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27" r:id="rId2"/>
  </p:sldMasterIdLst>
  <p:notesMasterIdLst>
    <p:notesMasterId r:id="rId24"/>
  </p:notesMasterIdLst>
  <p:sldIdLst>
    <p:sldId id="385" r:id="rId3"/>
    <p:sldId id="387" r:id="rId4"/>
    <p:sldId id="388" r:id="rId5"/>
    <p:sldId id="389" r:id="rId6"/>
    <p:sldId id="400" r:id="rId7"/>
    <p:sldId id="414" r:id="rId8"/>
    <p:sldId id="401" r:id="rId9"/>
    <p:sldId id="402" r:id="rId10"/>
    <p:sldId id="403" r:id="rId11"/>
    <p:sldId id="419" r:id="rId12"/>
    <p:sldId id="407" r:id="rId13"/>
    <p:sldId id="421" r:id="rId14"/>
    <p:sldId id="422" r:id="rId15"/>
    <p:sldId id="426" r:id="rId16"/>
    <p:sldId id="424" r:id="rId17"/>
    <p:sldId id="410" r:id="rId18"/>
    <p:sldId id="428" r:id="rId19"/>
    <p:sldId id="412" r:id="rId20"/>
    <p:sldId id="431" r:id="rId21"/>
    <p:sldId id="378" r:id="rId22"/>
    <p:sldId id="3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4FC34-3497-477C-8EB7-711A6F74C2D8}" type="datetimeFigureOut">
              <a:rPr lang="en-US" smtClean="0"/>
              <a:t>19/06/2024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0A31D-D1AA-4105-9138-9BDC3585ADC4}" type="slidenum">
              <a:rPr lang="en-US" smtClean="0"/>
              <a:t>‹#›</a:t>
            </a:fld>
            <a:endParaRPr lang="en-US"/>
          </a:p>
        </p:txBody>
      </p:sp>
    </p:spTree>
    <p:extLst>
      <p:ext uri="{BB962C8B-B14F-4D97-AF65-F5344CB8AC3E}">
        <p14:creationId xmlns:p14="http://schemas.microsoft.com/office/powerpoint/2010/main" val="1765777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DE258A8E-B675-D9D1-D0D8-7075B9FB98E1}"/>
              </a:ext>
            </a:extLst>
          </p:cNvPr>
          <p:cNvSpPr>
            <a:spLocks noGrp="1" noChangeArrowheads="1"/>
          </p:cNvSpPr>
          <p:nvPr>
            <p:ph type="dt" sz="half" idx="10"/>
          </p:nvPr>
        </p:nvSpPr>
        <p:spPr>
          <a:ln/>
        </p:spPr>
        <p:txBody>
          <a:bodyPr/>
          <a:lstStyle>
            <a:lvl1pPr>
              <a:defRPr/>
            </a:lvl1pPr>
          </a:lstStyle>
          <a:p>
            <a:pPr>
              <a:defRPr/>
            </a:pPr>
            <a:fld id="{15EC528F-C064-473E-BA69-E125D7AB1C8B}" type="datetimeFigureOut">
              <a:rPr lang="en-US"/>
              <a:pPr>
                <a:defRPr/>
              </a:pPr>
              <a:t>19/06/2024</a:t>
            </a:fld>
            <a:endParaRPr lang="en-US"/>
          </a:p>
        </p:txBody>
      </p:sp>
      <p:sp>
        <p:nvSpPr>
          <p:cNvPr id="5" name="Rectangle 5">
            <a:extLst>
              <a:ext uri="{FF2B5EF4-FFF2-40B4-BE49-F238E27FC236}">
                <a16:creationId xmlns:a16="http://schemas.microsoft.com/office/drawing/2014/main" xmlns="" id="{966E98BD-31FB-1A47-5955-704C29F94E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22860A4-6709-D757-7393-D48456799BFB}"/>
              </a:ext>
            </a:extLst>
          </p:cNvPr>
          <p:cNvSpPr>
            <a:spLocks noGrp="1" noChangeArrowheads="1"/>
          </p:cNvSpPr>
          <p:nvPr>
            <p:ph type="sldNum" sz="quarter" idx="12"/>
          </p:nvPr>
        </p:nvSpPr>
        <p:spPr>
          <a:ln/>
        </p:spPr>
        <p:txBody>
          <a:bodyPr/>
          <a:lstStyle>
            <a:lvl1pPr>
              <a:defRPr/>
            </a:lvl1pPr>
          </a:lstStyle>
          <a:p>
            <a:fld id="{3D5A2E68-FEB1-4A06-AC7B-51D03B632E3A}" type="slidenum">
              <a:rPr lang="en-US" altLang="en-US"/>
              <a:pPr/>
              <a:t>‹#›</a:t>
            </a:fld>
            <a:endParaRPr lang="en-US" altLang="en-US"/>
          </a:p>
        </p:txBody>
      </p:sp>
    </p:spTree>
    <p:extLst>
      <p:ext uri="{BB962C8B-B14F-4D97-AF65-F5344CB8AC3E}">
        <p14:creationId xmlns:p14="http://schemas.microsoft.com/office/powerpoint/2010/main" val="196863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5574D1E-CF1B-F9A3-2854-AE781FEF83E4}"/>
              </a:ext>
            </a:extLst>
          </p:cNvPr>
          <p:cNvSpPr>
            <a:spLocks noGrp="1" noChangeArrowheads="1"/>
          </p:cNvSpPr>
          <p:nvPr>
            <p:ph type="dt" sz="half" idx="10"/>
          </p:nvPr>
        </p:nvSpPr>
        <p:spPr>
          <a:ln/>
        </p:spPr>
        <p:txBody>
          <a:bodyPr/>
          <a:lstStyle>
            <a:lvl1pPr>
              <a:defRPr/>
            </a:lvl1pPr>
          </a:lstStyle>
          <a:p>
            <a:pPr>
              <a:defRPr/>
            </a:pPr>
            <a:fld id="{7E52AA24-51CB-414F-9F87-7FCD6BBF071B}" type="datetimeFigureOut">
              <a:rPr lang="en-US"/>
              <a:pPr>
                <a:defRPr/>
              </a:pPr>
              <a:t>19/06/2024</a:t>
            </a:fld>
            <a:endParaRPr lang="en-US"/>
          </a:p>
        </p:txBody>
      </p:sp>
      <p:sp>
        <p:nvSpPr>
          <p:cNvPr id="5" name="Rectangle 5">
            <a:extLst>
              <a:ext uri="{FF2B5EF4-FFF2-40B4-BE49-F238E27FC236}">
                <a16:creationId xmlns:a16="http://schemas.microsoft.com/office/drawing/2014/main" xmlns="" id="{2D5F67D3-DEFB-022B-3527-0DE98BFD96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2B5EE7F-88EC-1DAF-74FB-AEF1206EDFA4}"/>
              </a:ext>
            </a:extLst>
          </p:cNvPr>
          <p:cNvSpPr>
            <a:spLocks noGrp="1" noChangeArrowheads="1"/>
          </p:cNvSpPr>
          <p:nvPr>
            <p:ph type="sldNum" sz="quarter" idx="12"/>
          </p:nvPr>
        </p:nvSpPr>
        <p:spPr>
          <a:ln/>
        </p:spPr>
        <p:txBody>
          <a:bodyPr/>
          <a:lstStyle>
            <a:lvl1pPr>
              <a:defRPr/>
            </a:lvl1pPr>
          </a:lstStyle>
          <a:p>
            <a:fld id="{D1566206-4351-4F6D-8594-7625DED80AE5}" type="slidenum">
              <a:rPr lang="en-US" altLang="en-US"/>
              <a:pPr/>
              <a:t>‹#›</a:t>
            </a:fld>
            <a:endParaRPr lang="en-US" altLang="en-US"/>
          </a:p>
        </p:txBody>
      </p:sp>
    </p:spTree>
    <p:extLst>
      <p:ext uri="{BB962C8B-B14F-4D97-AF65-F5344CB8AC3E}">
        <p14:creationId xmlns:p14="http://schemas.microsoft.com/office/powerpoint/2010/main" val="298214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12FA6F3-5230-5B4B-4E18-F46652CD4B9D}"/>
              </a:ext>
            </a:extLst>
          </p:cNvPr>
          <p:cNvSpPr>
            <a:spLocks noGrp="1" noChangeArrowheads="1"/>
          </p:cNvSpPr>
          <p:nvPr>
            <p:ph type="dt" sz="half" idx="10"/>
          </p:nvPr>
        </p:nvSpPr>
        <p:spPr>
          <a:ln/>
        </p:spPr>
        <p:txBody>
          <a:bodyPr/>
          <a:lstStyle>
            <a:lvl1pPr>
              <a:defRPr/>
            </a:lvl1pPr>
          </a:lstStyle>
          <a:p>
            <a:pPr>
              <a:defRPr/>
            </a:pPr>
            <a:fld id="{3CFFDDFC-F141-4374-8436-5F159F54D19B}" type="datetimeFigureOut">
              <a:rPr lang="en-US"/>
              <a:pPr>
                <a:defRPr/>
              </a:pPr>
              <a:t>19/06/2024</a:t>
            </a:fld>
            <a:endParaRPr lang="en-US"/>
          </a:p>
        </p:txBody>
      </p:sp>
      <p:sp>
        <p:nvSpPr>
          <p:cNvPr id="5" name="Rectangle 5">
            <a:extLst>
              <a:ext uri="{FF2B5EF4-FFF2-40B4-BE49-F238E27FC236}">
                <a16:creationId xmlns:a16="http://schemas.microsoft.com/office/drawing/2014/main" xmlns="" id="{76FF8E47-DA2B-C7D1-BC83-6DEA568B1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B4AB70B-B23D-8CA6-7FD3-74A8E1559406}"/>
              </a:ext>
            </a:extLst>
          </p:cNvPr>
          <p:cNvSpPr>
            <a:spLocks noGrp="1" noChangeArrowheads="1"/>
          </p:cNvSpPr>
          <p:nvPr>
            <p:ph type="sldNum" sz="quarter" idx="12"/>
          </p:nvPr>
        </p:nvSpPr>
        <p:spPr>
          <a:ln/>
        </p:spPr>
        <p:txBody>
          <a:bodyPr/>
          <a:lstStyle>
            <a:lvl1pPr>
              <a:defRPr/>
            </a:lvl1pPr>
          </a:lstStyle>
          <a:p>
            <a:fld id="{14C5B300-3397-4B77-B63B-AFF92544D14C}" type="slidenum">
              <a:rPr lang="en-US" altLang="en-US"/>
              <a:pPr/>
              <a:t>‹#›</a:t>
            </a:fld>
            <a:endParaRPr lang="en-US" altLang="en-US"/>
          </a:p>
        </p:txBody>
      </p:sp>
    </p:spTree>
    <p:extLst>
      <p:ext uri="{BB962C8B-B14F-4D97-AF65-F5344CB8AC3E}">
        <p14:creationId xmlns:p14="http://schemas.microsoft.com/office/powerpoint/2010/main" val="119278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CCE7A880-01B0-4702-9B62-28CB51B618F2}"/>
              </a:ext>
            </a:extLst>
          </p:cNvPr>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F1306F60-0226-6EA9-A599-CD54709147BE}"/>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89F53845-F09E-799F-238D-64BA94097764}"/>
              </a:ext>
            </a:extLst>
          </p:cNvPr>
          <p:cNvSpPr>
            <a:spLocks noGrp="1"/>
          </p:cNvSpPr>
          <p:nvPr>
            <p:ph type="sldNum" sz="quarter" idx="12"/>
          </p:nvPr>
        </p:nvSpPr>
        <p:spPr>
          <a:xfrm>
            <a:off x="8737600" y="6248400"/>
            <a:ext cx="2844800" cy="457200"/>
          </a:xfrm>
        </p:spPr>
        <p:txBody>
          <a:bodyPr/>
          <a:lstStyle>
            <a:lvl1pPr>
              <a:defRPr/>
            </a:lvl1pPr>
          </a:lstStyle>
          <a:p>
            <a:fld id="{C95C9540-EC27-4750-A7AF-F88C181630C1}" type="slidenum">
              <a:rPr lang="en-US" altLang="en-US"/>
              <a:pPr/>
              <a:t>‹#›</a:t>
            </a:fld>
            <a:endParaRPr lang="en-US" altLang="en-US"/>
          </a:p>
        </p:txBody>
      </p:sp>
    </p:spTree>
    <p:extLst>
      <p:ext uri="{BB962C8B-B14F-4D97-AF65-F5344CB8AC3E}">
        <p14:creationId xmlns:p14="http://schemas.microsoft.com/office/powerpoint/2010/main" val="1906460853"/>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19/06/2024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755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19/06/2024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389880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19/06/2024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95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F99945-0A15-4715-AB6C-F5E56CF20F70}" type="datetimeFigureOut">
              <a:rPr lang="en-US" smtClean="0"/>
              <a:t>19/06/2024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04790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99945-0A15-4715-AB6C-F5E56CF20F70}" type="datetimeFigureOut">
              <a:rPr lang="en-US" smtClean="0"/>
              <a:t>19/06/2024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334213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F99945-0A15-4715-AB6C-F5E56CF20F70}" type="datetimeFigureOut">
              <a:rPr lang="en-US" smtClean="0"/>
              <a:t>19/06/2024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367175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t>19/06/2024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316319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25DAB96-4BF1-0C33-313E-54978A660DB9}"/>
              </a:ext>
            </a:extLst>
          </p:cNvPr>
          <p:cNvSpPr>
            <a:spLocks noGrp="1" noChangeArrowheads="1"/>
          </p:cNvSpPr>
          <p:nvPr>
            <p:ph type="dt" sz="half" idx="10"/>
          </p:nvPr>
        </p:nvSpPr>
        <p:spPr>
          <a:ln/>
        </p:spPr>
        <p:txBody>
          <a:bodyPr/>
          <a:lstStyle>
            <a:lvl1pPr>
              <a:defRPr/>
            </a:lvl1pPr>
          </a:lstStyle>
          <a:p>
            <a:pPr>
              <a:defRPr/>
            </a:pPr>
            <a:fld id="{BB6A7927-B818-4119-85D6-2890EB79568B}" type="datetimeFigureOut">
              <a:rPr lang="en-US"/>
              <a:pPr>
                <a:defRPr/>
              </a:pPr>
              <a:t>19/06/2024</a:t>
            </a:fld>
            <a:endParaRPr lang="en-US"/>
          </a:p>
        </p:txBody>
      </p:sp>
      <p:sp>
        <p:nvSpPr>
          <p:cNvPr id="5" name="Rectangle 5">
            <a:extLst>
              <a:ext uri="{FF2B5EF4-FFF2-40B4-BE49-F238E27FC236}">
                <a16:creationId xmlns:a16="http://schemas.microsoft.com/office/drawing/2014/main" xmlns="" id="{B0689FF3-1E95-8DF7-1DEE-5D5039BB35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0ECBB1F-0662-3273-540A-7E86A3E57FA1}"/>
              </a:ext>
            </a:extLst>
          </p:cNvPr>
          <p:cNvSpPr>
            <a:spLocks noGrp="1" noChangeArrowheads="1"/>
          </p:cNvSpPr>
          <p:nvPr>
            <p:ph type="sldNum" sz="quarter" idx="12"/>
          </p:nvPr>
        </p:nvSpPr>
        <p:spPr>
          <a:ln/>
        </p:spPr>
        <p:txBody>
          <a:bodyPr/>
          <a:lstStyle>
            <a:lvl1pPr>
              <a:defRPr/>
            </a:lvl1pPr>
          </a:lstStyle>
          <a:p>
            <a:fld id="{85717CAF-776D-4954-BDDB-4B6CE422FB85}" type="slidenum">
              <a:rPr lang="en-US" altLang="en-US"/>
              <a:pPr/>
              <a:t>‹#›</a:t>
            </a:fld>
            <a:endParaRPr lang="en-US" altLang="en-US"/>
          </a:p>
        </p:txBody>
      </p:sp>
    </p:spTree>
    <p:extLst>
      <p:ext uri="{BB962C8B-B14F-4D97-AF65-F5344CB8AC3E}">
        <p14:creationId xmlns:p14="http://schemas.microsoft.com/office/powerpoint/2010/main" val="3763077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19/06/2024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278305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t>19/06/2024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64628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19/06/2024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1643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t>19/06/2024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156B-59AE-415F-B24B-8756D48BB977}" type="slidenum">
              <a:rPr lang="en-US" smtClean="0"/>
              <a:t>‹#›</a:t>
            </a:fld>
            <a:endParaRPr lang="en-US"/>
          </a:p>
        </p:txBody>
      </p:sp>
    </p:spTree>
    <p:extLst>
      <p:ext uri="{BB962C8B-B14F-4D97-AF65-F5344CB8AC3E}">
        <p14:creationId xmlns:p14="http://schemas.microsoft.com/office/powerpoint/2010/main" val="34712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B90F6A5-6B71-4069-8526-03003AC40513}"/>
              </a:ext>
            </a:extLst>
          </p:cNvPr>
          <p:cNvSpPr>
            <a:spLocks noGrp="1"/>
          </p:cNvSpPr>
          <p:nvPr>
            <p:ph type="dt" sz="half" idx="10"/>
          </p:nvPr>
        </p:nvSpPr>
        <p:spPr/>
        <p:txBody>
          <a:bodyPr/>
          <a:lstStyle/>
          <a:p>
            <a:fld id="{4A8F1692-9F8D-411A-9C16-425555511FE8}" type="datetimeFigureOut">
              <a:rPr lang="en-US" smtClean="0"/>
              <a:t>19/06/2024</a:t>
            </a:fld>
            <a:endParaRPr lang="en-US"/>
          </a:p>
        </p:txBody>
      </p:sp>
      <p:sp>
        <p:nvSpPr>
          <p:cNvPr id="5" name="Footer Placeholder 4">
            <a:extLst>
              <a:ext uri="{FF2B5EF4-FFF2-40B4-BE49-F238E27FC236}">
                <a16:creationId xmlns:a16="http://schemas.microsoft.com/office/drawing/2014/main" xmlns=""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142857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B6182440-00B7-EE7E-B7A9-0FB707AF6FBE}"/>
              </a:ext>
            </a:extLst>
          </p:cNvPr>
          <p:cNvSpPr>
            <a:spLocks noGrp="1" noChangeArrowheads="1"/>
          </p:cNvSpPr>
          <p:nvPr>
            <p:ph type="dt" sz="half" idx="10"/>
          </p:nvPr>
        </p:nvSpPr>
        <p:spPr>
          <a:ln/>
        </p:spPr>
        <p:txBody>
          <a:bodyPr/>
          <a:lstStyle>
            <a:lvl1pPr>
              <a:defRPr/>
            </a:lvl1pPr>
          </a:lstStyle>
          <a:p>
            <a:pPr>
              <a:defRPr/>
            </a:pPr>
            <a:fld id="{6E428B00-B1E8-4C1C-9D28-07CA45E482CF}" type="datetimeFigureOut">
              <a:rPr lang="en-US"/>
              <a:pPr>
                <a:defRPr/>
              </a:pPr>
              <a:t>19/06/2024</a:t>
            </a:fld>
            <a:endParaRPr lang="en-US"/>
          </a:p>
        </p:txBody>
      </p:sp>
      <p:sp>
        <p:nvSpPr>
          <p:cNvPr id="5" name="Rectangle 5">
            <a:extLst>
              <a:ext uri="{FF2B5EF4-FFF2-40B4-BE49-F238E27FC236}">
                <a16:creationId xmlns:a16="http://schemas.microsoft.com/office/drawing/2014/main" xmlns="" id="{2CBE5BBF-A847-676E-20C2-1BA8AF54AC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326D235-D5CB-70C8-2F55-3AC5A3518B8D}"/>
              </a:ext>
            </a:extLst>
          </p:cNvPr>
          <p:cNvSpPr>
            <a:spLocks noGrp="1" noChangeArrowheads="1"/>
          </p:cNvSpPr>
          <p:nvPr>
            <p:ph type="sldNum" sz="quarter" idx="12"/>
          </p:nvPr>
        </p:nvSpPr>
        <p:spPr>
          <a:ln/>
        </p:spPr>
        <p:txBody>
          <a:bodyPr/>
          <a:lstStyle>
            <a:lvl1pPr>
              <a:defRPr/>
            </a:lvl1pPr>
          </a:lstStyle>
          <a:p>
            <a:fld id="{ADF9157F-BB90-4AE1-A71B-DC7E01104087}" type="slidenum">
              <a:rPr lang="en-US" altLang="en-US"/>
              <a:pPr/>
              <a:t>‹#›</a:t>
            </a:fld>
            <a:endParaRPr lang="en-US" altLang="en-US"/>
          </a:p>
        </p:txBody>
      </p:sp>
    </p:spTree>
    <p:extLst>
      <p:ext uri="{BB962C8B-B14F-4D97-AF65-F5344CB8AC3E}">
        <p14:creationId xmlns:p14="http://schemas.microsoft.com/office/powerpoint/2010/main" val="299869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B3DAC372-C8F6-A596-BE4C-FDED3B5EA1B4}"/>
              </a:ext>
            </a:extLst>
          </p:cNvPr>
          <p:cNvSpPr>
            <a:spLocks noGrp="1" noChangeArrowheads="1"/>
          </p:cNvSpPr>
          <p:nvPr>
            <p:ph type="dt" sz="half" idx="10"/>
          </p:nvPr>
        </p:nvSpPr>
        <p:spPr>
          <a:ln/>
        </p:spPr>
        <p:txBody>
          <a:bodyPr/>
          <a:lstStyle>
            <a:lvl1pPr>
              <a:defRPr/>
            </a:lvl1pPr>
          </a:lstStyle>
          <a:p>
            <a:pPr>
              <a:defRPr/>
            </a:pPr>
            <a:fld id="{7C0B3655-1B22-4B10-BB53-D8D27D28CB36}" type="datetimeFigureOut">
              <a:rPr lang="en-US"/>
              <a:pPr>
                <a:defRPr/>
              </a:pPr>
              <a:t>19/06/2024</a:t>
            </a:fld>
            <a:endParaRPr lang="en-US"/>
          </a:p>
        </p:txBody>
      </p:sp>
      <p:sp>
        <p:nvSpPr>
          <p:cNvPr id="6" name="Rectangle 5">
            <a:extLst>
              <a:ext uri="{FF2B5EF4-FFF2-40B4-BE49-F238E27FC236}">
                <a16:creationId xmlns:a16="http://schemas.microsoft.com/office/drawing/2014/main" xmlns="" id="{B60A0DDB-A961-EA3F-BEBC-49CF6C5801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2062CE0-C93B-7CEE-5827-A23B5A387226}"/>
              </a:ext>
            </a:extLst>
          </p:cNvPr>
          <p:cNvSpPr>
            <a:spLocks noGrp="1" noChangeArrowheads="1"/>
          </p:cNvSpPr>
          <p:nvPr>
            <p:ph type="sldNum" sz="quarter" idx="12"/>
          </p:nvPr>
        </p:nvSpPr>
        <p:spPr>
          <a:ln/>
        </p:spPr>
        <p:txBody>
          <a:bodyPr/>
          <a:lstStyle>
            <a:lvl1pPr>
              <a:defRPr/>
            </a:lvl1pPr>
          </a:lstStyle>
          <a:p>
            <a:fld id="{7C219294-29D9-4EE0-A0A2-D36521659A95}" type="slidenum">
              <a:rPr lang="en-US" altLang="en-US"/>
              <a:pPr/>
              <a:t>‹#›</a:t>
            </a:fld>
            <a:endParaRPr lang="en-US" altLang="en-US"/>
          </a:p>
        </p:txBody>
      </p:sp>
    </p:spTree>
    <p:extLst>
      <p:ext uri="{BB962C8B-B14F-4D97-AF65-F5344CB8AC3E}">
        <p14:creationId xmlns:p14="http://schemas.microsoft.com/office/powerpoint/2010/main" val="206649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0DFB16C-39F5-3962-AB5F-57907F3A51E7}"/>
              </a:ext>
            </a:extLst>
          </p:cNvPr>
          <p:cNvSpPr>
            <a:spLocks noGrp="1" noChangeArrowheads="1"/>
          </p:cNvSpPr>
          <p:nvPr>
            <p:ph type="dt" sz="half" idx="10"/>
          </p:nvPr>
        </p:nvSpPr>
        <p:spPr>
          <a:ln/>
        </p:spPr>
        <p:txBody>
          <a:bodyPr/>
          <a:lstStyle>
            <a:lvl1pPr>
              <a:defRPr/>
            </a:lvl1pPr>
          </a:lstStyle>
          <a:p>
            <a:pPr>
              <a:defRPr/>
            </a:pPr>
            <a:fld id="{F9DE6DBD-62F8-4139-BCB5-652A644DEAAA}" type="datetimeFigureOut">
              <a:rPr lang="en-US"/>
              <a:pPr>
                <a:defRPr/>
              </a:pPr>
              <a:t>19/06/2024</a:t>
            </a:fld>
            <a:endParaRPr lang="en-US"/>
          </a:p>
        </p:txBody>
      </p:sp>
      <p:sp>
        <p:nvSpPr>
          <p:cNvPr id="8" name="Rectangle 5">
            <a:extLst>
              <a:ext uri="{FF2B5EF4-FFF2-40B4-BE49-F238E27FC236}">
                <a16:creationId xmlns:a16="http://schemas.microsoft.com/office/drawing/2014/main" xmlns="" id="{05F3B18A-C1EB-C2EC-A219-49BE969E79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B98DCCDE-6CE9-F776-3A1E-4BEDE2168AE3}"/>
              </a:ext>
            </a:extLst>
          </p:cNvPr>
          <p:cNvSpPr>
            <a:spLocks noGrp="1" noChangeArrowheads="1"/>
          </p:cNvSpPr>
          <p:nvPr>
            <p:ph type="sldNum" sz="quarter" idx="12"/>
          </p:nvPr>
        </p:nvSpPr>
        <p:spPr>
          <a:ln/>
        </p:spPr>
        <p:txBody>
          <a:bodyPr/>
          <a:lstStyle>
            <a:lvl1pPr>
              <a:defRPr/>
            </a:lvl1pPr>
          </a:lstStyle>
          <a:p>
            <a:fld id="{0A54DC21-5A2D-4CE4-8A0C-F7399521D86B}" type="slidenum">
              <a:rPr lang="en-US" altLang="en-US"/>
              <a:pPr/>
              <a:t>‹#›</a:t>
            </a:fld>
            <a:endParaRPr lang="en-US" altLang="en-US"/>
          </a:p>
        </p:txBody>
      </p:sp>
    </p:spTree>
    <p:extLst>
      <p:ext uri="{BB962C8B-B14F-4D97-AF65-F5344CB8AC3E}">
        <p14:creationId xmlns:p14="http://schemas.microsoft.com/office/powerpoint/2010/main" val="230037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9FEA109F-F260-2E39-02B2-BD5D7997D1DD}"/>
              </a:ext>
            </a:extLst>
          </p:cNvPr>
          <p:cNvSpPr>
            <a:spLocks noGrp="1" noChangeArrowheads="1"/>
          </p:cNvSpPr>
          <p:nvPr>
            <p:ph type="dt" sz="half" idx="10"/>
          </p:nvPr>
        </p:nvSpPr>
        <p:spPr>
          <a:ln/>
        </p:spPr>
        <p:txBody>
          <a:bodyPr/>
          <a:lstStyle>
            <a:lvl1pPr>
              <a:defRPr/>
            </a:lvl1pPr>
          </a:lstStyle>
          <a:p>
            <a:pPr>
              <a:defRPr/>
            </a:pPr>
            <a:fld id="{3D6F4C72-99E6-418E-8A31-F03ED12C195D}" type="datetimeFigureOut">
              <a:rPr lang="en-US"/>
              <a:pPr>
                <a:defRPr/>
              </a:pPr>
              <a:t>19/06/2024</a:t>
            </a:fld>
            <a:endParaRPr lang="en-US"/>
          </a:p>
        </p:txBody>
      </p:sp>
      <p:sp>
        <p:nvSpPr>
          <p:cNvPr id="4" name="Rectangle 5">
            <a:extLst>
              <a:ext uri="{FF2B5EF4-FFF2-40B4-BE49-F238E27FC236}">
                <a16:creationId xmlns:a16="http://schemas.microsoft.com/office/drawing/2014/main" xmlns="" id="{17214516-6389-A6FF-6C90-C3531A7C3A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937786CB-6011-1928-0B9F-16D327D2FB8B}"/>
              </a:ext>
            </a:extLst>
          </p:cNvPr>
          <p:cNvSpPr>
            <a:spLocks noGrp="1" noChangeArrowheads="1"/>
          </p:cNvSpPr>
          <p:nvPr>
            <p:ph type="sldNum" sz="quarter" idx="12"/>
          </p:nvPr>
        </p:nvSpPr>
        <p:spPr>
          <a:ln/>
        </p:spPr>
        <p:txBody>
          <a:bodyPr/>
          <a:lstStyle>
            <a:lvl1pPr>
              <a:defRPr/>
            </a:lvl1pPr>
          </a:lstStyle>
          <a:p>
            <a:fld id="{C8097A14-F566-49E8-9675-B7C49045BD01}" type="slidenum">
              <a:rPr lang="en-US" altLang="en-US"/>
              <a:pPr/>
              <a:t>‹#›</a:t>
            </a:fld>
            <a:endParaRPr lang="en-US" altLang="en-US"/>
          </a:p>
        </p:txBody>
      </p:sp>
    </p:spTree>
    <p:extLst>
      <p:ext uri="{BB962C8B-B14F-4D97-AF65-F5344CB8AC3E}">
        <p14:creationId xmlns:p14="http://schemas.microsoft.com/office/powerpoint/2010/main" val="361742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F0F08F3-3368-4F8A-BE9C-DFB6FE2D698C}"/>
              </a:ext>
            </a:extLst>
          </p:cNvPr>
          <p:cNvSpPr>
            <a:spLocks noGrp="1" noChangeArrowheads="1"/>
          </p:cNvSpPr>
          <p:nvPr>
            <p:ph type="dt" sz="half" idx="10"/>
          </p:nvPr>
        </p:nvSpPr>
        <p:spPr>
          <a:ln/>
        </p:spPr>
        <p:txBody>
          <a:bodyPr/>
          <a:lstStyle>
            <a:lvl1pPr>
              <a:defRPr/>
            </a:lvl1pPr>
          </a:lstStyle>
          <a:p>
            <a:pPr>
              <a:defRPr/>
            </a:pPr>
            <a:fld id="{35FDFF40-EFB7-476E-8C79-953E3AA9B004}" type="datetimeFigureOut">
              <a:rPr lang="en-US"/>
              <a:pPr>
                <a:defRPr/>
              </a:pPr>
              <a:t>19/06/2024</a:t>
            </a:fld>
            <a:endParaRPr lang="en-US"/>
          </a:p>
        </p:txBody>
      </p:sp>
      <p:sp>
        <p:nvSpPr>
          <p:cNvPr id="3" name="Rectangle 5">
            <a:extLst>
              <a:ext uri="{FF2B5EF4-FFF2-40B4-BE49-F238E27FC236}">
                <a16:creationId xmlns:a16="http://schemas.microsoft.com/office/drawing/2014/main" xmlns="" id="{E8F53B69-8A94-3F7C-299A-23EB97098C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D1FFB1C3-8932-B83A-6235-6FC4D2250E55}"/>
              </a:ext>
            </a:extLst>
          </p:cNvPr>
          <p:cNvSpPr>
            <a:spLocks noGrp="1" noChangeArrowheads="1"/>
          </p:cNvSpPr>
          <p:nvPr>
            <p:ph type="sldNum" sz="quarter" idx="12"/>
          </p:nvPr>
        </p:nvSpPr>
        <p:spPr>
          <a:ln/>
        </p:spPr>
        <p:txBody>
          <a:bodyPr/>
          <a:lstStyle>
            <a:lvl1pPr>
              <a:defRPr/>
            </a:lvl1pPr>
          </a:lstStyle>
          <a:p>
            <a:fld id="{D9A393C7-FD31-4218-89E7-9561D833AA31}" type="slidenum">
              <a:rPr lang="en-US" altLang="en-US"/>
              <a:pPr/>
              <a:t>‹#›</a:t>
            </a:fld>
            <a:endParaRPr lang="en-US" altLang="en-US"/>
          </a:p>
        </p:txBody>
      </p:sp>
    </p:spTree>
    <p:extLst>
      <p:ext uri="{BB962C8B-B14F-4D97-AF65-F5344CB8AC3E}">
        <p14:creationId xmlns:p14="http://schemas.microsoft.com/office/powerpoint/2010/main" val="306642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4E366922-4CA0-2279-B57A-A6AFEA132EC8}"/>
              </a:ext>
            </a:extLst>
          </p:cNvPr>
          <p:cNvSpPr>
            <a:spLocks noGrp="1" noChangeArrowheads="1"/>
          </p:cNvSpPr>
          <p:nvPr>
            <p:ph type="dt" sz="half" idx="10"/>
          </p:nvPr>
        </p:nvSpPr>
        <p:spPr>
          <a:ln/>
        </p:spPr>
        <p:txBody>
          <a:bodyPr/>
          <a:lstStyle>
            <a:lvl1pPr>
              <a:defRPr/>
            </a:lvl1pPr>
          </a:lstStyle>
          <a:p>
            <a:pPr>
              <a:defRPr/>
            </a:pPr>
            <a:fld id="{E569D52F-459A-4C3F-A034-17BECFFA8420}" type="datetimeFigureOut">
              <a:rPr lang="en-US"/>
              <a:pPr>
                <a:defRPr/>
              </a:pPr>
              <a:t>19/06/2024</a:t>
            </a:fld>
            <a:endParaRPr lang="en-US"/>
          </a:p>
        </p:txBody>
      </p:sp>
      <p:sp>
        <p:nvSpPr>
          <p:cNvPr id="6" name="Rectangle 5">
            <a:extLst>
              <a:ext uri="{FF2B5EF4-FFF2-40B4-BE49-F238E27FC236}">
                <a16:creationId xmlns:a16="http://schemas.microsoft.com/office/drawing/2014/main" xmlns="" id="{F51744E7-1A08-B0E4-347A-8B557B1941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68B583F-96E6-CEE4-F817-AA64D087E832}"/>
              </a:ext>
            </a:extLst>
          </p:cNvPr>
          <p:cNvSpPr>
            <a:spLocks noGrp="1" noChangeArrowheads="1"/>
          </p:cNvSpPr>
          <p:nvPr>
            <p:ph type="sldNum" sz="quarter" idx="12"/>
          </p:nvPr>
        </p:nvSpPr>
        <p:spPr>
          <a:ln/>
        </p:spPr>
        <p:txBody>
          <a:bodyPr/>
          <a:lstStyle>
            <a:lvl1pPr>
              <a:defRPr/>
            </a:lvl1pPr>
          </a:lstStyle>
          <a:p>
            <a:fld id="{251D2251-BFA8-4469-8418-479A30284F7E}" type="slidenum">
              <a:rPr lang="en-US" altLang="en-US"/>
              <a:pPr/>
              <a:t>‹#›</a:t>
            </a:fld>
            <a:endParaRPr lang="en-US" altLang="en-US"/>
          </a:p>
        </p:txBody>
      </p:sp>
    </p:spTree>
    <p:extLst>
      <p:ext uri="{BB962C8B-B14F-4D97-AF65-F5344CB8AC3E}">
        <p14:creationId xmlns:p14="http://schemas.microsoft.com/office/powerpoint/2010/main" val="394735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E2771DED-4716-28A6-A0CC-2B8670492A23}"/>
              </a:ext>
            </a:extLst>
          </p:cNvPr>
          <p:cNvSpPr>
            <a:spLocks noGrp="1" noChangeArrowheads="1"/>
          </p:cNvSpPr>
          <p:nvPr>
            <p:ph type="dt" sz="half" idx="10"/>
          </p:nvPr>
        </p:nvSpPr>
        <p:spPr>
          <a:ln/>
        </p:spPr>
        <p:txBody>
          <a:bodyPr/>
          <a:lstStyle>
            <a:lvl1pPr>
              <a:defRPr/>
            </a:lvl1pPr>
          </a:lstStyle>
          <a:p>
            <a:pPr>
              <a:defRPr/>
            </a:pPr>
            <a:fld id="{4D804C94-499E-44A5-9810-352468985DF8}" type="datetimeFigureOut">
              <a:rPr lang="en-US"/>
              <a:pPr>
                <a:defRPr/>
              </a:pPr>
              <a:t>19/06/2024</a:t>
            </a:fld>
            <a:endParaRPr lang="en-US"/>
          </a:p>
        </p:txBody>
      </p:sp>
      <p:sp>
        <p:nvSpPr>
          <p:cNvPr id="6" name="Rectangle 5">
            <a:extLst>
              <a:ext uri="{FF2B5EF4-FFF2-40B4-BE49-F238E27FC236}">
                <a16:creationId xmlns:a16="http://schemas.microsoft.com/office/drawing/2014/main" xmlns="" id="{03B0B9D7-4D42-E870-88E6-ACB612257E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31C6EF0-2FB5-3664-671F-16842209DA94}"/>
              </a:ext>
            </a:extLst>
          </p:cNvPr>
          <p:cNvSpPr>
            <a:spLocks noGrp="1" noChangeArrowheads="1"/>
          </p:cNvSpPr>
          <p:nvPr>
            <p:ph type="sldNum" sz="quarter" idx="12"/>
          </p:nvPr>
        </p:nvSpPr>
        <p:spPr>
          <a:ln/>
        </p:spPr>
        <p:txBody>
          <a:bodyPr/>
          <a:lstStyle>
            <a:lvl1pPr>
              <a:defRPr/>
            </a:lvl1pPr>
          </a:lstStyle>
          <a:p>
            <a:fld id="{CB8F888C-7279-4B29-BE57-A4126820E553}" type="slidenum">
              <a:rPr lang="en-US" altLang="en-US"/>
              <a:pPr/>
              <a:t>‹#›</a:t>
            </a:fld>
            <a:endParaRPr lang="en-US" altLang="en-US"/>
          </a:p>
        </p:txBody>
      </p:sp>
    </p:spTree>
    <p:extLst>
      <p:ext uri="{BB962C8B-B14F-4D97-AF65-F5344CB8AC3E}">
        <p14:creationId xmlns:p14="http://schemas.microsoft.com/office/powerpoint/2010/main" val="392389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FF3B9E3-C3F9-6AE4-E080-C72B3DF8BC8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C4FD2BA6-19CA-20F6-7DD9-DB5535086FC4}"/>
              </a:ext>
            </a:extLst>
          </p:cNvPr>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772" name="Rectangle 4">
            <a:extLst>
              <a:ext uri="{FF2B5EF4-FFF2-40B4-BE49-F238E27FC236}">
                <a16:creationId xmlns:a16="http://schemas.microsoft.com/office/drawing/2014/main" xmlns="" id="{EFFA7C3D-C044-A4D5-D57C-2D5EF3357A1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578639CC-40D7-4528-B3B4-7341BC3387A2}" type="datetimeFigureOut">
              <a:rPr lang="en-US"/>
              <a:pPr>
                <a:defRPr/>
              </a:pPr>
              <a:t>19/06/2024</a:t>
            </a:fld>
            <a:endParaRPr lang="en-US"/>
          </a:p>
        </p:txBody>
      </p:sp>
      <p:sp>
        <p:nvSpPr>
          <p:cNvPr id="32773" name="Rectangle 5">
            <a:extLst>
              <a:ext uri="{FF2B5EF4-FFF2-40B4-BE49-F238E27FC236}">
                <a16:creationId xmlns:a16="http://schemas.microsoft.com/office/drawing/2014/main" xmlns="" id="{730B8FC1-088C-5036-0727-5F3EB81235C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32774" name="Rectangle 6">
            <a:extLst>
              <a:ext uri="{FF2B5EF4-FFF2-40B4-BE49-F238E27FC236}">
                <a16:creationId xmlns:a16="http://schemas.microsoft.com/office/drawing/2014/main" xmlns="" id="{B3FA60B8-CE71-85E9-83A9-9FD3FE042C0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01A2AA0E-9758-4EF7-85F8-9458EF4CFB1E}" type="slidenum">
              <a:rPr lang="en-US" altLang="en-US"/>
              <a:pPr/>
              <a:t>‹#›</a:t>
            </a:fld>
            <a:endParaRPr lang="en-US" altLang="en-US"/>
          </a:p>
        </p:txBody>
      </p:sp>
    </p:spTree>
    <p:extLst>
      <p:ext uri="{BB962C8B-B14F-4D97-AF65-F5344CB8AC3E}">
        <p14:creationId xmlns:p14="http://schemas.microsoft.com/office/powerpoint/2010/main" val="11521325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78639CC-40D7-4528-B3B4-7341BC3387A2}" type="datetimeFigureOut">
              <a:rPr lang="en-US" smtClean="0"/>
              <a:pPr>
                <a:defRPr/>
              </a:pPr>
              <a:t>19/06/2024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2AA0E-9758-4EF7-85F8-9458EF4CFB1E}" type="slidenum">
              <a:rPr lang="en-US" altLang="en-US" smtClean="0"/>
              <a:pPr/>
              <a:t>‹#›</a:t>
            </a:fld>
            <a:endParaRPr lang="en-US" altLang="en-US"/>
          </a:p>
        </p:txBody>
      </p:sp>
    </p:spTree>
    <p:extLst>
      <p:ext uri="{BB962C8B-B14F-4D97-AF65-F5344CB8AC3E}">
        <p14:creationId xmlns:p14="http://schemas.microsoft.com/office/powerpoint/2010/main" val="276356895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40" r:id="rId12"/>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36.png"/><Relationship Id="rId4" Type="http://schemas.openxmlformats.org/officeDocument/2006/relationships/image" Target="../media/image30.sv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image" Target="../media/image20.png"/><Relationship Id="rId7" Type="http://schemas.openxmlformats.org/officeDocument/2006/relationships/image" Target="../media/image560.pn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550.png"/><Relationship Id="rId5" Type="http://schemas.openxmlformats.org/officeDocument/2006/relationships/image" Target="../media/image540.png"/><Relationship Id="rId4" Type="http://schemas.openxmlformats.org/officeDocument/2006/relationships/image" Target="../media/image6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69.png"/><Relationship Id="rId3" Type="http://schemas.openxmlformats.org/officeDocument/2006/relationships/image" Target="../media/image12.png"/><Relationship Id="rId7" Type="http://schemas.openxmlformats.org/officeDocument/2006/relationships/image" Target="../media/image13.png"/><Relationship Id="rId12"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65.svg"/><Relationship Id="rId11" Type="http://schemas.openxmlformats.org/officeDocument/2006/relationships/image" Target="../media/image68.sv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50.svg"/><Relationship Id="rId9" Type="http://schemas.openxmlformats.org/officeDocument/2006/relationships/image" Target="../media/image23.jpg"/><Relationship Id="rId14" Type="http://schemas.openxmlformats.org/officeDocument/2006/relationships/image" Target="../media/image70.png"/></Relationships>
</file>

<file path=ppt/slides/_rels/slide1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0.png"/><Relationship Id="rId34" Type="http://schemas.openxmlformats.org/officeDocument/2006/relationships/image" Target="../media/image26.png"/><Relationship Id="rId7" Type="http://schemas.openxmlformats.org/officeDocument/2006/relationships/image" Target="../media/image12.png"/><Relationship Id="rId33" Type="http://schemas.openxmlformats.org/officeDocument/2006/relationships/image" Target="../media/image610.png"/><Relationship Id="rId38" Type="http://schemas.openxmlformats.org/officeDocument/2006/relationships/image" Target="../media/image660.pn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30.svg"/><Relationship Id="rId37" Type="http://schemas.openxmlformats.org/officeDocument/2006/relationships/image" Target="../media/image650.png"/><Relationship Id="rId5" Type="http://schemas.openxmlformats.org/officeDocument/2006/relationships/image" Target="../media/image2.png"/><Relationship Id="rId36" Type="http://schemas.openxmlformats.org/officeDocument/2006/relationships/image" Target="../media/image640.png"/><Relationship Id="rId4" Type="http://schemas.openxmlformats.org/officeDocument/2006/relationships/image" Target="../media/image62.svg"/><Relationship Id="rId9" Type="http://schemas.openxmlformats.org/officeDocument/2006/relationships/image" Target="../media/image25.png"/><Relationship Id="rId35"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30.svg"/><Relationship Id="rId5" Type="http://schemas.openxmlformats.org/officeDocument/2006/relationships/image" Target="../media/image2.png"/><Relationship Id="rId4" Type="http://schemas.openxmlformats.org/officeDocument/2006/relationships/image" Target="../media/image62.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67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74.png"/><Relationship Id="rId4" Type="http://schemas.openxmlformats.org/officeDocument/2006/relationships/image" Target="../media/image52.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30.svg"/><Relationship Id="rId5" Type="http://schemas.openxmlformats.org/officeDocument/2006/relationships/image" Target="../media/image2.png"/><Relationship Id="rId4" Type="http://schemas.openxmlformats.org/officeDocument/2006/relationships/image" Target="../media/image50.svg"/></Relationships>
</file>

<file path=ppt/slides/_rels/slide17.xml.rels><?xml version="1.0" encoding="UTF-8" standalone="yes"?>
<Relationships xmlns="http://schemas.openxmlformats.org/package/2006/relationships"><Relationship Id="rId8" Type="http://schemas.openxmlformats.org/officeDocument/2006/relationships/image" Target="../media/image720.png"/><Relationship Id="rId3" Type="http://schemas.openxmlformats.org/officeDocument/2006/relationships/image" Target="../media/image20.png"/><Relationship Id="rId7" Type="http://schemas.openxmlformats.org/officeDocument/2006/relationships/image" Target="../media/image710.png"/><Relationship Id="rId12" Type="http://schemas.openxmlformats.org/officeDocument/2006/relationships/image" Target="../media/image77.sv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30.svg"/><Relationship Id="rId11" Type="http://schemas.openxmlformats.org/officeDocument/2006/relationships/image" Target="../media/image29.png"/><Relationship Id="rId5" Type="http://schemas.openxmlformats.org/officeDocument/2006/relationships/image" Target="../media/image2.png"/><Relationship Id="rId36" Type="http://schemas.openxmlformats.org/officeDocument/2006/relationships/image" Target="../media/image760.png"/><Relationship Id="rId10" Type="http://schemas.openxmlformats.org/officeDocument/2006/relationships/image" Target="../media/image740.png"/><Relationship Id="rId4" Type="http://schemas.openxmlformats.org/officeDocument/2006/relationships/image" Target="../media/image62.svg"/><Relationship Id="rId9" Type="http://schemas.openxmlformats.org/officeDocument/2006/relationships/image" Target="../media/image73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1"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65.svg"/><Relationship Id="rId5" Type="http://schemas.openxmlformats.org/officeDocument/2006/relationships/image" Target="../media/image30.png"/><Relationship Id="rId4" Type="http://schemas.openxmlformats.org/officeDocument/2006/relationships/image" Target="../media/image52.svg"/><Relationship Id="rId22" Type="http://schemas.openxmlformats.org/officeDocument/2006/relationships/image" Target="../media/image85.png"/></Relationships>
</file>

<file path=ppt/slides/_rels/slide19.xml.rels><?xml version="1.0" encoding="UTF-8" standalone="yes"?>
<Relationships xmlns="http://schemas.openxmlformats.org/package/2006/relationships"><Relationship Id="rId26" Type="http://schemas.openxmlformats.org/officeDocument/2006/relationships/image" Target="../media/image780.png"/><Relationship Id="rId25"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19.xml"/><Relationship Id="rId24" Type="http://schemas.openxmlformats.org/officeDocument/2006/relationships/image" Target="../media/image89.png"/><Relationship Id="rId23" Type="http://schemas.openxmlformats.org/officeDocument/2006/relationships/image" Target="../media/image88.png"/><Relationship Id="rId27" Type="http://schemas.openxmlformats.org/officeDocument/2006/relationships/image" Target="../media/image79.png"/></Relationships>
</file>

<file path=ppt/slides/_rels/slide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41.svg"/><Relationship Id="rId5" Type="http://schemas.openxmlformats.org/officeDocument/2006/relationships/image" Target="../media/image7.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bin"/><Relationship Id="rId18" Type="http://schemas.openxmlformats.org/officeDocument/2006/relationships/image" Target="../media/image40.gif"/><Relationship Id="rId3" Type="http://schemas.openxmlformats.org/officeDocument/2006/relationships/audio" Target="file:///E:\Video%20&amp;%20Audio\Nhac%20MP3\Romantic%20guitar\Romantic%20guitar.wma" TargetMode="External"/><Relationship Id="rId7" Type="http://schemas.openxmlformats.org/officeDocument/2006/relationships/image" Target="../media/image33.wmf"/><Relationship Id="rId12" Type="http://schemas.openxmlformats.org/officeDocument/2006/relationships/image" Target="../media/image36.wmf"/><Relationship Id="rId17" Type="http://schemas.openxmlformats.org/officeDocument/2006/relationships/oleObject" Target="../embeddings/oleObject3.bin"/><Relationship Id="rId2" Type="http://schemas.openxmlformats.org/officeDocument/2006/relationships/audio" Target="file:///D:\Van%20ban\Giao%20an%20dien%20tu\HOI%20GIANG\Love%20story.mp3" TargetMode="External"/><Relationship Id="rId16" Type="http://schemas.openxmlformats.org/officeDocument/2006/relationships/image" Target="../media/image39.gif"/><Relationship Id="rId1" Type="http://schemas.openxmlformats.org/officeDocument/2006/relationships/vmlDrawing" Target="../drawings/vmlDrawing1.vml"/><Relationship Id="rId6" Type="http://schemas.openxmlformats.org/officeDocument/2006/relationships/image" Target="../media/image32.png"/><Relationship Id="rId11" Type="http://schemas.openxmlformats.org/officeDocument/2006/relationships/image" Target="../media/image31.emf"/><Relationship Id="rId5" Type="http://schemas.openxmlformats.org/officeDocument/2006/relationships/audio" Target="../media/audio1.wav"/><Relationship Id="rId15" Type="http://schemas.openxmlformats.org/officeDocument/2006/relationships/image" Target="../media/image38.gif"/><Relationship Id="rId10" Type="http://schemas.openxmlformats.org/officeDocument/2006/relationships/oleObject" Target="../embeddings/oleObject1.bin"/><Relationship Id="rId4" Type="http://schemas.openxmlformats.org/officeDocument/2006/relationships/slideLayout" Target="../slideLayouts/slideLayout7.xml"/><Relationship Id="rId9" Type="http://schemas.openxmlformats.org/officeDocument/2006/relationships/image" Target="../media/image35.wmf"/><Relationship Id="rId14" Type="http://schemas.openxmlformats.org/officeDocument/2006/relationships/image" Target="../media/image37.gif"/></Relationships>
</file>

<file path=ppt/slides/_rels/slide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7.sv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45.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30.svg"/><Relationship Id="rId5" Type="http://schemas.openxmlformats.org/officeDocument/2006/relationships/image" Target="../media/image2.png"/><Relationship Id="rId4" Type="http://schemas.openxmlformats.org/officeDocument/2006/relationships/image" Target="../media/image50.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320.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0.sv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350.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400.png"/><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58.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6" Type="http://schemas.openxmlformats.org/officeDocument/2006/relationships/image" Target="../media/image43.png"/><Relationship Id="rId3" Type="http://schemas.openxmlformats.org/officeDocument/2006/relationships/image" Target="../media/image30.svg"/><Relationship Id="rId34" Type="http://schemas.openxmlformats.org/officeDocument/2006/relationships/image" Target="../media/image60.png"/><Relationship Id="rId7" Type="http://schemas.openxmlformats.org/officeDocument/2006/relationships/image" Target="../media/image60.svg"/><Relationship Id="rId33" Type="http://schemas.openxmlformats.org/officeDocument/2006/relationships/image" Target="../media/image50.png"/><Relationship Id="rId2" Type="http://schemas.openxmlformats.org/officeDocument/2006/relationships/image" Target="../media/image2.png"/><Relationship Id="rId29" Type="http://schemas.openxmlformats.org/officeDocument/2006/relationships/image" Target="../media/image460.png"/><Relationship Id="rId1" Type="http://schemas.openxmlformats.org/officeDocument/2006/relationships/slideLayout" Target="../slideLayouts/slideLayout24.xml"/><Relationship Id="rId6" Type="http://schemas.openxmlformats.org/officeDocument/2006/relationships/image" Target="../media/image19.png"/><Relationship Id="rId32" Type="http://schemas.openxmlformats.org/officeDocument/2006/relationships/image" Target="../media/image490.png"/><Relationship Id="rId5" Type="http://schemas.openxmlformats.org/officeDocument/2006/relationships/image" Target="../media/image17.png"/><Relationship Id="rId28" Type="http://schemas.openxmlformats.org/officeDocument/2006/relationships/image" Target="../media/image45.png"/><Relationship Id="rId31" Type="http://schemas.openxmlformats.org/officeDocument/2006/relationships/image" Target="../media/image480.png"/><Relationship Id="rId4" Type="http://schemas.openxmlformats.org/officeDocument/2006/relationships/image" Target="../media/image571.png"/><Relationship Id="rId27" Type="http://schemas.openxmlformats.org/officeDocument/2006/relationships/image" Target="../media/image440.png"/><Relationship Id="rId30"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52.svg"/><Relationship Id="rId5" Type="http://schemas.openxmlformats.org/officeDocument/2006/relationships/image" Target="../media/image13.png"/><Relationship Id="rId4" Type="http://schemas.openxmlformats.org/officeDocument/2006/relationships/image" Target="../media/image6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sp>
        <p:nvSpPr>
          <p:cNvPr id="8" name="Rounded Rectangle 7"/>
          <p:cNvSpPr/>
          <p:nvPr/>
        </p:nvSpPr>
        <p:spPr>
          <a:xfrm>
            <a:off x="152537" y="80356"/>
            <a:ext cx="11757600" cy="6596814"/>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TextBox 2"/>
          <p:cNvSpPr txBox="1"/>
          <p:nvPr/>
        </p:nvSpPr>
        <p:spPr>
          <a:xfrm>
            <a:off x="4495800" y="142266"/>
            <a:ext cx="3200400" cy="707886"/>
          </a:xfrm>
          <a:prstGeom prst="rect">
            <a:avLst/>
          </a:prstGeom>
          <a:solidFill>
            <a:schemeClr val="accent6">
              <a:lumMod val="60000"/>
              <a:lumOff val="40000"/>
            </a:schemeClr>
          </a:solidFill>
        </p:spPr>
        <p:txBody>
          <a:bodyPr wrap="square" rtlCol="0">
            <a:spAutoFit/>
          </a:bodyPr>
          <a:lstStyle/>
          <a:p>
            <a:r>
              <a:rPr lang="en-US" sz="4000" b="1" dirty="0">
                <a:latin typeface="Arial" panose="020B0604020202020204" pitchFamily="34" charset="0"/>
                <a:cs typeface="Arial" panose="020B0604020202020204" pitchFamily="34" charset="0"/>
              </a:rPr>
              <a:t>KHỞI ĐỘNG</a:t>
            </a:r>
          </a:p>
        </p:txBody>
      </p:sp>
      <p:sp>
        <p:nvSpPr>
          <p:cNvPr id="11" name="Rectangle 10"/>
          <p:cNvSpPr/>
          <p:nvPr/>
        </p:nvSpPr>
        <p:spPr>
          <a:xfrm>
            <a:off x="324465" y="1295400"/>
            <a:ext cx="11502384" cy="1247649"/>
          </a:xfrm>
          <a:prstGeom prst="rect">
            <a:avLst/>
          </a:prstGeom>
        </p:spPr>
        <p:txBody>
          <a:bodyPr wrap="square">
            <a:spAutoFit/>
          </a:bodyPr>
          <a:lstStyle/>
          <a:p>
            <a:pPr algn="just">
              <a:lnSpc>
                <a:spcPct val="150000"/>
              </a:lnSpc>
            </a:pPr>
            <a:r>
              <a:rPr lang="en-US" sz="2667" b="1" dirty="0" err="1">
                <a:ea typeface="Calibri" panose="020F0502020204030204" pitchFamily="34" charset="0"/>
                <a:cs typeface="Times New Roman" panose="02020603050405020304" pitchFamily="18" charset="0"/>
              </a:rPr>
              <a:t>Tính</a:t>
            </a:r>
            <a:r>
              <a:rPr lang="en-US" sz="2667" b="1" dirty="0">
                <a:ea typeface="Calibri" panose="020F0502020204030204" pitchFamily="34" charset="0"/>
                <a:cs typeface="Times New Roman" panose="02020603050405020304" pitchFamily="18" charset="0"/>
              </a:rPr>
              <a:t> t</a:t>
            </a:r>
            <a:r>
              <a:rPr lang="vi-VN" sz="2667" b="1" dirty="0">
                <a:ea typeface="Calibri" panose="020F0502020204030204" pitchFamily="34" charset="0"/>
                <a:cs typeface="Times New Roman" panose="02020603050405020304" pitchFamily="18" charset="0"/>
              </a:rPr>
              <a:t>ổng diện tích các mặt của hình hộp chữ nhật (hình 2) có độ dài hai cạnh đáy là x(m), 2x (m) và chiều cao là 2 (m).</a:t>
            </a:r>
          </a:p>
        </p:txBody>
      </p:sp>
      <p:pic>
        <p:nvPicPr>
          <p:cNvPr id="1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493350">
            <a:off x="355090" y="176323"/>
            <a:ext cx="680937" cy="1027829"/>
          </a:xfrm>
          <a:prstGeom prst="rect">
            <a:avLst/>
          </a:prstGeom>
        </p:spPr>
      </p:pic>
      <p:pic>
        <p:nvPicPr>
          <p:cNvPr id="10" name="Picture 9"/>
          <p:cNvPicPr>
            <a:picLocks noChangeAspect="1"/>
          </p:cNvPicPr>
          <p:nvPr/>
        </p:nvPicPr>
        <p:blipFill>
          <a:blip r:embed="rId5"/>
          <a:stretch>
            <a:fillRect/>
          </a:stretch>
        </p:blipFill>
        <p:spPr>
          <a:xfrm>
            <a:off x="6401030" y="2620199"/>
            <a:ext cx="4041673" cy="3622992"/>
          </a:xfrm>
          <a:prstGeom prst="rect">
            <a:avLst/>
          </a:prstGeom>
        </p:spPr>
      </p:pic>
      <p:pic>
        <p:nvPicPr>
          <p:cNvPr id="15"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034427" y="5930167"/>
            <a:ext cx="1021435" cy="828639"/>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381165" y="2800078"/>
                <a:ext cx="5165773" cy="578685"/>
              </a:xfrm>
              <a:prstGeom prst="rect">
                <a:avLst/>
              </a:prstGeom>
            </p:spPr>
            <p:txBody>
              <a:bodyPr wrap="none">
                <a:spAutoFit/>
              </a:bodyPr>
              <a:lstStyle/>
              <a:p>
                <a:r>
                  <a:rPr lang="en-US" sz="2800" b="1" dirty="0" err="1">
                    <a:solidFill>
                      <a:srgbClr val="FF0000"/>
                    </a:solidFill>
                    <a:ea typeface="Calibri" panose="020F0502020204030204" pitchFamily="34" charset="0"/>
                    <a:cs typeface="Arial" panose="020B0604020202020204" pitchFamily="34" charset="0"/>
                  </a:rPr>
                  <a:t>Sxq</a:t>
                </a:r>
                <a14:m>
                  <m:oMath xmlns:m="http://schemas.openxmlformats.org/officeDocument/2006/math">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 =</m:t>
                    </m:r>
                    <m:d>
                      <m:dPr>
                        <m:ctrlPr>
                          <a:rPr lang="en-US" sz="2800" b="1" i="1" smtClean="0">
                            <a:solidFill>
                              <a:srgbClr val="FF0000"/>
                            </a:solidFill>
                            <a:latin typeface="Cambria Math" panose="02040503050406030204" pitchFamily="18" charset="0"/>
                            <a:ea typeface="Calibri" panose="020F0502020204030204" pitchFamily="34" charset="0"/>
                            <a:cs typeface="Arial" panose="020B0604020202020204" pitchFamily="34" charset="0"/>
                          </a:rPr>
                        </m:ctrlPr>
                      </m:dPr>
                      <m:e>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𝟐𝐱</m:t>
                        </m:r>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𝐱</m:t>
                        </m:r>
                      </m:e>
                    </m:d>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𝟐</m:t>
                    </m:r>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𝟐</m:t>
                    </m:r>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𝟏𝟐𝐱</m:t>
                    </m:r>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 </m:t>
                    </m:r>
                    <m:d>
                      <m:dPr>
                        <m:ctrlP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ctrlPr>
                          </m:sSupPr>
                          <m:e>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𝒎</m:t>
                            </m:r>
                          </m:e>
                          <m:sup>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𝟐</m:t>
                            </m:r>
                          </m:sup>
                        </m:sSup>
                      </m:e>
                    </m:d>
                  </m:oMath>
                </a14:m>
                <a:endParaRPr lang="en-US" sz="2800" b="1" dirty="0">
                  <a:solidFill>
                    <a:srgbClr val="FF00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381165" y="2800078"/>
                <a:ext cx="5165773" cy="578685"/>
              </a:xfrm>
              <a:prstGeom prst="rect">
                <a:avLst/>
              </a:prstGeom>
              <a:blipFill>
                <a:blip r:embed="rId8"/>
                <a:stretch>
                  <a:fillRect l="-2479" t="-4211" b="-25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81165" y="3620449"/>
                <a:ext cx="4081374" cy="578685"/>
              </a:xfrm>
              <a:prstGeom prst="rect">
                <a:avLst/>
              </a:prstGeom>
            </p:spPr>
            <p:txBody>
              <a:bodyPr wrap="none">
                <a:spAutoFit/>
              </a:bodyPr>
              <a:lstStyle/>
              <a:p>
                <a:r>
                  <a:rPr lang="en-US" sz="2800" b="1" dirty="0" err="1">
                    <a:solidFill>
                      <a:srgbClr val="FF0000"/>
                    </a:solidFill>
                    <a:ea typeface="Calibri" panose="020F0502020204030204" pitchFamily="34" charset="0"/>
                    <a:cs typeface="Arial" panose="020B0604020202020204" pitchFamily="34" charset="0"/>
                  </a:rPr>
                  <a:t>Sđáy</a:t>
                </a:r>
                <a14:m>
                  <m:oMath xmlns:m="http://schemas.openxmlformats.org/officeDocument/2006/math">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 =</m:t>
                    </m:r>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𝟐</m:t>
                    </m:r>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𝒙</m:t>
                    </m:r>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𝒙</m:t>
                    </m:r>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𝟐</m:t>
                    </m:r>
                    <m:sSup>
                      <m:sSupPr>
                        <m:ctrlP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ctrlPr>
                      </m:sSupPr>
                      <m:e>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𝒙</m:t>
                        </m:r>
                      </m:e>
                      <m:sup>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𝟐</m:t>
                        </m:r>
                      </m:sup>
                    </m:sSup>
                    <m:r>
                      <a:rPr lang="en-US" sz="2800" b="1" i="1" smtClean="0">
                        <a:solidFill>
                          <a:srgbClr val="FF0000"/>
                        </a:solidFill>
                        <a:latin typeface="Cambria Math" panose="02040503050406030204" pitchFamily="18" charset="0"/>
                        <a:ea typeface="Calibri" panose="020F0502020204030204" pitchFamily="34" charset="0"/>
                        <a:cs typeface="Arial" panose="020B0604020202020204" pitchFamily="34" charset="0"/>
                      </a:rPr>
                      <m:t> </m:t>
                    </m:r>
                    <m:d>
                      <m:dPr>
                        <m:ctrlP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ctrlPr>
                          </m:sSupPr>
                          <m:e>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𝒎</m:t>
                            </m:r>
                          </m:e>
                          <m:sup>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𝟐</m:t>
                            </m:r>
                          </m:sup>
                        </m:sSup>
                      </m:e>
                    </m:d>
                  </m:oMath>
                </a14:m>
                <a:endParaRPr lang="en-US" sz="2800" b="1" dirty="0">
                  <a:solidFill>
                    <a:srgbClr val="FF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381165" y="3620449"/>
                <a:ext cx="4081374" cy="578685"/>
              </a:xfrm>
              <a:prstGeom prst="rect">
                <a:avLst/>
              </a:prstGeom>
              <a:blipFill>
                <a:blip r:embed="rId9"/>
                <a:stretch>
                  <a:fillRect l="-3139" t="-5263" b="-25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81165" y="4328438"/>
                <a:ext cx="5834611" cy="578685"/>
              </a:xfrm>
              <a:prstGeom prst="rect">
                <a:avLst/>
              </a:prstGeom>
            </p:spPr>
            <p:txBody>
              <a:bodyPr wrap="none">
                <a:spAutoFit/>
              </a:bodyPr>
              <a:lstStyle/>
              <a:p>
                <a:r>
                  <a:rPr lang="en-US" sz="2800" b="1" dirty="0">
                    <a:solidFill>
                      <a:srgbClr val="FF0000"/>
                    </a:solidFill>
                    <a:ea typeface="Calibri" panose="020F0502020204030204" pitchFamily="34" charset="0"/>
                    <a:cs typeface="Arial" panose="020B0604020202020204" pitchFamily="34" charset="0"/>
                  </a:rPr>
                  <a:t>S = </a:t>
                </a:r>
                <a:r>
                  <a:rPr lang="en-US" sz="2800" b="1" dirty="0" err="1">
                    <a:solidFill>
                      <a:srgbClr val="FF0000"/>
                    </a:solidFill>
                    <a:ea typeface="Calibri" panose="020F0502020204030204" pitchFamily="34" charset="0"/>
                    <a:cs typeface="Arial" panose="020B0604020202020204" pitchFamily="34" charset="0"/>
                  </a:rPr>
                  <a:t>Sxq</a:t>
                </a:r>
                <a:r>
                  <a:rPr lang="en-US" sz="2800" b="1" dirty="0">
                    <a:solidFill>
                      <a:srgbClr val="FF0000"/>
                    </a:solidFill>
                    <a:ea typeface="Calibri" panose="020F0502020204030204" pitchFamily="34" charset="0"/>
                    <a:cs typeface="Arial" panose="020B0604020202020204" pitchFamily="34" charset="0"/>
                  </a:rPr>
                  <a:t> + 2.</a:t>
                </a:r>
                <a:r>
                  <a:rPr lang="en-US" sz="2800" b="1" dirty="0" err="1">
                    <a:solidFill>
                      <a:srgbClr val="FF0000"/>
                    </a:solidFill>
                    <a:ea typeface="Calibri" panose="020F0502020204030204" pitchFamily="34" charset="0"/>
                    <a:cs typeface="Arial" panose="020B0604020202020204" pitchFamily="34" charset="0"/>
                  </a:rPr>
                  <a:t>Sđáy</a:t>
                </a:r>
                <a14:m>
                  <m:oMath xmlns:m="http://schemas.openxmlformats.org/officeDocument/2006/math">
                    <m:r>
                      <a:rPr lang="en-US" sz="2800" b="1" i="0" smtClean="0">
                        <a:solidFill>
                          <a:srgbClr val="FF0000"/>
                        </a:solidFill>
                        <a:latin typeface="Cambria Math" panose="02040503050406030204" pitchFamily="18" charset="0"/>
                        <a:ea typeface="Calibri" panose="020F0502020204030204" pitchFamily="34" charset="0"/>
                        <a:cs typeface="Arial" panose="020B0604020202020204" pitchFamily="34" charset="0"/>
                      </a:rPr>
                      <m:t> =</m:t>
                    </m:r>
                    <m:r>
                      <a:rPr lang="en-US" sz="2800" b="1" i="1" smtClean="0">
                        <a:solidFill>
                          <a:srgbClr val="FF0000"/>
                        </a:solidFill>
                        <a:latin typeface="Cambria Math" panose="02040503050406030204" pitchFamily="18" charset="0"/>
                        <a:ea typeface="Calibri" panose="020F0502020204030204" pitchFamily="34" charset="0"/>
                        <a:cs typeface="Arial" panose="020B0604020202020204" pitchFamily="34" charset="0"/>
                      </a:rPr>
                      <m:t>𝟏𝟐</m:t>
                    </m:r>
                    <m:r>
                      <a:rPr lang="en-US" sz="2800" b="1" i="1" smtClean="0">
                        <a:solidFill>
                          <a:srgbClr val="FF0000"/>
                        </a:solidFill>
                        <a:latin typeface="Cambria Math" panose="02040503050406030204" pitchFamily="18" charset="0"/>
                        <a:ea typeface="Calibri" panose="020F0502020204030204" pitchFamily="34" charset="0"/>
                        <a:cs typeface="Arial" panose="020B0604020202020204" pitchFamily="34" charset="0"/>
                      </a:rPr>
                      <m:t>𝒙</m:t>
                    </m:r>
                    <m:r>
                      <a:rPr lang="en-US" sz="2800" b="1" i="1"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2800" b="1" i="1" smtClean="0">
                        <a:solidFill>
                          <a:srgbClr val="FF0000"/>
                        </a:solidFill>
                        <a:latin typeface="Cambria Math" panose="02040503050406030204" pitchFamily="18" charset="0"/>
                        <a:ea typeface="Calibri" panose="020F0502020204030204" pitchFamily="34" charset="0"/>
                        <a:cs typeface="Arial" panose="020B0604020202020204" pitchFamily="34" charset="0"/>
                      </a:rPr>
                      <m:t>𝟐</m:t>
                    </m:r>
                    <m:r>
                      <a:rPr lang="en-US" sz="2800" b="1" i="1" smtClean="0">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2800" b="1" i="1" smtClean="0">
                        <a:solidFill>
                          <a:srgbClr val="FF0000"/>
                        </a:solidFill>
                        <a:latin typeface="Cambria Math" panose="02040503050406030204" pitchFamily="18" charset="0"/>
                        <a:ea typeface="Calibri" panose="020F0502020204030204" pitchFamily="34" charset="0"/>
                        <a:cs typeface="Arial" panose="020B0604020202020204" pitchFamily="34" charset="0"/>
                      </a:rPr>
                      <m:t>𝟐</m:t>
                    </m:r>
                    <m:sSup>
                      <m:sSupPr>
                        <m:ctrlP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ctrlPr>
                      </m:sSupPr>
                      <m:e>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𝒙</m:t>
                        </m:r>
                      </m:e>
                      <m:sup>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𝟐</m:t>
                        </m:r>
                      </m:sup>
                    </m:sSup>
                    <m:d>
                      <m:dPr>
                        <m:ctrlP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ctrlPr>
                          </m:sSupPr>
                          <m:e>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𝒎</m:t>
                            </m:r>
                          </m:e>
                          <m:sup>
                            <m:r>
                              <a:rPr lang="en-US" sz="2800" b="1" i="1">
                                <a:solidFill>
                                  <a:srgbClr val="FF0000"/>
                                </a:solidFill>
                                <a:latin typeface="Cambria Math" panose="02040503050406030204" pitchFamily="18" charset="0"/>
                                <a:ea typeface="Calibri" panose="020F0502020204030204" pitchFamily="34" charset="0"/>
                                <a:cs typeface="Arial" panose="020B0604020202020204" pitchFamily="34" charset="0"/>
                              </a:rPr>
                              <m:t>𝟐</m:t>
                            </m:r>
                          </m:sup>
                        </m:sSup>
                      </m:e>
                    </m:d>
                  </m:oMath>
                </a14:m>
                <a:endParaRPr lang="en-US" sz="2800" b="1" dirty="0">
                  <a:solidFill>
                    <a:srgbClr val="FF0000"/>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381165" y="4328438"/>
                <a:ext cx="5834611" cy="578685"/>
              </a:xfrm>
              <a:prstGeom prst="rect">
                <a:avLst/>
              </a:prstGeom>
              <a:blipFill>
                <a:blip r:embed="rId10"/>
                <a:stretch>
                  <a:fillRect l="-2194" t="-4211" b="-25263"/>
                </a:stretch>
              </a:blipFill>
            </p:spPr>
            <p:txBody>
              <a:bodyPr/>
              <a:lstStyle/>
              <a:p>
                <a:r>
                  <a:rPr lang="vi-VN">
                    <a:noFill/>
                  </a:rPr>
                  <a:t> </a:t>
                </a:r>
              </a:p>
            </p:txBody>
          </p:sp>
        </mc:Fallback>
      </mc:AlternateContent>
      <p:sp>
        <p:nvSpPr>
          <p:cNvPr id="20" name="Oval 24">
            <a:extLst>
              <a:ext uri="{FF2B5EF4-FFF2-40B4-BE49-F238E27FC236}">
                <a16:creationId xmlns:a16="http://schemas.microsoft.com/office/drawing/2014/main" xmlns="" id="{EB0A87C0-93C7-C02F-95CF-25B338175FA4}"/>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999900"/>
            </a:prstShdw>
          </a:effectLst>
        </p:spPr>
        <p:txBody>
          <a:bodyPr wrap="none" anchor="ctr"/>
          <a:lstStyle>
            <a:lvl1pPr>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vi-VN" sz="2000">
                <a:solidFill>
                  <a:srgbClr val="000000"/>
                </a:solidFill>
                <a:latin typeface="Times New Roman" panose="02020603050405020304" pitchFamily="18" charset="0"/>
                <a:cs typeface="Arial" panose="020B0604020202020204" pitchFamily="34" charset="0"/>
              </a:rPr>
              <a:t>Hết giờ</a:t>
            </a:r>
          </a:p>
        </p:txBody>
      </p:sp>
      <p:sp>
        <p:nvSpPr>
          <p:cNvPr id="21" name="Oval 25">
            <a:extLst>
              <a:ext uri="{FF2B5EF4-FFF2-40B4-BE49-F238E27FC236}">
                <a16:creationId xmlns:a16="http://schemas.microsoft.com/office/drawing/2014/main" xmlns="" id="{D4010605-D36F-5D48-6769-C6F3E15AB347}"/>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a:t>
            </a:r>
          </a:p>
        </p:txBody>
      </p:sp>
      <p:sp>
        <p:nvSpPr>
          <p:cNvPr id="22" name="Oval 26">
            <a:extLst>
              <a:ext uri="{FF2B5EF4-FFF2-40B4-BE49-F238E27FC236}">
                <a16:creationId xmlns:a16="http://schemas.microsoft.com/office/drawing/2014/main" xmlns="" id="{0B474EF8-EC15-7343-8FD3-9923F32990C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a:t>
            </a:r>
          </a:p>
        </p:txBody>
      </p:sp>
      <p:sp>
        <p:nvSpPr>
          <p:cNvPr id="23" name="Oval 27">
            <a:extLst>
              <a:ext uri="{FF2B5EF4-FFF2-40B4-BE49-F238E27FC236}">
                <a16:creationId xmlns:a16="http://schemas.microsoft.com/office/drawing/2014/main" xmlns="" id="{55ED0D16-2C34-F60D-990A-02A56C85A3E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a:t>
            </a:r>
          </a:p>
        </p:txBody>
      </p:sp>
      <p:sp>
        <p:nvSpPr>
          <p:cNvPr id="24" name="Oval 28">
            <a:extLst>
              <a:ext uri="{FF2B5EF4-FFF2-40B4-BE49-F238E27FC236}">
                <a16:creationId xmlns:a16="http://schemas.microsoft.com/office/drawing/2014/main" xmlns="" id="{541307E7-B88F-899A-4F22-205B9D8AB321}"/>
              </a:ext>
            </a:extLst>
          </p:cNvPr>
          <p:cNvSpPr>
            <a:spLocks noChangeArrowheads="1"/>
          </p:cNvSpPr>
          <p:nvPr/>
        </p:nvSpPr>
        <p:spPr bwMode="auto">
          <a:xfrm>
            <a:off x="11172427"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a:t>
            </a:r>
          </a:p>
        </p:txBody>
      </p:sp>
      <p:sp>
        <p:nvSpPr>
          <p:cNvPr id="25" name="Oval 29">
            <a:extLst>
              <a:ext uri="{FF2B5EF4-FFF2-40B4-BE49-F238E27FC236}">
                <a16:creationId xmlns:a16="http://schemas.microsoft.com/office/drawing/2014/main" xmlns="" id="{F7C76C3F-B53B-180F-07C1-6B873922E745}"/>
              </a:ext>
            </a:extLst>
          </p:cNvPr>
          <p:cNvSpPr>
            <a:spLocks noChangeArrowheads="1"/>
          </p:cNvSpPr>
          <p:nvPr/>
        </p:nvSpPr>
        <p:spPr bwMode="auto">
          <a:xfrm>
            <a:off x="11172427"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a:t>
            </a:r>
          </a:p>
        </p:txBody>
      </p:sp>
      <p:sp>
        <p:nvSpPr>
          <p:cNvPr id="26" name="Oval 30">
            <a:extLst>
              <a:ext uri="{FF2B5EF4-FFF2-40B4-BE49-F238E27FC236}">
                <a16:creationId xmlns:a16="http://schemas.microsoft.com/office/drawing/2014/main" xmlns="" id="{808E399D-A67B-2E20-807E-46781EA8212E}"/>
              </a:ext>
            </a:extLst>
          </p:cNvPr>
          <p:cNvSpPr>
            <a:spLocks noChangeArrowheads="1"/>
          </p:cNvSpPr>
          <p:nvPr/>
        </p:nvSpPr>
        <p:spPr bwMode="auto">
          <a:xfrm>
            <a:off x="11162902" y="1345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a:t>
            </a:r>
          </a:p>
        </p:txBody>
      </p:sp>
      <p:sp>
        <p:nvSpPr>
          <p:cNvPr id="27" name="Oval 31">
            <a:extLst>
              <a:ext uri="{FF2B5EF4-FFF2-40B4-BE49-F238E27FC236}">
                <a16:creationId xmlns:a16="http://schemas.microsoft.com/office/drawing/2014/main" xmlns="" id="{181CD4E5-12AF-57A6-17B8-4B708532A913}"/>
              </a:ext>
            </a:extLst>
          </p:cNvPr>
          <p:cNvSpPr>
            <a:spLocks noChangeArrowheads="1"/>
          </p:cNvSpPr>
          <p:nvPr/>
        </p:nvSpPr>
        <p:spPr bwMode="auto">
          <a:xfrm>
            <a:off x="1116290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a:t>
            </a:r>
          </a:p>
        </p:txBody>
      </p:sp>
      <p:sp>
        <p:nvSpPr>
          <p:cNvPr id="28" name="Oval 32">
            <a:extLst>
              <a:ext uri="{FF2B5EF4-FFF2-40B4-BE49-F238E27FC236}">
                <a16:creationId xmlns:a16="http://schemas.microsoft.com/office/drawing/2014/main" xmlns="" id="{813DDE2E-00D8-485C-8A80-430D29AEEA9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a:t>
            </a:r>
          </a:p>
        </p:txBody>
      </p:sp>
      <p:sp>
        <p:nvSpPr>
          <p:cNvPr id="29" name="Oval 33">
            <a:extLst>
              <a:ext uri="{FF2B5EF4-FFF2-40B4-BE49-F238E27FC236}">
                <a16:creationId xmlns:a16="http://schemas.microsoft.com/office/drawing/2014/main" xmlns="" id="{3C94E183-C7CC-8E96-E7B3-852E19DDCCE2}"/>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a:t>
            </a:r>
          </a:p>
        </p:txBody>
      </p:sp>
      <p:sp>
        <p:nvSpPr>
          <p:cNvPr id="30" name="Oval 34">
            <a:extLst>
              <a:ext uri="{FF2B5EF4-FFF2-40B4-BE49-F238E27FC236}">
                <a16:creationId xmlns:a16="http://schemas.microsoft.com/office/drawing/2014/main" xmlns="" id="{DE73CBCC-3FBF-39F9-3332-31BF9067EB9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a:t>
            </a:r>
          </a:p>
        </p:txBody>
      </p:sp>
      <p:sp>
        <p:nvSpPr>
          <p:cNvPr id="31" name="Oval 35">
            <a:extLst>
              <a:ext uri="{FF2B5EF4-FFF2-40B4-BE49-F238E27FC236}">
                <a16:creationId xmlns:a16="http://schemas.microsoft.com/office/drawing/2014/main" xmlns="" id="{8BB6152F-44E4-6868-BE44-5E8A4DBCB99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a:t>
            </a:r>
          </a:p>
        </p:txBody>
      </p:sp>
      <p:sp>
        <p:nvSpPr>
          <p:cNvPr id="32" name="Oval 36">
            <a:extLst>
              <a:ext uri="{FF2B5EF4-FFF2-40B4-BE49-F238E27FC236}">
                <a16:creationId xmlns:a16="http://schemas.microsoft.com/office/drawing/2014/main" xmlns="" id="{53469038-5708-7CC2-C5FD-BC0436A7217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a:t>
            </a:r>
          </a:p>
        </p:txBody>
      </p:sp>
      <p:sp>
        <p:nvSpPr>
          <p:cNvPr id="33" name="Oval 37">
            <a:extLst>
              <a:ext uri="{FF2B5EF4-FFF2-40B4-BE49-F238E27FC236}">
                <a16:creationId xmlns:a16="http://schemas.microsoft.com/office/drawing/2014/main" xmlns="" id="{BC6342D9-54FF-367F-B10C-295C0446733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a:t>
            </a:r>
          </a:p>
        </p:txBody>
      </p:sp>
      <p:sp>
        <p:nvSpPr>
          <p:cNvPr id="34" name="Oval 38">
            <a:extLst>
              <a:ext uri="{FF2B5EF4-FFF2-40B4-BE49-F238E27FC236}">
                <a16:creationId xmlns:a16="http://schemas.microsoft.com/office/drawing/2014/main" xmlns="" id="{C212A7FF-8865-8EA1-D85F-8B080533CB57}"/>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a:t>
            </a:r>
          </a:p>
        </p:txBody>
      </p:sp>
      <p:sp>
        <p:nvSpPr>
          <p:cNvPr id="35" name="Oval 39">
            <a:extLst>
              <a:ext uri="{FF2B5EF4-FFF2-40B4-BE49-F238E27FC236}">
                <a16:creationId xmlns:a16="http://schemas.microsoft.com/office/drawing/2014/main" xmlns="" id="{ACDB7A21-7359-35D1-1A1D-98898CF7D31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a:t>
            </a:r>
          </a:p>
        </p:txBody>
      </p:sp>
      <p:sp>
        <p:nvSpPr>
          <p:cNvPr id="36" name="Oval 40">
            <a:extLst>
              <a:ext uri="{FF2B5EF4-FFF2-40B4-BE49-F238E27FC236}">
                <a16:creationId xmlns:a16="http://schemas.microsoft.com/office/drawing/2014/main" xmlns="" id="{D06083E7-B478-4490-AA48-EE10F934EDA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a:t>
            </a:r>
          </a:p>
        </p:txBody>
      </p:sp>
      <p:sp>
        <p:nvSpPr>
          <p:cNvPr id="37" name="Oval 41">
            <a:extLst>
              <a:ext uri="{FF2B5EF4-FFF2-40B4-BE49-F238E27FC236}">
                <a16:creationId xmlns:a16="http://schemas.microsoft.com/office/drawing/2014/main" xmlns="" id="{5CAB5CC8-6798-0563-4B61-15C4A689C57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a:t>
            </a:r>
          </a:p>
        </p:txBody>
      </p:sp>
      <p:sp>
        <p:nvSpPr>
          <p:cNvPr id="38" name="Oval 42">
            <a:extLst>
              <a:ext uri="{FF2B5EF4-FFF2-40B4-BE49-F238E27FC236}">
                <a16:creationId xmlns:a16="http://schemas.microsoft.com/office/drawing/2014/main" xmlns="" id="{0B14C057-0873-6865-4A9D-CE357BF1973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18</a:t>
            </a:r>
          </a:p>
        </p:txBody>
      </p:sp>
      <p:sp>
        <p:nvSpPr>
          <p:cNvPr id="39" name="Oval 43">
            <a:extLst>
              <a:ext uri="{FF2B5EF4-FFF2-40B4-BE49-F238E27FC236}">
                <a16:creationId xmlns:a16="http://schemas.microsoft.com/office/drawing/2014/main" xmlns="" id="{21B417BC-8C78-C752-B62B-778D71BCBB62}"/>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19</a:t>
            </a:r>
          </a:p>
        </p:txBody>
      </p:sp>
      <p:sp>
        <p:nvSpPr>
          <p:cNvPr id="40" name="Oval 44">
            <a:extLst>
              <a:ext uri="{FF2B5EF4-FFF2-40B4-BE49-F238E27FC236}">
                <a16:creationId xmlns:a16="http://schemas.microsoft.com/office/drawing/2014/main" xmlns="" id="{4B4F7996-75B2-8993-29EC-ACB2C7658797}"/>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20</a:t>
            </a:r>
          </a:p>
        </p:txBody>
      </p:sp>
      <p:sp>
        <p:nvSpPr>
          <p:cNvPr id="41" name="Oval 45">
            <a:extLst>
              <a:ext uri="{FF2B5EF4-FFF2-40B4-BE49-F238E27FC236}">
                <a16:creationId xmlns:a16="http://schemas.microsoft.com/office/drawing/2014/main" xmlns="" id="{A430035F-A626-7C07-B8F4-645AF2E6991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21</a:t>
            </a:r>
          </a:p>
        </p:txBody>
      </p:sp>
      <p:sp>
        <p:nvSpPr>
          <p:cNvPr id="42" name="Oval 46">
            <a:extLst>
              <a:ext uri="{FF2B5EF4-FFF2-40B4-BE49-F238E27FC236}">
                <a16:creationId xmlns:a16="http://schemas.microsoft.com/office/drawing/2014/main" xmlns="" id="{1A7DFE3A-A07A-C8D7-1FE0-817837D06061}"/>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22</a:t>
            </a:r>
          </a:p>
        </p:txBody>
      </p:sp>
      <p:sp>
        <p:nvSpPr>
          <p:cNvPr id="43" name="Oval 47">
            <a:extLst>
              <a:ext uri="{FF2B5EF4-FFF2-40B4-BE49-F238E27FC236}">
                <a16:creationId xmlns:a16="http://schemas.microsoft.com/office/drawing/2014/main" xmlns="" id="{52A7D942-1F4E-A5BC-0BCB-D587F3E27661}"/>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23</a:t>
            </a:r>
          </a:p>
        </p:txBody>
      </p:sp>
      <p:sp>
        <p:nvSpPr>
          <p:cNvPr id="44" name="Oval 48">
            <a:extLst>
              <a:ext uri="{FF2B5EF4-FFF2-40B4-BE49-F238E27FC236}">
                <a16:creationId xmlns:a16="http://schemas.microsoft.com/office/drawing/2014/main" xmlns="" id="{C7D23867-404D-8CE6-294B-3AB27DACC8E2}"/>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24</a:t>
            </a:r>
          </a:p>
        </p:txBody>
      </p:sp>
      <p:sp>
        <p:nvSpPr>
          <p:cNvPr id="45" name="Oval 49">
            <a:extLst>
              <a:ext uri="{FF2B5EF4-FFF2-40B4-BE49-F238E27FC236}">
                <a16:creationId xmlns:a16="http://schemas.microsoft.com/office/drawing/2014/main" xmlns="" id="{8B80CCE0-9D98-433E-E65E-33349DDCDAF4}"/>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25</a:t>
            </a:r>
          </a:p>
        </p:txBody>
      </p:sp>
      <p:sp>
        <p:nvSpPr>
          <p:cNvPr id="46" name="Oval 50">
            <a:extLst>
              <a:ext uri="{FF2B5EF4-FFF2-40B4-BE49-F238E27FC236}">
                <a16:creationId xmlns:a16="http://schemas.microsoft.com/office/drawing/2014/main" xmlns="" id="{6A66D15F-7463-BED4-66A4-02E57AA8EA7C}"/>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26</a:t>
            </a:r>
          </a:p>
        </p:txBody>
      </p:sp>
      <p:sp>
        <p:nvSpPr>
          <p:cNvPr id="47" name="Oval 51">
            <a:extLst>
              <a:ext uri="{FF2B5EF4-FFF2-40B4-BE49-F238E27FC236}">
                <a16:creationId xmlns:a16="http://schemas.microsoft.com/office/drawing/2014/main" xmlns="" id="{4BF8E25A-45E1-DA69-8877-72D0D19282C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27</a:t>
            </a:r>
          </a:p>
        </p:txBody>
      </p:sp>
      <p:sp>
        <p:nvSpPr>
          <p:cNvPr id="48" name="Oval 52">
            <a:extLst>
              <a:ext uri="{FF2B5EF4-FFF2-40B4-BE49-F238E27FC236}">
                <a16:creationId xmlns:a16="http://schemas.microsoft.com/office/drawing/2014/main" xmlns="" id="{FEFD6F97-1657-3B77-6429-306AA443C38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28</a:t>
            </a:r>
          </a:p>
        </p:txBody>
      </p:sp>
      <p:sp>
        <p:nvSpPr>
          <p:cNvPr id="49" name="Oval 53">
            <a:extLst>
              <a:ext uri="{FF2B5EF4-FFF2-40B4-BE49-F238E27FC236}">
                <a16:creationId xmlns:a16="http://schemas.microsoft.com/office/drawing/2014/main" xmlns="" id="{E175B2C9-9D57-7564-3A6A-8729394252D4}"/>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29</a:t>
            </a:r>
          </a:p>
        </p:txBody>
      </p:sp>
      <p:sp>
        <p:nvSpPr>
          <p:cNvPr id="50" name="Oval 54">
            <a:extLst>
              <a:ext uri="{FF2B5EF4-FFF2-40B4-BE49-F238E27FC236}">
                <a16:creationId xmlns:a16="http://schemas.microsoft.com/office/drawing/2014/main" xmlns="" id="{A14F88E6-EB8C-0BEB-6AEE-AF9D2A4B38A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30</a:t>
            </a:r>
          </a:p>
        </p:txBody>
      </p:sp>
      <p:sp>
        <p:nvSpPr>
          <p:cNvPr id="51" name="Oval 55">
            <a:extLst>
              <a:ext uri="{FF2B5EF4-FFF2-40B4-BE49-F238E27FC236}">
                <a16:creationId xmlns:a16="http://schemas.microsoft.com/office/drawing/2014/main" xmlns="" id="{A619F874-87B7-EA71-8BEB-E4DAB78C384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31</a:t>
            </a:r>
          </a:p>
        </p:txBody>
      </p:sp>
      <p:sp>
        <p:nvSpPr>
          <p:cNvPr id="52" name="Oval 56">
            <a:extLst>
              <a:ext uri="{FF2B5EF4-FFF2-40B4-BE49-F238E27FC236}">
                <a16:creationId xmlns:a16="http://schemas.microsoft.com/office/drawing/2014/main" xmlns="" id="{E3E05F25-1706-A028-5996-0639EC5915A3}"/>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32</a:t>
            </a:r>
          </a:p>
        </p:txBody>
      </p:sp>
      <p:sp>
        <p:nvSpPr>
          <p:cNvPr id="53" name="Oval 57">
            <a:extLst>
              <a:ext uri="{FF2B5EF4-FFF2-40B4-BE49-F238E27FC236}">
                <a16:creationId xmlns:a16="http://schemas.microsoft.com/office/drawing/2014/main" xmlns="" id="{0373396A-05BD-D5A9-CAE1-43376C91A6D0}"/>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33</a:t>
            </a:r>
          </a:p>
        </p:txBody>
      </p:sp>
      <p:sp>
        <p:nvSpPr>
          <p:cNvPr id="54" name="Oval 58">
            <a:extLst>
              <a:ext uri="{FF2B5EF4-FFF2-40B4-BE49-F238E27FC236}">
                <a16:creationId xmlns:a16="http://schemas.microsoft.com/office/drawing/2014/main" xmlns="" id="{34CCD34D-DF90-1E94-3981-3F3394436EA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34</a:t>
            </a:r>
          </a:p>
        </p:txBody>
      </p:sp>
      <p:sp>
        <p:nvSpPr>
          <p:cNvPr id="55" name="Oval 59">
            <a:extLst>
              <a:ext uri="{FF2B5EF4-FFF2-40B4-BE49-F238E27FC236}">
                <a16:creationId xmlns:a16="http://schemas.microsoft.com/office/drawing/2014/main" xmlns="" id="{F9779127-4D44-50CB-581F-B075E97A52E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35</a:t>
            </a:r>
          </a:p>
        </p:txBody>
      </p:sp>
      <p:sp>
        <p:nvSpPr>
          <p:cNvPr id="56" name="Oval 60">
            <a:extLst>
              <a:ext uri="{FF2B5EF4-FFF2-40B4-BE49-F238E27FC236}">
                <a16:creationId xmlns:a16="http://schemas.microsoft.com/office/drawing/2014/main" xmlns="" id="{AF1C5C38-BF2C-2065-8D61-4E9D13B1DD3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36</a:t>
            </a:r>
          </a:p>
        </p:txBody>
      </p:sp>
      <p:sp>
        <p:nvSpPr>
          <p:cNvPr id="57" name="Oval 61">
            <a:extLst>
              <a:ext uri="{FF2B5EF4-FFF2-40B4-BE49-F238E27FC236}">
                <a16:creationId xmlns:a16="http://schemas.microsoft.com/office/drawing/2014/main" xmlns="" id="{6B230591-EAE8-1572-2363-CD0D6126E01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37</a:t>
            </a:r>
          </a:p>
        </p:txBody>
      </p:sp>
      <p:sp>
        <p:nvSpPr>
          <p:cNvPr id="58" name="Oval 62">
            <a:extLst>
              <a:ext uri="{FF2B5EF4-FFF2-40B4-BE49-F238E27FC236}">
                <a16:creationId xmlns:a16="http://schemas.microsoft.com/office/drawing/2014/main" xmlns="" id="{94163DEC-2138-860E-F28F-56B2E50EB4A4}"/>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38</a:t>
            </a:r>
          </a:p>
        </p:txBody>
      </p:sp>
      <p:sp>
        <p:nvSpPr>
          <p:cNvPr id="59" name="Oval 63">
            <a:extLst>
              <a:ext uri="{FF2B5EF4-FFF2-40B4-BE49-F238E27FC236}">
                <a16:creationId xmlns:a16="http://schemas.microsoft.com/office/drawing/2014/main" xmlns="" id="{0D94A391-8F05-539D-481F-825C16FC432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39</a:t>
            </a:r>
          </a:p>
        </p:txBody>
      </p:sp>
      <p:sp>
        <p:nvSpPr>
          <p:cNvPr id="60" name="Oval 64">
            <a:extLst>
              <a:ext uri="{FF2B5EF4-FFF2-40B4-BE49-F238E27FC236}">
                <a16:creationId xmlns:a16="http://schemas.microsoft.com/office/drawing/2014/main" xmlns="" id="{12FD8547-A239-29A6-CE87-87E8E95D91D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40</a:t>
            </a:r>
          </a:p>
        </p:txBody>
      </p:sp>
      <p:sp>
        <p:nvSpPr>
          <p:cNvPr id="61" name="Oval 65">
            <a:extLst>
              <a:ext uri="{FF2B5EF4-FFF2-40B4-BE49-F238E27FC236}">
                <a16:creationId xmlns:a16="http://schemas.microsoft.com/office/drawing/2014/main" xmlns="" id="{71C3279B-AEA3-78A5-3BB3-60695D4B46A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41</a:t>
            </a:r>
          </a:p>
        </p:txBody>
      </p:sp>
      <p:sp>
        <p:nvSpPr>
          <p:cNvPr id="62" name="Oval 66">
            <a:extLst>
              <a:ext uri="{FF2B5EF4-FFF2-40B4-BE49-F238E27FC236}">
                <a16:creationId xmlns:a16="http://schemas.microsoft.com/office/drawing/2014/main" xmlns="" id="{67BA8674-6A5C-876A-6AE9-19C931CD19B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42</a:t>
            </a:r>
          </a:p>
        </p:txBody>
      </p:sp>
      <p:sp>
        <p:nvSpPr>
          <p:cNvPr id="63" name="Oval 67">
            <a:extLst>
              <a:ext uri="{FF2B5EF4-FFF2-40B4-BE49-F238E27FC236}">
                <a16:creationId xmlns:a16="http://schemas.microsoft.com/office/drawing/2014/main" xmlns="" id="{DC889584-E072-94DA-061E-E5EB16B80863}"/>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43</a:t>
            </a:r>
          </a:p>
        </p:txBody>
      </p:sp>
      <p:sp>
        <p:nvSpPr>
          <p:cNvPr id="64" name="Oval 68">
            <a:extLst>
              <a:ext uri="{FF2B5EF4-FFF2-40B4-BE49-F238E27FC236}">
                <a16:creationId xmlns:a16="http://schemas.microsoft.com/office/drawing/2014/main" xmlns="" id="{D9A826D8-7A2A-2645-FBDD-7884E9466DE3}"/>
              </a:ext>
            </a:extLst>
          </p:cNvPr>
          <p:cNvSpPr>
            <a:spLocks noChangeArrowheads="1"/>
          </p:cNvSpPr>
          <p:nvPr/>
        </p:nvSpPr>
        <p:spPr bwMode="auto">
          <a:xfrm>
            <a:off x="11172427"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44</a:t>
            </a:r>
          </a:p>
        </p:txBody>
      </p:sp>
      <p:sp>
        <p:nvSpPr>
          <p:cNvPr id="65" name="Oval 69">
            <a:extLst>
              <a:ext uri="{FF2B5EF4-FFF2-40B4-BE49-F238E27FC236}">
                <a16:creationId xmlns:a16="http://schemas.microsoft.com/office/drawing/2014/main" xmlns="" id="{20E143FC-CFD7-B4EC-99E9-B54AE287F79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45</a:t>
            </a:r>
          </a:p>
        </p:txBody>
      </p:sp>
      <p:sp>
        <p:nvSpPr>
          <p:cNvPr id="66" name="Oval 70">
            <a:extLst>
              <a:ext uri="{FF2B5EF4-FFF2-40B4-BE49-F238E27FC236}">
                <a16:creationId xmlns:a16="http://schemas.microsoft.com/office/drawing/2014/main" xmlns="" id="{1B7C7A1B-0F16-261E-54F1-FFEF2B05F328}"/>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46</a:t>
            </a:r>
          </a:p>
        </p:txBody>
      </p:sp>
      <p:sp>
        <p:nvSpPr>
          <p:cNvPr id="67" name="Oval 71">
            <a:extLst>
              <a:ext uri="{FF2B5EF4-FFF2-40B4-BE49-F238E27FC236}">
                <a16:creationId xmlns:a16="http://schemas.microsoft.com/office/drawing/2014/main" xmlns="" id="{8A4D69DC-9446-BAEC-4E46-B264C923FE9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47</a:t>
            </a:r>
          </a:p>
        </p:txBody>
      </p:sp>
      <p:sp>
        <p:nvSpPr>
          <p:cNvPr id="68" name="Oval 72">
            <a:extLst>
              <a:ext uri="{FF2B5EF4-FFF2-40B4-BE49-F238E27FC236}">
                <a16:creationId xmlns:a16="http://schemas.microsoft.com/office/drawing/2014/main" xmlns="" id="{8A0B4AD7-BF9F-CF26-85A9-A7BC2A9BD262}"/>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48</a:t>
            </a:r>
          </a:p>
        </p:txBody>
      </p:sp>
      <p:sp>
        <p:nvSpPr>
          <p:cNvPr id="69" name="Oval 73">
            <a:extLst>
              <a:ext uri="{FF2B5EF4-FFF2-40B4-BE49-F238E27FC236}">
                <a16:creationId xmlns:a16="http://schemas.microsoft.com/office/drawing/2014/main" xmlns="" id="{DA52843E-00B2-3748-BE1D-0FD09B0DA8AC}"/>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49</a:t>
            </a:r>
          </a:p>
        </p:txBody>
      </p:sp>
      <p:sp>
        <p:nvSpPr>
          <p:cNvPr id="70" name="Oval 74">
            <a:extLst>
              <a:ext uri="{FF2B5EF4-FFF2-40B4-BE49-F238E27FC236}">
                <a16:creationId xmlns:a16="http://schemas.microsoft.com/office/drawing/2014/main" xmlns="" id="{3361DE71-6370-F9B5-9A0F-23931AF665C8}"/>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50</a:t>
            </a:r>
          </a:p>
        </p:txBody>
      </p:sp>
      <p:sp>
        <p:nvSpPr>
          <p:cNvPr id="71" name="Oval 75">
            <a:extLst>
              <a:ext uri="{FF2B5EF4-FFF2-40B4-BE49-F238E27FC236}">
                <a16:creationId xmlns:a16="http://schemas.microsoft.com/office/drawing/2014/main" xmlns="" id="{929E7EAD-6D1A-4085-5E0E-BD9A0F2C71B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51</a:t>
            </a:r>
          </a:p>
        </p:txBody>
      </p:sp>
      <p:sp>
        <p:nvSpPr>
          <p:cNvPr id="72" name="Oval 76">
            <a:extLst>
              <a:ext uri="{FF2B5EF4-FFF2-40B4-BE49-F238E27FC236}">
                <a16:creationId xmlns:a16="http://schemas.microsoft.com/office/drawing/2014/main" xmlns="" id="{AA1C6BF8-928A-CFAC-E41A-481791D703F4}"/>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52</a:t>
            </a:r>
          </a:p>
        </p:txBody>
      </p:sp>
      <p:sp>
        <p:nvSpPr>
          <p:cNvPr id="73" name="Oval 77">
            <a:extLst>
              <a:ext uri="{FF2B5EF4-FFF2-40B4-BE49-F238E27FC236}">
                <a16:creationId xmlns:a16="http://schemas.microsoft.com/office/drawing/2014/main" xmlns="" id="{BDB71750-0AA3-B37E-881F-6B8B14CECE48}"/>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53</a:t>
            </a:r>
          </a:p>
        </p:txBody>
      </p:sp>
      <p:sp>
        <p:nvSpPr>
          <p:cNvPr id="74" name="Oval 78">
            <a:extLst>
              <a:ext uri="{FF2B5EF4-FFF2-40B4-BE49-F238E27FC236}">
                <a16:creationId xmlns:a16="http://schemas.microsoft.com/office/drawing/2014/main" xmlns="" id="{D4AC2189-7F1F-9DC3-705B-8CAB1B89AA41}"/>
              </a:ext>
            </a:extLst>
          </p:cNvPr>
          <p:cNvSpPr>
            <a:spLocks noChangeArrowheads="1"/>
          </p:cNvSpPr>
          <p:nvPr/>
        </p:nvSpPr>
        <p:spPr bwMode="auto">
          <a:xfrm>
            <a:off x="11172427"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54</a:t>
            </a:r>
          </a:p>
        </p:txBody>
      </p:sp>
      <p:sp>
        <p:nvSpPr>
          <p:cNvPr id="75" name="Oval 79">
            <a:extLst>
              <a:ext uri="{FF2B5EF4-FFF2-40B4-BE49-F238E27FC236}">
                <a16:creationId xmlns:a16="http://schemas.microsoft.com/office/drawing/2014/main" xmlns="" id="{A64C6AB3-E3AB-7D8B-8DAA-4AE6B7A8ED99}"/>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55</a:t>
            </a:r>
          </a:p>
        </p:txBody>
      </p:sp>
      <p:sp>
        <p:nvSpPr>
          <p:cNvPr id="76" name="Oval 80">
            <a:extLst>
              <a:ext uri="{FF2B5EF4-FFF2-40B4-BE49-F238E27FC236}">
                <a16:creationId xmlns:a16="http://schemas.microsoft.com/office/drawing/2014/main" xmlns="" id="{A7B2EBAA-01C4-EC6E-7B43-8ED673AAF39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56</a:t>
            </a:r>
          </a:p>
        </p:txBody>
      </p:sp>
      <p:sp>
        <p:nvSpPr>
          <p:cNvPr id="77" name="Oval 81">
            <a:extLst>
              <a:ext uri="{FF2B5EF4-FFF2-40B4-BE49-F238E27FC236}">
                <a16:creationId xmlns:a16="http://schemas.microsoft.com/office/drawing/2014/main" xmlns="" id="{C8CE5B7C-361E-3D9D-6EAB-8AD7E624EE9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57</a:t>
            </a:r>
          </a:p>
        </p:txBody>
      </p:sp>
      <p:sp>
        <p:nvSpPr>
          <p:cNvPr id="78" name="Oval 82">
            <a:extLst>
              <a:ext uri="{FF2B5EF4-FFF2-40B4-BE49-F238E27FC236}">
                <a16:creationId xmlns:a16="http://schemas.microsoft.com/office/drawing/2014/main" xmlns="" id="{613BD6C4-2036-D93C-2868-41A78D9DDA7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58</a:t>
            </a:r>
          </a:p>
        </p:txBody>
      </p:sp>
      <p:sp>
        <p:nvSpPr>
          <p:cNvPr id="79" name="Oval 83">
            <a:extLst>
              <a:ext uri="{FF2B5EF4-FFF2-40B4-BE49-F238E27FC236}">
                <a16:creationId xmlns:a16="http://schemas.microsoft.com/office/drawing/2014/main" xmlns="" id="{015024E6-B3CA-6B72-96B8-30E52A40D44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59</a:t>
            </a:r>
          </a:p>
        </p:txBody>
      </p:sp>
      <p:sp>
        <p:nvSpPr>
          <p:cNvPr id="80" name="Oval 84">
            <a:extLst>
              <a:ext uri="{FF2B5EF4-FFF2-40B4-BE49-F238E27FC236}">
                <a16:creationId xmlns:a16="http://schemas.microsoft.com/office/drawing/2014/main" xmlns="" id="{AFC1B033-9A11-76B4-5D73-50A25F10ACF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60</a:t>
            </a:r>
          </a:p>
        </p:txBody>
      </p:sp>
      <p:sp>
        <p:nvSpPr>
          <p:cNvPr id="81" name="Oval 85">
            <a:extLst>
              <a:ext uri="{FF2B5EF4-FFF2-40B4-BE49-F238E27FC236}">
                <a16:creationId xmlns:a16="http://schemas.microsoft.com/office/drawing/2014/main" xmlns="" id="{9937F422-A54C-42C6-0434-7547B30CA58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61</a:t>
            </a:r>
          </a:p>
        </p:txBody>
      </p:sp>
      <p:sp>
        <p:nvSpPr>
          <p:cNvPr id="82" name="Oval 86">
            <a:extLst>
              <a:ext uri="{FF2B5EF4-FFF2-40B4-BE49-F238E27FC236}">
                <a16:creationId xmlns:a16="http://schemas.microsoft.com/office/drawing/2014/main" xmlns="" id="{BD016C4C-0D6C-54CC-EFD7-17D61095D1F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62</a:t>
            </a:r>
          </a:p>
        </p:txBody>
      </p:sp>
      <p:sp>
        <p:nvSpPr>
          <p:cNvPr id="83" name="Oval 87">
            <a:extLst>
              <a:ext uri="{FF2B5EF4-FFF2-40B4-BE49-F238E27FC236}">
                <a16:creationId xmlns:a16="http://schemas.microsoft.com/office/drawing/2014/main" xmlns="" id="{C3B3CD18-599A-EB47-F24C-1697BD637AF8}"/>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63</a:t>
            </a:r>
          </a:p>
        </p:txBody>
      </p:sp>
      <p:sp>
        <p:nvSpPr>
          <p:cNvPr id="84" name="Oval 88">
            <a:extLst>
              <a:ext uri="{FF2B5EF4-FFF2-40B4-BE49-F238E27FC236}">
                <a16:creationId xmlns:a16="http://schemas.microsoft.com/office/drawing/2014/main" xmlns="" id="{D2991831-9CDC-2B74-FC8B-03CBEBC925EC}"/>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64</a:t>
            </a:r>
          </a:p>
        </p:txBody>
      </p:sp>
      <p:sp>
        <p:nvSpPr>
          <p:cNvPr id="85" name="Oval 89">
            <a:extLst>
              <a:ext uri="{FF2B5EF4-FFF2-40B4-BE49-F238E27FC236}">
                <a16:creationId xmlns:a16="http://schemas.microsoft.com/office/drawing/2014/main" xmlns="" id="{9BB2D07A-F638-ABA9-8B7E-B8E388028B8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65</a:t>
            </a:r>
          </a:p>
        </p:txBody>
      </p:sp>
      <p:sp>
        <p:nvSpPr>
          <p:cNvPr id="86" name="Oval 90">
            <a:extLst>
              <a:ext uri="{FF2B5EF4-FFF2-40B4-BE49-F238E27FC236}">
                <a16:creationId xmlns:a16="http://schemas.microsoft.com/office/drawing/2014/main" xmlns="" id="{6A55ED41-3204-6712-48EC-D4821A2CD340}"/>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66</a:t>
            </a:r>
          </a:p>
        </p:txBody>
      </p:sp>
      <p:sp>
        <p:nvSpPr>
          <p:cNvPr id="87" name="Oval 91">
            <a:extLst>
              <a:ext uri="{FF2B5EF4-FFF2-40B4-BE49-F238E27FC236}">
                <a16:creationId xmlns:a16="http://schemas.microsoft.com/office/drawing/2014/main" xmlns="" id="{3EA07B6E-5E1D-398B-7051-7A696FB11788}"/>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67</a:t>
            </a:r>
          </a:p>
        </p:txBody>
      </p:sp>
      <p:sp>
        <p:nvSpPr>
          <p:cNvPr id="88" name="Oval 92">
            <a:extLst>
              <a:ext uri="{FF2B5EF4-FFF2-40B4-BE49-F238E27FC236}">
                <a16:creationId xmlns:a16="http://schemas.microsoft.com/office/drawing/2014/main" xmlns="" id="{8E84CC94-9B70-31A4-AB97-359E64F17978}"/>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68</a:t>
            </a:r>
          </a:p>
        </p:txBody>
      </p:sp>
      <p:sp>
        <p:nvSpPr>
          <p:cNvPr id="89" name="Oval 93">
            <a:extLst>
              <a:ext uri="{FF2B5EF4-FFF2-40B4-BE49-F238E27FC236}">
                <a16:creationId xmlns:a16="http://schemas.microsoft.com/office/drawing/2014/main" xmlns="" id="{7FC8F2EB-78EF-EE1B-23C0-03A4DF3FC2F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69</a:t>
            </a:r>
          </a:p>
        </p:txBody>
      </p:sp>
      <p:sp>
        <p:nvSpPr>
          <p:cNvPr id="90" name="Oval 94">
            <a:extLst>
              <a:ext uri="{FF2B5EF4-FFF2-40B4-BE49-F238E27FC236}">
                <a16:creationId xmlns:a16="http://schemas.microsoft.com/office/drawing/2014/main" xmlns="" id="{74B68E5C-2CAA-C36F-1084-0DB5A4E6A1A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70</a:t>
            </a:r>
          </a:p>
        </p:txBody>
      </p:sp>
      <p:sp>
        <p:nvSpPr>
          <p:cNvPr id="91" name="Oval 95">
            <a:extLst>
              <a:ext uri="{FF2B5EF4-FFF2-40B4-BE49-F238E27FC236}">
                <a16:creationId xmlns:a16="http://schemas.microsoft.com/office/drawing/2014/main" xmlns="" id="{4AE60B85-A4BA-1BA7-F3AA-DAB55E1ABA97}"/>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71</a:t>
            </a:r>
          </a:p>
        </p:txBody>
      </p:sp>
      <p:sp>
        <p:nvSpPr>
          <p:cNvPr id="92" name="Oval 96">
            <a:extLst>
              <a:ext uri="{FF2B5EF4-FFF2-40B4-BE49-F238E27FC236}">
                <a16:creationId xmlns:a16="http://schemas.microsoft.com/office/drawing/2014/main" xmlns="" id="{C5913CDE-AB40-D94E-7198-CB974A0063D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72</a:t>
            </a:r>
          </a:p>
        </p:txBody>
      </p:sp>
      <p:sp>
        <p:nvSpPr>
          <p:cNvPr id="93" name="Oval 97">
            <a:extLst>
              <a:ext uri="{FF2B5EF4-FFF2-40B4-BE49-F238E27FC236}">
                <a16:creationId xmlns:a16="http://schemas.microsoft.com/office/drawing/2014/main" xmlns="" id="{6418767C-6E7D-8E4D-CFC0-FE957C2F630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73</a:t>
            </a:r>
          </a:p>
        </p:txBody>
      </p:sp>
      <p:sp>
        <p:nvSpPr>
          <p:cNvPr id="94" name="Oval 98">
            <a:extLst>
              <a:ext uri="{FF2B5EF4-FFF2-40B4-BE49-F238E27FC236}">
                <a16:creationId xmlns:a16="http://schemas.microsoft.com/office/drawing/2014/main" xmlns="" id="{042ECD1C-92DA-18E5-4495-81F8875FD3E3}"/>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74</a:t>
            </a:r>
          </a:p>
        </p:txBody>
      </p:sp>
      <p:sp>
        <p:nvSpPr>
          <p:cNvPr id="95" name="Oval 99">
            <a:extLst>
              <a:ext uri="{FF2B5EF4-FFF2-40B4-BE49-F238E27FC236}">
                <a16:creationId xmlns:a16="http://schemas.microsoft.com/office/drawing/2014/main" xmlns="" id="{5CB84D66-DD9C-1A38-A5AA-78FC26451B3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75</a:t>
            </a:r>
          </a:p>
        </p:txBody>
      </p:sp>
      <p:sp>
        <p:nvSpPr>
          <p:cNvPr id="96" name="Oval 100">
            <a:extLst>
              <a:ext uri="{FF2B5EF4-FFF2-40B4-BE49-F238E27FC236}">
                <a16:creationId xmlns:a16="http://schemas.microsoft.com/office/drawing/2014/main" xmlns="" id="{09A9F60D-B263-15E4-A4A4-382F3760D37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76</a:t>
            </a:r>
          </a:p>
        </p:txBody>
      </p:sp>
      <p:sp>
        <p:nvSpPr>
          <p:cNvPr id="97" name="Oval 101">
            <a:extLst>
              <a:ext uri="{FF2B5EF4-FFF2-40B4-BE49-F238E27FC236}">
                <a16:creationId xmlns:a16="http://schemas.microsoft.com/office/drawing/2014/main" xmlns="" id="{03133C77-6701-9D6A-2FBD-B61C264FC782}"/>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77</a:t>
            </a:r>
          </a:p>
        </p:txBody>
      </p:sp>
      <p:sp>
        <p:nvSpPr>
          <p:cNvPr id="98" name="Oval 102">
            <a:extLst>
              <a:ext uri="{FF2B5EF4-FFF2-40B4-BE49-F238E27FC236}">
                <a16:creationId xmlns:a16="http://schemas.microsoft.com/office/drawing/2014/main" xmlns="" id="{806C7585-E4AF-8F92-B1BE-60354D1AF27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78</a:t>
            </a:r>
          </a:p>
        </p:txBody>
      </p:sp>
      <p:sp>
        <p:nvSpPr>
          <p:cNvPr id="99" name="Oval 103">
            <a:extLst>
              <a:ext uri="{FF2B5EF4-FFF2-40B4-BE49-F238E27FC236}">
                <a16:creationId xmlns:a16="http://schemas.microsoft.com/office/drawing/2014/main" xmlns="" id="{FABB9265-800B-0C9F-30C1-7EF73CED0888}"/>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79</a:t>
            </a:r>
          </a:p>
        </p:txBody>
      </p:sp>
      <p:sp>
        <p:nvSpPr>
          <p:cNvPr id="100" name="Oval 104">
            <a:extLst>
              <a:ext uri="{FF2B5EF4-FFF2-40B4-BE49-F238E27FC236}">
                <a16:creationId xmlns:a16="http://schemas.microsoft.com/office/drawing/2014/main" xmlns="" id="{00940DA2-E16E-5C27-AB51-ADC21A4FB03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80</a:t>
            </a:r>
          </a:p>
        </p:txBody>
      </p:sp>
      <p:sp>
        <p:nvSpPr>
          <p:cNvPr id="101" name="Oval 105">
            <a:extLst>
              <a:ext uri="{FF2B5EF4-FFF2-40B4-BE49-F238E27FC236}">
                <a16:creationId xmlns:a16="http://schemas.microsoft.com/office/drawing/2014/main" xmlns="" id="{641AA857-96F3-E7DA-A4CB-250FD7F632F7}"/>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81</a:t>
            </a:r>
          </a:p>
        </p:txBody>
      </p:sp>
      <p:sp>
        <p:nvSpPr>
          <p:cNvPr id="102" name="Oval 106">
            <a:extLst>
              <a:ext uri="{FF2B5EF4-FFF2-40B4-BE49-F238E27FC236}">
                <a16:creationId xmlns:a16="http://schemas.microsoft.com/office/drawing/2014/main" xmlns="" id="{88D3CADA-15C0-5A74-7E63-605CDA793582}"/>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82</a:t>
            </a:r>
          </a:p>
        </p:txBody>
      </p:sp>
      <p:sp>
        <p:nvSpPr>
          <p:cNvPr id="103" name="Oval 107">
            <a:extLst>
              <a:ext uri="{FF2B5EF4-FFF2-40B4-BE49-F238E27FC236}">
                <a16:creationId xmlns:a16="http://schemas.microsoft.com/office/drawing/2014/main" xmlns="" id="{37F3EE23-4E95-EBCD-BD87-2FC30C7C2D9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83</a:t>
            </a:r>
          </a:p>
        </p:txBody>
      </p:sp>
      <p:sp>
        <p:nvSpPr>
          <p:cNvPr id="104" name="Oval 108">
            <a:extLst>
              <a:ext uri="{FF2B5EF4-FFF2-40B4-BE49-F238E27FC236}">
                <a16:creationId xmlns:a16="http://schemas.microsoft.com/office/drawing/2014/main" xmlns="" id="{8E094B5A-004E-FA45-EA39-AA0916C144F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84</a:t>
            </a:r>
          </a:p>
        </p:txBody>
      </p:sp>
      <p:sp>
        <p:nvSpPr>
          <p:cNvPr id="105" name="Oval 109">
            <a:extLst>
              <a:ext uri="{FF2B5EF4-FFF2-40B4-BE49-F238E27FC236}">
                <a16:creationId xmlns:a16="http://schemas.microsoft.com/office/drawing/2014/main" xmlns="" id="{34B8E428-4DC7-543F-0144-8FBFD554CA83}"/>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85</a:t>
            </a:r>
          </a:p>
        </p:txBody>
      </p:sp>
      <p:sp>
        <p:nvSpPr>
          <p:cNvPr id="106" name="Oval 110">
            <a:extLst>
              <a:ext uri="{FF2B5EF4-FFF2-40B4-BE49-F238E27FC236}">
                <a16:creationId xmlns:a16="http://schemas.microsoft.com/office/drawing/2014/main" xmlns="" id="{21EE7596-5D11-1FE3-D5B1-BA572572769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86</a:t>
            </a:r>
          </a:p>
        </p:txBody>
      </p:sp>
      <p:sp>
        <p:nvSpPr>
          <p:cNvPr id="107" name="Oval 111">
            <a:extLst>
              <a:ext uri="{FF2B5EF4-FFF2-40B4-BE49-F238E27FC236}">
                <a16:creationId xmlns:a16="http://schemas.microsoft.com/office/drawing/2014/main" xmlns="" id="{15DA678A-A7E4-48E8-F7A5-54276354229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87</a:t>
            </a:r>
          </a:p>
        </p:txBody>
      </p:sp>
      <p:sp>
        <p:nvSpPr>
          <p:cNvPr id="108" name="Oval 112">
            <a:extLst>
              <a:ext uri="{FF2B5EF4-FFF2-40B4-BE49-F238E27FC236}">
                <a16:creationId xmlns:a16="http://schemas.microsoft.com/office/drawing/2014/main" xmlns="" id="{F41B12DA-E6ED-D6E4-D9AA-87384BD37C2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88</a:t>
            </a:r>
          </a:p>
        </p:txBody>
      </p:sp>
      <p:sp>
        <p:nvSpPr>
          <p:cNvPr id="109" name="Oval 113">
            <a:extLst>
              <a:ext uri="{FF2B5EF4-FFF2-40B4-BE49-F238E27FC236}">
                <a16:creationId xmlns:a16="http://schemas.microsoft.com/office/drawing/2014/main" xmlns="" id="{81F11971-17D7-5DA4-321D-F492433F348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89</a:t>
            </a:r>
          </a:p>
        </p:txBody>
      </p:sp>
      <p:sp>
        <p:nvSpPr>
          <p:cNvPr id="110" name="Oval 114">
            <a:extLst>
              <a:ext uri="{FF2B5EF4-FFF2-40B4-BE49-F238E27FC236}">
                <a16:creationId xmlns:a16="http://schemas.microsoft.com/office/drawing/2014/main" xmlns="" id="{59D99694-8D59-A67B-74BE-9D59A1F0C7C4}"/>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90</a:t>
            </a:r>
          </a:p>
        </p:txBody>
      </p:sp>
      <p:sp>
        <p:nvSpPr>
          <p:cNvPr id="111" name="Oval 115">
            <a:extLst>
              <a:ext uri="{FF2B5EF4-FFF2-40B4-BE49-F238E27FC236}">
                <a16:creationId xmlns:a16="http://schemas.microsoft.com/office/drawing/2014/main" xmlns="" id="{7A60035A-283C-18B3-F7DF-D680F3B5DB7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91</a:t>
            </a:r>
          </a:p>
        </p:txBody>
      </p:sp>
      <p:sp>
        <p:nvSpPr>
          <p:cNvPr id="112" name="Oval 116">
            <a:extLst>
              <a:ext uri="{FF2B5EF4-FFF2-40B4-BE49-F238E27FC236}">
                <a16:creationId xmlns:a16="http://schemas.microsoft.com/office/drawing/2014/main" xmlns="" id="{21AC1383-8813-0188-04D7-9D7C0309E523}"/>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92</a:t>
            </a:r>
          </a:p>
        </p:txBody>
      </p:sp>
      <p:sp>
        <p:nvSpPr>
          <p:cNvPr id="113" name="Oval 117">
            <a:extLst>
              <a:ext uri="{FF2B5EF4-FFF2-40B4-BE49-F238E27FC236}">
                <a16:creationId xmlns:a16="http://schemas.microsoft.com/office/drawing/2014/main" xmlns="" id="{E41CD272-33EA-E193-3D9E-C0151752FF0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93</a:t>
            </a:r>
          </a:p>
        </p:txBody>
      </p:sp>
      <p:sp>
        <p:nvSpPr>
          <p:cNvPr id="114" name="Oval 118">
            <a:extLst>
              <a:ext uri="{FF2B5EF4-FFF2-40B4-BE49-F238E27FC236}">
                <a16:creationId xmlns:a16="http://schemas.microsoft.com/office/drawing/2014/main" xmlns="" id="{3096481C-0234-37BD-33D9-69238D659DB1}"/>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94</a:t>
            </a:r>
          </a:p>
        </p:txBody>
      </p:sp>
      <p:sp>
        <p:nvSpPr>
          <p:cNvPr id="115" name="Oval 119">
            <a:extLst>
              <a:ext uri="{FF2B5EF4-FFF2-40B4-BE49-F238E27FC236}">
                <a16:creationId xmlns:a16="http://schemas.microsoft.com/office/drawing/2014/main" xmlns="" id="{B1A79203-1C16-1A6F-F1CC-34EEC0FAF0A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95</a:t>
            </a:r>
          </a:p>
        </p:txBody>
      </p:sp>
      <p:sp>
        <p:nvSpPr>
          <p:cNvPr id="116" name="Oval 120">
            <a:extLst>
              <a:ext uri="{FF2B5EF4-FFF2-40B4-BE49-F238E27FC236}">
                <a16:creationId xmlns:a16="http://schemas.microsoft.com/office/drawing/2014/main" xmlns="" id="{915140FE-9EB8-C159-968C-04650598FEE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96</a:t>
            </a:r>
          </a:p>
        </p:txBody>
      </p:sp>
      <p:sp>
        <p:nvSpPr>
          <p:cNvPr id="117" name="Oval 121">
            <a:extLst>
              <a:ext uri="{FF2B5EF4-FFF2-40B4-BE49-F238E27FC236}">
                <a16:creationId xmlns:a16="http://schemas.microsoft.com/office/drawing/2014/main" xmlns="" id="{F02B0119-074A-EB4F-031A-6D31C53182C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97</a:t>
            </a:r>
          </a:p>
        </p:txBody>
      </p:sp>
      <p:sp>
        <p:nvSpPr>
          <p:cNvPr id="118" name="Oval 122">
            <a:extLst>
              <a:ext uri="{FF2B5EF4-FFF2-40B4-BE49-F238E27FC236}">
                <a16:creationId xmlns:a16="http://schemas.microsoft.com/office/drawing/2014/main" xmlns="" id="{4BDA0BC9-9B5D-5FC2-F6AE-4BA000FA238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98</a:t>
            </a:r>
          </a:p>
        </p:txBody>
      </p:sp>
      <p:sp>
        <p:nvSpPr>
          <p:cNvPr id="119" name="Oval 123">
            <a:extLst>
              <a:ext uri="{FF2B5EF4-FFF2-40B4-BE49-F238E27FC236}">
                <a16:creationId xmlns:a16="http://schemas.microsoft.com/office/drawing/2014/main" xmlns="" id="{2590CCDC-6A7A-D748-C91D-3CFF7AB353B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99</a:t>
            </a:r>
          </a:p>
        </p:txBody>
      </p:sp>
      <p:sp>
        <p:nvSpPr>
          <p:cNvPr id="120" name="Oval 124">
            <a:extLst>
              <a:ext uri="{FF2B5EF4-FFF2-40B4-BE49-F238E27FC236}">
                <a16:creationId xmlns:a16="http://schemas.microsoft.com/office/drawing/2014/main" xmlns="" id="{6316ECAE-FB40-B55A-C70F-3811943110B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100</a:t>
            </a:r>
          </a:p>
        </p:txBody>
      </p:sp>
      <p:sp>
        <p:nvSpPr>
          <p:cNvPr id="121" name="Oval 125">
            <a:extLst>
              <a:ext uri="{FF2B5EF4-FFF2-40B4-BE49-F238E27FC236}">
                <a16:creationId xmlns:a16="http://schemas.microsoft.com/office/drawing/2014/main" xmlns="" id="{B2BFB8CC-BAFE-7ABA-4920-BD8D7DC24EF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101</a:t>
            </a:r>
          </a:p>
        </p:txBody>
      </p:sp>
      <p:sp>
        <p:nvSpPr>
          <p:cNvPr id="122" name="Oval 126">
            <a:extLst>
              <a:ext uri="{FF2B5EF4-FFF2-40B4-BE49-F238E27FC236}">
                <a16:creationId xmlns:a16="http://schemas.microsoft.com/office/drawing/2014/main" xmlns="" id="{EF824CC5-C804-15EC-E89A-586AC0F18C0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102</a:t>
            </a:r>
          </a:p>
        </p:txBody>
      </p:sp>
      <p:sp>
        <p:nvSpPr>
          <p:cNvPr id="123" name="Oval 127">
            <a:extLst>
              <a:ext uri="{FF2B5EF4-FFF2-40B4-BE49-F238E27FC236}">
                <a16:creationId xmlns:a16="http://schemas.microsoft.com/office/drawing/2014/main" xmlns="" id="{B46500E9-12C2-C802-A8F1-F74BDB912DFC}"/>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103</a:t>
            </a:r>
          </a:p>
        </p:txBody>
      </p:sp>
      <p:sp>
        <p:nvSpPr>
          <p:cNvPr id="124" name="Oval 128">
            <a:extLst>
              <a:ext uri="{FF2B5EF4-FFF2-40B4-BE49-F238E27FC236}">
                <a16:creationId xmlns:a16="http://schemas.microsoft.com/office/drawing/2014/main" xmlns="" id="{457BF172-B2DB-D8C1-11E0-C69F4C6B5D78}"/>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104</a:t>
            </a:r>
          </a:p>
        </p:txBody>
      </p:sp>
      <p:sp>
        <p:nvSpPr>
          <p:cNvPr id="125" name="Oval 129">
            <a:extLst>
              <a:ext uri="{FF2B5EF4-FFF2-40B4-BE49-F238E27FC236}">
                <a16:creationId xmlns:a16="http://schemas.microsoft.com/office/drawing/2014/main" xmlns="" id="{A6C36F1A-F6A3-B182-3057-72F4239BA52C}"/>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105</a:t>
            </a:r>
          </a:p>
        </p:txBody>
      </p:sp>
      <p:sp>
        <p:nvSpPr>
          <p:cNvPr id="126" name="Oval 130">
            <a:extLst>
              <a:ext uri="{FF2B5EF4-FFF2-40B4-BE49-F238E27FC236}">
                <a16:creationId xmlns:a16="http://schemas.microsoft.com/office/drawing/2014/main" xmlns="" id="{525328C3-9C33-0C34-1B1B-33A6A0BECCF1}"/>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106</a:t>
            </a:r>
          </a:p>
        </p:txBody>
      </p:sp>
      <p:sp>
        <p:nvSpPr>
          <p:cNvPr id="127" name="Oval 131">
            <a:extLst>
              <a:ext uri="{FF2B5EF4-FFF2-40B4-BE49-F238E27FC236}">
                <a16:creationId xmlns:a16="http://schemas.microsoft.com/office/drawing/2014/main" xmlns="" id="{0186A858-C27D-1A61-0EBF-88CD090AC699}"/>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107</a:t>
            </a:r>
          </a:p>
        </p:txBody>
      </p:sp>
      <p:sp>
        <p:nvSpPr>
          <p:cNvPr id="128" name="Oval 132">
            <a:extLst>
              <a:ext uri="{FF2B5EF4-FFF2-40B4-BE49-F238E27FC236}">
                <a16:creationId xmlns:a16="http://schemas.microsoft.com/office/drawing/2014/main" xmlns="" id="{64520E24-1F72-DEE3-7A00-8A2A736E052C}"/>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108</a:t>
            </a:r>
          </a:p>
        </p:txBody>
      </p:sp>
      <p:sp>
        <p:nvSpPr>
          <p:cNvPr id="129" name="Oval 133">
            <a:extLst>
              <a:ext uri="{FF2B5EF4-FFF2-40B4-BE49-F238E27FC236}">
                <a16:creationId xmlns:a16="http://schemas.microsoft.com/office/drawing/2014/main" xmlns="" id="{7A214628-45AD-FD1D-E695-D8CCE0DC834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109</a:t>
            </a:r>
          </a:p>
        </p:txBody>
      </p:sp>
      <p:sp>
        <p:nvSpPr>
          <p:cNvPr id="130" name="Oval 134">
            <a:extLst>
              <a:ext uri="{FF2B5EF4-FFF2-40B4-BE49-F238E27FC236}">
                <a16:creationId xmlns:a16="http://schemas.microsoft.com/office/drawing/2014/main" xmlns="" id="{B1C08D0B-73E0-F44A-5A28-FA5562093B41}"/>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110</a:t>
            </a:r>
          </a:p>
        </p:txBody>
      </p:sp>
      <p:sp>
        <p:nvSpPr>
          <p:cNvPr id="131" name="Oval 135">
            <a:extLst>
              <a:ext uri="{FF2B5EF4-FFF2-40B4-BE49-F238E27FC236}">
                <a16:creationId xmlns:a16="http://schemas.microsoft.com/office/drawing/2014/main" xmlns="" id="{DAB88916-AA51-1B75-85A9-1C9EED2DB4E9}"/>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111</a:t>
            </a:r>
          </a:p>
        </p:txBody>
      </p:sp>
      <p:sp>
        <p:nvSpPr>
          <p:cNvPr id="132" name="Oval 136">
            <a:extLst>
              <a:ext uri="{FF2B5EF4-FFF2-40B4-BE49-F238E27FC236}">
                <a16:creationId xmlns:a16="http://schemas.microsoft.com/office/drawing/2014/main" xmlns="" id="{D60ADB6D-9C0D-3E7A-7A83-BAA4867EA10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112</a:t>
            </a:r>
          </a:p>
        </p:txBody>
      </p:sp>
      <p:sp>
        <p:nvSpPr>
          <p:cNvPr id="133" name="Oval 137">
            <a:extLst>
              <a:ext uri="{FF2B5EF4-FFF2-40B4-BE49-F238E27FC236}">
                <a16:creationId xmlns:a16="http://schemas.microsoft.com/office/drawing/2014/main" xmlns="" id="{628852FC-AD51-100C-2AD2-E7EE5FA030A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113</a:t>
            </a:r>
          </a:p>
        </p:txBody>
      </p:sp>
      <p:sp>
        <p:nvSpPr>
          <p:cNvPr id="134" name="Oval 138">
            <a:extLst>
              <a:ext uri="{FF2B5EF4-FFF2-40B4-BE49-F238E27FC236}">
                <a16:creationId xmlns:a16="http://schemas.microsoft.com/office/drawing/2014/main" xmlns="" id="{61981DD1-8131-8E13-CC90-83D4A11079E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114</a:t>
            </a:r>
          </a:p>
        </p:txBody>
      </p:sp>
      <p:sp>
        <p:nvSpPr>
          <p:cNvPr id="135" name="Oval 139">
            <a:extLst>
              <a:ext uri="{FF2B5EF4-FFF2-40B4-BE49-F238E27FC236}">
                <a16:creationId xmlns:a16="http://schemas.microsoft.com/office/drawing/2014/main" xmlns="" id="{1FECF722-A926-8677-C2FA-0B147F0FF987}"/>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115</a:t>
            </a:r>
          </a:p>
        </p:txBody>
      </p:sp>
      <p:sp>
        <p:nvSpPr>
          <p:cNvPr id="136" name="Oval 140">
            <a:extLst>
              <a:ext uri="{FF2B5EF4-FFF2-40B4-BE49-F238E27FC236}">
                <a16:creationId xmlns:a16="http://schemas.microsoft.com/office/drawing/2014/main" xmlns="" id="{5709375D-0678-5259-1519-61E685A448B4}"/>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116</a:t>
            </a:r>
          </a:p>
        </p:txBody>
      </p:sp>
      <p:sp>
        <p:nvSpPr>
          <p:cNvPr id="137" name="Oval 141">
            <a:extLst>
              <a:ext uri="{FF2B5EF4-FFF2-40B4-BE49-F238E27FC236}">
                <a16:creationId xmlns:a16="http://schemas.microsoft.com/office/drawing/2014/main" xmlns="" id="{AB47CA8D-D741-FF94-48F0-61E7F71B9269}"/>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117</a:t>
            </a:r>
          </a:p>
        </p:txBody>
      </p:sp>
      <p:sp>
        <p:nvSpPr>
          <p:cNvPr id="138" name="Oval 142">
            <a:extLst>
              <a:ext uri="{FF2B5EF4-FFF2-40B4-BE49-F238E27FC236}">
                <a16:creationId xmlns:a16="http://schemas.microsoft.com/office/drawing/2014/main" xmlns="" id="{01025034-FA8F-17DE-F238-E8318605BEC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118</a:t>
            </a:r>
          </a:p>
        </p:txBody>
      </p:sp>
      <p:sp>
        <p:nvSpPr>
          <p:cNvPr id="139" name="Oval 143">
            <a:extLst>
              <a:ext uri="{FF2B5EF4-FFF2-40B4-BE49-F238E27FC236}">
                <a16:creationId xmlns:a16="http://schemas.microsoft.com/office/drawing/2014/main" xmlns="" id="{E4C54634-87C6-7184-E5F8-D38ADAC28BC7}"/>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119</a:t>
            </a:r>
          </a:p>
        </p:txBody>
      </p:sp>
      <p:sp>
        <p:nvSpPr>
          <p:cNvPr id="140" name="Oval 144">
            <a:extLst>
              <a:ext uri="{FF2B5EF4-FFF2-40B4-BE49-F238E27FC236}">
                <a16:creationId xmlns:a16="http://schemas.microsoft.com/office/drawing/2014/main" xmlns="" id="{48BCAE49-E6CB-8038-FE82-9EFCD911DE3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120</a:t>
            </a:r>
          </a:p>
        </p:txBody>
      </p:sp>
      <p:sp>
        <p:nvSpPr>
          <p:cNvPr id="141" name="Oval 145">
            <a:extLst>
              <a:ext uri="{FF2B5EF4-FFF2-40B4-BE49-F238E27FC236}">
                <a16:creationId xmlns:a16="http://schemas.microsoft.com/office/drawing/2014/main" xmlns="" id="{14536C9E-D171-A4EF-C91E-096876E352A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121</a:t>
            </a:r>
          </a:p>
        </p:txBody>
      </p:sp>
      <p:sp>
        <p:nvSpPr>
          <p:cNvPr id="142" name="Oval 146">
            <a:extLst>
              <a:ext uri="{FF2B5EF4-FFF2-40B4-BE49-F238E27FC236}">
                <a16:creationId xmlns:a16="http://schemas.microsoft.com/office/drawing/2014/main" xmlns="" id="{CE98B07B-8D77-89E5-5B53-31D87861EEE0}"/>
              </a:ext>
            </a:extLst>
          </p:cNvPr>
          <p:cNvSpPr>
            <a:spLocks noChangeArrowheads="1"/>
          </p:cNvSpPr>
          <p:nvPr/>
        </p:nvSpPr>
        <p:spPr bwMode="auto">
          <a:xfrm>
            <a:off x="1116290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122</a:t>
            </a:r>
          </a:p>
        </p:txBody>
      </p:sp>
      <p:sp>
        <p:nvSpPr>
          <p:cNvPr id="143" name="Oval 147">
            <a:extLst>
              <a:ext uri="{FF2B5EF4-FFF2-40B4-BE49-F238E27FC236}">
                <a16:creationId xmlns:a16="http://schemas.microsoft.com/office/drawing/2014/main" xmlns="" id="{4C5239B5-141B-C261-68F4-DBD75447F644}"/>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123</a:t>
            </a:r>
          </a:p>
        </p:txBody>
      </p:sp>
      <p:sp>
        <p:nvSpPr>
          <p:cNvPr id="144" name="Oval 148">
            <a:extLst>
              <a:ext uri="{FF2B5EF4-FFF2-40B4-BE49-F238E27FC236}">
                <a16:creationId xmlns:a16="http://schemas.microsoft.com/office/drawing/2014/main" xmlns="" id="{8BD54B2D-5FAC-B28F-7929-6A7651FACDE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124</a:t>
            </a:r>
          </a:p>
        </p:txBody>
      </p:sp>
      <p:sp>
        <p:nvSpPr>
          <p:cNvPr id="145" name="Oval 149">
            <a:extLst>
              <a:ext uri="{FF2B5EF4-FFF2-40B4-BE49-F238E27FC236}">
                <a16:creationId xmlns:a16="http://schemas.microsoft.com/office/drawing/2014/main" xmlns="" id="{A5454242-27EC-BD58-D17F-971F6C5CE5B9}"/>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125</a:t>
            </a:r>
          </a:p>
        </p:txBody>
      </p:sp>
      <p:sp>
        <p:nvSpPr>
          <p:cNvPr id="146" name="Oval 150">
            <a:extLst>
              <a:ext uri="{FF2B5EF4-FFF2-40B4-BE49-F238E27FC236}">
                <a16:creationId xmlns:a16="http://schemas.microsoft.com/office/drawing/2014/main" xmlns="" id="{B574A967-565A-DE47-650E-24672A0A7FF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126</a:t>
            </a:r>
          </a:p>
        </p:txBody>
      </p:sp>
      <p:sp>
        <p:nvSpPr>
          <p:cNvPr id="147" name="Oval 151">
            <a:extLst>
              <a:ext uri="{FF2B5EF4-FFF2-40B4-BE49-F238E27FC236}">
                <a16:creationId xmlns:a16="http://schemas.microsoft.com/office/drawing/2014/main" xmlns="" id="{6AB759A4-B474-6575-F6D6-F7EE7E232B6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127</a:t>
            </a:r>
          </a:p>
        </p:txBody>
      </p:sp>
      <p:sp>
        <p:nvSpPr>
          <p:cNvPr id="148" name="Oval 152">
            <a:extLst>
              <a:ext uri="{FF2B5EF4-FFF2-40B4-BE49-F238E27FC236}">
                <a16:creationId xmlns:a16="http://schemas.microsoft.com/office/drawing/2014/main" xmlns="" id="{817D581B-8AD5-BE2E-8C0A-3DA78D78158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128</a:t>
            </a:r>
          </a:p>
        </p:txBody>
      </p:sp>
      <p:sp>
        <p:nvSpPr>
          <p:cNvPr id="149" name="Oval 153">
            <a:extLst>
              <a:ext uri="{FF2B5EF4-FFF2-40B4-BE49-F238E27FC236}">
                <a16:creationId xmlns:a16="http://schemas.microsoft.com/office/drawing/2014/main" xmlns="" id="{D264CEC1-3DF2-6E43-79C0-6F23CCE31AF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129</a:t>
            </a:r>
          </a:p>
        </p:txBody>
      </p:sp>
      <p:sp>
        <p:nvSpPr>
          <p:cNvPr id="150" name="Oval 154">
            <a:extLst>
              <a:ext uri="{FF2B5EF4-FFF2-40B4-BE49-F238E27FC236}">
                <a16:creationId xmlns:a16="http://schemas.microsoft.com/office/drawing/2014/main" xmlns="" id="{3B7CD378-037B-4261-5FFB-CD190ABF7849}"/>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130</a:t>
            </a:r>
          </a:p>
        </p:txBody>
      </p:sp>
      <p:sp>
        <p:nvSpPr>
          <p:cNvPr id="151" name="Oval 155">
            <a:extLst>
              <a:ext uri="{FF2B5EF4-FFF2-40B4-BE49-F238E27FC236}">
                <a16:creationId xmlns:a16="http://schemas.microsoft.com/office/drawing/2014/main" xmlns="" id="{0704D612-944C-B235-9D98-48AB78A660C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131</a:t>
            </a:r>
          </a:p>
        </p:txBody>
      </p:sp>
      <p:sp>
        <p:nvSpPr>
          <p:cNvPr id="152" name="Oval 156">
            <a:extLst>
              <a:ext uri="{FF2B5EF4-FFF2-40B4-BE49-F238E27FC236}">
                <a16:creationId xmlns:a16="http://schemas.microsoft.com/office/drawing/2014/main" xmlns="" id="{6829D0EF-F785-E954-DF01-C241DA7A90E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132</a:t>
            </a:r>
          </a:p>
        </p:txBody>
      </p:sp>
      <p:sp>
        <p:nvSpPr>
          <p:cNvPr id="153" name="Oval 157">
            <a:extLst>
              <a:ext uri="{FF2B5EF4-FFF2-40B4-BE49-F238E27FC236}">
                <a16:creationId xmlns:a16="http://schemas.microsoft.com/office/drawing/2014/main" xmlns="" id="{203A8E3A-ED56-E34D-490A-F395C9A80A2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133</a:t>
            </a:r>
          </a:p>
        </p:txBody>
      </p:sp>
      <p:sp>
        <p:nvSpPr>
          <p:cNvPr id="154" name="Oval 158">
            <a:extLst>
              <a:ext uri="{FF2B5EF4-FFF2-40B4-BE49-F238E27FC236}">
                <a16:creationId xmlns:a16="http://schemas.microsoft.com/office/drawing/2014/main" xmlns="" id="{B3A188C6-971D-9D7E-D68D-47F605605AF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134</a:t>
            </a:r>
          </a:p>
        </p:txBody>
      </p:sp>
      <p:sp>
        <p:nvSpPr>
          <p:cNvPr id="155" name="Oval 159">
            <a:extLst>
              <a:ext uri="{FF2B5EF4-FFF2-40B4-BE49-F238E27FC236}">
                <a16:creationId xmlns:a16="http://schemas.microsoft.com/office/drawing/2014/main" xmlns="" id="{44E99A71-E785-3ABD-4955-68CA982840A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135</a:t>
            </a:r>
          </a:p>
        </p:txBody>
      </p:sp>
      <p:sp>
        <p:nvSpPr>
          <p:cNvPr id="156" name="Oval 160">
            <a:extLst>
              <a:ext uri="{FF2B5EF4-FFF2-40B4-BE49-F238E27FC236}">
                <a16:creationId xmlns:a16="http://schemas.microsoft.com/office/drawing/2014/main" xmlns="" id="{1A8ACC45-899E-FCA3-F76B-61512290E7C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136</a:t>
            </a:r>
          </a:p>
        </p:txBody>
      </p:sp>
      <p:sp>
        <p:nvSpPr>
          <p:cNvPr id="157" name="Oval 161">
            <a:extLst>
              <a:ext uri="{FF2B5EF4-FFF2-40B4-BE49-F238E27FC236}">
                <a16:creationId xmlns:a16="http://schemas.microsoft.com/office/drawing/2014/main" xmlns="" id="{9D3CCBCA-6FE8-C00F-095D-468914F0F3E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137</a:t>
            </a:r>
          </a:p>
        </p:txBody>
      </p:sp>
      <p:sp>
        <p:nvSpPr>
          <p:cNvPr id="158" name="Oval 162">
            <a:extLst>
              <a:ext uri="{FF2B5EF4-FFF2-40B4-BE49-F238E27FC236}">
                <a16:creationId xmlns:a16="http://schemas.microsoft.com/office/drawing/2014/main" xmlns="" id="{08A5FF2E-32CC-1F5B-FDC6-1F8792BA9A1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138</a:t>
            </a:r>
          </a:p>
        </p:txBody>
      </p:sp>
      <p:sp>
        <p:nvSpPr>
          <p:cNvPr id="159" name="Oval 163">
            <a:extLst>
              <a:ext uri="{FF2B5EF4-FFF2-40B4-BE49-F238E27FC236}">
                <a16:creationId xmlns:a16="http://schemas.microsoft.com/office/drawing/2014/main" xmlns="" id="{5F237CB0-FA61-7A9A-24F9-0D7114899CA0}"/>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139</a:t>
            </a:r>
          </a:p>
        </p:txBody>
      </p:sp>
      <p:sp>
        <p:nvSpPr>
          <p:cNvPr id="160" name="Oval 164">
            <a:extLst>
              <a:ext uri="{FF2B5EF4-FFF2-40B4-BE49-F238E27FC236}">
                <a16:creationId xmlns:a16="http://schemas.microsoft.com/office/drawing/2014/main" xmlns="" id="{0FFB019A-28D3-63B6-9F9D-3542308CE9C8}"/>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140</a:t>
            </a:r>
          </a:p>
        </p:txBody>
      </p:sp>
      <p:sp>
        <p:nvSpPr>
          <p:cNvPr id="161" name="Oval 165">
            <a:extLst>
              <a:ext uri="{FF2B5EF4-FFF2-40B4-BE49-F238E27FC236}">
                <a16:creationId xmlns:a16="http://schemas.microsoft.com/office/drawing/2014/main" xmlns="" id="{20982EE7-E099-2955-4F9D-7AB78BF524C3}"/>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141</a:t>
            </a:r>
          </a:p>
        </p:txBody>
      </p:sp>
      <p:sp>
        <p:nvSpPr>
          <p:cNvPr id="162" name="Oval 166">
            <a:extLst>
              <a:ext uri="{FF2B5EF4-FFF2-40B4-BE49-F238E27FC236}">
                <a16:creationId xmlns:a16="http://schemas.microsoft.com/office/drawing/2014/main" xmlns="" id="{778BCE15-AA3C-7B64-826D-EF04C4D40DB8}"/>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142</a:t>
            </a:r>
          </a:p>
        </p:txBody>
      </p:sp>
      <p:sp>
        <p:nvSpPr>
          <p:cNvPr id="163" name="Oval 167">
            <a:extLst>
              <a:ext uri="{FF2B5EF4-FFF2-40B4-BE49-F238E27FC236}">
                <a16:creationId xmlns:a16="http://schemas.microsoft.com/office/drawing/2014/main" xmlns="" id="{4B2E60FB-57A7-3E01-E6A3-5EB41A092C7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143</a:t>
            </a:r>
          </a:p>
        </p:txBody>
      </p:sp>
      <p:sp>
        <p:nvSpPr>
          <p:cNvPr id="164" name="Oval 168">
            <a:extLst>
              <a:ext uri="{FF2B5EF4-FFF2-40B4-BE49-F238E27FC236}">
                <a16:creationId xmlns:a16="http://schemas.microsoft.com/office/drawing/2014/main" xmlns="" id="{3984C713-2D91-896A-9B64-C1636ABF633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144</a:t>
            </a:r>
          </a:p>
        </p:txBody>
      </p:sp>
      <p:sp>
        <p:nvSpPr>
          <p:cNvPr id="165" name="Oval 169">
            <a:extLst>
              <a:ext uri="{FF2B5EF4-FFF2-40B4-BE49-F238E27FC236}">
                <a16:creationId xmlns:a16="http://schemas.microsoft.com/office/drawing/2014/main" xmlns="" id="{39D59482-23EB-58E3-268B-8162BC0DE3A1}"/>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145</a:t>
            </a:r>
          </a:p>
        </p:txBody>
      </p:sp>
      <p:sp>
        <p:nvSpPr>
          <p:cNvPr id="166" name="Oval 170">
            <a:extLst>
              <a:ext uri="{FF2B5EF4-FFF2-40B4-BE49-F238E27FC236}">
                <a16:creationId xmlns:a16="http://schemas.microsoft.com/office/drawing/2014/main" xmlns="" id="{93DCBFF6-2844-3A22-1C0B-DBAE30129A3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146</a:t>
            </a:r>
          </a:p>
        </p:txBody>
      </p:sp>
      <p:sp>
        <p:nvSpPr>
          <p:cNvPr id="167" name="Oval 171">
            <a:extLst>
              <a:ext uri="{FF2B5EF4-FFF2-40B4-BE49-F238E27FC236}">
                <a16:creationId xmlns:a16="http://schemas.microsoft.com/office/drawing/2014/main" xmlns="" id="{EF4EEB7E-555A-A10E-E0F4-1C304003855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148</a:t>
            </a:r>
          </a:p>
        </p:txBody>
      </p:sp>
      <p:sp>
        <p:nvSpPr>
          <p:cNvPr id="168" name="Oval 172">
            <a:extLst>
              <a:ext uri="{FF2B5EF4-FFF2-40B4-BE49-F238E27FC236}">
                <a16:creationId xmlns:a16="http://schemas.microsoft.com/office/drawing/2014/main" xmlns="" id="{1C0AC616-8084-A71B-DF54-2827E6C4A10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147</a:t>
            </a:r>
          </a:p>
        </p:txBody>
      </p:sp>
      <p:sp>
        <p:nvSpPr>
          <p:cNvPr id="169" name="Oval 173">
            <a:extLst>
              <a:ext uri="{FF2B5EF4-FFF2-40B4-BE49-F238E27FC236}">
                <a16:creationId xmlns:a16="http://schemas.microsoft.com/office/drawing/2014/main" xmlns="" id="{D319FE33-AF7F-C259-3132-6DD424A7122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148</a:t>
            </a:r>
          </a:p>
        </p:txBody>
      </p:sp>
      <p:sp>
        <p:nvSpPr>
          <p:cNvPr id="170" name="Oval 174">
            <a:extLst>
              <a:ext uri="{FF2B5EF4-FFF2-40B4-BE49-F238E27FC236}">
                <a16:creationId xmlns:a16="http://schemas.microsoft.com/office/drawing/2014/main" xmlns="" id="{915EBC4C-8B93-9927-5D26-898E346A2BD2}"/>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149</a:t>
            </a:r>
          </a:p>
        </p:txBody>
      </p:sp>
      <p:sp>
        <p:nvSpPr>
          <p:cNvPr id="171" name="Oval 175">
            <a:extLst>
              <a:ext uri="{FF2B5EF4-FFF2-40B4-BE49-F238E27FC236}">
                <a16:creationId xmlns:a16="http://schemas.microsoft.com/office/drawing/2014/main" xmlns="" id="{950A0ACA-F781-2251-95E4-D2AF55A2951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150</a:t>
            </a:r>
          </a:p>
        </p:txBody>
      </p:sp>
      <p:sp>
        <p:nvSpPr>
          <p:cNvPr id="172" name="Oval 176">
            <a:extLst>
              <a:ext uri="{FF2B5EF4-FFF2-40B4-BE49-F238E27FC236}">
                <a16:creationId xmlns:a16="http://schemas.microsoft.com/office/drawing/2014/main" xmlns="" id="{B4CDC249-0280-6DE7-1F1F-8294897BE67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151</a:t>
            </a:r>
          </a:p>
        </p:txBody>
      </p:sp>
      <p:sp>
        <p:nvSpPr>
          <p:cNvPr id="173" name="Oval 177">
            <a:extLst>
              <a:ext uri="{FF2B5EF4-FFF2-40B4-BE49-F238E27FC236}">
                <a16:creationId xmlns:a16="http://schemas.microsoft.com/office/drawing/2014/main" xmlns="" id="{920CF9F7-48B5-578F-DA6A-CC350B77E690}"/>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152</a:t>
            </a:r>
          </a:p>
        </p:txBody>
      </p:sp>
      <p:sp>
        <p:nvSpPr>
          <p:cNvPr id="174" name="Oval 178">
            <a:extLst>
              <a:ext uri="{FF2B5EF4-FFF2-40B4-BE49-F238E27FC236}">
                <a16:creationId xmlns:a16="http://schemas.microsoft.com/office/drawing/2014/main" xmlns="" id="{29516E93-4AF2-E854-784A-2E27BBF18D3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153</a:t>
            </a:r>
          </a:p>
        </p:txBody>
      </p:sp>
      <p:sp>
        <p:nvSpPr>
          <p:cNvPr id="175" name="Oval 179">
            <a:extLst>
              <a:ext uri="{FF2B5EF4-FFF2-40B4-BE49-F238E27FC236}">
                <a16:creationId xmlns:a16="http://schemas.microsoft.com/office/drawing/2014/main" xmlns="" id="{BCB2720B-3F18-F551-0F6C-899621ABF893}"/>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154</a:t>
            </a:r>
          </a:p>
        </p:txBody>
      </p:sp>
      <p:sp>
        <p:nvSpPr>
          <p:cNvPr id="176" name="Oval 180">
            <a:extLst>
              <a:ext uri="{FF2B5EF4-FFF2-40B4-BE49-F238E27FC236}">
                <a16:creationId xmlns:a16="http://schemas.microsoft.com/office/drawing/2014/main" xmlns="" id="{626EAE10-F90B-E301-65C3-2B06560E7BC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155</a:t>
            </a:r>
          </a:p>
        </p:txBody>
      </p:sp>
      <p:sp>
        <p:nvSpPr>
          <p:cNvPr id="177" name="Oval 181">
            <a:extLst>
              <a:ext uri="{FF2B5EF4-FFF2-40B4-BE49-F238E27FC236}">
                <a16:creationId xmlns:a16="http://schemas.microsoft.com/office/drawing/2014/main" xmlns="" id="{6E4A50FA-CEC7-58A2-51FA-2EB722AC8400}"/>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156</a:t>
            </a:r>
          </a:p>
        </p:txBody>
      </p:sp>
      <p:sp>
        <p:nvSpPr>
          <p:cNvPr id="178" name="Oval 182">
            <a:extLst>
              <a:ext uri="{FF2B5EF4-FFF2-40B4-BE49-F238E27FC236}">
                <a16:creationId xmlns:a16="http://schemas.microsoft.com/office/drawing/2014/main" xmlns="" id="{C0E18C75-413E-EBC0-9AE4-DB0A32C20A2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157</a:t>
            </a:r>
          </a:p>
        </p:txBody>
      </p:sp>
      <p:sp>
        <p:nvSpPr>
          <p:cNvPr id="179" name="Oval 183">
            <a:extLst>
              <a:ext uri="{FF2B5EF4-FFF2-40B4-BE49-F238E27FC236}">
                <a16:creationId xmlns:a16="http://schemas.microsoft.com/office/drawing/2014/main" xmlns="" id="{8FE0BC46-E7A4-903E-5AB0-D4869DBA47A9}"/>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158</a:t>
            </a:r>
          </a:p>
        </p:txBody>
      </p:sp>
      <p:sp>
        <p:nvSpPr>
          <p:cNvPr id="180" name="Oval 184">
            <a:extLst>
              <a:ext uri="{FF2B5EF4-FFF2-40B4-BE49-F238E27FC236}">
                <a16:creationId xmlns:a16="http://schemas.microsoft.com/office/drawing/2014/main" xmlns="" id="{A6D03BEF-6805-06C4-A125-CE7235AF0862}"/>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159</a:t>
            </a:r>
          </a:p>
        </p:txBody>
      </p:sp>
      <p:sp>
        <p:nvSpPr>
          <p:cNvPr id="181" name="Oval 185">
            <a:extLst>
              <a:ext uri="{FF2B5EF4-FFF2-40B4-BE49-F238E27FC236}">
                <a16:creationId xmlns:a16="http://schemas.microsoft.com/office/drawing/2014/main" xmlns="" id="{DCC4DA57-1437-0195-4499-C440CE51575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160</a:t>
            </a:r>
          </a:p>
        </p:txBody>
      </p:sp>
      <p:sp>
        <p:nvSpPr>
          <p:cNvPr id="182" name="Oval 186">
            <a:extLst>
              <a:ext uri="{FF2B5EF4-FFF2-40B4-BE49-F238E27FC236}">
                <a16:creationId xmlns:a16="http://schemas.microsoft.com/office/drawing/2014/main" xmlns="" id="{0EDC91EE-7B24-D6CA-B752-212F326BC652}"/>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161</a:t>
            </a:r>
          </a:p>
        </p:txBody>
      </p:sp>
      <p:sp>
        <p:nvSpPr>
          <p:cNvPr id="183" name="Oval 187">
            <a:extLst>
              <a:ext uri="{FF2B5EF4-FFF2-40B4-BE49-F238E27FC236}">
                <a16:creationId xmlns:a16="http://schemas.microsoft.com/office/drawing/2014/main" xmlns="" id="{BA8FA970-F7B4-6B6B-3885-F153675F4AB1}"/>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162</a:t>
            </a:r>
          </a:p>
        </p:txBody>
      </p:sp>
      <p:sp>
        <p:nvSpPr>
          <p:cNvPr id="184" name="Oval 188">
            <a:extLst>
              <a:ext uri="{FF2B5EF4-FFF2-40B4-BE49-F238E27FC236}">
                <a16:creationId xmlns:a16="http://schemas.microsoft.com/office/drawing/2014/main" xmlns="" id="{233DBE78-E2B7-6788-7067-B5EC6034BBC3}"/>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163</a:t>
            </a:r>
          </a:p>
        </p:txBody>
      </p:sp>
      <p:sp>
        <p:nvSpPr>
          <p:cNvPr id="185" name="Oval 189">
            <a:extLst>
              <a:ext uri="{FF2B5EF4-FFF2-40B4-BE49-F238E27FC236}">
                <a16:creationId xmlns:a16="http://schemas.microsoft.com/office/drawing/2014/main" xmlns="" id="{598EEEF2-D8E4-567B-778A-7D25AF6BC785}"/>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164</a:t>
            </a:r>
          </a:p>
        </p:txBody>
      </p:sp>
      <p:sp>
        <p:nvSpPr>
          <p:cNvPr id="186" name="Oval 190">
            <a:extLst>
              <a:ext uri="{FF2B5EF4-FFF2-40B4-BE49-F238E27FC236}">
                <a16:creationId xmlns:a16="http://schemas.microsoft.com/office/drawing/2014/main" xmlns="" id="{F71A6A44-1300-C754-BCE3-22439197509B}"/>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165</a:t>
            </a:r>
          </a:p>
        </p:txBody>
      </p:sp>
      <p:sp>
        <p:nvSpPr>
          <p:cNvPr id="187" name="Oval 191">
            <a:extLst>
              <a:ext uri="{FF2B5EF4-FFF2-40B4-BE49-F238E27FC236}">
                <a16:creationId xmlns:a16="http://schemas.microsoft.com/office/drawing/2014/main" xmlns="" id="{E163D372-CD4D-6502-9878-B2C36AB7688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166</a:t>
            </a:r>
          </a:p>
        </p:txBody>
      </p:sp>
      <p:sp>
        <p:nvSpPr>
          <p:cNvPr id="188" name="Oval 192">
            <a:extLst>
              <a:ext uri="{FF2B5EF4-FFF2-40B4-BE49-F238E27FC236}">
                <a16:creationId xmlns:a16="http://schemas.microsoft.com/office/drawing/2014/main" xmlns="" id="{EF478212-E077-F9F5-F794-13E6F1047127}"/>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167</a:t>
            </a:r>
          </a:p>
        </p:txBody>
      </p:sp>
      <p:sp>
        <p:nvSpPr>
          <p:cNvPr id="189" name="Oval 193">
            <a:extLst>
              <a:ext uri="{FF2B5EF4-FFF2-40B4-BE49-F238E27FC236}">
                <a16:creationId xmlns:a16="http://schemas.microsoft.com/office/drawing/2014/main" xmlns="" id="{958E9179-CB60-8AC1-31A3-28D33D56103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168</a:t>
            </a:r>
          </a:p>
        </p:txBody>
      </p:sp>
      <p:sp>
        <p:nvSpPr>
          <p:cNvPr id="190" name="Oval 194">
            <a:extLst>
              <a:ext uri="{FF2B5EF4-FFF2-40B4-BE49-F238E27FC236}">
                <a16:creationId xmlns:a16="http://schemas.microsoft.com/office/drawing/2014/main" xmlns="" id="{A211F610-4A8D-73CD-2CFB-BB5B35CB7E4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169</a:t>
            </a:r>
          </a:p>
        </p:txBody>
      </p:sp>
      <p:sp>
        <p:nvSpPr>
          <p:cNvPr id="191" name="Oval 195">
            <a:extLst>
              <a:ext uri="{FF2B5EF4-FFF2-40B4-BE49-F238E27FC236}">
                <a16:creationId xmlns:a16="http://schemas.microsoft.com/office/drawing/2014/main" xmlns="" id="{AABB4C8C-0721-5233-7995-AB37402340E1}"/>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170</a:t>
            </a:r>
          </a:p>
        </p:txBody>
      </p:sp>
      <p:sp>
        <p:nvSpPr>
          <p:cNvPr id="192" name="Oval 196">
            <a:extLst>
              <a:ext uri="{FF2B5EF4-FFF2-40B4-BE49-F238E27FC236}">
                <a16:creationId xmlns:a16="http://schemas.microsoft.com/office/drawing/2014/main" xmlns="" id="{7B08F21D-EE84-D73C-95C5-3C25D9097B50}"/>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171</a:t>
            </a:r>
          </a:p>
        </p:txBody>
      </p:sp>
      <p:sp>
        <p:nvSpPr>
          <p:cNvPr id="193" name="Oval 197">
            <a:extLst>
              <a:ext uri="{FF2B5EF4-FFF2-40B4-BE49-F238E27FC236}">
                <a16:creationId xmlns:a16="http://schemas.microsoft.com/office/drawing/2014/main" xmlns="" id="{91FC2D86-B78D-FA72-7ADE-54D7F840AA6E}"/>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172</a:t>
            </a:r>
          </a:p>
        </p:txBody>
      </p:sp>
      <p:sp>
        <p:nvSpPr>
          <p:cNvPr id="194" name="Oval 198">
            <a:extLst>
              <a:ext uri="{FF2B5EF4-FFF2-40B4-BE49-F238E27FC236}">
                <a16:creationId xmlns:a16="http://schemas.microsoft.com/office/drawing/2014/main" xmlns="" id="{E50BEF77-4B5F-BB0B-0F30-DA48519B7668}"/>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173</a:t>
            </a:r>
          </a:p>
        </p:txBody>
      </p:sp>
      <p:sp>
        <p:nvSpPr>
          <p:cNvPr id="195" name="Oval 199">
            <a:extLst>
              <a:ext uri="{FF2B5EF4-FFF2-40B4-BE49-F238E27FC236}">
                <a16:creationId xmlns:a16="http://schemas.microsoft.com/office/drawing/2014/main" xmlns="" id="{68E5537D-3D07-0D88-E4BA-06F59699E9B6}"/>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174</a:t>
            </a:r>
          </a:p>
        </p:txBody>
      </p:sp>
      <p:sp>
        <p:nvSpPr>
          <p:cNvPr id="196" name="Oval 200">
            <a:extLst>
              <a:ext uri="{FF2B5EF4-FFF2-40B4-BE49-F238E27FC236}">
                <a16:creationId xmlns:a16="http://schemas.microsoft.com/office/drawing/2014/main" xmlns="" id="{C205068C-8B37-B6DD-37D9-49F578BD904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175</a:t>
            </a:r>
          </a:p>
        </p:txBody>
      </p:sp>
      <p:sp>
        <p:nvSpPr>
          <p:cNvPr id="197" name="Oval 201">
            <a:extLst>
              <a:ext uri="{FF2B5EF4-FFF2-40B4-BE49-F238E27FC236}">
                <a16:creationId xmlns:a16="http://schemas.microsoft.com/office/drawing/2014/main" xmlns="" id="{F1FECA0C-B2B9-75B8-D51A-DD0DF61E26A4}"/>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176</a:t>
            </a:r>
          </a:p>
        </p:txBody>
      </p:sp>
      <p:sp>
        <p:nvSpPr>
          <p:cNvPr id="198" name="Oval 202">
            <a:extLst>
              <a:ext uri="{FF2B5EF4-FFF2-40B4-BE49-F238E27FC236}">
                <a16:creationId xmlns:a16="http://schemas.microsoft.com/office/drawing/2014/main" xmlns="" id="{0F128802-288D-28D6-DDD8-ABD0339C50EA}"/>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177</a:t>
            </a:r>
          </a:p>
        </p:txBody>
      </p:sp>
      <p:sp>
        <p:nvSpPr>
          <p:cNvPr id="199" name="Oval 203">
            <a:extLst>
              <a:ext uri="{FF2B5EF4-FFF2-40B4-BE49-F238E27FC236}">
                <a16:creationId xmlns:a16="http://schemas.microsoft.com/office/drawing/2014/main" xmlns="" id="{76E14686-5F1C-42EB-12E4-3362467A6A2D}"/>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178</a:t>
            </a:r>
          </a:p>
        </p:txBody>
      </p:sp>
      <p:sp>
        <p:nvSpPr>
          <p:cNvPr id="200" name="Oval 204">
            <a:extLst>
              <a:ext uri="{FF2B5EF4-FFF2-40B4-BE49-F238E27FC236}">
                <a16:creationId xmlns:a16="http://schemas.microsoft.com/office/drawing/2014/main" xmlns="" id="{3B2ECE0F-B353-B45A-4F29-313F5432BF7F}"/>
              </a:ext>
            </a:extLst>
          </p:cNvPr>
          <p:cNvSpPr>
            <a:spLocks noChangeArrowheads="1"/>
          </p:cNvSpPr>
          <p:nvPr/>
        </p:nvSpPr>
        <p:spPr bwMode="auto">
          <a:xfrm>
            <a:off x="11181952" y="1472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179</a:t>
            </a:r>
          </a:p>
        </p:txBody>
      </p:sp>
      <p:sp>
        <p:nvSpPr>
          <p:cNvPr id="201" name="Oval 205">
            <a:extLst>
              <a:ext uri="{FF2B5EF4-FFF2-40B4-BE49-F238E27FC236}">
                <a16:creationId xmlns:a16="http://schemas.microsoft.com/office/drawing/2014/main" xmlns="" id="{E5ACB73D-384D-E360-5109-DA22750B6ABF}"/>
              </a:ext>
            </a:extLst>
          </p:cNvPr>
          <p:cNvSpPr>
            <a:spLocks noChangeArrowheads="1"/>
          </p:cNvSpPr>
          <p:nvPr/>
        </p:nvSpPr>
        <p:spPr bwMode="auto">
          <a:xfrm>
            <a:off x="11162902" y="159995"/>
            <a:ext cx="876698" cy="1059205"/>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dirty="0">
                <a:solidFill>
                  <a:srgbClr val="FF0000"/>
                </a:solidFill>
                <a:effectLst>
                  <a:outerShdw blurRad="38100" dist="38100" dir="2700000" algn="tl">
                    <a:srgbClr val="000000"/>
                  </a:outerShdw>
                </a:effectLst>
                <a:latin typeface="Times New Roman" panose="02020603050405020304" pitchFamily="18" charset="0"/>
                <a:cs typeface="Arial"/>
              </a:rPr>
              <a:t>180</a:t>
            </a:r>
          </a:p>
        </p:txBody>
      </p:sp>
      <p:grpSp>
        <p:nvGrpSpPr>
          <p:cNvPr id="203" name="Group 2">
            <a:extLst>
              <a:ext uri="{FF2B5EF4-FFF2-40B4-BE49-F238E27FC236}">
                <a16:creationId xmlns:a16="http://schemas.microsoft.com/office/drawing/2014/main" xmlns="" id="{7A2BB965-4561-4C3D-854B-13200991756B}"/>
              </a:ext>
            </a:extLst>
          </p:cNvPr>
          <p:cNvGrpSpPr/>
          <p:nvPr/>
        </p:nvGrpSpPr>
        <p:grpSpPr>
          <a:xfrm>
            <a:off x="1410508" y="717896"/>
            <a:ext cx="4948903" cy="586168"/>
            <a:chOff x="1611219" y="2044475"/>
            <a:chExt cx="7423355" cy="879252"/>
          </a:xfrm>
        </p:grpSpPr>
        <p:sp>
          <p:nvSpPr>
            <p:cNvPr id="204" name="Rectangle 14">
              <a:extLst>
                <a:ext uri="{FF2B5EF4-FFF2-40B4-BE49-F238E27FC236}">
                  <a16:creationId xmlns:a16="http://schemas.microsoft.com/office/drawing/2014/main" xmlns="" id="{B6513D08-15B0-4606-938D-449833F8EDE9}"/>
                </a:ext>
              </a:extLst>
            </p:cNvPr>
            <p:cNvSpPr/>
            <p:nvPr/>
          </p:nvSpPr>
          <p:spPr>
            <a:xfrm>
              <a:off x="2977146" y="2169578"/>
              <a:ext cx="6057428" cy="754149"/>
            </a:xfrm>
            <a:prstGeom prst="rect">
              <a:avLst/>
            </a:prstGeom>
          </p:spPr>
          <p:txBody>
            <a:bodyPr wrap="none">
              <a:spAutoFit/>
            </a:bodyPr>
            <a:lstStyle/>
            <a:p>
              <a:r>
                <a:rPr lang="en-US" sz="2667" b="1" dirty="0">
                  <a:solidFill>
                    <a:srgbClr val="FF0000"/>
                  </a:solidFill>
                  <a:latin typeface="Arial" panose="020B0604020202020204" pitchFamily="34" charset="0"/>
                  <a:cs typeface="Arial" panose="020B0604020202020204" pitchFamily="34" charset="0"/>
                </a:rPr>
                <a:t>THẢO LUẬN NHÓM ĐÔI</a:t>
              </a:r>
            </a:p>
          </p:txBody>
        </p:sp>
        <p:pic>
          <p:nvPicPr>
            <p:cNvPr id="205" name="Picture 15">
              <a:extLst>
                <a:ext uri="{FF2B5EF4-FFF2-40B4-BE49-F238E27FC236}">
                  <a16:creationId xmlns:a16="http://schemas.microsoft.com/office/drawing/2014/main" xmlns="" id="{22C41D85-B50E-43EC-8D1C-A51FE949A94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Tree>
    <p:extLst>
      <p:ext uri="{BB962C8B-B14F-4D97-AF65-F5344CB8AC3E}">
        <p14:creationId xmlns:p14="http://schemas.microsoft.com/office/powerpoint/2010/main" val="234497896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barn(inVertical)">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heel(4)">
                                      <p:cBhvr>
                                        <p:cTn id="29" dur="2000"/>
                                        <p:tgtEl>
                                          <p:spTgt spid="20"/>
                                        </p:tgtEl>
                                      </p:cBhvr>
                                    </p:animEffect>
                                  </p:childTnLst>
                                </p:cTn>
                              </p:par>
                              <p:par>
                                <p:cTn id="30" presetID="21" presetClass="entr" presetSubtype="4" fill="hold" grpId="1"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heel(4)">
                                      <p:cBhvr>
                                        <p:cTn id="32" dur="2000"/>
                                        <p:tgtEl>
                                          <p:spTgt spid="21"/>
                                        </p:tgtEl>
                                      </p:cBhvr>
                                    </p:animEffect>
                                  </p:childTnLst>
                                </p:cTn>
                              </p:par>
                              <p:par>
                                <p:cTn id="33" presetID="21" presetClass="entr" presetSubtype="4" fill="hold" grpId="1"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heel(4)">
                                      <p:cBhvr>
                                        <p:cTn id="35" dur="2000"/>
                                        <p:tgtEl>
                                          <p:spTgt spid="22"/>
                                        </p:tgtEl>
                                      </p:cBhvr>
                                    </p:animEffect>
                                  </p:childTnLst>
                                </p:cTn>
                              </p:par>
                              <p:par>
                                <p:cTn id="36" presetID="21" presetClass="entr" presetSubtype="4"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4)">
                                      <p:cBhvr>
                                        <p:cTn id="38" dur="2000"/>
                                        <p:tgtEl>
                                          <p:spTgt spid="23"/>
                                        </p:tgtEl>
                                      </p:cBhvr>
                                    </p:animEffect>
                                  </p:childTnLst>
                                </p:cTn>
                              </p:par>
                              <p:par>
                                <p:cTn id="39" presetID="21" presetClass="entr" presetSubtype="4" fill="hold" grpId="1"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4)">
                                      <p:cBhvr>
                                        <p:cTn id="41" dur="2000"/>
                                        <p:tgtEl>
                                          <p:spTgt spid="24"/>
                                        </p:tgtEl>
                                      </p:cBhvr>
                                    </p:animEffect>
                                  </p:childTnLst>
                                </p:cTn>
                              </p:par>
                              <p:par>
                                <p:cTn id="42" presetID="21" presetClass="entr" presetSubtype="4" fill="hold" grpId="1"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heel(4)">
                                      <p:cBhvr>
                                        <p:cTn id="44" dur="2000"/>
                                        <p:tgtEl>
                                          <p:spTgt spid="25"/>
                                        </p:tgtEl>
                                      </p:cBhvr>
                                    </p:animEffect>
                                  </p:childTnLst>
                                </p:cTn>
                              </p:par>
                              <p:par>
                                <p:cTn id="45" presetID="21" presetClass="entr" presetSubtype="4" fill="hold" grpId="1"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heel(4)">
                                      <p:cBhvr>
                                        <p:cTn id="47" dur="2000"/>
                                        <p:tgtEl>
                                          <p:spTgt spid="26"/>
                                        </p:tgtEl>
                                      </p:cBhvr>
                                    </p:animEffect>
                                  </p:childTnLst>
                                </p:cTn>
                              </p:par>
                              <p:par>
                                <p:cTn id="48" presetID="21" presetClass="entr" presetSubtype="4" fill="hold" grpId="1"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heel(4)">
                                      <p:cBhvr>
                                        <p:cTn id="50" dur="2000"/>
                                        <p:tgtEl>
                                          <p:spTgt spid="27"/>
                                        </p:tgtEl>
                                      </p:cBhvr>
                                    </p:animEffect>
                                  </p:childTnLst>
                                </p:cTn>
                              </p:par>
                              <p:par>
                                <p:cTn id="51" presetID="21" presetClass="entr" presetSubtype="4" fill="hold" grpId="1"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heel(4)">
                                      <p:cBhvr>
                                        <p:cTn id="53" dur="2000"/>
                                        <p:tgtEl>
                                          <p:spTgt spid="28"/>
                                        </p:tgtEl>
                                      </p:cBhvr>
                                    </p:animEffect>
                                  </p:childTnLst>
                                </p:cTn>
                              </p:par>
                              <p:par>
                                <p:cTn id="54" presetID="21" presetClass="entr" presetSubtype="4" fill="hold" grpId="1"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heel(4)">
                                      <p:cBhvr>
                                        <p:cTn id="56" dur="2000"/>
                                        <p:tgtEl>
                                          <p:spTgt spid="29"/>
                                        </p:tgtEl>
                                      </p:cBhvr>
                                    </p:animEffect>
                                  </p:childTnLst>
                                </p:cTn>
                              </p:par>
                              <p:par>
                                <p:cTn id="57" presetID="21" presetClass="entr" presetSubtype="4" fill="hold" grpId="1"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heel(4)">
                                      <p:cBhvr>
                                        <p:cTn id="59" dur="2000"/>
                                        <p:tgtEl>
                                          <p:spTgt spid="30"/>
                                        </p:tgtEl>
                                      </p:cBhvr>
                                    </p:animEffect>
                                  </p:childTnLst>
                                </p:cTn>
                              </p:par>
                              <p:par>
                                <p:cTn id="60" presetID="21" presetClass="entr" presetSubtype="4" fill="hold" grpId="1"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heel(4)">
                                      <p:cBhvr>
                                        <p:cTn id="62" dur="2000"/>
                                        <p:tgtEl>
                                          <p:spTgt spid="31"/>
                                        </p:tgtEl>
                                      </p:cBhvr>
                                    </p:animEffect>
                                  </p:childTnLst>
                                </p:cTn>
                              </p:par>
                              <p:par>
                                <p:cTn id="63" presetID="21" presetClass="entr" presetSubtype="4" fill="hold" grpId="1"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heel(4)">
                                      <p:cBhvr>
                                        <p:cTn id="65" dur="2000"/>
                                        <p:tgtEl>
                                          <p:spTgt spid="32"/>
                                        </p:tgtEl>
                                      </p:cBhvr>
                                    </p:animEffect>
                                  </p:childTnLst>
                                </p:cTn>
                              </p:par>
                              <p:par>
                                <p:cTn id="66" presetID="21" presetClass="entr" presetSubtype="4" fill="hold" grpId="1"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heel(4)">
                                      <p:cBhvr>
                                        <p:cTn id="68" dur="2000"/>
                                        <p:tgtEl>
                                          <p:spTgt spid="33"/>
                                        </p:tgtEl>
                                      </p:cBhvr>
                                    </p:animEffect>
                                  </p:childTnLst>
                                </p:cTn>
                              </p:par>
                              <p:par>
                                <p:cTn id="69" presetID="21" presetClass="entr" presetSubtype="4" fill="hold" grpId="1"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heel(4)">
                                      <p:cBhvr>
                                        <p:cTn id="71" dur="2000"/>
                                        <p:tgtEl>
                                          <p:spTgt spid="34"/>
                                        </p:tgtEl>
                                      </p:cBhvr>
                                    </p:animEffect>
                                  </p:childTnLst>
                                </p:cTn>
                              </p:par>
                              <p:par>
                                <p:cTn id="72" presetID="21" presetClass="entr" presetSubtype="4" fill="hold" grpId="1"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heel(4)">
                                      <p:cBhvr>
                                        <p:cTn id="74" dur="2000"/>
                                        <p:tgtEl>
                                          <p:spTgt spid="35"/>
                                        </p:tgtEl>
                                      </p:cBhvr>
                                    </p:animEffect>
                                  </p:childTnLst>
                                </p:cTn>
                              </p:par>
                              <p:par>
                                <p:cTn id="75" presetID="21" presetClass="entr" presetSubtype="4" fill="hold" grpId="1"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heel(4)">
                                      <p:cBhvr>
                                        <p:cTn id="77" dur="2000"/>
                                        <p:tgtEl>
                                          <p:spTgt spid="36"/>
                                        </p:tgtEl>
                                      </p:cBhvr>
                                    </p:animEffect>
                                  </p:childTnLst>
                                </p:cTn>
                              </p:par>
                              <p:par>
                                <p:cTn id="78" presetID="21" presetClass="entr" presetSubtype="4" fill="hold" grpId="1"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heel(4)">
                                      <p:cBhvr>
                                        <p:cTn id="80" dur="2000"/>
                                        <p:tgtEl>
                                          <p:spTgt spid="37"/>
                                        </p:tgtEl>
                                      </p:cBhvr>
                                    </p:animEffect>
                                  </p:childTnLst>
                                </p:cTn>
                              </p:par>
                              <p:par>
                                <p:cTn id="81" presetID="21" presetClass="entr" presetSubtype="4" fill="hold" grpId="1"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heel(4)">
                                      <p:cBhvr>
                                        <p:cTn id="83" dur="2000"/>
                                        <p:tgtEl>
                                          <p:spTgt spid="38"/>
                                        </p:tgtEl>
                                      </p:cBhvr>
                                    </p:animEffect>
                                  </p:childTnLst>
                                </p:cTn>
                              </p:par>
                              <p:par>
                                <p:cTn id="84" presetID="21" presetClass="entr" presetSubtype="4" fill="hold" grpId="1"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heel(4)">
                                      <p:cBhvr>
                                        <p:cTn id="86" dur="2000"/>
                                        <p:tgtEl>
                                          <p:spTgt spid="39"/>
                                        </p:tgtEl>
                                      </p:cBhvr>
                                    </p:animEffect>
                                  </p:childTnLst>
                                </p:cTn>
                              </p:par>
                              <p:par>
                                <p:cTn id="87" presetID="21" presetClass="entr" presetSubtype="4" fill="hold" grpId="1"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heel(4)">
                                      <p:cBhvr>
                                        <p:cTn id="89" dur="2000"/>
                                        <p:tgtEl>
                                          <p:spTgt spid="40"/>
                                        </p:tgtEl>
                                      </p:cBhvr>
                                    </p:animEffect>
                                  </p:childTnLst>
                                </p:cTn>
                              </p:par>
                              <p:par>
                                <p:cTn id="90" presetID="21" presetClass="entr" presetSubtype="4" fill="hold" grpId="1"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heel(4)">
                                      <p:cBhvr>
                                        <p:cTn id="92" dur="2000"/>
                                        <p:tgtEl>
                                          <p:spTgt spid="41"/>
                                        </p:tgtEl>
                                      </p:cBhvr>
                                    </p:animEffect>
                                  </p:childTnLst>
                                </p:cTn>
                              </p:par>
                              <p:par>
                                <p:cTn id="93" presetID="21" presetClass="entr" presetSubtype="4" fill="hold" grpId="1"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heel(4)">
                                      <p:cBhvr>
                                        <p:cTn id="95" dur="2000"/>
                                        <p:tgtEl>
                                          <p:spTgt spid="42"/>
                                        </p:tgtEl>
                                      </p:cBhvr>
                                    </p:animEffect>
                                  </p:childTnLst>
                                </p:cTn>
                              </p:par>
                              <p:par>
                                <p:cTn id="96" presetID="21" presetClass="entr" presetSubtype="4" fill="hold" grpId="1"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heel(4)">
                                      <p:cBhvr>
                                        <p:cTn id="98" dur="2000"/>
                                        <p:tgtEl>
                                          <p:spTgt spid="43"/>
                                        </p:tgtEl>
                                      </p:cBhvr>
                                    </p:animEffect>
                                  </p:childTnLst>
                                </p:cTn>
                              </p:par>
                              <p:par>
                                <p:cTn id="99" presetID="21" presetClass="entr" presetSubtype="4" fill="hold" grpId="1"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heel(4)">
                                      <p:cBhvr>
                                        <p:cTn id="101" dur="2000"/>
                                        <p:tgtEl>
                                          <p:spTgt spid="44"/>
                                        </p:tgtEl>
                                      </p:cBhvr>
                                    </p:animEffect>
                                  </p:childTnLst>
                                </p:cTn>
                              </p:par>
                              <p:par>
                                <p:cTn id="102" presetID="21" presetClass="entr" presetSubtype="4" fill="hold" grpId="1"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wheel(4)">
                                      <p:cBhvr>
                                        <p:cTn id="104" dur="2000"/>
                                        <p:tgtEl>
                                          <p:spTgt spid="45"/>
                                        </p:tgtEl>
                                      </p:cBhvr>
                                    </p:animEffect>
                                  </p:childTnLst>
                                </p:cTn>
                              </p:par>
                              <p:par>
                                <p:cTn id="105" presetID="21" presetClass="entr" presetSubtype="4"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heel(4)">
                                      <p:cBhvr>
                                        <p:cTn id="107" dur="2000"/>
                                        <p:tgtEl>
                                          <p:spTgt spid="46"/>
                                        </p:tgtEl>
                                      </p:cBhvr>
                                    </p:animEffect>
                                  </p:childTnLst>
                                </p:cTn>
                              </p:par>
                              <p:par>
                                <p:cTn id="108" presetID="21" presetClass="entr" presetSubtype="4" fill="hold" grpId="1"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heel(4)">
                                      <p:cBhvr>
                                        <p:cTn id="110" dur="2000"/>
                                        <p:tgtEl>
                                          <p:spTgt spid="47"/>
                                        </p:tgtEl>
                                      </p:cBhvr>
                                    </p:animEffect>
                                  </p:childTnLst>
                                </p:cTn>
                              </p:par>
                              <p:par>
                                <p:cTn id="111" presetID="21" presetClass="entr" presetSubtype="4" fill="hold" grpId="1"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heel(4)">
                                      <p:cBhvr>
                                        <p:cTn id="113" dur="2000"/>
                                        <p:tgtEl>
                                          <p:spTgt spid="48"/>
                                        </p:tgtEl>
                                      </p:cBhvr>
                                    </p:animEffect>
                                  </p:childTnLst>
                                </p:cTn>
                              </p:par>
                              <p:par>
                                <p:cTn id="114" presetID="21" presetClass="entr" presetSubtype="4" fill="hold" grpId="1" nodeType="with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wheel(4)">
                                      <p:cBhvr>
                                        <p:cTn id="116" dur="2000"/>
                                        <p:tgtEl>
                                          <p:spTgt spid="49"/>
                                        </p:tgtEl>
                                      </p:cBhvr>
                                    </p:animEffect>
                                  </p:childTnLst>
                                </p:cTn>
                              </p:par>
                              <p:par>
                                <p:cTn id="117" presetID="21" presetClass="entr" presetSubtype="4"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wheel(4)">
                                      <p:cBhvr>
                                        <p:cTn id="119" dur="2000"/>
                                        <p:tgtEl>
                                          <p:spTgt spid="50"/>
                                        </p:tgtEl>
                                      </p:cBhvr>
                                    </p:animEffect>
                                  </p:childTnLst>
                                </p:cTn>
                              </p:par>
                              <p:par>
                                <p:cTn id="120" presetID="21" presetClass="entr" presetSubtype="4" fill="hold" grpId="1" nodeType="with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heel(4)">
                                      <p:cBhvr>
                                        <p:cTn id="122" dur="2000"/>
                                        <p:tgtEl>
                                          <p:spTgt spid="51"/>
                                        </p:tgtEl>
                                      </p:cBhvr>
                                    </p:animEffect>
                                  </p:childTnLst>
                                </p:cTn>
                              </p:par>
                              <p:par>
                                <p:cTn id="123" presetID="21" presetClass="entr" presetSubtype="4" fill="hold" grpId="1" nodeType="with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wheel(4)">
                                      <p:cBhvr>
                                        <p:cTn id="125" dur="2000"/>
                                        <p:tgtEl>
                                          <p:spTgt spid="52"/>
                                        </p:tgtEl>
                                      </p:cBhvr>
                                    </p:animEffect>
                                  </p:childTnLst>
                                </p:cTn>
                              </p:par>
                              <p:par>
                                <p:cTn id="126" presetID="21" presetClass="entr" presetSubtype="4" fill="hold" grpId="1" nodeType="with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wheel(4)">
                                      <p:cBhvr>
                                        <p:cTn id="128" dur="2000"/>
                                        <p:tgtEl>
                                          <p:spTgt spid="53"/>
                                        </p:tgtEl>
                                      </p:cBhvr>
                                    </p:animEffect>
                                  </p:childTnLst>
                                </p:cTn>
                              </p:par>
                              <p:par>
                                <p:cTn id="129" presetID="21" presetClass="entr" presetSubtype="4" fill="hold" grpId="1" nodeType="with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wheel(4)">
                                      <p:cBhvr>
                                        <p:cTn id="131" dur="2000"/>
                                        <p:tgtEl>
                                          <p:spTgt spid="54"/>
                                        </p:tgtEl>
                                      </p:cBhvr>
                                    </p:animEffect>
                                  </p:childTnLst>
                                </p:cTn>
                              </p:par>
                              <p:par>
                                <p:cTn id="132" presetID="21" presetClass="entr" presetSubtype="4" fill="hold" grpId="1" nodeType="withEffect">
                                  <p:stCondLst>
                                    <p:cond delay="0"/>
                                  </p:stCondLst>
                                  <p:childTnLst>
                                    <p:set>
                                      <p:cBhvr>
                                        <p:cTn id="133" dur="1" fill="hold">
                                          <p:stCondLst>
                                            <p:cond delay="0"/>
                                          </p:stCondLst>
                                        </p:cTn>
                                        <p:tgtEl>
                                          <p:spTgt spid="55"/>
                                        </p:tgtEl>
                                        <p:attrNameLst>
                                          <p:attrName>style.visibility</p:attrName>
                                        </p:attrNameLst>
                                      </p:cBhvr>
                                      <p:to>
                                        <p:strVal val="visible"/>
                                      </p:to>
                                    </p:set>
                                    <p:animEffect transition="in" filter="wheel(4)">
                                      <p:cBhvr>
                                        <p:cTn id="134" dur="2000"/>
                                        <p:tgtEl>
                                          <p:spTgt spid="55"/>
                                        </p:tgtEl>
                                      </p:cBhvr>
                                    </p:animEffect>
                                  </p:childTnLst>
                                </p:cTn>
                              </p:par>
                              <p:par>
                                <p:cTn id="135" presetID="21" presetClass="entr" presetSubtype="4" fill="hold" grpId="1" nodeType="with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wheel(4)">
                                      <p:cBhvr>
                                        <p:cTn id="137" dur="2000"/>
                                        <p:tgtEl>
                                          <p:spTgt spid="56"/>
                                        </p:tgtEl>
                                      </p:cBhvr>
                                    </p:animEffect>
                                  </p:childTnLst>
                                </p:cTn>
                              </p:par>
                              <p:par>
                                <p:cTn id="138" presetID="21" presetClass="entr" presetSubtype="4" fill="hold" grpId="1" nodeType="withEffect">
                                  <p:stCondLst>
                                    <p:cond delay="0"/>
                                  </p:stCondLst>
                                  <p:childTnLst>
                                    <p:set>
                                      <p:cBhvr>
                                        <p:cTn id="139" dur="1" fill="hold">
                                          <p:stCondLst>
                                            <p:cond delay="0"/>
                                          </p:stCondLst>
                                        </p:cTn>
                                        <p:tgtEl>
                                          <p:spTgt spid="57"/>
                                        </p:tgtEl>
                                        <p:attrNameLst>
                                          <p:attrName>style.visibility</p:attrName>
                                        </p:attrNameLst>
                                      </p:cBhvr>
                                      <p:to>
                                        <p:strVal val="visible"/>
                                      </p:to>
                                    </p:set>
                                    <p:animEffect transition="in" filter="wheel(4)">
                                      <p:cBhvr>
                                        <p:cTn id="140" dur="2000"/>
                                        <p:tgtEl>
                                          <p:spTgt spid="57"/>
                                        </p:tgtEl>
                                      </p:cBhvr>
                                    </p:animEffect>
                                  </p:childTnLst>
                                </p:cTn>
                              </p:par>
                              <p:par>
                                <p:cTn id="141" presetID="21" presetClass="entr" presetSubtype="4" fill="hold" grpId="1" nodeType="withEffect">
                                  <p:stCondLst>
                                    <p:cond delay="0"/>
                                  </p:stCondLst>
                                  <p:childTnLst>
                                    <p:set>
                                      <p:cBhvr>
                                        <p:cTn id="142" dur="1" fill="hold">
                                          <p:stCondLst>
                                            <p:cond delay="0"/>
                                          </p:stCondLst>
                                        </p:cTn>
                                        <p:tgtEl>
                                          <p:spTgt spid="58"/>
                                        </p:tgtEl>
                                        <p:attrNameLst>
                                          <p:attrName>style.visibility</p:attrName>
                                        </p:attrNameLst>
                                      </p:cBhvr>
                                      <p:to>
                                        <p:strVal val="visible"/>
                                      </p:to>
                                    </p:set>
                                    <p:animEffect transition="in" filter="wheel(4)">
                                      <p:cBhvr>
                                        <p:cTn id="143" dur="2000"/>
                                        <p:tgtEl>
                                          <p:spTgt spid="58"/>
                                        </p:tgtEl>
                                      </p:cBhvr>
                                    </p:animEffect>
                                  </p:childTnLst>
                                </p:cTn>
                              </p:par>
                              <p:par>
                                <p:cTn id="144" presetID="21" presetClass="entr" presetSubtype="4" fill="hold" grpId="1" nodeType="withEffect">
                                  <p:stCondLst>
                                    <p:cond delay="0"/>
                                  </p:stCondLst>
                                  <p:childTnLst>
                                    <p:set>
                                      <p:cBhvr>
                                        <p:cTn id="145" dur="1" fill="hold">
                                          <p:stCondLst>
                                            <p:cond delay="0"/>
                                          </p:stCondLst>
                                        </p:cTn>
                                        <p:tgtEl>
                                          <p:spTgt spid="59"/>
                                        </p:tgtEl>
                                        <p:attrNameLst>
                                          <p:attrName>style.visibility</p:attrName>
                                        </p:attrNameLst>
                                      </p:cBhvr>
                                      <p:to>
                                        <p:strVal val="visible"/>
                                      </p:to>
                                    </p:set>
                                    <p:animEffect transition="in" filter="wheel(4)">
                                      <p:cBhvr>
                                        <p:cTn id="146" dur="2000"/>
                                        <p:tgtEl>
                                          <p:spTgt spid="59"/>
                                        </p:tgtEl>
                                      </p:cBhvr>
                                    </p:animEffect>
                                  </p:childTnLst>
                                </p:cTn>
                              </p:par>
                              <p:par>
                                <p:cTn id="147" presetID="21" presetClass="entr" presetSubtype="4" fill="hold" grpId="1" nodeType="with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wheel(4)">
                                      <p:cBhvr>
                                        <p:cTn id="149" dur="2000"/>
                                        <p:tgtEl>
                                          <p:spTgt spid="60"/>
                                        </p:tgtEl>
                                      </p:cBhvr>
                                    </p:animEffect>
                                  </p:childTnLst>
                                </p:cTn>
                              </p:par>
                              <p:par>
                                <p:cTn id="150" presetID="21" presetClass="entr" presetSubtype="4" fill="hold" grpId="1"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heel(4)">
                                      <p:cBhvr>
                                        <p:cTn id="152" dur="2000"/>
                                        <p:tgtEl>
                                          <p:spTgt spid="61"/>
                                        </p:tgtEl>
                                      </p:cBhvr>
                                    </p:animEffect>
                                  </p:childTnLst>
                                </p:cTn>
                              </p:par>
                              <p:par>
                                <p:cTn id="153" presetID="21" presetClass="entr" presetSubtype="4" fill="hold" grpId="1" nodeType="withEffect">
                                  <p:stCondLst>
                                    <p:cond delay="0"/>
                                  </p:stCondLst>
                                  <p:childTnLst>
                                    <p:set>
                                      <p:cBhvr>
                                        <p:cTn id="154" dur="1" fill="hold">
                                          <p:stCondLst>
                                            <p:cond delay="0"/>
                                          </p:stCondLst>
                                        </p:cTn>
                                        <p:tgtEl>
                                          <p:spTgt spid="62"/>
                                        </p:tgtEl>
                                        <p:attrNameLst>
                                          <p:attrName>style.visibility</p:attrName>
                                        </p:attrNameLst>
                                      </p:cBhvr>
                                      <p:to>
                                        <p:strVal val="visible"/>
                                      </p:to>
                                    </p:set>
                                    <p:animEffect transition="in" filter="wheel(4)">
                                      <p:cBhvr>
                                        <p:cTn id="155" dur="2000"/>
                                        <p:tgtEl>
                                          <p:spTgt spid="62"/>
                                        </p:tgtEl>
                                      </p:cBhvr>
                                    </p:animEffect>
                                  </p:childTnLst>
                                </p:cTn>
                              </p:par>
                              <p:par>
                                <p:cTn id="156" presetID="21" presetClass="entr" presetSubtype="4" fill="hold" grpId="1"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heel(4)">
                                      <p:cBhvr>
                                        <p:cTn id="158" dur="2000"/>
                                        <p:tgtEl>
                                          <p:spTgt spid="63"/>
                                        </p:tgtEl>
                                      </p:cBhvr>
                                    </p:animEffect>
                                  </p:childTnLst>
                                </p:cTn>
                              </p:par>
                              <p:par>
                                <p:cTn id="159" presetID="21" presetClass="entr" presetSubtype="4" fill="hold" grpId="1" nodeType="withEffect">
                                  <p:stCondLst>
                                    <p:cond delay="0"/>
                                  </p:stCondLst>
                                  <p:childTnLst>
                                    <p:set>
                                      <p:cBhvr>
                                        <p:cTn id="160" dur="1" fill="hold">
                                          <p:stCondLst>
                                            <p:cond delay="0"/>
                                          </p:stCondLst>
                                        </p:cTn>
                                        <p:tgtEl>
                                          <p:spTgt spid="64"/>
                                        </p:tgtEl>
                                        <p:attrNameLst>
                                          <p:attrName>style.visibility</p:attrName>
                                        </p:attrNameLst>
                                      </p:cBhvr>
                                      <p:to>
                                        <p:strVal val="visible"/>
                                      </p:to>
                                    </p:set>
                                    <p:animEffect transition="in" filter="wheel(4)">
                                      <p:cBhvr>
                                        <p:cTn id="161" dur="2000"/>
                                        <p:tgtEl>
                                          <p:spTgt spid="64"/>
                                        </p:tgtEl>
                                      </p:cBhvr>
                                    </p:animEffect>
                                  </p:childTnLst>
                                </p:cTn>
                              </p:par>
                              <p:par>
                                <p:cTn id="162" presetID="21" presetClass="entr" presetSubtype="4" fill="hold" grpId="1" nodeType="withEffect">
                                  <p:stCondLst>
                                    <p:cond delay="0"/>
                                  </p:stCondLst>
                                  <p:childTnLst>
                                    <p:set>
                                      <p:cBhvr>
                                        <p:cTn id="163" dur="1" fill="hold">
                                          <p:stCondLst>
                                            <p:cond delay="0"/>
                                          </p:stCondLst>
                                        </p:cTn>
                                        <p:tgtEl>
                                          <p:spTgt spid="65"/>
                                        </p:tgtEl>
                                        <p:attrNameLst>
                                          <p:attrName>style.visibility</p:attrName>
                                        </p:attrNameLst>
                                      </p:cBhvr>
                                      <p:to>
                                        <p:strVal val="visible"/>
                                      </p:to>
                                    </p:set>
                                    <p:animEffect transition="in" filter="wheel(4)">
                                      <p:cBhvr>
                                        <p:cTn id="164" dur="2000"/>
                                        <p:tgtEl>
                                          <p:spTgt spid="65"/>
                                        </p:tgtEl>
                                      </p:cBhvr>
                                    </p:animEffect>
                                  </p:childTnLst>
                                </p:cTn>
                              </p:par>
                              <p:par>
                                <p:cTn id="165" presetID="21" presetClass="entr" presetSubtype="4" fill="hold" grpId="1" nodeType="withEffect">
                                  <p:stCondLst>
                                    <p:cond delay="0"/>
                                  </p:stCondLst>
                                  <p:childTnLst>
                                    <p:set>
                                      <p:cBhvr>
                                        <p:cTn id="166" dur="1" fill="hold">
                                          <p:stCondLst>
                                            <p:cond delay="0"/>
                                          </p:stCondLst>
                                        </p:cTn>
                                        <p:tgtEl>
                                          <p:spTgt spid="66"/>
                                        </p:tgtEl>
                                        <p:attrNameLst>
                                          <p:attrName>style.visibility</p:attrName>
                                        </p:attrNameLst>
                                      </p:cBhvr>
                                      <p:to>
                                        <p:strVal val="visible"/>
                                      </p:to>
                                    </p:set>
                                    <p:animEffect transition="in" filter="wheel(4)">
                                      <p:cBhvr>
                                        <p:cTn id="167" dur="2000"/>
                                        <p:tgtEl>
                                          <p:spTgt spid="66"/>
                                        </p:tgtEl>
                                      </p:cBhvr>
                                    </p:animEffect>
                                  </p:childTnLst>
                                </p:cTn>
                              </p:par>
                              <p:par>
                                <p:cTn id="168" presetID="21" presetClass="entr" presetSubtype="4" fill="hold" grpId="1" nodeType="withEffect">
                                  <p:stCondLst>
                                    <p:cond delay="0"/>
                                  </p:stCondLst>
                                  <p:childTnLst>
                                    <p:set>
                                      <p:cBhvr>
                                        <p:cTn id="169" dur="1" fill="hold">
                                          <p:stCondLst>
                                            <p:cond delay="0"/>
                                          </p:stCondLst>
                                        </p:cTn>
                                        <p:tgtEl>
                                          <p:spTgt spid="67"/>
                                        </p:tgtEl>
                                        <p:attrNameLst>
                                          <p:attrName>style.visibility</p:attrName>
                                        </p:attrNameLst>
                                      </p:cBhvr>
                                      <p:to>
                                        <p:strVal val="visible"/>
                                      </p:to>
                                    </p:set>
                                    <p:animEffect transition="in" filter="wheel(4)">
                                      <p:cBhvr>
                                        <p:cTn id="170" dur="2000"/>
                                        <p:tgtEl>
                                          <p:spTgt spid="67"/>
                                        </p:tgtEl>
                                      </p:cBhvr>
                                    </p:animEffect>
                                  </p:childTnLst>
                                </p:cTn>
                              </p:par>
                              <p:par>
                                <p:cTn id="171" presetID="21" presetClass="entr" presetSubtype="4" fill="hold" grpId="1" nodeType="withEffect">
                                  <p:stCondLst>
                                    <p:cond delay="0"/>
                                  </p:stCondLst>
                                  <p:childTnLst>
                                    <p:set>
                                      <p:cBhvr>
                                        <p:cTn id="172" dur="1" fill="hold">
                                          <p:stCondLst>
                                            <p:cond delay="0"/>
                                          </p:stCondLst>
                                        </p:cTn>
                                        <p:tgtEl>
                                          <p:spTgt spid="68"/>
                                        </p:tgtEl>
                                        <p:attrNameLst>
                                          <p:attrName>style.visibility</p:attrName>
                                        </p:attrNameLst>
                                      </p:cBhvr>
                                      <p:to>
                                        <p:strVal val="visible"/>
                                      </p:to>
                                    </p:set>
                                    <p:animEffect transition="in" filter="wheel(4)">
                                      <p:cBhvr>
                                        <p:cTn id="173" dur="2000"/>
                                        <p:tgtEl>
                                          <p:spTgt spid="68"/>
                                        </p:tgtEl>
                                      </p:cBhvr>
                                    </p:animEffect>
                                  </p:childTnLst>
                                </p:cTn>
                              </p:par>
                              <p:par>
                                <p:cTn id="174" presetID="21" presetClass="entr" presetSubtype="4" fill="hold" grpId="1" nodeType="withEffect">
                                  <p:stCondLst>
                                    <p:cond delay="0"/>
                                  </p:stCondLst>
                                  <p:childTnLst>
                                    <p:set>
                                      <p:cBhvr>
                                        <p:cTn id="175" dur="1" fill="hold">
                                          <p:stCondLst>
                                            <p:cond delay="0"/>
                                          </p:stCondLst>
                                        </p:cTn>
                                        <p:tgtEl>
                                          <p:spTgt spid="69"/>
                                        </p:tgtEl>
                                        <p:attrNameLst>
                                          <p:attrName>style.visibility</p:attrName>
                                        </p:attrNameLst>
                                      </p:cBhvr>
                                      <p:to>
                                        <p:strVal val="visible"/>
                                      </p:to>
                                    </p:set>
                                    <p:animEffect transition="in" filter="wheel(4)">
                                      <p:cBhvr>
                                        <p:cTn id="176" dur="2000"/>
                                        <p:tgtEl>
                                          <p:spTgt spid="69"/>
                                        </p:tgtEl>
                                      </p:cBhvr>
                                    </p:animEffect>
                                  </p:childTnLst>
                                </p:cTn>
                              </p:par>
                              <p:par>
                                <p:cTn id="177" presetID="21" presetClass="entr" presetSubtype="4" fill="hold" grpId="1" nodeType="withEffect">
                                  <p:stCondLst>
                                    <p:cond delay="0"/>
                                  </p:stCondLst>
                                  <p:childTnLst>
                                    <p:set>
                                      <p:cBhvr>
                                        <p:cTn id="178" dur="1" fill="hold">
                                          <p:stCondLst>
                                            <p:cond delay="0"/>
                                          </p:stCondLst>
                                        </p:cTn>
                                        <p:tgtEl>
                                          <p:spTgt spid="70"/>
                                        </p:tgtEl>
                                        <p:attrNameLst>
                                          <p:attrName>style.visibility</p:attrName>
                                        </p:attrNameLst>
                                      </p:cBhvr>
                                      <p:to>
                                        <p:strVal val="visible"/>
                                      </p:to>
                                    </p:set>
                                    <p:animEffect transition="in" filter="wheel(4)">
                                      <p:cBhvr>
                                        <p:cTn id="179" dur="2000"/>
                                        <p:tgtEl>
                                          <p:spTgt spid="70"/>
                                        </p:tgtEl>
                                      </p:cBhvr>
                                    </p:animEffect>
                                  </p:childTnLst>
                                </p:cTn>
                              </p:par>
                              <p:par>
                                <p:cTn id="180" presetID="21" presetClass="entr" presetSubtype="4" fill="hold" grpId="1" nodeType="with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wheel(4)">
                                      <p:cBhvr>
                                        <p:cTn id="182" dur="2000"/>
                                        <p:tgtEl>
                                          <p:spTgt spid="71"/>
                                        </p:tgtEl>
                                      </p:cBhvr>
                                    </p:animEffect>
                                  </p:childTnLst>
                                </p:cTn>
                              </p:par>
                              <p:par>
                                <p:cTn id="183" presetID="21" presetClass="entr" presetSubtype="4" fill="hold" grpId="1" nodeType="withEffect">
                                  <p:stCondLst>
                                    <p:cond delay="0"/>
                                  </p:stCondLst>
                                  <p:childTnLst>
                                    <p:set>
                                      <p:cBhvr>
                                        <p:cTn id="184" dur="1" fill="hold">
                                          <p:stCondLst>
                                            <p:cond delay="0"/>
                                          </p:stCondLst>
                                        </p:cTn>
                                        <p:tgtEl>
                                          <p:spTgt spid="72"/>
                                        </p:tgtEl>
                                        <p:attrNameLst>
                                          <p:attrName>style.visibility</p:attrName>
                                        </p:attrNameLst>
                                      </p:cBhvr>
                                      <p:to>
                                        <p:strVal val="visible"/>
                                      </p:to>
                                    </p:set>
                                    <p:animEffect transition="in" filter="wheel(4)">
                                      <p:cBhvr>
                                        <p:cTn id="185" dur="2000"/>
                                        <p:tgtEl>
                                          <p:spTgt spid="72"/>
                                        </p:tgtEl>
                                      </p:cBhvr>
                                    </p:animEffect>
                                  </p:childTnLst>
                                </p:cTn>
                              </p:par>
                              <p:par>
                                <p:cTn id="186" presetID="21" presetClass="entr" presetSubtype="4" fill="hold" grpId="1" nodeType="with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wheel(4)">
                                      <p:cBhvr>
                                        <p:cTn id="188" dur="2000"/>
                                        <p:tgtEl>
                                          <p:spTgt spid="73"/>
                                        </p:tgtEl>
                                      </p:cBhvr>
                                    </p:animEffect>
                                  </p:childTnLst>
                                </p:cTn>
                              </p:par>
                              <p:par>
                                <p:cTn id="189" presetID="21" presetClass="entr" presetSubtype="4" fill="hold" grpId="1" nodeType="withEffect">
                                  <p:stCondLst>
                                    <p:cond delay="0"/>
                                  </p:stCondLst>
                                  <p:childTnLst>
                                    <p:set>
                                      <p:cBhvr>
                                        <p:cTn id="190" dur="1" fill="hold">
                                          <p:stCondLst>
                                            <p:cond delay="0"/>
                                          </p:stCondLst>
                                        </p:cTn>
                                        <p:tgtEl>
                                          <p:spTgt spid="74"/>
                                        </p:tgtEl>
                                        <p:attrNameLst>
                                          <p:attrName>style.visibility</p:attrName>
                                        </p:attrNameLst>
                                      </p:cBhvr>
                                      <p:to>
                                        <p:strVal val="visible"/>
                                      </p:to>
                                    </p:set>
                                    <p:animEffect transition="in" filter="wheel(4)">
                                      <p:cBhvr>
                                        <p:cTn id="191" dur="2000"/>
                                        <p:tgtEl>
                                          <p:spTgt spid="74"/>
                                        </p:tgtEl>
                                      </p:cBhvr>
                                    </p:animEffect>
                                  </p:childTnLst>
                                </p:cTn>
                              </p:par>
                              <p:par>
                                <p:cTn id="192" presetID="21" presetClass="entr" presetSubtype="4" fill="hold" grpId="1" nodeType="with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wheel(4)">
                                      <p:cBhvr>
                                        <p:cTn id="194" dur="2000"/>
                                        <p:tgtEl>
                                          <p:spTgt spid="75"/>
                                        </p:tgtEl>
                                      </p:cBhvr>
                                    </p:animEffect>
                                  </p:childTnLst>
                                </p:cTn>
                              </p:par>
                              <p:par>
                                <p:cTn id="195" presetID="21" presetClass="entr" presetSubtype="4" fill="hold" grpId="1" nodeType="withEffect">
                                  <p:stCondLst>
                                    <p:cond delay="0"/>
                                  </p:stCondLst>
                                  <p:childTnLst>
                                    <p:set>
                                      <p:cBhvr>
                                        <p:cTn id="196" dur="1" fill="hold">
                                          <p:stCondLst>
                                            <p:cond delay="0"/>
                                          </p:stCondLst>
                                        </p:cTn>
                                        <p:tgtEl>
                                          <p:spTgt spid="76"/>
                                        </p:tgtEl>
                                        <p:attrNameLst>
                                          <p:attrName>style.visibility</p:attrName>
                                        </p:attrNameLst>
                                      </p:cBhvr>
                                      <p:to>
                                        <p:strVal val="visible"/>
                                      </p:to>
                                    </p:set>
                                    <p:animEffect transition="in" filter="wheel(4)">
                                      <p:cBhvr>
                                        <p:cTn id="197" dur="2000"/>
                                        <p:tgtEl>
                                          <p:spTgt spid="76"/>
                                        </p:tgtEl>
                                      </p:cBhvr>
                                    </p:animEffect>
                                  </p:childTnLst>
                                </p:cTn>
                              </p:par>
                              <p:par>
                                <p:cTn id="198" presetID="21" presetClass="entr" presetSubtype="4" fill="hold" grpId="1" nodeType="withEffect">
                                  <p:stCondLst>
                                    <p:cond delay="0"/>
                                  </p:stCondLst>
                                  <p:childTnLst>
                                    <p:set>
                                      <p:cBhvr>
                                        <p:cTn id="199" dur="1" fill="hold">
                                          <p:stCondLst>
                                            <p:cond delay="0"/>
                                          </p:stCondLst>
                                        </p:cTn>
                                        <p:tgtEl>
                                          <p:spTgt spid="77"/>
                                        </p:tgtEl>
                                        <p:attrNameLst>
                                          <p:attrName>style.visibility</p:attrName>
                                        </p:attrNameLst>
                                      </p:cBhvr>
                                      <p:to>
                                        <p:strVal val="visible"/>
                                      </p:to>
                                    </p:set>
                                    <p:animEffect transition="in" filter="wheel(4)">
                                      <p:cBhvr>
                                        <p:cTn id="200" dur="2000"/>
                                        <p:tgtEl>
                                          <p:spTgt spid="77"/>
                                        </p:tgtEl>
                                      </p:cBhvr>
                                    </p:animEffect>
                                  </p:childTnLst>
                                </p:cTn>
                              </p:par>
                              <p:par>
                                <p:cTn id="201" presetID="21" presetClass="entr" presetSubtype="4" fill="hold" grpId="1" nodeType="with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wheel(4)">
                                      <p:cBhvr>
                                        <p:cTn id="203" dur="2000"/>
                                        <p:tgtEl>
                                          <p:spTgt spid="78"/>
                                        </p:tgtEl>
                                      </p:cBhvr>
                                    </p:animEffect>
                                  </p:childTnLst>
                                </p:cTn>
                              </p:par>
                              <p:par>
                                <p:cTn id="204" presetID="21" presetClass="entr" presetSubtype="4" fill="hold" grpId="1" nodeType="withEffect">
                                  <p:stCondLst>
                                    <p:cond delay="0"/>
                                  </p:stCondLst>
                                  <p:childTnLst>
                                    <p:set>
                                      <p:cBhvr>
                                        <p:cTn id="205" dur="1" fill="hold">
                                          <p:stCondLst>
                                            <p:cond delay="0"/>
                                          </p:stCondLst>
                                        </p:cTn>
                                        <p:tgtEl>
                                          <p:spTgt spid="79"/>
                                        </p:tgtEl>
                                        <p:attrNameLst>
                                          <p:attrName>style.visibility</p:attrName>
                                        </p:attrNameLst>
                                      </p:cBhvr>
                                      <p:to>
                                        <p:strVal val="visible"/>
                                      </p:to>
                                    </p:set>
                                    <p:animEffect transition="in" filter="wheel(4)">
                                      <p:cBhvr>
                                        <p:cTn id="206" dur="2000"/>
                                        <p:tgtEl>
                                          <p:spTgt spid="79"/>
                                        </p:tgtEl>
                                      </p:cBhvr>
                                    </p:animEffect>
                                  </p:childTnLst>
                                </p:cTn>
                              </p:par>
                              <p:par>
                                <p:cTn id="207" presetID="21" presetClass="entr" presetSubtype="4" fill="hold" grpId="1" nodeType="withEffect">
                                  <p:stCondLst>
                                    <p:cond delay="0"/>
                                  </p:stCondLst>
                                  <p:childTnLst>
                                    <p:set>
                                      <p:cBhvr>
                                        <p:cTn id="208" dur="1" fill="hold">
                                          <p:stCondLst>
                                            <p:cond delay="0"/>
                                          </p:stCondLst>
                                        </p:cTn>
                                        <p:tgtEl>
                                          <p:spTgt spid="80"/>
                                        </p:tgtEl>
                                        <p:attrNameLst>
                                          <p:attrName>style.visibility</p:attrName>
                                        </p:attrNameLst>
                                      </p:cBhvr>
                                      <p:to>
                                        <p:strVal val="visible"/>
                                      </p:to>
                                    </p:set>
                                    <p:animEffect transition="in" filter="wheel(4)">
                                      <p:cBhvr>
                                        <p:cTn id="209" dur="2000"/>
                                        <p:tgtEl>
                                          <p:spTgt spid="80"/>
                                        </p:tgtEl>
                                      </p:cBhvr>
                                    </p:animEffect>
                                  </p:childTnLst>
                                </p:cTn>
                              </p:par>
                              <p:par>
                                <p:cTn id="210" presetID="21" presetClass="entr" presetSubtype="4" fill="hold" grpId="1" nodeType="withEffect">
                                  <p:stCondLst>
                                    <p:cond delay="0"/>
                                  </p:stCondLst>
                                  <p:childTnLst>
                                    <p:set>
                                      <p:cBhvr>
                                        <p:cTn id="211" dur="1" fill="hold">
                                          <p:stCondLst>
                                            <p:cond delay="0"/>
                                          </p:stCondLst>
                                        </p:cTn>
                                        <p:tgtEl>
                                          <p:spTgt spid="81"/>
                                        </p:tgtEl>
                                        <p:attrNameLst>
                                          <p:attrName>style.visibility</p:attrName>
                                        </p:attrNameLst>
                                      </p:cBhvr>
                                      <p:to>
                                        <p:strVal val="visible"/>
                                      </p:to>
                                    </p:set>
                                    <p:animEffect transition="in" filter="wheel(4)">
                                      <p:cBhvr>
                                        <p:cTn id="212" dur="2000"/>
                                        <p:tgtEl>
                                          <p:spTgt spid="81"/>
                                        </p:tgtEl>
                                      </p:cBhvr>
                                    </p:animEffect>
                                  </p:childTnLst>
                                </p:cTn>
                              </p:par>
                              <p:par>
                                <p:cTn id="213" presetID="21" presetClass="entr" presetSubtype="4" fill="hold" grpId="1" nodeType="withEffect">
                                  <p:stCondLst>
                                    <p:cond delay="0"/>
                                  </p:stCondLst>
                                  <p:childTnLst>
                                    <p:set>
                                      <p:cBhvr>
                                        <p:cTn id="214" dur="1" fill="hold">
                                          <p:stCondLst>
                                            <p:cond delay="0"/>
                                          </p:stCondLst>
                                        </p:cTn>
                                        <p:tgtEl>
                                          <p:spTgt spid="82"/>
                                        </p:tgtEl>
                                        <p:attrNameLst>
                                          <p:attrName>style.visibility</p:attrName>
                                        </p:attrNameLst>
                                      </p:cBhvr>
                                      <p:to>
                                        <p:strVal val="visible"/>
                                      </p:to>
                                    </p:set>
                                    <p:animEffect transition="in" filter="wheel(4)">
                                      <p:cBhvr>
                                        <p:cTn id="215" dur="2000"/>
                                        <p:tgtEl>
                                          <p:spTgt spid="82"/>
                                        </p:tgtEl>
                                      </p:cBhvr>
                                    </p:animEffect>
                                  </p:childTnLst>
                                </p:cTn>
                              </p:par>
                              <p:par>
                                <p:cTn id="216" presetID="21" presetClass="entr" presetSubtype="4" fill="hold" grpId="1" nodeType="withEffect">
                                  <p:stCondLst>
                                    <p:cond delay="0"/>
                                  </p:stCondLst>
                                  <p:childTnLst>
                                    <p:set>
                                      <p:cBhvr>
                                        <p:cTn id="217" dur="1" fill="hold">
                                          <p:stCondLst>
                                            <p:cond delay="0"/>
                                          </p:stCondLst>
                                        </p:cTn>
                                        <p:tgtEl>
                                          <p:spTgt spid="83"/>
                                        </p:tgtEl>
                                        <p:attrNameLst>
                                          <p:attrName>style.visibility</p:attrName>
                                        </p:attrNameLst>
                                      </p:cBhvr>
                                      <p:to>
                                        <p:strVal val="visible"/>
                                      </p:to>
                                    </p:set>
                                    <p:animEffect transition="in" filter="wheel(4)">
                                      <p:cBhvr>
                                        <p:cTn id="218" dur="2000"/>
                                        <p:tgtEl>
                                          <p:spTgt spid="83"/>
                                        </p:tgtEl>
                                      </p:cBhvr>
                                    </p:animEffect>
                                  </p:childTnLst>
                                </p:cTn>
                              </p:par>
                              <p:par>
                                <p:cTn id="219" presetID="21" presetClass="entr" presetSubtype="4" fill="hold" grpId="1" nodeType="withEffect">
                                  <p:stCondLst>
                                    <p:cond delay="0"/>
                                  </p:stCondLst>
                                  <p:childTnLst>
                                    <p:set>
                                      <p:cBhvr>
                                        <p:cTn id="220" dur="1" fill="hold">
                                          <p:stCondLst>
                                            <p:cond delay="0"/>
                                          </p:stCondLst>
                                        </p:cTn>
                                        <p:tgtEl>
                                          <p:spTgt spid="84"/>
                                        </p:tgtEl>
                                        <p:attrNameLst>
                                          <p:attrName>style.visibility</p:attrName>
                                        </p:attrNameLst>
                                      </p:cBhvr>
                                      <p:to>
                                        <p:strVal val="visible"/>
                                      </p:to>
                                    </p:set>
                                    <p:animEffect transition="in" filter="wheel(4)">
                                      <p:cBhvr>
                                        <p:cTn id="221" dur="2000"/>
                                        <p:tgtEl>
                                          <p:spTgt spid="84"/>
                                        </p:tgtEl>
                                      </p:cBhvr>
                                    </p:animEffect>
                                  </p:childTnLst>
                                </p:cTn>
                              </p:par>
                              <p:par>
                                <p:cTn id="222" presetID="21" presetClass="entr" presetSubtype="4" fill="hold" grpId="1" nodeType="withEffect">
                                  <p:stCondLst>
                                    <p:cond delay="0"/>
                                  </p:stCondLst>
                                  <p:childTnLst>
                                    <p:set>
                                      <p:cBhvr>
                                        <p:cTn id="223" dur="1" fill="hold">
                                          <p:stCondLst>
                                            <p:cond delay="0"/>
                                          </p:stCondLst>
                                        </p:cTn>
                                        <p:tgtEl>
                                          <p:spTgt spid="85"/>
                                        </p:tgtEl>
                                        <p:attrNameLst>
                                          <p:attrName>style.visibility</p:attrName>
                                        </p:attrNameLst>
                                      </p:cBhvr>
                                      <p:to>
                                        <p:strVal val="visible"/>
                                      </p:to>
                                    </p:set>
                                    <p:animEffect transition="in" filter="wheel(4)">
                                      <p:cBhvr>
                                        <p:cTn id="224" dur="2000"/>
                                        <p:tgtEl>
                                          <p:spTgt spid="85"/>
                                        </p:tgtEl>
                                      </p:cBhvr>
                                    </p:animEffect>
                                  </p:childTnLst>
                                </p:cTn>
                              </p:par>
                              <p:par>
                                <p:cTn id="225" presetID="21" presetClass="entr" presetSubtype="4" fill="hold" grpId="1" nodeType="withEffect">
                                  <p:stCondLst>
                                    <p:cond delay="0"/>
                                  </p:stCondLst>
                                  <p:childTnLst>
                                    <p:set>
                                      <p:cBhvr>
                                        <p:cTn id="226" dur="1" fill="hold">
                                          <p:stCondLst>
                                            <p:cond delay="0"/>
                                          </p:stCondLst>
                                        </p:cTn>
                                        <p:tgtEl>
                                          <p:spTgt spid="86"/>
                                        </p:tgtEl>
                                        <p:attrNameLst>
                                          <p:attrName>style.visibility</p:attrName>
                                        </p:attrNameLst>
                                      </p:cBhvr>
                                      <p:to>
                                        <p:strVal val="visible"/>
                                      </p:to>
                                    </p:set>
                                    <p:animEffect transition="in" filter="wheel(4)">
                                      <p:cBhvr>
                                        <p:cTn id="227" dur="2000"/>
                                        <p:tgtEl>
                                          <p:spTgt spid="86"/>
                                        </p:tgtEl>
                                      </p:cBhvr>
                                    </p:animEffect>
                                  </p:childTnLst>
                                </p:cTn>
                              </p:par>
                              <p:par>
                                <p:cTn id="228" presetID="21" presetClass="entr" presetSubtype="4" fill="hold" grpId="1" nodeType="withEffect">
                                  <p:stCondLst>
                                    <p:cond delay="0"/>
                                  </p:stCondLst>
                                  <p:childTnLst>
                                    <p:set>
                                      <p:cBhvr>
                                        <p:cTn id="229" dur="1" fill="hold">
                                          <p:stCondLst>
                                            <p:cond delay="0"/>
                                          </p:stCondLst>
                                        </p:cTn>
                                        <p:tgtEl>
                                          <p:spTgt spid="87"/>
                                        </p:tgtEl>
                                        <p:attrNameLst>
                                          <p:attrName>style.visibility</p:attrName>
                                        </p:attrNameLst>
                                      </p:cBhvr>
                                      <p:to>
                                        <p:strVal val="visible"/>
                                      </p:to>
                                    </p:set>
                                    <p:animEffect transition="in" filter="wheel(4)">
                                      <p:cBhvr>
                                        <p:cTn id="230" dur="2000"/>
                                        <p:tgtEl>
                                          <p:spTgt spid="87"/>
                                        </p:tgtEl>
                                      </p:cBhvr>
                                    </p:animEffect>
                                  </p:childTnLst>
                                </p:cTn>
                              </p:par>
                              <p:par>
                                <p:cTn id="231" presetID="21" presetClass="entr" presetSubtype="4" fill="hold" grpId="1" nodeType="withEffect">
                                  <p:stCondLst>
                                    <p:cond delay="0"/>
                                  </p:stCondLst>
                                  <p:childTnLst>
                                    <p:set>
                                      <p:cBhvr>
                                        <p:cTn id="232" dur="1" fill="hold">
                                          <p:stCondLst>
                                            <p:cond delay="0"/>
                                          </p:stCondLst>
                                        </p:cTn>
                                        <p:tgtEl>
                                          <p:spTgt spid="88"/>
                                        </p:tgtEl>
                                        <p:attrNameLst>
                                          <p:attrName>style.visibility</p:attrName>
                                        </p:attrNameLst>
                                      </p:cBhvr>
                                      <p:to>
                                        <p:strVal val="visible"/>
                                      </p:to>
                                    </p:set>
                                    <p:animEffect transition="in" filter="wheel(4)">
                                      <p:cBhvr>
                                        <p:cTn id="233" dur="2000"/>
                                        <p:tgtEl>
                                          <p:spTgt spid="88"/>
                                        </p:tgtEl>
                                      </p:cBhvr>
                                    </p:animEffect>
                                  </p:childTnLst>
                                </p:cTn>
                              </p:par>
                              <p:par>
                                <p:cTn id="234" presetID="21" presetClass="entr" presetSubtype="4" fill="hold" grpId="1" nodeType="withEffect">
                                  <p:stCondLst>
                                    <p:cond delay="0"/>
                                  </p:stCondLst>
                                  <p:childTnLst>
                                    <p:set>
                                      <p:cBhvr>
                                        <p:cTn id="235" dur="1" fill="hold">
                                          <p:stCondLst>
                                            <p:cond delay="0"/>
                                          </p:stCondLst>
                                        </p:cTn>
                                        <p:tgtEl>
                                          <p:spTgt spid="89"/>
                                        </p:tgtEl>
                                        <p:attrNameLst>
                                          <p:attrName>style.visibility</p:attrName>
                                        </p:attrNameLst>
                                      </p:cBhvr>
                                      <p:to>
                                        <p:strVal val="visible"/>
                                      </p:to>
                                    </p:set>
                                    <p:animEffect transition="in" filter="wheel(4)">
                                      <p:cBhvr>
                                        <p:cTn id="236" dur="2000"/>
                                        <p:tgtEl>
                                          <p:spTgt spid="89"/>
                                        </p:tgtEl>
                                      </p:cBhvr>
                                    </p:animEffect>
                                  </p:childTnLst>
                                </p:cTn>
                              </p:par>
                              <p:par>
                                <p:cTn id="237" presetID="21" presetClass="entr" presetSubtype="4" fill="hold" grpId="1" nodeType="withEffect">
                                  <p:stCondLst>
                                    <p:cond delay="0"/>
                                  </p:stCondLst>
                                  <p:childTnLst>
                                    <p:set>
                                      <p:cBhvr>
                                        <p:cTn id="238" dur="1" fill="hold">
                                          <p:stCondLst>
                                            <p:cond delay="0"/>
                                          </p:stCondLst>
                                        </p:cTn>
                                        <p:tgtEl>
                                          <p:spTgt spid="90"/>
                                        </p:tgtEl>
                                        <p:attrNameLst>
                                          <p:attrName>style.visibility</p:attrName>
                                        </p:attrNameLst>
                                      </p:cBhvr>
                                      <p:to>
                                        <p:strVal val="visible"/>
                                      </p:to>
                                    </p:set>
                                    <p:animEffect transition="in" filter="wheel(4)">
                                      <p:cBhvr>
                                        <p:cTn id="239" dur="2000"/>
                                        <p:tgtEl>
                                          <p:spTgt spid="90"/>
                                        </p:tgtEl>
                                      </p:cBhvr>
                                    </p:animEffect>
                                  </p:childTnLst>
                                </p:cTn>
                              </p:par>
                              <p:par>
                                <p:cTn id="240" presetID="21" presetClass="entr" presetSubtype="4" fill="hold" grpId="1" nodeType="withEffect">
                                  <p:stCondLst>
                                    <p:cond delay="0"/>
                                  </p:stCondLst>
                                  <p:childTnLst>
                                    <p:set>
                                      <p:cBhvr>
                                        <p:cTn id="241" dur="1" fill="hold">
                                          <p:stCondLst>
                                            <p:cond delay="0"/>
                                          </p:stCondLst>
                                        </p:cTn>
                                        <p:tgtEl>
                                          <p:spTgt spid="91"/>
                                        </p:tgtEl>
                                        <p:attrNameLst>
                                          <p:attrName>style.visibility</p:attrName>
                                        </p:attrNameLst>
                                      </p:cBhvr>
                                      <p:to>
                                        <p:strVal val="visible"/>
                                      </p:to>
                                    </p:set>
                                    <p:animEffect transition="in" filter="wheel(4)">
                                      <p:cBhvr>
                                        <p:cTn id="242" dur="2000"/>
                                        <p:tgtEl>
                                          <p:spTgt spid="91"/>
                                        </p:tgtEl>
                                      </p:cBhvr>
                                    </p:animEffect>
                                  </p:childTnLst>
                                </p:cTn>
                              </p:par>
                              <p:par>
                                <p:cTn id="243" presetID="21" presetClass="entr" presetSubtype="4" fill="hold" grpId="1" nodeType="withEffect">
                                  <p:stCondLst>
                                    <p:cond delay="0"/>
                                  </p:stCondLst>
                                  <p:childTnLst>
                                    <p:set>
                                      <p:cBhvr>
                                        <p:cTn id="244" dur="1" fill="hold">
                                          <p:stCondLst>
                                            <p:cond delay="0"/>
                                          </p:stCondLst>
                                        </p:cTn>
                                        <p:tgtEl>
                                          <p:spTgt spid="92"/>
                                        </p:tgtEl>
                                        <p:attrNameLst>
                                          <p:attrName>style.visibility</p:attrName>
                                        </p:attrNameLst>
                                      </p:cBhvr>
                                      <p:to>
                                        <p:strVal val="visible"/>
                                      </p:to>
                                    </p:set>
                                    <p:animEffect transition="in" filter="wheel(4)">
                                      <p:cBhvr>
                                        <p:cTn id="245" dur="2000"/>
                                        <p:tgtEl>
                                          <p:spTgt spid="92"/>
                                        </p:tgtEl>
                                      </p:cBhvr>
                                    </p:animEffect>
                                  </p:childTnLst>
                                </p:cTn>
                              </p:par>
                              <p:par>
                                <p:cTn id="246" presetID="21" presetClass="entr" presetSubtype="4" fill="hold" grpId="1" nodeType="withEffect">
                                  <p:stCondLst>
                                    <p:cond delay="0"/>
                                  </p:stCondLst>
                                  <p:childTnLst>
                                    <p:set>
                                      <p:cBhvr>
                                        <p:cTn id="247" dur="1" fill="hold">
                                          <p:stCondLst>
                                            <p:cond delay="0"/>
                                          </p:stCondLst>
                                        </p:cTn>
                                        <p:tgtEl>
                                          <p:spTgt spid="93"/>
                                        </p:tgtEl>
                                        <p:attrNameLst>
                                          <p:attrName>style.visibility</p:attrName>
                                        </p:attrNameLst>
                                      </p:cBhvr>
                                      <p:to>
                                        <p:strVal val="visible"/>
                                      </p:to>
                                    </p:set>
                                    <p:animEffect transition="in" filter="wheel(4)">
                                      <p:cBhvr>
                                        <p:cTn id="248" dur="2000"/>
                                        <p:tgtEl>
                                          <p:spTgt spid="93"/>
                                        </p:tgtEl>
                                      </p:cBhvr>
                                    </p:animEffect>
                                  </p:childTnLst>
                                </p:cTn>
                              </p:par>
                              <p:par>
                                <p:cTn id="249" presetID="21" presetClass="entr" presetSubtype="4" fill="hold" grpId="1" nodeType="withEffect">
                                  <p:stCondLst>
                                    <p:cond delay="0"/>
                                  </p:stCondLst>
                                  <p:childTnLst>
                                    <p:set>
                                      <p:cBhvr>
                                        <p:cTn id="250" dur="1" fill="hold">
                                          <p:stCondLst>
                                            <p:cond delay="0"/>
                                          </p:stCondLst>
                                        </p:cTn>
                                        <p:tgtEl>
                                          <p:spTgt spid="94"/>
                                        </p:tgtEl>
                                        <p:attrNameLst>
                                          <p:attrName>style.visibility</p:attrName>
                                        </p:attrNameLst>
                                      </p:cBhvr>
                                      <p:to>
                                        <p:strVal val="visible"/>
                                      </p:to>
                                    </p:set>
                                    <p:animEffect transition="in" filter="wheel(4)">
                                      <p:cBhvr>
                                        <p:cTn id="251" dur="2000"/>
                                        <p:tgtEl>
                                          <p:spTgt spid="94"/>
                                        </p:tgtEl>
                                      </p:cBhvr>
                                    </p:animEffect>
                                  </p:childTnLst>
                                </p:cTn>
                              </p:par>
                              <p:par>
                                <p:cTn id="252" presetID="21" presetClass="entr" presetSubtype="4" fill="hold" grpId="1" nodeType="withEffect">
                                  <p:stCondLst>
                                    <p:cond delay="0"/>
                                  </p:stCondLst>
                                  <p:childTnLst>
                                    <p:set>
                                      <p:cBhvr>
                                        <p:cTn id="253" dur="1" fill="hold">
                                          <p:stCondLst>
                                            <p:cond delay="0"/>
                                          </p:stCondLst>
                                        </p:cTn>
                                        <p:tgtEl>
                                          <p:spTgt spid="95"/>
                                        </p:tgtEl>
                                        <p:attrNameLst>
                                          <p:attrName>style.visibility</p:attrName>
                                        </p:attrNameLst>
                                      </p:cBhvr>
                                      <p:to>
                                        <p:strVal val="visible"/>
                                      </p:to>
                                    </p:set>
                                    <p:animEffect transition="in" filter="wheel(4)">
                                      <p:cBhvr>
                                        <p:cTn id="254" dur="2000"/>
                                        <p:tgtEl>
                                          <p:spTgt spid="95"/>
                                        </p:tgtEl>
                                      </p:cBhvr>
                                    </p:animEffect>
                                  </p:childTnLst>
                                </p:cTn>
                              </p:par>
                              <p:par>
                                <p:cTn id="255" presetID="21" presetClass="entr" presetSubtype="4" fill="hold" grpId="1" nodeType="withEffect">
                                  <p:stCondLst>
                                    <p:cond delay="0"/>
                                  </p:stCondLst>
                                  <p:childTnLst>
                                    <p:set>
                                      <p:cBhvr>
                                        <p:cTn id="256" dur="1" fill="hold">
                                          <p:stCondLst>
                                            <p:cond delay="0"/>
                                          </p:stCondLst>
                                        </p:cTn>
                                        <p:tgtEl>
                                          <p:spTgt spid="96"/>
                                        </p:tgtEl>
                                        <p:attrNameLst>
                                          <p:attrName>style.visibility</p:attrName>
                                        </p:attrNameLst>
                                      </p:cBhvr>
                                      <p:to>
                                        <p:strVal val="visible"/>
                                      </p:to>
                                    </p:set>
                                    <p:animEffect transition="in" filter="wheel(4)">
                                      <p:cBhvr>
                                        <p:cTn id="257" dur="2000"/>
                                        <p:tgtEl>
                                          <p:spTgt spid="96"/>
                                        </p:tgtEl>
                                      </p:cBhvr>
                                    </p:animEffect>
                                  </p:childTnLst>
                                </p:cTn>
                              </p:par>
                              <p:par>
                                <p:cTn id="258" presetID="21" presetClass="entr" presetSubtype="4" fill="hold" grpId="1" nodeType="withEffect">
                                  <p:stCondLst>
                                    <p:cond delay="0"/>
                                  </p:stCondLst>
                                  <p:childTnLst>
                                    <p:set>
                                      <p:cBhvr>
                                        <p:cTn id="259" dur="1" fill="hold">
                                          <p:stCondLst>
                                            <p:cond delay="0"/>
                                          </p:stCondLst>
                                        </p:cTn>
                                        <p:tgtEl>
                                          <p:spTgt spid="97"/>
                                        </p:tgtEl>
                                        <p:attrNameLst>
                                          <p:attrName>style.visibility</p:attrName>
                                        </p:attrNameLst>
                                      </p:cBhvr>
                                      <p:to>
                                        <p:strVal val="visible"/>
                                      </p:to>
                                    </p:set>
                                    <p:animEffect transition="in" filter="wheel(4)">
                                      <p:cBhvr>
                                        <p:cTn id="260" dur="2000"/>
                                        <p:tgtEl>
                                          <p:spTgt spid="97"/>
                                        </p:tgtEl>
                                      </p:cBhvr>
                                    </p:animEffect>
                                  </p:childTnLst>
                                </p:cTn>
                              </p:par>
                              <p:par>
                                <p:cTn id="261" presetID="21" presetClass="entr" presetSubtype="4" fill="hold" grpId="1" nodeType="withEffect">
                                  <p:stCondLst>
                                    <p:cond delay="0"/>
                                  </p:stCondLst>
                                  <p:childTnLst>
                                    <p:set>
                                      <p:cBhvr>
                                        <p:cTn id="262" dur="1" fill="hold">
                                          <p:stCondLst>
                                            <p:cond delay="0"/>
                                          </p:stCondLst>
                                        </p:cTn>
                                        <p:tgtEl>
                                          <p:spTgt spid="98"/>
                                        </p:tgtEl>
                                        <p:attrNameLst>
                                          <p:attrName>style.visibility</p:attrName>
                                        </p:attrNameLst>
                                      </p:cBhvr>
                                      <p:to>
                                        <p:strVal val="visible"/>
                                      </p:to>
                                    </p:set>
                                    <p:animEffect transition="in" filter="wheel(4)">
                                      <p:cBhvr>
                                        <p:cTn id="263" dur="2000"/>
                                        <p:tgtEl>
                                          <p:spTgt spid="98"/>
                                        </p:tgtEl>
                                      </p:cBhvr>
                                    </p:animEffect>
                                  </p:childTnLst>
                                </p:cTn>
                              </p:par>
                              <p:par>
                                <p:cTn id="264" presetID="21" presetClass="entr" presetSubtype="4" fill="hold" grpId="1" nodeType="withEffect">
                                  <p:stCondLst>
                                    <p:cond delay="0"/>
                                  </p:stCondLst>
                                  <p:childTnLst>
                                    <p:set>
                                      <p:cBhvr>
                                        <p:cTn id="265" dur="1" fill="hold">
                                          <p:stCondLst>
                                            <p:cond delay="0"/>
                                          </p:stCondLst>
                                        </p:cTn>
                                        <p:tgtEl>
                                          <p:spTgt spid="99"/>
                                        </p:tgtEl>
                                        <p:attrNameLst>
                                          <p:attrName>style.visibility</p:attrName>
                                        </p:attrNameLst>
                                      </p:cBhvr>
                                      <p:to>
                                        <p:strVal val="visible"/>
                                      </p:to>
                                    </p:set>
                                    <p:animEffect transition="in" filter="wheel(4)">
                                      <p:cBhvr>
                                        <p:cTn id="266" dur="2000"/>
                                        <p:tgtEl>
                                          <p:spTgt spid="99"/>
                                        </p:tgtEl>
                                      </p:cBhvr>
                                    </p:animEffect>
                                  </p:childTnLst>
                                </p:cTn>
                              </p:par>
                              <p:par>
                                <p:cTn id="267" presetID="21" presetClass="entr" presetSubtype="4" fill="hold" grpId="1" nodeType="withEffect">
                                  <p:stCondLst>
                                    <p:cond delay="0"/>
                                  </p:stCondLst>
                                  <p:childTnLst>
                                    <p:set>
                                      <p:cBhvr>
                                        <p:cTn id="268" dur="1" fill="hold">
                                          <p:stCondLst>
                                            <p:cond delay="0"/>
                                          </p:stCondLst>
                                        </p:cTn>
                                        <p:tgtEl>
                                          <p:spTgt spid="100"/>
                                        </p:tgtEl>
                                        <p:attrNameLst>
                                          <p:attrName>style.visibility</p:attrName>
                                        </p:attrNameLst>
                                      </p:cBhvr>
                                      <p:to>
                                        <p:strVal val="visible"/>
                                      </p:to>
                                    </p:set>
                                    <p:animEffect transition="in" filter="wheel(4)">
                                      <p:cBhvr>
                                        <p:cTn id="269" dur="2000"/>
                                        <p:tgtEl>
                                          <p:spTgt spid="100"/>
                                        </p:tgtEl>
                                      </p:cBhvr>
                                    </p:animEffect>
                                  </p:childTnLst>
                                </p:cTn>
                              </p:par>
                              <p:par>
                                <p:cTn id="270" presetID="21" presetClass="entr" presetSubtype="4" fill="hold" grpId="1" nodeType="withEffect">
                                  <p:stCondLst>
                                    <p:cond delay="0"/>
                                  </p:stCondLst>
                                  <p:childTnLst>
                                    <p:set>
                                      <p:cBhvr>
                                        <p:cTn id="271" dur="1" fill="hold">
                                          <p:stCondLst>
                                            <p:cond delay="0"/>
                                          </p:stCondLst>
                                        </p:cTn>
                                        <p:tgtEl>
                                          <p:spTgt spid="101"/>
                                        </p:tgtEl>
                                        <p:attrNameLst>
                                          <p:attrName>style.visibility</p:attrName>
                                        </p:attrNameLst>
                                      </p:cBhvr>
                                      <p:to>
                                        <p:strVal val="visible"/>
                                      </p:to>
                                    </p:set>
                                    <p:animEffect transition="in" filter="wheel(4)">
                                      <p:cBhvr>
                                        <p:cTn id="272" dur="2000"/>
                                        <p:tgtEl>
                                          <p:spTgt spid="101"/>
                                        </p:tgtEl>
                                      </p:cBhvr>
                                    </p:animEffect>
                                  </p:childTnLst>
                                </p:cTn>
                              </p:par>
                              <p:par>
                                <p:cTn id="273" presetID="21" presetClass="entr" presetSubtype="4" fill="hold" grpId="1" nodeType="withEffect">
                                  <p:stCondLst>
                                    <p:cond delay="0"/>
                                  </p:stCondLst>
                                  <p:childTnLst>
                                    <p:set>
                                      <p:cBhvr>
                                        <p:cTn id="274" dur="1" fill="hold">
                                          <p:stCondLst>
                                            <p:cond delay="0"/>
                                          </p:stCondLst>
                                        </p:cTn>
                                        <p:tgtEl>
                                          <p:spTgt spid="102"/>
                                        </p:tgtEl>
                                        <p:attrNameLst>
                                          <p:attrName>style.visibility</p:attrName>
                                        </p:attrNameLst>
                                      </p:cBhvr>
                                      <p:to>
                                        <p:strVal val="visible"/>
                                      </p:to>
                                    </p:set>
                                    <p:animEffect transition="in" filter="wheel(4)">
                                      <p:cBhvr>
                                        <p:cTn id="275" dur="2000"/>
                                        <p:tgtEl>
                                          <p:spTgt spid="102"/>
                                        </p:tgtEl>
                                      </p:cBhvr>
                                    </p:animEffect>
                                  </p:childTnLst>
                                </p:cTn>
                              </p:par>
                              <p:par>
                                <p:cTn id="276" presetID="21" presetClass="entr" presetSubtype="4" fill="hold" grpId="1" nodeType="withEffect">
                                  <p:stCondLst>
                                    <p:cond delay="0"/>
                                  </p:stCondLst>
                                  <p:childTnLst>
                                    <p:set>
                                      <p:cBhvr>
                                        <p:cTn id="277" dur="1" fill="hold">
                                          <p:stCondLst>
                                            <p:cond delay="0"/>
                                          </p:stCondLst>
                                        </p:cTn>
                                        <p:tgtEl>
                                          <p:spTgt spid="103"/>
                                        </p:tgtEl>
                                        <p:attrNameLst>
                                          <p:attrName>style.visibility</p:attrName>
                                        </p:attrNameLst>
                                      </p:cBhvr>
                                      <p:to>
                                        <p:strVal val="visible"/>
                                      </p:to>
                                    </p:set>
                                    <p:animEffect transition="in" filter="wheel(4)">
                                      <p:cBhvr>
                                        <p:cTn id="278" dur="2000"/>
                                        <p:tgtEl>
                                          <p:spTgt spid="103"/>
                                        </p:tgtEl>
                                      </p:cBhvr>
                                    </p:animEffect>
                                  </p:childTnLst>
                                </p:cTn>
                              </p:par>
                              <p:par>
                                <p:cTn id="279" presetID="21" presetClass="entr" presetSubtype="4" fill="hold" grpId="1" nodeType="withEffect">
                                  <p:stCondLst>
                                    <p:cond delay="0"/>
                                  </p:stCondLst>
                                  <p:childTnLst>
                                    <p:set>
                                      <p:cBhvr>
                                        <p:cTn id="280" dur="1" fill="hold">
                                          <p:stCondLst>
                                            <p:cond delay="0"/>
                                          </p:stCondLst>
                                        </p:cTn>
                                        <p:tgtEl>
                                          <p:spTgt spid="104"/>
                                        </p:tgtEl>
                                        <p:attrNameLst>
                                          <p:attrName>style.visibility</p:attrName>
                                        </p:attrNameLst>
                                      </p:cBhvr>
                                      <p:to>
                                        <p:strVal val="visible"/>
                                      </p:to>
                                    </p:set>
                                    <p:animEffect transition="in" filter="wheel(4)">
                                      <p:cBhvr>
                                        <p:cTn id="281" dur="2000"/>
                                        <p:tgtEl>
                                          <p:spTgt spid="104"/>
                                        </p:tgtEl>
                                      </p:cBhvr>
                                    </p:animEffect>
                                  </p:childTnLst>
                                </p:cTn>
                              </p:par>
                              <p:par>
                                <p:cTn id="282" presetID="21" presetClass="entr" presetSubtype="4" fill="hold" grpId="1" nodeType="withEffect">
                                  <p:stCondLst>
                                    <p:cond delay="0"/>
                                  </p:stCondLst>
                                  <p:childTnLst>
                                    <p:set>
                                      <p:cBhvr>
                                        <p:cTn id="283" dur="1" fill="hold">
                                          <p:stCondLst>
                                            <p:cond delay="0"/>
                                          </p:stCondLst>
                                        </p:cTn>
                                        <p:tgtEl>
                                          <p:spTgt spid="105"/>
                                        </p:tgtEl>
                                        <p:attrNameLst>
                                          <p:attrName>style.visibility</p:attrName>
                                        </p:attrNameLst>
                                      </p:cBhvr>
                                      <p:to>
                                        <p:strVal val="visible"/>
                                      </p:to>
                                    </p:set>
                                    <p:animEffect transition="in" filter="wheel(4)">
                                      <p:cBhvr>
                                        <p:cTn id="284" dur="2000"/>
                                        <p:tgtEl>
                                          <p:spTgt spid="105"/>
                                        </p:tgtEl>
                                      </p:cBhvr>
                                    </p:animEffect>
                                  </p:childTnLst>
                                </p:cTn>
                              </p:par>
                              <p:par>
                                <p:cTn id="285" presetID="21" presetClass="entr" presetSubtype="4" fill="hold" grpId="1" nodeType="withEffect">
                                  <p:stCondLst>
                                    <p:cond delay="0"/>
                                  </p:stCondLst>
                                  <p:childTnLst>
                                    <p:set>
                                      <p:cBhvr>
                                        <p:cTn id="286" dur="1" fill="hold">
                                          <p:stCondLst>
                                            <p:cond delay="0"/>
                                          </p:stCondLst>
                                        </p:cTn>
                                        <p:tgtEl>
                                          <p:spTgt spid="106"/>
                                        </p:tgtEl>
                                        <p:attrNameLst>
                                          <p:attrName>style.visibility</p:attrName>
                                        </p:attrNameLst>
                                      </p:cBhvr>
                                      <p:to>
                                        <p:strVal val="visible"/>
                                      </p:to>
                                    </p:set>
                                    <p:animEffect transition="in" filter="wheel(4)">
                                      <p:cBhvr>
                                        <p:cTn id="287" dur="2000"/>
                                        <p:tgtEl>
                                          <p:spTgt spid="106"/>
                                        </p:tgtEl>
                                      </p:cBhvr>
                                    </p:animEffect>
                                  </p:childTnLst>
                                </p:cTn>
                              </p:par>
                              <p:par>
                                <p:cTn id="288" presetID="21" presetClass="entr" presetSubtype="4" fill="hold" grpId="1" nodeType="withEffect">
                                  <p:stCondLst>
                                    <p:cond delay="0"/>
                                  </p:stCondLst>
                                  <p:childTnLst>
                                    <p:set>
                                      <p:cBhvr>
                                        <p:cTn id="289" dur="1" fill="hold">
                                          <p:stCondLst>
                                            <p:cond delay="0"/>
                                          </p:stCondLst>
                                        </p:cTn>
                                        <p:tgtEl>
                                          <p:spTgt spid="107"/>
                                        </p:tgtEl>
                                        <p:attrNameLst>
                                          <p:attrName>style.visibility</p:attrName>
                                        </p:attrNameLst>
                                      </p:cBhvr>
                                      <p:to>
                                        <p:strVal val="visible"/>
                                      </p:to>
                                    </p:set>
                                    <p:animEffect transition="in" filter="wheel(4)">
                                      <p:cBhvr>
                                        <p:cTn id="290" dur="2000"/>
                                        <p:tgtEl>
                                          <p:spTgt spid="107"/>
                                        </p:tgtEl>
                                      </p:cBhvr>
                                    </p:animEffect>
                                  </p:childTnLst>
                                </p:cTn>
                              </p:par>
                              <p:par>
                                <p:cTn id="291" presetID="21" presetClass="entr" presetSubtype="4" fill="hold" grpId="1" nodeType="withEffect">
                                  <p:stCondLst>
                                    <p:cond delay="0"/>
                                  </p:stCondLst>
                                  <p:childTnLst>
                                    <p:set>
                                      <p:cBhvr>
                                        <p:cTn id="292" dur="1" fill="hold">
                                          <p:stCondLst>
                                            <p:cond delay="0"/>
                                          </p:stCondLst>
                                        </p:cTn>
                                        <p:tgtEl>
                                          <p:spTgt spid="108"/>
                                        </p:tgtEl>
                                        <p:attrNameLst>
                                          <p:attrName>style.visibility</p:attrName>
                                        </p:attrNameLst>
                                      </p:cBhvr>
                                      <p:to>
                                        <p:strVal val="visible"/>
                                      </p:to>
                                    </p:set>
                                    <p:animEffect transition="in" filter="wheel(4)">
                                      <p:cBhvr>
                                        <p:cTn id="293" dur="2000"/>
                                        <p:tgtEl>
                                          <p:spTgt spid="108"/>
                                        </p:tgtEl>
                                      </p:cBhvr>
                                    </p:animEffect>
                                  </p:childTnLst>
                                </p:cTn>
                              </p:par>
                              <p:par>
                                <p:cTn id="294" presetID="21" presetClass="entr" presetSubtype="4" fill="hold" grpId="1" nodeType="withEffect">
                                  <p:stCondLst>
                                    <p:cond delay="0"/>
                                  </p:stCondLst>
                                  <p:childTnLst>
                                    <p:set>
                                      <p:cBhvr>
                                        <p:cTn id="295" dur="1" fill="hold">
                                          <p:stCondLst>
                                            <p:cond delay="0"/>
                                          </p:stCondLst>
                                        </p:cTn>
                                        <p:tgtEl>
                                          <p:spTgt spid="109"/>
                                        </p:tgtEl>
                                        <p:attrNameLst>
                                          <p:attrName>style.visibility</p:attrName>
                                        </p:attrNameLst>
                                      </p:cBhvr>
                                      <p:to>
                                        <p:strVal val="visible"/>
                                      </p:to>
                                    </p:set>
                                    <p:animEffect transition="in" filter="wheel(4)">
                                      <p:cBhvr>
                                        <p:cTn id="296" dur="2000"/>
                                        <p:tgtEl>
                                          <p:spTgt spid="109"/>
                                        </p:tgtEl>
                                      </p:cBhvr>
                                    </p:animEffect>
                                  </p:childTnLst>
                                </p:cTn>
                              </p:par>
                              <p:par>
                                <p:cTn id="297" presetID="21" presetClass="entr" presetSubtype="4" fill="hold" grpId="1" nodeType="withEffect">
                                  <p:stCondLst>
                                    <p:cond delay="0"/>
                                  </p:stCondLst>
                                  <p:childTnLst>
                                    <p:set>
                                      <p:cBhvr>
                                        <p:cTn id="298" dur="1" fill="hold">
                                          <p:stCondLst>
                                            <p:cond delay="0"/>
                                          </p:stCondLst>
                                        </p:cTn>
                                        <p:tgtEl>
                                          <p:spTgt spid="110"/>
                                        </p:tgtEl>
                                        <p:attrNameLst>
                                          <p:attrName>style.visibility</p:attrName>
                                        </p:attrNameLst>
                                      </p:cBhvr>
                                      <p:to>
                                        <p:strVal val="visible"/>
                                      </p:to>
                                    </p:set>
                                    <p:animEffect transition="in" filter="wheel(4)">
                                      <p:cBhvr>
                                        <p:cTn id="299" dur="2000"/>
                                        <p:tgtEl>
                                          <p:spTgt spid="110"/>
                                        </p:tgtEl>
                                      </p:cBhvr>
                                    </p:animEffect>
                                  </p:childTnLst>
                                </p:cTn>
                              </p:par>
                              <p:par>
                                <p:cTn id="300" presetID="21" presetClass="entr" presetSubtype="4" fill="hold" grpId="1" nodeType="withEffect">
                                  <p:stCondLst>
                                    <p:cond delay="0"/>
                                  </p:stCondLst>
                                  <p:childTnLst>
                                    <p:set>
                                      <p:cBhvr>
                                        <p:cTn id="301" dur="1" fill="hold">
                                          <p:stCondLst>
                                            <p:cond delay="0"/>
                                          </p:stCondLst>
                                        </p:cTn>
                                        <p:tgtEl>
                                          <p:spTgt spid="111"/>
                                        </p:tgtEl>
                                        <p:attrNameLst>
                                          <p:attrName>style.visibility</p:attrName>
                                        </p:attrNameLst>
                                      </p:cBhvr>
                                      <p:to>
                                        <p:strVal val="visible"/>
                                      </p:to>
                                    </p:set>
                                    <p:animEffect transition="in" filter="wheel(4)">
                                      <p:cBhvr>
                                        <p:cTn id="302" dur="2000"/>
                                        <p:tgtEl>
                                          <p:spTgt spid="111"/>
                                        </p:tgtEl>
                                      </p:cBhvr>
                                    </p:animEffect>
                                  </p:childTnLst>
                                </p:cTn>
                              </p:par>
                              <p:par>
                                <p:cTn id="303" presetID="21" presetClass="entr" presetSubtype="4" fill="hold" grpId="1" nodeType="withEffect">
                                  <p:stCondLst>
                                    <p:cond delay="0"/>
                                  </p:stCondLst>
                                  <p:childTnLst>
                                    <p:set>
                                      <p:cBhvr>
                                        <p:cTn id="304" dur="1" fill="hold">
                                          <p:stCondLst>
                                            <p:cond delay="0"/>
                                          </p:stCondLst>
                                        </p:cTn>
                                        <p:tgtEl>
                                          <p:spTgt spid="112"/>
                                        </p:tgtEl>
                                        <p:attrNameLst>
                                          <p:attrName>style.visibility</p:attrName>
                                        </p:attrNameLst>
                                      </p:cBhvr>
                                      <p:to>
                                        <p:strVal val="visible"/>
                                      </p:to>
                                    </p:set>
                                    <p:animEffect transition="in" filter="wheel(4)">
                                      <p:cBhvr>
                                        <p:cTn id="305" dur="2000"/>
                                        <p:tgtEl>
                                          <p:spTgt spid="112"/>
                                        </p:tgtEl>
                                      </p:cBhvr>
                                    </p:animEffect>
                                  </p:childTnLst>
                                </p:cTn>
                              </p:par>
                              <p:par>
                                <p:cTn id="306" presetID="21" presetClass="entr" presetSubtype="4" fill="hold" grpId="1" nodeType="withEffect">
                                  <p:stCondLst>
                                    <p:cond delay="0"/>
                                  </p:stCondLst>
                                  <p:childTnLst>
                                    <p:set>
                                      <p:cBhvr>
                                        <p:cTn id="307" dur="1" fill="hold">
                                          <p:stCondLst>
                                            <p:cond delay="0"/>
                                          </p:stCondLst>
                                        </p:cTn>
                                        <p:tgtEl>
                                          <p:spTgt spid="113"/>
                                        </p:tgtEl>
                                        <p:attrNameLst>
                                          <p:attrName>style.visibility</p:attrName>
                                        </p:attrNameLst>
                                      </p:cBhvr>
                                      <p:to>
                                        <p:strVal val="visible"/>
                                      </p:to>
                                    </p:set>
                                    <p:animEffect transition="in" filter="wheel(4)">
                                      <p:cBhvr>
                                        <p:cTn id="308" dur="2000"/>
                                        <p:tgtEl>
                                          <p:spTgt spid="113"/>
                                        </p:tgtEl>
                                      </p:cBhvr>
                                    </p:animEffect>
                                  </p:childTnLst>
                                </p:cTn>
                              </p:par>
                              <p:par>
                                <p:cTn id="309" presetID="21" presetClass="entr" presetSubtype="4" fill="hold" grpId="1" nodeType="withEffect">
                                  <p:stCondLst>
                                    <p:cond delay="0"/>
                                  </p:stCondLst>
                                  <p:childTnLst>
                                    <p:set>
                                      <p:cBhvr>
                                        <p:cTn id="310" dur="1" fill="hold">
                                          <p:stCondLst>
                                            <p:cond delay="0"/>
                                          </p:stCondLst>
                                        </p:cTn>
                                        <p:tgtEl>
                                          <p:spTgt spid="114"/>
                                        </p:tgtEl>
                                        <p:attrNameLst>
                                          <p:attrName>style.visibility</p:attrName>
                                        </p:attrNameLst>
                                      </p:cBhvr>
                                      <p:to>
                                        <p:strVal val="visible"/>
                                      </p:to>
                                    </p:set>
                                    <p:animEffect transition="in" filter="wheel(4)">
                                      <p:cBhvr>
                                        <p:cTn id="311" dur="2000"/>
                                        <p:tgtEl>
                                          <p:spTgt spid="114"/>
                                        </p:tgtEl>
                                      </p:cBhvr>
                                    </p:animEffect>
                                  </p:childTnLst>
                                </p:cTn>
                              </p:par>
                              <p:par>
                                <p:cTn id="312" presetID="21" presetClass="entr" presetSubtype="4" fill="hold" grpId="1" nodeType="withEffect">
                                  <p:stCondLst>
                                    <p:cond delay="0"/>
                                  </p:stCondLst>
                                  <p:childTnLst>
                                    <p:set>
                                      <p:cBhvr>
                                        <p:cTn id="313" dur="1" fill="hold">
                                          <p:stCondLst>
                                            <p:cond delay="0"/>
                                          </p:stCondLst>
                                        </p:cTn>
                                        <p:tgtEl>
                                          <p:spTgt spid="115"/>
                                        </p:tgtEl>
                                        <p:attrNameLst>
                                          <p:attrName>style.visibility</p:attrName>
                                        </p:attrNameLst>
                                      </p:cBhvr>
                                      <p:to>
                                        <p:strVal val="visible"/>
                                      </p:to>
                                    </p:set>
                                    <p:animEffect transition="in" filter="wheel(4)">
                                      <p:cBhvr>
                                        <p:cTn id="314" dur="2000"/>
                                        <p:tgtEl>
                                          <p:spTgt spid="115"/>
                                        </p:tgtEl>
                                      </p:cBhvr>
                                    </p:animEffect>
                                  </p:childTnLst>
                                </p:cTn>
                              </p:par>
                              <p:par>
                                <p:cTn id="315" presetID="21" presetClass="entr" presetSubtype="4" fill="hold" grpId="1" nodeType="withEffect">
                                  <p:stCondLst>
                                    <p:cond delay="0"/>
                                  </p:stCondLst>
                                  <p:childTnLst>
                                    <p:set>
                                      <p:cBhvr>
                                        <p:cTn id="316" dur="1" fill="hold">
                                          <p:stCondLst>
                                            <p:cond delay="0"/>
                                          </p:stCondLst>
                                        </p:cTn>
                                        <p:tgtEl>
                                          <p:spTgt spid="116"/>
                                        </p:tgtEl>
                                        <p:attrNameLst>
                                          <p:attrName>style.visibility</p:attrName>
                                        </p:attrNameLst>
                                      </p:cBhvr>
                                      <p:to>
                                        <p:strVal val="visible"/>
                                      </p:to>
                                    </p:set>
                                    <p:animEffect transition="in" filter="wheel(4)">
                                      <p:cBhvr>
                                        <p:cTn id="317" dur="2000"/>
                                        <p:tgtEl>
                                          <p:spTgt spid="116"/>
                                        </p:tgtEl>
                                      </p:cBhvr>
                                    </p:animEffect>
                                  </p:childTnLst>
                                </p:cTn>
                              </p:par>
                              <p:par>
                                <p:cTn id="318" presetID="21" presetClass="entr" presetSubtype="4" fill="hold" grpId="1" nodeType="withEffect">
                                  <p:stCondLst>
                                    <p:cond delay="0"/>
                                  </p:stCondLst>
                                  <p:childTnLst>
                                    <p:set>
                                      <p:cBhvr>
                                        <p:cTn id="319" dur="1" fill="hold">
                                          <p:stCondLst>
                                            <p:cond delay="0"/>
                                          </p:stCondLst>
                                        </p:cTn>
                                        <p:tgtEl>
                                          <p:spTgt spid="117"/>
                                        </p:tgtEl>
                                        <p:attrNameLst>
                                          <p:attrName>style.visibility</p:attrName>
                                        </p:attrNameLst>
                                      </p:cBhvr>
                                      <p:to>
                                        <p:strVal val="visible"/>
                                      </p:to>
                                    </p:set>
                                    <p:animEffect transition="in" filter="wheel(4)">
                                      <p:cBhvr>
                                        <p:cTn id="320" dur="2000"/>
                                        <p:tgtEl>
                                          <p:spTgt spid="117"/>
                                        </p:tgtEl>
                                      </p:cBhvr>
                                    </p:animEffect>
                                  </p:childTnLst>
                                </p:cTn>
                              </p:par>
                              <p:par>
                                <p:cTn id="321" presetID="21" presetClass="entr" presetSubtype="4" fill="hold" grpId="1" nodeType="withEffect">
                                  <p:stCondLst>
                                    <p:cond delay="0"/>
                                  </p:stCondLst>
                                  <p:childTnLst>
                                    <p:set>
                                      <p:cBhvr>
                                        <p:cTn id="322" dur="1" fill="hold">
                                          <p:stCondLst>
                                            <p:cond delay="0"/>
                                          </p:stCondLst>
                                        </p:cTn>
                                        <p:tgtEl>
                                          <p:spTgt spid="118"/>
                                        </p:tgtEl>
                                        <p:attrNameLst>
                                          <p:attrName>style.visibility</p:attrName>
                                        </p:attrNameLst>
                                      </p:cBhvr>
                                      <p:to>
                                        <p:strVal val="visible"/>
                                      </p:to>
                                    </p:set>
                                    <p:animEffect transition="in" filter="wheel(4)">
                                      <p:cBhvr>
                                        <p:cTn id="323" dur="2000"/>
                                        <p:tgtEl>
                                          <p:spTgt spid="118"/>
                                        </p:tgtEl>
                                      </p:cBhvr>
                                    </p:animEffect>
                                  </p:childTnLst>
                                </p:cTn>
                              </p:par>
                              <p:par>
                                <p:cTn id="324" presetID="21" presetClass="entr" presetSubtype="4" fill="hold" grpId="1" nodeType="withEffect">
                                  <p:stCondLst>
                                    <p:cond delay="0"/>
                                  </p:stCondLst>
                                  <p:childTnLst>
                                    <p:set>
                                      <p:cBhvr>
                                        <p:cTn id="325" dur="1" fill="hold">
                                          <p:stCondLst>
                                            <p:cond delay="0"/>
                                          </p:stCondLst>
                                        </p:cTn>
                                        <p:tgtEl>
                                          <p:spTgt spid="119"/>
                                        </p:tgtEl>
                                        <p:attrNameLst>
                                          <p:attrName>style.visibility</p:attrName>
                                        </p:attrNameLst>
                                      </p:cBhvr>
                                      <p:to>
                                        <p:strVal val="visible"/>
                                      </p:to>
                                    </p:set>
                                    <p:animEffect transition="in" filter="wheel(4)">
                                      <p:cBhvr>
                                        <p:cTn id="326" dur="2000"/>
                                        <p:tgtEl>
                                          <p:spTgt spid="119"/>
                                        </p:tgtEl>
                                      </p:cBhvr>
                                    </p:animEffect>
                                  </p:childTnLst>
                                </p:cTn>
                              </p:par>
                              <p:par>
                                <p:cTn id="327" presetID="21" presetClass="entr" presetSubtype="4" fill="hold" grpId="1" nodeType="withEffect">
                                  <p:stCondLst>
                                    <p:cond delay="0"/>
                                  </p:stCondLst>
                                  <p:childTnLst>
                                    <p:set>
                                      <p:cBhvr>
                                        <p:cTn id="328" dur="1" fill="hold">
                                          <p:stCondLst>
                                            <p:cond delay="0"/>
                                          </p:stCondLst>
                                        </p:cTn>
                                        <p:tgtEl>
                                          <p:spTgt spid="120"/>
                                        </p:tgtEl>
                                        <p:attrNameLst>
                                          <p:attrName>style.visibility</p:attrName>
                                        </p:attrNameLst>
                                      </p:cBhvr>
                                      <p:to>
                                        <p:strVal val="visible"/>
                                      </p:to>
                                    </p:set>
                                    <p:animEffect transition="in" filter="wheel(4)">
                                      <p:cBhvr>
                                        <p:cTn id="329" dur="2000"/>
                                        <p:tgtEl>
                                          <p:spTgt spid="120"/>
                                        </p:tgtEl>
                                      </p:cBhvr>
                                    </p:animEffect>
                                  </p:childTnLst>
                                </p:cTn>
                              </p:par>
                              <p:par>
                                <p:cTn id="330" presetID="21" presetClass="entr" presetSubtype="4" fill="hold" grpId="1" nodeType="withEffect">
                                  <p:stCondLst>
                                    <p:cond delay="0"/>
                                  </p:stCondLst>
                                  <p:childTnLst>
                                    <p:set>
                                      <p:cBhvr>
                                        <p:cTn id="331" dur="1" fill="hold">
                                          <p:stCondLst>
                                            <p:cond delay="0"/>
                                          </p:stCondLst>
                                        </p:cTn>
                                        <p:tgtEl>
                                          <p:spTgt spid="121"/>
                                        </p:tgtEl>
                                        <p:attrNameLst>
                                          <p:attrName>style.visibility</p:attrName>
                                        </p:attrNameLst>
                                      </p:cBhvr>
                                      <p:to>
                                        <p:strVal val="visible"/>
                                      </p:to>
                                    </p:set>
                                    <p:animEffect transition="in" filter="wheel(4)">
                                      <p:cBhvr>
                                        <p:cTn id="332" dur="2000"/>
                                        <p:tgtEl>
                                          <p:spTgt spid="121"/>
                                        </p:tgtEl>
                                      </p:cBhvr>
                                    </p:animEffect>
                                  </p:childTnLst>
                                </p:cTn>
                              </p:par>
                              <p:par>
                                <p:cTn id="333" presetID="21" presetClass="entr" presetSubtype="4" fill="hold" grpId="1" nodeType="withEffect">
                                  <p:stCondLst>
                                    <p:cond delay="0"/>
                                  </p:stCondLst>
                                  <p:childTnLst>
                                    <p:set>
                                      <p:cBhvr>
                                        <p:cTn id="334" dur="1" fill="hold">
                                          <p:stCondLst>
                                            <p:cond delay="0"/>
                                          </p:stCondLst>
                                        </p:cTn>
                                        <p:tgtEl>
                                          <p:spTgt spid="122"/>
                                        </p:tgtEl>
                                        <p:attrNameLst>
                                          <p:attrName>style.visibility</p:attrName>
                                        </p:attrNameLst>
                                      </p:cBhvr>
                                      <p:to>
                                        <p:strVal val="visible"/>
                                      </p:to>
                                    </p:set>
                                    <p:animEffect transition="in" filter="wheel(4)">
                                      <p:cBhvr>
                                        <p:cTn id="335" dur="2000"/>
                                        <p:tgtEl>
                                          <p:spTgt spid="122"/>
                                        </p:tgtEl>
                                      </p:cBhvr>
                                    </p:animEffect>
                                  </p:childTnLst>
                                </p:cTn>
                              </p:par>
                              <p:par>
                                <p:cTn id="336" presetID="21" presetClass="entr" presetSubtype="4" fill="hold" grpId="1" nodeType="withEffect">
                                  <p:stCondLst>
                                    <p:cond delay="0"/>
                                  </p:stCondLst>
                                  <p:childTnLst>
                                    <p:set>
                                      <p:cBhvr>
                                        <p:cTn id="337" dur="1" fill="hold">
                                          <p:stCondLst>
                                            <p:cond delay="0"/>
                                          </p:stCondLst>
                                        </p:cTn>
                                        <p:tgtEl>
                                          <p:spTgt spid="123"/>
                                        </p:tgtEl>
                                        <p:attrNameLst>
                                          <p:attrName>style.visibility</p:attrName>
                                        </p:attrNameLst>
                                      </p:cBhvr>
                                      <p:to>
                                        <p:strVal val="visible"/>
                                      </p:to>
                                    </p:set>
                                    <p:animEffect transition="in" filter="wheel(4)">
                                      <p:cBhvr>
                                        <p:cTn id="338" dur="2000"/>
                                        <p:tgtEl>
                                          <p:spTgt spid="123"/>
                                        </p:tgtEl>
                                      </p:cBhvr>
                                    </p:animEffect>
                                  </p:childTnLst>
                                </p:cTn>
                              </p:par>
                              <p:par>
                                <p:cTn id="339" presetID="21" presetClass="entr" presetSubtype="4" fill="hold" grpId="1" nodeType="withEffect">
                                  <p:stCondLst>
                                    <p:cond delay="0"/>
                                  </p:stCondLst>
                                  <p:childTnLst>
                                    <p:set>
                                      <p:cBhvr>
                                        <p:cTn id="340" dur="1" fill="hold">
                                          <p:stCondLst>
                                            <p:cond delay="0"/>
                                          </p:stCondLst>
                                        </p:cTn>
                                        <p:tgtEl>
                                          <p:spTgt spid="124"/>
                                        </p:tgtEl>
                                        <p:attrNameLst>
                                          <p:attrName>style.visibility</p:attrName>
                                        </p:attrNameLst>
                                      </p:cBhvr>
                                      <p:to>
                                        <p:strVal val="visible"/>
                                      </p:to>
                                    </p:set>
                                    <p:animEffect transition="in" filter="wheel(4)">
                                      <p:cBhvr>
                                        <p:cTn id="341" dur="2000"/>
                                        <p:tgtEl>
                                          <p:spTgt spid="124"/>
                                        </p:tgtEl>
                                      </p:cBhvr>
                                    </p:animEffect>
                                  </p:childTnLst>
                                </p:cTn>
                              </p:par>
                              <p:par>
                                <p:cTn id="342" presetID="21" presetClass="entr" presetSubtype="4" fill="hold" grpId="1" nodeType="withEffect">
                                  <p:stCondLst>
                                    <p:cond delay="0"/>
                                  </p:stCondLst>
                                  <p:childTnLst>
                                    <p:set>
                                      <p:cBhvr>
                                        <p:cTn id="343" dur="1" fill="hold">
                                          <p:stCondLst>
                                            <p:cond delay="0"/>
                                          </p:stCondLst>
                                        </p:cTn>
                                        <p:tgtEl>
                                          <p:spTgt spid="125"/>
                                        </p:tgtEl>
                                        <p:attrNameLst>
                                          <p:attrName>style.visibility</p:attrName>
                                        </p:attrNameLst>
                                      </p:cBhvr>
                                      <p:to>
                                        <p:strVal val="visible"/>
                                      </p:to>
                                    </p:set>
                                    <p:animEffect transition="in" filter="wheel(4)">
                                      <p:cBhvr>
                                        <p:cTn id="344" dur="2000"/>
                                        <p:tgtEl>
                                          <p:spTgt spid="125"/>
                                        </p:tgtEl>
                                      </p:cBhvr>
                                    </p:animEffect>
                                  </p:childTnLst>
                                </p:cTn>
                              </p:par>
                              <p:par>
                                <p:cTn id="345" presetID="21" presetClass="entr" presetSubtype="4" fill="hold" grpId="1" nodeType="withEffect">
                                  <p:stCondLst>
                                    <p:cond delay="0"/>
                                  </p:stCondLst>
                                  <p:childTnLst>
                                    <p:set>
                                      <p:cBhvr>
                                        <p:cTn id="346" dur="1" fill="hold">
                                          <p:stCondLst>
                                            <p:cond delay="0"/>
                                          </p:stCondLst>
                                        </p:cTn>
                                        <p:tgtEl>
                                          <p:spTgt spid="126"/>
                                        </p:tgtEl>
                                        <p:attrNameLst>
                                          <p:attrName>style.visibility</p:attrName>
                                        </p:attrNameLst>
                                      </p:cBhvr>
                                      <p:to>
                                        <p:strVal val="visible"/>
                                      </p:to>
                                    </p:set>
                                    <p:animEffect transition="in" filter="wheel(4)">
                                      <p:cBhvr>
                                        <p:cTn id="347" dur="2000"/>
                                        <p:tgtEl>
                                          <p:spTgt spid="126"/>
                                        </p:tgtEl>
                                      </p:cBhvr>
                                    </p:animEffect>
                                  </p:childTnLst>
                                </p:cTn>
                              </p:par>
                              <p:par>
                                <p:cTn id="348" presetID="21" presetClass="entr" presetSubtype="4" fill="hold" grpId="1" nodeType="withEffect">
                                  <p:stCondLst>
                                    <p:cond delay="0"/>
                                  </p:stCondLst>
                                  <p:childTnLst>
                                    <p:set>
                                      <p:cBhvr>
                                        <p:cTn id="349" dur="1" fill="hold">
                                          <p:stCondLst>
                                            <p:cond delay="0"/>
                                          </p:stCondLst>
                                        </p:cTn>
                                        <p:tgtEl>
                                          <p:spTgt spid="127"/>
                                        </p:tgtEl>
                                        <p:attrNameLst>
                                          <p:attrName>style.visibility</p:attrName>
                                        </p:attrNameLst>
                                      </p:cBhvr>
                                      <p:to>
                                        <p:strVal val="visible"/>
                                      </p:to>
                                    </p:set>
                                    <p:animEffect transition="in" filter="wheel(4)">
                                      <p:cBhvr>
                                        <p:cTn id="350" dur="2000"/>
                                        <p:tgtEl>
                                          <p:spTgt spid="127"/>
                                        </p:tgtEl>
                                      </p:cBhvr>
                                    </p:animEffect>
                                  </p:childTnLst>
                                </p:cTn>
                              </p:par>
                              <p:par>
                                <p:cTn id="351" presetID="21" presetClass="entr" presetSubtype="4" fill="hold" grpId="1" nodeType="withEffect">
                                  <p:stCondLst>
                                    <p:cond delay="0"/>
                                  </p:stCondLst>
                                  <p:childTnLst>
                                    <p:set>
                                      <p:cBhvr>
                                        <p:cTn id="352" dur="1" fill="hold">
                                          <p:stCondLst>
                                            <p:cond delay="0"/>
                                          </p:stCondLst>
                                        </p:cTn>
                                        <p:tgtEl>
                                          <p:spTgt spid="128"/>
                                        </p:tgtEl>
                                        <p:attrNameLst>
                                          <p:attrName>style.visibility</p:attrName>
                                        </p:attrNameLst>
                                      </p:cBhvr>
                                      <p:to>
                                        <p:strVal val="visible"/>
                                      </p:to>
                                    </p:set>
                                    <p:animEffect transition="in" filter="wheel(4)">
                                      <p:cBhvr>
                                        <p:cTn id="353" dur="2000"/>
                                        <p:tgtEl>
                                          <p:spTgt spid="128"/>
                                        </p:tgtEl>
                                      </p:cBhvr>
                                    </p:animEffect>
                                  </p:childTnLst>
                                </p:cTn>
                              </p:par>
                              <p:par>
                                <p:cTn id="354" presetID="21" presetClass="entr" presetSubtype="4" fill="hold" grpId="1" nodeType="withEffect">
                                  <p:stCondLst>
                                    <p:cond delay="0"/>
                                  </p:stCondLst>
                                  <p:childTnLst>
                                    <p:set>
                                      <p:cBhvr>
                                        <p:cTn id="355" dur="1" fill="hold">
                                          <p:stCondLst>
                                            <p:cond delay="0"/>
                                          </p:stCondLst>
                                        </p:cTn>
                                        <p:tgtEl>
                                          <p:spTgt spid="129"/>
                                        </p:tgtEl>
                                        <p:attrNameLst>
                                          <p:attrName>style.visibility</p:attrName>
                                        </p:attrNameLst>
                                      </p:cBhvr>
                                      <p:to>
                                        <p:strVal val="visible"/>
                                      </p:to>
                                    </p:set>
                                    <p:animEffect transition="in" filter="wheel(4)">
                                      <p:cBhvr>
                                        <p:cTn id="356" dur="2000"/>
                                        <p:tgtEl>
                                          <p:spTgt spid="129"/>
                                        </p:tgtEl>
                                      </p:cBhvr>
                                    </p:animEffect>
                                  </p:childTnLst>
                                </p:cTn>
                              </p:par>
                              <p:par>
                                <p:cTn id="357" presetID="21" presetClass="entr" presetSubtype="4" fill="hold" grpId="1" nodeType="withEffect">
                                  <p:stCondLst>
                                    <p:cond delay="0"/>
                                  </p:stCondLst>
                                  <p:childTnLst>
                                    <p:set>
                                      <p:cBhvr>
                                        <p:cTn id="358" dur="1" fill="hold">
                                          <p:stCondLst>
                                            <p:cond delay="0"/>
                                          </p:stCondLst>
                                        </p:cTn>
                                        <p:tgtEl>
                                          <p:spTgt spid="130"/>
                                        </p:tgtEl>
                                        <p:attrNameLst>
                                          <p:attrName>style.visibility</p:attrName>
                                        </p:attrNameLst>
                                      </p:cBhvr>
                                      <p:to>
                                        <p:strVal val="visible"/>
                                      </p:to>
                                    </p:set>
                                    <p:animEffect transition="in" filter="wheel(4)">
                                      <p:cBhvr>
                                        <p:cTn id="359" dur="2000"/>
                                        <p:tgtEl>
                                          <p:spTgt spid="130"/>
                                        </p:tgtEl>
                                      </p:cBhvr>
                                    </p:animEffect>
                                  </p:childTnLst>
                                </p:cTn>
                              </p:par>
                              <p:par>
                                <p:cTn id="360" presetID="21" presetClass="entr" presetSubtype="4" fill="hold" grpId="1" nodeType="withEffect">
                                  <p:stCondLst>
                                    <p:cond delay="0"/>
                                  </p:stCondLst>
                                  <p:childTnLst>
                                    <p:set>
                                      <p:cBhvr>
                                        <p:cTn id="361" dur="1" fill="hold">
                                          <p:stCondLst>
                                            <p:cond delay="0"/>
                                          </p:stCondLst>
                                        </p:cTn>
                                        <p:tgtEl>
                                          <p:spTgt spid="131"/>
                                        </p:tgtEl>
                                        <p:attrNameLst>
                                          <p:attrName>style.visibility</p:attrName>
                                        </p:attrNameLst>
                                      </p:cBhvr>
                                      <p:to>
                                        <p:strVal val="visible"/>
                                      </p:to>
                                    </p:set>
                                    <p:animEffect transition="in" filter="wheel(4)">
                                      <p:cBhvr>
                                        <p:cTn id="362" dur="2000"/>
                                        <p:tgtEl>
                                          <p:spTgt spid="131"/>
                                        </p:tgtEl>
                                      </p:cBhvr>
                                    </p:animEffect>
                                  </p:childTnLst>
                                </p:cTn>
                              </p:par>
                              <p:par>
                                <p:cTn id="363" presetID="21" presetClass="entr" presetSubtype="4" fill="hold" grpId="1" nodeType="withEffect">
                                  <p:stCondLst>
                                    <p:cond delay="0"/>
                                  </p:stCondLst>
                                  <p:childTnLst>
                                    <p:set>
                                      <p:cBhvr>
                                        <p:cTn id="364" dur="1" fill="hold">
                                          <p:stCondLst>
                                            <p:cond delay="0"/>
                                          </p:stCondLst>
                                        </p:cTn>
                                        <p:tgtEl>
                                          <p:spTgt spid="132"/>
                                        </p:tgtEl>
                                        <p:attrNameLst>
                                          <p:attrName>style.visibility</p:attrName>
                                        </p:attrNameLst>
                                      </p:cBhvr>
                                      <p:to>
                                        <p:strVal val="visible"/>
                                      </p:to>
                                    </p:set>
                                    <p:animEffect transition="in" filter="wheel(4)">
                                      <p:cBhvr>
                                        <p:cTn id="365" dur="2000"/>
                                        <p:tgtEl>
                                          <p:spTgt spid="132"/>
                                        </p:tgtEl>
                                      </p:cBhvr>
                                    </p:animEffect>
                                  </p:childTnLst>
                                </p:cTn>
                              </p:par>
                              <p:par>
                                <p:cTn id="366" presetID="21" presetClass="entr" presetSubtype="4" fill="hold" grpId="1" nodeType="withEffect">
                                  <p:stCondLst>
                                    <p:cond delay="0"/>
                                  </p:stCondLst>
                                  <p:childTnLst>
                                    <p:set>
                                      <p:cBhvr>
                                        <p:cTn id="367" dur="1" fill="hold">
                                          <p:stCondLst>
                                            <p:cond delay="0"/>
                                          </p:stCondLst>
                                        </p:cTn>
                                        <p:tgtEl>
                                          <p:spTgt spid="133"/>
                                        </p:tgtEl>
                                        <p:attrNameLst>
                                          <p:attrName>style.visibility</p:attrName>
                                        </p:attrNameLst>
                                      </p:cBhvr>
                                      <p:to>
                                        <p:strVal val="visible"/>
                                      </p:to>
                                    </p:set>
                                    <p:animEffect transition="in" filter="wheel(4)">
                                      <p:cBhvr>
                                        <p:cTn id="368" dur="2000"/>
                                        <p:tgtEl>
                                          <p:spTgt spid="133"/>
                                        </p:tgtEl>
                                      </p:cBhvr>
                                    </p:animEffect>
                                  </p:childTnLst>
                                </p:cTn>
                              </p:par>
                              <p:par>
                                <p:cTn id="369" presetID="21" presetClass="entr" presetSubtype="4" fill="hold" grpId="1" nodeType="withEffect">
                                  <p:stCondLst>
                                    <p:cond delay="0"/>
                                  </p:stCondLst>
                                  <p:childTnLst>
                                    <p:set>
                                      <p:cBhvr>
                                        <p:cTn id="370" dur="1" fill="hold">
                                          <p:stCondLst>
                                            <p:cond delay="0"/>
                                          </p:stCondLst>
                                        </p:cTn>
                                        <p:tgtEl>
                                          <p:spTgt spid="134"/>
                                        </p:tgtEl>
                                        <p:attrNameLst>
                                          <p:attrName>style.visibility</p:attrName>
                                        </p:attrNameLst>
                                      </p:cBhvr>
                                      <p:to>
                                        <p:strVal val="visible"/>
                                      </p:to>
                                    </p:set>
                                    <p:animEffect transition="in" filter="wheel(4)">
                                      <p:cBhvr>
                                        <p:cTn id="371" dur="2000"/>
                                        <p:tgtEl>
                                          <p:spTgt spid="134"/>
                                        </p:tgtEl>
                                      </p:cBhvr>
                                    </p:animEffect>
                                  </p:childTnLst>
                                </p:cTn>
                              </p:par>
                              <p:par>
                                <p:cTn id="372" presetID="21" presetClass="entr" presetSubtype="4" fill="hold" grpId="1" nodeType="withEffect">
                                  <p:stCondLst>
                                    <p:cond delay="0"/>
                                  </p:stCondLst>
                                  <p:childTnLst>
                                    <p:set>
                                      <p:cBhvr>
                                        <p:cTn id="373" dur="1" fill="hold">
                                          <p:stCondLst>
                                            <p:cond delay="0"/>
                                          </p:stCondLst>
                                        </p:cTn>
                                        <p:tgtEl>
                                          <p:spTgt spid="135"/>
                                        </p:tgtEl>
                                        <p:attrNameLst>
                                          <p:attrName>style.visibility</p:attrName>
                                        </p:attrNameLst>
                                      </p:cBhvr>
                                      <p:to>
                                        <p:strVal val="visible"/>
                                      </p:to>
                                    </p:set>
                                    <p:animEffect transition="in" filter="wheel(4)">
                                      <p:cBhvr>
                                        <p:cTn id="374" dur="2000"/>
                                        <p:tgtEl>
                                          <p:spTgt spid="135"/>
                                        </p:tgtEl>
                                      </p:cBhvr>
                                    </p:animEffect>
                                  </p:childTnLst>
                                </p:cTn>
                              </p:par>
                              <p:par>
                                <p:cTn id="375" presetID="21" presetClass="entr" presetSubtype="4" fill="hold" grpId="1" nodeType="withEffect">
                                  <p:stCondLst>
                                    <p:cond delay="0"/>
                                  </p:stCondLst>
                                  <p:childTnLst>
                                    <p:set>
                                      <p:cBhvr>
                                        <p:cTn id="376" dur="1" fill="hold">
                                          <p:stCondLst>
                                            <p:cond delay="0"/>
                                          </p:stCondLst>
                                        </p:cTn>
                                        <p:tgtEl>
                                          <p:spTgt spid="136"/>
                                        </p:tgtEl>
                                        <p:attrNameLst>
                                          <p:attrName>style.visibility</p:attrName>
                                        </p:attrNameLst>
                                      </p:cBhvr>
                                      <p:to>
                                        <p:strVal val="visible"/>
                                      </p:to>
                                    </p:set>
                                    <p:animEffect transition="in" filter="wheel(4)">
                                      <p:cBhvr>
                                        <p:cTn id="377" dur="2000"/>
                                        <p:tgtEl>
                                          <p:spTgt spid="136"/>
                                        </p:tgtEl>
                                      </p:cBhvr>
                                    </p:animEffect>
                                  </p:childTnLst>
                                </p:cTn>
                              </p:par>
                              <p:par>
                                <p:cTn id="378" presetID="21" presetClass="entr" presetSubtype="4" fill="hold" grpId="1" nodeType="withEffect">
                                  <p:stCondLst>
                                    <p:cond delay="0"/>
                                  </p:stCondLst>
                                  <p:childTnLst>
                                    <p:set>
                                      <p:cBhvr>
                                        <p:cTn id="379" dur="1" fill="hold">
                                          <p:stCondLst>
                                            <p:cond delay="0"/>
                                          </p:stCondLst>
                                        </p:cTn>
                                        <p:tgtEl>
                                          <p:spTgt spid="137"/>
                                        </p:tgtEl>
                                        <p:attrNameLst>
                                          <p:attrName>style.visibility</p:attrName>
                                        </p:attrNameLst>
                                      </p:cBhvr>
                                      <p:to>
                                        <p:strVal val="visible"/>
                                      </p:to>
                                    </p:set>
                                    <p:animEffect transition="in" filter="wheel(4)">
                                      <p:cBhvr>
                                        <p:cTn id="380" dur="2000"/>
                                        <p:tgtEl>
                                          <p:spTgt spid="137"/>
                                        </p:tgtEl>
                                      </p:cBhvr>
                                    </p:animEffect>
                                  </p:childTnLst>
                                </p:cTn>
                              </p:par>
                              <p:par>
                                <p:cTn id="381" presetID="21" presetClass="entr" presetSubtype="4" fill="hold" grpId="1" nodeType="withEffect">
                                  <p:stCondLst>
                                    <p:cond delay="0"/>
                                  </p:stCondLst>
                                  <p:childTnLst>
                                    <p:set>
                                      <p:cBhvr>
                                        <p:cTn id="382" dur="1" fill="hold">
                                          <p:stCondLst>
                                            <p:cond delay="0"/>
                                          </p:stCondLst>
                                        </p:cTn>
                                        <p:tgtEl>
                                          <p:spTgt spid="138"/>
                                        </p:tgtEl>
                                        <p:attrNameLst>
                                          <p:attrName>style.visibility</p:attrName>
                                        </p:attrNameLst>
                                      </p:cBhvr>
                                      <p:to>
                                        <p:strVal val="visible"/>
                                      </p:to>
                                    </p:set>
                                    <p:animEffect transition="in" filter="wheel(4)">
                                      <p:cBhvr>
                                        <p:cTn id="383" dur="2000"/>
                                        <p:tgtEl>
                                          <p:spTgt spid="138"/>
                                        </p:tgtEl>
                                      </p:cBhvr>
                                    </p:animEffect>
                                  </p:childTnLst>
                                </p:cTn>
                              </p:par>
                              <p:par>
                                <p:cTn id="384" presetID="21" presetClass="entr" presetSubtype="4" fill="hold" grpId="1" nodeType="withEffect">
                                  <p:stCondLst>
                                    <p:cond delay="0"/>
                                  </p:stCondLst>
                                  <p:childTnLst>
                                    <p:set>
                                      <p:cBhvr>
                                        <p:cTn id="385" dur="1" fill="hold">
                                          <p:stCondLst>
                                            <p:cond delay="0"/>
                                          </p:stCondLst>
                                        </p:cTn>
                                        <p:tgtEl>
                                          <p:spTgt spid="139"/>
                                        </p:tgtEl>
                                        <p:attrNameLst>
                                          <p:attrName>style.visibility</p:attrName>
                                        </p:attrNameLst>
                                      </p:cBhvr>
                                      <p:to>
                                        <p:strVal val="visible"/>
                                      </p:to>
                                    </p:set>
                                    <p:animEffect transition="in" filter="wheel(4)">
                                      <p:cBhvr>
                                        <p:cTn id="386" dur="2000"/>
                                        <p:tgtEl>
                                          <p:spTgt spid="139"/>
                                        </p:tgtEl>
                                      </p:cBhvr>
                                    </p:animEffect>
                                  </p:childTnLst>
                                </p:cTn>
                              </p:par>
                              <p:par>
                                <p:cTn id="387" presetID="21" presetClass="entr" presetSubtype="4" fill="hold" grpId="1" nodeType="withEffect">
                                  <p:stCondLst>
                                    <p:cond delay="0"/>
                                  </p:stCondLst>
                                  <p:childTnLst>
                                    <p:set>
                                      <p:cBhvr>
                                        <p:cTn id="388" dur="1" fill="hold">
                                          <p:stCondLst>
                                            <p:cond delay="0"/>
                                          </p:stCondLst>
                                        </p:cTn>
                                        <p:tgtEl>
                                          <p:spTgt spid="140"/>
                                        </p:tgtEl>
                                        <p:attrNameLst>
                                          <p:attrName>style.visibility</p:attrName>
                                        </p:attrNameLst>
                                      </p:cBhvr>
                                      <p:to>
                                        <p:strVal val="visible"/>
                                      </p:to>
                                    </p:set>
                                    <p:animEffect transition="in" filter="wheel(4)">
                                      <p:cBhvr>
                                        <p:cTn id="389" dur="2000"/>
                                        <p:tgtEl>
                                          <p:spTgt spid="140"/>
                                        </p:tgtEl>
                                      </p:cBhvr>
                                    </p:animEffect>
                                  </p:childTnLst>
                                </p:cTn>
                              </p:par>
                              <p:par>
                                <p:cTn id="390" presetID="21" presetClass="entr" presetSubtype="4" fill="hold" grpId="1" nodeType="withEffect">
                                  <p:stCondLst>
                                    <p:cond delay="0"/>
                                  </p:stCondLst>
                                  <p:childTnLst>
                                    <p:set>
                                      <p:cBhvr>
                                        <p:cTn id="391" dur="1" fill="hold">
                                          <p:stCondLst>
                                            <p:cond delay="0"/>
                                          </p:stCondLst>
                                        </p:cTn>
                                        <p:tgtEl>
                                          <p:spTgt spid="141"/>
                                        </p:tgtEl>
                                        <p:attrNameLst>
                                          <p:attrName>style.visibility</p:attrName>
                                        </p:attrNameLst>
                                      </p:cBhvr>
                                      <p:to>
                                        <p:strVal val="visible"/>
                                      </p:to>
                                    </p:set>
                                    <p:animEffect transition="in" filter="wheel(4)">
                                      <p:cBhvr>
                                        <p:cTn id="392" dur="2000"/>
                                        <p:tgtEl>
                                          <p:spTgt spid="141"/>
                                        </p:tgtEl>
                                      </p:cBhvr>
                                    </p:animEffect>
                                  </p:childTnLst>
                                </p:cTn>
                              </p:par>
                              <p:par>
                                <p:cTn id="393" presetID="21" presetClass="entr" presetSubtype="4" fill="hold" grpId="1" nodeType="withEffect">
                                  <p:stCondLst>
                                    <p:cond delay="0"/>
                                  </p:stCondLst>
                                  <p:childTnLst>
                                    <p:set>
                                      <p:cBhvr>
                                        <p:cTn id="394" dur="1" fill="hold">
                                          <p:stCondLst>
                                            <p:cond delay="0"/>
                                          </p:stCondLst>
                                        </p:cTn>
                                        <p:tgtEl>
                                          <p:spTgt spid="142"/>
                                        </p:tgtEl>
                                        <p:attrNameLst>
                                          <p:attrName>style.visibility</p:attrName>
                                        </p:attrNameLst>
                                      </p:cBhvr>
                                      <p:to>
                                        <p:strVal val="visible"/>
                                      </p:to>
                                    </p:set>
                                    <p:animEffect transition="in" filter="wheel(4)">
                                      <p:cBhvr>
                                        <p:cTn id="395" dur="2000"/>
                                        <p:tgtEl>
                                          <p:spTgt spid="142"/>
                                        </p:tgtEl>
                                      </p:cBhvr>
                                    </p:animEffect>
                                  </p:childTnLst>
                                </p:cTn>
                              </p:par>
                              <p:par>
                                <p:cTn id="396" presetID="21" presetClass="entr" presetSubtype="4" fill="hold" grpId="1" nodeType="withEffect">
                                  <p:stCondLst>
                                    <p:cond delay="0"/>
                                  </p:stCondLst>
                                  <p:childTnLst>
                                    <p:set>
                                      <p:cBhvr>
                                        <p:cTn id="397" dur="1" fill="hold">
                                          <p:stCondLst>
                                            <p:cond delay="0"/>
                                          </p:stCondLst>
                                        </p:cTn>
                                        <p:tgtEl>
                                          <p:spTgt spid="143"/>
                                        </p:tgtEl>
                                        <p:attrNameLst>
                                          <p:attrName>style.visibility</p:attrName>
                                        </p:attrNameLst>
                                      </p:cBhvr>
                                      <p:to>
                                        <p:strVal val="visible"/>
                                      </p:to>
                                    </p:set>
                                    <p:animEffect transition="in" filter="wheel(4)">
                                      <p:cBhvr>
                                        <p:cTn id="398" dur="2000"/>
                                        <p:tgtEl>
                                          <p:spTgt spid="143"/>
                                        </p:tgtEl>
                                      </p:cBhvr>
                                    </p:animEffect>
                                  </p:childTnLst>
                                </p:cTn>
                              </p:par>
                              <p:par>
                                <p:cTn id="399" presetID="21" presetClass="entr" presetSubtype="4" fill="hold" grpId="1" nodeType="withEffect">
                                  <p:stCondLst>
                                    <p:cond delay="0"/>
                                  </p:stCondLst>
                                  <p:childTnLst>
                                    <p:set>
                                      <p:cBhvr>
                                        <p:cTn id="400" dur="1" fill="hold">
                                          <p:stCondLst>
                                            <p:cond delay="0"/>
                                          </p:stCondLst>
                                        </p:cTn>
                                        <p:tgtEl>
                                          <p:spTgt spid="144"/>
                                        </p:tgtEl>
                                        <p:attrNameLst>
                                          <p:attrName>style.visibility</p:attrName>
                                        </p:attrNameLst>
                                      </p:cBhvr>
                                      <p:to>
                                        <p:strVal val="visible"/>
                                      </p:to>
                                    </p:set>
                                    <p:animEffect transition="in" filter="wheel(4)">
                                      <p:cBhvr>
                                        <p:cTn id="401" dur="2000"/>
                                        <p:tgtEl>
                                          <p:spTgt spid="144"/>
                                        </p:tgtEl>
                                      </p:cBhvr>
                                    </p:animEffect>
                                  </p:childTnLst>
                                </p:cTn>
                              </p:par>
                              <p:par>
                                <p:cTn id="402" presetID="21" presetClass="entr" presetSubtype="4" fill="hold" grpId="1" nodeType="withEffect">
                                  <p:stCondLst>
                                    <p:cond delay="0"/>
                                  </p:stCondLst>
                                  <p:childTnLst>
                                    <p:set>
                                      <p:cBhvr>
                                        <p:cTn id="403" dur="1" fill="hold">
                                          <p:stCondLst>
                                            <p:cond delay="0"/>
                                          </p:stCondLst>
                                        </p:cTn>
                                        <p:tgtEl>
                                          <p:spTgt spid="145"/>
                                        </p:tgtEl>
                                        <p:attrNameLst>
                                          <p:attrName>style.visibility</p:attrName>
                                        </p:attrNameLst>
                                      </p:cBhvr>
                                      <p:to>
                                        <p:strVal val="visible"/>
                                      </p:to>
                                    </p:set>
                                    <p:animEffect transition="in" filter="wheel(4)">
                                      <p:cBhvr>
                                        <p:cTn id="404" dur="2000"/>
                                        <p:tgtEl>
                                          <p:spTgt spid="145"/>
                                        </p:tgtEl>
                                      </p:cBhvr>
                                    </p:animEffect>
                                  </p:childTnLst>
                                </p:cTn>
                              </p:par>
                              <p:par>
                                <p:cTn id="405" presetID="21" presetClass="entr" presetSubtype="4" fill="hold" grpId="1" nodeType="withEffect">
                                  <p:stCondLst>
                                    <p:cond delay="0"/>
                                  </p:stCondLst>
                                  <p:childTnLst>
                                    <p:set>
                                      <p:cBhvr>
                                        <p:cTn id="406" dur="1" fill="hold">
                                          <p:stCondLst>
                                            <p:cond delay="0"/>
                                          </p:stCondLst>
                                        </p:cTn>
                                        <p:tgtEl>
                                          <p:spTgt spid="146"/>
                                        </p:tgtEl>
                                        <p:attrNameLst>
                                          <p:attrName>style.visibility</p:attrName>
                                        </p:attrNameLst>
                                      </p:cBhvr>
                                      <p:to>
                                        <p:strVal val="visible"/>
                                      </p:to>
                                    </p:set>
                                    <p:animEffect transition="in" filter="wheel(4)">
                                      <p:cBhvr>
                                        <p:cTn id="407" dur="2000"/>
                                        <p:tgtEl>
                                          <p:spTgt spid="146"/>
                                        </p:tgtEl>
                                      </p:cBhvr>
                                    </p:animEffect>
                                  </p:childTnLst>
                                </p:cTn>
                              </p:par>
                              <p:par>
                                <p:cTn id="408" presetID="21" presetClass="entr" presetSubtype="4" fill="hold" grpId="1" nodeType="withEffect">
                                  <p:stCondLst>
                                    <p:cond delay="0"/>
                                  </p:stCondLst>
                                  <p:childTnLst>
                                    <p:set>
                                      <p:cBhvr>
                                        <p:cTn id="409" dur="1" fill="hold">
                                          <p:stCondLst>
                                            <p:cond delay="0"/>
                                          </p:stCondLst>
                                        </p:cTn>
                                        <p:tgtEl>
                                          <p:spTgt spid="147"/>
                                        </p:tgtEl>
                                        <p:attrNameLst>
                                          <p:attrName>style.visibility</p:attrName>
                                        </p:attrNameLst>
                                      </p:cBhvr>
                                      <p:to>
                                        <p:strVal val="visible"/>
                                      </p:to>
                                    </p:set>
                                    <p:animEffect transition="in" filter="wheel(4)">
                                      <p:cBhvr>
                                        <p:cTn id="410" dur="2000"/>
                                        <p:tgtEl>
                                          <p:spTgt spid="147"/>
                                        </p:tgtEl>
                                      </p:cBhvr>
                                    </p:animEffect>
                                  </p:childTnLst>
                                </p:cTn>
                              </p:par>
                              <p:par>
                                <p:cTn id="411" presetID="21" presetClass="entr" presetSubtype="4" fill="hold" grpId="1" nodeType="withEffect">
                                  <p:stCondLst>
                                    <p:cond delay="0"/>
                                  </p:stCondLst>
                                  <p:childTnLst>
                                    <p:set>
                                      <p:cBhvr>
                                        <p:cTn id="412" dur="1" fill="hold">
                                          <p:stCondLst>
                                            <p:cond delay="0"/>
                                          </p:stCondLst>
                                        </p:cTn>
                                        <p:tgtEl>
                                          <p:spTgt spid="148"/>
                                        </p:tgtEl>
                                        <p:attrNameLst>
                                          <p:attrName>style.visibility</p:attrName>
                                        </p:attrNameLst>
                                      </p:cBhvr>
                                      <p:to>
                                        <p:strVal val="visible"/>
                                      </p:to>
                                    </p:set>
                                    <p:animEffect transition="in" filter="wheel(4)">
                                      <p:cBhvr>
                                        <p:cTn id="413" dur="2000"/>
                                        <p:tgtEl>
                                          <p:spTgt spid="148"/>
                                        </p:tgtEl>
                                      </p:cBhvr>
                                    </p:animEffect>
                                  </p:childTnLst>
                                </p:cTn>
                              </p:par>
                              <p:par>
                                <p:cTn id="414" presetID="21" presetClass="entr" presetSubtype="4" fill="hold" grpId="1" nodeType="withEffect">
                                  <p:stCondLst>
                                    <p:cond delay="0"/>
                                  </p:stCondLst>
                                  <p:childTnLst>
                                    <p:set>
                                      <p:cBhvr>
                                        <p:cTn id="415" dur="1" fill="hold">
                                          <p:stCondLst>
                                            <p:cond delay="0"/>
                                          </p:stCondLst>
                                        </p:cTn>
                                        <p:tgtEl>
                                          <p:spTgt spid="149"/>
                                        </p:tgtEl>
                                        <p:attrNameLst>
                                          <p:attrName>style.visibility</p:attrName>
                                        </p:attrNameLst>
                                      </p:cBhvr>
                                      <p:to>
                                        <p:strVal val="visible"/>
                                      </p:to>
                                    </p:set>
                                    <p:animEffect transition="in" filter="wheel(4)">
                                      <p:cBhvr>
                                        <p:cTn id="416" dur="2000"/>
                                        <p:tgtEl>
                                          <p:spTgt spid="149"/>
                                        </p:tgtEl>
                                      </p:cBhvr>
                                    </p:animEffect>
                                  </p:childTnLst>
                                </p:cTn>
                              </p:par>
                              <p:par>
                                <p:cTn id="417" presetID="21" presetClass="entr" presetSubtype="4" fill="hold" grpId="1" nodeType="withEffect">
                                  <p:stCondLst>
                                    <p:cond delay="0"/>
                                  </p:stCondLst>
                                  <p:childTnLst>
                                    <p:set>
                                      <p:cBhvr>
                                        <p:cTn id="418" dur="1" fill="hold">
                                          <p:stCondLst>
                                            <p:cond delay="0"/>
                                          </p:stCondLst>
                                        </p:cTn>
                                        <p:tgtEl>
                                          <p:spTgt spid="150"/>
                                        </p:tgtEl>
                                        <p:attrNameLst>
                                          <p:attrName>style.visibility</p:attrName>
                                        </p:attrNameLst>
                                      </p:cBhvr>
                                      <p:to>
                                        <p:strVal val="visible"/>
                                      </p:to>
                                    </p:set>
                                    <p:animEffect transition="in" filter="wheel(4)">
                                      <p:cBhvr>
                                        <p:cTn id="419" dur="2000"/>
                                        <p:tgtEl>
                                          <p:spTgt spid="150"/>
                                        </p:tgtEl>
                                      </p:cBhvr>
                                    </p:animEffect>
                                  </p:childTnLst>
                                </p:cTn>
                              </p:par>
                              <p:par>
                                <p:cTn id="420" presetID="21" presetClass="entr" presetSubtype="4" fill="hold" grpId="1" nodeType="withEffect">
                                  <p:stCondLst>
                                    <p:cond delay="0"/>
                                  </p:stCondLst>
                                  <p:childTnLst>
                                    <p:set>
                                      <p:cBhvr>
                                        <p:cTn id="421" dur="1" fill="hold">
                                          <p:stCondLst>
                                            <p:cond delay="0"/>
                                          </p:stCondLst>
                                        </p:cTn>
                                        <p:tgtEl>
                                          <p:spTgt spid="151"/>
                                        </p:tgtEl>
                                        <p:attrNameLst>
                                          <p:attrName>style.visibility</p:attrName>
                                        </p:attrNameLst>
                                      </p:cBhvr>
                                      <p:to>
                                        <p:strVal val="visible"/>
                                      </p:to>
                                    </p:set>
                                    <p:animEffect transition="in" filter="wheel(4)">
                                      <p:cBhvr>
                                        <p:cTn id="422" dur="2000"/>
                                        <p:tgtEl>
                                          <p:spTgt spid="151"/>
                                        </p:tgtEl>
                                      </p:cBhvr>
                                    </p:animEffect>
                                  </p:childTnLst>
                                </p:cTn>
                              </p:par>
                              <p:par>
                                <p:cTn id="423" presetID="21" presetClass="entr" presetSubtype="4" fill="hold" grpId="1" nodeType="withEffect">
                                  <p:stCondLst>
                                    <p:cond delay="0"/>
                                  </p:stCondLst>
                                  <p:childTnLst>
                                    <p:set>
                                      <p:cBhvr>
                                        <p:cTn id="424" dur="1" fill="hold">
                                          <p:stCondLst>
                                            <p:cond delay="0"/>
                                          </p:stCondLst>
                                        </p:cTn>
                                        <p:tgtEl>
                                          <p:spTgt spid="152"/>
                                        </p:tgtEl>
                                        <p:attrNameLst>
                                          <p:attrName>style.visibility</p:attrName>
                                        </p:attrNameLst>
                                      </p:cBhvr>
                                      <p:to>
                                        <p:strVal val="visible"/>
                                      </p:to>
                                    </p:set>
                                    <p:animEffect transition="in" filter="wheel(4)">
                                      <p:cBhvr>
                                        <p:cTn id="425" dur="2000"/>
                                        <p:tgtEl>
                                          <p:spTgt spid="152"/>
                                        </p:tgtEl>
                                      </p:cBhvr>
                                    </p:animEffect>
                                  </p:childTnLst>
                                </p:cTn>
                              </p:par>
                              <p:par>
                                <p:cTn id="426" presetID="21" presetClass="entr" presetSubtype="4" fill="hold" grpId="1" nodeType="withEffect">
                                  <p:stCondLst>
                                    <p:cond delay="0"/>
                                  </p:stCondLst>
                                  <p:childTnLst>
                                    <p:set>
                                      <p:cBhvr>
                                        <p:cTn id="427" dur="1" fill="hold">
                                          <p:stCondLst>
                                            <p:cond delay="0"/>
                                          </p:stCondLst>
                                        </p:cTn>
                                        <p:tgtEl>
                                          <p:spTgt spid="153"/>
                                        </p:tgtEl>
                                        <p:attrNameLst>
                                          <p:attrName>style.visibility</p:attrName>
                                        </p:attrNameLst>
                                      </p:cBhvr>
                                      <p:to>
                                        <p:strVal val="visible"/>
                                      </p:to>
                                    </p:set>
                                    <p:animEffect transition="in" filter="wheel(4)">
                                      <p:cBhvr>
                                        <p:cTn id="428" dur="2000"/>
                                        <p:tgtEl>
                                          <p:spTgt spid="153"/>
                                        </p:tgtEl>
                                      </p:cBhvr>
                                    </p:animEffect>
                                  </p:childTnLst>
                                </p:cTn>
                              </p:par>
                              <p:par>
                                <p:cTn id="429" presetID="21" presetClass="entr" presetSubtype="4" fill="hold" grpId="1" nodeType="withEffect">
                                  <p:stCondLst>
                                    <p:cond delay="0"/>
                                  </p:stCondLst>
                                  <p:childTnLst>
                                    <p:set>
                                      <p:cBhvr>
                                        <p:cTn id="430" dur="1" fill="hold">
                                          <p:stCondLst>
                                            <p:cond delay="0"/>
                                          </p:stCondLst>
                                        </p:cTn>
                                        <p:tgtEl>
                                          <p:spTgt spid="154"/>
                                        </p:tgtEl>
                                        <p:attrNameLst>
                                          <p:attrName>style.visibility</p:attrName>
                                        </p:attrNameLst>
                                      </p:cBhvr>
                                      <p:to>
                                        <p:strVal val="visible"/>
                                      </p:to>
                                    </p:set>
                                    <p:animEffect transition="in" filter="wheel(4)">
                                      <p:cBhvr>
                                        <p:cTn id="431" dur="2000"/>
                                        <p:tgtEl>
                                          <p:spTgt spid="154"/>
                                        </p:tgtEl>
                                      </p:cBhvr>
                                    </p:animEffect>
                                  </p:childTnLst>
                                </p:cTn>
                              </p:par>
                              <p:par>
                                <p:cTn id="432" presetID="21" presetClass="entr" presetSubtype="4" fill="hold" grpId="1" nodeType="withEffect">
                                  <p:stCondLst>
                                    <p:cond delay="0"/>
                                  </p:stCondLst>
                                  <p:childTnLst>
                                    <p:set>
                                      <p:cBhvr>
                                        <p:cTn id="433" dur="1" fill="hold">
                                          <p:stCondLst>
                                            <p:cond delay="0"/>
                                          </p:stCondLst>
                                        </p:cTn>
                                        <p:tgtEl>
                                          <p:spTgt spid="155"/>
                                        </p:tgtEl>
                                        <p:attrNameLst>
                                          <p:attrName>style.visibility</p:attrName>
                                        </p:attrNameLst>
                                      </p:cBhvr>
                                      <p:to>
                                        <p:strVal val="visible"/>
                                      </p:to>
                                    </p:set>
                                    <p:animEffect transition="in" filter="wheel(4)">
                                      <p:cBhvr>
                                        <p:cTn id="434" dur="2000"/>
                                        <p:tgtEl>
                                          <p:spTgt spid="155"/>
                                        </p:tgtEl>
                                      </p:cBhvr>
                                    </p:animEffect>
                                  </p:childTnLst>
                                </p:cTn>
                              </p:par>
                              <p:par>
                                <p:cTn id="435" presetID="21" presetClass="entr" presetSubtype="4" fill="hold" grpId="1" nodeType="withEffect">
                                  <p:stCondLst>
                                    <p:cond delay="0"/>
                                  </p:stCondLst>
                                  <p:childTnLst>
                                    <p:set>
                                      <p:cBhvr>
                                        <p:cTn id="436" dur="1" fill="hold">
                                          <p:stCondLst>
                                            <p:cond delay="0"/>
                                          </p:stCondLst>
                                        </p:cTn>
                                        <p:tgtEl>
                                          <p:spTgt spid="156"/>
                                        </p:tgtEl>
                                        <p:attrNameLst>
                                          <p:attrName>style.visibility</p:attrName>
                                        </p:attrNameLst>
                                      </p:cBhvr>
                                      <p:to>
                                        <p:strVal val="visible"/>
                                      </p:to>
                                    </p:set>
                                    <p:animEffect transition="in" filter="wheel(4)">
                                      <p:cBhvr>
                                        <p:cTn id="437" dur="2000"/>
                                        <p:tgtEl>
                                          <p:spTgt spid="156"/>
                                        </p:tgtEl>
                                      </p:cBhvr>
                                    </p:animEffect>
                                  </p:childTnLst>
                                </p:cTn>
                              </p:par>
                              <p:par>
                                <p:cTn id="438" presetID="21" presetClass="entr" presetSubtype="4" fill="hold" grpId="1" nodeType="withEffect">
                                  <p:stCondLst>
                                    <p:cond delay="0"/>
                                  </p:stCondLst>
                                  <p:childTnLst>
                                    <p:set>
                                      <p:cBhvr>
                                        <p:cTn id="439" dur="1" fill="hold">
                                          <p:stCondLst>
                                            <p:cond delay="0"/>
                                          </p:stCondLst>
                                        </p:cTn>
                                        <p:tgtEl>
                                          <p:spTgt spid="157"/>
                                        </p:tgtEl>
                                        <p:attrNameLst>
                                          <p:attrName>style.visibility</p:attrName>
                                        </p:attrNameLst>
                                      </p:cBhvr>
                                      <p:to>
                                        <p:strVal val="visible"/>
                                      </p:to>
                                    </p:set>
                                    <p:animEffect transition="in" filter="wheel(4)">
                                      <p:cBhvr>
                                        <p:cTn id="440" dur="2000"/>
                                        <p:tgtEl>
                                          <p:spTgt spid="157"/>
                                        </p:tgtEl>
                                      </p:cBhvr>
                                    </p:animEffect>
                                  </p:childTnLst>
                                </p:cTn>
                              </p:par>
                              <p:par>
                                <p:cTn id="441" presetID="21" presetClass="entr" presetSubtype="4" fill="hold" grpId="1" nodeType="withEffect">
                                  <p:stCondLst>
                                    <p:cond delay="0"/>
                                  </p:stCondLst>
                                  <p:childTnLst>
                                    <p:set>
                                      <p:cBhvr>
                                        <p:cTn id="442" dur="1" fill="hold">
                                          <p:stCondLst>
                                            <p:cond delay="0"/>
                                          </p:stCondLst>
                                        </p:cTn>
                                        <p:tgtEl>
                                          <p:spTgt spid="158"/>
                                        </p:tgtEl>
                                        <p:attrNameLst>
                                          <p:attrName>style.visibility</p:attrName>
                                        </p:attrNameLst>
                                      </p:cBhvr>
                                      <p:to>
                                        <p:strVal val="visible"/>
                                      </p:to>
                                    </p:set>
                                    <p:animEffect transition="in" filter="wheel(4)">
                                      <p:cBhvr>
                                        <p:cTn id="443" dur="2000"/>
                                        <p:tgtEl>
                                          <p:spTgt spid="158"/>
                                        </p:tgtEl>
                                      </p:cBhvr>
                                    </p:animEffect>
                                  </p:childTnLst>
                                </p:cTn>
                              </p:par>
                              <p:par>
                                <p:cTn id="444" presetID="21" presetClass="entr" presetSubtype="4" fill="hold" grpId="1" nodeType="withEffect">
                                  <p:stCondLst>
                                    <p:cond delay="0"/>
                                  </p:stCondLst>
                                  <p:childTnLst>
                                    <p:set>
                                      <p:cBhvr>
                                        <p:cTn id="445" dur="1" fill="hold">
                                          <p:stCondLst>
                                            <p:cond delay="0"/>
                                          </p:stCondLst>
                                        </p:cTn>
                                        <p:tgtEl>
                                          <p:spTgt spid="159"/>
                                        </p:tgtEl>
                                        <p:attrNameLst>
                                          <p:attrName>style.visibility</p:attrName>
                                        </p:attrNameLst>
                                      </p:cBhvr>
                                      <p:to>
                                        <p:strVal val="visible"/>
                                      </p:to>
                                    </p:set>
                                    <p:animEffect transition="in" filter="wheel(4)">
                                      <p:cBhvr>
                                        <p:cTn id="446" dur="2000"/>
                                        <p:tgtEl>
                                          <p:spTgt spid="159"/>
                                        </p:tgtEl>
                                      </p:cBhvr>
                                    </p:animEffect>
                                  </p:childTnLst>
                                </p:cTn>
                              </p:par>
                              <p:par>
                                <p:cTn id="447" presetID="21" presetClass="entr" presetSubtype="4" fill="hold" grpId="1" nodeType="withEffect">
                                  <p:stCondLst>
                                    <p:cond delay="0"/>
                                  </p:stCondLst>
                                  <p:childTnLst>
                                    <p:set>
                                      <p:cBhvr>
                                        <p:cTn id="448" dur="1" fill="hold">
                                          <p:stCondLst>
                                            <p:cond delay="0"/>
                                          </p:stCondLst>
                                        </p:cTn>
                                        <p:tgtEl>
                                          <p:spTgt spid="160"/>
                                        </p:tgtEl>
                                        <p:attrNameLst>
                                          <p:attrName>style.visibility</p:attrName>
                                        </p:attrNameLst>
                                      </p:cBhvr>
                                      <p:to>
                                        <p:strVal val="visible"/>
                                      </p:to>
                                    </p:set>
                                    <p:animEffect transition="in" filter="wheel(4)">
                                      <p:cBhvr>
                                        <p:cTn id="449" dur="2000"/>
                                        <p:tgtEl>
                                          <p:spTgt spid="160"/>
                                        </p:tgtEl>
                                      </p:cBhvr>
                                    </p:animEffect>
                                  </p:childTnLst>
                                </p:cTn>
                              </p:par>
                              <p:par>
                                <p:cTn id="450" presetID="21" presetClass="entr" presetSubtype="4" fill="hold" grpId="1" nodeType="withEffect">
                                  <p:stCondLst>
                                    <p:cond delay="0"/>
                                  </p:stCondLst>
                                  <p:childTnLst>
                                    <p:set>
                                      <p:cBhvr>
                                        <p:cTn id="451" dur="1" fill="hold">
                                          <p:stCondLst>
                                            <p:cond delay="0"/>
                                          </p:stCondLst>
                                        </p:cTn>
                                        <p:tgtEl>
                                          <p:spTgt spid="161"/>
                                        </p:tgtEl>
                                        <p:attrNameLst>
                                          <p:attrName>style.visibility</p:attrName>
                                        </p:attrNameLst>
                                      </p:cBhvr>
                                      <p:to>
                                        <p:strVal val="visible"/>
                                      </p:to>
                                    </p:set>
                                    <p:animEffect transition="in" filter="wheel(4)">
                                      <p:cBhvr>
                                        <p:cTn id="452" dur="2000"/>
                                        <p:tgtEl>
                                          <p:spTgt spid="161"/>
                                        </p:tgtEl>
                                      </p:cBhvr>
                                    </p:animEffect>
                                  </p:childTnLst>
                                </p:cTn>
                              </p:par>
                              <p:par>
                                <p:cTn id="453" presetID="21" presetClass="entr" presetSubtype="4" fill="hold" grpId="1" nodeType="withEffect">
                                  <p:stCondLst>
                                    <p:cond delay="0"/>
                                  </p:stCondLst>
                                  <p:childTnLst>
                                    <p:set>
                                      <p:cBhvr>
                                        <p:cTn id="454" dur="1" fill="hold">
                                          <p:stCondLst>
                                            <p:cond delay="0"/>
                                          </p:stCondLst>
                                        </p:cTn>
                                        <p:tgtEl>
                                          <p:spTgt spid="162"/>
                                        </p:tgtEl>
                                        <p:attrNameLst>
                                          <p:attrName>style.visibility</p:attrName>
                                        </p:attrNameLst>
                                      </p:cBhvr>
                                      <p:to>
                                        <p:strVal val="visible"/>
                                      </p:to>
                                    </p:set>
                                    <p:animEffect transition="in" filter="wheel(4)">
                                      <p:cBhvr>
                                        <p:cTn id="455" dur="2000"/>
                                        <p:tgtEl>
                                          <p:spTgt spid="162"/>
                                        </p:tgtEl>
                                      </p:cBhvr>
                                    </p:animEffect>
                                  </p:childTnLst>
                                </p:cTn>
                              </p:par>
                              <p:par>
                                <p:cTn id="456" presetID="21" presetClass="entr" presetSubtype="4" fill="hold" grpId="1" nodeType="withEffect">
                                  <p:stCondLst>
                                    <p:cond delay="0"/>
                                  </p:stCondLst>
                                  <p:childTnLst>
                                    <p:set>
                                      <p:cBhvr>
                                        <p:cTn id="457" dur="1" fill="hold">
                                          <p:stCondLst>
                                            <p:cond delay="0"/>
                                          </p:stCondLst>
                                        </p:cTn>
                                        <p:tgtEl>
                                          <p:spTgt spid="163"/>
                                        </p:tgtEl>
                                        <p:attrNameLst>
                                          <p:attrName>style.visibility</p:attrName>
                                        </p:attrNameLst>
                                      </p:cBhvr>
                                      <p:to>
                                        <p:strVal val="visible"/>
                                      </p:to>
                                    </p:set>
                                    <p:animEffect transition="in" filter="wheel(4)">
                                      <p:cBhvr>
                                        <p:cTn id="458" dur="2000"/>
                                        <p:tgtEl>
                                          <p:spTgt spid="163"/>
                                        </p:tgtEl>
                                      </p:cBhvr>
                                    </p:animEffect>
                                  </p:childTnLst>
                                </p:cTn>
                              </p:par>
                              <p:par>
                                <p:cTn id="459" presetID="21" presetClass="entr" presetSubtype="4" fill="hold" grpId="1" nodeType="withEffect">
                                  <p:stCondLst>
                                    <p:cond delay="0"/>
                                  </p:stCondLst>
                                  <p:childTnLst>
                                    <p:set>
                                      <p:cBhvr>
                                        <p:cTn id="460" dur="1" fill="hold">
                                          <p:stCondLst>
                                            <p:cond delay="0"/>
                                          </p:stCondLst>
                                        </p:cTn>
                                        <p:tgtEl>
                                          <p:spTgt spid="164"/>
                                        </p:tgtEl>
                                        <p:attrNameLst>
                                          <p:attrName>style.visibility</p:attrName>
                                        </p:attrNameLst>
                                      </p:cBhvr>
                                      <p:to>
                                        <p:strVal val="visible"/>
                                      </p:to>
                                    </p:set>
                                    <p:animEffect transition="in" filter="wheel(4)">
                                      <p:cBhvr>
                                        <p:cTn id="461" dur="2000"/>
                                        <p:tgtEl>
                                          <p:spTgt spid="164"/>
                                        </p:tgtEl>
                                      </p:cBhvr>
                                    </p:animEffect>
                                  </p:childTnLst>
                                </p:cTn>
                              </p:par>
                              <p:par>
                                <p:cTn id="462" presetID="21" presetClass="entr" presetSubtype="4" fill="hold" grpId="1" nodeType="withEffect">
                                  <p:stCondLst>
                                    <p:cond delay="0"/>
                                  </p:stCondLst>
                                  <p:childTnLst>
                                    <p:set>
                                      <p:cBhvr>
                                        <p:cTn id="463" dur="1" fill="hold">
                                          <p:stCondLst>
                                            <p:cond delay="0"/>
                                          </p:stCondLst>
                                        </p:cTn>
                                        <p:tgtEl>
                                          <p:spTgt spid="165"/>
                                        </p:tgtEl>
                                        <p:attrNameLst>
                                          <p:attrName>style.visibility</p:attrName>
                                        </p:attrNameLst>
                                      </p:cBhvr>
                                      <p:to>
                                        <p:strVal val="visible"/>
                                      </p:to>
                                    </p:set>
                                    <p:animEffect transition="in" filter="wheel(4)">
                                      <p:cBhvr>
                                        <p:cTn id="464" dur="2000"/>
                                        <p:tgtEl>
                                          <p:spTgt spid="165"/>
                                        </p:tgtEl>
                                      </p:cBhvr>
                                    </p:animEffect>
                                  </p:childTnLst>
                                </p:cTn>
                              </p:par>
                              <p:par>
                                <p:cTn id="465" presetID="21" presetClass="entr" presetSubtype="4" fill="hold" grpId="1" nodeType="withEffect">
                                  <p:stCondLst>
                                    <p:cond delay="0"/>
                                  </p:stCondLst>
                                  <p:childTnLst>
                                    <p:set>
                                      <p:cBhvr>
                                        <p:cTn id="466" dur="1" fill="hold">
                                          <p:stCondLst>
                                            <p:cond delay="0"/>
                                          </p:stCondLst>
                                        </p:cTn>
                                        <p:tgtEl>
                                          <p:spTgt spid="166"/>
                                        </p:tgtEl>
                                        <p:attrNameLst>
                                          <p:attrName>style.visibility</p:attrName>
                                        </p:attrNameLst>
                                      </p:cBhvr>
                                      <p:to>
                                        <p:strVal val="visible"/>
                                      </p:to>
                                    </p:set>
                                    <p:animEffect transition="in" filter="wheel(4)">
                                      <p:cBhvr>
                                        <p:cTn id="467" dur="2000"/>
                                        <p:tgtEl>
                                          <p:spTgt spid="166"/>
                                        </p:tgtEl>
                                      </p:cBhvr>
                                    </p:animEffect>
                                  </p:childTnLst>
                                </p:cTn>
                              </p:par>
                              <p:par>
                                <p:cTn id="468" presetID="21" presetClass="entr" presetSubtype="4" fill="hold" grpId="1" nodeType="withEffect">
                                  <p:stCondLst>
                                    <p:cond delay="0"/>
                                  </p:stCondLst>
                                  <p:childTnLst>
                                    <p:set>
                                      <p:cBhvr>
                                        <p:cTn id="469" dur="1" fill="hold">
                                          <p:stCondLst>
                                            <p:cond delay="0"/>
                                          </p:stCondLst>
                                        </p:cTn>
                                        <p:tgtEl>
                                          <p:spTgt spid="167"/>
                                        </p:tgtEl>
                                        <p:attrNameLst>
                                          <p:attrName>style.visibility</p:attrName>
                                        </p:attrNameLst>
                                      </p:cBhvr>
                                      <p:to>
                                        <p:strVal val="visible"/>
                                      </p:to>
                                    </p:set>
                                    <p:animEffect transition="in" filter="wheel(4)">
                                      <p:cBhvr>
                                        <p:cTn id="470" dur="2000"/>
                                        <p:tgtEl>
                                          <p:spTgt spid="167"/>
                                        </p:tgtEl>
                                      </p:cBhvr>
                                    </p:animEffect>
                                  </p:childTnLst>
                                </p:cTn>
                              </p:par>
                              <p:par>
                                <p:cTn id="471" presetID="21" presetClass="entr" presetSubtype="4" fill="hold" grpId="1" nodeType="withEffect">
                                  <p:stCondLst>
                                    <p:cond delay="0"/>
                                  </p:stCondLst>
                                  <p:childTnLst>
                                    <p:set>
                                      <p:cBhvr>
                                        <p:cTn id="472" dur="1" fill="hold">
                                          <p:stCondLst>
                                            <p:cond delay="0"/>
                                          </p:stCondLst>
                                        </p:cTn>
                                        <p:tgtEl>
                                          <p:spTgt spid="168"/>
                                        </p:tgtEl>
                                        <p:attrNameLst>
                                          <p:attrName>style.visibility</p:attrName>
                                        </p:attrNameLst>
                                      </p:cBhvr>
                                      <p:to>
                                        <p:strVal val="visible"/>
                                      </p:to>
                                    </p:set>
                                    <p:animEffect transition="in" filter="wheel(4)">
                                      <p:cBhvr>
                                        <p:cTn id="473" dur="2000"/>
                                        <p:tgtEl>
                                          <p:spTgt spid="168"/>
                                        </p:tgtEl>
                                      </p:cBhvr>
                                    </p:animEffect>
                                  </p:childTnLst>
                                </p:cTn>
                              </p:par>
                              <p:par>
                                <p:cTn id="474" presetID="21" presetClass="entr" presetSubtype="4" fill="hold" grpId="1" nodeType="withEffect">
                                  <p:stCondLst>
                                    <p:cond delay="0"/>
                                  </p:stCondLst>
                                  <p:childTnLst>
                                    <p:set>
                                      <p:cBhvr>
                                        <p:cTn id="475" dur="1" fill="hold">
                                          <p:stCondLst>
                                            <p:cond delay="0"/>
                                          </p:stCondLst>
                                        </p:cTn>
                                        <p:tgtEl>
                                          <p:spTgt spid="169"/>
                                        </p:tgtEl>
                                        <p:attrNameLst>
                                          <p:attrName>style.visibility</p:attrName>
                                        </p:attrNameLst>
                                      </p:cBhvr>
                                      <p:to>
                                        <p:strVal val="visible"/>
                                      </p:to>
                                    </p:set>
                                    <p:animEffect transition="in" filter="wheel(4)">
                                      <p:cBhvr>
                                        <p:cTn id="476" dur="2000"/>
                                        <p:tgtEl>
                                          <p:spTgt spid="169"/>
                                        </p:tgtEl>
                                      </p:cBhvr>
                                    </p:animEffect>
                                  </p:childTnLst>
                                </p:cTn>
                              </p:par>
                              <p:par>
                                <p:cTn id="477" presetID="21" presetClass="entr" presetSubtype="4" fill="hold" grpId="1" nodeType="withEffect">
                                  <p:stCondLst>
                                    <p:cond delay="0"/>
                                  </p:stCondLst>
                                  <p:childTnLst>
                                    <p:set>
                                      <p:cBhvr>
                                        <p:cTn id="478" dur="1" fill="hold">
                                          <p:stCondLst>
                                            <p:cond delay="0"/>
                                          </p:stCondLst>
                                        </p:cTn>
                                        <p:tgtEl>
                                          <p:spTgt spid="170"/>
                                        </p:tgtEl>
                                        <p:attrNameLst>
                                          <p:attrName>style.visibility</p:attrName>
                                        </p:attrNameLst>
                                      </p:cBhvr>
                                      <p:to>
                                        <p:strVal val="visible"/>
                                      </p:to>
                                    </p:set>
                                    <p:animEffect transition="in" filter="wheel(4)">
                                      <p:cBhvr>
                                        <p:cTn id="479" dur="2000"/>
                                        <p:tgtEl>
                                          <p:spTgt spid="170"/>
                                        </p:tgtEl>
                                      </p:cBhvr>
                                    </p:animEffect>
                                  </p:childTnLst>
                                </p:cTn>
                              </p:par>
                              <p:par>
                                <p:cTn id="480" presetID="21" presetClass="entr" presetSubtype="4" fill="hold" grpId="1" nodeType="withEffect">
                                  <p:stCondLst>
                                    <p:cond delay="0"/>
                                  </p:stCondLst>
                                  <p:childTnLst>
                                    <p:set>
                                      <p:cBhvr>
                                        <p:cTn id="481" dur="1" fill="hold">
                                          <p:stCondLst>
                                            <p:cond delay="0"/>
                                          </p:stCondLst>
                                        </p:cTn>
                                        <p:tgtEl>
                                          <p:spTgt spid="171"/>
                                        </p:tgtEl>
                                        <p:attrNameLst>
                                          <p:attrName>style.visibility</p:attrName>
                                        </p:attrNameLst>
                                      </p:cBhvr>
                                      <p:to>
                                        <p:strVal val="visible"/>
                                      </p:to>
                                    </p:set>
                                    <p:animEffect transition="in" filter="wheel(4)">
                                      <p:cBhvr>
                                        <p:cTn id="482" dur="2000"/>
                                        <p:tgtEl>
                                          <p:spTgt spid="171"/>
                                        </p:tgtEl>
                                      </p:cBhvr>
                                    </p:animEffect>
                                  </p:childTnLst>
                                </p:cTn>
                              </p:par>
                              <p:par>
                                <p:cTn id="483" presetID="21" presetClass="entr" presetSubtype="4" fill="hold" grpId="1" nodeType="withEffect">
                                  <p:stCondLst>
                                    <p:cond delay="0"/>
                                  </p:stCondLst>
                                  <p:childTnLst>
                                    <p:set>
                                      <p:cBhvr>
                                        <p:cTn id="484" dur="1" fill="hold">
                                          <p:stCondLst>
                                            <p:cond delay="0"/>
                                          </p:stCondLst>
                                        </p:cTn>
                                        <p:tgtEl>
                                          <p:spTgt spid="172"/>
                                        </p:tgtEl>
                                        <p:attrNameLst>
                                          <p:attrName>style.visibility</p:attrName>
                                        </p:attrNameLst>
                                      </p:cBhvr>
                                      <p:to>
                                        <p:strVal val="visible"/>
                                      </p:to>
                                    </p:set>
                                    <p:animEffect transition="in" filter="wheel(4)">
                                      <p:cBhvr>
                                        <p:cTn id="485" dur="2000"/>
                                        <p:tgtEl>
                                          <p:spTgt spid="172"/>
                                        </p:tgtEl>
                                      </p:cBhvr>
                                    </p:animEffect>
                                  </p:childTnLst>
                                </p:cTn>
                              </p:par>
                              <p:par>
                                <p:cTn id="486" presetID="21" presetClass="entr" presetSubtype="4" fill="hold" grpId="1" nodeType="withEffect">
                                  <p:stCondLst>
                                    <p:cond delay="0"/>
                                  </p:stCondLst>
                                  <p:childTnLst>
                                    <p:set>
                                      <p:cBhvr>
                                        <p:cTn id="487" dur="1" fill="hold">
                                          <p:stCondLst>
                                            <p:cond delay="0"/>
                                          </p:stCondLst>
                                        </p:cTn>
                                        <p:tgtEl>
                                          <p:spTgt spid="173"/>
                                        </p:tgtEl>
                                        <p:attrNameLst>
                                          <p:attrName>style.visibility</p:attrName>
                                        </p:attrNameLst>
                                      </p:cBhvr>
                                      <p:to>
                                        <p:strVal val="visible"/>
                                      </p:to>
                                    </p:set>
                                    <p:animEffect transition="in" filter="wheel(4)">
                                      <p:cBhvr>
                                        <p:cTn id="488" dur="2000"/>
                                        <p:tgtEl>
                                          <p:spTgt spid="173"/>
                                        </p:tgtEl>
                                      </p:cBhvr>
                                    </p:animEffect>
                                  </p:childTnLst>
                                </p:cTn>
                              </p:par>
                              <p:par>
                                <p:cTn id="489" presetID="21" presetClass="entr" presetSubtype="4" fill="hold" grpId="1" nodeType="withEffect">
                                  <p:stCondLst>
                                    <p:cond delay="0"/>
                                  </p:stCondLst>
                                  <p:childTnLst>
                                    <p:set>
                                      <p:cBhvr>
                                        <p:cTn id="490" dur="1" fill="hold">
                                          <p:stCondLst>
                                            <p:cond delay="0"/>
                                          </p:stCondLst>
                                        </p:cTn>
                                        <p:tgtEl>
                                          <p:spTgt spid="174"/>
                                        </p:tgtEl>
                                        <p:attrNameLst>
                                          <p:attrName>style.visibility</p:attrName>
                                        </p:attrNameLst>
                                      </p:cBhvr>
                                      <p:to>
                                        <p:strVal val="visible"/>
                                      </p:to>
                                    </p:set>
                                    <p:animEffect transition="in" filter="wheel(4)">
                                      <p:cBhvr>
                                        <p:cTn id="491" dur="2000"/>
                                        <p:tgtEl>
                                          <p:spTgt spid="174"/>
                                        </p:tgtEl>
                                      </p:cBhvr>
                                    </p:animEffect>
                                  </p:childTnLst>
                                </p:cTn>
                              </p:par>
                              <p:par>
                                <p:cTn id="492" presetID="21" presetClass="entr" presetSubtype="4" fill="hold" grpId="1" nodeType="withEffect">
                                  <p:stCondLst>
                                    <p:cond delay="0"/>
                                  </p:stCondLst>
                                  <p:childTnLst>
                                    <p:set>
                                      <p:cBhvr>
                                        <p:cTn id="493" dur="1" fill="hold">
                                          <p:stCondLst>
                                            <p:cond delay="0"/>
                                          </p:stCondLst>
                                        </p:cTn>
                                        <p:tgtEl>
                                          <p:spTgt spid="175"/>
                                        </p:tgtEl>
                                        <p:attrNameLst>
                                          <p:attrName>style.visibility</p:attrName>
                                        </p:attrNameLst>
                                      </p:cBhvr>
                                      <p:to>
                                        <p:strVal val="visible"/>
                                      </p:to>
                                    </p:set>
                                    <p:animEffect transition="in" filter="wheel(4)">
                                      <p:cBhvr>
                                        <p:cTn id="494" dur="2000"/>
                                        <p:tgtEl>
                                          <p:spTgt spid="175"/>
                                        </p:tgtEl>
                                      </p:cBhvr>
                                    </p:animEffect>
                                  </p:childTnLst>
                                </p:cTn>
                              </p:par>
                              <p:par>
                                <p:cTn id="495" presetID="21" presetClass="entr" presetSubtype="4" fill="hold" grpId="1" nodeType="withEffect">
                                  <p:stCondLst>
                                    <p:cond delay="0"/>
                                  </p:stCondLst>
                                  <p:childTnLst>
                                    <p:set>
                                      <p:cBhvr>
                                        <p:cTn id="496" dur="1" fill="hold">
                                          <p:stCondLst>
                                            <p:cond delay="0"/>
                                          </p:stCondLst>
                                        </p:cTn>
                                        <p:tgtEl>
                                          <p:spTgt spid="176"/>
                                        </p:tgtEl>
                                        <p:attrNameLst>
                                          <p:attrName>style.visibility</p:attrName>
                                        </p:attrNameLst>
                                      </p:cBhvr>
                                      <p:to>
                                        <p:strVal val="visible"/>
                                      </p:to>
                                    </p:set>
                                    <p:animEffect transition="in" filter="wheel(4)">
                                      <p:cBhvr>
                                        <p:cTn id="497" dur="2000"/>
                                        <p:tgtEl>
                                          <p:spTgt spid="176"/>
                                        </p:tgtEl>
                                      </p:cBhvr>
                                    </p:animEffect>
                                  </p:childTnLst>
                                </p:cTn>
                              </p:par>
                              <p:par>
                                <p:cTn id="498" presetID="21" presetClass="entr" presetSubtype="4" fill="hold" grpId="1" nodeType="withEffect">
                                  <p:stCondLst>
                                    <p:cond delay="0"/>
                                  </p:stCondLst>
                                  <p:childTnLst>
                                    <p:set>
                                      <p:cBhvr>
                                        <p:cTn id="499" dur="1" fill="hold">
                                          <p:stCondLst>
                                            <p:cond delay="0"/>
                                          </p:stCondLst>
                                        </p:cTn>
                                        <p:tgtEl>
                                          <p:spTgt spid="177"/>
                                        </p:tgtEl>
                                        <p:attrNameLst>
                                          <p:attrName>style.visibility</p:attrName>
                                        </p:attrNameLst>
                                      </p:cBhvr>
                                      <p:to>
                                        <p:strVal val="visible"/>
                                      </p:to>
                                    </p:set>
                                    <p:animEffect transition="in" filter="wheel(4)">
                                      <p:cBhvr>
                                        <p:cTn id="500" dur="2000"/>
                                        <p:tgtEl>
                                          <p:spTgt spid="177"/>
                                        </p:tgtEl>
                                      </p:cBhvr>
                                    </p:animEffect>
                                  </p:childTnLst>
                                </p:cTn>
                              </p:par>
                              <p:par>
                                <p:cTn id="501" presetID="21" presetClass="entr" presetSubtype="4" fill="hold" grpId="1" nodeType="withEffect">
                                  <p:stCondLst>
                                    <p:cond delay="0"/>
                                  </p:stCondLst>
                                  <p:childTnLst>
                                    <p:set>
                                      <p:cBhvr>
                                        <p:cTn id="502" dur="1" fill="hold">
                                          <p:stCondLst>
                                            <p:cond delay="0"/>
                                          </p:stCondLst>
                                        </p:cTn>
                                        <p:tgtEl>
                                          <p:spTgt spid="178"/>
                                        </p:tgtEl>
                                        <p:attrNameLst>
                                          <p:attrName>style.visibility</p:attrName>
                                        </p:attrNameLst>
                                      </p:cBhvr>
                                      <p:to>
                                        <p:strVal val="visible"/>
                                      </p:to>
                                    </p:set>
                                    <p:animEffect transition="in" filter="wheel(4)">
                                      <p:cBhvr>
                                        <p:cTn id="503" dur="2000"/>
                                        <p:tgtEl>
                                          <p:spTgt spid="178"/>
                                        </p:tgtEl>
                                      </p:cBhvr>
                                    </p:animEffect>
                                  </p:childTnLst>
                                </p:cTn>
                              </p:par>
                              <p:par>
                                <p:cTn id="504" presetID="21" presetClass="entr" presetSubtype="4" fill="hold" grpId="1" nodeType="withEffect">
                                  <p:stCondLst>
                                    <p:cond delay="0"/>
                                  </p:stCondLst>
                                  <p:childTnLst>
                                    <p:set>
                                      <p:cBhvr>
                                        <p:cTn id="505" dur="1" fill="hold">
                                          <p:stCondLst>
                                            <p:cond delay="0"/>
                                          </p:stCondLst>
                                        </p:cTn>
                                        <p:tgtEl>
                                          <p:spTgt spid="179"/>
                                        </p:tgtEl>
                                        <p:attrNameLst>
                                          <p:attrName>style.visibility</p:attrName>
                                        </p:attrNameLst>
                                      </p:cBhvr>
                                      <p:to>
                                        <p:strVal val="visible"/>
                                      </p:to>
                                    </p:set>
                                    <p:animEffect transition="in" filter="wheel(4)">
                                      <p:cBhvr>
                                        <p:cTn id="506" dur="2000"/>
                                        <p:tgtEl>
                                          <p:spTgt spid="179"/>
                                        </p:tgtEl>
                                      </p:cBhvr>
                                    </p:animEffect>
                                  </p:childTnLst>
                                </p:cTn>
                              </p:par>
                              <p:par>
                                <p:cTn id="507" presetID="21" presetClass="entr" presetSubtype="4" fill="hold" grpId="1" nodeType="withEffect">
                                  <p:stCondLst>
                                    <p:cond delay="0"/>
                                  </p:stCondLst>
                                  <p:childTnLst>
                                    <p:set>
                                      <p:cBhvr>
                                        <p:cTn id="508" dur="1" fill="hold">
                                          <p:stCondLst>
                                            <p:cond delay="0"/>
                                          </p:stCondLst>
                                        </p:cTn>
                                        <p:tgtEl>
                                          <p:spTgt spid="180"/>
                                        </p:tgtEl>
                                        <p:attrNameLst>
                                          <p:attrName>style.visibility</p:attrName>
                                        </p:attrNameLst>
                                      </p:cBhvr>
                                      <p:to>
                                        <p:strVal val="visible"/>
                                      </p:to>
                                    </p:set>
                                    <p:animEffect transition="in" filter="wheel(4)">
                                      <p:cBhvr>
                                        <p:cTn id="509" dur="2000"/>
                                        <p:tgtEl>
                                          <p:spTgt spid="180"/>
                                        </p:tgtEl>
                                      </p:cBhvr>
                                    </p:animEffect>
                                  </p:childTnLst>
                                </p:cTn>
                              </p:par>
                              <p:par>
                                <p:cTn id="510" presetID="21" presetClass="entr" presetSubtype="4" fill="hold" grpId="1" nodeType="withEffect">
                                  <p:stCondLst>
                                    <p:cond delay="0"/>
                                  </p:stCondLst>
                                  <p:childTnLst>
                                    <p:set>
                                      <p:cBhvr>
                                        <p:cTn id="511" dur="1" fill="hold">
                                          <p:stCondLst>
                                            <p:cond delay="0"/>
                                          </p:stCondLst>
                                        </p:cTn>
                                        <p:tgtEl>
                                          <p:spTgt spid="181"/>
                                        </p:tgtEl>
                                        <p:attrNameLst>
                                          <p:attrName>style.visibility</p:attrName>
                                        </p:attrNameLst>
                                      </p:cBhvr>
                                      <p:to>
                                        <p:strVal val="visible"/>
                                      </p:to>
                                    </p:set>
                                    <p:animEffect transition="in" filter="wheel(4)">
                                      <p:cBhvr>
                                        <p:cTn id="512" dur="2000"/>
                                        <p:tgtEl>
                                          <p:spTgt spid="181"/>
                                        </p:tgtEl>
                                      </p:cBhvr>
                                    </p:animEffect>
                                  </p:childTnLst>
                                </p:cTn>
                              </p:par>
                              <p:par>
                                <p:cTn id="513" presetID="21" presetClass="entr" presetSubtype="4" fill="hold" grpId="1" nodeType="withEffect">
                                  <p:stCondLst>
                                    <p:cond delay="0"/>
                                  </p:stCondLst>
                                  <p:childTnLst>
                                    <p:set>
                                      <p:cBhvr>
                                        <p:cTn id="514" dur="1" fill="hold">
                                          <p:stCondLst>
                                            <p:cond delay="0"/>
                                          </p:stCondLst>
                                        </p:cTn>
                                        <p:tgtEl>
                                          <p:spTgt spid="182"/>
                                        </p:tgtEl>
                                        <p:attrNameLst>
                                          <p:attrName>style.visibility</p:attrName>
                                        </p:attrNameLst>
                                      </p:cBhvr>
                                      <p:to>
                                        <p:strVal val="visible"/>
                                      </p:to>
                                    </p:set>
                                    <p:animEffect transition="in" filter="wheel(4)">
                                      <p:cBhvr>
                                        <p:cTn id="515" dur="2000"/>
                                        <p:tgtEl>
                                          <p:spTgt spid="182"/>
                                        </p:tgtEl>
                                      </p:cBhvr>
                                    </p:animEffect>
                                  </p:childTnLst>
                                </p:cTn>
                              </p:par>
                              <p:par>
                                <p:cTn id="516" presetID="21" presetClass="entr" presetSubtype="4" fill="hold" grpId="1" nodeType="withEffect">
                                  <p:stCondLst>
                                    <p:cond delay="0"/>
                                  </p:stCondLst>
                                  <p:childTnLst>
                                    <p:set>
                                      <p:cBhvr>
                                        <p:cTn id="517" dur="1" fill="hold">
                                          <p:stCondLst>
                                            <p:cond delay="0"/>
                                          </p:stCondLst>
                                        </p:cTn>
                                        <p:tgtEl>
                                          <p:spTgt spid="183"/>
                                        </p:tgtEl>
                                        <p:attrNameLst>
                                          <p:attrName>style.visibility</p:attrName>
                                        </p:attrNameLst>
                                      </p:cBhvr>
                                      <p:to>
                                        <p:strVal val="visible"/>
                                      </p:to>
                                    </p:set>
                                    <p:animEffect transition="in" filter="wheel(4)">
                                      <p:cBhvr>
                                        <p:cTn id="518" dur="2000"/>
                                        <p:tgtEl>
                                          <p:spTgt spid="183"/>
                                        </p:tgtEl>
                                      </p:cBhvr>
                                    </p:animEffect>
                                  </p:childTnLst>
                                </p:cTn>
                              </p:par>
                              <p:par>
                                <p:cTn id="519" presetID="21" presetClass="entr" presetSubtype="4" fill="hold" grpId="1" nodeType="withEffect">
                                  <p:stCondLst>
                                    <p:cond delay="0"/>
                                  </p:stCondLst>
                                  <p:childTnLst>
                                    <p:set>
                                      <p:cBhvr>
                                        <p:cTn id="520" dur="1" fill="hold">
                                          <p:stCondLst>
                                            <p:cond delay="0"/>
                                          </p:stCondLst>
                                        </p:cTn>
                                        <p:tgtEl>
                                          <p:spTgt spid="184"/>
                                        </p:tgtEl>
                                        <p:attrNameLst>
                                          <p:attrName>style.visibility</p:attrName>
                                        </p:attrNameLst>
                                      </p:cBhvr>
                                      <p:to>
                                        <p:strVal val="visible"/>
                                      </p:to>
                                    </p:set>
                                    <p:animEffect transition="in" filter="wheel(4)">
                                      <p:cBhvr>
                                        <p:cTn id="521" dur="2000"/>
                                        <p:tgtEl>
                                          <p:spTgt spid="184"/>
                                        </p:tgtEl>
                                      </p:cBhvr>
                                    </p:animEffect>
                                  </p:childTnLst>
                                </p:cTn>
                              </p:par>
                              <p:par>
                                <p:cTn id="522" presetID="21" presetClass="entr" presetSubtype="4" fill="hold" grpId="1" nodeType="withEffect">
                                  <p:stCondLst>
                                    <p:cond delay="0"/>
                                  </p:stCondLst>
                                  <p:childTnLst>
                                    <p:set>
                                      <p:cBhvr>
                                        <p:cTn id="523" dur="1" fill="hold">
                                          <p:stCondLst>
                                            <p:cond delay="0"/>
                                          </p:stCondLst>
                                        </p:cTn>
                                        <p:tgtEl>
                                          <p:spTgt spid="185"/>
                                        </p:tgtEl>
                                        <p:attrNameLst>
                                          <p:attrName>style.visibility</p:attrName>
                                        </p:attrNameLst>
                                      </p:cBhvr>
                                      <p:to>
                                        <p:strVal val="visible"/>
                                      </p:to>
                                    </p:set>
                                    <p:animEffect transition="in" filter="wheel(4)">
                                      <p:cBhvr>
                                        <p:cTn id="524" dur="2000"/>
                                        <p:tgtEl>
                                          <p:spTgt spid="185"/>
                                        </p:tgtEl>
                                      </p:cBhvr>
                                    </p:animEffect>
                                  </p:childTnLst>
                                </p:cTn>
                              </p:par>
                              <p:par>
                                <p:cTn id="525" presetID="21" presetClass="entr" presetSubtype="4" fill="hold" grpId="1" nodeType="withEffect">
                                  <p:stCondLst>
                                    <p:cond delay="0"/>
                                  </p:stCondLst>
                                  <p:childTnLst>
                                    <p:set>
                                      <p:cBhvr>
                                        <p:cTn id="526" dur="1" fill="hold">
                                          <p:stCondLst>
                                            <p:cond delay="0"/>
                                          </p:stCondLst>
                                        </p:cTn>
                                        <p:tgtEl>
                                          <p:spTgt spid="186"/>
                                        </p:tgtEl>
                                        <p:attrNameLst>
                                          <p:attrName>style.visibility</p:attrName>
                                        </p:attrNameLst>
                                      </p:cBhvr>
                                      <p:to>
                                        <p:strVal val="visible"/>
                                      </p:to>
                                    </p:set>
                                    <p:animEffect transition="in" filter="wheel(4)">
                                      <p:cBhvr>
                                        <p:cTn id="527" dur="2000"/>
                                        <p:tgtEl>
                                          <p:spTgt spid="186"/>
                                        </p:tgtEl>
                                      </p:cBhvr>
                                    </p:animEffect>
                                  </p:childTnLst>
                                </p:cTn>
                              </p:par>
                              <p:par>
                                <p:cTn id="528" presetID="21" presetClass="entr" presetSubtype="4" fill="hold" grpId="1" nodeType="withEffect">
                                  <p:stCondLst>
                                    <p:cond delay="0"/>
                                  </p:stCondLst>
                                  <p:childTnLst>
                                    <p:set>
                                      <p:cBhvr>
                                        <p:cTn id="529" dur="1" fill="hold">
                                          <p:stCondLst>
                                            <p:cond delay="0"/>
                                          </p:stCondLst>
                                        </p:cTn>
                                        <p:tgtEl>
                                          <p:spTgt spid="187"/>
                                        </p:tgtEl>
                                        <p:attrNameLst>
                                          <p:attrName>style.visibility</p:attrName>
                                        </p:attrNameLst>
                                      </p:cBhvr>
                                      <p:to>
                                        <p:strVal val="visible"/>
                                      </p:to>
                                    </p:set>
                                    <p:animEffect transition="in" filter="wheel(4)">
                                      <p:cBhvr>
                                        <p:cTn id="530" dur="2000"/>
                                        <p:tgtEl>
                                          <p:spTgt spid="187"/>
                                        </p:tgtEl>
                                      </p:cBhvr>
                                    </p:animEffect>
                                  </p:childTnLst>
                                </p:cTn>
                              </p:par>
                              <p:par>
                                <p:cTn id="531" presetID="21" presetClass="entr" presetSubtype="4" fill="hold" grpId="1" nodeType="withEffect">
                                  <p:stCondLst>
                                    <p:cond delay="0"/>
                                  </p:stCondLst>
                                  <p:childTnLst>
                                    <p:set>
                                      <p:cBhvr>
                                        <p:cTn id="532" dur="1" fill="hold">
                                          <p:stCondLst>
                                            <p:cond delay="0"/>
                                          </p:stCondLst>
                                        </p:cTn>
                                        <p:tgtEl>
                                          <p:spTgt spid="188"/>
                                        </p:tgtEl>
                                        <p:attrNameLst>
                                          <p:attrName>style.visibility</p:attrName>
                                        </p:attrNameLst>
                                      </p:cBhvr>
                                      <p:to>
                                        <p:strVal val="visible"/>
                                      </p:to>
                                    </p:set>
                                    <p:animEffect transition="in" filter="wheel(4)">
                                      <p:cBhvr>
                                        <p:cTn id="533" dur="2000"/>
                                        <p:tgtEl>
                                          <p:spTgt spid="188"/>
                                        </p:tgtEl>
                                      </p:cBhvr>
                                    </p:animEffect>
                                  </p:childTnLst>
                                </p:cTn>
                              </p:par>
                              <p:par>
                                <p:cTn id="534" presetID="21" presetClass="entr" presetSubtype="4" fill="hold" grpId="1" nodeType="withEffect">
                                  <p:stCondLst>
                                    <p:cond delay="0"/>
                                  </p:stCondLst>
                                  <p:childTnLst>
                                    <p:set>
                                      <p:cBhvr>
                                        <p:cTn id="535" dur="1" fill="hold">
                                          <p:stCondLst>
                                            <p:cond delay="0"/>
                                          </p:stCondLst>
                                        </p:cTn>
                                        <p:tgtEl>
                                          <p:spTgt spid="189"/>
                                        </p:tgtEl>
                                        <p:attrNameLst>
                                          <p:attrName>style.visibility</p:attrName>
                                        </p:attrNameLst>
                                      </p:cBhvr>
                                      <p:to>
                                        <p:strVal val="visible"/>
                                      </p:to>
                                    </p:set>
                                    <p:animEffect transition="in" filter="wheel(4)">
                                      <p:cBhvr>
                                        <p:cTn id="536" dur="2000"/>
                                        <p:tgtEl>
                                          <p:spTgt spid="189"/>
                                        </p:tgtEl>
                                      </p:cBhvr>
                                    </p:animEffect>
                                  </p:childTnLst>
                                </p:cTn>
                              </p:par>
                              <p:par>
                                <p:cTn id="537" presetID="21" presetClass="entr" presetSubtype="4" fill="hold" grpId="1" nodeType="withEffect">
                                  <p:stCondLst>
                                    <p:cond delay="0"/>
                                  </p:stCondLst>
                                  <p:childTnLst>
                                    <p:set>
                                      <p:cBhvr>
                                        <p:cTn id="538" dur="1" fill="hold">
                                          <p:stCondLst>
                                            <p:cond delay="0"/>
                                          </p:stCondLst>
                                        </p:cTn>
                                        <p:tgtEl>
                                          <p:spTgt spid="190"/>
                                        </p:tgtEl>
                                        <p:attrNameLst>
                                          <p:attrName>style.visibility</p:attrName>
                                        </p:attrNameLst>
                                      </p:cBhvr>
                                      <p:to>
                                        <p:strVal val="visible"/>
                                      </p:to>
                                    </p:set>
                                    <p:animEffect transition="in" filter="wheel(4)">
                                      <p:cBhvr>
                                        <p:cTn id="539" dur="2000"/>
                                        <p:tgtEl>
                                          <p:spTgt spid="190"/>
                                        </p:tgtEl>
                                      </p:cBhvr>
                                    </p:animEffect>
                                  </p:childTnLst>
                                </p:cTn>
                              </p:par>
                              <p:par>
                                <p:cTn id="540" presetID="21" presetClass="entr" presetSubtype="4" fill="hold" grpId="1" nodeType="withEffect">
                                  <p:stCondLst>
                                    <p:cond delay="0"/>
                                  </p:stCondLst>
                                  <p:childTnLst>
                                    <p:set>
                                      <p:cBhvr>
                                        <p:cTn id="541" dur="1" fill="hold">
                                          <p:stCondLst>
                                            <p:cond delay="0"/>
                                          </p:stCondLst>
                                        </p:cTn>
                                        <p:tgtEl>
                                          <p:spTgt spid="191"/>
                                        </p:tgtEl>
                                        <p:attrNameLst>
                                          <p:attrName>style.visibility</p:attrName>
                                        </p:attrNameLst>
                                      </p:cBhvr>
                                      <p:to>
                                        <p:strVal val="visible"/>
                                      </p:to>
                                    </p:set>
                                    <p:animEffect transition="in" filter="wheel(4)">
                                      <p:cBhvr>
                                        <p:cTn id="542" dur="2000"/>
                                        <p:tgtEl>
                                          <p:spTgt spid="191"/>
                                        </p:tgtEl>
                                      </p:cBhvr>
                                    </p:animEffect>
                                  </p:childTnLst>
                                </p:cTn>
                              </p:par>
                              <p:par>
                                <p:cTn id="543" presetID="21" presetClass="entr" presetSubtype="4" fill="hold" grpId="1" nodeType="withEffect">
                                  <p:stCondLst>
                                    <p:cond delay="0"/>
                                  </p:stCondLst>
                                  <p:childTnLst>
                                    <p:set>
                                      <p:cBhvr>
                                        <p:cTn id="544" dur="1" fill="hold">
                                          <p:stCondLst>
                                            <p:cond delay="0"/>
                                          </p:stCondLst>
                                        </p:cTn>
                                        <p:tgtEl>
                                          <p:spTgt spid="192"/>
                                        </p:tgtEl>
                                        <p:attrNameLst>
                                          <p:attrName>style.visibility</p:attrName>
                                        </p:attrNameLst>
                                      </p:cBhvr>
                                      <p:to>
                                        <p:strVal val="visible"/>
                                      </p:to>
                                    </p:set>
                                    <p:animEffect transition="in" filter="wheel(4)">
                                      <p:cBhvr>
                                        <p:cTn id="545" dur="2000"/>
                                        <p:tgtEl>
                                          <p:spTgt spid="192"/>
                                        </p:tgtEl>
                                      </p:cBhvr>
                                    </p:animEffect>
                                  </p:childTnLst>
                                </p:cTn>
                              </p:par>
                              <p:par>
                                <p:cTn id="546" presetID="21" presetClass="entr" presetSubtype="4" fill="hold" grpId="1" nodeType="withEffect">
                                  <p:stCondLst>
                                    <p:cond delay="0"/>
                                  </p:stCondLst>
                                  <p:childTnLst>
                                    <p:set>
                                      <p:cBhvr>
                                        <p:cTn id="547" dur="1" fill="hold">
                                          <p:stCondLst>
                                            <p:cond delay="0"/>
                                          </p:stCondLst>
                                        </p:cTn>
                                        <p:tgtEl>
                                          <p:spTgt spid="193"/>
                                        </p:tgtEl>
                                        <p:attrNameLst>
                                          <p:attrName>style.visibility</p:attrName>
                                        </p:attrNameLst>
                                      </p:cBhvr>
                                      <p:to>
                                        <p:strVal val="visible"/>
                                      </p:to>
                                    </p:set>
                                    <p:animEffect transition="in" filter="wheel(4)">
                                      <p:cBhvr>
                                        <p:cTn id="548" dur="2000"/>
                                        <p:tgtEl>
                                          <p:spTgt spid="193"/>
                                        </p:tgtEl>
                                      </p:cBhvr>
                                    </p:animEffect>
                                  </p:childTnLst>
                                </p:cTn>
                              </p:par>
                              <p:par>
                                <p:cTn id="549" presetID="21" presetClass="entr" presetSubtype="4" fill="hold" grpId="1" nodeType="withEffect">
                                  <p:stCondLst>
                                    <p:cond delay="0"/>
                                  </p:stCondLst>
                                  <p:childTnLst>
                                    <p:set>
                                      <p:cBhvr>
                                        <p:cTn id="550" dur="1" fill="hold">
                                          <p:stCondLst>
                                            <p:cond delay="0"/>
                                          </p:stCondLst>
                                        </p:cTn>
                                        <p:tgtEl>
                                          <p:spTgt spid="194"/>
                                        </p:tgtEl>
                                        <p:attrNameLst>
                                          <p:attrName>style.visibility</p:attrName>
                                        </p:attrNameLst>
                                      </p:cBhvr>
                                      <p:to>
                                        <p:strVal val="visible"/>
                                      </p:to>
                                    </p:set>
                                    <p:animEffect transition="in" filter="wheel(4)">
                                      <p:cBhvr>
                                        <p:cTn id="551" dur="2000"/>
                                        <p:tgtEl>
                                          <p:spTgt spid="194"/>
                                        </p:tgtEl>
                                      </p:cBhvr>
                                    </p:animEffect>
                                  </p:childTnLst>
                                </p:cTn>
                              </p:par>
                              <p:par>
                                <p:cTn id="552" presetID="21" presetClass="entr" presetSubtype="4" fill="hold" grpId="1" nodeType="withEffect">
                                  <p:stCondLst>
                                    <p:cond delay="0"/>
                                  </p:stCondLst>
                                  <p:childTnLst>
                                    <p:set>
                                      <p:cBhvr>
                                        <p:cTn id="553" dur="1" fill="hold">
                                          <p:stCondLst>
                                            <p:cond delay="0"/>
                                          </p:stCondLst>
                                        </p:cTn>
                                        <p:tgtEl>
                                          <p:spTgt spid="195"/>
                                        </p:tgtEl>
                                        <p:attrNameLst>
                                          <p:attrName>style.visibility</p:attrName>
                                        </p:attrNameLst>
                                      </p:cBhvr>
                                      <p:to>
                                        <p:strVal val="visible"/>
                                      </p:to>
                                    </p:set>
                                    <p:animEffect transition="in" filter="wheel(4)">
                                      <p:cBhvr>
                                        <p:cTn id="554" dur="2000"/>
                                        <p:tgtEl>
                                          <p:spTgt spid="195"/>
                                        </p:tgtEl>
                                      </p:cBhvr>
                                    </p:animEffect>
                                  </p:childTnLst>
                                </p:cTn>
                              </p:par>
                              <p:par>
                                <p:cTn id="555" presetID="21" presetClass="entr" presetSubtype="4" fill="hold" grpId="1" nodeType="withEffect">
                                  <p:stCondLst>
                                    <p:cond delay="0"/>
                                  </p:stCondLst>
                                  <p:childTnLst>
                                    <p:set>
                                      <p:cBhvr>
                                        <p:cTn id="556" dur="1" fill="hold">
                                          <p:stCondLst>
                                            <p:cond delay="0"/>
                                          </p:stCondLst>
                                        </p:cTn>
                                        <p:tgtEl>
                                          <p:spTgt spid="196"/>
                                        </p:tgtEl>
                                        <p:attrNameLst>
                                          <p:attrName>style.visibility</p:attrName>
                                        </p:attrNameLst>
                                      </p:cBhvr>
                                      <p:to>
                                        <p:strVal val="visible"/>
                                      </p:to>
                                    </p:set>
                                    <p:animEffect transition="in" filter="wheel(4)">
                                      <p:cBhvr>
                                        <p:cTn id="557" dur="2000"/>
                                        <p:tgtEl>
                                          <p:spTgt spid="196"/>
                                        </p:tgtEl>
                                      </p:cBhvr>
                                    </p:animEffect>
                                  </p:childTnLst>
                                </p:cTn>
                              </p:par>
                              <p:par>
                                <p:cTn id="558" presetID="21" presetClass="entr" presetSubtype="4" fill="hold" grpId="1" nodeType="withEffect">
                                  <p:stCondLst>
                                    <p:cond delay="0"/>
                                  </p:stCondLst>
                                  <p:childTnLst>
                                    <p:set>
                                      <p:cBhvr>
                                        <p:cTn id="559" dur="1" fill="hold">
                                          <p:stCondLst>
                                            <p:cond delay="0"/>
                                          </p:stCondLst>
                                        </p:cTn>
                                        <p:tgtEl>
                                          <p:spTgt spid="197"/>
                                        </p:tgtEl>
                                        <p:attrNameLst>
                                          <p:attrName>style.visibility</p:attrName>
                                        </p:attrNameLst>
                                      </p:cBhvr>
                                      <p:to>
                                        <p:strVal val="visible"/>
                                      </p:to>
                                    </p:set>
                                    <p:animEffect transition="in" filter="wheel(4)">
                                      <p:cBhvr>
                                        <p:cTn id="560" dur="2000"/>
                                        <p:tgtEl>
                                          <p:spTgt spid="197"/>
                                        </p:tgtEl>
                                      </p:cBhvr>
                                    </p:animEffect>
                                  </p:childTnLst>
                                </p:cTn>
                              </p:par>
                              <p:par>
                                <p:cTn id="561" presetID="21" presetClass="entr" presetSubtype="4" fill="hold" grpId="1" nodeType="withEffect">
                                  <p:stCondLst>
                                    <p:cond delay="0"/>
                                  </p:stCondLst>
                                  <p:childTnLst>
                                    <p:set>
                                      <p:cBhvr>
                                        <p:cTn id="562" dur="1" fill="hold">
                                          <p:stCondLst>
                                            <p:cond delay="0"/>
                                          </p:stCondLst>
                                        </p:cTn>
                                        <p:tgtEl>
                                          <p:spTgt spid="198"/>
                                        </p:tgtEl>
                                        <p:attrNameLst>
                                          <p:attrName>style.visibility</p:attrName>
                                        </p:attrNameLst>
                                      </p:cBhvr>
                                      <p:to>
                                        <p:strVal val="visible"/>
                                      </p:to>
                                    </p:set>
                                    <p:animEffect transition="in" filter="wheel(4)">
                                      <p:cBhvr>
                                        <p:cTn id="563" dur="2000"/>
                                        <p:tgtEl>
                                          <p:spTgt spid="198"/>
                                        </p:tgtEl>
                                      </p:cBhvr>
                                    </p:animEffect>
                                  </p:childTnLst>
                                </p:cTn>
                              </p:par>
                              <p:par>
                                <p:cTn id="564" presetID="21" presetClass="entr" presetSubtype="4" fill="hold" grpId="1" nodeType="withEffect">
                                  <p:stCondLst>
                                    <p:cond delay="0"/>
                                  </p:stCondLst>
                                  <p:childTnLst>
                                    <p:set>
                                      <p:cBhvr>
                                        <p:cTn id="565" dur="1" fill="hold">
                                          <p:stCondLst>
                                            <p:cond delay="0"/>
                                          </p:stCondLst>
                                        </p:cTn>
                                        <p:tgtEl>
                                          <p:spTgt spid="199"/>
                                        </p:tgtEl>
                                        <p:attrNameLst>
                                          <p:attrName>style.visibility</p:attrName>
                                        </p:attrNameLst>
                                      </p:cBhvr>
                                      <p:to>
                                        <p:strVal val="visible"/>
                                      </p:to>
                                    </p:set>
                                    <p:animEffect transition="in" filter="wheel(4)">
                                      <p:cBhvr>
                                        <p:cTn id="566" dur="2000"/>
                                        <p:tgtEl>
                                          <p:spTgt spid="199"/>
                                        </p:tgtEl>
                                      </p:cBhvr>
                                    </p:animEffect>
                                  </p:childTnLst>
                                </p:cTn>
                              </p:par>
                              <p:par>
                                <p:cTn id="567" presetID="21" presetClass="entr" presetSubtype="4" fill="hold" grpId="1" nodeType="withEffect">
                                  <p:stCondLst>
                                    <p:cond delay="0"/>
                                  </p:stCondLst>
                                  <p:childTnLst>
                                    <p:set>
                                      <p:cBhvr>
                                        <p:cTn id="568" dur="1" fill="hold">
                                          <p:stCondLst>
                                            <p:cond delay="0"/>
                                          </p:stCondLst>
                                        </p:cTn>
                                        <p:tgtEl>
                                          <p:spTgt spid="200"/>
                                        </p:tgtEl>
                                        <p:attrNameLst>
                                          <p:attrName>style.visibility</p:attrName>
                                        </p:attrNameLst>
                                      </p:cBhvr>
                                      <p:to>
                                        <p:strVal val="visible"/>
                                      </p:to>
                                    </p:set>
                                    <p:animEffect transition="in" filter="wheel(4)">
                                      <p:cBhvr>
                                        <p:cTn id="569" dur="2000"/>
                                        <p:tgtEl>
                                          <p:spTgt spid="200"/>
                                        </p:tgtEl>
                                      </p:cBhvr>
                                    </p:animEffect>
                                  </p:childTnLst>
                                </p:cTn>
                              </p:par>
                              <p:par>
                                <p:cTn id="570" presetID="21" presetClass="entr" presetSubtype="4" fill="hold" grpId="1" nodeType="withEffect">
                                  <p:stCondLst>
                                    <p:cond delay="0"/>
                                  </p:stCondLst>
                                  <p:childTnLst>
                                    <p:set>
                                      <p:cBhvr>
                                        <p:cTn id="571" dur="1" fill="hold">
                                          <p:stCondLst>
                                            <p:cond delay="0"/>
                                          </p:stCondLst>
                                        </p:cTn>
                                        <p:tgtEl>
                                          <p:spTgt spid="201"/>
                                        </p:tgtEl>
                                        <p:attrNameLst>
                                          <p:attrName>style.visibility</p:attrName>
                                        </p:attrNameLst>
                                      </p:cBhvr>
                                      <p:to>
                                        <p:strVal val="visible"/>
                                      </p:to>
                                    </p:set>
                                    <p:animEffect transition="in" filter="wheel(4)">
                                      <p:cBhvr>
                                        <p:cTn id="572" dur="2000"/>
                                        <p:tgtEl>
                                          <p:spTgt spid="201"/>
                                        </p:tgtEl>
                                      </p:cBhvr>
                                    </p:animEffect>
                                  </p:childTnLst>
                                </p:cTn>
                              </p:par>
                            </p:childTnLst>
                          </p:cTn>
                        </p:par>
                      </p:childTnLst>
                    </p:cTn>
                  </p:par>
                  <p:par>
                    <p:cTn id="573" fill="hold">
                      <p:stCondLst>
                        <p:cond delay="indefinite"/>
                      </p:stCondLst>
                      <p:childTnLst>
                        <p:par>
                          <p:cTn id="574" fill="hold">
                            <p:stCondLst>
                              <p:cond delay="0"/>
                            </p:stCondLst>
                            <p:childTnLst>
                              <p:par>
                                <p:cTn id="575" presetID="9" presetClass="exit" presetSubtype="0" fill="hold" grpId="0" nodeType="clickEffect">
                                  <p:stCondLst>
                                    <p:cond delay="0"/>
                                  </p:stCondLst>
                                  <p:childTnLst>
                                    <p:animEffect transition="out" filter="dissolve">
                                      <p:cBhvr>
                                        <p:cTn id="576" dur="500"/>
                                        <p:tgtEl>
                                          <p:spTgt spid="201"/>
                                        </p:tgtEl>
                                      </p:cBhvr>
                                    </p:animEffect>
                                    <p:set>
                                      <p:cBhvr>
                                        <p:cTn id="577" dur="1" fill="hold">
                                          <p:stCondLst>
                                            <p:cond delay="499"/>
                                          </p:stCondLst>
                                        </p:cTn>
                                        <p:tgtEl>
                                          <p:spTgt spid="201"/>
                                        </p:tgtEl>
                                        <p:attrNameLst>
                                          <p:attrName>style.visibility</p:attrName>
                                        </p:attrNameLst>
                                      </p:cBhvr>
                                      <p:to>
                                        <p:strVal val="hidden"/>
                                      </p:to>
                                    </p:set>
                                  </p:childTnLst>
                                </p:cTn>
                              </p:par>
                            </p:childTnLst>
                          </p:cTn>
                        </p:par>
                        <p:par>
                          <p:cTn id="578" fill="hold">
                            <p:stCondLst>
                              <p:cond delay="500"/>
                            </p:stCondLst>
                            <p:childTnLst>
                              <p:par>
                                <p:cTn id="579" presetID="9" presetClass="exit" presetSubtype="0" fill="hold" grpId="0" nodeType="afterEffect">
                                  <p:stCondLst>
                                    <p:cond delay="1000"/>
                                  </p:stCondLst>
                                  <p:childTnLst>
                                    <p:animEffect transition="out" filter="dissolve">
                                      <p:cBhvr>
                                        <p:cTn id="580" dur="500"/>
                                        <p:tgtEl>
                                          <p:spTgt spid="200"/>
                                        </p:tgtEl>
                                      </p:cBhvr>
                                    </p:animEffect>
                                    <p:set>
                                      <p:cBhvr>
                                        <p:cTn id="581" dur="1" fill="hold">
                                          <p:stCondLst>
                                            <p:cond delay="499"/>
                                          </p:stCondLst>
                                        </p:cTn>
                                        <p:tgtEl>
                                          <p:spTgt spid="200"/>
                                        </p:tgtEl>
                                        <p:attrNameLst>
                                          <p:attrName>style.visibility</p:attrName>
                                        </p:attrNameLst>
                                      </p:cBhvr>
                                      <p:to>
                                        <p:strVal val="hidden"/>
                                      </p:to>
                                    </p:set>
                                  </p:childTnLst>
                                </p:cTn>
                              </p:par>
                            </p:childTnLst>
                          </p:cTn>
                        </p:par>
                        <p:par>
                          <p:cTn id="582" fill="hold">
                            <p:stCondLst>
                              <p:cond delay="2000"/>
                            </p:stCondLst>
                            <p:childTnLst>
                              <p:par>
                                <p:cTn id="583" presetID="9" presetClass="exit" presetSubtype="0" fill="hold" grpId="0" nodeType="afterEffect">
                                  <p:stCondLst>
                                    <p:cond delay="1000"/>
                                  </p:stCondLst>
                                  <p:childTnLst>
                                    <p:animEffect transition="out" filter="dissolve">
                                      <p:cBhvr>
                                        <p:cTn id="584" dur="500"/>
                                        <p:tgtEl>
                                          <p:spTgt spid="199"/>
                                        </p:tgtEl>
                                      </p:cBhvr>
                                    </p:animEffect>
                                    <p:set>
                                      <p:cBhvr>
                                        <p:cTn id="585" dur="1" fill="hold">
                                          <p:stCondLst>
                                            <p:cond delay="499"/>
                                          </p:stCondLst>
                                        </p:cTn>
                                        <p:tgtEl>
                                          <p:spTgt spid="199"/>
                                        </p:tgtEl>
                                        <p:attrNameLst>
                                          <p:attrName>style.visibility</p:attrName>
                                        </p:attrNameLst>
                                      </p:cBhvr>
                                      <p:to>
                                        <p:strVal val="hidden"/>
                                      </p:to>
                                    </p:set>
                                  </p:childTnLst>
                                </p:cTn>
                              </p:par>
                            </p:childTnLst>
                          </p:cTn>
                        </p:par>
                        <p:par>
                          <p:cTn id="586" fill="hold">
                            <p:stCondLst>
                              <p:cond delay="3500"/>
                            </p:stCondLst>
                            <p:childTnLst>
                              <p:par>
                                <p:cTn id="587" presetID="9" presetClass="exit" presetSubtype="0" fill="hold" grpId="0" nodeType="afterEffect">
                                  <p:stCondLst>
                                    <p:cond delay="1000"/>
                                  </p:stCondLst>
                                  <p:childTnLst>
                                    <p:animEffect transition="out" filter="dissolve">
                                      <p:cBhvr>
                                        <p:cTn id="588" dur="500"/>
                                        <p:tgtEl>
                                          <p:spTgt spid="198"/>
                                        </p:tgtEl>
                                      </p:cBhvr>
                                    </p:animEffect>
                                    <p:set>
                                      <p:cBhvr>
                                        <p:cTn id="589" dur="1" fill="hold">
                                          <p:stCondLst>
                                            <p:cond delay="499"/>
                                          </p:stCondLst>
                                        </p:cTn>
                                        <p:tgtEl>
                                          <p:spTgt spid="198"/>
                                        </p:tgtEl>
                                        <p:attrNameLst>
                                          <p:attrName>style.visibility</p:attrName>
                                        </p:attrNameLst>
                                      </p:cBhvr>
                                      <p:to>
                                        <p:strVal val="hidden"/>
                                      </p:to>
                                    </p:set>
                                  </p:childTnLst>
                                </p:cTn>
                              </p:par>
                            </p:childTnLst>
                          </p:cTn>
                        </p:par>
                        <p:par>
                          <p:cTn id="590" fill="hold">
                            <p:stCondLst>
                              <p:cond delay="5000"/>
                            </p:stCondLst>
                            <p:childTnLst>
                              <p:par>
                                <p:cTn id="591" presetID="9" presetClass="exit" presetSubtype="0" fill="hold" grpId="0" nodeType="afterEffect">
                                  <p:stCondLst>
                                    <p:cond delay="1000"/>
                                  </p:stCondLst>
                                  <p:childTnLst>
                                    <p:animEffect transition="out" filter="dissolve">
                                      <p:cBhvr>
                                        <p:cTn id="592" dur="500"/>
                                        <p:tgtEl>
                                          <p:spTgt spid="197"/>
                                        </p:tgtEl>
                                      </p:cBhvr>
                                    </p:animEffect>
                                    <p:set>
                                      <p:cBhvr>
                                        <p:cTn id="593" dur="1" fill="hold">
                                          <p:stCondLst>
                                            <p:cond delay="499"/>
                                          </p:stCondLst>
                                        </p:cTn>
                                        <p:tgtEl>
                                          <p:spTgt spid="197"/>
                                        </p:tgtEl>
                                        <p:attrNameLst>
                                          <p:attrName>style.visibility</p:attrName>
                                        </p:attrNameLst>
                                      </p:cBhvr>
                                      <p:to>
                                        <p:strVal val="hidden"/>
                                      </p:to>
                                    </p:set>
                                  </p:childTnLst>
                                </p:cTn>
                              </p:par>
                            </p:childTnLst>
                          </p:cTn>
                        </p:par>
                        <p:par>
                          <p:cTn id="594" fill="hold">
                            <p:stCondLst>
                              <p:cond delay="6500"/>
                            </p:stCondLst>
                            <p:childTnLst>
                              <p:par>
                                <p:cTn id="595" presetID="9" presetClass="exit" presetSubtype="0" fill="hold" grpId="0" nodeType="afterEffect">
                                  <p:stCondLst>
                                    <p:cond delay="1000"/>
                                  </p:stCondLst>
                                  <p:childTnLst>
                                    <p:animEffect transition="out" filter="dissolve">
                                      <p:cBhvr>
                                        <p:cTn id="596" dur="500"/>
                                        <p:tgtEl>
                                          <p:spTgt spid="196"/>
                                        </p:tgtEl>
                                      </p:cBhvr>
                                    </p:animEffect>
                                    <p:set>
                                      <p:cBhvr>
                                        <p:cTn id="597" dur="1" fill="hold">
                                          <p:stCondLst>
                                            <p:cond delay="499"/>
                                          </p:stCondLst>
                                        </p:cTn>
                                        <p:tgtEl>
                                          <p:spTgt spid="196"/>
                                        </p:tgtEl>
                                        <p:attrNameLst>
                                          <p:attrName>style.visibility</p:attrName>
                                        </p:attrNameLst>
                                      </p:cBhvr>
                                      <p:to>
                                        <p:strVal val="hidden"/>
                                      </p:to>
                                    </p:set>
                                  </p:childTnLst>
                                </p:cTn>
                              </p:par>
                            </p:childTnLst>
                          </p:cTn>
                        </p:par>
                        <p:par>
                          <p:cTn id="598" fill="hold">
                            <p:stCondLst>
                              <p:cond delay="8000"/>
                            </p:stCondLst>
                            <p:childTnLst>
                              <p:par>
                                <p:cTn id="599" presetID="9" presetClass="exit" presetSubtype="0" fill="hold" grpId="0" nodeType="afterEffect">
                                  <p:stCondLst>
                                    <p:cond delay="1000"/>
                                  </p:stCondLst>
                                  <p:childTnLst>
                                    <p:animEffect transition="out" filter="dissolve">
                                      <p:cBhvr>
                                        <p:cTn id="600" dur="500"/>
                                        <p:tgtEl>
                                          <p:spTgt spid="195"/>
                                        </p:tgtEl>
                                      </p:cBhvr>
                                    </p:animEffect>
                                    <p:set>
                                      <p:cBhvr>
                                        <p:cTn id="601" dur="1" fill="hold">
                                          <p:stCondLst>
                                            <p:cond delay="499"/>
                                          </p:stCondLst>
                                        </p:cTn>
                                        <p:tgtEl>
                                          <p:spTgt spid="195"/>
                                        </p:tgtEl>
                                        <p:attrNameLst>
                                          <p:attrName>style.visibility</p:attrName>
                                        </p:attrNameLst>
                                      </p:cBhvr>
                                      <p:to>
                                        <p:strVal val="hidden"/>
                                      </p:to>
                                    </p:set>
                                  </p:childTnLst>
                                </p:cTn>
                              </p:par>
                            </p:childTnLst>
                          </p:cTn>
                        </p:par>
                        <p:par>
                          <p:cTn id="602" fill="hold">
                            <p:stCondLst>
                              <p:cond delay="9500"/>
                            </p:stCondLst>
                            <p:childTnLst>
                              <p:par>
                                <p:cTn id="603" presetID="9" presetClass="exit" presetSubtype="0" fill="hold" grpId="0" nodeType="afterEffect">
                                  <p:stCondLst>
                                    <p:cond delay="1000"/>
                                  </p:stCondLst>
                                  <p:childTnLst>
                                    <p:animEffect transition="out" filter="dissolve">
                                      <p:cBhvr>
                                        <p:cTn id="604" dur="500"/>
                                        <p:tgtEl>
                                          <p:spTgt spid="194"/>
                                        </p:tgtEl>
                                      </p:cBhvr>
                                    </p:animEffect>
                                    <p:set>
                                      <p:cBhvr>
                                        <p:cTn id="605" dur="1" fill="hold">
                                          <p:stCondLst>
                                            <p:cond delay="499"/>
                                          </p:stCondLst>
                                        </p:cTn>
                                        <p:tgtEl>
                                          <p:spTgt spid="194"/>
                                        </p:tgtEl>
                                        <p:attrNameLst>
                                          <p:attrName>style.visibility</p:attrName>
                                        </p:attrNameLst>
                                      </p:cBhvr>
                                      <p:to>
                                        <p:strVal val="hidden"/>
                                      </p:to>
                                    </p:set>
                                  </p:childTnLst>
                                </p:cTn>
                              </p:par>
                            </p:childTnLst>
                          </p:cTn>
                        </p:par>
                        <p:par>
                          <p:cTn id="606" fill="hold">
                            <p:stCondLst>
                              <p:cond delay="11000"/>
                            </p:stCondLst>
                            <p:childTnLst>
                              <p:par>
                                <p:cTn id="607" presetID="9" presetClass="exit" presetSubtype="0" fill="hold" grpId="0" nodeType="afterEffect">
                                  <p:stCondLst>
                                    <p:cond delay="1000"/>
                                  </p:stCondLst>
                                  <p:childTnLst>
                                    <p:animEffect transition="out" filter="dissolve">
                                      <p:cBhvr>
                                        <p:cTn id="608" dur="500"/>
                                        <p:tgtEl>
                                          <p:spTgt spid="193"/>
                                        </p:tgtEl>
                                      </p:cBhvr>
                                    </p:animEffect>
                                    <p:set>
                                      <p:cBhvr>
                                        <p:cTn id="609" dur="1" fill="hold">
                                          <p:stCondLst>
                                            <p:cond delay="499"/>
                                          </p:stCondLst>
                                        </p:cTn>
                                        <p:tgtEl>
                                          <p:spTgt spid="193"/>
                                        </p:tgtEl>
                                        <p:attrNameLst>
                                          <p:attrName>style.visibility</p:attrName>
                                        </p:attrNameLst>
                                      </p:cBhvr>
                                      <p:to>
                                        <p:strVal val="hidden"/>
                                      </p:to>
                                    </p:set>
                                  </p:childTnLst>
                                </p:cTn>
                              </p:par>
                            </p:childTnLst>
                          </p:cTn>
                        </p:par>
                        <p:par>
                          <p:cTn id="610" fill="hold">
                            <p:stCondLst>
                              <p:cond delay="12500"/>
                            </p:stCondLst>
                            <p:childTnLst>
                              <p:par>
                                <p:cTn id="611" presetID="9" presetClass="exit" presetSubtype="0" fill="hold" grpId="0" nodeType="afterEffect">
                                  <p:stCondLst>
                                    <p:cond delay="1000"/>
                                  </p:stCondLst>
                                  <p:childTnLst>
                                    <p:animEffect transition="out" filter="dissolve">
                                      <p:cBhvr>
                                        <p:cTn id="612" dur="500"/>
                                        <p:tgtEl>
                                          <p:spTgt spid="192"/>
                                        </p:tgtEl>
                                      </p:cBhvr>
                                    </p:animEffect>
                                    <p:set>
                                      <p:cBhvr>
                                        <p:cTn id="613" dur="1" fill="hold">
                                          <p:stCondLst>
                                            <p:cond delay="499"/>
                                          </p:stCondLst>
                                        </p:cTn>
                                        <p:tgtEl>
                                          <p:spTgt spid="192"/>
                                        </p:tgtEl>
                                        <p:attrNameLst>
                                          <p:attrName>style.visibility</p:attrName>
                                        </p:attrNameLst>
                                      </p:cBhvr>
                                      <p:to>
                                        <p:strVal val="hidden"/>
                                      </p:to>
                                    </p:set>
                                  </p:childTnLst>
                                </p:cTn>
                              </p:par>
                            </p:childTnLst>
                          </p:cTn>
                        </p:par>
                        <p:par>
                          <p:cTn id="614" fill="hold">
                            <p:stCondLst>
                              <p:cond delay="14000"/>
                            </p:stCondLst>
                            <p:childTnLst>
                              <p:par>
                                <p:cTn id="615" presetID="9" presetClass="exit" presetSubtype="0" fill="hold" grpId="0" nodeType="afterEffect">
                                  <p:stCondLst>
                                    <p:cond delay="1000"/>
                                  </p:stCondLst>
                                  <p:childTnLst>
                                    <p:animEffect transition="out" filter="dissolve">
                                      <p:cBhvr>
                                        <p:cTn id="616" dur="500"/>
                                        <p:tgtEl>
                                          <p:spTgt spid="191"/>
                                        </p:tgtEl>
                                      </p:cBhvr>
                                    </p:animEffect>
                                    <p:set>
                                      <p:cBhvr>
                                        <p:cTn id="617" dur="1" fill="hold">
                                          <p:stCondLst>
                                            <p:cond delay="499"/>
                                          </p:stCondLst>
                                        </p:cTn>
                                        <p:tgtEl>
                                          <p:spTgt spid="191"/>
                                        </p:tgtEl>
                                        <p:attrNameLst>
                                          <p:attrName>style.visibility</p:attrName>
                                        </p:attrNameLst>
                                      </p:cBhvr>
                                      <p:to>
                                        <p:strVal val="hidden"/>
                                      </p:to>
                                    </p:set>
                                  </p:childTnLst>
                                </p:cTn>
                              </p:par>
                            </p:childTnLst>
                          </p:cTn>
                        </p:par>
                        <p:par>
                          <p:cTn id="618" fill="hold">
                            <p:stCondLst>
                              <p:cond delay="15500"/>
                            </p:stCondLst>
                            <p:childTnLst>
                              <p:par>
                                <p:cTn id="619" presetID="9" presetClass="exit" presetSubtype="0" fill="hold" grpId="0" nodeType="afterEffect">
                                  <p:stCondLst>
                                    <p:cond delay="1000"/>
                                  </p:stCondLst>
                                  <p:childTnLst>
                                    <p:animEffect transition="out" filter="dissolve">
                                      <p:cBhvr>
                                        <p:cTn id="620" dur="500"/>
                                        <p:tgtEl>
                                          <p:spTgt spid="190"/>
                                        </p:tgtEl>
                                      </p:cBhvr>
                                    </p:animEffect>
                                    <p:set>
                                      <p:cBhvr>
                                        <p:cTn id="621" dur="1" fill="hold">
                                          <p:stCondLst>
                                            <p:cond delay="499"/>
                                          </p:stCondLst>
                                        </p:cTn>
                                        <p:tgtEl>
                                          <p:spTgt spid="190"/>
                                        </p:tgtEl>
                                        <p:attrNameLst>
                                          <p:attrName>style.visibility</p:attrName>
                                        </p:attrNameLst>
                                      </p:cBhvr>
                                      <p:to>
                                        <p:strVal val="hidden"/>
                                      </p:to>
                                    </p:set>
                                  </p:childTnLst>
                                </p:cTn>
                              </p:par>
                            </p:childTnLst>
                          </p:cTn>
                        </p:par>
                        <p:par>
                          <p:cTn id="622" fill="hold">
                            <p:stCondLst>
                              <p:cond delay="17000"/>
                            </p:stCondLst>
                            <p:childTnLst>
                              <p:par>
                                <p:cTn id="623" presetID="9" presetClass="exit" presetSubtype="0" fill="hold" grpId="0" nodeType="afterEffect">
                                  <p:stCondLst>
                                    <p:cond delay="1000"/>
                                  </p:stCondLst>
                                  <p:childTnLst>
                                    <p:animEffect transition="out" filter="dissolve">
                                      <p:cBhvr>
                                        <p:cTn id="624" dur="500"/>
                                        <p:tgtEl>
                                          <p:spTgt spid="189"/>
                                        </p:tgtEl>
                                      </p:cBhvr>
                                    </p:animEffect>
                                    <p:set>
                                      <p:cBhvr>
                                        <p:cTn id="625" dur="1" fill="hold">
                                          <p:stCondLst>
                                            <p:cond delay="499"/>
                                          </p:stCondLst>
                                        </p:cTn>
                                        <p:tgtEl>
                                          <p:spTgt spid="189"/>
                                        </p:tgtEl>
                                        <p:attrNameLst>
                                          <p:attrName>style.visibility</p:attrName>
                                        </p:attrNameLst>
                                      </p:cBhvr>
                                      <p:to>
                                        <p:strVal val="hidden"/>
                                      </p:to>
                                    </p:set>
                                  </p:childTnLst>
                                </p:cTn>
                              </p:par>
                            </p:childTnLst>
                          </p:cTn>
                        </p:par>
                        <p:par>
                          <p:cTn id="626" fill="hold">
                            <p:stCondLst>
                              <p:cond delay="18500"/>
                            </p:stCondLst>
                            <p:childTnLst>
                              <p:par>
                                <p:cTn id="627" presetID="9" presetClass="exit" presetSubtype="0" fill="hold" grpId="0" nodeType="afterEffect">
                                  <p:stCondLst>
                                    <p:cond delay="1000"/>
                                  </p:stCondLst>
                                  <p:childTnLst>
                                    <p:animEffect transition="out" filter="dissolve">
                                      <p:cBhvr>
                                        <p:cTn id="628" dur="500"/>
                                        <p:tgtEl>
                                          <p:spTgt spid="188"/>
                                        </p:tgtEl>
                                      </p:cBhvr>
                                    </p:animEffect>
                                    <p:set>
                                      <p:cBhvr>
                                        <p:cTn id="629" dur="1" fill="hold">
                                          <p:stCondLst>
                                            <p:cond delay="499"/>
                                          </p:stCondLst>
                                        </p:cTn>
                                        <p:tgtEl>
                                          <p:spTgt spid="188"/>
                                        </p:tgtEl>
                                        <p:attrNameLst>
                                          <p:attrName>style.visibility</p:attrName>
                                        </p:attrNameLst>
                                      </p:cBhvr>
                                      <p:to>
                                        <p:strVal val="hidden"/>
                                      </p:to>
                                    </p:set>
                                  </p:childTnLst>
                                </p:cTn>
                              </p:par>
                            </p:childTnLst>
                          </p:cTn>
                        </p:par>
                        <p:par>
                          <p:cTn id="630" fill="hold">
                            <p:stCondLst>
                              <p:cond delay="20000"/>
                            </p:stCondLst>
                            <p:childTnLst>
                              <p:par>
                                <p:cTn id="631" presetID="9" presetClass="exit" presetSubtype="0" fill="hold" grpId="0" nodeType="afterEffect">
                                  <p:stCondLst>
                                    <p:cond delay="1000"/>
                                  </p:stCondLst>
                                  <p:childTnLst>
                                    <p:animEffect transition="out" filter="dissolve">
                                      <p:cBhvr>
                                        <p:cTn id="632" dur="500"/>
                                        <p:tgtEl>
                                          <p:spTgt spid="187"/>
                                        </p:tgtEl>
                                      </p:cBhvr>
                                    </p:animEffect>
                                    <p:set>
                                      <p:cBhvr>
                                        <p:cTn id="633" dur="1" fill="hold">
                                          <p:stCondLst>
                                            <p:cond delay="499"/>
                                          </p:stCondLst>
                                        </p:cTn>
                                        <p:tgtEl>
                                          <p:spTgt spid="187"/>
                                        </p:tgtEl>
                                        <p:attrNameLst>
                                          <p:attrName>style.visibility</p:attrName>
                                        </p:attrNameLst>
                                      </p:cBhvr>
                                      <p:to>
                                        <p:strVal val="hidden"/>
                                      </p:to>
                                    </p:set>
                                  </p:childTnLst>
                                </p:cTn>
                              </p:par>
                            </p:childTnLst>
                          </p:cTn>
                        </p:par>
                        <p:par>
                          <p:cTn id="634" fill="hold">
                            <p:stCondLst>
                              <p:cond delay="21500"/>
                            </p:stCondLst>
                            <p:childTnLst>
                              <p:par>
                                <p:cTn id="635" presetID="9" presetClass="exit" presetSubtype="0" fill="hold" grpId="0" nodeType="afterEffect">
                                  <p:stCondLst>
                                    <p:cond delay="1000"/>
                                  </p:stCondLst>
                                  <p:childTnLst>
                                    <p:animEffect transition="out" filter="dissolve">
                                      <p:cBhvr>
                                        <p:cTn id="636" dur="500"/>
                                        <p:tgtEl>
                                          <p:spTgt spid="186"/>
                                        </p:tgtEl>
                                      </p:cBhvr>
                                    </p:animEffect>
                                    <p:set>
                                      <p:cBhvr>
                                        <p:cTn id="637" dur="1" fill="hold">
                                          <p:stCondLst>
                                            <p:cond delay="499"/>
                                          </p:stCondLst>
                                        </p:cTn>
                                        <p:tgtEl>
                                          <p:spTgt spid="186"/>
                                        </p:tgtEl>
                                        <p:attrNameLst>
                                          <p:attrName>style.visibility</p:attrName>
                                        </p:attrNameLst>
                                      </p:cBhvr>
                                      <p:to>
                                        <p:strVal val="hidden"/>
                                      </p:to>
                                    </p:set>
                                  </p:childTnLst>
                                </p:cTn>
                              </p:par>
                            </p:childTnLst>
                          </p:cTn>
                        </p:par>
                        <p:par>
                          <p:cTn id="638" fill="hold">
                            <p:stCondLst>
                              <p:cond delay="23000"/>
                            </p:stCondLst>
                            <p:childTnLst>
                              <p:par>
                                <p:cTn id="639" presetID="9" presetClass="exit" presetSubtype="0" fill="hold" grpId="0" nodeType="afterEffect">
                                  <p:stCondLst>
                                    <p:cond delay="1000"/>
                                  </p:stCondLst>
                                  <p:childTnLst>
                                    <p:animEffect transition="out" filter="dissolve">
                                      <p:cBhvr>
                                        <p:cTn id="640" dur="500"/>
                                        <p:tgtEl>
                                          <p:spTgt spid="185"/>
                                        </p:tgtEl>
                                      </p:cBhvr>
                                    </p:animEffect>
                                    <p:set>
                                      <p:cBhvr>
                                        <p:cTn id="641" dur="1" fill="hold">
                                          <p:stCondLst>
                                            <p:cond delay="499"/>
                                          </p:stCondLst>
                                        </p:cTn>
                                        <p:tgtEl>
                                          <p:spTgt spid="185"/>
                                        </p:tgtEl>
                                        <p:attrNameLst>
                                          <p:attrName>style.visibility</p:attrName>
                                        </p:attrNameLst>
                                      </p:cBhvr>
                                      <p:to>
                                        <p:strVal val="hidden"/>
                                      </p:to>
                                    </p:set>
                                  </p:childTnLst>
                                </p:cTn>
                              </p:par>
                            </p:childTnLst>
                          </p:cTn>
                        </p:par>
                        <p:par>
                          <p:cTn id="642" fill="hold">
                            <p:stCondLst>
                              <p:cond delay="24500"/>
                            </p:stCondLst>
                            <p:childTnLst>
                              <p:par>
                                <p:cTn id="643" presetID="9" presetClass="exit" presetSubtype="0" fill="hold" grpId="0" nodeType="afterEffect">
                                  <p:stCondLst>
                                    <p:cond delay="1000"/>
                                  </p:stCondLst>
                                  <p:childTnLst>
                                    <p:animEffect transition="out" filter="dissolve">
                                      <p:cBhvr>
                                        <p:cTn id="644" dur="500"/>
                                        <p:tgtEl>
                                          <p:spTgt spid="184"/>
                                        </p:tgtEl>
                                      </p:cBhvr>
                                    </p:animEffect>
                                    <p:set>
                                      <p:cBhvr>
                                        <p:cTn id="645" dur="1" fill="hold">
                                          <p:stCondLst>
                                            <p:cond delay="499"/>
                                          </p:stCondLst>
                                        </p:cTn>
                                        <p:tgtEl>
                                          <p:spTgt spid="184"/>
                                        </p:tgtEl>
                                        <p:attrNameLst>
                                          <p:attrName>style.visibility</p:attrName>
                                        </p:attrNameLst>
                                      </p:cBhvr>
                                      <p:to>
                                        <p:strVal val="hidden"/>
                                      </p:to>
                                    </p:set>
                                  </p:childTnLst>
                                </p:cTn>
                              </p:par>
                            </p:childTnLst>
                          </p:cTn>
                        </p:par>
                        <p:par>
                          <p:cTn id="646" fill="hold">
                            <p:stCondLst>
                              <p:cond delay="26000"/>
                            </p:stCondLst>
                            <p:childTnLst>
                              <p:par>
                                <p:cTn id="647" presetID="9" presetClass="exit" presetSubtype="0" fill="hold" grpId="0" nodeType="afterEffect">
                                  <p:stCondLst>
                                    <p:cond delay="1000"/>
                                  </p:stCondLst>
                                  <p:childTnLst>
                                    <p:animEffect transition="out" filter="dissolve">
                                      <p:cBhvr>
                                        <p:cTn id="648" dur="500"/>
                                        <p:tgtEl>
                                          <p:spTgt spid="183"/>
                                        </p:tgtEl>
                                      </p:cBhvr>
                                    </p:animEffect>
                                    <p:set>
                                      <p:cBhvr>
                                        <p:cTn id="649" dur="1" fill="hold">
                                          <p:stCondLst>
                                            <p:cond delay="499"/>
                                          </p:stCondLst>
                                        </p:cTn>
                                        <p:tgtEl>
                                          <p:spTgt spid="183"/>
                                        </p:tgtEl>
                                        <p:attrNameLst>
                                          <p:attrName>style.visibility</p:attrName>
                                        </p:attrNameLst>
                                      </p:cBhvr>
                                      <p:to>
                                        <p:strVal val="hidden"/>
                                      </p:to>
                                    </p:set>
                                  </p:childTnLst>
                                </p:cTn>
                              </p:par>
                            </p:childTnLst>
                          </p:cTn>
                        </p:par>
                        <p:par>
                          <p:cTn id="650" fill="hold">
                            <p:stCondLst>
                              <p:cond delay="27500"/>
                            </p:stCondLst>
                            <p:childTnLst>
                              <p:par>
                                <p:cTn id="651" presetID="9" presetClass="exit" presetSubtype="0" fill="hold" grpId="0" nodeType="afterEffect">
                                  <p:stCondLst>
                                    <p:cond delay="1000"/>
                                  </p:stCondLst>
                                  <p:childTnLst>
                                    <p:animEffect transition="out" filter="dissolve">
                                      <p:cBhvr>
                                        <p:cTn id="652" dur="500"/>
                                        <p:tgtEl>
                                          <p:spTgt spid="182"/>
                                        </p:tgtEl>
                                      </p:cBhvr>
                                    </p:animEffect>
                                    <p:set>
                                      <p:cBhvr>
                                        <p:cTn id="653" dur="1" fill="hold">
                                          <p:stCondLst>
                                            <p:cond delay="499"/>
                                          </p:stCondLst>
                                        </p:cTn>
                                        <p:tgtEl>
                                          <p:spTgt spid="182"/>
                                        </p:tgtEl>
                                        <p:attrNameLst>
                                          <p:attrName>style.visibility</p:attrName>
                                        </p:attrNameLst>
                                      </p:cBhvr>
                                      <p:to>
                                        <p:strVal val="hidden"/>
                                      </p:to>
                                    </p:set>
                                  </p:childTnLst>
                                </p:cTn>
                              </p:par>
                            </p:childTnLst>
                          </p:cTn>
                        </p:par>
                        <p:par>
                          <p:cTn id="654" fill="hold">
                            <p:stCondLst>
                              <p:cond delay="29000"/>
                            </p:stCondLst>
                            <p:childTnLst>
                              <p:par>
                                <p:cTn id="655" presetID="9" presetClass="exit" presetSubtype="0" fill="hold" grpId="0" nodeType="afterEffect">
                                  <p:stCondLst>
                                    <p:cond delay="1000"/>
                                  </p:stCondLst>
                                  <p:childTnLst>
                                    <p:animEffect transition="out" filter="dissolve">
                                      <p:cBhvr>
                                        <p:cTn id="656" dur="500"/>
                                        <p:tgtEl>
                                          <p:spTgt spid="181"/>
                                        </p:tgtEl>
                                      </p:cBhvr>
                                    </p:animEffect>
                                    <p:set>
                                      <p:cBhvr>
                                        <p:cTn id="657" dur="1" fill="hold">
                                          <p:stCondLst>
                                            <p:cond delay="499"/>
                                          </p:stCondLst>
                                        </p:cTn>
                                        <p:tgtEl>
                                          <p:spTgt spid="181"/>
                                        </p:tgtEl>
                                        <p:attrNameLst>
                                          <p:attrName>style.visibility</p:attrName>
                                        </p:attrNameLst>
                                      </p:cBhvr>
                                      <p:to>
                                        <p:strVal val="hidden"/>
                                      </p:to>
                                    </p:set>
                                  </p:childTnLst>
                                </p:cTn>
                              </p:par>
                            </p:childTnLst>
                          </p:cTn>
                        </p:par>
                        <p:par>
                          <p:cTn id="658" fill="hold">
                            <p:stCondLst>
                              <p:cond delay="30500"/>
                            </p:stCondLst>
                            <p:childTnLst>
                              <p:par>
                                <p:cTn id="659" presetID="9" presetClass="exit" presetSubtype="0" fill="hold" grpId="0" nodeType="afterEffect">
                                  <p:stCondLst>
                                    <p:cond delay="1000"/>
                                  </p:stCondLst>
                                  <p:childTnLst>
                                    <p:animEffect transition="out" filter="dissolve">
                                      <p:cBhvr>
                                        <p:cTn id="660" dur="500"/>
                                        <p:tgtEl>
                                          <p:spTgt spid="180"/>
                                        </p:tgtEl>
                                      </p:cBhvr>
                                    </p:animEffect>
                                    <p:set>
                                      <p:cBhvr>
                                        <p:cTn id="661" dur="1" fill="hold">
                                          <p:stCondLst>
                                            <p:cond delay="499"/>
                                          </p:stCondLst>
                                        </p:cTn>
                                        <p:tgtEl>
                                          <p:spTgt spid="180"/>
                                        </p:tgtEl>
                                        <p:attrNameLst>
                                          <p:attrName>style.visibility</p:attrName>
                                        </p:attrNameLst>
                                      </p:cBhvr>
                                      <p:to>
                                        <p:strVal val="hidden"/>
                                      </p:to>
                                    </p:set>
                                  </p:childTnLst>
                                </p:cTn>
                              </p:par>
                            </p:childTnLst>
                          </p:cTn>
                        </p:par>
                        <p:par>
                          <p:cTn id="662" fill="hold">
                            <p:stCondLst>
                              <p:cond delay="32000"/>
                            </p:stCondLst>
                            <p:childTnLst>
                              <p:par>
                                <p:cTn id="663" presetID="9" presetClass="exit" presetSubtype="0" fill="hold" grpId="0" nodeType="afterEffect">
                                  <p:stCondLst>
                                    <p:cond delay="1000"/>
                                  </p:stCondLst>
                                  <p:childTnLst>
                                    <p:animEffect transition="out" filter="dissolve">
                                      <p:cBhvr>
                                        <p:cTn id="664" dur="500"/>
                                        <p:tgtEl>
                                          <p:spTgt spid="179"/>
                                        </p:tgtEl>
                                      </p:cBhvr>
                                    </p:animEffect>
                                    <p:set>
                                      <p:cBhvr>
                                        <p:cTn id="665" dur="1" fill="hold">
                                          <p:stCondLst>
                                            <p:cond delay="499"/>
                                          </p:stCondLst>
                                        </p:cTn>
                                        <p:tgtEl>
                                          <p:spTgt spid="179"/>
                                        </p:tgtEl>
                                        <p:attrNameLst>
                                          <p:attrName>style.visibility</p:attrName>
                                        </p:attrNameLst>
                                      </p:cBhvr>
                                      <p:to>
                                        <p:strVal val="hidden"/>
                                      </p:to>
                                    </p:set>
                                  </p:childTnLst>
                                </p:cTn>
                              </p:par>
                            </p:childTnLst>
                          </p:cTn>
                        </p:par>
                        <p:par>
                          <p:cTn id="666" fill="hold">
                            <p:stCondLst>
                              <p:cond delay="33500"/>
                            </p:stCondLst>
                            <p:childTnLst>
                              <p:par>
                                <p:cTn id="667" presetID="9" presetClass="exit" presetSubtype="0" fill="hold" grpId="0" nodeType="afterEffect">
                                  <p:stCondLst>
                                    <p:cond delay="1000"/>
                                  </p:stCondLst>
                                  <p:childTnLst>
                                    <p:animEffect transition="out" filter="dissolve">
                                      <p:cBhvr>
                                        <p:cTn id="668" dur="500"/>
                                        <p:tgtEl>
                                          <p:spTgt spid="178"/>
                                        </p:tgtEl>
                                      </p:cBhvr>
                                    </p:animEffect>
                                    <p:set>
                                      <p:cBhvr>
                                        <p:cTn id="669" dur="1" fill="hold">
                                          <p:stCondLst>
                                            <p:cond delay="499"/>
                                          </p:stCondLst>
                                        </p:cTn>
                                        <p:tgtEl>
                                          <p:spTgt spid="178"/>
                                        </p:tgtEl>
                                        <p:attrNameLst>
                                          <p:attrName>style.visibility</p:attrName>
                                        </p:attrNameLst>
                                      </p:cBhvr>
                                      <p:to>
                                        <p:strVal val="hidden"/>
                                      </p:to>
                                    </p:set>
                                  </p:childTnLst>
                                </p:cTn>
                              </p:par>
                            </p:childTnLst>
                          </p:cTn>
                        </p:par>
                        <p:par>
                          <p:cTn id="670" fill="hold">
                            <p:stCondLst>
                              <p:cond delay="35000"/>
                            </p:stCondLst>
                            <p:childTnLst>
                              <p:par>
                                <p:cTn id="671" presetID="9" presetClass="exit" presetSubtype="0" fill="hold" grpId="0" nodeType="afterEffect">
                                  <p:stCondLst>
                                    <p:cond delay="1000"/>
                                  </p:stCondLst>
                                  <p:childTnLst>
                                    <p:animEffect transition="out" filter="dissolve">
                                      <p:cBhvr>
                                        <p:cTn id="672" dur="500"/>
                                        <p:tgtEl>
                                          <p:spTgt spid="177"/>
                                        </p:tgtEl>
                                      </p:cBhvr>
                                    </p:animEffect>
                                    <p:set>
                                      <p:cBhvr>
                                        <p:cTn id="673" dur="1" fill="hold">
                                          <p:stCondLst>
                                            <p:cond delay="499"/>
                                          </p:stCondLst>
                                        </p:cTn>
                                        <p:tgtEl>
                                          <p:spTgt spid="177"/>
                                        </p:tgtEl>
                                        <p:attrNameLst>
                                          <p:attrName>style.visibility</p:attrName>
                                        </p:attrNameLst>
                                      </p:cBhvr>
                                      <p:to>
                                        <p:strVal val="hidden"/>
                                      </p:to>
                                    </p:set>
                                  </p:childTnLst>
                                </p:cTn>
                              </p:par>
                            </p:childTnLst>
                          </p:cTn>
                        </p:par>
                        <p:par>
                          <p:cTn id="674" fill="hold">
                            <p:stCondLst>
                              <p:cond delay="36500"/>
                            </p:stCondLst>
                            <p:childTnLst>
                              <p:par>
                                <p:cTn id="675" presetID="9" presetClass="exit" presetSubtype="0" fill="hold" grpId="0" nodeType="afterEffect">
                                  <p:stCondLst>
                                    <p:cond delay="1000"/>
                                  </p:stCondLst>
                                  <p:childTnLst>
                                    <p:animEffect transition="out" filter="dissolve">
                                      <p:cBhvr>
                                        <p:cTn id="676" dur="500"/>
                                        <p:tgtEl>
                                          <p:spTgt spid="176"/>
                                        </p:tgtEl>
                                      </p:cBhvr>
                                    </p:animEffect>
                                    <p:set>
                                      <p:cBhvr>
                                        <p:cTn id="677" dur="1" fill="hold">
                                          <p:stCondLst>
                                            <p:cond delay="499"/>
                                          </p:stCondLst>
                                        </p:cTn>
                                        <p:tgtEl>
                                          <p:spTgt spid="176"/>
                                        </p:tgtEl>
                                        <p:attrNameLst>
                                          <p:attrName>style.visibility</p:attrName>
                                        </p:attrNameLst>
                                      </p:cBhvr>
                                      <p:to>
                                        <p:strVal val="hidden"/>
                                      </p:to>
                                    </p:set>
                                  </p:childTnLst>
                                </p:cTn>
                              </p:par>
                            </p:childTnLst>
                          </p:cTn>
                        </p:par>
                        <p:par>
                          <p:cTn id="678" fill="hold">
                            <p:stCondLst>
                              <p:cond delay="38000"/>
                            </p:stCondLst>
                            <p:childTnLst>
                              <p:par>
                                <p:cTn id="679" presetID="9" presetClass="exit" presetSubtype="0" fill="hold" grpId="0" nodeType="afterEffect">
                                  <p:stCondLst>
                                    <p:cond delay="1000"/>
                                  </p:stCondLst>
                                  <p:childTnLst>
                                    <p:animEffect transition="out" filter="dissolve">
                                      <p:cBhvr>
                                        <p:cTn id="680" dur="500"/>
                                        <p:tgtEl>
                                          <p:spTgt spid="175"/>
                                        </p:tgtEl>
                                      </p:cBhvr>
                                    </p:animEffect>
                                    <p:set>
                                      <p:cBhvr>
                                        <p:cTn id="681" dur="1" fill="hold">
                                          <p:stCondLst>
                                            <p:cond delay="499"/>
                                          </p:stCondLst>
                                        </p:cTn>
                                        <p:tgtEl>
                                          <p:spTgt spid="175"/>
                                        </p:tgtEl>
                                        <p:attrNameLst>
                                          <p:attrName>style.visibility</p:attrName>
                                        </p:attrNameLst>
                                      </p:cBhvr>
                                      <p:to>
                                        <p:strVal val="hidden"/>
                                      </p:to>
                                    </p:set>
                                  </p:childTnLst>
                                </p:cTn>
                              </p:par>
                            </p:childTnLst>
                          </p:cTn>
                        </p:par>
                        <p:par>
                          <p:cTn id="682" fill="hold">
                            <p:stCondLst>
                              <p:cond delay="39500"/>
                            </p:stCondLst>
                            <p:childTnLst>
                              <p:par>
                                <p:cTn id="683" presetID="9" presetClass="exit" presetSubtype="0" fill="hold" grpId="0" nodeType="afterEffect">
                                  <p:stCondLst>
                                    <p:cond delay="1000"/>
                                  </p:stCondLst>
                                  <p:childTnLst>
                                    <p:animEffect transition="out" filter="dissolve">
                                      <p:cBhvr>
                                        <p:cTn id="684" dur="500"/>
                                        <p:tgtEl>
                                          <p:spTgt spid="174"/>
                                        </p:tgtEl>
                                      </p:cBhvr>
                                    </p:animEffect>
                                    <p:set>
                                      <p:cBhvr>
                                        <p:cTn id="685" dur="1" fill="hold">
                                          <p:stCondLst>
                                            <p:cond delay="499"/>
                                          </p:stCondLst>
                                        </p:cTn>
                                        <p:tgtEl>
                                          <p:spTgt spid="174"/>
                                        </p:tgtEl>
                                        <p:attrNameLst>
                                          <p:attrName>style.visibility</p:attrName>
                                        </p:attrNameLst>
                                      </p:cBhvr>
                                      <p:to>
                                        <p:strVal val="hidden"/>
                                      </p:to>
                                    </p:set>
                                  </p:childTnLst>
                                </p:cTn>
                              </p:par>
                            </p:childTnLst>
                          </p:cTn>
                        </p:par>
                        <p:par>
                          <p:cTn id="686" fill="hold">
                            <p:stCondLst>
                              <p:cond delay="41000"/>
                            </p:stCondLst>
                            <p:childTnLst>
                              <p:par>
                                <p:cTn id="687" presetID="9" presetClass="exit" presetSubtype="0" fill="hold" grpId="0" nodeType="afterEffect">
                                  <p:stCondLst>
                                    <p:cond delay="1000"/>
                                  </p:stCondLst>
                                  <p:childTnLst>
                                    <p:animEffect transition="out" filter="dissolve">
                                      <p:cBhvr>
                                        <p:cTn id="688" dur="500"/>
                                        <p:tgtEl>
                                          <p:spTgt spid="173"/>
                                        </p:tgtEl>
                                      </p:cBhvr>
                                    </p:animEffect>
                                    <p:set>
                                      <p:cBhvr>
                                        <p:cTn id="689" dur="1" fill="hold">
                                          <p:stCondLst>
                                            <p:cond delay="499"/>
                                          </p:stCondLst>
                                        </p:cTn>
                                        <p:tgtEl>
                                          <p:spTgt spid="173"/>
                                        </p:tgtEl>
                                        <p:attrNameLst>
                                          <p:attrName>style.visibility</p:attrName>
                                        </p:attrNameLst>
                                      </p:cBhvr>
                                      <p:to>
                                        <p:strVal val="hidden"/>
                                      </p:to>
                                    </p:set>
                                  </p:childTnLst>
                                </p:cTn>
                              </p:par>
                            </p:childTnLst>
                          </p:cTn>
                        </p:par>
                        <p:par>
                          <p:cTn id="690" fill="hold">
                            <p:stCondLst>
                              <p:cond delay="42500"/>
                            </p:stCondLst>
                            <p:childTnLst>
                              <p:par>
                                <p:cTn id="691" presetID="9" presetClass="exit" presetSubtype="0" fill="hold" grpId="0" nodeType="afterEffect">
                                  <p:stCondLst>
                                    <p:cond delay="1000"/>
                                  </p:stCondLst>
                                  <p:childTnLst>
                                    <p:animEffect transition="out" filter="dissolve">
                                      <p:cBhvr>
                                        <p:cTn id="692" dur="500"/>
                                        <p:tgtEl>
                                          <p:spTgt spid="172"/>
                                        </p:tgtEl>
                                      </p:cBhvr>
                                    </p:animEffect>
                                    <p:set>
                                      <p:cBhvr>
                                        <p:cTn id="693" dur="1" fill="hold">
                                          <p:stCondLst>
                                            <p:cond delay="499"/>
                                          </p:stCondLst>
                                        </p:cTn>
                                        <p:tgtEl>
                                          <p:spTgt spid="172"/>
                                        </p:tgtEl>
                                        <p:attrNameLst>
                                          <p:attrName>style.visibility</p:attrName>
                                        </p:attrNameLst>
                                      </p:cBhvr>
                                      <p:to>
                                        <p:strVal val="hidden"/>
                                      </p:to>
                                    </p:set>
                                  </p:childTnLst>
                                </p:cTn>
                              </p:par>
                            </p:childTnLst>
                          </p:cTn>
                        </p:par>
                        <p:par>
                          <p:cTn id="694" fill="hold">
                            <p:stCondLst>
                              <p:cond delay="44000"/>
                            </p:stCondLst>
                            <p:childTnLst>
                              <p:par>
                                <p:cTn id="695" presetID="9" presetClass="exit" presetSubtype="0" fill="hold" grpId="0" nodeType="afterEffect">
                                  <p:stCondLst>
                                    <p:cond delay="1000"/>
                                  </p:stCondLst>
                                  <p:childTnLst>
                                    <p:animEffect transition="out" filter="dissolve">
                                      <p:cBhvr>
                                        <p:cTn id="696" dur="500"/>
                                        <p:tgtEl>
                                          <p:spTgt spid="171"/>
                                        </p:tgtEl>
                                      </p:cBhvr>
                                    </p:animEffect>
                                    <p:set>
                                      <p:cBhvr>
                                        <p:cTn id="697" dur="1" fill="hold">
                                          <p:stCondLst>
                                            <p:cond delay="499"/>
                                          </p:stCondLst>
                                        </p:cTn>
                                        <p:tgtEl>
                                          <p:spTgt spid="171"/>
                                        </p:tgtEl>
                                        <p:attrNameLst>
                                          <p:attrName>style.visibility</p:attrName>
                                        </p:attrNameLst>
                                      </p:cBhvr>
                                      <p:to>
                                        <p:strVal val="hidden"/>
                                      </p:to>
                                    </p:set>
                                  </p:childTnLst>
                                </p:cTn>
                              </p:par>
                            </p:childTnLst>
                          </p:cTn>
                        </p:par>
                        <p:par>
                          <p:cTn id="698" fill="hold">
                            <p:stCondLst>
                              <p:cond delay="45500"/>
                            </p:stCondLst>
                            <p:childTnLst>
                              <p:par>
                                <p:cTn id="699" presetID="9" presetClass="exit" presetSubtype="0" fill="hold" grpId="0" nodeType="afterEffect">
                                  <p:stCondLst>
                                    <p:cond delay="1000"/>
                                  </p:stCondLst>
                                  <p:childTnLst>
                                    <p:animEffect transition="out" filter="dissolve">
                                      <p:cBhvr>
                                        <p:cTn id="700" dur="500"/>
                                        <p:tgtEl>
                                          <p:spTgt spid="170"/>
                                        </p:tgtEl>
                                      </p:cBhvr>
                                    </p:animEffect>
                                    <p:set>
                                      <p:cBhvr>
                                        <p:cTn id="701" dur="1" fill="hold">
                                          <p:stCondLst>
                                            <p:cond delay="499"/>
                                          </p:stCondLst>
                                        </p:cTn>
                                        <p:tgtEl>
                                          <p:spTgt spid="170"/>
                                        </p:tgtEl>
                                        <p:attrNameLst>
                                          <p:attrName>style.visibility</p:attrName>
                                        </p:attrNameLst>
                                      </p:cBhvr>
                                      <p:to>
                                        <p:strVal val="hidden"/>
                                      </p:to>
                                    </p:set>
                                  </p:childTnLst>
                                </p:cTn>
                              </p:par>
                            </p:childTnLst>
                          </p:cTn>
                        </p:par>
                        <p:par>
                          <p:cTn id="702" fill="hold">
                            <p:stCondLst>
                              <p:cond delay="47000"/>
                            </p:stCondLst>
                            <p:childTnLst>
                              <p:par>
                                <p:cTn id="703" presetID="9" presetClass="exit" presetSubtype="0" fill="hold" grpId="0" nodeType="afterEffect">
                                  <p:stCondLst>
                                    <p:cond delay="1000"/>
                                  </p:stCondLst>
                                  <p:childTnLst>
                                    <p:animEffect transition="out" filter="dissolve">
                                      <p:cBhvr>
                                        <p:cTn id="704" dur="500"/>
                                        <p:tgtEl>
                                          <p:spTgt spid="169"/>
                                        </p:tgtEl>
                                      </p:cBhvr>
                                    </p:animEffect>
                                    <p:set>
                                      <p:cBhvr>
                                        <p:cTn id="705" dur="1" fill="hold">
                                          <p:stCondLst>
                                            <p:cond delay="499"/>
                                          </p:stCondLst>
                                        </p:cTn>
                                        <p:tgtEl>
                                          <p:spTgt spid="169"/>
                                        </p:tgtEl>
                                        <p:attrNameLst>
                                          <p:attrName>style.visibility</p:attrName>
                                        </p:attrNameLst>
                                      </p:cBhvr>
                                      <p:to>
                                        <p:strVal val="hidden"/>
                                      </p:to>
                                    </p:set>
                                  </p:childTnLst>
                                </p:cTn>
                              </p:par>
                              <p:par>
                                <p:cTn id="706" presetID="9" presetClass="exit" presetSubtype="0" fill="hold" grpId="0" nodeType="withEffect">
                                  <p:stCondLst>
                                    <p:cond delay="1000"/>
                                  </p:stCondLst>
                                  <p:childTnLst>
                                    <p:animEffect transition="out" filter="dissolve">
                                      <p:cBhvr>
                                        <p:cTn id="707" dur="500"/>
                                        <p:tgtEl>
                                          <p:spTgt spid="167"/>
                                        </p:tgtEl>
                                      </p:cBhvr>
                                    </p:animEffect>
                                    <p:set>
                                      <p:cBhvr>
                                        <p:cTn id="708" dur="1" fill="hold">
                                          <p:stCondLst>
                                            <p:cond delay="499"/>
                                          </p:stCondLst>
                                        </p:cTn>
                                        <p:tgtEl>
                                          <p:spTgt spid="167"/>
                                        </p:tgtEl>
                                        <p:attrNameLst>
                                          <p:attrName>style.visibility</p:attrName>
                                        </p:attrNameLst>
                                      </p:cBhvr>
                                      <p:to>
                                        <p:strVal val="hidden"/>
                                      </p:to>
                                    </p:set>
                                  </p:childTnLst>
                                </p:cTn>
                              </p:par>
                            </p:childTnLst>
                          </p:cTn>
                        </p:par>
                        <p:par>
                          <p:cTn id="709" fill="hold">
                            <p:stCondLst>
                              <p:cond delay="48500"/>
                            </p:stCondLst>
                            <p:childTnLst>
                              <p:par>
                                <p:cTn id="710" presetID="9" presetClass="exit" presetSubtype="0" fill="hold" grpId="0" nodeType="afterEffect">
                                  <p:stCondLst>
                                    <p:cond delay="1000"/>
                                  </p:stCondLst>
                                  <p:childTnLst>
                                    <p:animEffect transition="out" filter="dissolve">
                                      <p:cBhvr>
                                        <p:cTn id="711" dur="500"/>
                                        <p:tgtEl>
                                          <p:spTgt spid="168"/>
                                        </p:tgtEl>
                                      </p:cBhvr>
                                    </p:animEffect>
                                    <p:set>
                                      <p:cBhvr>
                                        <p:cTn id="712" dur="1" fill="hold">
                                          <p:stCondLst>
                                            <p:cond delay="499"/>
                                          </p:stCondLst>
                                        </p:cTn>
                                        <p:tgtEl>
                                          <p:spTgt spid="168"/>
                                        </p:tgtEl>
                                        <p:attrNameLst>
                                          <p:attrName>style.visibility</p:attrName>
                                        </p:attrNameLst>
                                      </p:cBhvr>
                                      <p:to>
                                        <p:strVal val="hidden"/>
                                      </p:to>
                                    </p:set>
                                  </p:childTnLst>
                                </p:cTn>
                              </p:par>
                            </p:childTnLst>
                          </p:cTn>
                        </p:par>
                        <p:par>
                          <p:cTn id="713" fill="hold">
                            <p:stCondLst>
                              <p:cond delay="50000"/>
                            </p:stCondLst>
                            <p:childTnLst>
                              <p:par>
                                <p:cTn id="714" presetID="9" presetClass="exit" presetSubtype="0" fill="hold" grpId="0" nodeType="afterEffect">
                                  <p:stCondLst>
                                    <p:cond delay="1000"/>
                                  </p:stCondLst>
                                  <p:childTnLst>
                                    <p:animEffect transition="out" filter="dissolve">
                                      <p:cBhvr>
                                        <p:cTn id="715" dur="500"/>
                                        <p:tgtEl>
                                          <p:spTgt spid="166"/>
                                        </p:tgtEl>
                                      </p:cBhvr>
                                    </p:animEffect>
                                    <p:set>
                                      <p:cBhvr>
                                        <p:cTn id="716" dur="1" fill="hold">
                                          <p:stCondLst>
                                            <p:cond delay="499"/>
                                          </p:stCondLst>
                                        </p:cTn>
                                        <p:tgtEl>
                                          <p:spTgt spid="166"/>
                                        </p:tgtEl>
                                        <p:attrNameLst>
                                          <p:attrName>style.visibility</p:attrName>
                                        </p:attrNameLst>
                                      </p:cBhvr>
                                      <p:to>
                                        <p:strVal val="hidden"/>
                                      </p:to>
                                    </p:set>
                                  </p:childTnLst>
                                </p:cTn>
                              </p:par>
                            </p:childTnLst>
                          </p:cTn>
                        </p:par>
                        <p:par>
                          <p:cTn id="717" fill="hold">
                            <p:stCondLst>
                              <p:cond delay="51500"/>
                            </p:stCondLst>
                            <p:childTnLst>
                              <p:par>
                                <p:cTn id="718" presetID="9" presetClass="exit" presetSubtype="0" fill="hold" grpId="0" nodeType="afterEffect">
                                  <p:stCondLst>
                                    <p:cond delay="1000"/>
                                  </p:stCondLst>
                                  <p:childTnLst>
                                    <p:animEffect transition="out" filter="dissolve">
                                      <p:cBhvr>
                                        <p:cTn id="719" dur="500"/>
                                        <p:tgtEl>
                                          <p:spTgt spid="165"/>
                                        </p:tgtEl>
                                      </p:cBhvr>
                                    </p:animEffect>
                                    <p:set>
                                      <p:cBhvr>
                                        <p:cTn id="720" dur="1" fill="hold">
                                          <p:stCondLst>
                                            <p:cond delay="499"/>
                                          </p:stCondLst>
                                        </p:cTn>
                                        <p:tgtEl>
                                          <p:spTgt spid="165"/>
                                        </p:tgtEl>
                                        <p:attrNameLst>
                                          <p:attrName>style.visibility</p:attrName>
                                        </p:attrNameLst>
                                      </p:cBhvr>
                                      <p:to>
                                        <p:strVal val="hidden"/>
                                      </p:to>
                                    </p:set>
                                  </p:childTnLst>
                                </p:cTn>
                              </p:par>
                            </p:childTnLst>
                          </p:cTn>
                        </p:par>
                        <p:par>
                          <p:cTn id="721" fill="hold">
                            <p:stCondLst>
                              <p:cond delay="53000"/>
                            </p:stCondLst>
                            <p:childTnLst>
                              <p:par>
                                <p:cTn id="722" presetID="9" presetClass="exit" presetSubtype="0" fill="hold" grpId="0" nodeType="afterEffect">
                                  <p:stCondLst>
                                    <p:cond delay="1000"/>
                                  </p:stCondLst>
                                  <p:childTnLst>
                                    <p:animEffect transition="out" filter="dissolve">
                                      <p:cBhvr>
                                        <p:cTn id="723" dur="500"/>
                                        <p:tgtEl>
                                          <p:spTgt spid="164"/>
                                        </p:tgtEl>
                                      </p:cBhvr>
                                    </p:animEffect>
                                    <p:set>
                                      <p:cBhvr>
                                        <p:cTn id="724" dur="1" fill="hold">
                                          <p:stCondLst>
                                            <p:cond delay="499"/>
                                          </p:stCondLst>
                                        </p:cTn>
                                        <p:tgtEl>
                                          <p:spTgt spid="164"/>
                                        </p:tgtEl>
                                        <p:attrNameLst>
                                          <p:attrName>style.visibility</p:attrName>
                                        </p:attrNameLst>
                                      </p:cBhvr>
                                      <p:to>
                                        <p:strVal val="hidden"/>
                                      </p:to>
                                    </p:set>
                                  </p:childTnLst>
                                </p:cTn>
                              </p:par>
                            </p:childTnLst>
                          </p:cTn>
                        </p:par>
                        <p:par>
                          <p:cTn id="725" fill="hold">
                            <p:stCondLst>
                              <p:cond delay="54500"/>
                            </p:stCondLst>
                            <p:childTnLst>
                              <p:par>
                                <p:cTn id="726" presetID="9" presetClass="exit" presetSubtype="0" fill="hold" grpId="0" nodeType="afterEffect">
                                  <p:stCondLst>
                                    <p:cond delay="1000"/>
                                  </p:stCondLst>
                                  <p:childTnLst>
                                    <p:animEffect transition="out" filter="dissolve">
                                      <p:cBhvr>
                                        <p:cTn id="727" dur="500"/>
                                        <p:tgtEl>
                                          <p:spTgt spid="163"/>
                                        </p:tgtEl>
                                      </p:cBhvr>
                                    </p:animEffect>
                                    <p:set>
                                      <p:cBhvr>
                                        <p:cTn id="728" dur="1" fill="hold">
                                          <p:stCondLst>
                                            <p:cond delay="499"/>
                                          </p:stCondLst>
                                        </p:cTn>
                                        <p:tgtEl>
                                          <p:spTgt spid="163"/>
                                        </p:tgtEl>
                                        <p:attrNameLst>
                                          <p:attrName>style.visibility</p:attrName>
                                        </p:attrNameLst>
                                      </p:cBhvr>
                                      <p:to>
                                        <p:strVal val="hidden"/>
                                      </p:to>
                                    </p:set>
                                  </p:childTnLst>
                                </p:cTn>
                              </p:par>
                            </p:childTnLst>
                          </p:cTn>
                        </p:par>
                        <p:par>
                          <p:cTn id="729" fill="hold">
                            <p:stCondLst>
                              <p:cond delay="56000"/>
                            </p:stCondLst>
                            <p:childTnLst>
                              <p:par>
                                <p:cTn id="730" presetID="9" presetClass="exit" presetSubtype="0" fill="hold" grpId="0" nodeType="afterEffect">
                                  <p:stCondLst>
                                    <p:cond delay="1000"/>
                                  </p:stCondLst>
                                  <p:childTnLst>
                                    <p:animEffect transition="out" filter="dissolve">
                                      <p:cBhvr>
                                        <p:cTn id="731" dur="500"/>
                                        <p:tgtEl>
                                          <p:spTgt spid="162"/>
                                        </p:tgtEl>
                                      </p:cBhvr>
                                    </p:animEffect>
                                    <p:set>
                                      <p:cBhvr>
                                        <p:cTn id="732" dur="1" fill="hold">
                                          <p:stCondLst>
                                            <p:cond delay="499"/>
                                          </p:stCondLst>
                                        </p:cTn>
                                        <p:tgtEl>
                                          <p:spTgt spid="162"/>
                                        </p:tgtEl>
                                        <p:attrNameLst>
                                          <p:attrName>style.visibility</p:attrName>
                                        </p:attrNameLst>
                                      </p:cBhvr>
                                      <p:to>
                                        <p:strVal val="hidden"/>
                                      </p:to>
                                    </p:set>
                                  </p:childTnLst>
                                </p:cTn>
                              </p:par>
                            </p:childTnLst>
                          </p:cTn>
                        </p:par>
                        <p:par>
                          <p:cTn id="733" fill="hold">
                            <p:stCondLst>
                              <p:cond delay="57500"/>
                            </p:stCondLst>
                            <p:childTnLst>
                              <p:par>
                                <p:cTn id="734" presetID="9" presetClass="exit" presetSubtype="0" fill="hold" grpId="0" nodeType="afterEffect">
                                  <p:stCondLst>
                                    <p:cond delay="1000"/>
                                  </p:stCondLst>
                                  <p:childTnLst>
                                    <p:animEffect transition="out" filter="dissolve">
                                      <p:cBhvr>
                                        <p:cTn id="735" dur="500"/>
                                        <p:tgtEl>
                                          <p:spTgt spid="161"/>
                                        </p:tgtEl>
                                      </p:cBhvr>
                                    </p:animEffect>
                                    <p:set>
                                      <p:cBhvr>
                                        <p:cTn id="736" dur="1" fill="hold">
                                          <p:stCondLst>
                                            <p:cond delay="499"/>
                                          </p:stCondLst>
                                        </p:cTn>
                                        <p:tgtEl>
                                          <p:spTgt spid="161"/>
                                        </p:tgtEl>
                                        <p:attrNameLst>
                                          <p:attrName>style.visibility</p:attrName>
                                        </p:attrNameLst>
                                      </p:cBhvr>
                                      <p:to>
                                        <p:strVal val="hidden"/>
                                      </p:to>
                                    </p:set>
                                  </p:childTnLst>
                                </p:cTn>
                              </p:par>
                            </p:childTnLst>
                          </p:cTn>
                        </p:par>
                        <p:par>
                          <p:cTn id="737" fill="hold">
                            <p:stCondLst>
                              <p:cond delay="59000"/>
                            </p:stCondLst>
                            <p:childTnLst>
                              <p:par>
                                <p:cTn id="738" presetID="9" presetClass="exit" presetSubtype="0" fill="hold" grpId="0" nodeType="afterEffect">
                                  <p:stCondLst>
                                    <p:cond delay="1000"/>
                                  </p:stCondLst>
                                  <p:childTnLst>
                                    <p:animEffect transition="out" filter="dissolve">
                                      <p:cBhvr>
                                        <p:cTn id="739" dur="500"/>
                                        <p:tgtEl>
                                          <p:spTgt spid="160"/>
                                        </p:tgtEl>
                                      </p:cBhvr>
                                    </p:animEffect>
                                    <p:set>
                                      <p:cBhvr>
                                        <p:cTn id="740" dur="1" fill="hold">
                                          <p:stCondLst>
                                            <p:cond delay="499"/>
                                          </p:stCondLst>
                                        </p:cTn>
                                        <p:tgtEl>
                                          <p:spTgt spid="160"/>
                                        </p:tgtEl>
                                        <p:attrNameLst>
                                          <p:attrName>style.visibility</p:attrName>
                                        </p:attrNameLst>
                                      </p:cBhvr>
                                      <p:to>
                                        <p:strVal val="hidden"/>
                                      </p:to>
                                    </p:set>
                                  </p:childTnLst>
                                </p:cTn>
                              </p:par>
                            </p:childTnLst>
                          </p:cTn>
                        </p:par>
                        <p:par>
                          <p:cTn id="741" fill="hold">
                            <p:stCondLst>
                              <p:cond delay="60500"/>
                            </p:stCondLst>
                            <p:childTnLst>
                              <p:par>
                                <p:cTn id="742" presetID="9" presetClass="exit" presetSubtype="0" fill="hold" grpId="0" nodeType="afterEffect">
                                  <p:stCondLst>
                                    <p:cond delay="1000"/>
                                  </p:stCondLst>
                                  <p:childTnLst>
                                    <p:animEffect transition="out" filter="dissolve">
                                      <p:cBhvr>
                                        <p:cTn id="743" dur="500"/>
                                        <p:tgtEl>
                                          <p:spTgt spid="159"/>
                                        </p:tgtEl>
                                      </p:cBhvr>
                                    </p:animEffect>
                                    <p:set>
                                      <p:cBhvr>
                                        <p:cTn id="744" dur="1" fill="hold">
                                          <p:stCondLst>
                                            <p:cond delay="499"/>
                                          </p:stCondLst>
                                        </p:cTn>
                                        <p:tgtEl>
                                          <p:spTgt spid="159"/>
                                        </p:tgtEl>
                                        <p:attrNameLst>
                                          <p:attrName>style.visibility</p:attrName>
                                        </p:attrNameLst>
                                      </p:cBhvr>
                                      <p:to>
                                        <p:strVal val="hidden"/>
                                      </p:to>
                                    </p:set>
                                  </p:childTnLst>
                                </p:cTn>
                              </p:par>
                            </p:childTnLst>
                          </p:cTn>
                        </p:par>
                        <p:par>
                          <p:cTn id="745" fill="hold">
                            <p:stCondLst>
                              <p:cond delay="62000"/>
                            </p:stCondLst>
                            <p:childTnLst>
                              <p:par>
                                <p:cTn id="746" presetID="9" presetClass="exit" presetSubtype="0" fill="hold" grpId="0" nodeType="afterEffect">
                                  <p:stCondLst>
                                    <p:cond delay="1000"/>
                                  </p:stCondLst>
                                  <p:childTnLst>
                                    <p:animEffect transition="out" filter="dissolve">
                                      <p:cBhvr>
                                        <p:cTn id="747" dur="500"/>
                                        <p:tgtEl>
                                          <p:spTgt spid="158"/>
                                        </p:tgtEl>
                                      </p:cBhvr>
                                    </p:animEffect>
                                    <p:set>
                                      <p:cBhvr>
                                        <p:cTn id="748" dur="1" fill="hold">
                                          <p:stCondLst>
                                            <p:cond delay="499"/>
                                          </p:stCondLst>
                                        </p:cTn>
                                        <p:tgtEl>
                                          <p:spTgt spid="158"/>
                                        </p:tgtEl>
                                        <p:attrNameLst>
                                          <p:attrName>style.visibility</p:attrName>
                                        </p:attrNameLst>
                                      </p:cBhvr>
                                      <p:to>
                                        <p:strVal val="hidden"/>
                                      </p:to>
                                    </p:set>
                                  </p:childTnLst>
                                </p:cTn>
                              </p:par>
                            </p:childTnLst>
                          </p:cTn>
                        </p:par>
                        <p:par>
                          <p:cTn id="749" fill="hold">
                            <p:stCondLst>
                              <p:cond delay="63500"/>
                            </p:stCondLst>
                            <p:childTnLst>
                              <p:par>
                                <p:cTn id="750" presetID="9" presetClass="exit" presetSubtype="0" fill="hold" grpId="0" nodeType="afterEffect">
                                  <p:stCondLst>
                                    <p:cond delay="1000"/>
                                  </p:stCondLst>
                                  <p:childTnLst>
                                    <p:animEffect transition="out" filter="dissolve">
                                      <p:cBhvr>
                                        <p:cTn id="751" dur="500"/>
                                        <p:tgtEl>
                                          <p:spTgt spid="157"/>
                                        </p:tgtEl>
                                      </p:cBhvr>
                                    </p:animEffect>
                                    <p:set>
                                      <p:cBhvr>
                                        <p:cTn id="752" dur="1" fill="hold">
                                          <p:stCondLst>
                                            <p:cond delay="499"/>
                                          </p:stCondLst>
                                        </p:cTn>
                                        <p:tgtEl>
                                          <p:spTgt spid="157"/>
                                        </p:tgtEl>
                                        <p:attrNameLst>
                                          <p:attrName>style.visibility</p:attrName>
                                        </p:attrNameLst>
                                      </p:cBhvr>
                                      <p:to>
                                        <p:strVal val="hidden"/>
                                      </p:to>
                                    </p:set>
                                  </p:childTnLst>
                                </p:cTn>
                              </p:par>
                            </p:childTnLst>
                          </p:cTn>
                        </p:par>
                        <p:par>
                          <p:cTn id="753" fill="hold">
                            <p:stCondLst>
                              <p:cond delay="65000"/>
                            </p:stCondLst>
                            <p:childTnLst>
                              <p:par>
                                <p:cTn id="754" presetID="9" presetClass="exit" presetSubtype="0" fill="hold" grpId="0" nodeType="afterEffect">
                                  <p:stCondLst>
                                    <p:cond delay="1000"/>
                                  </p:stCondLst>
                                  <p:childTnLst>
                                    <p:animEffect transition="out" filter="dissolve">
                                      <p:cBhvr>
                                        <p:cTn id="755" dur="500"/>
                                        <p:tgtEl>
                                          <p:spTgt spid="156"/>
                                        </p:tgtEl>
                                      </p:cBhvr>
                                    </p:animEffect>
                                    <p:set>
                                      <p:cBhvr>
                                        <p:cTn id="756" dur="1" fill="hold">
                                          <p:stCondLst>
                                            <p:cond delay="499"/>
                                          </p:stCondLst>
                                        </p:cTn>
                                        <p:tgtEl>
                                          <p:spTgt spid="156"/>
                                        </p:tgtEl>
                                        <p:attrNameLst>
                                          <p:attrName>style.visibility</p:attrName>
                                        </p:attrNameLst>
                                      </p:cBhvr>
                                      <p:to>
                                        <p:strVal val="hidden"/>
                                      </p:to>
                                    </p:set>
                                  </p:childTnLst>
                                </p:cTn>
                              </p:par>
                            </p:childTnLst>
                          </p:cTn>
                        </p:par>
                        <p:par>
                          <p:cTn id="757" fill="hold">
                            <p:stCondLst>
                              <p:cond delay="66500"/>
                            </p:stCondLst>
                            <p:childTnLst>
                              <p:par>
                                <p:cTn id="758" presetID="9" presetClass="exit" presetSubtype="0" fill="hold" grpId="0" nodeType="afterEffect">
                                  <p:stCondLst>
                                    <p:cond delay="1000"/>
                                  </p:stCondLst>
                                  <p:childTnLst>
                                    <p:animEffect transition="out" filter="dissolve">
                                      <p:cBhvr>
                                        <p:cTn id="759" dur="500"/>
                                        <p:tgtEl>
                                          <p:spTgt spid="155"/>
                                        </p:tgtEl>
                                      </p:cBhvr>
                                    </p:animEffect>
                                    <p:set>
                                      <p:cBhvr>
                                        <p:cTn id="760" dur="1" fill="hold">
                                          <p:stCondLst>
                                            <p:cond delay="499"/>
                                          </p:stCondLst>
                                        </p:cTn>
                                        <p:tgtEl>
                                          <p:spTgt spid="155"/>
                                        </p:tgtEl>
                                        <p:attrNameLst>
                                          <p:attrName>style.visibility</p:attrName>
                                        </p:attrNameLst>
                                      </p:cBhvr>
                                      <p:to>
                                        <p:strVal val="hidden"/>
                                      </p:to>
                                    </p:set>
                                  </p:childTnLst>
                                </p:cTn>
                              </p:par>
                            </p:childTnLst>
                          </p:cTn>
                        </p:par>
                        <p:par>
                          <p:cTn id="761" fill="hold">
                            <p:stCondLst>
                              <p:cond delay="68000"/>
                            </p:stCondLst>
                            <p:childTnLst>
                              <p:par>
                                <p:cTn id="762" presetID="9" presetClass="exit" presetSubtype="0" fill="hold" grpId="0" nodeType="afterEffect">
                                  <p:stCondLst>
                                    <p:cond delay="1000"/>
                                  </p:stCondLst>
                                  <p:childTnLst>
                                    <p:animEffect transition="out" filter="dissolve">
                                      <p:cBhvr>
                                        <p:cTn id="763" dur="500"/>
                                        <p:tgtEl>
                                          <p:spTgt spid="154"/>
                                        </p:tgtEl>
                                      </p:cBhvr>
                                    </p:animEffect>
                                    <p:set>
                                      <p:cBhvr>
                                        <p:cTn id="764" dur="1" fill="hold">
                                          <p:stCondLst>
                                            <p:cond delay="499"/>
                                          </p:stCondLst>
                                        </p:cTn>
                                        <p:tgtEl>
                                          <p:spTgt spid="154"/>
                                        </p:tgtEl>
                                        <p:attrNameLst>
                                          <p:attrName>style.visibility</p:attrName>
                                        </p:attrNameLst>
                                      </p:cBhvr>
                                      <p:to>
                                        <p:strVal val="hidden"/>
                                      </p:to>
                                    </p:set>
                                  </p:childTnLst>
                                </p:cTn>
                              </p:par>
                            </p:childTnLst>
                          </p:cTn>
                        </p:par>
                        <p:par>
                          <p:cTn id="765" fill="hold">
                            <p:stCondLst>
                              <p:cond delay="69500"/>
                            </p:stCondLst>
                            <p:childTnLst>
                              <p:par>
                                <p:cTn id="766" presetID="9" presetClass="exit" presetSubtype="0" fill="hold" grpId="0" nodeType="afterEffect">
                                  <p:stCondLst>
                                    <p:cond delay="1000"/>
                                  </p:stCondLst>
                                  <p:childTnLst>
                                    <p:animEffect transition="out" filter="dissolve">
                                      <p:cBhvr>
                                        <p:cTn id="767" dur="500"/>
                                        <p:tgtEl>
                                          <p:spTgt spid="153"/>
                                        </p:tgtEl>
                                      </p:cBhvr>
                                    </p:animEffect>
                                    <p:set>
                                      <p:cBhvr>
                                        <p:cTn id="768" dur="1" fill="hold">
                                          <p:stCondLst>
                                            <p:cond delay="499"/>
                                          </p:stCondLst>
                                        </p:cTn>
                                        <p:tgtEl>
                                          <p:spTgt spid="153"/>
                                        </p:tgtEl>
                                        <p:attrNameLst>
                                          <p:attrName>style.visibility</p:attrName>
                                        </p:attrNameLst>
                                      </p:cBhvr>
                                      <p:to>
                                        <p:strVal val="hidden"/>
                                      </p:to>
                                    </p:set>
                                  </p:childTnLst>
                                </p:cTn>
                              </p:par>
                            </p:childTnLst>
                          </p:cTn>
                        </p:par>
                        <p:par>
                          <p:cTn id="769" fill="hold">
                            <p:stCondLst>
                              <p:cond delay="71000"/>
                            </p:stCondLst>
                            <p:childTnLst>
                              <p:par>
                                <p:cTn id="770" presetID="9" presetClass="exit" presetSubtype="0" fill="hold" grpId="0" nodeType="afterEffect">
                                  <p:stCondLst>
                                    <p:cond delay="1000"/>
                                  </p:stCondLst>
                                  <p:childTnLst>
                                    <p:animEffect transition="out" filter="dissolve">
                                      <p:cBhvr>
                                        <p:cTn id="771" dur="500"/>
                                        <p:tgtEl>
                                          <p:spTgt spid="152"/>
                                        </p:tgtEl>
                                      </p:cBhvr>
                                    </p:animEffect>
                                    <p:set>
                                      <p:cBhvr>
                                        <p:cTn id="772" dur="1" fill="hold">
                                          <p:stCondLst>
                                            <p:cond delay="499"/>
                                          </p:stCondLst>
                                        </p:cTn>
                                        <p:tgtEl>
                                          <p:spTgt spid="152"/>
                                        </p:tgtEl>
                                        <p:attrNameLst>
                                          <p:attrName>style.visibility</p:attrName>
                                        </p:attrNameLst>
                                      </p:cBhvr>
                                      <p:to>
                                        <p:strVal val="hidden"/>
                                      </p:to>
                                    </p:set>
                                  </p:childTnLst>
                                </p:cTn>
                              </p:par>
                            </p:childTnLst>
                          </p:cTn>
                        </p:par>
                        <p:par>
                          <p:cTn id="773" fill="hold">
                            <p:stCondLst>
                              <p:cond delay="72500"/>
                            </p:stCondLst>
                            <p:childTnLst>
                              <p:par>
                                <p:cTn id="774" presetID="9" presetClass="exit" presetSubtype="0" fill="hold" grpId="0" nodeType="afterEffect">
                                  <p:stCondLst>
                                    <p:cond delay="1000"/>
                                  </p:stCondLst>
                                  <p:childTnLst>
                                    <p:animEffect transition="out" filter="dissolve">
                                      <p:cBhvr>
                                        <p:cTn id="775" dur="500"/>
                                        <p:tgtEl>
                                          <p:spTgt spid="151"/>
                                        </p:tgtEl>
                                      </p:cBhvr>
                                    </p:animEffect>
                                    <p:set>
                                      <p:cBhvr>
                                        <p:cTn id="776" dur="1" fill="hold">
                                          <p:stCondLst>
                                            <p:cond delay="499"/>
                                          </p:stCondLst>
                                        </p:cTn>
                                        <p:tgtEl>
                                          <p:spTgt spid="151"/>
                                        </p:tgtEl>
                                        <p:attrNameLst>
                                          <p:attrName>style.visibility</p:attrName>
                                        </p:attrNameLst>
                                      </p:cBhvr>
                                      <p:to>
                                        <p:strVal val="hidden"/>
                                      </p:to>
                                    </p:set>
                                  </p:childTnLst>
                                </p:cTn>
                              </p:par>
                            </p:childTnLst>
                          </p:cTn>
                        </p:par>
                        <p:par>
                          <p:cTn id="777" fill="hold">
                            <p:stCondLst>
                              <p:cond delay="74000"/>
                            </p:stCondLst>
                            <p:childTnLst>
                              <p:par>
                                <p:cTn id="778" presetID="9" presetClass="exit" presetSubtype="0" fill="hold" grpId="0" nodeType="afterEffect">
                                  <p:stCondLst>
                                    <p:cond delay="1000"/>
                                  </p:stCondLst>
                                  <p:childTnLst>
                                    <p:animEffect transition="out" filter="dissolve">
                                      <p:cBhvr>
                                        <p:cTn id="779" dur="500"/>
                                        <p:tgtEl>
                                          <p:spTgt spid="150"/>
                                        </p:tgtEl>
                                      </p:cBhvr>
                                    </p:animEffect>
                                    <p:set>
                                      <p:cBhvr>
                                        <p:cTn id="780" dur="1" fill="hold">
                                          <p:stCondLst>
                                            <p:cond delay="499"/>
                                          </p:stCondLst>
                                        </p:cTn>
                                        <p:tgtEl>
                                          <p:spTgt spid="150"/>
                                        </p:tgtEl>
                                        <p:attrNameLst>
                                          <p:attrName>style.visibility</p:attrName>
                                        </p:attrNameLst>
                                      </p:cBhvr>
                                      <p:to>
                                        <p:strVal val="hidden"/>
                                      </p:to>
                                    </p:set>
                                  </p:childTnLst>
                                </p:cTn>
                              </p:par>
                            </p:childTnLst>
                          </p:cTn>
                        </p:par>
                        <p:par>
                          <p:cTn id="781" fill="hold">
                            <p:stCondLst>
                              <p:cond delay="75500"/>
                            </p:stCondLst>
                            <p:childTnLst>
                              <p:par>
                                <p:cTn id="782" presetID="9" presetClass="exit" presetSubtype="0" fill="hold" grpId="0" nodeType="afterEffect">
                                  <p:stCondLst>
                                    <p:cond delay="1000"/>
                                  </p:stCondLst>
                                  <p:childTnLst>
                                    <p:animEffect transition="out" filter="dissolve">
                                      <p:cBhvr>
                                        <p:cTn id="783" dur="500"/>
                                        <p:tgtEl>
                                          <p:spTgt spid="149"/>
                                        </p:tgtEl>
                                      </p:cBhvr>
                                    </p:animEffect>
                                    <p:set>
                                      <p:cBhvr>
                                        <p:cTn id="784" dur="1" fill="hold">
                                          <p:stCondLst>
                                            <p:cond delay="499"/>
                                          </p:stCondLst>
                                        </p:cTn>
                                        <p:tgtEl>
                                          <p:spTgt spid="149"/>
                                        </p:tgtEl>
                                        <p:attrNameLst>
                                          <p:attrName>style.visibility</p:attrName>
                                        </p:attrNameLst>
                                      </p:cBhvr>
                                      <p:to>
                                        <p:strVal val="hidden"/>
                                      </p:to>
                                    </p:set>
                                  </p:childTnLst>
                                </p:cTn>
                              </p:par>
                            </p:childTnLst>
                          </p:cTn>
                        </p:par>
                        <p:par>
                          <p:cTn id="785" fill="hold">
                            <p:stCondLst>
                              <p:cond delay="77000"/>
                            </p:stCondLst>
                            <p:childTnLst>
                              <p:par>
                                <p:cTn id="786" presetID="9" presetClass="exit" presetSubtype="0" fill="hold" grpId="0" nodeType="afterEffect">
                                  <p:stCondLst>
                                    <p:cond delay="1000"/>
                                  </p:stCondLst>
                                  <p:childTnLst>
                                    <p:animEffect transition="out" filter="dissolve">
                                      <p:cBhvr>
                                        <p:cTn id="787" dur="500"/>
                                        <p:tgtEl>
                                          <p:spTgt spid="148"/>
                                        </p:tgtEl>
                                      </p:cBhvr>
                                    </p:animEffect>
                                    <p:set>
                                      <p:cBhvr>
                                        <p:cTn id="788" dur="1" fill="hold">
                                          <p:stCondLst>
                                            <p:cond delay="499"/>
                                          </p:stCondLst>
                                        </p:cTn>
                                        <p:tgtEl>
                                          <p:spTgt spid="148"/>
                                        </p:tgtEl>
                                        <p:attrNameLst>
                                          <p:attrName>style.visibility</p:attrName>
                                        </p:attrNameLst>
                                      </p:cBhvr>
                                      <p:to>
                                        <p:strVal val="hidden"/>
                                      </p:to>
                                    </p:set>
                                  </p:childTnLst>
                                </p:cTn>
                              </p:par>
                            </p:childTnLst>
                          </p:cTn>
                        </p:par>
                        <p:par>
                          <p:cTn id="789" fill="hold">
                            <p:stCondLst>
                              <p:cond delay="78500"/>
                            </p:stCondLst>
                            <p:childTnLst>
                              <p:par>
                                <p:cTn id="790" presetID="9" presetClass="exit" presetSubtype="0" fill="hold" grpId="0" nodeType="afterEffect">
                                  <p:stCondLst>
                                    <p:cond delay="1000"/>
                                  </p:stCondLst>
                                  <p:childTnLst>
                                    <p:animEffect transition="out" filter="dissolve">
                                      <p:cBhvr>
                                        <p:cTn id="791" dur="500"/>
                                        <p:tgtEl>
                                          <p:spTgt spid="147"/>
                                        </p:tgtEl>
                                      </p:cBhvr>
                                    </p:animEffect>
                                    <p:set>
                                      <p:cBhvr>
                                        <p:cTn id="792" dur="1" fill="hold">
                                          <p:stCondLst>
                                            <p:cond delay="499"/>
                                          </p:stCondLst>
                                        </p:cTn>
                                        <p:tgtEl>
                                          <p:spTgt spid="147"/>
                                        </p:tgtEl>
                                        <p:attrNameLst>
                                          <p:attrName>style.visibility</p:attrName>
                                        </p:attrNameLst>
                                      </p:cBhvr>
                                      <p:to>
                                        <p:strVal val="hidden"/>
                                      </p:to>
                                    </p:set>
                                  </p:childTnLst>
                                </p:cTn>
                              </p:par>
                            </p:childTnLst>
                          </p:cTn>
                        </p:par>
                        <p:par>
                          <p:cTn id="793" fill="hold">
                            <p:stCondLst>
                              <p:cond delay="80000"/>
                            </p:stCondLst>
                            <p:childTnLst>
                              <p:par>
                                <p:cTn id="794" presetID="9" presetClass="exit" presetSubtype="0" fill="hold" grpId="0" nodeType="afterEffect">
                                  <p:stCondLst>
                                    <p:cond delay="1000"/>
                                  </p:stCondLst>
                                  <p:childTnLst>
                                    <p:animEffect transition="out" filter="dissolve">
                                      <p:cBhvr>
                                        <p:cTn id="795" dur="500"/>
                                        <p:tgtEl>
                                          <p:spTgt spid="146"/>
                                        </p:tgtEl>
                                      </p:cBhvr>
                                    </p:animEffect>
                                    <p:set>
                                      <p:cBhvr>
                                        <p:cTn id="796" dur="1" fill="hold">
                                          <p:stCondLst>
                                            <p:cond delay="499"/>
                                          </p:stCondLst>
                                        </p:cTn>
                                        <p:tgtEl>
                                          <p:spTgt spid="146"/>
                                        </p:tgtEl>
                                        <p:attrNameLst>
                                          <p:attrName>style.visibility</p:attrName>
                                        </p:attrNameLst>
                                      </p:cBhvr>
                                      <p:to>
                                        <p:strVal val="hidden"/>
                                      </p:to>
                                    </p:set>
                                  </p:childTnLst>
                                </p:cTn>
                              </p:par>
                            </p:childTnLst>
                          </p:cTn>
                        </p:par>
                        <p:par>
                          <p:cTn id="797" fill="hold">
                            <p:stCondLst>
                              <p:cond delay="81500"/>
                            </p:stCondLst>
                            <p:childTnLst>
                              <p:par>
                                <p:cTn id="798" presetID="9" presetClass="exit" presetSubtype="0" fill="hold" grpId="0" nodeType="afterEffect">
                                  <p:stCondLst>
                                    <p:cond delay="1000"/>
                                  </p:stCondLst>
                                  <p:childTnLst>
                                    <p:animEffect transition="out" filter="dissolve">
                                      <p:cBhvr>
                                        <p:cTn id="799" dur="500"/>
                                        <p:tgtEl>
                                          <p:spTgt spid="145"/>
                                        </p:tgtEl>
                                      </p:cBhvr>
                                    </p:animEffect>
                                    <p:set>
                                      <p:cBhvr>
                                        <p:cTn id="800" dur="1" fill="hold">
                                          <p:stCondLst>
                                            <p:cond delay="499"/>
                                          </p:stCondLst>
                                        </p:cTn>
                                        <p:tgtEl>
                                          <p:spTgt spid="145"/>
                                        </p:tgtEl>
                                        <p:attrNameLst>
                                          <p:attrName>style.visibility</p:attrName>
                                        </p:attrNameLst>
                                      </p:cBhvr>
                                      <p:to>
                                        <p:strVal val="hidden"/>
                                      </p:to>
                                    </p:set>
                                  </p:childTnLst>
                                </p:cTn>
                              </p:par>
                            </p:childTnLst>
                          </p:cTn>
                        </p:par>
                        <p:par>
                          <p:cTn id="801" fill="hold">
                            <p:stCondLst>
                              <p:cond delay="83000"/>
                            </p:stCondLst>
                            <p:childTnLst>
                              <p:par>
                                <p:cTn id="802" presetID="9" presetClass="exit" presetSubtype="0" fill="hold" grpId="0" nodeType="afterEffect">
                                  <p:stCondLst>
                                    <p:cond delay="1000"/>
                                  </p:stCondLst>
                                  <p:childTnLst>
                                    <p:animEffect transition="out" filter="dissolve">
                                      <p:cBhvr>
                                        <p:cTn id="803" dur="500"/>
                                        <p:tgtEl>
                                          <p:spTgt spid="144"/>
                                        </p:tgtEl>
                                      </p:cBhvr>
                                    </p:animEffect>
                                    <p:set>
                                      <p:cBhvr>
                                        <p:cTn id="804" dur="1" fill="hold">
                                          <p:stCondLst>
                                            <p:cond delay="499"/>
                                          </p:stCondLst>
                                        </p:cTn>
                                        <p:tgtEl>
                                          <p:spTgt spid="144"/>
                                        </p:tgtEl>
                                        <p:attrNameLst>
                                          <p:attrName>style.visibility</p:attrName>
                                        </p:attrNameLst>
                                      </p:cBhvr>
                                      <p:to>
                                        <p:strVal val="hidden"/>
                                      </p:to>
                                    </p:set>
                                  </p:childTnLst>
                                </p:cTn>
                              </p:par>
                            </p:childTnLst>
                          </p:cTn>
                        </p:par>
                        <p:par>
                          <p:cTn id="805" fill="hold">
                            <p:stCondLst>
                              <p:cond delay="84500"/>
                            </p:stCondLst>
                            <p:childTnLst>
                              <p:par>
                                <p:cTn id="806" presetID="9" presetClass="exit" presetSubtype="0" fill="hold" grpId="0" nodeType="afterEffect">
                                  <p:stCondLst>
                                    <p:cond delay="1000"/>
                                  </p:stCondLst>
                                  <p:childTnLst>
                                    <p:animEffect transition="out" filter="dissolve">
                                      <p:cBhvr>
                                        <p:cTn id="807" dur="500"/>
                                        <p:tgtEl>
                                          <p:spTgt spid="143"/>
                                        </p:tgtEl>
                                      </p:cBhvr>
                                    </p:animEffect>
                                    <p:set>
                                      <p:cBhvr>
                                        <p:cTn id="808" dur="1" fill="hold">
                                          <p:stCondLst>
                                            <p:cond delay="499"/>
                                          </p:stCondLst>
                                        </p:cTn>
                                        <p:tgtEl>
                                          <p:spTgt spid="143"/>
                                        </p:tgtEl>
                                        <p:attrNameLst>
                                          <p:attrName>style.visibility</p:attrName>
                                        </p:attrNameLst>
                                      </p:cBhvr>
                                      <p:to>
                                        <p:strVal val="hidden"/>
                                      </p:to>
                                    </p:set>
                                  </p:childTnLst>
                                </p:cTn>
                              </p:par>
                            </p:childTnLst>
                          </p:cTn>
                        </p:par>
                        <p:par>
                          <p:cTn id="809" fill="hold">
                            <p:stCondLst>
                              <p:cond delay="86000"/>
                            </p:stCondLst>
                            <p:childTnLst>
                              <p:par>
                                <p:cTn id="810" presetID="9" presetClass="exit" presetSubtype="0" fill="hold" grpId="0" nodeType="afterEffect">
                                  <p:stCondLst>
                                    <p:cond delay="1000"/>
                                  </p:stCondLst>
                                  <p:childTnLst>
                                    <p:animEffect transition="out" filter="dissolve">
                                      <p:cBhvr>
                                        <p:cTn id="811" dur="500"/>
                                        <p:tgtEl>
                                          <p:spTgt spid="142"/>
                                        </p:tgtEl>
                                      </p:cBhvr>
                                    </p:animEffect>
                                    <p:set>
                                      <p:cBhvr>
                                        <p:cTn id="812" dur="1" fill="hold">
                                          <p:stCondLst>
                                            <p:cond delay="499"/>
                                          </p:stCondLst>
                                        </p:cTn>
                                        <p:tgtEl>
                                          <p:spTgt spid="142"/>
                                        </p:tgtEl>
                                        <p:attrNameLst>
                                          <p:attrName>style.visibility</p:attrName>
                                        </p:attrNameLst>
                                      </p:cBhvr>
                                      <p:to>
                                        <p:strVal val="hidden"/>
                                      </p:to>
                                    </p:set>
                                  </p:childTnLst>
                                </p:cTn>
                              </p:par>
                            </p:childTnLst>
                          </p:cTn>
                        </p:par>
                        <p:par>
                          <p:cTn id="813" fill="hold">
                            <p:stCondLst>
                              <p:cond delay="87500"/>
                            </p:stCondLst>
                            <p:childTnLst>
                              <p:par>
                                <p:cTn id="814" presetID="9" presetClass="exit" presetSubtype="0" fill="hold" grpId="0" nodeType="afterEffect">
                                  <p:stCondLst>
                                    <p:cond delay="1000"/>
                                  </p:stCondLst>
                                  <p:childTnLst>
                                    <p:animEffect transition="out" filter="dissolve">
                                      <p:cBhvr>
                                        <p:cTn id="815" dur="500"/>
                                        <p:tgtEl>
                                          <p:spTgt spid="141"/>
                                        </p:tgtEl>
                                      </p:cBhvr>
                                    </p:animEffect>
                                    <p:set>
                                      <p:cBhvr>
                                        <p:cTn id="816" dur="1" fill="hold">
                                          <p:stCondLst>
                                            <p:cond delay="499"/>
                                          </p:stCondLst>
                                        </p:cTn>
                                        <p:tgtEl>
                                          <p:spTgt spid="141"/>
                                        </p:tgtEl>
                                        <p:attrNameLst>
                                          <p:attrName>style.visibility</p:attrName>
                                        </p:attrNameLst>
                                      </p:cBhvr>
                                      <p:to>
                                        <p:strVal val="hidden"/>
                                      </p:to>
                                    </p:set>
                                  </p:childTnLst>
                                </p:cTn>
                              </p:par>
                            </p:childTnLst>
                          </p:cTn>
                        </p:par>
                        <p:par>
                          <p:cTn id="817" fill="hold">
                            <p:stCondLst>
                              <p:cond delay="89000"/>
                            </p:stCondLst>
                            <p:childTnLst>
                              <p:par>
                                <p:cTn id="818" presetID="9" presetClass="exit" presetSubtype="0" fill="hold" grpId="0" nodeType="afterEffect">
                                  <p:stCondLst>
                                    <p:cond delay="1000"/>
                                  </p:stCondLst>
                                  <p:childTnLst>
                                    <p:animEffect transition="out" filter="dissolve">
                                      <p:cBhvr>
                                        <p:cTn id="819" dur="500"/>
                                        <p:tgtEl>
                                          <p:spTgt spid="140"/>
                                        </p:tgtEl>
                                      </p:cBhvr>
                                    </p:animEffect>
                                    <p:set>
                                      <p:cBhvr>
                                        <p:cTn id="820" dur="1" fill="hold">
                                          <p:stCondLst>
                                            <p:cond delay="499"/>
                                          </p:stCondLst>
                                        </p:cTn>
                                        <p:tgtEl>
                                          <p:spTgt spid="140"/>
                                        </p:tgtEl>
                                        <p:attrNameLst>
                                          <p:attrName>style.visibility</p:attrName>
                                        </p:attrNameLst>
                                      </p:cBhvr>
                                      <p:to>
                                        <p:strVal val="hidden"/>
                                      </p:to>
                                    </p:set>
                                  </p:childTnLst>
                                </p:cTn>
                              </p:par>
                            </p:childTnLst>
                          </p:cTn>
                        </p:par>
                        <p:par>
                          <p:cTn id="821" fill="hold">
                            <p:stCondLst>
                              <p:cond delay="90500"/>
                            </p:stCondLst>
                            <p:childTnLst>
                              <p:par>
                                <p:cTn id="822" presetID="9" presetClass="exit" presetSubtype="0" fill="hold" grpId="0" nodeType="afterEffect">
                                  <p:stCondLst>
                                    <p:cond delay="1000"/>
                                  </p:stCondLst>
                                  <p:childTnLst>
                                    <p:animEffect transition="out" filter="dissolve">
                                      <p:cBhvr>
                                        <p:cTn id="823" dur="500"/>
                                        <p:tgtEl>
                                          <p:spTgt spid="139"/>
                                        </p:tgtEl>
                                      </p:cBhvr>
                                    </p:animEffect>
                                    <p:set>
                                      <p:cBhvr>
                                        <p:cTn id="824" dur="1" fill="hold">
                                          <p:stCondLst>
                                            <p:cond delay="499"/>
                                          </p:stCondLst>
                                        </p:cTn>
                                        <p:tgtEl>
                                          <p:spTgt spid="139"/>
                                        </p:tgtEl>
                                        <p:attrNameLst>
                                          <p:attrName>style.visibility</p:attrName>
                                        </p:attrNameLst>
                                      </p:cBhvr>
                                      <p:to>
                                        <p:strVal val="hidden"/>
                                      </p:to>
                                    </p:set>
                                  </p:childTnLst>
                                </p:cTn>
                              </p:par>
                            </p:childTnLst>
                          </p:cTn>
                        </p:par>
                        <p:par>
                          <p:cTn id="825" fill="hold">
                            <p:stCondLst>
                              <p:cond delay="92000"/>
                            </p:stCondLst>
                            <p:childTnLst>
                              <p:par>
                                <p:cTn id="826" presetID="9" presetClass="exit" presetSubtype="0" fill="hold" grpId="0" nodeType="afterEffect">
                                  <p:stCondLst>
                                    <p:cond delay="1000"/>
                                  </p:stCondLst>
                                  <p:childTnLst>
                                    <p:animEffect transition="out" filter="dissolve">
                                      <p:cBhvr>
                                        <p:cTn id="827" dur="500"/>
                                        <p:tgtEl>
                                          <p:spTgt spid="138"/>
                                        </p:tgtEl>
                                      </p:cBhvr>
                                    </p:animEffect>
                                    <p:set>
                                      <p:cBhvr>
                                        <p:cTn id="828" dur="1" fill="hold">
                                          <p:stCondLst>
                                            <p:cond delay="499"/>
                                          </p:stCondLst>
                                        </p:cTn>
                                        <p:tgtEl>
                                          <p:spTgt spid="138"/>
                                        </p:tgtEl>
                                        <p:attrNameLst>
                                          <p:attrName>style.visibility</p:attrName>
                                        </p:attrNameLst>
                                      </p:cBhvr>
                                      <p:to>
                                        <p:strVal val="hidden"/>
                                      </p:to>
                                    </p:set>
                                  </p:childTnLst>
                                </p:cTn>
                              </p:par>
                            </p:childTnLst>
                          </p:cTn>
                        </p:par>
                        <p:par>
                          <p:cTn id="829" fill="hold">
                            <p:stCondLst>
                              <p:cond delay="93500"/>
                            </p:stCondLst>
                            <p:childTnLst>
                              <p:par>
                                <p:cTn id="830" presetID="9" presetClass="exit" presetSubtype="0" fill="hold" grpId="0" nodeType="afterEffect">
                                  <p:stCondLst>
                                    <p:cond delay="1000"/>
                                  </p:stCondLst>
                                  <p:childTnLst>
                                    <p:animEffect transition="out" filter="dissolve">
                                      <p:cBhvr>
                                        <p:cTn id="831" dur="500"/>
                                        <p:tgtEl>
                                          <p:spTgt spid="137"/>
                                        </p:tgtEl>
                                      </p:cBhvr>
                                    </p:animEffect>
                                    <p:set>
                                      <p:cBhvr>
                                        <p:cTn id="832" dur="1" fill="hold">
                                          <p:stCondLst>
                                            <p:cond delay="499"/>
                                          </p:stCondLst>
                                        </p:cTn>
                                        <p:tgtEl>
                                          <p:spTgt spid="137"/>
                                        </p:tgtEl>
                                        <p:attrNameLst>
                                          <p:attrName>style.visibility</p:attrName>
                                        </p:attrNameLst>
                                      </p:cBhvr>
                                      <p:to>
                                        <p:strVal val="hidden"/>
                                      </p:to>
                                    </p:set>
                                  </p:childTnLst>
                                </p:cTn>
                              </p:par>
                            </p:childTnLst>
                          </p:cTn>
                        </p:par>
                        <p:par>
                          <p:cTn id="833" fill="hold">
                            <p:stCondLst>
                              <p:cond delay="95000"/>
                            </p:stCondLst>
                            <p:childTnLst>
                              <p:par>
                                <p:cTn id="834" presetID="9" presetClass="exit" presetSubtype="0" fill="hold" grpId="0" nodeType="afterEffect">
                                  <p:stCondLst>
                                    <p:cond delay="1000"/>
                                  </p:stCondLst>
                                  <p:childTnLst>
                                    <p:animEffect transition="out" filter="dissolve">
                                      <p:cBhvr>
                                        <p:cTn id="835" dur="500"/>
                                        <p:tgtEl>
                                          <p:spTgt spid="136"/>
                                        </p:tgtEl>
                                      </p:cBhvr>
                                    </p:animEffect>
                                    <p:set>
                                      <p:cBhvr>
                                        <p:cTn id="836" dur="1" fill="hold">
                                          <p:stCondLst>
                                            <p:cond delay="499"/>
                                          </p:stCondLst>
                                        </p:cTn>
                                        <p:tgtEl>
                                          <p:spTgt spid="136"/>
                                        </p:tgtEl>
                                        <p:attrNameLst>
                                          <p:attrName>style.visibility</p:attrName>
                                        </p:attrNameLst>
                                      </p:cBhvr>
                                      <p:to>
                                        <p:strVal val="hidden"/>
                                      </p:to>
                                    </p:set>
                                  </p:childTnLst>
                                </p:cTn>
                              </p:par>
                            </p:childTnLst>
                          </p:cTn>
                        </p:par>
                        <p:par>
                          <p:cTn id="837" fill="hold">
                            <p:stCondLst>
                              <p:cond delay="96500"/>
                            </p:stCondLst>
                            <p:childTnLst>
                              <p:par>
                                <p:cTn id="838" presetID="9" presetClass="exit" presetSubtype="0" fill="hold" grpId="0" nodeType="afterEffect">
                                  <p:stCondLst>
                                    <p:cond delay="1000"/>
                                  </p:stCondLst>
                                  <p:childTnLst>
                                    <p:animEffect transition="out" filter="dissolve">
                                      <p:cBhvr>
                                        <p:cTn id="839" dur="500"/>
                                        <p:tgtEl>
                                          <p:spTgt spid="135"/>
                                        </p:tgtEl>
                                      </p:cBhvr>
                                    </p:animEffect>
                                    <p:set>
                                      <p:cBhvr>
                                        <p:cTn id="840" dur="1" fill="hold">
                                          <p:stCondLst>
                                            <p:cond delay="499"/>
                                          </p:stCondLst>
                                        </p:cTn>
                                        <p:tgtEl>
                                          <p:spTgt spid="135"/>
                                        </p:tgtEl>
                                        <p:attrNameLst>
                                          <p:attrName>style.visibility</p:attrName>
                                        </p:attrNameLst>
                                      </p:cBhvr>
                                      <p:to>
                                        <p:strVal val="hidden"/>
                                      </p:to>
                                    </p:set>
                                  </p:childTnLst>
                                </p:cTn>
                              </p:par>
                            </p:childTnLst>
                          </p:cTn>
                        </p:par>
                        <p:par>
                          <p:cTn id="841" fill="hold">
                            <p:stCondLst>
                              <p:cond delay="98000"/>
                            </p:stCondLst>
                            <p:childTnLst>
                              <p:par>
                                <p:cTn id="842" presetID="9" presetClass="exit" presetSubtype="0" fill="hold" grpId="0" nodeType="afterEffect">
                                  <p:stCondLst>
                                    <p:cond delay="1000"/>
                                  </p:stCondLst>
                                  <p:childTnLst>
                                    <p:animEffect transition="out" filter="dissolve">
                                      <p:cBhvr>
                                        <p:cTn id="843" dur="500"/>
                                        <p:tgtEl>
                                          <p:spTgt spid="134"/>
                                        </p:tgtEl>
                                      </p:cBhvr>
                                    </p:animEffect>
                                    <p:set>
                                      <p:cBhvr>
                                        <p:cTn id="844" dur="1" fill="hold">
                                          <p:stCondLst>
                                            <p:cond delay="499"/>
                                          </p:stCondLst>
                                        </p:cTn>
                                        <p:tgtEl>
                                          <p:spTgt spid="134"/>
                                        </p:tgtEl>
                                        <p:attrNameLst>
                                          <p:attrName>style.visibility</p:attrName>
                                        </p:attrNameLst>
                                      </p:cBhvr>
                                      <p:to>
                                        <p:strVal val="hidden"/>
                                      </p:to>
                                    </p:set>
                                  </p:childTnLst>
                                </p:cTn>
                              </p:par>
                            </p:childTnLst>
                          </p:cTn>
                        </p:par>
                        <p:par>
                          <p:cTn id="845" fill="hold">
                            <p:stCondLst>
                              <p:cond delay="99500"/>
                            </p:stCondLst>
                            <p:childTnLst>
                              <p:par>
                                <p:cTn id="846" presetID="9" presetClass="exit" presetSubtype="0" fill="hold" grpId="0" nodeType="afterEffect">
                                  <p:stCondLst>
                                    <p:cond delay="1000"/>
                                  </p:stCondLst>
                                  <p:childTnLst>
                                    <p:animEffect transition="out" filter="dissolve">
                                      <p:cBhvr>
                                        <p:cTn id="847" dur="500"/>
                                        <p:tgtEl>
                                          <p:spTgt spid="133"/>
                                        </p:tgtEl>
                                      </p:cBhvr>
                                    </p:animEffect>
                                    <p:set>
                                      <p:cBhvr>
                                        <p:cTn id="848" dur="1" fill="hold">
                                          <p:stCondLst>
                                            <p:cond delay="499"/>
                                          </p:stCondLst>
                                        </p:cTn>
                                        <p:tgtEl>
                                          <p:spTgt spid="133"/>
                                        </p:tgtEl>
                                        <p:attrNameLst>
                                          <p:attrName>style.visibility</p:attrName>
                                        </p:attrNameLst>
                                      </p:cBhvr>
                                      <p:to>
                                        <p:strVal val="hidden"/>
                                      </p:to>
                                    </p:set>
                                  </p:childTnLst>
                                </p:cTn>
                              </p:par>
                            </p:childTnLst>
                          </p:cTn>
                        </p:par>
                        <p:par>
                          <p:cTn id="849" fill="hold">
                            <p:stCondLst>
                              <p:cond delay="101000"/>
                            </p:stCondLst>
                            <p:childTnLst>
                              <p:par>
                                <p:cTn id="850" presetID="9" presetClass="exit" presetSubtype="0" fill="hold" grpId="0" nodeType="afterEffect">
                                  <p:stCondLst>
                                    <p:cond delay="1000"/>
                                  </p:stCondLst>
                                  <p:childTnLst>
                                    <p:animEffect transition="out" filter="dissolve">
                                      <p:cBhvr>
                                        <p:cTn id="851" dur="500"/>
                                        <p:tgtEl>
                                          <p:spTgt spid="132"/>
                                        </p:tgtEl>
                                      </p:cBhvr>
                                    </p:animEffect>
                                    <p:set>
                                      <p:cBhvr>
                                        <p:cTn id="852" dur="1" fill="hold">
                                          <p:stCondLst>
                                            <p:cond delay="499"/>
                                          </p:stCondLst>
                                        </p:cTn>
                                        <p:tgtEl>
                                          <p:spTgt spid="132"/>
                                        </p:tgtEl>
                                        <p:attrNameLst>
                                          <p:attrName>style.visibility</p:attrName>
                                        </p:attrNameLst>
                                      </p:cBhvr>
                                      <p:to>
                                        <p:strVal val="hidden"/>
                                      </p:to>
                                    </p:set>
                                  </p:childTnLst>
                                </p:cTn>
                              </p:par>
                            </p:childTnLst>
                          </p:cTn>
                        </p:par>
                        <p:par>
                          <p:cTn id="853" fill="hold">
                            <p:stCondLst>
                              <p:cond delay="102500"/>
                            </p:stCondLst>
                            <p:childTnLst>
                              <p:par>
                                <p:cTn id="854" presetID="9" presetClass="exit" presetSubtype="0" fill="hold" grpId="0" nodeType="afterEffect">
                                  <p:stCondLst>
                                    <p:cond delay="1000"/>
                                  </p:stCondLst>
                                  <p:childTnLst>
                                    <p:animEffect transition="out" filter="dissolve">
                                      <p:cBhvr>
                                        <p:cTn id="855" dur="500"/>
                                        <p:tgtEl>
                                          <p:spTgt spid="131"/>
                                        </p:tgtEl>
                                      </p:cBhvr>
                                    </p:animEffect>
                                    <p:set>
                                      <p:cBhvr>
                                        <p:cTn id="856" dur="1" fill="hold">
                                          <p:stCondLst>
                                            <p:cond delay="499"/>
                                          </p:stCondLst>
                                        </p:cTn>
                                        <p:tgtEl>
                                          <p:spTgt spid="131"/>
                                        </p:tgtEl>
                                        <p:attrNameLst>
                                          <p:attrName>style.visibility</p:attrName>
                                        </p:attrNameLst>
                                      </p:cBhvr>
                                      <p:to>
                                        <p:strVal val="hidden"/>
                                      </p:to>
                                    </p:set>
                                  </p:childTnLst>
                                </p:cTn>
                              </p:par>
                            </p:childTnLst>
                          </p:cTn>
                        </p:par>
                        <p:par>
                          <p:cTn id="857" fill="hold">
                            <p:stCondLst>
                              <p:cond delay="104000"/>
                            </p:stCondLst>
                            <p:childTnLst>
                              <p:par>
                                <p:cTn id="858" presetID="9" presetClass="exit" presetSubtype="0" fill="hold" grpId="0" nodeType="afterEffect">
                                  <p:stCondLst>
                                    <p:cond delay="1000"/>
                                  </p:stCondLst>
                                  <p:childTnLst>
                                    <p:animEffect transition="out" filter="dissolve">
                                      <p:cBhvr>
                                        <p:cTn id="859" dur="500"/>
                                        <p:tgtEl>
                                          <p:spTgt spid="130"/>
                                        </p:tgtEl>
                                      </p:cBhvr>
                                    </p:animEffect>
                                    <p:set>
                                      <p:cBhvr>
                                        <p:cTn id="860" dur="1" fill="hold">
                                          <p:stCondLst>
                                            <p:cond delay="499"/>
                                          </p:stCondLst>
                                        </p:cTn>
                                        <p:tgtEl>
                                          <p:spTgt spid="130"/>
                                        </p:tgtEl>
                                        <p:attrNameLst>
                                          <p:attrName>style.visibility</p:attrName>
                                        </p:attrNameLst>
                                      </p:cBhvr>
                                      <p:to>
                                        <p:strVal val="hidden"/>
                                      </p:to>
                                    </p:set>
                                  </p:childTnLst>
                                </p:cTn>
                              </p:par>
                            </p:childTnLst>
                          </p:cTn>
                        </p:par>
                        <p:par>
                          <p:cTn id="861" fill="hold">
                            <p:stCondLst>
                              <p:cond delay="105500"/>
                            </p:stCondLst>
                            <p:childTnLst>
                              <p:par>
                                <p:cTn id="862" presetID="9" presetClass="exit" presetSubtype="0" fill="hold" grpId="0" nodeType="afterEffect">
                                  <p:stCondLst>
                                    <p:cond delay="1000"/>
                                  </p:stCondLst>
                                  <p:childTnLst>
                                    <p:animEffect transition="out" filter="dissolve">
                                      <p:cBhvr>
                                        <p:cTn id="863" dur="500"/>
                                        <p:tgtEl>
                                          <p:spTgt spid="129"/>
                                        </p:tgtEl>
                                      </p:cBhvr>
                                    </p:animEffect>
                                    <p:set>
                                      <p:cBhvr>
                                        <p:cTn id="864" dur="1" fill="hold">
                                          <p:stCondLst>
                                            <p:cond delay="499"/>
                                          </p:stCondLst>
                                        </p:cTn>
                                        <p:tgtEl>
                                          <p:spTgt spid="129"/>
                                        </p:tgtEl>
                                        <p:attrNameLst>
                                          <p:attrName>style.visibility</p:attrName>
                                        </p:attrNameLst>
                                      </p:cBhvr>
                                      <p:to>
                                        <p:strVal val="hidden"/>
                                      </p:to>
                                    </p:set>
                                  </p:childTnLst>
                                </p:cTn>
                              </p:par>
                            </p:childTnLst>
                          </p:cTn>
                        </p:par>
                        <p:par>
                          <p:cTn id="865" fill="hold">
                            <p:stCondLst>
                              <p:cond delay="107000"/>
                            </p:stCondLst>
                            <p:childTnLst>
                              <p:par>
                                <p:cTn id="866" presetID="9" presetClass="exit" presetSubtype="0" fill="hold" grpId="0" nodeType="afterEffect">
                                  <p:stCondLst>
                                    <p:cond delay="1000"/>
                                  </p:stCondLst>
                                  <p:childTnLst>
                                    <p:animEffect transition="out" filter="dissolve">
                                      <p:cBhvr>
                                        <p:cTn id="867" dur="500"/>
                                        <p:tgtEl>
                                          <p:spTgt spid="128"/>
                                        </p:tgtEl>
                                      </p:cBhvr>
                                    </p:animEffect>
                                    <p:set>
                                      <p:cBhvr>
                                        <p:cTn id="868" dur="1" fill="hold">
                                          <p:stCondLst>
                                            <p:cond delay="499"/>
                                          </p:stCondLst>
                                        </p:cTn>
                                        <p:tgtEl>
                                          <p:spTgt spid="128"/>
                                        </p:tgtEl>
                                        <p:attrNameLst>
                                          <p:attrName>style.visibility</p:attrName>
                                        </p:attrNameLst>
                                      </p:cBhvr>
                                      <p:to>
                                        <p:strVal val="hidden"/>
                                      </p:to>
                                    </p:set>
                                  </p:childTnLst>
                                </p:cTn>
                              </p:par>
                            </p:childTnLst>
                          </p:cTn>
                        </p:par>
                        <p:par>
                          <p:cTn id="869" fill="hold">
                            <p:stCondLst>
                              <p:cond delay="108500"/>
                            </p:stCondLst>
                            <p:childTnLst>
                              <p:par>
                                <p:cTn id="870" presetID="9" presetClass="exit" presetSubtype="0" fill="hold" grpId="0" nodeType="afterEffect">
                                  <p:stCondLst>
                                    <p:cond delay="1000"/>
                                  </p:stCondLst>
                                  <p:childTnLst>
                                    <p:animEffect transition="out" filter="dissolve">
                                      <p:cBhvr>
                                        <p:cTn id="871" dur="500"/>
                                        <p:tgtEl>
                                          <p:spTgt spid="127"/>
                                        </p:tgtEl>
                                      </p:cBhvr>
                                    </p:animEffect>
                                    <p:set>
                                      <p:cBhvr>
                                        <p:cTn id="872" dur="1" fill="hold">
                                          <p:stCondLst>
                                            <p:cond delay="499"/>
                                          </p:stCondLst>
                                        </p:cTn>
                                        <p:tgtEl>
                                          <p:spTgt spid="127"/>
                                        </p:tgtEl>
                                        <p:attrNameLst>
                                          <p:attrName>style.visibility</p:attrName>
                                        </p:attrNameLst>
                                      </p:cBhvr>
                                      <p:to>
                                        <p:strVal val="hidden"/>
                                      </p:to>
                                    </p:set>
                                  </p:childTnLst>
                                </p:cTn>
                              </p:par>
                            </p:childTnLst>
                          </p:cTn>
                        </p:par>
                        <p:par>
                          <p:cTn id="873" fill="hold">
                            <p:stCondLst>
                              <p:cond delay="110000"/>
                            </p:stCondLst>
                            <p:childTnLst>
                              <p:par>
                                <p:cTn id="874" presetID="9" presetClass="exit" presetSubtype="0" fill="hold" grpId="0" nodeType="afterEffect">
                                  <p:stCondLst>
                                    <p:cond delay="1000"/>
                                  </p:stCondLst>
                                  <p:childTnLst>
                                    <p:animEffect transition="out" filter="dissolve">
                                      <p:cBhvr>
                                        <p:cTn id="875" dur="500"/>
                                        <p:tgtEl>
                                          <p:spTgt spid="126"/>
                                        </p:tgtEl>
                                      </p:cBhvr>
                                    </p:animEffect>
                                    <p:set>
                                      <p:cBhvr>
                                        <p:cTn id="876" dur="1" fill="hold">
                                          <p:stCondLst>
                                            <p:cond delay="499"/>
                                          </p:stCondLst>
                                        </p:cTn>
                                        <p:tgtEl>
                                          <p:spTgt spid="126"/>
                                        </p:tgtEl>
                                        <p:attrNameLst>
                                          <p:attrName>style.visibility</p:attrName>
                                        </p:attrNameLst>
                                      </p:cBhvr>
                                      <p:to>
                                        <p:strVal val="hidden"/>
                                      </p:to>
                                    </p:set>
                                  </p:childTnLst>
                                </p:cTn>
                              </p:par>
                            </p:childTnLst>
                          </p:cTn>
                        </p:par>
                        <p:par>
                          <p:cTn id="877" fill="hold">
                            <p:stCondLst>
                              <p:cond delay="111500"/>
                            </p:stCondLst>
                            <p:childTnLst>
                              <p:par>
                                <p:cTn id="878" presetID="9" presetClass="exit" presetSubtype="0" fill="hold" grpId="0" nodeType="afterEffect">
                                  <p:stCondLst>
                                    <p:cond delay="1000"/>
                                  </p:stCondLst>
                                  <p:childTnLst>
                                    <p:animEffect transition="out" filter="dissolve">
                                      <p:cBhvr>
                                        <p:cTn id="879" dur="500"/>
                                        <p:tgtEl>
                                          <p:spTgt spid="125"/>
                                        </p:tgtEl>
                                      </p:cBhvr>
                                    </p:animEffect>
                                    <p:set>
                                      <p:cBhvr>
                                        <p:cTn id="880" dur="1" fill="hold">
                                          <p:stCondLst>
                                            <p:cond delay="499"/>
                                          </p:stCondLst>
                                        </p:cTn>
                                        <p:tgtEl>
                                          <p:spTgt spid="125"/>
                                        </p:tgtEl>
                                        <p:attrNameLst>
                                          <p:attrName>style.visibility</p:attrName>
                                        </p:attrNameLst>
                                      </p:cBhvr>
                                      <p:to>
                                        <p:strVal val="hidden"/>
                                      </p:to>
                                    </p:set>
                                  </p:childTnLst>
                                </p:cTn>
                              </p:par>
                            </p:childTnLst>
                          </p:cTn>
                        </p:par>
                        <p:par>
                          <p:cTn id="881" fill="hold">
                            <p:stCondLst>
                              <p:cond delay="113000"/>
                            </p:stCondLst>
                            <p:childTnLst>
                              <p:par>
                                <p:cTn id="882" presetID="9" presetClass="exit" presetSubtype="0" fill="hold" grpId="0" nodeType="afterEffect">
                                  <p:stCondLst>
                                    <p:cond delay="1000"/>
                                  </p:stCondLst>
                                  <p:childTnLst>
                                    <p:animEffect transition="out" filter="dissolve">
                                      <p:cBhvr>
                                        <p:cTn id="883" dur="500"/>
                                        <p:tgtEl>
                                          <p:spTgt spid="124"/>
                                        </p:tgtEl>
                                      </p:cBhvr>
                                    </p:animEffect>
                                    <p:set>
                                      <p:cBhvr>
                                        <p:cTn id="884" dur="1" fill="hold">
                                          <p:stCondLst>
                                            <p:cond delay="499"/>
                                          </p:stCondLst>
                                        </p:cTn>
                                        <p:tgtEl>
                                          <p:spTgt spid="124"/>
                                        </p:tgtEl>
                                        <p:attrNameLst>
                                          <p:attrName>style.visibility</p:attrName>
                                        </p:attrNameLst>
                                      </p:cBhvr>
                                      <p:to>
                                        <p:strVal val="hidden"/>
                                      </p:to>
                                    </p:set>
                                  </p:childTnLst>
                                </p:cTn>
                              </p:par>
                            </p:childTnLst>
                          </p:cTn>
                        </p:par>
                        <p:par>
                          <p:cTn id="885" fill="hold">
                            <p:stCondLst>
                              <p:cond delay="114500"/>
                            </p:stCondLst>
                            <p:childTnLst>
                              <p:par>
                                <p:cTn id="886" presetID="9" presetClass="exit" presetSubtype="0" fill="hold" grpId="0" nodeType="afterEffect">
                                  <p:stCondLst>
                                    <p:cond delay="1000"/>
                                  </p:stCondLst>
                                  <p:childTnLst>
                                    <p:animEffect transition="out" filter="dissolve">
                                      <p:cBhvr>
                                        <p:cTn id="887" dur="500"/>
                                        <p:tgtEl>
                                          <p:spTgt spid="123"/>
                                        </p:tgtEl>
                                      </p:cBhvr>
                                    </p:animEffect>
                                    <p:set>
                                      <p:cBhvr>
                                        <p:cTn id="888" dur="1" fill="hold">
                                          <p:stCondLst>
                                            <p:cond delay="499"/>
                                          </p:stCondLst>
                                        </p:cTn>
                                        <p:tgtEl>
                                          <p:spTgt spid="123"/>
                                        </p:tgtEl>
                                        <p:attrNameLst>
                                          <p:attrName>style.visibility</p:attrName>
                                        </p:attrNameLst>
                                      </p:cBhvr>
                                      <p:to>
                                        <p:strVal val="hidden"/>
                                      </p:to>
                                    </p:set>
                                  </p:childTnLst>
                                </p:cTn>
                              </p:par>
                            </p:childTnLst>
                          </p:cTn>
                        </p:par>
                        <p:par>
                          <p:cTn id="889" fill="hold">
                            <p:stCondLst>
                              <p:cond delay="116000"/>
                            </p:stCondLst>
                            <p:childTnLst>
                              <p:par>
                                <p:cTn id="890" presetID="9" presetClass="exit" presetSubtype="0" fill="hold" grpId="0" nodeType="afterEffect">
                                  <p:stCondLst>
                                    <p:cond delay="1000"/>
                                  </p:stCondLst>
                                  <p:childTnLst>
                                    <p:animEffect transition="out" filter="dissolve">
                                      <p:cBhvr>
                                        <p:cTn id="891" dur="500"/>
                                        <p:tgtEl>
                                          <p:spTgt spid="122"/>
                                        </p:tgtEl>
                                      </p:cBhvr>
                                    </p:animEffect>
                                    <p:set>
                                      <p:cBhvr>
                                        <p:cTn id="892" dur="1" fill="hold">
                                          <p:stCondLst>
                                            <p:cond delay="499"/>
                                          </p:stCondLst>
                                        </p:cTn>
                                        <p:tgtEl>
                                          <p:spTgt spid="122"/>
                                        </p:tgtEl>
                                        <p:attrNameLst>
                                          <p:attrName>style.visibility</p:attrName>
                                        </p:attrNameLst>
                                      </p:cBhvr>
                                      <p:to>
                                        <p:strVal val="hidden"/>
                                      </p:to>
                                    </p:set>
                                  </p:childTnLst>
                                </p:cTn>
                              </p:par>
                            </p:childTnLst>
                          </p:cTn>
                        </p:par>
                        <p:par>
                          <p:cTn id="893" fill="hold">
                            <p:stCondLst>
                              <p:cond delay="117500"/>
                            </p:stCondLst>
                            <p:childTnLst>
                              <p:par>
                                <p:cTn id="894" presetID="9" presetClass="exit" presetSubtype="0" fill="hold" grpId="0" nodeType="afterEffect">
                                  <p:stCondLst>
                                    <p:cond delay="1000"/>
                                  </p:stCondLst>
                                  <p:childTnLst>
                                    <p:animEffect transition="out" filter="dissolve">
                                      <p:cBhvr>
                                        <p:cTn id="895" dur="500"/>
                                        <p:tgtEl>
                                          <p:spTgt spid="121"/>
                                        </p:tgtEl>
                                      </p:cBhvr>
                                    </p:animEffect>
                                    <p:set>
                                      <p:cBhvr>
                                        <p:cTn id="896" dur="1" fill="hold">
                                          <p:stCondLst>
                                            <p:cond delay="499"/>
                                          </p:stCondLst>
                                        </p:cTn>
                                        <p:tgtEl>
                                          <p:spTgt spid="121"/>
                                        </p:tgtEl>
                                        <p:attrNameLst>
                                          <p:attrName>style.visibility</p:attrName>
                                        </p:attrNameLst>
                                      </p:cBhvr>
                                      <p:to>
                                        <p:strVal val="hidden"/>
                                      </p:to>
                                    </p:set>
                                  </p:childTnLst>
                                </p:cTn>
                              </p:par>
                            </p:childTnLst>
                          </p:cTn>
                        </p:par>
                        <p:par>
                          <p:cTn id="897" fill="hold">
                            <p:stCondLst>
                              <p:cond delay="119000"/>
                            </p:stCondLst>
                            <p:childTnLst>
                              <p:par>
                                <p:cTn id="898" presetID="9" presetClass="exit" presetSubtype="0" fill="hold" grpId="0" nodeType="afterEffect">
                                  <p:stCondLst>
                                    <p:cond delay="1000"/>
                                  </p:stCondLst>
                                  <p:childTnLst>
                                    <p:animEffect transition="out" filter="dissolve">
                                      <p:cBhvr>
                                        <p:cTn id="899" dur="500"/>
                                        <p:tgtEl>
                                          <p:spTgt spid="120"/>
                                        </p:tgtEl>
                                      </p:cBhvr>
                                    </p:animEffect>
                                    <p:set>
                                      <p:cBhvr>
                                        <p:cTn id="900" dur="1" fill="hold">
                                          <p:stCondLst>
                                            <p:cond delay="499"/>
                                          </p:stCondLst>
                                        </p:cTn>
                                        <p:tgtEl>
                                          <p:spTgt spid="120"/>
                                        </p:tgtEl>
                                        <p:attrNameLst>
                                          <p:attrName>style.visibility</p:attrName>
                                        </p:attrNameLst>
                                      </p:cBhvr>
                                      <p:to>
                                        <p:strVal val="hidden"/>
                                      </p:to>
                                    </p:set>
                                  </p:childTnLst>
                                </p:cTn>
                              </p:par>
                            </p:childTnLst>
                          </p:cTn>
                        </p:par>
                        <p:par>
                          <p:cTn id="901" fill="hold">
                            <p:stCondLst>
                              <p:cond delay="120500"/>
                            </p:stCondLst>
                            <p:childTnLst>
                              <p:par>
                                <p:cTn id="902" presetID="9" presetClass="exit" presetSubtype="0" fill="hold" grpId="0" nodeType="afterEffect">
                                  <p:stCondLst>
                                    <p:cond delay="1000"/>
                                  </p:stCondLst>
                                  <p:childTnLst>
                                    <p:animEffect transition="out" filter="dissolve">
                                      <p:cBhvr>
                                        <p:cTn id="903" dur="500"/>
                                        <p:tgtEl>
                                          <p:spTgt spid="119"/>
                                        </p:tgtEl>
                                      </p:cBhvr>
                                    </p:animEffect>
                                    <p:set>
                                      <p:cBhvr>
                                        <p:cTn id="904" dur="1" fill="hold">
                                          <p:stCondLst>
                                            <p:cond delay="499"/>
                                          </p:stCondLst>
                                        </p:cTn>
                                        <p:tgtEl>
                                          <p:spTgt spid="119"/>
                                        </p:tgtEl>
                                        <p:attrNameLst>
                                          <p:attrName>style.visibility</p:attrName>
                                        </p:attrNameLst>
                                      </p:cBhvr>
                                      <p:to>
                                        <p:strVal val="hidden"/>
                                      </p:to>
                                    </p:set>
                                  </p:childTnLst>
                                </p:cTn>
                              </p:par>
                            </p:childTnLst>
                          </p:cTn>
                        </p:par>
                        <p:par>
                          <p:cTn id="905" fill="hold">
                            <p:stCondLst>
                              <p:cond delay="122000"/>
                            </p:stCondLst>
                            <p:childTnLst>
                              <p:par>
                                <p:cTn id="906" presetID="9" presetClass="exit" presetSubtype="0" fill="hold" grpId="0" nodeType="afterEffect">
                                  <p:stCondLst>
                                    <p:cond delay="1000"/>
                                  </p:stCondLst>
                                  <p:childTnLst>
                                    <p:animEffect transition="out" filter="dissolve">
                                      <p:cBhvr>
                                        <p:cTn id="907" dur="500"/>
                                        <p:tgtEl>
                                          <p:spTgt spid="118"/>
                                        </p:tgtEl>
                                      </p:cBhvr>
                                    </p:animEffect>
                                    <p:set>
                                      <p:cBhvr>
                                        <p:cTn id="908" dur="1" fill="hold">
                                          <p:stCondLst>
                                            <p:cond delay="499"/>
                                          </p:stCondLst>
                                        </p:cTn>
                                        <p:tgtEl>
                                          <p:spTgt spid="118"/>
                                        </p:tgtEl>
                                        <p:attrNameLst>
                                          <p:attrName>style.visibility</p:attrName>
                                        </p:attrNameLst>
                                      </p:cBhvr>
                                      <p:to>
                                        <p:strVal val="hidden"/>
                                      </p:to>
                                    </p:set>
                                  </p:childTnLst>
                                </p:cTn>
                              </p:par>
                            </p:childTnLst>
                          </p:cTn>
                        </p:par>
                        <p:par>
                          <p:cTn id="909" fill="hold">
                            <p:stCondLst>
                              <p:cond delay="123500"/>
                            </p:stCondLst>
                            <p:childTnLst>
                              <p:par>
                                <p:cTn id="910" presetID="9" presetClass="exit" presetSubtype="0" fill="hold" grpId="0" nodeType="afterEffect">
                                  <p:stCondLst>
                                    <p:cond delay="1000"/>
                                  </p:stCondLst>
                                  <p:childTnLst>
                                    <p:animEffect transition="out" filter="dissolve">
                                      <p:cBhvr>
                                        <p:cTn id="911" dur="500"/>
                                        <p:tgtEl>
                                          <p:spTgt spid="117"/>
                                        </p:tgtEl>
                                      </p:cBhvr>
                                    </p:animEffect>
                                    <p:set>
                                      <p:cBhvr>
                                        <p:cTn id="912" dur="1" fill="hold">
                                          <p:stCondLst>
                                            <p:cond delay="499"/>
                                          </p:stCondLst>
                                        </p:cTn>
                                        <p:tgtEl>
                                          <p:spTgt spid="117"/>
                                        </p:tgtEl>
                                        <p:attrNameLst>
                                          <p:attrName>style.visibility</p:attrName>
                                        </p:attrNameLst>
                                      </p:cBhvr>
                                      <p:to>
                                        <p:strVal val="hidden"/>
                                      </p:to>
                                    </p:set>
                                  </p:childTnLst>
                                </p:cTn>
                              </p:par>
                            </p:childTnLst>
                          </p:cTn>
                        </p:par>
                        <p:par>
                          <p:cTn id="913" fill="hold">
                            <p:stCondLst>
                              <p:cond delay="125000"/>
                            </p:stCondLst>
                            <p:childTnLst>
                              <p:par>
                                <p:cTn id="914" presetID="9" presetClass="exit" presetSubtype="0" fill="hold" grpId="0" nodeType="afterEffect">
                                  <p:stCondLst>
                                    <p:cond delay="1000"/>
                                  </p:stCondLst>
                                  <p:childTnLst>
                                    <p:animEffect transition="out" filter="dissolve">
                                      <p:cBhvr>
                                        <p:cTn id="915" dur="500"/>
                                        <p:tgtEl>
                                          <p:spTgt spid="116"/>
                                        </p:tgtEl>
                                      </p:cBhvr>
                                    </p:animEffect>
                                    <p:set>
                                      <p:cBhvr>
                                        <p:cTn id="916" dur="1" fill="hold">
                                          <p:stCondLst>
                                            <p:cond delay="499"/>
                                          </p:stCondLst>
                                        </p:cTn>
                                        <p:tgtEl>
                                          <p:spTgt spid="116"/>
                                        </p:tgtEl>
                                        <p:attrNameLst>
                                          <p:attrName>style.visibility</p:attrName>
                                        </p:attrNameLst>
                                      </p:cBhvr>
                                      <p:to>
                                        <p:strVal val="hidden"/>
                                      </p:to>
                                    </p:set>
                                  </p:childTnLst>
                                </p:cTn>
                              </p:par>
                            </p:childTnLst>
                          </p:cTn>
                        </p:par>
                        <p:par>
                          <p:cTn id="917" fill="hold">
                            <p:stCondLst>
                              <p:cond delay="126500"/>
                            </p:stCondLst>
                            <p:childTnLst>
                              <p:par>
                                <p:cTn id="918" presetID="9" presetClass="exit" presetSubtype="0" fill="hold" grpId="0" nodeType="afterEffect">
                                  <p:stCondLst>
                                    <p:cond delay="1000"/>
                                  </p:stCondLst>
                                  <p:childTnLst>
                                    <p:animEffect transition="out" filter="dissolve">
                                      <p:cBhvr>
                                        <p:cTn id="919" dur="500"/>
                                        <p:tgtEl>
                                          <p:spTgt spid="115"/>
                                        </p:tgtEl>
                                      </p:cBhvr>
                                    </p:animEffect>
                                    <p:set>
                                      <p:cBhvr>
                                        <p:cTn id="920" dur="1" fill="hold">
                                          <p:stCondLst>
                                            <p:cond delay="499"/>
                                          </p:stCondLst>
                                        </p:cTn>
                                        <p:tgtEl>
                                          <p:spTgt spid="115"/>
                                        </p:tgtEl>
                                        <p:attrNameLst>
                                          <p:attrName>style.visibility</p:attrName>
                                        </p:attrNameLst>
                                      </p:cBhvr>
                                      <p:to>
                                        <p:strVal val="hidden"/>
                                      </p:to>
                                    </p:set>
                                  </p:childTnLst>
                                </p:cTn>
                              </p:par>
                            </p:childTnLst>
                          </p:cTn>
                        </p:par>
                        <p:par>
                          <p:cTn id="921" fill="hold">
                            <p:stCondLst>
                              <p:cond delay="128000"/>
                            </p:stCondLst>
                            <p:childTnLst>
                              <p:par>
                                <p:cTn id="922" presetID="9" presetClass="exit" presetSubtype="0" fill="hold" grpId="0" nodeType="afterEffect">
                                  <p:stCondLst>
                                    <p:cond delay="1000"/>
                                  </p:stCondLst>
                                  <p:childTnLst>
                                    <p:animEffect transition="out" filter="dissolve">
                                      <p:cBhvr>
                                        <p:cTn id="923" dur="500"/>
                                        <p:tgtEl>
                                          <p:spTgt spid="114"/>
                                        </p:tgtEl>
                                      </p:cBhvr>
                                    </p:animEffect>
                                    <p:set>
                                      <p:cBhvr>
                                        <p:cTn id="924" dur="1" fill="hold">
                                          <p:stCondLst>
                                            <p:cond delay="499"/>
                                          </p:stCondLst>
                                        </p:cTn>
                                        <p:tgtEl>
                                          <p:spTgt spid="114"/>
                                        </p:tgtEl>
                                        <p:attrNameLst>
                                          <p:attrName>style.visibility</p:attrName>
                                        </p:attrNameLst>
                                      </p:cBhvr>
                                      <p:to>
                                        <p:strVal val="hidden"/>
                                      </p:to>
                                    </p:set>
                                  </p:childTnLst>
                                </p:cTn>
                              </p:par>
                            </p:childTnLst>
                          </p:cTn>
                        </p:par>
                        <p:par>
                          <p:cTn id="925" fill="hold">
                            <p:stCondLst>
                              <p:cond delay="129500"/>
                            </p:stCondLst>
                            <p:childTnLst>
                              <p:par>
                                <p:cTn id="926" presetID="9" presetClass="exit" presetSubtype="0" fill="hold" grpId="0" nodeType="afterEffect">
                                  <p:stCondLst>
                                    <p:cond delay="1000"/>
                                  </p:stCondLst>
                                  <p:childTnLst>
                                    <p:animEffect transition="out" filter="dissolve">
                                      <p:cBhvr>
                                        <p:cTn id="927" dur="500"/>
                                        <p:tgtEl>
                                          <p:spTgt spid="113"/>
                                        </p:tgtEl>
                                      </p:cBhvr>
                                    </p:animEffect>
                                    <p:set>
                                      <p:cBhvr>
                                        <p:cTn id="928" dur="1" fill="hold">
                                          <p:stCondLst>
                                            <p:cond delay="499"/>
                                          </p:stCondLst>
                                        </p:cTn>
                                        <p:tgtEl>
                                          <p:spTgt spid="113"/>
                                        </p:tgtEl>
                                        <p:attrNameLst>
                                          <p:attrName>style.visibility</p:attrName>
                                        </p:attrNameLst>
                                      </p:cBhvr>
                                      <p:to>
                                        <p:strVal val="hidden"/>
                                      </p:to>
                                    </p:set>
                                  </p:childTnLst>
                                </p:cTn>
                              </p:par>
                            </p:childTnLst>
                          </p:cTn>
                        </p:par>
                        <p:par>
                          <p:cTn id="929" fill="hold">
                            <p:stCondLst>
                              <p:cond delay="131000"/>
                            </p:stCondLst>
                            <p:childTnLst>
                              <p:par>
                                <p:cTn id="930" presetID="9" presetClass="exit" presetSubtype="0" fill="hold" grpId="0" nodeType="afterEffect">
                                  <p:stCondLst>
                                    <p:cond delay="1000"/>
                                  </p:stCondLst>
                                  <p:childTnLst>
                                    <p:animEffect transition="out" filter="dissolve">
                                      <p:cBhvr>
                                        <p:cTn id="931" dur="500"/>
                                        <p:tgtEl>
                                          <p:spTgt spid="112"/>
                                        </p:tgtEl>
                                      </p:cBhvr>
                                    </p:animEffect>
                                    <p:set>
                                      <p:cBhvr>
                                        <p:cTn id="932" dur="1" fill="hold">
                                          <p:stCondLst>
                                            <p:cond delay="499"/>
                                          </p:stCondLst>
                                        </p:cTn>
                                        <p:tgtEl>
                                          <p:spTgt spid="112"/>
                                        </p:tgtEl>
                                        <p:attrNameLst>
                                          <p:attrName>style.visibility</p:attrName>
                                        </p:attrNameLst>
                                      </p:cBhvr>
                                      <p:to>
                                        <p:strVal val="hidden"/>
                                      </p:to>
                                    </p:set>
                                  </p:childTnLst>
                                </p:cTn>
                              </p:par>
                            </p:childTnLst>
                          </p:cTn>
                        </p:par>
                        <p:par>
                          <p:cTn id="933" fill="hold">
                            <p:stCondLst>
                              <p:cond delay="132500"/>
                            </p:stCondLst>
                            <p:childTnLst>
                              <p:par>
                                <p:cTn id="934" presetID="9" presetClass="exit" presetSubtype="0" fill="hold" grpId="0" nodeType="afterEffect">
                                  <p:stCondLst>
                                    <p:cond delay="1000"/>
                                  </p:stCondLst>
                                  <p:childTnLst>
                                    <p:animEffect transition="out" filter="dissolve">
                                      <p:cBhvr>
                                        <p:cTn id="935" dur="500"/>
                                        <p:tgtEl>
                                          <p:spTgt spid="111"/>
                                        </p:tgtEl>
                                      </p:cBhvr>
                                    </p:animEffect>
                                    <p:set>
                                      <p:cBhvr>
                                        <p:cTn id="936" dur="1" fill="hold">
                                          <p:stCondLst>
                                            <p:cond delay="499"/>
                                          </p:stCondLst>
                                        </p:cTn>
                                        <p:tgtEl>
                                          <p:spTgt spid="111"/>
                                        </p:tgtEl>
                                        <p:attrNameLst>
                                          <p:attrName>style.visibility</p:attrName>
                                        </p:attrNameLst>
                                      </p:cBhvr>
                                      <p:to>
                                        <p:strVal val="hidden"/>
                                      </p:to>
                                    </p:set>
                                  </p:childTnLst>
                                </p:cTn>
                              </p:par>
                            </p:childTnLst>
                          </p:cTn>
                        </p:par>
                        <p:par>
                          <p:cTn id="937" fill="hold">
                            <p:stCondLst>
                              <p:cond delay="134000"/>
                            </p:stCondLst>
                            <p:childTnLst>
                              <p:par>
                                <p:cTn id="938" presetID="9" presetClass="exit" presetSubtype="0" fill="hold" grpId="0" nodeType="afterEffect">
                                  <p:stCondLst>
                                    <p:cond delay="1000"/>
                                  </p:stCondLst>
                                  <p:childTnLst>
                                    <p:animEffect transition="out" filter="dissolve">
                                      <p:cBhvr>
                                        <p:cTn id="939" dur="500"/>
                                        <p:tgtEl>
                                          <p:spTgt spid="110"/>
                                        </p:tgtEl>
                                      </p:cBhvr>
                                    </p:animEffect>
                                    <p:set>
                                      <p:cBhvr>
                                        <p:cTn id="940" dur="1" fill="hold">
                                          <p:stCondLst>
                                            <p:cond delay="499"/>
                                          </p:stCondLst>
                                        </p:cTn>
                                        <p:tgtEl>
                                          <p:spTgt spid="110"/>
                                        </p:tgtEl>
                                        <p:attrNameLst>
                                          <p:attrName>style.visibility</p:attrName>
                                        </p:attrNameLst>
                                      </p:cBhvr>
                                      <p:to>
                                        <p:strVal val="hidden"/>
                                      </p:to>
                                    </p:set>
                                  </p:childTnLst>
                                </p:cTn>
                              </p:par>
                            </p:childTnLst>
                          </p:cTn>
                        </p:par>
                        <p:par>
                          <p:cTn id="941" fill="hold">
                            <p:stCondLst>
                              <p:cond delay="135500"/>
                            </p:stCondLst>
                            <p:childTnLst>
                              <p:par>
                                <p:cTn id="942" presetID="9" presetClass="exit" presetSubtype="0" fill="hold" grpId="0" nodeType="afterEffect">
                                  <p:stCondLst>
                                    <p:cond delay="1000"/>
                                  </p:stCondLst>
                                  <p:childTnLst>
                                    <p:animEffect transition="out" filter="dissolve">
                                      <p:cBhvr>
                                        <p:cTn id="943" dur="500"/>
                                        <p:tgtEl>
                                          <p:spTgt spid="109"/>
                                        </p:tgtEl>
                                      </p:cBhvr>
                                    </p:animEffect>
                                    <p:set>
                                      <p:cBhvr>
                                        <p:cTn id="944" dur="1" fill="hold">
                                          <p:stCondLst>
                                            <p:cond delay="499"/>
                                          </p:stCondLst>
                                        </p:cTn>
                                        <p:tgtEl>
                                          <p:spTgt spid="109"/>
                                        </p:tgtEl>
                                        <p:attrNameLst>
                                          <p:attrName>style.visibility</p:attrName>
                                        </p:attrNameLst>
                                      </p:cBhvr>
                                      <p:to>
                                        <p:strVal val="hidden"/>
                                      </p:to>
                                    </p:set>
                                  </p:childTnLst>
                                </p:cTn>
                              </p:par>
                            </p:childTnLst>
                          </p:cTn>
                        </p:par>
                        <p:par>
                          <p:cTn id="945" fill="hold">
                            <p:stCondLst>
                              <p:cond delay="137000"/>
                            </p:stCondLst>
                            <p:childTnLst>
                              <p:par>
                                <p:cTn id="946" presetID="9" presetClass="exit" presetSubtype="0" fill="hold" grpId="0" nodeType="afterEffect">
                                  <p:stCondLst>
                                    <p:cond delay="1000"/>
                                  </p:stCondLst>
                                  <p:childTnLst>
                                    <p:animEffect transition="out" filter="dissolve">
                                      <p:cBhvr>
                                        <p:cTn id="947" dur="500"/>
                                        <p:tgtEl>
                                          <p:spTgt spid="108"/>
                                        </p:tgtEl>
                                      </p:cBhvr>
                                    </p:animEffect>
                                    <p:set>
                                      <p:cBhvr>
                                        <p:cTn id="948" dur="1" fill="hold">
                                          <p:stCondLst>
                                            <p:cond delay="499"/>
                                          </p:stCondLst>
                                        </p:cTn>
                                        <p:tgtEl>
                                          <p:spTgt spid="108"/>
                                        </p:tgtEl>
                                        <p:attrNameLst>
                                          <p:attrName>style.visibility</p:attrName>
                                        </p:attrNameLst>
                                      </p:cBhvr>
                                      <p:to>
                                        <p:strVal val="hidden"/>
                                      </p:to>
                                    </p:set>
                                  </p:childTnLst>
                                </p:cTn>
                              </p:par>
                            </p:childTnLst>
                          </p:cTn>
                        </p:par>
                        <p:par>
                          <p:cTn id="949" fill="hold">
                            <p:stCondLst>
                              <p:cond delay="138500"/>
                            </p:stCondLst>
                            <p:childTnLst>
                              <p:par>
                                <p:cTn id="950" presetID="9" presetClass="exit" presetSubtype="0" fill="hold" grpId="0" nodeType="afterEffect">
                                  <p:stCondLst>
                                    <p:cond delay="1000"/>
                                  </p:stCondLst>
                                  <p:childTnLst>
                                    <p:animEffect transition="out" filter="dissolve">
                                      <p:cBhvr>
                                        <p:cTn id="951" dur="500"/>
                                        <p:tgtEl>
                                          <p:spTgt spid="107"/>
                                        </p:tgtEl>
                                      </p:cBhvr>
                                    </p:animEffect>
                                    <p:set>
                                      <p:cBhvr>
                                        <p:cTn id="952" dur="1" fill="hold">
                                          <p:stCondLst>
                                            <p:cond delay="499"/>
                                          </p:stCondLst>
                                        </p:cTn>
                                        <p:tgtEl>
                                          <p:spTgt spid="107"/>
                                        </p:tgtEl>
                                        <p:attrNameLst>
                                          <p:attrName>style.visibility</p:attrName>
                                        </p:attrNameLst>
                                      </p:cBhvr>
                                      <p:to>
                                        <p:strVal val="hidden"/>
                                      </p:to>
                                    </p:set>
                                  </p:childTnLst>
                                </p:cTn>
                              </p:par>
                            </p:childTnLst>
                          </p:cTn>
                        </p:par>
                        <p:par>
                          <p:cTn id="953" fill="hold">
                            <p:stCondLst>
                              <p:cond delay="140000"/>
                            </p:stCondLst>
                            <p:childTnLst>
                              <p:par>
                                <p:cTn id="954" presetID="9" presetClass="exit" presetSubtype="0" fill="hold" grpId="0" nodeType="afterEffect">
                                  <p:stCondLst>
                                    <p:cond delay="1000"/>
                                  </p:stCondLst>
                                  <p:childTnLst>
                                    <p:animEffect transition="out" filter="dissolve">
                                      <p:cBhvr>
                                        <p:cTn id="955" dur="500"/>
                                        <p:tgtEl>
                                          <p:spTgt spid="106"/>
                                        </p:tgtEl>
                                      </p:cBhvr>
                                    </p:animEffect>
                                    <p:set>
                                      <p:cBhvr>
                                        <p:cTn id="956" dur="1" fill="hold">
                                          <p:stCondLst>
                                            <p:cond delay="499"/>
                                          </p:stCondLst>
                                        </p:cTn>
                                        <p:tgtEl>
                                          <p:spTgt spid="106"/>
                                        </p:tgtEl>
                                        <p:attrNameLst>
                                          <p:attrName>style.visibility</p:attrName>
                                        </p:attrNameLst>
                                      </p:cBhvr>
                                      <p:to>
                                        <p:strVal val="hidden"/>
                                      </p:to>
                                    </p:set>
                                  </p:childTnLst>
                                </p:cTn>
                              </p:par>
                            </p:childTnLst>
                          </p:cTn>
                        </p:par>
                        <p:par>
                          <p:cTn id="957" fill="hold">
                            <p:stCondLst>
                              <p:cond delay="141500"/>
                            </p:stCondLst>
                            <p:childTnLst>
                              <p:par>
                                <p:cTn id="958" presetID="9" presetClass="exit" presetSubtype="0" fill="hold" grpId="0" nodeType="afterEffect">
                                  <p:stCondLst>
                                    <p:cond delay="1000"/>
                                  </p:stCondLst>
                                  <p:childTnLst>
                                    <p:animEffect transition="out" filter="dissolve">
                                      <p:cBhvr>
                                        <p:cTn id="959" dur="500"/>
                                        <p:tgtEl>
                                          <p:spTgt spid="105"/>
                                        </p:tgtEl>
                                      </p:cBhvr>
                                    </p:animEffect>
                                    <p:set>
                                      <p:cBhvr>
                                        <p:cTn id="960" dur="1" fill="hold">
                                          <p:stCondLst>
                                            <p:cond delay="499"/>
                                          </p:stCondLst>
                                        </p:cTn>
                                        <p:tgtEl>
                                          <p:spTgt spid="105"/>
                                        </p:tgtEl>
                                        <p:attrNameLst>
                                          <p:attrName>style.visibility</p:attrName>
                                        </p:attrNameLst>
                                      </p:cBhvr>
                                      <p:to>
                                        <p:strVal val="hidden"/>
                                      </p:to>
                                    </p:set>
                                  </p:childTnLst>
                                </p:cTn>
                              </p:par>
                            </p:childTnLst>
                          </p:cTn>
                        </p:par>
                        <p:par>
                          <p:cTn id="961" fill="hold">
                            <p:stCondLst>
                              <p:cond delay="143000"/>
                            </p:stCondLst>
                            <p:childTnLst>
                              <p:par>
                                <p:cTn id="962" presetID="9" presetClass="exit" presetSubtype="0" fill="hold" grpId="0" nodeType="afterEffect">
                                  <p:stCondLst>
                                    <p:cond delay="1000"/>
                                  </p:stCondLst>
                                  <p:childTnLst>
                                    <p:animEffect transition="out" filter="dissolve">
                                      <p:cBhvr>
                                        <p:cTn id="963" dur="500"/>
                                        <p:tgtEl>
                                          <p:spTgt spid="104"/>
                                        </p:tgtEl>
                                      </p:cBhvr>
                                    </p:animEffect>
                                    <p:set>
                                      <p:cBhvr>
                                        <p:cTn id="964" dur="1" fill="hold">
                                          <p:stCondLst>
                                            <p:cond delay="499"/>
                                          </p:stCondLst>
                                        </p:cTn>
                                        <p:tgtEl>
                                          <p:spTgt spid="104"/>
                                        </p:tgtEl>
                                        <p:attrNameLst>
                                          <p:attrName>style.visibility</p:attrName>
                                        </p:attrNameLst>
                                      </p:cBhvr>
                                      <p:to>
                                        <p:strVal val="hidden"/>
                                      </p:to>
                                    </p:set>
                                  </p:childTnLst>
                                </p:cTn>
                              </p:par>
                            </p:childTnLst>
                          </p:cTn>
                        </p:par>
                        <p:par>
                          <p:cTn id="965" fill="hold">
                            <p:stCondLst>
                              <p:cond delay="144500"/>
                            </p:stCondLst>
                            <p:childTnLst>
                              <p:par>
                                <p:cTn id="966" presetID="9" presetClass="exit" presetSubtype="0" fill="hold" grpId="0" nodeType="afterEffect">
                                  <p:stCondLst>
                                    <p:cond delay="1000"/>
                                  </p:stCondLst>
                                  <p:childTnLst>
                                    <p:animEffect transition="out" filter="dissolve">
                                      <p:cBhvr>
                                        <p:cTn id="967" dur="500"/>
                                        <p:tgtEl>
                                          <p:spTgt spid="103"/>
                                        </p:tgtEl>
                                      </p:cBhvr>
                                    </p:animEffect>
                                    <p:set>
                                      <p:cBhvr>
                                        <p:cTn id="968" dur="1" fill="hold">
                                          <p:stCondLst>
                                            <p:cond delay="499"/>
                                          </p:stCondLst>
                                        </p:cTn>
                                        <p:tgtEl>
                                          <p:spTgt spid="103"/>
                                        </p:tgtEl>
                                        <p:attrNameLst>
                                          <p:attrName>style.visibility</p:attrName>
                                        </p:attrNameLst>
                                      </p:cBhvr>
                                      <p:to>
                                        <p:strVal val="hidden"/>
                                      </p:to>
                                    </p:set>
                                  </p:childTnLst>
                                </p:cTn>
                              </p:par>
                            </p:childTnLst>
                          </p:cTn>
                        </p:par>
                        <p:par>
                          <p:cTn id="969" fill="hold">
                            <p:stCondLst>
                              <p:cond delay="146000"/>
                            </p:stCondLst>
                            <p:childTnLst>
                              <p:par>
                                <p:cTn id="970" presetID="9" presetClass="exit" presetSubtype="0" fill="hold" grpId="0" nodeType="afterEffect">
                                  <p:stCondLst>
                                    <p:cond delay="1000"/>
                                  </p:stCondLst>
                                  <p:childTnLst>
                                    <p:animEffect transition="out" filter="dissolve">
                                      <p:cBhvr>
                                        <p:cTn id="971" dur="500"/>
                                        <p:tgtEl>
                                          <p:spTgt spid="102"/>
                                        </p:tgtEl>
                                      </p:cBhvr>
                                    </p:animEffect>
                                    <p:set>
                                      <p:cBhvr>
                                        <p:cTn id="972" dur="1" fill="hold">
                                          <p:stCondLst>
                                            <p:cond delay="499"/>
                                          </p:stCondLst>
                                        </p:cTn>
                                        <p:tgtEl>
                                          <p:spTgt spid="102"/>
                                        </p:tgtEl>
                                        <p:attrNameLst>
                                          <p:attrName>style.visibility</p:attrName>
                                        </p:attrNameLst>
                                      </p:cBhvr>
                                      <p:to>
                                        <p:strVal val="hidden"/>
                                      </p:to>
                                    </p:set>
                                  </p:childTnLst>
                                </p:cTn>
                              </p:par>
                            </p:childTnLst>
                          </p:cTn>
                        </p:par>
                        <p:par>
                          <p:cTn id="973" fill="hold">
                            <p:stCondLst>
                              <p:cond delay="147500"/>
                            </p:stCondLst>
                            <p:childTnLst>
                              <p:par>
                                <p:cTn id="974" presetID="9" presetClass="exit" presetSubtype="0" fill="hold" grpId="0" nodeType="afterEffect">
                                  <p:stCondLst>
                                    <p:cond delay="1000"/>
                                  </p:stCondLst>
                                  <p:childTnLst>
                                    <p:animEffect transition="out" filter="dissolve">
                                      <p:cBhvr>
                                        <p:cTn id="975" dur="500"/>
                                        <p:tgtEl>
                                          <p:spTgt spid="101"/>
                                        </p:tgtEl>
                                      </p:cBhvr>
                                    </p:animEffect>
                                    <p:set>
                                      <p:cBhvr>
                                        <p:cTn id="976" dur="1" fill="hold">
                                          <p:stCondLst>
                                            <p:cond delay="499"/>
                                          </p:stCondLst>
                                        </p:cTn>
                                        <p:tgtEl>
                                          <p:spTgt spid="101"/>
                                        </p:tgtEl>
                                        <p:attrNameLst>
                                          <p:attrName>style.visibility</p:attrName>
                                        </p:attrNameLst>
                                      </p:cBhvr>
                                      <p:to>
                                        <p:strVal val="hidden"/>
                                      </p:to>
                                    </p:set>
                                  </p:childTnLst>
                                </p:cTn>
                              </p:par>
                            </p:childTnLst>
                          </p:cTn>
                        </p:par>
                        <p:par>
                          <p:cTn id="977" fill="hold">
                            <p:stCondLst>
                              <p:cond delay="149000"/>
                            </p:stCondLst>
                            <p:childTnLst>
                              <p:par>
                                <p:cTn id="978" presetID="9" presetClass="exit" presetSubtype="0" fill="hold" grpId="0" nodeType="afterEffect">
                                  <p:stCondLst>
                                    <p:cond delay="1000"/>
                                  </p:stCondLst>
                                  <p:childTnLst>
                                    <p:animEffect transition="out" filter="dissolve">
                                      <p:cBhvr>
                                        <p:cTn id="979" dur="500"/>
                                        <p:tgtEl>
                                          <p:spTgt spid="100"/>
                                        </p:tgtEl>
                                      </p:cBhvr>
                                    </p:animEffect>
                                    <p:set>
                                      <p:cBhvr>
                                        <p:cTn id="980" dur="1" fill="hold">
                                          <p:stCondLst>
                                            <p:cond delay="499"/>
                                          </p:stCondLst>
                                        </p:cTn>
                                        <p:tgtEl>
                                          <p:spTgt spid="100"/>
                                        </p:tgtEl>
                                        <p:attrNameLst>
                                          <p:attrName>style.visibility</p:attrName>
                                        </p:attrNameLst>
                                      </p:cBhvr>
                                      <p:to>
                                        <p:strVal val="hidden"/>
                                      </p:to>
                                    </p:set>
                                  </p:childTnLst>
                                </p:cTn>
                              </p:par>
                            </p:childTnLst>
                          </p:cTn>
                        </p:par>
                        <p:par>
                          <p:cTn id="981" fill="hold">
                            <p:stCondLst>
                              <p:cond delay="150500"/>
                            </p:stCondLst>
                            <p:childTnLst>
                              <p:par>
                                <p:cTn id="982" presetID="9" presetClass="exit" presetSubtype="0" fill="hold" grpId="0" nodeType="afterEffect">
                                  <p:stCondLst>
                                    <p:cond delay="1000"/>
                                  </p:stCondLst>
                                  <p:childTnLst>
                                    <p:animEffect transition="out" filter="dissolve">
                                      <p:cBhvr>
                                        <p:cTn id="983" dur="500"/>
                                        <p:tgtEl>
                                          <p:spTgt spid="99"/>
                                        </p:tgtEl>
                                      </p:cBhvr>
                                    </p:animEffect>
                                    <p:set>
                                      <p:cBhvr>
                                        <p:cTn id="984" dur="1" fill="hold">
                                          <p:stCondLst>
                                            <p:cond delay="499"/>
                                          </p:stCondLst>
                                        </p:cTn>
                                        <p:tgtEl>
                                          <p:spTgt spid="99"/>
                                        </p:tgtEl>
                                        <p:attrNameLst>
                                          <p:attrName>style.visibility</p:attrName>
                                        </p:attrNameLst>
                                      </p:cBhvr>
                                      <p:to>
                                        <p:strVal val="hidden"/>
                                      </p:to>
                                    </p:set>
                                  </p:childTnLst>
                                </p:cTn>
                              </p:par>
                            </p:childTnLst>
                          </p:cTn>
                        </p:par>
                        <p:par>
                          <p:cTn id="985" fill="hold">
                            <p:stCondLst>
                              <p:cond delay="152000"/>
                            </p:stCondLst>
                            <p:childTnLst>
                              <p:par>
                                <p:cTn id="986" presetID="9" presetClass="exit" presetSubtype="0" fill="hold" grpId="0" nodeType="afterEffect">
                                  <p:stCondLst>
                                    <p:cond delay="1000"/>
                                  </p:stCondLst>
                                  <p:childTnLst>
                                    <p:animEffect transition="out" filter="dissolve">
                                      <p:cBhvr>
                                        <p:cTn id="987" dur="500"/>
                                        <p:tgtEl>
                                          <p:spTgt spid="98"/>
                                        </p:tgtEl>
                                      </p:cBhvr>
                                    </p:animEffect>
                                    <p:set>
                                      <p:cBhvr>
                                        <p:cTn id="988" dur="1" fill="hold">
                                          <p:stCondLst>
                                            <p:cond delay="499"/>
                                          </p:stCondLst>
                                        </p:cTn>
                                        <p:tgtEl>
                                          <p:spTgt spid="98"/>
                                        </p:tgtEl>
                                        <p:attrNameLst>
                                          <p:attrName>style.visibility</p:attrName>
                                        </p:attrNameLst>
                                      </p:cBhvr>
                                      <p:to>
                                        <p:strVal val="hidden"/>
                                      </p:to>
                                    </p:set>
                                  </p:childTnLst>
                                </p:cTn>
                              </p:par>
                            </p:childTnLst>
                          </p:cTn>
                        </p:par>
                        <p:par>
                          <p:cTn id="989" fill="hold">
                            <p:stCondLst>
                              <p:cond delay="153500"/>
                            </p:stCondLst>
                            <p:childTnLst>
                              <p:par>
                                <p:cTn id="990" presetID="9" presetClass="exit" presetSubtype="0" fill="hold" grpId="0" nodeType="afterEffect">
                                  <p:stCondLst>
                                    <p:cond delay="1000"/>
                                  </p:stCondLst>
                                  <p:childTnLst>
                                    <p:animEffect transition="out" filter="dissolve">
                                      <p:cBhvr>
                                        <p:cTn id="991" dur="500"/>
                                        <p:tgtEl>
                                          <p:spTgt spid="97"/>
                                        </p:tgtEl>
                                      </p:cBhvr>
                                    </p:animEffect>
                                    <p:set>
                                      <p:cBhvr>
                                        <p:cTn id="992" dur="1" fill="hold">
                                          <p:stCondLst>
                                            <p:cond delay="499"/>
                                          </p:stCondLst>
                                        </p:cTn>
                                        <p:tgtEl>
                                          <p:spTgt spid="97"/>
                                        </p:tgtEl>
                                        <p:attrNameLst>
                                          <p:attrName>style.visibility</p:attrName>
                                        </p:attrNameLst>
                                      </p:cBhvr>
                                      <p:to>
                                        <p:strVal val="hidden"/>
                                      </p:to>
                                    </p:set>
                                  </p:childTnLst>
                                </p:cTn>
                              </p:par>
                            </p:childTnLst>
                          </p:cTn>
                        </p:par>
                        <p:par>
                          <p:cTn id="993" fill="hold">
                            <p:stCondLst>
                              <p:cond delay="155000"/>
                            </p:stCondLst>
                            <p:childTnLst>
                              <p:par>
                                <p:cTn id="994" presetID="9" presetClass="exit" presetSubtype="0" fill="hold" grpId="0" nodeType="afterEffect">
                                  <p:stCondLst>
                                    <p:cond delay="1000"/>
                                  </p:stCondLst>
                                  <p:childTnLst>
                                    <p:animEffect transition="out" filter="dissolve">
                                      <p:cBhvr>
                                        <p:cTn id="995" dur="500"/>
                                        <p:tgtEl>
                                          <p:spTgt spid="96"/>
                                        </p:tgtEl>
                                      </p:cBhvr>
                                    </p:animEffect>
                                    <p:set>
                                      <p:cBhvr>
                                        <p:cTn id="996" dur="1" fill="hold">
                                          <p:stCondLst>
                                            <p:cond delay="499"/>
                                          </p:stCondLst>
                                        </p:cTn>
                                        <p:tgtEl>
                                          <p:spTgt spid="96"/>
                                        </p:tgtEl>
                                        <p:attrNameLst>
                                          <p:attrName>style.visibility</p:attrName>
                                        </p:attrNameLst>
                                      </p:cBhvr>
                                      <p:to>
                                        <p:strVal val="hidden"/>
                                      </p:to>
                                    </p:set>
                                  </p:childTnLst>
                                </p:cTn>
                              </p:par>
                            </p:childTnLst>
                          </p:cTn>
                        </p:par>
                        <p:par>
                          <p:cTn id="997" fill="hold">
                            <p:stCondLst>
                              <p:cond delay="156500"/>
                            </p:stCondLst>
                            <p:childTnLst>
                              <p:par>
                                <p:cTn id="998" presetID="9" presetClass="exit" presetSubtype="0" fill="hold" grpId="0" nodeType="afterEffect">
                                  <p:stCondLst>
                                    <p:cond delay="1000"/>
                                  </p:stCondLst>
                                  <p:childTnLst>
                                    <p:animEffect transition="out" filter="dissolve">
                                      <p:cBhvr>
                                        <p:cTn id="999" dur="500"/>
                                        <p:tgtEl>
                                          <p:spTgt spid="95"/>
                                        </p:tgtEl>
                                      </p:cBhvr>
                                    </p:animEffect>
                                    <p:set>
                                      <p:cBhvr>
                                        <p:cTn id="1000" dur="1" fill="hold">
                                          <p:stCondLst>
                                            <p:cond delay="499"/>
                                          </p:stCondLst>
                                        </p:cTn>
                                        <p:tgtEl>
                                          <p:spTgt spid="95"/>
                                        </p:tgtEl>
                                        <p:attrNameLst>
                                          <p:attrName>style.visibility</p:attrName>
                                        </p:attrNameLst>
                                      </p:cBhvr>
                                      <p:to>
                                        <p:strVal val="hidden"/>
                                      </p:to>
                                    </p:set>
                                  </p:childTnLst>
                                </p:cTn>
                              </p:par>
                            </p:childTnLst>
                          </p:cTn>
                        </p:par>
                        <p:par>
                          <p:cTn id="1001" fill="hold">
                            <p:stCondLst>
                              <p:cond delay="158000"/>
                            </p:stCondLst>
                            <p:childTnLst>
                              <p:par>
                                <p:cTn id="1002" presetID="9" presetClass="exit" presetSubtype="0" fill="hold" grpId="0" nodeType="afterEffect">
                                  <p:stCondLst>
                                    <p:cond delay="1000"/>
                                  </p:stCondLst>
                                  <p:childTnLst>
                                    <p:animEffect transition="out" filter="dissolve">
                                      <p:cBhvr>
                                        <p:cTn id="1003" dur="500"/>
                                        <p:tgtEl>
                                          <p:spTgt spid="94"/>
                                        </p:tgtEl>
                                      </p:cBhvr>
                                    </p:animEffect>
                                    <p:set>
                                      <p:cBhvr>
                                        <p:cTn id="1004" dur="1" fill="hold">
                                          <p:stCondLst>
                                            <p:cond delay="499"/>
                                          </p:stCondLst>
                                        </p:cTn>
                                        <p:tgtEl>
                                          <p:spTgt spid="94"/>
                                        </p:tgtEl>
                                        <p:attrNameLst>
                                          <p:attrName>style.visibility</p:attrName>
                                        </p:attrNameLst>
                                      </p:cBhvr>
                                      <p:to>
                                        <p:strVal val="hidden"/>
                                      </p:to>
                                    </p:set>
                                  </p:childTnLst>
                                </p:cTn>
                              </p:par>
                            </p:childTnLst>
                          </p:cTn>
                        </p:par>
                        <p:par>
                          <p:cTn id="1005" fill="hold">
                            <p:stCondLst>
                              <p:cond delay="159500"/>
                            </p:stCondLst>
                            <p:childTnLst>
                              <p:par>
                                <p:cTn id="1006" presetID="9" presetClass="exit" presetSubtype="0" fill="hold" grpId="0" nodeType="afterEffect">
                                  <p:stCondLst>
                                    <p:cond delay="1000"/>
                                  </p:stCondLst>
                                  <p:childTnLst>
                                    <p:animEffect transition="out" filter="dissolve">
                                      <p:cBhvr>
                                        <p:cTn id="1007" dur="500"/>
                                        <p:tgtEl>
                                          <p:spTgt spid="93"/>
                                        </p:tgtEl>
                                      </p:cBhvr>
                                    </p:animEffect>
                                    <p:set>
                                      <p:cBhvr>
                                        <p:cTn id="1008" dur="1" fill="hold">
                                          <p:stCondLst>
                                            <p:cond delay="499"/>
                                          </p:stCondLst>
                                        </p:cTn>
                                        <p:tgtEl>
                                          <p:spTgt spid="93"/>
                                        </p:tgtEl>
                                        <p:attrNameLst>
                                          <p:attrName>style.visibility</p:attrName>
                                        </p:attrNameLst>
                                      </p:cBhvr>
                                      <p:to>
                                        <p:strVal val="hidden"/>
                                      </p:to>
                                    </p:set>
                                  </p:childTnLst>
                                </p:cTn>
                              </p:par>
                            </p:childTnLst>
                          </p:cTn>
                        </p:par>
                        <p:par>
                          <p:cTn id="1009" fill="hold">
                            <p:stCondLst>
                              <p:cond delay="161000"/>
                            </p:stCondLst>
                            <p:childTnLst>
                              <p:par>
                                <p:cTn id="1010" presetID="9" presetClass="exit" presetSubtype="0" fill="hold" grpId="0" nodeType="afterEffect">
                                  <p:stCondLst>
                                    <p:cond delay="1000"/>
                                  </p:stCondLst>
                                  <p:childTnLst>
                                    <p:animEffect transition="out" filter="dissolve">
                                      <p:cBhvr>
                                        <p:cTn id="1011" dur="500"/>
                                        <p:tgtEl>
                                          <p:spTgt spid="92"/>
                                        </p:tgtEl>
                                      </p:cBhvr>
                                    </p:animEffect>
                                    <p:set>
                                      <p:cBhvr>
                                        <p:cTn id="1012" dur="1" fill="hold">
                                          <p:stCondLst>
                                            <p:cond delay="499"/>
                                          </p:stCondLst>
                                        </p:cTn>
                                        <p:tgtEl>
                                          <p:spTgt spid="92"/>
                                        </p:tgtEl>
                                        <p:attrNameLst>
                                          <p:attrName>style.visibility</p:attrName>
                                        </p:attrNameLst>
                                      </p:cBhvr>
                                      <p:to>
                                        <p:strVal val="hidden"/>
                                      </p:to>
                                    </p:set>
                                  </p:childTnLst>
                                </p:cTn>
                              </p:par>
                            </p:childTnLst>
                          </p:cTn>
                        </p:par>
                        <p:par>
                          <p:cTn id="1013" fill="hold">
                            <p:stCondLst>
                              <p:cond delay="162500"/>
                            </p:stCondLst>
                            <p:childTnLst>
                              <p:par>
                                <p:cTn id="1014" presetID="9" presetClass="exit" presetSubtype="0" fill="hold" grpId="0" nodeType="afterEffect">
                                  <p:stCondLst>
                                    <p:cond delay="1000"/>
                                  </p:stCondLst>
                                  <p:childTnLst>
                                    <p:animEffect transition="out" filter="dissolve">
                                      <p:cBhvr>
                                        <p:cTn id="1015" dur="500"/>
                                        <p:tgtEl>
                                          <p:spTgt spid="91"/>
                                        </p:tgtEl>
                                      </p:cBhvr>
                                    </p:animEffect>
                                    <p:set>
                                      <p:cBhvr>
                                        <p:cTn id="1016" dur="1" fill="hold">
                                          <p:stCondLst>
                                            <p:cond delay="499"/>
                                          </p:stCondLst>
                                        </p:cTn>
                                        <p:tgtEl>
                                          <p:spTgt spid="91"/>
                                        </p:tgtEl>
                                        <p:attrNameLst>
                                          <p:attrName>style.visibility</p:attrName>
                                        </p:attrNameLst>
                                      </p:cBhvr>
                                      <p:to>
                                        <p:strVal val="hidden"/>
                                      </p:to>
                                    </p:set>
                                  </p:childTnLst>
                                </p:cTn>
                              </p:par>
                            </p:childTnLst>
                          </p:cTn>
                        </p:par>
                        <p:par>
                          <p:cTn id="1017" fill="hold">
                            <p:stCondLst>
                              <p:cond delay="164000"/>
                            </p:stCondLst>
                            <p:childTnLst>
                              <p:par>
                                <p:cTn id="1018" presetID="9" presetClass="exit" presetSubtype="0" fill="hold" grpId="0" nodeType="afterEffect">
                                  <p:stCondLst>
                                    <p:cond delay="1000"/>
                                  </p:stCondLst>
                                  <p:childTnLst>
                                    <p:animEffect transition="out" filter="dissolve">
                                      <p:cBhvr>
                                        <p:cTn id="1019" dur="500"/>
                                        <p:tgtEl>
                                          <p:spTgt spid="90"/>
                                        </p:tgtEl>
                                      </p:cBhvr>
                                    </p:animEffect>
                                    <p:set>
                                      <p:cBhvr>
                                        <p:cTn id="1020" dur="1" fill="hold">
                                          <p:stCondLst>
                                            <p:cond delay="499"/>
                                          </p:stCondLst>
                                        </p:cTn>
                                        <p:tgtEl>
                                          <p:spTgt spid="90"/>
                                        </p:tgtEl>
                                        <p:attrNameLst>
                                          <p:attrName>style.visibility</p:attrName>
                                        </p:attrNameLst>
                                      </p:cBhvr>
                                      <p:to>
                                        <p:strVal val="hidden"/>
                                      </p:to>
                                    </p:set>
                                  </p:childTnLst>
                                </p:cTn>
                              </p:par>
                            </p:childTnLst>
                          </p:cTn>
                        </p:par>
                        <p:par>
                          <p:cTn id="1021" fill="hold">
                            <p:stCondLst>
                              <p:cond delay="165500"/>
                            </p:stCondLst>
                            <p:childTnLst>
                              <p:par>
                                <p:cTn id="1022" presetID="9" presetClass="exit" presetSubtype="0" fill="hold" grpId="0" nodeType="afterEffect">
                                  <p:stCondLst>
                                    <p:cond delay="1000"/>
                                  </p:stCondLst>
                                  <p:childTnLst>
                                    <p:animEffect transition="out" filter="dissolve">
                                      <p:cBhvr>
                                        <p:cTn id="1023" dur="500"/>
                                        <p:tgtEl>
                                          <p:spTgt spid="89"/>
                                        </p:tgtEl>
                                      </p:cBhvr>
                                    </p:animEffect>
                                    <p:set>
                                      <p:cBhvr>
                                        <p:cTn id="1024" dur="1" fill="hold">
                                          <p:stCondLst>
                                            <p:cond delay="499"/>
                                          </p:stCondLst>
                                        </p:cTn>
                                        <p:tgtEl>
                                          <p:spTgt spid="89"/>
                                        </p:tgtEl>
                                        <p:attrNameLst>
                                          <p:attrName>style.visibility</p:attrName>
                                        </p:attrNameLst>
                                      </p:cBhvr>
                                      <p:to>
                                        <p:strVal val="hidden"/>
                                      </p:to>
                                    </p:set>
                                  </p:childTnLst>
                                </p:cTn>
                              </p:par>
                            </p:childTnLst>
                          </p:cTn>
                        </p:par>
                        <p:par>
                          <p:cTn id="1025" fill="hold">
                            <p:stCondLst>
                              <p:cond delay="167000"/>
                            </p:stCondLst>
                            <p:childTnLst>
                              <p:par>
                                <p:cTn id="1026" presetID="9" presetClass="exit" presetSubtype="0" fill="hold" grpId="0" nodeType="afterEffect">
                                  <p:stCondLst>
                                    <p:cond delay="1000"/>
                                  </p:stCondLst>
                                  <p:childTnLst>
                                    <p:animEffect transition="out" filter="dissolve">
                                      <p:cBhvr>
                                        <p:cTn id="1027" dur="500"/>
                                        <p:tgtEl>
                                          <p:spTgt spid="88"/>
                                        </p:tgtEl>
                                      </p:cBhvr>
                                    </p:animEffect>
                                    <p:set>
                                      <p:cBhvr>
                                        <p:cTn id="1028" dur="1" fill="hold">
                                          <p:stCondLst>
                                            <p:cond delay="499"/>
                                          </p:stCondLst>
                                        </p:cTn>
                                        <p:tgtEl>
                                          <p:spTgt spid="88"/>
                                        </p:tgtEl>
                                        <p:attrNameLst>
                                          <p:attrName>style.visibility</p:attrName>
                                        </p:attrNameLst>
                                      </p:cBhvr>
                                      <p:to>
                                        <p:strVal val="hidden"/>
                                      </p:to>
                                    </p:set>
                                  </p:childTnLst>
                                </p:cTn>
                              </p:par>
                            </p:childTnLst>
                          </p:cTn>
                        </p:par>
                        <p:par>
                          <p:cTn id="1029" fill="hold">
                            <p:stCondLst>
                              <p:cond delay="168500"/>
                            </p:stCondLst>
                            <p:childTnLst>
                              <p:par>
                                <p:cTn id="1030" presetID="9" presetClass="exit" presetSubtype="0" fill="hold" grpId="0" nodeType="afterEffect">
                                  <p:stCondLst>
                                    <p:cond delay="1000"/>
                                  </p:stCondLst>
                                  <p:childTnLst>
                                    <p:animEffect transition="out" filter="dissolve">
                                      <p:cBhvr>
                                        <p:cTn id="1031" dur="500"/>
                                        <p:tgtEl>
                                          <p:spTgt spid="87"/>
                                        </p:tgtEl>
                                      </p:cBhvr>
                                    </p:animEffect>
                                    <p:set>
                                      <p:cBhvr>
                                        <p:cTn id="1032" dur="1" fill="hold">
                                          <p:stCondLst>
                                            <p:cond delay="499"/>
                                          </p:stCondLst>
                                        </p:cTn>
                                        <p:tgtEl>
                                          <p:spTgt spid="87"/>
                                        </p:tgtEl>
                                        <p:attrNameLst>
                                          <p:attrName>style.visibility</p:attrName>
                                        </p:attrNameLst>
                                      </p:cBhvr>
                                      <p:to>
                                        <p:strVal val="hidden"/>
                                      </p:to>
                                    </p:set>
                                  </p:childTnLst>
                                </p:cTn>
                              </p:par>
                            </p:childTnLst>
                          </p:cTn>
                        </p:par>
                        <p:par>
                          <p:cTn id="1033" fill="hold">
                            <p:stCondLst>
                              <p:cond delay="170000"/>
                            </p:stCondLst>
                            <p:childTnLst>
                              <p:par>
                                <p:cTn id="1034" presetID="9" presetClass="exit" presetSubtype="0" fill="hold" grpId="0" nodeType="afterEffect">
                                  <p:stCondLst>
                                    <p:cond delay="1000"/>
                                  </p:stCondLst>
                                  <p:childTnLst>
                                    <p:animEffect transition="out" filter="dissolve">
                                      <p:cBhvr>
                                        <p:cTn id="1035" dur="500"/>
                                        <p:tgtEl>
                                          <p:spTgt spid="86"/>
                                        </p:tgtEl>
                                      </p:cBhvr>
                                    </p:animEffect>
                                    <p:set>
                                      <p:cBhvr>
                                        <p:cTn id="1036" dur="1" fill="hold">
                                          <p:stCondLst>
                                            <p:cond delay="499"/>
                                          </p:stCondLst>
                                        </p:cTn>
                                        <p:tgtEl>
                                          <p:spTgt spid="86"/>
                                        </p:tgtEl>
                                        <p:attrNameLst>
                                          <p:attrName>style.visibility</p:attrName>
                                        </p:attrNameLst>
                                      </p:cBhvr>
                                      <p:to>
                                        <p:strVal val="hidden"/>
                                      </p:to>
                                    </p:set>
                                  </p:childTnLst>
                                </p:cTn>
                              </p:par>
                            </p:childTnLst>
                          </p:cTn>
                        </p:par>
                        <p:par>
                          <p:cTn id="1037" fill="hold">
                            <p:stCondLst>
                              <p:cond delay="171500"/>
                            </p:stCondLst>
                            <p:childTnLst>
                              <p:par>
                                <p:cTn id="1038" presetID="9" presetClass="exit" presetSubtype="0" fill="hold" grpId="0" nodeType="afterEffect">
                                  <p:stCondLst>
                                    <p:cond delay="1000"/>
                                  </p:stCondLst>
                                  <p:childTnLst>
                                    <p:animEffect transition="out" filter="dissolve">
                                      <p:cBhvr>
                                        <p:cTn id="1039" dur="500"/>
                                        <p:tgtEl>
                                          <p:spTgt spid="85"/>
                                        </p:tgtEl>
                                      </p:cBhvr>
                                    </p:animEffect>
                                    <p:set>
                                      <p:cBhvr>
                                        <p:cTn id="1040" dur="1" fill="hold">
                                          <p:stCondLst>
                                            <p:cond delay="499"/>
                                          </p:stCondLst>
                                        </p:cTn>
                                        <p:tgtEl>
                                          <p:spTgt spid="85"/>
                                        </p:tgtEl>
                                        <p:attrNameLst>
                                          <p:attrName>style.visibility</p:attrName>
                                        </p:attrNameLst>
                                      </p:cBhvr>
                                      <p:to>
                                        <p:strVal val="hidden"/>
                                      </p:to>
                                    </p:set>
                                  </p:childTnLst>
                                </p:cTn>
                              </p:par>
                            </p:childTnLst>
                          </p:cTn>
                        </p:par>
                        <p:par>
                          <p:cTn id="1041" fill="hold">
                            <p:stCondLst>
                              <p:cond delay="173000"/>
                            </p:stCondLst>
                            <p:childTnLst>
                              <p:par>
                                <p:cTn id="1042" presetID="9" presetClass="exit" presetSubtype="0" fill="hold" grpId="0" nodeType="afterEffect">
                                  <p:stCondLst>
                                    <p:cond delay="1000"/>
                                  </p:stCondLst>
                                  <p:childTnLst>
                                    <p:animEffect transition="out" filter="dissolve">
                                      <p:cBhvr>
                                        <p:cTn id="1043" dur="500"/>
                                        <p:tgtEl>
                                          <p:spTgt spid="84"/>
                                        </p:tgtEl>
                                      </p:cBhvr>
                                    </p:animEffect>
                                    <p:set>
                                      <p:cBhvr>
                                        <p:cTn id="1044" dur="1" fill="hold">
                                          <p:stCondLst>
                                            <p:cond delay="499"/>
                                          </p:stCondLst>
                                        </p:cTn>
                                        <p:tgtEl>
                                          <p:spTgt spid="84"/>
                                        </p:tgtEl>
                                        <p:attrNameLst>
                                          <p:attrName>style.visibility</p:attrName>
                                        </p:attrNameLst>
                                      </p:cBhvr>
                                      <p:to>
                                        <p:strVal val="hidden"/>
                                      </p:to>
                                    </p:set>
                                  </p:childTnLst>
                                </p:cTn>
                              </p:par>
                            </p:childTnLst>
                          </p:cTn>
                        </p:par>
                        <p:par>
                          <p:cTn id="1045" fill="hold">
                            <p:stCondLst>
                              <p:cond delay="174500"/>
                            </p:stCondLst>
                            <p:childTnLst>
                              <p:par>
                                <p:cTn id="1046" presetID="9" presetClass="exit" presetSubtype="0" fill="hold" grpId="0" nodeType="afterEffect">
                                  <p:stCondLst>
                                    <p:cond delay="1000"/>
                                  </p:stCondLst>
                                  <p:childTnLst>
                                    <p:animEffect transition="out" filter="dissolve">
                                      <p:cBhvr>
                                        <p:cTn id="1047" dur="500"/>
                                        <p:tgtEl>
                                          <p:spTgt spid="83"/>
                                        </p:tgtEl>
                                      </p:cBhvr>
                                    </p:animEffect>
                                    <p:set>
                                      <p:cBhvr>
                                        <p:cTn id="1048" dur="1" fill="hold">
                                          <p:stCondLst>
                                            <p:cond delay="499"/>
                                          </p:stCondLst>
                                        </p:cTn>
                                        <p:tgtEl>
                                          <p:spTgt spid="83"/>
                                        </p:tgtEl>
                                        <p:attrNameLst>
                                          <p:attrName>style.visibility</p:attrName>
                                        </p:attrNameLst>
                                      </p:cBhvr>
                                      <p:to>
                                        <p:strVal val="hidden"/>
                                      </p:to>
                                    </p:set>
                                  </p:childTnLst>
                                </p:cTn>
                              </p:par>
                            </p:childTnLst>
                          </p:cTn>
                        </p:par>
                        <p:par>
                          <p:cTn id="1049" fill="hold">
                            <p:stCondLst>
                              <p:cond delay="176000"/>
                            </p:stCondLst>
                            <p:childTnLst>
                              <p:par>
                                <p:cTn id="1050" presetID="9" presetClass="exit" presetSubtype="0" fill="hold" grpId="0" nodeType="afterEffect">
                                  <p:stCondLst>
                                    <p:cond delay="1000"/>
                                  </p:stCondLst>
                                  <p:childTnLst>
                                    <p:animEffect transition="out" filter="dissolve">
                                      <p:cBhvr>
                                        <p:cTn id="1051" dur="500"/>
                                        <p:tgtEl>
                                          <p:spTgt spid="82"/>
                                        </p:tgtEl>
                                      </p:cBhvr>
                                    </p:animEffect>
                                    <p:set>
                                      <p:cBhvr>
                                        <p:cTn id="1052" dur="1" fill="hold">
                                          <p:stCondLst>
                                            <p:cond delay="499"/>
                                          </p:stCondLst>
                                        </p:cTn>
                                        <p:tgtEl>
                                          <p:spTgt spid="82"/>
                                        </p:tgtEl>
                                        <p:attrNameLst>
                                          <p:attrName>style.visibility</p:attrName>
                                        </p:attrNameLst>
                                      </p:cBhvr>
                                      <p:to>
                                        <p:strVal val="hidden"/>
                                      </p:to>
                                    </p:set>
                                  </p:childTnLst>
                                </p:cTn>
                              </p:par>
                            </p:childTnLst>
                          </p:cTn>
                        </p:par>
                        <p:par>
                          <p:cTn id="1053" fill="hold">
                            <p:stCondLst>
                              <p:cond delay="177500"/>
                            </p:stCondLst>
                            <p:childTnLst>
                              <p:par>
                                <p:cTn id="1054" presetID="9" presetClass="exit" presetSubtype="0" fill="hold" grpId="0" nodeType="afterEffect">
                                  <p:stCondLst>
                                    <p:cond delay="1000"/>
                                  </p:stCondLst>
                                  <p:childTnLst>
                                    <p:animEffect transition="out" filter="dissolve">
                                      <p:cBhvr>
                                        <p:cTn id="1055" dur="500"/>
                                        <p:tgtEl>
                                          <p:spTgt spid="81"/>
                                        </p:tgtEl>
                                      </p:cBhvr>
                                    </p:animEffect>
                                    <p:set>
                                      <p:cBhvr>
                                        <p:cTn id="1056" dur="1" fill="hold">
                                          <p:stCondLst>
                                            <p:cond delay="499"/>
                                          </p:stCondLst>
                                        </p:cTn>
                                        <p:tgtEl>
                                          <p:spTgt spid="81"/>
                                        </p:tgtEl>
                                        <p:attrNameLst>
                                          <p:attrName>style.visibility</p:attrName>
                                        </p:attrNameLst>
                                      </p:cBhvr>
                                      <p:to>
                                        <p:strVal val="hidden"/>
                                      </p:to>
                                    </p:set>
                                  </p:childTnLst>
                                </p:cTn>
                              </p:par>
                            </p:childTnLst>
                          </p:cTn>
                        </p:par>
                        <p:par>
                          <p:cTn id="1057" fill="hold">
                            <p:stCondLst>
                              <p:cond delay="179000"/>
                            </p:stCondLst>
                            <p:childTnLst>
                              <p:par>
                                <p:cTn id="1058" presetID="9" presetClass="exit" presetSubtype="0" fill="hold" grpId="0" nodeType="afterEffect">
                                  <p:stCondLst>
                                    <p:cond delay="1000"/>
                                  </p:stCondLst>
                                  <p:childTnLst>
                                    <p:animEffect transition="out" filter="dissolve">
                                      <p:cBhvr>
                                        <p:cTn id="1059" dur="500"/>
                                        <p:tgtEl>
                                          <p:spTgt spid="80"/>
                                        </p:tgtEl>
                                      </p:cBhvr>
                                    </p:animEffect>
                                    <p:set>
                                      <p:cBhvr>
                                        <p:cTn id="1060" dur="1" fill="hold">
                                          <p:stCondLst>
                                            <p:cond delay="499"/>
                                          </p:stCondLst>
                                        </p:cTn>
                                        <p:tgtEl>
                                          <p:spTgt spid="80"/>
                                        </p:tgtEl>
                                        <p:attrNameLst>
                                          <p:attrName>style.visibility</p:attrName>
                                        </p:attrNameLst>
                                      </p:cBhvr>
                                      <p:to>
                                        <p:strVal val="hidden"/>
                                      </p:to>
                                    </p:set>
                                  </p:childTnLst>
                                </p:cTn>
                              </p:par>
                            </p:childTnLst>
                          </p:cTn>
                        </p:par>
                        <p:par>
                          <p:cTn id="1061" fill="hold">
                            <p:stCondLst>
                              <p:cond delay="180500"/>
                            </p:stCondLst>
                            <p:childTnLst>
                              <p:par>
                                <p:cTn id="1062" presetID="9" presetClass="exit" presetSubtype="0" fill="hold" grpId="0" nodeType="afterEffect">
                                  <p:stCondLst>
                                    <p:cond delay="1000"/>
                                  </p:stCondLst>
                                  <p:childTnLst>
                                    <p:animEffect transition="out" filter="dissolve">
                                      <p:cBhvr>
                                        <p:cTn id="1063" dur="500"/>
                                        <p:tgtEl>
                                          <p:spTgt spid="79"/>
                                        </p:tgtEl>
                                      </p:cBhvr>
                                    </p:animEffect>
                                    <p:set>
                                      <p:cBhvr>
                                        <p:cTn id="1064" dur="1" fill="hold">
                                          <p:stCondLst>
                                            <p:cond delay="499"/>
                                          </p:stCondLst>
                                        </p:cTn>
                                        <p:tgtEl>
                                          <p:spTgt spid="79"/>
                                        </p:tgtEl>
                                        <p:attrNameLst>
                                          <p:attrName>style.visibility</p:attrName>
                                        </p:attrNameLst>
                                      </p:cBhvr>
                                      <p:to>
                                        <p:strVal val="hidden"/>
                                      </p:to>
                                    </p:set>
                                  </p:childTnLst>
                                </p:cTn>
                              </p:par>
                            </p:childTnLst>
                          </p:cTn>
                        </p:par>
                        <p:par>
                          <p:cTn id="1065" fill="hold">
                            <p:stCondLst>
                              <p:cond delay="182000"/>
                            </p:stCondLst>
                            <p:childTnLst>
                              <p:par>
                                <p:cTn id="1066" presetID="9" presetClass="exit" presetSubtype="0" fill="hold" grpId="0" nodeType="afterEffect">
                                  <p:stCondLst>
                                    <p:cond delay="1000"/>
                                  </p:stCondLst>
                                  <p:childTnLst>
                                    <p:animEffect transition="out" filter="dissolve">
                                      <p:cBhvr>
                                        <p:cTn id="1067" dur="500"/>
                                        <p:tgtEl>
                                          <p:spTgt spid="78"/>
                                        </p:tgtEl>
                                      </p:cBhvr>
                                    </p:animEffect>
                                    <p:set>
                                      <p:cBhvr>
                                        <p:cTn id="1068" dur="1" fill="hold">
                                          <p:stCondLst>
                                            <p:cond delay="499"/>
                                          </p:stCondLst>
                                        </p:cTn>
                                        <p:tgtEl>
                                          <p:spTgt spid="78"/>
                                        </p:tgtEl>
                                        <p:attrNameLst>
                                          <p:attrName>style.visibility</p:attrName>
                                        </p:attrNameLst>
                                      </p:cBhvr>
                                      <p:to>
                                        <p:strVal val="hidden"/>
                                      </p:to>
                                    </p:set>
                                  </p:childTnLst>
                                </p:cTn>
                              </p:par>
                            </p:childTnLst>
                          </p:cTn>
                        </p:par>
                        <p:par>
                          <p:cTn id="1069" fill="hold">
                            <p:stCondLst>
                              <p:cond delay="183500"/>
                            </p:stCondLst>
                            <p:childTnLst>
                              <p:par>
                                <p:cTn id="1070" presetID="9" presetClass="exit" presetSubtype="0" fill="hold" grpId="0" nodeType="afterEffect">
                                  <p:stCondLst>
                                    <p:cond delay="1000"/>
                                  </p:stCondLst>
                                  <p:childTnLst>
                                    <p:animEffect transition="out" filter="dissolve">
                                      <p:cBhvr>
                                        <p:cTn id="1071" dur="500"/>
                                        <p:tgtEl>
                                          <p:spTgt spid="77"/>
                                        </p:tgtEl>
                                      </p:cBhvr>
                                    </p:animEffect>
                                    <p:set>
                                      <p:cBhvr>
                                        <p:cTn id="1072" dur="1" fill="hold">
                                          <p:stCondLst>
                                            <p:cond delay="499"/>
                                          </p:stCondLst>
                                        </p:cTn>
                                        <p:tgtEl>
                                          <p:spTgt spid="77"/>
                                        </p:tgtEl>
                                        <p:attrNameLst>
                                          <p:attrName>style.visibility</p:attrName>
                                        </p:attrNameLst>
                                      </p:cBhvr>
                                      <p:to>
                                        <p:strVal val="hidden"/>
                                      </p:to>
                                    </p:set>
                                  </p:childTnLst>
                                </p:cTn>
                              </p:par>
                            </p:childTnLst>
                          </p:cTn>
                        </p:par>
                        <p:par>
                          <p:cTn id="1073" fill="hold">
                            <p:stCondLst>
                              <p:cond delay="185000"/>
                            </p:stCondLst>
                            <p:childTnLst>
                              <p:par>
                                <p:cTn id="1074" presetID="9" presetClass="exit" presetSubtype="0" fill="hold" grpId="0" nodeType="afterEffect">
                                  <p:stCondLst>
                                    <p:cond delay="1000"/>
                                  </p:stCondLst>
                                  <p:childTnLst>
                                    <p:animEffect transition="out" filter="dissolve">
                                      <p:cBhvr>
                                        <p:cTn id="1075" dur="500"/>
                                        <p:tgtEl>
                                          <p:spTgt spid="76"/>
                                        </p:tgtEl>
                                      </p:cBhvr>
                                    </p:animEffect>
                                    <p:set>
                                      <p:cBhvr>
                                        <p:cTn id="1076" dur="1" fill="hold">
                                          <p:stCondLst>
                                            <p:cond delay="499"/>
                                          </p:stCondLst>
                                        </p:cTn>
                                        <p:tgtEl>
                                          <p:spTgt spid="76"/>
                                        </p:tgtEl>
                                        <p:attrNameLst>
                                          <p:attrName>style.visibility</p:attrName>
                                        </p:attrNameLst>
                                      </p:cBhvr>
                                      <p:to>
                                        <p:strVal val="hidden"/>
                                      </p:to>
                                    </p:set>
                                  </p:childTnLst>
                                </p:cTn>
                              </p:par>
                            </p:childTnLst>
                          </p:cTn>
                        </p:par>
                        <p:par>
                          <p:cTn id="1077" fill="hold">
                            <p:stCondLst>
                              <p:cond delay="186500"/>
                            </p:stCondLst>
                            <p:childTnLst>
                              <p:par>
                                <p:cTn id="1078" presetID="9" presetClass="exit" presetSubtype="0" fill="hold" grpId="0" nodeType="afterEffect">
                                  <p:stCondLst>
                                    <p:cond delay="1000"/>
                                  </p:stCondLst>
                                  <p:childTnLst>
                                    <p:animEffect transition="out" filter="dissolve">
                                      <p:cBhvr>
                                        <p:cTn id="1079" dur="500"/>
                                        <p:tgtEl>
                                          <p:spTgt spid="75"/>
                                        </p:tgtEl>
                                      </p:cBhvr>
                                    </p:animEffect>
                                    <p:set>
                                      <p:cBhvr>
                                        <p:cTn id="1080" dur="1" fill="hold">
                                          <p:stCondLst>
                                            <p:cond delay="499"/>
                                          </p:stCondLst>
                                        </p:cTn>
                                        <p:tgtEl>
                                          <p:spTgt spid="75"/>
                                        </p:tgtEl>
                                        <p:attrNameLst>
                                          <p:attrName>style.visibility</p:attrName>
                                        </p:attrNameLst>
                                      </p:cBhvr>
                                      <p:to>
                                        <p:strVal val="hidden"/>
                                      </p:to>
                                    </p:set>
                                  </p:childTnLst>
                                </p:cTn>
                              </p:par>
                            </p:childTnLst>
                          </p:cTn>
                        </p:par>
                        <p:par>
                          <p:cTn id="1081" fill="hold">
                            <p:stCondLst>
                              <p:cond delay="188000"/>
                            </p:stCondLst>
                            <p:childTnLst>
                              <p:par>
                                <p:cTn id="1082" presetID="9" presetClass="exit" presetSubtype="0" fill="hold" grpId="0" nodeType="afterEffect">
                                  <p:stCondLst>
                                    <p:cond delay="1000"/>
                                  </p:stCondLst>
                                  <p:childTnLst>
                                    <p:animEffect transition="out" filter="dissolve">
                                      <p:cBhvr>
                                        <p:cTn id="1083" dur="500"/>
                                        <p:tgtEl>
                                          <p:spTgt spid="74"/>
                                        </p:tgtEl>
                                      </p:cBhvr>
                                    </p:animEffect>
                                    <p:set>
                                      <p:cBhvr>
                                        <p:cTn id="1084" dur="1" fill="hold">
                                          <p:stCondLst>
                                            <p:cond delay="499"/>
                                          </p:stCondLst>
                                        </p:cTn>
                                        <p:tgtEl>
                                          <p:spTgt spid="74"/>
                                        </p:tgtEl>
                                        <p:attrNameLst>
                                          <p:attrName>style.visibility</p:attrName>
                                        </p:attrNameLst>
                                      </p:cBhvr>
                                      <p:to>
                                        <p:strVal val="hidden"/>
                                      </p:to>
                                    </p:set>
                                  </p:childTnLst>
                                </p:cTn>
                              </p:par>
                            </p:childTnLst>
                          </p:cTn>
                        </p:par>
                        <p:par>
                          <p:cTn id="1085" fill="hold">
                            <p:stCondLst>
                              <p:cond delay="189500"/>
                            </p:stCondLst>
                            <p:childTnLst>
                              <p:par>
                                <p:cTn id="1086" presetID="9" presetClass="exit" presetSubtype="0" fill="hold" grpId="0" nodeType="afterEffect">
                                  <p:stCondLst>
                                    <p:cond delay="1000"/>
                                  </p:stCondLst>
                                  <p:childTnLst>
                                    <p:animEffect transition="out" filter="dissolve">
                                      <p:cBhvr>
                                        <p:cTn id="1087" dur="500"/>
                                        <p:tgtEl>
                                          <p:spTgt spid="73"/>
                                        </p:tgtEl>
                                      </p:cBhvr>
                                    </p:animEffect>
                                    <p:set>
                                      <p:cBhvr>
                                        <p:cTn id="1088" dur="1" fill="hold">
                                          <p:stCondLst>
                                            <p:cond delay="499"/>
                                          </p:stCondLst>
                                        </p:cTn>
                                        <p:tgtEl>
                                          <p:spTgt spid="73"/>
                                        </p:tgtEl>
                                        <p:attrNameLst>
                                          <p:attrName>style.visibility</p:attrName>
                                        </p:attrNameLst>
                                      </p:cBhvr>
                                      <p:to>
                                        <p:strVal val="hidden"/>
                                      </p:to>
                                    </p:set>
                                  </p:childTnLst>
                                </p:cTn>
                              </p:par>
                            </p:childTnLst>
                          </p:cTn>
                        </p:par>
                        <p:par>
                          <p:cTn id="1089" fill="hold">
                            <p:stCondLst>
                              <p:cond delay="191000"/>
                            </p:stCondLst>
                            <p:childTnLst>
                              <p:par>
                                <p:cTn id="1090" presetID="9" presetClass="exit" presetSubtype="0" fill="hold" grpId="0" nodeType="afterEffect">
                                  <p:stCondLst>
                                    <p:cond delay="1000"/>
                                  </p:stCondLst>
                                  <p:childTnLst>
                                    <p:animEffect transition="out" filter="dissolve">
                                      <p:cBhvr>
                                        <p:cTn id="1091" dur="500"/>
                                        <p:tgtEl>
                                          <p:spTgt spid="72"/>
                                        </p:tgtEl>
                                      </p:cBhvr>
                                    </p:animEffect>
                                    <p:set>
                                      <p:cBhvr>
                                        <p:cTn id="1092" dur="1" fill="hold">
                                          <p:stCondLst>
                                            <p:cond delay="499"/>
                                          </p:stCondLst>
                                        </p:cTn>
                                        <p:tgtEl>
                                          <p:spTgt spid="72"/>
                                        </p:tgtEl>
                                        <p:attrNameLst>
                                          <p:attrName>style.visibility</p:attrName>
                                        </p:attrNameLst>
                                      </p:cBhvr>
                                      <p:to>
                                        <p:strVal val="hidden"/>
                                      </p:to>
                                    </p:set>
                                  </p:childTnLst>
                                </p:cTn>
                              </p:par>
                            </p:childTnLst>
                          </p:cTn>
                        </p:par>
                        <p:par>
                          <p:cTn id="1093" fill="hold">
                            <p:stCondLst>
                              <p:cond delay="192500"/>
                            </p:stCondLst>
                            <p:childTnLst>
                              <p:par>
                                <p:cTn id="1094" presetID="9" presetClass="exit" presetSubtype="0" fill="hold" grpId="0" nodeType="afterEffect">
                                  <p:stCondLst>
                                    <p:cond delay="1000"/>
                                  </p:stCondLst>
                                  <p:childTnLst>
                                    <p:animEffect transition="out" filter="dissolve">
                                      <p:cBhvr>
                                        <p:cTn id="1095" dur="500"/>
                                        <p:tgtEl>
                                          <p:spTgt spid="71"/>
                                        </p:tgtEl>
                                      </p:cBhvr>
                                    </p:animEffect>
                                    <p:set>
                                      <p:cBhvr>
                                        <p:cTn id="1096" dur="1" fill="hold">
                                          <p:stCondLst>
                                            <p:cond delay="499"/>
                                          </p:stCondLst>
                                        </p:cTn>
                                        <p:tgtEl>
                                          <p:spTgt spid="71"/>
                                        </p:tgtEl>
                                        <p:attrNameLst>
                                          <p:attrName>style.visibility</p:attrName>
                                        </p:attrNameLst>
                                      </p:cBhvr>
                                      <p:to>
                                        <p:strVal val="hidden"/>
                                      </p:to>
                                    </p:set>
                                  </p:childTnLst>
                                </p:cTn>
                              </p:par>
                            </p:childTnLst>
                          </p:cTn>
                        </p:par>
                        <p:par>
                          <p:cTn id="1097" fill="hold">
                            <p:stCondLst>
                              <p:cond delay="194000"/>
                            </p:stCondLst>
                            <p:childTnLst>
                              <p:par>
                                <p:cTn id="1098" presetID="9" presetClass="exit" presetSubtype="0" fill="hold" grpId="0" nodeType="afterEffect">
                                  <p:stCondLst>
                                    <p:cond delay="1000"/>
                                  </p:stCondLst>
                                  <p:childTnLst>
                                    <p:animEffect transition="out" filter="dissolve">
                                      <p:cBhvr>
                                        <p:cTn id="1099" dur="500"/>
                                        <p:tgtEl>
                                          <p:spTgt spid="70"/>
                                        </p:tgtEl>
                                      </p:cBhvr>
                                    </p:animEffect>
                                    <p:set>
                                      <p:cBhvr>
                                        <p:cTn id="1100" dur="1" fill="hold">
                                          <p:stCondLst>
                                            <p:cond delay="499"/>
                                          </p:stCondLst>
                                        </p:cTn>
                                        <p:tgtEl>
                                          <p:spTgt spid="70"/>
                                        </p:tgtEl>
                                        <p:attrNameLst>
                                          <p:attrName>style.visibility</p:attrName>
                                        </p:attrNameLst>
                                      </p:cBhvr>
                                      <p:to>
                                        <p:strVal val="hidden"/>
                                      </p:to>
                                    </p:set>
                                  </p:childTnLst>
                                </p:cTn>
                              </p:par>
                            </p:childTnLst>
                          </p:cTn>
                        </p:par>
                        <p:par>
                          <p:cTn id="1101" fill="hold">
                            <p:stCondLst>
                              <p:cond delay="195500"/>
                            </p:stCondLst>
                            <p:childTnLst>
                              <p:par>
                                <p:cTn id="1102" presetID="9" presetClass="exit" presetSubtype="0" fill="hold" grpId="0" nodeType="afterEffect">
                                  <p:stCondLst>
                                    <p:cond delay="1000"/>
                                  </p:stCondLst>
                                  <p:childTnLst>
                                    <p:animEffect transition="out" filter="dissolve">
                                      <p:cBhvr>
                                        <p:cTn id="1103" dur="500"/>
                                        <p:tgtEl>
                                          <p:spTgt spid="69"/>
                                        </p:tgtEl>
                                      </p:cBhvr>
                                    </p:animEffect>
                                    <p:set>
                                      <p:cBhvr>
                                        <p:cTn id="1104" dur="1" fill="hold">
                                          <p:stCondLst>
                                            <p:cond delay="499"/>
                                          </p:stCondLst>
                                        </p:cTn>
                                        <p:tgtEl>
                                          <p:spTgt spid="69"/>
                                        </p:tgtEl>
                                        <p:attrNameLst>
                                          <p:attrName>style.visibility</p:attrName>
                                        </p:attrNameLst>
                                      </p:cBhvr>
                                      <p:to>
                                        <p:strVal val="hidden"/>
                                      </p:to>
                                    </p:set>
                                  </p:childTnLst>
                                </p:cTn>
                              </p:par>
                            </p:childTnLst>
                          </p:cTn>
                        </p:par>
                        <p:par>
                          <p:cTn id="1105" fill="hold">
                            <p:stCondLst>
                              <p:cond delay="197000"/>
                            </p:stCondLst>
                            <p:childTnLst>
                              <p:par>
                                <p:cTn id="1106" presetID="9" presetClass="exit" presetSubtype="0" fill="hold" grpId="0" nodeType="afterEffect">
                                  <p:stCondLst>
                                    <p:cond delay="1000"/>
                                  </p:stCondLst>
                                  <p:childTnLst>
                                    <p:animEffect transition="out" filter="dissolve">
                                      <p:cBhvr>
                                        <p:cTn id="1107" dur="500"/>
                                        <p:tgtEl>
                                          <p:spTgt spid="68"/>
                                        </p:tgtEl>
                                      </p:cBhvr>
                                    </p:animEffect>
                                    <p:set>
                                      <p:cBhvr>
                                        <p:cTn id="1108" dur="1" fill="hold">
                                          <p:stCondLst>
                                            <p:cond delay="499"/>
                                          </p:stCondLst>
                                        </p:cTn>
                                        <p:tgtEl>
                                          <p:spTgt spid="68"/>
                                        </p:tgtEl>
                                        <p:attrNameLst>
                                          <p:attrName>style.visibility</p:attrName>
                                        </p:attrNameLst>
                                      </p:cBhvr>
                                      <p:to>
                                        <p:strVal val="hidden"/>
                                      </p:to>
                                    </p:set>
                                  </p:childTnLst>
                                </p:cTn>
                              </p:par>
                            </p:childTnLst>
                          </p:cTn>
                        </p:par>
                        <p:par>
                          <p:cTn id="1109" fill="hold">
                            <p:stCondLst>
                              <p:cond delay="198500"/>
                            </p:stCondLst>
                            <p:childTnLst>
                              <p:par>
                                <p:cTn id="1110" presetID="9" presetClass="exit" presetSubtype="0" fill="hold" grpId="0" nodeType="afterEffect">
                                  <p:stCondLst>
                                    <p:cond delay="1000"/>
                                  </p:stCondLst>
                                  <p:childTnLst>
                                    <p:animEffect transition="out" filter="dissolve">
                                      <p:cBhvr>
                                        <p:cTn id="1111" dur="500"/>
                                        <p:tgtEl>
                                          <p:spTgt spid="67"/>
                                        </p:tgtEl>
                                      </p:cBhvr>
                                    </p:animEffect>
                                    <p:set>
                                      <p:cBhvr>
                                        <p:cTn id="1112" dur="1" fill="hold">
                                          <p:stCondLst>
                                            <p:cond delay="499"/>
                                          </p:stCondLst>
                                        </p:cTn>
                                        <p:tgtEl>
                                          <p:spTgt spid="67"/>
                                        </p:tgtEl>
                                        <p:attrNameLst>
                                          <p:attrName>style.visibility</p:attrName>
                                        </p:attrNameLst>
                                      </p:cBhvr>
                                      <p:to>
                                        <p:strVal val="hidden"/>
                                      </p:to>
                                    </p:set>
                                  </p:childTnLst>
                                </p:cTn>
                              </p:par>
                            </p:childTnLst>
                          </p:cTn>
                        </p:par>
                        <p:par>
                          <p:cTn id="1113" fill="hold">
                            <p:stCondLst>
                              <p:cond delay="200000"/>
                            </p:stCondLst>
                            <p:childTnLst>
                              <p:par>
                                <p:cTn id="1114" presetID="9" presetClass="exit" presetSubtype="0" fill="hold" grpId="0" nodeType="afterEffect">
                                  <p:stCondLst>
                                    <p:cond delay="1000"/>
                                  </p:stCondLst>
                                  <p:childTnLst>
                                    <p:animEffect transition="out" filter="dissolve">
                                      <p:cBhvr>
                                        <p:cTn id="1115" dur="500"/>
                                        <p:tgtEl>
                                          <p:spTgt spid="66"/>
                                        </p:tgtEl>
                                      </p:cBhvr>
                                    </p:animEffect>
                                    <p:set>
                                      <p:cBhvr>
                                        <p:cTn id="1116" dur="1" fill="hold">
                                          <p:stCondLst>
                                            <p:cond delay="499"/>
                                          </p:stCondLst>
                                        </p:cTn>
                                        <p:tgtEl>
                                          <p:spTgt spid="66"/>
                                        </p:tgtEl>
                                        <p:attrNameLst>
                                          <p:attrName>style.visibility</p:attrName>
                                        </p:attrNameLst>
                                      </p:cBhvr>
                                      <p:to>
                                        <p:strVal val="hidden"/>
                                      </p:to>
                                    </p:set>
                                  </p:childTnLst>
                                </p:cTn>
                              </p:par>
                            </p:childTnLst>
                          </p:cTn>
                        </p:par>
                        <p:par>
                          <p:cTn id="1117" fill="hold">
                            <p:stCondLst>
                              <p:cond delay="201500"/>
                            </p:stCondLst>
                            <p:childTnLst>
                              <p:par>
                                <p:cTn id="1118" presetID="9" presetClass="exit" presetSubtype="0" fill="hold" grpId="0" nodeType="afterEffect">
                                  <p:stCondLst>
                                    <p:cond delay="1000"/>
                                  </p:stCondLst>
                                  <p:childTnLst>
                                    <p:animEffect transition="out" filter="dissolve">
                                      <p:cBhvr>
                                        <p:cTn id="1119" dur="500"/>
                                        <p:tgtEl>
                                          <p:spTgt spid="65"/>
                                        </p:tgtEl>
                                      </p:cBhvr>
                                    </p:animEffect>
                                    <p:set>
                                      <p:cBhvr>
                                        <p:cTn id="1120" dur="1" fill="hold">
                                          <p:stCondLst>
                                            <p:cond delay="499"/>
                                          </p:stCondLst>
                                        </p:cTn>
                                        <p:tgtEl>
                                          <p:spTgt spid="65"/>
                                        </p:tgtEl>
                                        <p:attrNameLst>
                                          <p:attrName>style.visibility</p:attrName>
                                        </p:attrNameLst>
                                      </p:cBhvr>
                                      <p:to>
                                        <p:strVal val="hidden"/>
                                      </p:to>
                                    </p:set>
                                  </p:childTnLst>
                                </p:cTn>
                              </p:par>
                            </p:childTnLst>
                          </p:cTn>
                        </p:par>
                        <p:par>
                          <p:cTn id="1121" fill="hold">
                            <p:stCondLst>
                              <p:cond delay="203000"/>
                            </p:stCondLst>
                            <p:childTnLst>
                              <p:par>
                                <p:cTn id="1122" presetID="9" presetClass="exit" presetSubtype="0" fill="hold" grpId="0" nodeType="afterEffect">
                                  <p:stCondLst>
                                    <p:cond delay="1000"/>
                                  </p:stCondLst>
                                  <p:childTnLst>
                                    <p:animEffect transition="out" filter="dissolve">
                                      <p:cBhvr>
                                        <p:cTn id="1123" dur="500"/>
                                        <p:tgtEl>
                                          <p:spTgt spid="64"/>
                                        </p:tgtEl>
                                      </p:cBhvr>
                                    </p:animEffect>
                                    <p:set>
                                      <p:cBhvr>
                                        <p:cTn id="1124" dur="1" fill="hold">
                                          <p:stCondLst>
                                            <p:cond delay="499"/>
                                          </p:stCondLst>
                                        </p:cTn>
                                        <p:tgtEl>
                                          <p:spTgt spid="64"/>
                                        </p:tgtEl>
                                        <p:attrNameLst>
                                          <p:attrName>style.visibility</p:attrName>
                                        </p:attrNameLst>
                                      </p:cBhvr>
                                      <p:to>
                                        <p:strVal val="hidden"/>
                                      </p:to>
                                    </p:set>
                                  </p:childTnLst>
                                </p:cTn>
                              </p:par>
                            </p:childTnLst>
                          </p:cTn>
                        </p:par>
                        <p:par>
                          <p:cTn id="1125" fill="hold">
                            <p:stCondLst>
                              <p:cond delay="204500"/>
                            </p:stCondLst>
                            <p:childTnLst>
                              <p:par>
                                <p:cTn id="1126" presetID="9" presetClass="exit" presetSubtype="0" fill="hold" grpId="0" nodeType="afterEffect">
                                  <p:stCondLst>
                                    <p:cond delay="1000"/>
                                  </p:stCondLst>
                                  <p:childTnLst>
                                    <p:animEffect transition="out" filter="dissolve">
                                      <p:cBhvr>
                                        <p:cTn id="1127" dur="500"/>
                                        <p:tgtEl>
                                          <p:spTgt spid="63"/>
                                        </p:tgtEl>
                                      </p:cBhvr>
                                    </p:animEffect>
                                    <p:set>
                                      <p:cBhvr>
                                        <p:cTn id="1128" dur="1" fill="hold">
                                          <p:stCondLst>
                                            <p:cond delay="499"/>
                                          </p:stCondLst>
                                        </p:cTn>
                                        <p:tgtEl>
                                          <p:spTgt spid="63"/>
                                        </p:tgtEl>
                                        <p:attrNameLst>
                                          <p:attrName>style.visibility</p:attrName>
                                        </p:attrNameLst>
                                      </p:cBhvr>
                                      <p:to>
                                        <p:strVal val="hidden"/>
                                      </p:to>
                                    </p:set>
                                  </p:childTnLst>
                                </p:cTn>
                              </p:par>
                            </p:childTnLst>
                          </p:cTn>
                        </p:par>
                        <p:par>
                          <p:cTn id="1129" fill="hold">
                            <p:stCondLst>
                              <p:cond delay="206000"/>
                            </p:stCondLst>
                            <p:childTnLst>
                              <p:par>
                                <p:cTn id="1130" presetID="9" presetClass="exit" presetSubtype="0" fill="hold" grpId="0" nodeType="afterEffect">
                                  <p:stCondLst>
                                    <p:cond delay="1000"/>
                                  </p:stCondLst>
                                  <p:childTnLst>
                                    <p:animEffect transition="out" filter="dissolve">
                                      <p:cBhvr>
                                        <p:cTn id="1131" dur="500"/>
                                        <p:tgtEl>
                                          <p:spTgt spid="62"/>
                                        </p:tgtEl>
                                      </p:cBhvr>
                                    </p:animEffect>
                                    <p:set>
                                      <p:cBhvr>
                                        <p:cTn id="1132" dur="1" fill="hold">
                                          <p:stCondLst>
                                            <p:cond delay="499"/>
                                          </p:stCondLst>
                                        </p:cTn>
                                        <p:tgtEl>
                                          <p:spTgt spid="62"/>
                                        </p:tgtEl>
                                        <p:attrNameLst>
                                          <p:attrName>style.visibility</p:attrName>
                                        </p:attrNameLst>
                                      </p:cBhvr>
                                      <p:to>
                                        <p:strVal val="hidden"/>
                                      </p:to>
                                    </p:set>
                                  </p:childTnLst>
                                </p:cTn>
                              </p:par>
                            </p:childTnLst>
                          </p:cTn>
                        </p:par>
                        <p:par>
                          <p:cTn id="1133" fill="hold">
                            <p:stCondLst>
                              <p:cond delay="207500"/>
                            </p:stCondLst>
                            <p:childTnLst>
                              <p:par>
                                <p:cTn id="1134" presetID="9" presetClass="exit" presetSubtype="0" fill="hold" grpId="0" nodeType="afterEffect">
                                  <p:stCondLst>
                                    <p:cond delay="1000"/>
                                  </p:stCondLst>
                                  <p:childTnLst>
                                    <p:animEffect transition="out" filter="dissolve">
                                      <p:cBhvr>
                                        <p:cTn id="1135" dur="500"/>
                                        <p:tgtEl>
                                          <p:spTgt spid="61"/>
                                        </p:tgtEl>
                                      </p:cBhvr>
                                    </p:animEffect>
                                    <p:set>
                                      <p:cBhvr>
                                        <p:cTn id="1136" dur="1" fill="hold">
                                          <p:stCondLst>
                                            <p:cond delay="499"/>
                                          </p:stCondLst>
                                        </p:cTn>
                                        <p:tgtEl>
                                          <p:spTgt spid="61"/>
                                        </p:tgtEl>
                                        <p:attrNameLst>
                                          <p:attrName>style.visibility</p:attrName>
                                        </p:attrNameLst>
                                      </p:cBhvr>
                                      <p:to>
                                        <p:strVal val="hidden"/>
                                      </p:to>
                                    </p:set>
                                  </p:childTnLst>
                                </p:cTn>
                              </p:par>
                            </p:childTnLst>
                          </p:cTn>
                        </p:par>
                        <p:par>
                          <p:cTn id="1137" fill="hold">
                            <p:stCondLst>
                              <p:cond delay="209000"/>
                            </p:stCondLst>
                            <p:childTnLst>
                              <p:par>
                                <p:cTn id="1138" presetID="9" presetClass="exit" presetSubtype="0" fill="hold" grpId="0" nodeType="afterEffect">
                                  <p:stCondLst>
                                    <p:cond delay="1000"/>
                                  </p:stCondLst>
                                  <p:childTnLst>
                                    <p:animEffect transition="out" filter="dissolve">
                                      <p:cBhvr>
                                        <p:cTn id="1139" dur="500"/>
                                        <p:tgtEl>
                                          <p:spTgt spid="60"/>
                                        </p:tgtEl>
                                      </p:cBhvr>
                                    </p:animEffect>
                                    <p:set>
                                      <p:cBhvr>
                                        <p:cTn id="1140" dur="1" fill="hold">
                                          <p:stCondLst>
                                            <p:cond delay="499"/>
                                          </p:stCondLst>
                                        </p:cTn>
                                        <p:tgtEl>
                                          <p:spTgt spid="60"/>
                                        </p:tgtEl>
                                        <p:attrNameLst>
                                          <p:attrName>style.visibility</p:attrName>
                                        </p:attrNameLst>
                                      </p:cBhvr>
                                      <p:to>
                                        <p:strVal val="hidden"/>
                                      </p:to>
                                    </p:set>
                                  </p:childTnLst>
                                </p:cTn>
                              </p:par>
                            </p:childTnLst>
                          </p:cTn>
                        </p:par>
                        <p:par>
                          <p:cTn id="1141" fill="hold">
                            <p:stCondLst>
                              <p:cond delay="210500"/>
                            </p:stCondLst>
                            <p:childTnLst>
                              <p:par>
                                <p:cTn id="1142" presetID="9" presetClass="exit" presetSubtype="0" fill="hold" grpId="0" nodeType="afterEffect">
                                  <p:stCondLst>
                                    <p:cond delay="1000"/>
                                  </p:stCondLst>
                                  <p:childTnLst>
                                    <p:animEffect transition="out" filter="dissolve">
                                      <p:cBhvr>
                                        <p:cTn id="1143" dur="500"/>
                                        <p:tgtEl>
                                          <p:spTgt spid="59"/>
                                        </p:tgtEl>
                                      </p:cBhvr>
                                    </p:animEffect>
                                    <p:set>
                                      <p:cBhvr>
                                        <p:cTn id="1144" dur="1" fill="hold">
                                          <p:stCondLst>
                                            <p:cond delay="499"/>
                                          </p:stCondLst>
                                        </p:cTn>
                                        <p:tgtEl>
                                          <p:spTgt spid="59"/>
                                        </p:tgtEl>
                                        <p:attrNameLst>
                                          <p:attrName>style.visibility</p:attrName>
                                        </p:attrNameLst>
                                      </p:cBhvr>
                                      <p:to>
                                        <p:strVal val="hidden"/>
                                      </p:to>
                                    </p:set>
                                  </p:childTnLst>
                                </p:cTn>
                              </p:par>
                            </p:childTnLst>
                          </p:cTn>
                        </p:par>
                        <p:par>
                          <p:cTn id="1145" fill="hold">
                            <p:stCondLst>
                              <p:cond delay="212000"/>
                            </p:stCondLst>
                            <p:childTnLst>
                              <p:par>
                                <p:cTn id="1146" presetID="9" presetClass="exit" presetSubtype="0" fill="hold" grpId="0" nodeType="afterEffect">
                                  <p:stCondLst>
                                    <p:cond delay="1000"/>
                                  </p:stCondLst>
                                  <p:childTnLst>
                                    <p:animEffect transition="out" filter="dissolve">
                                      <p:cBhvr>
                                        <p:cTn id="1147" dur="500"/>
                                        <p:tgtEl>
                                          <p:spTgt spid="58"/>
                                        </p:tgtEl>
                                      </p:cBhvr>
                                    </p:animEffect>
                                    <p:set>
                                      <p:cBhvr>
                                        <p:cTn id="1148" dur="1" fill="hold">
                                          <p:stCondLst>
                                            <p:cond delay="499"/>
                                          </p:stCondLst>
                                        </p:cTn>
                                        <p:tgtEl>
                                          <p:spTgt spid="58"/>
                                        </p:tgtEl>
                                        <p:attrNameLst>
                                          <p:attrName>style.visibility</p:attrName>
                                        </p:attrNameLst>
                                      </p:cBhvr>
                                      <p:to>
                                        <p:strVal val="hidden"/>
                                      </p:to>
                                    </p:set>
                                  </p:childTnLst>
                                </p:cTn>
                              </p:par>
                            </p:childTnLst>
                          </p:cTn>
                        </p:par>
                        <p:par>
                          <p:cTn id="1149" fill="hold">
                            <p:stCondLst>
                              <p:cond delay="213500"/>
                            </p:stCondLst>
                            <p:childTnLst>
                              <p:par>
                                <p:cTn id="1150" presetID="9" presetClass="exit" presetSubtype="0" fill="hold" grpId="0" nodeType="afterEffect">
                                  <p:stCondLst>
                                    <p:cond delay="1000"/>
                                  </p:stCondLst>
                                  <p:childTnLst>
                                    <p:animEffect transition="out" filter="dissolve">
                                      <p:cBhvr>
                                        <p:cTn id="1151" dur="500"/>
                                        <p:tgtEl>
                                          <p:spTgt spid="57"/>
                                        </p:tgtEl>
                                      </p:cBhvr>
                                    </p:animEffect>
                                    <p:set>
                                      <p:cBhvr>
                                        <p:cTn id="1152" dur="1" fill="hold">
                                          <p:stCondLst>
                                            <p:cond delay="499"/>
                                          </p:stCondLst>
                                        </p:cTn>
                                        <p:tgtEl>
                                          <p:spTgt spid="57"/>
                                        </p:tgtEl>
                                        <p:attrNameLst>
                                          <p:attrName>style.visibility</p:attrName>
                                        </p:attrNameLst>
                                      </p:cBhvr>
                                      <p:to>
                                        <p:strVal val="hidden"/>
                                      </p:to>
                                    </p:set>
                                  </p:childTnLst>
                                </p:cTn>
                              </p:par>
                            </p:childTnLst>
                          </p:cTn>
                        </p:par>
                        <p:par>
                          <p:cTn id="1153" fill="hold">
                            <p:stCondLst>
                              <p:cond delay="215000"/>
                            </p:stCondLst>
                            <p:childTnLst>
                              <p:par>
                                <p:cTn id="1154" presetID="9" presetClass="exit" presetSubtype="0" fill="hold" grpId="0" nodeType="afterEffect">
                                  <p:stCondLst>
                                    <p:cond delay="1000"/>
                                  </p:stCondLst>
                                  <p:childTnLst>
                                    <p:animEffect transition="out" filter="dissolve">
                                      <p:cBhvr>
                                        <p:cTn id="1155" dur="500"/>
                                        <p:tgtEl>
                                          <p:spTgt spid="56"/>
                                        </p:tgtEl>
                                      </p:cBhvr>
                                    </p:animEffect>
                                    <p:set>
                                      <p:cBhvr>
                                        <p:cTn id="1156" dur="1" fill="hold">
                                          <p:stCondLst>
                                            <p:cond delay="499"/>
                                          </p:stCondLst>
                                        </p:cTn>
                                        <p:tgtEl>
                                          <p:spTgt spid="56"/>
                                        </p:tgtEl>
                                        <p:attrNameLst>
                                          <p:attrName>style.visibility</p:attrName>
                                        </p:attrNameLst>
                                      </p:cBhvr>
                                      <p:to>
                                        <p:strVal val="hidden"/>
                                      </p:to>
                                    </p:set>
                                  </p:childTnLst>
                                </p:cTn>
                              </p:par>
                            </p:childTnLst>
                          </p:cTn>
                        </p:par>
                        <p:par>
                          <p:cTn id="1157" fill="hold">
                            <p:stCondLst>
                              <p:cond delay="216500"/>
                            </p:stCondLst>
                            <p:childTnLst>
                              <p:par>
                                <p:cTn id="1158" presetID="9" presetClass="exit" presetSubtype="0" fill="hold" grpId="0" nodeType="afterEffect">
                                  <p:stCondLst>
                                    <p:cond delay="1000"/>
                                  </p:stCondLst>
                                  <p:childTnLst>
                                    <p:animEffect transition="out" filter="dissolve">
                                      <p:cBhvr>
                                        <p:cTn id="1159" dur="500"/>
                                        <p:tgtEl>
                                          <p:spTgt spid="55"/>
                                        </p:tgtEl>
                                      </p:cBhvr>
                                    </p:animEffect>
                                    <p:set>
                                      <p:cBhvr>
                                        <p:cTn id="1160" dur="1" fill="hold">
                                          <p:stCondLst>
                                            <p:cond delay="499"/>
                                          </p:stCondLst>
                                        </p:cTn>
                                        <p:tgtEl>
                                          <p:spTgt spid="55"/>
                                        </p:tgtEl>
                                        <p:attrNameLst>
                                          <p:attrName>style.visibility</p:attrName>
                                        </p:attrNameLst>
                                      </p:cBhvr>
                                      <p:to>
                                        <p:strVal val="hidden"/>
                                      </p:to>
                                    </p:set>
                                  </p:childTnLst>
                                </p:cTn>
                              </p:par>
                            </p:childTnLst>
                          </p:cTn>
                        </p:par>
                        <p:par>
                          <p:cTn id="1161" fill="hold">
                            <p:stCondLst>
                              <p:cond delay="218000"/>
                            </p:stCondLst>
                            <p:childTnLst>
                              <p:par>
                                <p:cTn id="1162" presetID="9" presetClass="exit" presetSubtype="0" fill="hold" grpId="0" nodeType="afterEffect">
                                  <p:stCondLst>
                                    <p:cond delay="1000"/>
                                  </p:stCondLst>
                                  <p:childTnLst>
                                    <p:animEffect transition="out" filter="dissolve">
                                      <p:cBhvr>
                                        <p:cTn id="1163" dur="500"/>
                                        <p:tgtEl>
                                          <p:spTgt spid="54"/>
                                        </p:tgtEl>
                                      </p:cBhvr>
                                    </p:animEffect>
                                    <p:set>
                                      <p:cBhvr>
                                        <p:cTn id="1164" dur="1" fill="hold">
                                          <p:stCondLst>
                                            <p:cond delay="499"/>
                                          </p:stCondLst>
                                        </p:cTn>
                                        <p:tgtEl>
                                          <p:spTgt spid="54"/>
                                        </p:tgtEl>
                                        <p:attrNameLst>
                                          <p:attrName>style.visibility</p:attrName>
                                        </p:attrNameLst>
                                      </p:cBhvr>
                                      <p:to>
                                        <p:strVal val="hidden"/>
                                      </p:to>
                                    </p:set>
                                  </p:childTnLst>
                                </p:cTn>
                              </p:par>
                            </p:childTnLst>
                          </p:cTn>
                        </p:par>
                        <p:par>
                          <p:cTn id="1165" fill="hold">
                            <p:stCondLst>
                              <p:cond delay="219500"/>
                            </p:stCondLst>
                            <p:childTnLst>
                              <p:par>
                                <p:cTn id="1166" presetID="9" presetClass="exit" presetSubtype="0" fill="hold" grpId="0" nodeType="afterEffect">
                                  <p:stCondLst>
                                    <p:cond delay="1000"/>
                                  </p:stCondLst>
                                  <p:childTnLst>
                                    <p:animEffect transition="out" filter="dissolve">
                                      <p:cBhvr>
                                        <p:cTn id="1167" dur="500"/>
                                        <p:tgtEl>
                                          <p:spTgt spid="53"/>
                                        </p:tgtEl>
                                      </p:cBhvr>
                                    </p:animEffect>
                                    <p:set>
                                      <p:cBhvr>
                                        <p:cTn id="1168" dur="1" fill="hold">
                                          <p:stCondLst>
                                            <p:cond delay="499"/>
                                          </p:stCondLst>
                                        </p:cTn>
                                        <p:tgtEl>
                                          <p:spTgt spid="53"/>
                                        </p:tgtEl>
                                        <p:attrNameLst>
                                          <p:attrName>style.visibility</p:attrName>
                                        </p:attrNameLst>
                                      </p:cBhvr>
                                      <p:to>
                                        <p:strVal val="hidden"/>
                                      </p:to>
                                    </p:set>
                                  </p:childTnLst>
                                </p:cTn>
                              </p:par>
                            </p:childTnLst>
                          </p:cTn>
                        </p:par>
                        <p:par>
                          <p:cTn id="1169" fill="hold">
                            <p:stCondLst>
                              <p:cond delay="221000"/>
                            </p:stCondLst>
                            <p:childTnLst>
                              <p:par>
                                <p:cTn id="1170" presetID="9" presetClass="exit" presetSubtype="0" fill="hold" grpId="0" nodeType="afterEffect">
                                  <p:stCondLst>
                                    <p:cond delay="1000"/>
                                  </p:stCondLst>
                                  <p:childTnLst>
                                    <p:animEffect transition="out" filter="dissolve">
                                      <p:cBhvr>
                                        <p:cTn id="1171" dur="500"/>
                                        <p:tgtEl>
                                          <p:spTgt spid="52"/>
                                        </p:tgtEl>
                                      </p:cBhvr>
                                    </p:animEffect>
                                    <p:set>
                                      <p:cBhvr>
                                        <p:cTn id="1172" dur="1" fill="hold">
                                          <p:stCondLst>
                                            <p:cond delay="499"/>
                                          </p:stCondLst>
                                        </p:cTn>
                                        <p:tgtEl>
                                          <p:spTgt spid="52"/>
                                        </p:tgtEl>
                                        <p:attrNameLst>
                                          <p:attrName>style.visibility</p:attrName>
                                        </p:attrNameLst>
                                      </p:cBhvr>
                                      <p:to>
                                        <p:strVal val="hidden"/>
                                      </p:to>
                                    </p:set>
                                  </p:childTnLst>
                                </p:cTn>
                              </p:par>
                            </p:childTnLst>
                          </p:cTn>
                        </p:par>
                        <p:par>
                          <p:cTn id="1173" fill="hold">
                            <p:stCondLst>
                              <p:cond delay="222500"/>
                            </p:stCondLst>
                            <p:childTnLst>
                              <p:par>
                                <p:cTn id="1174" presetID="9" presetClass="exit" presetSubtype="0" fill="hold" grpId="0" nodeType="afterEffect">
                                  <p:stCondLst>
                                    <p:cond delay="1000"/>
                                  </p:stCondLst>
                                  <p:childTnLst>
                                    <p:animEffect transition="out" filter="dissolve">
                                      <p:cBhvr>
                                        <p:cTn id="1175" dur="500"/>
                                        <p:tgtEl>
                                          <p:spTgt spid="51"/>
                                        </p:tgtEl>
                                      </p:cBhvr>
                                    </p:animEffect>
                                    <p:set>
                                      <p:cBhvr>
                                        <p:cTn id="1176" dur="1" fill="hold">
                                          <p:stCondLst>
                                            <p:cond delay="499"/>
                                          </p:stCondLst>
                                        </p:cTn>
                                        <p:tgtEl>
                                          <p:spTgt spid="51"/>
                                        </p:tgtEl>
                                        <p:attrNameLst>
                                          <p:attrName>style.visibility</p:attrName>
                                        </p:attrNameLst>
                                      </p:cBhvr>
                                      <p:to>
                                        <p:strVal val="hidden"/>
                                      </p:to>
                                    </p:set>
                                  </p:childTnLst>
                                </p:cTn>
                              </p:par>
                            </p:childTnLst>
                          </p:cTn>
                        </p:par>
                        <p:par>
                          <p:cTn id="1177" fill="hold">
                            <p:stCondLst>
                              <p:cond delay="224000"/>
                            </p:stCondLst>
                            <p:childTnLst>
                              <p:par>
                                <p:cTn id="1178" presetID="9" presetClass="exit" presetSubtype="0" fill="hold" grpId="0" nodeType="afterEffect">
                                  <p:stCondLst>
                                    <p:cond delay="1000"/>
                                  </p:stCondLst>
                                  <p:childTnLst>
                                    <p:animEffect transition="out" filter="dissolve">
                                      <p:cBhvr>
                                        <p:cTn id="1179" dur="500"/>
                                        <p:tgtEl>
                                          <p:spTgt spid="50"/>
                                        </p:tgtEl>
                                      </p:cBhvr>
                                    </p:animEffect>
                                    <p:set>
                                      <p:cBhvr>
                                        <p:cTn id="1180" dur="1" fill="hold">
                                          <p:stCondLst>
                                            <p:cond delay="499"/>
                                          </p:stCondLst>
                                        </p:cTn>
                                        <p:tgtEl>
                                          <p:spTgt spid="50"/>
                                        </p:tgtEl>
                                        <p:attrNameLst>
                                          <p:attrName>style.visibility</p:attrName>
                                        </p:attrNameLst>
                                      </p:cBhvr>
                                      <p:to>
                                        <p:strVal val="hidden"/>
                                      </p:to>
                                    </p:set>
                                  </p:childTnLst>
                                </p:cTn>
                              </p:par>
                            </p:childTnLst>
                          </p:cTn>
                        </p:par>
                        <p:par>
                          <p:cTn id="1181" fill="hold">
                            <p:stCondLst>
                              <p:cond delay="225500"/>
                            </p:stCondLst>
                            <p:childTnLst>
                              <p:par>
                                <p:cTn id="1182" presetID="9" presetClass="exit" presetSubtype="0" fill="hold" grpId="0" nodeType="afterEffect">
                                  <p:stCondLst>
                                    <p:cond delay="1000"/>
                                  </p:stCondLst>
                                  <p:childTnLst>
                                    <p:animEffect transition="out" filter="dissolve">
                                      <p:cBhvr>
                                        <p:cTn id="1183" dur="500"/>
                                        <p:tgtEl>
                                          <p:spTgt spid="49"/>
                                        </p:tgtEl>
                                      </p:cBhvr>
                                    </p:animEffect>
                                    <p:set>
                                      <p:cBhvr>
                                        <p:cTn id="1184" dur="1" fill="hold">
                                          <p:stCondLst>
                                            <p:cond delay="499"/>
                                          </p:stCondLst>
                                        </p:cTn>
                                        <p:tgtEl>
                                          <p:spTgt spid="49"/>
                                        </p:tgtEl>
                                        <p:attrNameLst>
                                          <p:attrName>style.visibility</p:attrName>
                                        </p:attrNameLst>
                                      </p:cBhvr>
                                      <p:to>
                                        <p:strVal val="hidden"/>
                                      </p:to>
                                    </p:set>
                                  </p:childTnLst>
                                </p:cTn>
                              </p:par>
                            </p:childTnLst>
                          </p:cTn>
                        </p:par>
                        <p:par>
                          <p:cTn id="1185" fill="hold">
                            <p:stCondLst>
                              <p:cond delay="227000"/>
                            </p:stCondLst>
                            <p:childTnLst>
                              <p:par>
                                <p:cTn id="1186" presetID="9" presetClass="exit" presetSubtype="0" fill="hold" grpId="0" nodeType="afterEffect">
                                  <p:stCondLst>
                                    <p:cond delay="1000"/>
                                  </p:stCondLst>
                                  <p:childTnLst>
                                    <p:animEffect transition="out" filter="dissolve">
                                      <p:cBhvr>
                                        <p:cTn id="1187" dur="500"/>
                                        <p:tgtEl>
                                          <p:spTgt spid="48"/>
                                        </p:tgtEl>
                                      </p:cBhvr>
                                    </p:animEffect>
                                    <p:set>
                                      <p:cBhvr>
                                        <p:cTn id="1188" dur="1" fill="hold">
                                          <p:stCondLst>
                                            <p:cond delay="499"/>
                                          </p:stCondLst>
                                        </p:cTn>
                                        <p:tgtEl>
                                          <p:spTgt spid="48"/>
                                        </p:tgtEl>
                                        <p:attrNameLst>
                                          <p:attrName>style.visibility</p:attrName>
                                        </p:attrNameLst>
                                      </p:cBhvr>
                                      <p:to>
                                        <p:strVal val="hidden"/>
                                      </p:to>
                                    </p:set>
                                  </p:childTnLst>
                                </p:cTn>
                              </p:par>
                            </p:childTnLst>
                          </p:cTn>
                        </p:par>
                        <p:par>
                          <p:cTn id="1189" fill="hold">
                            <p:stCondLst>
                              <p:cond delay="228500"/>
                            </p:stCondLst>
                            <p:childTnLst>
                              <p:par>
                                <p:cTn id="1190" presetID="9" presetClass="exit" presetSubtype="0" fill="hold" grpId="0" nodeType="afterEffect">
                                  <p:stCondLst>
                                    <p:cond delay="1000"/>
                                  </p:stCondLst>
                                  <p:childTnLst>
                                    <p:animEffect transition="out" filter="dissolve">
                                      <p:cBhvr>
                                        <p:cTn id="1191" dur="500"/>
                                        <p:tgtEl>
                                          <p:spTgt spid="47"/>
                                        </p:tgtEl>
                                      </p:cBhvr>
                                    </p:animEffect>
                                    <p:set>
                                      <p:cBhvr>
                                        <p:cTn id="1192" dur="1" fill="hold">
                                          <p:stCondLst>
                                            <p:cond delay="499"/>
                                          </p:stCondLst>
                                        </p:cTn>
                                        <p:tgtEl>
                                          <p:spTgt spid="47"/>
                                        </p:tgtEl>
                                        <p:attrNameLst>
                                          <p:attrName>style.visibility</p:attrName>
                                        </p:attrNameLst>
                                      </p:cBhvr>
                                      <p:to>
                                        <p:strVal val="hidden"/>
                                      </p:to>
                                    </p:set>
                                  </p:childTnLst>
                                </p:cTn>
                              </p:par>
                            </p:childTnLst>
                          </p:cTn>
                        </p:par>
                        <p:par>
                          <p:cTn id="1193" fill="hold">
                            <p:stCondLst>
                              <p:cond delay="230000"/>
                            </p:stCondLst>
                            <p:childTnLst>
                              <p:par>
                                <p:cTn id="1194" presetID="9" presetClass="exit" presetSubtype="0" fill="hold" grpId="0" nodeType="afterEffect">
                                  <p:stCondLst>
                                    <p:cond delay="1000"/>
                                  </p:stCondLst>
                                  <p:childTnLst>
                                    <p:animEffect transition="out" filter="dissolve">
                                      <p:cBhvr>
                                        <p:cTn id="1195" dur="500"/>
                                        <p:tgtEl>
                                          <p:spTgt spid="46"/>
                                        </p:tgtEl>
                                      </p:cBhvr>
                                    </p:animEffect>
                                    <p:set>
                                      <p:cBhvr>
                                        <p:cTn id="1196" dur="1" fill="hold">
                                          <p:stCondLst>
                                            <p:cond delay="499"/>
                                          </p:stCondLst>
                                        </p:cTn>
                                        <p:tgtEl>
                                          <p:spTgt spid="46"/>
                                        </p:tgtEl>
                                        <p:attrNameLst>
                                          <p:attrName>style.visibility</p:attrName>
                                        </p:attrNameLst>
                                      </p:cBhvr>
                                      <p:to>
                                        <p:strVal val="hidden"/>
                                      </p:to>
                                    </p:set>
                                  </p:childTnLst>
                                </p:cTn>
                              </p:par>
                            </p:childTnLst>
                          </p:cTn>
                        </p:par>
                        <p:par>
                          <p:cTn id="1197" fill="hold">
                            <p:stCondLst>
                              <p:cond delay="231500"/>
                            </p:stCondLst>
                            <p:childTnLst>
                              <p:par>
                                <p:cTn id="1198" presetID="9" presetClass="exit" presetSubtype="0" fill="hold" grpId="0" nodeType="afterEffect">
                                  <p:stCondLst>
                                    <p:cond delay="1000"/>
                                  </p:stCondLst>
                                  <p:childTnLst>
                                    <p:animEffect transition="out" filter="dissolve">
                                      <p:cBhvr>
                                        <p:cTn id="1199" dur="500"/>
                                        <p:tgtEl>
                                          <p:spTgt spid="45"/>
                                        </p:tgtEl>
                                      </p:cBhvr>
                                    </p:animEffect>
                                    <p:set>
                                      <p:cBhvr>
                                        <p:cTn id="1200" dur="1" fill="hold">
                                          <p:stCondLst>
                                            <p:cond delay="499"/>
                                          </p:stCondLst>
                                        </p:cTn>
                                        <p:tgtEl>
                                          <p:spTgt spid="45"/>
                                        </p:tgtEl>
                                        <p:attrNameLst>
                                          <p:attrName>style.visibility</p:attrName>
                                        </p:attrNameLst>
                                      </p:cBhvr>
                                      <p:to>
                                        <p:strVal val="hidden"/>
                                      </p:to>
                                    </p:set>
                                  </p:childTnLst>
                                </p:cTn>
                              </p:par>
                            </p:childTnLst>
                          </p:cTn>
                        </p:par>
                        <p:par>
                          <p:cTn id="1201" fill="hold">
                            <p:stCondLst>
                              <p:cond delay="233000"/>
                            </p:stCondLst>
                            <p:childTnLst>
                              <p:par>
                                <p:cTn id="1202" presetID="9" presetClass="exit" presetSubtype="0" fill="hold" grpId="0" nodeType="afterEffect">
                                  <p:stCondLst>
                                    <p:cond delay="1000"/>
                                  </p:stCondLst>
                                  <p:childTnLst>
                                    <p:animEffect transition="out" filter="dissolve">
                                      <p:cBhvr>
                                        <p:cTn id="1203" dur="500"/>
                                        <p:tgtEl>
                                          <p:spTgt spid="44"/>
                                        </p:tgtEl>
                                      </p:cBhvr>
                                    </p:animEffect>
                                    <p:set>
                                      <p:cBhvr>
                                        <p:cTn id="1204" dur="1" fill="hold">
                                          <p:stCondLst>
                                            <p:cond delay="499"/>
                                          </p:stCondLst>
                                        </p:cTn>
                                        <p:tgtEl>
                                          <p:spTgt spid="44"/>
                                        </p:tgtEl>
                                        <p:attrNameLst>
                                          <p:attrName>style.visibility</p:attrName>
                                        </p:attrNameLst>
                                      </p:cBhvr>
                                      <p:to>
                                        <p:strVal val="hidden"/>
                                      </p:to>
                                    </p:set>
                                  </p:childTnLst>
                                </p:cTn>
                              </p:par>
                            </p:childTnLst>
                          </p:cTn>
                        </p:par>
                        <p:par>
                          <p:cTn id="1205" fill="hold">
                            <p:stCondLst>
                              <p:cond delay="234500"/>
                            </p:stCondLst>
                            <p:childTnLst>
                              <p:par>
                                <p:cTn id="1206" presetID="9" presetClass="exit" presetSubtype="0" fill="hold" grpId="0" nodeType="afterEffect">
                                  <p:stCondLst>
                                    <p:cond delay="1000"/>
                                  </p:stCondLst>
                                  <p:childTnLst>
                                    <p:animEffect transition="out" filter="dissolve">
                                      <p:cBhvr>
                                        <p:cTn id="1207" dur="500"/>
                                        <p:tgtEl>
                                          <p:spTgt spid="43"/>
                                        </p:tgtEl>
                                      </p:cBhvr>
                                    </p:animEffect>
                                    <p:set>
                                      <p:cBhvr>
                                        <p:cTn id="1208" dur="1" fill="hold">
                                          <p:stCondLst>
                                            <p:cond delay="499"/>
                                          </p:stCondLst>
                                        </p:cTn>
                                        <p:tgtEl>
                                          <p:spTgt spid="43"/>
                                        </p:tgtEl>
                                        <p:attrNameLst>
                                          <p:attrName>style.visibility</p:attrName>
                                        </p:attrNameLst>
                                      </p:cBhvr>
                                      <p:to>
                                        <p:strVal val="hidden"/>
                                      </p:to>
                                    </p:set>
                                  </p:childTnLst>
                                </p:cTn>
                              </p:par>
                            </p:childTnLst>
                          </p:cTn>
                        </p:par>
                        <p:par>
                          <p:cTn id="1209" fill="hold">
                            <p:stCondLst>
                              <p:cond delay="236000"/>
                            </p:stCondLst>
                            <p:childTnLst>
                              <p:par>
                                <p:cTn id="1210" presetID="9" presetClass="exit" presetSubtype="0" fill="hold" grpId="0" nodeType="afterEffect">
                                  <p:stCondLst>
                                    <p:cond delay="1000"/>
                                  </p:stCondLst>
                                  <p:childTnLst>
                                    <p:animEffect transition="out" filter="dissolve">
                                      <p:cBhvr>
                                        <p:cTn id="1211" dur="500"/>
                                        <p:tgtEl>
                                          <p:spTgt spid="42"/>
                                        </p:tgtEl>
                                      </p:cBhvr>
                                    </p:animEffect>
                                    <p:set>
                                      <p:cBhvr>
                                        <p:cTn id="1212" dur="1" fill="hold">
                                          <p:stCondLst>
                                            <p:cond delay="499"/>
                                          </p:stCondLst>
                                        </p:cTn>
                                        <p:tgtEl>
                                          <p:spTgt spid="42"/>
                                        </p:tgtEl>
                                        <p:attrNameLst>
                                          <p:attrName>style.visibility</p:attrName>
                                        </p:attrNameLst>
                                      </p:cBhvr>
                                      <p:to>
                                        <p:strVal val="hidden"/>
                                      </p:to>
                                    </p:set>
                                  </p:childTnLst>
                                </p:cTn>
                              </p:par>
                            </p:childTnLst>
                          </p:cTn>
                        </p:par>
                        <p:par>
                          <p:cTn id="1213" fill="hold">
                            <p:stCondLst>
                              <p:cond delay="237500"/>
                            </p:stCondLst>
                            <p:childTnLst>
                              <p:par>
                                <p:cTn id="1214" presetID="9" presetClass="exit" presetSubtype="0" fill="hold" grpId="0" nodeType="afterEffect">
                                  <p:stCondLst>
                                    <p:cond delay="1000"/>
                                  </p:stCondLst>
                                  <p:childTnLst>
                                    <p:animEffect transition="out" filter="dissolve">
                                      <p:cBhvr>
                                        <p:cTn id="1215" dur="500"/>
                                        <p:tgtEl>
                                          <p:spTgt spid="41"/>
                                        </p:tgtEl>
                                      </p:cBhvr>
                                    </p:animEffect>
                                    <p:set>
                                      <p:cBhvr>
                                        <p:cTn id="1216" dur="1" fill="hold">
                                          <p:stCondLst>
                                            <p:cond delay="499"/>
                                          </p:stCondLst>
                                        </p:cTn>
                                        <p:tgtEl>
                                          <p:spTgt spid="41"/>
                                        </p:tgtEl>
                                        <p:attrNameLst>
                                          <p:attrName>style.visibility</p:attrName>
                                        </p:attrNameLst>
                                      </p:cBhvr>
                                      <p:to>
                                        <p:strVal val="hidden"/>
                                      </p:to>
                                    </p:set>
                                  </p:childTnLst>
                                </p:cTn>
                              </p:par>
                            </p:childTnLst>
                          </p:cTn>
                        </p:par>
                        <p:par>
                          <p:cTn id="1217" fill="hold">
                            <p:stCondLst>
                              <p:cond delay="239000"/>
                            </p:stCondLst>
                            <p:childTnLst>
                              <p:par>
                                <p:cTn id="1218" presetID="9" presetClass="exit" presetSubtype="0" fill="hold" grpId="0" nodeType="afterEffect">
                                  <p:stCondLst>
                                    <p:cond delay="1000"/>
                                  </p:stCondLst>
                                  <p:childTnLst>
                                    <p:animEffect transition="out" filter="dissolve">
                                      <p:cBhvr>
                                        <p:cTn id="1219" dur="500"/>
                                        <p:tgtEl>
                                          <p:spTgt spid="40"/>
                                        </p:tgtEl>
                                      </p:cBhvr>
                                    </p:animEffect>
                                    <p:set>
                                      <p:cBhvr>
                                        <p:cTn id="1220" dur="1" fill="hold">
                                          <p:stCondLst>
                                            <p:cond delay="499"/>
                                          </p:stCondLst>
                                        </p:cTn>
                                        <p:tgtEl>
                                          <p:spTgt spid="40"/>
                                        </p:tgtEl>
                                        <p:attrNameLst>
                                          <p:attrName>style.visibility</p:attrName>
                                        </p:attrNameLst>
                                      </p:cBhvr>
                                      <p:to>
                                        <p:strVal val="hidden"/>
                                      </p:to>
                                    </p:set>
                                  </p:childTnLst>
                                </p:cTn>
                              </p:par>
                            </p:childTnLst>
                          </p:cTn>
                        </p:par>
                        <p:par>
                          <p:cTn id="1221" fill="hold">
                            <p:stCondLst>
                              <p:cond delay="240500"/>
                            </p:stCondLst>
                            <p:childTnLst>
                              <p:par>
                                <p:cTn id="1222" presetID="9" presetClass="exit" presetSubtype="0" fill="hold" grpId="0" nodeType="afterEffect">
                                  <p:stCondLst>
                                    <p:cond delay="1000"/>
                                  </p:stCondLst>
                                  <p:childTnLst>
                                    <p:animEffect transition="out" filter="dissolve">
                                      <p:cBhvr>
                                        <p:cTn id="1223" dur="500"/>
                                        <p:tgtEl>
                                          <p:spTgt spid="39"/>
                                        </p:tgtEl>
                                      </p:cBhvr>
                                    </p:animEffect>
                                    <p:set>
                                      <p:cBhvr>
                                        <p:cTn id="1224" dur="1" fill="hold">
                                          <p:stCondLst>
                                            <p:cond delay="499"/>
                                          </p:stCondLst>
                                        </p:cTn>
                                        <p:tgtEl>
                                          <p:spTgt spid="39"/>
                                        </p:tgtEl>
                                        <p:attrNameLst>
                                          <p:attrName>style.visibility</p:attrName>
                                        </p:attrNameLst>
                                      </p:cBhvr>
                                      <p:to>
                                        <p:strVal val="hidden"/>
                                      </p:to>
                                    </p:set>
                                  </p:childTnLst>
                                </p:cTn>
                              </p:par>
                            </p:childTnLst>
                          </p:cTn>
                        </p:par>
                        <p:par>
                          <p:cTn id="1225" fill="hold">
                            <p:stCondLst>
                              <p:cond delay="242000"/>
                            </p:stCondLst>
                            <p:childTnLst>
                              <p:par>
                                <p:cTn id="1226" presetID="9" presetClass="exit" presetSubtype="0" fill="hold" grpId="0" nodeType="afterEffect">
                                  <p:stCondLst>
                                    <p:cond delay="1000"/>
                                  </p:stCondLst>
                                  <p:childTnLst>
                                    <p:animEffect transition="out" filter="dissolve">
                                      <p:cBhvr>
                                        <p:cTn id="1227" dur="500"/>
                                        <p:tgtEl>
                                          <p:spTgt spid="38"/>
                                        </p:tgtEl>
                                      </p:cBhvr>
                                    </p:animEffect>
                                    <p:set>
                                      <p:cBhvr>
                                        <p:cTn id="1228" dur="1" fill="hold">
                                          <p:stCondLst>
                                            <p:cond delay="499"/>
                                          </p:stCondLst>
                                        </p:cTn>
                                        <p:tgtEl>
                                          <p:spTgt spid="38"/>
                                        </p:tgtEl>
                                        <p:attrNameLst>
                                          <p:attrName>style.visibility</p:attrName>
                                        </p:attrNameLst>
                                      </p:cBhvr>
                                      <p:to>
                                        <p:strVal val="hidden"/>
                                      </p:to>
                                    </p:set>
                                  </p:childTnLst>
                                </p:cTn>
                              </p:par>
                            </p:childTnLst>
                          </p:cTn>
                        </p:par>
                        <p:par>
                          <p:cTn id="1229" fill="hold">
                            <p:stCondLst>
                              <p:cond delay="243500"/>
                            </p:stCondLst>
                            <p:childTnLst>
                              <p:par>
                                <p:cTn id="1230" presetID="9" presetClass="exit" presetSubtype="0" fill="hold" grpId="0" nodeType="afterEffect">
                                  <p:stCondLst>
                                    <p:cond delay="1000"/>
                                  </p:stCondLst>
                                  <p:childTnLst>
                                    <p:animEffect transition="out" filter="dissolve">
                                      <p:cBhvr>
                                        <p:cTn id="1231" dur="500"/>
                                        <p:tgtEl>
                                          <p:spTgt spid="37"/>
                                        </p:tgtEl>
                                      </p:cBhvr>
                                    </p:animEffect>
                                    <p:set>
                                      <p:cBhvr>
                                        <p:cTn id="1232" dur="1" fill="hold">
                                          <p:stCondLst>
                                            <p:cond delay="499"/>
                                          </p:stCondLst>
                                        </p:cTn>
                                        <p:tgtEl>
                                          <p:spTgt spid="37"/>
                                        </p:tgtEl>
                                        <p:attrNameLst>
                                          <p:attrName>style.visibility</p:attrName>
                                        </p:attrNameLst>
                                      </p:cBhvr>
                                      <p:to>
                                        <p:strVal val="hidden"/>
                                      </p:to>
                                    </p:set>
                                  </p:childTnLst>
                                </p:cTn>
                              </p:par>
                            </p:childTnLst>
                          </p:cTn>
                        </p:par>
                        <p:par>
                          <p:cTn id="1233" fill="hold">
                            <p:stCondLst>
                              <p:cond delay="245000"/>
                            </p:stCondLst>
                            <p:childTnLst>
                              <p:par>
                                <p:cTn id="1234" presetID="9" presetClass="exit" presetSubtype="0" fill="hold" grpId="0" nodeType="afterEffect">
                                  <p:stCondLst>
                                    <p:cond delay="1000"/>
                                  </p:stCondLst>
                                  <p:childTnLst>
                                    <p:animEffect transition="out" filter="dissolve">
                                      <p:cBhvr>
                                        <p:cTn id="1235" dur="500"/>
                                        <p:tgtEl>
                                          <p:spTgt spid="36"/>
                                        </p:tgtEl>
                                      </p:cBhvr>
                                    </p:animEffect>
                                    <p:set>
                                      <p:cBhvr>
                                        <p:cTn id="1236" dur="1" fill="hold">
                                          <p:stCondLst>
                                            <p:cond delay="499"/>
                                          </p:stCondLst>
                                        </p:cTn>
                                        <p:tgtEl>
                                          <p:spTgt spid="36"/>
                                        </p:tgtEl>
                                        <p:attrNameLst>
                                          <p:attrName>style.visibility</p:attrName>
                                        </p:attrNameLst>
                                      </p:cBhvr>
                                      <p:to>
                                        <p:strVal val="hidden"/>
                                      </p:to>
                                    </p:set>
                                  </p:childTnLst>
                                </p:cTn>
                              </p:par>
                            </p:childTnLst>
                          </p:cTn>
                        </p:par>
                        <p:par>
                          <p:cTn id="1237" fill="hold">
                            <p:stCondLst>
                              <p:cond delay="246500"/>
                            </p:stCondLst>
                            <p:childTnLst>
                              <p:par>
                                <p:cTn id="1238" presetID="9" presetClass="exit" presetSubtype="0" fill="hold" grpId="0" nodeType="afterEffect">
                                  <p:stCondLst>
                                    <p:cond delay="1000"/>
                                  </p:stCondLst>
                                  <p:childTnLst>
                                    <p:animEffect transition="out" filter="dissolve">
                                      <p:cBhvr>
                                        <p:cTn id="1239" dur="500"/>
                                        <p:tgtEl>
                                          <p:spTgt spid="35"/>
                                        </p:tgtEl>
                                      </p:cBhvr>
                                    </p:animEffect>
                                    <p:set>
                                      <p:cBhvr>
                                        <p:cTn id="1240" dur="1" fill="hold">
                                          <p:stCondLst>
                                            <p:cond delay="499"/>
                                          </p:stCondLst>
                                        </p:cTn>
                                        <p:tgtEl>
                                          <p:spTgt spid="35"/>
                                        </p:tgtEl>
                                        <p:attrNameLst>
                                          <p:attrName>style.visibility</p:attrName>
                                        </p:attrNameLst>
                                      </p:cBhvr>
                                      <p:to>
                                        <p:strVal val="hidden"/>
                                      </p:to>
                                    </p:set>
                                  </p:childTnLst>
                                </p:cTn>
                              </p:par>
                            </p:childTnLst>
                          </p:cTn>
                        </p:par>
                        <p:par>
                          <p:cTn id="1241" fill="hold">
                            <p:stCondLst>
                              <p:cond delay="248000"/>
                            </p:stCondLst>
                            <p:childTnLst>
                              <p:par>
                                <p:cTn id="1242" presetID="9" presetClass="exit" presetSubtype="0" fill="hold" grpId="0" nodeType="afterEffect">
                                  <p:stCondLst>
                                    <p:cond delay="1000"/>
                                  </p:stCondLst>
                                  <p:childTnLst>
                                    <p:animEffect transition="out" filter="dissolve">
                                      <p:cBhvr>
                                        <p:cTn id="1243" dur="500"/>
                                        <p:tgtEl>
                                          <p:spTgt spid="34"/>
                                        </p:tgtEl>
                                      </p:cBhvr>
                                    </p:animEffect>
                                    <p:set>
                                      <p:cBhvr>
                                        <p:cTn id="1244" dur="1" fill="hold">
                                          <p:stCondLst>
                                            <p:cond delay="499"/>
                                          </p:stCondLst>
                                        </p:cTn>
                                        <p:tgtEl>
                                          <p:spTgt spid="34"/>
                                        </p:tgtEl>
                                        <p:attrNameLst>
                                          <p:attrName>style.visibility</p:attrName>
                                        </p:attrNameLst>
                                      </p:cBhvr>
                                      <p:to>
                                        <p:strVal val="hidden"/>
                                      </p:to>
                                    </p:set>
                                  </p:childTnLst>
                                </p:cTn>
                              </p:par>
                            </p:childTnLst>
                          </p:cTn>
                        </p:par>
                        <p:par>
                          <p:cTn id="1245" fill="hold">
                            <p:stCondLst>
                              <p:cond delay="249500"/>
                            </p:stCondLst>
                            <p:childTnLst>
                              <p:par>
                                <p:cTn id="1246" presetID="9" presetClass="exit" presetSubtype="0" fill="hold" grpId="0" nodeType="afterEffect">
                                  <p:stCondLst>
                                    <p:cond delay="1000"/>
                                  </p:stCondLst>
                                  <p:childTnLst>
                                    <p:animEffect transition="out" filter="dissolve">
                                      <p:cBhvr>
                                        <p:cTn id="1247" dur="500"/>
                                        <p:tgtEl>
                                          <p:spTgt spid="33"/>
                                        </p:tgtEl>
                                      </p:cBhvr>
                                    </p:animEffect>
                                    <p:set>
                                      <p:cBhvr>
                                        <p:cTn id="1248" dur="1" fill="hold">
                                          <p:stCondLst>
                                            <p:cond delay="499"/>
                                          </p:stCondLst>
                                        </p:cTn>
                                        <p:tgtEl>
                                          <p:spTgt spid="33"/>
                                        </p:tgtEl>
                                        <p:attrNameLst>
                                          <p:attrName>style.visibility</p:attrName>
                                        </p:attrNameLst>
                                      </p:cBhvr>
                                      <p:to>
                                        <p:strVal val="hidden"/>
                                      </p:to>
                                    </p:set>
                                  </p:childTnLst>
                                </p:cTn>
                              </p:par>
                            </p:childTnLst>
                          </p:cTn>
                        </p:par>
                        <p:par>
                          <p:cTn id="1249" fill="hold">
                            <p:stCondLst>
                              <p:cond delay="251000"/>
                            </p:stCondLst>
                            <p:childTnLst>
                              <p:par>
                                <p:cTn id="1250" presetID="9" presetClass="exit" presetSubtype="0" fill="hold" grpId="0" nodeType="afterEffect">
                                  <p:stCondLst>
                                    <p:cond delay="1000"/>
                                  </p:stCondLst>
                                  <p:childTnLst>
                                    <p:animEffect transition="out" filter="dissolve">
                                      <p:cBhvr>
                                        <p:cTn id="1251" dur="500"/>
                                        <p:tgtEl>
                                          <p:spTgt spid="32"/>
                                        </p:tgtEl>
                                      </p:cBhvr>
                                    </p:animEffect>
                                    <p:set>
                                      <p:cBhvr>
                                        <p:cTn id="1252" dur="1" fill="hold">
                                          <p:stCondLst>
                                            <p:cond delay="499"/>
                                          </p:stCondLst>
                                        </p:cTn>
                                        <p:tgtEl>
                                          <p:spTgt spid="32"/>
                                        </p:tgtEl>
                                        <p:attrNameLst>
                                          <p:attrName>style.visibility</p:attrName>
                                        </p:attrNameLst>
                                      </p:cBhvr>
                                      <p:to>
                                        <p:strVal val="hidden"/>
                                      </p:to>
                                    </p:set>
                                  </p:childTnLst>
                                </p:cTn>
                              </p:par>
                            </p:childTnLst>
                          </p:cTn>
                        </p:par>
                        <p:par>
                          <p:cTn id="1253" fill="hold">
                            <p:stCondLst>
                              <p:cond delay="252500"/>
                            </p:stCondLst>
                            <p:childTnLst>
                              <p:par>
                                <p:cTn id="1254" presetID="9" presetClass="exit" presetSubtype="0" fill="hold" grpId="0" nodeType="afterEffect">
                                  <p:stCondLst>
                                    <p:cond delay="1000"/>
                                  </p:stCondLst>
                                  <p:childTnLst>
                                    <p:animEffect transition="out" filter="dissolve">
                                      <p:cBhvr>
                                        <p:cTn id="1255" dur="500"/>
                                        <p:tgtEl>
                                          <p:spTgt spid="31"/>
                                        </p:tgtEl>
                                      </p:cBhvr>
                                    </p:animEffect>
                                    <p:set>
                                      <p:cBhvr>
                                        <p:cTn id="1256" dur="1" fill="hold">
                                          <p:stCondLst>
                                            <p:cond delay="499"/>
                                          </p:stCondLst>
                                        </p:cTn>
                                        <p:tgtEl>
                                          <p:spTgt spid="31"/>
                                        </p:tgtEl>
                                        <p:attrNameLst>
                                          <p:attrName>style.visibility</p:attrName>
                                        </p:attrNameLst>
                                      </p:cBhvr>
                                      <p:to>
                                        <p:strVal val="hidden"/>
                                      </p:to>
                                    </p:set>
                                  </p:childTnLst>
                                </p:cTn>
                              </p:par>
                            </p:childTnLst>
                          </p:cTn>
                        </p:par>
                        <p:par>
                          <p:cTn id="1257" fill="hold">
                            <p:stCondLst>
                              <p:cond delay="254000"/>
                            </p:stCondLst>
                            <p:childTnLst>
                              <p:par>
                                <p:cTn id="1258" presetID="9" presetClass="exit" presetSubtype="0" fill="hold" grpId="0" nodeType="afterEffect">
                                  <p:stCondLst>
                                    <p:cond delay="1000"/>
                                  </p:stCondLst>
                                  <p:childTnLst>
                                    <p:animEffect transition="out" filter="dissolve">
                                      <p:cBhvr>
                                        <p:cTn id="1259" dur="500"/>
                                        <p:tgtEl>
                                          <p:spTgt spid="30"/>
                                        </p:tgtEl>
                                      </p:cBhvr>
                                    </p:animEffect>
                                    <p:set>
                                      <p:cBhvr>
                                        <p:cTn id="1260" dur="1" fill="hold">
                                          <p:stCondLst>
                                            <p:cond delay="499"/>
                                          </p:stCondLst>
                                        </p:cTn>
                                        <p:tgtEl>
                                          <p:spTgt spid="30"/>
                                        </p:tgtEl>
                                        <p:attrNameLst>
                                          <p:attrName>style.visibility</p:attrName>
                                        </p:attrNameLst>
                                      </p:cBhvr>
                                      <p:to>
                                        <p:strVal val="hidden"/>
                                      </p:to>
                                    </p:set>
                                  </p:childTnLst>
                                </p:cTn>
                              </p:par>
                            </p:childTnLst>
                          </p:cTn>
                        </p:par>
                        <p:par>
                          <p:cTn id="1261" fill="hold">
                            <p:stCondLst>
                              <p:cond delay="255500"/>
                            </p:stCondLst>
                            <p:childTnLst>
                              <p:par>
                                <p:cTn id="1262" presetID="9" presetClass="exit" presetSubtype="0" fill="hold" grpId="0" nodeType="afterEffect">
                                  <p:stCondLst>
                                    <p:cond delay="1000"/>
                                  </p:stCondLst>
                                  <p:childTnLst>
                                    <p:animEffect transition="out" filter="dissolve">
                                      <p:cBhvr>
                                        <p:cTn id="1263" dur="500"/>
                                        <p:tgtEl>
                                          <p:spTgt spid="29"/>
                                        </p:tgtEl>
                                      </p:cBhvr>
                                    </p:animEffect>
                                    <p:set>
                                      <p:cBhvr>
                                        <p:cTn id="1264" dur="1" fill="hold">
                                          <p:stCondLst>
                                            <p:cond delay="499"/>
                                          </p:stCondLst>
                                        </p:cTn>
                                        <p:tgtEl>
                                          <p:spTgt spid="29"/>
                                        </p:tgtEl>
                                        <p:attrNameLst>
                                          <p:attrName>style.visibility</p:attrName>
                                        </p:attrNameLst>
                                      </p:cBhvr>
                                      <p:to>
                                        <p:strVal val="hidden"/>
                                      </p:to>
                                    </p:set>
                                  </p:childTnLst>
                                </p:cTn>
                              </p:par>
                            </p:childTnLst>
                          </p:cTn>
                        </p:par>
                        <p:par>
                          <p:cTn id="1265" fill="hold">
                            <p:stCondLst>
                              <p:cond delay="257000"/>
                            </p:stCondLst>
                            <p:childTnLst>
                              <p:par>
                                <p:cTn id="1266" presetID="9" presetClass="exit" presetSubtype="0" fill="hold" grpId="0" nodeType="afterEffect">
                                  <p:stCondLst>
                                    <p:cond delay="1000"/>
                                  </p:stCondLst>
                                  <p:childTnLst>
                                    <p:animEffect transition="out" filter="dissolve">
                                      <p:cBhvr>
                                        <p:cTn id="1267" dur="500"/>
                                        <p:tgtEl>
                                          <p:spTgt spid="28"/>
                                        </p:tgtEl>
                                      </p:cBhvr>
                                    </p:animEffect>
                                    <p:set>
                                      <p:cBhvr>
                                        <p:cTn id="1268" dur="1" fill="hold">
                                          <p:stCondLst>
                                            <p:cond delay="499"/>
                                          </p:stCondLst>
                                        </p:cTn>
                                        <p:tgtEl>
                                          <p:spTgt spid="28"/>
                                        </p:tgtEl>
                                        <p:attrNameLst>
                                          <p:attrName>style.visibility</p:attrName>
                                        </p:attrNameLst>
                                      </p:cBhvr>
                                      <p:to>
                                        <p:strVal val="hidden"/>
                                      </p:to>
                                    </p:set>
                                  </p:childTnLst>
                                </p:cTn>
                              </p:par>
                            </p:childTnLst>
                          </p:cTn>
                        </p:par>
                        <p:par>
                          <p:cTn id="1269" fill="hold">
                            <p:stCondLst>
                              <p:cond delay="258500"/>
                            </p:stCondLst>
                            <p:childTnLst>
                              <p:par>
                                <p:cTn id="1270" presetID="9" presetClass="exit" presetSubtype="0" fill="hold" grpId="0" nodeType="afterEffect">
                                  <p:stCondLst>
                                    <p:cond delay="1000"/>
                                  </p:stCondLst>
                                  <p:childTnLst>
                                    <p:animEffect transition="out" filter="dissolve">
                                      <p:cBhvr>
                                        <p:cTn id="1271" dur="500"/>
                                        <p:tgtEl>
                                          <p:spTgt spid="27"/>
                                        </p:tgtEl>
                                      </p:cBhvr>
                                    </p:animEffect>
                                    <p:set>
                                      <p:cBhvr>
                                        <p:cTn id="1272" dur="1" fill="hold">
                                          <p:stCondLst>
                                            <p:cond delay="499"/>
                                          </p:stCondLst>
                                        </p:cTn>
                                        <p:tgtEl>
                                          <p:spTgt spid="27"/>
                                        </p:tgtEl>
                                        <p:attrNameLst>
                                          <p:attrName>style.visibility</p:attrName>
                                        </p:attrNameLst>
                                      </p:cBhvr>
                                      <p:to>
                                        <p:strVal val="hidden"/>
                                      </p:to>
                                    </p:set>
                                  </p:childTnLst>
                                </p:cTn>
                              </p:par>
                            </p:childTnLst>
                          </p:cTn>
                        </p:par>
                        <p:par>
                          <p:cTn id="1273" fill="hold">
                            <p:stCondLst>
                              <p:cond delay="260000"/>
                            </p:stCondLst>
                            <p:childTnLst>
                              <p:par>
                                <p:cTn id="1274" presetID="9" presetClass="exit" presetSubtype="0" fill="hold" grpId="0" nodeType="afterEffect">
                                  <p:stCondLst>
                                    <p:cond delay="0"/>
                                  </p:stCondLst>
                                  <p:childTnLst>
                                    <p:animEffect transition="out" filter="dissolve">
                                      <p:cBhvr>
                                        <p:cTn id="1275" dur="500"/>
                                        <p:tgtEl>
                                          <p:spTgt spid="26"/>
                                        </p:tgtEl>
                                      </p:cBhvr>
                                    </p:animEffect>
                                    <p:set>
                                      <p:cBhvr>
                                        <p:cTn id="1276" dur="1" fill="hold">
                                          <p:stCondLst>
                                            <p:cond delay="499"/>
                                          </p:stCondLst>
                                        </p:cTn>
                                        <p:tgtEl>
                                          <p:spTgt spid="26"/>
                                        </p:tgtEl>
                                        <p:attrNameLst>
                                          <p:attrName>style.visibility</p:attrName>
                                        </p:attrNameLst>
                                      </p:cBhvr>
                                      <p:to>
                                        <p:strVal val="hidden"/>
                                      </p:to>
                                    </p:set>
                                  </p:childTnLst>
                                </p:cTn>
                              </p:par>
                            </p:childTnLst>
                          </p:cTn>
                        </p:par>
                        <p:par>
                          <p:cTn id="1277" fill="hold">
                            <p:stCondLst>
                              <p:cond delay="260500"/>
                            </p:stCondLst>
                            <p:childTnLst>
                              <p:par>
                                <p:cTn id="1278" presetID="9" presetClass="exit" presetSubtype="0" fill="hold" grpId="0" nodeType="afterEffect">
                                  <p:stCondLst>
                                    <p:cond delay="0"/>
                                  </p:stCondLst>
                                  <p:childTnLst>
                                    <p:animEffect transition="out" filter="dissolve">
                                      <p:cBhvr>
                                        <p:cTn id="1279" dur="500"/>
                                        <p:tgtEl>
                                          <p:spTgt spid="25"/>
                                        </p:tgtEl>
                                      </p:cBhvr>
                                    </p:animEffect>
                                    <p:set>
                                      <p:cBhvr>
                                        <p:cTn id="1280" dur="1" fill="hold">
                                          <p:stCondLst>
                                            <p:cond delay="499"/>
                                          </p:stCondLst>
                                        </p:cTn>
                                        <p:tgtEl>
                                          <p:spTgt spid="25"/>
                                        </p:tgtEl>
                                        <p:attrNameLst>
                                          <p:attrName>style.visibility</p:attrName>
                                        </p:attrNameLst>
                                      </p:cBhvr>
                                      <p:to>
                                        <p:strVal val="hidden"/>
                                      </p:to>
                                    </p:set>
                                  </p:childTnLst>
                                </p:cTn>
                              </p:par>
                            </p:childTnLst>
                          </p:cTn>
                        </p:par>
                        <p:par>
                          <p:cTn id="1281" fill="hold">
                            <p:stCondLst>
                              <p:cond delay="261000"/>
                            </p:stCondLst>
                            <p:childTnLst>
                              <p:par>
                                <p:cTn id="1282" presetID="9" presetClass="exit" presetSubtype="0" fill="hold" grpId="0" nodeType="afterEffect">
                                  <p:stCondLst>
                                    <p:cond delay="0"/>
                                  </p:stCondLst>
                                  <p:childTnLst>
                                    <p:animEffect transition="out" filter="dissolve">
                                      <p:cBhvr>
                                        <p:cTn id="1283" dur="500"/>
                                        <p:tgtEl>
                                          <p:spTgt spid="24"/>
                                        </p:tgtEl>
                                      </p:cBhvr>
                                    </p:animEffect>
                                    <p:set>
                                      <p:cBhvr>
                                        <p:cTn id="1284" dur="1" fill="hold">
                                          <p:stCondLst>
                                            <p:cond delay="499"/>
                                          </p:stCondLst>
                                        </p:cTn>
                                        <p:tgtEl>
                                          <p:spTgt spid="24"/>
                                        </p:tgtEl>
                                        <p:attrNameLst>
                                          <p:attrName>style.visibility</p:attrName>
                                        </p:attrNameLst>
                                      </p:cBhvr>
                                      <p:to>
                                        <p:strVal val="hidden"/>
                                      </p:to>
                                    </p:set>
                                  </p:childTnLst>
                                </p:cTn>
                              </p:par>
                            </p:childTnLst>
                          </p:cTn>
                        </p:par>
                        <p:par>
                          <p:cTn id="1285" fill="hold">
                            <p:stCondLst>
                              <p:cond delay="261500"/>
                            </p:stCondLst>
                            <p:childTnLst>
                              <p:par>
                                <p:cTn id="1286" presetID="9" presetClass="exit" presetSubtype="0" fill="hold" grpId="0" nodeType="afterEffect">
                                  <p:stCondLst>
                                    <p:cond delay="0"/>
                                  </p:stCondLst>
                                  <p:childTnLst>
                                    <p:animEffect transition="out" filter="dissolve">
                                      <p:cBhvr>
                                        <p:cTn id="1287" dur="500"/>
                                        <p:tgtEl>
                                          <p:spTgt spid="23"/>
                                        </p:tgtEl>
                                      </p:cBhvr>
                                    </p:animEffect>
                                    <p:set>
                                      <p:cBhvr>
                                        <p:cTn id="1288" dur="1" fill="hold">
                                          <p:stCondLst>
                                            <p:cond delay="499"/>
                                          </p:stCondLst>
                                        </p:cTn>
                                        <p:tgtEl>
                                          <p:spTgt spid="23"/>
                                        </p:tgtEl>
                                        <p:attrNameLst>
                                          <p:attrName>style.visibility</p:attrName>
                                        </p:attrNameLst>
                                      </p:cBhvr>
                                      <p:to>
                                        <p:strVal val="hidden"/>
                                      </p:to>
                                    </p:set>
                                  </p:childTnLst>
                                </p:cTn>
                              </p:par>
                            </p:childTnLst>
                          </p:cTn>
                        </p:par>
                        <p:par>
                          <p:cTn id="1289" fill="hold">
                            <p:stCondLst>
                              <p:cond delay="262000"/>
                            </p:stCondLst>
                            <p:childTnLst>
                              <p:par>
                                <p:cTn id="1290" presetID="9" presetClass="exit" presetSubtype="0" fill="hold" grpId="0" nodeType="afterEffect">
                                  <p:stCondLst>
                                    <p:cond delay="1000"/>
                                  </p:stCondLst>
                                  <p:childTnLst>
                                    <p:animEffect transition="out" filter="dissolve">
                                      <p:cBhvr>
                                        <p:cTn id="1291" dur="500"/>
                                        <p:tgtEl>
                                          <p:spTgt spid="22"/>
                                        </p:tgtEl>
                                      </p:cBhvr>
                                    </p:animEffect>
                                    <p:set>
                                      <p:cBhvr>
                                        <p:cTn id="1292" dur="1" fill="hold">
                                          <p:stCondLst>
                                            <p:cond delay="499"/>
                                          </p:stCondLst>
                                        </p:cTn>
                                        <p:tgtEl>
                                          <p:spTgt spid="22"/>
                                        </p:tgtEl>
                                        <p:attrNameLst>
                                          <p:attrName>style.visibility</p:attrName>
                                        </p:attrNameLst>
                                      </p:cBhvr>
                                      <p:to>
                                        <p:strVal val="hidden"/>
                                      </p:to>
                                    </p:set>
                                  </p:childTnLst>
                                </p:cTn>
                              </p:par>
                            </p:childTnLst>
                          </p:cTn>
                        </p:par>
                        <p:par>
                          <p:cTn id="1293" fill="hold">
                            <p:stCondLst>
                              <p:cond delay="263500"/>
                            </p:stCondLst>
                            <p:childTnLst>
                              <p:par>
                                <p:cTn id="1294" presetID="9" presetClass="exit" presetSubtype="0" fill="hold" grpId="0" nodeType="afterEffect">
                                  <p:stCondLst>
                                    <p:cond delay="1000"/>
                                  </p:stCondLst>
                                  <p:childTnLst>
                                    <p:animEffect transition="out" filter="dissolve">
                                      <p:cBhvr>
                                        <p:cTn id="1295" dur="500"/>
                                        <p:tgtEl>
                                          <p:spTgt spid="21"/>
                                        </p:tgtEl>
                                      </p:cBhvr>
                                    </p:animEffect>
                                    <p:set>
                                      <p:cBhvr>
                                        <p:cTn id="1296" dur="1" fill="hold">
                                          <p:stCondLst>
                                            <p:cond delay="499"/>
                                          </p:stCondLst>
                                        </p:cTn>
                                        <p:tgtEl>
                                          <p:spTgt spid="21"/>
                                        </p:tgtEl>
                                        <p:attrNameLst>
                                          <p:attrName>style.visibility</p:attrName>
                                        </p:attrNameLst>
                                      </p:cBhvr>
                                      <p:to>
                                        <p:strVal val="hidden"/>
                                      </p:to>
                                    </p:set>
                                  </p:childTnLst>
                                </p:cTn>
                              </p:par>
                            </p:childTnLst>
                          </p:cTn>
                        </p:par>
                      </p:childTnLst>
                    </p:cTn>
                  </p:par>
                  <p:par>
                    <p:cTn id="1297" fill="hold">
                      <p:stCondLst>
                        <p:cond delay="indefinite"/>
                      </p:stCondLst>
                      <p:childTnLst>
                        <p:par>
                          <p:cTn id="1298" fill="hold">
                            <p:stCondLst>
                              <p:cond delay="0"/>
                            </p:stCondLst>
                            <p:childTnLst>
                              <p:par>
                                <p:cTn id="1299" presetID="22" presetClass="exit" presetSubtype="4" fill="hold" grpId="1" nodeType="clickEffect">
                                  <p:stCondLst>
                                    <p:cond delay="0"/>
                                  </p:stCondLst>
                                  <p:childTnLst>
                                    <p:animEffect transition="out" filter="wipe(down)">
                                      <p:cBhvr>
                                        <p:cTn id="1300" dur="500"/>
                                        <p:tgtEl>
                                          <p:spTgt spid="20"/>
                                        </p:tgtEl>
                                      </p:cBhvr>
                                    </p:animEffect>
                                    <p:set>
                                      <p:cBhvr>
                                        <p:cTn id="1301" dur="1" fill="hold">
                                          <p:stCondLst>
                                            <p:cond delay="499"/>
                                          </p:stCondLst>
                                        </p:cTn>
                                        <p:tgtEl>
                                          <p:spTgt spid="20"/>
                                        </p:tgtEl>
                                        <p:attrNameLst>
                                          <p:attrName>style.visibility</p:attrName>
                                        </p:attrNameLst>
                                      </p:cBhvr>
                                      <p:to>
                                        <p:strVal val="hidden"/>
                                      </p:to>
                                    </p:set>
                                  </p:childTnLst>
                                </p:cTn>
                              </p:par>
                            </p:childTnLst>
                          </p:cTn>
                        </p:par>
                      </p:childTnLst>
                    </p:cTn>
                  </p:par>
                  <p:par>
                    <p:cTn id="1302" fill="hold">
                      <p:stCondLst>
                        <p:cond delay="indefinite"/>
                      </p:stCondLst>
                      <p:childTnLst>
                        <p:par>
                          <p:cTn id="1303" fill="hold">
                            <p:stCondLst>
                              <p:cond delay="0"/>
                            </p:stCondLst>
                            <p:childTnLst>
                              <p:par>
                                <p:cTn id="1304" presetID="10" presetClass="entr" presetSubtype="0" fill="hold" nodeType="clickEffect">
                                  <p:stCondLst>
                                    <p:cond delay="0"/>
                                  </p:stCondLst>
                                  <p:childTnLst>
                                    <p:set>
                                      <p:cBhvr>
                                        <p:cTn id="1305" dur="1" fill="hold">
                                          <p:stCondLst>
                                            <p:cond delay="0"/>
                                          </p:stCondLst>
                                        </p:cTn>
                                        <p:tgtEl>
                                          <p:spTgt spid="16">
                                            <p:txEl>
                                              <p:pRg st="0" end="0"/>
                                            </p:txEl>
                                          </p:spTgt>
                                        </p:tgtEl>
                                        <p:attrNameLst>
                                          <p:attrName>style.visibility</p:attrName>
                                        </p:attrNameLst>
                                      </p:cBhvr>
                                      <p:to>
                                        <p:strVal val="visible"/>
                                      </p:to>
                                    </p:set>
                                    <p:animEffect transition="in" filter="fade">
                                      <p:cBhvr>
                                        <p:cTn id="1306" dur="500"/>
                                        <p:tgtEl>
                                          <p:spTgt spid="16">
                                            <p:txEl>
                                              <p:pRg st="0" end="0"/>
                                            </p:txEl>
                                          </p:spTgt>
                                        </p:tgtEl>
                                      </p:cBhvr>
                                    </p:animEffect>
                                  </p:childTnLst>
                                </p:cTn>
                              </p:par>
                            </p:childTnLst>
                          </p:cTn>
                        </p:par>
                      </p:childTnLst>
                    </p:cTn>
                  </p:par>
                  <p:par>
                    <p:cTn id="1307" fill="hold">
                      <p:stCondLst>
                        <p:cond delay="indefinite"/>
                      </p:stCondLst>
                      <p:childTnLst>
                        <p:par>
                          <p:cTn id="1308" fill="hold">
                            <p:stCondLst>
                              <p:cond delay="0"/>
                            </p:stCondLst>
                            <p:childTnLst>
                              <p:par>
                                <p:cTn id="1309" presetID="10" presetClass="entr" presetSubtype="0" fill="hold" nodeType="clickEffect">
                                  <p:stCondLst>
                                    <p:cond delay="0"/>
                                  </p:stCondLst>
                                  <p:childTnLst>
                                    <p:set>
                                      <p:cBhvr>
                                        <p:cTn id="1310" dur="1" fill="hold">
                                          <p:stCondLst>
                                            <p:cond delay="0"/>
                                          </p:stCondLst>
                                        </p:cTn>
                                        <p:tgtEl>
                                          <p:spTgt spid="18">
                                            <p:txEl>
                                              <p:pRg st="0" end="0"/>
                                            </p:txEl>
                                          </p:spTgt>
                                        </p:tgtEl>
                                        <p:attrNameLst>
                                          <p:attrName>style.visibility</p:attrName>
                                        </p:attrNameLst>
                                      </p:cBhvr>
                                      <p:to>
                                        <p:strVal val="visible"/>
                                      </p:to>
                                    </p:set>
                                    <p:animEffect transition="in" filter="fade">
                                      <p:cBhvr>
                                        <p:cTn id="1311" dur="500"/>
                                        <p:tgtEl>
                                          <p:spTgt spid="18">
                                            <p:txEl>
                                              <p:pRg st="0" end="0"/>
                                            </p:txEl>
                                          </p:spTgt>
                                        </p:tgtEl>
                                      </p:cBhvr>
                                    </p:animEffect>
                                  </p:childTnLst>
                                </p:cTn>
                              </p:par>
                            </p:childTnLst>
                          </p:cTn>
                        </p:par>
                      </p:childTnLst>
                    </p:cTn>
                  </p:par>
                  <p:par>
                    <p:cTn id="1312" fill="hold">
                      <p:stCondLst>
                        <p:cond delay="indefinite"/>
                      </p:stCondLst>
                      <p:childTnLst>
                        <p:par>
                          <p:cTn id="1313" fill="hold">
                            <p:stCondLst>
                              <p:cond delay="0"/>
                            </p:stCondLst>
                            <p:childTnLst>
                              <p:par>
                                <p:cTn id="1314" presetID="10" presetClass="entr" presetSubtype="0" fill="hold" nodeType="clickEffect">
                                  <p:stCondLst>
                                    <p:cond delay="0"/>
                                  </p:stCondLst>
                                  <p:childTnLst>
                                    <p:set>
                                      <p:cBhvr>
                                        <p:cTn id="1315" dur="1" fill="hold">
                                          <p:stCondLst>
                                            <p:cond delay="0"/>
                                          </p:stCondLst>
                                        </p:cTn>
                                        <p:tgtEl>
                                          <p:spTgt spid="19">
                                            <p:txEl>
                                              <p:pRg st="0" end="0"/>
                                            </p:txEl>
                                          </p:spTgt>
                                        </p:tgtEl>
                                        <p:attrNameLst>
                                          <p:attrName>style.visibility</p:attrName>
                                        </p:attrNameLst>
                                      </p:cBhvr>
                                      <p:to>
                                        <p:strVal val="visible"/>
                                      </p:to>
                                    </p:set>
                                    <p:animEffect transition="in" filter="fade">
                                      <p:cBhvr>
                                        <p:cTn id="131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34771"/>
            <a:ext cx="12192000" cy="6467733"/>
          </a:xfrm>
          <a:prstGeom prst="rect">
            <a:avLst/>
          </a:prstGeom>
        </p:spPr>
      </p:pic>
      <p:grpSp>
        <p:nvGrpSpPr>
          <p:cNvPr id="15" name="Group 14"/>
          <p:cNvGrpSpPr/>
          <p:nvPr/>
        </p:nvGrpSpPr>
        <p:grpSpPr>
          <a:xfrm>
            <a:off x="659116" y="743651"/>
            <a:ext cx="1653988" cy="609600"/>
            <a:chOff x="-770749" y="-95426"/>
            <a:chExt cx="4255994" cy="1143000"/>
          </a:xfrm>
          <a:solidFill>
            <a:schemeClr val="accent5">
              <a:lumMod val="75000"/>
            </a:schemeClr>
          </a:solidFill>
        </p:grpSpPr>
        <p:sp>
          <p:nvSpPr>
            <p:cNvPr id="16" name="Flowchart: Terminator 15"/>
            <p:cNvSpPr/>
            <p:nvPr/>
          </p:nvSpPr>
          <p:spPr>
            <a:xfrm>
              <a:off x="-770749" y="-95426"/>
              <a:ext cx="4255994"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Rectangle 16"/>
            <p:cNvSpPr/>
            <p:nvPr/>
          </p:nvSpPr>
          <p:spPr>
            <a:xfrm>
              <a:off x="-204463" y="45270"/>
              <a:ext cx="3517885" cy="942686"/>
            </a:xfrm>
            <a:prstGeom prst="rect">
              <a:avLst/>
            </a:prstGeom>
            <a:noFill/>
            <a:ln>
              <a:noFill/>
            </a:ln>
          </p:spPr>
          <p:txBody>
            <a:bodyPr wrap="square">
              <a:spAutoFit/>
            </a:bodyPr>
            <a:lstStyle/>
            <a:p>
              <a:pPr algn="ctr"/>
              <a:r>
                <a:rPr lang="en-US" sz="2667"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2667"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67"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endParaRPr lang="en-US" sz="2667"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1072655" y="1553883"/>
                <a:ext cx="10115925" cy="531492"/>
              </a:xfrm>
              <a:prstGeom prst="rect">
                <a:avLst/>
              </a:prstGeom>
            </p:spPr>
            <p:txBody>
              <a:bodyPr wrap="square">
                <a:spAutoFit/>
              </a:bodyPr>
              <a:lstStyle/>
              <a:p>
                <a:pPr>
                  <a:lnSpc>
                    <a:spcPct val="107000"/>
                  </a:lnSpc>
                  <a:spcAft>
                    <a:spcPts val="800"/>
                  </a:spcAft>
                </a:pPr>
                <a14:m>
                  <m:oMath xmlns:m="http://schemas.openxmlformats.org/officeDocument/2006/math">
                    <m:r>
                      <a:rPr lang="en-US" sz="2667" i="1" smtClean="0">
                        <a:latin typeface="Cambria Math" panose="02040503050406030204" pitchFamily="18" charset="0"/>
                        <a:ea typeface="Calibri" panose="020F0502020204030204" pitchFamily="34" charset="0"/>
                        <a:cs typeface="Arial" panose="020B0604020202020204" pitchFamily="34" charset="0"/>
                      </a:rPr>
                      <m:t>𝑃</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b="0" i="0" smtClean="0">
                        <a:latin typeface="Cambria Math"/>
                        <a:ea typeface="Calibri" panose="020F0502020204030204" pitchFamily="34" charset="0"/>
                        <a:cs typeface="Arial" panose="020B0604020202020204" pitchFamily="34" charset="0"/>
                      </a:rPr>
                      <m:t>3</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3</m:t>
                        </m:r>
                      </m:sup>
                    </m:sSup>
                    <m:r>
                      <a:rPr lang="en-US" sz="2667">
                        <a:latin typeface="Cambria Math" panose="02040503050406030204" pitchFamily="18" charset="0"/>
                        <a:ea typeface="Calibri" panose="020F0502020204030204" pitchFamily="34" charset="0"/>
                        <a:cs typeface="Arial" panose="020B0604020202020204" pitchFamily="34" charset="0"/>
                      </a:rPr>
                      <m:t>+</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b="0" i="1" smtClean="0">
                            <a:latin typeface="Cambria Math"/>
                            <a:ea typeface="Calibri" panose="020F0502020204030204" pitchFamily="34" charset="0"/>
                            <a:cs typeface="Arial" panose="020B0604020202020204" pitchFamily="34" charset="0"/>
                          </a:rPr>
                          <m:t>4</m:t>
                        </m:r>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m:t>
                    </m:r>
                    <m:r>
                      <a:rPr lang="en-US" sz="2667" b="0" i="1" smtClean="0">
                        <a:latin typeface="Cambria Math"/>
                        <a:ea typeface="Calibri" panose="020F0502020204030204" pitchFamily="34" charset="0"/>
                        <a:cs typeface="Arial" panose="020B0604020202020204" pitchFamily="34" charset="0"/>
                      </a:rPr>
                      <m:t>2</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m:rPr>
                        <m:nor/>
                      </m:rPr>
                      <a:rPr lang="en-US" sz="2667" b="0" i="1" smtClean="0">
                        <a:latin typeface="Cambria Math" panose="02040503050406030204" pitchFamily="18" charset="0"/>
                        <a:ea typeface="Calibri" panose="020F0502020204030204" pitchFamily="34" charset="0"/>
                        <a:cs typeface="Arial" panose="020B0604020202020204" pitchFamily="34" charset="0"/>
                      </a:rPr>
                      <m:t>5</m:t>
                    </m:r>
                    <m:r>
                      <m:rPr>
                        <m:nor/>
                      </m:rPr>
                      <a:rPr lang="en-US" sz="2667" i="1">
                        <a:latin typeface="Arial" panose="020B0604020202020204" pitchFamily="34" charset="0"/>
                        <a:ea typeface="Calibri" panose="020F0502020204030204" pitchFamily="34" charset="0"/>
                        <a:cs typeface="Times New Roman" panose="02020603050405020304" pitchFamily="18" charset="0"/>
                      </a:rPr>
                      <m:t> </m:t>
                    </m:r>
                  </m:oMath>
                </a14:m>
                <a:r>
                  <a:rPr lang="en-US" sz="2667" dirty="0">
                    <a:latin typeface="Arial" panose="020B0604020202020204" pitchFamily="34" charset="0"/>
                    <a:ea typeface="Times New Roman" panose="02020603050405020304" pitchFamily="18" charset="0"/>
                    <a:cs typeface="Times New Roman" panose="02020603050405020304" pitchFamily="18" charset="0"/>
                  </a:rPr>
                  <a:t> </a:t>
                </a:r>
                <a:r>
                  <a:rPr lang="en-US" sz="2667" dirty="0" err="1">
                    <a:latin typeface="Arial" panose="020B0604020202020204" pitchFamily="34" charset="0"/>
                    <a:ea typeface="Times New Roman" panose="02020603050405020304" pitchFamily="18" charset="0"/>
                    <a:cs typeface="Times New Roman" panose="02020603050405020304" pitchFamily="18" charset="0"/>
                  </a:rPr>
                  <a:t>và</a:t>
                </a:r>
                <a:r>
                  <a:rPr lang="en-US" sz="2667"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𝑄</m:t>
                    </m:r>
                    <m:d>
                      <m:dPr>
                        <m:ctrlPr>
                          <a:rPr lang="en-US" sz="2667" i="1">
                            <a:latin typeface="Cambria Math" panose="02040503050406030204" pitchFamily="18" charset="0"/>
                            <a:ea typeface="Calibri" panose="020F0502020204030204" pitchFamily="34" charset="0"/>
                            <a:cs typeface="Arial" panose="020B0604020202020204" pitchFamily="34" charset="0"/>
                          </a:rPr>
                        </m:ctrlPr>
                      </m:dPr>
                      <m:e>
                        <m:r>
                          <a:rPr lang="en-US" sz="2667" i="1">
                            <a:latin typeface="Cambria Math" panose="02040503050406030204" pitchFamily="18" charset="0"/>
                            <a:ea typeface="Calibri" panose="020F0502020204030204" pitchFamily="34" charset="0"/>
                            <a:cs typeface="Arial" panose="020B0604020202020204" pitchFamily="34" charset="0"/>
                          </a:rPr>
                          <m:t>𝑥</m:t>
                        </m:r>
                      </m:e>
                    </m:d>
                    <m:r>
                      <a:rPr lang="en-US" sz="2667">
                        <a:latin typeface="Cambria Math" panose="02040503050406030204" pitchFamily="18" charset="0"/>
                        <a:ea typeface="Calibri" panose="020F0502020204030204" pitchFamily="34" charset="0"/>
                        <a:cs typeface="Arial" panose="020B0604020202020204" pitchFamily="34" charset="0"/>
                      </a:rPr>
                      <m:t>=2</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3</m:t>
                        </m:r>
                      </m:sup>
                    </m:sSup>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b="0" i="0" smtClean="0">
                        <a:latin typeface="Cambria Math"/>
                        <a:ea typeface="Calibri" panose="020F0502020204030204" pitchFamily="34" charset="0"/>
                        <a:cs typeface="Arial" panose="020B0604020202020204" pitchFamily="34" charset="0"/>
                      </a:rPr>
                      <m:t>6</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m:t>
                    </m:r>
                    <m:r>
                      <a:rPr lang="en-US" sz="2667" b="0" i="1" smtClean="0">
                        <a:latin typeface="Cambria Math"/>
                        <a:ea typeface="Calibri" panose="020F0502020204030204" pitchFamily="34" charset="0"/>
                        <a:cs typeface="Arial" panose="020B0604020202020204" pitchFamily="34" charset="0"/>
                      </a:rPr>
                      <m:t>4</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b="0" i="0" smtClean="0">
                        <a:latin typeface="Cambria Math"/>
                        <a:ea typeface="Calibri" panose="020F0502020204030204" pitchFamily="34" charset="0"/>
                        <a:cs typeface="Arial" panose="020B0604020202020204" pitchFamily="34" charset="0"/>
                      </a:rPr>
                      <m:t>1</m:t>
                    </m:r>
                    <m:r>
                      <a:rPr lang="en-US" sz="2667">
                        <a:latin typeface="Cambria Math" panose="02040503050406030204" pitchFamily="18" charset="0"/>
                        <a:ea typeface="Calibri" panose="020F0502020204030204" pitchFamily="34" charset="0"/>
                        <a:cs typeface="Arial" panose="020B0604020202020204" pitchFamily="34" charset="0"/>
                      </a:rPr>
                      <m:t>.</m:t>
                    </m:r>
                  </m:oMath>
                </a14:m>
                <a:endParaRPr lang="en-US" sz="2133"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72655" y="1553883"/>
                <a:ext cx="10115925" cy="531492"/>
              </a:xfrm>
              <a:prstGeom prst="rect">
                <a:avLst/>
              </a:prstGeom>
              <a:blipFill rotWithShape="1">
                <a:blip r:embed="rId5"/>
                <a:stretch>
                  <a:fillRect t="-10345" b="-24138"/>
                </a:stretch>
              </a:blipFill>
            </p:spPr>
            <p:txBody>
              <a:bodyPr/>
              <a:lstStyle/>
              <a:p>
                <a:r>
                  <a:rPr lang="en-US">
                    <a:noFill/>
                  </a:rPr>
                  <a:t> </a:t>
                </a:r>
              </a:p>
            </p:txBody>
          </p:sp>
        </mc:Fallback>
      </mc:AlternateContent>
      <p:sp>
        <p:nvSpPr>
          <p:cNvPr id="5" name="Rectangle 4"/>
          <p:cNvSpPr/>
          <p:nvPr/>
        </p:nvSpPr>
        <p:spPr>
          <a:xfrm>
            <a:off x="2532323" y="789963"/>
            <a:ext cx="4180953" cy="531492"/>
          </a:xfrm>
          <a:prstGeom prst="rect">
            <a:avLst/>
          </a:prstGeom>
        </p:spPr>
        <p:txBody>
          <a:bodyPr wrap="none">
            <a:spAutoFit/>
          </a:bodyPr>
          <a:lstStyle/>
          <a:p>
            <a:pPr>
              <a:lnSpc>
                <a:spcPct val="107000"/>
              </a:lnSpc>
              <a:spcAft>
                <a:spcPts val="800"/>
              </a:spcAft>
            </a:pP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tổng</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2133"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A61EB75A-15BD-9153-4E80-E1ACF82E3279}"/>
                  </a:ext>
                </a:extLst>
              </p:cNvPr>
              <p:cNvSpPr txBox="1"/>
              <p:nvPr/>
            </p:nvSpPr>
            <p:spPr>
              <a:xfrm>
                <a:off x="-1066241" y="3874068"/>
                <a:ext cx="9448241" cy="5118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667" b="1" i="0" smtClean="0">
                          <a:latin typeface="Cambria Math" panose="02040503050406030204" pitchFamily="18" charset="0"/>
                          <a:ea typeface="Calibri" panose="020F0502020204030204" pitchFamily="34" charset="0"/>
                          <a:cs typeface="Times New Roman" panose="02020603050405020304" pitchFamily="18" charset="0"/>
                        </a:rPr>
                        <m:t>𝐏</m:t>
                      </m:r>
                      <m:r>
                        <a:rPr lang="en-US" sz="2667" b="1" i="0">
                          <a:latin typeface="Cambria Math" panose="02040503050406030204" pitchFamily="18" charset="0"/>
                          <a:ea typeface="Calibri" panose="020F0502020204030204" pitchFamily="34" charset="0"/>
                          <a:cs typeface="Times New Roman" panose="02020603050405020304" pitchFamily="18" charset="0"/>
                        </a:rPr>
                        <m:t>(</m:t>
                      </m:r>
                      <m:r>
                        <a:rPr lang="en-US" sz="2667" b="1" i="0">
                          <a:latin typeface="Cambria Math" panose="02040503050406030204" pitchFamily="18" charset="0"/>
                          <a:ea typeface="Calibri" panose="020F0502020204030204" pitchFamily="34" charset="0"/>
                          <a:cs typeface="Times New Roman" panose="02020603050405020304" pitchFamily="18" charset="0"/>
                        </a:rPr>
                        <m:t>𝐱</m:t>
                      </m:r>
                      <m:r>
                        <a:rPr lang="en-US" sz="2667" b="1" i="0">
                          <a:latin typeface="Cambria Math" panose="02040503050406030204" pitchFamily="18" charset="0"/>
                          <a:ea typeface="Calibri" panose="020F0502020204030204" pitchFamily="34" charset="0"/>
                          <a:cs typeface="Times New Roman" panose="02020603050405020304" pitchFamily="18" charset="0"/>
                        </a:rPr>
                        <m:t>)=</m:t>
                      </m:r>
                      <m:r>
                        <a:rPr lang="en-US" sz="2667" b="1" i="0" smtClean="0">
                          <a:solidFill>
                            <a:srgbClr val="FF0000"/>
                          </a:solidFill>
                          <a:latin typeface="Cambria Math"/>
                          <a:ea typeface="Calibri" panose="020F0502020204030204" pitchFamily="34" charset="0"/>
                          <a:cs typeface="Times New Roman" panose="02020603050405020304" pitchFamily="18" charset="0"/>
                        </a:rPr>
                        <m:t>𝟑</m:t>
                      </m:r>
                      <m:sSup>
                        <m:sSupPr>
                          <m:ctrlPr>
                            <a:rPr lang="en-US" sz="2667" b="1" i="1">
                              <a:latin typeface="Cambria Math" panose="02040503050406030204" pitchFamily="18" charset="0"/>
                            </a:rPr>
                          </m:ctrlPr>
                        </m:sSupPr>
                        <m:e>
                          <m:r>
                            <a:rPr lang="en-US" sz="2667" b="1" i="0">
                              <a:latin typeface="Cambria Math" panose="02040503050406030204" pitchFamily="18" charset="0"/>
                              <a:ea typeface="Calibri" panose="020F0502020204030204" pitchFamily="34" charset="0"/>
                              <a:cs typeface="Times New Roman" panose="02020603050405020304" pitchFamily="18" charset="0"/>
                            </a:rPr>
                            <m:t>𝐱</m:t>
                          </m:r>
                        </m:e>
                        <m:sup>
                          <m:r>
                            <a:rPr lang="en-US" sz="2667" b="1" i="0">
                              <a:latin typeface="Cambria Math" panose="02040503050406030204" pitchFamily="18" charset="0"/>
                              <a:ea typeface="Calibri" panose="020F0502020204030204" pitchFamily="34" charset="0"/>
                              <a:cs typeface="Times New Roman" panose="02020603050405020304" pitchFamily="18" charset="0"/>
                            </a:rPr>
                            <m:t>𝟑</m:t>
                          </m:r>
                        </m:sup>
                      </m:sSup>
                      <m:r>
                        <a:rPr lang="en-US" sz="2667" b="1" i="0">
                          <a:latin typeface="Cambria Math" panose="02040503050406030204" pitchFamily="18" charset="0"/>
                          <a:ea typeface="Calibri" panose="020F0502020204030204" pitchFamily="34" charset="0"/>
                          <a:cs typeface="Times New Roman" panose="02020603050405020304" pitchFamily="18" charset="0"/>
                        </a:rPr>
                        <m:t>+</m:t>
                      </m:r>
                      <m:r>
                        <a:rPr lang="en-US" sz="2667" b="1" i="0" smtClean="0">
                          <a:solidFill>
                            <a:srgbClr val="7030A0"/>
                          </a:solidFill>
                          <a:latin typeface="Cambria Math"/>
                          <a:ea typeface="Calibri" panose="020F0502020204030204" pitchFamily="34" charset="0"/>
                          <a:cs typeface="Times New Roman" panose="02020603050405020304" pitchFamily="18" charset="0"/>
                        </a:rPr>
                        <m:t>𝟒</m:t>
                      </m:r>
                      <m:sSup>
                        <m:sSupPr>
                          <m:ctrlPr>
                            <a:rPr lang="en-US" sz="2667" b="1" i="1">
                              <a:latin typeface="Cambria Math" panose="02040503050406030204" pitchFamily="18" charset="0"/>
                            </a:rPr>
                          </m:ctrlPr>
                        </m:sSupPr>
                        <m:e>
                          <m:r>
                            <a:rPr lang="en-US" sz="2667" b="1" i="0">
                              <a:latin typeface="Cambria Math" panose="02040503050406030204" pitchFamily="18" charset="0"/>
                              <a:ea typeface="Calibri" panose="020F0502020204030204" pitchFamily="34" charset="0"/>
                              <a:cs typeface="Times New Roman" panose="02020603050405020304" pitchFamily="18" charset="0"/>
                            </a:rPr>
                            <m:t>𝐱</m:t>
                          </m:r>
                        </m:e>
                        <m:sup>
                          <m:r>
                            <a:rPr lang="en-US" sz="2667" b="1" i="0">
                              <a:latin typeface="Cambria Math" panose="02040503050406030204" pitchFamily="18" charset="0"/>
                              <a:ea typeface="Calibri" panose="020F0502020204030204" pitchFamily="34" charset="0"/>
                              <a:cs typeface="Times New Roman" panose="02020603050405020304" pitchFamily="18" charset="0"/>
                            </a:rPr>
                            <m:t>𝟐</m:t>
                          </m:r>
                        </m:sup>
                      </m:sSup>
                      <m:r>
                        <a:rPr lang="en-US" sz="2667" b="1" i="0">
                          <a:latin typeface="Cambria Math" panose="02040503050406030204" pitchFamily="18" charset="0"/>
                          <a:ea typeface="Calibri" panose="020F0502020204030204" pitchFamily="34" charset="0"/>
                          <a:cs typeface="Times New Roman" panose="02020603050405020304" pitchFamily="18" charset="0"/>
                        </a:rPr>
                        <m:t>+</m:t>
                      </m:r>
                      <m:r>
                        <a:rPr lang="en-US" sz="2667" b="1" i="0" smtClean="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𝟑</m:t>
                      </m:r>
                      <m:r>
                        <a:rPr lang="en-US" sz="2667" b="1" i="0">
                          <a:latin typeface="Cambria Math" panose="02040503050406030204" pitchFamily="18" charset="0"/>
                          <a:ea typeface="Calibri" panose="020F0502020204030204" pitchFamily="34" charset="0"/>
                          <a:cs typeface="Times New Roman" panose="02020603050405020304" pitchFamily="18" charset="0"/>
                        </a:rPr>
                        <m:t>𝐱</m:t>
                      </m:r>
                      <m:r>
                        <a:rPr lang="en-US" sz="2667" b="1" i="0">
                          <a:latin typeface="Cambria Math" panose="02040503050406030204" pitchFamily="18" charset="0"/>
                          <a:ea typeface="Calibri" panose="020F0502020204030204" pitchFamily="34" charset="0"/>
                          <a:cs typeface="Times New Roman" panose="02020603050405020304" pitchFamily="18" charset="0"/>
                        </a:rPr>
                        <m:t>+</m:t>
                      </m:r>
                      <m:r>
                        <m:rPr>
                          <m:nor/>
                        </m:rPr>
                        <a:rPr lang="en-US" sz="2667" b="1" i="0" smtClean="0">
                          <a:solidFill>
                            <a:schemeClr val="accent1">
                              <a:lumMod val="75000"/>
                            </a:schemeClr>
                          </a:solidFill>
                          <a:latin typeface="Cambria Math" panose="02040503050406030204" pitchFamily="18" charset="0"/>
                          <a:ea typeface="Calibri" panose="020F0502020204030204" pitchFamily="34" charset="0"/>
                          <a:cs typeface="Times New Roman" panose="02020603050405020304" pitchFamily="18" charset="0"/>
                        </a:rPr>
                        <m:t>5</m:t>
                      </m:r>
                      <m:r>
                        <m:rPr>
                          <m:nor/>
                        </m:rPr>
                        <a:rPr lang="en-US" sz="2667" b="1">
                          <a:latin typeface="Calibri" panose="020F0502020204030204" pitchFamily="34" charset="0"/>
                          <a:ea typeface="Calibri" panose="020F0502020204030204" pitchFamily="34" charset="0"/>
                          <a:cs typeface="Times New Roman" panose="02020603050405020304" pitchFamily="18" charset="0"/>
                        </a:rPr>
                        <m:t> </m:t>
                      </m:r>
                    </m:oMath>
                  </m:oMathPara>
                </a14:m>
                <a:endParaRPr lang="en-US" sz="2667" b="1" dirty="0"/>
              </a:p>
            </p:txBody>
          </p:sp>
        </mc:Choice>
        <mc:Fallback xmlns="">
          <p:sp>
            <p:nvSpPr>
              <p:cNvPr id="21" name="TextBox 20">
                <a:extLst>
                  <a:ext uri="{FF2B5EF4-FFF2-40B4-BE49-F238E27FC236}">
                    <a16:creationId xmlns:a16="http://schemas.microsoft.com/office/drawing/2014/main" xmlns:a14="http://schemas.microsoft.com/office/drawing/2010/main" xmlns="" id="{A61EB75A-15BD-9153-4E80-E1ACF82E3279}"/>
                  </a:ext>
                </a:extLst>
              </p:cNvPr>
              <p:cNvSpPr txBox="1">
                <a:spLocks noRot="1" noChangeAspect="1" noMove="1" noResize="1" noEditPoints="1" noAdjustHandles="1" noChangeArrowheads="1" noChangeShapeType="1" noTextEdit="1"/>
              </p:cNvSpPr>
              <p:nvPr/>
            </p:nvSpPr>
            <p:spPr>
              <a:xfrm>
                <a:off x="-1066241" y="3874068"/>
                <a:ext cx="9448241" cy="51187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A6AC0D82-893B-7EF1-BF4F-9D6FDEC5D48B}"/>
                  </a:ext>
                </a:extLst>
              </p:cNvPr>
              <p:cNvSpPr txBox="1"/>
              <p:nvPr/>
            </p:nvSpPr>
            <p:spPr>
              <a:xfrm>
                <a:off x="-1109021" y="4422750"/>
                <a:ext cx="9448241" cy="5118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667" b="1" i="0" smtClean="0">
                          <a:latin typeface="Cambria Math" panose="02040503050406030204" pitchFamily="18" charset="0"/>
                        </a:rPr>
                        <m:t>𝐐</m:t>
                      </m:r>
                      <m:d>
                        <m:dPr>
                          <m:ctrlPr>
                            <a:rPr lang="en-US" sz="2667" b="1" i="1">
                              <a:latin typeface="Cambria Math" panose="02040503050406030204" pitchFamily="18" charset="0"/>
                            </a:rPr>
                          </m:ctrlPr>
                        </m:dPr>
                        <m:e>
                          <m:r>
                            <a:rPr lang="en-US" sz="2667" b="1" i="0">
                              <a:latin typeface="Cambria Math" panose="02040503050406030204" pitchFamily="18" charset="0"/>
                            </a:rPr>
                            <m:t>𝐱</m:t>
                          </m:r>
                        </m:e>
                      </m:d>
                      <m:r>
                        <a:rPr lang="en-US" sz="2667" b="1" i="0">
                          <a:latin typeface="Cambria Math" panose="02040503050406030204" pitchFamily="18" charset="0"/>
                        </a:rPr>
                        <m:t>=</m:t>
                      </m:r>
                      <m:r>
                        <a:rPr lang="en-US" sz="2667" b="1" i="0">
                          <a:solidFill>
                            <a:srgbClr val="FF0000"/>
                          </a:solidFill>
                          <a:latin typeface="Cambria Math" panose="02040503050406030204" pitchFamily="18" charset="0"/>
                        </a:rPr>
                        <m:t>𝟐</m:t>
                      </m:r>
                      <m:sSup>
                        <m:sSupPr>
                          <m:ctrlPr>
                            <a:rPr lang="en-US" sz="2667" b="1" i="1">
                              <a:solidFill>
                                <a:srgbClr val="836967"/>
                              </a:solidFill>
                              <a:latin typeface="Cambria Math" panose="02040503050406030204" pitchFamily="18" charset="0"/>
                            </a:rPr>
                          </m:ctrlPr>
                        </m:sSupPr>
                        <m:e>
                          <m:r>
                            <a:rPr lang="en-US" sz="2667" b="1" i="0">
                              <a:latin typeface="Cambria Math" panose="02040503050406030204" pitchFamily="18" charset="0"/>
                            </a:rPr>
                            <m:t>𝐱</m:t>
                          </m:r>
                        </m:e>
                        <m:sup>
                          <m:r>
                            <a:rPr lang="en-US" sz="2667" b="1" i="0">
                              <a:latin typeface="Cambria Math" panose="02040503050406030204" pitchFamily="18" charset="0"/>
                            </a:rPr>
                            <m:t>𝟑</m:t>
                          </m:r>
                        </m:sup>
                      </m:sSup>
                      <m:r>
                        <a:rPr lang="en-US" sz="2667" b="1" i="0">
                          <a:latin typeface="Cambria Math" panose="02040503050406030204" pitchFamily="18" charset="0"/>
                        </a:rPr>
                        <m:t>−</m:t>
                      </m:r>
                      <m:r>
                        <a:rPr lang="en-US" sz="2667" b="1" i="0" smtClean="0">
                          <a:solidFill>
                            <a:srgbClr val="7030A0"/>
                          </a:solidFill>
                          <a:latin typeface="Cambria Math"/>
                        </a:rPr>
                        <m:t>𝟕</m:t>
                      </m:r>
                      <m:sSup>
                        <m:sSupPr>
                          <m:ctrlPr>
                            <a:rPr lang="en-US" sz="2667" b="1" i="1" smtClean="0">
                              <a:solidFill>
                                <a:srgbClr val="836967"/>
                              </a:solidFill>
                              <a:latin typeface="Cambria Math" panose="02040503050406030204" pitchFamily="18" charset="0"/>
                            </a:rPr>
                          </m:ctrlPr>
                        </m:sSupPr>
                        <m:e>
                          <m:r>
                            <a:rPr lang="en-US" sz="2667" b="1" i="0">
                              <a:latin typeface="Cambria Math" panose="02040503050406030204" pitchFamily="18" charset="0"/>
                            </a:rPr>
                            <m:t>𝐱</m:t>
                          </m:r>
                        </m:e>
                        <m:sup>
                          <m:r>
                            <a:rPr lang="en-US" sz="2667" b="1" i="0">
                              <a:latin typeface="Cambria Math" panose="02040503050406030204" pitchFamily="18" charset="0"/>
                            </a:rPr>
                            <m:t>𝟐</m:t>
                          </m:r>
                        </m:sup>
                      </m:sSup>
                      <m:r>
                        <a:rPr lang="en-US" sz="2667" b="1" i="0">
                          <a:latin typeface="Cambria Math" panose="02040503050406030204" pitchFamily="18" charset="0"/>
                        </a:rPr>
                        <m:t>+</m:t>
                      </m:r>
                      <m:r>
                        <a:rPr lang="en-US" sz="2667" b="1" i="0" smtClean="0">
                          <a:solidFill>
                            <a:schemeClr val="accent6">
                              <a:lumMod val="75000"/>
                            </a:schemeClr>
                          </a:solidFill>
                          <a:latin typeface="Cambria Math"/>
                        </a:rPr>
                        <m:t>𝟒</m:t>
                      </m:r>
                      <m:r>
                        <a:rPr lang="en-US" sz="2667" b="1" i="0">
                          <a:latin typeface="Cambria Math" panose="02040503050406030204" pitchFamily="18" charset="0"/>
                        </a:rPr>
                        <m:t>𝐱</m:t>
                      </m:r>
                      <m:r>
                        <a:rPr lang="en-US" sz="2667" b="1" i="0">
                          <a:latin typeface="Cambria Math" panose="02040503050406030204" pitchFamily="18" charset="0"/>
                        </a:rPr>
                        <m:t>+</m:t>
                      </m:r>
                      <m:r>
                        <a:rPr lang="en-US" sz="2667" b="1" i="0" smtClean="0">
                          <a:solidFill>
                            <a:schemeClr val="accent1">
                              <a:lumMod val="75000"/>
                            </a:schemeClr>
                          </a:solidFill>
                          <a:latin typeface="Cambria Math"/>
                        </a:rPr>
                        <m:t>𝟏</m:t>
                      </m:r>
                    </m:oMath>
                  </m:oMathPara>
                </a14:m>
                <a:endParaRPr lang="en-US" sz="2667" b="1" dirty="0">
                  <a:solidFill>
                    <a:schemeClr val="accent1">
                      <a:lumMod val="75000"/>
                    </a:schemeClr>
                  </a:solidFill>
                </a:endParaRPr>
              </a:p>
            </p:txBody>
          </p:sp>
        </mc:Choice>
        <mc:Fallback xmlns="">
          <p:sp>
            <p:nvSpPr>
              <p:cNvPr id="22" name="TextBox 21">
                <a:extLst>
                  <a:ext uri="{FF2B5EF4-FFF2-40B4-BE49-F238E27FC236}">
                    <a16:creationId xmlns:a16="http://schemas.microsoft.com/office/drawing/2014/main" xmlns:a14="http://schemas.microsoft.com/office/drawing/2010/main" xmlns="" id="{A6AC0D82-893B-7EF1-BF4F-9D6FDEC5D48B}"/>
                  </a:ext>
                </a:extLst>
              </p:cNvPr>
              <p:cNvSpPr txBox="1">
                <a:spLocks noRot="1" noChangeAspect="1" noMove="1" noResize="1" noEditPoints="1" noAdjustHandles="1" noChangeArrowheads="1" noChangeShapeType="1" noTextEdit="1"/>
              </p:cNvSpPr>
              <p:nvPr/>
            </p:nvSpPr>
            <p:spPr>
              <a:xfrm>
                <a:off x="-1109021" y="4422750"/>
                <a:ext cx="9448241" cy="511871"/>
              </a:xfrm>
              <a:prstGeom prst="rect">
                <a:avLst/>
              </a:prstGeom>
              <a:blipFill rotWithShape="1">
                <a:blip r:embed="rId7"/>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xmlns="" id="{2F89FACA-3D5D-3FC7-373B-D7A2EE7F6E10}"/>
              </a:ext>
            </a:extLst>
          </p:cNvPr>
          <p:cNvCxnSpPr>
            <a:cxnSpLocks/>
          </p:cNvCxnSpPr>
          <p:nvPr/>
        </p:nvCxnSpPr>
        <p:spPr>
          <a:xfrm>
            <a:off x="449943" y="5000339"/>
            <a:ext cx="5423147"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57C52F82-A2A1-4E4B-7C11-CC6548193F88}"/>
                  </a:ext>
                </a:extLst>
              </p:cNvPr>
              <p:cNvSpPr txBox="1"/>
              <p:nvPr/>
            </p:nvSpPr>
            <p:spPr>
              <a:xfrm>
                <a:off x="-1657127" y="5138824"/>
                <a:ext cx="9448241" cy="5118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667" b="1" i="0" smtClean="0">
                          <a:latin typeface="Cambria Math" panose="02040503050406030204" pitchFamily="18" charset="0"/>
                        </a:rPr>
                        <m:t>𝐏</m:t>
                      </m:r>
                      <m:d>
                        <m:dPr>
                          <m:ctrlPr>
                            <a:rPr lang="en-US" sz="2667" b="1" i="1">
                              <a:latin typeface="Cambria Math" panose="02040503050406030204" pitchFamily="18" charset="0"/>
                            </a:rPr>
                          </m:ctrlPr>
                        </m:dPr>
                        <m:e>
                          <m:r>
                            <a:rPr lang="en-US" sz="2667" b="1" i="0">
                              <a:latin typeface="Cambria Math" panose="02040503050406030204" pitchFamily="18" charset="0"/>
                            </a:rPr>
                            <m:t>𝐱</m:t>
                          </m:r>
                        </m:e>
                      </m:d>
                      <m:r>
                        <a:rPr lang="en-US" sz="2667" b="1" i="0">
                          <a:latin typeface="Cambria Math" panose="02040503050406030204" pitchFamily="18" charset="0"/>
                        </a:rPr>
                        <m:t>+</m:t>
                      </m:r>
                      <m:r>
                        <a:rPr lang="en-US" sz="2667" b="1" i="0">
                          <a:latin typeface="Cambria Math" panose="02040503050406030204" pitchFamily="18" charset="0"/>
                        </a:rPr>
                        <m:t>𝐐</m:t>
                      </m:r>
                      <m:d>
                        <m:dPr>
                          <m:ctrlPr>
                            <a:rPr lang="en-US" sz="2667" b="1" i="1">
                              <a:latin typeface="Cambria Math" panose="02040503050406030204" pitchFamily="18" charset="0"/>
                            </a:rPr>
                          </m:ctrlPr>
                        </m:dPr>
                        <m:e>
                          <m:r>
                            <a:rPr lang="en-US" sz="2667" b="1" i="0">
                              <a:latin typeface="Cambria Math" panose="02040503050406030204" pitchFamily="18" charset="0"/>
                            </a:rPr>
                            <m:t>𝐱</m:t>
                          </m:r>
                        </m:e>
                      </m:d>
                      <m:r>
                        <a:rPr lang="en-US" sz="2667" b="1" i="0">
                          <a:latin typeface="Cambria Math" panose="02040503050406030204" pitchFamily="18" charset="0"/>
                        </a:rPr>
                        <m:t>=</m:t>
                      </m:r>
                      <m:r>
                        <a:rPr lang="en-US" sz="2667" b="1" i="0" smtClean="0">
                          <a:solidFill>
                            <a:srgbClr val="FF0000"/>
                          </a:solidFill>
                          <a:latin typeface="Cambria Math"/>
                        </a:rPr>
                        <m:t>𝟓</m:t>
                      </m:r>
                      <m:sSup>
                        <m:sSupPr>
                          <m:ctrlPr>
                            <a:rPr lang="en-US" sz="2667" b="1" i="1">
                              <a:solidFill>
                                <a:srgbClr val="836967"/>
                              </a:solidFill>
                              <a:latin typeface="Cambria Math" panose="02040503050406030204" pitchFamily="18" charset="0"/>
                            </a:rPr>
                          </m:ctrlPr>
                        </m:sSupPr>
                        <m:e>
                          <m:r>
                            <a:rPr lang="en-US" sz="2667" b="1" i="0">
                              <a:latin typeface="Cambria Math" panose="02040503050406030204" pitchFamily="18" charset="0"/>
                            </a:rPr>
                            <m:t>𝐱</m:t>
                          </m:r>
                        </m:e>
                        <m:sup>
                          <m:r>
                            <a:rPr lang="en-US" sz="2667" b="1" i="0">
                              <a:latin typeface="Cambria Math" panose="02040503050406030204" pitchFamily="18" charset="0"/>
                            </a:rPr>
                            <m:t>𝟑</m:t>
                          </m:r>
                        </m:sup>
                      </m:sSup>
                      <m:r>
                        <a:rPr lang="en-US" sz="2667" b="1" i="0">
                          <a:latin typeface="Cambria Math" panose="02040503050406030204" pitchFamily="18" charset="0"/>
                        </a:rPr>
                        <m:t>−</m:t>
                      </m:r>
                      <m:r>
                        <a:rPr lang="en-US" sz="2667" b="1" i="0" smtClean="0">
                          <a:solidFill>
                            <a:srgbClr val="7030A0"/>
                          </a:solidFill>
                          <a:latin typeface="Cambria Math"/>
                        </a:rPr>
                        <m:t>𝟑</m:t>
                      </m:r>
                      <m:sSup>
                        <m:sSupPr>
                          <m:ctrlPr>
                            <a:rPr lang="en-US" sz="2667" b="1" i="1">
                              <a:solidFill>
                                <a:srgbClr val="836967"/>
                              </a:solidFill>
                              <a:latin typeface="Cambria Math" panose="02040503050406030204" pitchFamily="18" charset="0"/>
                            </a:rPr>
                          </m:ctrlPr>
                        </m:sSupPr>
                        <m:e>
                          <m:r>
                            <a:rPr lang="en-US" sz="2667" b="1" i="0">
                              <a:latin typeface="Cambria Math" panose="02040503050406030204" pitchFamily="18" charset="0"/>
                            </a:rPr>
                            <m:t>𝐱</m:t>
                          </m:r>
                        </m:e>
                        <m:sup>
                          <m:r>
                            <a:rPr lang="en-US" sz="2667" b="1" i="0">
                              <a:latin typeface="Cambria Math" panose="02040503050406030204" pitchFamily="18" charset="0"/>
                            </a:rPr>
                            <m:t>𝟐</m:t>
                          </m:r>
                        </m:sup>
                      </m:sSup>
                      <m:r>
                        <a:rPr lang="en-US" sz="2667" b="1" i="0">
                          <a:latin typeface="Cambria Math" panose="02040503050406030204" pitchFamily="18" charset="0"/>
                        </a:rPr>
                        <m:t>+</m:t>
                      </m:r>
                      <m:r>
                        <a:rPr lang="en-US" sz="2667" b="1" i="0" smtClean="0">
                          <a:solidFill>
                            <a:schemeClr val="accent6">
                              <a:lumMod val="75000"/>
                            </a:schemeClr>
                          </a:solidFill>
                          <a:latin typeface="Cambria Math"/>
                        </a:rPr>
                        <m:t>𝟕</m:t>
                      </m:r>
                      <m:r>
                        <a:rPr lang="en-US" sz="2667" b="1" i="0">
                          <a:latin typeface="Cambria Math" panose="02040503050406030204" pitchFamily="18" charset="0"/>
                        </a:rPr>
                        <m:t>𝐱</m:t>
                      </m:r>
                      <m:r>
                        <a:rPr lang="en-US" sz="2667" b="1" i="0">
                          <a:latin typeface="Cambria Math" panose="02040503050406030204" pitchFamily="18" charset="0"/>
                        </a:rPr>
                        <m:t>+</m:t>
                      </m:r>
                      <m:r>
                        <a:rPr lang="en-US" sz="2667" b="1" i="0" smtClean="0">
                          <a:solidFill>
                            <a:srgbClr val="0070C0"/>
                          </a:solidFill>
                          <a:latin typeface="Cambria Math"/>
                        </a:rPr>
                        <m:t>𝟔</m:t>
                      </m:r>
                    </m:oMath>
                  </m:oMathPara>
                </a14:m>
                <a:endParaRPr lang="en-US" sz="2667" b="1" dirty="0">
                  <a:solidFill>
                    <a:srgbClr val="0070C0"/>
                  </a:solidFill>
                </a:endParaRPr>
              </a:p>
            </p:txBody>
          </p:sp>
        </mc:Choice>
        <mc:Fallback xmlns="">
          <p:sp>
            <p:nvSpPr>
              <p:cNvPr id="24" name="TextBox 23">
                <a:extLst>
                  <a:ext uri="{FF2B5EF4-FFF2-40B4-BE49-F238E27FC236}">
                    <a16:creationId xmlns:a16="http://schemas.microsoft.com/office/drawing/2014/main" xmlns:a14="http://schemas.microsoft.com/office/drawing/2010/main" xmlns="" id="{57C52F82-A2A1-4E4B-7C11-CC6548193F88}"/>
                  </a:ext>
                </a:extLst>
              </p:cNvPr>
              <p:cNvSpPr txBox="1">
                <a:spLocks noRot="1" noChangeAspect="1" noMove="1" noResize="1" noEditPoints="1" noAdjustHandles="1" noChangeArrowheads="1" noChangeShapeType="1" noTextEdit="1"/>
              </p:cNvSpPr>
              <p:nvPr/>
            </p:nvSpPr>
            <p:spPr>
              <a:xfrm>
                <a:off x="-1657127" y="5138824"/>
                <a:ext cx="9448241" cy="511871"/>
              </a:xfrm>
              <a:prstGeom prst="rect">
                <a:avLst/>
              </a:prstGeom>
              <a:blipFill rotWithShape="1">
                <a:blip r:embed="rId8"/>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xmlns="" id="{2CD63681-20D8-498D-DE08-264D5C5D40C6}"/>
              </a:ext>
            </a:extLst>
          </p:cNvPr>
          <p:cNvSpPr txBox="1"/>
          <p:nvPr/>
        </p:nvSpPr>
        <p:spPr>
          <a:xfrm>
            <a:off x="1072655" y="4173478"/>
            <a:ext cx="413455" cy="502766"/>
          </a:xfrm>
          <a:prstGeom prst="rect">
            <a:avLst/>
          </a:prstGeom>
          <a:noFill/>
        </p:spPr>
        <p:txBody>
          <a:bodyPr wrap="square" rtlCol="0">
            <a:spAutoFit/>
          </a:bodyPr>
          <a:lstStyle/>
          <a:p>
            <a:r>
              <a:rPr lang="en-US" sz="2667"/>
              <a:t>+</a:t>
            </a:r>
          </a:p>
        </p:txBody>
      </p:sp>
      <p:sp>
        <p:nvSpPr>
          <p:cNvPr id="25" name="TextBox 24">
            <a:extLst>
              <a:ext uri="{FF2B5EF4-FFF2-40B4-BE49-F238E27FC236}">
                <a16:creationId xmlns:a16="http://schemas.microsoft.com/office/drawing/2014/main" xmlns="" id="{DFB8333E-5C2C-F15D-A32F-D4B88918542E}"/>
              </a:ext>
            </a:extLst>
          </p:cNvPr>
          <p:cNvSpPr txBox="1"/>
          <p:nvPr/>
        </p:nvSpPr>
        <p:spPr>
          <a:xfrm>
            <a:off x="6715594" y="3719701"/>
            <a:ext cx="4942189" cy="1200329"/>
          </a:xfrm>
          <a:prstGeom prst="rect">
            <a:avLst/>
          </a:prstGeom>
          <a:noFill/>
        </p:spPr>
        <p:txBody>
          <a:bodyPr wrap="square" rtlCol="0">
            <a:spAutoFit/>
          </a:bodyPr>
          <a:lstStyle/>
          <a:p>
            <a:pPr>
              <a:lnSpc>
                <a:spcPct val="150000"/>
              </a:lnSpc>
            </a:pPr>
            <a:r>
              <a:rPr lang="en-US" sz="2400" dirty="0" err="1">
                <a:latin typeface="Arial" panose="020B0604020202020204" pitchFamily="34" charset="0"/>
                <a:cs typeface="Arial" panose="020B0604020202020204" pitchFamily="34" charset="0"/>
              </a:rPr>
              <a:t>Đặt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biến</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cùng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cột</a:t>
            </a:r>
            <a:endParaRPr lang="en-US" sz="2400" dirty="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xmlns="" id="{4DD881FF-AB3F-DECE-00B2-9EA2DB370F08}"/>
              </a:ext>
            </a:extLst>
          </p:cNvPr>
          <p:cNvCxnSpPr/>
          <p:nvPr/>
        </p:nvCxnSpPr>
        <p:spPr>
          <a:xfrm flipH="1" flipV="1">
            <a:off x="5969281" y="4115804"/>
            <a:ext cx="533119" cy="2723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xmlns="" id="{044E9816-CC04-9BC8-DFA4-1AE4E63AA982}"/>
              </a:ext>
            </a:extLst>
          </p:cNvPr>
          <p:cNvCxnSpPr>
            <a:cxnSpLocks/>
          </p:cNvCxnSpPr>
          <p:nvPr/>
        </p:nvCxnSpPr>
        <p:spPr>
          <a:xfrm flipH="1">
            <a:off x="5950671" y="4394576"/>
            <a:ext cx="551729" cy="25776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xmlns="" id="{776A0F85-6587-A40E-7673-4218E808DFE4}"/>
              </a:ext>
            </a:extLst>
          </p:cNvPr>
          <p:cNvSpPr txBox="1"/>
          <p:nvPr/>
        </p:nvSpPr>
        <p:spPr>
          <a:xfrm>
            <a:off x="6758365" y="5142100"/>
            <a:ext cx="4920995"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Cộng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cột</a:t>
            </a:r>
            <a:endParaRPr lang="en-US" sz="2400" dirty="0">
              <a:latin typeface="Arial" panose="020B0604020202020204" pitchFamily="34" charset="0"/>
              <a:cs typeface="Arial" panose="020B0604020202020204" pitchFamily="34" charset="0"/>
            </a:endParaRPr>
          </a:p>
        </p:txBody>
      </p:sp>
      <p:cxnSp>
        <p:nvCxnSpPr>
          <p:cNvPr id="32" name="Straight Arrow Connector 31"/>
          <p:cNvCxnSpPr/>
          <p:nvPr/>
        </p:nvCxnSpPr>
        <p:spPr>
          <a:xfrm flipH="1">
            <a:off x="5950671" y="5396100"/>
            <a:ext cx="5517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Oval Callout 34"/>
          <p:cNvSpPr/>
          <p:nvPr/>
        </p:nvSpPr>
        <p:spPr>
          <a:xfrm>
            <a:off x="5310114" y="2322334"/>
            <a:ext cx="1448251" cy="602469"/>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2667" b="1" dirty="0">
                <a:solidFill>
                  <a:prstClr val="black"/>
                </a:solidFill>
              </a:rPr>
              <a:t>Giải</a:t>
            </a:r>
            <a:endParaRPr lang="en-US" sz="2667" b="1" dirty="0">
              <a:solidFill>
                <a:prstClr val="black"/>
              </a:solidFill>
            </a:endParaRPr>
          </a:p>
        </p:txBody>
      </p:sp>
    </p:spTree>
    <p:extLst>
      <p:ext uri="{BB962C8B-B14F-4D97-AF65-F5344CB8AC3E}">
        <p14:creationId xmlns:p14="http://schemas.microsoft.com/office/powerpoint/2010/main" val="235304990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21" grpId="0"/>
      <p:bldP spid="22" grpId="0"/>
      <p:bldP spid="24" grpId="0"/>
      <p:bldP spid="20" grpId="0"/>
      <p:bldP spid="25" grpId="0"/>
      <p:bldP spid="29" grpId="0"/>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sp>
        <p:nvSpPr>
          <p:cNvPr id="8" name="Rounded Rectangle 7"/>
          <p:cNvSpPr/>
          <p:nvPr/>
        </p:nvSpPr>
        <p:spPr>
          <a:xfrm>
            <a:off x="120482" y="0"/>
            <a:ext cx="12059331" cy="6350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36783">
            <a:off x="10980739" y="88138"/>
            <a:ext cx="1241084" cy="826872"/>
          </a:xfrm>
          <a:prstGeom prst="rect">
            <a:avLst/>
          </a:prstGeom>
        </p:spPr>
      </p:pic>
      <p:pic>
        <p:nvPicPr>
          <p:cNvPr id="25" name="Picture 7">
            <a:extLst>
              <a:ext uri="{FF2B5EF4-FFF2-40B4-BE49-F238E27FC236}">
                <a16:creationId xmlns:a16="http://schemas.microsoft.com/office/drawing/2014/main" xmlns="" id="{DB0C73D7-1311-4EE9-9BCC-2DB3FE94873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187" y="39034"/>
            <a:ext cx="1090009" cy="1109425"/>
          </a:xfrm>
          <a:prstGeom prst="rect">
            <a:avLst/>
          </a:prstGeom>
        </p:spPr>
      </p:pic>
      <p:sp>
        <p:nvSpPr>
          <p:cNvPr id="30" name="Rectangle 29"/>
          <p:cNvSpPr/>
          <p:nvPr/>
        </p:nvSpPr>
        <p:spPr>
          <a:xfrm>
            <a:off x="4572000" y="279400"/>
            <a:ext cx="3160774" cy="861967"/>
          </a:xfrm>
          <a:prstGeom prst="rect">
            <a:avLst/>
          </a:prstGeom>
          <a:solidFill>
            <a:schemeClr val="accent6">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533"/>
              </a:spcAft>
            </a:pPr>
            <a:r>
              <a:rPr lang="nl-NL" sz="3334"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1</a:t>
            </a:r>
            <a:endParaRPr lang="en-US" sz="3334"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965200" y="1092200"/>
            <a:ext cx="10261600" cy="1323696"/>
          </a:xfrm>
          <a:prstGeom prst="rect">
            <a:avLst/>
          </a:prstGeom>
        </p:spPr>
        <p:txBody>
          <a:bodyPr wrap="square">
            <a:spAutoFit/>
          </a:bodyPr>
          <a:lstStyle/>
          <a:p>
            <a:pPr algn="just">
              <a:lnSpc>
                <a:spcPct val="150000"/>
              </a:lnSpc>
            </a:pPr>
            <a:r>
              <a:rPr lang="vi-VN" sz="2667" dirty="0">
                <a:ea typeface="Calibri" panose="020F0502020204030204" pitchFamily="34" charset="0"/>
                <a:cs typeface="Times New Roman" panose="02020603050405020304" pitchFamily="18" charset="0"/>
              </a:rPr>
              <a:t>Để cộng hai đa thức P(x), Q(x), bạn Dũng viết như dưới đây có đúng không? Vì sao? Nếu chưa đúng, em hãy sửa lại cho đúng.</a:t>
            </a:r>
            <a:endParaRPr lang="en-US" sz="2667"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187" y="5549900"/>
            <a:ext cx="890397" cy="9652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559" y="2648804"/>
            <a:ext cx="5715040" cy="2123017"/>
          </a:xfrm>
          <a:prstGeom prst="rect">
            <a:avLst/>
          </a:prstGeom>
        </p:spPr>
      </p:pic>
      <p:pic>
        <p:nvPicPr>
          <p:cNvPr id="15"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956800" y="2648804"/>
            <a:ext cx="1166133" cy="2253396"/>
          </a:xfrm>
          <a:prstGeom prst="rect">
            <a:avLst/>
          </a:prstGeom>
        </p:spPr>
      </p:pic>
      <p:sp>
        <p:nvSpPr>
          <p:cNvPr id="4" name="Hình Bầu dục 3">
            <a:extLst>
              <a:ext uri="{FF2B5EF4-FFF2-40B4-BE49-F238E27FC236}">
                <a16:creationId xmlns:a16="http://schemas.microsoft.com/office/drawing/2014/main" xmlns="" id="{395EC425-4B4C-4DB0-ADE6-9E53A94BDC9F}"/>
              </a:ext>
            </a:extLst>
          </p:cNvPr>
          <p:cNvSpPr/>
          <p:nvPr/>
        </p:nvSpPr>
        <p:spPr>
          <a:xfrm>
            <a:off x="4092985" y="2648804"/>
            <a:ext cx="728870" cy="2423046"/>
          </a:xfrm>
          <a:prstGeom prst="ellipse">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2" name="Hình Bầu dục 11">
            <a:extLst>
              <a:ext uri="{FF2B5EF4-FFF2-40B4-BE49-F238E27FC236}">
                <a16:creationId xmlns:a16="http://schemas.microsoft.com/office/drawing/2014/main" xmlns="" id="{EBED35EA-D38F-4D05-93FF-F7A8273292EF}"/>
              </a:ext>
            </a:extLst>
          </p:cNvPr>
          <p:cNvSpPr/>
          <p:nvPr/>
        </p:nvSpPr>
        <p:spPr>
          <a:xfrm>
            <a:off x="4999694" y="2585546"/>
            <a:ext cx="728870" cy="2423046"/>
          </a:xfrm>
          <a:prstGeom prst="ellipse">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grpSp>
        <p:nvGrpSpPr>
          <p:cNvPr id="13" name="Group 11">
            <a:extLst>
              <a:ext uri="{FF2B5EF4-FFF2-40B4-BE49-F238E27FC236}">
                <a16:creationId xmlns:a16="http://schemas.microsoft.com/office/drawing/2014/main" xmlns="" id="{9654B638-1EBF-42CA-9ECC-8379E2BFC87E}"/>
              </a:ext>
            </a:extLst>
          </p:cNvPr>
          <p:cNvGrpSpPr/>
          <p:nvPr/>
        </p:nvGrpSpPr>
        <p:grpSpPr>
          <a:xfrm>
            <a:off x="5364129" y="2760073"/>
            <a:ext cx="11107035" cy="1762678"/>
            <a:chOff x="289172" y="1474123"/>
            <a:chExt cx="8311893" cy="1093491"/>
          </a:xfrm>
        </p:grpSpPr>
        <p:grpSp>
          <p:nvGrpSpPr>
            <p:cNvPr id="14" name="Group 12">
              <a:extLst>
                <a:ext uri="{FF2B5EF4-FFF2-40B4-BE49-F238E27FC236}">
                  <a16:creationId xmlns:a16="http://schemas.microsoft.com/office/drawing/2014/main" xmlns="" id="{33D4D657-1513-405B-A710-EAB63B4A90FB}"/>
                </a:ext>
              </a:extLst>
            </p:cNvPr>
            <p:cNvGrpSpPr/>
            <p:nvPr/>
          </p:nvGrpSpPr>
          <p:grpSpPr>
            <a:xfrm>
              <a:off x="289172" y="1474123"/>
              <a:ext cx="8311893" cy="1093491"/>
              <a:chOff x="2749069" y="1435669"/>
              <a:chExt cx="8311893" cy="1093491"/>
            </a:xfrm>
          </p:grpSpPr>
          <mc:AlternateContent xmlns:mc="http://schemas.openxmlformats.org/markup-compatibility/2006" xmlns:a14="http://schemas.microsoft.com/office/drawing/2010/main">
            <mc:Choice Requires="a14">
              <p:sp>
                <p:nvSpPr>
                  <p:cNvPr id="17" name="TextBox 14">
                    <a:extLst>
                      <a:ext uri="{FF2B5EF4-FFF2-40B4-BE49-F238E27FC236}">
                        <a16:creationId xmlns:a16="http://schemas.microsoft.com/office/drawing/2014/main" xmlns="" id="{930D6A0F-40AA-4E52-A4C7-5F8572A21C0A}"/>
                      </a:ext>
                    </a:extLst>
                  </p:cNvPr>
                  <p:cNvSpPr txBox="1"/>
                  <p:nvPr/>
                </p:nvSpPr>
                <p:spPr>
                  <a:xfrm>
                    <a:off x="3236669" y="1435669"/>
                    <a:ext cx="6094602" cy="3118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667" i="0" smtClean="0">
                              <a:latin typeface="Cambria Math" panose="02040503050406030204" pitchFamily="18" charset="0"/>
                              <a:ea typeface="Calibri" panose="020F0502020204030204" pitchFamily="34" charset="0"/>
                              <a:cs typeface="Times New Roman" panose="02020603050405020304" pitchFamily="18" charset="0"/>
                            </a:rPr>
                            <m:t>P</m:t>
                          </m:r>
                          <m:d>
                            <m:dPr>
                              <m:ctrlPr>
                                <a:rPr lang="en-US" sz="2667" i="1">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667" i="0">
                                  <a:latin typeface="Cambria Math" panose="02040503050406030204" pitchFamily="18" charset="0"/>
                                  <a:ea typeface="Calibri" panose="020F0502020204030204" pitchFamily="34" charset="0"/>
                                  <a:cs typeface="Times New Roman" panose="02020603050405020304" pitchFamily="18" charset="0"/>
                                </a:rPr>
                                <m:t>x</m:t>
                              </m:r>
                            </m:e>
                          </m:d>
                          <m:r>
                            <a:rPr lang="en-US" sz="2667" i="0">
                              <a:latin typeface="Cambria Math" panose="02040503050406030204" pitchFamily="18" charset="0"/>
                              <a:ea typeface="Calibri" panose="020F0502020204030204" pitchFamily="34" charset="0"/>
                              <a:cs typeface="Times New Roman" panose="02020603050405020304" pitchFamily="18" charset="0"/>
                            </a:rPr>
                            <m:t>=  6</m:t>
                          </m:r>
                          <m:sSup>
                            <m:sSupPr>
                              <m:ctrlPr>
                                <a:rPr lang="en-US" sz="2667" i="1">
                                  <a:latin typeface="Cambria Math" panose="02040503050406030204" pitchFamily="18" charset="0"/>
                                </a:rPr>
                              </m:ctrlPr>
                            </m:sSupPr>
                            <m:e>
                              <m:r>
                                <m:rPr>
                                  <m:sty m:val="p"/>
                                </m:rPr>
                                <a:rPr lang="en-US" sz="2667" i="0">
                                  <a:latin typeface="Cambria Math" panose="02040503050406030204" pitchFamily="18" charset="0"/>
                                  <a:ea typeface="Calibri" panose="020F0502020204030204" pitchFamily="34" charset="0"/>
                                  <a:cs typeface="Times New Roman" panose="02020603050405020304" pitchFamily="18" charset="0"/>
                                </a:rPr>
                                <m:t>x</m:t>
                              </m:r>
                            </m:e>
                            <m:sup>
                              <m:r>
                                <a:rPr lang="en-US" sz="2667" i="0">
                                  <a:latin typeface="Cambria Math" panose="02040503050406030204" pitchFamily="18" charset="0"/>
                                  <a:ea typeface="Calibri" panose="020F0502020204030204" pitchFamily="34" charset="0"/>
                                  <a:cs typeface="Times New Roman" panose="02020603050405020304" pitchFamily="18" charset="0"/>
                                </a:rPr>
                                <m:t>2</m:t>
                              </m:r>
                            </m:sup>
                          </m:sSup>
                          <m:r>
                            <a:rPr lang="en-US" sz="2667" i="0">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667" i="0">
                              <a:latin typeface="Cambria Math" panose="02040503050406030204" pitchFamily="18" charset="0"/>
                              <a:ea typeface="Calibri" panose="020F0502020204030204" pitchFamily="34" charset="0"/>
                              <a:cs typeface="Times New Roman" panose="02020603050405020304" pitchFamily="18" charset="0"/>
                            </a:rPr>
                            <m:t>x</m:t>
                          </m:r>
                          <m:r>
                            <a:rPr lang="en-US" sz="2667" i="0">
                              <a:latin typeface="Cambria Math" panose="02040503050406030204" pitchFamily="18" charset="0"/>
                              <a:ea typeface="Calibri" panose="020F0502020204030204" pitchFamily="34" charset="0"/>
                              <a:cs typeface="Times New Roman" panose="02020603050405020304" pitchFamily="18" charset="0"/>
                            </a:rPr>
                            <m:t>−1</m:t>
                          </m:r>
                          <m:r>
                            <m:rPr>
                              <m:nor/>
                            </m:rPr>
                            <a:rPr lang="en-US" sz="2667">
                              <a:latin typeface="Calibri" panose="020F0502020204030204" pitchFamily="34" charset="0"/>
                              <a:ea typeface="Calibri" panose="020F0502020204030204" pitchFamily="34" charset="0"/>
                              <a:cs typeface="Times New Roman" panose="02020603050405020304" pitchFamily="18" charset="0"/>
                            </a:rPr>
                            <m:t> </m:t>
                          </m:r>
                        </m:oMath>
                      </m:oMathPara>
                    </a14:m>
                    <a:endParaRPr lang="en-US" sz="2667" dirty="0"/>
                  </a:p>
                </p:txBody>
              </p:sp>
            </mc:Choice>
            <mc:Fallback xmlns="">
              <p:sp>
                <p:nvSpPr>
                  <p:cNvPr id="17" name="TextBox 14">
                    <a:extLst>
                      <a:ext uri="{FF2B5EF4-FFF2-40B4-BE49-F238E27FC236}">
                        <a16:creationId xmlns:a16="http://schemas.microsoft.com/office/drawing/2014/main" id="{930D6A0F-40AA-4E52-A4C7-5F8572A21C0A}"/>
                      </a:ext>
                    </a:extLst>
                  </p:cNvPr>
                  <p:cNvSpPr txBox="1">
                    <a:spLocks noRot="1" noChangeAspect="1" noMove="1" noResize="1" noEditPoints="1" noAdjustHandles="1" noChangeArrowheads="1" noChangeShapeType="1" noTextEdit="1"/>
                  </p:cNvSpPr>
                  <p:nvPr/>
                </p:nvSpPr>
                <p:spPr>
                  <a:xfrm>
                    <a:off x="3236669" y="1435669"/>
                    <a:ext cx="6094602" cy="31189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5">
                    <a:extLst>
                      <a:ext uri="{FF2B5EF4-FFF2-40B4-BE49-F238E27FC236}">
                        <a16:creationId xmlns:a16="http://schemas.microsoft.com/office/drawing/2014/main" xmlns="" id="{C16CA5B4-1A8E-47D3-8D79-1FE9699D3D65}"/>
                      </a:ext>
                    </a:extLst>
                  </p:cNvPr>
                  <p:cNvSpPr txBox="1"/>
                  <p:nvPr/>
                </p:nvSpPr>
                <p:spPr>
                  <a:xfrm>
                    <a:off x="4966360" y="1819807"/>
                    <a:ext cx="6094602" cy="311895"/>
                  </a:xfrm>
                  <a:prstGeom prst="rect">
                    <a:avLst/>
                  </a:prstGeom>
                  <a:noFill/>
                </p:spPr>
                <p:txBody>
                  <a:bodyPr wrap="square">
                    <a:spAutoFit/>
                  </a:bodyPr>
                  <a:lstStyle/>
                  <a:p>
                    <a14:m>
                      <m:oMath xmlns:m="http://schemas.openxmlformats.org/officeDocument/2006/math">
                        <m:r>
                          <a:rPr lang="en-US" sz="2667" b="0" i="0" smtClean="0">
                            <a:latin typeface="Cambria Math" panose="02040503050406030204" pitchFamily="18" charset="0"/>
                          </a:rPr>
                          <m:t> </m:t>
                        </m:r>
                        <m:r>
                          <m:rPr>
                            <m:sty m:val="p"/>
                          </m:rPr>
                          <a:rPr lang="en-US" sz="2667" i="0">
                            <a:latin typeface="Cambria Math" panose="02040503050406030204" pitchFamily="18" charset="0"/>
                          </a:rPr>
                          <m:t>Q</m:t>
                        </m:r>
                        <m:d>
                          <m:dPr>
                            <m:ctrlPr>
                              <a:rPr lang="en-US" sz="2667" i="1">
                                <a:latin typeface="Cambria Math" panose="02040503050406030204" pitchFamily="18" charset="0"/>
                              </a:rPr>
                            </m:ctrlPr>
                          </m:dPr>
                          <m:e>
                            <m:r>
                              <m:rPr>
                                <m:sty m:val="p"/>
                              </m:rPr>
                              <a:rPr lang="en-US" sz="2667" i="0">
                                <a:latin typeface="Cambria Math" panose="02040503050406030204" pitchFamily="18" charset="0"/>
                              </a:rPr>
                              <m:t>x</m:t>
                            </m:r>
                          </m:e>
                        </m:d>
                        <m:r>
                          <a:rPr lang="en-US" sz="2667" i="0">
                            <a:latin typeface="Cambria Math" panose="02040503050406030204" pitchFamily="18" charset="0"/>
                          </a:rPr>
                          <m:t>= </m:t>
                        </m:r>
                        <m:r>
                          <a:rPr lang="en-US" sz="2667" b="0" i="0" smtClean="0">
                            <a:latin typeface="Cambria Math" panose="02040503050406030204" pitchFamily="18" charset="0"/>
                          </a:rPr>
                          <m:t> </m:t>
                        </m:r>
                        <m:r>
                          <a:rPr lang="en-US" sz="2667" i="0">
                            <a:latin typeface="Cambria Math" panose="02040503050406030204" pitchFamily="18" charset="0"/>
                          </a:rPr>
                          <m:t>8</m:t>
                        </m:r>
                        <m:sSup>
                          <m:sSupPr>
                            <m:ctrlPr>
                              <a:rPr lang="en-US" sz="2667" i="1">
                                <a:solidFill>
                                  <a:srgbClr val="836967"/>
                                </a:solidFill>
                                <a:latin typeface="Cambria Math" panose="02040503050406030204" pitchFamily="18" charset="0"/>
                              </a:rPr>
                            </m:ctrlPr>
                          </m:sSupPr>
                          <m:e>
                            <m:r>
                              <m:rPr>
                                <m:sty m:val="p"/>
                              </m:rPr>
                              <a:rPr lang="en-US" sz="2667" i="0">
                                <a:latin typeface="Cambria Math" panose="02040503050406030204" pitchFamily="18" charset="0"/>
                              </a:rPr>
                              <m:t>x</m:t>
                            </m:r>
                          </m:e>
                          <m:sup>
                            <m:r>
                              <a:rPr lang="en-US" sz="2667" i="0">
                                <a:latin typeface="Cambria Math" panose="02040503050406030204" pitchFamily="18" charset="0"/>
                              </a:rPr>
                              <m:t>2</m:t>
                            </m:r>
                          </m:sup>
                        </m:sSup>
                        <m:r>
                          <a:rPr lang="en-US" sz="2667" i="0">
                            <a:latin typeface="Cambria Math" panose="02040503050406030204" pitchFamily="18" charset="0"/>
                          </a:rPr>
                          <m:t>+2</m:t>
                        </m:r>
                        <m:r>
                          <m:rPr>
                            <m:sty m:val="p"/>
                          </m:rPr>
                          <a:rPr lang="en-US" sz="2667" i="0">
                            <a:latin typeface="Cambria Math" panose="02040503050406030204" pitchFamily="18" charset="0"/>
                          </a:rPr>
                          <m:t>x</m:t>
                        </m:r>
                        <m:r>
                          <a:rPr lang="en-US" sz="2667" i="0">
                            <a:latin typeface="Cambria Math" panose="02040503050406030204" pitchFamily="18" charset="0"/>
                          </a:rPr>
                          <m:t>+6</m:t>
                        </m:r>
                      </m:oMath>
                    </a14:m>
                    <a:r>
                      <a:rPr lang="en-US" sz="2667" dirty="0"/>
                      <a:t>  </a:t>
                    </a:r>
                  </a:p>
                </p:txBody>
              </p:sp>
            </mc:Choice>
            <mc:Fallback xmlns="">
              <p:sp>
                <p:nvSpPr>
                  <p:cNvPr id="19" name="TextBox 15">
                    <a:extLst>
                      <a:ext uri="{FF2B5EF4-FFF2-40B4-BE49-F238E27FC236}">
                        <a16:creationId xmlns:a16="http://schemas.microsoft.com/office/drawing/2014/main" id="{C16CA5B4-1A8E-47D3-8D79-1FE9699D3D65}"/>
                      </a:ext>
                    </a:extLst>
                  </p:cNvPr>
                  <p:cNvSpPr txBox="1">
                    <a:spLocks noRot="1" noChangeAspect="1" noMove="1" noResize="1" noEditPoints="1" noAdjustHandles="1" noChangeArrowheads="1" noChangeShapeType="1" noTextEdit="1"/>
                  </p:cNvSpPr>
                  <p:nvPr/>
                </p:nvSpPr>
                <p:spPr>
                  <a:xfrm>
                    <a:off x="4966360" y="1819807"/>
                    <a:ext cx="6094602" cy="311895"/>
                  </a:xfrm>
                  <a:prstGeom prst="rect">
                    <a:avLst/>
                  </a:prstGeom>
                  <a:blipFill>
                    <a:blip r:embed="rId13"/>
                    <a:stretch>
                      <a:fillRect t="-10843" b="-31325"/>
                    </a:stretch>
                  </a:blipFill>
                </p:spPr>
                <p:txBody>
                  <a:bodyPr/>
                  <a:lstStyle/>
                  <a:p>
                    <a:r>
                      <a:rPr lang="vi-VN">
                        <a:noFill/>
                      </a:rPr>
                      <a:t> </a:t>
                    </a:r>
                  </a:p>
                </p:txBody>
              </p:sp>
            </mc:Fallback>
          </mc:AlternateContent>
          <p:cxnSp>
            <p:nvCxnSpPr>
              <p:cNvPr id="20" name="Straight Connector 17">
                <a:extLst>
                  <a:ext uri="{FF2B5EF4-FFF2-40B4-BE49-F238E27FC236}">
                    <a16:creationId xmlns:a16="http://schemas.microsoft.com/office/drawing/2014/main" xmlns="" id="{D71F5F85-2A3A-4AFD-94DE-2EAB1CCD7A8A}"/>
                  </a:ext>
                </a:extLst>
              </p:cNvPr>
              <p:cNvCxnSpPr>
                <a:cxnSpLocks/>
              </p:cNvCxnSpPr>
              <p:nvPr/>
            </p:nvCxnSpPr>
            <p:spPr>
              <a:xfrm flipV="1">
                <a:off x="4269277" y="2189527"/>
                <a:ext cx="3255648" cy="6796"/>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8CC3F69D-11E0-42FE-969C-6E79EFD8AD90}"/>
                      </a:ext>
                    </a:extLst>
                  </p:cNvPr>
                  <p:cNvSpPr txBox="1"/>
                  <p:nvPr/>
                </p:nvSpPr>
                <p:spPr>
                  <a:xfrm>
                    <a:off x="2749069" y="2217265"/>
                    <a:ext cx="5978218" cy="3118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667" b="0" i="0" smtClean="0">
                              <a:latin typeface="Cambria Math" panose="02040503050406030204" pitchFamily="18" charset="0"/>
                            </a:rPr>
                            <m:t>    </m:t>
                          </m:r>
                          <m:r>
                            <m:rPr>
                              <m:sty m:val="p"/>
                            </m:rPr>
                            <a:rPr lang="en-US" sz="2667" i="0">
                              <a:latin typeface="Cambria Math" panose="02040503050406030204" pitchFamily="18" charset="0"/>
                            </a:rPr>
                            <m:t>P</m:t>
                          </m:r>
                          <m:d>
                            <m:dPr>
                              <m:ctrlPr>
                                <a:rPr lang="en-US" sz="2667" i="1">
                                  <a:latin typeface="Cambria Math" panose="02040503050406030204" pitchFamily="18" charset="0"/>
                                </a:rPr>
                              </m:ctrlPr>
                            </m:dPr>
                            <m:e>
                              <m:r>
                                <m:rPr>
                                  <m:sty m:val="p"/>
                                </m:rPr>
                                <a:rPr lang="en-US" sz="2667" i="0">
                                  <a:latin typeface="Cambria Math" panose="02040503050406030204" pitchFamily="18" charset="0"/>
                                </a:rPr>
                                <m:t>x</m:t>
                              </m:r>
                            </m:e>
                          </m:d>
                          <m:r>
                            <a:rPr lang="en-US" sz="2667" i="0">
                              <a:latin typeface="Cambria Math" panose="02040503050406030204" pitchFamily="18" charset="0"/>
                            </a:rPr>
                            <m:t>+</m:t>
                          </m:r>
                          <m:r>
                            <m:rPr>
                              <m:sty m:val="p"/>
                            </m:rPr>
                            <a:rPr lang="en-US" sz="2667" i="0">
                              <a:latin typeface="Cambria Math" panose="02040503050406030204" pitchFamily="18" charset="0"/>
                            </a:rPr>
                            <m:t>Q</m:t>
                          </m:r>
                          <m:d>
                            <m:dPr>
                              <m:ctrlPr>
                                <a:rPr lang="en-US" sz="2667" i="1">
                                  <a:latin typeface="Cambria Math" panose="02040503050406030204" pitchFamily="18" charset="0"/>
                                </a:rPr>
                              </m:ctrlPr>
                            </m:dPr>
                            <m:e>
                              <m:r>
                                <m:rPr>
                                  <m:sty m:val="p"/>
                                </m:rPr>
                                <a:rPr lang="en-US" sz="2667" i="0">
                                  <a:latin typeface="Cambria Math" panose="02040503050406030204" pitchFamily="18" charset="0"/>
                                </a:rPr>
                                <m:t>x</m:t>
                              </m:r>
                            </m:e>
                          </m:d>
                          <m:r>
                            <a:rPr lang="en-US" sz="2667" i="0" smtClean="0">
                              <a:latin typeface="Cambria Math" panose="02040503050406030204" pitchFamily="18" charset="0"/>
                            </a:rPr>
                            <m:t>=</m:t>
                          </m:r>
                          <m:r>
                            <a:rPr lang="en-US" sz="2667" i="0">
                              <a:latin typeface="Cambria Math" panose="02040503050406030204" pitchFamily="18" charset="0"/>
                            </a:rPr>
                            <m:t>14</m:t>
                          </m:r>
                          <m:sSup>
                            <m:sSupPr>
                              <m:ctrlPr>
                                <a:rPr lang="en-US" sz="2667" i="1">
                                  <a:solidFill>
                                    <a:srgbClr val="836967"/>
                                  </a:solidFill>
                                  <a:latin typeface="Cambria Math" panose="02040503050406030204" pitchFamily="18" charset="0"/>
                                </a:rPr>
                              </m:ctrlPr>
                            </m:sSupPr>
                            <m:e>
                              <m:r>
                                <m:rPr>
                                  <m:sty m:val="p"/>
                                </m:rPr>
                                <a:rPr lang="en-US" sz="2667" i="0">
                                  <a:latin typeface="Cambria Math" panose="02040503050406030204" pitchFamily="18" charset="0"/>
                                </a:rPr>
                                <m:t>x</m:t>
                              </m:r>
                            </m:e>
                            <m:sup>
                              <m:r>
                                <a:rPr lang="en-US" sz="2667" i="0">
                                  <a:latin typeface="Cambria Math" panose="02040503050406030204" pitchFamily="18" charset="0"/>
                                </a:rPr>
                                <m:t>2</m:t>
                              </m:r>
                            </m:sup>
                          </m:sSup>
                          <m:r>
                            <a:rPr lang="en-US" sz="2667" i="0">
                              <a:latin typeface="Cambria Math" panose="02040503050406030204" pitchFamily="18" charset="0"/>
                            </a:rPr>
                            <m:t>+5</m:t>
                          </m:r>
                          <m:r>
                            <m:rPr>
                              <m:sty m:val="p"/>
                            </m:rPr>
                            <a:rPr lang="en-US" sz="2667" i="0">
                              <a:latin typeface="Cambria Math" panose="02040503050406030204" pitchFamily="18" charset="0"/>
                            </a:rPr>
                            <m:t>x</m:t>
                          </m:r>
                          <m:r>
                            <a:rPr lang="en-US" sz="2667" i="0">
                              <a:latin typeface="Cambria Math" panose="02040503050406030204" pitchFamily="18" charset="0"/>
                            </a:rPr>
                            <m:t>+5</m:t>
                          </m:r>
                        </m:oMath>
                      </m:oMathPara>
                    </a14:m>
                    <a:endParaRPr lang="en-US" sz="2667" dirty="0"/>
                  </a:p>
                </p:txBody>
              </p:sp>
            </mc:Choice>
            <mc:Fallback xmlns="">
              <p:sp>
                <p:nvSpPr>
                  <p:cNvPr id="21" name="TextBox 20">
                    <a:extLst>
                      <a:ext uri="{FF2B5EF4-FFF2-40B4-BE49-F238E27FC236}">
                        <a16:creationId xmlns:a16="http://schemas.microsoft.com/office/drawing/2014/main" id="{8CC3F69D-11E0-42FE-969C-6E79EFD8AD90}"/>
                      </a:ext>
                    </a:extLst>
                  </p:cNvPr>
                  <p:cNvSpPr txBox="1">
                    <a:spLocks noRot="1" noChangeAspect="1" noMove="1" noResize="1" noEditPoints="1" noAdjustHandles="1" noChangeArrowheads="1" noChangeShapeType="1" noTextEdit="1"/>
                  </p:cNvSpPr>
                  <p:nvPr/>
                </p:nvSpPr>
                <p:spPr>
                  <a:xfrm>
                    <a:off x="2749069" y="2217265"/>
                    <a:ext cx="5978218" cy="311895"/>
                  </a:xfrm>
                  <a:prstGeom prst="rect">
                    <a:avLst/>
                  </a:prstGeom>
                  <a:blipFill>
                    <a:blip r:embed="rId14"/>
                    <a:stretch>
                      <a:fillRect/>
                    </a:stretch>
                  </a:blipFill>
                </p:spPr>
                <p:txBody>
                  <a:bodyPr/>
                  <a:lstStyle/>
                  <a:p>
                    <a:r>
                      <a:rPr lang="vi-VN">
                        <a:noFill/>
                      </a:rPr>
                      <a:t> </a:t>
                    </a:r>
                  </a:p>
                </p:txBody>
              </p:sp>
            </mc:Fallback>
          </mc:AlternateContent>
        </p:grpSp>
        <p:sp>
          <p:nvSpPr>
            <p:cNvPr id="16" name="TextBox 13">
              <a:extLst>
                <a:ext uri="{FF2B5EF4-FFF2-40B4-BE49-F238E27FC236}">
                  <a16:creationId xmlns:a16="http://schemas.microsoft.com/office/drawing/2014/main" xmlns="" id="{EE8982E5-F661-4CE0-A562-8220566ECA7E}"/>
                </a:ext>
              </a:extLst>
            </p:cNvPr>
            <p:cNvSpPr txBox="1"/>
            <p:nvPr/>
          </p:nvSpPr>
          <p:spPr>
            <a:xfrm>
              <a:off x="2237645" y="1681588"/>
              <a:ext cx="266700" cy="311895"/>
            </a:xfrm>
            <a:prstGeom prst="rect">
              <a:avLst/>
            </a:prstGeom>
            <a:noFill/>
          </p:spPr>
          <p:txBody>
            <a:bodyPr wrap="square" rtlCol="0">
              <a:spAutoFit/>
            </a:bodyPr>
            <a:lstStyle/>
            <a:p>
              <a:r>
                <a:rPr lang="en-US" sz="2667"/>
                <a:t>+</a:t>
              </a:r>
            </a:p>
          </p:txBody>
        </p:sp>
      </p:grpSp>
      <p:sp>
        <p:nvSpPr>
          <p:cNvPr id="6" name="Mũi tên: Phải 5">
            <a:extLst>
              <a:ext uri="{FF2B5EF4-FFF2-40B4-BE49-F238E27FC236}">
                <a16:creationId xmlns:a16="http://schemas.microsoft.com/office/drawing/2014/main" xmlns="" id="{BCAB3067-7953-4C6D-A982-B088869E6B03}"/>
              </a:ext>
            </a:extLst>
          </p:cNvPr>
          <p:cNvSpPr/>
          <p:nvPr/>
        </p:nvSpPr>
        <p:spPr>
          <a:xfrm>
            <a:off x="5781083" y="3078450"/>
            <a:ext cx="1479748" cy="859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Sửa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endParaRPr lang="vi-VN" sz="2800" b="1" dirty="0">
              <a:latin typeface="Times New Roman" panose="02020603050405020304" pitchFamily="18" charset="0"/>
              <a:cs typeface="Times New Roman" panose="02020603050405020304" pitchFamily="18" charset="0"/>
            </a:endParaRPr>
          </a:p>
        </p:txBody>
      </p:sp>
      <p:sp>
        <p:nvSpPr>
          <p:cNvPr id="22" name="Oval Callout 3">
            <a:extLst>
              <a:ext uri="{FF2B5EF4-FFF2-40B4-BE49-F238E27FC236}">
                <a16:creationId xmlns:a16="http://schemas.microsoft.com/office/drawing/2014/main" xmlns="" id="{1BDB4201-D06D-42C3-8C23-CE482B649570}"/>
              </a:ext>
            </a:extLst>
          </p:cNvPr>
          <p:cNvSpPr/>
          <p:nvPr/>
        </p:nvSpPr>
        <p:spPr>
          <a:xfrm>
            <a:off x="7275455" y="39034"/>
            <a:ext cx="5078651" cy="2008606"/>
          </a:xfrm>
          <a:prstGeom prst="wedgeEllipseCallout">
            <a:avLst>
              <a:gd name="adj1" fmla="val 49068"/>
              <a:gd name="adj2" fmla="val 8822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Times New Roman" panose="02020603050405020304" pitchFamily="18" charset="0"/>
                <a:cs typeface="Times New Roman" panose="02020603050405020304" pitchFamily="18" charset="0"/>
              </a:rPr>
              <a:t>Khi thực hiện cộng hai đa thức theo cột dọc, chúng ta cần đặt các đơn thức có cùng số mũ của biến như thế nào?</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3266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nodeType="clickEffect">
                                  <p:stCondLst>
                                    <p:cond delay="0"/>
                                  </p:stCondLst>
                                  <p:childTnLst>
                                    <p:animEffect transition="out" filter="circle(out)">
                                      <p:cBhvr>
                                        <p:cTn id="38" dur="2000"/>
                                        <p:tgtEl>
                                          <p:spTgt spid="15"/>
                                        </p:tgtEl>
                                      </p:cBhvr>
                                    </p:animEffect>
                                    <p:set>
                                      <p:cBhvr>
                                        <p:cTn id="39" dur="1" fill="hold">
                                          <p:stCondLst>
                                            <p:cond delay="1999"/>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circle(in)">
                                      <p:cBhvr>
                                        <p:cTn id="5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p:bldP spid="4" grpId="0" animBg="1"/>
      <p:bldP spid="12" grpId="0" animBg="1"/>
      <p:bldP spid="6"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5400" y="112139"/>
            <a:ext cx="12192000" cy="6858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70068">
            <a:off x="-134708" y="3635061"/>
            <a:ext cx="633323" cy="95596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36783">
            <a:off x="10746105" y="234348"/>
            <a:ext cx="1598079" cy="106472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0241401" y="5166936"/>
            <a:ext cx="1625600" cy="1532128"/>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60400" y="1728527"/>
                <a:ext cx="10820400" cy="1323696"/>
              </a:xfrm>
              <a:prstGeom prst="rect">
                <a:avLst/>
              </a:prstGeom>
            </p:spPr>
            <p:txBody>
              <a:bodyPr wrap="square">
                <a:spAutoFit/>
              </a:bodyPr>
              <a:lstStyle/>
              <a:p>
                <a:pPr>
                  <a:lnSpc>
                    <a:spcPct val="150000"/>
                  </a:lnSpc>
                </a:pPr>
                <a:r>
                  <a:rPr lang="en-US" sz="2667" dirty="0" err="1">
                    <a:latin typeface="Arial" panose="020B0604020202020204" pitchFamily="34" charset="0"/>
                    <a:ea typeface="Calibri" panose="020F0502020204030204" pitchFamily="34" charset="0"/>
                    <a:cs typeface="Times New Roman" panose="02020603050405020304" pitchFamily="18" charset="0"/>
                  </a:rPr>
                  <a:t>Khi</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đặt</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phép</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cộng</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hai</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đa</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thức</a:t>
                </a:r>
                <a:r>
                  <a:rPr lang="en-US" sz="2667"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𝑃</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)=2</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+6</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1</m:t>
                    </m:r>
                    <m:r>
                      <m:rPr>
                        <m:nor/>
                      </m:rPr>
                      <a:rPr lang="en-US" sz="2667" i="1">
                        <a:latin typeface="Arial" panose="020B0604020202020204" pitchFamily="34" charset="0"/>
                        <a:ea typeface="Calibri" panose="020F0502020204030204" pitchFamily="34" charset="0"/>
                        <a:cs typeface="Times New Roman" panose="02020603050405020304" pitchFamily="18" charset="0"/>
                      </a:rPr>
                      <m:t> </m:t>
                    </m:r>
                  </m:oMath>
                </a14:m>
                <a:r>
                  <a:rPr lang="en-US" sz="2667" dirty="0" err="1">
                    <a:latin typeface="Arial" panose="020B0604020202020204" pitchFamily="34" charset="0"/>
                    <a:ea typeface="Times New Roman" panose="02020603050405020304" pitchFamily="18" charset="0"/>
                    <a:cs typeface="Times New Roman" panose="02020603050405020304" pitchFamily="18" charset="0"/>
                  </a:rPr>
                  <a:t>và</a:t>
                </a:r>
                <a:r>
                  <a:rPr lang="en-US" sz="2667"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𝑄</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)=5</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+6</m:t>
                    </m:r>
                  </m:oMath>
                </a14:m>
                <a:endParaRPr lang="en-US" sz="2133"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667" dirty="0" err="1">
                    <a:latin typeface="Arial" panose="020B0604020202020204" pitchFamily="34" charset="0"/>
                    <a:ea typeface="Times New Roman" panose="02020603050405020304" pitchFamily="18" charset="0"/>
                    <a:cs typeface="Times New Roman" panose="02020603050405020304" pitchFamily="18" charset="0"/>
                  </a:rPr>
                  <a:t>Bạn</a:t>
                </a:r>
                <a:r>
                  <a:rPr lang="en-US" sz="2667" dirty="0">
                    <a:latin typeface="Arial" panose="020B0604020202020204" pitchFamily="34" charset="0"/>
                    <a:ea typeface="Times New Roman" panose="02020603050405020304" pitchFamily="18" charset="0"/>
                    <a:cs typeface="Times New Roman" panose="02020603050405020304" pitchFamily="18" charset="0"/>
                  </a:rPr>
                  <a:t> </a:t>
                </a:r>
                <a:r>
                  <a:rPr lang="en-US" sz="2667" dirty="0" err="1">
                    <a:latin typeface="Arial" panose="020B0604020202020204" pitchFamily="34" charset="0"/>
                    <a:ea typeface="Times New Roman" panose="02020603050405020304" pitchFamily="18" charset="0"/>
                    <a:cs typeface="Times New Roman" panose="02020603050405020304" pitchFamily="18" charset="0"/>
                  </a:rPr>
                  <a:t>Hòa</a:t>
                </a:r>
                <a:r>
                  <a:rPr lang="en-US" sz="2667" dirty="0">
                    <a:latin typeface="Arial" panose="020B0604020202020204" pitchFamily="34" charset="0"/>
                    <a:ea typeface="Times New Roman" panose="02020603050405020304" pitchFamily="18" charset="0"/>
                    <a:cs typeface="Times New Roman" panose="02020603050405020304" pitchFamily="18" charset="0"/>
                  </a:rPr>
                  <a:t> </a:t>
                </a:r>
                <a:r>
                  <a:rPr lang="en-US" sz="2667" dirty="0" err="1">
                    <a:latin typeface="Arial" panose="020B0604020202020204" pitchFamily="34" charset="0"/>
                    <a:ea typeface="Times New Roman" panose="02020603050405020304" pitchFamily="18" charset="0"/>
                    <a:cs typeface="Times New Roman" panose="02020603050405020304" pitchFamily="18" charset="0"/>
                  </a:rPr>
                  <a:t>viết</a:t>
                </a:r>
                <a:r>
                  <a:rPr lang="en-US" sz="2667" dirty="0">
                    <a:latin typeface="Arial" panose="020B0604020202020204" pitchFamily="34" charset="0"/>
                    <a:ea typeface="Times New Roman" panose="02020603050405020304" pitchFamily="18" charset="0"/>
                    <a:cs typeface="Times New Roman" panose="02020603050405020304" pitchFamily="18" charset="0"/>
                  </a:rPr>
                  <a:t> </a:t>
                </a:r>
                <a:r>
                  <a:rPr lang="en-US" sz="2667" dirty="0" err="1">
                    <a:latin typeface="Arial" panose="020B0604020202020204" pitchFamily="34" charset="0"/>
                    <a:ea typeface="Times New Roman" panose="02020603050405020304" pitchFamily="18" charset="0"/>
                    <a:cs typeface="Times New Roman" panose="02020603050405020304" pitchFamily="18" charset="0"/>
                  </a:rPr>
                  <a:t>như</a:t>
                </a:r>
                <a:r>
                  <a:rPr lang="en-US" sz="2667" dirty="0">
                    <a:latin typeface="Arial" panose="020B0604020202020204" pitchFamily="34" charset="0"/>
                    <a:ea typeface="Times New Roman" panose="02020603050405020304" pitchFamily="18" charset="0"/>
                    <a:cs typeface="Times New Roman" panose="02020603050405020304" pitchFamily="18" charset="0"/>
                  </a:rPr>
                  <a:t> </a:t>
                </a:r>
                <a:r>
                  <a:rPr lang="en-US" sz="2667" dirty="0" err="1">
                    <a:latin typeface="Arial" panose="020B0604020202020204" pitchFamily="34" charset="0"/>
                    <a:ea typeface="Times New Roman" panose="02020603050405020304" pitchFamily="18" charset="0"/>
                    <a:cs typeface="Times New Roman" panose="02020603050405020304" pitchFamily="18" charset="0"/>
                  </a:rPr>
                  <a:t>sau</a:t>
                </a:r>
                <a:r>
                  <a:rPr lang="en-US" sz="2667" dirty="0">
                    <a:latin typeface="Arial" panose="020B0604020202020204" pitchFamily="34" charset="0"/>
                    <a:ea typeface="Times New Roman" panose="02020603050405020304" pitchFamily="18" charset="0"/>
                    <a:cs typeface="Times New Roman" panose="02020603050405020304" pitchFamily="18" charset="0"/>
                  </a:rPr>
                  <a:t>:</a:t>
                </a:r>
                <a:endParaRPr lang="en-US" sz="2133"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60400" y="1728527"/>
                <a:ext cx="10820400" cy="1323696"/>
              </a:xfrm>
              <a:prstGeom prst="rect">
                <a:avLst/>
              </a:prstGeom>
              <a:blipFill>
                <a:blip r:embed="rId33"/>
                <a:stretch>
                  <a:fillRect l="-1070" b="-5530"/>
                </a:stretch>
              </a:blipFill>
            </p:spPr>
            <p:txBody>
              <a:bodyPr/>
              <a:lstStyle/>
              <a:p>
                <a:r>
                  <a:rPr lang="en-US">
                    <a:noFill/>
                  </a:rPr>
                  <a:t> </a:t>
                </a:r>
              </a:p>
            </p:txBody>
          </p:sp>
        </mc:Fallback>
      </mc:AlternateContent>
      <p:pic>
        <p:nvPicPr>
          <p:cNvPr id="5" name="Picture 4"/>
          <p:cNvPicPr>
            <a:picLocks noChangeAspect="1"/>
          </p:cNvPicPr>
          <p:nvPr/>
        </p:nvPicPr>
        <p:blipFill>
          <a:blip r:embed="rId34">
            <a:extLst>
              <a:ext uri="{BEBA8EAE-BF5A-486C-A8C5-ECC9F3942E4B}">
                <a14:imgProps xmlns:a14="http://schemas.microsoft.com/office/drawing/2010/main">
                  <a14:imgLayer r:embed="rId35">
                    <a14:imgEffect>
                      <a14:sharpenSoften amount="50000"/>
                    </a14:imgEffect>
                  </a14:imgLayer>
                </a14:imgProps>
              </a:ext>
            </a:extLst>
          </a:blip>
          <a:stretch>
            <a:fillRect/>
          </a:stretch>
        </p:blipFill>
        <p:spPr>
          <a:xfrm>
            <a:off x="763624" y="3136227"/>
            <a:ext cx="4755001" cy="2050920"/>
          </a:xfrm>
          <a:prstGeom prst="rect">
            <a:avLst/>
          </a:prstGeom>
        </p:spPr>
      </p:pic>
      <p:sp>
        <p:nvSpPr>
          <p:cNvPr id="7" name="Rectangle 6"/>
          <p:cNvSpPr/>
          <p:nvPr/>
        </p:nvSpPr>
        <p:spPr>
          <a:xfrm>
            <a:off x="660400" y="5271152"/>
            <a:ext cx="8382000" cy="1323696"/>
          </a:xfrm>
          <a:prstGeom prst="rect">
            <a:avLst/>
          </a:prstGeom>
        </p:spPr>
        <p:txBody>
          <a:bodyPr wrap="square">
            <a:spAutoFit/>
          </a:bodyPr>
          <a:lstStyle/>
          <a:p>
            <a:pPr>
              <a:lnSpc>
                <a:spcPct val="150000"/>
              </a:lnSpc>
            </a:pPr>
            <a:r>
              <a:rPr lang="nl-NL" sz="2667" dirty="0">
                <a:latin typeface="Arial" panose="020B0604020202020204" pitchFamily="34" charset="0"/>
                <a:ea typeface="Calibri" panose="020F0502020204030204" pitchFamily="34" charset="0"/>
                <a:cs typeface="Times New Roman" panose="02020603050405020304" pitchFamily="18" charset="0"/>
              </a:rPr>
              <a:t>Theo em, bạn Hòa viết như vậy đúng chưa? Vì sao? Nếu chưa đúng, em hãy sửa lại cho đúng.</a:t>
            </a:r>
            <a:endParaRPr lang="en-US" sz="2667"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29">
            <a:extLst>
              <a:ext uri="{FF2B5EF4-FFF2-40B4-BE49-F238E27FC236}">
                <a16:creationId xmlns:a16="http://schemas.microsoft.com/office/drawing/2014/main" xmlns="" id="{9AC2B615-EAC4-4B4E-8525-C7F8EAC5C924}"/>
              </a:ext>
            </a:extLst>
          </p:cNvPr>
          <p:cNvSpPr/>
          <p:nvPr/>
        </p:nvSpPr>
        <p:spPr>
          <a:xfrm>
            <a:off x="4490213" y="694784"/>
            <a:ext cx="3160774" cy="766941"/>
          </a:xfrm>
          <a:prstGeom prst="rect">
            <a:avLst/>
          </a:prstGeom>
          <a:solidFill>
            <a:schemeClr val="accent6">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533"/>
              </a:spcAft>
            </a:pPr>
            <a:r>
              <a:rPr lang="nl-NL" sz="3334"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3334"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9" name="Hình Bầu dục 8">
            <a:extLst>
              <a:ext uri="{FF2B5EF4-FFF2-40B4-BE49-F238E27FC236}">
                <a16:creationId xmlns:a16="http://schemas.microsoft.com/office/drawing/2014/main" xmlns="" id="{09895179-5A90-42EC-B043-7794E1DE05DE}"/>
              </a:ext>
            </a:extLst>
          </p:cNvPr>
          <p:cNvSpPr/>
          <p:nvPr/>
        </p:nvSpPr>
        <p:spPr>
          <a:xfrm>
            <a:off x="4074911" y="3161460"/>
            <a:ext cx="619919" cy="2352236"/>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9" name="Mũi tên: Phải 18">
            <a:extLst>
              <a:ext uri="{FF2B5EF4-FFF2-40B4-BE49-F238E27FC236}">
                <a16:creationId xmlns:a16="http://schemas.microsoft.com/office/drawing/2014/main" xmlns="" id="{A9187C74-9AC2-453B-BF00-9749574F9198}"/>
              </a:ext>
            </a:extLst>
          </p:cNvPr>
          <p:cNvSpPr/>
          <p:nvPr/>
        </p:nvSpPr>
        <p:spPr>
          <a:xfrm>
            <a:off x="5544025" y="3752275"/>
            <a:ext cx="1466375" cy="859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Sửa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endParaRPr lang="vi-VN" sz="2800" b="1" dirty="0">
              <a:latin typeface="Times New Roman" panose="02020603050405020304" pitchFamily="18" charset="0"/>
              <a:cs typeface="Times New Roman" panose="02020603050405020304" pitchFamily="18" charset="0"/>
            </a:endParaRPr>
          </a:p>
        </p:txBody>
      </p:sp>
      <p:grpSp>
        <p:nvGrpSpPr>
          <p:cNvPr id="20" name="Group 18">
            <a:extLst>
              <a:ext uri="{FF2B5EF4-FFF2-40B4-BE49-F238E27FC236}">
                <a16:creationId xmlns:a16="http://schemas.microsoft.com/office/drawing/2014/main" xmlns="" id="{EB006D43-DA4B-43F9-A048-7835B2A8D949}"/>
              </a:ext>
            </a:extLst>
          </p:cNvPr>
          <p:cNvGrpSpPr/>
          <p:nvPr/>
        </p:nvGrpSpPr>
        <p:grpSpPr>
          <a:xfrm>
            <a:off x="5236336" y="3329135"/>
            <a:ext cx="11635729" cy="1865335"/>
            <a:chOff x="209355" y="1554313"/>
            <a:chExt cx="8391710" cy="1041091"/>
          </a:xfrm>
        </p:grpSpPr>
        <p:grpSp>
          <p:nvGrpSpPr>
            <p:cNvPr id="21" name="Group 19">
              <a:extLst>
                <a:ext uri="{FF2B5EF4-FFF2-40B4-BE49-F238E27FC236}">
                  <a16:creationId xmlns:a16="http://schemas.microsoft.com/office/drawing/2014/main" xmlns="" id="{80518BCD-C9AC-47D9-BD0F-3A18DDE1A656}"/>
                </a:ext>
              </a:extLst>
            </p:cNvPr>
            <p:cNvGrpSpPr/>
            <p:nvPr/>
          </p:nvGrpSpPr>
          <p:grpSpPr>
            <a:xfrm>
              <a:off x="209355" y="1554313"/>
              <a:ext cx="8391710" cy="1041091"/>
              <a:chOff x="2669252" y="1515859"/>
              <a:chExt cx="8391710" cy="1041091"/>
            </a:xfrm>
          </p:grpSpPr>
          <mc:AlternateContent xmlns:mc="http://schemas.openxmlformats.org/markup-compatibility/2006" xmlns:a14="http://schemas.microsoft.com/office/drawing/2010/main">
            <mc:Choice Requires="a14">
              <p:sp>
                <p:nvSpPr>
                  <p:cNvPr id="23" name="TextBox 21">
                    <a:extLst>
                      <a:ext uri="{FF2B5EF4-FFF2-40B4-BE49-F238E27FC236}">
                        <a16:creationId xmlns:a16="http://schemas.microsoft.com/office/drawing/2014/main" xmlns="" id="{216781BF-12BB-4BBC-AC2B-1E38B3F12713}"/>
                      </a:ext>
                    </a:extLst>
                  </p:cNvPr>
                  <p:cNvSpPr txBox="1"/>
                  <p:nvPr/>
                </p:nvSpPr>
                <p:spPr>
                  <a:xfrm>
                    <a:off x="3099499" y="1515859"/>
                    <a:ext cx="6094602" cy="2806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ea typeface="Calibri" panose="020F0502020204030204" pitchFamily="34" charset="0"/>
                              <a:cs typeface="Times New Roman" panose="02020603050405020304" pitchFamily="18" charset="0"/>
                            </a:rPr>
                            <m:t>𝑃</m:t>
                          </m:r>
                          <m:d>
                            <m:dPr>
                              <m:ctrlPr>
                                <a:rPr lang="en-US" sz="2667" i="1">
                                  <a:latin typeface="Cambria Math" panose="02040503050406030204" pitchFamily="18" charset="0"/>
                                  <a:ea typeface="Calibri" panose="020F0502020204030204" pitchFamily="34" charset="0"/>
                                  <a:cs typeface="Times New Roman" panose="02020603050405020304" pitchFamily="18" charset="0"/>
                                </a:rPr>
                              </m:ctrlPr>
                            </m:dPr>
                            <m:e>
                              <m:r>
                                <a:rPr lang="en-US" sz="2667" i="1">
                                  <a:latin typeface="Cambria Math" panose="02040503050406030204" pitchFamily="18" charset="0"/>
                                  <a:ea typeface="Calibri" panose="020F0502020204030204" pitchFamily="34" charset="0"/>
                                  <a:cs typeface="Times New Roman" panose="02020603050405020304" pitchFamily="18" charset="0"/>
                                </a:rPr>
                                <m:t>𝑥</m:t>
                              </m:r>
                            </m:e>
                          </m:d>
                          <m:r>
                            <a:rPr lang="en-US" sz="2667">
                              <a:latin typeface="Cambria Math" panose="02040503050406030204" pitchFamily="18" charset="0"/>
                              <a:ea typeface="Calibri" panose="020F0502020204030204" pitchFamily="34" charset="0"/>
                              <a:cs typeface="Times New Roman" panose="02020603050405020304" pitchFamily="18" charset="0"/>
                            </a:rPr>
                            <m:t>=</m:t>
                          </m:r>
                          <m:r>
                            <a:rPr lang="en-US" sz="2667">
                              <a:solidFill>
                                <a:srgbClr val="00B05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667" i="1">
                                  <a:latin typeface="Cambria Math" panose="02040503050406030204" pitchFamily="18" charset="0"/>
                                </a:rPr>
                              </m:ctrlPr>
                            </m:sSupPr>
                            <m:e>
                              <m:r>
                                <a:rPr lang="en-US" sz="2667" i="1">
                                  <a:latin typeface="Cambria Math" panose="02040503050406030204" pitchFamily="18" charset="0"/>
                                  <a:ea typeface="Calibri" panose="020F0502020204030204" pitchFamily="34" charset="0"/>
                                  <a:cs typeface="Times New Roman" panose="02020603050405020304" pitchFamily="18" charset="0"/>
                                </a:rPr>
                                <m:t>𝑥</m:t>
                              </m:r>
                            </m:e>
                            <m:sup>
                              <m:r>
                                <a:rPr lang="en-US" sz="2667">
                                  <a:latin typeface="Cambria Math" panose="02040503050406030204" pitchFamily="18" charset="0"/>
                                  <a:ea typeface="Calibri" panose="020F0502020204030204" pitchFamily="34" charset="0"/>
                                  <a:cs typeface="Times New Roman" panose="02020603050405020304" pitchFamily="18" charset="0"/>
                                </a:rPr>
                                <m:t>2</m:t>
                              </m:r>
                            </m:sup>
                          </m:sSup>
                          <m:r>
                            <a:rPr lang="en-US" sz="2667">
                              <a:latin typeface="Cambria Math" panose="02040503050406030204" pitchFamily="18" charset="0"/>
                              <a:ea typeface="Calibri" panose="020F0502020204030204" pitchFamily="34" charset="0"/>
                              <a:cs typeface="Times New Roman" panose="02020603050405020304" pitchFamily="18" charset="0"/>
                            </a:rPr>
                            <m:t>+</m:t>
                          </m:r>
                          <m:r>
                            <a:rPr lang="en-US" sz="2667" i="1">
                              <a:solidFill>
                                <a:srgbClr val="FF0000"/>
                              </a:solidFill>
                              <a:latin typeface="Cambria Math" panose="02040503050406030204" pitchFamily="18" charset="0"/>
                              <a:ea typeface="Calibri" panose="020F0502020204030204" pitchFamily="34" charset="0"/>
                              <a:cs typeface="Times New Roman" panose="02020603050405020304" pitchFamily="18" charset="0"/>
                            </a:rPr>
                            <m:t>6</m:t>
                          </m:r>
                          <m:r>
                            <a:rPr lang="en-US" sz="2667" i="1">
                              <a:latin typeface="Cambria Math" panose="02040503050406030204" pitchFamily="18" charset="0"/>
                              <a:ea typeface="Calibri" panose="020F0502020204030204" pitchFamily="34" charset="0"/>
                              <a:cs typeface="Times New Roman" panose="02020603050405020304" pitchFamily="18" charset="0"/>
                            </a:rPr>
                            <m:t>𝑥</m:t>
                          </m:r>
                          <m:r>
                            <a:rPr lang="en-US" sz="2667">
                              <a:latin typeface="Cambria Math" panose="02040503050406030204" pitchFamily="18" charset="0"/>
                              <a:ea typeface="Calibri" panose="020F0502020204030204" pitchFamily="34" charset="0"/>
                              <a:cs typeface="Times New Roman" panose="02020603050405020304" pitchFamily="18" charset="0"/>
                            </a:rPr>
                            <m:t>−</m:t>
                          </m:r>
                          <m:r>
                            <a:rPr lang="en-US" sz="2667">
                              <a:solidFill>
                                <a:schemeClr val="accent5"/>
                              </a:solidFill>
                              <a:latin typeface="Cambria Math" panose="02040503050406030204" pitchFamily="18" charset="0"/>
                              <a:ea typeface="Calibri" panose="020F0502020204030204" pitchFamily="34" charset="0"/>
                              <a:cs typeface="Times New Roman" panose="02020603050405020304" pitchFamily="18" charset="0"/>
                            </a:rPr>
                            <m:t>1</m:t>
                          </m:r>
                          <m:r>
                            <m:rPr>
                              <m:nor/>
                            </m:rPr>
                            <a:rPr lang="en-US" sz="2667" i="1">
                              <a:latin typeface="Calibri" panose="020F0502020204030204" pitchFamily="34" charset="0"/>
                              <a:ea typeface="Calibri" panose="020F0502020204030204" pitchFamily="34" charset="0"/>
                              <a:cs typeface="Times New Roman" panose="02020603050405020304" pitchFamily="18" charset="0"/>
                            </a:rPr>
                            <m:t> </m:t>
                          </m:r>
                        </m:oMath>
                      </m:oMathPara>
                    </a14:m>
                    <a:endParaRPr lang="en-US" sz="2667" dirty="0"/>
                  </a:p>
                </p:txBody>
              </p:sp>
            </mc:Choice>
            <mc:Fallback xmlns="">
              <p:sp>
                <p:nvSpPr>
                  <p:cNvPr id="22" name="TextBox 21">
                    <a:extLst>
                      <a:ext uri="{FF2B5EF4-FFF2-40B4-BE49-F238E27FC236}">
                        <a16:creationId xmlns:a16="http://schemas.microsoft.com/office/drawing/2014/main" id="{060E52C2-1B2C-B8D2-DACF-737E4501F011}"/>
                      </a:ext>
                    </a:extLst>
                  </p:cNvPr>
                  <p:cNvSpPr txBox="1">
                    <a:spLocks noRot="1" noChangeAspect="1" noMove="1" noResize="1" noEditPoints="1" noAdjustHandles="1" noChangeArrowheads="1" noChangeShapeType="1" noTextEdit="1"/>
                  </p:cNvSpPr>
                  <p:nvPr/>
                </p:nvSpPr>
                <p:spPr>
                  <a:xfrm>
                    <a:off x="3099499" y="1515859"/>
                    <a:ext cx="6094602" cy="280607"/>
                  </a:xfrm>
                  <a:prstGeom prst="rect">
                    <a:avLst/>
                  </a:prstGeom>
                  <a:blipFill>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2">
                    <a:extLst>
                      <a:ext uri="{FF2B5EF4-FFF2-40B4-BE49-F238E27FC236}">
                        <a16:creationId xmlns:a16="http://schemas.microsoft.com/office/drawing/2014/main" xmlns="" id="{29EC615B-4578-4923-A83A-1C2528817C0D}"/>
                      </a:ext>
                    </a:extLst>
                  </p:cNvPr>
                  <p:cNvSpPr txBox="1"/>
                  <p:nvPr/>
                </p:nvSpPr>
                <p:spPr>
                  <a:xfrm>
                    <a:off x="4966360" y="1824940"/>
                    <a:ext cx="6094602" cy="280607"/>
                  </a:xfrm>
                  <a:prstGeom prst="rect">
                    <a:avLst/>
                  </a:prstGeom>
                  <a:noFill/>
                </p:spPr>
                <p:txBody>
                  <a:bodyPr wrap="square">
                    <a:spAutoFit/>
                  </a:bodyPr>
                  <a:lstStyle/>
                  <a:p>
                    <a14:m>
                      <m:oMath xmlns:m="http://schemas.openxmlformats.org/officeDocument/2006/math">
                        <m:r>
                          <a:rPr lang="en-US" sz="2667" i="1">
                            <a:latin typeface="Cambria Math" panose="02040503050406030204" pitchFamily="18" charset="0"/>
                          </a:rPr>
                          <m:t>𝑄</m:t>
                        </m:r>
                        <m:d>
                          <m:dPr>
                            <m:ctrlPr>
                              <a:rPr lang="en-US" sz="2667" i="1">
                                <a:latin typeface="Cambria Math" panose="02040503050406030204" pitchFamily="18" charset="0"/>
                              </a:rPr>
                            </m:ctrlPr>
                          </m:dPr>
                          <m:e>
                            <m:r>
                              <a:rPr lang="en-US" sz="2667" i="1">
                                <a:latin typeface="Cambria Math" panose="02040503050406030204" pitchFamily="18" charset="0"/>
                              </a:rPr>
                              <m:t>𝑥</m:t>
                            </m:r>
                          </m:e>
                        </m:d>
                        <m:r>
                          <a:rPr lang="en-US" sz="2667">
                            <a:latin typeface="Cambria Math" panose="02040503050406030204" pitchFamily="18" charset="0"/>
                          </a:rPr>
                          <m:t>=</m:t>
                        </m:r>
                        <m:r>
                          <a:rPr lang="en-US" sz="2667" i="1">
                            <a:solidFill>
                              <a:srgbClr val="00B050"/>
                            </a:solidFill>
                            <a:latin typeface="Cambria Math" panose="02040503050406030204" pitchFamily="18" charset="0"/>
                          </a:rPr>
                          <m:t>5</m:t>
                        </m:r>
                        <m:sSup>
                          <m:sSupPr>
                            <m:ctrlPr>
                              <a:rPr lang="en-US" sz="2667" i="1">
                                <a:solidFill>
                                  <a:srgbClr val="836967"/>
                                </a:solidFill>
                                <a:latin typeface="Cambria Math" panose="02040503050406030204" pitchFamily="18" charset="0"/>
                              </a:rPr>
                            </m:ctrlPr>
                          </m:sSupPr>
                          <m:e>
                            <m:r>
                              <a:rPr lang="en-US" sz="2667" i="1">
                                <a:latin typeface="Cambria Math" panose="02040503050406030204" pitchFamily="18" charset="0"/>
                              </a:rPr>
                              <m:t>𝑥</m:t>
                            </m:r>
                          </m:e>
                          <m:sup>
                            <m:r>
                              <a:rPr lang="en-US" sz="2667">
                                <a:latin typeface="Cambria Math" panose="02040503050406030204" pitchFamily="18" charset="0"/>
                              </a:rPr>
                              <m:t>2</m:t>
                            </m:r>
                          </m:sup>
                        </m:sSup>
                        <m:r>
                          <a:rPr lang="en-US" sz="2667" i="1">
                            <a:latin typeface="Cambria Math" panose="02040503050406030204" pitchFamily="18" charset="0"/>
                          </a:rPr>
                          <m:t>          +</m:t>
                        </m:r>
                        <m:r>
                          <a:rPr lang="en-US" sz="2667" i="1">
                            <a:solidFill>
                              <a:schemeClr val="accent5"/>
                            </a:solidFill>
                            <a:latin typeface="Cambria Math" panose="02040503050406030204" pitchFamily="18" charset="0"/>
                          </a:rPr>
                          <m:t>6</m:t>
                        </m:r>
                      </m:oMath>
                    </a14:m>
                    <a:r>
                      <a:rPr lang="en-US" sz="2667" dirty="0"/>
                      <a:t>  </a:t>
                    </a:r>
                  </a:p>
                </p:txBody>
              </p:sp>
            </mc:Choice>
            <mc:Fallback xmlns="">
              <p:sp>
                <p:nvSpPr>
                  <p:cNvPr id="23" name="TextBox 22">
                    <a:extLst>
                      <a:ext uri="{FF2B5EF4-FFF2-40B4-BE49-F238E27FC236}">
                        <a16:creationId xmlns:a16="http://schemas.microsoft.com/office/drawing/2014/main" id="{18BAB777-0EFC-4DB2-8A65-A50365B5EF73}"/>
                      </a:ext>
                    </a:extLst>
                  </p:cNvPr>
                  <p:cNvSpPr txBox="1">
                    <a:spLocks noRot="1" noChangeAspect="1" noMove="1" noResize="1" noEditPoints="1" noAdjustHandles="1" noChangeArrowheads="1" noChangeShapeType="1" noTextEdit="1"/>
                  </p:cNvSpPr>
                  <p:nvPr/>
                </p:nvSpPr>
                <p:spPr>
                  <a:xfrm>
                    <a:off x="4966360" y="1824940"/>
                    <a:ext cx="6094602" cy="280607"/>
                  </a:xfrm>
                  <a:prstGeom prst="rect">
                    <a:avLst/>
                  </a:prstGeom>
                  <a:blipFill>
                    <a:blip r:embed="rId37"/>
                    <a:stretch>
                      <a:fillRect/>
                    </a:stretch>
                  </a:blipFill>
                </p:spPr>
                <p:txBody>
                  <a:bodyPr/>
                  <a:lstStyle/>
                  <a:p>
                    <a:r>
                      <a:rPr lang="en-US">
                        <a:noFill/>
                      </a:rPr>
                      <a:t> </a:t>
                    </a:r>
                  </a:p>
                </p:txBody>
              </p:sp>
            </mc:Fallback>
          </mc:AlternateContent>
          <p:cxnSp>
            <p:nvCxnSpPr>
              <p:cNvPr id="25" name="Straight Connector 23">
                <a:extLst>
                  <a:ext uri="{FF2B5EF4-FFF2-40B4-BE49-F238E27FC236}">
                    <a16:creationId xmlns:a16="http://schemas.microsoft.com/office/drawing/2014/main" xmlns="" id="{BB7CC0E0-0828-4A86-94DB-0B54BF666081}"/>
                  </a:ext>
                </a:extLst>
              </p:cNvPr>
              <p:cNvCxnSpPr>
                <a:cxnSpLocks/>
              </p:cNvCxnSpPr>
              <p:nvPr/>
            </p:nvCxnSpPr>
            <p:spPr>
              <a:xfrm>
                <a:off x="4026716" y="2189527"/>
                <a:ext cx="3498209"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TextBox 24">
                    <a:extLst>
                      <a:ext uri="{FF2B5EF4-FFF2-40B4-BE49-F238E27FC236}">
                        <a16:creationId xmlns:a16="http://schemas.microsoft.com/office/drawing/2014/main" xmlns="" id="{5F3412DF-30B5-48E0-8AA1-62B9F6F613A6}"/>
                      </a:ext>
                    </a:extLst>
                  </p:cNvPr>
                  <p:cNvSpPr txBox="1"/>
                  <p:nvPr/>
                </p:nvSpPr>
                <p:spPr>
                  <a:xfrm>
                    <a:off x="2669252" y="2276343"/>
                    <a:ext cx="6094602" cy="2806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𝑃</m:t>
                          </m:r>
                          <m:d>
                            <m:dPr>
                              <m:ctrlPr>
                                <a:rPr lang="en-US" sz="2667" i="1">
                                  <a:latin typeface="Cambria Math" panose="02040503050406030204" pitchFamily="18" charset="0"/>
                                </a:rPr>
                              </m:ctrlPr>
                            </m:dPr>
                            <m:e>
                              <m:r>
                                <a:rPr lang="en-US" sz="2667" i="1">
                                  <a:latin typeface="Cambria Math" panose="02040503050406030204" pitchFamily="18" charset="0"/>
                                </a:rPr>
                                <m:t>𝑥</m:t>
                              </m:r>
                            </m:e>
                          </m:d>
                          <m:r>
                            <a:rPr lang="en-US" sz="2667" i="1">
                              <a:latin typeface="Cambria Math" panose="02040503050406030204" pitchFamily="18" charset="0"/>
                            </a:rPr>
                            <m:t>+</m:t>
                          </m:r>
                          <m:r>
                            <a:rPr lang="en-US" sz="2667" i="1">
                              <a:latin typeface="Cambria Math" panose="02040503050406030204" pitchFamily="18" charset="0"/>
                            </a:rPr>
                            <m:t>𝑄</m:t>
                          </m:r>
                          <m:d>
                            <m:dPr>
                              <m:ctrlPr>
                                <a:rPr lang="en-US" sz="2667" i="1">
                                  <a:latin typeface="Cambria Math" panose="02040503050406030204" pitchFamily="18" charset="0"/>
                                </a:rPr>
                              </m:ctrlPr>
                            </m:dPr>
                            <m:e>
                              <m:r>
                                <a:rPr lang="en-US" sz="2667" i="1">
                                  <a:latin typeface="Cambria Math" panose="02040503050406030204" pitchFamily="18" charset="0"/>
                                </a:rPr>
                                <m:t>𝑥</m:t>
                              </m:r>
                            </m:e>
                          </m:d>
                          <m:r>
                            <a:rPr lang="en-US" sz="2667">
                              <a:latin typeface="Cambria Math" panose="02040503050406030204" pitchFamily="18" charset="0"/>
                            </a:rPr>
                            <m:t>=</m:t>
                          </m:r>
                          <m:r>
                            <a:rPr lang="en-US" sz="2667" i="1">
                              <a:solidFill>
                                <a:srgbClr val="00B050"/>
                              </a:solidFill>
                              <a:latin typeface="Cambria Math" panose="02040503050406030204" pitchFamily="18" charset="0"/>
                            </a:rPr>
                            <m:t>7</m:t>
                          </m:r>
                          <m:sSup>
                            <m:sSupPr>
                              <m:ctrlPr>
                                <a:rPr lang="en-US" sz="2667" i="1">
                                  <a:solidFill>
                                    <a:srgbClr val="836967"/>
                                  </a:solidFill>
                                  <a:latin typeface="Cambria Math" panose="02040503050406030204" pitchFamily="18" charset="0"/>
                                </a:rPr>
                              </m:ctrlPr>
                            </m:sSupPr>
                            <m:e>
                              <m:r>
                                <a:rPr lang="en-US" sz="2667" i="1">
                                  <a:latin typeface="Cambria Math" panose="02040503050406030204" pitchFamily="18" charset="0"/>
                                </a:rPr>
                                <m:t>𝑥</m:t>
                              </m:r>
                            </m:e>
                            <m:sup>
                              <m:r>
                                <a:rPr lang="en-US" sz="2667">
                                  <a:latin typeface="Cambria Math" panose="02040503050406030204" pitchFamily="18" charset="0"/>
                                </a:rPr>
                                <m:t>2</m:t>
                              </m:r>
                            </m:sup>
                          </m:sSup>
                          <m:r>
                            <a:rPr lang="en-US" sz="2667">
                              <a:latin typeface="Cambria Math" panose="02040503050406030204" pitchFamily="18" charset="0"/>
                            </a:rPr>
                            <m:t>+</m:t>
                          </m:r>
                          <m:r>
                            <a:rPr lang="en-US" sz="2667" i="1">
                              <a:solidFill>
                                <a:srgbClr val="FF0000"/>
                              </a:solidFill>
                              <a:latin typeface="Cambria Math" panose="02040503050406030204" pitchFamily="18" charset="0"/>
                            </a:rPr>
                            <m:t>6</m:t>
                          </m:r>
                          <m:r>
                            <a:rPr lang="en-US" sz="2667" i="1">
                              <a:latin typeface="Cambria Math" panose="02040503050406030204" pitchFamily="18" charset="0"/>
                            </a:rPr>
                            <m:t>𝑥</m:t>
                          </m:r>
                          <m:r>
                            <a:rPr lang="en-US" sz="2667">
                              <a:latin typeface="Cambria Math" panose="02040503050406030204" pitchFamily="18" charset="0"/>
                            </a:rPr>
                            <m:t>+</m:t>
                          </m:r>
                          <m:r>
                            <a:rPr lang="en-US" sz="2667">
                              <a:solidFill>
                                <a:schemeClr val="accent5"/>
                              </a:solidFill>
                              <a:latin typeface="Cambria Math" panose="02040503050406030204" pitchFamily="18" charset="0"/>
                            </a:rPr>
                            <m:t>5</m:t>
                          </m:r>
                        </m:oMath>
                      </m:oMathPara>
                    </a14:m>
                    <a:endParaRPr lang="en-US" sz="2667" dirty="0"/>
                  </a:p>
                </p:txBody>
              </p:sp>
            </mc:Choice>
            <mc:Fallback xmlns="">
              <p:sp>
                <p:nvSpPr>
                  <p:cNvPr id="25" name="TextBox 24">
                    <a:extLst>
                      <a:ext uri="{FF2B5EF4-FFF2-40B4-BE49-F238E27FC236}">
                        <a16:creationId xmlns:a16="http://schemas.microsoft.com/office/drawing/2014/main" id="{2125609F-51D7-05D9-ACCC-A398520C8046}"/>
                      </a:ext>
                    </a:extLst>
                  </p:cNvPr>
                  <p:cNvSpPr txBox="1">
                    <a:spLocks noRot="1" noChangeAspect="1" noMove="1" noResize="1" noEditPoints="1" noAdjustHandles="1" noChangeArrowheads="1" noChangeShapeType="1" noTextEdit="1"/>
                  </p:cNvSpPr>
                  <p:nvPr/>
                </p:nvSpPr>
                <p:spPr>
                  <a:xfrm>
                    <a:off x="2669252" y="2276343"/>
                    <a:ext cx="6094602" cy="280607"/>
                  </a:xfrm>
                  <a:prstGeom prst="rect">
                    <a:avLst/>
                  </a:prstGeom>
                  <a:blipFill>
                    <a:blip r:embed="rId38"/>
                    <a:stretch>
                      <a:fillRect/>
                    </a:stretch>
                  </a:blipFill>
                </p:spPr>
                <p:txBody>
                  <a:bodyPr/>
                  <a:lstStyle/>
                  <a:p>
                    <a:r>
                      <a:rPr lang="en-US">
                        <a:noFill/>
                      </a:rPr>
                      <a:t> </a:t>
                    </a:r>
                  </a:p>
                </p:txBody>
              </p:sp>
            </mc:Fallback>
          </mc:AlternateContent>
        </p:grpSp>
        <p:sp>
          <p:nvSpPr>
            <p:cNvPr id="22" name="TextBox 20">
              <a:extLst>
                <a:ext uri="{FF2B5EF4-FFF2-40B4-BE49-F238E27FC236}">
                  <a16:creationId xmlns:a16="http://schemas.microsoft.com/office/drawing/2014/main" xmlns="" id="{48FBFF33-FEFD-407C-9B55-A23016B355AA}"/>
                </a:ext>
              </a:extLst>
            </p:cNvPr>
            <p:cNvSpPr txBox="1"/>
            <p:nvPr/>
          </p:nvSpPr>
          <p:spPr>
            <a:xfrm>
              <a:off x="2237645" y="1686720"/>
              <a:ext cx="266700" cy="280607"/>
            </a:xfrm>
            <a:prstGeom prst="rect">
              <a:avLst/>
            </a:prstGeom>
            <a:noFill/>
          </p:spPr>
          <p:txBody>
            <a:bodyPr wrap="square" rtlCol="0">
              <a:spAutoFit/>
            </a:bodyPr>
            <a:lstStyle/>
            <a:p>
              <a:r>
                <a:rPr lang="en-US" sz="2667"/>
                <a:t>+</a:t>
              </a:r>
            </a:p>
          </p:txBody>
        </p:sp>
      </p:grpSp>
      <p:sp>
        <p:nvSpPr>
          <p:cNvPr id="27" name="Oval Callout 25">
            <a:extLst>
              <a:ext uri="{FF2B5EF4-FFF2-40B4-BE49-F238E27FC236}">
                <a16:creationId xmlns:a16="http://schemas.microsoft.com/office/drawing/2014/main" xmlns="" id="{FB83D179-5736-42F5-A36A-A2DE5C179EC3}"/>
              </a:ext>
            </a:extLst>
          </p:cNvPr>
          <p:cNvSpPr/>
          <p:nvPr/>
        </p:nvSpPr>
        <p:spPr>
          <a:xfrm>
            <a:off x="6975707" y="228600"/>
            <a:ext cx="5078651" cy="2508914"/>
          </a:xfrm>
          <a:prstGeom prst="wedgeEllipseCallout">
            <a:avLst>
              <a:gd name="adj1" fmla="val 49305"/>
              <a:gd name="adj2" fmla="val 8534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Times New Roman" pitchFamily="18" charset="0"/>
                <a:ea typeface="Calibri" panose="020F0502020204030204" pitchFamily="34" charset="0"/>
                <a:cs typeface="Times New Roman" pitchFamily="18" charset="0"/>
              </a:rPr>
              <a:t>Khi cộng đa thức theo cột dọc, nếu một đa thức khuyết số mũ nào của biến thì khi viết đa thức đó, ta phải viét như thế nào</a:t>
            </a:r>
            <a:r>
              <a:rPr lang="nl-NL"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5196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1" nodeType="clickEffect">
                                  <p:stCondLst>
                                    <p:cond delay="0"/>
                                  </p:stCondLst>
                                  <p:childTnLst>
                                    <p:animEffect transition="out" filter="circle(out)">
                                      <p:cBhvr>
                                        <p:cTn id="28" dur="2000"/>
                                        <p:tgtEl>
                                          <p:spTgt spid="7"/>
                                        </p:tgtEl>
                                      </p:cBhvr>
                                    </p:animEffect>
                                    <p:set>
                                      <p:cBhvr>
                                        <p:cTn id="29" dur="1" fill="hold">
                                          <p:stCondLst>
                                            <p:cond delay="1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strVal val="#ppt_x"/>
                                          </p:val>
                                        </p:tav>
                                        <p:tav tm="100000">
                                          <p:val>
                                            <p:strVal val="#ppt_x"/>
                                          </p:val>
                                        </p:tav>
                                      </p:tavLst>
                                    </p:anim>
                                    <p:anim calcmode="lin" valueType="num">
                                      <p:cBhvr>
                                        <p:cTn id="4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ircle(in)">
                                      <p:cBhvr>
                                        <p:cTn id="5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7" grpId="1"/>
      <p:bldP spid="13" grpId="0" animBg="1"/>
      <p:bldP spid="9" grpId="0" animBg="1"/>
      <p:bldP spid="19"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12192000" cy="6858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70068">
            <a:off x="-14429" y="1755446"/>
            <a:ext cx="633323" cy="955960"/>
          </a:xfrm>
          <a:prstGeom prst="rect">
            <a:avLst/>
          </a:prstGeom>
        </p:spPr>
      </p:pic>
      <p:sp>
        <p:nvSpPr>
          <p:cNvPr id="16" name="Rectangle 15"/>
          <p:cNvSpPr/>
          <p:nvPr/>
        </p:nvSpPr>
        <p:spPr>
          <a:xfrm>
            <a:off x="500289" y="1802976"/>
            <a:ext cx="11191422" cy="1953868"/>
          </a:xfrm>
          <a:prstGeom prst="rect">
            <a:avLst/>
          </a:prstGeom>
          <a:solidFill>
            <a:schemeClr val="accent4">
              <a:lumMod val="40000"/>
              <a:lumOff val="60000"/>
            </a:schemeClr>
          </a:solidFill>
        </p:spPr>
        <p:txBody>
          <a:bodyPr wrap="square">
            <a:spAutoFit/>
          </a:bodyPr>
          <a:lstStyle/>
          <a:p>
            <a:pPr>
              <a:lnSpc>
                <a:spcPct val="150000"/>
              </a:lnSpc>
            </a:pP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 ý: </a:t>
            </a:r>
            <a:endParaRPr lang="en-US" sz="28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 cộng đa thức theo cột dọc, nếu một đa thức khuyết số mũ nào của biến thì khi viết đa thức đó, ta bỏ trống cột tương ứng với số mũ trên.</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7" name="Picture 5">
            <a:extLst>
              <a:ext uri="{FF2B5EF4-FFF2-40B4-BE49-F238E27FC236}">
                <a16:creationId xmlns:a16="http://schemas.microsoft.com/office/drawing/2014/main" xmlns="" id="{215BD958-9C04-4C57-9E34-D0D30DC1DF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62200">
            <a:off x="11113348" y="1505105"/>
            <a:ext cx="812522" cy="998491"/>
          </a:xfrm>
          <a:prstGeom prst="rect">
            <a:avLst/>
          </a:prstGeom>
        </p:spPr>
      </p:pic>
    </p:spTree>
    <p:extLst>
      <p:ext uri="{BB962C8B-B14F-4D97-AF65-F5344CB8AC3E}">
        <p14:creationId xmlns:p14="http://schemas.microsoft.com/office/powerpoint/2010/main" val="217777231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sp>
        <p:nvSpPr>
          <p:cNvPr id="8" name="Rounded Rectangle 7"/>
          <p:cNvSpPr/>
          <p:nvPr/>
        </p:nvSpPr>
        <p:spPr>
          <a:xfrm>
            <a:off x="304800" y="38100"/>
            <a:ext cx="11582400" cy="6753888"/>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pic>
        <p:nvPicPr>
          <p:cNvPr id="18" name="Picture 17"/>
          <p:cNvPicPr>
            <a:picLocks noChangeAspect="1"/>
          </p:cNvPicPr>
          <p:nvPr/>
        </p:nvPicPr>
        <p:blipFill>
          <a:blip r:embed="rId3"/>
          <a:srcRect/>
          <a:stretch>
            <a:fillRect/>
          </a:stretch>
        </p:blipFill>
        <p:spPr>
          <a:xfrm>
            <a:off x="10896246" y="5700622"/>
            <a:ext cx="975587" cy="1053266"/>
          </a:xfrm>
          <a:prstGeom prst="rect">
            <a:avLst/>
          </a:prstGeom>
        </p:spPr>
      </p:pic>
      <p:grpSp>
        <p:nvGrpSpPr>
          <p:cNvPr id="3" name="Group 2"/>
          <p:cNvGrpSpPr/>
          <p:nvPr/>
        </p:nvGrpSpPr>
        <p:grpSpPr>
          <a:xfrm>
            <a:off x="1844332" y="1262931"/>
            <a:ext cx="7702862" cy="586168"/>
            <a:chOff x="1611219" y="2044475"/>
            <a:chExt cx="11554293" cy="879252"/>
          </a:xfrm>
        </p:grpSpPr>
        <p:sp>
          <p:nvSpPr>
            <p:cNvPr id="15" name="Rectangle 14"/>
            <p:cNvSpPr/>
            <p:nvPr/>
          </p:nvSpPr>
          <p:spPr>
            <a:xfrm>
              <a:off x="2977146" y="2169578"/>
              <a:ext cx="10188366" cy="754149"/>
            </a:xfrm>
            <a:prstGeom prst="rect">
              <a:avLst/>
            </a:prstGeom>
          </p:spPr>
          <p:txBody>
            <a:bodyPr wrap="none">
              <a:spAutoFit/>
            </a:bodyPr>
            <a:lstStyle/>
            <a:p>
              <a:r>
                <a:rPr lang="en-US" sz="2667" b="1" dirty="0">
                  <a:solidFill>
                    <a:srgbClr val="FF0000"/>
                  </a:solidFill>
                  <a:latin typeface="Arial" panose="020B0604020202020204" pitchFamily="34" charset="0"/>
                  <a:cs typeface="Arial" panose="020B0604020202020204" pitchFamily="34" charset="0"/>
                </a:rPr>
                <a:t>THẢO LUẬN NHÓM 5 HOÀN THÀNH HĐ3</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7" name="Rectangle 16"/>
          <p:cNvSpPr/>
          <p:nvPr/>
        </p:nvSpPr>
        <p:spPr>
          <a:xfrm>
            <a:off x="747845" y="279400"/>
            <a:ext cx="8234869" cy="739754"/>
          </a:xfrm>
          <a:prstGeom prst="rect">
            <a:avLst/>
          </a:prstGeom>
        </p:spPr>
        <p:txBody>
          <a:bodyPr wrap="square">
            <a:spAutoFit/>
          </a:bodyPr>
          <a:lstStyle/>
          <a:p>
            <a:pPr>
              <a:lnSpc>
                <a:spcPct val="150000"/>
              </a:lnSpc>
              <a:spcBef>
                <a:spcPts val="400"/>
              </a:spcBef>
              <a:spcAft>
                <a:spcPts val="533"/>
              </a:spcAft>
            </a:pP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2. </a:t>
            </a:r>
            <a:r>
              <a:rPr lang="en-US" sz="3200" b="1" dirty="0" err="1">
                <a:solidFill>
                  <a:prstClr val="black"/>
                </a:solidFill>
                <a:latin typeface="Arial" panose="020B0604020202020204" pitchFamily="34" charset="0"/>
                <a:ea typeface="Calibri" panose="020F0502020204030204" pitchFamily="34" charset="0"/>
                <a:cs typeface="Arial" panose="020B0604020202020204" pitchFamily="34" charset="0"/>
              </a:rPr>
              <a:t>Cộng</a:t>
            </a: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prstClr val="black"/>
                </a:solidFill>
                <a:latin typeface="Arial" panose="020B0604020202020204" pitchFamily="34" charset="0"/>
                <a:ea typeface="Calibri" panose="020F0502020204030204" pitchFamily="34" charset="0"/>
                <a:cs typeface="Arial" panose="020B0604020202020204" pitchFamily="34" charset="0"/>
              </a:rPr>
              <a:t>hàng</a:t>
            </a: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prstClr val="black"/>
                </a:solidFill>
                <a:latin typeface="Arial" panose="020B0604020202020204" pitchFamily="34" charset="0"/>
                <a:ea typeface="Calibri" panose="020F0502020204030204" pitchFamily="34" charset="0"/>
                <a:cs typeface="Arial" panose="020B0604020202020204" pitchFamily="34" charset="0"/>
              </a:rPr>
              <a:t>ngang</a:t>
            </a:r>
            <a:endPar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 24">
            <a:extLst>
              <a:ext uri="{FF2B5EF4-FFF2-40B4-BE49-F238E27FC236}">
                <a16:creationId xmlns:a16="http://schemas.microsoft.com/office/drawing/2014/main" xmlns="" id="{EB0A87C0-93C7-C02F-95CF-25B338175FA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999900"/>
            </a:prstShdw>
          </a:effectLst>
        </p:spPr>
        <p:txBody>
          <a:bodyPr wrap="none" anchor="ctr"/>
          <a:lstStyle>
            <a:lvl1pPr>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vi-VN" sz="2000">
                <a:solidFill>
                  <a:srgbClr val="000000"/>
                </a:solidFill>
                <a:latin typeface="Times New Roman" panose="02020603050405020304" pitchFamily="18" charset="0"/>
                <a:cs typeface="Arial" panose="020B0604020202020204" pitchFamily="34" charset="0"/>
              </a:rPr>
              <a:t>Hết giờ</a:t>
            </a:r>
          </a:p>
        </p:txBody>
      </p:sp>
      <p:sp>
        <p:nvSpPr>
          <p:cNvPr id="22" name="Oval 25">
            <a:extLst>
              <a:ext uri="{FF2B5EF4-FFF2-40B4-BE49-F238E27FC236}">
                <a16:creationId xmlns:a16="http://schemas.microsoft.com/office/drawing/2014/main" xmlns="" id="{D4010605-D36F-5D48-6769-C6F3E15AB34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a:t>
            </a:r>
          </a:p>
        </p:txBody>
      </p:sp>
      <p:sp>
        <p:nvSpPr>
          <p:cNvPr id="23" name="Oval 26">
            <a:extLst>
              <a:ext uri="{FF2B5EF4-FFF2-40B4-BE49-F238E27FC236}">
                <a16:creationId xmlns:a16="http://schemas.microsoft.com/office/drawing/2014/main" xmlns="" id="{0B474EF8-EC15-7343-8FD3-9923F32990C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a:t>
            </a:r>
          </a:p>
        </p:txBody>
      </p:sp>
      <p:sp>
        <p:nvSpPr>
          <p:cNvPr id="24" name="Oval 27">
            <a:extLst>
              <a:ext uri="{FF2B5EF4-FFF2-40B4-BE49-F238E27FC236}">
                <a16:creationId xmlns:a16="http://schemas.microsoft.com/office/drawing/2014/main" xmlns="" id="{55ED0D16-2C34-F60D-990A-02A56C85A3E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a:t>
            </a:r>
          </a:p>
        </p:txBody>
      </p:sp>
      <p:sp>
        <p:nvSpPr>
          <p:cNvPr id="25" name="Oval 28">
            <a:extLst>
              <a:ext uri="{FF2B5EF4-FFF2-40B4-BE49-F238E27FC236}">
                <a16:creationId xmlns:a16="http://schemas.microsoft.com/office/drawing/2014/main" xmlns="" id="{541307E7-B88F-899A-4F22-205B9D8AB321}"/>
              </a:ext>
            </a:extLst>
          </p:cNvPr>
          <p:cNvSpPr>
            <a:spLocks noChangeArrowheads="1"/>
          </p:cNvSpPr>
          <p:nvPr/>
        </p:nvSpPr>
        <p:spPr bwMode="auto">
          <a:xfrm>
            <a:off x="10376660"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a:t>
            </a:r>
          </a:p>
        </p:txBody>
      </p:sp>
      <p:sp>
        <p:nvSpPr>
          <p:cNvPr id="26" name="Oval 29">
            <a:extLst>
              <a:ext uri="{FF2B5EF4-FFF2-40B4-BE49-F238E27FC236}">
                <a16:creationId xmlns:a16="http://schemas.microsoft.com/office/drawing/2014/main" xmlns="" id="{F7C76C3F-B53B-180F-07C1-6B873922E745}"/>
              </a:ext>
            </a:extLst>
          </p:cNvPr>
          <p:cNvSpPr>
            <a:spLocks noChangeArrowheads="1"/>
          </p:cNvSpPr>
          <p:nvPr/>
        </p:nvSpPr>
        <p:spPr bwMode="auto">
          <a:xfrm>
            <a:off x="10376660"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a:t>
            </a:r>
          </a:p>
        </p:txBody>
      </p:sp>
      <p:sp>
        <p:nvSpPr>
          <p:cNvPr id="27" name="Oval 30">
            <a:extLst>
              <a:ext uri="{FF2B5EF4-FFF2-40B4-BE49-F238E27FC236}">
                <a16:creationId xmlns:a16="http://schemas.microsoft.com/office/drawing/2014/main" xmlns="" id="{808E399D-A67B-2E20-807E-46781EA8212E}"/>
              </a:ext>
            </a:extLst>
          </p:cNvPr>
          <p:cNvSpPr>
            <a:spLocks noChangeArrowheads="1"/>
          </p:cNvSpPr>
          <p:nvPr/>
        </p:nvSpPr>
        <p:spPr bwMode="auto">
          <a:xfrm>
            <a:off x="10367135" y="6298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a:t>
            </a:r>
          </a:p>
        </p:txBody>
      </p:sp>
      <p:sp>
        <p:nvSpPr>
          <p:cNvPr id="28" name="Oval 31">
            <a:extLst>
              <a:ext uri="{FF2B5EF4-FFF2-40B4-BE49-F238E27FC236}">
                <a16:creationId xmlns:a16="http://schemas.microsoft.com/office/drawing/2014/main" xmlns="" id="{181CD4E5-12AF-57A6-17B8-4B708532A913}"/>
              </a:ext>
            </a:extLst>
          </p:cNvPr>
          <p:cNvSpPr>
            <a:spLocks noChangeArrowheads="1"/>
          </p:cNvSpPr>
          <p:nvPr/>
        </p:nvSpPr>
        <p:spPr bwMode="auto">
          <a:xfrm>
            <a:off x="1036713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a:t>
            </a:r>
          </a:p>
        </p:txBody>
      </p:sp>
      <p:sp>
        <p:nvSpPr>
          <p:cNvPr id="29" name="Oval 32">
            <a:extLst>
              <a:ext uri="{FF2B5EF4-FFF2-40B4-BE49-F238E27FC236}">
                <a16:creationId xmlns:a16="http://schemas.microsoft.com/office/drawing/2014/main" xmlns="" id="{813DDE2E-00D8-485C-8A80-430D29AEEA9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a:t>
            </a:r>
          </a:p>
        </p:txBody>
      </p:sp>
      <p:sp>
        <p:nvSpPr>
          <p:cNvPr id="30" name="Oval 33">
            <a:extLst>
              <a:ext uri="{FF2B5EF4-FFF2-40B4-BE49-F238E27FC236}">
                <a16:creationId xmlns:a16="http://schemas.microsoft.com/office/drawing/2014/main" xmlns="" id="{3C94E183-C7CC-8E96-E7B3-852E19DDCCE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a:t>
            </a:r>
          </a:p>
        </p:txBody>
      </p:sp>
      <p:sp>
        <p:nvSpPr>
          <p:cNvPr id="31" name="Oval 34">
            <a:extLst>
              <a:ext uri="{FF2B5EF4-FFF2-40B4-BE49-F238E27FC236}">
                <a16:creationId xmlns:a16="http://schemas.microsoft.com/office/drawing/2014/main" xmlns="" id="{DE73CBCC-3FBF-39F9-3332-31BF9067EB9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a:t>
            </a:r>
          </a:p>
        </p:txBody>
      </p:sp>
      <p:sp>
        <p:nvSpPr>
          <p:cNvPr id="32" name="Oval 35">
            <a:extLst>
              <a:ext uri="{FF2B5EF4-FFF2-40B4-BE49-F238E27FC236}">
                <a16:creationId xmlns:a16="http://schemas.microsoft.com/office/drawing/2014/main" xmlns="" id="{8BB6152F-44E4-6868-BE44-5E8A4DBCB99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a:t>
            </a:r>
          </a:p>
        </p:txBody>
      </p:sp>
      <p:sp>
        <p:nvSpPr>
          <p:cNvPr id="33" name="Oval 36">
            <a:extLst>
              <a:ext uri="{FF2B5EF4-FFF2-40B4-BE49-F238E27FC236}">
                <a16:creationId xmlns:a16="http://schemas.microsoft.com/office/drawing/2014/main" xmlns="" id="{53469038-5708-7CC2-C5FD-BC0436A7217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a:t>
            </a:r>
          </a:p>
        </p:txBody>
      </p:sp>
      <p:sp>
        <p:nvSpPr>
          <p:cNvPr id="34" name="Oval 37">
            <a:extLst>
              <a:ext uri="{FF2B5EF4-FFF2-40B4-BE49-F238E27FC236}">
                <a16:creationId xmlns:a16="http://schemas.microsoft.com/office/drawing/2014/main" xmlns="" id="{BC6342D9-54FF-367F-B10C-295C0446733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a:t>
            </a:r>
          </a:p>
        </p:txBody>
      </p:sp>
      <p:sp>
        <p:nvSpPr>
          <p:cNvPr id="35" name="Oval 38">
            <a:extLst>
              <a:ext uri="{FF2B5EF4-FFF2-40B4-BE49-F238E27FC236}">
                <a16:creationId xmlns:a16="http://schemas.microsoft.com/office/drawing/2014/main" xmlns="" id="{C212A7FF-8865-8EA1-D85F-8B080533CB5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a:t>
            </a:r>
          </a:p>
        </p:txBody>
      </p:sp>
      <p:sp>
        <p:nvSpPr>
          <p:cNvPr id="36" name="Oval 39">
            <a:extLst>
              <a:ext uri="{FF2B5EF4-FFF2-40B4-BE49-F238E27FC236}">
                <a16:creationId xmlns:a16="http://schemas.microsoft.com/office/drawing/2014/main" xmlns="" id="{ACDB7A21-7359-35D1-1A1D-98898CF7D31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a:t>
            </a:r>
          </a:p>
        </p:txBody>
      </p:sp>
      <p:sp>
        <p:nvSpPr>
          <p:cNvPr id="37" name="Oval 40">
            <a:extLst>
              <a:ext uri="{FF2B5EF4-FFF2-40B4-BE49-F238E27FC236}">
                <a16:creationId xmlns:a16="http://schemas.microsoft.com/office/drawing/2014/main" xmlns="" id="{D06083E7-B478-4490-AA48-EE10F934EDA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a:t>
            </a:r>
          </a:p>
        </p:txBody>
      </p:sp>
      <p:sp>
        <p:nvSpPr>
          <p:cNvPr id="38" name="Oval 41">
            <a:extLst>
              <a:ext uri="{FF2B5EF4-FFF2-40B4-BE49-F238E27FC236}">
                <a16:creationId xmlns:a16="http://schemas.microsoft.com/office/drawing/2014/main" xmlns="" id="{5CAB5CC8-6798-0563-4B61-15C4A689C57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a:t>
            </a:r>
          </a:p>
        </p:txBody>
      </p:sp>
      <p:sp>
        <p:nvSpPr>
          <p:cNvPr id="39" name="Oval 42">
            <a:extLst>
              <a:ext uri="{FF2B5EF4-FFF2-40B4-BE49-F238E27FC236}">
                <a16:creationId xmlns:a16="http://schemas.microsoft.com/office/drawing/2014/main" xmlns="" id="{0B14C057-0873-6865-4A9D-CE357BF1973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18</a:t>
            </a:r>
          </a:p>
        </p:txBody>
      </p:sp>
      <p:sp>
        <p:nvSpPr>
          <p:cNvPr id="40" name="Oval 43">
            <a:extLst>
              <a:ext uri="{FF2B5EF4-FFF2-40B4-BE49-F238E27FC236}">
                <a16:creationId xmlns:a16="http://schemas.microsoft.com/office/drawing/2014/main" xmlns="" id="{21B417BC-8C78-C752-B62B-778D71BCBB6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19</a:t>
            </a:r>
          </a:p>
        </p:txBody>
      </p:sp>
      <p:sp>
        <p:nvSpPr>
          <p:cNvPr id="41" name="Oval 44">
            <a:extLst>
              <a:ext uri="{FF2B5EF4-FFF2-40B4-BE49-F238E27FC236}">
                <a16:creationId xmlns:a16="http://schemas.microsoft.com/office/drawing/2014/main" xmlns="" id="{4B4F7996-75B2-8993-29EC-ACB2C765879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20</a:t>
            </a:r>
          </a:p>
        </p:txBody>
      </p:sp>
      <p:sp>
        <p:nvSpPr>
          <p:cNvPr id="42" name="Oval 45">
            <a:extLst>
              <a:ext uri="{FF2B5EF4-FFF2-40B4-BE49-F238E27FC236}">
                <a16:creationId xmlns:a16="http://schemas.microsoft.com/office/drawing/2014/main" xmlns="" id="{A430035F-A626-7C07-B8F4-645AF2E6991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21</a:t>
            </a:r>
          </a:p>
        </p:txBody>
      </p:sp>
      <p:sp>
        <p:nvSpPr>
          <p:cNvPr id="43" name="Oval 46">
            <a:extLst>
              <a:ext uri="{FF2B5EF4-FFF2-40B4-BE49-F238E27FC236}">
                <a16:creationId xmlns:a16="http://schemas.microsoft.com/office/drawing/2014/main" xmlns="" id="{1A7DFE3A-A07A-C8D7-1FE0-817837D0606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22</a:t>
            </a:r>
          </a:p>
        </p:txBody>
      </p:sp>
      <p:sp>
        <p:nvSpPr>
          <p:cNvPr id="44" name="Oval 47">
            <a:extLst>
              <a:ext uri="{FF2B5EF4-FFF2-40B4-BE49-F238E27FC236}">
                <a16:creationId xmlns:a16="http://schemas.microsoft.com/office/drawing/2014/main" xmlns="" id="{52A7D942-1F4E-A5BC-0BCB-D587F3E2766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23</a:t>
            </a:r>
          </a:p>
        </p:txBody>
      </p:sp>
      <p:sp>
        <p:nvSpPr>
          <p:cNvPr id="45" name="Oval 48">
            <a:extLst>
              <a:ext uri="{FF2B5EF4-FFF2-40B4-BE49-F238E27FC236}">
                <a16:creationId xmlns:a16="http://schemas.microsoft.com/office/drawing/2014/main" xmlns="" id="{C7D23867-404D-8CE6-294B-3AB27DACC8E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24</a:t>
            </a:r>
          </a:p>
        </p:txBody>
      </p:sp>
      <p:sp>
        <p:nvSpPr>
          <p:cNvPr id="46" name="Oval 49">
            <a:extLst>
              <a:ext uri="{FF2B5EF4-FFF2-40B4-BE49-F238E27FC236}">
                <a16:creationId xmlns:a16="http://schemas.microsoft.com/office/drawing/2014/main" xmlns="" id="{8B80CCE0-9D98-433E-E65E-33349DDCDAF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25</a:t>
            </a:r>
          </a:p>
        </p:txBody>
      </p:sp>
      <p:sp>
        <p:nvSpPr>
          <p:cNvPr id="47" name="Oval 50">
            <a:extLst>
              <a:ext uri="{FF2B5EF4-FFF2-40B4-BE49-F238E27FC236}">
                <a16:creationId xmlns:a16="http://schemas.microsoft.com/office/drawing/2014/main" xmlns="" id="{6A66D15F-7463-BED4-66A4-02E57AA8EA7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26</a:t>
            </a:r>
          </a:p>
        </p:txBody>
      </p:sp>
      <p:sp>
        <p:nvSpPr>
          <p:cNvPr id="48" name="Oval 51">
            <a:extLst>
              <a:ext uri="{FF2B5EF4-FFF2-40B4-BE49-F238E27FC236}">
                <a16:creationId xmlns:a16="http://schemas.microsoft.com/office/drawing/2014/main" xmlns="" id="{4BF8E25A-45E1-DA69-8877-72D0D19282C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27</a:t>
            </a:r>
          </a:p>
        </p:txBody>
      </p:sp>
      <p:sp>
        <p:nvSpPr>
          <p:cNvPr id="49" name="Oval 52">
            <a:extLst>
              <a:ext uri="{FF2B5EF4-FFF2-40B4-BE49-F238E27FC236}">
                <a16:creationId xmlns:a16="http://schemas.microsoft.com/office/drawing/2014/main" xmlns="" id="{FEFD6F97-1657-3B77-6429-306AA443C38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28</a:t>
            </a:r>
          </a:p>
        </p:txBody>
      </p:sp>
      <p:sp>
        <p:nvSpPr>
          <p:cNvPr id="50" name="Oval 53">
            <a:extLst>
              <a:ext uri="{FF2B5EF4-FFF2-40B4-BE49-F238E27FC236}">
                <a16:creationId xmlns:a16="http://schemas.microsoft.com/office/drawing/2014/main" xmlns="" id="{E175B2C9-9D57-7564-3A6A-8729394252D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29</a:t>
            </a:r>
          </a:p>
        </p:txBody>
      </p:sp>
      <p:sp>
        <p:nvSpPr>
          <p:cNvPr id="51" name="Oval 54">
            <a:extLst>
              <a:ext uri="{FF2B5EF4-FFF2-40B4-BE49-F238E27FC236}">
                <a16:creationId xmlns:a16="http://schemas.microsoft.com/office/drawing/2014/main" xmlns="" id="{A14F88E6-EB8C-0BEB-6AEE-AF9D2A4B38A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30</a:t>
            </a:r>
          </a:p>
        </p:txBody>
      </p:sp>
      <p:sp>
        <p:nvSpPr>
          <p:cNvPr id="52" name="Oval 55">
            <a:extLst>
              <a:ext uri="{FF2B5EF4-FFF2-40B4-BE49-F238E27FC236}">
                <a16:creationId xmlns:a16="http://schemas.microsoft.com/office/drawing/2014/main" xmlns="" id="{A619F874-87B7-EA71-8BEB-E4DAB78C384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31</a:t>
            </a:r>
          </a:p>
        </p:txBody>
      </p:sp>
      <p:sp>
        <p:nvSpPr>
          <p:cNvPr id="53" name="Oval 56">
            <a:extLst>
              <a:ext uri="{FF2B5EF4-FFF2-40B4-BE49-F238E27FC236}">
                <a16:creationId xmlns:a16="http://schemas.microsoft.com/office/drawing/2014/main" xmlns="" id="{E3E05F25-1706-A028-5996-0639EC5915A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32</a:t>
            </a:r>
          </a:p>
        </p:txBody>
      </p:sp>
      <p:sp>
        <p:nvSpPr>
          <p:cNvPr id="54" name="Oval 57">
            <a:extLst>
              <a:ext uri="{FF2B5EF4-FFF2-40B4-BE49-F238E27FC236}">
                <a16:creationId xmlns:a16="http://schemas.microsoft.com/office/drawing/2014/main" xmlns="" id="{0373396A-05BD-D5A9-CAE1-43376C91A6D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33</a:t>
            </a:r>
          </a:p>
        </p:txBody>
      </p:sp>
      <p:sp>
        <p:nvSpPr>
          <p:cNvPr id="55" name="Oval 58">
            <a:extLst>
              <a:ext uri="{FF2B5EF4-FFF2-40B4-BE49-F238E27FC236}">
                <a16:creationId xmlns:a16="http://schemas.microsoft.com/office/drawing/2014/main" xmlns="" id="{34CCD34D-DF90-1E94-3981-3F3394436EA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34</a:t>
            </a:r>
          </a:p>
        </p:txBody>
      </p:sp>
      <p:sp>
        <p:nvSpPr>
          <p:cNvPr id="56" name="Oval 59">
            <a:extLst>
              <a:ext uri="{FF2B5EF4-FFF2-40B4-BE49-F238E27FC236}">
                <a16:creationId xmlns:a16="http://schemas.microsoft.com/office/drawing/2014/main" xmlns="" id="{F9779127-4D44-50CB-581F-B075E97A52E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35</a:t>
            </a:r>
          </a:p>
        </p:txBody>
      </p:sp>
      <p:sp>
        <p:nvSpPr>
          <p:cNvPr id="57" name="Oval 60">
            <a:extLst>
              <a:ext uri="{FF2B5EF4-FFF2-40B4-BE49-F238E27FC236}">
                <a16:creationId xmlns:a16="http://schemas.microsoft.com/office/drawing/2014/main" xmlns="" id="{AF1C5C38-BF2C-2065-8D61-4E9D13B1DD3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36</a:t>
            </a:r>
          </a:p>
        </p:txBody>
      </p:sp>
      <p:sp>
        <p:nvSpPr>
          <p:cNvPr id="58" name="Oval 61">
            <a:extLst>
              <a:ext uri="{FF2B5EF4-FFF2-40B4-BE49-F238E27FC236}">
                <a16:creationId xmlns:a16="http://schemas.microsoft.com/office/drawing/2014/main" xmlns="" id="{6B230591-EAE8-1572-2363-CD0D6126E01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37</a:t>
            </a:r>
          </a:p>
        </p:txBody>
      </p:sp>
      <p:sp>
        <p:nvSpPr>
          <p:cNvPr id="59" name="Oval 62">
            <a:extLst>
              <a:ext uri="{FF2B5EF4-FFF2-40B4-BE49-F238E27FC236}">
                <a16:creationId xmlns:a16="http://schemas.microsoft.com/office/drawing/2014/main" xmlns="" id="{94163DEC-2138-860E-F28F-56B2E50EB4A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38</a:t>
            </a:r>
          </a:p>
        </p:txBody>
      </p:sp>
      <p:sp>
        <p:nvSpPr>
          <p:cNvPr id="60" name="Oval 63">
            <a:extLst>
              <a:ext uri="{FF2B5EF4-FFF2-40B4-BE49-F238E27FC236}">
                <a16:creationId xmlns:a16="http://schemas.microsoft.com/office/drawing/2014/main" xmlns="" id="{0D94A391-8F05-539D-481F-825C16FC432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39</a:t>
            </a:r>
          </a:p>
        </p:txBody>
      </p:sp>
      <p:sp>
        <p:nvSpPr>
          <p:cNvPr id="61" name="Oval 64">
            <a:extLst>
              <a:ext uri="{FF2B5EF4-FFF2-40B4-BE49-F238E27FC236}">
                <a16:creationId xmlns:a16="http://schemas.microsoft.com/office/drawing/2014/main" xmlns="" id="{12FD8547-A239-29A6-CE87-87E8E95D91D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40</a:t>
            </a:r>
          </a:p>
        </p:txBody>
      </p:sp>
      <p:sp>
        <p:nvSpPr>
          <p:cNvPr id="62" name="Oval 65">
            <a:extLst>
              <a:ext uri="{FF2B5EF4-FFF2-40B4-BE49-F238E27FC236}">
                <a16:creationId xmlns:a16="http://schemas.microsoft.com/office/drawing/2014/main" xmlns="" id="{71C3279B-AEA3-78A5-3BB3-60695D4B46A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41</a:t>
            </a:r>
          </a:p>
        </p:txBody>
      </p:sp>
      <p:sp>
        <p:nvSpPr>
          <p:cNvPr id="63" name="Oval 66">
            <a:extLst>
              <a:ext uri="{FF2B5EF4-FFF2-40B4-BE49-F238E27FC236}">
                <a16:creationId xmlns:a16="http://schemas.microsoft.com/office/drawing/2014/main" xmlns="" id="{67BA8674-6A5C-876A-6AE9-19C931CD19B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42</a:t>
            </a:r>
          </a:p>
        </p:txBody>
      </p:sp>
      <p:sp>
        <p:nvSpPr>
          <p:cNvPr id="64" name="Oval 67">
            <a:extLst>
              <a:ext uri="{FF2B5EF4-FFF2-40B4-BE49-F238E27FC236}">
                <a16:creationId xmlns:a16="http://schemas.microsoft.com/office/drawing/2014/main" xmlns="" id="{DC889584-E072-94DA-061E-E5EB16B8086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43</a:t>
            </a:r>
          </a:p>
        </p:txBody>
      </p:sp>
      <p:sp>
        <p:nvSpPr>
          <p:cNvPr id="65" name="Oval 68">
            <a:extLst>
              <a:ext uri="{FF2B5EF4-FFF2-40B4-BE49-F238E27FC236}">
                <a16:creationId xmlns:a16="http://schemas.microsoft.com/office/drawing/2014/main" xmlns="" id="{D9A826D8-7A2A-2645-FBDD-7884E9466DE3}"/>
              </a:ext>
            </a:extLst>
          </p:cNvPr>
          <p:cNvSpPr>
            <a:spLocks noChangeArrowheads="1"/>
          </p:cNvSpPr>
          <p:nvPr/>
        </p:nvSpPr>
        <p:spPr bwMode="auto">
          <a:xfrm>
            <a:off x="10376660"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44</a:t>
            </a:r>
          </a:p>
        </p:txBody>
      </p:sp>
      <p:sp>
        <p:nvSpPr>
          <p:cNvPr id="66" name="Oval 69">
            <a:extLst>
              <a:ext uri="{FF2B5EF4-FFF2-40B4-BE49-F238E27FC236}">
                <a16:creationId xmlns:a16="http://schemas.microsoft.com/office/drawing/2014/main" xmlns="" id="{20E143FC-CFD7-B4EC-99E9-B54AE287F79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45</a:t>
            </a:r>
          </a:p>
        </p:txBody>
      </p:sp>
      <p:sp>
        <p:nvSpPr>
          <p:cNvPr id="67" name="Oval 70">
            <a:extLst>
              <a:ext uri="{FF2B5EF4-FFF2-40B4-BE49-F238E27FC236}">
                <a16:creationId xmlns:a16="http://schemas.microsoft.com/office/drawing/2014/main" xmlns="" id="{1B7C7A1B-0F16-261E-54F1-FFEF2B05F32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46</a:t>
            </a:r>
          </a:p>
        </p:txBody>
      </p:sp>
      <p:sp>
        <p:nvSpPr>
          <p:cNvPr id="68" name="Oval 71">
            <a:extLst>
              <a:ext uri="{FF2B5EF4-FFF2-40B4-BE49-F238E27FC236}">
                <a16:creationId xmlns:a16="http://schemas.microsoft.com/office/drawing/2014/main" xmlns="" id="{8A4D69DC-9446-BAEC-4E46-B264C923FE9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47</a:t>
            </a:r>
          </a:p>
        </p:txBody>
      </p:sp>
      <p:sp>
        <p:nvSpPr>
          <p:cNvPr id="69" name="Oval 72">
            <a:extLst>
              <a:ext uri="{FF2B5EF4-FFF2-40B4-BE49-F238E27FC236}">
                <a16:creationId xmlns:a16="http://schemas.microsoft.com/office/drawing/2014/main" xmlns="" id="{8A0B4AD7-BF9F-CF26-85A9-A7BC2A9BD26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48</a:t>
            </a:r>
          </a:p>
        </p:txBody>
      </p:sp>
      <p:sp>
        <p:nvSpPr>
          <p:cNvPr id="70" name="Oval 73">
            <a:extLst>
              <a:ext uri="{FF2B5EF4-FFF2-40B4-BE49-F238E27FC236}">
                <a16:creationId xmlns:a16="http://schemas.microsoft.com/office/drawing/2014/main" xmlns="" id="{DA52843E-00B2-3748-BE1D-0FD09B0DA8A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49</a:t>
            </a:r>
          </a:p>
        </p:txBody>
      </p:sp>
      <p:sp>
        <p:nvSpPr>
          <p:cNvPr id="71" name="Oval 74">
            <a:extLst>
              <a:ext uri="{FF2B5EF4-FFF2-40B4-BE49-F238E27FC236}">
                <a16:creationId xmlns:a16="http://schemas.microsoft.com/office/drawing/2014/main" xmlns="" id="{3361DE71-6370-F9B5-9A0F-23931AF665C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50</a:t>
            </a:r>
          </a:p>
        </p:txBody>
      </p:sp>
      <p:sp>
        <p:nvSpPr>
          <p:cNvPr id="72" name="Oval 75">
            <a:extLst>
              <a:ext uri="{FF2B5EF4-FFF2-40B4-BE49-F238E27FC236}">
                <a16:creationId xmlns:a16="http://schemas.microsoft.com/office/drawing/2014/main" xmlns="" id="{929E7EAD-6D1A-4085-5E0E-BD9A0F2C71B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51</a:t>
            </a:r>
          </a:p>
        </p:txBody>
      </p:sp>
      <p:sp>
        <p:nvSpPr>
          <p:cNvPr id="73" name="Oval 76">
            <a:extLst>
              <a:ext uri="{FF2B5EF4-FFF2-40B4-BE49-F238E27FC236}">
                <a16:creationId xmlns:a16="http://schemas.microsoft.com/office/drawing/2014/main" xmlns="" id="{AA1C6BF8-928A-CFAC-E41A-481791D703F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52</a:t>
            </a:r>
          </a:p>
        </p:txBody>
      </p:sp>
      <p:sp>
        <p:nvSpPr>
          <p:cNvPr id="74" name="Oval 77">
            <a:extLst>
              <a:ext uri="{FF2B5EF4-FFF2-40B4-BE49-F238E27FC236}">
                <a16:creationId xmlns:a16="http://schemas.microsoft.com/office/drawing/2014/main" xmlns="" id="{BDB71750-0AA3-B37E-881F-6B8B14CECE4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53</a:t>
            </a:r>
          </a:p>
        </p:txBody>
      </p:sp>
      <p:sp>
        <p:nvSpPr>
          <p:cNvPr id="75" name="Oval 78">
            <a:extLst>
              <a:ext uri="{FF2B5EF4-FFF2-40B4-BE49-F238E27FC236}">
                <a16:creationId xmlns:a16="http://schemas.microsoft.com/office/drawing/2014/main" xmlns="" id="{D4AC2189-7F1F-9DC3-705B-8CAB1B89AA41}"/>
              </a:ext>
            </a:extLst>
          </p:cNvPr>
          <p:cNvSpPr>
            <a:spLocks noChangeArrowheads="1"/>
          </p:cNvSpPr>
          <p:nvPr/>
        </p:nvSpPr>
        <p:spPr bwMode="auto">
          <a:xfrm>
            <a:off x="10376660"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54</a:t>
            </a:r>
          </a:p>
        </p:txBody>
      </p:sp>
      <p:sp>
        <p:nvSpPr>
          <p:cNvPr id="76" name="Oval 79">
            <a:extLst>
              <a:ext uri="{FF2B5EF4-FFF2-40B4-BE49-F238E27FC236}">
                <a16:creationId xmlns:a16="http://schemas.microsoft.com/office/drawing/2014/main" xmlns="" id="{A64C6AB3-E3AB-7D8B-8DAA-4AE6B7A8ED9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55</a:t>
            </a:r>
          </a:p>
        </p:txBody>
      </p:sp>
      <p:sp>
        <p:nvSpPr>
          <p:cNvPr id="77" name="Oval 80">
            <a:extLst>
              <a:ext uri="{FF2B5EF4-FFF2-40B4-BE49-F238E27FC236}">
                <a16:creationId xmlns:a16="http://schemas.microsoft.com/office/drawing/2014/main" xmlns="" id="{A7B2EBAA-01C4-EC6E-7B43-8ED673AAF39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56</a:t>
            </a:r>
          </a:p>
        </p:txBody>
      </p:sp>
      <p:sp>
        <p:nvSpPr>
          <p:cNvPr id="78" name="Oval 81">
            <a:extLst>
              <a:ext uri="{FF2B5EF4-FFF2-40B4-BE49-F238E27FC236}">
                <a16:creationId xmlns:a16="http://schemas.microsoft.com/office/drawing/2014/main" xmlns="" id="{C8CE5B7C-361E-3D9D-6EAB-8AD7E624EE9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57</a:t>
            </a:r>
          </a:p>
        </p:txBody>
      </p:sp>
      <p:sp>
        <p:nvSpPr>
          <p:cNvPr id="79" name="Oval 82">
            <a:extLst>
              <a:ext uri="{FF2B5EF4-FFF2-40B4-BE49-F238E27FC236}">
                <a16:creationId xmlns:a16="http://schemas.microsoft.com/office/drawing/2014/main" xmlns="" id="{613BD6C4-2036-D93C-2868-41A78D9DDA7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58</a:t>
            </a:r>
          </a:p>
        </p:txBody>
      </p:sp>
      <p:sp>
        <p:nvSpPr>
          <p:cNvPr id="80" name="Oval 83">
            <a:extLst>
              <a:ext uri="{FF2B5EF4-FFF2-40B4-BE49-F238E27FC236}">
                <a16:creationId xmlns:a16="http://schemas.microsoft.com/office/drawing/2014/main" xmlns="" id="{015024E6-B3CA-6B72-96B8-30E52A40D44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59</a:t>
            </a:r>
          </a:p>
        </p:txBody>
      </p:sp>
      <p:sp>
        <p:nvSpPr>
          <p:cNvPr id="81" name="Oval 84">
            <a:extLst>
              <a:ext uri="{FF2B5EF4-FFF2-40B4-BE49-F238E27FC236}">
                <a16:creationId xmlns:a16="http://schemas.microsoft.com/office/drawing/2014/main" xmlns="" id="{AFC1B033-9A11-76B4-5D73-50A25F10ACF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60</a:t>
            </a:r>
          </a:p>
        </p:txBody>
      </p:sp>
      <p:sp>
        <p:nvSpPr>
          <p:cNvPr id="82" name="Oval 85">
            <a:extLst>
              <a:ext uri="{FF2B5EF4-FFF2-40B4-BE49-F238E27FC236}">
                <a16:creationId xmlns:a16="http://schemas.microsoft.com/office/drawing/2014/main" xmlns="" id="{9937F422-A54C-42C6-0434-7547B30CA58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61</a:t>
            </a:r>
          </a:p>
        </p:txBody>
      </p:sp>
      <p:sp>
        <p:nvSpPr>
          <p:cNvPr id="83" name="Oval 86">
            <a:extLst>
              <a:ext uri="{FF2B5EF4-FFF2-40B4-BE49-F238E27FC236}">
                <a16:creationId xmlns:a16="http://schemas.microsoft.com/office/drawing/2014/main" xmlns="" id="{BD016C4C-0D6C-54CC-EFD7-17D61095D1F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62</a:t>
            </a:r>
          </a:p>
        </p:txBody>
      </p:sp>
      <p:sp>
        <p:nvSpPr>
          <p:cNvPr id="84" name="Oval 87">
            <a:extLst>
              <a:ext uri="{FF2B5EF4-FFF2-40B4-BE49-F238E27FC236}">
                <a16:creationId xmlns:a16="http://schemas.microsoft.com/office/drawing/2014/main" xmlns="" id="{C3B3CD18-599A-EB47-F24C-1697BD637AF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63</a:t>
            </a:r>
          </a:p>
        </p:txBody>
      </p:sp>
      <p:sp>
        <p:nvSpPr>
          <p:cNvPr id="85" name="Oval 88">
            <a:extLst>
              <a:ext uri="{FF2B5EF4-FFF2-40B4-BE49-F238E27FC236}">
                <a16:creationId xmlns:a16="http://schemas.microsoft.com/office/drawing/2014/main" xmlns="" id="{D2991831-9CDC-2B74-FC8B-03CBEBC925E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64</a:t>
            </a:r>
          </a:p>
        </p:txBody>
      </p:sp>
      <p:sp>
        <p:nvSpPr>
          <p:cNvPr id="86" name="Oval 89">
            <a:extLst>
              <a:ext uri="{FF2B5EF4-FFF2-40B4-BE49-F238E27FC236}">
                <a16:creationId xmlns:a16="http://schemas.microsoft.com/office/drawing/2014/main" xmlns="" id="{9BB2D07A-F638-ABA9-8B7E-B8E388028B8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65</a:t>
            </a:r>
          </a:p>
        </p:txBody>
      </p:sp>
      <p:sp>
        <p:nvSpPr>
          <p:cNvPr id="87" name="Oval 90">
            <a:extLst>
              <a:ext uri="{FF2B5EF4-FFF2-40B4-BE49-F238E27FC236}">
                <a16:creationId xmlns:a16="http://schemas.microsoft.com/office/drawing/2014/main" xmlns="" id="{6A55ED41-3204-6712-48EC-D4821A2CD34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66</a:t>
            </a:r>
          </a:p>
        </p:txBody>
      </p:sp>
      <p:sp>
        <p:nvSpPr>
          <p:cNvPr id="88" name="Oval 91">
            <a:extLst>
              <a:ext uri="{FF2B5EF4-FFF2-40B4-BE49-F238E27FC236}">
                <a16:creationId xmlns:a16="http://schemas.microsoft.com/office/drawing/2014/main" xmlns="" id="{3EA07B6E-5E1D-398B-7051-7A696FB1178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67</a:t>
            </a:r>
          </a:p>
        </p:txBody>
      </p:sp>
      <p:sp>
        <p:nvSpPr>
          <p:cNvPr id="89" name="Oval 92">
            <a:extLst>
              <a:ext uri="{FF2B5EF4-FFF2-40B4-BE49-F238E27FC236}">
                <a16:creationId xmlns:a16="http://schemas.microsoft.com/office/drawing/2014/main" xmlns="" id="{8E84CC94-9B70-31A4-AB97-359E64F1797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68</a:t>
            </a:r>
          </a:p>
        </p:txBody>
      </p:sp>
      <p:sp>
        <p:nvSpPr>
          <p:cNvPr id="90" name="Oval 93">
            <a:extLst>
              <a:ext uri="{FF2B5EF4-FFF2-40B4-BE49-F238E27FC236}">
                <a16:creationId xmlns:a16="http://schemas.microsoft.com/office/drawing/2014/main" xmlns="" id="{7FC8F2EB-78EF-EE1B-23C0-03A4DF3FC2F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69</a:t>
            </a:r>
          </a:p>
        </p:txBody>
      </p:sp>
      <p:sp>
        <p:nvSpPr>
          <p:cNvPr id="91" name="Oval 94">
            <a:extLst>
              <a:ext uri="{FF2B5EF4-FFF2-40B4-BE49-F238E27FC236}">
                <a16:creationId xmlns:a16="http://schemas.microsoft.com/office/drawing/2014/main" xmlns="" id="{74B68E5C-2CAA-C36F-1084-0DB5A4E6A1A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70</a:t>
            </a:r>
          </a:p>
        </p:txBody>
      </p:sp>
      <p:sp>
        <p:nvSpPr>
          <p:cNvPr id="92" name="Oval 95">
            <a:extLst>
              <a:ext uri="{FF2B5EF4-FFF2-40B4-BE49-F238E27FC236}">
                <a16:creationId xmlns:a16="http://schemas.microsoft.com/office/drawing/2014/main" xmlns="" id="{4AE60B85-A4BA-1BA7-F3AA-DAB55E1ABA9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71</a:t>
            </a:r>
          </a:p>
        </p:txBody>
      </p:sp>
      <p:sp>
        <p:nvSpPr>
          <p:cNvPr id="93" name="Oval 96">
            <a:extLst>
              <a:ext uri="{FF2B5EF4-FFF2-40B4-BE49-F238E27FC236}">
                <a16:creationId xmlns:a16="http://schemas.microsoft.com/office/drawing/2014/main" xmlns="" id="{C5913CDE-AB40-D94E-7198-CB974A0063D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72</a:t>
            </a:r>
          </a:p>
        </p:txBody>
      </p:sp>
      <p:sp>
        <p:nvSpPr>
          <p:cNvPr id="94" name="Oval 97">
            <a:extLst>
              <a:ext uri="{FF2B5EF4-FFF2-40B4-BE49-F238E27FC236}">
                <a16:creationId xmlns:a16="http://schemas.microsoft.com/office/drawing/2014/main" xmlns="" id="{6418767C-6E7D-8E4D-CFC0-FE957C2F630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73</a:t>
            </a:r>
          </a:p>
        </p:txBody>
      </p:sp>
      <p:sp>
        <p:nvSpPr>
          <p:cNvPr id="95" name="Oval 98">
            <a:extLst>
              <a:ext uri="{FF2B5EF4-FFF2-40B4-BE49-F238E27FC236}">
                <a16:creationId xmlns:a16="http://schemas.microsoft.com/office/drawing/2014/main" xmlns="" id="{042ECD1C-92DA-18E5-4495-81F8875FD3E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74</a:t>
            </a:r>
          </a:p>
        </p:txBody>
      </p:sp>
      <p:sp>
        <p:nvSpPr>
          <p:cNvPr id="96" name="Oval 99">
            <a:extLst>
              <a:ext uri="{FF2B5EF4-FFF2-40B4-BE49-F238E27FC236}">
                <a16:creationId xmlns:a16="http://schemas.microsoft.com/office/drawing/2014/main" xmlns="" id="{5CB84D66-DD9C-1A38-A5AA-78FC26451B3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75</a:t>
            </a:r>
          </a:p>
        </p:txBody>
      </p:sp>
      <p:sp>
        <p:nvSpPr>
          <p:cNvPr id="97" name="Oval 100">
            <a:extLst>
              <a:ext uri="{FF2B5EF4-FFF2-40B4-BE49-F238E27FC236}">
                <a16:creationId xmlns:a16="http://schemas.microsoft.com/office/drawing/2014/main" xmlns="" id="{09A9F60D-B263-15E4-A4A4-382F3760D37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76</a:t>
            </a:r>
          </a:p>
        </p:txBody>
      </p:sp>
      <p:sp>
        <p:nvSpPr>
          <p:cNvPr id="98" name="Oval 101">
            <a:extLst>
              <a:ext uri="{FF2B5EF4-FFF2-40B4-BE49-F238E27FC236}">
                <a16:creationId xmlns:a16="http://schemas.microsoft.com/office/drawing/2014/main" xmlns="" id="{03133C77-6701-9D6A-2FBD-B61C264FC78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77</a:t>
            </a:r>
          </a:p>
        </p:txBody>
      </p:sp>
      <p:sp>
        <p:nvSpPr>
          <p:cNvPr id="99" name="Oval 102">
            <a:extLst>
              <a:ext uri="{FF2B5EF4-FFF2-40B4-BE49-F238E27FC236}">
                <a16:creationId xmlns:a16="http://schemas.microsoft.com/office/drawing/2014/main" xmlns="" id="{806C7585-E4AF-8F92-B1BE-60354D1AF27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78</a:t>
            </a:r>
          </a:p>
        </p:txBody>
      </p:sp>
      <p:sp>
        <p:nvSpPr>
          <p:cNvPr id="100" name="Oval 103">
            <a:extLst>
              <a:ext uri="{FF2B5EF4-FFF2-40B4-BE49-F238E27FC236}">
                <a16:creationId xmlns:a16="http://schemas.microsoft.com/office/drawing/2014/main" xmlns="" id="{FABB9265-800B-0C9F-30C1-7EF73CED088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79</a:t>
            </a:r>
          </a:p>
        </p:txBody>
      </p:sp>
      <p:sp>
        <p:nvSpPr>
          <p:cNvPr id="101" name="Oval 104">
            <a:extLst>
              <a:ext uri="{FF2B5EF4-FFF2-40B4-BE49-F238E27FC236}">
                <a16:creationId xmlns:a16="http://schemas.microsoft.com/office/drawing/2014/main" xmlns="" id="{00940DA2-E16E-5C27-AB51-ADC21A4FB03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80</a:t>
            </a:r>
          </a:p>
        </p:txBody>
      </p:sp>
      <p:sp>
        <p:nvSpPr>
          <p:cNvPr id="102" name="Oval 105">
            <a:extLst>
              <a:ext uri="{FF2B5EF4-FFF2-40B4-BE49-F238E27FC236}">
                <a16:creationId xmlns:a16="http://schemas.microsoft.com/office/drawing/2014/main" xmlns="" id="{641AA857-96F3-E7DA-A4CB-250FD7F632F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81</a:t>
            </a:r>
          </a:p>
        </p:txBody>
      </p:sp>
      <p:sp>
        <p:nvSpPr>
          <p:cNvPr id="103" name="Oval 106">
            <a:extLst>
              <a:ext uri="{FF2B5EF4-FFF2-40B4-BE49-F238E27FC236}">
                <a16:creationId xmlns:a16="http://schemas.microsoft.com/office/drawing/2014/main" xmlns="" id="{88D3CADA-15C0-5A74-7E63-605CDA79358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82</a:t>
            </a:r>
          </a:p>
        </p:txBody>
      </p:sp>
      <p:sp>
        <p:nvSpPr>
          <p:cNvPr id="104" name="Oval 107">
            <a:extLst>
              <a:ext uri="{FF2B5EF4-FFF2-40B4-BE49-F238E27FC236}">
                <a16:creationId xmlns:a16="http://schemas.microsoft.com/office/drawing/2014/main" xmlns="" id="{37F3EE23-4E95-EBCD-BD87-2FC30C7C2D9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83</a:t>
            </a:r>
          </a:p>
        </p:txBody>
      </p:sp>
      <p:sp>
        <p:nvSpPr>
          <p:cNvPr id="105" name="Oval 108">
            <a:extLst>
              <a:ext uri="{FF2B5EF4-FFF2-40B4-BE49-F238E27FC236}">
                <a16:creationId xmlns:a16="http://schemas.microsoft.com/office/drawing/2014/main" xmlns="" id="{8E094B5A-004E-FA45-EA39-AA0916C144F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84</a:t>
            </a:r>
          </a:p>
        </p:txBody>
      </p:sp>
      <p:sp>
        <p:nvSpPr>
          <p:cNvPr id="106" name="Oval 109">
            <a:extLst>
              <a:ext uri="{FF2B5EF4-FFF2-40B4-BE49-F238E27FC236}">
                <a16:creationId xmlns:a16="http://schemas.microsoft.com/office/drawing/2014/main" xmlns="" id="{34B8E428-4DC7-543F-0144-8FBFD554CA8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85</a:t>
            </a:r>
          </a:p>
        </p:txBody>
      </p:sp>
      <p:sp>
        <p:nvSpPr>
          <p:cNvPr id="107" name="Oval 110">
            <a:extLst>
              <a:ext uri="{FF2B5EF4-FFF2-40B4-BE49-F238E27FC236}">
                <a16:creationId xmlns:a16="http://schemas.microsoft.com/office/drawing/2014/main" xmlns="" id="{21EE7596-5D11-1FE3-D5B1-BA572572769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86</a:t>
            </a:r>
          </a:p>
        </p:txBody>
      </p:sp>
      <p:sp>
        <p:nvSpPr>
          <p:cNvPr id="108" name="Oval 111">
            <a:extLst>
              <a:ext uri="{FF2B5EF4-FFF2-40B4-BE49-F238E27FC236}">
                <a16:creationId xmlns:a16="http://schemas.microsoft.com/office/drawing/2014/main" xmlns="" id="{15DA678A-A7E4-48E8-F7A5-54276354229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87</a:t>
            </a:r>
          </a:p>
        </p:txBody>
      </p:sp>
      <p:sp>
        <p:nvSpPr>
          <p:cNvPr id="109" name="Oval 112">
            <a:extLst>
              <a:ext uri="{FF2B5EF4-FFF2-40B4-BE49-F238E27FC236}">
                <a16:creationId xmlns:a16="http://schemas.microsoft.com/office/drawing/2014/main" xmlns="" id="{F41B12DA-E6ED-D6E4-D9AA-87384BD37C2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88</a:t>
            </a:r>
          </a:p>
        </p:txBody>
      </p:sp>
      <p:sp>
        <p:nvSpPr>
          <p:cNvPr id="110" name="Oval 113">
            <a:extLst>
              <a:ext uri="{FF2B5EF4-FFF2-40B4-BE49-F238E27FC236}">
                <a16:creationId xmlns:a16="http://schemas.microsoft.com/office/drawing/2014/main" xmlns="" id="{81F11971-17D7-5DA4-321D-F492433F348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89</a:t>
            </a:r>
          </a:p>
        </p:txBody>
      </p:sp>
      <p:sp>
        <p:nvSpPr>
          <p:cNvPr id="111" name="Oval 114">
            <a:extLst>
              <a:ext uri="{FF2B5EF4-FFF2-40B4-BE49-F238E27FC236}">
                <a16:creationId xmlns:a16="http://schemas.microsoft.com/office/drawing/2014/main" xmlns="" id="{59D99694-8D59-A67B-74BE-9D59A1F0C7C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90</a:t>
            </a:r>
          </a:p>
        </p:txBody>
      </p:sp>
      <p:sp>
        <p:nvSpPr>
          <p:cNvPr id="112" name="Oval 115">
            <a:extLst>
              <a:ext uri="{FF2B5EF4-FFF2-40B4-BE49-F238E27FC236}">
                <a16:creationId xmlns:a16="http://schemas.microsoft.com/office/drawing/2014/main" xmlns="" id="{7A60035A-283C-18B3-F7DF-D680F3B5DB7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91</a:t>
            </a:r>
          </a:p>
        </p:txBody>
      </p:sp>
      <p:sp>
        <p:nvSpPr>
          <p:cNvPr id="113" name="Oval 116">
            <a:extLst>
              <a:ext uri="{FF2B5EF4-FFF2-40B4-BE49-F238E27FC236}">
                <a16:creationId xmlns:a16="http://schemas.microsoft.com/office/drawing/2014/main" xmlns="" id="{21AC1383-8813-0188-04D7-9D7C0309E52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92</a:t>
            </a:r>
          </a:p>
        </p:txBody>
      </p:sp>
      <p:sp>
        <p:nvSpPr>
          <p:cNvPr id="114" name="Oval 117">
            <a:extLst>
              <a:ext uri="{FF2B5EF4-FFF2-40B4-BE49-F238E27FC236}">
                <a16:creationId xmlns:a16="http://schemas.microsoft.com/office/drawing/2014/main" xmlns="" id="{E41CD272-33EA-E193-3D9E-C0151752FF0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93</a:t>
            </a:r>
          </a:p>
        </p:txBody>
      </p:sp>
      <p:sp>
        <p:nvSpPr>
          <p:cNvPr id="115" name="Oval 118">
            <a:extLst>
              <a:ext uri="{FF2B5EF4-FFF2-40B4-BE49-F238E27FC236}">
                <a16:creationId xmlns:a16="http://schemas.microsoft.com/office/drawing/2014/main" xmlns="" id="{3096481C-0234-37BD-33D9-69238D659DB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94</a:t>
            </a:r>
          </a:p>
        </p:txBody>
      </p:sp>
      <p:sp>
        <p:nvSpPr>
          <p:cNvPr id="116" name="Oval 119">
            <a:extLst>
              <a:ext uri="{FF2B5EF4-FFF2-40B4-BE49-F238E27FC236}">
                <a16:creationId xmlns:a16="http://schemas.microsoft.com/office/drawing/2014/main" xmlns="" id="{B1A79203-1C16-1A6F-F1CC-34EEC0FAF0A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95</a:t>
            </a:r>
          </a:p>
        </p:txBody>
      </p:sp>
      <p:sp>
        <p:nvSpPr>
          <p:cNvPr id="117" name="Oval 120">
            <a:extLst>
              <a:ext uri="{FF2B5EF4-FFF2-40B4-BE49-F238E27FC236}">
                <a16:creationId xmlns:a16="http://schemas.microsoft.com/office/drawing/2014/main" xmlns="" id="{915140FE-9EB8-C159-968C-04650598FEE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96</a:t>
            </a:r>
          </a:p>
        </p:txBody>
      </p:sp>
      <p:sp>
        <p:nvSpPr>
          <p:cNvPr id="118" name="Oval 121">
            <a:extLst>
              <a:ext uri="{FF2B5EF4-FFF2-40B4-BE49-F238E27FC236}">
                <a16:creationId xmlns:a16="http://schemas.microsoft.com/office/drawing/2014/main" xmlns="" id="{F02B0119-074A-EB4F-031A-6D31C53182C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97</a:t>
            </a:r>
          </a:p>
        </p:txBody>
      </p:sp>
      <p:sp>
        <p:nvSpPr>
          <p:cNvPr id="119" name="Oval 122">
            <a:extLst>
              <a:ext uri="{FF2B5EF4-FFF2-40B4-BE49-F238E27FC236}">
                <a16:creationId xmlns:a16="http://schemas.microsoft.com/office/drawing/2014/main" xmlns="" id="{4BDA0BC9-9B5D-5FC2-F6AE-4BA000FA238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98</a:t>
            </a:r>
          </a:p>
        </p:txBody>
      </p:sp>
      <p:sp>
        <p:nvSpPr>
          <p:cNvPr id="120" name="Oval 123">
            <a:extLst>
              <a:ext uri="{FF2B5EF4-FFF2-40B4-BE49-F238E27FC236}">
                <a16:creationId xmlns:a16="http://schemas.microsoft.com/office/drawing/2014/main" xmlns="" id="{2590CCDC-6A7A-D748-C91D-3CFF7AB353B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99</a:t>
            </a:r>
          </a:p>
        </p:txBody>
      </p:sp>
      <p:sp>
        <p:nvSpPr>
          <p:cNvPr id="121" name="Oval 124">
            <a:extLst>
              <a:ext uri="{FF2B5EF4-FFF2-40B4-BE49-F238E27FC236}">
                <a16:creationId xmlns:a16="http://schemas.microsoft.com/office/drawing/2014/main" xmlns="" id="{6316ECAE-FB40-B55A-C70F-3811943110B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100</a:t>
            </a:r>
          </a:p>
        </p:txBody>
      </p:sp>
      <p:sp>
        <p:nvSpPr>
          <p:cNvPr id="122" name="Oval 125">
            <a:extLst>
              <a:ext uri="{FF2B5EF4-FFF2-40B4-BE49-F238E27FC236}">
                <a16:creationId xmlns:a16="http://schemas.microsoft.com/office/drawing/2014/main" xmlns="" id="{B2BFB8CC-BAFE-7ABA-4920-BD8D7DC24EF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101</a:t>
            </a:r>
          </a:p>
        </p:txBody>
      </p:sp>
      <p:sp>
        <p:nvSpPr>
          <p:cNvPr id="123" name="Oval 126">
            <a:extLst>
              <a:ext uri="{FF2B5EF4-FFF2-40B4-BE49-F238E27FC236}">
                <a16:creationId xmlns:a16="http://schemas.microsoft.com/office/drawing/2014/main" xmlns="" id="{EF824CC5-C804-15EC-E89A-586AC0F18C0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102</a:t>
            </a:r>
          </a:p>
        </p:txBody>
      </p:sp>
      <p:sp>
        <p:nvSpPr>
          <p:cNvPr id="124" name="Oval 127">
            <a:extLst>
              <a:ext uri="{FF2B5EF4-FFF2-40B4-BE49-F238E27FC236}">
                <a16:creationId xmlns:a16="http://schemas.microsoft.com/office/drawing/2014/main" xmlns="" id="{B46500E9-12C2-C802-A8F1-F74BDB912DF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103</a:t>
            </a:r>
          </a:p>
        </p:txBody>
      </p:sp>
      <p:sp>
        <p:nvSpPr>
          <p:cNvPr id="125" name="Oval 128">
            <a:extLst>
              <a:ext uri="{FF2B5EF4-FFF2-40B4-BE49-F238E27FC236}">
                <a16:creationId xmlns:a16="http://schemas.microsoft.com/office/drawing/2014/main" xmlns="" id="{457BF172-B2DB-D8C1-11E0-C69F4C6B5D7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104</a:t>
            </a:r>
          </a:p>
        </p:txBody>
      </p:sp>
      <p:sp>
        <p:nvSpPr>
          <p:cNvPr id="126" name="Oval 129">
            <a:extLst>
              <a:ext uri="{FF2B5EF4-FFF2-40B4-BE49-F238E27FC236}">
                <a16:creationId xmlns:a16="http://schemas.microsoft.com/office/drawing/2014/main" xmlns="" id="{A6C36F1A-F6A3-B182-3057-72F4239BA52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105</a:t>
            </a:r>
          </a:p>
        </p:txBody>
      </p:sp>
      <p:sp>
        <p:nvSpPr>
          <p:cNvPr id="127" name="Oval 130">
            <a:extLst>
              <a:ext uri="{FF2B5EF4-FFF2-40B4-BE49-F238E27FC236}">
                <a16:creationId xmlns:a16="http://schemas.microsoft.com/office/drawing/2014/main" xmlns="" id="{525328C3-9C33-0C34-1B1B-33A6A0BECCF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106</a:t>
            </a:r>
          </a:p>
        </p:txBody>
      </p:sp>
      <p:sp>
        <p:nvSpPr>
          <p:cNvPr id="128" name="Oval 131">
            <a:extLst>
              <a:ext uri="{FF2B5EF4-FFF2-40B4-BE49-F238E27FC236}">
                <a16:creationId xmlns:a16="http://schemas.microsoft.com/office/drawing/2014/main" xmlns="" id="{0186A858-C27D-1A61-0EBF-88CD090AC69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107</a:t>
            </a:r>
          </a:p>
        </p:txBody>
      </p:sp>
      <p:sp>
        <p:nvSpPr>
          <p:cNvPr id="129" name="Oval 132">
            <a:extLst>
              <a:ext uri="{FF2B5EF4-FFF2-40B4-BE49-F238E27FC236}">
                <a16:creationId xmlns:a16="http://schemas.microsoft.com/office/drawing/2014/main" xmlns="" id="{64520E24-1F72-DEE3-7A00-8A2A736E052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108</a:t>
            </a:r>
          </a:p>
        </p:txBody>
      </p:sp>
      <p:sp>
        <p:nvSpPr>
          <p:cNvPr id="130" name="Oval 133">
            <a:extLst>
              <a:ext uri="{FF2B5EF4-FFF2-40B4-BE49-F238E27FC236}">
                <a16:creationId xmlns:a16="http://schemas.microsoft.com/office/drawing/2014/main" xmlns="" id="{7A214628-45AD-FD1D-E695-D8CCE0DC834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109</a:t>
            </a:r>
          </a:p>
        </p:txBody>
      </p:sp>
      <p:sp>
        <p:nvSpPr>
          <p:cNvPr id="131" name="Oval 134">
            <a:extLst>
              <a:ext uri="{FF2B5EF4-FFF2-40B4-BE49-F238E27FC236}">
                <a16:creationId xmlns:a16="http://schemas.microsoft.com/office/drawing/2014/main" xmlns="" id="{B1C08D0B-73E0-F44A-5A28-FA5562093B4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110</a:t>
            </a:r>
          </a:p>
        </p:txBody>
      </p:sp>
      <p:sp>
        <p:nvSpPr>
          <p:cNvPr id="132" name="Oval 135">
            <a:extLst>
              <a:ext uri="{FF2B5EF4-FFF2-40B4-BE49-F238E27FC236}">
                <a16:creationId xmlns:a16="http://schemas.microsoft.com/office/drawing/2014/main" xmlns="" id="{DAB88916-AA51-1B75-85A9-1C9EED2DB4E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111</a:t>
            </a:r>
          </a:p>
        </p:txBody>
      </p:sp>
      <p:sp>
        <p:nvSpPr>
          <p:cNvPr id="133" name="Oval 136">
            <a:extLst>
              <a:ext uri="{FF2B5EF4-FFF2-40B4-BE49-F238E27FC236}">
                <a16:creationId xmlns:a16="http://schemas.microsoft.com/office/drawing/2014/main" xmlns="" id="{D60ADB6D-9C0D-3E7A-7A83-BAA4867EA10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112</a:t>
            </a:r>
          </a:p>
        </p:txBody>
      </p:sp>
      <p:sp>
        <p:nvSpPr>
          <p:cNvPr id="134" name="Oval 137">
            <a:extLst>
              <a:ext uri="{FF2B5EF4-FFF2-40B4-BE49-F238E27FC236}">
                <a16:creationId xmlns:a16="http://schemas.microsoft.com/office/drawing/2014/main" xmlns="" id="{628852FC-AD51-100C-2AD2-E7EE5FA030A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113</a:t>
            </a:r>
          </a:p>
        </p:txBody>
      </p:sp>
      <p:sp>
        <p:nvSpPr>
          <p:cNvPr id="135" name="Oval 138">
            <a:extLst>
              <a:ext uri="{FF2B5EF4-FFF2-40B4-BE49-F238E27FC236}">
                <a16:creationId xmlns:a16="http://schemas.microsoft.com/office/drawing/2014/main" xmlns="" id="{61981DD1-8131-8E13-CC90-83D4A11079E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114</a:t>
            </a:r>
          </a:p>
        </p:txBody>
      </p:sp>
      <p:sp>
        <p:nvSpPr>
          <p:cNvPr id="136" name="Oval 139">
            <a:extLst>
              <a:ext uri="{FF2B5EF4-FFF2-40B4-BE49-F238E27FC236}">
                <a16:creationId xmlns:a16="http://schemas.microsoft.com/office/drawing/2014/main" xmlns="" id="{1FECF722-A926-8677-C2FA-0B147F0FF98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115</a:t>
            </a:r>
          </a:p>
        </p:txBody>
      </p:sp>
      <p:sp>
        <p:nvSpPr>
          <p:cNvPr id="137" name="Oval 140">
            <a:extLst>
              <a:ext uri="{FF2B5EF4-FFF2-40B4-BE49-F238E27FC236}">
                <a16:creationId xmlns:a16="http://schemas.microsoft.com/office/drawing/2014/main" xmlns="" id="{5709375D-0678-5259-1519-61E685A448B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116</a:t>
            </a:r>
          </a:p>
        </p:txBody>
      </p:sp>
      <p:sp>
        <p:nvSpPr>
          <p:cNvPr id="138" name="Oval 141">
            <a:extLst>
              <a:ext uri="{FF2B5EF4-FFF2-40B4-BE49-F238E27FC236}">
                <a16:creationId xmlns:a16="http://schemas.microsoft.com/office/drawing/2014/main" xmlns="" id="{AB47CA8D-D741-FF94-48F0-61E7F71B926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117</a:t>
            </a:r>
          </a:p>
        </p:txBody>
      </p:sp>
      <p:sp>
        <p:nvSpPr>
          <p:cNvPr id="139" name="Oval 142">
            <a:extLst>
              <a:ext uri="{FF2B5EF4-FFF2-40B4-BE49-F238E27FC236}">
                <a16:creationId xmlns:a16="http://schemas.microsoft.com/office/drawing/2014/main" xmlns="" id="{01025034-FA8F-17DE-F238-E8318605BEC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118</a:t>
            </a:r>
          </a:p>
        </p:txBody>
      </p:sp>
      <p:sp>
        <p:nvSpPr>
          <p:cNvPr id="140" name="Oval 143">
            <a:extLst>
              <a:ext uri="{FF2B5EF4-FFF2-40B4-BE49-F238E27FC236}">
                <a16:creationId xmlns:a16="http://schemas.microsoft.com/office/drawing/2014/main" xmlns="" id="{E4C54634-87C6-7184-E5F8-D38ADAC28BC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119</a:t>
            </a:r>
          </a:p>
        </p:txBody>
      </p:sp>
      <p:sp>
        <p:nvSpPr>
          <p:cNvPr id="141" name="Oval 144">
            <a:extLst>
              <a:ext uri="{FF2B5EF4-FFF2-40B4-BE49-F238E27FC236}">
                <a16:creationId xmlns:a16="http://schemas.microsoft.com/office/drawing/2014/main" xmlns="" id="{48BCAE49-E6CB-8038-FE82-9EFCD911DE3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120</a:t>
            </a:r>
          </a:p>
        </p:txBody>
      </p:sp>
      <p:sp>
        <p:nvSpPr>
          <p:cNvPr id="142" name="Oval 145">
            <a:extLst>
              <a:ext uri="{FF2B5EF4-FFF2-40B4-BE49-F238E27FC236}">
                <a16:creationId xmlns:a16="http://schemas.microsoft.com/office/drawing/2014/main" xmlns="" id="{14536C9E-D171-A4EF-C91E-096876E352A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121</a:t>
            </a:r>
          </a:p>
        </p:txBody>
      </p:sp>
      <p:sp>
        <p:nvSpPr>
          <p:cNvPr id="143" name="Oval 146">
            <a:extLst>
              <a:ext uri="{FF2B5EF4-FFF2-40B4-BE49-F238E27FC236}">
                <a16:creationId xmlns:a16="http://schemas.microsoft.com/office/drawing/2014/main" xmlns="" id="{CE98B07B-8D77-89E5-5B53-31D87861EEE0}"/>
              </a:ext>
            </a:extLst>
          </p:cNvPr>
          <p:cNvSpPr>
            <a:spLocks noChangeArrowheads="1"/>
          </p:cNvSpPr>
          <p:nvPr/>
        </p:nvSpPr>
        <p:spPr bwMode="auto">
          <a:xfrm>
            <a:off x="1036713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122</a:t>
            </a:r>
          </a:p>
        </p:txBody>
      </p:sp>
      <p:sp>
        <p:nvSpPr>
          <p:cNvPr id="144" name="Oval 147">
            <a:extLst>
              <a:ext uri="{FF2B5EF4-FFF2-40B4-BE49-F238E27FC236}">
                <a16:creationId xmlns:a16="http://schemas.microsoft.com/office/drawing/2014/main" xmlns="" id="{4C5239B5-141B-C261-68F4-DBD75447F64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123</a:t>
            </a:r>
          </a:p>
        </p:txBody>
      </p:sp>
      <p:sp>
        <p:nvSpPr>
          <p:cNvPr id="145" name="Oval 148">
            <a:extLst>
              <a:ext uri="{FF2B5EF4-FFF2-40B4-BE49-F238E27FC236}">
                <a16:creationId xmlns:a16="http://schemas.microsoft.com/office/drawing/2014/main" xmlns="" id="{8BD54B2D-5FAC-B28F-7929-6A7651FACDE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124</a:t>
            </a:r>
          </a:p>
        </p:txBody>
      </p:sp>
      <p:sp>
        <p:nvSpPr>
          <p:cNvPr id="146" name="Oval 149">
            <a:extLst>
              <a:ext uri="{FF2B5EF4-FFF2-40B4-BE49-F238E27FC236}">
                <a16:creationId xmlns:a16="http://schemas.microsoft.com/office/drawing/2014/main" xmlns="" id="{A5454242-27EC-BD58-D17F-971F6C5CE5B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125</a:t>
            </a:r>
          </a:p>
        </p:txBody>
      </p:sp>
      <p:sp>
        <p:nvSpPr>
          <p:cNvPr id="147" name="Oval 150">
            <a:extLst>
              <a:ext uri="{FF2B5EF4-FFF2-40B4-BE49-F238E27FC236}">
                <a16:creationId xmlns:a16="http://schemas.microsoft.com/office/drawing/2014/main" xmlns="" id="{B574A967-565A-DE47-650E-24672A0A7FF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126</a:t>
            </a:r>
          </a:p>
        </p:txBody>
      </p:sp>
      <p:sp>
        <p:nvSpPr>
          <p:cNvPr id="148" name="Oval 151">
            <a:extLst>
              <a:ext uri="{FF2B5EF4-FFF2-40B4-BE49-F238E27FC236}">
                <a16:creationId xmlns:a16="http://schemas.microsoft.com/office/drawing/2014/main" xmlns="" id="{6AB759A4-B474-6575-F6D6-F7EE7E232B6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127</a:t>
            </a:r>
          </a:p>
        </p:txBody>
      </p:sp>
      <p:sp>
        <p:nvSpPr>
          <p:cNvPr id="149" name="Oval 152">
            <a:extLst>
              <a:ext uri="{FF2B5EF4-FFF2-40B4-BE49-F238E27FC236}">
                <a16:creationId xmlns:a16="http://schemas.microsoft.com/office/drawing/2014/main" xmlns="" id="{817D581B-8AD5-BE2E-8C0A-3DA78D78158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128</a:t>
            </a:r>
          </a:p>
        </p:txBody>
      </p:sp>
      <p:sp>
        <p:nvSpPr>
          <p:cNvPr id="150" name="Oval 153">
            <a:extLst>
              <a:ext uri="{FF2B5EF4-FFF2-40B4-BE49-F238E27FC236}">
                <a16:creationId xmlns:a16="http://schemas.microsoft.com/office/drawing/2014/main" xmlns="" id="{D264CEC1-3DF2-6E43-79C0-6F23CCE31AF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129</a:t>
            </a:r>
          </a:p>
        </p:txBody>
      </p:sp>
      <p:sp>
        <p:nvSpPr>
          <p:cNvPr id="151" name="Oval 154">
            <a:extLst>
              <a:ext uri="{FF2B5EF4-FFF2-40B4-BE49-F238E27FC236}">
                <a16:creationId xmlns:a16="http://schemas.microsoft.com/office/drawing/2014/main" xmlns="" id="{3B7CD378-037B-4261-5FFB-CD190ABF784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130</a:t>
            </a:r>
          </a:p>
        </p:txBody>
      </p:sp>
      <p:sp>
        <p:nvSpPr>
          <p:cNvPr id="152" name="Oval 155">
            <a:extLst>
              <a:ext uri="{FF2B5EF4-FFF2-40B4-BE49-F238E27FC236}">
                <a16:creationId xmlns:a16="http://schemas.microsoft.com/office/drawing/2014/main" xmlns="" id="{0704D612-944C-B235-9D98-48AB78A660C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131</a:t>
            </a:r>
          </a:p>
        </p:txBody>
      </p:sp>
      <p:sp>
        <p:nvSpPr>
          <p:cNvPr id="153" name="Oval 156">
            <a:extLst>
              <a:ext uri="{FF2B5EF4-FFF2-40B4-BE49-F238E27FC236}">
                <a16:creationId xmlns:a16="http://schemas.microsoft.com/office/drawing/2014/main" xmlns="" id="{6829D0EF-F785-E954-DF01-C241DA7A90E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132</a:t>
            </a:r>
          </a:p>
        </p:txBody>
      </p:sp>
      <p:sp>
        <p:nvSpPr>
          <p:cNvPr id="154" name="Oval 157">
            <a:extLst>
              <a:ext uri="{FF2B5EF4-FFF2-40B4-BE49-F238E27FC236}">
                <a16:creationId xmlns:a16="http://schemas.microsoft.com/office/drawing/2014/main" xmlns="" id="{203A8E3A-ED56-E34D-490A-F395C9A80A2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133</a:t>
            </a:r>
          </a:p>
        </p:txBody>
      </p:sp>
      <p:sp>
        <p:nvSpPr>
          <p:cNvPr id="155" name="Oval 158">
            <a:extLst>
              <a:ext uri="{FF2B5EF4-FFF2-40B4-BE49-F238E27FC236}">
                <a16:creationId xmlns:a16="http://schemas.microsoft.com/office/drawing/2014/main" xmlns="" id="{B3A188C6-971D-9D7E-D68D-47F605605AF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134</a:t>
            </a:r>
          </a:p>
        </p:txBody>
      </p:sp>
      <p:sp>
        <p:nvSpPr>
          <p:cNvPr id="156" name="Oval 159">
            <a:extLst>
              <a:ext uri="{FF2B5EF4-FFF2-40B4-BE49-F238E27FC236}">
                <a16:creationId xmlns:a16="http://schemas.microsoft.com/office/drawing/2014/main" xmlns="" id="{44E99A71-E785-3ABD-4955-68CA982840A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135</a:t>
            </a:r>
          </a:p>
        </p:txBody>
      </p:sp>
      <p:sp>
        <p:nvSpPr>
          <p:cNvPr id="157" name="Oval 160">
            <a:extLst>
              <a:ext uri="{FF2B5EF4-FFF2-40B4-BE49-F238E27FC236}">
                <a16:creationId xmlns:a16="http://schemas.microsoft.com/office/drawing/2014/main" xmlns="" id="{1A8ACC45-899E-FCA3-F76B-61512290E7C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136</a:t>
            </a:r>
          </a:p>
        </p:txBody>
      </p:sp>
      <p:sp>
        <p:nvSpPr>
          <p:cNvPr id="158" name="Oval 161">
            <a:extLst>
              <a:ext uri="{FF2B5EF4-FFF2-40B4-BE49-F238E27FC236}">
                <a16:creationId xmlns:a16="http://schemas.microsoft.com/office/drawing/2014/main" xmlns="" id="{9D3CCBCA-6FE8-C00F-095D-468914F0F3E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137</a:t>
            </a:r>
          </a:p>
        </p:txBody>
      </p:sp>
      <p:sp>
        <p:nvSpPr>
          <p:cNvPr id="159" name="Oval 162">
            <a:extLst>
              <a:ext uri="{FF2B5EF4-FFF2-40B4-BE49-F238E27FC236}">
                <a16:creationId xmlns:a16="http://schemas.microsoft.com/office/drawing/2014/main" xmlns="" id="{08A5FF2E-32CC-1F5B-FDC6-1F8792BA9A1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138</a:t>
            </a:r>
          </a:p>
        </p:txBody>
      </p:sp>
      <p:sp>
        <p:nvSpPr>
          <p:cNvPr id="160" name="Oval 163">
            <a:extLst>
              <a:ext uri="{FF2B5EF4-FFF2-40B4-BE49-F238E27FC236}">
                <a16:creationId xmlns:a16="http://schemas.microsoft.com/office/drawing/2014/main" xmlns="" id="{5F237CB0-FA61-7A9A-24F9-0D7114899CA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139</a:t>
            </a:r>
          </a:p>
        </p:txBody>
      </p:sp>
      <p:sp>
        <p:nvSpPr>
          <p:cNvPr id="161" name="Oval 164">
            <a:extLst>
              <a:ext uri="{FF2B5EF4-FFF2-40B4-BE49-F238E27FC236}">
                <a16:creationId xmlns:a16="http://schemas.microsoft.com/office/drawing/2014/main" xmlns="" id="{0FFB019A-28D3-63B6-9F9D-3542308CE9C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140</a:t>
            </a:r>
          </a:p>
        </p:txBody>
      </p:sp>
      <p:sp>
        <p:nvSpPr>
          <p:cNvPr id="162" name="Oval 165">
            <a:extLst>
              <a:ext uri="{FF2B5EF4-FFF2-40B4-BE49-F238E27FC236}">
                <a16:creationId xmlns:a16="http://schemas.microsoft.com/office/drawing/2014/main" xmlns="" id="{20982EE7-E099-2955-4F9D-7AB78BF524C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141</a:t>
            </a:r>
          </a:p>
        </p:txBody>
      </p:sp>
      <p:sp>
        <p:nvSpPr>
          <p:cNvPr id="163" name="Oval 166">
            <a:extLst>
              <a:ext uri="{FF2B5EF4-FFF2-40B4-BE49-F238E27FC236}">
                <a16:creationId xmlns:a16="http://schemas.microsoft.com/office/drawing/2014/main" xmlns="" id="{778BCE15-AA3C-7B64-826D-EF04C4D40DB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142</a:t>
            </a:r>
          </a:p>
        </p:txBody>
      </p:sp>
      <p:sp>
        <p:nvSpPr>
          <p:cNvPr id="164" name="Oval 167">
            <a:extLst>
              <a:ext uri="{FF2B5EF4-FFF2-40B4-BE49-F238E27FC236}">
                <a16:creationId xmlns:a16="http://schemas.microsoft.com/office/drawing/2014/main" xmlns="" id="{4B2E60FB-57A7-3E01-E6A3-5EB41A092C7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143</a:t>
            </a:r>
          </a:p>
        </p:txBody>
      </p:sp>
      <p:sp>
        <p:nvSpPr>
          <p:cNvPr id="165" name="Oval 168">
            <a:extLst>
              <a:ext uri="{FF2B5EF4-FFF2-40B4-BE49-F238E27FC236}">
                <a16:creationId xmlns:a16="http://schemas.microsoft.com/office/drawing/2014/main" xmlns="" id="{3984C713-2D91-896A-9B64-C1636ABF633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144</a:t>
            </a:r>
          </a:p>
        </p:txBody>
      </p:sp>
      <p:sp>
        <p:nvSpPr>
          <p:cNvPr id="166" name="Oval 169">
            <a:extLst>
              <a:ext uri="{FF2B5EF4-FFF2-40B4-BE49-F238E27FC236}">
                <a16:creationId xmlns:a16="http://schemas.microsoft.com/office/drawing/2014/main" xmlns="" id="{39D59482-23EB-58E3-268B-8162BC0DE3A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145</a:t>
            </a:r>
          </a:p>
        </p:txBody>
      </p:sp>
      <p:sp>
        <p:nvSpPr>
          <p:cNvPr id="167" name="Oval 170">
            <a:extLst>
              <a:ext uri="{FF2B5EF4-FFF2-40B4-BE49-F238E27FC236}">
                <a16:creationId xmlns:a16="http://schemas.microsoft.com/office/drawing/2014/main" xmlns="" id="{93DCBFF6-2844-3A22-1C0B-DBAE30129A3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146</a:t>
            </a:r>
          </a:p>
        </p:txBody>
      </p:sp>
      <p:sp>
        <p:nvSpPr>
          <p:cNvPr id="168" name="Oval 171">
            <a:extLst>
              <a:ext uri="{FF2B5EF4-FFF2-40B4-BE49-F238E27FC236}">
                <a16:creationId xmlns:a16="http://schemas.microsoft.com/office/drawing/2014/main" xmlns="" id="{EF4EEB7E-555A-A10E-E0F4-1C304003855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148</a:t>
            </a:r>
          </a:p>
        </p:txBody>
      </p:sp>
      <p:sp>
        <p:nvSpPr>
          <p:cNvPr id="169" name="Oval 172">
            <a:extLst>
              <a:ext uri="{FF2B5EF4-FFF2-40B4-BE49-F238E27FC236}">
                <a16:creationId xmlns:a16="http://schemas.microsoft.com/office/drawing/2014/main" xmlns="" id="{1C0AC616-8084-A71B-DF54-2827E6C4A10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147</a:t>
            </a:r>
          </a:p>
        </p:txBody>
      </p:sp>
      <p:sp>
        <p:nvSpPr>
          <p:cNvPr id="170" name="Oval 173">
            <a:extLst>
              <a:ext uri="{FF2B5EF4-FFF2-40B4-BE49-F238E27FC236}">
                <a16:creationId xmlns:a16="http://schemas.microsoft.com/office/drawing/2014/main" xmlns="" id="{D319FE33-AF7F-C259-3132-6DD424A7122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148</a:t>
            </a:r>
          </a:p>
        </p:txBody>
      </p:sp>
      <p:sp>
        <p:nvSpPr>
          <p:cNvPr id="171" name="Oval 174">
            <a:extLst>
              <a:ext uri="{FF2B5EF4-FFF2-40B4-BE49-F238E27FC236}">
                <a16:creationId xmlns:a16="http://schemas.microsoft.com/office/drawing/2014/main" xmlns="" id="{915EBC4C-8B93-9927-5D26-898E346A2BD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149</a:t>
            </a:r>
          </a:p>
        </p:txBody>
      </p:sp>
      <p:sp>
        <p:nvSpPr>
          <p:cNvPr id="172" name="Oval 175">
            <a:extLst>
              <a:ext uri="{FF2B5EF4-FFF2-40B4-BE49-F238E27FC236}">
                <a16:creationId xmlns:a16="http://schemas.microsoft.com/office/drawing/2014/main" xmlns="" id="{950A0ACA-F781-2251-95E4-D2AF55A2951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150</a:t>
            </a:r>
          </a:p>
        </p:txBody>
      </p:sp>
      <p:sp>
        <p:nvSpPr>
          <p:cNvPr id="173" name="Oval 176">
            <a:extLst>
              <a:ext uri="{FF2B5EF4-FFF2-40B4-BE49-F238E27FC236}">
                <a16:creationId xmlns:a16="http://schemas.microsoft.com/office/drawing/2014/main" xmlns="" id="{B4CDC249-0280-6DE7-1F1F-8294897BE67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151</a:t>
            </a:r>
          </a:p>
        </p:txBody>
      </p:sp>
      <p:sp>
        <p:nvSpPr>
          <p:cNvPr id="174" name="Oval 177">
            <a:extLst>
              <a:ext uri="{FF2B5EF4-FFF2-40B4-BE49-F238E27FC236}">
                <a16:creationId xmlns:a16="http://schemas.microsoft.com/office/drawing/2014/main" xmlns="" id="{920CF9F7-48B5-578F-DA6A-CC350B77E69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152</a:t>
            </a:r>
          </a:p>
        </p:txBody>
      </p:sp>
      <p:sp>
        <p:nvSpPr>
          <p:cNvPr id="175" name="Oval 178">
            <a:extLst>
              <a:ext uri="{FF2B5EF4-FFF2-40B4-BE49-F238E27FC236}">
                <a16:creationId xmlns:a16="http://schemas.microsoft.com/office/drawing/2014/main" xmlns="" id="{29516E93-4AF2-E854-784A-2E27BBF18D3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153</a:t>
            </a:r>
          </a:p>
        </p:txBody>
      </p:sp>
      <p:sp>
        <p:nvSpPr>
          <p:cNvPr id="176" name="Oval 179">
            <a:extLst>
              <a:ext uri="{FF2B5EF4-FFF2-40B4-BE49-F238E27FC236}">
                <a16:creationId xmlns:a16="http://schemas.microsoft.com/office/drawing/2014/main" xmlns="" id="{BCB2720B-3F18-F551-0F6C-899621ABF89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154</a:t>
            </a:r>
          </a:p>
        </p:txBody>
      </p:sp>
      <p:sp>
        <p:nvSpPr>
          <p:cNvPr id="177" name="Oval 180">
            <a:extLst>
              <a:ext uri="{FF2B5EF4-FFF2-40B4-BE49-F238E27FC236}">
                <a16:creationId xmlns:a16="http://schemas.microsoft.com/office/drawing/2014/main" xmlns="" id="{626EAE10-F90B-E301-65C3-2B06560E7BC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155</a:t>
            </a:r>
          </a:p>
        </p:txBody>
      </p:sp>
      <p:sp>
        <p:nvSpPr>
          <p:cNvPr id="178" name="Oval 181">
            <a:extLst>
              <a:ext uri="{FF2B5EF4-FFF2-40B4-BE49-F238E27FC236}">
                <a16:creationId xmlns:a16="http://schemas.microsoft.com/office/drawing/2014/main" xmlns="" id="{6E4A50FA-CEC7-58A2-51FA-2EB722AC840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156</a:t>
            </a:r>
          </a:p>
        </p:txBody>
      </p:sp>
      <p:sp>
        <p:nvSpPr>
          <p:cNvPr id="179" name="Oval 182">
            <a:extLst>
              <a:ext uri="{FF2B5EF4-FFF2-40B4-BE49-F238E27FC236}">
                <a16:creationId xmlns:a16="http://schemas.microsoft.com/office/drawing/2014/main" xmlns="" id="{C0E18C75-413E-EBC0-9AE4-DB0A32C20A2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157</a:t>
            </a:r>
          </a:p>
        </p:txBody>
      </p:sp>
      <p:sp>
        <p:nvSpPr>
          <p:cNvPr id="180" name="Oval 183">
            <a:extLst>
              <a:ext uri="{FF2B5EF4-FFF2-40B4-BE49-F238E27FC236}">
                <a16:creationId xmlns:a16="http://schemas.microsoft.com/office/drawing/2014/main" xmlns="" id="{8FE0BC46-E7A4-903E-5AB0-D4869DBA47A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158</a:t>
            </a:r>
          </a:p>
        </p:txBody>
      </p:sp>
      <p:sp>
        <p:nvSpPr>
          <p:cNvPr id="181" name="Oval 184">
            <a:extLst>
              <a:ext uri="{FF2B5EF4-FFF2-40B4-BE49-F238E27FC236}">
                <a16:creationId xmlns:a16="http://schemas.microsoft.com/office/drawing/2014/main" xmlns="" id="{A6D03BEF-6805-06C4-A125-CE7235AF086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159</a:t>
            </a:r>
          </a:p>
        </p:txBody>
      </p:sp>
      <p:sp>
        <p:nvSpPr>
          <p:cNvPr id="182" name="Oval 185">
            <a:extLst>
              <a:ext uri="{FF2B5EF4-FFF2-40B4-BE49-F238E27FC236}">
                <a16:creationId xmlns:a16="http://schemas.microsoft.com/office/drawing/2014/main" xmlns="" id="{DCC4DA57-1437-0195-4499-C440CE51575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160</a:t>
            </a:r>
          </a:p>
        </p:txBody>
      </p:sp>
      <p:sp>
        <p:nvSpPr>
          <p:cNvPr id="183" name="Oval 186">
            <a:extLst>
              <a:ext uri="{FF2B5EF4-FFF2-40B4-BE49-F238E27FC236}">
                <a16:creationId xmlns:a16="http://schemas.microsoft.com/office/drawing/2014/main" xmlns="" id="{0EDC91EE-7B24-D6CA-B752-212F326BC65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161</a:t>
            </a:r>
          </a:p>
        </p:txBody>
      </p:sp>
      <p:sp>
        <p:nvSpPr>
          <p:cNvPr id="184" name="Oval 187">
            <a:extLst>
              <a:ext uri="{FF2B5EF4-FFF2-40B4-BE49-F238E27FC236}">
                <a16:creationId xmlns:a16="http://schemas.microsoft.com/office/drawing/2014/main" xmlns="" id="{BA8FA970-F7B4-6B6B-3885-F153675F4AB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162</a:t>
            </a:r>
          </a:p>
        </p:txBody>
      </p:sp>
      <p:sp>
        <p:nvSpPr>
          <p:cNvPr id="185" name="Oval 188">
            <a:extLst>
              <a:ext uri="{FF2B5EF4-FFF2-40B4-BE49-F238E27FC236}">
                <a16:creationId xmlns:a16="http://schemas.microsoft.com/office/drawing/2014/main" xmlns="" id="{233DBE78-E2B7-6788-7067-B5EC6034BBC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163</a:t>
            </a:r>
          </a:p>
        </p:txBody>
      </p:sp>
      <p:sp>
        <p:nvSpPr>
          <p:cNvPr id="186" name="Oval 189">
            <a:extLst>
              <a:ext uri="{FF2B5EF4-FFF2-40B4-BE49-F238E27FC236}">
                <a16:creationId xmlns:a16="http://schemas.microsoft.com/office/drawing/2014/main" xmlns="" id="{598EEEF2-D8E4-567B-778A-7D25AF6BC78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164</a:t>
            </a:r>
          </a:p>
        </p:txBody>
      </p:sp>
      <p:sp>
        <p:nvSpPr>
          <p:cNvPr id="187" name="Oval 190">
            <a:extLst>
              <a:ext uri="{FF2B5EF4-FFF2-40B4-BE49-F238E27FC236}">
                <a16:creationId xmlns:a16="http://schemas.microsoft.com/office/drawing/2014/main" xmlns="" id="{F71A6A44-1300-C754-BCE3-22439197509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165</a:t>
            </a:r>
          </a:p>
        </p:txBody>
      </p:sp>
      <p:sp>
        <p:nvSpPr>
          <p:cNvPr id="188" name="Oval 191">
            <a:extLst>
              <a:ext uri="{FF2B5EF4-FFF2-40B4-BE49-F238E27FC236}">
                <a16:creationId xmlns:a16="http://schemas.microsoft.com/office/drawing/2014/main" xmlns="" id="{E163D372-CD4D-6502-9878-B2C36AB7688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166</a:t>
            </a:r>
          </a:p>
        </p:txBody>
      </p:sp>
      <p:sp>
        <p:nvSpPr>
          <p:cNvPr id="189" name="Oval 192">
            <a:extLst>
              <a:ext uri="{FF2B5EF4-FFF2-40B4-BE49-F238E27FC236}">
                <a16:creationId xmlns:a16="http://schemas.microsoft.com/office/drawing/2014/main" xmlns="" id="{EF478212-E077-F9F5-F794-13E6F104712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167</a:t>
            </a:r>
          </a:p>
        </p:txBody>
      </p:sp>
      <p:sp>
        <p:nvSpPr>
          <p:cNvPr id="190" name="Oval 193">
            <a:extLst>
              <a:ext uri="{FF2B5EF4-FFF2-40B4-BE49-F238E27FC236}">
                <a16:creationId xmlns:a16="http://schemas.microsoft.com/office/drawing/2014/main" xmlns="" id="{958E9179-CB60-8AC1-31A3-28D33D56103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168</a:t>
            </a:r>
          </a:p>
        </p:txBody>
      </p:sp>
      <p:sp>
        <p:nvSpPr>
          <p:cNvPr id="191" name="Oval 194">
            <a:extLst>
              <a:ext uri="{FF2B5EF4-FFF2-40B4-BE49-F238E27FC236}">
                <a16:creationId xmlns:a16="http://schemas.microsoft.com/office/drawing/2014/main" xmlns="" id="{A211F610-4A8D-73CD-2CFB-BB5B35CB7E4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169</a:t>
            </a:r>
          </a:p>
        </p:txBody>
      </p:sp>
      <p:sp>
        <p:nvSpPr>
          <p:cNvPr id="192" name="Oval 195">
            <a:extLst>
              <a:ext uri="{FF2B5EF4-FFF2-40B4-BE49-F238E27FC236}">
                <a16:creationId xmlns:a16="http://schemas.microsoft.com/office/drawing/2014/main" xmlns="" id="{AABB4C8C-0721-5233-7995-AB37402340E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170</a:t>
            </a:r>
          </a:p>
        </p:txBody>
      </p:sp>
      <p:sp>
        <p:nvSpPr>
          <p:cNvPr id="193" name="Oval 196">
            <a:extLst>
              <a:ext uri="{FF2B5EF4-FFF2-40B4-BE49-F238E27FC236}">
                <a16:creationId xmlns:a16="http://schemas.microsoft.com/office/drawing/2014/main" xmlns="" id="{7B08F21D-EE84-D73C-95C5-3C25D9097B5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171</a:t>
            </a:r>
          </a:p>
        </p:txBody>
      </p:sp>
      <p:sp>
        <p:nvSpPr>
          <p:cNvPr id="194" name="Oval 197">
            <a:extLst>
              <a:ext uri="{FF2B5EF4-FFF2-40B4-BE49-F238E27FC236}">
                <a16:creationId xmlns:a16="http://schemas.microsoft.com/office/drawing/2014/main" xmlns="" id="{91FC2D86-B78D-FA72-7ADE-54D7F840AA6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172</a:t>
            </a:r>
          </a:p>
        </p:txBody>
      </p:sp>
      <p:sp>
        <p:nvSpPr>
          <p:cNvPr id="195" name="Oval 198">
            <a:extLst>
              <a:ext uri="{FF2B5EF4-FFF2-40B4-BE49-F238E27FC236}">
                <a16:creationId xmlns:a16="http://schemas.microsoft.com/office/drawing/2014/main" xmlns="" id="{E50BEF77-4B5F-BB0B-0F30-DA48519B766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173</a:t>
            </a:r>
          </a:p>
        </p:txBody>
      </p:sp>
      <p:sp>
        <p:nvSpPr>
          <p:cNvPr id="196" name="Oval 199">
            <a:extLst>
              <a:ext uri="{FF2B5EF4-FFF2-40B4-BE49-F238E27FC236}">
                <a16:creationId xmlns:a16="http://schemas.microsoft.com/office/drawing/2014/main" xmlns="" id="{68E5537D-3D07-0D88-E4BA-06F59699E9B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174</a:t>
            </a:r>
          </a:p>
        </p:txBody>
      </p:sp>
      <p:sp>
        <p:nvSpPr>
          <p:cNvPr id="197" name="Oval 200">
            <a:extLst>
              <a:ext uri="{FF2B5EF4-FFF2-40B4-BE49-F238E27FC236}">
                <a16:creationId xmlns:a16="http://schemas.microsoft.com/office/drawing/2014/main" xmlns="" id="{C205068C-8B37-B6DD-37D9-49F578BD904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175</a:t>
            </a:r>
          </a:p>
        </p:txBody>
      </p:sp>
      <p:sp>
        <p:nvSpPr>
          <p:cNvPr id="198" name="Oval 201">
            <a:extLst>
              <a:ext uri="{FF2B5EF4-FFF2-40B4-BE49-F238E27FC236}">
                <a16:creationId xmlns:a16="http://schemas.microsoft.com/office/drawing/2014/main" xmlns="" id="{F1FECA0C-B2B9-75B8-D51A-DD0DF61E26A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176</a:t>
            </a:r>
          </a:p>
        </p:txBody>
      </p:sp>
      <p:sp>
        <p:nvSpPr>
          <p:cNvPr id="199" name="Oval 202">
            <a:extLst>
              <a:ext uri="{FF2B5EF4-FFF2-40B4-BE49-F238E27FC236}">
                <a16:creationId xmlns:a16="http://schemas.microsoft.com/office/drawing/2014/main" xmlns="" id="{0F128802-288D-28D6-DDD8-ABD0339C50E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177</a:t>
            </a:r>
          </a:p>
        </p:txBody>
      </p:sp>
      <p:sp>
        <p:nvSpPr>
          <p:cNvPr id="200" name="Oval 203">
            <a:extLst>
              <a:ext uri="{FF2B5EF4-FFF2-40B4-BE49-F238E27FC236}">
                <a16:creationId xmlns:a16="http://schemas.microsoft.com/office/drawing/2014/main" xmlns="" id="{76E14686-5F1C-42EB-12E4-3362467A6A2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178</a:t>
            </a:r>
          </a:p>
        </p:txBody>
      </p:sp>
      <p:sp>
        <p:nvSpPr>
          <p:cNvPr id="201" name="Oval 204">
            <a:extLst>
              <a:ext uri="{FF2B5EF4-FFF2-40B4-BE49-F238E27FC236}">
                <a16:creationId xmlns:a16="http://schemas.microsoft.com/office/drawing/2014/main" xmlns="" id="{3B2ECE0F-B353-B45A-4F29-313F5432BF7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179</a:t>
            </a:r>
          </a:p>
        </p:txBody>
      </p:sp>
      <p:sp>
        <p:nvSpPr>
          <p:cNvPr id="202" name="Oval 205">
            <a:extLst>
              <a:ext uri="{FF2B5EF4-FFF2-40B4-BE49-F238E27FC236}">
                <a16:creationId xmlns:a16="http://schemas.microsoft.com/office/drawing/2014/main" xmlns="" id="{E5ACB73D-384D-E360-5109-DA22750B6ABF}"/>
              </a:ext>
            </a:extLst>
          </p:cNvPr>
          <p:cNvSpPr>
            <a:spLocks noChangeArrowheads="1"/>
          </p:cNvSpPr>
          <p:nvPr/>
        </p:nvSpPr>
        <p:spPr bwMode="auto">
          <a:xfrm>
            <a:off x="10367135" y="6552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dirty="0">
                <a:solidFill>
                  <a:srgbClr val="FF0000"/>
                </a:solidFill>
                <a:effectLst>
                  <a:outerShdw blurRad="38100" dist="38100" dir="2700000" algn="tl">
                    <a:srgbClr val="000000"/>
                  </a:outerShdw>
                </a:effectLst>
                <a:latin typeface="Times New Roman" panose="02020603050405020304" pitchFamily="18" charset="0"/>
                <a:cs typeface="Arial"/>
              </a:rPr>
              <a:t>180</a:t>
            </a:r>
          </a:p>
        </p:txBody>
      </p:sp>
      <mc:AlternateContent xmlns:mc="http://schemas.openxmlformats.org/markup-compatibility/2006" xmlns:a14="http://schemas.microsoft.com/office/drawing/2010/main">
        <mc:Choice Requires="a14">
          <p:sp>
            <p:nvSpPr>
              <p:cNvPr id="203" name="Rectangle 202"/>
              <p:cNvSpPr/>
              <p:nvPr/>
            </p:nvSpPr>
            <p:spPr>
              <a:xfrm>
                <a:off x="470400" y="2600246"/>
                <a:ext cx="11401433" cy="3015890"/>
              </a:xfrm>
              <a:prstGeom prst="rect">
                <a:avLst/>
              </a:prstGeom>
            </p:spPr>
            <p:txBody>
              <a:bodyPr wrap="square">
                <a:spAutoFit/>
              </a:bodyPr>
              <a:lstStyle/>
              <a:p>
                <a:pPr algn="ctr">
                  <a:lnSpc>
                    <a:spcPct val="150000"/>
                  </a:lnSpc>
                </a:pPr>
                <a14:m>
                  <m:oMath xmlns:m="http://schemas.openxmlformats.org/officeDocument/2006/math">
                    <m:r>
                      <a:rPr lang="en-US" sz="2533" i="1">
                        <a:latin typeface="Cambria Math" panose="02040503050406030204" pitchFamily="18" charset="0"/>
                        <a:ea typeface="Calibri" panose="020F0502020204030204" pitchFamily="34" charset="0"/>
                        <a:cs typeface="Arial" panose="020B0604020202020204" pitchFamily="34" charset="0"/>
                      </a:rPr>
                      <m:t>𝑃</m:t>
                    </m:r>
                    <m:d>
                      <m:dPr>
                        <m:ctrlPr>
                          <a:rPr lang="en-US" sz="2533" i="1">
                            <a:latin typeface="Cambria Math" panose="02040503050406030204" pitchFamily="18" charset="0"/>
                            <a:ea typeface="Calibri" panose="020F0502020204030204" pitchFamily="34" charset="0"/>
                            <a:cs typeface="Arial" panose="020B0604020202020204" pitchFamily="34" charset="0"/>
                          </a:rPr>
                        </m:ctrlPr>
                      </m:dPr>
                      <m:e>
                        <m:r>
                          <a:rPr lang="en-US" sz="2533" i="1">
                            <a:latin typeface="Cambria Math" panose="02040503050406030204" pitchFamily="18" charset="0"/>
                            <a:ea typeface="Calibri" panose="020F0502020204030204" pitchFamily="34" charset="0"/>
                            <a:cs typeface="Arial" panose="020B0604020202020204" pitchFamily="34" charset="0"/>
                          </a:rPr>
                          <m:t>𝑥</m:t>
                        </m:r>
                      </m:e>
                    </m:d>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m:t>
                    </m:r>
                    <m:r>
                      <a:rPr lang="en-US" sz="2533">
                        <a:latin typeface="Cambria Math" panose="02040503050406030204" pitchFamily="18" charset="0"/>
                        <a:ea typeface="Calibri" panose="020F0502020204030204" pitchFamily="34" charset="0"/>
                        <a:cs typeface="Arial" panose="020B0604020202020204" pitchFamily="34" charset="0"/>
                      </a:rPr>
                      <m:t>2</m:t>
                    </m:r>
                    <m:sSup>
                      <m:sSupPr>
                        <m:ctrlPr>
                          <a:rPr lang="en-US" sz="2533" i="1">
                            <a:latin typeface="Cambria Math" panose="02040503050406030204" pitchFamily="18" charset="0"/>
                            <a:ea typeface="Calibri" panose="020F0502020204030204" pitchFamily="34" charset="0"/>
                            <a:cs typeface="Arial" panose="020B0604020202020204" pitchFamily="34" charset="0"/>
                          </a:rPr>
                        </m:ctrlPr>
                      </m:sSupPr>
                      <m:e>
                        <m:r>
                          <a:rPr lang="en-US" sz="2533" i="1">
                            <a:latin typeface="Cambria Math" panose="02040503050406030204" pitchFamily="18" charset="0"/>
                            <a:ea typeface="Calibri" panose="020F0502020204030204" pitchFamily="34" charset="0"/>
                            <a:cs typeface="Arial" panose="020B0604020202020204" pitchFamily="34" charset="0"/>
                          </a:rPr>
                          <m:t>𝑥</m:t>
                        </m:r>
                      </m:e>
                      <m:sup>
                        <m:r>
                          <a:rPr lang="en-US" sz="2533">
                            <a:latin typeface="Cambria Math" panose="02040503050406030204" pitchFamily="18" charset="0"/>
                            <a:ea typeface="Calibri" panose="020F0502020204030204" pitchFamily="34" charset="0"/>
                            <a:cs typeface="Arial" panose="020B0604020202020204" pitchFamily="34" charset="0"/>
                          </a:rPr>
                          <m:t>2</m:t>
                        </m:r>
                      </m:sup>
                    </m:sSup>
                    <m:r>
                      <a:rPr lang="en-US" sz="2533">
                        <a:latin typeface="Cambria Math" panose="02040503050406030204" pitchFamily="18" charset="0"/>
                        <a:ea typeface="Calibri" panose="020F0502020204030204" pitchFamily="34" charset="0"/>
                        <a:cs typeface="Arial" panose="020B0604020202020204" pitchFamily="34" charset="0"/>
                      </a:rPr>
                      <m:t>+1+3</m:t>
                    </m:r>
                    <m:r>
                      <a:rPr lang="en-US" sz="2533" i="1">
                        <a:latin typeface="Cambria Math" panose="02040503050406030204" pitchFamily="18" charset="0"/>
                        <a:ea typeface="Calibri" panose="020F0502020204030204" pitchFamily="34" charset="0"/>
                        <a:cs typeface="Arial" panose="020B0604020202020204" pitchFamily="34" charset="0"/>
                      </a:rPr>
                      <m:t>𝑥</m:t>
                    </m:r>
                    <m:r>
                      <m:rPr>
                        <m:nor/>
                      </m:rPr>
                      <a:rPr lang="en-US" sz="2533" i="1">
                        <a:latin typeface="Arial" panose="020B0604020202020204" pitchFamily="34" charset="0"/>
                        <a:ea typeface="Calibri" panose="020F0502020204030204" pitchFamily="34" charset="0"/>
                        <a:cs typeface="Times New Roman" panose="02020603050405020304" pitchFamily="18" charset="0"/>
                      </a:rPr>
                      <m:t> </m:t>
                    </m:r>
                  </m:oMath>
                </a14:m>
                <a:r>
                  <a:rPr lang="en-US" sz="2533" dirty="0" err="1">
                    <a:latin typeface="Arial" panose="020B0604020202020204" pitchFamily="34" charset="0"/>
                    <a:ea typeface="Times New Roman" panose="02020603050405020304" pitchFamily="18" charset="0"/>
                    <a:cs typeface="Times New Roman" panose="02020603050405020304" pitchFamily="18" charset="0"/>
                  </a:rPr>
                  <a:t>và</a:t>
                </a:r>
                <a:r>
                  <a:rPr lang="en-US" sz="2533"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533" i="1">
                        <a:latin typeface="Cambria Math" panose="02040503050406030204" pitchFamily="18" charset="0"/>
                        <a:ea typeface="Calibri" panose="020F0502020204030204" pitchFamily="34" charset="0"/>
                        <a:cs typeface="Arial" panose="020B0604020202020204" pitchFamily="34" charset="0"/>
                      </a:rPr>
                      <m:t>𝑄</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m:t>
                    </m:r>
                    <m:r>
                      <a:rPr lang="en-US" sz="2533">
                        <a:latin typeface="Cambria Math" panose="02040503050406030204" pitchFamily="18" charset="0"/>
                        <a:ea typeface="Calibri" panose="020F0502020204030204" pitchFamily="34" charset="0"/>
                        <a:cs typeface="Arial" panose="020B0604020202020204" pitchFamily="34" charset="0"/>
                      </a:rPr>
                      <m:t>5</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+3</m:t>
                    </m:r>
                    <m:sSup>
                      <m:sSupPr>
                        <m:ctrlPr>
                          <a:rPr lang="en-US" sz="2533" i="1">
                            <a:latin typeface="Cambria Math" panose="02040503050406030204" pitchFamily="18" charset="0"/>
                            <a:ea typeface="Calibri" panose="020F0502020204030204" pitchFamily="34" charset="0"/>
                            <a:cs typeface="Arial" panose="020B0604020202020204" pitchFamily="34" charset="0"/>
                          </a:rPr>
                        </m:ctrlPr>
                      </m:sSupPr>
                      <m:e>
                        <m:r>
                          <a:rPr lang="en-US" sz="2533" i="1">
                            <a:latin typeface="Cambria Math" panose="02040503050406030204" pitchFamily="18" charset="0"/>
                            <a:ea typeface="Calibri" panose="020F0502020204030204" pitchFamily="34" charset="0"/>
                            <a:cs typeface="Arial" panose="020B0604020202020204" pitchFamily="34" charset="0"/>
                          </a:rPr>
                          <m:t>𝑥</m:t>
                        </m:r>
                      </m:e>
                      <m:sup>
                        <m:r>
                          <a:rPr lang="en-US" sz="2533">
                            <a:latin typeface="Cambria Math" panose="02040503050406030204" pitchFamily="18" charset="0"/>
                            <a:ea typeface="Calibri" panose="020F0502020204030204" pitchFamily="34" charset="0"/>
                            <a:cs typeface="Arial" panose="020B0604020202020204" pitchFamily="34" charset="0"/>
                          </a:rPr>
                          <m:t>2</m:t>
                        </m:r>
                      </m:sup>
                    </m:sSup>
                    <m:r>
                      <a:rPr lang="en-US" sz="2533">
                        <a:latin typeface="Cambria Math" panose="02040503050406030204" pitchFamily="18" charset="0"/>
                        <a:ea typeface="Calibri" panose="020F0502020204030204" pitchFamily="34" charset="0"/>
                        <a:cs typeface="Arial" panose="020B0604020202020204" pitchFamily="34" charset="0"/>
                      </a:rPr>
                      <m:t>+4.</m:t>
                    </m:r>
                  </m:oMath>
                </a14:m>
                <a:endParaRPr lang="en-US" sz="2533"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33" dirty="0">
                    <a:latin typeface="Arial" panose="020B0604020202020204" pitchFamily="34" charset="0"/>
                    <a:ea typeface="Calibri" panose="020F0502020204030204" pitchFamily="34" charset="0"/>
                    <a:cs typeface="Times New Roman" panose="02020603050405020304" pitchFamily="18" charset="0"/>
                  </a:rPr>
                  <a:t>a) </a:t>
                </a:r>
                <a:r>
                  <a:rPr lang="en-US" sz="2533" dirty="0" err="1">
                    <a:latin typeface="Arial" panose="020B0604020202020204" pitchFamily="34" charset="0"/>
                    <a:ea typeface="Calibri" panose="020F0502020204030204" pitchFamily="34" charset="0"/>
                    <a:cs typeface="Times New Roman" panose="02020603050405020304" pitchFamily="18" charset="0"/>
                  </a:rPr>
                  <a:t>Sắp</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xếp</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các</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đa</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thức</a:t>
                </a:r>
                <a:r>
                  <a:rPr lang="en-US" sz="2533"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533" i="1">
                        <a:latin typeface="Cambria Math" panose="02040503050406030204" pitchFamily="18" charset="0"/>
                        <a:ea typeface="Calibri" panose="020F0502020204030204" pitchFamily="34" charset="0"/>
                        <a:cs typeface="Arial" panose="020B0604020202020204" pitchFamily="34" charset="0"/>
                      </a:rPr>
                      <m:t>𝑃</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oMath>
                </a14:m>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và</a:t>
                </a:r>
                <a:r>
                  <a:rPr lang="en-US" sz="2533"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533" i="1">
                        <a:latin typeface="Cambria Math" panose="02040503050406030204" pitchFamily="18" charset="0"/>
                        <a:ea typeface="Calibri" panose="020F0502020204030204" pitchFamily="34" charset="0"/>
                        <a:cs typeface="Arial" panose="020B0604020202020204" pitchFamily="34" charset="0"/>
                      </a:rPr>
                      <m:t>𝑄</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oMath>
                </a14:m>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theo</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số</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mũ</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giảm</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dần</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của</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biến</a:t>
                </a:r>
                <a:r>
                  <a:rPr lang="en-US" sz="2533" dirty="0">
                    <a:latin typeface="Arial" panose="020B0604020202020204" pitchFamily="34" charset="0"/>
                    <a:ea typeface="Calibri" panose="020F0502020204030204" pitchFamily="34" charset="0"/>
                    <a:cs typeface="Times New Roman" panose="02020603050405020304" pitchFamily="18" charset="0"/>
                  </a:rPr>
                  <a:t>.</a:t>
                </a:r>
                <a:endParaRPr lang="en-US" sz="2533"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33" dirty="0">
                    <a:latin typeface="Arial" panose="020B0604020202020204" pitchFamily="34" charset="0"/>
                    <a:ea typeface="Calibri" panose="020F0502020204030204" pitchFamily="34" charset="0"/>
                    <a:cs typeface="Times New Roman" panose="02020603050405020304" pitchFamily="18" charset="0"/>
                  </a:rPr>
                  <a:t>b) </a:t>
                </a:r>
                <a:r>
                  <a:rPr lang="en-US" sz="2533" dirty="0" err="1">
                    <a:latin typeface="Arial" panose="020B0604020202020204" pitchFamily="34" charset="0"/>
                    <a:ea typeface="Calibri" panose="020F0502020204030204" pitchFamily="34" charset="0"/>
                    <a:cs typeface="Times New Roman" panose="02020603050405020304" pitchFamily="18" charset="0"/>
                  </a:rPr>
                  <a:t>Viết</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tổng</a:t>
                </a:r>
                <a:r>
                  <a:rPr lang="en-US" sz="2533"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533" i="1">
                        <a:latin typeface="Cambria Math" panose="02040503050406030204" pitchFamily="18" charset="0"/>
                        <a:ea typeface="Calibri" panose="020F0502020204030204" pitchFamily="34" charset="0"/>
                        <a:cs typeface="Arial" panose="020B0604020202020204" pitchFamily="34" charset="0"/>
                      </a:rPr>
                      <m:t>𝑃</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𝑄</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oMath>
                </a14:m>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theo</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hàng</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ngang</a:t>
                </a:r>
                <a:r>
                  <a:rPr lang="en-US" sz="2533" dirty="0">
                    <a:latin typeface="Arial" panose="020B0604020202020204" pitchFamily="34" charset="0"/>
                    <a:ea typeface="Calibri" panose="020F0502020204030204" pitchFamily="34" charset="0"/>
                    <a:cs typeface="Times New Roman" panose="02020603050405020304" pitchFamily="18" charset="0"/>
                  </a:rPr>
                  <a:t>.</a:t>
                </a:r>
                <a:endParaRPr lang="en-US" sz="2533"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33" dirty="0">
                    <a:latin typeface="Arial" panose="020B0604020202020204" pitchFamily="34" charset="0"/>
                    <a:ea typeface="Calibri" panose="020F0502020204030204" pitchFamily="34" charset="0"/>
                    <a:cs typeface="Times New Roman" panose="02020603050405020304" pitchFamily="18" charset="0"/>
                  </a:rPr>
                  <a:t>c) </a:t>
                </a:r>
                <a:r>
                  <a:rPr lang="en-US" sz="2533" dirty="0" err="1">
                    <a:latin typeface="Arial" panose="020B0604020202020204" pitchFamily="34" charset="0"/>
                    <a:ea typeface="Calibri" panose="020F0502020204030204" pitchFamily="34" charset="0"/>
                    <a:cs typeface="Times New Roman" panose="02020603050405020304" pitchFamily="18" charset="0"/>
                  </a:rPr>
                  <a:t>Nhóm</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các</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đơn</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thức</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có</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cùng</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số</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mũ</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của</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biến</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với</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nhau</a:t>
                </a:r>
                <a:r>
                  <a:rPr lang="en-US" sz="2533" dirty="0">
                    <a:latin typeface="Arial" panose="020B0604020202020204" pitchFamily="34" charset="0"/>
                    <a:ea typeface="Calibri" panose="020F0502020204030204" pitchFamily="34" charset="0"/>
                    <a:cs typeface="Times New Roman" panose="02020603050405020304" pitchFamily="18" charset="0"/>
                  </a:rPr>
                  <a:t>.</a:t>
                </a:r>
                <a:endParaRPr lang="en-US" sz="2533"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533" dirty="0">
                    <a:latin typeface="Arial" panose="020B0604020202020204" pitchFamily="34" charset="0"/>
                    <a:ea typeface="Calibri" panose="020F0502020204030204" pitchFamily="34" charset="0"/>
                    <a:cs typeface="Times New Roman" panose="02020603050405020304" pitchFamily="18" charset="0"/>
                  </a:rPr>
                  <a:t>d) </a:t>
                </a:r>
                <a:r>
                  <a:rPr lang="en-US" sz="2533" dirty="0" err="1">
                    <a:latin typeface="Arial" panose="020B0604020202020204" pitchFamily="34" charset="0"/>
                    <a:ea typeface="Calibri" panose="020F0502020204030204" pitchFamily="34" charset="0"/>
                    <a:cs typeface="Times New Roman" panose="02020603050405020304" pitchFamily="18" charset="0"/>
                  </a:rPr>
                  <a:t>Tính</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tổng</a:t>
                </a:r>
                <a:r>
                  <a:rPr lang="en-US" sz="2533"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533" i="1">
                        <a:latin typeface="Cambria Math" panose="02040503050406030204" pitchFamily="18" charset="0"/>
                        <a:ea typeface="Calibri" panose="020F0502020204030204" pitchFamily="34" charset="0"/>
                        <a:cs typeface="Arial" panose="020B0604020202020204" pitchFamily="34" charset="0"/>
                      </a:rPr>
                      <m:t>𝑃</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𝑄</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oMath>
                </a14:m>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bằng</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cách</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thực</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hiện</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phép</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tính</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trong</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từng</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nhóm</a:t>
                </a:r>
                <a:r>
                  <a:rPr lang="en-US" sz="2533" dirty="0">
                    <a:latin typeface="Arial" panose="020B0604020202020204" pitchFamily="34" charset="0"/>
                    <a:ea typeface="Calibri" panose="020F0502020204030204" pitchFamily="34" charset="0"/>
                    <a:cs typeface="Times New Roman" panose="02020603050405020304" pitchFamily="18" charset="0"/>
                  </a:rPr>
                  <a:t>.</a:t>
                </a:r>
                <a:endParaRPr lang="en-US" sz="2533"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3" name="Rectangle 202"/>
              <p:cNvSpPr>
                <a:spLocks noRot="1" noChangeAspect="1" noMove="1" noResize="1" noEditPoints="1" noAdjustHandles="1" noChangeArrowheads="1" noChangeShapeType="1" noTextEdit="1"/>
              </p:cNvSpPr>
              <p:nvPr/>
            </p:nvSpPr>
            <p:spPr>
              <a:xfrm>
                <a:off x="470400" y="2600246"/>
                <a:ext cx="11401433" cy="3015890"/>
              </a:xfrm>
              <a:prstGeom prst="rect">
                <a:avLst/>
              </a:prstGeom>
              <a:blipFill rotWithShape="1">
                <a:blip r:embed="rId5"/>
                <a:stretch>
                  <a:fillRect l="-909" b="-1822"/>
                </a:stretch>
              </a:blipFill>
            </p:spPr>
            <p:txBody>
              <a:bodyPr/>
              <a:lstStyle/>
              <a:p>
                <a:r>
                  <a:rPr lang="en-US">
                    <a:noFill/>
                  </a:rPr>
                  <a:t> </a:t>
                </a:r>
              </a:p>
            </p:txBody>
          </p:sp>
        </mc:Fallback>
      </mc:AlternateContent>
      <p:grpSp>
        <p:nvGrpSpPr>
          <p:cNvPr id="204" name="Group 203"/>
          <p:cNvGrpSpPr/>
          <p:nvPr/>
        </p:nvGrpSpPr>
        <p:grpSpPr>
          <a:xfrm>
            <a:off x="304800" y="1958662"/>
            <a:ext cx="2473995" cy="642610"/>
            <a:chOff x="1295400" y="1333500"/>
            <a:chExt cx="4740886" cy="963915"/>
          </a:xfrm>
        </p:grpSpPr>
        <p:pic>
          <p:nvPicPr>
            <p:cNvPr id="205" name="Picture 204"/>
            <p:cNvPicPr>
              <a:picLocks noChangeAspect="1"/>
            </p:cNvPicPr>
            <p:nvPr/>
          </p:nvPicPr>
          <p:blipFill>
            <a:blip r:embed="rId6" cstate="print">
              <a:duotone>
                <a:prstClr val="black"/>
                <a:schemeClr val="tx1">
                  <a:tint val="45000"/>
                  <a:satMod val="400000"/>
                </a:schemeClr>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5400" y="1333500"/>
              <a:ext cx="1032846" cy="963915"/>
            </a:xfrm>
            <a:prstGeom prst="rect">
              <a:avLst/>
            </a:prstGeom>
          </p:spPr>
        </p:pic>
        <p:sp>
          <p:nvSpPr>
            <p:cNvPr id="206" name="TextBox 205"/>
            <p:cNvSpPr txBox="1"/>
            <p:nvPr/>
          </p:nvSpPr>
          <p:spPr>
            <a:xfrm>
              <a:off x="2454886" y="1438383"/>
              <a:ext cx="3581400" cy="754149"/>
            </a:xfrm>
            <a:prstGeom prst="rect">
              <a:avLst/>
            </a:prstGeom>
            <a:noFill/>
          </p:spPr>
          <p:txBody>
            <a:bodyPr wrap="square" rtlCol="0">
              <a:spAutoFit/>
            </a:bodyPr>
            <a:lstStyle/>
            <a:p>
              <a:pPr defTabSz="609630">
                <a:defRPr/>
              </a:pPr>
              <a:r>
                <a:rPr lang="nl-NL" sz="2667" b="1" dirty="0">
                  <a:solidFill>
                    <a:prstClr val="black"/>
                  </a:solidFill>
                  <a:latin typeface="Arial" panose="020B0604020202020204" pitchFamily="34" charset="0"/>
                  <a:cs typeface="Arial" panose="020B0604020202020204" pitchFamily="34" charset="0"/>
                </a:rPr>
                <a:t>HĐ 3:</a:t>
              </a:r>
              <a:endParaRPr lang="en-US" sz="2667" dirty="0">
                <a:solidFill>
                  <a:prstClr val="black"/>
                </a:solidFill>
                <a:latin typeface="Arial" panose="020B0604020202020204" pitchFamily="34" charset="0"/>
                <a:cs typeface="Arial" panose="020B0604020202020204" pitchFamily="34" charset="0"/>
              </a:endParaRPr>
            </a:p>
          </p:txBody>
        </p:sp>
      </p:grpSp>
      <p:sp>
        <p:nvSpPr>
          <p:cNvPr id="207" name="Rectangle 206"/>
          <p:cNvSpPr/>
          <p:nvPr/>
        </p:nvSpPr>
        <p:spPr>
          <a:xfrm>
            <a:off x="2018231" y="1924227"/>
            <a:ext cx="2587568" cy="677045"/>
          </a:xfrm>
          <a:prstGeom prst="rect">
            <a:avLst/>
          </a:prstGeom>
        </p:spPr>
        <p:txBody>
          <a:bodyPr wrap="none">
            <a:spAutoFit/>
          </a:bodyPr>
          <a:lstStyle/>
          <a:p>
            <a:pPr lvl="0" algn="just">
              <a:lnSpc>
                <a:spcPct val="150000"/>
              </a:lnSpc>
            </a:pPr>
            <a:r>
              <a:rPr lang="en-US" sz="2533" dirty="0">
                <a:solidFill>
                  <a:prstClr val="black"/>
                </a:solidFill>
                <a:latin typeface="Arial" panose="020B0604020202020204" pitchFamily="34" charset="0"/>
                <a:ea typeface="Calibri" panose="020F0502020204030204" pitchFamily="34" charset="0"/>
                <a:cs typeface="Times New Roman" panose="02020603050405020304" pitchFamily="18" charset="0"/>
              </a:rPr>
              <a:t>Cho </a:t>
            </a:r>
            <a:r>
              <a:rPr lang="en-US" sz="2533"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2533"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533"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2533"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533"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2533"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2533"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36954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4"/>
                                        </p:tgtEl>
                                        <p:attrNameLst>
                                          <p:attrName>style.visibility</p:attrName>
                                        </p:attrNameLst>
                                      </p:cBhvr>
                                      <p:to>
                                        <p:strVal val="visible"/>
                                      </p:to>
                                    </p:set>
                                    <p:animEffect transition="in" filter="fade">
                                      <p:cBhvr>
                                        <p:cTn id="18" dur="500"/>
                                        <p:tgtEl>
                                          <p:spTgt spid="20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7"/>
                                        </p:tgtEl>
                                        <p:attrNameLst>
                                          <p:attrName>style.visibility</p:attrName>
                                        </p:attrNameLst>
                                      </p:cBhvr>
                                      <p:to>
                                        <p:strVal val="visible"/>
                                      </p:to>
                                    </p:set>
                                    <p:animEffect transition="in" filter="fade">
                                      <p:cBhvr>
                                        <p:cTn id="21" dur="500"/>
                                        <p:tgtEl>
                                          <p:spTgt spid="20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3"/>
                                        </p:tgtEl>
                                        <p:attrNameLst>
                                          <p:attrName>style.visibility</p:attrName>
                                        </p:attrNameLst>
                                      </p:cBhvr>
                                      <p:to>
                                        <p:strVal val="visible"/>
                                      </p:to>
                                    </p:set>
                                    <p:animEffect transition="in" filter="fade">
                                      <p:cBhvr>
                                        <p:cTn id="24" dur="500"/>
                                        <p:tgtEl>
                                          <p:spTgt spid="20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heel(4)">
                                      <p:cBhvr>
                                        <p:cTn id="29" dur="2000"/>
                                        <p:tgtEl>
                                          <p:spTgt spid="21"/>
                                        </p:tgtEl>
                                      </p:cBhvr>
                                    </p:animEffect>
                                  </p:childTnLst>
                                </p:cTn>
                              </p:par>
                              <p:par>
                                <p:cTn id="30" presetID="21" presetClass="entr" presetSubtype="4" fill="hold" grpId="1"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heel(4)">
                                      <p:cBhvr>
                                        <p:cTn id="32" dur="2000"/>
                                        <p:tgtEl>
                                          <p:spTgt spid="22"/>
                                        </p:tgtEl>
                                      </p:cBhvr>
                                    </p:animEffect>
                                  </p:childTnLst>
                                </p:cTn>
                              </p:par>
                              <p:par>
                                <p:cTn id="33" presetID="21" presetClass="entr" presetSubtype="4" fill="hold" grpId="1"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heel(4)">
                                      <p:cBhvr>
                                        <p:cTn id="35" dur="2000"/>
                                        <p:tgtEl>
                                          <p:spTgt spid="23"/>
                                        </p:tgtEl>
                                      </p:cBhvr>
                                    </p:animEffect>
                                  </p:childTnLst>
                                </p:cTn>
                              </p:par>
                              <p:par>
                                <p:cTn id="36" presetID="21" presetClass="entr" presetSubtype="4" fill="hold" grpId="1"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heel(4)">
                                      <p:cBhvr>
                                        <p:cTn id="38" dur="2000"/>
                                        <p:tgtEl>
                                          <p:spTgt spid="24"/>
                                        </p:tgtEl>
                                      </p:cBhvr>
                                    </p:animEffect>
                                  </p:childTnLst>
                                </p:cTn>
                              </p:par>
                              <p:par>
                                <p:cTn id="39" presetID="21" presetClass="entr" presetSubtype="4" fill="hold" grpId="1"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4)">
                                      <p:cBhvr>
                                        <p:cTn id="41" dur="2000"/>
                                        <p:tgtEl>
                                          <p:spTgt spid="25"/>
                                        </p:tgtEl>
                                      </p:cBhvr>
                                    </p:animEffect>
                                  </p:childTnLst>
                                </p:cTn>
                              </p:par>
                              <p:par>
                                <p:cTn id="42" presetID="21" presetClass="entr" presetSubtype="4" fill="hold" grpId="1"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heel(4)">
                                      <p:cBhvr>
                                        <p:cTn id="44" dur="2000"/>
                                        <p:tgtEl>
                                          <p:spTgt spid="26"/>
                                        </p:tgtEl>
                                      </p:cBhvr>
                                    </p:animEffect>
                                  </p:childTnLst>
                                </p:cTn>
                              </p:par>
                              <p:par>
                                <p:cTn id="45" presetID="21" presetClass="entr" presetSubtype="4" fill="hold" grpId="1"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heel(4)">
                                      <p:cBhvr>
                                        <p:cTn id="47" dur="2000"/>
                                        <p:tgtEl>
                                          <p:spTgt spid="27"/>
                                        </p:tgtEl>
                                      </p:cBhvr>
                                    </p:animEffect>
                                  </p:childTnLst>
                                </p:cTn>
                              </p:par>
                              <p:par>
                                <p:cTn id="48" presetID="21" presetClass="entr" presetSubtype="4" fill="hold" grpId="1"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heel(4)">
                                      <p:cBhvr>
                                        <p:cTn id="50" dur="2000"/>
                                        <p:tgtEl>
                                          <p:spTgt spid="28"/>
                                        </p:tgtEl>
                                      </p:cBhvr>
                                    </p:animEffect>
                                  </p:childTnLst>
                                </p:cTn>
                              </p:par>
                              <p:par>
                                <p:cTn id="51" presetID="21" presetClass="entr" presetSubtype="4" fill="hold" grpId="1"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heel(4)">
                                      <p:cBhvr>
                                        <p:cTn id="53" dur="2000"/>
                                        <p:tgtEl>
                                          <p:spTgt spid="29"/>
                                        </p:tgtEl>
                                      </p:cBhvr>
                                    </p:animEffect>
                                  </p:childTnLst>
                                </p:cTn>
                              </p:par>
                              <p:par>
                                <p:cTn id="54" presetID="21" presetClass="entr" presetSubtype="4" fill="hold" grpId="1"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heel(4)">
                                      <p:cBhvr>
                                        <p:cTn id="56" dur="2000"/>
                                        <p:tgtEl>
                                          <p:spTgt spid="30"/>
                                        </p:tgtEl>
                                      </p:cBhvr>
                                    </p:animEffect>
                                  </p:childTnLst>
                                </p:cTn>
                              </p:par>
                              <p:par>
                                <p:cTn id="57" presetID="21" presetClass="entr" presetSubtype="4" fill="hold" grpId="1"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4)">
                                      <p:cBhvr>
                                        <p:cTn id="59" dur="2000"/>
                                        <p:tgtEl>
                                          <p:spTgt spid="31"/>
                                        </p:tgtEl>
                                      </p:cBhvr>
                                    </p:animEffect>
                                  </p:childTnLst>
                                </p:cTn>
                              </p:par>
                              <p:par>
                                <p:cTn id="60" presetID="21" presetClass="entr" presetSubtype="4" fill="hold" grpId="1"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heel(4)">
                                      <p:cBhvr>
                                        <p:cTn id="62" dur="2000"/>
                                        <p:tgtEl>
                                          <p:spTgt spid="32"/>
                                        </p:tgtEl>
                                      </p:cBhvr>
                                    </p:animEffect>
                                  </p:childTnLst>
                                </p:cTn>
                              </p:par>
                              <p:par>
                                <p:cTn id="63" presetID="21" presetClass="entr" presetSubtype="4" fill="hold" grpId="1"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4)">
                                      <p:cBhvr>
                                        <p:cTn id="65" dur="2000"/>
                                        <p:tgtEl>
                                          <p:spTgt spid="33"/>
                                        </p:tgtEl>
                                      </p:cBhvr>
                                    </p:animEffect>
                                  </p:childTnLst>
                                </p:cTn>
                              </p:par>
                              <p:par>
                                <p:cTn id="66" presetID="21" presetClass="entr" presetSubtype="4" fill="hold" grpId="1"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heel(4)">
                                      <p:cBhvr>
                                        <p:cTn id="68" dur="2000"/>
                                        <p:tgtEl>
                                          <p:spTgt spid="34"/>
                                        </p:tgtEl>
                                      </p:cBhvr>
                                    </p:animEffect>
                                  </p:childTnLst>
                                </p:cTn>
                              </p:par>
                              <p:par>
                                <p:cTn id="69" presetID="21" presetClass="entr" presetSubtype="4" fill="hold" grpId="1"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heel(4)">
                                      <p:cBhvr>
                                        <p:cTn id="71" dur="2000"/>
                                        <p:tgtEl>
                                          <p:spTgt spid="35"/>
                                        </p:tgtEl>
                                      </p:cBhvr>
                                    </p:animEffect>
                                  </p:childTnLst>
                                </p:cTn>
                              </p:par>
                              <p:par>
                                <p:cTn id="72" presetID="21" presetClass="entr" presetSubtype="4" fill="hold" grpId="1"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heel(4)">
                                      <p:cBhvr>
                                        <p:cTn id="74" dur="2000"/>
                                        <p:tgtEl>
                                          <p:spTgt spid="36"/>
                                        </p:tgtEl>
                                      </p:cBhvr>
                                    </p:animEffect>
                                  </p:childTnLst>
                                </p:cTn>
                              </p:par>
                              <p:par>
                                <p:cTn id="75" presetID="21" presetClass="entr" presetSubtype="4" fill="hold" grpId="1"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heel(4)">
                                      <p:cBhvr>
                                        <p:cTn id="77" dur="2000"/>
                                        <p:tgtEl>
                                          <p:spTgt spid="37"/>
                                        </p:tgtEl>
                                      </p:cBhvr>
                                    </p:animEffect>
                                  </p:childTnLst>
                                </p:cTn>
                              </p:par>
                              <p:par>
                                <p:cTn id="78" presetID="21" presetClass="entr" presetSubtype="4" fill="hold" grpId="1"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heel(4)">
                                      <p:cBhvr>
                                        <p:cTn id="80" dur="2000"/>
                                        <p:tgtEl>
                                          <p:spTgt spid="38"/>
                                        </p:tgtEl>
                                      </p:cBhvr>
                                    </p:animEffect>
                                  </p:childTnLst>
                                </p:cTn>
                              </p:par>
                              <p:par>
                                <p:cTn id="81" presetID="21" presetClass="entr" presetSubtype="4" fill="hold" grpId="1"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heel(4)">
                                      <p:cBhvr>
                                        <p:cTn id="83" dur="2000"/>
                                        <p:tgtEl>
                                          <p:spTgt spid="39"/>
                                        </p:tgtEl>
                                      </p:cBhvr>
                                    </p:animEffect>
                                  </p:childTnLst>
                                </p:cTn>
                              </p:par>
                              <p:par>
                                <p:cTn id="84" presetID="21" presetClass="entr" presetSubtype="4" fill="hold" grpId="1"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heel(4)">
                                      <p:cBhvr>
                                        <p:cTn id="86" dur="2000"/>
                                        <p:tgtEl>
                                          <p:spTgt spid="40"/>
                                        </p:tgtEl>
                                      </p:cBhvr>
                                    </p:animEffect>
                                  </p:childTnLst>
                                </p:cTn>
                              </p:par>
                              <p:par>
                                <p:cTn id="87" presetID="21" presetClass="entr" presetSubtype="4" fill="hold" grpId="1"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heel(4)">
                                      <p:cBhvr>
                                        <p:cTn id="89" dur="2000"/>
                                        <p:tgtEl>
                                          <p:spTgt spid="41"/>
                                        </p:tgtEl>
                                      </p:cBhvr>
                                    </p:animEffect>
                                  </p:childTnLst>
                                </p:cTn>
                              </p:par>
                              <p:par>
                                <p:cTn id="90" presetID="21" presetClass="entr" presetSubtype="4" fill="hold" grpId="1"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wheel(4)">
                                      <p:cBhvr>
                                        <p:cTn id="92" dur="2000"/>
                                        <p:tgtEl>
                                          <p:spTgt spid="42"/>
                                        </p:tgtEl>
                                      </p:cBhvr>
                                    </p:animEffect>
                                  </p:childTnLst>
                                </p:cTn>
                              </p:par>
                              <p:par>
                                <p:cTn id="93" presetID="21" presetClass="entr" presetSubtype="4" fill="hold" grpId="1"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heel(4)">
                                      <p:cBhvr>
                                        <p:cTn id="95" dur="2000"/>
                                        <p:tgtEl>
                                          <p:spTgt spid="43"/>
                                        </p:tgtEl>
                                      </p:cBhvr>
                                    </p:animEffect>
                                  </p:childTnLst>
                                </p:cTn>
                              </p:par>
                              <p:par>
                                <p:cTn id="96" presetID="21" presetClass="entr" presetSubtype="4" fill="hold" grpId="1"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heel(4)">
                                      <p:cBhvr>
                                        <p:cTn id="98" dur="2000"/>
                                        <p:tgtEl>
                                          <p:spTgt spid="44"/>
                                        </p:tgtEl>
                                      </p:cBhvr>
                                    </p:animEffect>
                                  </p:childTnLst>
                                </p:cTn>
                              </p:par>
                              <p:par>
                                <p:cTn id="99" presetID="21" presetClass="entr" presetSubtype="4" fill="hold" grpId="1"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heel(4)">
                                      <p:cBhvr>
                                        <p:cTn id="101" dur="2000"/>
                                        <p:tgtEl>
                                          <p:spTgt spid="45"/>
                                        </p:tgtEl>
                                      </p:cBhvr>
                                    </p:animEffect>
                                  </p:childTnLst>
                                </p:cTn>
                              </p:par>
                              <p:par>
                                <p:cTn id="102" presetID="21" presetClass="entr" presetSubtype="4" fill="hold" grpId="1"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heel(4)">
                                      <p:cBhvr>
                                        <p:cTn id="104" dur="2000"/>
                                        <p:tgtEl>
                                          <p:spTgt spid="46"/>
                                        </p:tgtEl>
                                      </p:cBhvr>
                                    </p:animEffect>
                                  </p:childTnLst>
                                </p:cTn>
                              </p:par>
                              <p:par>
                                <p:cTn id="105" presetID="21" presetClass="entr" presetSubtype="4" fill="hold" grpId="1"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heel(4)">
                                      <p:cBhvr>
                                        <p:cTn id="107" dur="2000"/>
                                        <p:tgtEl>
                                          <p:spTgt spid="47"/>
                                        </p:tgtEl>
                                      </p:cBhvr>
                                    </p:animEffect>
                                  </p:childTnLst>
                                </p:cTn>
                              </p:par>
                              <p:par>
                                <p:cTn id="108" presetID="21" presetClass="entr" presetSubtype="4" fill="hold" grpId="1"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heel(4)">
                                      <p:cBhvr>
                                        <p:cTn id="110" dur="2000"/>
                                        <p:tgtEl>
                                          <p:spTgt spid="48"/>
                                        </p:tgtEl>
                                      </p:cBhvr>
                                    </p:animEffect>
                                  </p:childTnLst>
                                </p:cTn>
                              </p:par>
                              <p:par>
                                <p:cTn id="111" presetID="21" presetClass="entr" presetSubtype="4" fill="hold" grpId="1" nodeType="with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wheel(4)">
                                      <p:cBhvr>
                                        <p:cTn id="113" dur="2000"/>
                                        <p:tgtEl>
                                          <p:spTgt spid="49"/>
                                        </p:tgtEl>
                                      </p:cBhvr>
                                    </p:animEffect>
                                  </p:childTnLst>
                                </p:cTn>
                              </p:par>
                              <p:par>
                                <p:cTn id="114" presetID="21" presetClass="entr" presetSubtype="4" fill="hold" grpId="1"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wheel(4)">
                                      <p:cBhvr>
                                        <p:cTn id="116" dur="2000"/>
                                        <p:tgtEl>
                                          <p:spTgt spid="50"/>
                                        </p:tgtEl>
                                      </p:cBhvr>
                                    </p:animEffect>
                                  </p:childTnLst>
                                </p:cTn>
                              </p:par>
                              <p:par>
                                <p:cTn id="117" presetID="21" presetClass="entr" presetSubtype="4" fill="hold" grpId="1"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wheel(4)">
                                      <p:cBhvr>
                                        <p:cTn id="119" dur="2000"/>
                                        <p:tgtEl>
                                          <p:spTgt spid="51"/>
                                        </p:tgtEl>
                                      </p:cBhvr>
                                    </p:animEffect>
                                  </p:childTnLst>
                                </p:cTn>
                              </p:par>
                              <p:par>
                                <p:cTn id="120" presetID="21" presetClass="entr" presetSubtype="4" fill="hold" grpId="1" nodeType="with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wheel(4)">
                                      <p:cBhvr>
                                        <p:cTn id="122" dur="2000"/>
                                        <p:tgtEl>
                                          <p:spTgt spid="52"/>
                                        </p:tgtEl>
                                      </p:cBhvr>
                                    </p:animEffect>
                                  </p:childTnLst>
                                </p:cTn>
                              </p:par>
                              <p:par>
                                <p:cTn id="123" presetID="21" presetClass="entr" presetSubtype="4" fill="hold" grpId="1"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wheel(4)">
                                      <p:cBhvr>
                                        <p:cTn id="125" dur="2000"/>
                                        <p:tgtEl>
                                          <p:spTgt spid="53"/>
                                        </p:tgtEl>
                                      </p:cBhvr>
                                    </p:animEffect>
                                  </p:childTnLst>
                                </p:cTn>
                              </p:par>
                              <p:par>
                                <p:cTn id="126" presetID="21" presetClass="entr" presetSubtype="4" fill="hold" grpId="1" nodeType="withEffect">
                                  <p:stCondLst>
                                    <p:cond delay="0"/>
                                  </p:stCondLst>
                                  <p:childTnLst>
                                    <p:set>
                                      <p:cBhvr>
                                        <p:cTn id="127" dur="1" fill="hold">
                                          <p:stCondLst>
                                            <p:cond delay="0"/>
                                          </p:stCondLst>
                                        </p:cTn>
                                        <p:tgtEl>
                                          <p:spTgt spid="54"/>
                                        </p:tgtEl>
                                        <p:attrNameLst>
                                          <p:attrName>style.visibility</p:attrName>
                                        </p:attrNameLst>
                                      </p:cBhvr>
                                      <p:to>
                                        <p:strVal val="visible"/>
                                      </p:to>
                                    </p:set>
                                    <p:animEffect transition="in" filter="wheel(4)">
                                      <p:cBhvr>
                                        <p:cTn id="128" dur="2000"/>
                                        <p:tgtEl>
                                          <p:spTgt spid="54"/>
                                        </p:tgtEl>
                                      </p:cBhvr>
                                    </p:animEffect>
                                  </p:childTnLst>
                                </p:cTn>
                              </p:par>
                              <p:par>
                                <p:cTn id="129" presetID="21" presetClass="entr" presetSubtype="4" fill="hold" grpId="1" nodeType="with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wheel(4)">
                                      <p:cBhvr>
                                        <p:cTn id="131" dur="2000"/>
                                        <p:tgtEl>
                                          <p:spTgt spid="55"/>
                                        </p:tgtEl>
                                      </p:cBhvr>
                                    </p:animEffect>
                                  </p:childTnLst>
                                </p:cTn>
                              </p:par>
                              <p:par>
                                <p:cTn id="132" presetID="21" presetClass="entr" presetSubtype="4" fill="hold" grpId="1" nodeType="with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wheel(4)">
                                      <p:cBhvr>
                                        <p:cTn id="134" dur="2000"/>
                                        <p:tgtEl>
                                          <p:spTgt spid="56"/>
                                        </p:tgtEl>
                                      </p:cBhvr>
                                    </p:animEffect>
                                  </p:childTnLst>
                                </p:cTn>
                              </p:par>
                              <p:par>
                                <p:cTn id="135" presetID="21" presetClass="entr" presetSubtype="4" fill="hold" grpId="1" nodeType="with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heel(4)">
                                      <p:cBhvr>
                                        <p:cTn id="137" dur="2000"/>
                                        <p:tgtEl>
                                          <p:spTgt spid="57"/>
                                        </p:tgtEl>
                                      </p:cBhvr>
                                    </p:animEffect>
                                  </p:childTnLst>
                                </p:cTn>
                              </p:par>
                              <p:par>
                                <p:cTn id="138" presetID="21" presetClass="entr" presetSubtype="4" fill="hold" grpId="1" nodeType="with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wheel(4)">
                                      <p:cBhvr>
                                        <p:cTn id="140" dur="2000"/>
                                        <p:tgtEl>
                                          <p:spTgt spid="58"/>
                                        </p:tgtEl>
                                      </p:cBhvr>
                                    </p:animEffect>
                                  </p:childTnLst>
                                </p:cTn>
                              </p:par>
                              <p:par>
                                <p:cTn id="141" presetID="21" presetClass="entr" presetSubtype="4" fill="hold" grpId="1" nodeType="withEffect">
                                  <p:stCondLst>
                                    <p:cond delay="0"/>
                                  </p:stCondLst>
                                  <p:childTnLst>
                                    <p:set>
                                      <p:cBhvr>
                                        <p:cTn id="142" dur="1" fill="hold">
                                          <p:stCondLst>
                                            <p:cond delay="0"/>
                                          </p:stCondLst>
                                        </p:cTn>
                                        <p:tgtEl>
                                          <p:spTgt spid="59"/>
                                        </p:tgtEl>
                                        <p:attrNameLst>
                                          <p:attrName>style.visibility</p:attrName>
                                        </p:attrNameLst>
                                      </p:cBhvr>
                                      <p:to>
                                        <p:strVal val="visible"/>
                                      </p:to>
                                    </p:set>
                                    <p:animEffect transition="in" filter="wheel(4)">
                                      <p:cBhvr>
                                        <p:cTn id="143" dur="2000"/>
                                        <p:tgtEl>
                                          <p:spTgt spid="59"/>
                                        </p:tgtEl>
                                      </p:cBhvr>
                                    </p:animEffect>
                                  </p:childTnLst>
                                </p:cTn>
                              </p:par>
                              <p:par>
                                <p:cTn id="144" presetID="21" presetClass="entr" presetSubtype="4" fill="hold" grpId="1" nodeType="withEffect">
                                  <p:stCondLst>
                                    <p:cond delay="0"/>
                                  </p:stCondLst>
                                  <p:childTnLst>
                                    <p:set>
                                      <p:cBhvr>
                                        <p:cTn id="145" dur="1" fill="hold">
                                          <p:stCondLst>
                                            <p:cond delay="0"/>
                                          </p:stCondLst>
                                        </p:cTn>
                                        <p:tgtEl>
                                          <p:spTgt spid="60"/>
                                        </p:tgtEl>
                                        <p:attrNameLst>
                                          <p:attrName>style.visibility</p:attrName>
                                        </p:attrNameLst>
                                      </p:cBhvr>
                                      <p:to>
                                        <p:strVal val="visible"/>
                                      </p:to>
                                    </p:set>
                                    <p:animEffect transition="in" filter="wheel(4)">
                                      <p:cBhvr>
                                        <p:cTn id="146" dur="2000"/>
                                        <p:tgtEl>
                                          <p:spTgt spid="60"/>
                                        </p:tgtEl>
                                      </p:cBhvr>
                                    </p:animEffect>
                                  </p:childTnLst>
                                </p:cTn>
                              </p:par>
                              <p:par>
                                <p:cTn id="147" presetID="21" presetClass="entr" presetSubtype="4" fill="hold" grpId="1" nodeType="with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wheel(4)">
                                      <p:cBhvr>
                                        <p:cTn id="149" dur="2000"/>
                                        <p:tgtEl>
                                          <p:spTgt spid="61"/>
                                        </p:tgtEl>
                                      </p:cBhvr>
                                    </p:animEffect>
                                  </p:childTnLst>
                                </p:cTn>
                              </p:par>
                              <p:par>
                                <p:cTn id="150" presetID="21" presetClass="entr" presetSubtype="4" fill="hold" grpId="1" nodeType="withEffect">
                                  <p:stCondLst>
                                    <p:cond delay="0"/>
                                  </p:stCondLst>
                                  <p:childTnLst>
                                    <p:set>
                                      <p:cBhvr>
                                        <p:cTn id="151" dur="1" fill="hold">
                                          <p:stCondLst>
                                            <p:cond delay="0"/>
                                          </p:stCondLst>
                                        </p:cTn>
                                        <p:tgtEl>
                                          <p:spTgt spid="62"/>
                                        </p:tgtEl>
                                        <p:attrNameLst>
                                          <p:attrName>style.visibility</p:attrName>
                                        </p:attrNameLst>
                                      </p:cBhvr>
                                      <p:to>
                                        <p:strVal val="visible"/>
                                      </p:to>
                                    </p:set>
                                    <p:animEffect transition="in" filter="wheel(4)">
                                      <p:cBhvr>
                                        <p:cTn id="152" dur="2000"/>
                                        <p:tgtEl>
                                          <p:spTgt spid="62"/>
                                        </p:tgtEl>
                                      </p:cBhvr>
                                    </p:animEffect>
                                  </p:childTnLst>
                                </p:cTn>
                              </p:par>
                              <p:par>
                                <p:cTn id="153" presetID="21" presetClass="entr" presetSubtype="4" fill="hold" grpId="1"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heel(4)">
                                      <p:cBhvr>
                                        <p:cTn id="155" dur="2000"/>
                                        <p:tgtEl>
                                          <p:spTgt spid="63"/>
                                        </p:tgtEl>
                                      </p:cBhvr>
                                    </p:animEffect>
                                  </p:childTnLst>
                                </p:cTn>
                              </p:par>
                              <p:par>
                                <p:cTn id="156" presetID="21" presetClass="entr" presetSubtype="4" fill="hold" grpId="1" nodeType="withEffect">
                                  <p:stCondLst>
                                    <p:cond delay="0"/>
                                  </p:stCondLst>
                                  <p:childTnLst>
                                    <p:set>
                                      <p:cBhvr>
                                        <p:cTn id="157" dur="1" fill="hold">
                                          <p:stCondLst>
                                            <p:cond delay="0"/>
                                          </p:stCondLst>
                                        </p:cTn>
                                        <p:tgtEl>
                                          <p:spTgt spid="64"/>
                                        </p:tgtEl>
                                        <p:attrNameLst>
                                          <p:attrName>style.visibility</p:attrName>
                                        </p:attrNameLst>
                                      </p:cBhvr>
                                      <p:to>
                                        <p:strVal val="visible"/>
                                      </p:to>
                                    </p:set>
                                    <p:animEffect transition="in" filter="wheel(4)">
                                      <p:cBhvr>
                                        <p:cTn id="158" dur="2000"/>
                                        <p:tgtEl>
                                          <p:spTgt spid="64"/>
                                        </p:tgtEl>
                                      </p:cBhvr>
                                    </p:animEffect>
                                  </p:childTnLst>
                                </p:cTn>
                              </p:par>
                              <p:par>
                                <p:cTn id="159" presetID="21" presetClass="entr" presetSubtype="4" fill="hold" grpId="1" nodeType="withEffect">
                                  <p:stCondLst>
                                    <p:cond delay="0"/>
                                  </p:stCondLst>
                                  <p:childTnLst>
                                    <p:set>
                                      <p:cBhvr>
                                        <p:cTn id="160" dur="1" fill="hold">
                                          <p:stCondLst>
                                            <p:cond delay="0"/>
                                          </p:stCondLst>
                                        </p:cTn>
                                        <p:tgtEl>
                                          <p:spTgt spid="65"/>
                                        </p:tgtEl>
                                        <p:attrNameLst>
                                          <p:attrName>style.visibility</p:attrName>
                                        </p:attrNameLst>
                                      </p:cBhvr>
                                      <p:to>
                                        <p:strVal val="visible"/>
                                      </p:to>
                                    </p:set>
                                    <p:animEffect transition="in" filter="wheel(4)">
                                      <p:cBhvr>
                                        <p:cTn id="161" dur="2000"/>
                                        <p:tgtEl>
                                          <p:spTgt spid="65"/>
                                        </p:tgtEl>
                                      </p:cBhvr>
                                    </p:animEffect>
                                  </p:childTnLst>
                                </p:cTn>
                              </p:par>
                              <p:par>
                                <p:cTn id="162" presetID="21" presetClass="entr" presetSubtype="4" fill="hold" grpId="1" nodeType="withEffect">
                                  <p:stCondLst>
                                    <p:cond delay="0"/>
                                  </p:stCondLst>
                                  <p:childTnLst>
                                    <p:set>
                                      <p:cBhvr>
                                        <p:cTn id="163" dur="1" fill="hold">
                                          <p:stCondLst>
                                            <p:cond delay="0"/>
                                          </p:stCondLst>
                                        </p:cTn>
                                        <p:tgtEl>
                                          <p:spTgt spid="66"/>
                                        </p:tgtEl>
                                        <p:attrNameLst>
                                          <p:attrName>style.visibility</p:attrName>
                                        </p:attrNameLst>
                                      </p:cBhvr>
                                      <p:to>
                                        <p:strVal val="visible"/>
                                      </p:to>
                                    </p:set>
                                    <p:animEffect transition="in" filter="wheel(4)">
                                      <p:cBhvr>
                                        <p:cTn id="164" dur="2000"/>
                                        <p:tgtEl>
                                          <p:spTgt spid="66"/>
                                        </p:tgtEl>
                                      </p:cBhvr>
                                    </p:animEffect>
                                  </p:childTnLst>
                                </p:cTn>
                              </p:par>
                              <p:par>
                                <p:cTn id="165" presetID="21" presetClass="entr" presetSubtype="4" fill="hold" grpId="1" nodeType="with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heel(4)">
                                      <p:cBhvr>
                                        <p:cTn id="167" dur="2000"/>
                                        <p:tgtEl>
                                          <p:spTgt spid="67"/>
                                        </p:tgtEl>
                                      </p:cBhvr>
                                    </p:animEffect>
                                  </p:childTnLst>
                                </p:cTn>
                              </p:par>
                              <p:par>
                                <p:cTn id="168" presetID="21" presetClass="entr" presetSubtype="4" fill="hold" grpId="1" nodeType="withEffect">
                                  <p:stCondLst>
                                    <p:cond delay="0"/>
                                  </p:stCondLst>
                                  <p:childTnLst>
                                    <p:set>
                                      <p:cBhvr>
                                        <p:cTn id="169" dur="1" fill="hold">
                                          <p:stCondLst>
                                            <p:cond delay="0"/>
                                          </p:stCondLst>
                                        </p:cTn>
                                        <p:tgtEl>
                                          <p:spTgt spid="68"/>
                                        </p:tgtEl>
                                        <p:attrNameLst>
                                          <p:attrName>style.visibility</p:attrName>
                                        </p:attrNameLst>
                                      </p:cBhvr>
                                      <p:to>
                                        <p:strVal val="visible"/>
                                      </p:to>
                                    </p:set>
                                    <p:animEffect transition="in" filter="wheel(4)">
                                      <p:cBhvr>
                                        <p:cTn id="170" dur="2000"/>
                                        <p:tgtEl>
                                          <p:spTgt spid="68"/>
                                        </p:tgtEl>
                                      </p:cBhvr>
                                    </p:animEffect>
                                  </p:childTnLst>
                                </p:cTn>
                              </p:par>
                              <p:par>
                                <p:cTn id="171" presetID="21" presetClass="entr" presetSubtype="4" fill="hold" grpId="1" nodeType="withEffect">
                                  <p:stCondLst>
                                    <p:cond delay="0"/>
                                  </p:stCondLst>
                                  <p:childTnLst>
                                    <p:set>
                                      <p:cBhvr>
                                        <p:cTn id="172" dur="1" fill="hold">
                                          <p:stCondLst>
                                            <p:cond delay="0"/>
                                          </p:stCondLst>
                                        </p:cTn>
                                        <p:tgtEl>
                                          <p:spTgt spid="69"/>
                                        </p:tgtEl>
                                        <p:attrNameLst>
                                          <p:attrName>style.visibility</p:attrName>
                                        </p:attrNameLst>
                                      </p:cBhvr>
                                      <p:to>
                                        <p:strVal val="visible"/>
                                      </p:to>
                                    </p:set>
                                    <p:animEffect transition="in" filter="wheel(4)">
                                      <p:cBhvr>
                                        <p:cTn id="173" dur="2000"/>
                                        <p:tgtEl>
                                          <p:spTgt spid="69"/>
                                        </p:tgtEl>
                                      </p:cBhvr>
                                    </p:animEffect>
                                  </p:childTnLst>
                                </p:cTn>
                              </p:par>
                              <p:par>
                                <p:cTn id="174" presetID="21" presetClass="entr" presetSubtype="4" fill="hold" grpId="1" nodeType="withEffect">
                                  <p:stCondLst>
                                    <p:cond delay="0"/>
                                  </p:stCondLst>
                                  <p:childTnLst>
                                    <p:set>
                                      <p:cBhvr>
                                        <p:cTn id="175" dur="1" fill="hold">
                                          <p:stCondLst>
                                            <p:cond delay="0"/>
                                          </p:stCondLst>
                                        </p:cTn>
                                        <p:tgtEl>
                                          <p:spTgt spid="70"/>
                                        </p:tgtEl>
                                        <p:attrNameLst>
                                          <p:attrName>style.visibility</p:attrName>
                                        </p:attrNameLst>
                                      </p:cBhvr>
                                      <p:to>
                                        <p:strVal val="visible"/>
                                      </p:to>
                                    </p:set>
                                    <p:animEffect transition="in" filter="wheel(4)">
                                      <p:cBhvr>
                                        <p:cTn id="176" dur="2000"/>
                                        <p:tgtEl>
                                          <p:spTgt spid="70"/>
                                        </p:tgtEl>
                                      </p:cBhvr>
                                    </p:animEffect>
                                  </p:childTnLst>
                                </p:cTn>
                              </p:par>
                              <p:par>
                                <p:cTn id="177" presetID="21" presetClass="entr" presetSubtype="4" fill="hold" grpId="1" nodeType="withEffect">
                                  <p:stCondLst>
                                    <p:cond delay="0"/>
                                  </p:stCondLst>
                                  <p:childTnLst>
                                    <p:set>
                                      <p:cBhvr>
                                        <p:cTn id="178" dur="1" fill="hold">
                                          <p:stCondLst>
                                            <p:cond delay="0"/>
                                          </p:stCondLst>
                                        </p:cTn>
                                        <p:tgtEl>
                                          <p:spTgt spid="71"/>
                                        </p:tgtEl>
                                        <p:attrNameLst>
                                          <p:attrName>style.visibility</p:attrName>
                                        </p:attrNameLst>
                                      </p:cBhvr>
                                      <p:to>
                                        <p:strVal val="visible"/>
                                      </p:to>
                                    </p:set>
                                    <p:animEffect transition="in" filter="wheel(4)">
                                      <p:cBhvr>
                                        <p:cTn id="179" dur="2000"/>
                                        <p:tgtEl>
                                          <p:spTgt spid="71"/>
                                        </p:tgtEl>
                                      </p:cBhvr>
                                    </p:animEffect>
                                  </p:childTnLst>
                                </p:cTn>
                              </p:par>
                              <p:par>
                                <p:cTn id="180" presetID="21" presetClass="entr" presetSubtype="4" fill="hold" grpId="1" nodeType="withEffect">
                                  <p:stCondLst>
                                    <p:cond delay="0"/>
                                  </p:stCondLst>
                                  <p:childTnLst>
                                    <p:set>
                                      <p:cBhvr>
                                        <p:cTn id="181" dur="1" fill="hold">
                                          <p:stCondLst>
                                            <p:cond delay="0"/>
                                          </p:stCondLst>
                                        </p:cTn>
                                        <p:tgtEl>
                                          <p:spTgt spid="72"/>
                                        </p:tgtEl>
                                        <p:attrNameLst>
                                          <p:attrName>style.visibility</p:attrName>
                                        </p:attrNameLst>
                                      </p:cBhvr>
                                      <p:to>
                                        <p:strVal val="visible"/>
                                      </p:to>
                                    </p:set>
                                    <p:animEffect transition="in" filter="wheel(4)">
                                      <p:cBhvr>
                                        <p:cTn id="182" dur="2000"/>
                                        <p:tgtEl>
                                          <p:spTgt spid="72"/>
                                        </p:tgtEl>
                                      </p:cBhvr>
                                    </p:animEffect>
                                  </p:childTnLst>
                                </p:cTn>
                              </p:par>
                              <p:par>
                                <p:cTn id="183" presetID="21" presetClass="entr" presetSubtype="4" fill="hold" grpId="1" nodeType="withEffect">
                                  <p:stCondLst>
                                    <p:cond delay="0"/>
                                  </p:stCondLst>
                                  <p:childTnLst>
                                    <p:set>
                                      <p:cBhvr>
                                        <p:cTn id="184" dur="1" fill="hold">
                                          <p:stCondLst>
                                            <p:cond delay="0"/>
                                          </p:stCondLst>
                                        </p:cTn>
                                        <p:tgtEl>
                                          <p:spTgt spid="73"/>
                                        </p:tgtEl>
                                        <p:attrNameLst>
                                          <p:attrName>style.visibility</p:attrName>
                                        </p:attrNameLst>
                                      </p:cBhvr>
                                      <p:to>
                                        <p:strVal val="visible"/>
                                      </p:to>
                                    </p:set>
                                    <p:animEffect transition="in" filter="wheel(4)">
                                      <p:cBhvr>
                                        <p:cTn id="185" dur="2000"/>
                                        <p:tgtEl>
                                          <p:spTgt spid="73"/>
                                        </p:tgtEl>
                                      </p:cBhvr>
                                    </p:animEffect>
                                  </p:childTnLst>
                                </p:cTn>
                              </p:par>
                              <p:par>
                                <p:cTn id="186" presetID="21" presetClass="entr" presetSubtype="4" fill="hold" grpId="1" nodeType="withEffect">
                                  <p:stCondLst>
                                    <p:cond delay="0"/>
                                  </p:stCondLst>
                                  <p:childTnLst>
                                    <p:set>
                                      <p:cBhvr>
                                        <p:cTn id="187" dur="1" fill="hold">
                                          <p:stCondLst>
                                            <p:cond delay="0"/>
                                          </p:stCondLst>
                                        </p:cTn>
                                        <p:tgtEl>
                                          <p:spTgt spid="74"/>
                                        </p:tgtEl>
                                        <p:attrNameLst>
                                          <p:attrName>style.visibility</p:attrName>
                                        </p:attrNameLst>
                                      </p:cBhvr>
                                      <p:to>
                                        <p:strVal val="visible"/>
                                      </p:to>
                                    </p:set>
                                    <p:animEffect transition="in" filter="wheel(4)">
                                      <p:cBhvr>
                                        <p:cTn id="188" dur="2000"/>
                                        <p:tgtEl>
                                          <p:spTgt spid="74"/>
                                        </p:tgtEl>
                                      </p:cBhvr>
                                    </p:animEffect>
                                  </p:childTnLst>
                                </p:cTn>
                              </p:par>
                              <p:par>
                                <p:cTn id="189" presetID="21" presetClass="entr" presetSubtype="4" fill="hold" grpId="1" nodeType="withEffect">
                                  <p:stCondLst>
                                    <p:cond delay="0"/>
                                  </p:stCondLst>
                                  <p:childTnLst>
                                    <p:set>
                                      <p:cBhvr>
                                        <p:cTn id="190" dur="1" fill="hold">
                                          <p:stCondLst>
                                            <p:cond delay="0"/>
                                          </p:stCondLst>
                                        </p:cTn>
                                        <p:tgtEl>
                                          <p:spTgt spid="75"/>
                                        </p:tgtEl>
                                        <p:attrNameLst>
                                          <p:attrName>style.visibility</p:attrName>
                                        </p:attrNameLst>
                                      </p:cBhvr>
                                      <p:to>
                                        <p:strVal val="visible"/>
                                      </p:to>
                                    </p:set>
                                    <p:animEffect transition="in" filter="wheel(4)">
                                      <p:cBhvr>
                                        <p:cTn id="191" dur="2000"/>
                                        <p:tgtEl>
                                          <p:spTgt spid="75"/>
                                        </p:tgtEl>
                                      </p:cBhvr>
                                    </p:animEffect>
                                  </p:childTnLst>
                                </p:cTn>
                              </p:par>
                              <p:par>
                                <p:cTn id="192" presetID="21" presetClass="entr" presetSubtype="4" fill="hold" grpId="1" nodeType="withEffect">
                                  <p:stCondLst>
                                    <p:cond delay="0"/>
                                  </p:stCondLst>
                                  <p:childTnLst>
                                    <p:set>
                                      <p:cBhvr>
                                        <p:cTn id="193" dur="1" fill="hold">
                                          <p:stCondLst>
                                            <p:cond delay="0"/>
                                          </p:stCondLst>
                                        </p:cTn>
                                        <p:tgtEl>
                                          <p:spTgt spid="76"/>
                                        </p:tgtEl>
                                        <p:attrNameLst>
                                          <p:attrName>style.visibility</p:attrName>
                                        </p:attrNameLst>
                                      </p:cBhvr>
                                      <p:to>
                                        <p:strVal val="visible"/>
                                      </p:to>
                                    </p:set>
                                    <p:animEffect transition="in" filter="wheel(4)">
                                      <p:cBhvr>
                                        <p:cTn id="194" dur="2000"/>
                                        <p:tgtEl>
                                          <p:spTgt spid="76"/>
                                        </p:tgtEl>
                                      </p:cBhvr>
                                    </p:animEffect>
                                  </p:childTnLst>
                                </p:cTn>
                              </p:par>
                              <p:par>
                                <p:cTn id="195" presetID="21" presetClass="entr" presetSubtype="4" fill="hold" grpId="1" nodeType="withEffect">
                                  <p:stCondLst>
                                    <p:cond delay="0"/>
                                  </p:stCondLst>
                                  <p:childTnLst>
                                    <p:set>
                                      <p:cBhvr>
                                        <p:cTn id="196" dur="1" fill="hold">
                                          <p:stCondLst>
                                            <p:cond delay="0"/>
                                          </p:stCondLst>
                                        </p:cTn>
                                        <p:tgtEl>
                                          <p:spTgt spid="77"/>
                                        </p:tgtEl>
                                        <p:attrNameLst>
                                          <p:attrName>style.visibility</p:attrName>
                                        </p:attrNameLst>
                                      </p:cBhvr>
                                      <p:to>
                                        <p:strVal val="visible"/>
                                      </p:to>
                                    </p:set>
                                    <p:animEffect transition="in" filter="wheel(4)">
                                      <p:cBhvr>
                                        <p:cTn id="197" dur="2000"/>
                                        <p:tgtEl>
                                          <p:spTgt spid="77"/>
                                        </p:tgtEl>
                                      </p:cBhvr>
                                    </p:animEffect>
                                  </p:childTnLst>
                                </p:cTn>
                              </p:par>
                              <p:par>
                                <p:cTn id="198" presetID="21" presetClass="entr" presetSubtype="4" fill="hold" grpId="1" nodeType="withEffect">
                                  <p:stCondLst>
                                    <p:cond delay="0"/>
                                  </p:stCondLst>
                                  <p:childTnLst>
                                    <p:set>
                                      <p:cBhvr>
                                        <p:cTn id="199" dur="1" fill="hold">
                                          <p:stCondLst>
                                            <p:cond delay="0"/>
                                          </p:stCondLst>
                                        </p:cTn>
                                        <p:tgtEl>
                                          <p:spTgt spid="78"/>
                                        </p:tgtEl>
                                        <p:attrNameLst>
                                          <p:attrName>style.visibility</p:attrName>
                                        </p:attrNameLst>
                                      </p:cBhvr>
                                      <p:to>
                                        <p:strVal val="visible"/>
                                      </p:to>
                                    </p:set>
                                    <p:animEffect transition="in" filter="wheel(4)">
                                      <p:cBhvr>
                                        <p:cTn id="200" dur="2000"/>
                                        <p:tgtEl>
                                          <p:spTgt spid="78"/>
                                        </p:tgtEl>
                                      </p:cBhvr>
                                    </p:animEffect>
                                  </p:childTnLst>
                                </p:cTn>
                              </p:par>
                              <p:par>
                                <p:cTn id="201" presetID="21" presetClass="entr" presetSubtype="4" fill="hold" grpId="1" nodeType="withEffect">
                                  <p:stCondLst>
                                    <p:cond delay="0"/>
                                  </p:stCondLst>
                                  <p:childTnLst>
                                    <p:set>
                                      <p:cBhvr>
                                        <p:cTn id="202" dur="1" fill="hold">
                                          <p:stCondLst>
                                            <p:cond delay="0"/>
                                          </p:stCondLst>
                                        </p:cTn>
                                        <p:tgtEl>
                                          <p:spTgt spid="79"/>
                                        </p:tgtEl>
                                        <p:attrNameLst>
                                          <p:attrName>style.visibility</p:attrName>
                                        </p:attrNameLst>
                                      </p:cBhvr>
                                      <p:to>
                                        <p:strVal val="visible"/>
                                      </p:to>
                                    </p:set>
                                    <p:animEffect transition="in" filter="wheel(4)">
                                      <p:cBhvr>
                                        <p:cTn id="203" dur="2000"/>
                                        <p:tgtEl>
                                          <p:spTgt spid="79"/>
                                        </p:tgtEl>
                                      </p:cBhvr>
                                    </p:animEffect>
                                  </p:childTnLst>
                                </p:cTn>
                              </p:par>
                              <p:par>
                                <p:cTn id="204" presetID="21" presetClass="entr" presetSubtype="4" fill="hold" grpId="1" nodeType="withEffect">
                                  <p:stCondLst>
                                    <p:cond delay="0"/>
                                  </p:stCondLst>
                                  <p:childTnLst>
                                    <p:set>
                                      <p:cBhvr>
                                        <p:cTn id="205" dur="1" fill="hold">
                                          <p:stCondLst>
                                            <p:cond delay="0"/>
                                          </p:stCondLst>
                                        </p:cTn>
                                        <p:tgtEl>
                                          <p:spTgt spid="80"/>
                                        </p:tgtEl>
                                        <p:attrNameLst>
                                          <p:attrName>style.visibility</p:attrName>
                                        </p:attrNameLst>
                                      </p:cBhvr>
                                      <p:to>
                                        <p:strVal val="visible"/>
                                      </p:to>
                                    </p:set>
                                    <p:animEffect transition="in" filter="wheel(4)">
                                      <p:cBhvr>
                                        <p:cTn id="206" dur="2000"/>
                                        <p:tgtEl>
                                          <p:spTgt spid="80"/>
                                        </p:tgtEl>
                                      </p:cBhvr>
                                    </p:animEffect>
                                  </p:childTnLst>
                                </p:cTn>
                              </p:par>
                              <p:par>
                                <p:cTn id="207" presetID="21" presetClass="entr" presetSubtype="4" fill="hold" grpId="1" nodeType="withEffect">
                                  <p:stCondLst>
                                    <p:cond delay="0"/>
                                  </p:stCondLst>
                                  <p:childTnLst>
                                    <p:set>
                                      <p:cBhvr>
                                        <p:cTn id="208" dur="1" fill="hold">
                                          <p:stCondLst>
                                            <p:cond delay="0"/>
                                          </p:stCondLst>
                                        </p:cTn>
                                        <p:tgtEl>
                                          <p:spTgt spid="81"/>
                                        </p:tgtEl>
                                        <p:attrNameLst>
                                          <p:attrName>style.visibility</p:attrName>
                                        </p:attrNameLst>
                                      </p:cBhvr>
                                      <p:to>
                                        <p:strVal val="visible"/>
                                      </p:to>
                                    </p:set>
                                    <p:animEffect transition="in" filter="wheel(4)">
                                      <p:cBhvr>
                                        <p:cTn id="209" dur="2000"/>
                                        <p:tgtEl>
                                          <p:spTgt spid="81"/>
                                        </p:tgtEl>
                                      </p:cBhvr>
                                    </p:animEffect>
                                  </p:childTnLst>
                                </p:cTn>
                              </p:par>
                              <p:par>
                                <p:cTn id="210" presetID="21" presetClass="entr" presetSubtype="4" fill="hold" grpId="1" nodeType="withEffect">
                                  <p:stCondLst>
                                    <p:cond delay="0"/>
                                  </p:stCondLst>
                                  <p:childTnLst>
                                    <p:set>
                                      <p:cBhvr>
                                        <p:cTn id="211" dur="1" fill="hold">
                                          <p:stCondLst>
                                            <p:cond delay="0"/>
                                          </p:stCondLst>
                                        </p:cTn>
                                        <p:tgtEl>
                                          <p:spTgt spid="82"/>
                                        </p:tgtEl>
                                        <p:attrNameLst>
                                          <p:attrName>style.visibility</p:attrName>
                                        </p:attrNameLst>
                                      </p:cBhvr>
                                      <p:to>
                                        <p:strVal val="visible"/>
                                      </p:to>
                                    </p:set>
                                    <p:animEffect transition="in" filter="wheel(4)">
                                      <p:cBhvr>
                                        <p:cTn id="212" dur="2000"/>
                                        <p:tgtEl>
                                          <p:spTgt spid="82"/>
                                        </p:tgtEl>
                                      </p:cBhvr>
                                    </p:animEffect>
                                  </p:childTnLst>
                                </p:cTn>
                              </p:par>
                              <p:par>
                                <p:cTn id="213" presetID="21" presetClass="entr" presetSubtype="4" fill="hold" grpId="1" nodeType="withEffect">
                                  <p:stCondLst>
                                    <p:cond delay="0"/>
                                  </p:stCondLst>
                                  <p:childTnLst>
                                    <p:set>
                                      <p:cBhvr>
                                        <p:cTn id="214" dur="1" fill="hold">
                                          <p:stCondLst>
                                            <p:cond delay="0"/>
                                          </p:stCondLst>
                                        </p:cTn>
                                        <p:tgtEl>
                                          <p:spTgt spid="83"/>
                                        </p:tgtEl>
                                        <p:attrNameLst>
                                          <p:attrName>style.visibility</p:attrName>
                                        </p:attrNameLst>
                                      </p:cBhvr>
                                      <p:to>
                                        <p:strVal val="visible"/>
                                      </p:to>
                                    </p:set>
                                    <p:animEffect transition="in" filter="wheel(4)">
                                      <p:cBhvr>
                                        <p:cTn id="215" dur="2000"/>
                                        <p:tgtEl>
                                          <p:spTgt spid="83"/>
                                        </p:tgtEl>
                                      </p:cBhvr>
                                    </p:animEffect>
                                  </p:childTnLst>
                                </p:cTn>
                              </p:par>
                              <p:par>
                                <p:cTn id="216" presetID="21" presetClass="entr" presetSubtype="4" fill="hold" grpId="1" nodeType="withEffect">
                                  <p:stCondLst>
                                    <p:cond delay="0"/>
                                  </p:stCondLst>
                                  <p:childTnLst>
                                    <p:set>
                                      <p:cBhvr>
                                        <p:cTn id="217" dur="1" fill="hold">
                                          <p:stCondLst>
                                            <p:cond delay="0"/>
                                          </p:stCondLst>
                                        </p:cTn>
                                        <p:tgtEl>
                                          <p:spTgt spid="84"/>
                                        </p:tgtEl>
                                        <p:attrNameLst>
                                          <p:attrName>style.visibility</p:attrName>
                                        </p:attrNameLst>
                                      </p:cBhvr>
                                      <p:to>
                                        <p:strVal val="visible"/>
                                      </p:to>
                                    </p:set>
                                    <p:animEffect transition="in" filter="wheel(4)">
                                      <p:cBhvr>
                                        <p:cTn id="218" dur="2000"/>
                                        <p:tgtEl>
                                          <p:spTgt spid="84"/>
                                        </p:tgtEl>
                                      </p:cBhvr>
                                    </p:animEffect>
                                  </p:childTnLst>
                                </p:cTn>
                              </p:par>
                              <p:par>
                                <p:cTn id="219" presetID="21" presetClass="entr" presetSubtype="4" fill="hold" grpId="1" nodeType="withEffect">
                                  <p:stCondLst>
                                    <p:cond delay="0"/>
                                  </p:stCondLst>
                                  <p:childTnLst>
                                    <p:set>
                                      <p:cBhvr>
                                        <p:cTn id="220" dur="1" fill="hold">
                                          <p:stCondLst>
                                            <p:cond delay="0"/>
                                          </p:stCondLst>
                                        </p:cTn>
                                        <p:tgtEl>
                                          <p:spTgt spid="85"/>
                                        </p:tgtEl>
                                        <p:attrNameLst>
                                          <p:attrName>style.visibility</p:attrName>
                                        </p:attrNameLst>
                                      </p:cBhvr>
                                      <p:to>
                                        <p:strVal val="visible"/>
                                      </p:to>
                                    </p:set>
                                    <p:animEffect transition="in" filter="wheel(4)">
                                      <p:cBhvr>
                                        <p:cTn id="221" dur="2000"/>
                                        <p:tgtEl>
                                          <p:spTgt spid="85"/>
                                        </p:tgtEl>
                                      </p:cBhvr>
                                    </p:animEffect>
                                  </p:childTnLst>
                                </p:cTn>
                              </p:par>
                              <p:par>
                                <p:cTn id="222" presetID="21" presetClass="entr" presetSubtype="4" fill="hold" grpId="1" nodeType="withEffect">
                                  <p:stCondLst>
                                    <p:cond delay="0"/>
                                  </p:stCondLst>
                                  <p:childTnLst>
                                    <p:set>
                                      <p:cBhvr>
                                        <p:cTn id="223" dur="1" fill="hold">
                                          <p:stCondLst>
                                            <p:cond delay="0"/>
                                          </p:stCondLst>
                                        </p:cTn>
                                        <p:tgtEl>
                                          <p:spTgt spid="86"/>
                                        </p:tgtEl>
                                        <p:attrNameLst>
                                          <p:attrName>style.visibility</p:attrName>
                                        </p:attrNameLst>
                                      </p:cBhvr>
                                      <p:to>
                                        <p:strVal val="visible"/>
                                      </p:to>
                                    </p:set>
                                    <p:animEffect transition="in" filter="wheel(4)">
                                      <p:cBhvr>
                                        <p:cTn id="224" dur="2000"/>
                                        <p:tgtEl>
                                          <p:spTgt spid="86"/>
                                        </p:tgtEl>
                                      </p:cBhvr>
                                    </p:animEffect>
                                  </p:childTnLst>
                                </p:cTn>
                              </p:par>
                              <p:par>
                                <p:cTn id="225" presetID="21" presetClass="entr" presetSubtype="4" fill="hold" grpId="1" nodeType="withEffect">
                                  <p:stCondLst>
                                    <p:cond delay="0"/>
                                  </p:stCondLst>
                                  <p:childTnLst>
                                    <p:set>
                                      <p:cBhvr>
                                        <p:cTn id="226" dur="1" fill="hold">
                                          <p:stCondLst>
                                            <p:cond delay="0"/>
                                          </p:stCondLst>
                                        </p:cTn>
                                        <p:tgtEl>
                                          <p:spTgt spid="87"/>
                                        </p:tgtEl>
                                        <p:attrNameLst>
                                          <p:attrName>style.visibility</p:attrName>
                                        </p:attrNameLst>
                                      </p:cBhvr>
                                      <p:to>
                                        <p:strVal val="visible"/>
                                      </p:to>
                                    </p:set>
                                    <p:animEffect transition="in" filter="wheel(4)">
                                      <p:cBhvr>
                                        <p:cTn id="227" dur="2000"/>
                                        <p:tgtEl>
                                          <p:spTgt spid="87"/>
                                        </p:tgtEl>
                                      </p:cBhvr>
                                    </p:animEffect>
                                  </p:childTnLst>
                                </p:cTn>
                              </p:par>
                              <p:par>
                                <p:cTn id="228" presetID="21" presetClass="entr" presetSubtype="4" fill="hold" grpId="1" nodeType="withEffect">
                                  <p:stCondLst>
                                    <p:cond delay="0"/>
                                  </p:stCondLst>
                                  <p:childTnLst>
                                    <p:set>
                                      <p:cBhvr>
                                        <p:cTn id="229" dur="1" fill="hold">
                                          <p:stCondLst>
                                            <p:cond delay="0"/>
                                          </p:stCondLst>
                                        </p:cTn>
                                        <p:tgtEl>
                                          <p:spTgt spid="88"/>
                                        </p:tgtEl>
                                        <p:attrNameLst>
                                          <p:attrName>style.visibility</p:attrName>
                                        </p:attrNameLst>
                                      </p:cBhvr>
                                      <p:to>
                                        <p:strVal val="visible"/>
                                      </p:to>
                                    </p:set>
                                    <p:animEffect transition="in" filter="wheel(4)">
                                      <p:cBhvr>
                                        <p:cTn id="230" dur="2000"/>
                                        <p:tgtEl>
                                          <p:spTgt spid="88"/>
                                        </p:tgtEl>
                                      </p:cBhvr>
                                    </p:animEffect>
                                  </p:childTnLst>
                                </p:cTn>
                              </p:par>
                              <p:par>
                                <p:cTn id="231" presetID="21" presetClass="entr" presetSubtype="4" fill="hold" grpId="1" nodeType="withEffect">
                                  <p:stCondLst>
                                    <p:cond delay="0"/>
                                  </p:stCondLst>
                                  <p:childTnLst>
                                    <p:set>
                                      <p:cBhvr>
                                        <p:cTn id="232" dur="1" fill="hold">
                                          <p:stCondLst>
                                            <p:cond delay="0"/>
                                          </p:stCondLst>
                                        </p:cTn>
                                        <p:tgtEl>
                                          <p:spTgt spid="89"/>
                                        </p:tgtEl>
                                        <p:attrNameLst>
                                          <p:attrName>style.visibility</p:attrName>
                                        </p:attrNameLst>
                                      </p:cBhvr>
                                      <p:to>
                                        <p:strVal val="visible"/>
                                      </p:to>
                                    </p:set>
                                    <p:animEffect transition="in" filter="wheel(4)">
                                      <p:cBhvr>
                                        <p:cTn id="233" dur="2000"/>
                                        <p:tgtEl>
                                          <p:spTgt spid="89"/>
                                        </p:tgtEl>
                                      </p:cBhvr>
                                    </p:animEffect>
                                  </p:childTnLst>
                                </p:cTn>
                              </p:par>
                              <p:par>
                                <p:cTn id="234" presetID="21" presetClass="entr" presetSubtype="4" fill="hold" grpId="1" nodeType="withEffect">
                                  <p:stCondLst>
                                    <p:cond delay="0"/>
                                  </p:stCondLst>
                                  <p:childTnLst>
                                    <p:set>
                                      <p:cBhvr>
                                        <p:cTn id="235" dur="1" fill="hold">
                                          <p:stCondLst>
                                            <p:cond delay="0"/>
                                          </p:stCondLst>
                                        </p:cTn>
                                        <p:tgtEl>
                                          <p:spTgt spid="90"/>
                                        </p:tgtEl>
                                        <p:attrNameLst>
                                          <p:attrName>style.visibility</p:attrName>
                                        </p:attrNameLst>
                                      </p:cBhvr>
                                      <p:to>
                                        <p:strVal val="visible"/>
                                      </p:to>
                                    </p:set>
                                    <p:animEffect transition="in" filter="wheel(4)">
                                      <p:cBhvr>
                                        <p:cTn id="236" dur="2000"/>
                                        <p:tgtEl>
                                          <p:spTgt spid="90"/>
                                        </p:tgtEl>
                                      </p:cBhvr>
                                    </p:animEffect>
                                  </p:childTnLst>
                                </p:cTn>
                              </p:par>
                              <p:par>
                                <p:cTn id="237" presetID="21" presetClass="entr" presetSubtype="4" fill="hold" grpId="1" nodeType="withEffect">
                                  <p:stCondLst>
                                    <p:cond delay="0"/>
                                  </p:stCondLst>
                                  <p:childTnLst>
                                    <p:set>
                                      <p:cBhvr>
                                        <p:cTn id="238" dur="1" fill="hold">
                                          <p:stCondLst>
                                            <p:cond delay="0"/>
                                          </p:stCondLst>
                                        </p:cTn>
                                        <p:tgtEl>
                                          <p:spTgt spid="91"/>
                                        </p:tgtEl>
                                        <p:attrNameLst>
                                          <p:attrName>style.visibility</p:attrName>
                                        </p:attrNameLst>
                                      </p:cBhvr>
                                      <p:to>
                                        <p:strVal val="visible"/>
                                      </p:to>
                                    </p:set>
                                    <p:animEffect transition="in" filter="wheel(4)">
                                      <p:cBhvr>
                                        <p:cTn id="239" dur="2000"/>
                                        <p:tgtEl>
                                          <p:spTgt spid="91"/>
                                        </p:tgtEl>
                                      </p:cBhvr>
                                    </p:animEffect>
                                  </p:childTnLst>
                                </p:cTn>
                              </p:par>
                              <p:par>
                                <p:cTn id="240" presetID="21" presetClass="entr" presetSubtype="4" fill="hold" grpId="1" nodeType="withEffect">
                                  <p:stCondLst>
                                    <p:cond delay="0"/>
                                  </p:stCondLst>
                                  <p:childTnLst>
                                    <p:set>
                                      <p:cBhvr>
                                        <p:cTn id="241" dur="1" fill="hold">
                                          <p:stCondLst>
                                            <p:cond delay="0"/>
                                          </p:stCondLst>
                                        </p:cTn>
                                        <p:tgtEl>
                                          <p:spTgt spid="92"/>
                                        </p:tgtEl>
                                        <p:attrNameLst>
                                          <p:attrName>style.visibility</p:attrName>
                                        </p:attrNameLst>
                                      </p:cBhvr>
                                      <p:to>
                                        <p:strVal val="visible"/>
                                      </p:to>
                                    </p:set>
                                    <p:animEffect transition="in" filter="wheel(4)">
                                      <p:cBhvr>
                                        <p:cTn id="242" dur="2000"/>
                                        <p:tgtEl>
                                          <p:spTgt spid="92"/>
                                        </p:tgtEl>
                                      </p:cBhvr>
                                    </p:animEffect>
                                  </p:childTnLst>
                                </p:cTn>
                              </p:par>
                              <p:par>
                                <p:cTn id="243" presetID="21" presetClass="entr" presetSubtype="4" fill="hold" grpId="1" nodeType="withEffect">
                                  <p:stCondLst>
                                    <p:cond delay="0"/>
                                  </p:stCondLst>
                                  <p:childTnLst>
                                    <p:set>
                                      <p:cBhvr>
                                        <p:cTn id="244" dur="1" fill="hold">
                                          <p:stCondLst>
                                            <p:cond delay="0"/>
                                          </p:stCondLst>
                                        </p:cTn>
                                        <p:tgtEl>
                                          <p:spTgt spid="93"/>
                                        </p:tgtEl>
                                        <p:attrNameLst>
                                          <p:attrName>style.visibility</p:attrName>
                                        </p:attrNameLst>
                                      </p:cBhvr>
                                      <p:to>
                                        <p:strVal val="visible"/>
                                      </p:to>
                                    </p:set>
                                    <p:animEffect transition="in" filter="wheel(4)">
                                      <p:cBhvr>
                                        <p:cTn id="245" dur="2000"/>
                                        <p:tgtEl>
                                          <p:spTgt spid="93"/>
                                        </p:tgtEl>
                                      </p:cBhvr>
                                    </p:animEffect>
                                  </p:childTnLst>
                                </p:cTn>
                              </p:par>
                              <p:par>
                                <p:cTn id="246" presetID="21" presetClass="entr" presetSubtype="4" fill="hold" grpId="1" nodeType="withEffect">
                                  <p:stCondLst>
                                    <p:cond delay="0"/>
                                  </p:stCondLst>
                                  <p:childTnLst>
                                    <p:set>
                                      <p:cBhvr>
                                        <p:cTn id="247" dur="1" fill="hold">
                                          <p:stCondLst>
                                            <p:cond delay="0"/>
                                          </p:stCondLst>
                                        </p:cTn>
                                        <p:tgtEl>
                                          <p:spTgt spid="94"/>
                                        </p:tgtEl>
                                        <p:attrNameLst>
                                          <p:attrName>style.visibility</p:attrName>
                                        </p:attrNameLst>
                                      </p:cBhvr>
                                      <p:to>
                                        <p:strVal val="visible"/>
                                      </p:to>
                                    </p:set>
                                    <p:animEffect transition="in" filter="wheel(4)">
                                      <p:cBhvr>
                                        <p:cTn id="248" dur="2000"/>
                                        <p:tgtEl>
                                          <p:spTgt spid="94"/>
                                        </p:tgtEl>
                                      </p:cBhvr>
                                    </p:animEffect>
                                  </p:childTnLst>
                                </p:cTn>
                              </p:par>
                              <p:par>
                                <p:cTn id="249" presetID="21" presetClass="entr" presetSubtype="4" fill="hold" grpId="1" nodeType="withEffect">
                                  <p:stCondLst>
                                    <p:cond delay="0"/>
                                  </p:stCondLst>
                                  <p:childTnLst>
                                    <p:set>
                                      <p:cBhvr>
                                        <p:cTn id="250" dur="1" fill="hold">
                                          <p:stCondLst>
                                            <p:cond delay="0"/>
                                          </p:stCondLst>
                                        </p:cTn>
                                        <p:tgtEl>
                                          <p:spTgt spid="95"/>
                                        </p:tgtEl>
                                        <p:attrNameLst>
                                          <p:attrName>style.visibility</p:attrName>
                                        </p:attrNameLst>
                                      </p:cBhvr>
                                      <p:to>
                                        <p:strVal val="visible"/>
                                      </p:to>
                                    </p:set>
                                    <p:animEffect transition="in" filter="wheel(4)">
                                      <p:cBhvr>
                                        <p:cTn id="251" dur="2000"/>
                                        <p:tgtEl>
                                          <p:spTgt spid="95"/>
                                        </p:tgtEl>
                                      </p:cBhvr>
                                    </p:animEffect>
                                  </p:childTnLst>
                                </p:cTn>
                              </p:par>
                              <p:par>
                                <p:cTn id="252" presetID="21" presetClass="entr" presetSubtype="4" fill="hold" grpId="1" nodeType="withEffect">
                                  <p:stCondLst>
                                    <p:cond delay="0"/>
                                  </p:stCondLst>
                                  <p:childTnLst>
                                    <p:set>
                                      <p:cBhvr>
                                        <p:cTn id="253" dur="1" fill="hold">
                                          <p:stCondLst>
                                            <p:cond delay="0"/>
                                          </p:stCondLst>
                                        </p:cTn>
                                        <p:tgtEl>
                                          <p:spTgt spid="96"/>
                                        </p:tgtEl>
                                        <p:attrNameLst>
                                          <p:attrName>style.visibility</p:attrName>
                                        </p:attrNameLst>
                                      </p:cBhvr>
                                      <p:to>
                                        <p:strVal val="visible"/>
                                      </p:to>
                                    </p:set>
                                    <p:animEffect transition="in" filter="wheel(4)">
                                      <p:cBhvr>
                                        <p:cTn id="254" dur="2000"/>
                                        <p:tgtEl>
                                          <p:spTgt spid="96"/>
                                        </p:tgtEl>
                                      </p:cBhvr>
                                    </p:animEffect>
                                  </p:childTnLst>
                                </p:cTn>
                              </p:par>
                              <p:par>
                                <p:cTn id="255" presetID="21" presetClass="entr" presetSubtype="4" fill="hold" grpId="1" nodeType="withEffect">
                                  <p:stCondLst>
                                    <p:cond delay="0"/>
                                  </p:stCondLst>
                                  <p:childTnLst>
                                    <p:set>
                                      <p:cBhvr>
                                        <p:cTn id="256" dur="1" fill="hold">
                                          <p:stCondLst>
                                            <p:cond delay="0"/>
                                          </p:stCondLst>
                                        </p:cTn>
                                        <p:tgtEl>
                                          <p:spTgt spid="97"/>
                                        </p:tgtEl>
                                        <p:attrNameLst>
                                          <p:attrName>style.visibility</p:attrName>
                                        </p:attrNameLst>
                                      </p:cBhvr>
                                      <p:to>
                                        <p:strVal val="visible"/>
                                      </p:to>
                                    </p:set>
                                    <p:animEffect transition="in" filter="wheel(4)">
                                      <p:cBhvr>
                                        <p:cTn id="257" dur="2000"/>
                                        <p:tgtEl>
                                          <p:spTgt spid="97"/>
                                        </p:tgtEl>
                                      </p:cBhvr>
                                    </p:animEffect>
                                  </p:childTnLst>
                                </p:cTn>
                              </p:par>
                              <p:par>
                                <p:cTn id="258" presetID="21" presetClass="entr" presetSubtype="4" fill="hold" grpId="1" nodeType="withEffect">
                                  <p:stCondLst>
                                    <p:cond delay="0"/>
                                  </p:stCondLst>
                                  <p:childTnLst>
                                    <p:set>
                                      <p:cBhvr>
                                        <p:cTn id="259" dur="1" fill="hold">
                                          <p:stCondLst>
                                            <p:cond delay="0"/>
                                          </p:stCondLst>
                                        </p:cTn>
                                        <p:tgtEl>
                                          <p:spTgt spid="98"/>
                                        </p:tgtEl>
                                        <p:attrNameLst>
                                          <p:attrName>style.visibility</p:attrName>
                                        </p:attrNameLst>
                                      </p:cBhvr>
                                      <p:to>
                                        <p:strVal val="visible"/>
                                      </p:to>
                                    </p:set>
                                    <p:animEffect transition="in" filter="wheel(4)">
                                      <p:cBhvr>
                                        <p:cTn id="260" dur="2000"/>
                                        <p:tgtEl>
                                          <p:spTgt spid="98"/>
                                        </p:tgtEl>
                                      </p:cBhvr>
                                    </p:animEffect>
                                  </p:childTnLst>
                                </p:cTn>
                              </p:par>
                              <p:par>
                                <p:cTn id="261" presetID="21" presetClass="entr" presetSubtype="4" fill="hold" grpId="1" nodeType="withEffect">
                                  <p:stCondLst>
                                    <p:cond delay="0"/>
                                  </p:stCondLst>
                                  <p:childTnLst>
                                    <p:set>
                                      <p:cBhvr>
                                        <p:cTn id="262" dur="1" fill="hold">
                                          <p:stCondLst>
                                            <p:cond delay="0"/>
                                          </p:stCondLst>
                                        </p:cTn>
                                        <p:tgtEl>
                                          <p:spTgt spid="99"/>
                                        </p:tgtEl>
                                        <p:attrNameLst>
                                          <p:attrName>style.visibility</p:attrName>
                                        </p:attrNameLst>
                                      </p:cBhvr>
                                      <p:to>
                                        <p:strVal val="visible"/>
                                      </p:to>
                                    </p:set>
                                    <p:animEffect transition="in" filter="wheel(4)">
                                      <p:cBhvr>
                                        <p:cTn id="263" dur="2000"/>
                                        <p:tgtEl>
                                          <p:spTgt spid="99"/>
                                        </p:tgtEl>
                                      </p:cBhvr>
                                    </p:animEffect>
                                  </p:childTnLst>
                                </p:cTn>
                              </p:par>
                              <p:par>
                                <p:cTn id="264" presetID="21" presetClass="entr" presetSubtype="4" fill="hold" grpId="1" nodeType="withEffect">
                                  <p:stCondLst>
                                    <p:cond delay="0"/>
                                  </p:stCondLst>
                                  <p:childTnLst>
                                    <p:set>
                                      <p:cBhvr>
                                        <p:cTn id="265" dur="1" fill="hold">
                                          <p:stCondLst>
                                            <p:cond delay="0"/>
                                          </p:stCondLst>
                                        </p:cTn>
                                        <p:tgtEl>
                                          <p:spTgt spid="100"/>
                                        </p:tgtEl>
                                        <p:attrNameLst>
                                          <p:attrName>style.visibility</p:attrName>
                                        </p:attrNameLst>
                                      </p:cBhvr>
                                      <p:to>
                                        <p:strVal val="visible"/>
                                      </p:to>
                                    </p:set>
                                    <p:animEffect transition="in" filter="wheel(4)">
                                      <p:cBhvr>
                                        <p:cTn id="266" dur="2000"/>
                                        <p:tgtEl>
                                          <p:spTgt spid="100"/>
                                        </p:tgtEl>
                                      </p:cBhvr>
                                    </p:animEffect>
                                  </p:childTnLst>
                                </p:cTn>
                              </p:par>
                              <p:par>
                                <p:cTn id="267" presetID="21" presetClass="entr" presetSubtype="4" fill="hold" grpId="1" nodeType="withEffect">
                                  <p:stCondLst>
                                    <p:cond delay="0"/>
                                  </p:stCondLst>
                                  <p:childTnLst>
                                    <p:set>
                                      <p:cBhvr>
                                        <p:cTn id="268" dur="1" fill="hold">
                                          <p:stCondLst>
                                            <p:cond delay="0"/>
                                          </p:stCondLst>
                                        </p:cTn>
                                        <p:tgtEl>
                                          <p:spTgt spid="101"/>
                                        </p:tgtEl>
                                        <p:attrNameLst>
                                          <p:attrName>style.visibility</p:attrName>
                                        </p:attrNameLst>
                                      </p:cBhvr>
                                      <p:to>
                                        <p:strVal val="visible"/>
                                      </p:to>
                                    </p:set>
                                    <p:animEffect transition="in" filter="wheel(4)">
                                      <p:cBhvr>
                                        <p:cTn id="269" dur="2000"/>
                                        <p:tgtEl>
                                          <p:spTgt spid="101"/>
                                        </p:tgtEl>
                                      </p:cBhvr>
                                    </p:animEffect>
                                  </p:childTnLst>
                                </p:cTn>
                              </p:par>
                              <p:par>
                                <p:cTn id="270" presetID="21" presetClass="entr" presetSubtype="4" fill="hold" grpId="1" nodeType="withEffect">
                                  <p:stCondLst>
                                    <p:cond delay="0"/>
                                  </p:stCondLst>
                                  <p:childTnLst>
                                    <p:set>
                                      <p:cBhvr>
                                        <p:cTn id="271" dur="1" fill="hold">
                                          <p:stCondLst>
                                            <p:cond delay="0"/>
                                          </p:stCondLst>
                                        </p:cTn>
                                        <p:tgtEl>
                                          <p:spTgt spid="102"/>
                                        </p:tgtEl>
                                        <p:attrNameLst>
                                          <p:attrName>style.visibility</p:attrName>
                                        </p:attrNameLst>
                                      </p:cBhvr>
                                      <p:to>
                                        <p:strVal val="visible"/>
                                      </p:to>
                                    </p:set>
                                    <p:animEffect transition="in" filter="wheel(4)">
                                      <p:cBhvr>
                                        <p:cTn id="272" dur="2000"/>
                                        <p:tgtEl>
                                          <p:spTgt spid="102"/>
                                        </p:tgtEl>
                                      </p:cBhvr>
                                    </p:animEffect>
                                  </p:childTnLst>
                                </p:cTn>
                              </p:par>
                              <p:par>
                                <p:cTn id="273" presetID="21" presetClass="entr" presetSubtype="4" fill="hold" grpId="1" nodeType="withEffect">
                                  <p:stCondLst>
                                    <p:cond delay="0"/>
                                  </p:stCondLst>
                                  <p:childTnLst>
                                    <p:set>
                                      <p:cBhvr>
                                        <p:cTn id="274" dur="1" fill="hold">
                                          <p:stCondLst>
                                            <p:cond delay="0"/>
                                          </p:stCondLst>
                                        </p:cTn>
                                        <p:tgtEl>
                                          <p:spTgt spid="103"/>
                                        </p:tgtEl>
                                        <p:attrNameLst>
                                          <p:attrName>style.visibility</p:attrName>
                                        </p:attrNameLst>
                                      </p:cBhvr>
                                      <p:to>
                                        <p:strVal val="visible"/>
                                      </p:to>
                                    </p:set>
                                    <p:animEffect transition="in" filter="wheel(4)">
                                      <p:cBhvr>
                                        <p:cTn id="275" dur="2000"/>
                                        <p:tgtEl>
                                          <p:spTgt spid="103"/>
                                        </p:tgtEl>
                                      </p:cBhvr>
                                    </p:animEffect>
                                  </p:childTnLst>
                                </p:cTn>
                              </p:par>
                              <p:par>
                                <p:cTn id="276" presetID="21" presetClass="entr" presetSubtype="4" fill="hold" grpId="1" nodeType="withEffect">
                                  <p:stCondLst>
                                    <p:cond delay="0"/>
                                  </p:stCondLst>
                                  <p:childTnLst>
                                    <p:set>
                                      <p:cBhvr>
                                        <p:cTn id="277" dur="1" fill="hold">
                                          <p:stCondLst>
                                            <p:cond delay="0"/>
                                          </p:stCondLst>
                                        </p:cTn>
                                        <p:tgtEl>
                                          <p:spTgt spid="104"/>
                                        </p:tgtEl>
                                        <p:attrNameLst>
                                          <p:attrName>style.visibility</p:attrName>
                                        </p:attrNameLst>
                                      </p:cBhvr>
                                      <p:to>
                                        <p:strVal val="visible"/>
                                      </p:to>
                                    </p:set>
                                    <p:animEffect transition="in" filter="wheel(4)">
                                      <p:cBhvr>
                                        <p:cTn id="278" dur="2000"/>
                                        <p:tgtEl>
                                          <p:spTgt spid="104"/>
                                        </p:tgtEl>
                                      </p:cBhvr>
                                    </p:animEffect>
                                  </p:childTnLst>
                                </p:cTn>
                              </p:par>
                              <p:par>
                                <p:cTn id="279" presetID="21" presetClass="entr" presetSubtype="4" fill="hold" grpId="1" nodeType="withEffect">
                                  <p:stCondLst>
                                    <p:cond delay="0"/>
                                  </p:stCondLst>
                                  <p:childTnLst>
                                    <p:set>
                                      <p:cBhvr>
                                        <p:cTn id="280" dur="1" fill="hold">
                                          <p:stCondLst>
                                            <p:cond delay="0"/>
                                          </p:stCondLst>
                                        </p:cTn>
                                        <p:tgtEl>
                                          <p:spTgt spid="105"/>
                                        </p:tgtEl>
                                        <p:attrNameLst>
                                          <p:attrName>style.visibility</p:attrName>
                                        </p:attrNameLst>
                                      </p:cBhvr>
                                      <p:to>
                                        <p:strVal val="visible"/>
                                      </p:to>
                                    </p:set>
                                    <p:animEffect transition="in" filter="wheel(4)">
                                      <p:cBhvr>
                                        <p:cTn id="281" dur="2000"/>
                                        <p:tgtEl>
                                          <p:spTgt spid="105"/>
                                        </p:tgtEl>
                                      </p:cBhvr>
                                    </p:animEffect>
                                  </p:childTnLst>
                                </p:cTn>
                              </p:par>
                              <p:par>
                                <p:cTn id="282" presetID="21" presetClass="entr" presetSubtype="4" fill="hold" grpId="1" nodeType="withEffect">
                                  <p:stCondLst>
                                    <p:cond delay="0"/>
                                  </p:stCondLst>
                                  <p:childTnLst>
                                    <p:set>
                                      <p:cBhvr>
                                        <p:cTn id="283" dur="1" fill="hold">
                                          <p:stCondLst>
                                            <p:cond delay="0"/>
                                          </p:stCondLst>
                                        </p:cTn>
                                        <p:tgtEl>
                                          <p:spTgt spid="106"/>
                                        </p:tgtEl>
                                        <p:attrNameLst>
                                          <p:attrName>style.visibility</p:attrName>
                                        </p:attrNameLst>
                                      </p:cBhvr>
                                      <p:to>
                                        <p:strVal val="visible"/>
                                      </p:to>
                                    </p:set>
                                    <p:animEffect transition="in" filter="wheel(4)">
                                      <p:cBhvr>
                                        <p:cTn id="284" dur="2000"/>
                                        <p:tgtEl>
                                          <p:spTgt spid="106"/>
                                        </p:tgtEl>
                                      </p:cBhvr>
                                    </p:animEffect>
                                  </p:childTnLst>
                                </p:cTn>
                              </p:par>
                              <p:par>
                                <p:cTn id="285" presetID="21" presetClass="entr" presetSubtype="4" fill="hold" grpId="1" nodeType="withEffect">
                                  <p:stCondLst>
                                    <p:cond delay="0"/>
                                  </p:stCondLst>
                                  <p:childTnLst>
                                    <p:set>
                                      <p:cBhvr>
                                        <p:cTn id="286" dur="1" fill="hold">
                                          <p:stCondLst>
                                            <p:cond delay="0"/>
                                          </p:stCondLst>
                                        </p:cTn>
                                        <p:tgtEl>
                                          <p:spTgt spid="107"/>
                                        </p:tgtEl>
                                        <p:attrNameLst>
                                          <p:attrName>style.visibility</p:attrName>
                                        </p:attrNameLst>
                                      </p:cBhvr>
                                      <p:to>
                                        <p:strVal val="visible"/>
                                      </p:to>
                                    </p:set>
                                    <p:animEffect transition="in" filter="wheel(4)">
                                      <p:cBhvr>
                                        <p:cTn id="287" dur="2000"/>
                                        <p:tgtEl>
                                          <p:spTgt spid="107"/>
                                        </p:tgtEl>
                                      </p:cBhvr>
                                    </p:animEffect>
                                  </p:childTnLst>
                                </p:cTn>
                              </p:par>
                              <p:par>
                                <p:cTn id="288" presetID="21" presetClass="entr" presetSubtype="4" fill="hold" grpId="1" nodeType="withEffect">
                                  <p:stCondLst>
                                    <p:cond delay="0"/>
                                  </p:stCondLst>
                                  <p:childTnLst>
                                    <p:set>
                                      <p:cBhvr>
                                        <p:cTn id="289" dur="1" fill="hold">
                                          <p:stCondLst>
                                            <p:cond delay="0"/>
                                          </p:stCondLst>
                                        </p:cTn>
                                        <p:tgtEl>
                                          <p:spTgt spid="108"/>
                                        </p:tgtEl>
                                        <p:attrNameLst>
                                          <p:attrName>style.visibility</p:attrName>
                                        </p:attrNameLst>
                                      </p:cBhvr>
                                      <p:to>
                                        <p:strVal val="visible"/>
                                      </p:to>
                                    </p:set>
                                    <p:animEffect transition="in" filter="wheel(4)">
                                      <p:cBhvr>
                                        <p:cTn id="290" dur="2000"/>
                                        <p:tgtEl>
                                          <p:spTgt spid="108"/>
                                        </p:tgtEl>
                                      </p:cBhvr>
                                    </p:animEffect>
                                  </p:childTnLst>
                                </p:cTn>
                              </p:par>
                              <p:par>
                                <p:cTn id="291" presetID="21" presetClass="entr" presetSubtype="4" fill="hold" grpId="1" nodeType="withEffect">
                                  <p:stCondLst>
                                    <p:cond delay="0"/>
                                  </p:stCondLst>
                                  <p:childTnLst>
                                    <p:set>
                                      <p:cBhvr>
                                        <p:cTn id="292" dur="1" fill="hold">
                                          <p:stCondLst>
                                            <p:cond delay="0"/>
                                          </p:stCondLst>
                                        </p:cTn>
                                        <p:tgtEl>
                                          <p:spTgt spid="109"/>
                                        </p:tgtEl>
                                        <p:attrNameLst>
                                          <p:attrName>style.visibility</p:attrName>
                                        </p:attrNameLst>
                                      </p:cBhvr>
                                      <p:to>
                                        <p:strVal val="visible"/>
                                      </p:to>
                                    </p:set>
                                    <p:animEffect transition="in" filter="wheel(4)">
                                      <p:cBhvr>
                                        <p:cTn id="293" dur="2000"/>
                                        <p:tgtEl>
                                          <p:spTgt spid="109"/>
                                        </p:tgtEl>
                                      </p:cBhvr>
                                    </p:animEffect>
                                  </p:childTnLst>
                                </p:cTn>
                              </p:par>
                              <p:par>
                                <p:cTn id="294" presetID="21" presetClass="entr" presetSubtype="4" fill="hold" grpId="1" nodeType="withEffect">
                                  <p:stCondLst>
                                    <p:cond delay="0"/>
                                  </p:stCondLst>
                                  <p:childTnLst>
                                    <p:set>
                                      <p:cBhvr>
                                        <p:cTn id="295" dur="1" fill="hold">
                                          <p:stCondLst>
                                            <p:cond delay="0"/>
                                          </p:stCondLst>
                                        </p:cTn>
                                        <p:tgtEl>
                                          <p:spTgt spid="110"/>
                                        </p:tgtEl>
                                        <p:attrNameLst>
                                          <p:attrName>style.visibility</p:attrName>
                                        </p:attrNameLst>
                                      </p:cBhvr>
                                      <p:to>
                                        <p:strVal val="visible"/>
                                      </p:to>
                                    </p:set>
                                    <p:animEffect transition="in" filter="wheel(4)">
                                      <p:cBhvr>
                                        <p:cTn id="296" dur="2000"/>
                                        <p:tgtEl>
                                          <p:spTgt spid="110"/>
                                        </p:tgtEl>
                                      </p:cBhvr>
                                    </p:animEffect>
                                  </p:childTnLst>
                                </p:cTn>
                              </p:par>
                              <p:par>
                                <p:cTn id="297" presetID="21" presetClass="entr" presetSubtype="4" fill="hold" grpId="1" nodeType="withEffect">
                                  <p:stCondLst>
                                    <p:cond delay="0"/>
                                  </p:stCondLst>
                                  <p:childTnLst>
                                    <p:set>
                                      <p:cBhvr>
                                        <p:cTn id="298" dur="1" fill="hold">
                                          <p:stCondLst>
                                            <p:cond delay="0"/>
                                          </p:stCondLst>
                                        </p:cTn>
                                        <p:tgtEl>
                                          <p:spTgt spid="111"/>
                                        </p:tgtEl>
                                        <p:attrNameLst>
                                          <p:attrName>style.visibility</p:attrName>
                                        </p:attrNameLst>
                                      </p:cBhvr>
                                      <p:to>
                                        <p:strVal val="visible"/>
                                      </p:to>
                                    </p:set>
                                    <p:animEffect transition="in" filter="wheel(4)">
                                      <p:cBhvr>
                                        <p:cTn id="299" dur="2000"/>
                                        <p:tgtEl>
                                          <p:spTgt spid="111"/>
                                        </p:tgtEl>
                                      </p:cBhvr>
                                    </p:animEffect>
                                  </p:childTnLst>
                                </p:cTn>
                              </p:par>
                              <p:par>
                                <p:cTn id="300" presetID="21" presetClass="entr" presetSubtype="4" fill="hold" grpId="1" nodeType="withEffect">
                                  <p:stCondLst>
                                    <p:cond delay="0"/>
                                  </p:stCondLst>
                                  <p:childTnLst>
                                    <p:set>
                                      <p:cBhvr>
                                        <p:cTn id="301" dur="1" fill="hold">
                                          <p:stCondLst>
                                            <p:cond delay="0"/>
                                          </p:stCondLst>
                                        </p:cTn>
                                        <p:tgtEl>
                                          <p:spTgt spid="112"/>
                                        </p:tgtEl>
                                        <p:attrNameLst>
                                          <p:attrName>style.visibility</p:attrName>
                                        </p:attrNameLst>
                                      </p:cBhvr>
                                      <p:to>
                                        <p:strVal val="visible"/>
                                      </p:to>
                                    </p:set>
                                    <p:animEffect transition="in" filter="wheel(4)">
                                      <p:cBhvr>
                                        <p:cTn id="302" dur="2000"/>
                                        <p:tgtEl>
                                          <p:spTgt spid="112"/>
                                        </p:tgtEl>
                                      </p:cBhvr>
                                    </p:animEffect>
                                  </p:childTnLst>
                                </p:cTn>
                              </p:par>
                              <p:par>
                                <p:cTn id="303" presetID="21" presetClass="entr" presetSubtype="4" fill="hold" grpId="1" nodeType="withEffect">
                                  <p:stCondLst>
                                    <p:cond delay="0"/>
                                  </p:stCondLst>
                                  <p:childTnLst>
                                    <p:set>
                                      <p:cBhvr>
                                        <p:cTn id="304" dur="1" fill="hold">
                                          <p:stCondLst>
                                            <p:cond delay="0"/>
                                          </p:stCondLst>
                                        </p:cTn>
                                        <p:tgtEl>
                                          <p:spTgt spid="113"/>
                                        </p:tgtEl>
                                        <p:attrNameLst>
                                          <p:attrName>style.visibility</p:attrName>
                                        </p:attrNameLst>
                                      </p:cBhvr>
                                      <p:to>
                                        <p:strVal val="visible"/>
                                      </p:to>
                                    </p:set>
                                    <p:animEffect transition="in" filter="wheel(4)">
                                      <p:cBhvr>
                                        <p:cTn id="305" dur="2000"/>
                                        <p:tgtEl>
                                          <p:spTgt spid="113"/>
                                        </p:tgtEl>
                                      </p:cBhvr>
                                    </p:animEffect>
                                  </p:childTnLst>
                                </p:cTn>
                              </p:par>
                              <p:par>
                                <p:cTn id="306" presetID="21" presetClass="entr" presetSubtype="4" fill="hold" grpId="1" nodeType="withEffect">
                                  <p:stCondLst>
                                    <p:cond delay="0"/>
                                  </p:stCondLst>
                                  <p:childTnLst>
                                    <p:set>
                                      <p:cBhvr>
                                        <p:cTn id="307" dur="1" fill="hold">
                                          <p:stCondLst>
                                            <p:cond delay="0"/>
                                          </p:stCondLst>
                                        </p:cTn>
                                        <p:tgtEl>
                                          <p:spTgt spid="114"/>
                                        </p:tgtEl>
                                        <p:attrNameLst>
                                          <p:attrName>style.visibility</p:attrName>
                                        </p:attrNameLst>
                                      </p:cBhvr>
                                      <p:to>
                                        <p:strVal val="visible"/>
                                      </p:to>
                                    </p:set>
                                    <p:animEffect transition="in" filter="wheel(4)">
                                      <p:cBhvr>
                                        <p:cTn id="308" dur="2000"/>
                                        <p:tgtEl>
                                          <p:spTgt spid="114"/>
                                        </p:tgtEl>
                                      </p:cBhvr>
                                    </p:animEffect>
                                  </p:childTnLst>
                                </p:cTn>
                              </p:par>
                              <p:par>
                                <p:cTn id="309" presetID="21" presetClass="entr" presetSubtype="4" fill="hold" grpId="1" nodeType="withEffect">
                                  <p:stCondLst>
                                    <p:cond delay="0"/>
                                  </p:stCondLst>
                                  <p:childTnLst>
                                    <p:set>
                                      <p:cBhvr>
                                        <p:cTn id="310" dur="1" fill="hold">
                                          <p:stCondLst>
                                            <p:cond delay="0"/>
                                          </p:stCondLst>
                                        </p:cTn>
                                        <p:tgtEl>
                                          <p:spTgt spid="115"/>
                                        </p:tgtEl>
                                        <p:attrNameLst>
                                          <p:attrName>style.visibility</p:attrName>
                                        </p:attrNameLst>
                                      </p:cBhvr>
                                      <p:to>
                                        <p:strVal val="visible"/>
                                      </p:to>
                                    </p:set>
                                    <p:animEffect transition="in" filter="wheel(4)">
                                      <p:cBhvr>
                                        <p:cTn id="311" dur="2000"/>
                                        <p:tgtEl>
                                          <p:spTgt spid="115"/>
                                        </p:tgtEl>
                                      </p:cBhvr>
                                    </p:animEffect>
                                  </p:childTnLst>
                                </p:cTn>
                              </p:par>
                              <p:par>
                                <p:cTn id="312" presetID="21" presetClass="entr" presetSubtype="4" fill="hold" grpId="1" nodeType="withEffect">
                                  <p:stCondLst>
                                    <p:cond delay="0"/>
                                  </p:stCondLst>
                                  <p:childTnLst>
                                    <p:set>
                                      <p:cBhvr>
                                        <p:cTn id="313" dur="1" fill="hold">
                                          <p:stCondLst>
                                            <p:cond delay="0"/>
                                          </p:stCondLst>
                                        </p:cTn>
                                        <p:tgtEl>
                                          <p:spTgt spid="116"/>
                                        </p:tgtEl>
                                        <p:attrNameLst>
                                          <p:attrName>style.visibility</p:attrName>
                                        </p:attrNameLst>
                                      </p:cBhvr>
                                      <p:to>
                                        <p:strVal val="visible"/>
                                      </p:to>
                                    </p:set>
                                    <p:animEffect transition="in" filter="wheel(4)">
                                      <p:cBhvr>
                                        <p:cTn id="314" dur="2000"/>
                                        <p:tgtEl>
                                          <p:spTgt spid="116"/>
                                        </p:tgtEl>
                                      </p:cBhvr>
                                    </p:animEffect>
                                  </p:childTnLst>
                                </p:cTn>
                              </p:par>
                              <p:par>
                                <p:cTn id="315" presetID="21" presetClass="entr" presetSubtype="4" fill="hold" grpId="1" nodeType="withEffect">
                                  <p:stCondLst>
                                    <p:cond delay="0"/>
                                  </p:stCondLst>
                                  <p:childTnLst>
                                    <p:set>
                                      <p:cBhvr>
                                        <p:cTn id="316" dur="1" fill="hold">
                                          <p:stCondLst>
                                            <p:cond delay="0"/>
                                          </p:stCondLst>
                                        </p:cTn>
                                        <p:tgtEl>
                                          <p:spTgt spid="117"/>
                                        </p:tgtEl>
                                        <p:attrNameLst>
                                          <p:attrName>style.visibility</p:attrName>
                                        </p:attrNameLst>
                                      </p:cBhvr>
                                      <p:to>
                                        <p:strVal val="visible"/>
                                      </p:to>
                                    </p:set>
                                    <p:animEffect transition="in" filter="wheel(4)">
                                      <p:cBhvr>
                                        <p:cTn id="317" dur="2000"/>
                                        <p:tgtEl>
                                          <p:spTgt spid="117"/>
                                        </p:tgtEl>
                                      </p:cBhvr>
                                    </p:animEffect>
                                  </p:childTnLst>
                                </p:cTn>
                              </p:par>
                              <p:par>
                                <p:cTn id="318" presetID="21" presetClass="entr" presetSubtype="4" fill="hold" grpId="1" nodeType="withEffect">
                                  <p:stCondLst>
                                    <p:cond delay="0"/>
                                  </p:stCondLst>
                                  <p:childTnLst>
                                    <p:set>
                                      <p:cBhvr>
                                        <p:cTn id="319" dur="1" fill="hold">
                                          <p:stCondLst>
                                            <p:cond delay="0"/>
                                          </p:stCondLst>
                                        </p:cTn>
                                        <p:tgtEl>
                                          <p:spTgt spid="118"/>
                                        </p:tgtEl>
                                        <p:attrNameLst>
                                          <p:attrName>style.visibility</p:attrName>
                                        </p:attrNameLst>
                                      </p:cBhvr>
                                      <p:to>
                                        <p:strVal val="visible"/>
                                      </p:to>
                                    </p:set>
                                    <p:animEffect transition="in" filter="wheel(4)">
                                      <p:cBhvr>
                                        <p:cTn id="320" dur="2000"/>
                                        <p:tgtEl>
                                          <p:spTgt spid="118"/>
                                        </p:tgtEl>
                                      </p:cBhvr>
                                    </p:animEffect>
                                  </p:childTnLst>
                                </p:cTn>
                              </p:par>
                              <p:par>
                                <p:cTn id="321" presetID="21" presetClass="entr" presetSubtype="4" fill="hold" grpId="1" nodeType="withEffect">
                                  <p:stCondLst>
                                    <p:cond delay="0"/>
                                  </p:stCondLst>
                                  <p:childTnLst>
                                    <p:set>
                                      <p:cBhvr>
                                        <p:cTn id="322" dur="1" fill="hold">
                                          <p:stCondLst>
                                            <p:cond delay="0"/>
                                          </p:stCondLst>
                                        </p:cTn>
                                        <p:tgtEl>
                                          <p:spTgt spid="119"/>
                                        </p:tgtEl>
                                        <p:attrNameLst>
                                          <p:attrName>style.visibility</p:attrName>
                                        </p:attrNameLst>
                                      </p:cBhvr>
                                      <p:to>
                                        <p:strVal val="visible"/>
                                      </p:to>
                                    </p:set>
                                    <p:animEffect transition="in" filter="wheel(4)">
                                      <p:cBhvr>
                                        <p:cTn id="323" dur="2000"/>
                                        <p:tgtEl>
                                          <p:spTgt spid="119"/>
                                        </p:tgtEl>
                                      </p:cBhvr>
                                    </p:animEffect>
                                  </p:childTnLst>
                                </p:cTn>
                              </p:par>
                              <p:par>
                                <p:cTn id="324" presetID="21" presetClass="entr" presetSubtype="4" fill="hold" grpId="1" nodeType="withEffect">
                                  <p:stCondLst>
                                    <p:cond delay="0"/>
                                  </p:stCondLst>
                                  <p:childTnLst>
                                    <p:set>
                                      <p:cBhvr>
                                        <p:cTn id="325" dur="1" fill="hold">
                                          <p:stCondLst>
                                            <p:cond delay="0"/>
                                          </p:stCondLst>
                                        </p:cTn>
                                        <p:tgtEl>
                                          <p:spTgt spid="120"/>
                                        </p:tgtEl>
                                        <p:attrNameLst>
                                          <p:attrName>style.visibility</p:attrName>
                                        </p:attrNameLst>
                                      </p:cBhvr>
                                      <p:to>
                                        <p:strVal val="visible"/>
                                      </p:to>
                                    </p:set>
                                    <p:animEffect transition="in" filter="wheel(4)">
                                      <p:cBhvr>
                                        <p:cTn id="326" dur="2000"/>
                                        <p:tgtEl>
                                          <p:spTgt spid="120"/>
                                        </p:tgtEl>
                                      </p:cBhvr>
                                    </p:animEffect>
                                  </p:childTnLst>
                                </p:cTn>
                              </p:par>
                              <p:par>
                                <p:cTn id="327" presetID="21" presetClass="entr" presetSubtype="4" fill="hold" grpId="1" nodeType="withEffect">
                                  <p:stCondLst>
                                    <p:cond delay="0"/>
                                  </p:stCondLst>
                                  <p:childTnLst>
                                    <p:set>
                                      <p:cBhvr>
                                        <p:cTn id="328" dur="1" fill="hold">
                                          <p:stCondLst>
                                            <p:cond delay="0"/>
                                          </p:stCondLst>
                                        </p:cTn>
                                        <p:tgtEl>
                                          <p:spTgt spid="121"/>
                                        </p:tgtEl>
                                        <p:attrNameLst>
                                          <p:attrName>style.visibility</p:attrName>
                                        </p:attrNameLst>
                                      </p:cBhvr>
                                      <p:to>
                                        <p:strVal val="visible"/>
                                      </p:to>
                                    </p:set>
                                    <p:animEffect transition="in" filter="wheel(4)">
                                      <p:cBhvr>
                                        <p:cTn id="329" dur="2000"/>
                                        <p:tgtEl>
                                          <p:spTgt spid="121"/>
                                        </p:tgtEl>
                                      </p:cBhvr>
                                    </p:animEffect>
                                  </p:childTnLst>
                                </p:cTn>
                              </p:par>
                              <p:par>
                                <p:cTn id="330" presetID="21" presetClass="entr" presetSubtype="4" fill="hold" grpId="1" nodeType="withEffect">
                                  <p:stCondLst>
                                    <p:cond delay="0"/>
                                  </p:stCondLst>
                                  <p:childTnLst>
                                    <p:set>
                                      <p:cBhvr>
                                        <p:cTn id="331" dur="1" fill="hold">
                                          <p:stCondLst>
                                            <p:cond delay="0"/>
                                          </p:stCondLst>
                                        </p:cTn>
                                        <p:tgtEl>
                                          <p:spTgt spid="122"/>
                                        </p:tgtEl>
                                        <p:attrNameLst>
                                          <p:attrName>style.visibility</p:attrName>
                                        </p:attrNameLst>
                                      </p:cBhvr>
                                      <p:to>
                                        <p:strVal val="visible"/>
                                      </p:to>
                                    </p:set>
                                    <p:animEffect transition="in" filter="wheel(4)">
                                      <p:cBhvr>
                                        <p:cTn id="332" dur="2000"/>
                                        <p:tgtEl>
                                          <p:spTgt spid="122"/>
                                        </p:tgtEl>
                                      </p:cBhvr>
                                    </p:animEffect>
                                  </p:childTnLst>
                                </p:cTn>
                              </p:par>
                              <p:par>
                                <p:cTn id="333" presetID="21" presetClass="entr" presetSubtype="4" fill="hold" grpId="1" nodeType="withEffect">
                                  <p:stCondLst>
                                    <p:cond delay="0"/>
                                  </p:stCondLst>
                                  <p:childTnLst>
                                    <p:set>
                                      <p:cBhvr>
                                        <p:cTn id="334" dur="1" fill="hold">
                                          <p:stCondLst>
                                            <p:cond delay="0"/>
                                          </p:stCondLst>
                                        </p:cTn>
                                        <p:tgtEl>
                                          <p:spTgt spid="123"/>
                                        </p:tgtEl>
                                        <p:attrNameLst>
                                          <p:attrName>style.visibility</p:attrName>
                                        </p:attrNameLst>
                                      </p:cBhvr>
                                      <p:to>
                                        <p:strVal val="visible"/>
                                      </p:to>
                                    </p:set>
                                    <p:animEffect transition="in" filter="wheel(4)">
                                      <p:cBhvr>
                                        <p:cTn id="335" dur="2000"/>
                                        <p:tgtEl>
                                          <p:spTgt spid="123"/>
                                        </p:tgtEl>
                                      </p:cBhvr>
                                    </p:animEffect>
                                  </p:childTnLst>
                                </p:cTn>
                              </p:par>
                              <p:par>
                                <p:cTn id="336" presetID="21" presetClass="entr" presetSubtype="4" fill="hold" grpId="1" nodeType="withEffect">
                                  <p:stCondLst>
                                    <p:cond delay="0"/>
                                  </p:stCondLst>
                                  <p:childTnLst>
                                    <p:set>
                                      <p:cBhvr>
                                        <p:cTn id="337" dur="1" fill="hold">
                                          <p:stCondLst>
                                            <p:cond delay="0"/>
                                          </p:stCondLst>
                                        </p:cTn>
                                        <p:tgtEl>
                                          <p:spTgt spid="124"/>
                                        </p:tgtEl>
                                        <p:attrNameLst>
                                          <p:attrName>style.visibility</p:attrName>
                                        </p:attrNameLst>
                                      </p:cBhvr>
                                      <p:to>
                                        <p:strVal val="visible"/>
                                      </p:to>
                                    </p:set>
                                    <p:animEffect transition="in" filter="wheel(4)">
                                      <p:cBhvr>
                                        <p:cTn id="338" dur="2000"/>
                                        <p:tgtEl>
                                          <p:spTgt spid="124"/>
                                        </p:tgtEl>
                                      </p:cBhvr>
                                    </p:animEffect>
                                  </p:childTnLst>
                                </p:cTn>
                              </p:par>
                              <p:par>
                                <p:cTn id="339" presetID="21" presetClass="entr" presetSubtype="4" fill="hold" grpId="1" nodeType="withEffect">
                                  <p:stCondLst>
                                    <p:cond delay="0"/>
                                  </p:stCondLst>
                                  <p:childTnLst>
                                    <p:set>
                                      <p:cBhvr>
                                        <p:cTn id="340" dur="1" fill="hold">
                                          <p:stCondLst>
                                            <p:cond delay="0"/>
                                          </p:stCondLst>
                                        </p:cTn>
                                        <p:tgtEl>
                                          <p:spTgt spid="125"/>
                                        </p:tgtEl>
                                        <p:attrNameLst>
                                          <p:attrName>style.visibility</p:attrName>
                                        </p:attrNameLst>
                                      </p:cBhvr>
                                      <p:to>
                                        <p:strVal val="visible"/>
                                      </p:to>
                                    </p:set>
                                    <p:animEffect transition="in" filter="wheel(4)">
                                      <p:cBhvr>
                                        <p:cTn id="341" dur="2000"/>
                                        <p:tgtEl>
                                          <p:spTgt spid="125"/>
                                        </p:tgtEl>
                                      </p:cBhvr>
                                    </p:animEffect>
                                  </p:childTnLst>
                                </p:cTn>
                              </p:par>
                              <p:par>
                                <p:cTn id="342" presetID="21" presetClass="entr" presetSubtype="4" fill="hold" grpId="1" nodeType="withEffect">
                                  <p:stCondLst>
                                    <p:cond delay="0"/>
                                  </p:stCondLst>
                                  <p:childTnLst>
                                    <p:set>
                                      <p:cBhvr>
                                        <p:cTn id="343" dur="1" fill="hold">
                                          <p:stCondLst>
                                            <p:cond delay="0"/>
                                          </p:stCondLst>
                                        </p:cTn>
                                        <p:tgtEl>
                                          <p:spTgt spid="126"/>
                                        </p:tgtEl>
                                        <p:attrNameLst>
                                          <p:attrName>style.visibility</p:attrName>
                                        </p:attrNameLst>
                                      </p:cBhvr>
                                      <p:to>
                                        <p:strVal val="visible"/>
                                      </p:to>
                                    </p:set>
                                    <p:animEffect transition="in" filter="wheel(4)">
                                      <p:cBhvr>
                                        <p:cTn id="344" dur="2000"/>
                                        <p:tgtEl>
                                          <p:spTgt spid="126"/>
                                        </p:tgtEl>
                                      </p:cBhvr>
                                    </p:animEffect>
                                  </p:childTnLst>
                                </p:cTn>
                              </p:par>
                              <p:par>
                                <p:cTn id="345" presetID="21" presetClass="entr" presetSubtype="4" fill="hold" grpId="1" nodeType="withEffect">
                                  <p:stCondLst>
                                    <p:cond delay="0"/>
                                  </p:stCondLst>
                                  <p:childTnLst>
                                    <p:set>
                                      <p:cBhvr>
                                        <p:cTn id="346" dur="1" fill="hold">
                                          <p:stCondLst>
                                            <p:cond delay="0"/>
                                          </p:stCondLst>
                                        </p:cTn>
                                        <p:tgtEl>
                                          <p:spTgt spid="127"/>
                                        </p:tgtEl>
                                        <p:attrNameLst>
                                          <p:attrName>style.visibility</p:attrName>
                                        </p:attrNameLst>
                                      </p:cBhvr>
                                      <p:to>
                                        <p:strVal val="visible"/>
                                      </p:to>
                                    </p:set>
                                    <p:animEffect transition="in" filter="wheel(4)">
                                      <p:cBhvr>
                                        <p:cTn id="347" dur="2000"/>
                                        <p:tgtEl>
                                          <p:spTgt spid="127"/>
                                        </p:tgtEl>
                                      </p:cBhvr>
                                    </p:animEffect>
                                  </p:childTnLst>
                                </p:cTn>
                              </p:par>
                              <p:par>
                                <p:cTn id="348" presetID="21" presetClass="entr" presetSubtype="4" fill="hold" grpId="1" nodeType="withEffect">
                                  <p:stCondLst>
                                    <p:cond delay="0"/>
                                  </p:stCondLst>
                                  <p:childTnLst>
                                    <p:set>
                                      <p:cBhvr>
                                        <p:cTn id="349" dur="1" fill="hold">
                                          <p:stCondLst>
                                            <p:cond delay="0"/>
                                          </p:stCondLst>
                                        </p:cTn>
                                        <p:tgtEl>
                                          <p:spTgt spid="128"/>
                                        </p:tgtEl>
                                        <p:attrNameLst>
                                          <p:attrName>style.visibility</p:attrName>
                                        </p:attrNameLst>
                                      </p:cBhvr>
                                      <p:to>
                                        <p:strVal val="visible"/>
                                      </p:to>
                                    </p:set>
                                    <p:animEffect transition="in" filter="wheel(4)">
                                      <p:cBhvr>
                                        <p:cTn id="350" dur="2000"/>
                                        <p:tgtEl>
                                          <p:spTgt spid="128"/>
                                        </p:tgtEl>
                                      </p:cBhvr>
                                    </p:animEffect>
                                  </p:childTnLst>
                                </p:cTn>
                              </p:par>
                              <p:par>
                                <p:cTn id="351" presetID="21" presetClass="entr" presetSubtype="4" fill="hold" grpId="1" nodeType="withEffect">
                                  <p:stCondLst>
                                    <p:cond delay="0"/>
                                  </p:stCondLst>
                                  <p:childTnLst>
                                    <p:set>
                                      <p:cBhvr>
                                        <p:cTn id="352" dur="1" fill="hold">
                                          <p:stCondLst>
                                            <p:cond delay="0"/>
                                          </p:stCondLst>
                                        </p:cTn>
                                        <p:tgtEl>
                                          <p:spTgt spid="129"/>
                                        </p:tgtEl>
                                        <p:attrNameLst>
                                          <p:attrName>style.visibility</p:attrName>
                                        </p:attrNameLst>
                                      </p:cBhvr>
                                      <p:to>
                                        <p:strVal val="visible"/>
                                      </p:to>
                                    </p:set>
                                    <p:animEffect transition="in" filter="wheel(4)">
                                      <p:cBhvr>
                                        <p:cTn id="353" dur="2000"/>
                                        <p:tgtEl>
                                          <p:spTgt spid="129"/>
                                        </p:tgtEl>
                                      </p:cBhvr>
                                    </p:animEffect>
                                  </p:childTnLst>
                                </p:cTn>
                              </p:par>
                              <p:par>
                                <p:cTn id="354" presetID="21" presetClass="entr" presetSubtype="4" fill="hold" grpId="1" nodeType="withEffect">
                                  <p:stCondLst>
                                    <p:cond delay="0"/>
                                  </p:stCondLst>
                                  <p:childTnLst>
                                    <p:set>
                                      <p:cBhvr>
                                        <p:cTn id="355" dur="1" fill="hold">
                                          <p:stCondLst>
                                            <p:cond delay="0"/>
                                          </p:stCondLst>
                                        </p:cTn>
                                        <p:tgtEl>
                                          <p:spTgt spid="130"/>
                                        </p:tgtEl>
                                        <p:attrNameLst>
                                          <p:attrName>style.visibility</p:attrName>
                                        </p:attrNameLst>
                                      </p:cBhvr>
                                      <p:to>
                                        <p:strVal val="visible"/>
                                      </p:to>
                                    </p:set>
                                    <p:animEffect transition="in" filter="wheel(4)">
                                      <p:cBhvr>
                                        <p:cTn id="356" dur="2000"/>
                                        <p:tgtEl>
                                          <p:spTgt spid="130"/>
                                        </p:tgtEl>
                                      </p:cBhvr>
                                    </p:animEffect>
                                  </p:childTnLst>
                                </p:cTn>
                              </p:par>
                              <p:par>
                                <p:cTn id="357" presetID="21" presetClass="entr" presetSubtype="4" fill="hold" grpId="1" nodeType="withEffect">
                                  <p:stCondLst>
                                    <p:cond delay="0"/>
                                  </p:stCondLst>
                                  <p:childTnLst>
                                    <p:set>
                                      <p:cBhvr>
                                        <p:cTn id="358" dur="1" fill="hold">
                                          <p:stCondLst>
                                            <p:cond delay="0"/>
                                          </p:stCondLst>
                                        </p:cTn>
                                        <p:tgtEl>
                                          <p:spTgt spid="131"/>
                                        </p:tgtEl>
                                        <p:attrNameLst>
                                          <p:attrName>style.visibility</p:attrName>
                                        </p:attrNameLst>
                                      </p:cBhvr>
                                      <p:to>
                                        <p:strVal val="visible"/>
                                      </p:to>
                                    </p:set>
                                    <p:animEffect transition="in" filter="wheel(4)">
                                      <p:cBhvr>
                                        <p:cTn id="359" dur="2000"/>
                                        <p:tgtEl>
                                          <p:spTgt spid="131"/>
                                        </p:tgtEl>
                                      </p:cBhvr>
                                    </p:animEffect>
                                  </p:childTnLst>
                                </p:cTn>
                              </p:par>
                              <p:par>
                                <p:cTn id="360" presetID="21" presetClass="entr" presetSubtype="4" fill="hold" grpId="1" nodeType="withEffect">
                                  <p:stCondLst>
                                    <p:cond delay="0"/>
                                  </p:stCondLst>
                                  <p:childTnLst>
                                    <p:set>
                                      <p:cBhvr>
                                        <p:cTn id="361" dur="1" fill="hold">
                                          <p:stCondLst>
                                            <p:cond delay="0"/>
                                          </p:stCondLst>
                                        </p:cTn>
                                        <p:tgtEl>
                                          <p:spTgt spid="132"/>
                                        </p:tgtEl>
                                        <p:attrNameLst>
                                          <p:attrName>style.visibility</p:attrName>
                                        </p:attrNameLst>
                                      </p:cBhvr>
                                      <p:to>
                                        <p:strVal val="visible"/>
                                      </p:to>
                                    </p:set>
                                    <p:animEffect transition="in" filter="wheel(4)">
                                      <p:cBhvr>
                                        <p:cTn id="362" dur="2000"/>
                                        <p:tgtEl>
                                          <p:spTgt spid="132"/>
                                        </p:tgtEl>
                                      </p:cBhvr>
                                    </p:animEffect>
                                  </p:childTnLst>
                                </p:cTn>
                              </p:par>
                              <p:par>
                                <p:cTn id="363" presetID="21" presetClass="entr" presetSubtype="4" fill="hold" grpId="1" nodeType="withEffect">
                                  <p:stCondLst>
                                    <p:cond delay="0"/>
                                  </p:stCondLst>
                                  <p:childTnLst>
                                    <p:set>
                                      <p:cBhvr>
                                        <p:cTn id="364" dur="1" fill="hold">
                                          <p:stCondLst>
                                            <p:cond delay="0"/>
                                          </p:stCondLst>
                                        </p:cTn>
                                        <p:tgtEl>
                                          <p:spTgt spid="133"/>
                                        </p:tgtEl>
                                        <p:attrNameLst>
                                          <p:attrName>style.visibility</p:attrName>
                                        </p:attrNameLst>
                                      </p:cBhvr>
                                      <p:to>
                                        <p:strVal val="visible"/>
                                      </p:to>
                                    </p:set>
                                    <p:animEffect transition="in" filter="wheel(4)">
                                      <p:cBhvr>
                                        <p:cTn id="365" dur="2000"/>
                                        <p:tgtEl>
                                          <p:spTgt spid="133"/>
                                        </p:tgtEl>
                                      </p:cBhvr>
                                    </p:animEffect>
                                  </p:childTnLst>
                                </p:cTn>
                              </p:par>
                              <p:par>
                                <p:cTn id="366" presetID="21" presetClass="entr" presetSubtype="4" fill="hold" grpId="1" nodeType="withEffect">
                                  <p:stCondLst>
                                    <p:cond delay="0"/>
                                  </p:stCondLst>
                                  <p:childTnLst>
                                    <p:set>
                                      <p:cBhvr>
                                        <p:cTn id="367" dur="1" fill="hold">
                                          <p:stCondLst>
                                            <p:cond delay="0"/>
                                          </p:stCondLst>
                                        </p:cTn>
                                        <p:tgtEl>
                                          <p:spTgt spid="134"/>
                                        </p:tgtEl>
                                        <p:attrNameLst>
                                          <p:attrName>style.visibility</p:attrName>
                                        </p:attrNameLst>
                                      </p:cBhvr>
                                      <p:to>
                                        <p:strVal val="visible"/>
                                      </p:to>
                                    </p:set>
                                    <p:animEffect transition="in" filter="wheel(4)">
                                      <p:cBhvr>
                                        <p:cTn id="368" dur="2000"/>
                                        <p:tgtEl>
                                          <p:spTgt spid="134"/>
                                        </p:tgtEl>
                                      </p:cBhvr>
                                    </p:animEffect>
                                  </p:childTnLst>
                                </p:cTn>
                              </p:par>
                              <p:par>
                                <p:cTn id="369" presetID="21" presetClass="entr" presetSubtype="4" fill="hold" grpId="1" nodeType="withEffect">
                                  <p:stCondLst>
                                    <p:cond delay="0"/>
                                  </p:stCondLst>
                                  <p:childTnLst>
                                    <p:set>
                                      <p:cBhvr>
                                        <p:cTn id="370" dur="1" fill="hold">
                                          <p:stCondLst>
                                            <p:cond delay="0"/>
                                          </p:stCondLst>
                                        </p:cTn>
                                        <p:tgtEl>
                                          <p:spTgt spid="135"/>
                                        </p:tgtEl>
                                        <p:attrNameLst>
                                          <p:attrName>style.visibility</p:attrName>
                                        </p:attrNameLst>
                                      </p:cBhvr>
                                      <p:to>
                                        <p:strVal val="visible"/>
                                      </p:to>
                                    </p:set>
                                    <p:animEffect transition="in" filter="wheel(4)">
                                      <p:cBhvr>
                                        <p:cTn id="371" dur="2000"/>
                                        <p:tgtEl>
                                          <p:spTgt spid="135"/>
                                        </p:tgtEl>
                                      </p:cBhvr>
                                    </p:animEffect>
                                  </p:childTnLst>
                                </p:cTn>
                              </p:par>
                              <p:par>
                                <p:cTn id="372" presetID="21" presetClass="entr" presetSubtype="4" fill="hold" grpId="1" nodeType="withEffect">
                                  <p:stCondLst>
                                    <p:cond delay="0"/>
                                  </p:stCondLst>
                                  <p:childTnLst>
                                    <p:set>
                                      <p:cBhvr>
                                        <p:cTn id="373" dur="1" fill="hold">
                                          <p:stCondLst>
                                            <p:cond delay="0"/>
                                          </p:stCondLst>
                                        </p:cTn>
                                        <p:tgtEl>
                                          <p:spTgt spid="136"/>
                                        </p:tgtEl>
                                        <p:attrNameLst>
                                          <p:attrName>style.visibility</p:attrName>
                                        </p:attrNameLst>
                                      </p:cBhvr>
                                      <p:to>
                                        <p:strVal val="visible"/>
                                      </p:to>
                                    </p:set>
                                    <p:animEffect transition="in" filter="wheel(4)">
                                      <p:cBhvr>
                                        <p:cTn id="374" dur="2000"/>
                                        <p:tgtEl>
                                          <p:spTgt spid="136"/>
                                        </p:tgtEl>
                                      </p:cBhvr>
                                    </p:animEffect>
                                  </p:childTnLst>
                                </p:cTn>
                              </p:par>
                              <p:par>
                                <p:cTn id="375" presetID="21" presetClass="entr" presetSubtype="4" fill="hold" grpId="1" nodeType="withEffect">
                                  <p:stCondLst>
                                    <p:cond delay="0"/>
                                  </p:stCondLst>
                                  <p:childTnLst>
                                    <p:set>
                                      <p:cBhvr>
                                        <p:cTn id="376" dur="1" fill="hold">
                                          <p:stCondLst>
                                            <p:cond delay="0"/>
                                          </p:stCondLst>
                                        </p:cTn>
                                        <p:tgtEl>
                                          <p:spTgt spid="137"/>
                                        </p:tgtEl>
                                        <p:attrNameLst>
                                          <p:attrName>style.visibility</p:attrName>
                                        </p:attrNameLst>
                                      </p:cBhvr>
                                      <p:to>
                                        <p:strVal val="visible"/>
                                      </p:to>
                                    </p:set>
                                    <p:animEffect transition="in" filter="wheel(4)">
                                      <p:cBhvr>
                                        <p:cTn id="377" dur="2000"/>
                                        <p:tgtEl>
                                          <p:spTgt spid="137"/>
                                        </p:tgtEl>
                                      </p:cBhvr>
                                    </p:animEffect>
                                  </p:childTnLst>
                                </p:cTn>
                              </p:par>
                              <p:par>
                                <p:cTn id="378" presetID="21" presetClass="entr" presetSubtype="4" fill="hold" grpId="1" nodeType="withEffect">
                                  <p:stCondLst>
                                    <p:cond delay="0"/>
                                  </p:stCondLst>
                                  <p:childTnLst>
                                    <p:set>
                                      <p:cBhvr>
                                        <p:cTn id="379" dur="1" fill="hold">
                                          <p:stCondLst>
                                            <p:cond delay="0"/>
                                          </p:stCondLst>
                                        </p:cTn>
                                        <p:tgtEl>
                                          <p:spTgt spid="138"/>
                                        </p:tgtEl>
                                        <p:attrNameLst>
                                          <p:attrName>style.visibility</p:attrName>
                                        </p:attrNameLst>
                                      </p:cBhvr>
                                      <p:to>
                                        <p:strVal val="visible"/>
                                      </p:to>
                                    </p:set>
                                    <p:animEffect transition="in" filter="wheel(4)">
                                      <p:cBhvr>
                                        <p:cTn id="380" dur="2000"/>
                                        <p:tgtEl>
                                          <p:spTgt spid="138"/>
                                        </p:tgtEl>
                                      </p:cBhvr>
                                    </p:animEffect>
                                  </p:childTnLst>
                                </p:cTn>
                              </p:par>
                              <p:par>
                                <p:cTn id="381" presetID="21" presetClass="entr" presetSubtype="4" fill="hold" grpId="1" nodeType="withEffect">
                                  <p:stCondLst>
                                    <p:cond delay="0"/>
                                  </p:stCondLst>
                                  <p:childTnLst>
                                    <p:set>
                                      <p:cBhvr>
                                        <p:cTn id="382" dur="1" fill="hold">
                                          <p:stCondLst>
                                            <p:cond delay="0"/>
                                          </p:stCondLst>
                                        </p:cTn>
                                        <p:tgtEl>
                                          <p:spTgt spid="139"/>
                                        </p:tgtEl>
                                        <p:attrNameLst>
                                          <p:attrName>style.visibility</p:attrName>
                                        </p:attrNameLst>
                                      </p:cBhvr>
                                      <p:to>
                                        <p:strVal val="visible"/>
                                      </p:to>
                                    </p:set>
                                    <p:animEffect transition="in" filter="wheel(4)">
                                      <p:cBhvr>
                                        <p:cTn id="383" dur="2000"/>
                                        <p:tgtEl>
                                          <p:spTgt spid="139"/>
                                        </p:tgtEl>
                                      </p:cBhvr>
                                    </p:animEffect>
                                  </p:childTnLst>
                                </p:cTn>
                              </p:par>
                              <p:par>
                                <p:cTn id="384" presetID="21" presetClass="entr" presetSubtype="4" fill="hold" grpId="1" nodeType="withEffect">
                                  <p:stCondLst>
                                    <p:cond delay="0"/>
                                  </p:stCondLst>
                                  <p:childTnLst>
                                    <p:set>
                                      <p:cBhvr>
                                        <p:cTn id="385" dur="1" fill="hold">
                                          <p:stCondLst>
                                            <p:cond delay="0"/>
                                          </p:stCondLst>
                                        </p:cTn>
                                        <p:tgtEl>
                                          <p:spTgt spid="140"/>
                                        </p:tgtEl>
                                        <p:attrNameLst>
                                          <p:attrName>style.visibility</p:attrName>
                                        </p:attrNameLst>
                                      </p:cBhvr>
                                      <p:to>
                                        <p:strVal val="visible"/>
                                      </p:to>
                                    </p:set>
                                    <p:animEffect transition="in" filter="wheel(4)">
                                      <p:cBhvr>
                                        <p:cTn id="386" dur="2000"/>
                                        <p:tgtEl>
                                          <p:spTgt spid="140"/>
                                        </p:tgtEl>
                                      </p:cBhvr>
                                    </p:animEffect>
                                  </p:childTnLst>
                                </p:cTn>
                              </p:par>
                              <p:par>
                                <p:cTn id="387" presetID="21" presetClass="entr" presetSubtype="4" fill="hold" grpId="1" nodeType="withEffect">
                                  <p:stCondLst>
                                    <p:cond delay="0"/>
                                  </p:stCondLst>
                                  <p:childTnLst>
                                    <p:set>
                                      <p:cBhvr>
                                        <p:cTn id="388" dur="1" fill="hold">
                                          <p:stCondLst>
                                            <p:cond delay="0"/>
                                          </p:stCondLst>
                                        </p:cTn>
                                        <p:tgtEl>
                                          <p:spTgt spid="141"/>
                                        </p:tgtEl>
                                        <p:attrNameLst>
                                          <p:attrName>style.visibility</p:attrName>
                                        </p:attrNameLst>
                                      </p:cBhvr>
                                      <p:to>
                                        <p:strVal val="visible"/>
                                      </p:to>
                                    </p:set>
                                    <p:animEffect transition="in" filter="wheel(4)">
                                      <p:cBhvr>
                                        <p:cTn id="389" dur="2000"/>
                                        <p:tgtEl>
                                          <p:spTgt spid="141"/>
                                        </p:tgtEl>
                                      </p:cBhvr>
                                    </p:animEffect>
                                  </p:childTnLst>
                                </p:cTn>
                              </p:par>
                              <p:par>
                                <p:cTn id="390" presetID="21" presetClass="entr" presetSubtype="4" fill="hold" grpId="1" nodeType="withEffect">
                                  <p:stCondLst>
                                    <p:cond delay="0"/>
                                  </p:stCondLst>
                                  <p:childTnLst>
                                    <p:set>
                                      <p:cBhvr>
                                        <p:cTn id="391" dur="1" fill="hold">
                                          <p:stCondLst>
                                            <p:cond delay="0"/>
                                          </p:stCondLst>
                                        </p:cTn>
                                        <p:tgtEl>
                                          <p:spTgt spid="142"/>
                                        </p:tgtEl>
                                        <p:attrNameLst>
                                          <p:attrName>style.visibility</p:attrName>
                                        </p:attrNameLst>
                                      </p:cBhvr>
                                      <p:to>
                                        <p:strVal val="visible"/>
                                      </p:to>
                                    </p:set>
                                    <p:animEffect transition="in" filter="wheel(4)">
                                      <p:cBhvr>
                                        <p:cTn id="392" dur="2000"/>
                                        <p:tgtEl>
                                          <p:spTgt spid="142"/>
                                        </p:tgtEl>
                                      </p:cBhvr>
                                    </p:animEffect>
                                  </p:childTnLst>
                                </p:cTn>
                              </p:par>
                              <p:par>
                                <p:cTn id="393" presetID="21" presetClass="entr" presetSubtype="4" fill="hold" grpId="1" nodeType="withEffect">
                                  <p:stCondLst>
                                    <p:cond delay="0"/>
                                  </p:stCondLst>
                                  <p:childTnLst>
                                    <p:set>
                                      <p:cBhvr>
                                        <p:cTn id="394" dur="1" fill="hold">
                                          <p:stCondLst>
                                            <p:cond delay="0"/>
                                          </p:stCondLst>
                                        </p:cTn>
                                        <p:tgtEl>
                                          <p:spTgt spid="143"/>
                                        </p:tgtEl>
                                        <p:attrNameLst>
                                          <p:attrName>style.visibility</p:attrName>
                                        </p:attrNameLst>
                                      </p:cBhvr>
                                      <p:to>
                                        <p:strVal val="visible"/>
                                      </p:to>
                                    </p:set>
                                    <p:animEffect transition="in" filter="wheel(4)">
                                      <p:cBhvr>
                                        <p:cTn id="395" dur="2000"/>
                                        <p:tgtEl>
                                          <p:spTgt spid="143"/>
                                        </p:tgtEl>
                                      </p:cBhvr>
                                    </p:animEffect>
                                  </p:childTnLst>
                                </p:cTn>
                              </p:par>
                              <p:par>
                                <p:cTn id="396" presetID="21" presetClass="entr" presetSubtype="4" fill="hold" grpId="1" nodeType="withEffect">
                                  <p:stCondLst>
                                    <p:cond delay="0"/>
                                  </p:stCondLst>
                                  <p:childTnLst>
                                    <p:set>
                                      <p:cBhvr>
                                        <p:cTn id="397" dur="1" fill="hold">
                                          <p:stCondLst>
                                            <p:cond delay="0"/>
                                          </p:stCondLst>
                                        </p:cTn>
                                        <p:tgtEl>
                                          <p:spTgt spid="144"/>
                                        </p:tgtEl>
                                        <p:attrNameLst>
                                          <p:attrName>style.visibility</p:attrName>
                                        </p:attrNameLst>
                                      </p:cBhvr>
                                      <p:to>
                                        <p:strVal val="visible"/>
                                      </p:to>
                                    </p:set>
                                    <p:animEffect transition="in" filter="wheel(4)">
                                      <p:cBhvr>
                                        <p:cTn id="398" dur="2000"/>
                                        <p:tgtEl>
                                          <p:spTgt spid="144"/>
                                        </p:tgtEl>
                                      </p:cBhvr>
                                    </p:animEffect>
                                  </p:childTnLst>
                                </p:cTn>
                              </p:par>
                              <p:par>
                                <p:cTn id="399" presetID="21" presetClass="entr" presetSubtype="4" fill="hold" grpId="1" nodeType="withEffect">
                                  <p:stCondLst>
                                    <p:cond delay="0"/>
                                  </p:stCondLst>
                                  <p:childTnLst>
                                    <p:set>
                                      <p:cBhvr>
                                        <p:cTn id="400" dur="1" fill="hold">
                                          <p:stCondLst>
                                            <p:cond delay="0"/>
                                          </p:stCondLst>
                                        </p:cTn>
                                        <p:tgtEl>
                                          <p:spTgt spid="145"/>
                                        </p:tgtEl>
                                        <p:attrNameLst>
                                          <p:attrName>style.visibility</p:attrName>
                                        </p:attrNameLst>
                                      </p:cBhvr>
                                      <p:to>
                                        <p:strVal val="visible"/>
                                      </p:to>
                                    </p:set>
                                    <p:animEffect transition="in" filter="wheel(4)">
                                      <p:cBhvr>
                                        <p:cTn id="401" dur="2000"/>
                                        <p:tgtEl>
                                          <p:spTgt spid="145"/>
                                        </p:tgtEl>
                                      </p:cBhvr>
                                    </p:animEffect>
                                  </p:childTnLst>
                                </p:cTn>
                              </p:par>
                              <p:par>
                                <p:cTn id="402" presetID="21" presetClass="entr" presetSubtype="4" fill="hold" grpId="1" nodeType="withEffect">
                                  <p:stCondLst>
                                    <p:cond delay="0"/>
                                  </p:stCondLst>
                                  <p:childTnLst>
                                    <p:set>
                                      <p:cBhvr>
                                        <p:cTn id="403" dur="1" fill="hold">
                                          <p:stCondLst>
                                            <p:cond delay="0"/>
                                          </p:stCondLst>
                                        </p:cTn>
                                        <p:tgtEl>
                                          <p:spTgt spid="146"/>
                                        </p:tgtEl>
                                        <p:attrNameLst>
                                          <p:attrName>style.visibility</p:attrName>
                                        </p:attrNameLst>
                                      </p:cBhvr>
                                      <p:to>
                                        <p:strVal val="visible"/>
                                      </p:to>
                                    </p:set>
                                    <p:animEffect transition="in" filter="wheel(4)">
                                      <p:cBhvr>
                                        <p:cTn id="404" dur="2000"/>
                                        <p:tgtEl>
                                          <p:spTgt spid="146"/>
                                        </p:tgtEl>
                                      </p:cBhvr>
                                    </p:animEffect>
                                  </p:childTnLst>
                                </p:cTn>
                              </p:par>
                              <p:par>
                                <p:cTn id="405" presetID="21" presetClass="entr" presetSubtype="4" fill="hold" grpId="1" nodeType="withEffect">
                                  <p:stCondLst>
                                    <p:cond delay="0"/>
                                  </p:stCondLst>
                                  <p:childTnLst>
                                    <p:set>
                                      <p:cBhvr>
                                        <p:cTn id="406" dur="1" fill="hold">
                                          <p:stCondLst>
                                            <p:cond delay="0"/>
                                          </p:stCondLst>
                                        </p:cTn>
                                        <p:tgtEl>
                                          <p:spTgt spid="147"/>
                                        </p:tgtEl>
                                        <p:attrNameLst>
                                          <p:attrName>style.visibility</p:attrName>
                                        </p:attrNameLst>
                                      </p:cBhvr>
                                      <p:to>
                                        <p:strVal val="visible"/>
                                      </p:to>
                                    </p:set>
                                    <p:animEffect transition="in" filter="wheel(4)">
                                      <p:cBhvr>
                                        <p:cTn id="407" dur="2000"/>
                                        <p:tgtEl>
                                          <p:spTgt spid="147"/>
                                        </p:tgtEl>
                                      </p:cBhvr>
                                    </p:animEffect>
                                  </p:childTnLst>
                                </p:cTn>
                              </p:par>
                              <p:par>
                                <p:cTn id="408" presetID="21" presetClass="entr" presetSubtype="4" fill="hold" grpId="1" nodeType="withEffect">
                                  <p:stCondLst>
                                    <p:cond delay="0"/>
                                  </p:stCondLst>
                                  <p:childTnLst>
                                    <p:set>
                                      <p:cBhvr>
                                        <p:cTn id="409" dur="1" fill="hold">
                                          <p:stCondLst>
                                            <p:cond delay="0"/>
                                          </p:stCondLst>
                                        </p:cTn>
                                        <p:tgtEl>
                                          <p:spTgt spid="148"/>
                                        </p:tgtEl>
                                        <p:attrNameLst>
                                          <p:attrName>style.visibility</p:attrName>
                                        </p:attrNameLst>
                                      </p:cBhvr>
                                      <p:to>
                                        <p:strVal val="visible"/>
                                      </p:to>
                                    </p:set>
                                    <p:animEffect transition="in" filter="wheel(4)">
                                      <p:cBhvr>
                                        <p:cTn id="410" dur="2000"/>
                                        <p:tgtEl>
                                          <p:spTgt spid="148"/>
                                        </p:tgtEl>
                                      </p:cBhvr>
                                    </p:animEffect>
                                  </p:childTnLst>
                                </p:cTn>
                              </p:par>
                              <p:par>
                                <p:cTn id="411" presetID="21" presetClass="entr" presetSubtype="4" fill="hold" grpId="1" nodeType="withEffect">
                                  <p:stCondLst>
                                    <p:cond delay="0"/>
                                  </p:stCondLst>
                                  <p:childTnLst>
                                    <p:set>
                                      <p:cBhvr>
                                        <p:cTn id="412" dur="1" fill="hold">
                                          <p:stCondLst>
                                            <p:cond delay="0"/>
                                          </p:stCondLst>
                                        </p:cTn>
                                        <p:tgtEl>
                                          <p:spTgt spid="149"/>
                                        </p:tgtEl>
                                        <p:attrNameLst>
                                          <p:attrName>style.visibility</p:attrName>
                                        </p:attrNameLst>
                                      </p:cBhvr>
                                      <p:to>
                                        <p:strVal val="visible"/>
                                      </p:to>
                                    </p:set>
                                    <p:animEffect transition="in" filter="wheel(4)">
                                      <p:cBhvr>
                                        <p:cTn id="413" dur="2000"/>
                                        <p:tgtEl>
                                          <p:spTgt spid="149"/>
                                        </p:tgtEl>
                                      </p:cBhvr>
                                    </p:animEffect>
                                  </p:childTnLst>
                                </p:cTn>
                              </p:par>
                              <p:par>
                                <p:cTn id="414" presetID="21" presetClass="entr" presetSubtype="4" fill="hold" grpId="1" nodeType="withEffect">
                                  <p:stCondLst>
                                    <p:cond delay="0"/>
                                  </p:stCondLst>
                                  <p:childTnLst>
                                    <p:set>
                                      <p:cBhvr>
                                        <p:cTn id="415" dur="1" fill="hold">
                                          <p:stCondLst>
                                            <p:cond delay="0"/>
                                          </p:stCondLst>
                                        </p:cTn>
                                        <p:tgtEl>
                                          <p:spTgt spid="150"/>
                                        </p:tgtEl>
                                        <p:attrNameLst>
                                          <p:attrName>style.visibility</p:attrName>
                                        </p:attrNameLst>
                                      </p:cBhvr>
                                      <p:to>
                                        <p:strVal val="visible"/>
                                      </p:to>
                                    </p:set>
                                    <p:animEffect transition="in" filter="wheel(4)">
                                      <p:cBhvr>
                                        <p:cTn id="416" dur="2000"/>
                                        <p:tgtEl>
                                          <p:spTgt spid="150"/>
                                        </p:tgtEl>
                                      </p:cBhvr>
                                    </p:animEffect>
                                  </p:childTnLst>
                                </p:cTn>
                              </p:par>
                              <p:par>
                                <p:cTn id="417" presetID="21" presetClass="entr" presetSubtype="4" fill="hold" grpId="1" nodeType="withEffect">
                                  <p:stCondLst>
                                    <p:cond delay="0"/>
                                  </p:stCondLst>
                                  <p:childTnLst>
                                    <p:set>
                                      <p:cBhvr>
                                        <p:cTn id="418" dur="1" fill="hold">
                                          <p:stCondLst>
                                            <p:cond delay="0"/>
                                          </p:stCondLst>
                                        </p:cTn>
                                        <p:tgtEl>
                                          <p:spTgt spid="151"/>
                                        </p:tgtEl>
                                        <p:attrNameLst>
                                          <p:attrName>style.visibility</p:attrName>
                                        </p:attrNameLst>
                                      </p:cBhvr>
                                      <p:to>
                                        <p:strVal val="visible"/>
                                      </p:to>
                                    </p:set>
                                    <p:animEffect transition="in" filter="wheel(4)">
                                      <p:cBhvr>
                                        <p:cTn id="419" dur="2000"/>
                                        <p:tgtEl>
                                          <p:spTgt spid="151"/>
                                        </p:tgtEl>
                                      </p:cBhvr>
                                    </p:animEffect>
                                  </p:childTnLst>
                                </p:cTn>
                              </p:par>
                              <p:par>
                                <p:cTn id="420" presetID="21" presetClass="entr" presetSubtype="4" fill="hold" grpId="1" nodeType="withEffect">
                                  <p:stCondLst>
                                    <p:cond delay="0"/>
                                  </p:stCondLst>
                                  <p:childTnLst>
                                    <p:set>
                                      <p:cBhvr>
                                        <p:cTn id="421" dur="1" fill="hold">
                                          <p:stCondLst>
                                            <p:cond delay="0"/>
                                          </p:stCondLst>
                                        </p:cTn>
                                        <p:tgtEl>
                                          <p:spTgt spid="152"/>
                                        </p:tgtEl>
                                        <p:attrNameLst>
                                          <p:attrName>style.visibility</p:attrName>
                                        </p:attrNameLst>
                                      </p:cBhvr>
                                      <p:to>
                                        <p:strVal val="visible"/>
                                      </p:to>
                                    </p:set>
                                    <p:animEffect transition="in" filter="wheel(4)">
                                      <p:cBhvr>
                                        <p:cTn id="422" dur="2000"/>
                                        <p:tgtEl>
                                          <p:spTgt spid="152"/>
                                        </p:tgtEl>
                                      </p:cBhvr>
                                    </p:animEffect>
                                  </p:childTnLst>
                                </p:cTn>
                              </p:par>
                              <p:par>
                                <p:cTn id="423" presetID="21" presetClass="entr" presetSubtype="4" fill="hold" grpId="1" nodeType="withEffect">
                                  <p:stCondLst>
                                    <p:cond delay="0"/>
                                  </p:stCondLst>
                                  <p:childTnLst>
                                    <p:set>
                                      <p:cBhvr>
                                        <p:cTn id="424" dur="1" fill="hold">
                                          <p:stCondLst>
                                            <p:cond delay="0"/>
                                          </p:stCondLst>
                                        </p:cTn>
                                        <p:tgtEl>
                                          <p:spTgt spid="153"/>
                                        </p:tgtEl>
                                        <p:attrNameLst>
                                          <p:attrName>style.visibility</p:attrName>
                                        </p:attrNameLst>
                                      </p:cBhvr>
                                      <p:to>
                                        <p:strVal val="visible"/>
                                      </p:to>
                                    </p:set>
                                    <p:animEffect transition="in" filter="wheel(4)">
                                      <p:cBhvr>
                                        <p:cTn id="425" dur="2000"/>
                                        <p:tgtEl>
                                          <p:spTgt spid="153"/>
                                        </p:tgtEl>
                                      </p:cBhvr>
                                    </p:animEffect>
                                  </p:childTnLst>
                                </p:cTn>
                              </p:par>
                              <p:par>
                                <p:cTn id="426" presetID="21" presetClass="entr" presetSubtype="4" fill="hold" grpId="1" nodeType="withEffect">
                                  <p:stCondLst>
                                    <p:cond delay="0"/>
                                  </p:stCondLst>
                                  <p:childTnLst>
                                    <p:set>
                                      <p:cBhvr>
                                        <p:cTn id="427" dur="1" fill="hold">
                                          <p:stCondLst>
                                            <p:cond delay="0"/>
                                          </p:stCondLst>
                                        </p:cTn>
                                        <p:tgtEl>
                                          <p:spTgt spid="154"/>
                                        </p:tgtEl>
                                        <p:attrNameLst>
                                          <p:attrName>style.visibility</p:attrName>
                                        </p:attrNameLst>
                                      </p:cBhvr>
                                      <p:to>
                                        <p:strVal val="visible"/>
                                      </p:to>
                                    </p:set>
                                    <p:animEffect transition="in" filter="wheel(4)">
                                      <p:cBhvr>
                                        <p:cTn id="428" dur="2000"/>
                                        <p:tgtEl>
                                          <p:spTgt spid="154"/>
                                        </p:tgtEl>
                                      </p:cBhvr>
                                    </p:animEffect>
                                  </p:childTnLst>
                                </p:cTn>
                              </p:par>
                              <p:par>
                                <p:cTn id="429" presetID="21" presetClass="entr" presetSubtype="4" fill="hold" grpId="1" nodeType="withEffect">
                                  <p:stCondLst>
                                    <p:cond delay="0"/>
                                  </p:stCondLst>
                                  <p:childTnLst>
                                    <p:set>
                                      <p:cBhvr>
                                        <p:cTn id="430" dur="1" fill="hold">
                                          <p:stCondLst>
                                            <p:cond delay="0"/>
                                          </p:stCondLst>
                                        </p:cTn>
                                        <p:tgtEl>
                                          <p:spTgt spid="155"/>
                                        </p:tgtEl>
                                        <p:attrNameLst>
                                          <p:attrName>style.visibility</p:attrName>
                                        </p:attrNameLst>
                                      </p:cBhvr>
                                      <p:to>
                                        <p:strVal val="visible"/>
                                      </p:to>
                                    </p:set>
                                    <p:animEffect transition="in" filter="wheel(4)">
                                      <p:cBhvr>
                                        <p:cTn id="431" dur="2000"/>
                                        <p:tgtEl>
                                          <p:spTgt spid="155"/>
                                        </p:tgtEl>
                                      </p:cBhvr>
                                    </p:animEffect>
                                  </p:childTnLst>
                                </p:cTn>
                              </p:par>
                              <p:par>
                                <p:cTn id="432" presetID="21" presetClass="entr" presetSubtype="4" fill="hold" grpId="1" nodeType="withEffect">
                                  <p:stCondLst>
                                    <p:cond delay="0"/>
                                  </p:stCondLst>
                                  <p:childTnLst>
                                    <p:set>
                                      <p:cBhvr>
                                        <p:cTn id="433" dur="1" fill="hold">
                                          <p:stCondLst>
                                            <p:cond delay="0"/>
                                          </p:stCondLst>
                                        </p:cTn>
                                        <p:tgtEl>
                                          <p:spTgt spid="156"/>
                                        </p:tgtEl>
                                        <p:attrNameLst>
                                          <p:attrName>style.visibility</p:attrName>
                                        </p:attrNameLst>
                                      </p:cBhvr>
                                      <p:to>
                                        <p:strVal val="visible"/>
                                      </p:to>
                                    </p:set>
                                    <p:animEffect transition="in" filter="wheel(4)">
                                      <p:cBhvr>
                                        <p:cTn id="434" dur="2000"/>
                                        <p:tgtEl>
                                          <p:spTgt spid="156"/>
                                        </p:tgtEl>
                                      </p:cBhvr>
                                    </p:animEffect>
                                  </p:childTnLst>
                                </p:cTn>
                              </p:par>
                              <p:par>
                                <p:cTn id="435" presetID="21" presetClass="entr" presetSubtype="4" fill="hold" grpId="1" nodeType="withEffect">
                                  <p:stCondLst>
                                    <p:cond delay="0"/>
                                  </p:stCondLst>
                                  <p:childTnLst>
                                    <p:set>
                                      <p:cBhvr>
                                        <p:cTn id="436" dur="1" fill="hold">
                                          <p:stCondLst>
                                            <p:cond delay="0"/>
                                          </p:stCondLst>
                                        </p:cTn>
                                        <p:tgtEl>
                                          <p:spTgt spid="157"/>
                                        </p:tgtEl>
                                        <p:attrNameLst>
                                          <p:attrName>style.visibility</p:attrName>
                                        </p:attrNameLst>
                                      </p:cBhvr>
                                      <p:to>
                                        <p:strVal val="visible"/>
                                      </p:to>
                                    </p:set>
                                    <p:animEffect transition="in" filter="wheel(4)">
                                      <p:cBhvr>
                                        <p:cTn id="437" dur="2000"/>
                                        <p:tgtEl>
                                          <p:spTgt spid="157"/>
                                        </p:tgtEl>
                                      </p:cBhvr>
                                    </p:animEffect>
                                  </p:childTnLst>
                                </p:cTn>
                              </p:par>
                              <p:par>
                                <p:cTn id="438" presetID="21" presetClass="entr" presetSubtype="4" fill="hold" grpId="1" nodeType="withEffect">
                                  <p:stCondLst>
                                    <p:cond delay="0"/>
                                  </p:stCondLst>
                                  <p:childTnLst>
                                    <p:set>
                                      <p:cBhvr>
                                        <p:cTn id="439" dur="1" fill="hold">
                                          <p:stCondLst>
                                            <p:cond delay="0"/>
                                          </p:stCondLst>
                                        </p:cTn>
                                        <p:tgtEl>
                                          <p:spTgt spid="158"/>
                                        </p:tgtEl>
                                        <p:attrNameLst>
                                          <p:attrName>style.visibility</p:attrName>
                                        </p:attrNameLst>
                                      </p:cBhvr>
                                      <p:to>
                                        <p:strVal val="visible"/>
                                      </p:to>
                                    </p:set>
                                    <p:animEffect transition="in" filter="wheel(4)">
                                      <p:cBhvr>
                                        <p:cTn id="440" dur="2000"/>
                                        <p:tgtEl>
                                          <p:spTgt spid="158"/>
                                        </p:tgtEl>
                                      </p:cBhvr>
                                    </p:animEffect>
                                  </p:childTnLst>
                                </p:cTn>
                              </p:par>
                              <p:par>
                                <p:cTn id="441" presetID="21" presetClass="entr" presetSubtype="4" fill="hold" grpId="1" nodeType="withEffect">
                                  <p:stCondLst>
                                    <p:cond delay="0"/>
                                  </p:stCondLst>
                                  <p:childTnLst>
                                    <p:set>
                                      <p:cBhvr>
                                        <p:cTn id="442" dur="1" fill="hold">
                                          <p:stCondLst>
                                            <p:cond delay="0"/>
                                          </p:stCondLst>
                                        </p:cTn>
                                        <p:tgtEl>
                                          <p:spTgt spid="159"/>
                                        </p:tgtEl>
                                        <p:attrNameLst>
                                          <p:attrName>style.visibility</p:attrName>
                                        </p:attrNameLst>
                                      </p:cBhvr>
                                      <p:to>
                                        <p:strVal val="visible"/>
                                      </p:to>
                                    </p:set>
                                    <p:animEffect transition="in" filter="wheel(4)">
                                      <p:cBhvr>
                                        <p:cTn id="443" dur="2000"/>
                                        <p:tgtEl>
                                          <p:spTgt spid="159"/>
                                        </p:tgtEl>
                                      </p:cBhvr>
                                    </p:animEffect>
                                  </p:childTnLst>
                                </p:cTn>
                              </p:par>
                              <p:par>
                                <p:cTn id="444" presetID="21" presetClass="entr" presetSubtype="4" fill="hold" grpId="1" nodeType="withEffect">
                                  <p:stCondLst>
                                    <p:cond delay="0"/>
                                  </p:stCondLst>
                                  <p:childTnLst>
                                    <p:set>
                                      <p:cBhvr>
                                        <p:cTn id="445" dur="1" fill="hold">
                                          <p:stCondLst>
                                            <p:cond delay="0"/>
                                          </p:stCondLst>
                                        </p:cTn>
                                        <p:tgtEl>
                                          <p:spTgt spid="160"/>
                                        </p:tgtEl>
                                        <p:attrNameLst>
                                          <p:attrName>style.visibility</p:attrName>
                                        </p:attrNameLst>
                                      </p:cBhvr>
                                      <p:to>
                                        <p:strVal val="visible"/>
                                      </p:to>
                                    </p:set>
                                    <p:animEffect transition="in" filter="wheel(4)">
                                      <p:cBhvr>
                                        <p:cTn id="446" dur="2000"/>
                                        <p:tgtEl>
                                          <p:spTgt spid="160"/>
                                        </p:tgtEl>
                                      </p:cBhvr>
                                    </p:animEffect>
                                  </p:childTnLst>
                                </p:cTn>
                              </p:par>
                              <p:par>
                                <p:cTn id="447" presetID="21" presetClass="entr" presetSubtype="4" fill="hold" grpId="1" nodeType="withEffect">
                                  <p:stCondLst>
                                    <p:cond delay="0"/>
                                  </p:stCondLst>
                                  <p:childTnLst>
                                    <p:set>
                                      <p:cBhvr>
                                        <p:cTn id="448" dur="1" fill="hold">
                                          <p:stCondLst>
                                            <p:cond delay="0"/>
                                          </p:stCondLst>
                                        </p:cTn>
                                        <p:tgtEl>
                                          <p:spTgt spid="161"/>
                                        </p:tgtEl>
                                        <p:attrNameLst>
                                          <p:attrName>style.visibility</p:attrName>
                                        </p:attrNameLst>
                                      </p:cBhvr>
                                      <p:to>
                                        <p:strVal val="visible"/>
                                      </p:to>
                                    </p:set>
                                    <p:animEffect transition="in" filter="wheel(4)">
                                      <p:cBhvr>
                                        <p:cTn id="449" dur="2000"/>
                                        <p:tgtEl>
                                          <p:spTgt spid="161"/>
                                        </p:tgtEl>
                                      </p:cBhvr>
                                    </p:animEffect>
                                  </p:childTnLst>
                                </p:cTn>
                              </p:par>
                              <p:par>
                                <p:cTn id="450" presetID="21" presetClass="entr" presetSubtype="4" fill="hold" grpId="1" nodeType="withEffect">
                                  <p:stCondLst>
                                    <p:cond delay="0"/>
                                  </p:stCondLst>
                                  <p:childTnLst>
                                    <p:set>
                                      <p:cBhvr>
                                        <p:cTn id="451" dur="1" fill="hold">
                                          <p:stCondLst>
                                            <p:cond delay="0"/>
                                          </p:stCondLst>
                                        </p:cTn>
                                        <p:tgtEl>
                                          <p:spTgt spid="162"/>
                                        </p:tgtEl>
                                        <p:attrNameLst>
                                          <p:attrName>style.visibility</p:attrName>
                                        </p:attrNameLst>
                                      </p:cBhvr>
                                      <p:to>
                                        <p:strVal val="visible"/>
                                      </p:to>
                                    </p:set>
                                    <p:animEffect transition="in" filter="wheel(4)">
                                      <p:cBhvr>
                                        <p:cTn id="452" dur="2000"/>
                                        <p:tgtEl>
                                          <p:spTgt spid="162"/>
                                        </p:tgtEl>
                                      </p:cBhvr>
                                    </p:animEffect>
                                  </p:childTnLst>
                                </p:cTn>
                              </p:par>
                              <p:par>
                                <p:cTn id="453" presetID="21" presetClass="entr" presetSubtype="4" fill="hold" grpId="1" nodeType="withEffect">
                                  <p:stCondLst>
                                    <p:cond delay="0"/>
                                  </p:stCondLst>
                                  <p:childTnLst>
                                    <p:set>
                                      <p:cBhvr>
                                        <p:cTn id="454" dur="1" fill="hold">
                                          <p:stCondLst>
                                            <p:cond delay="0"/>
                                          </p:stCondLst>
                                        </p:cTn>
                                        <p:tgtEl>
                                          <p:spTgt spid="163"/>
                                        </p:tgtEl>
                                        <p:attrNameLst>
                                          <p:attrName>style.visibility</p:attrName>
                                        </p:attrNameLst>
                                      </p:cBhvr>
                                      <p:to>
                                        <p:strVal val="visible"/>
                                      </p:to>
                                    </p:set>
                                    <p:animEffect transition="in" filter="wheel(4)">
                                      <p:cBhvr>
                                        <p:cTn id="455" dur="2000"/>
                                        <p:tgtEl>
                                          <p:spTgt spid="163"/>
                                        </p:tgtEl>
                                      </p:cBhvr>
                                    </p:animEffect>
                                  </p:childTnLst>
                                </p:cTn>
                              </p:par>
                              <p:par>
                                <p:cTn id="456" presetID="21" presetClass="entr" presetSubtype="4" fill="hold" grpId="1" nodeType="withEffect">
                                  <p:stCondLst>
                                    <p:cond delay="0"/>
                                  </p:stCondLst>
                                  <p:childTnLst>
                                    <p:set>
                                      <p:cBhvr>
                                        <p:cTn id="457" dur="1" fill="hold">
                                          <p:stCondLst>
                                            <p:cond delay="0"/>
                                          </p:stCondLst>
                                        </p:cTn>
                                        <p:tgtEl>
                                          <p:spTgt spid="164"/>
                                        </p:tgtEl>
                                        <p:attrNameLst>
                                          <p:attrName>style.visibility</p:attrName>
                                        </p:attrNameLst>
                                      </p:cBhvr>
                                      <p:to>
                                        <p:strVal val="visible"/>
                                      </p:to>
                                    </p:set>
                                    <p:animEffect transition="in" filter="wheel(4)">
                                      <p:cBhvr>
                                        <p:cTn id="458" dur="2000"/>
                                        <p:tgtEl>
                                          <p:spTgt spid="164"/>
                                        </p:tgtEl>
                                      </p:cBhvr>
                                    </p:animEffect>
                                  </p:childTnLst>
                                </p:cTn>
                              </p:par>
                              <p:par>
                                <p:cTn id="459" presetID="21" presetClass="entr" presetSubtype="4" fill="hold" grpId="1" nodeType="withEffect">
                                  <p:stCondLst>
                                    <p:cond delay="0"/>
                                  </p:stCondLst>
                                  <p:childTnLst>
                                    <p:set>
                                      <p:cBhvr>
                                        <p:cTn id="460" dur="1" fill="hold">
                                          <p:stCondLst>
                                            <p:cond delay="0"/>
                                          </p:stCondLst>
                                        </p:cTn>
                                        <p:tgtEl>
                                          <p:spTgt spid="165"/>
                                        </p:tgtEl>
                                        <p:attrNameLst>
                                          <p:attrName>style.visibility</p:attrName>
                                        </p:attrNameLst>
                                      </p:cBhvr>
                                      <p:to>
                                        <p:strVal val="visible"/>
                                      </p:to>
                                    </p:set>
                                    <p:animEffect transition="in" filter="wheel(4)">
                                      <p:cBhvr>
                                        <p:cTn id="461" dur="2000"/>
                                        <p:tgtEl>
                                          <p:spTgt spid="165"/>
                                        </p:tgtEl>
                                      </p:cBhvr>
                                    </p:animEffect>
                                  </p:childTnLst>
                                </p:cTn>
                              </p:par>
                              <p:par>
                                <p:cTn id="462" presetID="21" presetClass="entr" presetSubtype="4" fill="hold" grpId="1" nodeType="withEffect">
                                  <p:stCondLst>
                                    <p:cond delay="0"/>
                                  </p:stCondLst>
                                  <p:childTnLst>
                                    <p:set>
                                      <p:cBhvr>
                                        <p:cTn id="463" dur="1" fill="hold">
                                          <p:stCondLst>
                                            <p:cond delay="0"/>
                                          </p:stCondLst>
                                        </p:cTn>
                                        <p:tgtEl>
                                          <p:spTgt spid="166"/>
                                        </p:tgtEl>
                                        <p:attrNameLst>
                                          <p:attrName>style.visibility</p:attrName>
                                        </p:attrNameLst>
                                      </p:cBhvr>
                                      <p:to>
                                        <p:strVal val="visible"/>
                                      </p:to>
                                    </p:set>
                                    <p:animEffect transition="in" filter="wheel(4)">
                                      <p:cBhvr>
                                        <p:cTn id="464" dur="2000"/>
                                        <p:tgtEl>
                                          <p:spTgt spid="166"/>
                                        </p:tgtEl>
                                      </p:cBhvr>
                                    </p:animEffect>
                                  </p:childTnLst>
                                </p:cTn>
                              </p:par>
                              <p:par>
                                <p:cTn id="465" presetID="21" presetClass="entr" presetSubtype="4" fill="hold" grpId="1" nodeType="withEffect">
                                  <p:stCondLst>
                                    <p:cond delay="0"/>
                                  </p:stCondLst>
                                  <p:childTnLst>
                                    <p:set>
                                      <p:cBhvr>
                                        <p:cTn id="466" dur="1" fill="hold">
                                          <p:stCondLst>
                                            <p:cond delay="0"/>
                                          </p:stCondLst>
                                        </p:cTn>
                                        <p:tgtEl>
                                          <p:spTgt spid="167"/>
                                        </p:tgtEl>
                                        <p:attrNameLst>
                                          <p:attrName>style.visibility</p:attrName>
                                        </p:attrNameLst>
                                      </p:cBhvr>
                                      <p:to>
                                        <p:strVal val="visible"/>
                                      </p:to>
                                    </p:set>
                                    <p:animEffect transition="in" filter="wheel(4)">
                                      <p:cBhvr>
                                        <p:cTn id="467" dur="2000"/>
                                        <p:tgtEl>
                                          <p:spTgt spid="167"/>
                                        </p:tgtEl>
                                      </p:cBhvr>
                                    </p:animEffect>
                                  </p:childTnLst>
                                </p:cTn>
                              </p:par>
                              <p:par>
                                <p:cTn id="468" presetID="21" presetClass="entr" presetSubtype="4" fill="hold" grpId="1" nodeType="withEffect">
                                  <p:stCondLst>
                                    <p:cond delay="0"/>
                                  </p:stCondLst>
                                  <p:childTnLst>
                                    <p:set>
                                      <p:cBhvr>
                                        <p:cTn id="469" dur="1" fill="hold">
                                          <p:stCondLst>
                                            <p:cond delay="0"/>
                                          </p:stCondLst>
                                        </p:cTn>
                                        <p:tgtEl>
                                          <p:spTgt spid="168"/>
                                        </p:tgtEl>
                                        <p:attrNameLst>
                                          <p:attrName>style.visibility</p:attrName>
                                        </p:attrNameLst>
                                      </p:cBhvr>
                                      <p:to>
                                        <p:strVal val="visible"/>
                                      </p:to>
                                    </p:set>
                                    <p:animEffect transition="in" filter="wheel(4)">
                                      <p:cBhvr>
                                        <p:cTn id="470" dur="2000"/>
                                        <p:tgtEl>
                                          <p:spTgt spid="168"/>
                                        </p:tgtEl>
                                      </p:cBhvr>
                                    </p:animEffect>
                                  </p:childTnLst>
                                </p:cTn>
                              </p:par>
                              <p:par>
                                <p:cTn id="471" presetID="21" presetClass="entr" presetSubtype="4" fill="hold" grpId="1" nodeType="withEffect">
                                  <p:stCondLst>
                                    <p:cond delay="0"/>
                                  </p:stCondLst>
                                  <p:childTnLst>
                                    <p:set>
                                      <p:cBhvr>
                                        <p:cTn id="472" dur="1" fill="hold">
                                          <p:stCondLst>
                                            <p:cond delay="0"/>
                                          </p:stCondLst>
                                        </p:cTn>
                                        <p:tgtEl>
                                          <p:spTgt spid="169"/>
                                        </p:tgtEl>
                                        <p:attrNameLst>
                                          <p:attrName>style.visibility</p:attrName>
                                        </p:attrNameLst>
                                      </p:cBhvr>
                                      <p:to>
                                        <p:strVal val="visible"/>
                                      </p:to>
                                    </p:set>
                                    <p:animEffect transition="in" filter="wheel(4)">
                                      <p:cBhvr>
                                        <p:cTn id="473" dur="2000"/>
                                        <p:tgtEl>
                                          <p:spTgt spid="169"/>
                                        </p:tgtEl>
                                      </p:cBhvr>
                                    </p:animEffect>
                                  </p:childTnLst>
                                </p:cTn>
                              </p:par>
                              <p:par>
                                <p:cTn id="474" presetID="21" presetClass="entr" presetSubtype="4" fill="hold" grpId="1" nodeType="withEffect">
                                  <p:stCondLst>
                                    <p:cond delay="0"/>
                                  </p:stCondLst>
                                  <p:childTnLst>
                                    <p:set>
                                      <p:cBhvr>
                                        <p:cTn id="475" dur="1" fill="hold">
                                          <p:stCondLst>
                                            <p:cond delay="0"/>
                                          </p:stCondLst>
                                        </p:cTn>
                                        <p:tgtEl>
                                          <p:spTgt spid="170"/>
                                        </p:tgtEl>
                                        <p:attrNameLst>
                                          <p:attrName>style.visibility</p:attrName>
                                        </p:attrNameLst>
                                      </p:cBhvr>
                                      <p:to>
                                        <p:strVal val="visible"/>
                                      </p:to>
                                    </p:set>
                                    <p:animEffect transition="in" filter="wheel(4)">
                                      <p:cBhvr>
                                        <p:cTn id="476" dur="2000"/>
                                        <p:tgtEl>
                                          <p:spTgt spid="170"/>
                                        </p:tgtEl>
                                      </p:cBhvr>
                                    </p:animEffect>
                                  </p:childTnLst>
                                </p:cTn>
                              </p:par>
                              <p:par>
                                <p:cTn id="477" presetID="21" presetClass="entr" presetSubtype="4" fill="hold" grpId="1" nodeType="withEffect">
                                  <p:stCondLst>
                                    <p:cond delay="0"/>
                                  </p:stCondLst>
                                  <p:childTnLst>
                                    <p:set>
                                      <p:cBhvr>
                                        <p:cTn id="478" dur="1" fill="hold">
                                          <p:stCondLst>
                                            <p:cond delay="0"/>
                                          </p:stCondLst>
                                        </p:cTn>
                                        <p:tgtEl>
                                          <p:spTgt spid="171"/>
                                        </p:tgtEl>
                                        <p:attrNameLst>
                                          <p:attrName>style.visibility</p:attrName>
                                        </p:attrNameLst>
                                      </p:cBhvr>
                                      <p:to>
                                        <p:strVal val="visible"/>
                                      </p:to>
                                    </p:set>
                                    <p:animEffect transition="in" filter="wheel(4)">
                                      <p:cBhvr>
                                        <p:cTn id="479" dur="2000"/>
                                        <p:tgtEl>
                                          <p:spTgt spid="171"/>
                                        </p:tgtEl>
                                      </p:cBhvr>
                                    </p:animEffect>
                                  </p:childTnLst>
                                </p:cTn>
                              </p:par>
                              <p:par>
                                <p:cTn id="480" presetID="21" presetClass="entr" presetSubtype="4" fill="hold" grpId="1" nodeType="withEffect">
                                  <p:stCondLst>
                                    <p:cond delay="0"/>
                                  </p:stCondLst>
                                  <p:childTnLst>
                                    <p:set>
                                      <p:cBhvr>
                                        <p:cTn id="481" dur="1" fill="hold">
                                          <p:stCondLst>
                                            <p:cond delay="0"/>
                                          </p:stCondLst>
                                        </p:cTn>
                                        <p:tgtEl>
                                          <p:spTgt spid="172"/>
                                        </p:tgtEl>
                                        <p:attrNameLst>
                                          <p:attrName>style.visibility</p:attrName>
                                        </p:attrNameLst>
                                      </p:cBhvr>
                                      <p:to>
                                        <p:strVal val="visible"/>
                                      </p:to>
                                    </p:set>
                                    <p:animEffect transition="in" filter="wheel(4)">
                                      <p:cBhvr>
                                        <p:cTn id="482" dur="2000"/>
                                        <p:tgtEl>
                                          <p:spTgt spid="172"/>
                                        </p:tgtEl>
                                      </p:cBhvr>
                                    </p:animEffect>
                                  </p:childTnLst>
                                </p:cTn>
                              </p:par>
                              <p:par>
                                <p:cTn id="483" presetID="21" presetClass="entr" presetSubtype="4" fill="hold" grpId="1" nodeType="withEffect">
                                  <p:stCondLst>
                                    <p:cond delay="0"/>
                                  </p:stCondLst>
                                  <p:childTnLst>
                                    <p:set>
                                      <p:cBhvr>
                                        <p:cTn id="484" dur="1" fill="hold">
                                          <p:stCondLst>
                                            <p:cond delay="0"/>
                                          </p:stCondLst>
                                        </p:cTn>
                                        <p:tgtEl>
                                          <p:spTgt spid="173"/>
                                        </p:tgtEl>
                                        <p:attrNameLst>
                                          <p:attrName>style.visibility</p:attrName>
                                        </p:attrNameLst>
                                      </p:cBhvr>
                                      <p:to>
                                        <p:strVal val="visible"/>
                                      </p:to>
                                    </p:set>
                                    <p:animEffect transition="in" filter="wheel(4)">
                                      <p:cBhvr>
                                        <p:cTn id="485" dur="2000"/>
                                        <p:tgtEl>
                                          <p:spTgt spid="173"/>
                                        </p:tgtEl>
                                      </p:cBhvr>
                                    </p:animEffect>
                                  </p:childTnLst>
                                </p:cTn>
                              </p:par>
                              <p:par>
                                <p:cTn id="486" presetID="21" presetClass="entr" presetSubtype="4" fill="hold" grpId="1" nodeType="withEffect">
                                  <p:stCondLst>
                                    <p:cond delay="0"/>
                                  </p:stCondLst>
                                  <p:childTnLst>
                                    <p:set>
                                      <p:cBhvr>
                                        <p:cTn id="487" dur="1" fill="hold">
                                          <p:stCondLst>
                                            <p:cond delay="0"/>
                                          </p:stCondLst>
                                        </p:cTn>
                                        <p:tgtEl>
                                          <p:spTgt spid="174"/>
                                        </p:tgtEl>
                                        <p:attrNameLst>
                                          <p:attrName>style.visibility</p:attrName>
                                        </p:attrNameLst>
                                      </p:cBhvr>
                                      <p:to>
                                        <p:strVal val="visible"/>
                                      </p:to>
                                    </p:set>
                                    <p:animEffect transition="in" filter="wheel(4)">
                                      <p:cBhvr>
                                        <p:cTn id="488" dur="2000"/>
                                        <p:tgtEl>
                                          <p:spTgt spid="174"/>
                                        </p:tgtEl>
                                      </p:cBhvr>
                                    </p:animEffect>
                                  </p:childTnLst>
                                </p:cTn>
                              </p:par>
                              <p:par>
                                <p:cTn id="489" presetID="21" presetClass="entr" presetSubtype="4" fill="hold" grpId="1" nodeType="withEffect">
                                  <p:stCondLst>
                                    <p:cond delay="0"/>
                                  </p:stCondLst>
                                  <p:childTnLst>
                                    <p:set>
                                      <p:cBhvr>
                                        <p:cTn id="490" dur="1" fill="hold">
                                          <p:stCondLst>
                                            <p:cond delay="0"/>
                                          </p:stCondLst>
                                        </p:cTn>
                                        <p:tgtEl>
                                          <p:spTgt spid="175"/>
                                        </p:tgtEl>
                                        <p:attrNameLst>
                                          <p:attrName>style.visibility</p:attrName>
                                        </p:attrNameLst>
                                      </p:cBhvr>
                                      <p:to>
                                        <p:strVal val="visible"/>
                                      </p:to>
                                    </p:set>
                                    <p:animEffect transition="in" filter="wheel(4)">
                                      <p:cBhvr>
                                        <p:cTn id="491" dur="2000"/>
                                        <p:tgtEl>
                                          <p:spTgt spid="175"/>
                                        </p:tgtEl>
                                      </p:cBhvr>
                                    </p:animEffect>
                                  </p:childTnLst>
                                </p:cTn>
                              </p:par>
                              <p:par>
                                <p:cTn id="492" presetID="21" presetClass="entr" presetSubtype="4" fill="hold" grpId="1" nodeType="withEffect">
                                  <p:stCondLst>
                                    <p:cond delay="0"/>
                                  </p:stCondLst>
                                  <p:childTnLst>
                                    <p:set>
                                      <p:cBhvr>
                                        <p:cTn id="493" dur="1" fill="hold">
                                          <p:stCondLst>
                                            <p:cond delay="0"/>
                                          </p:stCondLst>
                                        </p:cTn>
                                        <p:tgtEl>
                                          <p:spTgt spid="176"/>
                                        </p:tgtEl>
                                        <p:attrNameLst>
                                          <p:attrName>style.visibility</p:attrName>
                                        </p:attrNameLst>
                                      </p:cBhvr>
                                      <p:to>
                                        <p:strVal val="visible"/>
                                      </p:to>
                                    </p:set>
                                    <p:animEffect transition="in" filter="wheel(4)">
                                      <p:cBhvr>
                                        <p:cTn id="494" dur="2000"/>
                                        <p:tgtEl>
                                          <p:spTgt spid="176"/>
                                        </p:tgtEl>
                                      </p:cBhvr>
                                    </p:animEffect>
                                  </p:childTnLst>
                                </p:cTn>
                              </p:par>
                              <p:par>
                                <p:cTn id="495" presetID="21" presetClass="entr" presetSubtype="4" fill="hold" grpId="1" nodeType="withEffect">
                                  <p:stCondLst>
                                    <p:cond delay="0"/>
                                  </p:stCondLst>
                                  <p:childTnLst>
                                    <p:set>
                                      <p:cBhvr>
                                        <p:cTn id="496" dur="1" fill="hold">
                                          <p:stCondLst>
                                            <p:cond delay="0"/>
                                          </p:stCondLst>
                                        </p:cTn>
                                        <p:tgtEl>
                                          <p:spTgt spid="177"/>
                                        </p:tgtEl>
                                        <p:attrNameLst>
                                          <p:attrName>style.visibility</p:attrName>
                                        </p:attrNameLst>
                                      </p:cBhvr>
                                      <p:to>
                                        <p:strVal val="visible"/>
                                      </p:to>
                                    </p:set>
                                    <p:animEffect transition="in" filter="wheel(4)">
                                      <p:cBhvr>
                                        <p:cTn id="497" dur="2000"/>
                                        <p:tgtEl>
                                          <p:spTgt spid="177"/>
                                        </p:tgtEl>
                                      </p:cBhvr>
                                    </p:animEffect>
                                  </p:childTnLst>
                                </p:cTn>
                              </p:par>
                              <p:par>
                                <p:cTn id="498" presetID="21" presetClass="entr" presetSubtype="4" fill="hold" grpId="1" nodeType="withEffect">
                                  <p:stCondLst>
                                    <p:cond delay="0"/>
                                  </p:stCondLst>
                                  <p:childTnLst>
                                    <p:set>
                                      <p:cBhvr>
                                        <p:cTn id="499" dur="1" fill="hold">
                                          <p:stCondLst>
                                            <p:cond delay="0"/>
                                          </p:stCondLst>
                                        </p:cTn>
                                        <p:tgtEl>
                                          <p:spTgt spid="178"/>
                                        </p:tgtEl>
                                        <p:attrNameLst>
                                          <p:attrName>style.visibility</p:attrName>
                                        </p:attrNameLst>
                                      </p:cBhvr>
                                      <p:to>
                                        <p:strVal val="visible"/>
                                      </p:to>
                                    </p:set>
                                    <p:animEffect transition="in" filter="wheel(4)">
                                      <p:cBhvr>
                                        <p:cTn id="500" dur="2000"/>
                                        <p:tgtEl>
                                          <p:spTgt spid="178"/>
                                        </p:tgtEl>
                                      </p:cBhvr>
                                    </p:animEffect>
                                  </p:childTnLst>
                                </p:cTn>
                              </p:par>
                              <p:par>
                                <p:cTn id="501" presetID="21" presetClass="entr" presetSubtype="4" fill="hold" grpId="1" nodeType="withEffect">
                                  <p:stCondLst>
                                    <p:cond delay="0"/>
                                  </p:stCondLst>
                                  <p:childTnLst>
                                    <p:set>
                                      <p:cBhvr>
                                        <p:cTn id="502" dur="1" fill="hold">
                                          <p:stCondLst>
                                            <p:cond delay="0"/>
                                          </p:stCondLst>
                                        </p:cTn>
                                        <p:tgtEl>
                                          <p:spTgt spid="179"/>
                                        </p:tgtEl>
                                        <p:attrNameLst>
                                          <p:attrName>style.visibility</p:attrName>
                                        </p:attrNameLst>
                                      </p:cBhvr>
                                      <p:to>
                                        <p:strVal val="visible"/>
                                      </p:to>
                                    </p:set>
                                    <p:animEffect transition="in" filter="wheel(4)">
                                      <p:cBhvr>
                                        <p:cTn id="503" dur="2000"/>
                                        <p:tgtEl>
                                          <p:spTgt spid="179"/>
                                        </p:tgtEl>
                                      </p:cBhvr>
                                    </p:animEffect>
                                  </p:childTnLst>
                                </p:cTn>
                              </p:par>
                              <p:par>
                                <p:cTn id="504" presetID="21" presetClass="entr" presetSubtype="4" fill="hold" grpId="1" nodeType="withEffect">
                                  <p:stCondLst>
                                    <p:cond delay="0"/>
                                  </p:stCondLst>
                                  <p:childTnLst>
                                    <p:set>
                                      <p:cBhvr>
                                        <p:cTn id="505" dur="1" fill="hold">
                                          <p:stCondLst>
                                            <p:cond delay="0"/>
                                          </p:stCondLst>
                                        </p:cTn>
                                        <p:tgtEl>
                                          <p:spTgt spid="180"/>
                                        </p:tgtEl>
                                        <p:attrNameLst>
                                          <p:attrName>style.visibility</p:attrName>
                                        </p:attrNameLst>
                                      </p:cBhvr>
                                      <p:to>
                                        <p:strVal val="visible"/>
                                      </p:to>
                                    </p:set>
                                    <p:animEffect transition="in" filter="wheel(4)">
                                      <p:cBhvr>
                                        <p:cTn id="506" dur="2000"/>
                                        <p:tgtEl>
                                          <p:spTgt spid="180"/>
                                        </p:tgtEl>
                                      </p:cBhvr>
                                    </p:animEffect>
                                  </p:childTnLst>
                                </p:cTn>
                              </p:par>
                              <p:par>
                                <p:cTn id="507" presetID="21" presetClass="entr" presetSubtype="4" fill="hold" grpId="1" nodeType="withEffect">
                                  <p:stCondLst>
                                    <p:cond delay="0"/>
                                  </p:stCondLst>
                                  <p:childTnLst>
                                    <p:set>
                                      <p:cBhvr>
                                        <p:cTn id="508" dur="1" fill="hold">
                                          <p:stCondLst>
                                            <p:cond delay="0"/>
                                          </p:stCondLst>
                                        </p:cTn>
                                        <p:tgtEl>
                                          <p:spTgt spid="181"/>
                                        </p:tgtEl>
                                        <p:attrNameLst>
                                          <p:attrName>style.visibility</p:attrName>
                                        </p:attrNameLst>
                                      </p:cBhvr>
                                      <p:to>
                                        <p:strVal val="visible"/>
                                      </p:to>
                                    </p:set>
                                    <p:animEffect transition="in" filter="wheel(4)">
                                      <p:cBhvr>
                                        <p:cTn id="509" dur="2000"/>
                                        <p:tgtEl>
                                          <p:spTgt spid="181"/>
                                        </p:tgtEl>
                                      </p:cBhvr>
                                    </p:animEffect>
                                  </p:childTnLst>
                                </p:cTn>
                              </p:par>
                              <p:par>
                                <p:cTn id="510" presetID="21" presetClass="entr" presetSubtype="4" fill="hold" grpId="1" nodeType="withEffect">
                                  <p:stCondLst>
                                    <p:cond delay="0"/>
                                  </p:stCondLst>
                                  <p:childTnLst>
                                    <p:set>
                                      <p:cBhvr>
                                        <p:cTn id="511" dur="1" fill="hold">
                                          <p:stCondLst>
                                            <p:cond delay="0"/>
                                          </p:stCondLst>
                                        </p:cTn>
                                        <p:tgtEl>
                                          <p:spTgt spid="182"/>
                                        </p:tgtEl>
                                        <p:attrNameLst>
                                          <p:attrName>style.visibility</p:attrName>
                                        </p:attrNameLst>
                                      </p:cBhvr>
                                      <p:to>
                                        <p:strVal val="visible"/>
                                      </p:to>
                                    </p:set>
                                    <p:animEffect transition="in" filter="wheel(4)">
                                      <p:cBhvr>
                                        <p:cTn id="512" dur="2000"/>
                                        <p:tgtEl>
                                          <p:spTgt spid="182"/>
                                        </p:tgtEl>
                                      </p:cBhvr>
                                    </p:animEffect>
                                  </p:childTnLst>
                                </p:cTn>
                              </p:par>
                              <p:par>
                                <p:cTn id="513" presetID="21" presetClass="entr" presetSubtype="4" fill="hold" grpId="1" nodeType="withEffect">
                                  <p:stCondLst>
                                    <p:cond delay="0"/>
                                  </p:stCondLst>
                                  <p:childTnLst>
                                    <p:set>
                                      <p:cBhvr>
                                        <p:cTn id="514" dur="1" fill="hold">
                                          <p:stCondLst>
                                            <p:cond delay="0"/>
                                          </p:stCondLst>
                                        </p:cTn>
                                        <p:tgtEl>
                                          <p:spTgt spid="183"/>
                                        </p:tgtEl>
                                        <p:attrNameLst>
                                          <p:attrName>style.visibility</p:attrName>
                                        </p:attrNameLst>
                                      </p:cBhvr>
                                      <p:to>
                                        <p:strVal val="visible"/>
                                      </p:to>
                                    </p:set>
                                    <p:animEffect transition="in" filter="wheel(4)">
                                      <p:cBhvr>
                                        <p:cTn id="515" dur="2000"/>
                                        <p:tgtEl>
                                          <p:spTgt spid="183"/>
                                        </p:tgtEl>
                                      </p:cBhvr>
                                    </p:animEffect>
                                  </p:childTnLst>
                                </p:cTn>
                              </p:par>
                              <p:par>
                                <p:cTn id="516" presetID="21" presetClass="entr" presetSubtype="4" fill="hold" grpId="1" nodeType="withEffect">
                                  <p:stCondLst>
                                    <p:cond delay="0"/>
                                  </p:stCondLst>
                                  <p:childTnLst>
                                    <p:set>
                                      <p:cBhvr>
                                        <p:cTn id="517" dur="1" fill="hold">
                                          <p:stCondLst>
                                            <p:cond delay="0"/>
                                          </p:stCondLst>
                                        </p:cTn>
                                        <p:tgtEl>
                                          <p:spTgt spid="184"/>
                                        </p:tgtEl>
                                        <p:attrNameLst>
                                          <p:attrName>style.visibility</p:attrName>
                                        </p:attrNameLst>
                                      </p:cBhvr>
                                      <p:to>
                                        <p:strVal val="visible"/>
                                      </p:to>
                                    </p:set>
                                    <p:animEffect transition="in" filter="wheel(4)">
                                      <p:cBhvr>
                                        <p:cTn id="518" dur="2000"/>
                                        <p:tgtEl>
                                          <p:spTgt spid="184"/>
                                        </p:tgtEl>
                                      </p:cBhvr>
                                    </p:animEffect>
                                  </p:childTnLst>
                                </p:cTn>
                              </p:par>
                              <p:par>
                                <p:cTn id="519" presetID="21" presetClass="entr" presetSubtype="4" fill="hold" grpId="1" nodeType="withEffect">
                                  <p:stCondLst>
                                    <p:cond delay="0"/>
                                  </p:stCondLst>
                                  <p:childTnLst>
                                    <p:set>
                                      <p:cBhvr>
                                        <p:cTn id="520" dur="1" fill="hold">
                                          <p:stCondLst>
                                            <p:cond delay="0"/>
                                          </p:stCondLst>
                                        </p:cTn>
                                        <p:tgtEl>
                                          <p:spTgt spid="185"/>
                                        </p:tgtEl>
                                        <p:attrNameLst>
                                          <p:attrName>style.visibility</p:attrName>
                                        </p:attrNameLst>
                                      </p:cBhvr>
                                      <p:to>
                                        <p:strVal val="visible"/>
                                      </p:to>
                                    </p:set>
                                    <p:animEffect transition="in" filter="wheel(4)">
                                      <p:cBhvr>
                                        <p:cTn id="521" dur="2000"/>
                                        <p:tgtEl>
                                          <p:spTgt spid="185"/>
                                        </p:tgtEl>
                                      </p:cBhvr>
                                    </p:animEffect>
                                  </p:childTnLst>
                                </p:cTn>
                              </p:par>
                              <p:par>
                                <p:cTn id="522" presetID="21" presetClass="entr" presetSubtype="4" fill="hold" grpId="1" nodeType="withEffect">
                                  <p:stCondLst>
                                    <p:cond delay="0"/>
                                  </p:stCondLst>
                                  <p:childTnLst>
                                    <p:set>
                                      <p:cBhvr>
                                        <p:cTn id="523" dur="1" fill="hold">
                                          <p:stCondLst>
                                            <p:cond delay="0"/>
                                          </p:stCondLst>
                                        </p:cTn>
                                        <p:tgtEl>
                                          <p:spTgt spid="186"/>
                                        </p:tgtEl>
                                        <p:attrNameLst>
                                          <p:attrName>style.visibility</p:attrName>
                                        </p:attrNameLst>
                                      </p:cBhvr>
                                      <p:to>
                                        <p:strVal val="visible"/>
                                      </p:to>
                                    </p:set>
                                    <p:animEffect transition="in" filter="wheel(4)">
                                      <p:cBhvr>
                                        <p:cTn id="524" dur="2000"/>
                                        <p:tgtEl>
                                          <p:spTgt spid="186"/>
                                        </p:tgtEl>
                                      </p:cBhvr>
                                    </p:animEffect>
                                  </p:childTnLst>
                                </p:cTn>
                              </p:par>
                              <p:par>
                                <p:cTn id="525" presetID="21" presetClass="entr" presetSubtype="4" fill="hold" grpId="1" nodeType="withEffect">
                                  <p:stCondLst>
                                    <p:cond delay="0"/>
                                  </p:stCondLst>
                                  <p:childTnLst>
                                    <p:set>
                                      <p:cBhvr>
                                        <p:cTn id="526" dur="1" fill="hold">
                                          <p:stCondLst>
                                            <p:cond delay="0"/>
                                          </p:stCondLst>
                                        </p:cTn>
                                        <p:tgtEl>
                                          <p:spTgt spid="187"/>
                                        </p:tgtEl>
                                        <p:attrNameLst>
                                          <p:attrName>style.visibility</p:attrName>
                                        </p:attrNameLst>
                                      </p:cBhvr>
                                      <p:to>
                                        <p:strVal val="visible"/>
                                      </p:to>
                                    </p:set>
                                    <p:animEffect transition="in" filter="wheel(4)">
                                      <p:cBhvr>
                                        <p:cTn id="527" dur="2000"/>
                                        <p:tgtEl>
                                          <p:spTgt spid="187"/>
                                        </p:tgtEl>
                                      </p:cBhvr>
                                    </p:animEffect>
                                  </p:childTnLst>
                                </p:cTn>
                              </p:par>
                              <p:par>
                                <p:cTn id="528" presetID="21" presetClass="entr" presetSubtype="4" fill="hold" grpId="1" nodeType="withEffect">
                                  <p:stCondLst>
                                    <p:cond delay="0"/>
                                  </p:stCondLst>
                                  <p:childTnLst>
                                    <p:set>
                                      <p:cBhvr>
                                        <p:cTn id="529" dur="1" fill="hold">
                                          <p:stCondLst>
                                            <p:cond delay="0"/>
                                          </p:stCondLst>
                                        </p:cTn>
                                        <p:tgtEl>
                                          <p:spTgt spid="188"/>
                                        </p:tgtEl>
                                        <p:attrNameLst>
                                          <p:attrName>style.visibility</p:attrName>
                                        </p:attrNameLst>
                                      </p:cBhvr>
                                      <p:to>
                                        <p:strVal val="visible"/>
                                      </p:to>
                                    </p:set>
                                    <p:animEffect transition="in" filter="wheel(4)">
                                      <p:cBhvr>
                                        <p:cTn id="530" dur="2000"/>
                                        <p:tgtEl>
                                          <p:spTgt spid="188"/>
                                        </p:tgtEl>
                                      </p:cBhvr>
                                    </p:animEffect>
                                  </p:childTnLst>
                                </p:cTn>
                              </p:par>
                              <p:par>
                                <p:cTn id="531" presetID="21" presetClass="entr" presetSubtype="4" fill="hold" grpId="1" nodeType="withEffect">
                                  <p:stCondLst>
                                    <p:cond delay="0"/>
                                  </p:stCondLst>
                                  <p:childTnLst>
                                    <p:set>
                                      <p:cBhvr>
                                        <p:cTn id="532" dur="1" fill="hold">
                                          <p:stCondLst>
                                            <p:cond delay="0"/>
                                          </p:stCondLst>
                                        </p:cTn>
                                        <p:tgtEl>
                                          <p:spTgt spid="189"/>
                                        </p:tgtEl>
                                        <p:attrNameLst>
                                          <p:attrName>style.visibility</p:attrName>
                                        </p:attrNameLst>
                                      </p:cBhvr>
                                      <p:to>
                                        <p:strVal val="visible"/>
                                      </p:to>
                                    </p:set>
                                    <p:animEffect transition="in" filter="wheel(4)">
                                      <p:cBhvr>
                                        <p:cTn id="533" dur="2000"/>
                                        <p:tgtEl>
                                          <p:spTgt spid="189"/>
                                        </p:tgtEl>
                                      </p:cBhvr>
                                    </p:animEffect>
                                  </p:childTnLst>
                                </p:cTn>
                              </p:par>
                              <p:par>
                                <p:cTn id="534" presetID="21" presetClass="entr" presetSubtype="4" fill="hold" grpId="1" nodeType="withEffect">
                                  <p:stCondLst>
                                    <p:cond delay="0"/>
                                  </p:stCondLst>
                                  <p:childTnLst>
                                    <p:set>
                                      <p:cBhvr>
                                        <p:cTn id="535" dur="1" fill="hold">
                                          <p:stCondLst>
                                            <p:cond delay="0"/>
                                          </p:stCondLst>
                                        </p:cTn>
                                        <p:tgtEl>
                                          <p:spTgt spid="190"/>
                                        </p:tgtEl>
                                        <p:attrNameLst>
                                          <p:attrName>style.visibility</p:attrName>
                                        </p:attrNameLst>
                                      </p:cBhvr>
                                      <p:to>
                                        <p:strVal val="visible"/>
                                      </p:to>
                                    </p:set>
                                    <p:animEffect transition="in" filter="wheel(4)">
                                      <p:cBhvr>
                                        <p:cTn id="536" dur="2000"/>
                                        <p:tgtEl>
                                          <p:spTgt spid="190"/>
                                        </p:tgtEl>
                                      </p:cBhvr>
                                    </p:animEffect>
                                  </p:childTnLst>
                                </p:cTn>
                              </p:par>
                              <p:par>
                                <p:cTn id="537" presetID="21" presetClass="entr" presetSubtype="4" fill="hold" grpId="1" nodeType="withEffect">
                                  <p:stCondLst>
                                    <p:cond delay="0"/>
                                  </p:stCondLst>
                                  <p:childTnLst>
                                    <p:set>
                                      <p:cBhvr>
                                        <p:cTn id="538" dur="1" fill="hold">
                                          <p:stCondLst>
                                            <p:cond delay="0"/>
                                          </p:stCondLst>
                                        </p:cTn>
                                        <p:tgtEl>
                                          <p:spTgt spid="191"/>
                                        </p:tgtEl>
                                        <p:attrNameLst>
                                          <p:attrName>style.visibility</p:attrName>
                                        </p:attrNameLst>
                                      </p:cBhvr>
                                      <p:to>
                                        <p:strVal val="visible"/>
                                      </p:to>
                                    </p:set>
                                    <p:animEffect transition="in" filter="wheel(4)">
                                      <p:cBhvr>
                                        <p:cTn id="539" dur="2000"/>
                                        <p:tgtEl>
                                          <p:spTgt spid="191"/>
                                        </p:tgtEl>
                                      </p:cBhvr>
                                    </p:animEffect>
                                  </p:childTnLst>
                                </p:cTn>
                              </p:par>
                              <p:par>
                                <p:cTn id="540" presetID="21" presetClass="entr" presetSubtype="4" fill="hold" grpId="1" nodeType="withEffect">
                                  <p:stCondLst>
                                    <p:cond delay="0"/>
                                  </p:stCondLst>
                                  <p:childTnLst>
                                    <p:set>
                                      <p:cBhvr>
                                        <p:cTn id="541" dur="1" fill="hold">
                                          <p:stCondLst>
                                            <p:cond delay="0"/>
                                          </p:stCondLst>
                                        </p:cTn>
                                        <p:tgtEl>
                                          <p:spTgt spid="192"/>
                                        </p:tgtEl>
                                        <p:attrNameLst>
                                          <p:attrName>style.visibility</p:attrName>
                                        </p:attrNameLst>
                                      </p:cBhvr>
                                      <p:to>
                                        <p:strVal val="visible"/>
                                      </p:to>
                                    </p:set>
                                    <p:animEffect transition="in" filter="wheel(4)">
                                      <p:cBhvr>
                                        <p:cTn id="542" dur="2000"/>
                                        <p:tgtEl>
                                          <p:spTgt spid="192"/>
                                        </p:tgtEl>
                                      </p:cBhvr>
                                    </p:animEffect>
                                  </p:childTnLst>
                                </p:cTn>
                              </p:par>
                              <p:par>
                                <p:cTn id="543" presetID="21" presetClass="entr" presetSubtype="4" fill="hold" grpId="1" nodeType="withEffect">
                                  <p:stCondLst>
                                    <p:cond delay="0"/>
                                  </p:stCondLst>
                                  <p:childTnLst>
                                    <p:set>
                                      <p:cBhvr>
                                        <p:cTn id="544" dur="1" fill="hold">
                                          <p:stCondLst>
                                            <p:cond delay="0"/>
                                          </p:stCondLst>
                                        </p:cTn>
                                        <p:tgtEl>
                                          <p:spTgt spid="193"/>
                                        </p:tgtEl>
                                        <p:attrNameLst>
                                          <p:attrName>style.visibility</p:attrName>
                                        </p:attrNameLst>
                                      </p:cBhvr>
                                      <p:to>
                                        <p:strVal val="visible"/>
                                      </p:to>
                                    </p:set>
                                    <p:animEffect transition="in" filter="wheel(4)">
                                      <p:cBhvr>
                                        <p:cTn id="545" dur="2000"/>
                                        <p:tgtEl>
                                          <p:spTgt spid="193"/>
                                        </p:tgtEl>
                                      </p:cBhvr>
                                    </p:animEffect>
                                  </p:childTnLst>
                                </p:cTn>
                              </p:par>
                              <p:par>
                                <p:cTn id="546" presetID="21" presetClass="entr" presetSubtype="4" fill="hold" grpId="1" nodeType="withEffect">
                                  <p:stCondLst>
                                    <p:cond delay="0"/>
                                  </p:stCondLst>
                                  <p:childTnLst>
                                    <p:set>
                                      <p:cBhvr>
                                        <p:cTn id="547" dur="1" fill="hold">
                                          <p:stCondLst>
                                            <p:cond delay="0"/>
                                          </p:stCondLst>
                                        </p:cTn>
                                        <p:tgtEl>
                                          <p:spTgt spid="194"/>
                                        </p:tgtEl>
                                        <p:attrNameLst>
                                          <p:attrName>style.visibility</p:attrName>
                                        </p:attrNameLst>
                                      </p:cBhvr>
                                      <p:to>
                                        <p:strVal val="visible"/>
                                      </p:to>
                                    </p:set>
                                    <p:animEffect transition="in" filter="wheel(4)">
                                      <p:cBhvr>
                                        <p:cTn id="548" dur="2000"/>
                                        <p:tgtEl>
                                          <p:spTgt spid="194"/>
                                        </p:tgtEl>
                                      </p:cBhvr>
                                    </p:animEffect>
                                  </p:childTnLst>
                                </p:cTn>
                              </p:par>
                              <p:par>
                                <p:cTn id="549" presetID="21" presetClass="entr" presetSubtype="4" fill="hold" grpId="1" nodeType="withEffect">
                                  <p:stCondLst>
                                    <p:cond delay="0"/>
                                  </p:stCondLst>
                                  <p:childTnLst>
                                    <p:set>
                                      <p:cBhvr>
                                        <p:cTn id="550" dur="1" fill="hold">
                                          <p:stCondLst>
                                            <p:cond delay="0"/>
                                          </p:stCondLst>
                                        </p:cTn>
                                        <p:tgtEl>
                                          <p:spTgt spid="195"/>
                                        </p:tgtEl>
                                        <p:attrNameLst>
                                          <p:attrName>style.visibility</p:attrName>
                                        </p:attrNameLst>
                                      </p:cBhvr>
                                      <p:to>
                                        <p:strVal val="visible"/>
                                      </p:to>
                                    </p:set>
                                    <p:animEffect transition="in" filter="wheel(4)">
                                      <p:cBhvr>
                                        <p:cTn id="551" dur="2000"/>
                                        <p:tgtEl>
                                          <p:spTgt spid="195"/>
                                        </p:tgtEl>
                                      </p:cBhvr>
                                    </p:animEffect>
                                  </p:childTnLst>
                                </p:cTn>
                              </p:par>
                              <p:par>
                                <p:cTn id="552" presetID="21" presetClass="entr" presetSubtype="4" fill="hold" grpId="1" nodeType="withEffect">
                                  <p:stCondLst>
                                    <p:cond delay="0"/>
                                  </p:stCondLst>
                                  <p:childTnLst>
                                    <p:set>
                                      <p:cBhvr>
                                        <p:cTn id="553" dur="1" fill="hold">
                                          <p:stCondLst>
                                            <p:cond delay="0"/>
                                          </p:stCondLst>
                                        </p:cTn>
                                        <p:tgtEl>
                                          <p:spTgt spid="196"/>
                                        </p:tgtEl>
                                        <p:attrNameLst>
                                          <p:attrName>style.visibility</p:attrName>
                                        </p:attrNameLst>
                                      </p:cBhvr>
                                      <p:to>
                                        <p:strVal val="visible"/>
                                      </p:to>
                                    </p:set>
                                    <p:animEffect transition="in" filter="wheel(4)">
                                      <p:cBhvr>
                                        <p:cTn id="554" dur="2000"/>
                                        <p:tgtEl>
                                          <p:spTgt spid="196"/>
                                        </p:tgtEl>
                                      </p:cBhvr>
                                    </p:animEffect>
                                  </p:childTnLst>
                                </p:cTn>
                              </p:par>
                              <p:par>
                                <p:cTn id="555" presetID="21" presetClass="entr" presetSubtype="4" fill="hold" grpId="1" nodeType="withEffect">
                                  <p:stCondLst>
                                    <p:cond delay="0"/>
                                  </p:stCondLst>
                                  <p:childTnLst>
                                    <p:set>
                                      <p:cBhvr>
                                        <p:cTn id="556" dur="1" fill="hold">
                                          <p:stCondLst>
                                            <p:cond delay="0"/>
                                          </p:stCondLst>
                                        </p:cTn>
                                        <p:tgtEl>
                                          <p:spTgt spid="197"/>
                                        </p:tgtEl>
                                        <p:attrNameLst>
                                          <p:attrName>style.visibility</p:attrName>
                                        </p:attrNameLst>
                                      </p:cBhvr>
                                      <p:to>
                                        <p:strVal val="visible"/>
                                      </p:to>
                                    </p:set>
                                    <p:animEffect transition="in" filter="wheel(4)">
                                      <p:cBhvr>
                                        <p:cTn id="557" dur="2000"/>
                                        <p:tgtEl>
                                          <p:spTgt spid="197"/>
                                        </p:tgtEl>
                                      </p:cBhvr>
                                    </p:animEffect>
                                  </p:childTnLst>
                                </p:cTn>
                              </p:par>
                              <p:par>
                                <p:cTn id="558" presetID="21" presetClass="entr" presetSubtype="4" fill="hold" grpId="1" nodeType="withEffect">
                                  <p:stCondLst>
                                    <p:cond delay="0"/>
                                  </p:stCondLst>
                                  <p:childTnLst>
                                    <p:set>
                                      <p:cBhvr>
                                        <p:cTn id="559" dur="1" fill="hold">
                                          <p:stCondLst>
                                            <p:cond delay="0"/>
                                          </p:stCondLst>
                                        </p:cTn>
                                        <p:tgtEl>
                                          <p:spTgt spid="198"/>
                                        </p:tgtEl>
                                        <p:attrNameLst>
                                          <p:attrName>style.visibility</p:attrName>
                                        </p:attrNameLst>
                                      </p:cBhvr>
                                      <p:to>
                                        <p:strVal val="visible"/>
                                      </p:to>
                                    </p:set>
                                    <p:animEffect transition="in" filter="wheel(4)">
                                      <p:cBhvr>
                                        <p:cTn id="560" dur="2000"/>
                                        <p:tgtEl>
                                          <p:spTgt spid="198"/>
                                        </p:tgtEl>
                                      </p:cBhvr>
                                    </p:animEffect>
                                  </p:childTnLst>
                                </p:cTn>
                              </p:par>
                              <p:par>
                                <p:cTn id="561" presetID="21" presetClass="entr" presetSubtype="4" fill="hold" grpId="1" nodeType="withEffect">
                                  <p:stCondLst>
                                    <p:cond delay="0"/>
                                  </p:stCondLst>
                                  <p:childTnLst>
                                    <p:set>
                                      <p:cBhvr>
                                        <p:cTn id="562" dur="1" fill="hold">
                                          <p:stCondLst>
                                            <p:cond delay="0"/>
                                          </p:stCondLst>
                                        </p:cTn>
                                        <p:tgtEl>
                                          <p:spTgt spid="199"/>
                                        </p:tgtEl>
                                        <p:attrNameLst>
                                          <p:attrName>style.visibility</p:attrName>
                                        </p:attrNameLst>
                                      </p:cBhvr>
                                      <p:to>
                                        <p:strVal val="visible"/>
                                      </p:to>
                                    </p:set>
                                    <p:animEffect transition="in" filter="wheel(4)">
                                      <p:cBhvr>
                                        <p:cTn id="563" dur="2000"/>
                                        <p:tgtEl>
                                          <p:spTgt spid="199"/>
                                        </p:tgtEl>
                                      </p:cBhvr>
                                    </p:animEffect>
                                  </p:childTnLst>
                                </p:cTn>
                              </p:par>
                              <p:par>
                                <p:cTn id="564" presetID="21" presetClass="entr" presetSubtype="4" fill="hold" grpId="1" nodeType="withEffect">
                                  <p:stCondLst>
                                    <p:cond delay="0"/>
                                  </p:stCondLst>
                                  <p:childTnLst>
                                    <p:set>
                                      <p:cBhvr>
                                        <p:cTn id="565" dur="1" fill="hold">
                                          <p:stCondLst>
                                            <p:cond delay="0"/>
                                          </p:stCondLst>
                                        </p:cTn>
                                        <p:tgtEl>
                                          <p:spTgt spid="200"/>
                                        </p:tgtEl>
                                        <p:attrNameLst>
                                          <p:attrName>style.visibility</p:attrName>
                                        </p:attrNameLst>
                                      </p:cBhvr>
                                      <p:to>
                                        <p:strVal val="visible"/>
                                      </p:to>
                                    </p:set>
                                    <p:animEffect transition="in" filter="wheel(4)">
                                      <p:cBhvr>
                                        <p:cTn id="566" dur="2000"/>
                                        <p:tgtEl>
                                          <p:spTgt spid="200"/>
                                        </p:tgtEl>
                                      </p:cBhvr>
                                    </p:animEffect>
                                  </p:childTnLst>
                                </p:cTn>
                              </p:par>
                              <p:par>
                                <p:cTn id="567" presetID="21" presetClass="entr" presetSubtype="4" fill="hold" grpId="1" nodeType="withEffect">
                                  <p:stCondLst>
                                    <p:cond delay="0"/>
                                  </p:stCondLst>
                                  <p:childTnLst>
                                    <p:set>
                                      <p:cBhvr>
                                        <p:cTn id="568" dur="1" fill="hold">
                                          <p:stCondLst>
                                            <p:cond delay="0"/>
                                          </p:stCondLst>
                                        </p:cTn>
                                        <p:tgtEl>
                                          <p:spTgt spid="201"/>
                                        </p:tgtEl>
                                        <p:attrNameLst>
                                          <p:attrName>style.visibility</p:attrName>
                                        </p:attrNameLst>
                                      </p:cBhvr>
                                      <p:to>
                                        <p:strVal val="visible"/>
                                      </p:to>
                                    </p:set>
                                    <p:animEffect transition="in" filter="wheel(4)">
                                      <p:cBhvr>
                                        <p:cTn id="569" dur="2000"/>
                                        <p:tgtEl>
                                          <p:spTgt spid="201"/>
                                        </p:tgtEl>
                                      </p:cBhvr>
                                    </p:animEffect>
                                  </p:childTnLst>
                                </p:cTn>
                              </p:par>
                              <p:par>
                                <p:cTn id="570" presetID="21" presetClass="entr" presetSubtype="4" fill="hold" grpId="1" nodeType="withEffect">
                                  <p:stCondLst>
                                    <p:cond delay="0"/>
                                  </p:stCondLst>
                                  <p:childTnLst>
                                    <p:set>
                                      <p:cBhvr>
                                        <p:cTn id="571" dur="1" fill="hold">
                                          <p:stCondLst>
                                            <p:cond delay="0"/>
                                          </p:stCondLst>
                                        </p:cTn>
                                        <p:tgtEl>
                                          <p:spTgt spid="202"/>
                                        </p:tgtEl>
                                        <p:attrNameLst>
                                          <p:attrName>style.visibility</p:attrName>
                                        </p:attrNameLst>
                                      </p:cBhvr>
                                      <p:to>
                                        <p:strVal val="visible"/>
                                      </p:to>
                                    </p:set>
                                    <p:animEffect transition="in" filter="wheel(4)">
                                      <p:cBhvr>
                                        <p:cTn id="572" dur="2000"/>
                                        <p:tgtEl>
                                          <p:spTgt spid="202"/>
                                        </p:tgtEl>
                                      </p:cBhvr>
                                    </p:animEffect>
                                  </p:childTnLst>
                                </p:cTn>
                              </p:par>
                            </p:childTnLst>
                          </p:cTn>
                        </p:par>
                      </p:childTnLst>
                    </p:cTn>
                  </p:par>
                  <p:par>
                    <p:cTn id="573" fill="hold">
                      <p:stCondLst>
                        <p:cond delay="indefinite"/>
                      </p:stCondLst>
                      <p:childTnLst>
                        <p:par>
                          <p:cTn id="574" fill="hold">
                            <p:stCondLst>
                              <p:cond delay="0"/>
                            </p:stCondLst>
                            <p:childTnLst>
                              <p:par>
                                <p:cTn id="575" presetID="9" presetClass="exit" presetSubtype="0" fill="hold" grpId="0" nodeType="clickEffect">
                                  <p:stCondLst>
                                    <p:cond delay="0"/>
                                  </p:stCondLst>
                                  <p:childTnLst>
                                    <p:animEffect transition="out" filter="dissolve">
                                      <p:cBhvr>
                                        <p:cTn id="576" dur="500"/>
                                        <p:tgtEl>
                                          <p:spTgt spid="202"/>
                                        </p:tgtEl>
                                      </p:cBhvr>
                                    </p:animEffect>
                                    <p:set>
                                      <p:cBhvr>
                                        <p:cTn id="577" dur="1" fill="hold">
                                          <p:stCondLst>
                                            <p:cond delay="499"/>
                                          </p:stCondLst>
                                        </p:cTn>
                                        <p:tgtEl>
                                          <p:spTgt spid="202"/>
                                        </p:tgtEl>
                                        <p:attrNameLst>
                                          <p:attrName>style.visibility</p:attrName>
                                        </p:attrNameLst>
                                      </p:cBhvr>
                                      <p:to>
                                        <p:strVal val="hidden"/>
                                      </p:to>
                                    </p:set>
                                  </p:childTnLst>
                                </p:cTn>
                              </p:par>
                            </p:childTnLst>
                          </p:cTn>
                        </p:par>
                        <p:par>
                          <p:cTn id="578" fill="hold">
                            <p:stCondLst>
                              <p:cond delay="500"/>
                            </p:stCondLst>
                            <p:childTnLst>
                              <p:par>
                                <p:cTn id="579" presetID="9" presetClass="exit" presetSubtype="0" fill="hold" grpId="0" nodeType="afterEffect">
                                  <p:stCondLst>
                                    <p:cond delay="1000"/>
                                  </p:stCondLst>
                                  <p:childTnLst>
                                    <p:animEffect transition="out" filter="dissolve">
                                      <p:cBhvr>
                                        <p:cTn id="580" dur="500"/>
                                        <p:tgtEl>
                                          <p:spTgt spid="201"/>
                                        </p:tgtEl>
                                      </p:cBhvr>
                                    </p:animEffect>
                                    <p:set>
                                      <p:cBhvr>
                                        <p:cTn id="581" dur="1" fill="hold">
                                          <p:stCondLst>
                                            <p:cond delay="499"/>
                                          </p:stCondLst>
                                        </p:cTn>
                                        <p:tgtEl>
                                          <p:spTgt spid="201"/>
                                        </p:tgtEl>
                                        <p:attrNameLst>
                                          <p:attrName>style.visibility</p:attrName>
                                        </p:attrNameLst>
                                      </p:cBhvr>
                                      <p:to>
                                        <p:strVal val="hidden"/>
                                      </p:to>
                                    </p:set>
                                  </p:childTnLst>
                                </p:cTn>
                              </p:par>
                            </p:childTnLst>
                          </p:cTn>
                        </p:par>
                        <p:par>
                          <p:cTn id="582" fill="hold">
                            <p:stCondLst>
                              <p:cond delay="2000"/>
                            </p:stCondLst>
                            <p:childTnLst>
                              <p:par>
                                <p:cTn id="583" presetID="9" presetClass="exit" presetSubtype="0" fill="hold" grpId="0" nodeType="afterEffect">
                                  <p:stCondLst>
                                    <p:cond delay="1000"/>
                                  </p:stCondLst>
                                  <p:childTnLst>
                                    <p:animEffect transition="out" filter="dissolve">
                                      <p:cBhvr>
                                        <p:cTn id="584" dur="500"/>
                                        <p:tgtEl>
                                          <p:spTgt spid="200"/>
                                        </p:tgtEl>
                                      </p:cBhvr>
                                    </p:animEffect>
                                    <p:set>
                                      <p:cBhvr>
                                        <p:cTn id="585" dur="1" fill="hold">
                                          <p:stCondLst>
                                            <p:cond delay="499"/>
                                          </p:stCondLst>
                                        </p:cTn>
                                        <p:tgtEl>
                                          <p:spTgt spid="200"/>
                                        </p:tgtEl>
                                        <p:attrNameLst>
                                          <p:attrName>style.visibility</p:attrName>
                                        </p:attrNameLst>
                                      </p:cBhvr>
                                      <p:to>
                                        <p:strVal val="hidden"/>
                                      </p:to>
                                    </p:set>
                                  </p:childTnLst>
                                </p:cTn>
                              </p:par>
                            </p:childTnLst>
                          </p:cTn>
                        </p:par>
                        <p:par>
                          <p:cTn id="586" fill="hold">
                            <p:stCondLst>
                              <p:cond delay="3500"/>
                            </p:stCondLst>
                            <p:childTnLst>
                              <p:par>
                                <p:cTn id="587" presetID="9" presetClass="exit" presetSubtype="0" fill="hold" grpId="0" nodeType="afterEffect">
                                  <p:stCondLst>
                                    <p:cond delay="1000"/>
                                  </p:stCondLst>
                                  <p:childTnLst>
                                    <p:animEffect transition="out" filter="dissolve">
                                      <p:cBhvr>
                                        <p:cTn id="588" dur="500"/>
                                        <p:tgtEl>
                                          <p:spTgt spid="199"/>
                                        </p:tgtEl>
                                      </p:cBhvr>
                                    </p:animEffect>
                                    <p:set>
                                      <p:cBhvr>
                                        <p:cTn id="589" dur="1" fill="hold">
                                          <p:stCondLst>
                                            <p:cond delay="499"/>
                                          </p:stCondLst>
                                        </p:cTn>
                                        <p:tgtEl>
                                          <p:spTgt spid="199"/>
                                        </p:tgtEl>
                                        <p:attrNameLst>
                                          <p:attrName>style.visibility</p:attrName>
                                        </p:attrNameLst>
                                      </p:cBhvr>
                                      <p:to>
                                        <p:strVal val="hidden"/>
                                      </p:to>
                                    </p:set>
                                  </p:childTnLst>
                                </p:cTn>
                              </p:par>
                            </p:childTnLst>
                          </p:cTn>
                        </p:par>
                        <p:par>
                          <p:cTn id="590" fill="hold">
                            <p:stCondLst>
                              <p:cond delay="5000"/>
                            </p:stCondLst>
                            <p:childTnLst>
                              <p:par>
                                <p:cTn id="591" presetID="9" presetClass="exit" presetSubtype="0" fill="hold" grpId="0" nodeType="afterEffect">
                                  <p:stCondLst>
                                    <p:cond delay="1000"/>
                                  </p:stCondLst>
                                  <p:childTnLst>
                                    <p:animEffect transition="out" filter="dissolve">
                                      <p:cBhvr>
                                        <p:cTn id="592" dur="500"/>
                                        <p:tgtEl>
                                          <p:spTgt spid="198"/>
                                        </p:tgtEl>
                                      </p:cBhvr>
                                    </p:animEffect>
                                    <p:set>
                                      <p:cBhvr>
                                        <p:cTn id="593" dur="1" fill="hold">
                                          <p:stCondLst>
                                            <p:cond delay="499"/>
                                          </p:stCondLst>
                                        </p:cTn>
                                        <p:tgtEl>
                                          <p:spTgt spid="198"/>
                                        </p:tgtEl>
                                        <p:attrNameLst>
                                          <p:attrName>style.visibility</p:attrName>
                                        </p:attrNameLst>
                                      </p:cBhvr>
                                      <p:to>
                                        <p:strVal val="hidden"/>
                                      </p:to>
                                    </p:set>
                                  </p:childTnLst>
                                </p:cTn>
                              </p:par>
                            </p:childTnLst>
                          </p:cTn>
                        </p:par>
                        <p:par>
                          <p:cTn id="594" fill="hold">
                            <p:stCondLst>
                              <p:cond delay="6500"/>
                            </p:stCondLst>
                            <p:childTnLst>
                              <p:par>
                                <p:cTn id="595" presetID="9" presetClass="exit" presetSubtype="0" fill="hold" grpId="0" nodeType="afterEffect">
                                  <p:stCondLst>
                                    <p:cond delay="1000"/>
                                  </p:stCondLst>
                                  <p:childTnLst>
                                    <p:animEffect transition="out" filter="dissolve">
                                      <p:cBhvr>
                                        <p:cTn id="596" dur="500"/>
                                        <p:tgtEl>
                                          <p:spTgt spid="197"/>
                                        </p:tgtEl>
                                      </p:cBhvr>
                                    </p:animEffect>
                                    <p:set>
                                      <p:cBhvr>
                                        <p:cTn id="597" dur="1" fill="hold">
                                          <p:stCondLst>
                                            <p:cond delay="499"/>
                                          </p:stCondLst>
                                        </p:cTn>
                                        <p:tgtEl>
                                          <p:spTgt spid="197"/>
                                        </p:tgtEl>
                                        <p:attrNameLst>
                                          <p:attrName>style.visibility</p:attrName>
                                        </p:attrNameLst>
                                      </p:cBhvr>
                                      <p:to>
                                        <p:strVal val="hidden"/>
                                      </p:to>
                                    </p:set>
                                  </p:childTnLst>
                                </p:cTn>
                              </p:par>
                            </p:childTnLst>
                          </p:cTn>
                        </p:par>
                        <p:par>
                          <p:cTn id="598" fill="hold">
                            <p:stCondLst>
                              <p:cond delay="8000"/>
                            </p:stCondLst>
                            <p:childTnLst>
                              <p:par>
                                <p:cTn id="599" presetID="9" presetClass="exit" presetSubtype="0" fill="hold" grpId="0" nodeType="afterEffect">
                                  <p:stCondLst>
                                    <p:cond delay="1000"/>
                                  </p:stCondLst>
                                  <p:childTnLst>
                                    <p:animEffect transition="out" filter="dissolve">
                                      <p:cBhvr>
                                        <p:cTn id="600" dur="500"/>
                                        <p:tgtEl>
                                          <p:spTgt spid="196"/>
                                        </p:tgtEl>
                                      </p:cBhvr>
                                    </p:animEffect>
                                    <p:set>
                                      <p:cBhvr>
                                        <p:cTn id="601" dur="1" fill="hold">
                                          <p:stCondLst>
                                            <p:cond delay="499"/>
                                          </p:stCondLst>
                                        </p:cTn>
                                        <p:tgtEl>
                                          <p:spTgt spid="196"/>
                                        </p:tgtEl>
                                        <p:attrNameLst>
                                          <p:attrName>style.visibility</p:attrName>
                                        </p:attrNameLst>
                                      </p:cBhvr>
                                      <p:to>
                                        <p:strVal val="hidden"/>
                                      </p:to>
                                    </p:set>
                                  </p:childTnLst>
                                </p:cTn>
                              </p:par>
                            </p:childTnLst>
                          </p:cTn>
                        </p:par>
                        <p:par>
                          <p:cTn id="602" fill="hold">
                            <p:stCondLst>
                              <p:cond delay="9500"/>
                            </p:stCondLst>
                            <p:childTnLst>
                              <p:par>
                                <p:cTn id="603" presetID="9" presetClass="exit" presetSubtype="0" fill="hold" grpId="0" nodeType="afterEffect">
                                  <p:stCondLst>
                                    <p:cond delay="1000"/>
                                  </p:stCondLst>
                                  <p:childTnLst>
                                    <p:animEffect transition="out" filter="dissolve">
                                      <p:cBhvr>
                                        <p:cTn id="604" dur="500"/>
                                        <p:tgtEl>
                                          <p:spTgt spid="195"/>
                                        </p:tgtEl>
                                      </p:cBhvr>
                                    </p:animEffect>
                                    <p:set>
                                      <p:cBhvr>
                                        <p:cTn id="605" dur="1" fill="hold">
                                          <p:stCondLst>
                                            <p:cond delay="499"/>
                                          </p:stCondLst>
                                        </p:cTn>
                                        <p:tgtEl>
                                          <p:spTgt spid="195"/>
                                        </p:tgtEl>
                                        <p:attrNameLst>
                                          <p:attrName>style.visibility</p:attrName>
                                        </p:attrNameLst>
                                      </p:cBhvr>
                                      <p:to>
                                        <p:strVal val="hidden"/>
                                      </p:to>
                                    </p:set>
                                  </p:childTnLst>
                                </p:cTn>
                              </p:par>
                            </p:childTnLst>
                          </p:cTn>
                        </p:par>
                        <p:par>
                          <p:cTn id="606" fill="hold">
                            <p:stCondLst>
                              <p:cond delay="11000"/>
                            </p:stCondLst>
                            <p:childTnLst>
                              <p:par>
                                <p:cTn id="607" presetID="9" presetClass="exit" presetSubtype="0" fill="hold" grpId="0" nodeType="afterEffect">
                                  <p:stCondLst>
                                    <p:cond delay="1000"/>
                                  </p:stCondLst>
                                  <p:childTnLst>
                                    <p:animEffect transition="out" filter="dissolve">
                                      <p:cBhvr>
                                        <p:cTn id="608" dur="500"/>
                                        <p:tgtEl>
                                          <p:spTgt spid="194"/>
                                        </p:tgtEl>
                                      </p:cBhvr>
                                    </p:animEffect>
                                    <p:set>
                                      <p:cBhvr>
                                        <p:cTn id="609" dur="1" fill="hold">
                                          <p:stCondLst>
                                            <p:cond delay="499"/>
                                          </p:stCondLst>
                                        </p:cTn>
                                        <p:tgtEl>
                                          <p:spTgt spid="194"/>
                                        </p:tgtEl>
                                        <p:attrNameLst>
                                          <p:attrName>style.visibility</p:attrName>
                                        </p:attrNameLst>
                                      </p:cBhvr>
                                      <p:to>
                                        <p:strVal val="hidden"/>
                                      </p:to>
                                    </p:set>
                                  </p:childTnLst>
                                </p:cTn>
                              </p:par>
                            </p:childTnLst>
                          </p:cTn>
                        </p:par>
                        <p:par>
                          <p:cTn id="610" fill="hold">
                            <p:stCondLst>
                              <p:cond delay="12500"/>
                            </p:stCondLst>
                            <p:childTnLst>
                              <p:par>
                                <p:cTn id="611" presetID="9" presetClass="exit" presetSubtype="0" fill="hold" grpId="0" nodeType="afterEffect">
                                  <p:stCondLst>
                                    <p:cond delay="1000"/>
                                  </p:stCondLst>
                                  <p:childTnLst>
                                    <p:animEffect transition="out" filter="dissolve">
                                      <p:cBhvr>
                                        <p:cTn id="612" dur="500"/>
                                        <p:tgtEl>
                                          <p:spTgt spid="193"/>
                                        </p:tgtEl>
                                      </p:cBhvr>
                                    </p:animEffect>
                                    <p:set>
                                      <p:cBhvr>
                                        <p:cTn id="613" dur="1" fill="hold">
                                          <p:stCondLst>
                                            <p:cond delay="499"/>
                                          </p:stCondLst>
                                        </p:cTn>
                                        <p:tgtEl>
                                          <p:spTgt spid="193"/>
                                        </p:tgtEl>
                                        <p:attrNameLst>
                                          <p:attrName>style.visibility</p:attrName>
                                        </p:attrNameLst>
                                      </p:cBhvr>
                                      <p:to>
                                        <p:strVal val="hidden"/>
                                      </p:to>
                                    </p:set>
                                  </p:childTnLst>
                                </p:cTn>
                              </p:par>
                            </p:childTnLst>
                          </p:cTn>
                        </p:par>
                        <p:par>
                          <p:cTn id="614" fill="hold">
                            <p:stCondLst>
                              <p:cond delay="14000"/>
                            </p:stCondLst>
                            <p:childTnLst>
                              <p:par>
                                <p:cTn id="615" presetID="9" presetClass="exit" presetSubtype="0" fill="hold" grpId="0" nodeType="afterEffect">
                                  <p:stCondLst>
                                    <p:cond delay="1000"/>
                                  </p:stCondLst>
                                  <p:childTnLst>
                                    <p:animEffect transition="out" filter="dissolve">
                                      <p:cBhvr>
                                        <p:cTn id="616" dur="500"/>
                                        <p:tgtEl>
                                          <p:spTgt spid="192"/>
                                        </p:tgtEl>
                                      </p:cBhvr>
                                    </p:animEffect>
                                    <p:set>
                                      <p:cBhvr>
                                        <p:cTn id="617" dur="1" fill="hold">
                                          <p:stCondLst>
                                            <p:cond delay="499"/>
                                          </p:stCondLst>
                                        </p:cTn>
                                        <p:tgtEl>
                                          <p:spTgt spid="192"/>
                                        </p:tgtEl>
                                        <p:attrNameLst>
                                          <p:attrName>style.visibility</p:attrName>
                                        </p:attrNameLst>
                                      </p:cBhvr>
                                      <p:to>
                                        <p:strVal val="hidden"/>
                                      </p:to>
                                    </p:set>
                                  </p:childTnLst>
                                </p:cTn>
                              </p:par>
                            </p:childTnLst>
                          </p:cTn>
                        </p:par>
                        <p:par>
                          <p:cTn id="618" fill="hold">
                            <p:stCondLst>
                              <p:cond delay="15500"/>
                            </p:stCondLst>
                            <p:childTnLst>
                              <p:par>
                                <p:cTn id="619" presetID="9" presetClass="exit" presetSubtype="0" fill="hold" grpId="0" nodeType="afterEffect">
                                  <p:stCondLst>
                                    <p:cond delay="1000"/>
                                  </p:stCondLst>
                                  <p:childTnLst>
                                    <p:animEffect transition="out" filter="dissolve">
                                      <p:cBhvr>
                                        <p:cTn id="620" dur="500"/>
                                        <p:tgtEl>
                                          <p:spTgt spid="191"/>
                                        </p:tgtEl>
                                      </p:cBhvr>
                                    </p:animEffect>
                                    <p:set>
                                      <p:cBhvr>
                                        <p:cTn id="621" dur="1" fill="hold">
                                          <p:stCondLst>
                                            <p:cond delay="499"/>
                                          </p:stCondLst>
                                        </p:cTn>
                                        <p:tgtEl>
                                          <p:spTgt spid="191"/>
                                        </p:tgtEl>
                                        <p:attrNameLst>
                                          <p:attrName>style.visibility</p:attrName>
                                        </p:attrNameLst>
                                      </p:cBhvr>
                                      <p:to>
                                        <p:strVal val="hidden"/>
                                      </p:to>
                                    </p:set>
                                  </p:childTnLst>
                                </p:cTn>
                              </p:par>
                            </p:childTnLst>
                          </p:cTn>
                        </p:par>
                        <p:par>
                          <p:cTn id="622" fill="hold">
                            <p:stCondLst>
                              <p:cond delay="17000"/>
                            </p:stCondLst>
                            <p:childTnLst>
                              <p:par>
                                <p:cTn id="623" presetID="9" presetClass="exit" presetSubtype="0" fill="hold" grpId="0" nodeType="afterEffect">
                                  <p:stCondLst>
                                    <p:cond delay="1000"/>
                                  </p:stCondLst>
                                  <p:childTnLst>
                                    <p:animEffect transition="out" filter="dissolve">
                                      <p:cBhvr>
                                        <p:cTn id="624" dur="500"/>
                                        <p:tgtEl>
                                          <p:spTgt spid="190"/>
                                        </p:tgtEl>
                                      </p:cBhvr>
                                    </p:animEffect>
                                    <p:set>
                                      <p:cBhvr>
                                        <p:cTn id="625" dur="1" fill="hold">
                                          <p:stCondLst>
                                            <p:cond delay="499"/>
                                          </p:stCondLst>
                                        </p:cTn>
                                        <p:tgtEl>
                                          <p:spTgt spid="190"/>
                                        </p:tgtEl>
                                        <p:attrNameLst>
                                          <p:attrName>style.visibility</p:attrName>
                                        </p:attrNameLst>
                                      </p:cBhvr>
                                      <p:to>
                                        <p:strVal val="hidden"/>
                                      </p:to>
                                    </p:set>
                                  </p:childTnLst>
                                </p:cTn>
                              </p:par>
                            </p:childTnLst>
                          </p:cTn>
                        </p:par>
                        <p:par>
                          <p:cTn id="626" fill="hold">
                            <p:stCondLst>
                              <p:cond delay="18500"/>
                            </p:stCondLst>
                            <p:childTnLst>
                              <p:par>
                                <p:cTn id="627" presetID="9" presetClass="exit" presetSubtype="0" fill="hold" grpId="0" nodeType="afterEffect">
                                  <p:stCondLst>
                                    <p:cond delay="1000"/>
                                  </p:stCondLst>
                                  <p:childTnLst>
                                    <p:animEffect transition="out" filter="dissolve">
                                      <p:cBhvr>
                                        <p:cTn id="628" dur="500"/>
                                        <p:tgtEl>
                                          <p:spTgt spid="189"/>
                                        </p:tgtEl>
                                      </p:cBhvr>
                                    </p:animEffect>
                                    <p:set>
                                      <p:cBhvr>
                                        <p:cTn id="629" dur="1" fill="hold">
                                          <p:stCondLst>
                                            <p:cond delay="499"/>
                                          </p:stCondLst>
                                        </p:cTn>
                                        <p:tgtEl>
                                          <p:spTgt spid="189"/>
                                        </p:tgtEl>
                                        <p:attrNameLst>
                                          <p:attrName>style.visibility</p:attrName>
                                        </p:attrNameLst>
                                      </p:cBhvr>
                                      <p:to>
                                        <p:strVal val="hidden"/>
                                      </p:to>
                                    </p:set>
                                  </p:childTnLst>
                                </p:cTn>
                              </p:par>
                            </p:childTnLst>
                          </p:cTn>
                        </p:par>
                        <p:par>
                          <p:cTn id="630" fill="hold">
                            <p:stCondLst>
                              <p:cond delay="20000"/>
                            </p:stCondLst>
                            <p:childTnLst>
                              <p:par>
                                <p:cTn id="631" presetID="9" presetClass="exit" presetSubtype="0" fill="hold" grpId="0" nodeType="afterEffect">
                                  <p:stCondLst>
                                    <p:cond delay="1000"/>
                                  </p:stCondLst>
                                  <p:childTnLst>
                                    <p:animEffect transition="out" filter="dissolve">
                                      <p:cBhvr>
                                        <p:cTn id="632" dur="500"/>
                                        <p:tgtEl>
                                          <p:spTgt spid="188"/>
                                        </p:tgtEl>
                                      </p:cBhvr>
                                    </p:animEffect>
                                    <p:set>
                                      <p:cBhvr>
                                        <p:cTn id="633" dur="1" fill="hold">
                                          <p:stCondLst>
                                            <p:cond delay="499"/>
                                          </p:stCondLst>
                                        </p:cTn>
                                        <p:tgtEl>
                                          <p:spTgt spid="188"/>
                                        </p:tgtEl>
                                        <p:attrNameLst>
                                          <p:attrName>style.visibility</p:attrName>
                                        </p:attrNameLst>
                                      </p:cBhvr>
                                      <p:to>
                                        <p:strVal val="hidden"/>
                                      </p:to>
                                    </p:set>
                                  </p:childTnLst>
                                </p:cTn>
                              </p:par>
                            </p:childTnLst>
                          </p:cTn>
                        </p:par>
                        <p:par>
                          <p:cTn id="634" fill="hold">
                            <p:stCondLst>
                              <p:cond delay="21500"/>
                            </p:stCondLst>
                            <p:childTnLst>
                              <p:par>
                                <p:cTn id="635" presetID="9" presetClass="exit" presetSubtype="0" fill="hold" grpId="0" nodeType="afterEffect">
                                  <p:stCondLst>
                                    <p:cond delay="1000"/>
                                  </p:stCondLst>
                                  <p:childTnLst>
                                    <p:animEffect transition="out" filter="dissolve">
                                      <p:cBhvr>
                                        <p:cTn id="636" dur="500"/>
                                        <p:tgtEl>
                                          <p:spTgt spid="187"/>
                                        </p:tgtEl>
                                      </p:cBhvr>
                                    </p:animEffect>
                                    <p:set>
                                      <p:cBhvr>
                                        <p:cTn id="637" dur="1" fill="hold">
                                          <p:stCondLst>
                                            <p:cond delay="499"/>
                                          </p:stCondLst>
                                        </p:cTn>
                                        <p:tgtEl>
                                          <p:spTgt spid="187"/>
                                        </p:tgtEl>
                                        <p:attrNameLst>
                                          <p:attrName>style.visibility</p:attrName>
                                        </p:attrNameLst>
                                      </p:cBhvr>
                                      <p:to>
                                        <p:strVal val="hidden"/>
                                      </p:to>
                                    </p:set>
                                  </p:childTnLst>
                                </p:cTn>
                              </p:par>
                            </p:childTnLst>
                          </p:cTn>
                        </p:par>
                        <p:par>
                          <p:cTn id="638" fill="hold">
                            <p:stCondLst>
                              <p:cond delay="23000"/>
                            </p:stCondLst>
                            <p:childTnLst>
                              <p:par>
                                <p:cTn id="639" presetID="9" presetClass="exit" presetSubtype="0" fill="hold" grpId="0" nodeType="afterEffect">
                                  <p:stCondLst>
                                    <p:cond delay="1000"/>
                                  </p:stCondLst>
                                  <p:childTnLst>
                                    <p:animEffect transition="out" filter="dissolve">
                                      <p:cBhvr>
                                        <p:cTn id="640" dur="500"/>
                                        <p:tgtEl>
                                          <p:spTgt spid="186"/>
                                        </p:tgtEl>
                                      </p:cBhvr>
                                    </p:animEffect>
                                    <p:set>
                                      <p:cBhvr>
                                        <p:cTn id="641" dur="1" fill="hold">
                                          <p:stCondLst>
                                            <p:cond delay="499"/>
                                          </p:stCondLst>
                                        </p:cTn>
                                        <p:tgtEl>
                                          <p:spTgt spid="186"/>
                                        </p:tgtEl>
                                        <p:attrNameLst>
                                          <p:attrName>style.visibility</p:attrName>
                                        </p:attrNameLst>
                                      </p:cBhvr>
                                      <p:to>
                                        <p:strVal val="hidden"/>
                                      </p:to>
                                    </p:set>
                                  </p:childTnLst>
                                </p:cTn>
                              </p:par>
                            </p:childTnLst>
                          </p:cTn>
                        </p:par>
                        <p:par>
                          <p:cTn id="642" fill="hold">
                            <p:stCondLst>
                              <p:cond delay="24500"/>
                            </p:stCondLst>
                            <p:childTnLst>
                              <p:par>
                                <p:cTn id="643" presetID="9" presetClass="exit" presetSubtype="0" fill="hold" grpId="0" nodeType="afterEffect">
                                  <p:stCondLst>
                                    <p:cond delay="1000"/>
                                  </p:stCondLst>
                                  <p:childTnLst>
                                    <p:animEffect transition="out" filter="dissolve">
                                      <p:cBhvr>
                                        <p:cTn id="644" dur="500"/>
                                        <p:tgtEl>
                                          <p:spTgt spid="185"/>
                                        </p:tgtEl>
                                      </p:cBhvr>
                                    </p:animEffect>
                                    <p:set>
                                      <p:cBhvr>
                                        <p:cTn id="645" dur="1" fill="hold">
                                          <p:stCondLst>
                                            <p:cond delay="499"/>
                                          </p:stCondLst>
                                        </p:cTn>
                                        <p:tgtEl>
                                          <p:spTgt spid="185"/>
                                        </p:tgtEl>
                                        <p:attrNameLst>
                                          <p:attrName>style.visibility</p:attrName>
                                        </p:attrNameLst>
                                      </p:cBhvr>
                                      <p:to>
                                        <p:strVal val="hidden"/>
                                      </p:to>
                                    </p:set>
                                  </p:childTnLst>
                                </p:cTn>
                              </p:par>
                            </p:childTnLst>
                          </p:cTn>
                        </p:par>
                        <p:par>
                          <p:cTn id="646" fill="hold">
                            <p:stCondLst>
                              <p:cond delay="26000"/>
                            </p:stCondLst>
                            <p:childTnLst>
                              <p:par>
                                <p:cTn id="647" presetID="9" presetClass="exit" presetSubtype="0" fill="hold" grpId="0" nodeType="afterEffect">
                                  <p:stCondLst>
                                    <p:cond delay="1000"/>
                                  </p:stCondLst>
                                  <p:childTnLst>
                                    <p:animEffect transition="out" filter="dissolve">
                                      <p:cBhvr>
                                        <p:cTn id="648" dur="500"/>
                                        <p:tgtEl>
                                          <p:spTgt spid="184"/>
                                        </p:tgtEl>
                                      </p:cBhvr>
                                    </p:animEffect>
                                    <p:set>
                                      <p:cBhvr>
                                        <p:cTn id="649" dur="1" fill="hold">
                                          <p:stCondLst>
                                            <p:cond delay="499"/>
                                          </p:stCondLst>
                                        </p:cTn>
                                        <p:tgtEl>
                                          <p:spTgt spid="184"/>
                                        </p:tgtEl>
                                        <p:attrNameLst>
                                          <p:attrName>style.visibility</p:attrName>
                                        </p:attrNameLst>
                                      </p:cBhvr>
                                      <p:to>
                                        <p:strVal val="hidden"/>
                                      </p:to>
                                    </p:set>
                                  </p:childTnLst>
                                </p:cTn>
                              </p:par>
                            </p:childTnLst>
                          </p:cTn>
                        </p:par>
                        <p:par>
                          <p:cTn id="650" fill="hold">
                            <p:stCondLst>
                              <p:cond delay="27500"/>
                            </p:stCondLst>
                            <p:childTnLst>
                              <p:par>
                                <p:cTn id="651" presetID="9" presetClass="exit" presetSubtype="0" fill="hold" grpId="0" nodeType="afterEffect">
                                  <p:stCondLst>
                                    <p:cond delay="1000"/>
                                  </p:stCondLst>
                                  <p:childTnLst>
                                    <p:animEffect transition="out" filter="dissolve">
                                      <p:cBhvr>
                                        <p:cTn id="652" dur="500"/>
                                        <p:tgtEl>
                                          <p:spTgt spid="183"/>
                                        </p:tgtEl>
                                      </p:cBhvr>
                                    </p:animEffect>
                                    <p:set>
                                      <p:cBhvr>
                                        <p:cTn id="653" dur="1" fill="hold">
                                          <p:stCondLst>
                                            <p:cond delay="499"/>
                                          </p:stCondLst>
                                        </p:cTn>
                                        <p:tgtEl>
                                          <p:spTgt spid="183"/>
                                        </p:tgtEl>
                                        <p:attrNameLst>
                                          <p:attrName>style.visibility</p:attrName>
                                        </p:attrNameLst>
                                      </p:cBhvr>
                                      <p:to>
                                        <p:strVal val="hidden"/>
                                      </p:to>
                                    </p:set>
                                  </p:childTnLst>
                                </p:cTn>
                              </p:par>
                            </p:childTnLst>
                          </p:cTn>
                        </p:par>
                        <p:par>
                          <p:cTn id="654" fill="hold">
                            <p:stCondLst>
                              <p:cond delay="29000"/>
                            </p:stCondLst>
                            <p:childTnLst>
                              <p:par>
                                <p:cTn id="655" presetID="9" presetClass="exit" presetSubtype="0" fill="hold" grpId="0" nodeType="afterEffect">
                                  <p:stCondLst>
                                    <p:cond delay="1000"/>
                                  </p:stCondLst>
                                  <p:childTnLst>
                                    <p:animEffect transition="out" filter="dissolve">
                                      <p:cBhvr>
                                        <p:cTn id="656" dur="500"/>
                                        <p:tgtEl>
                                          <p:spTgt spid="182"/>
                                        </p:tgtEl>
                                      </p:cBhvr>
                                    </p:animEffect>
                                    <p:set>
                                      <p:cBhvr>
                                        <p:cTn id="657" dur="1" fill="hold">
                                          <p:stCondLst>
                                            <p:cond delay="499"/>
                                          </p:stCondLst>
                                        </p:cTn>
                                        <p:tgtEl>
                                          <p:spTgt spid="182"/>
                                        </p:tgtEl>
                                        <p:attrNameLst>
                                          <p:attrName>style.visibility</p:attrName>
                                        </p:attrNameLst>
                                      </p:cBhvr>
                                      <p:to>
                                        <p:strVal val="hidden"/>
                                      </p:to>
                                    </p:set>
                                  </p:childTnLst>
                                </p:cTn>
                              </p:par>
                            </p:childTnLst>
                          </p:cTn>
                        </p:par>
                        <p:par>
                          <p:cTn id="658" fill="hold">
                            <p:stCondLst>
                              <p:cond delay="30500"/>
                            </p:stCondLst>
                            <p:childTnLst>
                              <p:par>
                                <p:cTn id="659" presetID="9" presetClass="exit" presetSubtype="0" fill="hold" grpId="0" nodeType="afterEffect">
                                  <p:stCondLst>
                                    <p:cond delay="1000"/>
                                  </p:stCondLst>
                                  <p:childTnLst>
                                    <p:animEffect transition="out" filter="dissolve">
                                      <p:cBhvr>
                                        <p:cTn id="660" dur="500"/>
                                        <p:tgtEl>
                                          <p:spTgt spid="181"/>
                                        </p:tgtEl>
                                      </p:cBhvr>
                                    </p:animEffect>
                                    <p:set>
                                      <p:cBhvr>
                                        <p:cTn id="661" dur="1" fill="hold">
                                          <p:stCondLst>
                                            <p:cond delay="499"/>
                                          </p:stCondLst>
                                        </p:cTn>
                                        <p:tgtEl>
                                          <p:spTgt spid="181"/>
                                        </p:tgtEl>
                                        <p:attrNameLst>
                                          <p:attrName>style.visibility</p:attrName>
                                        </p:attrNameLst>
                                      </p:cBhvr>
                                      <p:to>
                                        <p:strVal val="hidden"/>
                                      </p:to>
                                    </p:set>
                                  </p:childTnLst>
                                </p:cTn>
                              </p:par>
                            </p:childTnLst>
                          </p:cTn>
                        </p:par>
                        <p:par>
                          <p:cTn id="662" fill="hold">
                            <p:stCondLst>
                              <p:cond delay="32000"/>
                            </p:stCondLst>
                            <p:childTnLst>
                              <p:par>
                                <p:cTn id="663" presetID="9" presetClass="exit" presetSubtype="0" fill="hold" grpId="0" nodeType="afterEffect">
                                  <p:stCondLst>
                                    <p:cond delay="1000"/>
                                  </p:stCondLst>
                                  <p:childTnLst>
                                    <p:animEffect transition="out" filter="dissolve">
                                      <p:cBhvr>
                                        <p:cTn id="664" dur="500"/>
                                        <p:tgtEl>
                                          <p:spTgt spid="180"/>
                                        </p:tgtEl>
                                      </p:cBhvr>
                                    </p:animEffect>
                                    <p:set>
                                      <p:cBhvr>
                                        <p:cTn id="665" dur="1" fill="hold">
                                          <p:stCondLst>
                                            <p:cond delay="499"/>
                                          </p:stCondLst>
                                        </p:cTn>
                                        <p:tgtEl>
                                          <p:spTgt spid="180"/>
                                        </p:tgtEl>
                                        <p:attrNameLst>
                                          <p:attrName>style.visibility</p:attrName>
                                        </p:attrNameLst>
                                      </p:cBhvr>
                                      <p:to>
                                        <p:strVal val="hidden"/>
                                      </p:to>
                                    </p:set>
                                  </p:childTnLst>
                                </p:cTn>
                              </p:par>
                            </p:childTnLst>
                          </p:cTn>
                        </p:par>
                        <p:par>
                          <p:cTn id="666" fill="hold">
                            <p:stCondLst>
                              <p:cond delay="33500"/>
                            </p:stCondLst>
                            <p:childTnLst>
                              <p:par>
                                <p:cTn id="667" presetID="9" presetClass="exit" presetSubtype="0" fill="hold" grpId="0" nodeType="afterEffect">
                                  <p:stCondLst>
                                    <p:cond delay="1000"/>
                                  </p:stCondLst>
                                  <p:childTnLst>
                                    <p:animEffect transition="out" filter="dissolve">
                                      <p:cBhvr>
                                        <p:cTn id="668" dur="500"/>
                                        <p:tgtEl>
                                          <p:spTgt spid="179"/>
                                        </p:tgtEl>
                                      </p:cBhvr>
                                    </p:animEffect>
                                    <p:set>
                                      <p:cBhvr>
                                        <p:cTn id="669" dur="1" fill="hold">
                                          <p:stCondLst>
                                            <p:cond delay="499"/>
                                          </p:stCondLst>
                                        </p:cTn>
                                        <p:tgtEl>
                                          <p:spTgt spid="179"/>
                                        </p:tgtEl>
                                        <p:attrNameLst>
                                          <p:attrName>style.visibility</p:attrName>
                                        </p:attrNameLst>
                                      </p:cBhvr>
                                      <p:to>
                                        <p:strVal val="hidden"/>
                                      </p:to>
                                    </p:set>
                                  </p:childTnLst>
                                </p:cTn>
                              </p:par>
                            </p:childTnLst>
                          </p:cTn>
                        </p:par>
                        <p:par>
                          <p:cTn id="670" fill="hold">
                            <p:stCondLst>
                              <p:cond delay="35000"/>
                            </p:stCondLst>
                            <p:childTnLst>
                              <p:par>
                                <p:cTn id="671" presetID="9" presetClass="exit" presetSubtype="0" fill="hold" grpId="0" nodeType="afterEffect">
                                  <p:stCondLst>
                                    <p:cond delay="1000"/>
                                  </p:stCondLst>
                                  <p:childTnLst>
                                    <p:animEffect transition="out" filter="dissolve">
                                      <p:cBhvr>
                                        <p:cTn id="672" dur="500"/>
                                        <p:tgtEl>
                                          <p:spTgt spid="178"/>
                                        </p:tgtEl>
                                      </p:cBhvr>
                                    </p:animEffect>
                                    <p:set>
                                      <p:cBhvr>
                                        <p:cTn id="673" dur="1" fill="hold">
                                          <p:stCondLst>
                                            <p:cond delay="499"/>
                                          </p:stCondLst>
                                        </p:cTn>
                                        <p:tgtEl>
                                          <p:spTgt spid="178"/>
                                        </p:tgtEl>
                                        <p:attrNameLst>
                                          <p:attrName>style.visibility</p:attrName>
                                        </p:attrNameLst>
                                      </p:cBhvr>
                                      <p:to>
                                        <p:strVal val="hidden"/>
                                      </p:to>
                                    </p:set>
                                  </p:childTnLst>
                                </p:cTn>
                              </p:par>
                            </p:childTnLst>
                          </p:cTn>
                        </p:par>
                        <p:par>
                          <p:cTn id="674" fill="hold">
                            <p:stCondLst>
                              <p:cond delay="36500"/>
                            </p:stCondLst>
                            <p:childTnLst>
                              <p:par>
                                <p:cTn id="675" presetID="9" presetClass="exit" presetSubtype="0" fill="hold" grpId="0" nodeType="afterEffect">
                                  <p:stCondLst>
                                    <p:cond delay="1000"/>
                                  </p:stCondLst>
                                  <p:childTnLst>
                                    <p:animEffect transition="out" filter="dissolve">
                                      <p:cBhvr>
                                        <p:cTn id="676" dur="500"/>
                                        <p:tgtEl>
                                          <p:spTgt spid="177"/>
                                        </p:tgtEl>
                                      </p:cBhvr>
                                    </p:animEffect>
                                    <p:set>
                                      <p:cBhvr>
                                        <p:cTn id="677" dur="1" fill="hold">
                                          <p:stCondLst>
                                            <p:cond delay="499"/>
                                          </p:stCondLst>
                                        </p:cTn>
                                        <p:tgtEl>
                                          <p:spTgt spid="177"/>
                                        </p:tgtEl>
                                        <p:attrNameLst>
                                          <p:attrName>style.visibility</p:attrName>
                                        </p:attrNameLst>
                                      </p:cBhvr>
                                      <p:to>
                                        <p:strVal val="hidden"/>
                                      </p:to>
                                    </p:set>
                                  </p:childTnLst>
                                </p:cTn>
                              </p:par>
                            </p:childTnLst>
                          </p:cTn>
                        </p:par>
                        <p:par>
                          <p:cTn id="678" fill="hold">
                            <p:stCondLst>
                              <p:cond delay="38000"/>
                            </p:stCondLst>
                            <p:childTnLst>
                              <p:par>
                                <p:cTn id="679" presetID="9" presetClass="exit" presetSubtype="0" fill="hold" grpId="0" nodeType="afterEffect">
                                  <p:stCondLst>
                                    <p:cond delay="1000"/>
                                  </p:stCondLst>
                                  <p:childTnLst>
                                    <p:animEffect transition="out" filter="dissolve">
                                      <p:cBhvr>
                                        <p:cTn id="680" dur="500"/>
                                        <p:tgtEl>
                                          <p:spTgt spid="176"/>
                                        </p:tgtEl>
                                      </p:cBhvr>
                                    </p:animEffect>
                                    <p:set>
                                      <p:cBhvr>
                                        <p:cTn id="681" dur="1" fill="hold">
                                          <p:stCondLst>
                                            <p:cond delay="499"/>
                                          </p:stCondLst>
                                        </p:cTn>
                                        <p:tgtEl>
                                          <p:spTgt spid="176"/>
                                        </p:tgtEl>
                                        <p:attrNameLst>
                                          <p:attrName>style.visibility</p:attrName>
                                        </p:attrNameLst>
                                      </p:cBhvr>
                                      <p:to>
                                        <p:strVal val="hidden"/>
                                      </p:to>
                                    </p:set>
                                  </p:childTnLst>
                                </p:cTn>
                              </p:par>
                            </p:childTnLst>
                          </p:cTn>
                        </p:par>
                        <p:par>
                          <p:cTn id="682" fill="hold">
                            <p:stCondLst>
                              <p:cond delay="39500"/>
                            </p:stCondLst>
                            <p:childTnLst>
                              <p:par>
                                <p:cTn id="683" presetID="9" presetClass="exit" presetSubtype="0" fill="hold" grpId="0" nodeType="afterEffect">
                                  <p:stCondLst>
                                    <p:cond delay="1000"/>
                                  </p:stCondLst>
                                  <p:childTnLst>
                                    <p:animEffect transition="out" filter="dissolve">
                                      <p:cBhvr>
                                        <p:cTn id="684" dur="500"/>
                                        <p:tgtEl>
                                          <p:spTgt spid="175"/>
                                        </p:tgtEl>
                                      </p:cBhvr>
                                    </p:animEffect>
                                    <p:set>
                                      <p:cBhvr>
                                        <p:cTn id="685" dur="1" fill="hold">
                                          <p:stCondLst>
                                            <p:cond delay="499"/>
                                          </p:stCondLst>
                                        </p:cTn>
                                        <p:tgtEl>
                                          <p:spTgt spid="175"/>
                                        </p:tgtEl>
                                        <p:attrNameLst>
                                          <p:attrName>style.visibility</p:attrName>
                                        </p:attrNameLst>
                                      </p:cBhvr>
                                      <p:to>
                                        <p:strVal val="hidden"/>
                                      </p:to>
                                    </p:set>
                                  </p:childTnLst>
                                </p:cTn>
                              </p:par>
                            </p:childTnLst>
                          </p:cTn>
                        </p:par>
                        <p:par>
                          <p:cTn id="686" fill="hold">
                            <p:stCondLst>
                              <p:cond delay="41000"/>
                            </p:stCondLst>
                            <p:childTnLst>
                              <p:par>
                                <p:cTn id="687" presetID="9" presetClass="exit" presetSubtype="0" fill="hold" grpId="0" nodeType="afterEffect">
                                  <p:stCondLst>
                                    <p:cond delay="1000"/>
                                  </p:stCondLst>
                                  <p:childTnLst>
                                    <p:animEffect transition="out" filter="dissolve">
                                      <p:cBhvr>
                                        <p:cTn id="688" dur="500"/>
                                        <p:tgtEl>
                                          <p:spTgt spid="174"/>
                                        </p:tgtEl>
                                      </p:cBhvr>
                                    </p:animEffect>
                                    <p:set>
                                      <p:cBhvr>
                                        <p:cTn id="689" dur="1" fill="hold">
                                          <p:stCondLst>
                                            <p:cond delay="499"/>
                                          </p:stCondLst>
                                        </p:cTn>
                                        <p:tgtEl>
                                          <p:spTgt spid="174"/>
                                        </p:tgtEl>
                                        <p:attrNameLst>
                                          <p:attrName>style.visibility</p:attrName>
                                        </p:attrNameLst>
                                      </p:cBhvr>
                                      <p:to>
                                        <p:strVal val="hidden"/>
                                      </p:to>
                                    </p:set>
                                  </p:childTnLst>
                                </p:cTn>
                              </p:par>
                            </p:childTnLst>
                          </p:cTn>
                        </p:par>
                        <p:par>
                          <p:cTn id="690" fill="hold">
                            <p:stCondLst>
                              <p:cond delay="42500"/>
                            </p:stCondLst>
                            <p:childTnLst>
                              <p:par>
                                <p:cTn id="691" presetID="9" presetClass="exit" presetSubtype="0" fill="hold" grpId="0" nodeType="afterEffect">
                                  <p:stCondLst>
                                    <p:cond delay="1000"/>
                                  </p:stCondLst>
                                  <p:childTnLst>
                                    <p:animEffect transition="out" filter="dissolve">
                                      <p:cBhvr>
                                        <p:cTn id="692" dur="500"/>
                                        <p:tgtEl>
                                          <p:spTgt spid="173"/>
                                        </p:tgtEl>
                                      </p:cBhvr>
                                    </p:animEffect>
                                    <p:set>
                                      <p:cBhvr>
                                        <p:cTn id="693" dur="1" fill="hold">
                                          <p:stCondLst>
                                            <p:cond delay="499"/>
                                          </p:stCondLst>
                                        </p:cTn>
                                        <p:tgtEl>
                                          <p:spTgt spid="173"/>
                                        </p:tgtEl>
                                        <p:attrNameLst>
                                          <p:attrName>style.visibility</p:attrName>
                                        </p:attrNameLst>
                                      </p:cBhvr>
                                      <p:to>
                                        <p:strVal val="hidden"/>
                                      </p:to>
                                    </p:set>
                                  </p:childTnLst>
                                </p:cTn>
                              </p:par>
                            </p:childTnLst>
                          </p:cTn>
                        </p:par>
                        <p:par>
                          <p:cTn id="694" fill="hold">
                            <p:stCondLst>
                              <p:cond delay="44000"/>
                            </p:stCondLst>
                            <p:childTnLst>
                              <p:par>
                                <p:cTn id="695" presetID="9" presetClass="exit" presetSubtype="0" fill="hold" grpId="0" nodeType="afterEffect">
                                  <p:stCondLst>
                                    <p:cond delay="1000"/>
                                  </p:stCondLst>
                                  <p:childTnLst>
                                    <p:animEffect transition="out" filter="dissolve">
                                      <p:cBhvr>
                                        <p:cTn id="696" dur="500"/>
                                        <p:tgtEl>
                                          <p:spTgt spid="172"/>
                                        </p:tgtEl>
                                      </p:cBhvr>
                                    </p:animEffect>
                                    <p:set>
                                      <p:cBhvr>
                                        <p:cTn id="697" dur="1" fill="hold">
                                          <p:stCondLst>
                                            <p:cond delay="499"/>
                                          </p:stCondLst>
                                        </p:cTn>
                                        <p:tgtEl>
                                          <p:spTgt spid="172"/>
                                        </p:tgtEl>
                                        <p:attrNameLst>
                                          <p:attrName>style.visibility</p:attrName>
                                        </p:attrNameLst>
                                      </p:cBhvr>
                                      <p:to>
                                        <p:strVal val="hidden"/>
                                      </p:to>
                                    </p:set>
                                  </p:childTnLst>
                                </p:cTn>
                              </p:par>
                            </p:childTnLst>
                          </p:cTn>
                        </p:par>
                        <p:par>
                          <p:cTn id="698" fill="hold">
                            <p:stCondLst>
                              <p:cond delay="45500"/>
                            </p:stCondLst>
                            <p:childTnLst>
                              <p:par>
                                <p:cTn id="699" presetID="9" presetClass="exit" presetSubtype="0" fill="hold" grpId="0" nodeType="afterEffect">
                                  <p:stCondLst>
                                    <p:cond delay="1000"/>
                                  </p:stCondLst>
                                  <p:childTnLst>
                                    <p:animEffect transition="out" filter="dissolve">
                                      <p:cBhvr>
                                        <p:cTn id="700" dur="500"/>
                                        <p:tgtEl>
                                          <p:spTgt spid="171"/>
                                        </p:tgtEl>
                                      </p:cBhvr>
                                    </p:animEffect>
                                    <p:set>
                                      <p:cBhvr>
                                        <p:cTn id="701" dur="1" fill="hold">
                                          <p:stCondLst>
                                            <p:cond delay="499"/>
                                          </p:stCondLst>
                                        </p:cTn>
                                        <p:tgtEl>
                                          <p:spTgt spid="171"/>
                                        </p:tgtEl>
                                        <p:attrNameLst>
                                          <p:attrName>style.visibility</p:attrName>
                                        </p:attrNameLst>
                                      </p:cBhvr>
                                      <p:to>
                                        <p:strVal val="hidden"/>
                                      </p:to>
                                    </p:set>
                                  </p:childTnLst>
                                </p:cTn>
                              </p:par>
                            </p:childTnLst>
                          </p:cTn>
                        </p:par>
                        <p:par>
                          <p:cTn id="702" fill="hold">
                            <p:stCondLst>
                              <p:cond delay="47000"/>
                            </p:stCondLst>
                            <p:childTnLst>
                              <p:par>
                                <p:cTn id="703" presetID="9" presetClass="exit" presetSubtype="0" fill="hold" grpId="0" nodeType="afterEffect">
                                  <p:stCondLst>
                                    <p:cond delay="1000"/>
                                  </p:stCondLst>
                                  <p:childTnLst>
                                    <p:animEffect transition="out" filter="dissolve">
                                      <p:cBhvr>
                                        <p:cTn id="704" dur="500"/>
                                        <p:tgtEl>
                                          <p:spTgt spid="170"/>
                                        </p:tgtEl>
                                      </p:cBhvr>
                                    </p:animEffect>
                                    <p:set>
                                      <p:cBhvr>
                                        <p:cTn id="705" dur="1" fill="hold">
                                          <p:stCondLst>
                                            <p:cond delay="499"/>
                                          </p:stCondLst>
                                        </p:cTn>
                                        <p:tgtEl>
                                          <p:spTgt spid="170"/>
                                        </p:tgtEl>
                                        <p:attrNameLst>
                                          <p:attrName>style.visibility</p:attrName>
                                        </p:attrNameLst>
                                      </p:cBhvr>
                                      <p:to>
                                        <p:strVal val="hidden"/>
                                      </p:to>
                                    </p:set>
                                  </p:childTnLst>
                                </p:cTn>
                              </p:par>
                              <p:par>
                                <p:cTn id="706" presetID="9" presetClass="exit" presetSubtype="0" fill="hold" grpId="0" nodeType="withEffect">
                                  <p:stCondLst>
                                    <p:cond delay="1000"/>
                                  </p:stCondLst>
                                  <p:childTnLst>
                                    <p:animEffect transition="out" filter="dissolve">
                                      <p:cBhvr>
                                        <p:cTn id="707" dur="500"/>
                                        <p:tgtEl>
                                          <p:spTgt spid="168"/>
                                        </p:tgtEl>
                                      </p:cBhvr>
                                    </p:animEffect>
                                    <p:set>
                                      <p:cBhvr>
                                        <p:cTn id="708" dur="1" fill="hold">
                                          <p:stCondLst>
                                            <p:cond delay="499"/>
                                          </p:stCondLst>
                                        </p:cTn>
                                        <p:tgtEl>
                                          <p:spTgt spid="168"/>
                                        </p:tgtEl>
                                        <p:attrNameLst>
                                          <p:attrName>style.visibility</p:attrName>
                                        </p:attrNameLst>
                                      </p:cBhvr>
                                      <p:to>
                                        <p:strVal val="hidden"/>
                                      </p:to>
                                    </p:set>
                                  </p:childTnLst>
                                </p:cTn>
                              </p:par>
                            </p:childTnLst>
                          </p:cTn>
                        </p:par>
                        <p:par>
                          <p:cTn id="709" fill="hold">
                            <p:stCondLst>
                              <p:cond delay="48500"/>
                            </p:stCondLst>
                            <p:childTnLst>
                              <p:par>
                                <p:cTn id="710" presetID="9" presetClass="exit" presetSubtype="0" fill="hold" grpId="0" nodeType="afterEffect">
                                  <p:stCondLst>
                                    <p:cond delay="1000"/>
                                  </p:stCondLst>
                                  <p:childTnLst>
                                    <p:animEffect transition="out" filter="dissolve">
                                      <p:cBhvr>
                                        <p:cTn id="711" dur="500"/>
                                        <p:tgtEl>
                                          <p:spTgt spid="169"/>
                                        </p:tgtEl>
                                      </p:cBhvr>
                                    </p:animEffect>
                                    <p:set>
                                      <p:cBhvr>
                                        <p:cTn id="712" dur="1" fill="hold">
                                          <p:stCondLst>
                                            <p:cond delay="499"/>
                                          </p:stCondLst>
                                        </p:cTn>
                                        <p:tgtEl>
                                          <p:spTgt spid="169"/>
                                        </p:tgtEl>
                                        <p:attrNameLst>
                                          <p:attrName>style.visibility</p:attrName>
                                        </p:attrNameLst>
                                      </p:cBhvr>
                                      <p:to>
                                        <p:strVal val="hidden"/>
                                      </p:to>
                                    </p:set>
                                  </p:childTnLst>
                                </p:cTn>
                              </p:par>
                            </p:childTnLst>
                          </p:cTn>
                        </p:par>
                        <p:par>
                          <p:cTn id="713" fill="hold">
                            <p:stCondLst>
                              <p:cond delay="50000"/>
                            </p:stCondLst>
                            <p:childTnLst>
                              <p:par>
                                <p:cTn id="714" presetID="9" presetClass="exit" presetSubtype="0" fill="hold" grpId="0" nodeType="afterEffect">
                                  <p:stCondLst>
                                    <p:cond delay="1000"/>
                                  </p:stCondLst>
                                  <p:childTnLst>
                                    <p:animEffect transition="out" filter="dissolve">
                                      <p:cBhvr>
                                        <p:cTn id="715" dur="500"/>
                                        <p:tgtEl>
                                          <p:spTgt spid="167"/>
                                        </p:tgtEl>
                                      </p:cBhvr>
                                    </p:animEffect>
                                    <p:set>
                                      <p:cBhvr>
                                        <p:cTn id="716" dur="1" fill="hold">
                                          <p:stCondLst>
                                            <p:cond delay="499"/>
                                          </p:stCondLst>
                                        </p:cTn>
                                        <p:tgtEl>
                                          <p:spTgt spid="167"/>
                                        </p:tgtEl>
                                        <p:attrNameLst>
                                          <p:attrName>style.visibility</p:attrName>
                                        </p:attrNameLst>
                                      </p:cBhvr>
                                      <p:to>
                                        <p:strVal val="hidden"/>
                                      </p:to>
                                    </p:set>
                                  </p:childTnLst>
                                </p:cTn>
                              </p:par>
                            </p:childTnLst>
                          </p:cTn>
                        </p:par>
                        <p:par>
                          <p:cTn id="717" fill="hold">
                            <p:stCondLst>
                              <p:cond delay="51500"/>
                            </p:stCondLst>
                            <p:childTnLst>
                              <p:par>
                                <p:cTn id="718" presetID="9" presetClass="exit" presetSubtype="0" fill="hold" grpId="0" nodeType="afterEffect">
                                  <p:stCondLst>
                                    <p:cond delay="1000"/>
                                  </p:stCondLst>
                                  <p:childTnLst>
                                    <p:animEffect transition="out" filter="dissolve">
                                      <p:cBhvr>
                                        <p:cTn id="719" dur="500"/>
                                        <p:tgtEl>
                                          <p:spTgt spid="166"/>
                                        </p:tgtEl>
                                      </p:cBhvr>
                                    </p:animEffect>
                                    <p:set>
                                      <p:cBhvr>
                                        <p:cTn id="720" dur="1" fill="hold">
                                          <p:stCondLst>
                                            <p:cond delay="499"/>
                                          </p:stCondLst>
                                        </p:cTn>
                                        <p:tgtEl>
                                          <p:spTgt spid="166"/>
                                        </p:tgtEl>
                                        <p:attrNameLst>
                                          <p:attrName>style.visibility</p:attrName>
                                        </p:attrNameLst>
                                      </p:cBhvr>
                                      <p:to>
                                        <p:strVal val="hidden"/>
                                      </p:to>
                                    </p:set>
                                  </p:childTnLst>
                                </p:cTn>
                              </p:par>
                            </p:childTnLst>
                          </p:cTn>
                        </p:par>
                        <p:par>
                          <p:cTn id="721" fill="hold">
                            <p:stCondLst>
                              <p:cond delay="53000"/>
                            </p:stCondLst>
                            <p:childTnLst>
                              <p:par>
                                <p:cTn id="722" presetID="9" presetClass="exit" presetSubtype="0" fill="hold" grpId="0" nodeType="afterEffect">
                                  <p:stCondLst>
                                    <p:cond delay="1000"/>
                                  </p:stCondLst>
                                  <p:childTnLst>
                                    <p:animEffect transition="out" filter="dissolve">
                                      <p:cBhvr>
                                        <p:cTn id="723" dur="500"/>
                                        <p:tgtEl>
                                          <p:spTgt spid="165"/>
                                        </p:tgtEl>
                                      </p:cBhvr>
                                    </p:animEffect>
                                    <p:set>
                                      <p:cBhvr>
                                        <p:cTn id="724" dur="1" fill="hold">
                                          <p:stCondLst>
                                            <p:cond delay="499"/>
                                          </p:stCondLst>
                                        </p:cTn>
                                        <p:tgtEl>
                                          <p:spTgt spid="165"/>
                                        </p:tgtEl>
                                        <p:attrNameLst>
                                          <p:attrName>style.visibility</p:attrName>
                                        </p:attrNameLst>
                                      </p:cBhvr>
                                      <p:to>
                                        <p:strVal val="hidden"/>
                                      </p:to>
                                    </p:set>
                                  </p:childTnLst>
                                </p:cTn>
                              </p:par>
                            </p:childTnLst>
                          </p:cTn>
                        </p:par>
                        <p:par>
                          <p:cTn id="725" fill="hold">
                            <p:stCondLst>
                              <p:cond delay="54500"/>
                            </p:stCondLst>
                            <p:childTnLst>
                              <p:par>
                                <p:cTn id="726" presetID="9" presetClass="exit" presetSubtype="0" fill="hold" grpId="0" nodeType="afterEffect">
                                  <p:stCondLst>
                                    <p:cond delay="1000"/>
                                  </p:stCondLst>
                                  <p:childTnLst>
                                    <p:animEffect transition="out" filter="dissolve">
                                      <p:cBhvr>
                                        <p:cTn id="727" dur="500"/>
                                        <p:tgtEl>
                                          <p:spTgt spid="164"/>
                                        </p:tgtEl>
                                      </p:cBhvr>
                                    </p:animEffect>
                                    <p:set>
                                      <p:cBhvr>
                                        <p:cTn id="728" dur="1" fill="hold">
                                          <p:stCondLst>
                                            <p:cond delay="499"/>
                                          </p:stCondLst>
                                        </p:cTn>
                                        <p:tgtEl>
                                          <p:spTgt spid="164"/>
                                        </p:tgtEl>
                                        <p:attrNameLst>
                                          <p:attrName>style.visibility</p:attrName>
                                        </p:attrNameLst>
                                      </p:cBhvr>
                                      <p:to>
                                        <p:strVal val="hidden"/>
                                      </p:to>
                                    </p:set>
                                  </p:childTnLst>
                                </p:cTn>
                              </p:par>
                            </p:childTnLst>
                          </p:cTn>
                        </p:par>
                        <p:par>
                          <p:cTn id="729" fill="hold">
                            <p:stCondLst>
                              <p:cond delay="56000"/>
                            </p:stCondLst>
                            <p:childTnLst>
                              <p:par>
                                <p:cTn id="730" presetID="9" presetClass="exit" presetSubtype="0" fill="hold" grpId="0" nodeType="afterEffect">
                                  <p:stCondLst>
                                    <p:cond delay="1000"/>
                                  </p:stCondLst>
                                  <p:childTnLst>
                                    <p:animEffect transition="out" filter="dissolve">
                                      <p:cBhvr>
                                        <p:cTn id="731" dur="500"/>
                                        <p:tgtEl>
                                          <p:spTgt spid="163"/>
                                        </p:tgtEl>
                                      </p:cBhvr>
                                    </p:animEffect>
                                    <p:set>
                                      <p:cBhvr>
                                        <p:cTn id="732" dur="1" fill="hold">
                                          <p:stCondLst>
                                            <p:cond delay="499"/>
                                          </p:stCondLst>
                                        </p:cTn>
                                        <p:tgtEl>
                                          <p:spTgt spid="163"/>
                                        </p:tgtEl>
                                        <p:attrNameLst>
                                          <p:attrName>style.visibility</p:attrName>
                                        </p:attrNameLst>
                                      </p:cBhvr>
                                      <p:to>
                                        <p:strVal val="hidden"/>
                                      </p:to>
                                    </p:set>
                                  </p:childTnLst>
                                </p:cTn>
                              </p:par>
                            </p:childTnLst>
                          </p:cTn>
                        </p:par>
                        <p:par>
                          <p:cTn id="733" fill="hold">
                            <p:stCondLst>
                              <p:cond delay="57500"/>
                            </p:stCondLst>
                            <p:childTnLst>
                              <p:par>
                                <p:cTn id="734" presetID="9" presetClass="exit" presetSubtype="0" fill="hold" grpId="0" nodeType="afterEffect">
                                  <p:stCondLst>
                                    <p:cond delay="1000"/>
                                  </p:stCondLst>
                                  <p:childTnLst>
                                    <p:animEffect transition="out" filter="dissolve">
                                      <p:cBhvr>
                                        <p:cTn id="735" dur="500"/>
                                        <p:tgtEl>
                                          <p:spTgt spid="162"/>
                                        </p:tgtEl>
                                      </p:cBhvr>
                                    </p:animEffect>
                                    <p:set>
                                      <p:cBhvr>
                                        <p:cTn id="736" dur="1" fill="hold">
                                          <p:stCondLst>
                                            <p:cond delay="499"/>
                                          </p:stCondLst>
                                        </p:cTn>
                                        <p:tgtEl>
                                          <p:spTgt spid="162"/>
                                        </p:tgtEl>
                                        <p:attrNameLst>
                                          <p:attrName>style.visibility</p:attrName>
                                        </p:attrNameLst>
                                      </p:cBhvr>
                                      <p:to>
                                        <p:strVal val="hidden"/>
                                      </p:to>
                                    </p:set>
                                  </p:childTnLst>
                                </p:cTn>
                              </p:par>
                            </p:childTnLst>
                          </p:cTn>
                        </p:par>
                        <p:par>
                          <p:cTn id="737" fill="hold">
                            <p:stCondLst>
                              <p:cond delay="59000"/>
                            </p:stCondLst>
                            <p:childTnLst>
                              <p:par>
                                <p:cTn id="738" presetID="9" presetClass="exit" presetSubtype="0" fill="hold" grpId="0" nodeType="afterEffect">
                                  <p:stCondLst>
                                    <p:cond delay="1000"/>
                                  </p:stCondLst>
                                  <p:childTnLst>
                                    <p:animEffect transition="out" filter="dissolve">
                                      <p:cBhvr>
                                        <p:cTn id="739" dur="500"/>
                                        <p:tgtEl>
                                          <p:spTgt spid="161"/>
                                        </p:tgtEl>
                                      </p:cBhvr>
                                    </p:animEffect>
                                    <p:set>
                                      <p:cBhvr>
                                        <p:cTn id="740" dur="1" fill="hold">
                                          <p:stCondLst>
                                            <p:cond delay="499"/>
                                          </p:stCondLst>
                                        </p:cTn>
                                        <p:tgtEl>
                                          <p:spTgt spid="161"/>
                                        </p:tgtEl>
                                        <p:attrNameLst>
                                          <p:attrName>style.visibility</p:attrName>
                                        </p:attrNameLst>
                                      </p:cBhvr>
                                      <p:to>
                                        <p:strVal val="hidden"/>
                                      </p:to>
                                    </p:set>
                                  </p:childTnLst>
                                </p:cTn>
                              </p:par>
                            </p:childTnLst>
                          </p:cTn>
                        </p:par>
                        <p:par>
                          <p:cTn id="741" fill="hold">
                            <p:stCondLst>
                              <p:cond delay="60500"/>
                            </p:stCondLst>
                            <p:childTnLst>
                              <p:par>
                                <p:cTn id="742" presetID="9" presetClass="exit" presetSubtype="0" fill="hold" grpId="0" nodeType="afterEffect">
                                  <p:stCondLst>
                                    <p:cond delay="1000"/>
                                  </p:stCondLst>
                                  <p:childTnLst>
                                    <p:animEffect transition="out" filter="dissolve">
                                      <p:cBhvr>
                                        <p:cTn id="743" dur="500"/>
                                        <p:tgtEl>
                                          <p:spTgt spid="160"/>
                                        </p:tgtEl>
                                      </p:cBhvr>
                                    </p:animEffect>
                                    <p:set>
                                      <p:cBhvr>
                                        <p:cTn id="744" dur="1" fill="hold">
                                          <p:stCondLst>
                                            <p:cond delay="499"/>
                                          </p:stCondLst>
                                        </p:cTn>
                                        <p:tgtEl>
                                          <p:spTgt spid="160"/>
                                        </p:tgtEl>
                                        <p:attrNameLst>
                                          <p:attrName>style.visibility</p:attrName>
                                        </p:attrNameLst>
                                      </p:cBhvr>
                                      <p:to>
                                        <p:strVal val="hidden"/>
                                      </p:to>
                                    </p:set>
                                  </p:childTnLst>
                                </p:cTn>
                              </p:par>
                            </p:childTnLst>
                          </p:cTn>
                        </p:par>
                        <p:par>
                          <p:cTn id="745" fill="hold">
                            <p:stCondLst>
                              <p:cond delay="62000"/>
                            </p:stCondLst>
                            <p:childTnLst>
                              <p:par>
                                <p:cTn id="746" presetID="9" presetClass="exit" presetSubtype="0" fill="hold" grpId="0" nodeType="afterEffect">
                                  <p:stCondLst>
                                    <p:cond delay="1000"/>
                                  </p:stCondLst>
                                  <p:childTnLst>
                                    <p:animEffect transition="out" filter="dissolve">
                                      <p:cBhvr>
                                        <p:cTn id="747" dur="500"/>
                                        <p:tgtEl>
                                          <p:spTgt spid="159"/>
                                        </p:tgtEl>
                                      </p:cBhvr>
                                    </p:animEffect>
                                    <p:set>
                                      <p:cBhvr>
                                        <p:cTn id="748" dur="1" fill="hold">
                                          <p:stCondLst>
                                            <p:cond delay="499"/>
                                          </p:stCondLst>
                                        </p:cTn>
                                        <p:tgtEl>
                                          <p:spTgt spid="159"/>
                                        </p:tgtEl>
                                        <p:attrNameLst>
                                          <p:attrName>style.visibility</p:attrName>
                                        </p:attrNameLst>
                                      </p:cBhvr>
                                      <p:to>
                                        <p:strVal val="hidden"/>
                                      </p:to>
                                    </p:set>
                                  </p:childTnLst>
                                </p:cTn>
                              </p:par>
                            </p:childTnLst>
                          </p:cTn>
                        </p:par>
                        <p:par>
                          <p:cTn id="749" fill="hold">
                            <p:stCondLst>
                              <p:cond delay="63500"/>
                            </p:stCondLst>
                            <p:childTnLst>
                              <p:par>
                                <p:cTn id="750" presetID="9" presetClass="exit" presetSubtype="0" fill="hold" grpId="0" nodeType="afterEffect">
                                  <p:stCondLst>
                                    <p:cond delay="1000"/>
                                  </p:stCondLst>
                                  <p:childTnLst>
                                    <p:animEffect transition="out" filter="dissolve">
                                      <p:cBhvr>
                                        <p:cTn id="751" dur="500"/>
                                        <p:tgtEl>
                                          <p:spTgt spid="158"/>
                                        </p:tgtEl>
                                      </p:cBhvr>
                                    </p:animEffect>
                                    <p:set>
                                      <p:cBhvr>
                                        <p:cTn id="752" dur="1" fill="hold">
                                          <p:stCondLst>
                                            <p:cond delay="499"/>
                                          </p:stCondLst>
                                        </p:cTn>
                                        <p:tgtEl>
                                          <p:spTgt spid="158"/>
                                        </p:tgtEl>
                                        <p:attrNameLst>
                                          <p:attrName>style.visibility</p:attrName>
                                        </p:attrNameLst>
                                      </p:cBhvr>
                                      <p:to>
                                        <p:strVal val="hidden"/>
                                      </p:to>
                                    </p:set>
                                  </p:childTnLst>
                                </p:cTn>
                              </p:par>
                            </p:childTnLst>
                          </p:cTn>
                        </p:par>
                        <p:par>
                          <p:cTn id="753" fill="hold">
                            <p:stCondLst>
                              <p:cond delay="65000"/>
                            </p:stCondLst>
                            <p:childTnLst>
                              <p:par>
                                <p:cTn id="754" presetID="9" presetClass="exit" presetSubtype="0" fill="hold" grpId="0" nodeType="afterEffect">
                                  <p:stCondLst>
                                    <p:cond delay="1000"/>
                                  </p:stCondLst>
                                  <p:childTnLst>
                                    <p:animEffect transition="out" filter="dissolve">
                                      <p:cBhvr>
                                        <p:cTn id="755" dur="500"/>
                                        <p:tgtEl>
                                          <p:spTgt spid="157"/>
                                        </p:tgtEl>
                                      </p:cBhvr>
                                    </p:animEffect>
                                    <p:set>
                                      <p:cBhvr>
                                        <p:cTn id="756" dur="1" fill="hold">
                                          <p:stCondLst>
                                            <p:cond delay="499"/>
                                          </p:stCondLst>
                                        </p:cTn>
                                        <p:tgtEl>
                                          <p:spTgt spid="157"/>
                                        </p:tgtEl>
                                        <p:attrNameLst>
                                          <p:attrName>style.visibility</p:attrName>
                                        </p:attrNameLst>
                                      </p:cBhvr>
                                      <p:to>
                                        <p:strVal val="hidden"/>
                                      </p:to>
                                    </p:set>
                                  </p:childTnLst>
                                </p:cTn>
                              </p:par>
                            </p:childTnLst>
                          </p:cTn>
                        </p:par>
                        <p:par>
                          <p:cTn id="757" fill="hold">
                            <p:stCondLst>
                              <p:cond delay="66500"/>
                            </p:stCondLst>
                            <p:childTnLst>
                              <p:par>
                                <p:cTn id="758" presetID="9" presetClass="exit" presetSubtype="0" fill="hold" grpId="0" nodeType="afterEffect">
                                  <p:stCondLst>
                                    <p:cond delay="1000"/>
                                  </p:stCondLst>
                                  <p:childTnLst>
                                    <p:animEffect transition="out" filter="dissolve">
                                      <p:cBhvr>
                                        <p:cTn id="759" dur="500"/>
                                        <p:tgtEl>
                                          <p:spTgt spid="156"/>
                                        </p:tgtEl>
                                      </p:cBhvr>
                                    </p:animEffect>
                                    <p:set>
                                      <p:cBhvr>
                                        <p:cTn id="760" dur="1" fill="hold">
                                          <p:stCondLst>
                                            <p:cond delay="499"/>
                                          </p:stCondLst>
                                        </p:cTn>
                                        <p:tgtEl>
                                          <p:spTgt spid="156"/>
                                        </p:tgtEl>
                                        <p:attrNameLst>
                                          <p:attrName>style.visibility</p:attrName>
                                        </p:attrNameLst>
                                      </p:cBhvr>
                                      <p:to>
                                        <p:strVal val="hidden"/>
                                      </p:to>
                                    </p:set>
                                  </p:childTnLst>
                                </p:cTn>
                              </p:par>
                            </p:childTnLst>
                          </p:cTn>
                        </p:par>
                        <p:par>
                          <p:cTn id="761" fill="hold">
                            <p:stCondLst>
                              <p:cond delay="68000"/>
                            </p:stCondLst>
                            <p:childTnLst>
                              <p:par>
                                <p:cTn id="762" presetID="9" presetClass="exit" presetSubtype="0" fill="hold" grpId="0" nodeType="afterEffect">
                                  <p:stCondLst>
                                    <p:cond delay="1000"/>
                                  </p:stCondLst>
                                  <p:childTnLst>
                                    <p:animEffect transition="out" filter="dissolve">
                                      <p:cBhvr>
                                        <p:cTn id="763" dur="500"/>
                                        <p:tgtEl>
                                          <p:spTgt spid="155"/>
                                        </p:tgtEl>
                                      </p:cBhvr>
                                    </p:animEffect>
                                    <p:set>
                                      <p:cBhvr>
                                        <p:cTn id="764" dur="1" fill="hold">
                                          <p:stCondLst>
                                            <p:cond delay="499"/>
                                          </p:stCondLst>
                                        </p:cTn>
                                        <p:tgtEl>
                                          <p:spTgt spid="155"/>
                                        </p:tgtEl>
                                        <p:attrNameLst>
                                          <p:attrName>style.visibility</p:attrName>
                                        </p:attrNameLst>
                                      </p:cBhvr>
                                      <p:to>
                                        <p:strVal val="hidden"/>
                                      </p:to>
                                    </p:set>
                                  </p:childTnLst>
                                </p:cTn>
                              </p:par>
                            </p:childTnLst>
                          </p:cTn>
                        </p:par>
                        <p:par>
                          <p:cTn id="765" fill="hold">
                            <p:stCondLst>
                              <p:cond delay="69500"/>
                            </p:stCondLst>
                            <p:childTnLst>
                              <p:par>
                                <p:cTn id="766" presetID="9" presetClass="exit" presetSubtype="0" fill="hold" grpId="0" nodeType="afterEffect">
                                  <p:stCondLst>
                                    <p:cond delay="1000"/>
                                  </p:stCondLst>
                                  <p:childTnLst>
                                    <p:animEffect transition="out" filter="dissolve">
                                      <p:cBhvr>
                                        <p:cTn id="767" dur="500"/>
                                        <p:tgtEl>
                                          <p:spTgt spid="154"/>
                                        </p:tgtEl>
                                      </p:cBhvr>
                                    </p:animEffect>
                                    <p:set>
                                      <p:cBhvr>
                                        <p:cTn id="768" dur="1" fill="hold">
                                          <p:stCondLst>
                                            <p:cond delay="499"/>
                                          </p:stCondLst>
                                        </p:cTn>
                                        <p:tgtEl>
                                          <p:spTgt spid="154"/>
                                        </p:tgtEl>
                                        <p:attrNameLst>
                                          <p:attrName>style.visibility</p:attrName>
                                        </p:attrNameLst>
                                      </p:cBhvr>
                                      <p:to>
                                        <p:strVal val="hidden"/>
                                      </p:to>
                                    </p:set>
                                  </p:childTnLst>
                                </p:cTn>
                              </p:par>
                            </p:childTnLst>
                          </p:cTn>
                        </p:par>
                        <p:par>
                          <p:cTn id="769" fill="hold">
                            <p:stCondLst>
                              <p:cond delay="71000"/>
                            </p:stCondLst>
                            <p:childTnLst>
                              <p:par>
                                <p:cTn id="770" presetID="9" presetClass="exit" presetSubtype="0" fill="hold" grpId="0" nodeType="afterEffect">
                                  <p:stCondLst>
                                    <p:cond delay="1000"/>
                                  </p:stCondLst>
                                  <p:childTnLst>
                                    <p:animEffect transition="out" filter="dissolve">
                                      <p:cBhvr>
                                        <p:cTn id="771" dur="500"/>
                                        <p:tgtEl>
                                          <p:spTgt spid="153"/>
                                        </p:tgtEl>
                                      </p:cBhvr>
                                    </p:animEffect>
                                    <p:set>
                                      <p:cBhvr>
                                        <p:cTn id="772" dur="1" fill="hold">
                                          <p:stCondLst>
                                            <p:cond delay="499"/>
                                          </p:stCondLst>
                                        </p:cTn>
                                        <p:tgtEl>
                                          <p:spTgt spid="153"/>
                                        </p:tgtEl>
                                        <p:attrNameLst>
                                          <p:attrName>style.visibility</p:attrName>
                                        </p:attrNameLst>
                                      </p:cBhvr>
                                      <p:to>
                                        <p:strVal val="hidden"/>
                                      </p:to>
                                    </p:set>
                                  </p:childTnLst>
                                </p:cTn>
                              </p:par>
                            </p:childTnLst>
                          </p:cTn>
                        </p:par>
                        <p:par>
                          <p:cTn id="773" fill="hold">
                            <p:stCondLst>
                              <p:cond delay="72500"/>
                            </p:stCondLst>
                            <p:childTnLst>
                              <p:par>
                                <p:cTn id="774" presetID="9" presetClass="exit" presetSubtype="0" fill="hold" grpId="0" nodeType="afterEffect">
                                  <p:stCondLst>
                                    <p:cond delay="1000"/>
                                  </p:stCondLst>
                                  <p:childTnLst>
                                    <p:animEffect transition="out" filter="dissolve">
                                      <p:cBhvr>
                                        <p:cTn id="775" dur="500"/>
                                        <p:tgtEl>
                                          <p:spTgt spid="152"/>
                                        </p:tgtEl>
                                      </p:cBhvr>
                                    </p:animEffect>
                                    <p:set>
                                      <p:cBhvr>
                                        <p:cTn id="776" dur="1" fill="hold">
                                          <p:stCondLst>
                                            <p:cond delay="499"/>
                                          </p:stCondLst>
                                        </p:cTn>
                                        <p:tgtEl>
                                          <p:spTgt spid="152"/>
                                        </p:tgtEl>
                                        <p:attrNameLst>
                                          <p:attrName>style.visibility</p:attrName>
                                        </p:attrNameLst>
                                      </p:cBhvr>
                                      <p:to>
                                        <p:strVal val="hidden"/>
                                      </p:to>
                                    </p:set>
                                  </p:childTnLst>
                                </p:cTn>
                              </p:par>
                            </p:childTnLst>
                          </p:cTn>
                        </p:par>
                        <p:par>
                          <p:cTn id="777" fill="hold">
                            <p:stCondLst>
                              <p:cond delay="74000"/>
                            </p:stCondLst>
                            <p:childTnLst>
                              <p:par>
                                <p:cTn id="778" presetID="9" presetClass="exit" presetSubtype="0" fill="hold" grpId="0" nodeType="afterEffect">
                                  <p:stCondLst>
                                    <p:cond delay="1000"/>
                                  </p:stCondLst>
                                  <p:childTnLst>
                                    <p:animEffect transition="out" filter="dissolve">
                                      <p:cBhvr>
                                        <p:cTn id="779" dur="500"/>
                                        <p:tgtEl>
                                          <p:spTgt spid="151"/>
                                        </p:tgtEl>
                                      </p:cBhvr>
                                    </p:animEffect>
                                    <p:set>
                                      <p:cBhvr>
                                        <p:cTn id="780" dur="1" fill="hold">
                                          <p:stCondLst>
                                            <p:cond delay="499"/>
                                          </p:stCondLst>
                                        </p:cTn>
                                        <p:tgtEl>
                                          <p:spTgt spid="151"/>
                                        </p:tgtEl>
                                        <p:attrNameLst>
                                          <p:attrName>style.visibility</p:attrName>
                                        </p:attrNameLst>
                                      </p:cBhvr>
                                      <p:to>
                                        <p:strVal val="hidden"/>
                                      </p:to>
                                    </p:set>
                                  </p:childTnLst>
                                </p:cTn>
                              </p:par>
                            </p:childTnLst>
                          </p:cTn>
                        </p:par>
                        <p:par>
                          <p:cTn id="781" fill="hold">
                            <p:stCondLst>
                              <p:cond delay="75500"/>
                            </p:stCondLst>
                            <p:childTnLst>
                              <p:par>
                                <p:cTn id="782" presetID="9" presetClass="exit" presetSubtype="0" fill="hold" grpId="0" nodeType="afterEffect">
                                  <p:stCondLst>
                                    <p:cond delay="1000"/>
                                  </p:stCondLst>
                                  <p:childTnLst>
                                    <p:animEffect transition="out" filter="dissolve">
                                      <p:cBhvr>
                                        <p:cTn id="783" dur="500"/>
                                        <p:tgtEl>
                                          <p:spTgt spid="150"/>
                                        </p:tgtEl>
                                      </p:cBhvr>
                                    </p:animEffect>
                                    <p:set>
                                      <p:cBhvr>
                                        <p:cTn id="784" dur="1" fill="hold">
                                          <p:stCondLst>
                                            <p:cond delay="499"/>
                                          </p:stCondLst>
                                        </p:cTn>
                                        <p:tgtEl>
                                          <p:spTgt spid="150"/>
                                        </p:tgtEl>
                                        <p:attrNameLst>
                                          <p:attrName>style.visibility</p:attrName>
                                        </p:attrNameLst>
                                      </p:cBhvr>
                                      <p:to>
                                        <p:strVal val="hidden"/>
                                      </p:to>
                                    </p:set>
                                  </p:childTnLst>
                                </p:cTn>
                              </p:par>
                            </p:childTnLst>
                          </p:cTn>
                        </p:par>
                        <p:par>
                          <p:cTn id="785" fill="hold">
                            <p:stCondLst>
                              <p:cond delay="77000"/>
                            </p:stCondLst>
                            <p:childTnLst>
                              <p:par>
                                <p:cTn id="786" presetID="9" presetClass="exit" presetSubtype="0" fill="hold" grpId="0" nodeType="afterEffect">
                                  <p:stCondLst>
                                    <p:cond delay="1000"/>
                                  </p:stCondLst>
                                  <p:childTnLst>
                                    <p:animEffect transition="out" filter="dissolve">
                                      <p:cBhvr>
                                        <p:cTn id="787" dur="500"/>
                                        <p:tgtEl>
                                          <p:spTgt spid="149"/>
                                        </p:tgtEl>
                                      </p:cBhvr>
                                    </p:animEffect>
                                    <p:set>
                                      <p:cBhvr>
                                        <p:cTn id="788" dur="1" fill="hold">
                                          <p:stCondLst>
                                            <p:cond delay="499"/>
                                          </p:stCondLst>
                                        </p:cTn>
                                        <p:tgtEl>
                                          <p:spTgt spid="149"/>
                                        </p:tgtEl>
                                        <p:attrNameLst>
                                          <p:attrName>style.visibility</p:attrName>
                                        </p:attrNameLst>
                                      </p:cBhvr>
                                      <p:to>
                                        <p:strVal val="hidden"/>
                                      </p:to>
                                    </p:set>
                                  </p:childTnLst>
                                </p:cTn>
                              </p:par>
                            </p:childTnLst>
                          </p:cTn>
                        </p:par>
                        <p:par>
                          <p:cTn id="789" fill="hold">
                            <p:stCondLst>
                              <p:cond delay="78500"/>
                            </p:stCondLst>
                            <p:childTnLst>
                              <p:par>
                                <p:cTn id="790" presetID="9" presetClass="exit" presetSubtype="0" fill="hold" grpId="0" nodeType="afterEffect">
                                  <p:stCondLst>
                                    <p:cond delay="1000"/>
                                  </p:stCondLst>
                                  <p:childTnLst>
                                    <p:animEffect transition="out" filter="dissolve">
                                      <p:cBhvr>
                                        <p:cTn id="791" dur="500"/>
                                        <p:tgtEl>
                                          <p:spTgt spid="148"/>
                                        </p:tgtEl>
                                      </p:cBhvr>
                                    </p:animEffect>
                                    <p:set>
                                      <p:cBhvr>
                                        <p:cTn id="792" dur="1" fill="hold">
                                          <p:stCondLst>
                                            <p:cond delay="499"/>
                                          </p:stCondLst>
                                        </p:cTn>
                                        <p:tgtEl>
                                          <p:spTgt spid="148"/>
                                        </p:tgtEl>
                                        <p:attrNameLst>
                                          <p:attrName>style.visibility</p:attrName>
                                        </p:attrNameLst>
                                      </p:cBhvr>
                                      <p:to>
                                        <p:strVal val="hidden"/>
                                      </p:to>
                                    </p:set>
                                  </p:childTnLst>
                                </p:cTn>
                              </p:par>
                            </p:childTnLst>
                          </p:cTn>
                        </p:par>
                        <p:par>
                          <p:cTn id="793" fill="hold">
                            <p:stCondLst>
                              <p:cond delay="80000"/>
                            </p:stCondLst>
                            <p:childTnLst>
                              <p:par>
                                <p:cTn id="794" presetID="9" presetClass="exit" presetSubtype="0" fill="hold" grpId="0" nodeType="afterEffect">
                                  <p:stCondLst>
                                    <p:cond delay="1000"/>
                                  </p:stCondLst>
                                  <p:childTnLst>
                                    <p:animEffect transition="out" filter="dissolve">
                                      <p:cBhvr>
                                        <p:cTn id="795" dur="500"/>
                                        <p:tgtEl>
                                          <p:spTgt spid="147"/>
                                        </p:tgtEl>
                                      </p:cBhvr>
                                    </p:animEffect>
                                    <p:set>
                                      <p:cBhvr>
                                        <p:cTn id="796" dur="1" fill="hold">
                                          <p:stCondLst>
                                            <p:cond delay="499"/>
                                          </p:stCondLst>
                                        </p:cTn>
                                        <p:tgtEl>
                                          <p:spTgt spid="147"/>
                                        </p:tgtEl>
                                        <p:attrNameLst>
                                          <p:attrName>style.visibility</p:attrName>
                                        </p:attrNameLst>
                                      </p:cBhvr>
                                      <p:to>
                                        <p:strVal val="hidden"/>
                                      </p:to>
                                    </p:set>
                                  </p:childTnLst>
                                </p:cTn>
                              </p:par>
                            </p:childTnLst>
                          </p:cTn>
                        </p:par>
                        <p:par>
                          <p:cTn id="797" fill="hold">
                            <p:stCondLst>
                              <p:cond delay="81500"/>
                            </p:stCondLst>
                            <p:childTnLst>
                              <p:par>
                                <p:cTn id="798" presetID="9" presetClass="exit" presetSubtype="0" fill="hold" grpId="0" nodeType="afterEffect">
                                  <p:stCondLst>
                                    <p:cond delay="1000"/>
                                  </p:stCondLst>
                                  <p:childTnLst>
                                    <p:animEffect transition="out" filter="dissolve">
                                      <p:cBhvr>
                                        <p:cTn id="799" dur="500"/>
                                        <p:tgtEl>
                                          <p:spTgt spid="146"/>
                                        </p:tgtEl>
                                      </p:cBhvr>
                                    </p:animEffect>
                                    <p:set>
                                      <p:cBhvr>
                                        <p:cTn id="800" dur="1" fill="hold">
                                          <p:stCondLst>
                                            <p:cond delay="499"/>
                                          </p:stCondLst>
                                        </p:cTn>
                                        <p:tgtEl>
                                          <p:spTgt spid="146"/>
                                        </p:tgtEl>
                                        <p:attrNameLst>
                                          <p:attrName>style.visibility</p:attrName>
                                        </p:attrNameLst>
                                      </p:cBhvr>
                                      <p:to>
                                        <p:strVal val="hidden"/>
                                      </p:to>
                                    </p:set>
                                  </p:childTnLst>
                                </p:cTn>
                              </p:par>
                            </p:childTnLst>
                          </p:cTn>
                        </p:par>
                        <p:par>
                          <p:cTn id="801" fill="hold">
                            <p:stCondLst>
                              <p:cond delay="83000"/>
                            </p:stCondLst>
                            <p:childTnLst>
                              <p:par>
                                <p:cTn id="802" presetID="9" presetClass="exit" presetSubtype="0" fill="hold" grpId="0" nodeType="afterEffect">
                                  <p:stCondLst>
                                    <p:cond delay="1000"/>
                                  </p:stCondLst>
                                  <p:childTnLst>
                                    <p:animEffect transition="out" filter="dissolve">
                                      <p:cBhvr>
                                        <p:cTn id="803" dur="500"/>
                                        <p:tgtEl>
                                          <p:spTgt spid="145"/>
                                        </p:tgtEl>
                                      </p:cBhvr>
                                    </p:animEffect>
                                    <p:set>
                                      <p:cBhvr>
                                        <p:cTn id="804" dur="1" fill="hold">
                                          <p:stCondLst>
                                            <p:cond delay="499"/>
                                          </p:stCondLst>
                                        </p:cTn>
                                        <p:tgtEl>
                                          <p:spTgt spid="145"/>
                                        </p:tgtEl>
                                        <p:attrNameLst>
                                          <p:attrName>style.visibility</p:attrName>
                                        </p:attrNameLst>
                                      </p:cBhvr>
                                      <p:to>
                                        <p:strVal val="hidden"/>
                                      </p:to>
                                    </p:set>
                                  </p:childTnLst>
                                </p:cTn>
                              </p:par>
                            </p:childTnLst>
                          </p:cTn>
                        </p:par>
                        <p:par>
                          <p:cTn id="805" fill="hold">
                            <p:stCondLst>
                              <p:cond delay="84500"/>
                            </p:stCondLst>
                            <p:childTnLst>
                              <p:par>
                                <p:cTn id="806" presetID="9" presetClass="exit" presetSubtype="0" fill="hold" grpId="0" nodeType="afterEffect">
                                  <p:stCondLst>
                                    <p:cond delay="1000"/>
                                  </p:stCondLst>
                                  <p:childTnLst>
                                    <p:animEffect transition="out" filter="dissolve">
                                      <p:cBhvr>
                                        <p:cTn id="807" dur="500"/>
                                        <p:tgtEl>
                                          <p:spTgt spid="144"/>
                                        </p:tgtEl>
                                      </p:cBhvr>
                                    </p:animEffect>
                                    <p:set>
                                      <p:cBhvr>
                                        <p:cTn id="808" dur="1" fill="hold">
                                          <p:stCondLst>
                                            <p:cond delay="499"/>
                                          </p:stCondLst>
                                        </p:cTn>
                                        <p:tgtEl>
                                          <p:spTgt spid="144"/>
                                        </p:tgtEl>
                                        <p:attrNameLst>
                                          <p:attrName>style.visibility</p:attrName>
                                        </p:attrNameLst>
                                      </p:cBhvr>
                                      <p:to>
                                        <p:strVal val="hidden"/>
                                      </p:to>
                                    </p:set>
                                  </p:childTnLst>
                                </p:cTn>
                              </p:par>
                            </p:childTnLst>
                          </p:cTn>
                        </p:par>
                        <p:par>
                          <p:cTn id="809" fill="hold">
                            <p:stCondLst>
                              <p:cond delay="86000"/>
                            </p:stCondLst>
                            <p:childTnLst>
                              <p:par>
                                <p:cTn id="810" presetID="9" presetClass="exit" presetSubtype="0" fill="hold" grpId="0" nodeType="afterEffect">
                                  <p:stCondLst>
                                    <p:cond delay="1000"/>
                                  </p:stCondLst>
                                  <p:childTnLst>
                                    <p:animEffect transition="out" filter="dissolve">
                                      <p:cBhvr>
                                        <p:cTn id="811" dur="500"/>
                                        <p:tgtEl>
                                          <p:spTgt spid="143"/>
                                        </p:tgtEl>
                                      </p:cBhvr>
                                    </p:animEffect>
                                    <p:set>
                                      <p:cBhvr>
                                        <p:cTn id="812" dur="1" fill="hold">
                                          <p:stCondLst>
                                            <p:cond delay="499"/>
                                          </p:stCondLst>
                                        </p:cTn>
                                        <p:tgtEl>
                                          <p:spTgt spid="143"/>
                                        </p:tgtEl>
                                        <p:attrNameLst>
                                          <p:attrName>style.visibility</p:attrName>
                                        </p:attrNameLst>
                                      </p:cBhvr>
                                      <p:to>
                                        <p:strVal val="hidden"/>
                                      </p:to>
                                    </p:set>
                                  </p:childTnLst>
                                </p:cTn>
                              </p:par>
                            </p:childTnLst>
                          </p:cTn>
                        </p:par>
                        <p:par>
                          <p:cTn id="813" fill="hold">
                            <p:stCondLst>
                              <p:cond delay="87500"/>
                            </p:stCondLst>
                            <p:childTnLst>
                              <p:par>
                                <p:cTn id="814" presetID="9" presetClass="exit" presetSubtype="0" fill="hold" grpId="0" nodeType="afterEffect">
                                  <p:stCondLst>
                                    <p:cond delay="1000"/>
                                  </p:stCondLst>
                                  <p:childTnLst>
                                    <p:animEffect transition="out" filter="dissolve">
                                      <p:cBhvr>
                                        <p:cTn id="815" dur="500"/>
                                        <p:tgtEl>
                                          <p:spTgt spid="142"/>
                                        </p:tgtEl>
                                      </p:cBhvr>
                                    </p:animEffect>
                                    <p:set>
                                      <p:cBhvr>
                                        <p:cTn id="816" dur="1" fill="hold">
                                          <p:stCondLst>
                                            <p:cond delay="499"/>
                                          </p:stCondLst>
                                        </p:cTn>
                                        <p:tgtEl>
                                          <p:spTgt spid="142"/>
                                        </p:tgtEl>
                                        <p:attrNameLst>
                                          <p:attrName>style.visibility</p:attrName>
                                        </p:attrNameLst>
                                      </p:cBhvr>
                                      <p:to>
                                        <p:strVal val="hidden"/>
                                      </p:to>
                                    </p:set>
                                  </p:childTnLst>
                                </p:cTn>
                              </p:par>
                            </p:childTnLst>
                          </p:cTn>
                        </p:par>
                        <p:par>
                          <p:cTn id="817" fill="hold">
                            <p:stCondLst>
                              <p:cond delay="89000"/>
                            </p:stCondLst>
                            <p:childTnLst>
                              <p:par>
                                <p:cTn id="818" presetID="9" presetClass="exit" presetSubtype="0" fill="hold" grpId="0" nodeType="afterEffect">
                                  <p:stCondLst>
                                    <p:cond delay="1000"/>
                                  </p:stCondLst>
                                  <p:childTnLst>
                                    <p:animEffect transition="out" filter="dissolve">
                                      <p:cBhvr>
                                        <p:cTn id="819" dur="500"/>
                                        <p:tgtEl>
                                          <p:spTgt spid="141"/>
                                        </p:tgtEl>
                                      </p:cBhvr>
                                    </p:animEffect>
                                    <p:set>
                                      <p:cBhvr>
                                        <p:cTn id="820" dur="1" fill="hold">
                                          <p:stCondLst>
                                            <p:cond delay="499"/>
                                          </p:stCondLst>
                                        </p:cTn>
                                        <p:tgtEl>
                                          <p:spTgt spid="141"/>
                                        </p:tgtEl>
                                        <p:attrNameLst>
                                          <p:attrName>style.visibility</p:attrName>
                                        </p:attrNameLst>
                                      </p:cBhvr>
                                      <p:to>
                                        <p:strVal val="hidden"/>
                                      </p:to>
                                    </p:set>
                                  </p:childTnLst>
                                </p:cTn>
                              </p:par>
                            </p:childTnLst>
                          </p:cTn>
                        </p:par>
                        <p:par>
                          <p:cTn id="821" fill="hold">
                            <p:stCondLst>
                              <p:cond delay="90500"/>
                            </p:stCondLst>
                            <p:childTnLst>
                              <p:par>
                                <p:cTn id="822" presetID="9" presetClass="exit" presetSubtype="0" fill="hold" grpId="0" nodeType="afterEffect">
                                  <p:stCondLst>
                                    <p:cond delay="1000"/>
                                  </p:stCondLst>
                                  <p:childTnLst>
                                    <p:animEffect transition="out" filter="dissolve">
                                      <p:cBhvr>
                                        <p:cTn id="823" dur="500"/>
                                        <p:tgtEl>
                                          <p:spTgt spid="140"/>
                                        </p:tgtEl>
                                      </p:cBhvr>
                                    </p:animEffect>
                                    <p:set>
                                      <p:cBhvr>
                                        <p:cTn id="824" dur="1" fill="hold">
                                          <p:stCondLst>
                                            <p:cond delay="499"/>
                                          </p:stCondLst>
                                        </p:cTn>
                                        <p:tgtEl>
                                          <p:spTgt spid="140"/>
                                        </p:tgtEl>
                                        <p:attrNameLst>
                                          <p:attrName>style.visibility</p:attrName>
                                        </p:attrNameLst>
                                      </p:cBhvr>
                                      <p:to>
                                        <p:strVal val="hidden"/>
                                      </p:to>
                                    </p:set>
                                  </p:childTnLst>
                                </p:cTn>
                              </p:par>
                            </p:childTnLst>
                          </p:cTn>
                        </p:par>
                        <p:par>
                          <p:cTn id="825" fill="hold">
                            <p:stCondLst>
                              <p:cond delay="92000"/>
                            </p:stCondLst>
                            <p:childTnLst>
                              <p:par>
                                <p:cTn id="826" presetID="9" presetClass="exit" presetSubtype="0" fill="hold" grpId="0" nodeType="afterEffect">
                                  <p:stCondLst>
                                    <p:cond delay="1000"/>
                                  </p:stCondLst>
                                  <p:childTnLst>
                                    <p:animEffect transition="out" filter="dissolve">
                                      <p:cBhvr>
                                        <p:cTn id="827" dur="500"/>
                                        <p:tgtEl>
                                          <p:spTgt spid="139"/>
                                        </p:tgtEl>
                                      </p:cBhvr>
                                    </p:animEffect>
                                    <p:set>
                                      <p:cBhvr>
                                        <p:cTn id="828" dur="1" fill="hold">
                                          <p:stCondLst>
                                            <p:cond delay="499"/>
                                          </p:stCondLst>
                                        </p:cTn>
                                        <p:tgtEl>
                                          <p:spTgt spid="139"/>
                                        </p:tgtEl>
                                        <p:attrNameLst>
                                          <p:attrName>style.visibility</p:attrName>
                                        </p:attrNameLst>
                                      </p:cBhvr>
                                      <p:to>
                                        <p:strVal val="hidden"/>
                                      </p:to>
                                    </p:set>
                                  </p:childTnLst>
                                </p:cTn>
                              </p:par>
                            </p:childTnLst>
                          </p:cTn>
                        </p:par>
                        <p:par>
                          <p:cTn id="829" fill="hold">
                            <p:stCondLst>
                              <p:cond delay="93500"/>
                            </p:stCondLst>
                            <p:childTnLst>
                              <p:par>
                                <p:cTn id="830" presetID="9" presetClass="exit" presetSubtype="0" fill="hold" grpId="0" nodeType="afterEffect">
                                  <p:stCondLst>
                                    <p:cond delay="1000"/>
                                  </p:stCondLst>
                                  <p:childTnLst>
                                    <p:animEffect transition="out" filter="dissolve">
                                      <p:cBhvr>
                                        <p:cTn id="831" dur="500"/>
                                        <p:tgtEl>
                                          <p:spTgt spid="138"/>
                                        </p:tgtEl>
                                      </p:cBhvr>
                                    </p:animEffect>
                                    <p:set>
                                      <p:cBhvr>
                                        <p:cTn id="832" dur="1" fill="hold">
                                          <p:stCondLst>
                                            <p:cond delay="499"/>
                                          </p:stCondLst>
                                        </p:cTn>
                                        <p:tgtEl>
                                          <p:spTgt spid="138"/>
                                        </p:tgtEl>
                                        <p:attrNameLst>
                                          <p:attrName>style.visibility</p:attrName>
                                        </p:attrNameLst>
                                      </p:cBhvr>
                                      <p:to>
                                        <p:strVal val="hidden"/>
                                      </p:to>
                                    </p:set>
                                  </p:childTnLst>
                                </p:cTn>
                              </p:par>
                            </p:childTnLst>
                          </p:cTn>
                        </p:par>
                        <p:par>
                          <p:cTn id="833" fill="hold">
                            <p:stCondLst>
                              <p:cond delay="95000"/>
                            </p:stCondLst>
                            <p:childTnLst>
                              <p:par>
                                <p:cTn id="834" presetID="9" presetClass="exit" presetSubtype="0" fill="hold" grpId="0" nodeType="afterEffect">
                                  <p:stCondLst>
                                    <p:cond delay="1000"/>
                                  </p:stCondLst>
                                  <p:childTnLst>
                                    <p:animEffect transition="out" filter="dissolve">
                                      <p:cBhvr>
                                        <p:cTn id="835" dur="500"/>
                                        <p:tgtEl>
                                          <p:spTgt spid="137"/>
                                        </p:tgtEl>
                                      </p:cBhvr>
                                    </p:animEffect>
                                    <p:set>
                                      <p:cBhvr>
                                        <p:cTn id="836" dur="1" fill="hold">
                                          <p:stCondLst>
                                            <p:cond delay="499"/>
                                          </p:stCondLst>
                                        </p:cTn>
                                        <p:tgtEl>
                                          <p:spTgt spid="137"/>
                                        </p:tgtEl>
                                        <p:attrNameLst>
                                          <p:attrName>style.visibility</p:attrName>
                                        </p:attrNameLst>
                                      </p:cBhvr>
                                      <p:to>
                                        <p:strVal val="hidden"/>
                                      </p:to>
                                    </p:set>
                                  </p:childTnLst>
                                </p:cTn>
                              </p:par>
                            </p:childTnLst>
                          </p:cTn>
                        </p:par>
                        <p:par>
                          <p:cTn id="837" fill="hold">
                            <p:stCondLst>
                              <p:cond delay="96500"/>
                            </p:stCondLst>
                            <p:childTnLst>
                              <p:par>
                                <p:cTn id="838" presetID="9" presetClass="exit" presetSubtype="0" fill="hold" grpId="0" nodeType="afterEffect">
                                  <p:stCondLst>
                                    <p:cond delay="1000"/>
                                  </p:stCondLst>
                                  <p:childTnLst>
                                    <p:animEffect transition="out" filter="dissolve">
                                      <p:cBhvr>
                                        <p:cTn id="839" dur="500"/>
                                        <p:tgtEl>
                                          <p:spTgt spid="136"/>
                                        </p:tgtEl>
                                      </p:cBhvr>
                                    </p:animEffect>
                                    <p:set>
                                      <p:cBhvr>
                                        <p:cTn id="840" dur="1" fill="hold">
                                          <p:stCondLst>
                                            <p:cond delay="499"/>
                                          </p:stCondLst>
                                        </p:cTn>
                                        <p:tgtEl>
                                          <p:spTgt spid="136"/>
                                        </p:tgtEl>
                                        <p:attrNameLst>
                                          <p:attrName>style.visibility</p:attrName>
                                        </p:attrNameLst>
                                      </p:cBhvr>
                                      <p:to>
                                        <p:strVal val="hidden"/>
                                      </p:to>
                                    </p:set>
                                  </p:childTnLst>
                                </p:cTn>
                              </p:par>
                            </p:childTnLst>
                          </p:cTn>
                        </p:par>
                        <p:par>
                          <p:cTn id="841" fill="hold">
                            <p:stCondLst>
                              <p:cond delay="98000"/>
                            </p:stCondLst>
                            <p:childTnLst>
                              <p:par>
                                <p:cTn id="842" presetID="9" presetClass="exit" presetSubtype="0" fill="hold" grpId="0" nodeType="afterEffect">
                                  <p:stCondLst>
                                    <p:cond delay="1000"/>
                                  </p:stCondLst>
                                  <p:childTnLst>
                                    <p:animEffect transition="out" filter="dissolve">
                                      <p:cBhvr>
                                        <p:cTn id="843" dur="500"/>
                                        <p:tgtEl>
                                          <p:spTgt spid="135"/>
                                        </p:tgtEl>
                                      </p:cBhvr>
                                    </p:animEffect>
                                    <p:set>
                                      <p:cBhvr>
                                        <p:cTn id="844" dur="1" fill="hold">
                                          <p:stCondLst>
                                            <p:cond delay="499"/>
                                          </p:stCondLst>
                                        </p:cTn>
                                        <p:tgtEl>
                                          <p:spTgt spid="135"/>
                                        </p:tgtEl>
                                        <p:attrNameLst>
                                          <p:attrName>style.visibility</p:attrName>
                                        </p:attrNameLst>
                                      </p:cBhvr>
                                      <p:to>
                                        <p:strVal val="hidden"/>
                                      </p:to>
                                    </p:set>
                                  </p:childTnLst>
                                </p:cTn>
                              </p:par>
                            </p:childTnLst>
                          </p:cTn>
                        </p:par>
                        <p:par>
                          <p:cTn id="845" fill="hold">
                            <p:stCondLst>
                              <p:cond delay="99500"/>
                            </p:stCondLst>
                            <p:childTnLst>
                              <p:par>
                                <p:cTn id="846" presetID="9" presetClass="exit" presetSubtype="0" fill="hold" grpId="0" nodeType="afterEffect">
                                  <p:stCondLst>
                                    <p:cond delay="1000"/>
                                  </p:stCondLst>
                                  <p:childTnLst>
                                    <p:animEffect transition="out" filter="dissolve">
                                      <p:cBhvr>
                                        <p:cTn id="847" dur="500"/>
                                        <p:tgtEl>
                                          <p:spTgt spid="134"/>
                                        </p:tgtEl>
                                      </p:cBhvr>
                                    </p:animEffect>
                                    <p:set>
                                      <p:cBhvr>
                                        <p:cTn id="848" dur="1" fill="hold">
                                          <p:stCondLst>
                                            <p:cond delay="499"/>
                                          </p:stCondLst>
                                        </p:cTn>
                                        <p:tgtEl>
                                          <p:spTgt spid="134"/>
                                        </p:tgtEl>
                                        <p:attrNameLst>
                                          <p:attrName>style.visibility</p:attrName>
                                        </p:attrNameLst>
                                      </p:cBhvr>
                                      <p:to>
                                        <p:strVal val="hidden"/>
                                      </p:to>
                                    </p:set>
                                  </p:childTnLst>
                                </p:cTn>
                              </p:par>
                            </p:childTnLst>
                          </p:cTn>
                        </p:par>
                        <p:par>
                          <p:cTn id="849" fill="hold">
                            <p:stCondLst>
                              <p:cond delay="101000"/>
                            </p:stCondLst>
                            <p:childTnLst>
                              <p:par>
                                <p:cTn id="850" presetID="9" presetClass="exit" presetSubtype="0" fill="hold" grpId="0" nodeType="afterEffect">
                                  <p:stCondLst>
                                    <p:cond delay="1000"/>
                                  </p:stCondLst>
                                  <p:childTnLst>
                                    <p:animEffect transition="out" filter="dissolve">
                                      <p:cBhvr>
                                        <p:cTn id="851" dur="500"/>
                                        <p:tgtEl>
                                          <p:spTgt spid="133"/>
                                        </p:tgtEl>
                                      </p:cBhvr>
                                    </p:animEffect>
                                    <p:set>
                                      <p:cBhvr>
                                        <p:cTn id="852" dur="1" fill="hold">
                                          <p:stCondLst>
                                            <p:cond delay="499"/>
                                          </p:stCondLst>
                                        </p:cTn>
                                        <p:tgtEl>
                                          <p:spTgt spid="133"/>
                                        </p:tgtEl>
                                        <p:attrNameLst>
                                          <p:attrName>style.visibility</p:attrName>
                                        </p:attrNameLst>
                                      </p:cBhvr>
                                      <p:to>
                                        <p:strVal val="hidden"/>
                                      </p:to>
                                    </p:set>
                                  </p:childTnLst>
                                </p:cTn>
                              </p:par>
                            </p:childTnLst>
                          </p:cTn>
                        </p:par>
                        <p:par>
                          <p:cTn id="853" fill="hold">
                            <p:stCondLst>
                              <p:cond delay="102500"/>
                            </p:stCondLst>
                            <p:childTnLst>
                              <p:par>
                                <p:cTn id="854" presetID="9" presetClass="exit" presetSubtype="0" fill="hold" grpId="0" nodeType="afterEffect">
                                  <p:stCondLst>
                                    <p:cond delay="1000"/>
                                  </p:stCondLst>
                                  <p:childTnLst>
                                    <p:animEffect transition="out" filter="dissolve">
                                      <p:cBhvr>
                                        <p:cTn id="855" dur="500"/>
                                        <p:tgtEl>
                                          <p:spTgt spid="132"/>
                                        </p:tgtEl>
                                      </p:cBhvr>
                                    </p:animEffect>
                                    <p:set>
                                      <p:cBhvr>
                                        <p:cTn id="856" dur="1" fill="hold">
                                          <p:stCondLst>
                                            <p:cond delay="499"/>
                                          </p:stCondLst>
                                        </p:cTn>
                                        <p:tgtEl>
                                          <p:spTgt spid="132"/>
                                        </p:tgtEl>
                                        <p:attrNameLst>
                                          <p:attrName>style.visibility</p:attrName>
                                        </p:attrNameLst>
                                      </p:cBhvr>
                                      <p:to>
                                        <p:strVal val="hidden"/>
                                      </p:to>
                                    </p:set>
                                  </p:childTnLst>
                                </p:cTn>
                              </p:par>
                            </p:childTnLst>
                          </p:cTn>
                        </p:par>
                        <p:par>
                          <p:cTn id="857" fill="hold">
                            <p:stCondLst>
                              <p:cond delay="104000"/>
                            </p:stCondLst>
                            <p:childTnLst>
                              <p:par>
                                <p:cTn id="858" presetID="9" presetClass="exit" presetSubtype="0" fill="hold" grpId="0" nodeType="afterEffect">
                                  <p:stCondLst>
                                    <p:cond delay="1000"/>
                                  </p:stCondLst>
                                  <p:childTnLst>
                                    <p:animEffect transition="out" filter="dissolve">
                                      <p:cBhvr>
                                        <p:cTn id="859" dur="500"/>
                                        <p:tgtEl>
                                          <p:spTgt spid="131"/>
                                        </p:tgtEl>
                                      </p:cBhvr>
                                    </p:animEffect>
                                    <p:set>
                                      <p:cBhvr>
                                        <p:cTn id="860" dur="1" fill="hold">
                                          <p:stCondLst>
                                            <p:cond delay="499"/>
                                          </p:stCondLst>
                                        </p:cTn>
                                        <p:tgtEl>
                                          <p:spTgt spid="131"/>
                                        </p:tgtEl>
                                        <p:attrNameLst>
                                          <p:attrName>style.visibility</p:attrName>
                                        </p:attrNameLst>
                                      </p:cBhvr>
                                      <p:to>
                                        <p:strVal val="hidden"/>
                                      </p:to>
                                    </p:set>
                                  </p:childTnLst>
                                </p:cTn>
                              </p:par>
                            </p:childTnLst>
                          </p:cTn>
                        </p:par>
                        <p:par>
                          <p:cTn id="861" fill="hold">
                            <p:stCondLst>
                              <p:cond delay="105500"/>
                            </p:stCondLst>
                            <p:childTnLst>
                              <p:par>
                                <p:cTn id="862" presetID="9" presetClass="exit" presetSubtype="0" fill="hold" grpId="0" nodeType="afterEffect">
                                  <p:stCondLst>
                                    <p:cond delay="1000"/>
                                  </p:stCondLst>
                                  <p:childTnLst>
                                    <p:animEffect transition="out" filter="dissolve">
                                      <p:cBhvr>
                                        <p:cTn id="863" dur="500"/>
                                        <p:tgtEl>
                                          <p:spTgt spid="130"/>
                                        </p:tgtEl>
                                      </p:cBhvr>
                                    </p:animEffect>
                                    <p:set>
                                      <p:cBhvr>
                                        <p:cTn id="864" dur="1" fill="hold">
                                          <p:stCondLst>
                                            <p:cond delay="499"/>
                                          </p:stCondLst>
                                        </p:cTn>
                                        <p:tgtEl>
                                          <p:spTgt spid="130"/>
                                        </p:tgtEl>
                                        <p:attrNameLst>
                                          <p:attrName>style.visibility</p:attrName>
                                        </p:attrNameLst>
                                      </p:cBhvr>
                                      <p:to>
                                        <p:strVal val="hidden"/>
                                      </p:to>
                                    </p:set>
                                  </p:childTnLst>
                                </p:cTn>
                              </p:par>
                            </p:childTnLst>
                          </p:cTn>
                        </p:par>
                        <p:par>
                          <p:cTn id="865" fill="hold">
                            <p:stCondLst>
                              <p:cond delay="107000"/>
                            </p:stCondLst>
                            <p:childTnLst>
                              <p:par>
                                <p:cTn id="866" presetID="9" presetClass="exit" presetSubtype="0" fill="hold" grpId="0" nodeType="afterEffect">
                                  <p:stCondLst>
                                    <p:cond delay="1000"/>
                                  </p:stCondLst>
                                  <p:childTnLst>
                                    <p:animEffect transition="out" filter="dissolve">
                                      <p:cBhvr>
                                        <p:cTn id="867" dur="500"/>
                                        <p:tgtEl>
                                          <p:spTgt spid="129"/>
                                        </p:tgtEl>
                                      </p:cBhvr>
                                    </p:animEffect>
                                    <p:set>
                                      <p:cBhvr>
                                        <p:cTn id="868" dur="1" fill="hold">
                                          <p:stCondLst>
                                            <p:cond delay="499"/>
                                          </p:stCondLst>
                                        </p:cTn>
                                        <p:tgtEl>
                                          <p:spTgt spid="129"/>
                                        </p:tgtEl>
                                        <p:attrNameLst>
                                          <p:attrName>style.visibility</p:attrName>
                                        </p:attrNameLst>
                                      </p:cBhvr>
                                      <p:to>
                                        <p:strVal val="hidden"/>
                                      </p:to>
                                    </p:set>
                                  </p:childTnLst>
                                </p:cTn>
                              </p:par>
                            </p:childTnLst>
                          </p:cTn>
                        </p:par>
                        <p:par>
                          <p:cTn id="869" fill="hold">
                            <p:stCondLst>
                              <p:cond delay="108500"/>
                            </p:stCondLst>
                            <p:childTnLst>
                              <p:par>
                                <p:cTn id="870" presetID="9" presetClass="exit" presetSubtype="0" fill="hold" grpId="0" nodeType="afterEffect">
                                  <p:stCondLst>
                                    <p:cond delay="1000"/>
                                  </p:stCondLst>
                                  <p:childTnLst>
                                    <p:animEffect transition="out" filter="dissolve">
                                      <p:cBhvr>
                                        <p:cTn id="871" dur="500"/>
                                        <p:tgtEl>
                                          <p:spTgt spid="128"/>
                                        </p:tgtEl>
                                      </p:cBhvr>
                                    </p:animEffect>
                                    <p:set>
                                      <p:cBhvr>
                                        <p:cTn id="872" dur="1" fill="hold">
                                          <p:stCondLst>
                                            <p:cond delay="499"/>
                                          </p:stCondLst>
                                        </p:cTn>
                                        <p:tgtEl>
                                          <p:spTgt spid="128"/>
                                        </p:tgtEl>
                                        <p:attrNameLst>
                                          <p:attrName>style.visibility</p:attrName>
                                        </p:attrNameLst>
                                      </p:cBhvr>
                                      <p:to>
                                        <p:strVal val="hidden"/>
                                      </p:to>
                                    </p:set>
                                  </p:childTnLst>
                                </p:cTn>
                              </p:par>
                            </p:childTnLst>
                          </p:cTn>
                        </p:par>
                        <p:par>
                          <p:cTn id="873" fill="hold">
                            <p:stCondLst>
                              <p:cond delay="110000"/>
                            </p:stCondLst>
                            <p:childTnLst>
                              <p:par>
                                <p:cTn id="874" presetID="9" presetClass="exit" presetSubtype="0" fill="hold" grpId="0" nodeType="afterEffect">
                                  <p:stCondLst>
                                    <p:cond delay="1000"/>
                                  </p:stCondLst>
                                  <p:childTnLst>
                                    <p:animEffect transition="out" filter="dissolve">
                                      <p:cBhvr>
                                        <p:cTn id="875" dur="500"/>
                                        <p:tgtEl>
                                          <p:spTgt spid="127"/>
                                        </p:tgtEl>
                                      </p:cBhvr>
                                    </p:animEffect>
                                    <p:set>
                                      <p:cBhvr>
                                        <p:cTn id="876" dur="1" fill="hold">
                                          <p:stCondLst>
                                            <p:cond delay="499"/>
                                          </p:stCondLst>
                                        </p:cTn>
                                        <p:tgtEl>
                                          <p:spTgt spid="127"/>
                                        </p:tgtEl>
                                        <p:attrNameLst>
                                          <p:attrName>style.visibility</p:attrName>
                                        </p:attrNameLst>
                                      </p:cBhvr>
                                      <p:to>
                                        <p:strVal val="hidden"/>
                                      </p:to>
                                    </p:set>
                                  </p:childTnLst>
                                </p:cTn>
                              </p:par>
                            </p:childTnLst>
                          </p:cTn>
                        </p:par>
                        <p:par>
                          <p:cTn id="877" fill="hold">
                            <p:stCondLst>
                              <p:cond delay="111500"/>
                            </p:stCondLst>
                            <p:childTnLst>
                              <p:par>
                                <p:cTn id="878" presetID="9" presetClass="exit" presetSubtype="0" fill="hold" grpId="0" nodeType="afterEffect">
                                  <p:stCondLst>
                                    <p:cond delay="1000"/>
                                  </p:stCondLst>
                                  <p:childTnLst>
                                    <p:animEffect transition="out" filter="dissolve">
                                      <p:cBhvr>
                                        <p:cTn id="879" dur="500"/>
                                        <p:tgtEl>
                                          <p:spTgt spid="126"/>
                                        </p:tgtEl>
                                      </p:cBhvr>
                                    </p:animEffect>
                                    <p:set>
                                      <p:cBhvr>
                                        <p:cTn id="880" dur="1" fill="hold">
                                          <p:stCondLst>
                                            <p:cond delay="499"/>
                                          </p:stCondLst>
                                        </p:cTn>
                                        <p:tgtEl>
                                          <p:spTgt spid="126"/>
                                        </p:tgtEl>
                                        <p:attrNameLst>
                                          <p:attrName>style.visibility</p:attrName>
                                        </p:attrNameLst>
                                      </p:cBhvr>
                                      <p:to>
                                        <p:strVal val="hidden"/>
                                      </p:to>
                                    </p:set>
                                  </p:childTnLst>
                                </p:cTn>
                              </p:par>
                            </p:childTnLst>
                          </p:cTn>
                        </p:par>
                        <p:par>
                          <p:cTn id="881" fill="hold">
                            <p:stCondLst>
                              <p:cond delay="113000"/>
                            </p:stCondLst>
                            <p:childTnLst>
                              <p:par>
                                <p:cTn id="882" presetID="9" presetClass="exit" presetSubtype="0" fill="hold" grpId="0" nodeType="afterEffect">
                                  <p:stCondLst>
                                    <p:cond delay="1000"/>
                                  </p:stCondLst>
                                  <p:childTnLst>
                                    <p:animEffect transition="out" filter="dissolve">
                                      <p:cBhvr>
                                        <p:cTn id="883" dur="500"/>
                                        <p:tgtEl>
                                          <p:spTgt spid="125"/>
                                        </p:tgtEl>
                                      </p:cBhvr>
                                    </p:animEffect>
                                    <p:set>
                                      <p:cBhvr>
                                        <p:cTn id="884" dur="1" fill="hold">
                                          <p:stCondLst>
                                            <p:cond delay="499"/>
                                          </p:stCondLst>
                                        </p:cTn>
                                        <p:tgtEl>
                                          <p:spTgt spid="125"/>
                                        </p:tgtEl>
                                        <p:attrNameLst>
                                          <p:attrName>style.visibility</p:attrName>
                                        </p:attrNameLst>
                                      </p:cBhvr>
                                      <p:to>
                                        <p:strVal val="hidden"/>
                                      </p:to>
                                    </p:set>
                                  </p:childTnLst>
                                </p:cTn>
                              </p:par>
                            </p:childTnLst>
                          </p:cTn>
                        </p:par>
                        <p:par>
                          <p:cTn id="885" fill="hold">
                            <p:stCondLst>
                              <p:cond delay="114500"/>
                            </p:stCondLst>
                            <p:childTnLst>
                              <p:par>
                                <p:cTn id="886" presetID="9" presetClass="exit" presetSubtype="0" fill="hold" grpId="0" nodeType="afterEffect">
                                  <p:stCondLst>
                                    <p:cond delay="1000"/>
                                  </p:stCondLst>
                                  <p:childTnLst>
                                    <p:animEffect transition="out" filter="dissolve">
                                      <p:cBhvr>
                                        <p:cTn id="887" dur="500"/>
                                        <p:tgtEl>
                                          <p:spTgt spid="124"/>
                                        </p:tgtEl>
                                      </p:cBhvr>
                                    </p:animEffect>
                                    <p:set>
                                      <p:cBhvr>
                                        <p:cTn id="888" dur="1" fill="hold">
                                          <p:stCondLst>
                                            <p:cond delay="499"/>
                                          </p:stCondLst>
                                        </p:cTn>
                                        <p:tgtEl>
                                          <p:spTgt spid="124"/>
                                        </p:tgtEl>
                                        <p:attrNameLst>
                                          <p:attrName>style.visibility</p:attrName>
                                        </p:attrNameLst>
                                      </p:cBhvr>
                                      <p:to>
                                        <p:strVal val="hidden"/>
                                      </p:to>
                                    </p:set>
                                  </p:childTnLst>
                                </p:cTn>
                              </p:par>
                            </p:childTnLst>
                          </p:cTn>
                        </p:par>
                        <p:par>
                          <p:cTn id="889" fill="hold">
                            <p:stCondLst>
                              <p:cond delay="116000"/>
                            </p:stCondLst>
                            <p:childTnLst>
                              <p:par>
                                <p:cTn id="890" presetID="9" presetClass="exit" presetSubtype="0" fill="hold" grpId="0" nodeType="afterEffect">
                                  <p:stCondLst>
                                    <p:cond delay="1000"/>
                                  </p:stCondLst>
                                  <p:childTnLst>
                                    <p:animEffect transition="out" filter="dissolve">
                                      <p:cBhvr>
                                        <p:cTn id="891" dur="500"/>
                                        <p:tgtEl>
                                          <p:spTgt spid="123"/>
                                        </p:tgtEl>
                                      </p:cBhvr>
                                    </p:animEffect>
                                    <p:set>
                                      <p:cBhvr>
                                        <p:cTn id="892" dur="1" fill="hold">
                                          <p:stCondLst>
                                            <p:cond delay="499"/>
                                          </p:stCondLst>
                                        </p:cTn>
                                        <p:tgtEl>
                                          <p:spTgt spid="123"/>
                                        </p:tgtEl>
                                        <p:attrNameLst>
                                          <p:attrName>style.visibility</p:attrName>
                                        </p:attrNameLst>
                                      </p:cBhvr>
                                      <p:to>
                                        <p:strVal val="hidden"/>
                                      </p:to>
                                    </p:set>
                                  </p:childTnLst>
                                </p:cTn>
                              </p:par>
                            </p:childTnLst>
                          </p:cTn>
                        </p:par>
                        <p:par>
                          <p:cTn id="893" fill="hold">
                            <p:stCondLst>
                              <p:cond delay="117500"/>
                            </p:stCondLst>
                            <p:childTnLst>
                              <p:par>
                                <p:cTn id="894" presetID="9" presetClass="exit" presetSubtype="0" fill="hold" grpId="0" nodeType="afterEffect">
                                  <p:stCondLst>
                                    <p:cond delay="1000"/>
                                  </p:stCondLst>
                                  <p:childTnLst>
                                    <p:animEffect transition="out" filter="dissolve">
                                      <p:cBhvr>
                                        <p:cTn id="895" dur="500"/>
                                        <p:tgtEl>
                                          <p:spTgt spid="122"/>
                                        </p:tgtEl>
                                      </p:cBhvr>
                                    </p:animEffect>
                                    <p:set>
                                      <p:cBhvr>
                                        <p:cTn id="896" dur="1" fill="hold">
                                          <p:stCondLst>
                                            <p:cond delay="499"/>
                                          </p:stCondLst>
                                        </p:cTn>
                                        <p:tgtEl>
                                          <p:spTgt spid="122"/>
                                        </p:tgtEl>
                                        <p:attrNameLst>
                                          <p:attrName>style.visibility</p:attrName>
                                        </p:attrNameLst>
                                      </p:cBhvr>
                                      <p:to>
                                        <p:strVal val="hidden"/>
                                      </p:to>
                                    </p:set>
                                  </p:childTnLst>
                                </p:cTn>
                              </p:par>
                            </p:childTnLst>
                          </p:cTn>
                        </p:par>
                        <p:par>
                          <p:cTn id="897" fill="hold">
                            <p:stCondLst>
                              <p:cond delay="119000"/>
                            </p:stCondLst>
                            <p:childTnLst>
                              <p:par>
                                <p:cTn id="898" presetID="9" presetClass="exit" presetSubtype="0" fill="hold" grpId="0" nodeType="afterEffect">
                                  <p:stCondLst>
                                    <p:cond delay="1000"/>
                                  </p:stCondLst>
                                  <p:childTnLst>
                                    <p:animEffect transition="out" filter="dissolve">
                                      <p:cBhvr>
                                        <p:cTn id="899" dur="500"/>
                                        <p:tgtEl>
                                          <p:spTgt spid="121"/>
                                        </p:tgtEl>
                                      </p:cBhvr>
                                    </p:animEffect>
                                    <p:set>
                                      <p:cBhvr>
                                        <p:cTn id="900" dur="1" fill="hold">
                                          <p:stCondLst>
                                            <p:cond delay="499"/>
                                          </p:stCondLst>
                                        </p:cTn>
                                        <p:tgtEl>
                                          <p:spTgt spid="121"/>
                                        </p:tgtEl>
                                        <p:attrNameLst>
                                          <p:attrName>style.visibility</p:attrName>
                                        </p:attrNameLst>
                                      </p:cBhvr>
                                      <p:to>
                                        <p:strVal val="hidden"/>
                                      </p:to>
                                    </p:set>
                                  </p:childTnLst>
                                </p:cTn>
                              </p:par>
                            </p:childTnLst>
                          </p:cTn>
                        </p:par>
                        <p:par>
                          <p:cTn id="901" fill="hold">
                            <p:stCondLst>
                              <p:cond delay="120500"/>
                            </p:stCondLst>
                            <p:childTnLst>
                              <p:par>
                                <p:cTn id="902" presetID="9" presetClass="exit" presetSubtype="0" fill="hold" grpId="0" nodeType="afterEffect">
                                  <p:stCondLst>
                                    <p:cond delay="1000"/>
                                  </p:stCondLst>
                                  <p:childTnLst>
                                    <p:animEffect transition="out" filter="dissolve">
                                      <p:cBhvr>
                                        <p:cTn id="903" dur="500"/>
                                        <p:tgtEl>
                                          <p:spTgt spid="120"/>
                                        </p:tgtEl>
                                      </p:cBhvr>
                                    </p:animEffect>
                                    <p:set>
                                      <p:cBhvr>
                                        <p:cTn id="904" dur="1" fill="hold">
                                          <p:stCondLst>
                                            <p:cond delay="499"/>
                                          </p:stCondLst>
                                        </p:cTn>
                                        <p:tgtEl>
                                          <p:spTgt spid="120"/>
                                        </p:tgtEl>
                                        <p:attrNameLst>
                                          <p:attrName>style.visibility</p:attrName>
                                        </p:attrNameLst>
                                      </p:cBhvr>
                                      <p:to>
                                        <p:strVal val="hidden"/>
                                      </p:to>
                                    </p:set>
                                  </p:childTnLst>
                                </p:cTn>
                              </p:par>
                            </p:childTnLst>
                          </p:cTn>
                        </p:par>
                        <p:par>
                          <p:cTn id="905" fill="hold">
                            <p:stCondLst>
                              <p:cond delay="122000"/>
                            </p:stCondLst>
                            <p:childTnLst>
                              <p:par>
                                <p:cTn id="906" presetID="9" presetClass="exit" presetSubtype="0" fill="hold" grpId="0" nodeType="afterEffect">
                                  <p:stCondLst>
                                    <p:cond delay="1000"/>
                                  </p:stCondLst>
                                  <p:childTnLst>
                                    <p:animEffect transition="out" filter="dissolve">
                                      <p:cBhvr>
                                        <p:cTn id="907" dur="500"/>
                                        <p:tgtEl>
                                          <p:spTgt spid="119"/>
                                        </p:tgtEl>
                                      </p:cBhvr>
                                    </p:animEffect>
                                    <p:set>
                                      <p:cBhvr>
                                        <p:cTn id="908" dur="1" fill="hold">
                                          <p:stCondLst>
                                            <p:cond delay="499"/>
                                          </p:stCondLst>
                                        </p:cTn>
                                        <p:tgtEl>
                                          <p:spTgt spid="119"/>
                                        </p:tgtEl>
                                        <p:attrNameLst>
                                          <p:attrName>style.visibility</p:attrName>
                                        </p:attrNameLst>
                                      </p:cBhvr>
                                      <p:to>
                                        <p:strVal val="hidden"/>
                                      </p:to>
                                    </p:set>
                                  </p:childTnLst>
                                </p:cTn>
                              </p:par>
                            </p:childTnLst>
                          </p:cTn>
                        </p:par>
                        <p:par>
                          <p:cTn id="909" fill="hold">
                            <p:stCondLst>
                              <p:cond delay="123500"/>
                            </p:stCondLst>
                            <p:childTnLst>
                              <p:par>
                                <p:cTn id="910" presetID="9" presetClass="exit" presetSubtype="0" fill="hold" grpId="0" nodeType="afterEffect">
                                  <p:stCondLst>
                                    <p:cond delay="1000"/>
                                  </p:stCondLst>
                                  <p:childTnLst>
                                    <p:animEffect transition="out" filter="dissolve">
                                      <p:cBhvr>
                                        <p:cTn id="911" dur="500"/>
                                        <p:tgtEl>
                                          <p:spTgt spid="118"/>
                                        </p:tgtEl>
                                      </p:cBhvr>
                                    </p:animEffect>
                                    <p:set>
                                      <p:cBhvr>
                                        <p:cTn id="912" dur="1" fill="hold">
                                          <p:stCondLst>
                                            <p:cond delay="499"/>
                                          </p:stCondLst>
                                        </p:cTn>
                                        <p:tgtEl>
                                          <p:spTgt spid="118"/>
                                        </p:tgtEl>
                                        <p:attrNameLst>
                                          <p:attrName>style.visibility</p:attrName>
                                        </p:attrNameLst>
                                      </p:cBhvr>
                                      <p:to>
                                        <p:strVal val="hidden"/>
                                      </p:to>
                                    </p:set>
                                  </p:childTnLst>
                                </p:cTn>
                              </p:par>
                            </p:childTnLst>
                          </p:cTn>
                        </p:par>
                        <p:par>
                          <p:cTn id="913" fill="hold">
                            <p:stCondLst>
                              <p:cond delay="125000"/>
                            </p:stCondLst>
                            <p:childTnLst>
                              <p:par>
                                <p:cTn id="914" presetID="9" presetClass="exit" presetSubtype="0" fill="hold" grpId="0" nodeType="afterEffect">
                                  <p:stCondLst>
                                    <p:cond delay="1000"/>
                                  </p:stCondLst>
                                  <p:childTnLst>
                                    <p:animEffect transition="out" filter="dissolve">
                                      <p:cBhvr>
                                        <p:cTn id="915" dur="500"/>
                                        <p:tgtEl>
                                          <p:spTgt spid="117"/>
                                        </p:tgtEl>
                                      </p:cBhvr>
                                    </p:animEffect>
                                    <p:set>
                                      <p:cBhvr>
                                        <p:cTn id="916" dur="1" fill="hold">
                                          <p:stCondLst>
                                            <p:cond delay="499"/>
                                          </p:stCondLst>
                                        </p:cTn>
                                        <p:tgtEl>
                                          <p:spTgt spid="117"/>
                                        </p:tgtEl>
                                        <p:attrNameLst>
                                          <p:attrName>style.visibility</p:attrName>
                                        </p:attrNameLst>
                                      </p:cBhvr>
                                      <p:to>
                                        <p:strVal val="hidden"/>
                                      </p:to>
                                    </p:set>
                                  </p:childTnLst>
                                </p:cTn>
                              </p:par>
                            </p:childTnLst>
                          </p:cTn>
                        </p:par>
                        <p:par>
                          <p:cTn id="917" fill="hold">
                            <p:stCondLst>
                              <p:cond delay="126500"/>
                            </p:stCondLst>
                            <p:childTnLst>
                              <p:par>
                                <p:cTn id="918" presetID="9" presetClass="exit" presetSubtype="0" fill="hold" grpId="0" nodeType="afterEffect">
                                  <p:stCondLst>
                                    <p:cond delay="1000"/>
                                  </p:stCondLst>
                                  <p:childTnLst>
                                    <p:animEffect transition="out" filter="dissolve">
                                      <p:cBhvr>
                                        <p:cTn id="919" dur="500"/>
                                        <p:tgtEl>
                                          <p:spTgt spid="116"/>
                                        </p:tgtEl>
                                      </p:cBhvr>
                                    </p:animEffect>
                                    <p:set>
                                      <p:cBhvr>
                                        <p:cTn id="920" dur="1" fill="hold">
                                          <p:stCondLst>
                                            <p:cond delay="499"/>
                                          </p:stCondLst>
                                        </p:cTn>
                                        <p:tgtEl>
                                          <p:spTgt spid="116"/>
                                        </p:tgtEl>
                                        <p:attrNameLst>
                                          <p:attrName>style.visibility</p:attrName>
                                        </p:attrNameLst>
                                      </p:cBhvr>
                                      <p:to>
                                        <p:strVal val="hidden"/>
                                      </p:to>
                                    </p:set>
                                  </p:childTnLst>
                                </p:cTn>
                              </p:par>
                            </p:childTnLst>
                          </p:cTn>
                        </p:par>
                        <p:par>
                          <p:cTn id="921" fill="hold">
                            <p:stCondLst>
                              <p:cond delay="128000"/>
                            </p:stCondLst>
                            <p:childTnLst>
                              <p:par>
                                <p:cTn id="922" presetID="9" presetClass="exit" presetSubtype="0" fill="hold" grpId="0" nodeType="afterEffect">
                                  <p:stCondLst>
                                    <p:cond delay="1000"/>
                                  </p:stCondLst>
                                  <p:childTnLst>
                                    <p:animEffect transition="out" filter="dissolve">
                                      <p:cBhvr>
                                        <p:cTn id="923" dur="500"/>
                                        <p:tgtEl>
                                          <p:spTgt spid="115"/>
                                        </p:tgtEl>
                                      </p:cBhvr>
                                    </p:animEffect>
                                    <p:set>
                                      <p:cBhvr>
                                        <p:cTn id="924" dur="1" fill="hold">
                                          <p:stCondLst>
                                            <p:cond delay="499"/>
                                          </p:stCondLst>
                                        </p:cTn>
                                        <p:tgtEl>
                                          <p:spTgt spid="115"/>
                                        </p:tgtEl>
                                        <p:attrNameLst>
                                          <p:attrName>style.visibility</p:attrName>
                                        </p:attrNameLst>
                                      </p:cBhvr>
                                      <p:to>
                                        <p:strVal val="hidden"/>
                                      </p:to>
                                    </p:set>
                                  </p:childTnLst>
                                </p:cTn>
                              </p:par>
                            </p:childTnLst>
                          </p:cTn>
                        </p:par>
                        <p:par>
                          <p:cTn id="925" fill="hold">
                            <p:stCondLst>
                              <p:cond delay="129500"/>
                            </p:stCondLst>
                            <p:childTnLst>
                              <p:par>
                                <p:cTn id="926" presetID="9" presetClass="exit" presetSubtype="0" fill="hold" grpId="0" nodeType="afterEffect">
                                  <p:stCondLst>
                                    <p:cond delay="1000"/>
                                  </p:stCondLst>
                                  <p:childTnLst>
                                    <p:animEffect transition="out" filter="dissolve">
                                      <p:cBhvr>
                                        <p:cTn id="927" dur="500"/>
                                        <p:tgtEl>
                                          <p:spTgt spid="114"/>
                                        </p:tgtEl>
                                      </p:cBhvr>
                                    </p:animEffect>
                                    <p:set>
                                      <p:cBhvr>
                                        <p:cTn id="928" dur="1" fill="hold">
                                          <p:stCondLst>
                                            <p:cond delay="499"/>
                                          </p:stCondLst>
                                        </p:cTn>
                                        <p:tgtEl>
                                          <p:spTgt spid="114"/>
                                        </p:tgtEl>
                                        <p:attrNameLst>
                                          <p:attrName>style.visibility</p:attrName>
                                        </p:attrNameLst>
                                      </p:cBhvr>
                                      <p:to>
                                        <p:strVal val="hidden"/>
                                      </p:to>
                                    </p:set>
                                  </p:childTnLst>
                                </p:cTn>
                              </p:par>
                            </p:childTnLst>
                          </p:cTn>
                        </p:par>
                        <p:par>
                          <p:cTn id="929" fill="hold">
                            <p:stCondLst>
                              <p:cond delay="131000"/>
                            </p:stCondLst>
                            <p:childTnLst>
                              <p:par>
                                <p:cTn id="930" presetID="9" presetClass="exit" presetSubtype="0" fill="hold" grpId="0" nodeType="afterEffect">
                                  <p:stCondLst>
                                    <p:cond delay="1000"/>
                                  </p:stCondLst>
                                  <p:childTnLst>
                                    <p:animEffect transition="out" filter="dissolve">
                                      <p:cBhvr>
                                        <p:cTn id="931" dur="500"/>
                                        <p:tgtEl>
                                          <p:spTgt spid="113"/>
                                        </p:tgtEl>
                                      </p:cBhvr>
                                    </p:animEffect>
                                    <p:set>
                                      <p:cBhvr>
                                        <p:cTn id="932" dur="1" fill="hold">
                                          <p:stCondLst>
                                            <p:cond delay="499"/>
                                          </p:stCondLst>
                                        </p:cTn>
                                        <p:tgtEl>
                                          <p:spTgt spid="113"/>
                                        </p:tgtEl>
                                        <p:attrNameLst>
                                          <p:attrName>style.visibility</p:attrName>
                                        </p:attrNameLst>
                                      </p:cBhvr>
                                      <p:to>
                                        <p:strVal val="hidden"/>
                                      </p:to>
                                    </p:set>
                                  </p:childTnLst>
                                </p:cTn>
                              </p:par>
                            </p:childTnLst>
                          </p:cTn>
                        </p:par>
                        <p:par>
                          <p:cTn id="933" fill="hold">
                            <p:stCondLst>
                              <p:cond delay="132500"/>
                            </p:stCondLst>
                            <p:childTnLst>
                              <p:par>
                                <p:cTn id="934" presetID="9" presetClass="exit" presetSubtype="0" fill="hold" grpId="0" nodeType="afterEffect">
                                  <p:stCondLst>
                                    <p:cond delay="1000"/>
                                  </p:stCondLst>
                                  <p:childTnLst>
                                    <p:animEffect transition="out" filter="dissolve">
                                      <p:cBhvr>
                                        <p:cTn id="935" dur="500"/>
                                        <p:tgtEl>
                                          <p:spTgt spid="112"/>
                                        </p:tgtEl>
                                      </p:cBhvr>
                                    </p:animEffect>
                                    <p:set>
                                      <p:cBhvr>
                                        <p:cTn id="936" dur="1" fill="hold">
                                          <p:stCondLst>
                                            <p:cond delay="499"/>
                                          </p:stCondLst>
                                        </p:cTn>
                                        <p:tgtEl>
                                          <p:spTgt spid="112"/>
                                        </p:tgtEl>
                                        <p:attrNameLst>
                                          <p:attrName>style.visibility</p:attrName>
                                        </p:attrNameLst>
                                      </p:cBhvr>
                                      <p:to>
                                        <p:strVal val="hidden"/>
                                      </p:to>
                                    </p:set>
                                  </p:childTnLst>
                                </p:cTn>
                              </p:par>
                            </p:childTnLst>
                          </p:cTn>
                        </p:par>
                        <p:par>
                          <p:cTn id="937" fill="hold">
                            <p:stCondLst>
                              <p:cond delay="134000"/>
                            </p:stCondLst>
                            <p:childTnLst>
                              <p:par>
                                <p:cTn id="938" presetID="9" presetClass="exit" presetSubtype="0" fill="hold" grpId="0" nodeType="afterEffect">
                                  <p:stCondLst>
                                    <p:cond delay="1000"/>
                                  </p:stCondLst>
                                  <p:childTnLst>
                                    <p:animEffect transition="out" filter="dissolve">
                                      <p:cBhvr>
                                        <p:cTn id="939" dur="500"/>
                                        <p:tgtEl>
                                          <p:spTgt spid="111"/>
                                        </p:tgtEl>
                                      </p:cBhvr>
                                    </p:animEffect>
                                    <p:set>
                                      <p:cBhvr>
                                        <p:cTn id="940" dur="1" fill="hold">
                                          <p:stCondLst>
                                            <p:cond delay="499"/>
                                          </p:stCondLst>
                                        </p:cTn>
                                        <p:tgtEl>
                                          <p:spTgt spid="111"/>
                                        </p:tgtEl>
                                        <p:attrNameLst>
                                          <p:attrName>style.visibility</p:attrName>
                                        </p:attrNameLst>
                                      </p:cBhvr>
                                      <p:to>
                                        <p:strVal val="hidden"/>
                                      </p:to>
                                    </p:set>
                                  </p:childTnLst>
                                </p:cTn>
                              </p:par>
                            </p:childTnLst>
                          </p:cTn>
                        </p:par>
                        <p:par>
                          <p:cTn id="941" fill="hold">
                            <p:stCondLst>
                              <p:cond delay="135500"/>
                            </p:stCondLst>
                            <p:childTnLst>
                              <p:par>
                                <p:cTn id="942" presetID="9" presetClass="exit" presetSubtype="0" fill="hold" grpId="0" nodeType="afterEffect">
                                  <p:stCondLst>
                                    <p:cond delay="1000"/>
                                  </p:stCondLst>
                                  <p:childTnLst>
                                    <p:animEffect transition="out" filter="dissolve">
                                      <p:cBhvr>
                                        <p:cTn id="943" dur="500"/>
                                        <p:tgtEl>
                                          <p:spTgt spid="110"/>
                                        </p:tgtEl>
                                      </p:cBhvr>
                                    </p:animEffect>
                                    <p:set>
                                      <p:cBhvr>
                                        <p:cTn id="944" dur="1" fill="hold">
                                          <p:stCondLst>
                                            <p:cond delay="499"/>
                                          </p:stCondLst>
                                        </p:cTn>
                                        <p:tgtEl>
                                          <p:spTgt spid="110"/>
                                        </p:tgtEl>
                                        <p:attrNameLst>
                                          <p:attrName>style.visibility</p:attrName>
                                        </p:attrNameLst>
                                      </p:cBhvr>
                                      <p:to>
                                        <p:strVal val="hidden"/>
                                      </p:to>
                                    </p:set>
                                  </p:childTnLst>
                                </p:cTn>
                              </p:par>
                            </p:childTnLst>
                          </p:cTn>
                        </p:par>
                        <p:par>
                          <p:cTn id="945" fill="hold">
                            <p:stCondLst>
                              <p:cond delay="137000"/>
                            </p:stCondLst>
                            <p:childTnLst>
                              <p:par>
                                <p:cTn id="946" presetID="9" presetClass="exit" presetSubtype="0" fill="hold" grpId="0" nodeType="afterEffect">
                                  <p:stCondLst>
                                    <p:cond delay="1000"/>
                                  </p:stCondLst>
                                  <p:childTnLst>
                                    <p:animEffect transition="out" filter="dissolve">
                                      <p:cBhvr>
                                        <p:cTn id="947" dur="500"/>
                                        <p:tgtEl>
                                          <p:spTgt spid="109"/>
                                        </p:tgtEl>
                                      </p:cBhvr>
                                    </p:animEffect>
                                    <p:set>
                                      <p:cBhvr>
                                        <p:cTn id="948" dur="1" fill="hold">
                                          <p:stCondLst>
                                            <p:cond delay="499"/>
                                          </p:stCondLst>
                                        </p:cTn>
                                        <p:tgtEl>
                                          <p:spTgt spid="109"/>
                                        </p:tgtEl>
                                        <p:attrNameLst>
                                          <p:attrName>style.visibility</p:attrName>
                                        </p:attrNameLst>
                                      </p:cBhvr>
                                      <p:to>
                                        <p:strVal val="hidden"/>
                                      </p:to>
                                    </p:set>
                                  </p:childTnLst>
                                </p:cTn>
                              </p:par>
                            </p:childTnLst>
                          </p:cTn>
                        </p:par>
                        <p:par>
                          <p:cTn id="949" fill="hold">
                            <p:stCondLst>
                              <p:cond delay="138500"/>
                            </p:stCondLst>
                            <p:childTnLst>
                              <p:par>
                                <p:cTn id="950" presetID="9" presetClass="exit" presetSubtype="0" fill="hold" grpId="0" nodeType="afterEffect">
                                  <p:stCondLst>
                                    <p:cond delay="1000"/>
                                  </p:stCondLst>
                                  <p:childTnLst>
                                    <p:animEffect transition="out" filter="dissolve">
                                      <p:cBhvr>
                                        <p:cTn id="951" dur="500"/>
                                        <p:tgtEl>
                                          <p:spTgt spid="108"/>
                                        </p:tgtEl>
                                      </p:cBhvr>
                                    </p:animEffect>
                                    <p:set>
                                      <p:cBhvr>
                                        <p:cTn id="952" dur="1" fill="hold">
                                          <p:stCondLst>
                                            <p:cond delay="499"/>
                                          </p:stCondLst>
                                        </p:cTn>
                                        <p:tgtEl>
                                          <p:spTgt spid="108"/>
                                        </p:tgtEl>
                                        <p:attrNameLst>
                                          <p:attrName>style.visibility</p:attrName>
                                        </p:attrNameLst>
                                      </p:cBhvr>
                                      <p:to>
                                        <p:strVal val="hidden"/>
                                      </p:to>
                                    </p:set>
                                  </p:childTnLst>
                                </p:cTn>
                              </p:par>
                            </p:childTnLst>
                          </p:cTn>
                        </p:par>
                        <p:par>
                          <p:cTn id="953" fill="hold">
                            <p:stCondLst>
                              <p:cond delay="140000"/>
                            </p:stCondLst>
                            <p:childTnLst>
                              <p:par>
                                <p:cTn id="954" presetID="9" presetClass="exit" presetSubtype="0" fill="hold" grpId="0" nodeType="afterEffect">
                                  <p:stCondLst>
                                    <p:cond delay="1000"/>
                                  </p:stCondLst>
                                  <p:childTnLst>
                                    <p:animEffect transition="out" filter="dissolve">
                                      <p:cBhvr>
                                        <p:cTn id="955" dur="500"/>
                                        <p:tgtEl>
                                          <p:spTgt spid="107"/>
                                        </p:tgtEl>
                                      </p:cBhvr>
                                    </p:animEffect>
                                    <p:set>
                                      <p:cBhvr>
                                        <p:cTn id="956" dur="1" fill="hold">
                                          <p:stCondLst>
                                            <p:cond delay="499"/>
                                          </p:stCondLst>
                                        </p:cTn>
                                        <p:tgtEl>
                                          <p:spTgt spid="107"/>
                                        </p:tgtEl>
                                        <p:attrNameLst>
                                          <p:attrName>style.visibility</p:attrName>
                                        </p:attrNameLst>
                                      </p:cBhvr>
                                      <p:to>
                                        <p:strVal val="hidden"/>
                                      </p:to>
                                    </p:set>
                                  </p:childTnLst>
                                </p:cTn>
                              </p:par>
                            </p:childTnLst>
                          </p:cTn>
                        </p:par>
                        <p:par>
                          <p:cTn id="957" fill="hold">
                            <p:stCondLst>
                              <p:cond delay="141500"/>
                            </p:stCondLst>
                            <p:childTnLst>
                              <p:par>
                                <p:cTn id="958" presetID="9" presetClass="exit" presetSubtype="0" fill="hold" grpId="0" nodeType="afterEffect">
                                  <p:stCondLst>
                                    <p:cond delay="1000"/>
                                  </p:stCondLst>
                                  <p:childTnLst>
                                    <p:animEffect transition="out" filter="dissolve">
                                      <p:cBhvr>
                                        <p:cTn id="959" dur="500"/>
                                        <p:tgtEl>
                                          <p:spTgt spid="106"/>
                                        </p:tgtEl>
                                      </p:cBhvr>
                                    </p:animEffect>
                                    <p:set>
                                      <p:cBhvr>
                                        <p:cTn id="960" dur="1" fill="hold">
                                          <p:stCondLst>
                                            <p:cond delay="499"/>
                                          </p:stCondLst>
                                        </p:cTn>
                                        <p:tgtEl>
                                          <p:spTgt spid="106"/>
                                        </p:tgtEl>
                                        <p:attrNameLst>
                                          <p:attrName>style.visibility</p:attrName>
                                        </p:attrNameLst>
                                      </p:cBhvr>
                                      <p:to>
                                        <p:strVal val="hidden"/>
                                      </p:to>
                                    </p:set>
                                  </p:childTnLst>
                                </p:cTn>
                              </p:par>
                            </p:childTnLst>
                          </p:cTn>
                        </p:par>
                        <p:par>
                          <p:cTn id="961" fill="hold">
                            <p:stCondLst>
                              <p:cond delay="143000"/>
                            </p:stCondLst>
                            <p:childTnLst>
                              <p:par>
                                <p:cTn id="962" presetID="9" presetClass="exit" presetSubtype="0" fill="hold" grpId="0" nodeType="afterEffect">
                                  <p:stCondLst>
                                    <p:cond delay="1000"/>
                                  </p:stCondLst>
                                  <p:childTnLst>
                                    <p:animEffect transition="out" filter="dissolve">
                                      <p:cBhvr>
                                        <p:cTn id="963" dur="500"/>
                                        <p:tgtEl>
                                          <p:spTgt spid="105"/>
                                        </p:tgtEl>
                                      </p:cBhvr>
                                    </p:animEffect>
                                    <p:set>
                                      <p:cBhvr>
                                        <p:cTn id="964" dur="1" fill="hold">
                                          <p:stCondLst>
                                            <p:cond delay="499"/>
                                          </p:stCondLst>
                                        </p:cTn>
                                        <p:tgtEl>
                                          <p:spTgt spid="105"/>
                                        </p:tgtEl>
                                        <p:attrNameLst>
                                          <p:attrName>style.visibility</p:attrName>
                                        </p:attrNameLst>
                                      </p:cBhvr>
                                      <p:to>
                                        <p:strVal val="hidden"/>
                                      </p:to>
                                    </p:set>
                                  </p:childTnLst>
                                </p:cTn>
                              </p:par>
                            </p:childTnLst>
                          </p:cTn>
                        </p:par>
                        <p:par>
                          <p:cTn id="965" fill="hold">
                            <p:stCondLst>
                              <p:cond delay="144500"/>
                            </p:stCondLst>
                            <p:childTnLst>
                              <p:par>
                                <p:cTn id="966" presetID="9" presetClass="exit" presetSubtype="0" fill="hold" grpId="0" nodeType="afterEffect">
                                  <p:stCondLst>
                                    <p:cond delay="1000"/>
                                  </p:stCondLst>
                                  <p:childTnLst>
                                    <p:animEffect transition="out" filter="dissolve">
                                      <p:cBhvr>
                                        <p:cTn id="967" dur="500"/>
                                        <p:tgtEl>
                                          <p:spTgt spid="104"/>
                                        </p:tgtEl>
                                      </p:cBhvr>
                                    </p:animEffect>
                                    <p:set>
                                      <p:cBhvr>
                                        <p:cTn id="968" dur="1" fill="hold">
                                          <p:stCondLst>
                                            <p:cond delay="499"/>
                                          </p:stCondLst>
                                        </p:cTn>
                                        <p:tgtEl>
                                          <p:spTgt spid="104"/>
                                        </p:tgtEl>
                                        <p:attrNameLst>
                                          <p:attrName>style.visibility</p:attrName>
                                        </p:attrNameLst>
                                      </p:cBhvr>
                                      <p:to>
                                        <p:strVal val="hidden"/>
                                      </p:to>
                                    </p:set>
                                  </p:childTnLst>
                                </p:cTn>
                              </p:par>
                            </p:childTnLst>
                          </p:cTn>
                        </p:par>
                        <p:par>
                          <p:cTn id="969" fill="hold">
                            <p:stCondLst>
                              <p:cond delay="146000"/>
                            </p:stCondLst>
                            <p:childTnLst>
                              <p:par>
                                <p:cTn id="970" presetID="9" presetClass="exit" presetSubtype="0" fill="hold" grpId="0" nodeType="afterEffect">
                                  <p:stCondLst>
                                    <p:cond delay="1000"/>
                                  </p:stCondLst>
                                  <p:childTnLst>
                                    <p:animEffect transition="out" filter="dissolve">
                                      <p:cBhvr>
                                        <p:cTn id="971" dur="500"/>
                                        <p:tgtEl>
                                          <p:spTgt spid="103"/>
                                        </p:tgtEl>
                                      </p:cBhvr>
                                    </p:animEffect>
                                    <p:set>
                                      <p:cBhvr>
                                        <p:cTn id="972" dur="1" fill="hold">
                                          <p:stCondLst>
                                            <p:cond delay="499"/>
                                          </p:stCondLst>
                                        </p:cTn>
                                        <p:tgtEl>
                                          <p:spTgt spid="103"/>
                                        </p:tgtEl>
                                        <p:attrNameLst>
                                          <p:attrName>style.visibility</p:attrName>
                                        </p:attrNameLst>
                                      </p:cBhvr>
                                      <p:to>
                                        <p:strVal val="hidden"/>
                                      </p:to>
                                    </p:set>
                                  </p:childTnLst>
                                </p:cTn>
                              </p:par>
                            </p:childTnLst>
                          </p:cTn>
                        </p:par>
                        <p:par>
                          <p:cTn id="973" fill="hold">
                            <p:stCondLst>
                              <p:cond delay="147500"/>
                            </p:stCondLst>
                            <p:childTnLst>
                              <p:par>
                                <p:cTn id="974" presetID="9" presetClass="exit" presetSubtype="0" fill="hold" grpId="0" nodeType="afterEffect">
                                  <p:stCondLst>
                                    <p:cond delay="1000"/>
                                  </p:stCondLst>
                                  <p:childTnLst>
                                    <p:animEffect transition="out" filter="dissolve">
                                      <p:cBhvr>
                                        <p:cTn id="975" dur="500"/>
                                        <p:tgtEl>
                                          <p:spTgt spid="102"/>
                                        </p:tgtEl>
                                      </p:cBhvr>
                                    </p:animEffect>
                                    <p:set>
                                      <p:cBhvr>
                                        <p:cTn id="976" dur="1" fill="hold">
                                          <p:stCondLst>
                                            <p:cond delay="499"/>
                                          </p:stCondLst>
                                        </p:cTn>
                                        <p:tgtEl>
                                          <p:spTgt spid="102"/>
                                        </p:tgtEl>
                                        <p:attrNameLst>
                                          <p:attrName>style.visibility</p:attrName>
                                        </p:attrNameLst>
                                      </p:cBhvr>
                                      <p:to>
                                        <p:strVal val="hidden"/>
                                      </p:to>
                                    </p:set>
                                  </p:childTnLst>
                                </p:cTn>
                              </p:par>
                            </p:childTnLst>
                          </p:cTn>
                        </p:par>
                        <p:par>
                          <p:cTn id="977" fill="hold">
                            <p:stCondLst>
                              <p:cond delay="149000"/>
                            </p:stCondLst>
                            <p:childTnLst>
                              <p:par>
                                <p:cTn id="978" presetID="9" presetClass="exit" presetSubtype="0" fill="hold" grpId="0" nodeType="afterEffect">
                                  <p:stCondLst>
                                    <p:cond delay="1000"/>
                                  </p:stCondLst>
                                  <p:childTnLst>
                                    <p:animEffect transition="out" filter="dissolve">
                                      <p:cBhvr>
                                        <p:cTn id="979" dur="500"/>
                                        <p:tgtEl>
                                          <p:spTgt spid="101"/>
                                        </p:tgtEl>
                                      </p:cBhvr>
                                    </p:animEffect>
                                    <p:set>
                                      <p:cBhvr>
                                        <p:cTn id="980" dur="1" fill="hold">
                                          <p:stCondLst>
                                            <p:cond delay="499"/>
                                          </p:stCondLst>
                                        </p:cTn>
                                        <p:tgtEl>
                                          <p:spTgt spid="101"/>
                                        </p:tgtEl>
                                        <p:attrNameLst>
                                          <p:attrName>style.visibility</p:attrName>
                                        </p:attrNameLst>
                                      </p:cBhvr>
                                      <p:to>
                                        <p:strVal val="hidden"/>
                                      </p:to>
                                    </p:set>
                                  </p:childTnLst>
                                </p:cTn>
                              </p:par>
                            </p:childTnLst>
                          </p:cTn>
                        </p:par>
                        <p:par>
                          <p:cTn id="981" fill="hold">
                            <p:stCondLst>
                              <p:cond delay="150500"/>
                            </p:stCondLst>
                            <p:childTnLst>
                              <p:par>
                                <p:cTn id="982" presetID="9" presetClass="exit" presetSubtype="0" fill="hold" grpId="0" nodeType="afterEffect">
                                  <p:stCondLst>
                                    <p:cond delay="1000"/>
                                  </p:stCondLst>
                                  <p:childTnLst>
                                    <p:animEffect transition="out" filter="dissolve">
                                      <p:cBhvr>
                                        <p:cTn id="983" dur="500"/>
                                        <p:tgtEl>
                                          <p:spTgt spid="100"/>
                                        </p:tgtEl>
                                      </p:cBhvr>
                                    </p:animEffect>
                                    <p:set>
                                      <p:cBhvr>
                                        <p:cTn id="984" dur="1" fill="hold">
                                          <p:stCondLst>
                                            <p:cond delay="499"/>
                                          </p:stCondLst>
                                        </p:cTn>
                                        <p:tgtEl>
                                          <p:spTgt spid="100"/>
                                        </p:tgtEl>
                                        <p:attrNameLst>
                                          <p:attrName>style.visibility</p:attrName>
                                        </p:attrNameLst>
                                      </p:cBhvr>
                                      <p:to>
                                        <p:strVal val="hidden"/>
                                      </p:to>
                                    </p:set>
                                  </p:childTnLst>
                                </p:cTn>
                              </p:par>
                            </p:childTnLst>
                          </p:cTn>
                        </p:par>
                        <p:par>
                          <p:cTn id="985" fill="hold">
                            <p:stCondLst>
                              <p:cond delay="152000"/>
                            </p:stCondLst>
                            <p:childTnLst>
                              <p:par>
                                <p:cTn id="986" presetID="9" presetClass="exit" presetSubtype="0" fill="hold" grpId="0" nodeType="afterEffect">
                                  <p:stCondLst>
                                    <p:cond delay="1000"/>
                                  </p:stCondLst>
                                  <p:childTnLst>
                                    <p:animEffect transition="out" filter="dissolve">
                                      <p:cBhvr>
                                        <p:cTn id="987" dur="500"/>
                                        <p:tgtEl>
                                          <p:spTgt spid="99"/>
                                        </p:tgtEl>
                                      </p:cBhvr>
                                    </p:animEffect>
                                    <p:set>
                                      <p:cBhvr>
                                        <p:cTn id="988" dur="1" fill="hold">
                                          <p:stCondLst>
                                            <p:cond delay="499"/>
                                          </p:stCondLst>
                                        </p:cTn>
                                        <p:tgtEl>
                                          <p:spTgt spid="99"/>
                                        </p:tgtEl>
                                        <p:attrNameLst>
                                          <p:attrName>style.visibility</p:attrName>
                                        </p:attrNameLst>
                                      </p:cBhvr>
                                      <p:to>
                                        <p:strVal val="hidden"/>
                                      </p:to>
                                    </p:set>
                                  </p:childTnLst>
                                </p:cTn>
                              </p:par>
                            </p:childTnLst>
                          </p:cTn>
                        </p:par>
                        <p:par>
                          <p:cTn id="989" fill="hold">
                            <p:stCondLst>
                              <p:cond delay="153500"/>
                            </p:stCondLst>
                            <p:childTnLst>
                              <p:par>
                                <p:cTn id="990" presetID="9" presetClass="exit" presetSubtype="0" fill="hold" grpId="0" nodeType="afterEffect">
                                  <p:stCondLst>
                                    <p:cond delay="1000"/>
                                  </p:stCondLst>
                                  <p:childTnLst>
                                    <p:animEffect transition="out" filter="dissolve">
                                      <p:cBhvr>
                                        <p:cTn id="991" dur="500"/>
                                        <p:tgtEl>
                                          <p:spTgt spid="98"/>
                                        </p:tgtEl>
                                      </p:cBhvr>
                                    </p:animEffect>
                                    <p:set>
                                      <p:cBhvr>
                                        <p:cTn id="992" dur="1" fill="hold">
                                          <p:stCondLst>
                                            <p:cond delay="499"/>
                                          </p:stCondLst>
                                        </p:cTn>
                                        <p:tgtEl>
                                          <p:spTgt spid="98"/>
                                        </p:tgtEl>
                                        <p:attrNameLst>
                                          <p:attrName>style.visibility</p:attrName>
                                        </p:attrNameLst>
                                      </p:cBhvr>
                                      <p:to>
                                        <p:strVal val="hidden"/>
                                      </p:to>
                                    </p:set>
                                  </p:childTnLst>
                                </p:cTn>
                              </p:par>
                            </p:childTnLst>
                          </p:cTn>
                        </p:par>
                        <p:par>
                          <p:cTn id="993" fill="hold">
                            <p:stCondLst>
                              <p:cond delay="155000"/>
                            </p:stCondLst>
                            <p:childTnLst>
                              <p:par>
                                <p:cTn id="994" presetID="9" presetClass="exit" presetSubtype="0" fill="hold" grpId="0" nodeType="afterEffect">
                                  <p:stCondLst>
                                    <p:cond delay="1000"/>
                                  </p:stCondLst>
                                  <p:childTnLst>
                                    <p:animEffect transition="out" filter="dissolve">
                                      <p:cBhvr>
                                        <p:cTn id="995" dur="500"/>
                                        <p:tgtEl>
                                          <p:spTgt spid="97"/>
                                        </p:tgtEl>
                                      </p:cBhvr>
                                    </p:animEffect>
                                    <p:set>
                                      <p:cBhvr>
                                        <p:cTn id="996" dur="1" fill="hold">
                                          <p:stCondLst>
                                            <p:cond delay="499"/>
                                          </p:stCondLst>
                                        </p:cTn>
                                        <p:tgtEl>
                                          <p:spTgt spid="97"/>
                                        </p:tgtEl>
                                        <p:attrNameLst>
                                          <p:attrName>style.visibility</p:attrName>
                                        </p:attrNameLst>
                                      </p:cBhvr>
                                      <p:to>
                                        <p:strVal val="hidden"/>
                                      </p:to>
                                    </p:set>
                                  </p:childTnLst>
                                </p:cTn>
                              </p:par>
                            </p:childTnLst>
                          </p:cTn>
                        </p:par>
                        <p:par>
                          <p:cTn id="997" fill="hold">
                            <p:stCondLst>
                              <p:cond delay="156500"/>
                            </p:stCondLst>
                            <p:childTnLst>
                              <p:par>
                                <p:cTn id="998" presetID="9" presetClass="exit" presetSubtype="0" fill="hold" grpId="0" nodeType="afterEffect">
                                  <p:stCondLst>
                                    <p:cond delay="1000"/>
                                  </p:stCondLst>
                                  <p:childTnLst>
                                    <p:animEffect transition="out" filter="dissolve">
                                      <p:cBhvr>
                                        <p:cTn id="999" dur="500"/>
                                        <p:tgtEl>
                                          <p:spTgt spid="96"/>
                                        </p:tgtEl>
                                      </p:cBhvr>
                                    </p:animEffect>
                                    <p:set>
                                      <p:cBhvr>
                                        <p:cTn id="1000" dur="1" fill="hold">
                                          <p:stCondLst>
                                            <p:cond delay="499"/>
                                          </p:stCondLst>
                                        </p:cTn>
                                        <p:tgtEl>
                                          <p:spTgt spid="96"/>
                                        </p:tgtEl>
                                        <p:attrNameLst>
                                          <p:attrName>style.visibility</p:attrName>
                                        </p:attrNameLst>
                                      </p:cBhvr>
                                      <p:to>
                                        <p:strVal val="hidden"/>
                                      </p:to>
                                    </p:set>
                                  </p:childTnLst>
                                </p:cTn>
                              </p:par>
                            </p:childTnLst>
                          </p:cTn>
                        </p:par>
                        <p:par>
                          <p:cTn id="1001" fill="hold">
                            <p:stCondLst>
                              <p:cond delay="158000"/>
                            </p:stCondLst>
                            <p:childTnLst>
                              <p:par>
                                <p:cTn id="1002" presetID="9" presetClass="exit" presetSubtype="0" fill="hold" grpId="0" nodeType="afterEffect">
                                  <p:stCondLst>
                                    <p:cond delay="1000"/>
                                  </p:stCondLst>
                                  <p:childTnLst>
                                    <p:animEffect transition="out" filter="dissolve">
                                      <p:cBhvr>
                                        <p:cTn id="1003" dur="500"/>
                                        <p:tgtEl>
                                          <p:spTgt spid="95"/>
                                        </p:tgtEl>
                                      </p:cBhvr>
                                    </p:animEffect>
                                    <p:set>
                                      <p:cBhvr>
                                        <p:cTn id="1004" dur="1" fill="hold">
                                          <p:stCondLst>
                                            <p:cond delay="499"/>
                                          </p:stCondLst>
                                        </p:cTn>
                                        <p:tgtEl>
                                          <p:spTgt spid="95"/>
                                        </p:tgtEl>
                                        <p:attrNameLst>
                                          <p:attrName>style.visibility</p:attrName>
                                        </p:attrNameLst>
                                      </p:cBhvr>
                                      <p:to>
                                        <p:strVal val="hidden"/>
                                      </p:to>
                                    </p:set>
                                  </p:childTnLst>
                                </p:cTn>
                              </p:par>
                            </p:childTnLst>
                          </p:cTn>
                        </p:par>
                        <p:par>
                          <p:cTn id="1005" fill="hold">
                            <p:stCondLst>
                              <p:cond delay="159500"/>
                            </p:stCondLst>
                            <p:childTnLst>
                              <p:par>
                                <p:cTn id="1006" presetID="9" presetClass="exit" presetSubtype="0" fill="hold" grpId="0" nodeType="afterEffect">
                                  <p:stCondLst>
                                    <p:cond delay="1000"/>
                                  </p:stCondLst>
                                  <p:childTnLst>
                                    <p:animEffect transition="out" filter="dissolve">
                                      <p:cBhvr>
                                        <p:cTn id="1007" dur="500"/>
                                        <p:tgtEl>
                                          <p:spTgt spid="94"/>
                                        </p:tgtEl>
                                      </p:cBhvr>
                                    </p:animEffect>
                                    <p:set>
                                      <p:cBhvr>
                                        <p:cTn id="1008" dur="1" fill="hold">
                                          <p:stCondLst>
                                            <p:cond delay="499"/>
                                          </p:stCondLst>
                                        </p:cTn>
                                        <p:tgtEl>
                                          <p:spTgt spid="94"/>
                                        </p:tgtEl>
                                        <p:attrNameLst>
                                          <p:attrName>style.visibility</p:attrName>
                                        </p:attrNameLst>
                                      </p:cBhvr>
                                      <p:to>
                                        <p:strVal val="hidden"/>
                                      </p:to>
                                    </p:set>
                                  </p:childTnLst>
                                </p:cTn>
                              </p:par>
                            </p:childTnLst>
                          </p:cTn>
                        </p:par>
                        <p:par>
                          <p:cTn id="1009" fill="hold">
                            <p:stCondLst>
                              <p:cond delay="161000"/>
                            </p:stCondLst>
                            <p:childTnLst>
                              <p:par>
                                <p:cTn id="1010" presetID="9" presetClass="exit" presetSubtype="0" fill="hold" grpId="0" nodeType="afterEffect">
                                  <p:stCondLst>
                                    <p:cond delay="1000"/>
                                  </p:stCondLst>
                                  <p:childTnLst>
                                    <p:animEffect transition="out" filter="dissolve">
                                      <p:cBhvr>
                                        <p:cTn id="1011" dur="500"/>
                                        <p:tgtEl>
                                          <p:spTgt spid="93"/>
                                        </p:tgtEl>
                                      </p:cBhvr>
                                    </p:animEffect>
                                    <p:set>
                                      <p:cBhvr>
                                        <p:cTn id="1012" dur="1" fill="hold">
                                          <p:stCondLst>
                                            <p:cond delay="499"/>
                                          </p:stCondLst>
                                        </p:cTn>
                                        <p:tgtEl>
                                          <p:spTgt spid="93"/>
                                        </p:tgtEl>
                                        <p:attrNameLst>
                                          <p:attrName>style.visibility</p:attrName>
                                        </p:attrNameLst>
                                      </p:cBhvr>
                                      <p:to>
                                        <p:strVal val="hidden"/>
                                      </p:to>
                                    </p:set>
                                  </p:childTnLst>
                                </p:cTn>
                              </p:par>
                            </p:childTnLst>
                          </p:cTn>
                        </p:par>
                        <p:par>
                          <p:cTn id="1013" fill="hold">
                            <p:stCondLst>
                              <p:cond delay="162500"/>
                            </p:stCondLst>
                            <p:childTnLst>
                              <p:par>
                                <p:cTn id="1014" presetID="9" presetClass="exit" presetSubtype="0" fill="hold" grpId="0" nodeType="afterEffect">
                                  <p:stCondLst>
                                    <p:cond delay="1000"/>
                                  </p:stCondLst>
                                  <p:childTnLst>
                                    <p:animEffect transition="out" filter="dissolve">
                                      <p:cBhvr>
                                        <p:cTn id="1015" dur="500"/>
                                        <p:tgtEl>
                                          <p:spTgt spid="92"/>
                                        </p:tgtEl>
                                      </p:cBhvr>
                                    </p:animEffect>
                                    <p:set>
                                      <p:cBhvr>
                                        <p:cTn id="1016" dur="1" fill="hold">
                                          <p:stCondLst>
                                            <p:cond delay="499"/>
                                          </p:stCondLst>
                                        </p:cTn>
                                        <p:tgtEl>
                                          <p:spTgt spid="92"/>
                                        </p:tgtEl>
                                        <p:attrNameLst>
                                          <p:attrName>style.visibility</p:attrName>
                                        </p:attrNameLst>
                                      </p:cBhvr>
                                      <p:to>
                                        <p:strVal val="hidden"/>
                                      </p:to>
                                    </p:set>
                                  </p:childTnLst>
                                </p:cTn>
                              </p:par>
                            </p:childTnLst>
                          </p:cTn>
                        </p:par>
                        <p:par>
                          <p:cTn id="1017" fill="hold">
                            <p:stCondLst>
                              <p:cond delay="164000"/>
                            </p:stCondLst>
                            <p:childTnLst>
                              <p:par>
                                <p:cTn id="1018" presetID="9" presetClass="exit" presetSubtype="0" fill="hold" grpId="0" nodeType="afterEffect">
                                  <p:stCondLst>
                                    <p:cond delay="1000"/>
                                  </p:stCondLst>
                                  <p:childTnLst>
                                    <p:animEffect transition="out" filter="dissolve">
                                      <p:cBhvr>
                                        <p:cTn id="1019" dur="500"/>
                                        <p:tgtEl>
                                          <p:spTgt spid="91"/>
                                        </p:tgtEl>
                                      </p:cBhvr>
                                    </p:animEffect>
                                    <p:set>
                                      <p:cBhvr>
                                        <p:cTn id="1020" dur="1" fill="hold">
                                          <p:stCondLst>
                                            <p:cond delay="499"/>
                                          </p:stCondLst>
                                        </p:cTn>
                                        <p:tgtEl>
                                          <p:spTgt spid="91"/>
                                        </p:tgtEl>
                                        <p:attrNameLst>
                                          <p:attrName>style.visibility</p:attrName>
                                        </p:attrNameLst>
                                      </p:cBhvr>
                                      <p:to>
                                        <p:strVal val="hidden"/>
                                      </p:to>
                                    </p:set>
                                  </p:childTnLst>
                                </p:cTn>
                              </p:par>
                            </p:childTnLst>
                          </p:cTn>
                        </p:par>
                        <p:par>
                          <p:cTn id="1021" fill="hold">
                            <p:stCondLst>
                              <p:cond delay="165500"/>
                            </p:stCondLst>
                            <p:childTnLst>
                              <p:par>
                                <p:cTn id="1022" presetID="9" presetClass="exit" presetSubtype="0" fill="hold" grpId="0" nodeType="afterEffect">
                                  <p:stCondLst>
                                    <p:cond delay="1000"/>
                                  </p:stCondLst>
                                  <p:childTnLst>
                                    <p:animEffect transition="out" filter="dissolve">
                                      <p:cBhvr>
                                        <p:cTn id="1023" dur="500"/>
                                        <p:tgtEl>
                                          <p:spTgt spid="90"/>
                                        </p:tgtEl>
                                      </p:cBhvr>
                                    </p:animEffect>
                                    <p:set>
                                      <p:cBhvr>
                                        <p:cTn id="1024" dur="1" fill="hold">
                                          <p:stCondLst>
                                            <p:cond delay="499"/>
                                          </p:stCondLst>
                                        </p:cTn>
                                        <p:tgtEl>
                                          <p:spTgt spid="90"/>
                                        </p:tgtEl>
                                        <p:attrNameLst>
                                          <p:attrName>style.visibility</p:attrName>
                                        </p:attrNameLst>
                                      </p:cBhvr>
                                      <p:to>
                                        <p:strVal val="hidden"/>
                                      </p:to>
                                    </p:set>
                                  </p:childTnLst>
                                </p:cTn>
                              </p:par>
                            </p:childTnLst>
                          </p:cTn>
                        </p:par>
                        <p:par>
                          <p:cTn id="1025" fill="hold">
                            <p:stCondLst>
                              <p:cond delay="167000"/>
                            </p:stCondLst>
                            <p:childTnLst>
                              <p:par>
                                <p:cTn id="1026" presetID="9" presetClass="exit" presetSubtype="0" fill="hold" grpId="0" nodeType="afterEffect">
                                  <p:stCondLst>
                                    <p:cond delay="1000"/>
                                  </p:stCondLst>
                                  <p:childTnLst>
                                    <p:animEffect transition="out" filter="dissolve">
                                      <p:cBhvr>
                                        <p:cTn id="1027" dur="500"/>
                                        <p:tgtEl>
                                          <p:spTgt spid="89"/>
                                        </p:tgtEl>
                                      </p:cBhvr>
                                    </p:animEffect>
                                    <p:set>
                                      <p:cBhvr>
                                        <p:cTn id="1028" dur="1" fill="hold">
                                          <p:stCondLst>
                                            <p:cond delay="499"/>
                                          </p:stCondLst>
                                        </p:cTn>
                                        <p:tgtEl>
                                          <p:spTgt spid="89"/>
                                        </p:tgtEl>
                                        <p:attrNameLst>
                                          <p:attrName>style.visibility</p:attrName>
                                        </p:attrNameLst>
                                      </p:cBhvr>
                                      <p:to>
                                        <p:strVal val="hidden"/>
                                      </p:to>
                                    </p:set>
                                  </p:childTnLst>
                                </p:cTn>
                              </p:par>
                            </p:childTnLst>
                          </p:cTn>
                        </p:par>
                        <p:par>
                          <p:cTn id="1029" fill="hold">
                            <p:stCondLst>
                              <p:cond delay="168500"/>
                            </p:stCondLst>
                            <p:childTnLst>
                              <p:par>
                                <p:cTn id="1030" presetID="9" presetClass="exit" presetSubtype="0" fill="hold" grpId="0" nodeType="afterEffect">
                                  <p:stCondLst>
                                    <p:cond delay="1000"/>
                                  </p:stCondLst>
                                  <p:childTnLst>
                                    <p:animEffect transition="out" filter="dissolve">
                                      <p:cBhvr>
                                        <p:cTn id="1031" dur="500"/>
                                        <p:tgtEl>
                                          <p:spTgt spid="88"/>
                                        </p:tgtEl>
                                      </p:cBhvr>
                                    </p:animEffect>
                                    <p:set>
                                      <p:cBhvr>
                                        <p:cTn id="1032" dur="1" fill="hold">
                                          <p:stCondLst>
                                            <p:cond delay="499"/>
                                          </p:stCondLst>
                                        </p:cTn>
                                        <p:tgtEl>
                                          <p:spTgt spid="88"/>
                                        </p:tgtEl>
                                        <p:attrNameLst>
                                          <p:attrName>style.visibility</p:attrName>
                                        </p:attrNameLst>
                                      </p:cBhvr>
                                      <p:to>
                                        <p:strVal val="hidden"/>
                                      </p:to>
                                    </p:set>
                                  </p:childTnLst>
                                </p:cTn>
                              </p:par>
                            </p:childTnLst>
                          </p:cTn>
                        </p:par>
                        <p:par>
                          <p:cTn id="1033" fill="hold">
                            <p:stCondLst>
                              <p:cond delay="170000"/>
                            </p:stCondLst>
                            <p:childTnLst>
                              <p:par>
                                <p:cTn id="1034" presetID="9" presetClass="exit" presetSubtype="0" fill="hold" grpId="0" nodeType="afterEffect">
                                  <p:stCondLst>
                                    <p:cond delay="1000"/>
                                  </p:stCondLst>
                                  <p:childTnLst>
                                    <p:animEffect transition="out" filter="dissolve">
                                      <p:cBhvr>
                                        <p:cTn id="1035" dur="500"/>
                                        <p:tgtEl>
                                          <p:spTgt spid="87"/>
                                        </p:tgtEl>
                                      </p:cBhvr>
                                    </p:animEffect>
                                    <p:set>
                                      <p:cBhvr>
                                        <p:cTn id="1036" dur="1" fill="hold">
                                          <p:stCondLst>
                                            <p:cond delay="499"/>
                                          </p:stCondLst>
                                        </p:cTn>
                                        <p:tgtEl>
                                          <p:spTgt spid="87"/>
                                        </p:tgtEl>
                                        <p:attrNameLst>
                                          <p:attrName>style.visibility</p:attrName>
                                        </p:attrNameLst>
                                      </p:cBhvr>
                                      <p:to>
                                        <p:strVal val="hidden"/>
                                      </p:to>
                                    </p:set>
                                  </p:childTnLst>
                                </p:cTn>
                              </p:par>
                            </p:childTnLst>
                          </p:cTn>
                        </p:par>
                        <p:par>
                          <p:cTn id="1037" fill="hold">
                            <p:stCondLst>
                              <p:cond delay="171500"/>
                            </p:stCondLst>
                            <p:childTnLst>
                              <p:par>
                                <p:cTn id="1038" presetID="9" presetClass="exit" presetSubtype="0" fill="hold" grpId="0" nodeType="afterEffect">
                                  <p:stCondLst>
                                    <p:cond delay="1000"/>
                                  </p:stCondLst>
                                  <p:childTnLst>
                                    <p:animEffect transition="out" filter="dissolve">
                                      <p:cBhvr>
                                        <p:cTn id="1039" dur="500"/>
                                        <p:tgtEl>
                                          <p:spTgt spid="86"/>
                                        </p:tgtEl>
                                      </p:cBhvr>
                                    </p:animEffect>
                                    <p:set>
                                      <p:cBhvr>
                                        <p:cTn id="1040" dur="1" fill="hold">
                                          <p:stCondLst>
                                            <p:cond delay="499"/>
                                          </p:stCondLst>
                                        </p:cTn>
                                        <p:tgtEl>
                                          <p:spTgt spid="86"/>
                                        </p:tgtEl>
                                        <p:attrNameLst>
                                          <p:attrName>style.visibility</p:attrName>
                                        </p:attrNameLst>
                                      </p:cBhvr>
                                      <p:to>
                                        <p:strVal val="hidden"/>
                                      </p:to>
                                    </p:set>
                                  </p:childTnLst>
                                </p:cTn>
                              </p:par>
                            </p:childTnLst>
                          </p:cTn>
                        </p:par>
                        <p:par>
                          <p:cTn id="1041" fill="hold">
                            <p:stCondLst>
                              <p:cond delay="173000"/>
                            </p:stCondLst>
                            <p:childTnLst>
                              <p:par>
                                <p:cTn id="1042" presetID="9" presetClass="exit" presetSubtype="0" fill="hold" grpId="0" nodeType="afterEffect">
                                  <p:stCondLst>
                                    <p:cond delay="1000"/>
                                  </p:stCondLst>
                                  <p:childTnLst>
                                    <p:animEffect transition="out" filter="dissolve">
                                      <p:cBhvr>
                                        <p:cTn id="1043" dur="500"/>
                                        <p:tgtEl>
                                          <p:spTgt spid="85"/>
                                        </p:tgtEl>
                                      </p:cBhvr>
                                    </p:animEffect>
                                    <p:set>
                                      <p:cBhvr>
                                        <p:cTn id="1044" dur="1" fill="hold">
                                          <p:stCondLst>
                                            <p:cond delay="499"/>
                                          </p:stCondLst>
                                        </p:cTn>
                                        <p:tgtEl>
                                          <p:spTgt spid="85"/>
                                        </p:tgtEl>
                                        <p:attrNameLst>
                                          <p:attrName>style.visibility</p:attrName>
                                        </p:attrNameLst>
                                      </p:cBhvr>
                                      <p:to>
                                        <p:strVal val="hidden"/>
                                      </p:to>
                                    </p:set>
                                  </p:childTnLst>
                                </p:cTn>
                              </p:par>
                            </p:childTnLst>
                          </p:cTn>
                        </p:par>
                        <p:par>
                          <p:cTn id="1045" fill="hold">
                            <p:stCondLst>
                              <p:cond delay="174500"/>
                            </p:stCondLst>
                            <p:childTnLst>
                              <p:par>
                                <p:cTn id="1046" presetID="9" presetClass="exit" presetSubtype="0" fill="hold" grpId="0" nodeType="afterEffect">
                                  <p:stCondLst>
                                    <p:cond delay="1000"/>
                                  </p:stCondLst>
                                  <p:childTnLst>
                                    <p:animEffect transition="out" filter="dissolve">
                                      <p:cBhvr>
                                        <p:cTn id="1047" dur="500"/>
                                        <p:tgtEl>
                                          <p:spTgt spid="84"/>
                                        </p:tgtEl>
                                      </p:cBhvr>
                                    </p:animEffect>
                                    <p:set>
                                      <p:cBhvr>
                                        <p:cTn id="1048" dur="1" fill="hold">
                                          <p:stCondLst>
                                            <p:cond delay="499"/>
                                          </p:stCondLst>
                                        </p:cTn>
                                        <p:tgtEl>
                                          <p:spTgt spid="84"/>
                                        </p:tgtEl>
                                        <p:attrNameLst>
                                          <p:attrName>style.visibility</p:attrName>
                                        </p:attrNameLst>
                                      </p:cBhvr>
                                      <p:to>
                                        <p:strVal val="hidden"/>
                                      </p:to>
                                    </p:set>
                                  </p:childTnLst>
                                </p:cTn>
                              </p:par>
                            </p:childTnLst>
                          </p:cTn>
                        </p:par>
                        <p:par>
                          <p:cTn id="1049" fill="hold">
                            <p:stCondLst>
                              <p:cond delay="176000"/>
                            </p:stCondLst>
                            <p:childTnLst>
                              <p:par>
                                <p:cTn id="1050" presetID="9" presetClass="exit" presetSubtype="0" fill="hold" grpId="0" nodeType="afterEffect">
                                  <p:stCondLst>
                                    <p:cond delay="1000"/>
                                  </p:stCondLst>
                                  <p:childTnLst>
                                    <p:animEffect transition="out" filter="dissolve">
                                      <p:cBhvr>
                                        <p:cTn id="1051" dur="500"/>
                                        <p:tgtEl>
                                          <p:spTgt spid="83"/>
                                        </p:tgtEl>
                                      </p:cBhvr>
                                    </p:animEffect>
                                    <p:set>
                                      <p:cBhvr>
                                        <p:cTn id="1052" dur="1" fill="hold">
                                          <p:stCondLst>
                                            <p:cond delay="499"/>
                                          </p:stCondLst>
                                        </p:cTn>
                                        <p:tgtEl>
                                          <p:spTgt spid="83"/>
                                        </p:tgtEl>
                                        <p:attrNameLst>
                                          <p:attrName>style.visibility</p:attrName>
                                        </p:attrNameLst>
                                      </p:cBhvr>
                                      <p:to>
                                        <p:strVal val="hidden"/>
                                      </p:to>
                                    </p:set>
                                  </p:childTnLst>
                                </p:cTn>
                              </p:par>
                            </p:childTnLst>
                          </p:cTn>
                        </p:par>
                        <p:par>
                          <p:cTn id="1053" fill="hold">
                            <p:stCondLst>
                              <p:cond delay="177500"/>
                            </p:stCondLst>
                            <p:childTnLst>
                              <p:par>
                                <p:cTn id="1054" presetID="9" presetClass="exit" presetSubtype="0" fill="hold" grpId="0" nodeType="afterEffect">
                                  <p:stCondLst>
                                    <p:cond delay="1000"/>
                                  </p:stCondLst>
                                  <p:childTnLst>
                                    <p:animEffect transition="out" filter="dissolve">
                                      <p:cBhvr>
                                        <p:cTn id="1055" dur="500"/>
                                        <p:tgtEl>
                                          <p:spTgt spid="82"/>
                                        </p:tgtEl>
                                      </p:cBhvr>
                                    </p:animEffect>
                                    <p:set>
                                      <p:cBhvr>
                                        <p:cTn id="1056" dur="1" fill="hold">
                                          <p:stCondLst>
                                            <p:cond delay="499"/>
                                          </p:stCondLst>
                                        </p:cTn>
                                        <p:tgtEl>
                                          <p:spTgt spid="82"/>
                                        </p:tgtEl>
                                        <p:attrNameLst>
                                          <p:attrName>style.visibility</p:attrName>
                                        </p:attrNameLst>
                                      </p:cBhvr>
                                      <p:to>
                                        <p:strVal val="hidden"/>
                                      </p:to>
                                    </p:set>
                                  </p:childTnLst>
                                </p:cTn>
                              </p:par>
                            </p:childTnLst>
                          </p:cTn>
                        </p:par>
                        <p:par>
                          <p:cTn id="1057" fill="hold">
                            <p:stCondLst>
                              <p:cond delay="179000"/>
                            </p:stCondLst>
                            <p:childTnLst>
                              <p:par>
                                <p:cTn id="1058" presetID="9" presetClass="exit" presetSubtype="0" fill="hold" grpId="0" nodeType="afterEffect">
                                  <p:stCondLst>
                                    <p:cond delay="1000"/>
                                  </p:stCondLst>
                                  <p:childTnLst>
                                    <p:animEffect transition="out" filter="dissolve">
                                      <p:cBhvr>
                                        <p:cTn id="1059" dur="500"/>
                                        <p:tgtEl>
                                          <p:spTgt spid="81"/>
                                        </p:tgtEl>
                                      </p:cBhvr>
                                    </p:animEffect>
                                    <p:set>
                                      <p:cBhvr>
                                        <p:cTn id="1060" dur="1" fill="hold">
                                          <p:stCondLst>
                                            <p:cond delay="499"/>
                                          </p:stCondLst>
                                        </p:cTn>
                                        <p:tgtEl>
                                          <p:spTgt spid="81"/>
                                        </p:tgtEl>
                                        <p:attrNameLst>
                                          <p:attrName>style.visibility</p:attrName>
                                        </p:attrNameLst>
                                      </p:cBhvr>
                                      <p:to>
                                        <p:strVal val="hidden"/>
                                      </p:to>
                                    </p:set>
                                  </p:childTnLst>
                                </p:cTn>
                              </p:par>
                            </p:childTnLst>
                          </p:cTn>
                        </p:par>
                        <p:par>
                          <p:cTn id="1061" fill="hold">
                            <p:stCondLst>
                              <p:cond delay="180500"/>
                            </p:stCondLst>
                            <p:childTnLst>
                              <p:par>
                                <p:cTn id="1062" presetID="9" presetClass="exit" presetSubtype="0" fill="hold" grpId="0" nodeType="afterEffect">
                                  <p:stCondLst>
                                    <p:cond delay="1000"/>
                                  </p:stCondLst>
                                  <p:childTnLst>
                                    <p:animEffect transition="out" filter="dissolve">
                                      <p:cBhvr>
                                        <p:cTn id="1063" dur="500"/>
                                        <p:tgtEl>
                                          <p:spTgt spid="80"/>
                                        </p:tgtEl>
                                      </p:cBhvr>
                                    </p:animEffect>
                                    <p:set>
                                      <p:cBhvr>
                                        <p:cTn id="1064" dur="1" fill="hold">
                                          <p:stCondLst>
                                            <p:cond delay="499"/>
                                          </p:stCondLst>
                                        </p:cTn>
                                        <p:tgtEl>
                                          <p:spTgt spid="80"/>
                                        </p:tgtEl>
                                        <p:attrNameLst>
                                          <p:attrName>style.visibility</p:attrName>
                                        </p:attrNameLst>
                                      </p:cBhvr>
                                      <p:to>
                                        <p:strVal val="hidden"/>
                                      </p:to>
                                    </p:set>
                                  </p:childTnLst>
                                </p:cTn>
                              </p:par>
                            </p:childTnLst>
                          </p:cTn>
                        </p:par>
                        <p:par>
                          <p:cTn id="1065" fill="hold">
                            <p:stCondLst>
                              <p:cond delay="182000"/>
                            </p:stCondLst>
                            <p:childTnLst>
                              <p:par>
                                <p:cTn id="1066" presetID="9" presetClass="exit" presetSubtype="0" fill="hold" grpId="0" nodeType="afterEffect">
                                  <p:stCondLst>
                                    <p:cond delay="1000"/>
                                  </p:stCondLst>
                                  <p:childTnLst>
                                    <p:animEffect transition="out" filter="dissolve">
                                      <p:cBhvr>
                                        <p:cTn id="1067" dur="500"/>
                                        <p:tgtEl>
                                          <p:spTgt spid="79"/>
                                        </p:tgtEl>
                                      </p:cBhvr>
                                    </p:animEffect>
                                    <p:set>
                                      <p:cBhvr>
                                        <p:cTn id="1068" dur="1" fill="hold">
                                          <p:stCondLst>
                                            <p:cond delay="499"/>
                                          </p:stCondLst>
                                        </p:cTn>
                                        <p:tgtEl>
                                          <p:spTgt spid="79"/>
                                        </p:tgtEl>
                                        <p:attrNameLst>
                                          <p:attrName>style.visibility</p:attrName>
                                        </p:attrNameLst>
                                      </p:cBhvr>
                                      <p:to>
                                        <p:strVal val="hidden"/>
                                      </p:to>
                                    </p:set>
                                  </p:childTnLst>
                                </p:cTn>
                              </p:par>
                            </p:childTnLst>
                          </p:cTn>
                        </p:par>
                        <p:par>
                          <p:cTn id="1069" fill="hold">
                            <p:stCondLst>
                              <p:cond delay="183500"/>
                            </p:stCondLst>
                            <p:childTnLst>
                              <p:par>
                                <p:cTn id="1070" presetID="9" presetClass="exit" presetSubtype="0" fill="hold" grpId="0" nodeType="afterEffect">
                                  <p:stCondLst>
                                    <p:cond delay="1000"/>
                                  </p:stCondLst>
                                  <p:childTnLst>
                                    <p:animEffect transition="out" filter="dissolve">
                                      <p:cBhvr>
                                        <p:cTn id="1071" dur="500"/>
                                        <p:tgtEl>
                                          <p:spTgt spid="78"/>
                                        </p:tgtEl>
                                      </p:cBhvr>
                                    </p:animEffect>
                                    <p:set>
                                      <p:cBhvr>
                                        <p:cTn id="1072" dur="1" fill="hold">
                                          <p:stCondLst>
                                            <p:cond delay="499"/>
                                          </p:stCondLst>
                                        </p:cTn>
                                        <p:tgtEl>
                                          <p:spTgt spid="78"/>
                                        </p:tgtEl>
                                        <p:attrNameLst>
                                          <p:attrName>style.visibility</p:attrName>
                                        </p:attrNameLst>
                                      </p:cBhvr>
                                      <p:to>
                                        <p:strVal val="hidden"/>
                                      </p:to>
                                    </p:set>
                                  </p:childTnLst>
                                </p:cTn>
                              </p:par>
                            </p:childTnLst>
                          </p:cTn>
                        </p:par>
                        <p:par>
                          <p:cTn id="1073" fill="hold">
                            <p:stCondLst>
                              <p:cond delay="185000"/>
                            </p:stCondLst>
                            <p:childTnLst>
                              <p:par>
                                <p:cTn id="1074" presetID="9" presetClass="exit" presetSubtype="0" fill="hold" grpId="0" nodeType="afterEffect">
                                  <p:stCondLst>
                                    <p:cond delay="1000"/>
                                  </p:stCondLst>
                                  <p:childTnLst>
                                    <p:animEffect transition="out" filter="dissolve">
                                      <p:cBhvr>
                                        <p:cTn id="1075" dur="500"/>
                                        <p:tgtEl>
                                          <p:spTgt spid="77"/>
                                        </p:tgtEl>
                                      </p:cBhvr>
                                    </p:animEffect>
                                    <p:set>
                                      <p:cBhvr>
                                        <p:cTn id="1076" dur="1" fill="hold">
                                          <p:stCondLst>
                                            <p:cond delay="499"/>
                                          </p:stCondLst>
                                        </p:cTn>
                                        <p:tgtEl>
                                          <p:spTgt spid="77"/>
                                        </p:tgtEl>
                                        <p:attrNameLst>
                                          <p:attrName>style.visibility</p:attrName>
                                        </p:attrNameLst>
                                      </p:cBhvr>
                                      <p:to>
                                        <p:strVal val="hidden"/>
                                      </p:to>
                                    </p:set>
                                  </p:childTnLst>
                                </p:cTn>
                              </p:par>
                            </p:childTnLst>
                          </p:cTn>
                        </p:par>
                        <p:par>
                          <p:cTn id="1077" fill="hold">
                            <p:stCondLst>
                              <p:cond delay="186500"/>
                            </p:stCondLst>
                            <p:childTnLst>
                              <p:par>
                                <p:cTn id="1078" presetID="9" presetClass="exit" presetSubtype="0" fill="hold" grpId="0" nodeType="afterEffect">
                                  <p:stCondLst>
                                    <p:cond delay="1000"/>
                                  </p:stCondLst>
                                  <p:childTnLst>
                                    <p:animEffect transition="out" filter="dissolve">
                                      <p:cBhvr>
                                        <p:cTn id="1079" dur="500"/>
                                        <p:tgtEl>
                                          <p:spTgt spid="76"/>
                                        </p:tgtEl>
                                      </p:cBhvr>
                                    </p:animEffect>
                                    <p:set>
                                      <p:cBhvr>
                                        <p:cTn id="1080" dur="1" fill="hold">
                                          <p:stCondLst>
                                            <p:cond delay="499"/>
                                          </p:stCondLst>
                                        </p:cTn>
                                        <p:tgtEl>
                                          <p:spTgt spid="76"/>
                                        </p:tgtEl>
                                        <p:attrNameLst>
                                          <p:attrName>style.visibility</p:attrName>
                                        </p:attrNameLst>
                                      </p:cBhvr>
                                      <p:to>
                                        <p:strVal val="hidden"/>
                                      </p:to>
                                    </p:set>
                                  </p:childTnLst>
                                </p:cTn>
                              </p:par>
                            </p:childTnLst>
                          </p:cTn>
                        </p:par>
                        <p:par>
                          <p:cTn id="1081" fill="hold">
                            <p:stCondLst>
                              <p:cond delay="188000"/>
                            </p:stCondLst>
                            <p:childTnLst>
                              <p:par>
                                <p:cTn id="1082" presetID="9" presetClass="exit" presetSubtype="0" fill="hold" grpId="0" nodeType="afterEffect">
                                  <p:stCondLst>
                                    <p:cond delay="1000"/>
                                  </p:stCondLst>
                                  <p:childTnLst>
                                    <p:animEffect transition="out" filter="dissolve">
                                      <p:cBhvr>
                                        <p:cTn id="1083" dur="500"/>
                                        <p:tgtEl>
                                          <p:spTgt spid="75"/>
                                        </p:tgtEl>
                                      </p:cBhvr>
                                    </p:animEffect>
                                    <p:set>
                                      <p:cBhvr>
                                        <p:cTn id="1084" dur="1" fill="hold">
                                          <p:stCondLst>
                                            <p:cond delay="499"/>
                                          </p:stCondLst>
                                        </p:cTn>
                                        <p:tgtEl>
                                          <p:spTgt spid="75"/>
                                        </p:tgtEl>
                                        <p:attrNameLst>
                                          <p:attrName>style.visibility</p:attrName>
                                        </p:attrNameLst>
                                      </p:cBhvr>
                                      <p:to>
                                        <p:strVal val="hidden"/>
                                      </p:to>
                                    </p:set>
                                  </p:childTnLst>
                                </p:cTn>
                              </p:par>
                            </p:childTnLst>
                          </p:cTn>
                        </p:par>
                        <p:par>
                          <p:cTn id="1085" fill="hold">
                            <p:stCondLst>
                              <p:cond delay="189500"/>
                            </p:stCondLst>
                            <p:childTnLst>
                              <p:par>
                                <p:cTn id="1086" presetID="9" presetClass="exit" presetSubtype="0" fill="hold" grpId="0" nodeType="afterEffect">
                                  <p:stCondLst>
                                    <p:cond delay="1000"/>
                                  </p:stCondLst>
                                  <p:childTnLst>
                                    <p:animEffect transition="out" filter="dissolve">
                                      <p:cBhvr>
                                        <p:cTn id="1087" dur="500"/>
                                        <p:tgtEl>
                                          <p:spTgt spid="74"/>
                                        </p:tgtEl>
                                      </p:cBhvr>
                                    </p:animEffect>
                                    <p:set>
                                      <p:cBhvr>
                                        <p:cTn id="1088" dur="1" fill="hold">
                                          <p:stCondLst>
                                            <p:cond delay="499"/>
                                          </p:stCondLst>
                                        </p:cTn>
                                        <p:tgtEl>
                                          <p:spTgt spid="74"/>
                                        </p:tgtEl>
                                        <p:attrNameLst>
                                          <p:attrName>style.visibility</p:attrName>
                                        </p:attrNameLst>
                                      </p:cBhvr>
                                      <p:to>
                                        <p:strVal val="hidden"/>
                                      </p:to>
                                    </p:set>
                                  </p:childTnLst>
                                </p:cTn>
                              </p:par>
                            </p:childTnLst>
                          </p:cTn>
                        </p:par>
                        <p:par>
                          <p:cTn id="1089" fill="hold">
                            <p:stCondLst>
                              <p:cond delay="191000"/>
                            </p:stCondLst>
                            <p:childTnLst>
                              <p:par>
                                <p:cTn id="1090" presetID="9" presetClass="exit" presetSubtype="0" fill="hold" grpId="0" nodeType="afterEffect">
                                  <p:stCondLst>
                                    <p:cond delay="1000"/>
                                  </p:stCondLst>
                                  <p:childTnLst>
                                    <p:animEffect transition="out" filter="dissolve">
                                      <p:cBhvr>
                                        <p:cTn id="1091" dur="500"/>
                                        <p:tgtEl>
                                          <p:spTgt spid="73"/>
                                        </p:tgtEl>
                                      </p:cBhvr>
                                    </p:animEffect>
                                    <p:set>
                                      <p:cBhvr>
                                        <p:cTn id="1092" dur="1" fill="hold">
                                          <p:stCondLst>
                                            <p:cond delay="499"/>
                                          </p:stCondLst>
                                        </p:cTn>
                                        <p:tgtEl>
                                          <p:spTgt spid="73"/>
                                        </p:tgtEl>
                                        <p:attrNameLst>
                                          <p:attrName>style.visibility</p:attrName>
                                        </p:attrNameLst>
                                      </p:cBhvr>
                                      <p:to>
                                        <p:strVal val="hidden"/>
                                      </p:to>
                                    </p:set>
                                  </p:childTnLst>
                                </p:cTn>
                              </p:par>
                            </p:childTnLst>
                          </p:cTn>
                        </p:par>
                        <p:par>
                          <p:cTn id="1093" fill="hold">
                            <p:stCondLst>
                              <p:cond delay="192500"/>
                            </p:stCondLst>
                            <p:childTnLst>
                              <p:par>
                                <p:cTn id="1094" presetID="9" presetClass="exit" presetSubtype="0" fill="hold" grpId="0" nodeType="afterEffect">
                                  <p:stCondLst>
                                    <p:cond delay="1000"/>
                                  </p:stCondLst>
                                  <p:childTnLst>
                                    <p:animEffect transition="out" filter="dissolve">
                                      <p:cBhvr>
                                        <p:cTn id="1095" dur="500"/>
                                        <p:tgtEl>
                                          <p:spTgt spid="72"/>
                                        </p:tgtEl>
                                      </p:cBhvr>
                                    </p:animEffect>
                                    <p:set>
                                      <p:cBhvr>
                                        <p:cTn id="1096" dur="1" fill="hold">
                                          <p:stCondLst>
                                            <p:cond delay="499"/>
                                          </p:stCondLst>
                                        </p:cTn>
                                        <p:tgtEl>
                                          <p:spTgt spid="72"/>
                                        </p:tgtEl>
                                        <p:attrNameLst>
                                          <p:attrName>style.visibility</p:attrName>
                                        </p:attrNameLst>
                                      </p:cBhvr>
                                      <p:to>
                                        <p:strVal val="hidden"/>
                                      </p:to>
                                    </p:set>
                                  </p:childTnLst>
                                </p:cTn>
                              </p:par>
                            </p:childTnLst>
                          </p:cTn>
                        </p:par>
                        <p:par>
                          <p:cTn id="1097" fill="hold">
                            <p:stCondLst>
                              <p:cond delay="194000"/>
                            </p:stCondLst>
                            <p:childTnLst>
                              <p:par>
                                <p:cTn id="1098" presetID="9" presetClass="exit" presetSubtype="0" fill="hold" grpId="0" nodeType="afterEffect">
                                  <p:stCondLst>
                                    <p:cond delay="1000"/>
                                  </p:stCondLst>
                                  <p:childTnLst>
                                    <p:animEffect transition="out" filter="dissolve">
                                      <p:cBhvr>
                                        <p:cTn id="1099" dur="500"/>
                                        <p:tgtEl>
                                          <p:spTgt spid="71"/>
                                        </p:tgtEl>
                                      </p:cBhvr>
                                    </p:animEffect>
                                    <p:set>
                                      <p:cBhvr>
                                        <p:cTn id="1100" dur="1" fill="hold">
                                          <p:stCondLst>
                                            <p:cond delay="499"/>
                                          </p:stCondLst>
                                        </p:cTn>
                                        <p:tgtEl>
                                          <p:spTgt spid="71"/>
                                        </p:tgtEl>
                                        <p:attrNameLst>
                                          <p:attrName>style.visibility</p:attrName>
                                        </p:attrNameLst>
                                      </p:cBhvr>
                                      <p:to>
                                        <p:strVal val="hidden"/>
                                      </p:to>
                                    </p:set>
                                  </p:childTnLst>
                                </p:cTn>
                              </p:par>
                            </p:childTnLst>
                          </p:cTn>
                        </p:par>
                        <p:par>
                          <p:cTn id="1101" fill="hold">
                            <p:stCondLst>
                              <p:cond delay="195500"/>
                            </p:stCondLst>
                            <p:childTnLst>
                              <p:par>
                                <p:cTn id="1102" presetID="9" presetClass="exit" presetSubtype="0" fill="hold" grpId="0" nodeType="afterEffect">
                                  <p:stCondLst>
                                    <p:cond delay="1000"/>
                                  </p:stCondLst>
                                  <p:childTnLst>
                                    <p:animEffect transition="out" filter="dissolve">
                                      <p:cBhvr>
                                        <p:cTn id="1103" dur="500"/>
                                        <p:tgtEl>
                                          <p:spTgt spid="70"/>
                                        </p:tgtEl>
                                      </p:cBhvr>
                                    </p:animEffect>
                                    <p:set>
                                      <p:cBhvr>
                                        <p:cTn id="1104" dur="1" fill="hold">
                                          <p:stCondLst>
                                            <p:cond delay="499"/>
                                          </p:stCondLst>
                                        </p:cTn>
                                        <p:tgtEl>
                                          <p:spTgt spid="70"/>
                                        </p:tgtEl>
                                        <p:attrNameLst>
                                          <p:attrName>style.visibility</p:attrName>
                                        </p:attrNameLst>
                                      </p:cBhvr>
                                      <p:to>
                                        <p:strVal val="hidden"/>
                                      </p:to>
                                    </p:set>
                                  </p:childTnLst>
                                </p:cTn>
                              </p:par>
                            </p:childTnLst>
                          </p:cTn>
                        </p:par>
                        <p:par>
                          <p:cTn id="1105" fill="hold">
                            <p:stCondLst>
                              <p:cond delay="197000"/>
                            </p:stCondLst>
                            <p:childTnLst>
                              <p:par>
                                <p:cTn id="1106" presetID="9" presetClass="exit" presetSubtype="0" fill="hold" grpId="0" nodeType="afterEffect">
                                  <p:stCondLst>
                                    <p:cond delay="1000"/>
                                  </p:stCondLst>
                                  <p:childTnLst>
                                    <p:animEffect transition="out" filter="dissolve">
                                      <p:cBhvr>
                                        <p:cTn id="1107" dur="500"/>
                                        <p:tgtEl>
                                          <p:spTgt spid="69"/>
                                        </p:tgtEl>
                                      </p:cBhvr>
                                    </p:animEffect>
                                    <p:set>
                                      <p:cBhvr>
                                        <p:cTn id="1108" dur="1" fill="hold">
                                          <p:stCondLst>
                                            <p:cond delay="499"/>
                                          </p:stCondLst>
                                        </p:cTn>
                                        <p:tgtEl>
                                          <p:spTgt spid="69"/>
                                        </p:tgtEl>
                                        <p:attrNameLst>
                                          <p:attrName>style.visibility</p:attrName>
                                        </p:attrNameLst>
                                      </p:cBhvr>
                                      <p:to>
                                        <p:strVal val="hidden"/>
                                      </p:to>
                                    </p:set>
                                  </p:childTnLst>
                                </p:cTn>
                              </p:par>
                            </p:childTnLst>
                          </p:cTn>
                        </p:par>
                        <p:par>
                          <p:cTn id="1109" fill="hold">
                            <p:stCondLst>
                              <p:cond delay="198500"/>
                            </p:stCondLst>
                            <p:childTnLst>
                              <p:par>
                                <p:cTn id="1110" presetID="9" presetClass="exit" presetSubtype="0" fill="hold" grpId="0" nodeType="afterEffect">
                                  <p:stCondLst>
                                    <p:cond delay="1000"/>
                                  </p:stCondLst>
                                  <p:childTnLst>
                                    <p:animEffect transition="out" filter="dissolve">
                                      <p:cBhvr>
                                        <p:cTn id="1111" dur="500"/>
                                        <p:tgtEl>
                                          <p:spTgt spid="68"/>
                                        </p:tgtEl>
                                      </p:cBhvr>
                                    </p:animEffect>
                                    <p:set>
                                      <p:cBhvr>
                                        <p:cTn id="1112" dur="1" fill="hold">
                                          <p:stCondLst>
                                            <p:cond delay="499"/>
                                          </p:stCondLst>
                                        </p:cTn>
                                        <p:tgtEl>
                                          <p:spTgt spid="68"/>
                                        </p:tgtEl>
                                        <p:attrNameLst>
                                          <p:attrName>style.visibility</p:attrName>
                                        </p:attrNameLst>
                                      </p:cBhvr>
                                      <p:to>
                                        <p:strVal val="hidden"/>
                                      </p:to>
                                    </p:set>
                                  </p:childTnLst>
                                </p:cTn>
                              </p:par>
                            </p:childTnLst>
                          </p:cTn>
                        </p:par>
                        <p:par>
                          <p:cTn id="1113" fill="hold">
                            <p:stCondLst>
                              <p:cond delay="200000"/>
                            </p:stCondLst>
                            <p:childTnLst>
                              <p:par>
                                <p:cTn id="1114" presetID="9" presetClass="exit" presetSubtype="0" fill="hold" grpId="0" nodeType="afterEffect">
                                  <p:stCondLst>
                                    <p:cond delay="1000"/>
                                  </p:stCondLst>
                                  <p:childTnLst>
                                    <p:animEffect transition="out" filter="dissolve">
                                      <p:cBhvr>
                                        <p:cTn id="1115" dur="500"/>
                                        <p:tgtEl>
                                          <p:spTgt spid="67"/>
                                        </p:tgtEl>
                                      </p:cBhvr>
                                    </p:animEffect>
                                    <p:set>
                                      <p:cBhvr>
                                        <p:cTn id="1116" dur="1" fill="hold">
                                          <p:stCondLst>
                                            <p:cond delay="499"/>
                                          </p:stCondLst>
                                        </p:cTn>
                                        <p:tgtEl>
                                          <p:spTgt spid="67"/>
                                        </p:tgtEl>
                                        <p:attrNameLst>
                                          <p:attrName>style.visibility</p:attrName>
                                        </p:attrNameLst>
                                      </p:cBhvr>
                                      <p:to>
                                        <p:strVal val="hidden"/>
                                      </p:to>
                                    </p:set>
                                  </p:childTnLst>
                                </p:cTn>
                              </p:par>
                            </p:childTnLst>
                          </p:cTn>
                        </p:par>
                        <p:par>
                          <p:cTn id="1117" fill="hold">
                            <p:stCondLst>
                              <p:cond delay="201500"/>
                            </p:stCondLst>
                            <p:childTnLst>
                              <p:par>
                                <p:cTn id="1118" presetID="9" presetClass="exit" presetSubtype="0" fill="hold" grpId="0" nodeType="afterEffect">
                                  <p:stCondLst>
                                    <p:cond delay="1000"/>
                                  </p:stCondLst>
                                  <p:childTnLst>
                                    <p:animEffect transition="out" filter="dissolve">
                                      <p:cBhvr>
                                        <p:cTn id="1119" dur="500"/>
                                        <p:tgtEl>
                                          <p:spTgt spid="66"/>
                                        </p:tgtEl>
                                      </p:cBhvr>
                                    </p:animEffect>
                                    <p:set>
                                      <p:cBhvr>
                                        <p:cTn id="1120" dur="1" fill="hold">
                                          <p:stCondLst>
                                            <p:cond delay="499"/>
                                          </p:stCondLst>
                                        </p:cTn>
                                        <p:tgtEl>
                                          <p:spTgt spid="66"/>
                                        </p:tgtEl>
                                        <p:attrNameLst>
                                          <p:attrName>style.visibility</p:attrName>
                                        </p:attrNameLst>
                                      </p:cBhvr>
                                      <p:to>
                                        <p:strVal val="hidden"/>
                                      </p:to>
                                    </p:set>
                                  </p:childTnLst>
                                </p:cTn>
                              </p:par>
                            </p:childTnLst>
                          </p:cTn>
                        </p:par>
                        <p:par>
                          <p:cTn id="1121" fill="hold">
                            <p:stCondLst>
                              <p:cond delay="203000"/>
                            </p:stCondLst>
                            <p:childTnLst>
                              <p:par>
                                <p:cTn id="1122" presetID="9" presetClass="exit" presetSubtype="0" fill="hold" grpId="0" nodeType="afterEffect">
                                  <p:stCondLst>
                                    <p:cond delay="1000"/>
                                  </p:stCondLst>
                                  <p:childTnLst>
                                    <p:animEffect transition="out" filter="dissolve">
                                      <p:cBhvr>
                                        <p:cTn id="1123" dur="500"/>
                                        <p:tgtEl>
                                          <p:spTgt spid="65"/>
                                        </p:tgtEl>
                                      </p:cBhvr>
                                    </p:animEffect>
                                    <p:set>
                                      <p:cBhvr>
                                        <p:cTn id="1124" dur="1" fill="hold">
                                          <p:stCondLst>
                                            <p:cond delay="499"/>
                                          </p:stCondLst>
                                        </p:cTn>
                                        <p:tgtEl>
                                          <p:spTgt spid="65"/>
                                        </p:tgtEl>
                                        <p:attrNameLst>
                                          <p:attrName>style.visibility</p:attrName>
                                        </p:attrNameLst>
                                      </p:cBhvr>
                                      <p:to>
                                        <p:strVal val="hidden"/>
                                      </p:to>
                                    </p:set>
                                  </p:childTnLst>
                                </p:cTn>
                              </p:par>
                            </p:childTnLst>
                          </p:cTn>
                        </p:par>
                        <p:par>
                          <p:cTn id="1125" fill="hold">
                            <p:stCondLst>
                              <p:cond delay="204500"/>
                            </p:stCondLst>
                            <p:childTnLst>
                              <p:par>
                                <p:cTn id="1126" presetID="9" presetClass="exit" presetSubtype="0" fill="hold" grpId="0" nodeType="afterEffect">
                                  <p:stCondLst>
                                    <p:cond delay="1000"/>
                                  </p:stCondLst>
                                  <p:childTnLst>
                                    <p:animEffect transition="out" filter="dissolve">
                                      <p:cBhvr>
                                        <p:cTn id="1127" dur="500"/>
                                        <p:tgtEl>
                                          <p:spTgt spid="64"/>
                                        </p:tgtEl>
                                      </p:cBhvr>
                                    </p:animEffect>
                                    <p:set>
                                      <p:cBhvr>
                                        <p:cTn id="1128" dur="1" fill="hold">
                                          <p:stCondLst>
                                            <p:cond delay="499"/>
                                          </p:stCondLst>
                                        </p:cTn>
                                        <p:tgtEl>
                                          <p:spTgt spid="64"/>
                                        </p:tgtEl>
                                        <p:attrNameLst>
                                          <p:attrName>style.visibility</p:attrName>
                                        </p:attrNameLst>
                                      </p:cBhvr>
                                      <p:to>
                                        <p:strVal val="hidden"/>
                                      </p:to>
                                    </p:set>
                                  </p:childTnLst>
                                </p:cTn>
                              </p:par>
                            </p:childTnLst>
                          </p:cTn>
                        </p:par>
                        <p:par>
                          <p:cTn id="1129" fill="hold">
                            <p:stCondLst>
                              <p:cond delay="206000"/>
                            </p:stCondLst>
                            <p:childTnLst>
                              <p:par>
                                <p:cTn id="1130" presetID="9" presetClass="exit" presetSubtype="0" fill="hold" grpId="0" nodeType="afterEffect">
                                  <p:stCondLst>
                                    <p:cond delay="1000"/>
                                  </p:stCondLst>
                                  <p:childTnLst>
                                    <p:animEffect transition="out" filter="dissolve">
                                      <p:cBhvr>
                                        <p:cTn id="1131" dur="500"/>
                                        <p:tgtEl>
                                          <p:spTgt spid="63"/>
                                        </p:tgtEl>
                                      </p:cBhvr>
                                    </p:animEffect>
                                    <p:set>
                                      <p:cBhvr>
                                        <p:cTn id="1132" dur="1" fill="hold">
                                          <p:stCondLst>
                                            <p:cond delay="499"/>
                                          </p:stCondLst>
                                        </p:cTn>
                                        <p:tgtEl>
                                          <p:spTgt spid="63"/>
                                        </p:tgtEl>
                                        <p:attrNameLst>
                                          <p:attrName>style.visibility</p:attrName>
                                        </p:attrNameLst>
                                      </p:cBhvr>
                                      <p:to>
                                        <p:strVal val="hidden"/>
                                      </p:to>
                                    </p:set>
                                  </p:childTnLst>
                                </p:cTn>
                              </p:par>
                            </p:childTnLst>
                          </p:cTn>
                        </p:par>
                        <p:par>
                          <p:cTn id="1133" fill="hold">
                            <p:stCondLst>
                              <p:cond delay="207500"/>
                            </p:stCondLst>
                            <p:childTnLst>
                              <p:par>
                                <p:cTn id="1134" presetID="9" presetClass="exit" presetSubtype="0" fill="hold" grpId="0" nodeType="afterEffect">
                                  <p:stCondLst>
                                    <p:cond delay="1000"/>
                                  </p:stCondLst>
                                  <p:childTnLst>
                                    <p:animEffect transition="out" filter="dissolve">
                                      <p:cBhvr>
                                        <p:cTn id="1135" dur="500"/>
                                        <p:tgtEl>
                                          <p:spTgt spid="62"/>
                                        </p:tgtEl>
                                      </p:cBhvr>
                                    </p:animEffect>
                                    <p:set>
                                      <p:cBhvr>
                                        <p:cTn id="1136" dur="1" fill="hold">
                                          <p:stCondLst>
                                            <p:cond delay="499"/>
                                          </p:stCondLst>
                                        </p:cTn>
                                        <p:tgtEl>
                                          <p:spTgt spid="62"/>
                                        </p:tgtEl>
                                        <p:attrNameLst>
                                          <p:attrName>style.visibility</p:attrName>
                                        </p:attrNameLst>
                                      </p:cBhvr>
                                      <p:to>
                                        <p:strVal val="hidden"/>
                                      </p:to>
                                    </p:set>
                                  </p:childTnLst>
                                </p:cTn>
                              </p:par>
                            </p:childTnLst>
                          </p:cTn>
                        </p:par>
                        <p:par>
                          <p:cTn id="1137" fill="hold">
                            <p:stCondLst>
                              <p:cond delay="209000"/>
                            </p:stCondLst>
                            <p:childTnLst>
                              <p:par>
                                <p:cTn id="1138" presetID="9" presetClass="exit" presetSubtype="0" fill="hold" grpId="0" nodeType="afterEffect">
                                  <p:stCondLst>
                                    <p:cond delay="1000"/>
                                  </p:stCondLst>
                                  <p:childTnLst>
                                    <p:animEffect transition="out" filter="dissolve">
                                      <p:cBhvr>
                                        <p:cTn id="1139" dur="500"/>
                                        <p:tgtEl>
                                          <p:spTgt spid="61"/>
                                        </p:tgtEl>
                                      </p:cBhvr>
                                    </p:animEffect>
                                    <p:set>
                                      <p:cBhvr>
                                        <p:cTn id="1140" dur="1" fill="hold">
                                          <p:stCondLst>
                                            <p:cond delay="499"/>
                                          </p:stCondLst>
                                        </p:cTn>
                                        <p:tgtEl>
                                          <p:spTgt spid="61"/>
                                        </p:tgtEl>
                                        <p:attrNameLst>
                                          <p:attrName>style.visibility</p:attrName>
                                        </p:attrNameLst>
                                      </p:cBhvr>
                                      <p:to>
                                        <p:strVal val="hidden"/>
                                      </p:to>
                                    </p:set>
                                  </p:childTnLst>
                                </p:cTn>
                              </p:par>
                            </p:childTnLst>
                          </p:cTn>
                        </p:par>
                        <p:par>
                          <p:cTn id="1141" fill="hold">
                            <p:stCondLst>
                              <p:cond delay="210500"/>
                            </p:stCondLst>
                            <p:childTnLst>
                              <p:par>
                                <p:cTn id="1142" presetID="9" presetClass="exit" presetSubtype="0" fill="hold" grpId="0" nodeType="afterEffect">
                                  <p:stCondLst>
                                    <p:cond delay="1000"/>
                                  </p:stCondLst>
                                  <p:childTnLst>
                                    <p:animEffect transition="out" filter="dissolve">
                                      <p:cBhvr>
                                        <p:cTn id="1143" dur="500"/>
                                        <p:tgtEl>
                                          <p:spTgt spid="60"/>
                                        </p:tgtEl>
                                      </p:cBhvr>
                                    </p:animEffect>
                                    <p:set>
                                      <p:cBhvr>
                                        <p:cTn id="1144" dur="1" fill="hold">
                                          <p:stCondLst>
                                            <p:cond delay="499"/>
                                          </p:stCondLst>
                                        </p:cTn>
                                        <p:tgtEl>
                                          <p:spTgt spid="60"/>
                                        </p:tgtEl>
                                        <p:attrNameLst>
                                          <p:attrName>style.visibility</p:attrName>
                                        </p:attrNameLst>
                                      </p:cBhvr>
                                      <p:to>
                                        <p:strVal val="hidden"/>
                                      </p:to>
                                    </p:set>
                                  </p:childTnLst>
                                </p:cTn>
                              </p:par>
                            </p:childTnLst>
                          </p:cTn>
                        </p:par>
                        <p:par>
                          <p:cTn id="1145" fill="hold">
                            <p:stCondLst>
                              <p:cond delay="212000"/>
                            </p:stCondLst>
                            <p:childTnLst>
                              <p:par>
                                <p:cTn id="1146" presetID="9" presetClass="exit" presetSubtype="0" fill="hold" grpId="0" nodeType="afterEffect">
                                  <p:stCondLst>
                                    <p:cond delay="1000"/>
                                  </p:stCondLst>
                                  <p:childTnLst>
                                    <p:animEffect transition="out" filter="dissolve">
                                      <p:cBhvr>
                                        <p:cTn id="1147" dur="500"/>
                                        <p:tgtEl>
                                          <p:spTgt spid="59"/>
                                        </p:tgtEl>
                                      </p:cBhvr>
                                    </p:animEffect>
                                    <p:set>
                                      <p:cBhvr>
                                        <p:cTn id="1148" dur="1" fill="hold">
                                          <p:stCondLst>
                                            <p:cond delay="499"/>
                                          </p:stCondLst>
                                        </p:cTn>
                                        <p:tgtEl>
                                          <p:spTgt spid="59"/>
                                        </p:tgtEl>
                                        <p:attrNameLst>
                                          <p:attrName>style.visibility</p:attrName>
                                        </p:attrNameLst>
                                      </p:cBhvr>
                                      <p:to>
                                        <p:strVal val="hidden"/>
                                      </p:to>
                                    </p:set>
                                  </p:childTnLst>
                                </p:cTn>
                              </p:par>
                            </p:childTnLst>
                          </p:cTn>
                        </p:par>
                        <p:par>
                          <p:cTn id="1149" fill="hold">
                            <p:stCondLst>
                              <p:cond delay="213500"/>
                            </p:stCondLst>
                            <p:childTnLst>
                              <p:par>
                                <p:cTn id="1150" presetID="9" presetClass="exit" presetSubtype="0" fill="hold" grpId="0" nodeType="afterEffect">
                                  <p:stCondLst>
                                    <p:cond delay="1000"/>
                                  </p:stCondLst>
                                  <p:childTnLst>
                                    <p:animEffect transition="out" filter="dissolve">
                                      <p:cBhvr>
                                        <p:cTn id="1151" dur="500"/>
                                        <p:tgtEl>
                                          <p:spTgt spid="58"/>
                                        </p:tgtEl>
                                      </p:cBhvr>
                                    </p:animEffect>
                                    <p:set>
                                      <p:cBhvr>
                                        <p:cTn id="1152" dur="1" fill="hold">
                                          <p:stCondLst>
                                            <p:cond delay="499"/>
                                          </p:stCondLst>
                                        </p:cTn>
                                        <p:tgtEl>
                                          <p:spTgt spid="58"/>
                                        </p:tgtEl>
                                        <p:attrNameLst>
                                          <p:attrName>style.visibility</p:attrName>
                                        </p:attrNameLst>
                                      </p:cBhvr>
                                      <p:to>
                                        <p:strVal val="hidden"/>
                                      </p:to>
                                    </p:set>
                                  </p:childTnLst>
                                </p:cTn>
                              </p:par>
                            </p:childTnLst>
                          </p:cTn>
                        </p:par>
                        <p:par>
                          <p:cTn id="1153" fill="hold">
                            <p:stCondLst>
                              <p:cond delay="215000"/>
                            </p:stCondLst>
                            <p:childTnLst>
                              <p:par>
                                <p:cTn id="1154" presetID="9" presetClass="exit" presetSubtype="0" fill="hold" grpId="0" nodeType="afterEffect">
                                  <p:stCondLst>
                                    <p:cond delay="1000"/>
                                  </p:stCondLst>
                                  <p:childTnLst>
                                    <p:animEffect transition="out" filter="dissolve">
                                      <p:cBhvr>
                                        <p:cTn id="1155" dur="500"/>
                                        <p:tgtEl>
                                          <p:spTgt spid="57"/>
                                        </p:tgtEl>
                                      </p:cBhvr>
                                    </p:animEffect>
                                    <p:set>
                                      <p:cBhvr>
                                        <p:cTn id="1156" dur="1" fill="hold">
                                          <p:stCondLst>
                                            <p:cond delay="499"/>
                                          </p:stCondLst>
                                        </p:cTn>
                                        <p:tgtEl>
                                          <p:spTgt spid="57"/>
                                        </p:tgtEl>
                                        <p:attrNameLst>
                                          <p:attrName>style.visibility</p:attrName>
                                        </p:attrNameLst>
                                      </p:cBhvr>
                                      <p:to>
                                        <p:strVal val="hidden"/>
                                      </p:to>
                                    </p:set>
                                  </p:childTnLst>
                                </p:cTn>
                              </p:par>
                            </p:childTnLst>
                          </p:cTn>
                        </p:par>
                        <p:par>
                          <p:cTn id="1157" fill="hold">
                            <p:stCondLst>
                              <p:cond delay="216500"/>
                            </p:stCondLst>
                            <p:childTnLst>
                              <p:par>
                                <p:cTn id="1158" presetID="9" presetClass="exit" presetSubtype="0" fill="hold" grpId="0" nodeType="afterEffect">
                                  <p:stCondLst>
                                    <p:cond delay="1000"/>
                                  </p:stCondLst>
                                  <p:childTnLst>
                                    <p:animEffect transition="out" filter="dissolve">
                                      <p:cBhvr>
                                        <p:cTn id="1159" dur="500"/>
                                        <p:tgtEl>
                                          <p:spTgt spid="56"/>
                                        </p:tgtEl>
                                      </p:cBhvr>
                                    </p:animEffect>
                                    <p:set>
                                      <p:cBhvr>
                                        <p:cTn id="1160" dur="1" fill="hold">
                                          <p:stCondLst>
                                            <p:cond delay="499"/>
                                          </p:stCondLst>
                                        </p:cTn>
                                        <p:tgtEl>
                                          <p:spTgt spid="56"/>
                                        </p:tgtEl>
                                        <p:attrNameLst>
                                          <p:attrName>style.visibility</p:attrName>
                                        </p:attrNameLst>
                                      </p:cBhvr>
                                      <p:to>
                                        <p:strVal val="hidden"/>
                                      </p:to>
                                    </p:set>
                                  </p:childTnLst>
                                </p:cTn>
                              </p:par>
                            </p:childTnLst>
                          </p:cTn>
                        </p:par>
                        <p:par>
                          <p:cTn id="1161" fill="hold">
                            <p:stCondLst>
                              <p:cond delay="218000"/>
                            </p:stCondLst>
                            <p:childTnLst>
                              <p:par>
                                <p:cTn id="1162" presetID="9" presetClass="exit" presetSubtype="0" fill="hold" grpId="0" nodeType="afterEffect">
                                  <p:stCondLst>
                                    <p:cond delay="1000"/>
                                  </p:stCondLst>
                                  <p:childTnLst>
                                    <p:animEffect transition="out" filter="dissolve">
                                      <p:cBhvr>
                                        <p:cTn id="1163" dur="500"/>
                                        <p:tgtEl>
                                          <p:spTgt spid="55"/>
                                        </p:tgtEl>
                                      </p:cBhvr>
                                    </p:animEffect>
                                    <p:set>
                                      <p:cBhvr>
                                        <p:cTn id="1164" dur="1" fill="hold">
                                          <p:stCondLst>
                                            <p:cond delay="499"/>
                                          </p:stCondLst>
                                        </p:cTn>
                                        <p:tgtEl>
                                          <p:spTgt spid="55"/>
                                        </p:tgtEl>
                                        <p:attrNameLst>
                                          <p:attrName>style.visibility</p:attrName>
                                        </p:attrNameLst>
                                      </p:cBhvr>
                                      <p:to>
                                        <p:strVal val="hidden"/>
                                      </p:to>
                                    </p:set>
                                  </p:childTnLst>
                                </p:cTn>
                              </p:par>
                            </p:childTnLst>
                          </p:cTn>
                        </p:par>
                        <p:par>
                          <p:cTn id="1165" fill="hold">
                            <p:stCondLst>
                              <p:cond delay="219500"/>
                            </p:stCondLst>
                            <p:childTnLst>
                              <p:par>
                                <p:cTn id="1166" presetID="9" presetClass="exit" presetSubtype="0" fill="hold" grpId="0" nodeType="afterEffect">
                                  <p:stCondLst>
                                    <p:cond delay="1000"/>
                                  </p:stCondLst>
                                  <p:childTnLst>
                                    <p:animEffect transition="out" filter="dissolve">
                                      <p:cBhvr>
                                        <p:cTn id="1167" dur="500"/>
                                        <p:tgtEl>
                                          <p:spTgt spid="54"/>
                                        </p:tgtEl>
                                      </p:cBhvr>
                                    </p:animEffect>
                                    <p:set>
                                      <p:cBhvr>
                                        <p:cTn id="1168" dur="1" fill="hold">
                                          <p:stCondLst>
                                            <p:cond delay="499"/>
                                          </p:stCondLst>
                                        </p:cTn>
                                        <p:tgtEl>
                                          <p:spTgt spid="54"/>
                                        </p:tgtEl>
                                        <p:attrNameLst>
                                          <p:attrName>style.visibility</p:attrName>
                                        </p:attrNameLst>
                                      </p:cBhvr>
                                      <p:to>
                                        <p:strVal val="hidden"/>
                                      </p:to>
                                    </p:set>
                                  </p:childTnLst>
                                </p:cTn>
                              </p:par>
                            </p:childTnLst>
                          </p:cTn>
                        </p:par>
                        <p:par>
                          <p:cTn id="1169" fill="hold">
                            <p:stCondLst>
                              <p:cond delay="221000"/>
                            </p:stCondLst>
                            <p:childTnLst>
                              <p:par>
                                <p:cTn id="1170" presetID="9" presetClass="exit" presetSubtype="0" fill="hold" grpId="0" nodeType="afterEffect">
                                  <p:stCondLst>
                                    <p:cond delay="1000"/>
                                  </p:stCondLst>
                                  <p:childTnLst>
                                    <p:animEffect transition="out" filter="dissolve">
                                      <p:cBhvr>
                                        <p:cTn id="1171" dur="500"/>
                                        <p:tgtEl>
                                          <p:spTgt spid="53"/>
                                        </p:tgtEl>
                                      </p:cBhvr>
                                    </p:animEffect>
                                    <p:set>
                                      <p:cBhvr>
                                        <p:cTn id="1172" dur="1" fill="hold">
                                          <p:stCondLst>
                                            <p:cond delay="499"/>
                                          </p:stCondLst>
                                        </p:cTn>
                                        <p:tgtEl>
                                          <p:spTgt spid="53"/>
                                        </p:tgtEl>
                                        <p:attrNameLst>
                                          <p:attrName>style.visibility</p:attrName>
                                        </p:attrNameLst>
                                      </p:cBhvr>
                                      <p:to>
                                        <p:strVal val="hidden"/>
                                      </p:to>
                                    </p:set>
                                  </p:childTnLst>
                                </p:cTn>
                              </p:par>
                            </p:childTnLst>
                          </p:cTn>
                        </p:par>
                        <p:par>
                          <p:cTn id="1173" fill="hold">
                            <p:stCondLst>
                              <p:cond delay="222500"/>
                            </p:stCondLst>
                            <p:childTnLst>
                              <p:par>
                                <p:cTn id="1174" presetID="9" presetClass="exit" presetSubtype="0" fill="hold" grpId="0" nodeType="afterEffect">
                                  <p:stCondLst>
                                    <p:cond delay="1000"/>
                                  </p:stCondLst>
                                  <p:childTnLst>
                                    <p:animEffect transition="out" filter="dissolve">
                                      <p:cBhvr>
                                        <p:cTn id="1175" dur="500"/>
                                        <p:tgtEl>
                                          <p:spTgt spid="52"/>
                                        </p:tgtEl>
                                      </p:cBhvr>
                                    </p:animEffect>
                                    <p:set>
                                      <p:cBhvr>
                                        <p:cTn id="1176" dur="1" fill="hold">
                                          <p:stCondLst>
                                            <p:cond delay="499"/>
                                          </p:stCondLst>
                                        </p:cTn>
                                        <p:tgtEl>
                                          <p:spTgt spid="52"/>
                                        </p:tgtEl>
                                        <p:attrNameLst>
                                          <p:attrName>style.visibility</p:attrName>
                                        </p:attrNameLst>
                                      </p:cBhvr>
                                      <p:to>
                                        <p:strVal val="hidden"/>
                                      </p:to>
                                    </p:set>
                                  </p:childTnLst>
                                </p:cTn>
                              </p:par>
                            </p:childTnLst>
                          </p:cTn>
                        </p:par>
                        <p:par>
                          <p:cTn id="1177" fill="hold">
                            <p:stCondLst>
                              <p:cond delay="224000"/>
                            </p:stCondLst>
                            <p:childTnLst>
                              <p:par>
                                <p:cTn id="1178" presetID="9" presetClass="exit" presetSubtype="0" fill="hold" grpId="0" nodeType="afterEffect">
                                  <p:stCondLst>
                                    <p:cond delay="1000"/>
                                  </p:stCondLst>
                                  <p:childTnLst>
                                    <p:animEffect transition="out" filter="dissolve">
                                      <p:cBhvr>
                                        <p:cTn id="1179" dur="500"/>
                                        <p:tgtEl>
                                          <p:spTgt spid="51"/>
                                        </p:tgtEl>
                                      </p:cBhvr>
                                    </p:animEffect>
                                    <p:set>
                                      <p:cBhvr>
                                        <p:cTn id="1180" dur="1" fill="hold">
                                          <p:stCondLst>
                                            <p:cond delay="499"/>
                                          </p:stCondLst>
                                        </p:cTn>
                                        <p:tgtEl>
                                          <p:spTgt spid="51"/>
                                        </p:tgtEl>
                                        <p:attrNameLst>
                                          <p:attrName>style.visibility</p:attrName>
                                        </p:attrNameLst>
                                      </p:cBhvr>
                                      <p:to>
                                        <p:strVal val="hidden"/>
                                      </p:to>
                                    </p:set>
                                  </p:childTnLst>
                                </p:cTn>
                              </p:par>
                            </p:childTnLst>
                          </p:cTn>
                        </p:par>
                        <p:par>
                          <p:cTn id="1181" fill="hold">
                            <p:stCondLst>
                              <p:cond delay="225500"/>
                            </p:stCondLst>
                            <p:childTnLst>
                              <p:par>
                                <p:cTn id="1182" presetID="9" presetClass="exit" presetSubtype="0" fill="hold" grpId="0" nodeType="afterEffect">
                                  <p:stCondLst>
                                    <p:cond delay="1000"/>
                                  </p:stCondLst>
                                  <p:childTnLst>
                                    <p:animEffect transition="out" filter="dissolve">
                                      <p:cBhvr>
                                        <p:cTn id="1183" dur="500"/>
                                        <p:tgtEl>
                                          <p:spTgt spid="50"/>
                                        </p:tgtEl>
                                      </p:cBhvr>
                                    </p:animEffect>
                                    <p:set>
                                      <p:cBhvr>
                                        <p:cTn id="1184" dur="1" fill="hold">
                                          <p:stCondLst>
                                            <p:cond delay="499"/>
                                          </p:stCondLst>
                                        </p:cTn>
                                        <p:tgtEl>
                                          <p:spTgt spid="50"/>
                                        </p:tgtEl>
                                        <p:attrNameLst>
                                          <p:attrName>style.visibility</p:attrName>
                                        </p:attrNameLst>
                                      </p:cBhvr>
                                      <p:to>
                                        <p:strVal val="hidden"/>
                                      </p:to>
                                    </p:set>
                                  </p:childTnLst>
                                </p:cTn>
                              </p:par>
                            </p:childTnLst>
                          </p:cTn>
                        </p:par>
                        <p:par>
                          <p:cTn id="1185" fill="hold">
                            <p:stCondLst>
                              <p:cond delay="227000"/>
                            </p:stCondLst>
                            <p:childTnLst>
                              <p:par>
                                <p:cTn id="1186" presetID="9" presetClass="exit" presetSubtype="0" fill="hold" grpId="0" nodeType="afterEffect">
                                  <p:stCondLst>
                                    <p:cond delay="1000"/>
                                  </p:stCondLst>
                                  <p:childTnLst>
                                    <p:animEffect transition="out" filter="dissolve">
                                      <p:cBhvr>
                                        <p:cTn id="1187" dur="500"/>
                                        <p:tgtEl>
                                          <p:spTgt spid="49"/>
                                        </p:tgtEl>
                                      </p:cBhvr>
                                    </p:animEffect>
                                    <p:set>
                                      <p:cBhvr>
                                        <p:cTn id="1188" dur="1" fill="hold">
                                          <p:stCondLst>
                                            <p:cond delay="499"/>
                                          </p:stCondLst>
                                        </p:cTn>
                                        <p:tgtEl>
                                          <p:spTgt spid="49"/>
                                        </p:tgtEl>
                                        <p:attrNameLst>
                                          <p:attrName>style.visibility</p:attrName>
                                        </p:attrNameLst>
                                      </p:cBhvr>
                                      <p:to>
                                        <p:strVal val="hidden"/>
                                      </p:to>
                                    </p:set>
                                  </p:childTnLst>
                                </p:cTn>
                              </p:par>
                            </p:childTnLst>
                          </p:cTn>
                        </p:par>
                        <p:par>
                          <p:cTn id="1189" fill="hold">
                            <p:stCondLst>
                              <p:cond delay="228500"/>
                            </p:stCondLst>
                            <p:childTnLst>
                              <p:par>
                                <p:cTn id="1190" presetID="9" presetClass="exit" presetSubtype="0" fill="hold" grpId="0" nodeType="afterEffect">
                                  <p:stCondLst>
                                    <p:cond delay="1000"/>
                                  </p:stCondLst>
                                  <p:childTnLst>
                                    <p:animEffect transition="out" filter="dissolve">
                                      <p:cBhvr>
                                        <p:cTn id="1191" dur="500"/>
                                        <p:tgtEl>
                                          <p:spTgt spid="48"/>
                                        </p:tgtEl>
                                      </p:cBhvr>
                                    </p:animEffect>
                                    <p:set>
                                      <p:cBhvr>
                                        <p:cTn id="1192" dur="1" fill="hold">
                                          <p:stCondLst>
                                            <p:cond delay="499"/>
                                          </p:stCondLst>
                                        </p:cTn>
                                        <p:tgtEl>
                                          <p:spTgt spid="48"/>
                                        </p:tgtEl>
                                        <p:attrNameLst>
                                          <p:attrName>style.visibility</p:attrName>
                                        </p:attrNameLst>
                                      </p:cBhvr>
                                      <p:to>
                                        <p:strVal val="hidden"/>
                                      </p:to>
                                    </p:set>
                                  </p:childTnLst>
                                </p:cTn>
                              </p:par>
                            </p:childTnLst>
                          </p:cTn>
                        </p:par>
                        <p:par>
                          <p:cTn id="1193" fill="hold">
                            <p:stCondLst>
                              <p:cond delay="230000"/>
                            </p:stCondLst>
                            <p:childTnLst>
                              <p:par>
                                <p:cTn id="1194" presetID="9" presetClass="exit" presetSubtype="0" fill="hold" grpId="0" nodeType="afterEffect">
                                  <p:stCondLst>
                                    <p:cond delay="1000"/>
                                  </p:stCondLst>
                                  <p:childTnLst>
                                    <p:animEffect transition="out" filter="dissolve">
                                      <p:cBhvr>
                                        <p:cTn id="1195" dur="500"/>
                                        <p:tgtEl>
                                          <p:spTgt spid="47"/>
                                        </p:tgtEl>
                                      </p:cBhvr>
                                    </p:animEffect>
                                    <p:set>
                                      <p:cBhvr>
                                        <p:cTn id="1196" dur="1" fill="hold">
                                          <p:stCondLst>
                                            <p:cond delay="499"/>
                                          </p:stCondLst>
                                        </p:cTn>
                                        <p:tgtEl>
                                          <p:spTgt spid="47"/>
                                        </p:tgtEl>
                                        <p:attrNameLst>
                                          <p:attrName>style.visibility</p:attrName>
                                        </p:attrNameLst>
                                      </p:cBhvr>
                                      <p:to>
                                        <p:strVal val="hidden"/>
                                      </p:to>
                                    </p:set>
                                  </p:childTnLst>
                                </p:cTn>
                              </p:par>
                            </p:childTnLst>
                          </p:cTn>
                        </p:par>
                        <p:par>
                          <p:cTn id="1197" fill="hold">
                            <p:stCondLst>
                              <p:cond delay="231500"/>
                            </p:stCondLst>
                            <p:childTnLst>
                              <p:par>
                                <p:cTn id="1198" presetID="9" presetClass="exit" presetSubtype="0" fill="hold" grpId="0" nodeType="afterEffect">
                                  <p:stCondLst>
                                    <p:cond delay="1000"/>
                                  </p:stCondLst>
                                  <p:childTnLst>
                                    <p:animEffect transition="out" filter="dissolve">
                                      <p:cBhvr>
                                        <p:cTn id="1199" dur="500"/>
                                        <p:tgtEl>
                                          <p:spTgt spid="46"/>
                                        </p:tgtEl>
                                      </p:cBhvr>
                                    </p:animEffect>
                                    <p:set>
                                      <p:cBhvr>
                                        <p:cTn id="1200" dur="1" fill="hold">
                                          <p:stCondLst>
                                            <p:cond delay="499"/>
                                          </p:stCondLst>
                                        </p:cTn>
                                        <p:tgtEl>
                                          <p:spTgt spid="46"/>
                                        </p:tgtEl>
                                        <p:attrNameLst>
                                          <p:attrName>style.visibility</p:attrName>
                                        </p:attrNameLst>
                                      </p:cBhvr>
                                      <p:to>
                                        <p:strVal val="hidden"/>
                                      </p:to>
                                    </p:set>
                                  </p:childTnLst>
                                </p:cTn>
                              </p:par>
                            </p:childTnLst>
                          </p:cTn>
                        </p:par>
                        <p:par>
                          <p:cTn id="1201" fill="hold">
                            <p:stCondLst>
                              <p:cond delay="233000"/>
                            </p:stCondLst>
                            <p:childTnLst>
                              <p:par>
                                <p:cTn id="1202" presetID="9" presetClass="exit" presetSubtype="0" fill="hold" grpId="0" nodeType="afterEffect">
                                  <p:stCondLst>
                                    <p:cond delay="1000"/>
                                  </p:stCondLst>
                                  <p:childTnLst>
                                    <p:animEffect transition="out" filter="dissolve">
                                      <p:cBhvr>
                                        <p:cTn id="1203" dur="500"/>
                                        <p:tgtEl>
                                          <p:spTgt spid="45"/>
                                        </p:tgtEl>
                                      </p:cBhvr>
                                    </p:animEffect>
                                    <p:set>
                                      <p:cBhvr>
                                        <p:cTn id="1204" dur="1" fill="hold">
                                          <p:stCondLst>
                                            <p:cond delay="499"/>
                                          </p:stCondLst>
                                        </p:cTn>
                                        <p:tgtEl>
                                          <p:spTgt spid="45"/>
                                        </p:tgtEl>
                                        <p:attrNameLst>
                                          <p:attrName>style.visibility</p:attrName>
                                        </p:attrNameLst>
                                      </p:cBhvr>
                                      <p:to>
                                        <p:strVal val="hidden"/>
                                      </p:to>
                                    </p:set>
                                  </p:childTnLst>
                                </p:cTn>
                              </p:par>
                            </p:childTnLst>
                          </p:cTn>
                        </p:par>
                        <p:par>
                          <p:cTn id="1205" fill="hold">
                            <p:stCondLst>
                              <p:cond delay="234500"/>
                            </p:stCondLst>
                            <p:childTnLst>
                              <p:par>
                                <p:cTn id="1206" presetID="9" presetClass="exit" presetSubtype="0" fill="hold" grpId="0" nodeType="afterEffect">
                                  <p:stCondLst>
                                    <p:cond delay="1000"/>
                                  </p:stCondLst>
                                  <p:childTnLst>
                                    <p:animEffect transition="out" filter="dissolve">
                                      <p:cBhvr>
                                        <p:cTn id="1207" dur="500"/>
                                        <p:tgtEl>
                                          <p:spTgt spid="44"/>
                                        </p:tgtEl>
                                      </p:cBhvr>
                                    </p:animEffect>
                                    <p:set>
                                      <p:cBhvr>
                                        <p:cTn id="1208" dur="1" fill="hold">
                                          <p:stCondLst>
                                            <p:cond delay="499"/>
                                          </p:stCondLst>
                                        </p:cTn>
                                        <p:tgtEl>
                                          <p:spTgt spid="44"/>
                                        </p:tgtEl>
                                        <p:attrNameLst>
                                          <p:attrName>style.visibility</p:attrName>
                                        </p:attrNameLst>
                                      </p:cBhvr>
                                      <p:to>
                                        <p:strVal val="hidden"/>
                                      </p:to>
                                    </p:set>
                                  </p:childTnLst>
                                </p:cTn>
                              </p:par>
                            </p:childTnLst>
                          </p:cTn>
                        </p:par>
                        <p:par>
                          <p:cTn id="1209" fill="hold">
                            <p:stCondLst>
                              <p:cond delay="236000"/>
                            </p:stCondLst>
                            <p:childTnLst>
                              <p:par>
                                <p:cTn id="1210" presetID="9" presetClass="exit" presetSubtype="0" fill="hold" grpId="0" nodeType="afterEffect">
                                  <p:stCondLst>
                                    <p:cond delay="1000"/>
                                  </p:stCondLst>
                                  <p:childTnLst>
                                    <p:animEffect transition="out" filter="dissolve">
                                      <p:cBhvr>
                                        <p:cTn id="1211" dur="500"/>
                                        <p:tgtEl>
                                          <p:spTgt spid="43"/>
                                        </p:tgtEl>
                                      </p:cBhvr>
                                    </p:animEffect>
                                    <p:set>
                                      <p:cBhvr>
                                        <p:cTn id="1212" dur="1" fill="hold">
                                          <p:stCondLst>
                                            <p:cond delay="499"/>
                                          </p:stCondLst>
                                        </p:cTn>
                                        <p:tgtEl>
                                          <p:spTgt spid="43"/>
                                        </p:tgtEl>
                                        <p:attrNameLst>
                                          <p:attrName>style.visibility</p:attrName>
                                        </p:attrNameLst>
                                      </p:cBhvr>
                                      <p:to>
                                        <p:strVal val="hidden"/>
                                      </p:to>
                                    </p:set>
                                  </p:childTnLst>
                                </p:cTn>
                              </p:par>
                            </p:childTnLst>
                          </p:cTn>
                        </p:par>
                        <p:par>
                          <p:cTn id="1213" fill="hold">
                            <p:stCondLst>
                              <p:cond delay="237500"/>
                            </p:stCondLst>
                            <p:childTnLst>
                              <p:par>
                                <p:cTn id="1214" presetID="9" presetClass="exit" presetSubtype="0" fill="hold" grpId="0" nodeType="afterEffect">
                                  <p:stCondLst>
                                    <p:cond delay="1000"/>
                                  </p:stCondLst>
                                  <p:childTnLst>
                                    <p:animEffect transition="out" filter="dissolve">
                                      <p:cBhvr>
                                        <p:cTn id="1215" dur="500"/>
                                        <p:tgtEl>
                                          <p:spTgt spid="42"/>
                                        </p:tgtEl>
                                      </p:cBhvr>
                                    </p:animEffect>
                                    <p:set>
                                      <p:cBhvr>
                                        <p:cTn id="1216" dur="1" fill="hold">
                                          <p:stCondLst>
                                            <p:cond delay="499"/>
                                          </p:stCondLst>
                                        </p:cTn>
                                        <p:tgtEl>
                                          <p:spTgt spid="42"/>
                                        </p:tgtEl>
                                        <p:attrNameLst>
                                          <p:attrName>style.visibility</p:attrName>
                                        </p:attrNameLst>
                                      </p:cBhvr>
                                      <p:to>
                                        <p:strVal val="hidden"/>
                                      </p:to>
                                    </p:set>
                                  </p:childTnLst>
                                </p:cTn>
                              </p:par>
                            </p:childTnLst>
                          </p:cTn>
                        </p:par>
                        <p:par>
                          <p:cTn id="1217" fill="hold">
                            <p:stCondLst>
                              <p:cond delay="239000"/>
                            </p:stCondLst>
                            <p:childTnLst>
                              <p:par>
                                <p:cTn id="1218" presetID="9" presetClass="exit" presetSubtype="0" fill="hold" grpId="0" nodeType="afterEffect">
                                  <p:stCondLst>
                                    <p:cond delay="1000"/>
                                  </p:stCondLst>
                                  <p:childTnLst>
                                    <p:animEffect transition="out" filter="dissolve">
                                      <p:cBhvr>
                                        <p:cTn id="1219" dur="500"/>
                                        <p:tgtEl>
                                          <p:spTgt spid="41"/>
                                        </p:tgtEl>
                                      </p:cBhvr>
                                    </p:animEffect>
                                    <p:set>
                                      <p:cBhvr>
                                        <p:cTn id="1220" dur="1" fill="hold">
                                          <p:stCondLst>
                                            <p:cond delay="499"/>
                                          </p:stCondLst>
                                        </p:cTn>
                                        <p:tgtEl>
                                          <p:spTgt spid="41"/>
                                        </p:tgtEl>
                                        <p:attrNameLst>
                                          <p:attrName>style.visibility</p:attrName>
                                        </p:attrNameLst>
                                      </p:cBhvr>
                                      <p:to>
                                        <p:strVal val="hidden"/>
                                      </p:to>
                                    </p:set>
                                  </p:childTnLst>
                                </p:cTn>
                              </p:par>
                            </p:childTnLst>
                          </p:cTn>
                        </p:par>
                        <p:par>
                          <p:cTn id="1221" fill="hold">
                            <p:stCondLst>
                              <p:cond delay="240500"/>
                            </p:stCondLst>
                            <p:childTnLst>
                              <p:par>
                                <p:cTn id="1222" presetID="9" presetClass="exit" presetSubtype="0" fill="hold" grpId="0" nodeType="afterEffect">
                                  <p:stCondLst>
                                    <p:cond delay="1000"/>
                                  </p:stCondLst>
                                  <p:childTnLst>
                                    <p:animEffect transition="out" filter="dissolve">
                                      <p:cBhvr>
                                        <p:cTn id="1223" dur="500"/>
                                        <p:tgtEl>
                                          <p:spTgt spid="40"/>
                                        </p:tgtEl>
                                      </p:cBhvr>
                                    </p:animEffect>
                                    <p:set>
                                      <p:cBhvr>
                                        <p:cTn id="1224" dur="1" fill="hold">
                                          <p:stCondLst>
                                            <p:cond delay="499"/>
                                          </p:stCondLst>
                                        </p:cTn>
                                        <p:tgtEl>
                                          <p:spTgt spid="40"/>
                                        </p:tgtEl>
                                        <p:attrNameLst>
                                          <p:attrName>style.visibility</p:attrName>
                                        </p:attrNameLst>
                                      </p:cBhvr>
                                      <p:to>
                                        <p:strVal val="hidden"/>
                                      </p:to>
                                    </p:set>
                                  </p:childTnLst>
                                </p:cTn>
                              </p:par>
                            </p:childTnLst>
                          </p:cTn>
                        </p:par>
                        <p:par>
                          <p:cTn id="1225" fill="hold">
                            <p:stCondLst>
                              <p:cond delay="242000"/>
                            </p:stCondLst>
                            <p:childTnLst>
                              <p:par>
                                <p:cTn id="1226" presetID="9" presetClass="exit" presetSubtype="0" fill="hold" grpId="0" nodeType="afterEffect">
                                  <p:stCondLst>
                                    <p:cond delay="1000"/>
                                  </p:stCondLst>
                                  <p:childTnLst>
                                    <p:animEffect transition="out" filter="dissolve">
                                      <p:cBhvr>
                                        <p:cTn id="1227" dur="500"/>
                                        <p:tgtEl>
                                          <p:spTgt spid="39"/>
                                        </p:tgtEl>
                                      </p:cBhvr>
                                    </p:animEffect>
                                    <p:set>
                                      <p:cBhvr>
                                        <p:cTn id="1228" dur="1" fill="hold">
                                          <p:stCondLst>
                                            <p:cond delay="499"/>
                                          </p:stCondLst>
                                        </p:cTn>
                                        <p:tgtEl>
                                          <p:spTgt spid="39"/>
                                        </p:tgtEl>
                                        <p:attrNameLst>
                                          <p:attrName>style.visibility</p:attrName>
                                        </p:attrNameLst>
                                      </p:cBhvr>
                                      <p:to>
                                        <p:strVal val="hidden"/>
                                      </p:to>
                                    </p:set>
                                  </p:childTnLst>
                                </p:cTn>
                              </p:par>
                            </p:childTnLst>
                          </p:cTn>
                        </p:par>
                        <p:par>
                          <p:cTn id="1229" fill="hold">
                            <p:stCondLst>
                              <p:cond delay="243500"/>
                            </p:stCondLst>
                            <p:childTnLst>
                              <p:par>
                                <p:cTn id="1230" presetID="9" presetClass="exit" presetSubtype="0" fill="hold" grpId="0" nodeType="afterEffect">
                                  <p:stCondLst>
                                    <p:cond delay="1000"/>
                                  </p:stCondLst>
                                  <p:childTnLst>
                                    <p:animEffect transition="out" filter="dissolve">
                                      <p:cBhvr>
                                        <p:cTn id="1231" dur="500"/>
                                        <p:tgtEl>
                                          <p:spTgt spid="38"/>
                                        </p:tgtEl>
                                      </p:cBhvr>
                                    </p:animEffect>
                                    <p:set>
                                      <p:cBhvr>
                                        <p:cTn id="1232" dur="1" fill="hold">
                                          <p:stCondLst>
                                            <p:cond delay="499"/>
                                          </p:stCondLst>
                                        </p:cTn>
                                        <p:tgtEl>
                                          <p:spTgt spid="38"/>
                                        </p:tgtEl>
                                        <p:attrNameLst>
                                          <p:attrName>style.visibility</p:attrName>
                                        </p:attrNameLst>
                                      </p:cBhvr>
                                      <p:to>
                                        <p:strVal val="hidden"/>
                                      </p:to>
                                    </p:set>
                                  </p:childTnLst>
                                </p:cTn>
                              </p:par>
                            </p:childTnLst>
                          </p:cTn>
                        </p:par>
                        <p:par>
                          <p:cTn id="1233" fill="hold">
                            <p:stCondLst>
                              <p:cond delay="245000"/>
                            </p:stCondLst>
                            <p:childTnLst>
                              <p:par>
                                <p:cTn id="1234" presetID="9" presetClass="exit" presetSubtype="0" fill="hold" grpId="0" nodeType="afterEffect">
                                  <p:stCondLst>
                                    <p:cond delay="1000"/>
                                  </p:stCondLst>
                                  <p:childTnLst>
                                    <p:animEffect transition="out" filter="dissolve">
                                      <p:cBhvr>
                                        <p:cTn id="1235" dur="500"/>
                                        <p:tgtEl>
                                          <p:spTgt spid="37"/>
                                        </p:tgtEl>
                                      </p:cBhvr>
                                    </p:animEffect>
                                    <p:set>
                                      <p:cBhvr>
                                        <p:cTn id="1236" dur="1" fill="hold">
                                          <p:stCondLst>
                                            <p:cond delay="499"/>
                                          </p:stCondLst>
                                        </p:cTn>
                                        <p:tgtEl>
                                          <p:spTgt spid="37"/>
                                        </p:tgtEl>
                                        <p:attrNameLst>
                                          <p:attrName>style.visibility</p:attrName>
                                        </p:attrNameLst>
                                      </p:cBhvr>
                                      <p:to>
                                        <p:strVal val="hidden"/>
                                      </p:to>
                                    </p:set>
                                  </p:childTnLst>
                                </p:cTn>
                              </p:par>
                            </p:childTnLst>
                          </p:cTn>
                        </p:par>
                        <p:par>
                          <p:cTn id="1237" fill="hold">
                            <p:stCondLst>
                              <p:cond delay="246500"/>
                            </p:stCondLst>
                            <p:childTnLst>
                              <p:par>
                                <p:cTn id="1238" presetID="9" presetClass="exit" presetSubtype="0" fill="hold" grpId="0" nodeType="afterEffect">
                                  <p:stCondLst>
                                    <p:cond delay="1000"/>
                                  </p:stCondLst>
                                  <p:childTnLst>
                                    <p:animEffect transition="out" filter="dissolve">
                                      <p:cBhvr>
                                        <p:cTn id="1239" dur="500"/>
                                        <p:tgtEl>
                                          <p:spTgt spid="36"/>
                                        </p:tgtEl>
                                      </p:cBhvr>
                                    </p:animEffect>
                                    <p:set>
                                      <p:cBhvr>
                                        <p:cTn id="1240" dur="1" fill="hold">
                                          <p:stCondLst>
                                            <p:cond delay="499"/>
                                          </p:stCondLst>
                                        </p:cTn>
                                        <p:tgtEl>
                                          <p:spTgt spid="36"/>
                                        </p:tgtEl>
                                        <p:attrNameLst>
                                          <p:attrName>style.visibility</p:attrName>
                                        </p:attrNameLst>
                                      </p:cBhvr>
                                      <p:to>
                                        <p:strVal val="hidden"/>
                                      </p:to>
                                    </p:set>
                                  </p:childTnLst>
                                </p:cTn>
                              </p:par>
                            </p:childTnLst>
                          </p:cTn>
                        </p:par>
                        <p:par>
                          <p:cTn id="1241" fill="hold">
                            <p:stCondLst>
                              <p:cond delay="248000"/>
                            </p:stCondLst>
                            <p:childTnLst>
                              <p:par>
                                <p:cTn id="1242" presetID="9" presetClass="exit" presetSubtype="0" fill="hold" grpId="0" nodeType="afterEffect">
                                  <p:stCondLst>
                                    <p:cond delay="1000"/>
                                  </p:stCondLst>
                                  <p:childTnLst>
                                    <p:animEffect transition="out" filter="dissolve">
                                      <p:cBhvr>
                                        <p:cTn id="1243" dur="500"/>
                                        <p:tgtEl>
                                          <p:spTgt spid="35"/>
                                        </p:tgtEl>
                                      </p:cBhvr>
                                    </p:animEffect>
                                    <p:set>
                                      <p:cBhvr>
                                        <p:cTn id="1244" dur="1" fill="hold">
                                          <p:stCondLst>
                                            <p:cond delay="499"/>
                                          </p:stCondLst>
                                        </p:cTn>
                                        <p:tgtEl>
                                          <p:spTgt spid="35"/>
                                        </p:tgtEl>
                                        <p:attrNameLst>
                                          <p:attrName>style.visibility</p:attrName>
                                        </p:attrNameLst>
                                      </p:cBhvr>
                                      <p:to>
                                        <p:strVal val="hidden"/>
                                      </p:to>
                                    </p:set>
                                  </p:childTnLst>
                                </p:cTn>
                              </p:par>
                            </p:childTnLst>
                          </p:cTn>
                        </p:par>
                        <p:par>
                          <p:cTn id="1245" fill="hold">
                            <p:stCondLst>
                              <p:cond delay="249500"/>
                            </p:stCondLst>
                            <p:childTnLst>
                              <p:par>
                                <p:cTn id="1246" presetID="9" presetClass="exit" presetSubtype="0" fill="hold" grpId="0" nodeType="afterEffect">
                                  <p:stCondLst>
                                    <p:cond delay="1000"/>
                                  </p:stCondLst>
                                  <p:childTnLst>
                                    <p:animEffect transition="out" filter="dissolve">
                                      <p:cBhvr>
                                        <p:cTn id="1247" dur="500"/>
                                        <p:tgtEl>
                                          <p:spTgt spid="34"/>
                                        </p:tgtEl>
                                      </p:cBhvr>
                                    </p:animEffect>
                                    <p:set>
                                      <p:cBhvr>
                                        <p:cTn id="1248" dur="1" fill="hold">
                                          <p:stCondLst>
                                            <p:cond delay="499"/>
                                          </p:stCondLst>
                                        </p:cTn>
                                        <p:tgtEl>
                                          <p:spTgt spid="34"/>
                                        </p:tgtEl>
                                        <p:attrNameLst>
                                          <p:attrName>style.visibility</p:attrName>
                                        </p:attrNameLst>
                                      </p:cBhvr>
                                      <p:to>
                                        <p:strVal val="hidden"/>
                                      </p:to>
                                    </p:set>
                                  </p:childTnLst>
                                </p:cTn>
                              </p:par>
                            </p:childTnLst>
                          </p:cTn>
                        </p:par>
                        <p:par>
                          <p:cTn id="1249" fill="hold">
                            <p:stCondLst>
                              <p:cond delay="251000"/>
                            </p:stCondLst>
                            <p:childTnLst>
                              <p:par>
                                <p:cTn id="1250" presetID="9" presetClass="exit" presetSubtype="0" fill="hold" grpId="0" nodeType="afterEffect">
                                  <p:stCondLst>
                                    <p:cond delay="1000"/>
                                  </p:stCondLst>
                                  <p:childTnLst>
                                    <p:animEffect transition="out" filter="dissolve">
                                      <p:cBhvr>
                                        <p:cTn id="1251" dur="500"/>
                                        <p:tgtEl>
                                          <p:spTgt spid="33"/>
                                        </p:tgtEl>
                                      </p:cBhvr>
                                    </p:animEffect>
                                    <p:set>
                                      <p:cBhvr>
                                        <p:cTn id="1252" dur="1" fill="hold">
                                          <p:stCondLst>
                                            <p:cond delay="499"/>
                                          </p:stCondLst>
                                        </p:cTn>
                                        <p:tgtEl>
                                          <p:spTgt spid="33"/>
                                        </p:tgtEl>
                                        <p:attrNameLst>
                                          <p:attrName>style.visibility</p:attrName>
                                        </p:attrNameLst>
                                      </p:cBhvr>
                                      <p:to>
                                        <p:strVal val="hidden"/>
                                      </p:to>
                                    </p:set>
                                  </p:childTnLst>
                                </p:cTn>
                              </p:par>
                            </p:childTnLst>
                          </p:cTn>
                        </p:par>
                        <p:par>
                          <p:cTn id="1253" fill="hold">
                            <p:stCondLst>
                              <p:cond delay="252500"/>
                            </p:stCondLst>
                            <p:childTnLst>
                              <p:par>
                                <p:cTn id="1254" presetID="9" presetClass="exit" presetSubtype="0" fill="hold" grpId="0" nodeType="afterEffect">
                                  <p:stCondLst>
                                    <p:cond delay="1000"/>
                                  </p:stCondLst>
                                  <p:childTnLst>
                                    <p:animEffect transition="out" filter="dissolve">
                                      <p:cBhvr>
                                        <p:cTn id="1255" dur="500"/>
                                        <p:tgtEl>
                                          <p:spTgt spid="32"/>
                                        </p:tgtEl>
                                      </p:cBhvr>
                                    </p:animEffect>
                                    <p:set>
                                      <p:cBhvr>
                                        <p:cTn id="1256" dur="1" fill="hold">
                                          <p:stCondLst>
                                            <p:cond delay="499"/>
                                          </p:stCondLst>
                                        </p:cTn>
                                        <p:tgtEl>
                                          <p:spTgt spid="32"/>
                                        </p:tgtEl>
                                        <p:attrNameLst>
                                          <p:attrName>style.visibility</p:attrName>
                                        </p:attrNameLst>
                                      </p:cBhvr>
                                      <p:to>
                                        <p:strVal val="hidden"/>
                                      </p:to>
                                    </p:set>
                                  </p:childTnLst>
                                </p:cTn>
                              </p:par>
                            </p:childTnLst>
                          </p:cTn>
                        </p:par>
                        <p:par>
                          <p:cTn id="1257" fill="hold">
                            <p:stCondLst>
                              <p:cond delay="254000"/>
                            </p:stCondLst>
                            <p:childTnLst>
                              <p:par>
                                <p:cTn id="1258" presetID="9" presetClass="exit" presetSubtype="0" fill="hold" grpId="0" nodeType="afterEffect">
                                  <p:stCondLst>
                                    <p:cond delay="1000"/>
                                  </p:stCondLst>
                                  <p:childTnLst>
                                    <p:animEffect transition="out" filter="dissolve">
                                      <p:cBhvr>
                                        <p:cTn id="1259" dur="500"/>
                                        <p:tgtEl>
                                          <p:spTgt spid="31"/>
                                        </p:tgtEl>
                                      </p:cBhvr>
                                    </p:animEffect>
                                    <p:set>
                                      <p:cBhvr>
                                        <p:cTn id="1260" dur="1" fill="hold">
                                          <p:stCondLst>
                                            <p:cond delay="499"/>
                                          </p:stCondLst>
                                        </p:cTn>
                                        <p:tgtEl>
                                          <p:spTgt spid="31"/>
                                        </p:tgtEl>
                                        <p:attrNameLst>
                                          <p:attrName>style.visibility</p:attrName>
                                        </p:attrNameLst>
                                      </p:cBhvr>
                                      <p:to>
                                        <p:strVal val="hidden"/>
                                      </p:to>
                                    </p:set>
                                  </p:childTnLst>
                                </p:cTn>
                              </p:par>
                            </p:childTnLst>
                          </p:cTn>
                        </p:par>
                        <p:par>
                          <p:cTn id="1261" fill="hold">
                            <p:stCondLst>
                              <p:cond delay="255500"/>
                            </p:stCondLst>
                            <p:childTnLst>
                              <p:par>
                                <p:cTn id="1262" presetID="9" presetClass="exit" presetSubtype="0" fill="hold" grpId="0" nodeType="afterEffect">
                                  <p:stCondLst>
                                    <p:cond delay="1000"/>
                                  </p:stCondLst>
                                  <p:childTnLst>
                                    <p:animEffect transition="out" filter="dissolve">
                                      <p:cBhvr>
                                        <p:cTn id="1263" dur="500"/>
                                        <p:tgtEl>
                                          <p:spTgt spid="30"/>
                                        </p:tgtEl>
                                      </p:cBhvr>
                                    </p:animEffect>
                                    <p:set>
                                      <p:cBhvr>
                                        <p:cTn id="1264" dur="1" fill="hold">
                                          <p:stCondLst>
                                            <p:cond delay="499"/>
                                          </p:stCondLst>
                                        </p:cTn>
                                        <p:tgtEl>
                                          <p:spTgt spid="30"/>
                                        </p:tgtEl>
                                        <p:attrNameLst>
                                          <p:attrName>style.visibility</p:attrName>
                                        </p:attrNameLst>
                                      </p:cBhvr>
                                      <p:to>
                                        <p:strVal val="hidden"/>
                                      </p:to>
                                    </p:set>
                                  </p:childTnLst>
                                </p:cTn>
                              </p:par>
                            </p:childTnLst>
                          </p:cTn>
                        </p:par>
                        <p:par>
                          <p:cTn id="1265" fill="hold">
                            <p:stCondLst>
                              <p:cond delay="257000"/>
                            </p:stCondLst>
                            <p:childTnLst>
                              <p:par>
                                <p:cTn id="1266" presetID="9" presetClass="exit" presetSubtype="0" fill="hold" grpId="0" nodeType="afterEffect">
                                  <p:stCondLst>
                                    <p:cond delay="1000"/>
                                  </p:stCondLst>
                                  <p:childTnLst>
                                    <p:animEffect transition="out" filter="dissolve">
                                      <p:cBhvr>
                                        <p:cTn id="1267" dur="500"/>
                                        <p:tgtEl>
                                          <p:spTgt spid="29"/>
                                        </p:tgtEl>
                                      </p:cBhvr>
                                    </p:animEffect>
                                    <p:set>
                                      <p:cBhvr>
                                        <p:cTn id="1268" dur="1" fill="hold">
                                          <p:stCondLst>
                                            <p:cond delay="499"/>
                                          </p:stCondLst>
                                        </p:cTn>
                                        <p:tgtEl>
                                          <p:spTgt spid="29"/>
                                        </p:tgtEl>
                                        <p:attrNameLst>
                                          <p:attrName>style.visibility</p:attrName>
                                        </p:attrNameLst>
                                      </p:cBhvr>
                                      <p:to>
                                        <p:strVal val="hidden"/>
                                      </p:to>
                                    </p:set>
                                  </p:childTnLst>
                                </p:cTn>
                              </p:par>
                            </p:childTnLst>
                          </p:cTn>
                        </p:par>
                        <p:par>
                          <p:cTn id="1269" fill="hold">
                            <p:stCondLst>
                              <p:cond delay="258500"/>
                            </p:stCondLst>
                            <p:childTnLst>
                              <p:par>
                                <p:cTn id="1270" presetID="9" presetClass="exit" presetSubtype="0" fill="hold" grpId="0" nodeType="afterEffect">
                                  <p:stCondLst>
                                    <p:cond delay="1000"/>
                                  </p:stCondLst>
                                  <p:childTnLst>
                                    <p:animEffect transition="out" filter="dissolve">
                                      <p:cBhvr>
                                        <p:cTn id="1271" dur="500"/>
                                        <p:tgtEl>
                                          <p:spTgt spid="28"/>
                                        </p:tgtEl>
                                      </p:cBhvr>
                                    </p:animEffect>
                                    <p:set>
                                      <p:cBhvr>
                                        <p:cTn id="1272" dur="1" fill="hold">
                                          <p:stCondLst>
                                            <p:cond delay="499"/>
                                          </p:stCondLst>
                                        </p:cTn>
                                        <p:tgtEl>
                                          <p:spTgt spid="28"/>
                                        </p:tgtEl>
                                        <p:attrNameLst>
                                          <p:attrName>style.visibility</p:attrName>
                                        </p:attrNameLst>
                                      </p:cBhvr>
                                      <p:to>
                                        <p:strVal val="hidden"/>
                                      </p:to>
                                    </p:set>
                                  </p:childTnLst>
                                </p:cTn>
                              </p:par>
                            </p:childTnLst>
                          </p:cTn>
                        </p:par>
                        <p:par>
                          <p:cTn id="1273" fill="hold">
                            <p:stCondLst>
                              <p:cond delay="260000"/>
                            </p:stCondLst>
                            <p:childTnLst>
                              <p:par>
                                <p:cTn id="1274" presetID="9" presetClass="exit" presetSubtype="0" fill="hold" grpId="0" nodeType="afterEffect">
                                  <p:stCondLst>
                                    <p:cond delay="0"/>
                                  </p:stCondLst>
                                  <p:childTnLst>
                                    <p:animEffect transition="out" filter="dissolve">
                                      <p:cBhvr>
                                        <p:cTn id="1275" dur="500"/>
                                        <p:tgtEl>
                                          <p:spTgt spid="27"/>
                                        </p:tgtEl>
                                      </p:cBhvr>
                                    </p:animEffect>
                                    <p:set>
                                      <p:cBhvr>
                                        <p:cTn id="1276" dur="1" fill="hold">
                                          <p:stCondLst>
                                            <p:cond delay="499"/>
                                          </p:stCondLst>
                                        </p:cTn>
                                        <p:tgtEl>
                                          <p:spTgt spid="27"/>
                                        </p:tgtEl>
                                        <p:attrNameLst>
                                          <p:attrName>style.visibility</p:attrName>
                                        </p:attrNameLst>
                                      </p:cBhvr>
                                      <p:to>
                                        <p:strVal val="hidden"/>
                                      </p:to>
                                    </p:set>
                                  </p:childTnLst>
                                </p:cTn>
                              </p:par>
                            </p:childTnLst>
                          </p:cTn>
                        </p:par>
                        <p:par>
                          <p:cTn id="1277" fill="hold">
                            <p:stCondLst>
                              <p:cond delay="260500"/>
                            </p:stCondLst>
                            <p:childTnLst>
                              <p:par>
                                <p:cTn id="1278" presetID="9" presetClass="exit" presetSubtype="0" fill="hold" grpId="0" nodeType="afterEffect">
                                  <p:stCondLst>
                                    <p:cond delay="0"/>
                                  </p:stCondLst>
                                  <p:childTnLst>
                                    <p:animEffect transition="out" filter="dissolve">
                                      <p:cBhvr>
                                        <p:cTn id="1279" dur="500"/>
                                        <p:tgtEl>
                                          <p:spTgt spid="26"/>
                                        </p:tgtEl>
                                      </p:cBhvr>
                                    </p:animEffect>
                                    <p:set>
                                      <p:cBhvr>
                                        <p:cTn id="1280" dur="1" fill="hold">
                                          <p:stCondLst>
                                            <p:cond delay="499"/>
                                          </p:stCondLst>
                                        </p:cTn>
                                        <p:tgtEl>
                                          <p:spTgt spid="26"/>
                                        </p:tgtEl>
                                        <p:attrNameLst>
                                          <p:attrName>style.visibility</p:attrName>
                                        </p:attrNameLst>
                                      </p:cBhvr>
                                      <p:to>
                                        <p:strVal val="hidden"/>
                                      </p:to>
                                    </p:set>
                                  </p:childTnLst>
                                </p:cTn>
                              </p:par>
                            </p:childTnLst>
                          </p:cTn>
                        </p:par>
                        <p:par>
                          <p:cTn id="1281" fill="hold">
                            <p:stCondLst>
                              <p:cond delay="261000"/>
                            </p:stCondLst>
                            <p:childTnLst>
                              <p:par>
                                <p:cTn id="1282" presetID="9" presetClass="exit" presetSubtype="0" fill="hold" grpId="0" nodeType="afterEffect">
                                  <p:stCondLst>
                                    <p:cond delay="0"/>
                                  </p:stCondLst>
                                  <p:childTnLst>
                                    <p:animEffect transition="out" filter="dissolve">
                                      <p:cBhvr>
                                        <p:cTn id="1283" dur="500"/>
                                        <p:tgtEl>
                                          <p:spTgt spid="25"/>
                                        </p:tgtEl>
                                      </p:cBhvr>
                                    </p:animEffect>
                                    <p:set>
                                      <p:cBhvr>
                                        <p:cTn id="1284" dur="1" fill="hold">
                                          <p:stCondLst>
                                            <p:cond delay="499"/>
                                          </p:stCondLst>
                                        </p:cTn>
                                        <p:tgtEl>
                                          <p:spTgt spid="25"/>
                                        </p:tgtEl>
                                        <p:attrNameLst>
                                          <p:attrName>style.visibility</p:attrName>
                                        </p:attrNameLst>
                                      </p:cBhvr>
                                      <p:to>
                                        <p:strVal val="hidden"/>
                                      </p:to>
                                    </p:set>
                                  </p:childTnLst>
                                </p:cTn>
                              </p:par>
                            </p:childTnLst>
                          </p:cTn>
                        </p:par>
                        <p:par>
                          <p:cTn id="1285" fill="hold">
                            <p:stCondLst>
                              <p:cond delay="261500"/>
                            </p:stCondLst>
                            <p:childTnLst>
                              <p:par>
                                <p:cTn id="1286" presetID="9" presetClass="exit" presetSubtype="0" fill="hold" grpId="0" nodeType="afterEffect">
                                  <p:stCondLst>
                                    <p:cond delay="0"/>
                                  </p:stCondLst>
                                  <p:childTnLst>
                                    <p:animEffect transition="out" filter="dissolve">
                                      <p:cBhvr>
                                        <p:cTn id="1287" dur="500"/>
                                        <p:tgtEl>
                                          <p:spTgt spid="24"/>
                                        </p:tgtEl>
                                      </p:cBhvr>
                                    </p:animEffect>
                                    <p:set>
                                      <p:cBhvr>
                                        <p:cTn id="1288" dur="1" fill="hold">
                                          <p:stCondLst>
                                            <p:cond delay="499"/>
                                          </p:stCondLst>
                                        </p:cTn>
                                        <p:tgtEl>
                                          <p:spTgt spid="24"/>
                                        </p:tgtEl>
                                        <p:attrNameLst>
                                          <p:attrName>style.visibility</p:attrName>
                                        </p:attrNameLst>
                                      </p:cBhvr>
                                      <p:to>
                                        <p:strVal val="hidden"/>
                                      </p:to>
                                    </p:set>
                                  </p:childTnLst>
                                </p:cTn>
                              </p:par>
                            </p:childTnLst>
                          </p:cTn>
                        </p:par>
                        <p:par>
                          <p:cTn id="1289" fill="hold">
                            <p:stCondLst>
                              <p:cond delay="262000"/>
                            </p:stCondLst>
                            <p:childTnLst>
                              <p:par>
                                <p:cTn id="1290" presetID="9" presetClass="exit" presetSubtype="0" fill="hold" grpId="0" nodeType="afterEffect">
                                  <p:stCondLst>
                                    <p:cond delay="1000"/>
                                  </p:stCondLst>
                                  <p:childTnLst>
                                    <p:animEffect transition="out" filter="dissolve">
                                      <p:cBhvr>
                                        <p:cTn id="1291" dur="500"/>
                                        <p:tgtEl>
                                          <p:spTgt spid="23"/>
                                        </p:tgtEl>
                                      </p:cBhvr>
                                    </p:animEffect>
                                    <p:set>
                                      <p:cBhvr>
                                        <p:cTn id="1292" dur="1" fill="hold">
                                          <p:stCondLst>
                                            <p:cond delay="499"/>
                                          </p:stCondLst>
                                        </p:cTn>
                                        <p:tgtEl>
                                          <p:spTgt spid="23"/>
                                        </p:tgtEl>
                                        <p:attrNameLst>
                                          <p:attrName>style.visibility</p:attrName>
                                        </p:attrNameLst>
                                      </p:cBhvr>
                                      <p:to>
                                        <p:strVal val="hidden"/>
                                      </p:to>
                                    </p:set>
                                  </p:childTnLst>
                                </p:cTn>
                              </p:par>
                            </p:childTnLst>
                          </p:cTn>
                        </p:par>
                        <p:par>
                          <p:cTn id="1293" fill="hold">
                            <p:stCondLst>
                              <p:cond delay="263500"/>
                            </p:stCondLst>
                            <p:childTnLst>
                              <p:par>
                                <p:cTn id="1294" presetID="9" presetClass="exit" presetSubtype="0" fill="hold" grpId="0" nodeType="afterEffect">
                                  <p:stCondLst>
                                    <p:cond delay="1000"/>
                                  </p:stCondLst>
                                  <p:childTnLst>
                                    <p:animEffect transition="out" filter="dissolve">
                                      <p:cBhvr>
                                        <p:cTn id="1295" dur="500"/>
                                        <p:tgtEl>
                                          <p:spTgt spid="22"/>
                                        </p:tgtEl>
                                      </p:cBhvr>
                                    </p:animEffect>
                                    <p:set>
                                      <p:cBhvr>
                                        <p:cTn id="1296" dur="1" fill="hold">
                                          <p:stCondLst>
                                            <p:cond delay="499"/>
                                          </p:stCondLst>
                                        </p:cTn>
                                        <p:tgtEl>
                                          <p:spTgt spid="22"/>
                                        </p:tgtEl>
                                        <p:attrNameLst>
                                          <p:attrName>style.visibility</p:attrName>
                                        </p:attrNameLst>
                                      </p:cBhvr>
                                      <p:to>
                                        <p:strVal val="hidden"/>
                                      </p:to>
                                    </p:set>
                                  </p:childTnLst>
                                </p:cTn>
                              </p:par>
                            </p:childTnLst>
                          </p:cTn>
                        </p:par>
                      </p:childTnLst>
                    </p:cTn>
                  </p:par>
                  <p:par>
                    <p:cTn id="1297" fill="hold">
                      <p:stCondLst>
                        <p:cond delay="indefinite"/>
                      </p:stCondLst>
                      <p:childTnLst>
                        <p:par>
                          <p:cTn id="1298" fill="hold">
                            <p:stCondLst>
                              <p:cond delay="0"/>
                            </p:stCondLst>
                            <p:childTnLst>
                              <p:par>
                                <p:cTn id="1299" presetID="22" presetClass="exit" presetSubtype="4" fill="hold" grpId="1" nodeType="clickEffect">
                                  <p:stCondLst>
                                    <p:cond delay="0"/>
                                  </p:stCondLst>
                                  <p:childTnLst>
                                    <p:animEffect transition="out" filter="wipe(down)">
                                      <p:cBhvr>
                                        <p:cTn id="1300" dur="500"/>
                                        <p:tgtEl>
                                          <p:spTgt spid="21"/>
                                        </p:tgtEl>
                                      </p:cBhvr>
                                    </p:animEffect>
                                    <p:set>
                                      <p:cBhvr>
                                        <p:cTn id="130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p:bldP spid="2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p:cNvPicPr>
          <p:nvPr/>
        </p:nvPicPr>
        <p:blipFill>
          <a:blip r:embed="rId2"/>
          <a:srcRect t="30237" b="30237"/>
          <a:stretch>
            <a:fillRect/>
          </a:stretch>
        </p:blipFill>
        <p:spPr>
          <a:xfrm>
            <a:off x="0" y="0"/>
            <a:ext cx="12192000" cy="6858000"/>
          </a:xfrm>
          <a:prstGeom prst="rect">
            <a:avLst/>
          </a:prstGeom>
        </p:spPr>
      </p:pic>
      <p:sp>
        <p:nvSpPr>
          <p:cNvPr id="23" name="Rounded Rectangle 22"/>
          <p:cNvSpPr/>
          <p:nvPr/>
        </p:nvSpPr>
        <p:spPr>
          <a:xfrm>
            <a:off x="80211" y="50800"/>
            <a:ext cx="12039600" cy="67818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1200">
              <a:solidFill>
                <a:prstClr val="white"/>
              </a:solidFill>
              <a:latin typeface="Calibri"/>
            </a:endParaRPr>
          </a:p>
        </p:txBody>
      </p:sp>
      <p:pic>
        <p:nvPicPr>
          <p:cNvPr id="2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85137">
            <a:off x="11174877" y="5902615"/>
            <a:ext cx="693244" cy="751485"/>
          </a:xfrm>
          <a:prstGeom prst="rect">
            <a:avLst/>
          </a:prstGeom>
        </p:spPr>
      </p:pic>
      <p:sp>
        <p:nvSpPr>
          <p:cNvPr id="18" name="Oval Callout 17"/>
          <p:cNvSpPr/>
          <p:nvPr/>
        </p:nvSpPr>
        <p:spPr>
          <a:xfrm>
            <a:off x="356288" y="496913"/>
            <a:ext cx="1138702" cy="500869"/>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2533" b="1" dirty="0">
                <a:solidFill>
                  <a:prstClr val="black"/>
                </a:solidFill>
              </a:rPr>
              <a:t>Giải</a:t>
            </a:r>
            <a:endParaRPr lang="en-US" sz="2533"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269929" y="1273616"/>
                <a:ext cx="10402378" cy="3530069"/>
              </a:xfrm>
              <a:prstGeom prst="rect">
                <a:avLst/>
              </a:prstGeom>
            </p:spPr>
            <p:txBody>
              <a:bodyPr wrap="square">
                <a:spAutoFit/>
              </a:bodyPr>
              <a:lstStyle/>
              <a:p>
                <a:pPr marL="514350" indent="-514350">
                  <a:lnSpc>
                    <a:spcPct val="150000"/>
                  </a:lnSpc>
                  <a:buAutoNum type="alphaLcParenR"/>
                </a:pPr>
                <a14:m>
                  <m:oMath xmlns:m="http://schemas.openxmlformats.org/officeDocument/2006/math">
                    <m:r>
                      <a:rPr lang="en-US" sz="2533" i="1" dirty="0">
                        <a:solidFill>
                          <a:srgbClr val="333333"/>
                        </a:solidFill>
                        <a:latin typeface="Cambria Math" panose="02040503050406030204" pitchFamily="18" charset="0"/>
                        <a:ea typeface="Times New Roman" panose="02020603050405020304" pitchFamily="18" charset="0"/>
                      </a:rPr>
                      <m:t>𝑃</m:t>
                    </m:r>
                    <m:r>
                      <a:rPr lang="en-US" sz="2533" i="1" dirty="0">
                        <a:solidFill>
                          <a:srgbClr val="333333"/>
                        </a:solidFill>
                        <a:latin typeface="Cambria Math" panose="02040503050406030204" pitchFamily="18" charset="0"/>
                        <a:ea typeface="Times New Roman" panose="02020603050405020304" pitchFamily="18" charset="0"/>
                      </a:rPr>
                      <m:t>(</m:t>
                    </m:r>
                    <m:r>
                      <a:rPr lang="en-US" sz="2533" i="1" dirty="0">
                        <a:solidFill>
                          <a:srgbClr val="333333"/>
                        </a:solidFill>
                        <a:latin typeface="Cambria Math" panose="02040503050406030204" pitchFamily="18" charset="0"/>
                        <a:ea typeface="Times New Roman" panose="02020603050405020304" pitchFamily="18" charset="0"/>
                      </a:rPr>
                      <m:t>𝑥</m:t>
                    </m:r>
                    <m:r>
                      <a:rPr lang="en-US" sz="2533" i="1" dirty="0">
                        <a:solidFill>
                          <a:srgbClr val="333333"/>
                        </a:solidFill>
                        <a:latin typeface="Cambria Math" panose="02040503050406030204" pitchFamily="18" charset="0"/>
                        <a:ea typeface="Times New Roman" panose="02020603050405020304" pitchFamily="18" charset="0"/>
                      </a:rPr>
                      <m:t>)=−</m:t>
                    </m:r>
                    <m:sSup>
                      <m:sSupPr>
                        <m:ctrlPr>
                          <a:rPr lang="en-US" sz="2533" i="1">
                            <a:latin typeface="Cambria Math" panose="02040503050406030204" pitchFamily="18" charset="0"/>
                            <a:ea typeface="Times New Roman" panose="02020603050405020304" pitchFamily="18" charset="0"/>
                            <a:cs typeface="Arial" panose="020B0604020202020204" pitchFamily="34" charset="0"/>
                          </a:rPr>
                        </m:ctrlPr>
                      </m:sSupPr>
                      <m:e>
                        <m:r>
                          <a:rPr lang="en-US" sz="2533" i="1">
                            <a:latin typeface="Cambria Math" panose="02040503050406030204" pitchFamily="18" charset="0"/>
                            <a:ea typeface="Times New Roman" panose="02020603050405020304" pitchFamily="18" charset="0"/>
                            <a:cs typeface="Arial" panose="020B0604020202020204" pitchFamily="34" charset="0"/>
                          </a:rPr>
                          <m:t>𝑥</m:t>
                        </m:r>
                      </m:e>
                      <m:sup>
                        <m:r>
                          <a:rPr lang="en-US" sz="2533" i="1">
                            <a:latin typeface="Cambria Math" panose="02040503050406030204" pitchFamily="18" charset="0"/>
                            <a:ea typeface="Times New Roman" panose="02020603050405020304" pitchFamily="18" charset="0"/>
                            <a:cs typeface="Arial" panose="020B0604020202020204" pitchFamily="34" charset="0"/>
                          </a:rPr>
                          <m:t>2</m:t>
                        </m:r>
                      </m:sup>
                    </m:sSup>
                    <m:r>
                      <a:rPr lang="en-US" sz="2533" i="1">
                        <a:latin typeface="Cambria Math" panose="02040503050406030204" pitchFamily="18" charset="0"/>
                        <a:ea typeface="Times New Roman" panose="02020603050405020304" pitchFamily="18" charset="0"/>
                        <a:cs typeface="Arial" panose="020B0604020202020204" pitchFamily="34" charset="0"/>
                      </a:rPr>
                      <m:t>+3</m:t>
                    </m:r>
                    <m:r>
                      <a:rPr lang="en-US" sz="2533" i="1">
                        <a:latin typeface="Cambria Math" panose="02040503050406030204" pitchFamily="18" charset="0"/>
                        <a:ea typeface="Times New Roman" panose="02020603050405020304" pitchFamily="18" charset="0"/>
                        <a:cs typeface="Arial" panose="020B0604020202020204" pitchFamily="34" charset="0"/>
                      </a:rPr>
                      <m:t>𝑥</m:t>
                    </m:r>
                    <m:r>
                      <a:rPr lang="en-US" sz="2533" i="1">
                        <a:latin typeface="Cambria Math" panose="02040503050406030204" pitchFamily="18" charset="0"/>
                        <a:ea typeface="Times New Roman" panose="02020603050405020304" pitchFamily="18" charset="0"/>
                        <a:cs typeface="Arial" panose="020B0604020202020204" pitchFamily="34" charset="0"/>
                      </a:rPr>
                      <m:t>+1</m:t>
                    </m:r>
                  </m:oMath>
                </a14:m>
                <a:r>
                  <a:rPr lang="en-US" sz="2533" dirty="0">
                    <a:solidFill>
                      <a:srgbClr val="333333"/>
                    </a:solidFill>
                    <a:latin typeface="Arial" panose="020B0604020202020204" pitchFamily="34" charset="0"/>
                    <a:ea typeface="Times New Roman" panose="02020603050405020304" pitchFamily="18" charset="0"/>
                  </a:rPr>
                  <a:t> </a:t>
                </a:r>
              </a:p>
              <a:p>
                <a:pPr>
                  <a:lnSpc>
                    <a:spcPct val="150000"/>
                  </a:lnSpc>
                </a:pPr>
                <a:r>
                  <a:rPr lang="en-US" sz="2533"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2533" i="1" dirty="0">
                        <a:solidFill>
                          <a:srgbClr val="333333"/>
                        </a:solidFill>
                        <a:latin typeface="Cambria Math" panose="02040503050406030204" pitchFamily="18" charset="0"/>
                        <a:ea typeface="Times New Roman" panose="02020603050405020304" pitchFamily="18" charset="0"/>
                      </a:rPr>
                      <m:t>𝑄</m:t>
                    </m:r>
                    <m:r>
                      <a:rPr lang="en-US" sz="2533" i="1" dirty="0">
                        <a:solidFill>
                          <a:srgbClr val="333333"/>
                        </a:solidFill>
                        <a:latin typeface="Cambria Math" panose="02040503050406030204" pitchFamily="18" charset="0"/>
                        <a:ea typeface="Times New Roman" panose="02020603050405020304" pitchFamily="18" charset="0"/>
                      </a:rPr>
                      <m:t>(</m:t>
                    </m:r>
                    <m:r>
                      <a:rPr lang="en-US" sz="2533" i="1" dirty="0">
                        <a:solidFill>
                          <a:srgbClr val="333333"/>
                        </a:solidFill>
                        <a:latin typeface="Cambria Math" panose="02040503050406030204" pitchFamily="18" charset="0"/>
                        <a:ea typeface="Times New Roman" panose="02020603050405020304" pitchFamily="18" charset="0"/>
                      </a:rPr>
                      <m:t>𝑥</m:t>
                    </m:r>
                    <m:r>
                      <a:rPr lang="en-US" sz="2533" i="1" dirty="0">
                        <a:solidFill>
                          <a:srgbClr val="333333"/>
                        </a:solidFill>
                        <a:latin typeface="Cambria Math" panose="02040503050406030204" pitchFamily="18" charset="0"/>
                        <a:ea typeface="Times New Roman" panose="02020603050405020304" pitchFamily="18" charset="0"/>
                      </a:rPr>
                      <m:t>)= 3</m:t>
                    </m:r>
                    <m:sSup>
                      <m:sSupPr>
                        <m:ctrlPr>
                          <a:rPr lang="en-US" sz="2533" i="1">
                            <a:latin typeface="Cambria Math" panose="02040503050406030204" pitchFamily="18" charset="0"/>
                            <a:ea typeface="Times New Roman" panose="02020603050405020304" pitchFamily="18" charset="0"/>
                            <a:cs typeface="Arial" panose="020B0604020202020204" pitchFamily="34" charset="0"/>
                          </a:rPr>
                        </m:ctrlPr>
                      </m:sSupPr>
                      <m:e>
                        <m:r>
                          <a:rPr lang="en-US" sz="2533" i="1">
                            <a:latin typeface="Cambria Math" panose="02040503050406030204" pitchFamily="18" charset="0"/>
                            <a:ea typeface="Times New Roman" panose="02020603050405020304" pitchFamily="18" charset="0"/>
                            <a:cs typeface="Arial" panose="020B0604020202020204" pitchFamily="34" charset="0"/>
                          </a:rPr>
                          <m:t>𝑥</m:t>
                        </m:r>
                      </m:e>
                      <m:sup>
                        <m:r>
                          <a:rPr lang="en-US" sz="2533" i="1">
                            <a:latin typeface="Cambria Math" panose="02040503050406030204" pitchFamily="18" charset="0"/>
                            <a:ea typeface="Times New Roman" panose="02020603050405020304" pitchFamily="18" charset="0"/>
                            <a:cs typeface="Arial" panose="020B0604020202020204" pitchFamily="34" charset="0"/>
                          </a:rPr>
                          <m:t>2</m:t>
                        </m:r>
                      </m:sup>
                    </m:sSup>
                    <m:r>
                      <a:rPr lang="en-US" sz="2533" i="1">
                        <a:latin typeface="Cambria Math" panose="02040503050406030204" pitchFamily="18" charset="0"/>
                        <a:ea typeface="Times New Roman" panose="02020603050405020304" pitchFamily="18" charset="0"/>
                        <a:cs typeface="Arial" panose="020B0604020202020204" pitchFamily="34" charset="0"/>
                      </a:rPr>
                      <m:t>−5</m:t>
                    </m:r>
                    <m:r>
                      <a:rPr lang="en-US" sz="2533" i="1">
                        <a:latin typeface="Cambria Math" panose="02040503050406030204" pitchFamily="18" charset="0"/>
                        <a:ea typeface="Times New Roman" panose="02020603050405020304" pitchFamily="18" charset="0"/>
                        <a:cs typeface="Arial" panose="020B0604020202020204" pitchFamily="34" charset="0"/>
                      </a:rPr>
                      <m:t>𝑥</m:t>
                    </m:r>
                    <m:r>
                      <a:rPr lang="en-US" sz="2533" i="1">
                        <a:latin typeface="Cambria Math" panose="02040503050406030204" pitchFamily="18" charset="0"/>
                        <a:ea typeface="Times New Roman" panose="02020603050405020304" pitchFamily="18" charset="0"/>
                        <a:cs typeface="Arial" panose="020B0604020202020204" pitchFamily="34" charset="0"/>
                      </a:rPr>
                      <m:t>+4</m:t>
                    </m:r>
                  </m:oMath>
                </a14:m>
                <a:endParaRPr lang="en-US" sz="2533" dirty="0">
                  <a:latin typeface="Times New Roman" panose="02020603050405020304" pitchFamily="18" charset="0"/>
                  <a:ea typeface="Times New Roman" panose="02020603050405020304" pitchFamily="18" charset="0"/>
                </a:endParaRPr>
              </a:p>
              <a:p>
                <a:pPr>
                  <a:lnSpc>
                    <a:spcPct val="150000"/>
                  </a:lnSpc>
                </a:pPr>
                <a:r>
                  <a:rPr lang="en-US" sz="2533" dirty="0">
                    <a:solidFill>
                      <a:srgbClr val="333333"/>
                    </a:solidFill>
                    <a:latin typeface="Arial" panose="020B0604020202020204" pitchFamily="34" charset="0"/>
                    <a:ea typeface="Times New Roman" panose="02020603050405020304" pitchFamily="18" charset="0"/>
                  </a:rPr>
                  <a:t>b) </a:t>
                </a:r>
                <a14:m>
                  <m:oMath xmlns:m="http://schemas.openxmlformats.org/officeDocument/2006/math">
                    <m:r>
                      <a:rPr lang="en-US" sz="2533" i="1" dirty="0">
                        <a:solidFill>
                          <a:srgbClr val="333333"/>
                        </a:solidFill>
                        <a:latin typeface="Cambria Math" panose="02040503050406030204" pitchFamily="18" charset="0"/>
                        <a:ea typeface="Times New Roman" panose="02020603050405020304" pitchFamily="18" charset="0"/>
                      </a:rPr>
                      <m:t>𝑃</m:t>
                    </m:r>
                    <m:r>
                      <a:rPr lang="en-US" sz="2533" i="1" dirty="0">
                        <a:solidFill>
                          <a:srgbClr val="333333"/>
                        </a:solidFill>
                        <a:latin typeface="Cambria Math" panose="02040503050406030204" pitchFamily="18" charset="0"/>
                        <a:ea typeface="Times New Roman" panose="02020603050405020304" pitchFamily="18" charset="0"/>
                      </a:rPr>
                      <m:t>(</m:t>
                    </m:r>
                    <m:r>
                      <a:rPr lang="en-US" sz="2533" i="1" dirty="0">
                        <a:solidFill>
                          <a:srgbClr val="333333"/>
                        </a:solidFill>
                        <a:latin typeface="Cambria Math" panose="02040503050406030204" pitchFamily="18" charset="0"/>
                        <a:ea typeface="Times New Roman" panose="02020603050405020304" pitchFamily="18" charset="0"/>
                      </a:rPr>
                      <m:t>𝑥</m:t>
                    </m:r>
                    <m:r>
                      <a:rPr lang="en-US" sz="2533" i="1" dirty="0">
                        <a:solidFill>
                          <a:srgbClr val="333333"/>
                        </a:solidFill>
                        <a:latin typeface="Cambria Math" panose="02040503050406030204" pitchFamily="18" charset="0"/>
                        <a:ea typeface="Times New Roman" panose="02020603050405020304" pitchFamily="18" charset="0"/>
                      </a:rPr>
                      <m:t>)+</m:t>
                    </m:r>
                    <m:r>
                      <a:rPr lang="en-US" sz="2533" i="1" dirty="0">
                        <a:solidFill>
                          <a:srgbClr val="333333"/>
                        </a:solidFill>
                        <a:latin typeface="Cambria Math" panose="02040503050406030204" pitchFamily="18" charset="0"/>
                        <a:ea typeface="Times New Roman" panose="02020603050405020304" pitchFamily="18" charset="0"/>
                      </a:rPr>
                      <m:t>𝑄</m:t>
                    </m:r>
                    <m:r>
                      <a:rPr lang="en-US" sz="2533" i="1" dirty="0">
                        <a:solidFill>
                          <a:srgbClr val="333333"/>
                        </a:solidFill>
                        <a:latin typeface="Cambria Math" panose="02040503050406030204" pitchFamily="18" charset="0"/>
                        <a:ea typeface="Times New Roman" panose="02020603050405020304" pitchFamily="18" charset="0"/>
                      </a:rPr>
                      <m:t>(</m:t>
                    </m:r>
                    <m:r>
                      <a:rPr lang="en-US" sz="2533" i="1" dirty="0">
                        <a:solidFill>
                          <a:srgbClr val="333333"/>
                        </a:solidFill>
                        <a:latin typeface="Cambria Math" panose="02040503050406030204" pitchFamily="18" charset="0"/>
                        <a:ea typeface="Times New Roman" panose="02020603050405020304" pitchFamily="18" charset="0"/>
                      </a:rPr>
                      <m:t>𝑥</m:t>
                    </m:r>
                    <m:r>
                      <a:rPr lang="en-US" sz="2533" i="1" dirty="0">
                        <a:solidFill>
                          <a:srgbClr val="333333"/>
                        </a:solidFill>
                        <a:latin typeface="Cambria Math" panose="02040503050406030204" pitchFamily="18" charset="0"/>
                        <a:ea typeface="Times New Roman" panose="02020603050405020304" pitchFamily="18" charset="0"/>
                      </a:rPr>
                      <m:t>)=(−</m:t>
                    </m:r>
                    <m:sSup>
                      <m:sSupPr>
                        <m:ctrlPr>
                          <a:rPr lang="en-US" sz="2533" i="1">
                            <a:latin typeface="Cambria Math" panose="02040503050406030204" pitchFamily="18" charset="0"/>
                            <a:ea typeface="Times New Roman" panose="02020603050405020304" pitchFamily="18" charset="0"/>
                            <a:cs typeface="Arial" panose="020B0604020202020204" pitchFamily="34" charset="0"/>
                          </a:rPr>
                        </m:ctrlPr>
                      </m:sSupPr>
                      <m:e>
                        <m:r>
                          <a:rPr lang="en-US" sz="2533" i="1">
                            <a:latin typeface="Cambria Math" panose="02040503050406030204" pitchFamily="18" charset="0"/>
                            <a:ea typeface="Times New Roman" panose="02020603050405020304" pitchFamily="18" charset="0"/>
                            <a:cs typeface="Arial" panose="020B0604020202020204" pitchFamily="34" charset="0"/>
                          </a:rPr>
                          <m:t>𝑥</m:t>
                        </m:r>
                      </m:e>
                      <m:sup>
                        <m:r>
                          <a:rPr lang="en-US" sz="2533" i="1">
                            <a:latin typeface="Cambria Math" panose="02040503050406030204" pitchFamily="18" charset="0"/>
                            <a:ea typeface="Times New Roman" panose="02020603050405020304" pitchFamily="18" charset="0"/>
                            <a:cs typeface="Arial" panose="020B0604020202020204" pitchFamily="34" charset="0"/>
                          </a:rPr>
                          <m:t>2</m:t>
                        </m:r>
                      </m:sup>
                    </m:sSup>
                    <m:r>
                      <a:rPr lang="en-US" sz="2533" i="1">
                        <a:latin typeface="Cambria Math" panose="02040503050406030204" pitchFamily="18" charset="0"/>
                        <a:ea typeface="Times New Roman" panose="02020603050405020304" pitchFamily="18" charset="0"/>
                        <a:cs typeface="Arial" panose="020B0604020202020204" pitchFamily="34" charset="0"/>
                      </a:rPr>
                      <m:t>+3</m:t>
                    </m:r>
                    <m:r>
                      <a:rPr lang="en-US" sz="2533" i="1">
                        <a:latin typeface="Cambria Math" panose="02040503050406030204" pitchFamily="18" charset="0"/>
                        <a:ea typeface="Times New Roman" panose="02020603050405020304" pitchFamily="18" charset="0"/>
                        <a:cs typeface="Arial" panose="020B0604020202020204" pitchFamily="34" charset="0"/>
                      </a:rPr>
                      <m:t>𝑥</m:t>
                    </m:r>
                    <m:r>
                      <a:rPr lang="en-US" sz="2533" i="1">
                        <a:latin typeface="Cambria Math" panose="02040503050406030204" pitchFamily="18" charset="0"/>
                        <a:ea typeface="Times New Roman" panose="02020603050405020304" pitchFamily="18" charset="0"/>
                        <a:cs typeface="Arial" panose="020B0604020202020204" pitchFamily="34" charset="0"/>
                      </a:rPr>
                      <m:t>+1)+(3</m:t>
                    </m:r>
                    <m:sSup>
                      <m:sSupPr>
                        <m:ctrlPr>
                          <a:rPr lang="en-US" sz="2533" i="1">
                            <a:latin typeface="Cambria Math" panose="02040503050406030204" pitchFamily="18" charset="0"/>
                            <a:ea typeface="Times New Roman" panose="02020603050405020304" pitchFamily="18" charset="0"/>
                            <a:cs typeface="Arial" panose="020B0604020202020204" pitchFamily="34" charset="0"/>
                          </a:rPr>
                        </m:ctrlPr>
                      </m:sSupPr>
                      <m:e>
                        <m:r>
                          <a:rPr lang="en-US" sz="2533" i="1">
                            <a:latin typeface="Cambria Math" panose="02040503050406030204" pitchFamily="18" charset="0"/>
                            <a:ea typeface="Times New Roman" panose="02020603050405020304" pitchFamily="18" charset="0"/>
                            <a:cs typeface="Arial" panose="020B0604020202020204" pitchFamily="34" charset="0"/>
                          </a:rPr>
                          <m:t>𝑥</m:t>
                        </m:r>
                      </m:e>
                      <m:sup>
                        <m:r>
                          <a:rPr lang="en-US" sz="2533" i="1">
                            <a:latin typeface="Cambria Math" panose="02040503050406030204" pitchFamily="18" charset="0"/>
                            <a:ea typeface="Times New Roman" panose="02020603050405020304" pitchFamily="18" charset="0"/>
                            <a:cs typeface="Arial" panose="020B0604020202020204" pitchFamily="34" charset="0"/>
                          </a:rPr>
                          <m:t>2</m:t>
                        </m:r>
                      </m:sup>
                    </m:sSup>
                    <m:r>
                      <a:rPr lang="en-US" sz="2533" i="1">
                        <a:latin typeface="Cambria Math" panose="02040503050406030204" pitchFamily="18" charset="0"/>
                        <a:ea typeface="Times New Roman" panose="02020603050405020304" pitchFamily="18" charset="0"/>
                        <a:cs typeface="Arial" panose="020B0604020202020204" pitchFamily="34" charset="0"/>
                      </a:rPr>
                      <m:t>−5</m:t>
                    </m:r>
                    <m:r>
                      <a:rPr lang="en-US" sz="2533" i="1">
                        <a:latin typeface="Cambria Math" panose="02040503050406030204" pitchFamily="18" charset="0"/>
                        <a:ea typeface="Times New Roman" panose="02020603050405020304" pitchFamily="18" charset="0"/>
                        <a:cs typeface="Arial" panose="020B0604020202020204" pitchFamily="34" charset="0"/>
                      </a:rPr>
                      <m:t>𝑥</m:t>
                    </m:r>
                    <m:r>
                      <a:rPr lang="en-US" sz="2533" i="1">
                        <a:latin typeface="Cambria Math" panose="02040503050406030204" pitchFamily="18" charset="0"/>
                        <a:ea typeface="Times New Roman" panose="02020603050405020304" pitchFamily="18" charset="0"/>
                        <a:cs typeface="Arial" panose="020B0604020202020204" pitchFamily="34" charset="0"/>
                      </a:rPr>
                      <m:t>+4</m:t>
                    </m:r>
                  </m:oMath>
                </a14:m>
                <a:r>
                  <a:rPr lang="en-US" sz="2533" dirty="0">
                    <a:solidFill>
                      <a:srgbClr val="333333"/>
                    </a:solidFill>
                    <a:latin typeface="Arial" panose="020B0604020202020204" pitchFamily="34" charset="0"/>
                    <a:ea typeface="Times New Roman" panose="02020603050405020304" pitchFamily="18" charset="0"/>
                  </a:rPr>
                  <a:t>) </a:t>
                </a:r>
                <a:endParaRPr lang="en-US" sz="2533" dirty="0">
                  <a:latin typeface="Times New Roman" panose="02020603050405020304" pitchFamily="18" charset="0"/>
                  <a:ea typeface="Times New Roman" panose="02020603050405020304" pitchFamily="18" charset="0"/>
                </a:endParaRPr>
              </a:p>
              <a:p>
                <a:pPr>
                  <a:lnSpc>
                    <a:spcPct val="150000"/>
                  </a:lnSpc>
                </a:pPr>
                <a:r>
                  <a:rPr lang="en-US" sz="2533" dirty="0">
                    <a:solidFill>
                      <a:srgbClr val="333333"/>
                    </a:solidFill>
                    <a:latin typeface="Arial" panose="020B0604020202020204" pitchFamily="34" charset="0"/>
                    <a:ea typeface="Times New Roman" panose="02020603050405020304" pitchFamily="18" charset="0"/>
                  </a:rPr>
                  <a:t>c) </a:t>
                </a:r>
                <a14:m>
                  <m:oMath xmlns:m="http://schemas.openxmlformats.org/officeDocument/2006/math">
                    <m:r>
                      <a:rPr lang="en-US" sz="2533" i="1" dirty="0">
                        <a:solidFill>
                          <a:srgbClr val="333333"/>
                        </a:solidFill>
                        <a:latin typeface="Cambria Math" panose="02040503050406030204" pitchFamily="18" charset="0"/>
                        <a:ea typeface="Times New Roman" panose="02020603050405020304" pitchFamily="18" charset="0"/>
                      </a:rPr>
                      <m:t>𝑃</m:t>
                    </m:r>
                    <m:r>
                      <a:rPr lang="en-US" sz="2533" i="1" dirty="0">
                        <a:solidFill>
                          <a:srgbClr val="333333"/>
                        </a:solidFill>
                        <a:latin typeface="Cambria Math" panose="02040503050406030204" pitchFamily="18" charset="0"/>
                        <a:ea typeface="Times New Roman" panose="02020603050405020304" pitchFamily="18" charset="0"/>
                      </a:rPr>
                      <m:t>(</m:t>
                    </m:r>
                    <m:r>
                      <a:rPr lang="en-US" sz="2533" i="1" dirty="0">
                        <a:solidFill>
                          <a:srgbClr val="333333"/>
                        </a:solidFill>
                        <a:latin typeface="Cambria Math" panose="02040503050406030204" pitchFamily="18" charset="0"/>
                        <a:ea typeface="Times New Roman" panose="02020603050405020304" pitchFamily="18" charset="0"/>
                      </a:rPr>
                      <m:t>𝑥</m:t>
                    </m:r>
                    <m:r>
                      <a:rPr lang="en-US" sz="2533" i="1" dirty="0">
                        <a:solidFill>
                          <a:srgbClr val="333333"/>
                        </a:solidFill>
                        <a:latin typeface="Cambria Math" panose="02040503050406030204" pitchFamily="18" charset="0"/>
                        <a:ea typeface="Times New Roman" panose="02020603050405020304" pitchFamily="18" charset="0"/>
                      </a:rPr>
                      <m:t>)+</m:t>
                    </m:r>
                    <m:r>
                      <a:rPr lang="en-US" sz="2533" i="1" dirty="0">
                        <a:solidFill>
                          <a:srgbClr val="333333"/>
                        </a:solidFill>
                        <a:latin typeface="Cambria Math" panose="02040503050406030204" pitchFamily="18" charset="0"/>
                        <a:ea typeface="Times New Roman" panose="02020603050405020304" pitchFamily="18" charset="0"/>
                      </a:rPr>
                      <m:t>𝑄</m:t>
                    </m:r>
                    <m:r>
                      <a:rPr lang="en-US" sz="2533" i="1" dirty="0">
                        <a:solidFill>
                          <a:srgbClr val="333333"/>
                        </a:solidFill>
                        <a:latin typeface="Cambria Math" panose="02040503050406030204" pitchFamily="18" charset="0"/>
                        <a:ea typeface="Times New Roman" panose="02020603050405020304" pitchFamily="18" charset="0"/>
                      </a:rPr>
                      <m:t>(</m:t>
                    </m:r>
                    <m:r>
                      <a:rPr lang="en-US" sz="2533" i="1" dirty="0">
                        <a:solidFill>
                          <a:srgbClr val="333333"/>
                        </a:solidFill>
                        <a:latin typeface="Cambria Math" panose="02040503050406030204" pitchFamily="18" charset="0"/>
                        <a:ea typeface="Times New Roman" panose="02020603050405020304" pitchFamily="18" charset="0"/>
                      </a:rPr>
                      <m:t>𝑥</m:t>
                    </m:r>
                    <m:r>
                      <a:rPr lang="en-US" sz="2533" i="1" dirty="0">
                        <a:solidFill>
                          <a:srgbClr val="333333"/>
                        </a:solidFill>
                        <a:latin typeface="Cambria Math" panose="02040503050406030204" pitchFamily="18" charset="0"/>
                        <a:ea typeface="Times New Roman" panose="02020603050405020304" pitchFamily="18" charset="0"/>
                      </a:rPr>
                      <m:t>) = −</m:t>
                    </m:r>
                    <m:sSup>
                      <m:sSupPr>
                        <m:ctrlPr>
                          <a:rPr lang="en-US" sz="2533" i="1">
                            <a:latin typeface="Cambria Math" panose="02040503050406030204" pitchFamily="18" charset="0"/>
                            <a:ea typeface="Times New Roman" panose="02020603050405020304" pitchFamily="18" charset="0"/>
                            <a:cs typeface="Arial" panose="020B0604020202020204" pitchFamily="34" charset="0"/>
                          </a:rPr>
                        </m:ctrlPr>
                      </m:sSupPr>
                      <m:e>
                        <m:r>
                          <a:rPr lang="en-US" sz="2533" i="1">
                            <a:latin typeface="Cambria Math" panose="02040503050406030204" pitchFamily="18" charset="0"/>
                            <a:ea typeface="Times New Roman" panose="02020603050405020304" pitchFamily="18" charset="0"/>
                            <a:cs typeface="Arial" panose="020B0604020202020204" pitchFamily="34" charset="0"/>
                          </a:rPr>
                          <m:t>𝑥</m:t>
                        </m:r>
                      </m:e>
                      <m:sup>
                        <m:r>
                          <a:rPr lang="en-US" sz="2533" i="1">
                            <a:latin typeface="Cambria Math" panose="02040503050406030204" pitchFamily="18" charset="0"/>
                            <a:ea typeface="Times New Roman" panose="02020603050405020304" pitchFamily="18" charset="0"/>
                            <a:cs typeface="Arial" panose="020B0604020202020204" pitchFamily="34" charset="0"/>
                          </a:rPr>
                          <m:t>2</m:t>
                        </m:r>
                      </m:sup>
                    </m:sSup>
                    <m:r>
                      <a:rPr lang="en-US" sz="2533" i="1">
                        <a:latin typeface="Cambria Math" panose="02040503050406030204" pitchFamily="18" charset="0"/>
                        <a:ea typeface="Times New Roman" panose="02020603050405020304" pitchFamily="18" charset="0"/>
                        <a:cs typeface="Arial" panose="020B0604020202020204" pitchFamily="34" charset="0"/>
                      </a:rPr>
                      <m:t>+3</m:t>
                    </m:r>
                    <m:r>
                      <a:rPr lang="en-US" sz="2533" i="1">
                        <a:latin typeface="Cambria Math" panose="02040503050406030204" pitchFamily="18" charset="0"/>
                        <a:ea typeface="Times New Roman" panose="02020603050405020304" pitchFamily="18" charset="0"/>
                        <a:cs typeface="Arial" panose="020B0604020202020204" pitchFamily="34" charset="0"/>
                      </a:rPr>
                      <m:t>𝑥</m:t>
                    </m:r>
                    <m:r>
                      <a:rPr lang="en-US" sz="2533" i="1">
                        <a:latin typeface="Cambria Math" panose="02040503050406030204" pitchFamily="18" charset="0"/>
                        <a:ea typeface="Times New Roman" panose="02020603050405020304" pitchFamily="18" charset="0"/>
                        <a:cs typeface="Arial" panose="020B0604020202020204" pitchFamily="34" charset="0"/>
                      </a:rPr>
                      <m:t>+1+3</m:t>
                    </m:r>
                    <m:sSup>
                      <m:sSupPr>
                        <m:ctrlPr>
                          <a:rPr lang="en-US" sz="2533" i="1">
                            <a:latin typeface="Cambria Math" panose="02040503050406030204" pitchFamily="18" charset="0"/>
                            <a:ea typeface="Times New Roman" panose="02020603050405020304" pitchFamily="18" charset="0"/>
                            <a:cs typeface="Arial" panose="020B0604020202020204" pitchFamily="34" charset="0"/>
                          </a:rPr>
                        </m:ctrlPr>
                      </m:sSupPr>
                      <m:e>
                        <m:r>
                          <a:rPr lang="en-US" sz="2533" i="1">
                            <a:latin typeface="Cambria Math" panose="02040503050406030204" pitchFamily="18" charset="0"/>
                            <a:ea typeface="Times New Roman" panose="02020603050405020304" pitchFamily="18" charset="0"/>
                            <a:cs typeface="Arial" panose="020B0604020202020204" pitchFamily="34" charset="0"/>
                          </a:rPr>
                          <m:t>𝑥</m:t>
                        </m:r>
                      </m:e>
                      <m:sup>
                        <m:r>
                          <a:rPr lang="en-US" sz="2533" i="1">
                            <a:latin typeface="Cambria Math" panose="02040503050406030204" pitchFamily="18" charset="0"/>
                            <a:ea typeface="Times New Roman" panose="02020603050405020304" pitchFamily="18" charset="0"/>
                            <a:cs typeface="Arial" panose="020B0604020202020204" pitchFamily="34" charset="0"/>
                          </a:rPr>
                          <m:t>2</m:t>
                        </m:r>
                      </m:sup>
                    </m:sSup>
                    <m:r>
                      <a:rPr lang="en-US" sz="2533" i="1">
                        <a:latin typeface="Cambria Math" panose="02040503050406030204" pitchFamily="18" charset="0"/>
                        <a:ea typeface="Times New Roman" panose="02020603050405020304" pitchFamily="18" charset="0"/>
                        <a:cs typeface="Arial" panose="020B0604020202020204" pitchFamily="34" charset="0"/>
                      </a:rPr>
                      <m:t>−5</m:t>
                    </m:r>
                    <m:r>
                      <a:rPr lang="en-US" sz="2533" i="1">
                        <a:latin typeface="Cambria Math" panose="02040503050406030204" pitchFamily="18" charset="0"/>
                        <a:ea typeface="Times New Roman" panose="02020603050405020304" pitchFamily="18" charset="0"/>
                        <a:cs typeface="Arial" panose="020B0604020202020204" pitchFamily="34" charset="0"/>
                      </a:rPr>
                      <m:t>𝑥</m:t>
                    </m:r>
                    <m:r>
                      <a:rPr lang="en-US" sz="2533" i="1">
                        <a:latin typeface="Cambria Math" panose="02040503050406030204" pitchFamily="18" charset="0"/>
                        <a:ea typeface="Times New Roman" panose="02020603050405020304" pitchFamily="18" charset="0"/>
                        <a:cs typeface="Arial" panose="020B0604020202020204" pitchFamily="34" charset="0"/>
                      </a:rPr>
                      <m:t>+4</m:t>
                    </m:r>
                  </m:oMath>
                </a14:m>
                <a:endParaRPr lang="en-US" sz="2533" dirty="0">
                  <a:latin typeface="Times New Roman" panose="02020603050405020304" pitchFamily="18" charset="0"/>
                  <a:ea typeface="Times New Roman" panose="02020603050405020304" pitchFamily="18" charset="0"/>
                </a:endParaRPr>
              </a:p>
              <a:p>
                <a:pPr>
                  <a:lnSpc>
                    <a:spcPct val="150000"/>
                  </a:lnSpc>
                </a:pPr>
                <a:r>
                  <a:rPr lang="en-US" sz="2533" dirty="0">
                    <a:solidFill>
                      <a:srgbClr val="333333"/>
                    </a:solidFill>
                    <a:ea typeface="Times New Roman" panose="02020603050405020304" pitchFamily="18" charset="0"/>
                  </a:rPr>
                  <a:t>                               </a:t>
                </a:r>
                <a14:m>
                  <m:oMath xmlns:m="http://schemas.openxmlformats.org/officeDocument/2006/math">
                    <m:r>
                      <a:rPr lang="en-US" sz="2533" i="1" dirty="0">
                        <a:solidFill>
                          <a:srgbClr val="333333"/>
                        </a:solidFill>
                        <a:latin typeface="Cambria Math" panose="02040503050406030204" pitchFamily="18" charset="0"/>
                        <a:ea typeface="Times New Roman" panose="02020603050405020304" pitchFamily="18" charset="0"/>
                      </a:rPr>
                      <m:t>= </m:t>
                    </m:r>
                    <m:d>
                      <m:dPr>
                        <m:ctrlPr>
                          <a:rPr lang="en-US" sz="2533" i="1">
                            <a:latin typeface="Cambria Math" panose="02040503050406030204" pitchFamily="18" charset="0"/>
                            <a:ea typeface="Times New Roman" panose="02020603050405020304" pitchFamily="18" charset="0"/>
                            <a:cs typeface="Arial" panose="020B0604020202020204" pitchFamily="34" charset="0"/>
                          </a:rPr>
                        </m:ctrlPr>
                      </m:dPr>
                      <m:e>
                        <m:r>
                          <a:rPr lang="en-US" sz="2533" i="1">
                            <a:latin typeface="Cambria Math" panose="02040503050406030204" pitchFamily="18" charset="0"/>
                            <a:ea typeface="Times New Roman" panose="02020603050405020304" pitchFamily="18" charset="0"/>
                            <a:cs typeface="Arial" panose="020B0604020202020204" pitchFamily="34" charset="0"/>
                          </a:rPr>
                          <m:t>−2</m:t>
                        </m:r>
                        <m:sSup>
                          <m:sSupPr>
                            <m:ctrlPr>
                              <a:rPr lang="en-US" sz="2533" i="1">
                                <a:latin typeface="Cambria Math" panose="02040503050406030204" pitchFamily="18" charset="0"/>
                                <a:ea typeface="Times New Roman" panose="02020603050405020304" pitchFamily="18" charset="0"/>
                                <a:cs typeface="Arial" panose="020B0604020202020204" pitchFamily="34" charset="0"/>
                              </a:rPr>
                            </m:ctrlPr>
                          </m:sSupPr>
                          <m:e>
                            <m:r>
                              <a:rPr lang="en-US" sz="2533" i="1">
                                <a:latin typeface="Cambria Math" panose="02040503050406030204" pitchFamily="18" charset="0"/>
                                <a:ea typeface="Times New Roman" panose="02020603050405020304" pitchFamily="18" charset="0"/>
                                <a:cs typeface="Arial" panose="020B0604020202020204" pitchFamily="34" charset="0"/>
                              </a:rPr>
                              <m:t>𝑥</m:t>
                            </m:r>
                          </m:e>
                          <m:sup>
                            <m:r>
                              <a:rPr lang="en-US" sz="2533" i="1">
                                <a:latin typeface="Cambria Math" panose="02040503050406030204" pitchFamily="18" charset="0"/>
                                <a:ea typeface="Times New Roman" panose="02020603050405020304" pitchFamily="18" charset="0"/>
                                <a:cs typeface="Arial" panose="020B0604020202020204" pitchFamily="34" charset="0"/>
                              </a:rPr>
                              <m:t>2</m:t>
                            </m:r>
                          </m:sup>
                        </m:sSup>
                        <m:r>
                          <a:rPr lang="en-US" sz="2533" i="1">
                            <a:latin typeface="Cambria Math" panose="02040503050406030204" pitchFamily="18" charset="0"/>
                            <a:ea typeface="Times New Roman" panose="02020603050405020304" pitchFamily="18" charset="0"/>
                            <a:cs typeface="Arial" panose="020B0604020202020204" pitchFamily="34" charset="0"/>
                          </a:rPr>
                          <m:t>+3</m:t>
                        </m:r>
                        <m:sSup>
                          <m:sSupPr>
                            <m:ctrlPr>
                              <a:rPr lang="en-US" sz="2533" i="1">
                                <a:latin typeface="Cambria Math" panose="02040503050406030204" pitchFamily="18" charset="0"/>
                                <a:ea typeface="Times New Roman" panose="02020603050405020304" pitchFamily="18" charset="0"/>
                                <a:cs typeface="Arial" panose="020B0604020202020204" pitchFamily="34" charset="0"/>
                              </a:rPr>
                            </m:ctrlPr>
                          </m:sSupPr>
                          <m:e>
                            <m:r>
                              <a:rPr lang="en-US" sz="2533" i="1">
                                <a:latin typeface="Cambria Math" panose="02040503050406030204" pitchFamily="18" charset="0"/>
                                <a:ea typeface="Times New Roman" panose="02020603050405020304" pitchFamily="18" charset="0"/>
                                <a:cs typeface="Arial" panose="020B0604020202020204" pitchFamily="34" charset="0"/>
                              </a:rPr>
                              <m:t>𝑥</m:t>
                            </m:r>
                          </m:e>
                          <m:sup>
                            <m:r>
                              <a:rPr lang="en-US" sz="2533" i="1">
                                <a:latin typeface="Cambria Math" panose="02040503050406030204" pitchFamily="18" charset="0"/>
                                <a:ea typeface="Times New Roman" panose="02020603050405020304" pitchFamily="18" charset="0"/>
                                <a:cs typeface="Arial" panose="020B0604020202020204" pitchFamily="34" charset="0"/>
                              </a:rPr>
                              <m:t>2</m:t>
                            </m:r>
                          </m:sup>
                        </m:sSup>
                      </m:e>
                    </m:d>
                    <m:r>
                      <a:rPr lang="en-US" sz="2533" i="1">
                        <a:latin typeface="Cambria Math" panose="02040503050406030204" pitchFamily="18" charset="0"/>
                        <a:ea typeface="Times New Roman" panose="02020603050405020304" pitchFamily="18" charset="0"/>
                        <a:cs typeface="Arial" panose="020B0604020202020204" pitchFamily="34" charset="0"/>
                      </a:rPr>
                      <m:t>+</m:t>
                    </m:r>
                    <m:d>
                      <m:dPr>
                        <m:ctrlPr>
                          <a:rPr lang="en-US" sz="2533" i="1">
                            <a:latin typeface="Cambria Math" panose="02040503050406030204" pitchFamily="18" charset="0"/>
                            <a:ea typeface="Times New Roman" panose="02020603050405020304" pitchFamily="18" charset="0"/>
                            <a:cs typeface="Arial" panose="020B0604020202020204" pitchFamily="34" charset="0"/>
                          </a:rPr>
                        </m:ctrlPr>
                      </m:dPr>
                      <m:e>
                        <m:r>
                          <a:rPr lang="en-US" sz="2533" i="1">
                            <a:latin typeface="Cambria Math" panose="02040503050406030204" pitchFamily="18" charset="0"/>
                            <a:ea typeface="Times New Roman" panose="02020603050405020304" pitchFamily="18" charset="0"/>
                            <a:cs typeface="Arial" panose="020B0604020202020204" pitchFamily="34" charset="0"/>
                          </a:rPr>
                          <m:t>3</m:t>
                        </m:r>
                        <m:r>
                          <a:rPr lang="en-US" sz="2533" i="1">
                            <a:latin typeface="Cambria Math" panose="02040503050406030204" pitchFamily="18" charset="0"/>
                            <a:ea typeface="Times New Roman" panose="02020603050405020304" pitchFamily="18" charset="0"/>
                            <a:cs typeface="Arial" panose="020B0604020202020204" pitchFamily="34" charset="0"/>
                          </a:rPr>
                          <m:t>𝑥</m:t>
                        </m:r>
                        <m:r>
                          <a:rPr lang="en-US" sz="2533" i="1">
                            <a:latin typeface="Cambria Math" panose="02040503050406030204" pitchFamily="18" charset="0"/>
                            <a:ea typeface="Times New Roman" panose="02020603050405020304" pitchFamily="18" charset="0"/>
                            <a:cs typeface="Arial" panose="020B0604020202020204" pitchFamily="34" charset="0"/>
                          </a:rPr>
                          <m:t>−5</m:t>
                        </m:r>
                        <m:r>
                          <a:rPr lang="en-US" sz="2533" i="1">
                            <a:latin typeface="Cambria Math" panose="02040503050406030204" pitchFamily="18" charset="0"/>
                            <a:ea typeface="Times New Roman" panose="02020603050405020304" pitchFamily="18" charset="0"/>
                            <a:cs typeface="Arial" panose="020B0604020202020204" pitchFamily="34" charset="0"/>
                          </a:rPr>
                          <m:t>𝑥</m:t>
                        </m:r>
                      </m:e>
                    </m:d>
                    <m:r>
                      <a:rPr lang="en-US" sz="2533" i="1">
                        <a:latin typeface="Cambria Math" panose="02040503050406030204" pitchFamily="18" charset="0"/>
                        <a:ea typeface="Times New Roman" panose="02020603050405020304" pitchFamily="18" charset="0"/>
                        <a:cs typeface="Arial" panose="020B0604020202020204" pitchFamily="34" charset="0"/>
                      </a:rPr>
                      <m:t>+</m:t>
                    </m:r>
                    <m:d>
                      <m:dPr>
                        <m:ctrlPr>
                          <a:rPr lang="en-US" sz="2533" i="1">
                            <a:latin typeface="Cambria Math" panose="02040503050406030204" pitchFamily="18" charset="0"/>
                            <a:ea typeface="Times New Roman" panose="02020603050405020304" pitchFamily="18" charset="0"/>
                            <a:cs typeface="Arial" panose="020B0604020202020204" pitchFamily="34" charset="0"/>
                          </a:rPr>
                        </m:ctrlPr>
                      </m:dPr>
                      <m:e>
                        <m:r>
                          <a:rPr lang="en-US" sz="2533" i="1">
                            <a:latin typeface="Cambria Math" panose="02040503050406030204" pitchFamily="18" charset="0"/>
                            <a:ea typeface="Times New Roman" panose="02020603050405020304" pitchFamily="18" charset="0"/>
                            <a:cs typeface="Arial" panose="020B0604020202020204" pitchFamily="34" charset="0"/>
                          </a:rPr>
                          <m:t>1+4</m:t>
                        </m:r>
                      </m:e>
                    </m:d>
                  </m:oMath>
                </a14:m>
                <a:endParaRPr lang="en-US" sz="2533" dirty="0">
                  <a:latin typeface="Times New Roman" panose="02020603050405020304" pitchFamily="18" charset="0"/>
                  <a:ea typeface="Times New Roman" panose="02020603050405020304" pitchFamily="18" charset="0"/>
                </a:endParaRPr>
              </a:p>
              <a:p>
                <a:pPr>
                  <a:lnSpc>
                    <a:spcPct val="150000"/>
                  </a:lnSpc>
                </a:pPr>
                <a:r>
                  <a:rPr lang="en-US" sz="2533" dirty="0">
                    <a:solidFill>
                      <a:srgbClr val="333333"/>
                    </a:solidFill>
                    <a:latin typeface="Arial" panose="020B0604020202020204" pitchFamily="34" charset="0"/>
                    <a:ea typeface="Times New Roman" panose="02020603050405020304" pitchFamily="18" charset="0"/>
                  </a:rPr>
                  <a:t>d) </a:t>
                </a:r>
                <a14:m>
                  <m:oMath xmlns:m="http://schemas.openxmlformats.org/officeDocument/2006/math">
                    <m:r>
                      <a:rPr lang="en-US" sz="2533" i="1" dirty="0">
                        <a:solidFill>
                          <a:srgbClr val="333333"/>
                        </a:solidFill>
                        <a:latin typeface="Cambria Math" panose="02040503050406030204" pitchFamily="18" charset="0"/>
                        <a:ea typeface="Times New Roman" panose="02020603050405020304" pitchFamily="18" charset="0"/>
                      </a:rPr>
                      <m:t>𝑃</m:t>
                    </m:r>
                    <m:r>
                      <a:rPr lang="en-US" sz="2533" i="1" dirty="0">
                        <a:solidFill>
                          <a:srgbClr val="333333"/>
                        </a:solidFill>
                        <a:latin typeface="Cambria Math" panose="02040503050406030204" pitchFamily="18" charset="0"/>
                        <a:ea typeface="Times New Roman" panose="02020603050405020304" pitchFamily="18" charset="0"/>
                      </a:rPr>
                      <m:t>(</m:t>
                    </m:r>
                    <m:r>
                      <a:rPr lang="en-US" sz="2533" i="1" dirty="0">
                        <a:solidFill>
                          <a:srgbClr val="333333"/>
                        </a:solidFill>
                        <a:latin typeface="Cambria Math" panose="02040503050406030204" pitchFamily="18" charset="0"/>
                        <a:ea typeface="Times New Roman" panose="02020603050405020304" pitchFamily="18" charset="0"/>
                      </a:rPr>
                      <m:t>𝑥</m:t>
                    </m:r>
                    <m:r>
                      <a:rPr lang="en-US" sz="2533" i="1" dirty="0">
                        <a:solidFill>
                          <a:srgbClr val="333333"/>
                        </a:solidFill>
                        <a:latin typeface="Cambria Math" panose="02040503050406030204" pitchFamily="18" charset="0"/>
                        <a:ea typeface="Times New Roman" panose="02020603050405020304" pitchFamily="18" charset="0"/>
                      </a:rPr>
                      <m:t>)+</m:t>
                    </m:r>
                    <m:r>
                      <a:rPr lang="en-US" sz="2533" i="1" dirty="0">
                        <a:solidFill>
                          <a:srgbClr val="333333"/>
                        </a:solidFill>
                        <a:latin typeface="Cambria Math" panose="02040503050406030204" pitchFamily="18" charset="0"/>
                        <a:ea typeface="Times New Roman" panose="02020603050405020304" pitchFamily="18" charset="0"/>
                      </a:rPr>
                      <m:t>𝑄</m:t>
                    </m:r>
                    <m:r>
                      <a:rPr lang="en-US" sz="2533" i="1" dirty="0">
                        <a:solidFill>
                          <a:srgbClr val="333333"/>
                        </a:solidFill>
                        <a:latin typeface="Cambria Math" panose="02040503050406030204" pitchFamily="18" charset="0"/>
                        <a:ea typeface="Times New Roman" panose="02020603050405020304" pitchFamily="18" charset="0"/>
                      </a:rPr>
                      <m:t>(</m:t>
                    </m:r>
                    <m:r>
                      <a:rPr lang="en-US" sz="2533" i="1" dirty="0">
                        <a:solidFill>
                          <a:srgbClr val="333333"/>
                        </a:solidFill>
                        <a:latin typeface="Cambria Math" panose="02040503050406030204" pitchFamily="18" charset="0"/>
                        <a:ea typeface="Times New Roman" panose="02020603050405020304" pitchFamily="18" charset="0"/>
                      </a:rPr>
                      <m:t>𝑥</m:t>
                    </m:r>
                    <m:r>
                      <a:rPr lang="en-US" sz="2533" i="1" dirty="0">
                        <a:solidFill>
                          <a:srgbClr val="333333"/>
                        </a:solidFill>
                        <a:latin typeface="Cambria Math" panose="02040503050406030204" pitchFamily="18" charset="0"/>
                        <a:ea typeface="Times New Roman" panose="02020603050405020304" pitchFamily="18" charset="0"/>
                      </a:rPr>
                      <m:t>) =</m:t>
                    </m:r>
                    <m:sSup>
                      <m:sSupPr>
                        <m:ctrlPr>
                          <a:rPr lang="en-US" sz="2533" i="1">
                            <a:latin typeface="Cambria Math" panose="02040503050406030204" pitchFamily="18" charset="0"/>
                            <a:ea typeface="Times New Roman" panose="02020603050405020304" pitchFamily="18" charset="0"/>
                            <a:cs typeface="Arial" panose="020B0604020202020204" pitchFamily="34" charset="0"/>
                          </a:rPr>
                        </m:ctrlPr>
                      </m:sSupPr>
                      <m:e>
                        <m:r>
                          <a:rPr lang="en-US" sz="2533" i="1">
                            <a:latin typeface="Cambria Math" panose="02040503050406030204" pitchFamily="18" charset="0"/>
                            <a:ea typeface="Times New Roman" panose="02020603050405020304" pitchFamily="18" charset="0"/>
                            <a:cs typeface="Arial" panose="020B0604020202020204" pitchFamily="34" charset="0"/>
                          </a:rPr>
                          <m:t>𝑥</m:t>
                        </m:r>
                      </m:e>
                      <m:sup>
                        <m:r>
                          <a:rPr lang="en-US" sz="2533" i="1">
                            <a:latin typeface="Cambria Math" panose="02040503050406030204" pitchFamily="18" charset="0"/>
                            <a:ea typeface="Times New Roman" panose="02020603050405020304" pitchFamily="18" charset="0"/>
                            <a:cs typeface="Arial" panose="020B0604020202020204" pitchFamily="34" charset="0"/>
                          </a:rPr>
                          <m:t>2</m:t>
                        </m:r>
                      </m:sup>
                    </m:sSup>
                    <m:r>
                      <a:rPr lang="en-US" sz="2533" i="1">
                        <a:latin typeface="Cambria Math" panose="02040503050406030204" pitchFamily="18" charset="0"/>
                        <a:ea typeface="Times New Roman" panose="02020603050405020304" pitchFamily="18" charset="0"/>
                        <a:cs typeface="Arial" panose="020B0604020202020204" pitchFamily="34" charset="0"/>
                      </a:rPr>
                      <m:t>−2</m:t>
                    </m:r>
                    <m:r>
                      <a:rPr lang="en-US" sz="2533" i="1">
                        <a:latin typeface="Cambria Math" panose="02040503050406030204" pitchFamily="18" charset="0"/>
                        <a:ea typeface="Times New Roman" panose="02020603050405020304" pitchFamily="18" charset="0"/>
                        <a:cs typeface="Arial" panose="020B0604020202020204" pitchFamily="34" charset="0"/>
                      </a:rPr>
                      <m:t>𝑥</m:t>
                    </m:r>
                    <m:r>
                      <a:rPr lang="en-US" sz="2533" i="1">
                        <a:latin typeface="Cambria Math" panose="02040503050406030204" pitchFamily="18" charset="0"/>
                        <a:ea typeface="Times New Roman" panose="02020603050405020304" pitchFamily="18" charset="0"/>
                        <a:cs typeface="Arial" panose="020B0604020202020204" pitchFamily="34" charset="0"/>
                      </a:rPr>
                      <m:t>+</m:t>
                    </m:r>
                  </m:oMath>
                </a14:m>
                <a:r>
                  <a:rPr lang="en-US" sz="2533" dirty="0">
                    <a:latin typeface="Times New Roman" panose="02020603050405020304" pitchFamily="18" charset="0"/>
                    <a:ea typeface="Times New Roman" panose="02020603050405020304" pitchFamily="18" charset="0"/>
                  </a:rPr>
                  <a:t> 5</a:t>
                </a:r>
              </a:p>
            </p:txBody>
          </p:sp>
        </mc:Choice>
        <mc:Fallback xmlns="">
          <p:sp>
            <p:nvSpPr>
              <p:cNvPr id="12" name="Rectangle 11"/>
              <p:cNvSpPr>
                <a:spLocks noRot="1" noChangeAspect="1" noMove="1" noResize="1" noEditPoints="1" noAdjustHandles="1" noChangeArrowheads="1" noChangeShapeType="1" noTextEdit="1"/>
              </p:cNvSpPr>
              <p:nvPr/>
            </p:nvSpPr>
            <p:spPr>
              <a:xfrm>
                <a:off x="269929" y="1273616"/>
                <a:ext cx="10402378" cy="3530069"/>
              </a:xfrm>
              <a:prstGeom prst="rect">
                <a:avLst/>
              </a:prstGeom>
              <a:blipFill>
                <a:blip r:embed="rId5"/>
                <a:stretch>
                  <a:fillRect l="-996" b="-3282"/>
                </a:stretch>
              </a:blipFill>
            </p:spPr>
            <p:txBody>
              <a:bodyPr/>
              <a:lstStyle/>
              <a:p>
                <a:r>
                  <a:rPr lang="vi-VN">
                    <a:noFill/>
                  </a:rPr>
                  <a:t> </a:t>
                </a:r>
              </a:p>
            </p:txBody>
          </p:sp>
        </mc:Fallback>
      </mc:AlternateContent>
      <p:pic>
        <p:nvPicPr>
          <p:cNvPr id="19" name="Picture 34"/>
          <p:cNvPicPr>
            <a:picLocks noChangeAspect="1"/>
          </p:cNvPicPr>
          <p:nvPr/>
        </p:nvPicPr>
        <p:blipFill>
          <a:blip r:embed="rId6"/>
          <a:srcRect/>
          <a:stretch>
            <a:fillRect/>
          </a:stretch>
        </p:blipFill>
        <p:spPr>
          <a:xfrm>
            <a:off x="10672307" y="279400"/>
            <a:ext cx="1269211" cy="994216"/>
          </a:xfrm>
          <a:prstGeom prst="rect">
            <a:avLst/>
          </a:prstGeom>
        </p:spPr>
      </p:pic>
      <p:sp>
        <p:nvSpPr>
          <p:cNvPr id="8" name="Oval Callout 3">
            <a:extLst>
              <a:ext uri="{FF2B5EF4-FFF2-40B4-BE49-F238E27FC236}">
                <a16:creationId xmlns:a16="http://schemas.microsoft.com/office/drawing/2014/main" xmlns="" id="{FB60B0FA-B15E-4384-97B6-1F97B3F6E9B9}"/>
              </a:ext>
            </a:extLst>
          </p:cNvPr>
          <p:cNvSpPr/>
          <p:nvPr/>
        </p:nvSpPr>
        <p:spPr>
          <a:xfrm>
            <a:off x="7814442" y="591245"/>
            <a:ext cx="4021270" cy="1507186"/>
          </a:xfrm>
          <a:prstGeom prst="wedgeEllipseCallout">
            <a:avLst>
              <a:gd name="adj1" fmla="val 49168"/>
              <a:gd name="adj2" fmla="val 9699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Trong</a:t>
            </a:r>
            <a:r>
              <a:rPr lang="en-US" sz="2800" dirty="0">
                <a:solidFill>
                  <a:schemeClr val="tx1"/>
                </a:solidFill>
              </a:rPr>
              <a:t> HĐ3, </a:t>
            </a:r>
            <a:r>
              <a:rPr lang="en-US" sz="2800" dirty="0" err="1">
                <a:solidFill>
                  <a:schemeClr val="tx1"/>
                </a:solidFill>
              </a:rPr>
              <a:t>chúng</a:t>
            </a:r>
            <a:r>
              <a:rPr lang="en-US" sz="2800" dirty="0">
                <a:solidFill>
                  <a:schemeClr val="tx1"/>
                </a:solidFill>
              </a:rPr>
              <a:t> ta </a:t>
            </a:r>
            <a:r>
              <a:rPr lang="en-US" sz="2800" dirty="0" err="1">
                <a:solidFill>
                  <a:schemeClr val="tx1"/>
                </a:solidFill>
              </a:rPr>
              <a:t>đã</a:t>
            </a:r>
            <a:r>
              <a:rPr lang="en-US" sz="2800" dirty="0">
                <a:solidFill>
                  <a:schemeClr val="tx1"/>
                </a:solidFill>
              </a:rPr>
              <a:t> </a:t>
            </a:r>
            <a:r>
              <a:rPr lang="en-US" sz="2800" dirty="0" err="1">
                <a:solidFill>
                  <a:schemeClr val="tx1"/>
                </a:solidFill>
              </a:rPr>
              <a:t>thực</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bước</a:t>
            </a:r>
            <a:r>
              <a:rPr lang="en-US" sz="2800" dirty="0">
                <a:solidFill>
                  <a:schemeClr val="tx1"/>
                </a:solidFill>
              </a:rPr>
              <a:t> </a:t>
            </a:r>
            <a:r>
              <a:rPr lang="en-US" sz="2800" dirty="0" err="1">
                <a:solidFill>
                  <a:schemeClr val="tx1"/>
                </a:solidFill>
              </a:rPr>
              <a:t>nào</a:t>
            </a:r>
            <a:r>
              <a:rPr lang="en-US" sz="2800" dirty="0">
                <a:solidFill>
                  <a:schemeClr val="tx1"/>
                </a:solidFill>
              </a:rPr>
              <a:t>?</a:t>
            </a:r>
          </a:p>
        </p:txBody>
      </p:sp>
      <p:sp>
        <p:nvSpPr>
          <p:cNvPr id="9" name="Bong bóng Lời nói: Hình chữ nhật 8">
            <a:extLst>
              <a:ext uri="{FF2B5EF4-FFF2-40B4-BE49-F238E27FC236}">
                <a16:creationId xmlns:a16="http://schemas.microsoft.com/office/drawing/2014/main" xmlns="" id="{8280F76E-6484-4DF8-A735-1E2B6F813B09}"/>
              </a:ext>
            </a:extLst>
          </p:cNvPr>
          <p:cNvSpPr/>
          <p:nvPr/>
        </p:nvSpPr>
        <p:spPr>
          <a:xfrm>
            <a:off x="7720253" y="253220"/>
            <a:ext cx="4391536" cy="1989993"/>
          </a:xfrm>
          <a:prstGeom prst="wedgeRectCallout">
            <a:avLst>
              <a:gd name="adj1" fmla="val 51431"/>
              <a:gd name="adj2" fmla="val 9493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ngang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endPar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vi-VN" dirty="0">
              <a:solidFill>
                <a:srgbClr val="FF0000"/>
              </a:solidFill>
            </a:endParaRPr>
          </a:p>
        </p:txBody>
      </p:sp>
    </p:spTree>
    <p:extLst>
      <p:ext uri="{BB962C8B-B14F-4D97-AF65-F5344CB8AC3E}">
        <p14:creationId xmlns:p14="http://schemas.microsoft.com/office/powerpoint/2010/main" val="142447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down)">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sp>
        <p:nvSpPr>
          <p:cNvPr id="8" name="Rounded Rectangle 7"/>
          <p:cNvSpPr/>
          <p:nvPr/>
        </p:nvSpPr>
        <p:spPr>
          <a:xfrm>
            <a:off x="411748" y="381000"/>
            <a:ext cx="11323053" cy="6096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1200">
              <a:solidFill>
                <a:prstClr val="white"/>
              </a:solidFill>
              <a:latin typeface="Calibri"/>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36783">
            <a:off x="10540130" y="265917"/>
            <a:ext cx="1327070" cy="88416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200000">
            <a:off x="435604" y="5566245"/>
            <a:ext cx="735453" cy="1110119"/>
          </a:xfrm>
          <a:prstGeom prst="rect">
            <a:avLst/>
          </a:prstGeom>
        </p:spPr>
      </p:pic>
      <p:sp>
        <p:nvSpPr>
          <p:cNvPr id="7" name="Rectangle 6"/>
          <p:cNvSpPr/>
          <p:nvPr/>
        </p:nvSpPr>
        <p:spPr>
          <a:xfrm>
            <a:off x="4870879" y="432537"/>
            <a:ext cx="2372765" cy="861967"/>
          </a:xfrm>
          <a:prstGeom prst="rect">
            <a:avLst/>
          </a:prstGeom>
        </p:spPr>
        <p:txBody>
          <a:bodyPr wrap="none">
            <a:spAutoFit/>
          </a:bodyPr>
          <a:lstStyle/>
          <a:p>
            <a:pPr>
              <a:lnSpc>
                <a:spcPct val="150000"/>
              </a:lnSpc>
              <a:spcAft>
                <a:spcPts val="533"/>
              </a:spcAft>
            </a:pPr>
            <a:r>
              <a:rPr lang="en-US" sz="3334" b="1" dirty="0">
                <a:solidFill>
                  <a:srgbClr val="FF0000"/>
                </a:solidFill>
                <a:latin typeface="Arial" panose="020B0604020202020204" pitchFamily="34" charset="0"/>
                <a:ea typeface="Calibri" panose="020F0502020204030204" pitchFamily="34" charset="0"/>
                <a:cs typeface="Times New Roman" panose="02020603050405020304" pitchFamily="18" charset="0"/>
              </a:rPr>
              <a:t>NHẬN XÉT</a:t>
            </a:r>
            <a:endParaRPr lang="en-US" sz="3334"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863601" y="1397000"/>
            <a:ext cx="10323095" cy="4572000"/>
            <a:chOff x="1470393" y="2132820"/>
            <a:chExt cx="15484643" cy="6858000"/>
          </a:xfrm>
        </p:grpSpPr>
        <p:sp>
          <p:nvSpPr>
            <p:cNvPr id="5" name="Rounded Rectangular Callout 4"/>
            <p:cNvSpPr/>
            <p:nvPr/>
          </p:nvSpPr>
          <p:spPr>
            <a:xfrm>
              <a:off x="1470393" y="2132820"/>
              <a:ext cx="15484643" cy="6858000"/>
            </a:xfrm>
            <a:prstGeom prst="wedgeRoundRectCallout">
              <a:avLst>
                <a:gd name="adj1" fmla="val -20108"/>
                <a:gd name="adj2" fmla="val 55772"/>
                <a:gd name="adj3" fmla="val 16667"/>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Rectangle 15"/>
            <p:cNvSpPr/>
            <p:nvPr/>
          </p:nvSpPr>
          <p:spPr>
            <a:xfrm>
              <a:off x="1926813" y="2256716"/>
              <a:ext cx="14401800" cy="5995392"/>
            </a:xfrm>
            <a:prstGeom prst="rect">
              <a:avLst/>
            </a:prstGeom>
          </p:spPr>
          <p:txBody>
            <a:bodyPr wrap="square">
              <a:spAutoFit/>
            </a:bodyPr>
            <a:lstStyle/>
            <a:p>
              <a:pPr algn="just">
                <a:lnSpc>
                  <a:spcPct val="120000"/>
                </a:lnSpc>
              </a:pPr>
              <a:r>
                <a:rPr lang="vi-VN" sz="2667" b="1" dirty="0">
                  <a:ea typeface="Calibri" panose="020F0502020204030204" pitchFamily="34" charset="0"/>
                  <a:cs typeface="Times New Roman" panose="02020603050405020304" pitchFamily="18" charset="0"/>
                </a:rPr>
                <a:t>Để cộng hai đa thức một biến (theo cột ngang), ta có thể làm như sau:</a:t>
              </a:r>
            </a:p>
            <a:p>
              <a:pPr marL="381019" indent="-381019" algn="just">
                <a:lnSpc>
                  <a:spcPct val="120000"/>
                </a:lnSpc>
                <a:buFont typeface="Arial" panose="020B0604020202020204" pitchFamily="34" charset="0"/>
                <a:buChar char="•"/>
              </a:pPr>
              <a:r>
                <a:rPr lang="vi-VN" sz="2667" dirty="0">
                  <a:ea typeface="Calibri" panose="020F0502020204030204" pitchFamily="34" charset="0"/>
                  <a:cs typeface="Times New Roman" panose="02020603050405020304" pitchFamily="18" charset="0"/>
                </a:rPr>
                <a:t>Thu gọn mỗi đa thức và sắp xếp hai đa thức đó cùng theo số mũ giảm dần (hoặc tăng dần) của biến;</a:t>
              </a:r>
              <a:endParaRPr lang="en-US" sz="2667" dirty="0">
                <a:ea typeface="Calibri" panose="020F0502020204030204" pitchFamily="34" charset="0"/>
                <a:cs typeface="Times New Roman" panose="02020603050405020304" pitchFamily="18" charset="0"/>
              </a:endParaRPr>
            </a:p>
            <a:p>
              <a:pPr marL="381019" indent="-381019" algn="just">
                <a:lnSpc>
                  <a:spcPct val="120000"/>
                </a:lnSpc>
                <a:buFont typeface="Arial" panose="020B0604020202020204" pitchFamily="34" charset="0"/>
                <a:buChar char="•"/>
              </a:pPr>
              <a:r>
                <a:rPr lang="vi-VN" sz="2667" dirty="0">
                  <a:ea typeface="Calibri" panose="020F0502020204030204" pitchFamily="34" charset="0"/>
                  <a:cs typeface="Times New Roman" panose="02020603050405020304" pitchFamily="18" charset="0"/>
                </a:rPr>
                <a:t>Viết tổng hai đa thức theo hàng ngang;</a:t>
              </a:r>
              <a:endParaRPr lang="en-US" sz="2667" dirty="0">
                <a:ea typeface="Calibri" panose="020F0502020204030204" pitchFamily="34" charset="0"/>
                <a:cs typeface="Times New Roman" panose="02020603050405020304" pitchFamily="18" charset="0"/>
              </a:endParaRPr>
            </a:p>
            <a:p>
              <a:pPr marL="381019" indent="-381019" algn="just">
                <a:lnSpc>
                  <a:spcPct val="120000"/>
                </a:lnSpc>
                <a:buFont typeface="Arial" panose="020B0604020202020204" pitchFamily="34" charset="0"/>
                <a:buChar char="•"/>
              </a:pPr>
              <a:r>
                <a:rPr lang="vi-VN" sz="2667" dirty="0">
                  <a:ea typeface="Calibri" panose="020F0502020204030204" pitchFamily="34" charset="0"/>
                  <a:cs typeface="Times New Roman" panose="02020603050405020304" pitchFamily="18" charset="0"/>
                </a:rPr>
                <a:t>Nhóm các đơn thức có cùng số mũ của biến với nhau.</a:t>
              </a:r>
              <a:endParaRPr lang="en-US" sz="2667" dirty="0">
                <a:ea typeface="Calibri" panose="020F0502020204030204" pitchFamily="34" charset="0"/>
                <a:cs typeface="Times New Roman" panose="02020603050405020304" pitchFamily="18" charset="0"/>
              </a:endParaRPr>
            </a:p>
            <a:p>
              <a:pPr marL="381019" indent="-381019" algn="just">
                <a:lnSpc>
                  <a:spcPct val="120000"/>
                </a:lnSpc>
                <a:buFont typeface="Arial" panose="020B0604020202020204" pitchFamily="34" charset="0"/>
                <a:buChar char="•"/>
              </a:pPr>
              <a:r>
                <a:rPr lang="vi-VN" sz="2667" dirty="0">
                  <a:ea typeface="Calibri" panose="020F0502020204030204" pitchFamily="34" charset="0"/>
                  <a:cs typeface="Times New Roman" panose="02020603050405020304" pitchFamily="18" charset="0"/>
                </a:rPr>
                <a:t>Thực hiện phép tính trong từng nhóm, ta được tổng cần tìm.</a:t>
              </a:r>
              <a:endParaRPr lang="en-US" sz="2667"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Picture 18"/>
          <p:cNvPicPr>
            <a:picLocks noChangeAspect="1"/>
          </p:cNvPicPr>
          <p:nvPr/>
        </p:nvPicPr>
        <p:blipFill>
          <a:blip r:embed="rId7"/>
          <a:srcRect/>
          <a:stretch>
            <a:fillRect/>
          </a:stretch>
        </p:blipFill>
        <p:spPr>
          <a:xfrm>
            <a:off x="10668000" y="4047664"/>
            <a:ext cx="1026782" cy="1108537"/>
          </a:xfrm>
          <a:prstGeom prst="rect">
            <a:avLst/>
          </a:prstGeom>
        </p:spPr>
      </p:pic>
    </p:spTree>
    <p:extLst>
      <p:ext uri="{BB962C8B-B14F-4D97-AF65-F5344CB8AC3E}">
        <p14:creationId xmlns:p14="http://schemas.microsoft.com/office/powerpoint/2010/main" val="18924804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5909" y="23363"/>
            <a:ext cx="12192000" cy="6858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11554">
            <a:off x="11519739" y="3760665"/>
            <a:ext cx="633323" cy="955960"/>
          </a:xfrm>
          <a:prstGeom prst="rect">
            <a:avLst/>
          </a:prstGeom>
        </p:spPr>
      </p:pic>
      <p:grpSp>
        <p:nvGrpSpPr>
          <p:cNvPr id="15" name="Group 14"/>
          <p:cNvGrpSpPr/>
          <p:nvPr/>
        </p:nvGrpSpPr>
        <p:grpSpPr>
          <a:xfrm>
            <a:off x="406400" y="766708"/>
            <a:ext cx="1663700" cy="6096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17" name="Rectangle 16"/>
            <p:cNvSpPr/>
            <p:nvPr/>
          </p:nvSpPr>
          <p:spPr>
            <a:xfrm>
              <a:off x="3850052" y="987956"/>
              <a:ext cx="1527341" cy="942686"/>
            </a:xfrm>
            <a:prstGeom prst="rect">
              <a:avLst/>
            </a:prstGeom>
            <a:noFill/>
            <a:ln>
              <a:noFill/>
            </a:ln>
          </p:spPr>
          <p:txBody>
            <a:bodyPr wrap="none">
              <a:spAutoFit/>
            </a:bodyPr>
            <a:lstStyle/>
            <a:p>
              <a:pPr algn="ctr" defTabSz="609630">
                <a:defRPr/>
              </a:pPr>
              <a:r>
                <a:rPr lang="en-US" sz="2667"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2667"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endPar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5524500" y="2202318"/>
            <a:ext cx="1143000" cy="478992"/>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533" b="1" dirty="0">
                <a:solidFill>
                  <a:prstClr val="black"/>
                </a:solidFill>
                <a:latin typeface="Arial" panose="020B0604020202020204" pitchFamily="34" charset="0"/>
              </a:rPr>
              <a:t>Giải</a:t>
            </a:r>
            <a:endParaRPr lang="en-US" sz="2533" b="1" dirty="0">
              <a:solidFill>
                <a:prstClr val="black"/>
              </a:solidFill>
              <a:latin typeface="Calibri"/>
            </a:endParaRPr>
          </a:p>
        </p:txBody>
      </p:sp>
      <p:sp>
        <p:nvSpPr>
          <p:cNvPr id="8" name="Rectangle 7"/>
          <p:cNvSpPr/>
          <p:nvPr/>
        </p:nvSpPr>
        <p:spPr>
          <a:xfrm>
            <a:off x="2070100" y="714460"/>
            <a:ext cx="10820400" cy="641779"/>
          </a:xfrm>
          <a:prstGeom prst="rect">
            <a:avLst/>
          </a:prstGeom>
        </p:spPr>
        <p:txBody>
          <a:bodyPr wrap="square">
            <a:spAutoFit/>
          </a:bodyPr>
          <a:lstStyle/>
          <a:p>
            <a:pPr>
              <a:lnSpc>
                <a:spcPct val="150000"/>
              </a:lnSpc>
            </a:pPr>
            <a:r>
              <a:rPr lang="en-US" sz="2667" dirty="0">
                <a:latin typeface="Arial" panose="020B0604020202020204" pitchFamily="34" charset="0"/>
                <a:ea typeface="Calibri" panose="020F0502020204030204" pitchFamily="34" charset="0"/>
                <a:cs typeface="Times New Roman" panose="02020603050405020304" pitchFamily="18" charset="0"/>
              </a:rPr>
              <a:t>Tính </a:t>
            </a:r>
            <a:r>
              <a:rPr lang="en-US" sz="2667" dirty="0" err="1">
                <a:latin typeface="Arial" panose="020B0604020202020204" pitchFamily="34" charset="0"/>
                <a:ea typeface="Calibri" panose="020F0502020204030204" pitchFamily="34" charset="0"/>
                <a:cs typeface="Times New Roman" panose="02020603050405020304" pitchFamily="18" charset="0"/>
              </a:rPr>
              <a:t>tổng</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của</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hai</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đa</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thức</a:t>
            </a:r>
            <a:endParaRPr lang="en-US" sz="2133"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061595" y="2841082"/>
                <a:ext cx="10439052" cy="1175835"/>
              </a:xfrm>
              <a:prstGeom prst="rect">
                <a:avLst/>
              </a:prstGeom>
            </p:spPr>
            <p:txBody>
              <a:bodyPr wrap="square">
                <a:spAutoFit/>
              </a:bodyPr>
              <a:lstStyle/>
              <a:p>
                <a:pPr marL="304815" indent="-304815">
                  <a:lnSpc>
                    <a:spcPct val="107000"/>
                  </a:lnSpc>
                  <a:spcAft>
                    <a:spcPts val="800"/>
                  </a:spcAft>
                </a:pPr>
                <a:r>
                  <a:rPr lang="en-US" sz="2667" dirty="0">
                    <a:latin typeface="Arial" panose="020B0604020202020204" pitchFamily="34" charset="0"/>
                    <a:ea typeface="Calibri" panose="020F0502020204030204" pitchFamily="34" charset="0"/>
                    <a:cs typeface="Times New Roman" panose="02020603050405020304" pitchFamily="18" charset="0"/>
                  </a:rPr>
                  <a:t>Ta </a:t>
                </a:r>
                <a:r>
                  <a:rPr lang="en-US" sz="2667" dirty="0" err="1">
                    <a:latin typeface="Arial" panose="020B0604020202020204" pitchFamily="34" charset="0"/>
                    <a:ea typeface="Calibri" panose="020F0502020204030204" pitchFamily="34" charset="0"/>
                    <a:cs typeface="Times New Roman" panose="02020603050405020304" pitchFamily="18" charset="0"/>
                  </a:rPr>
                  <a:t>có</a:t>
                </a:r>
                <a:r>
                  <a:rPr lang="en-US" sz="2667" dirty="0">
                    <a:latin typeface="Arial" panose="020B0604020202020204" pitchFamily="34" charset="0"/>
                    <a:ea typeface="Calibri" panose="020F0502020204030204" pitchFamily="34" charset="0"/>
                    <a:cs typeface="Times New Roman" panose="02020603050405020304" pitchFamily="18" charset="0"/>
                  </a:rPr>
                  <a:t>:</a:t>
                </a:r>
                <a:endParaRPr lang="en-US" sz="2667"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𝑃</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𝑄</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d>
                        <m:dPr>
                          <m:ctrlPr>
                            <a:rPr lang="en-US" sz="2667" i="1">
                              <a:latin typeface="Cambria Math" panose="02040503050406030204" pitchFamily="18" charset="0"/>
                              <a:ea typeface="Calibri" panose="020F0502020204030204" pitchFamily="34" charset="0"/>
                              <a:cs typeface="Arial" panose="020B0604020202020204" pitchFamily="34" charset="0"/>
                            </a:rPr>
                          </m:ctrlPr>
                        </m:dPr>
                        <m:e>
                          <m:r>
                            <a:rPr lang="en-US" sz="2667">
                              <a:latin typeface="Cambria Math"/>
                              <a:ea typeface="Calibri" panose="020F0502020204030204" pitchFamily="34" charset="0"/>
                              <a:cs typeface="Arial" panose="020B0604020202020204" pitchFamily="34" charset="0"/>
                            </a:rPr>
                            <m:t>3</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3</m:t>
                              </m:r>
                            </m:sup>
                          </m:sSup>
                          <m:r>
                            <a:rPr lang="en-US" sz="2667">
                              <a:latin typeface="Cambria Math" panose="02040503050406030204" pitchFamily="18" charset="0"/>
                              <a:ea typeface="Calibri" panose="020F0502020204030204" pitchFamily="34" charset="0"/>
                              <a:cs typeface="Arial" panose="020B0604020202020204" pitchFamily="34" charset="0"/>
                            </a:rPr>
                            <m:t>+</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a:ea typeface="Calibri" panose="020F0502020204030204" pitchFamily="34" charset="0"/>
                                  <a:cs typeface="Arial" panose="020B0604020202020204" pitchFamily="34" charset="0"/>
                                </a:rPr>
                                <m:t>4</m:t>
                              </m:r>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a:ea typeface="Calibri" panose="020F0502020204030204" pitchFamily="34" charset="0"/>
                              <a:cs typeface="Arial" panose="020B0604020202020204" pitchFamily="34" charset="0"/>
                            </a:rPr>
                            <m:t>2</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m:rPr>
                              <m:nor/>
                            </m:rPr>
                            <a:rPr lang="en-US" sz="2667" i="1">
                              <a:latin typeface="Cambria Math" panose="02040503050406030204" pitchFamily="18" charset="0"/>
                              <a:ea typeface="Calibri" panose="020F0502020204030204" pitchFamily="34" charset="0"/>
                              <a:cs typeface="Arial" panose="020B0604020202020204" pitchFamily="34" charset="0"/>
                            </a:rPr>
                            <m:t>5</m:t>
                          </m:r>
                        </m:e>
                      </m:d>
                      <m:r>
                        <a:rPr lang="en-US" sz="2667">
                          <a:latin typeface="Cambria Math" panose="02040503050406030204" pitchFamily="18" charset="0"/>
                          <a:ea typeface="Calibri" panose="020F0502020204030204" pitchFamily="34" charset="0"/>
                          <a:cs typeface="Arial" panose="020B0604020202020204" pitchFamily="34" charset="0"/>
                        </a:rPr>
                        <m:t>+</m:t>
                      </m:r>
                      <m:d>
                        <m:dPr>
                          <m:ctrlPr>
                            <a:rPr lang="en-US" sz="2667" i="1">
                              <a:latin typeface="Cambria Math" panose="02040503050406030204" pitchFamily="18" charset="0"/>
                              <a:ea typeface="Calibri" panose="020F0502020204030204" pitchFamily="34" charset="0"/>
                              <a:cs typeface="Arial" panose="020B0604020202020204" pitchFamily="34" charset="0"/>
                            </a:rPr>
                          </m:ctrlPr>
                        </m:dPr>
                        <m:e>
                          <m:r>
                            <a:rPr lang="en-US" sz="2667">
                              <a:latin typeface="Cambria Math" panose="02040503050406030204" pitchFamily="18" charset="0"/>
                              <a:ea typeface="Calibri" panose="020F0502020204030204" pitchFamily="34" charset="0"/>
                              <a:cs typeface="Arial" panose="020B0604020202020204" pitchFamily="34" charset="0"/>
                            </a:rPr>
                            <m:t>2</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3</m:t>
                              </m:r>
                            </m:sup>
                          </m:sSup>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b="0" i="1" smtClean="0">
                              <a:latin typeface="Cambria Math"/>
                              <a:ea typeface="Calibri" panose="020F0502020204030204" pitchFamily="34" charset="0"/>
                              <a:cs typeface="Arial" panose="020B0604020202020204" pitchFamily="34" charset="0"/>
                            </a:rPr>
                            <m:t>6</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m:t>
                          </m:r>
                          <m:r>
                            <a:rPr lang="en-US" sz="2667" b="0" i="1" smtClean="0">
                              <a:latin typeface="Cambria Math"/>
                              <a:ea typeface="Calibri" panose="020F0502020204030204" pitchFamily="34" charset="0"/>
                              <a:cs typeface="Arial" panose="020B0604020202020204" pitchFamily="34" charset="0"/>
                            </a:rPr>
                            <m:t>4</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b="0" i="1" smtClean="0">
                              <a:latin typeface="Cambria Math"/>
                              <a:ea typeface="Calibri" panose="020F0502020204030204" pitchFamily="34" charset="0"/>
                              <a:cs typeface="Arial" panose="020B0604020202020204" pitchFamily="34" charset="0"/>
                            </a:rPr>
                            <m:t>1</m:t>
                          </m:r>
                        </m:e>
                      </m:d>
                    </m:oMath>
                  </m:oMathPara>
                </a14:m>
                <a:endParaRPr lang="en-US" sz="2667"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61595" y="2841082"/>
                <a:ext cx="10439052" cy="1175835"/>
              </a:xfrm>
              <a:prstGeom prst="rect">
                <a:avLst/>
              </a:prstGeom>
              <a:blipFill rotWithShape="1">
                <a:blip r:embed="rId7"/>
                <a:stretch>
                  <a:fillRect l="-1051" t="-4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182786" y="3988929"/>
                <a:ext cx="7739679" cy="499432"/>
              </a:xfrm>
              <a:prstGeom prst="rect">
                <a:avLst/>
              </a:prstGeom>
            </p:spPr>
            <p:txBody>
              <a:bodyPr wrap="square">
                <a:spAutoFit/>
              </a:bodyPr>
              <a:lstStyle/>
              <a:p>
                <a:pPr>
                  <a:lnSpc>
                    <a:spcPct val="107000"/>
                  </a:lnSpc>
                  <a:spcAft>
                    <a:spcPts val="800"/>
                  </a:spcAft>
                </a:pPr>
                <a14:m>
                  <m:oMath xmlns:m="http://schemas.openxmlformats.org/officeDocument/2006/math">
                    <m:r>
                      <a:rPr lang="en-US" sz="2667" i="0" smtClean="0">
                        <a:solidFill>
                          <a:prstClr val="black"/>
                        </a:solidFill>
                        <a:latin typeface="Cambria Math"/>
                        <a:ea typeface="Calibri" panose="020F0502020204030204" pitchFamily="34" charset="0"/>
                        <a:cs typeface="Arial" panose="020B0604020202020204" pitchFamily="34" charset="0"/>
                      </a:rPr>
                      <m:t> </m:t>
                    </m:r>
                    <m:r>
                      <a:rPr lang="en-US" sz="2667" b="0" i="0" smtClean="0">
                        <a:solidFill>
                          <a:prstClr val="black"/>
                        </a:solidFill>
                        <a:latin typeface="Cambria Math"/>
                        <a:ea typeface="Calibri" panose="020F0502020204030204" pitchFamily="34" charset="0"/>
                        <a:cs typeface="Arial" panose="020B0604020202020204" pitchFamily="34" charset="0"/>
                      </a:rPr>
                      <m:t>    </m:t>
                    </m:r>
                    <m:r>
                      <a:rPr lang="en-US" sz="2667" i="0">
                        <a:latin typeface="Cambria Math" panose="02040503050406030204" pitchFamily="18" charset="0"/>
                        <a:ea typeface="Calibri" panose="020F0502020204030204" pitchFamily="34" charset="0"/>
                        <a:cs typeface="Arial" panose="020B0604020202020204" pitchFamily="34" charset="0"/>
                      </a:rPr>
                      <m:t>=</m:t>
                    </m:r>
                    <m:r>
                      <a:rPr lang="en-US" sz="2667" i="0">
                        <a:latin typeface="Cambria Math"/>
                        <a:ea typeface="Calibri" panose="020F0502020204030204" pitchFamily="34" charset="0"/>
                        <a:cs typeface="Arial" panose="020B0604020202020204" pitchFamily="34" charset="0"/>
                      </a:rPr>
                      <m:t>3</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2667" i="0">
                            <a:latin typeface="Cambria Math" panose="02040503050406030204" pitchFamily="18" charset="0"/>
                            <a:ea typeface="Calibri" panose="020F0502020204030204" pitchFamily="34" charset="0"/>
                            <a:cs typeface="Arial" panose="020B0604020202020204" pitchFamily="34" charset="0"/>
                          </a:rPr>
                          <m:t>x</m:t>
                        </m:r>
                      </m:e>
                      <m:sup>
                        <m:r>
                          <a:rPr lang="en-US" sz="2667" i="0">
                            <a:latin typeface="Cambria Math" panose="02040503050406030204" pitchFamily="18" charset="0"/>
                            <a:ea typeface="Calibri" panose="020F0502020204030204" pitchFamily="34" charset="0"/>
                            <a:cs typeface="Arial" panose="020B0604020202020204" pitchFamily="34" charset="0"/>
                          </a:rPr>
                          <m:t>3</m:t>
                        </m:r>
                      </m:sup>
                    </m:sSup>
                    <m:r>
                      <a:rPr lang="en-US" sz="2667" i="0">
                        <a:latin typeface="Cambria Math" panose="02040503050406030204" pitchFamily="18" charset="0"/>
                        <a:ea typeface="Calibri" panose="020F0502020204030204" pitchFamily="34" charset="0"/>
                        <a:cs typeface="Arial" panose="020B0604020202020204" pitchFamily="34" charset="0"/>
                      </a:rPr>
                      <m:t>+</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0">
                            <a:latin typeface="Cambria Math"/>
                            <a:ea typeface="Calibri" panose="020F0502020204030204" pitchFamily="34" charset="0"/>
                            <a:cs typeface="Arial" panose="020B0604020202020204" pitchFamily="34" charset="0"/>
                          </a:rPr>
                          <m:t>4</m:t>
                        </m:r>
                        <m:r>
                          <m:rPr>
                            <m:sty m:val="p"/>
                          </m:rPr>
                          <a:rPr lang="en-US" sz="2667" i="0">
                            <a:latin typeface="Cambria Math" panose="02040503050406030204" pitchFamily="18" charset="0"/>
                            <a:ea typeface="Calibri" panose="020F0502020204030204" pitchFamily="34" charset="0"/>
                            <a:cs typeface="Arial" panose="020B0604020202020204" pitchFamily="34" charset="0"/>
                          </a:rPr>
                          <m:t>x</m:t>
                        </m:r>
                      </m:e>
                      <m:sup>
                        <m:r>
                          <a:rPr lang="en-US" sz="2667" i="0">
                            <a:latin typeface="Cambria Math" panose="02040503050406030204" pitchFamily="18" charset="0"/>
                            <a:ea typeface="Calibri" panose="020F0502020204030204" pitchFamily="34" charset="0"/>
                            <a:cs typeface="Arial" panose="020B0604020202020204" pitchFamily="34" charset="0"/>
                          </a:rPr>
                          <m:t>2</m:t>
                        </m:r>
                      </m:sup>
                    </m:sSup>
                    <m:r>
                      <a:rPr lang="en-US" sz="2667" i="0">
                        <a:latin typeface="Cambria Math" panose="02040503050406030204" pitchFamily="18" charset="0"/>
                        <a:ea typeface="Calibri" panose="020F0502020204030204" pitchFamily="34" charset="0"/>
                        <a:cs typeface="Arial" panose="020B0604020202020204" pitchFamily="34" charset="0"/>
                      </a:rPr>
                      <m:t>+</m:t>
                    </m:r>
                    <m:r>
                      <a:rPr lang="en-US" sz="2667" i="0">
                        <a:latin typeface="Cambria Math"/>
                        <a:ea typeface="Calibri" panose="020F0502020204030204" pitchFamily="34" charset="0"/>
                        <a:cs typeface="Arial" panose="020B0604020202020204" pitchFamily="34" charset="0"/>
                      </a:rPr>
                      <m:t>2</m:t>
                    </m:r>
                    <m:r>
                      <m:rPr>
                        <m:sty m:val="p"/>
                      </m:rPr>
                      <a:rPr lang="en-US" sz="2667" i="0">
                        <a:latin typeface="Cambria Math" panose="02040503050406030204" pitchFamily="18" charset="0"/>
                        <a:ea typeface="Calibri" panose="020F0502020204030204" pitchFamily="34" charset="0"/>
                        <a:cs typeface="Arial" panose="020B0604020202020204" pitchFamily="34" charset="0"/>
                      </a:rPr>
                      <m:t>x</m:t>
                    </m:r>
                    <m:r>
                      <a:rPr lang="en-US" sz="2667" i="0">
                        <a:latin typeface="Cambria Math" panose="02040503050406030204" pitchFamily="18" charset="0"/>
                        <a:ea typeface="Calibri" panose="020F0502020204030204" pitchFamily="34" charset="0"/>
                        <a:cs typeface="Arial" panose="020B0604020202020204" pitchFamily="34" charset="0"/>
                      </a:rPr>
                      <m:t>+</m:t>
                    </m:r>
                    <m:r>
                      <m:rPr>
                        <m:nor/>
                      </m:rPr>
                      <a:rPr lang="en-US" sz="2667">
                        <a:latin typeface="Cambria Math" panose="02040503050406030204" pitchFamily="18" charset="0"/>
                        <a:ea typeface="Calibri" panose="020F0502020204030204" pitchFamily="34" charset="0"/>
                        <a:cs typeface="Arial" panose="020B0604020202020204" pitchFamily="34" charset="0"/>
                      </a:rPr>
                      <m:t>5</m:t>
                    </m:r>
                  </m:oMath>
                </a14:m>
                <a:r>
                  <a:rPr lang="en-US" sz="2667" dirty="0">
                    <a:latin typeface="Cambria Math" panose="02040503050406030204" pitchFamily="18" charset="0"/>
                    <a:ea typeface="Calibri" panose="020F0502020204030204" pitchFamily="34" charset="0"/>
                    <a:cs typeface="Arial" panose="020B0604020202020204" pitchFamily="34" charset="0"/>
                  </a:rPr>
                  <a:t> + </a:t>
                </a:r>
                <a14:m>
                  <m:oMath xmlns:m="http://schemas.openxmlformats.org/officeDocument/2006/math">
                    <m:r>
                      <a:rPr lang="en-US" sz="2667" i="0">
                        <a:latin typeface="Cambria Math" panose="02040503050406030204" pitchFamily="18" charset="0"/>
                        <a:ea typeface="Calibri" panose="020F0502020204030204" pitchFamily="34" charset="0"/>
                        <a:cs typeface="Arial" panose="020B0604020202020204" pitchFamily="34" charset="0"/>
                      </a:rPr>
                      <m:t>2</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2667" i="0">
                            <a:latin typeface="Cambria Math" panose="02040503050406030204" pitchFamily="18" charset="0"/>
                            <a:ea typeface="Calibri" panose="020F0502020204030204" pitchFamily="34" charset="0"/>
                            <a:cs typeface="Arial" panose="020B0604020202020204" pitchFamily="34" charset="0"/>
                          </a:rPr>
                          <m:t>x</m:t>
                        </m:r>
                      </m:e>
                      <m:sup>
                        <m:r>
                          <a:rPr lang="en-US" sz="2667" i="0">
                            <a:latin typeface="Cambria Math" panose="02040503050406030204" pitchFamily="18" charset="0"/>
                            <a:ea typeface="Calibri" panose="020F0502020204030204" pitchFamily="34" charset="0"/>
                            <a:cs typeface="Arial" panose="020B0604020202020204" pitchFamily="34" charset="0"/>
                          </a:rPr>
                          <m:t>3</m:t>
                        </m:r>
                      </m:sup>
                    </m:sSup>
                    <m:r>
                      <a:rPr lang="en-US" sz="2667" i="0">
                        <a:latin typeface="Cambria Math" panose="02040503050406030204" pitchFamily="18" charset="0"/>
                        <a:ea typeface="Calibri" panose="020F0502020204030204" pitchFamily="34" charset="0"/>
                        <a:cs typeface="Arial" panose="020B0604020202020204" pitchFamily="34" charset="0"/>
                      </a:rPr>
                      <m:t>−</m:t>
                    </m:r>
                    <m:r>
                      <a:rPr lang="en-US" sz="2667" i="0">
                        <a:latin typeface="Cambria Math"/>
                        <a:ea typeface="Calibri" panose="020F0502020204030204" pitchFamily="34" charset="0"/>
                        <a:cs typeface="Arial" panose="020B0604020202020204" pitchFamily="34" charset="0"/>
                      </a:rPr>
                      <m:t>6</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2667" i="0">
                            <a:latin typeface="Cambria Math" panose="02040503050406030204" pitchFamily="18" charset="0"/>
                            <a:ea typeface="Calibri" panose="020F0502020204030204" pitchFamily="34" charset="0"/>
                            <a:cs typeface="Arial" panose="020B0604020202020204" pitchFamily="34" charset="0"/>
                          </a:rPr>
                          <m:t>x</m:t>
                        </m:r>
                      </m:e>
                      <m:sup>
                        <m:r>
                          <a:rPr lang="en-US" sz="2667" i="0">
                            <a:latin typeface="Cambria Math" panose="02040503050406030204" pitchFamily="18" charset="0"/>
                            <a:ea typeface="Calibri" panose="020F0502020204030204" pitchFamily="34" charset="0"/>
                            <a:cs typeface="Arial" panose="020B0604020202020204" pitchFamily="34" charset="0"/>
                          </a:rPr>
                          <m:t>2</m:t>
                        </m:r>
                      </m:sup>
                    </m:sSup>
                    <m:r>
                      <a:rPr lang="en-US" sz="2667" i="0">
                        <a:latin typeface="Cambria Math" panose="02040503050406030204" pitchFamily="18" charset="0"/>
                        <a:ea typeface="Calibri" panose="020F0502020204030204" pitchFamily="34" charset="0"/>
                        <a:cs typeface="Arial" panose="020B0604020202020204" pitchFamily="34" charset="0"/>
                      </a:rPr>
                      <m:t>+</m:t>
                    </m:r>
                    <m:r>
                      <a:rPr lang="en-US" sz="2667" i="0">
                        <a:latin typeface="Cambria Math"/>
                        <a:ea typeface="Calibri" panose="020F0502020204030204" pitchFamily="34" charset="0"/>
                        <a:cs typeface="Arial" panose="020B0604020202020204" pitchFamily="34" charset="0"/>
                      </a:rPr>
                      <m:t>4</m:t>
                    </m:r>
                    <m:r>
                      <m:rPr>
                        <m:sty m:val="p"/>
                      </m:rPr>
                      <a:rPr lang="en-US" sz="2667" i="0">
                        <a:latin typeface="Cambria Math" panose="02040503050406030204" pitchFamily="18" charset="0"/>
                        <a:ea typeface="Calibri" panose="020F0502020204030204" pitchFamily="34" charset="0"/>
                        <a:cs typeface="Arial" panose="020B0604020202020204" pitchFamily="34" charset="0"/>
                      </a:rPr>
                      <m:t>x</m:t>
                    </m:r>
                    <m:r>
                      <a:rPr lang="en-US" sz="2667" i="0">
                        <a:latin typeface="Cambria Math" panose="02040503050406030204" pitchFamily="18" charset="0"/>
                        <a:ea typeface="Calibri" panose="020F0502020204030204" pitchFamily="34" charset="0"/>
                        <a:cs typeface="Arial" panose="020B0604020202020204" pitchFamily="34" charset="0"/>
                      </a:rPr>
                      <m:t>+1</m:t>
                    </m:r>
                  </m:oMath>
                </a14:m>
                <a:endParaRPr lang="en-US" sz="2667" dirty="0">
                  <a:latin typeface="Cambria Math" panose="02040503050406030204" pitchFamily="18"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182786" y="3988929"/>
                <a:ext cx="7739679" cy="499432"/>
              </a:xfrm>
              <a:prstGeom prst="rect">
                <a:avLst/>
              </a:prstGeom>
              <a:blipFill rotWithShape="1">
                <a:blip r:embed="rId8"/>
                <a:stretch>
                  <a:fillRect t="-12195" b="-30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340637" y="4573832"/>
                <a:ext cx="8198647" cy="634084"/>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667"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667" b="0" i="1" smtClean="0">
                              <a:solidFill>
                                <a:prstClr val="black"/>
                              </a:solidFill>
                              <a:latin typeface="Cambria Math"/>
                              <a:ea typeface="Calibri" panose="020F0502020204030204" pitchFamily="34" charset="0"/>
                              <a:cs typeface="Arial" panose="020B0604020202020204" pitchFamily="34" charset="0"/>
                            </a:rPr>
                            <m:t>3</m:t>
                          </m:r>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e>
                      </m:d>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2667"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b="0" i="1" smtClean="0">
                                  <a:solidFill>
                                    <a:prstClr val="black"/>
                                  </a:solidFill>
                                  <a:latin typeface="Cambria Math"/>
                                  <a:ea typeface="Calibri" panose="020F0502020204030204" pitchFamily="34" charset="0"/>
                                  <a:cs typeface="Arial" panose="020B0604020202020204" pitchFamily="34" charset="0"/>
                                </a:rPr>
                                <m:t>4</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b="0" i="0" smtClean="0">
                              <a:solidFill>
                                <a:prstClr val="black"/>
                              </a:solidFill>
                              <a:latin typeface="Cambria Math"/>
                              <a:ea typeface="Calibri" panose="020F0502020204030204" pitchFamily="34" charset="0"/>
                              <a:cs typeface="Arial" panose="020B0604020202020204" pitchFamily="34" charset="0"/>
                            </a:rPr>
                            <m:t>6</m:t>
                          </m:r>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b="0" i="1" smtClean="0">
                          <a:solidFill>
                            <a:prstClr val="black"/>
                          </a:solidFill>
                          <a:latin typeface="Cambria Math"/>
                          <a:ea typeface="Calibri" panose="020F0502020204030204" pitchFamily="34" charset="0"/>
                          <a:cs typeface="Arial" panose="020B0604020202020204" pitchFamily="34" charset="0"/>
                        </a:rPr>
                        <m:t>2</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b="0" i="1" smtClean="0">
                          <a:solidFill>
                            <a:prstClr val="black"/>
                          </a:solidFill>
                          <a:latin typeface="Cambria Math"/>
                          <a:ea typeface="Calibri" panose="020F0502020204030204" pitchFamily="34" charset="0"/>
                          <a:cs typeface="Arial" panose="020B0604020202020204" pitchFamily="34" charset="0"/>
                        </a:rPr>
                        <m:t>4</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b="0" i="0" smtClean="0">
                          <a:solidFill>
                            <a:prstClr val="black"/>
                          </a:solidFill>
                          <a:latin typeface="Cambria Math"/>
                          <a:ea typeface="Calibri" panose="020F0502020204030204" pitchFamily="34" charset="0"/>
                          <a:cs typeface="Arial" panose="020B0604020202020204" pitchFamily="34" charset="0"/>
                        </a:rPr>
                        <m:t>5</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b="0" i="0" smtClean="0">
                          <a:solidFill>
                            <a:prstClr val="black"/>
                          </a:solidFill>
                          <a:latin typeface="Cambria Math"/>
                          <a:ea typeface="Calibri" panose="020F0502020204030204" pitchFamily="34" charset="0"/>
                          <a:cs typeface="Arial" panose="020B0604020202020204" pitchFamily="34" charset="0"/>
                        </a:rPr>
                        <m:t>1</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26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340637" y="4573832"/>
                <a:ext cx="8198647" cy="634084"/>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525909" y="5263642"/>
                <a:ext cx="3500958" cy="634084"/>
              </a:xfrm>
              <a:prstGeom prst="rect">
                <a:avLst/>
              </a:prstGeom>
            </p:spPr>
            <p:txBody>
              <a:bodyPr wrap="non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667"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b="0" i="1" smtClean="0">
                          <a:solidFill>
                            <a:prstClr val="black"/>
                          </a:solidFill>
                          <a:latin typeface="Cambria Math"/>
                          <a:ea typeface="Calibri" panose="020F0502020204030204" pitchFamily="34" charset="0"/>
                          <a:cs typeface="Arial" panose="020B0604020202020204" pitchFamily="34" charset="0"/>
                        </a:rPr>
                        <m:t>5</m:t>
                      </m:r>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b="0" i="1" smtClean="0">
                              <a:solidFill>
                                <a:prstClr val="black"/>
                              </a:solidFill>
                              <a:latin typeface="Cambria Math"/>
                              <a:ea typeface="Calibri" panose="020F0502020204030204" pitchFamily="34" charset="0"/>
                              <a:cs typeface="Arial" panose="020B0604020202020204" pitchFamily="34" charset="0"/>
                            </a:rPr>
                            <m:t>2</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b="0" i="0" smtClean="0">
                          <a:solidFill>
                            <a:prstClr val="black"/>
                          </a:solidFill>
                          <a:latin typeface="Cambria Math"/>
                          <a:ea typeface="Calibri" panose="020F0502020204030204" pitchFamily="34" charset="0"/>
                          <a:cs typeface="Arial" panose="020B0604020202020204" pitchFamily="34" charset="0"/>
                        </a:rPr>
                        <m:t>6</m:t>
                      </m:r>
                    </m:oMath>
                  </m:oMathPara>
                </a14:m>
                <a:endParaRPr lang="en-US" sz="26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525909" y="5263642"/>
                <a:ext cx="3500958" cy="634084"/>
              </a:xfrm>
              <a:prstGeom prst="rect">
                <a:avLst/>
              </a:prstGeom>
              <a:blipFill rotWithShape="1">
                <a:blip r:embed="rId10"/>
                <a:stretch>
                  <a:fillRect/>
                </a:stretch>
              </a:blipFill>
            </p:spPr>
            <p:txBody>
              <a:bodyPr/>
              <a:lstStyle/>
              <a:p>
                <a:r>
                  <a:rPr lang="en-US">
                    <a:noFill/>
                  </a:rPr>
                  <a:t> </a:t>
                </a:r>
              </a:p>
            </p:txBody>
          </p:sp>
        </mc:Fallback>
      </mc:AlternateContent>
      <p:pic>
        <p:nvPicPr>
          <p:cNvPr id="19"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06400" y="5207000"/>
            <a:ext cx="924785" cy="113281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1061595" y="1553883"/>
                <a:ext cx="10115925" cy="531492"/>
              </a:xfrm>
              <a:prstGeom prst="rect">
                <a:avLst/>
              </a:prstGeom>
            </p:spPr>
            <p:txBody>
              <a:bodyPr wrap="square">
                <a:spAutoFit/>
              </a:bodyPr>
              <a:lstStyle/>
              <a:p>
                <a:pPr>
                  <a:lnSpc>
                    <a:spcPct val="107000"/>
                  </a:lnSpc>
                  <a:spcAft>
                    <a:spcPts val="800"/>
                  </a:spcAft>
                </a:pPr>
                <a14:m>
                  <m:oMath xmlns:m="http://schemas.openxmlformats.org/officeDocument/2006/math">
                    <m:r>
                      <a:rPr lang="en-US" sz="2667" i="1" smtClean="0">
                        <a:latin typeface="Cambria Math" panose="02040503050406030204" pitchFamily="18" charset="0"/>
                        <a:ea typeface="Calibri" panose="020F0502020204030204" pitchFamily="34" charset="0"/>
                        <a:cs typeface="Arial" panose="020B0604020202020204" pitchFamily="34" charset="0"/>
                      </a:rPr>
                      <m:t>𝑃</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b="0" i="0" smtClean="0">
                        <a:latin typeface="Cambria Math"/>
                        <a:ea typeface="Calibri" panose="020F0502020204030204" pitchFamily="34" charset="0"/>
                        <a:cs typeface="Arial" panose="020B0604020202020204" pitchFamily="34" charset="0"/>
                      </a:rPr>
                      <m:t>3</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3</m:t>
                        </m:r>
                      </m:sup>
                    </m:sSup>
                    <m:r>
                      <a:rPr lang="en-US" sz="2667">
                        <a:latin typeface="Cambria Math" panose="02040503050406030204" pitchFamily="18" charset="0"/>
                        <a:ea typeface="Calibri" panose="020F0502020204030204" pitchFamily="34" charset="0"/>
                        <a:cs typeface="Arial" panose="020B0604020202020204" pitchFamily="34" charset="0"/>
                      </a:rPr>
                      <m:t>+</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b="0" i="1" smtClean="0">
                            <a:latin typeface="Cambria Math"/>
                            <a:ea typeface="Calibri" panose="020F0502020204030204" pitchFamily="34" charset="0"/>
                            <a:cs typeface="Arial" panose="020B0604020202020204" pitchFamily="34" charset="0"/>
                          </a:rPr>
                          <m:t>4</m:t>
                        </m:r>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m:t>
                    </m:r>
                    <m:r>
                      <a:rPr lang="en-US" sz="2667" b="0" i="1" smtClean="0">
                        <a:latin typeface="Cambria Math"/>
                        <a:ea typeface="Calibri" panose="020F0502020204030204" pitchFamily="34" charset="0"/>
                        <a:cs typeface="Arial" panose="020B0604020202020204" pitchFamily="34" charset="0"/>
                      </a:rPr>
                      <m:t>2</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m:rPr>
                        <m:nor/>
                      </m:rPr>
                      <a:rPr lang="en-US" sz="2667" b="0" i="1" smtClean="0">
                        <a:latin typeface="Cambria Math" panose="02040503050406030204" pitchFamily="18" charset="0"/>
                        <a:ea typeface="Calibri" panose="020F0502020204030204" pitchFamily="34" charset="0"/>
                        <a:cs typeface="Arial" panose="020B0604020202020204" pitchFamily="34" charset="0"/>
                      </a:rPr>
                      <m:t>5</m:t>
                    </m:r>
                    <m:r>
                      <m:rPr>
                        <m:nor/>
                      </m:rPr>
                      <a:rPr lang="en-US" sz="2667" i="1">
                        <a:latin typeface="Arial" panose="020B0604020202020204" pitchFamily="34" charset="0"/>
                        <a:ea typeface="Calibri" panose="020F0502020204030204" pitchFamily="34" charset="0"/>
                        <a:cs typeface="Times New Roman" panose="02020603050405020304" pitchFamily="18" charset="0"/>
                      </a:rPr>
                      <m:t> </m:t>
                    </m:r>
                  </m:oMath>
                </a14:m>
                <a:r>
                  <a:rPr lang="en-US" sz="2667" dirty="0">
                    <a:latin typeface="Arial" panose="020B0604020202020204" pitchFamily="34" charset="0"/>
                    <a:ea typeface="Times New Roman" panose="02020603050405020304" pitchFamily="18" charset="0"/>
                    <a:cs typeface="Times New Roman" panose="02020603050405020304" pitchFamily="18" charset="0"/>
                  </a:rPr>
                  <a:t> </a:t>
                </a:r>
                <a:r>
                  <a:rPr lang="en-US" sz="2667" dirty="0" err="1">
                    <a:latin typeface="Arial" panose="020B0604020202020204" pitchFamily="34" charset="0"/>
                    <a:ea typeface="Times New Roman" panose="02020603050405020304" pitchFamily="18" charset="0"/>
                    <a:cs typeface="Times New Roman" panose="02020603050405020304" pitchFamily="18" charset="0"/>
                  </a:rPr>
                  <a:t>và</a:t>
                </a:r>
                <a:r>
                  <a:rPr lang="en-US" sz="2667"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𝑄</m:t>
                    </m:r>
                    <m:d>
                      <m:dPr>
                        <m:ctrlPr>
                          <a:rPr lang="en-US" sz="2667" i="1">
                            <a:latin typeface="Cambria Math" panose="02040503050406030204" pitchFamily="18" charset="0"/>
                            <a:ea typeface="Calibri" panose="020F0502020204030204" pitchFamily="34" charset="0"/>
                            <a:cs typeface="Arial" panose="020B0604020202020204" pitchFamily="34" charset="0"/>
                          </a:rPr>
                        </m:ctrlPr>
                      </m:dPr>
                      <m:e>
                        <m:r>
                          <a:rPr lang="en-US" sz="2667" i="1">
                            <a:latin typeface="Cambria Math" panose="02040503050406030204" pitchFamily="18" charset="0"/>
                            <a:ea typeface="Calibri" panose="020F0502020204030204" pitchFamily="34" charset="0"/>
                            <a:cs typeface="Arial" panose="020B0604020202020204" pitchFamily="34" charset="0"/>
                          </a:rPr>
                          <m:t>𝑥</m:t>
                        </m:r>
                      </m:e>
                    </m:d>
                    <m:r>
                      <a:rPr lang="en-US" sz="2667">
                        <a:latin typeface="Cambria Math" panose="02040503050406030204" pitchFamily="18" charset="0"/>
                        <a:ea typeface="Calibri" panose="020F0502020204030204" pitchFamily="34" charset="0"/>
                        <a:cs typeface="Arial" panose="020B0604020202020204" pitchFamily="34" charset="0"/>
                      </a:rPr>
                      <m:t>=2</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3</m:t>
                        </m:r>
                      </m:sup>
                    </m:sSup>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b="0" i="0" smtClean="0">
                        <a:latin typeface="Cambria Math"/>
                        <a:ea typeface="Calibri" panose="020F0502020204030204" pitchFamily="34" charset="0"/>
                        <a:cs typeface="Arial" panose="020B0604020202020204" pitchFamily="34" charset="0"/>
                      </a:rPr>
                      <m:t>6</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m:t>
                    </m:r>
                    <m:r>
                      <a:rPr lang="en-US" sz="2667" b="0" i="1" smtClean="0">
                        <a:latin typeface="Cambria Math"/>
                        <a:ea typeface="Calibri" panose="020F0502020204030204" pitchFamily="34" charset="0"/>
                        <a:cs typeface="Arial" panose="020B0604020202020204" pitchFamily="34" charset="0"/>
                      </a:rPr>
                      <m:t>4</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b="0" i="0" smtClean="0">
                        <a:latin typeface="Cambria Math"/>
                        <a:ea typeface="Calibri" panose="020F0502020204030204" pitchFamily="34" charset="0"/>
                        <a:cs typeface="Arial" panose="020B0604020202020204" pitchFamily="34" charset="0"/>
                      </a:rPr>
                      <m:t>1</m:t>
                    </m:r>
                    <m:r>
                      <a:rPr lang="en-US" sz="2667">
                        <a:latin typeface="Cambria Math" panose="02040503050406030204" pitchFamily="18" charset="0"/>
                        <a:ea typeface="Calibri" panose="020F0502020204030204" pitchFamily="34" charset="0"/>
                        <a:cs typeface="Arial" panose="020B0604020202020204" pitchFamily="34" charset="0"/>
                      </a:rPr>
                      <m:t>.</m:t>
                    </m:r>
                  </m:oMath>
                </a14:m>
                <a:endParaRPr lang="en-US" sz="2133"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61595" y="1553883"/>
                <a:ext cx="10115925" cy="531492"/>
              </a:xfrm>
              <a:prstGeom prst="rect">
                <a:avLst/>
              </a:prstGeom>
              <a:blipFill rotWithShape="1">
                <a:blip r:embed="rId36"/>
                <a:stretch>
                  <a:fillRect t="-10345" b="-24138"/>
                </a:stretch>
              </a:blipFill>
            </p:spPr>
            <p:txBody>
              <a:bodyPr/>
              <a:lstStyle/>
              <a:p>
                <a:r>
                  <a:rPr lang="en-US">
                    <a:noFill/>
                  </a:rPr>
                  <a:t> </a:t>
                </a:r>
              </a:p>
            </p:txBody>
          </p:sp>
        </mc:Fallback>
      </mc:AlternateContent>
    </p:spTree>
    <p:extLst>
      <p:ext uri="{BB962C8B-B14F-4D97-AF65-F5344CB8AC3E}">
        <p14:creationId xmlns:p14="http://schemas.microsoft.com/office/powerpoint/2010/main" val="393368758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5" grpId="0"/>
      <p:bldP spid="7" grpId="0"/>
      <p:bldP spid="10" grpId="0"/>
      <p:bldP spid="11"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sp>
        <p:nvSpPr>
          <p:cNvPr id="8" name="Rounded Rectangle 7"/>
          <p:cNvSpPr/>
          <p:nvPr/>
        </p:nvSpPr>
        <p:spPr>
          <a:xfrm>
            <a:off x="227236" y="175488"/>
            <a:ext cx="11582399" cy="6654356"/>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85137">
            <a:off x="378686" y="5460578"/>
            <a:ext cx="1087466" cy="1178826"/>
          </a:xfrm>
          <a:prstGeom prst="rect">
            <a:avLst/>
          </a:prstGeom>
        </p:spPr>
      </p:pic>
      <p:pic>
        <p:nvPicPr>
          <p:cNvPr id="25" name="Picture 7">
            <a:extLst>
              <a:ext uri="{FF2B5EF4-FFF2-40B4-BE49-F238E27FC236}">
                <a16:creationId xmlns:a16="http://schemas.microsoft.com/office/drawing/2014/main" xmlns="" id="{DB0C73D7-1311-4EE9-9BCC-2DB3FE94873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8581" y="256432"/>
            <a:ext cx="981000" cy="998474"/>
          </a:xfrm>
          <a:prstGeom prst="rect">
            <a:avLst/>
          </a:prstGeom>
        </p:spPr>
      </p:pic>
      <p:sp>
        <p:nvSpPr>
          <p:cNvPr id="30" name="Rectangle 29"/>
          <p:cNvSpPr/>
          <p:nvPr/>
        </p:nvSpPr>
        <p:spPr>
          <a:xfrm>
            <a:off x="4515610" y="57511"/>
            <a:ext cx="3005649" cy="766941"/>
          </a:xfrm>
          <a:prstGeom prst="rect">
            <a:avLst/>
          </a:prstGeom>
          <a:solidFill>
            <a:schemeClr val="accent6">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533"/>
              </a:spcAft>
            </a:pPr>
            <a:r>
              <a:rPr lang="nl-NL" sz="3334"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3334"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332248" y="1292117"/>
            <a:ext cx="7061200" cy="531492"/>
          </a:xfrm>
          <a:prstGeom prst="rect">
            <a:avLst/>
          </a:prstGeom>
        </p:spPr>
        <p:txBody>
          <a:bodyPr wrap="square">
            <a:spAutoFit/>
          </a:bodyPr>
          <a:lstStyle/>
          <a:p>
            <a:pPr>
              <a:lnSpc>
                <a:spcPct val="107000"/>
              </a:lnSpc>
              <a:spcAft>
                <a:spcPts val="800"/>
              </a:spcAft>
            </a:pP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tổng</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sau</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bằng</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667"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cách</a:t>
            </a:r>
            <a:r>
              <a:rPr lang="en-US" sz="2667"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2133"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739770" y="2046539"/>
            <a:ext cx="9791261" cy="1200970"/>
            <a:chOff x="695827" y="1597426"/>
            <a:chExt cx="14686892" cy="1801454"/>
          </a:xfrm>
        </p:grpSpPr>
        <mc:AlternateContent xmlns:mc="http://schemas.openxmlformats.org/markup-compatibility/2006" xmlns:a14="http://schemas.microsoft.com/office/drawing/2010/main">
          <mc:Choice Requires="a14">
            <p:sp>
              <p:nvSpPr>
                <p:cNvPr id="3" name="Rectangle 2"/>
                <p:cNvSpPr/>
                <p:nvPr/>
              </p:nvSpPr>
              <p:spPr>
                <a:xfrm>
                  <a:off x="695827" y="1597426"/>
                  <a:ext cx="7625778" cy="1801454"/>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667" i="1">
                                <a:latin typeface="Cambria Math" panose="02040503050406030204" pitchFamily="18" charset="0"/>
                                <a:ea typeface="Calibri" panose="020F0502020204030204" pitchFamily="34" charset="0"/>
                                <a:cs typeface="Arial" panose="020B0604020202020204" pitchFamily="34" charset="0"/>
                              </a:rPr>
                            </m:ctrlPr>
                          </m:mPr>
                          <m:mr>
                            <m:e/>
                            <m:e>
                              <m:r>
                                <a:rPr lang="en-US" sz="2667" i="1">
                                  <a:latin typeface="Cambria Math" panose="02040503050406030204" pitchFamily="18" charset="0"/>
                                  <a:ea typeface="Calibri" panose="020F0502020204030204" pitchFamily="34" charset="0"/>
                                  <a:cs typeface="Arial" panose="020B0604020202020204" pitchFamily="34" charset="0"/>
                                </a:rPr>
                                <m:t>𝑃</m:t>
                              </m:r>
                              <m:d>
                                <m:dPr>
                                  <m:ctrlPr>
                                    <a:rPr lang="en-US" sz="2667" i="1">
                                      <a:latin typeface="Cambria Math" panose="02040503050406030204" pitchFamily="18" charset="0"/>
                                      <a:ea typeface="Calibri" panose="020F0502020204030204" pitchFamily="34" charset="0"/>
                                      <a:cs typeface="Arial" panose="020B0604020202020204" pitchFamily="34" charset="0"/>
                                    </a:rPr>
                                  </m:ctrlPr>
                                </m:dPr>
                                <m:e>
                                  <m:r>
                                    <a:rPr lang="en-US" sz="2667" i="1">
                                      <a:latin typeface="Cambria Math" panose="02040503050406030204" pitchFamily="18" charset="0"/>
                                      <a:ea typeface="Calibri" panose="020F0502020204030204" pitchFamily="34" charset="0"/>
                                      <a:cs typeface="Arial" panose="020B0604020202020204" pitchFamily="34" charset="0"/>
                                    </a:rPr>
                                    <m:t>𝑥</m:t>
                                  </m:r>
                                </m:e>
                              </m:d>
                              <m:r>
                                <a:rPr lang="en-US" sz="2667">
                                  <a:latin typeface="Cambria Math" panose="02040503050406030204" pitchFamily="18" charset="0"/>
                                  <a:ea typeface="Calibri" panose="020F0502020204030204" pitchFamily="34" charset="0"/>
                                  <a:cs typeface="Arial" panose="020B0604020202020204" pitchFamily="34" charset="0"/>
                                </a:rPr>
                                <m:t>=2</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3</m:t>
                                  </m:r>
                                </m:sup>
                              </m:sSup>
                              <m:r>
                                <a:rPr lang="en-US" sz="2667">
                                  <a:latin typeface="Cambria Math" panose="02040503050406030204" pitchFamily="18" charset="0"/>
                                  <a:ea typeface="Calibri" panose="020F0502020204030204" pitchFamily="34" charset="0"/>
                                  <a:cs typeface="Arial" panose="020B0604020202020204" pitchFamily="34" charset="0"/>
                                </a:rPr>
                                <m:t>+</m:t>
                              </m:r>
                              <m:f>
                                <m:fPr>
                                  <m:ctrlPr>
                                    <a:rPr lang="en-US" sz="2667" i="1">
                                      <a:latin typeface="Cambria Math" panose="02040503050406030204" pitchFamily="18" charset="0"/>
                                      <a:ea typeface="Calibri" panose="020F0502020204030204" pitchFamily="34" charset="0"/>
                                      <a:cs typeface="Arial" panose="020B0604020202020204" pitchFamily="34" charset="0"/>
                                    </a:rPr>
                                  </m:ctrlPr>
                                </m:fPr>
                                <m:num>
                                  <m:r>
                                    <a:rPr lang="en-US" sz="2667">
                                      <a:latin typeface="Cambria Math" panose="02040503050406030204" pitchFamily="18" charset="0"/>
                                      <a:ea typeface="Calibri" panose="020F0502020204030204" pitchFamily="34" charset="0"/>
                                      <a:cs typeface="Arial" panose="020B0604020202020204" pitchFamily="34" charset="0"/>
                                    </a:rPr>
                                    <m:t>3</m:t>
                                  </m:r>
                                </m:num>
                                <m:den>
                                  <m:r>
                                    <a:rPr lang="en-US" sz="2667">
                                      <a:latin typeface="Cambria Math" panose="02040503050406030204" pitchFamily="18" charset="0"/>
                                      <a:ea typeface="Calibri" panose="020F0502020204030204" pitchFamily="34" charset="0"/>
                                      <a:cs typeface="Arial" panose="020B0604020202020204" pitchFamily="34" charset="0"/>
                                    </a:rPr>
                                    <m:t>2</m:t>
                                  </m:r>
                                </m:den>
                              </m:f>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+5</m:t>
                              </m:r>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2</m:t>
                              </m:r>
                            </m:e>
                          </m:mr>
                          <m:mr>
                            <m:e/>
                            <m:e/>
                          </m:mr>
                        </m:m>
                        <m:r>
                          <a:rPr lang="en-US" sz="2667" i="1">
                            <a:latin typeface="Cambria Math" panose="02040503050406030204" pitchFamily="18" charset="0"/>
                            <a:ea typeface="Calibri" panose="020F0502020204030204" pitchFamily="34" charset="0"/>
                            <a:cs typeface="Arial" panose="020B0604020202020204" pitchFamily="34" charset="0"/>
                          </a:rPr>
                          <m:t> </m:t>
                        </m:r>
                      </m:oMath>
                    </m:oMathPara>
                  </a14:m>
                  <a:endParaRPr lang="en-US" sz="2133"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5827" y="1597426"/>
                  <a:ext cx="7625778" cy="1801454"/>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957801" y="1997213"/>
                  <a:ext cx="7424918" cy="754149"/>
                </a:xfrm>
                <a:prstGeom prst="rect">
                  <a:avLst/>
                </a:prstGeom>
              </p:spPr>
              <p:txBody>
                <a:bodyPr wrap="none">
                  <a:spAutoFit/>
                </a:bodyPr>
                <a:lstStyle/>
                <a:p>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8</m:t>
                      </m:r>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+6+3</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endParaRPr lang="en-US" sz="1200" dirty="0"/>
                </a:p>
              </p:txBody>
            </p:sp>
          </mc:Choice>
          <mc:Fallback xmlns="">
            <p:sp>
              <p:nvSpPr>
                <p:cNvPr id="10" name="Rectangle 9"/>
                <p:cNvSpPr>
                  <a:spLocks noRot="1" noChangeAspect="1" noMove="1" noResize="1" noEditPoints="1" noAdjustHandles="1" noChangeArrowheads="1" noChangeShapeType="1" noTextEdit="1"/>
                </p:cNvSpPr>
                <p:nvPr/>
              </p:nvSpPr>
              <p:spPr>
                <a:xfrm>
                  <a:off x="7957801" y="1997213"/>
                  <a:ext cx="7424918" cy="754149"/>
                </a:xfrm>
                <a:prstGeom prst="rect">
                  <a:avLst/>
                </a:prstGeom>
                <a:blipFill>
                  <a:blip r:embed="rId22"/>
                  <a:stretch>
                    <a:fillRect l="-2340" t="-14458" b="-28916"/>
                  </a:stretch>
                </a:blipFill>
              </p:spPr>
              <p:txBody>
                <a:bodyPr/>
                <a:lstStyle/>
                <a:p>
                  <a:r>
                    <a:rPr lang="en-US">
                      <a:noFill/>
                    </a:rPr>
                    <a:t> </a:t>
                  </a:r>
                </a:p>
              </p:txBody>
            </p:sp>
          </mc:Fallback>
        </mc:AlternateContent>
      </p:grpSp>
      <p:sp>
        <p:nvSpPr>
          <p:cNvPr id="15" name="TextBox 14">
            <a:extLst>
              <a:ext uri="{FF2B5EF4-FFF2-40B4-BE49-F238E27FC236}">
                <a16:creationId xmlns:a16="http://schemas.microsoft.com/office/drawing/2014/main" xmlns="" id="{BD9C330B-B41F-CD24-4E60-0C70F67DCB1F}"/>
              </a:ext>
            </a:extLst>
          </p:cNvPr>
          <p:cNvSpPr txBox="1"/>
          <p:nvPr/>
        </p:nvSpPr>
        <p:spPr>
          <a:xfrm>
            <a:off x="922419" y="3538019"/>
            <a:ext cx="10860282" cy="1481175"/>
          </a:xfrm>
          <a:prstGeom prst="rect">
            <a:avLst/>
          </a:prstGeom>
          <a:noFill/>
        </p:spPr>
        <p:txBody>
          <a:bodyPr wrap="square" rtlCol="0">
            <a:spAutoFit/>
          </a:bodyPr>
          <a:lstStyle/>
          <a:p>
            <a:pPr>
              <a:lnSpc>
                <a:spcPct val="150000"/>
              </a:lnSpc>
            </a:pPr>
            <a:r>
              <a:rPr lang="en-US" sz="3200" b="1" dirty="0" err="1">
                <a:solidFill>
                  <a:srgbClr val="C00000"/>
                </a:solidFill>
                <a:latin typeface="Times New Roman" panose="02020603050405020304" pitchFamily="18" charset="0"/>
                <a:cs typeface="Times New Roman" panose="02020603050405020304" pitchFamily="18" charset="0"/>
              </a:rPr>
              <a:t>Nhóm</a:t>
            </a:r>
            <a:r>
              <a:rPr lang="en-US" sz="3200" b="1" dirty="0">
                <a:solidFill>
                  <a:srgbClr val="C00000"/>
                </a:solidFill>
                <a:latin typeface="Times New Roman" panose="02020603050405020304" pitchFamily="18" charset="0"/>
                <a:cs typeface="Times New Roman" panose="02020603050405020304" pitchFamily="18" charset="0"/>
              </a:rPr>
              <a:t> 1, 2, 3: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theo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dọc</a:t>
            </a:r>
            <a:r>
              <a:rPr lang="en-US" sz="3200" b="1" dirty="0">
                <a:solidFill>
                  <a:srgbClr val="C00000"/>
                </a:solidFill>
                <a:latin typeface="Times New Roman" panose="02020603050405020304" pitchFamily="18" charset="0"/>
                <a:cs typeface="Times New Roman" panose="02020603050405020304" pitchFamily="18" charset="0"/>
              </a:rPr>
              <a:t>.</a:t>
            </a:r>
          </a:p>
          <a:p>
            <a:pPr>
              <a:lnSpc>
                <a:spcPct val="150000"/>
              </a:lnSpc>
            </a:pPr>
            <a:r>
              <a:rPr lang="en-US" sz="3200" b="1" dirty="0" err="1">
                <a:solidFill>
                  <a:srgbClr val="C00000"/>
                </a:solidFill>
                <a:latin typeface="Times New Roman" panose="02020603050405020304" pitchFamily="18" charset="0"/>
                <a:cs typeface="Times New Roman" panose="02020603050405020304" pitchFamily="18" charset="0"/>
              </a:rPr>
              <a:t>Nhóm</a:t>
            </a:r>
            <a:r>
              <a:rPr lang="en-US" sz="3200" b="1" dirty="0">
                <a:solidFill>
                  <a:srgbClr val="C00000"/>
                </a:solidFill>
                <a:latin typeface="Times New Roman" panose="02020603050405020304" pitchFamily="18" charset="0"/>
                <a:cs typeface="Times New Roman" panose="02020603050405020304" pitchFamily="18" charset="0"/>
              </a:rPr>
              <a:t> 4, 5, 6: </a:t>
            </a:r>
            <a:r>
              <a:rPr lang="en-US" sz="3200" b="1" dirty="0" err="1">
                <a:solidFill>
                  <a:srgbClr val="C00000"/>
                </a:solidFill>
                <a:latin typeface="Times New Roman" panose="02020603050405020304" pitchFamily="18" charset="0"/>
                <a:cs typeface="Times New Roman" panose="02020603050405020304" pitchFamily="18" charset="0"/>
              </a:rPr>
              <a:t>Cách</a:t>
            </a: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Cộng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theo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hàng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ngang</a:t>
            </a:r>
            <a:r>
              <a:rPr lang="en-US" sz="3200" b="1" dirty="0">
                <a:solidFill>
                  <a:srgbClr val="C00000"/>
                </a:solidFill>
                <a:latin typeface="Times New Roman" panose="02020603050405020304" pitchFamily="18" charset="0"/>
                <a:cs typeface="Times New Roman" panose="02020603050405020304" pitchFamily="18" charset="0"/>
              </a:rPr>
              <a:t>.</a:t>
            </a:r>
          </a:p>
        </p:txBody>
      </p:sp>
      <p:sp>
        <p:nvSpPr>
          <p:cNvPr id="16" name="Oval 24">
            <a:extLst>
              <a:ext uri="{FF2B5EF4-FFF2-40B4-BE49-F238E27FC236}">
                <a16:creationId xmlns:a16="http://schemas.microsoft.com/office/drawing/2014/main" xmlns="" id="{EB0A87C0-93C7-C02F-95CF-25B338175FA4}"/>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999900"/>
            </a:prstShdw>
          </a:effectLst>
        </p:spPr>
        <p:txBody>
          <a:bodyPr wrap="none" anchor="ctr"/>
          <a:lstStyle>
            <a:lvl1pPr>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vi-VN" sz="2000">
                <a:solidFill>
                  <a:srgbClr val="000000"/>
                </a:solidFill>
                <a:latin typeface="Times New Roman" panose="02020603050405020304" pitchFamily="18" charset="0"/>
                <a:cs typeface="Arial" panose="020B0604020202020204" pitchFamily="34" charset="0"/>
              </a:rPr>
              <a:t>Hết giờ</a:t>
            </a:r>
          </a:p>
        </p:txBody>
      </p:sp>
      <p:sp>
        <p:nvSpPr>
          <p:cNvPr id="18" name="Oval 25">
            <a:extLst>
              <a:ext uri="{FF2B5EF4-FFF2-40B4-BE49-F238E27FC236}">
                <a16:creationId xmlns:a16="http://schemas.microsoft.com/office/drawing/2014/main" xmlns="" id="{D4010605-D36F-5D48-6769-C6F3E15AB347}"/>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a:t>
            </a:r>
          </a:p>
        </p:txBody>
      </p:sp>
      <p:sp>
        <p:nvSpPr>
          <p:cNvPr id="19" name="Oval 26">
            <a:extLst>
              <a:ext uri="{FF2B5EF4-FFF2-40B4-BE49-F238E27FC236}">
                <a16:creationId xmlns:a16="http://schemas.microsoft.com/office/drawing/2014/main" xmlns="" id="{0B474EF8-EC15-7343-8FD3-9923F32990C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a:t>
            </a:r>
          </a:p>
        </p:txBody>
      </p:sp>
      <p:sp>
        <p:nvSpPr>
          <p:cNvPr id="20" name="Oval 27">
            <a:extLst>
              <a:ext uri="{FF2B5EF4-FFF2-40B4-BE49-F238E27FC236}">
                <a16:creationId xmlns:a16="http://schemas.microsoft.com/office/drawing/2014/main" xmlns="" id="{55ED0D16-2C34-F60D-990A-02A56C85A3E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a:t>
            </a:r>
          </a:p>
        </p:txBody>
      </p:sp>
      <p:sp>
        <p:nvSpPr>
          <p:cNvPr id="21" name="Oval 28">
            <a:extLst>
              <a:ext uri="{FF2B5EF4-FFF2-40B4-BE49-F238E27FC236}">
                <a16:creationId xmlns:a16="http://schemas.microsoft.com/office/drawing/2014/main" xmlns="" id="{541307E7-B88F-899A-4F22-205B9D8AB321}"/>
              </a:ext>
            </a:extLst>
          </p:cNvPr>
          <p:cNvSpPr>
            <a:spLocks noChangeArrowheads="1"/>
          </p:cNvSpPr>
          <p:nvPr/>
        </p:nvSpPr>
        <p:spPr bwMode="auto">
          <a:xfrm>
            <a:off x="10117368"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a:t>
            </a:r>
          </a:p>
        </p:txBody>
      </p:sp>
      <p:sp>
        <p:nvSpPr>
          <p:cNvPr id="22" name="Oval 29">
            <a:extLst>
              <a:ext uri="{FF2B5EF4-FFF2-40B4-BE49-F238E27FC236}">
                <a16:creationId xmlns:a16="http://schemas.microsoft.com/office/drawing/2014/main" xmlns="" id="{F7C76C3F-B53B-180F-07C1-6B873922E745}"/>
              </a:ext>
            </a:extLst>
          </p:cNvPr>
          <p:cNvSpPr>
            <a:spLocks noChangeArrowheads="1"/>
          </p:cNvSpPr>
          <p:nvPr/>
        </p:nvSpPr>
        <p:spPr bwMode="auto">
          <a:xfrm>
            <a:off x="10117368"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a:t>
            </a:r>
          </a:p>
        </p:txBody>
      </p:sp>
      <p:sp>
        <p:nvSpPr>
          <p:cNvPr id="23" name="Oval 30">
            <a:extLst>
              <a:ext uri="{FF2B5EF4-FFF2-40B4-BE49-F238E27FC236}">
                <a16:creationId xmlns:a16="http://schemas.microsoft.com/office/drawing/2014/main" xmlns="" id="{808E399D-A67B-2E20-807E-46781EA8212E}"/>
              </a:ext>
            </a:extLst>
          </p:cNvPr>
          <p:cNvSpPr>
            <a:spLocks noChangeArrowheads="1"/>
          </p:cNvSpPr>
          <p:nvPr/>
        </p:nvSpPr>
        <p:spPr bwMode="auto">
          <a:xfrm>
            <a:off x="10107843" y="3503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a:t>
            </a:r>
          </a:p>
        </p:txBody>
      </p:sp>
      <p:sp>
        <p:nvSpPr>
          <p:cNvPr id="24" name="Oval 31">
            <a:extLst>
              <a:ext uri="{FF2B5EF4-FFF2-40B4-BE49-F238E27FC236}">
                <a16:creationId xmlns:a16="http://schemas.microsoft.com/office/drawing/2014/main" xmlns="" id="{181CD4E5-12AF-57A6-17B8-4B708532A913}"/>
              </a:ext>
            </a:extLst>
          </p:cNvPr>
          <p:cNvSpPr>
            <a:spLocks noChangeArrowheads="1"/>
          </p:cNvSpPr>
          <p:nvPr/>
        </p:nvSpPr>
        <p:spPr bwMode="auto">
          <a:xfrm>
            <a:off x="1010784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a:t>
            </a:r>
          </a:p>
        </p:txBody>
      </p:sp>
      <p:sp>
        <p:nvSpPr>
          <p:cNvPr id="26" name="Oval 32">
            <a:extLst>
              <a:ext uri="{FF2B5EF4-FFF2-40B4-BE49-F238E27FC236}">
                <a16:creationId xmlns:a16="http://schemas.microsoft.com/office/drawing/2014/main" xmlns="" id="{813DDE2E-00D8-485C-8A80-430D29AEEA9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a:t>
            </a:r>
          </a:p>
        </p:txBody>
      </p:sp>
      <p:sp>
        <p:nvSpPr>
          <p:cNvPr id="27" name="Oval 33">
            <a:extLst>
              <a:ext uri="{FF2B5EF4-FFF2-40B4-BE49-F238E27FC236}">
                <a16:creationId xmlns:a16="http://schemas.microsoft.com/office/drawing/2014/main" xmlns="" id="{3C94E183-C7CC-8E96-E7B3-852E19DDCCE2}"/>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a:t>
            </a:r>
          </a:p>
        </p:txBody>
      </p:sp>
      <p:sp>
        <p:nvSpPr>
          <p:cNvPr id="28" name="Oval 34">
            <a:extLst>
              <a:ext uri="{FF2B5EF4-FFF2-40B4-BE49-F238E27FC236}">
                <a16:creationId xmlns:a16="http://schemas.microsoft.com/office/drawing/2014/main" xmlns="" id="{DE73CBCC-3FBF-39F9-3332-31BF9067EB9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a:t>
            </a:r>
          </a:p>
        </p:txBody>
      </p:sp>
      <p:sp>
        <p:nvSpPr>
          <p:cNvPr id="29" name="Oval 35">
            <a:extLst>
              <a:ext uri="{FF2B5EF4-FFF2-40B4-BE49-F238E27FC236}">
                <a16:creationId xmlns:a16="http://schemas.microsoft.com/office/drawing/2014/main" xmlns="" id="{8BB6152F-44E4-6868-BE44-5E8A4DBCB99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a:t>
            </a:r>
          </a:p>
        </p:txBody>
      </p:sp>
      <p:sp>
        <p:nvSpPr>
          <p:cNvPr id="31" name="Oval 36">
            <a:extLst>
              <a:ext uri="{FF2B5EF4-FFF2-40B4-BE49-F238E27FC236}">
                <a16:creationId xmlns:a16="http://schemas.microsoft.com/office/drawing/2014/main" xmlns="" id="{53469038-5708-7CC2-C5FD-BC0436A7217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a:t>
            </a:r>
          </a:p>
        </p:txBody>
      </p:sp>
      <p:sp>
        <p:nvSpPr>
          <p:cNvPr id="32" name="Oval 37">
            <a:extLst>
              <a:ext uri="{FF2B5EF4-FFF2-40B4-BE49-F238E27FC236}">
                <a16:creationId xmlns:a16="http://schemas.microsoft.com/office/drawing/2014/main" xmlns="" id="{BC6342D9-54FF-367F-B10C-295C0446733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a:t>
            </a:r>
          </a:p>
        </p:txBody>
      </p:sp>
      <p:sp>
        <p:nvSpPr>
          <p:cNvPr id="33" name="Oval 38">
            <a:extLst>
              <a:ext uri="{FF2B5EF4-FFF2-40B4-BE49-F238E27FC236}">
                <a16:creationId xmlns:a16="http://schemas.microsoft.com/office/drawing/2014/main" xmlns="" id="{C212A7FF-8865-8EA1-D85F-8B080533CB57}"/>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a:t>
            </a:r>
          </a:p>
        </p:txBody>
      </p:sp>
      <p:sp>
        <p:nvSpPr>
          <p:cNvPr id="34" name="Oval 39">
            <a:extLst>
              <a:ext uri="{FF2B5EF4-FFF2-40B4-BE49-F238E27FC236}">
                <a16:creationId xmlns:a16="http://schemas.microsoft.com/office/drawing/2014/main" xmlns="" id="{ACDB7A21-7359-35D1-1A1D-98898CF7D31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a:t>
            </a:r>
          </a:p>
        </p:txBody>
      </p:sp>
      <p:sp>
        <p:nvSpPr>
          <p:cNvPr id="35" name="Oval 40">
            <a:extLst>
              <a:ext uri="{FF2B5EF4-FFF2-40B4-BE49-F238E27FC236}">
                <a16:creationId xmlns:a16="http://schemas.microsoft.com/office/drawing/2014/main" xmlns="" id="{D06083E7-B478-4490-AA48-EE10F934EDA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a:t>
            </a:r>
          </a:p>
        </p:txBody>
      </p:sp>
      <p:sp>
        <p:nvSpPr>
          <p:cNvPr id="36" name="Oval 41">
            <a:extLst>
              <a:ext uri="{FF2B5EF4-FFF2-40B4-BE49-F238E27FC236}">
                <a16:creationId xmlns:a16="http://schemas.microsoft.com/office/drawing/2014/main" xmlns="" id="{5CAB5CC8-6798-0563-4B61-15C4A689C57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a:t>
            </a:r>
          </a:p>
        </p:txBody>
      </p:sp>
      <p:sp>
        <p:nvSpPr>
          <p:cNvPr id="37" name="Oval 42">
            <a:extLst>
              <a:ext uri="{FF2B5EF4-FFF2-40B4-BE49-F238E27FC236}">
                <a16:creationId xmlns:a16="http://schemas.microsoft.com/office/drawing/2014/main" xmlns="" id="{0B14C057-0873-6865-4A9D-CE357BF1973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18</a:t>
            </a:r>
          </a:p>
        </p:txBody>
      </p:sp>
      <p:sp>
        <p:nvSpPr>
          <p:cNvPr id="38" name="Oval 43">
            <a:extLst>
              <a:ext uri="{FF2B5EF4-FFF2-40B4-BE49-F238E27FC236}">
                <a16:creationId xmlns:a16="http://schemas.microsoft.com/office/drawing/2014/main" xmlns="" id="{21B417BC-8C78-C752-B62B-778D71BCBB62}"/>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19</a:t>
            </a:r>
          </a:p>
        </p:txBody>
      </p:sp>
      <p:sp>
        <p:nvSpPr>
          <p:cNvPr id="39" name="Oval 44">
            <a:extLst>
              <a:ext uri="{FF2B5EF4-FFF2-40B4-BE49-F238E27FC236}">
                <a16:creationId xmlns:a16="http://schemas.microsoft.com/office/drawing/2014/main" xmlns="" id="{4B4F7996-75B2-8993-29EC-ACB2C7658797}"/>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20</a:t>
            </a:r>
          </a:p>
        </p:txBody>
      </p:sp>
      <p:sp>
        <p:nvSpPr>
          <p:cNvPr id="40" name="Oval 45">
            <a:extLst>
              <a:ext uri="{FF2B5EF4-FFF2-40B4-BE49-F238E27FC236}">
                <a16:creationId xmlns:a16="http://schemas.microsoft.com/office/drawing/2014/main" xmlns="" id="{A430035F-A626-7C07-B8F4-645AF2E6991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21</a:t>
            </a:r>
          </a:p>
        </p:txBody>
      </p:sp>
      <p:sp>
        <p:nvSpPr>
          <p:cNvPr id="41" name="Oval 46">
            <a:extLst>
              <a:ext uri="{FF2B5EF4-FFF2-40B4-BE49-F238E27FC236}">
                <a16:creationId xmlns:a16="http://schemas.microsoft.com/office/drawing/2014/main" xmlns="" id="{1A7DFE3A-A07A-C8D7-1FE0-817837D06061}"/>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22</a:t>
            </a:r>
          </a:p>
        </p:txBody>
      </p:sp>
      <p:sp>
        <p:nvSpPr>
          <p:cNvPr id="42" name="Oval 47">
            <a:extLst>
              <a:ext uri="{FF2B5EF4-FFF2-40B4-BE49-F238E27FC236}">
                <a16:creationId xmlns:a16="http://schemas.microsoft.com/office/drawing/2014/main" xmlns="" id="{52A7D942-1F4E-A5BC-0BCB-D587F3E27661}"/>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23</a:t>
            </a:r>
          </a:p>
        </p:txBody>
      </p:sp>
      <p:sp>
        <p:nvSpPr>
          <p:cNvPr id="43" name="Oval 48">
            <a:extLst>
              <a:ext uri="{FF2B5EF4-FFF2-40B4-BE49-F238E27FC236}">
                <a16:creationId xmlns:a16="http://schemas.microsoft.com/office/drawing/2014/main" xmlns="" id="{C7D23867-404D-8CE6-294B-3AB27DACC8E2}"/>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24</a:t>
            </a:r>
          </a:p>
        </p:txBody>
      </p:sp>
      <p:sp>
        <p:nvSpPr>
          <p:cNvPr id="44" name="Oval 49">
            <a:extLst>
              <a:ext uri="{FF2B5EF4-FFF2-40B4-BE49-F238E27FC236}">
                <a16:creationId xmlns:a16="http://schemas.microsoft.com/office/drawing/2014/main" xmlns="" id="{8B80CCE0-9D98-433E-E65E-33349DDCDAF4}"/>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25</a:t>
            </a:r>
          </a:p>
        </p:txBody>
      </p:sp>
      <p:sp>
        <p:nvSpPr>
          <p:cNvPr id="45" name="Oval 50">
            <a:extLst>
              <a:ext uri="{FF2B5EF4-FFF2-40B4-BE49-F238E27FC236}">
                <a16:creationId xmlns:a16="http://schemas.microsoft.com/office/drawing/2014/main" xmlns="" id="{6A66D15F-7463-BED4-66A4-02E57AA8EA7C}"/>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26</a:t>
            </a:r>
          </a:p>
        </p:txBody>
      </p:sp>
      <p:sp>
        <p:nvSpPr>
          <p:cNvPr id="46" name="Oval 51">
            <a:extLst>
              <a:ext uri="{FF2B5EF4-FFF2-40B4-BE49-F238E27FC236}">
                <a16:creationId xmlns:a16="http://schemas.microsoft.com/office/drawing/2014/main" xmlns="" id="{4BF8E25A-45E1-DA69-8877-72D0D19282C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27</a:t>
            </a:r>
          </a:p>
        </p:txBody>
      </p:sp>
      <p:sp>
        <p:nvSpPr>
          <p:cNvPr id="47" name="Oval 52">
            <a:extLst>
              <a:ext uri="{FF2B5EF4-FFF2-40B4-BE49-F238E27FC236}">
                <a16:creationId xmlns:a16="http://schemas.microsoft.com/office/drawing/2014/main" xmlns="" id="{FEFD6F97-1657-3B77-6429-306AA443C38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28</a:t>
            </a:r>
          </a:p>
        </p:txBody>
      </p:sp>
      <p:sp>
        <p:nvSpPr>
          <p:cNvPr id="48" name="Oval 53">
            <a:extLst>
              <a:ext uri="{FF2B5EF4-FFF2-40B4-BE49-F238E27FC236}">
                <a16:creationId xmlns:a16="http://schemas.microsoft.com/office/drawing/2014/main" xmlns="" id="{E175B2C9-9D57-7564-3A6A-8729394252D4}"/>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29</a:t>
            </a:r>
          </a:p>
        </p:txBody>
      </p:sp>
      <p:sp>
        <p:nvSpPr>
          <p:cNvPr id="49" name="Oval 54">
            <a:extLst>
              <a:ext uri="{FF2B5EF4-FFF2-40B4-BE49-F238E27FC236}">
                <a16:creationId xmlns:a16="http://schemas.microsoft.com/office/drawing/2014/main" xmlns="" id="{A14F88E6-EB8C-0BEB-6AEE-AF9D2A4B38A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30</a:t>
            </a:r>
          </a:p>
        </p:txBody>
      </p:sp>
      <p:sp>
        <p:nvSpPr>
          <p:cNvPr id="50" name="Oval 55">
            <a:extLst>
              <a:ext uri="{FF2B5EF4-FFF2-40B4-BE49-F238E27FC236}">
                <a16:creationId xmlns:a16="http://schemas.microsoft.com/office/drawing/2014/main" xmlns="" id="{A619F874-87B7-EA71-8BEB-E4DAB78C384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31</a:t>
            </a:r>
          </a:p>
        </p:txBody>
      </p:sp>
      <p:sp>
        <p:nvSpPr>
          <p:cNvPr id="51" name="Oval 56">
            <a:extLst>
              <a:ext uri="{FF2B5EF4-FFF2-40B4-BE49-F238E27FC236}">
                <a16:creationId xmlns:a16="http://schemas.microsoft.com/office/drawing/2014/main" xmlns="" id="{E3E05F25-1706-A028-5996-0639EC5915A3}"/>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32</a:t>
            </a:r>
          </a:p>
        </p:txBody>
      </p:sp>
      <p:sp>
        <p:nvSpPr>
          <p:cNvPr id="52" name="Oval 57">
            <a:extLst>
              <a:ext uri="{FF2B5EF4-FFF2-40B4-BE49-F238E27FC236}">
                <a16:creationId xmlns:a16="http://schemas.microsoft.com/office/drawing/2014/main" xmlns="" id="{0373396A-05BD-D5A9-CAE1-43376C91A6D0}"/>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33</a:t>
            </a:r>
          </a:p>
        </p:txBody>
      </p:sp>
      <p:sp>
        <p:nvSpPr>
          <p:cNvPr id="53" name="Oval 58">
            <a:extLst>
              <a:ext uri="{FF2B5EF4-FFF2-40B4-BE49-F238E27FC236}">
                <a16:creationId xmlns:a16="http://schemas.microsoft.com/office/drawing/2014/main" xmlns="" id="{34CCD34D-DF90-1E94-3981-3F3394436EA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34</a:t>
            </a:r>
          </a:p>
        </p:txBody>
      </p:sp>
      <p:sp>
        <p:nvSpPr>
          <p:cNvPr id="54" name="Oval 59">
            <a:extLst>
              <a:ext uri="{FF2B5EF4-FFF2-40B4-BE49-F238E27FC236}">
                <a16:creationId xmlns:a16="http://schemas.microsoft.com/office/drawing/2014/main" xmlns="" id="{F9779127-4D44-50CB-581F-B075E97A52E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35</a:t>
            </a:r>
          </a:p>
        </p:txBody>
      </p:sp>
      <p:sp>
        <p:nvSpPr>
          <p:cNvPr id="55" name="Oval 60">
            <a:extLst>
              <a:ext uri="{FF2B5EF4-FFF2-40B4-BE49-F238E27FC236}">
                <a16:creationId xmlns:a16="http://schemas.microsoft.com/office/drawing/2014/main" xmlns="" id="{AF1C5C38-BF2C-2065-8D61-4E9D13B1DD3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36</a:t>
            </a:r>
          </a:p>
        </p:txBody>
      </p:sp>
      <p:sp>
        <p:nvSpPr>
          <p:cNvPr id="56" name="Oval 61">
            <a:extLst>
              <a:ext uri="{FF2B5EF4-FFF2-40B4-BE49-F238E27FC236}">
                <a16:creationId xmlns:a16="http://schemas.microsoft.com/office/drawing/2014/main" xmlns="" id="{6B230591-EAE8-1572-2363-CD0D6126E01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37</a:t>
            </a:r>
          </a:p>
        </p:txBody>
      </p:sp>
      <p:sp>
        <p:nvSpPr>
          <p:cNvPr id="57" name="Oval 62">
            <a:extLst>
              <a:ext uri="{FF2B5EF4-FFF2-40B4-BE49-F238E27FC236}">
                <a16:creationId xmlns:a16="http://schemas.microsoft.com/office/drawing/2014/main" xmlns="" id="{94163DEC-2138-860E-F28F-56B2E50EB4A4}"/>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38</a:t>
            </a:r>
          </a:p>
        </p:txBody>
      </p:sp>
      <p:sp>
        <p:nvSpPr>
          <p:cNvPr id="58" name="Oval 63">
            <a:extLst>
              <a:ext uri="{FF2B5EF4-FFF2-40B4-BE49-F238E27FC236}">
                <a16:creationId xmlns:a16="http://schemas.microsoft.com/office/drawing/2014/main" xmlns="" id="{0D94A391-8F05-539D-481F-825C16FC432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39</a:t>
            </a:r>
          </a:p>
        </p:txBody>
      </p:sp>
      <p:sp>
        <p:nvSpPr>
          <p:cNvPr id="59" name="Oval 64">
            <a:extLst>
              <a:ext uri="{FF2B5EF4-FFF2-40B4-BE49-F238E27FC236}">
                <a16:creationId xmlns:a16="http://schemas.microsoft.com/office/drawing/2014/main" xmlns="" id="{12FD8547-A239-29A6-CE87-87E8E95D91D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40</a:t>
            </a:r>
          </a:p>
        </p:txBody>
      </p:sp>
      <p:sp>
        <p:nvSpPr>
          <p:cNvPr id="60" name="Oval 65">
            <a:extLst>
              <a:ext uri="{FF2B5EF4-FFF2-40B4-BE49-F238E27FC236}">
                <a16:creationId xmlns:a16="http://schemas.microsoft.com/office/drawing/2014/main" xmlns="" id="{71C3279B-AEA3-78A5-3BB3-60695D4B46A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41</a:t>
            </a:r>
          </a:p>
        </p:txBody>
      </p:sp>
      <p:sp>
        <p:nvSpPr>
          <p:cNvPr id="61" name="Oval 66">
            <a:extLst>
              <a:ext uri="{FF2B5EF4-FFF2-40B4-BE49-F238E27FC236}">
                <a16:creationId xmlns:a16="http://schemas.microsoft.com/office/drawing/2014/main" xmlns="" id="{67BA8674-6A5C-876A-6AE9-19C931CD19B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42</a:t>
            </a:r>
          </a:p>
        </p:txBody>
      </p:sp>
      <p:sp>
        <p:nvSpPr>
          <p:cNvPr id="62" name="Oval 67">
            <a:extLst>
              <a:ext uri="{FF2B5EF4-FFF2-40B4-BE49-F238E27FC236}">
                <a16:creationId xmlns:a16="http://schemas.microsoft.com/office/drawing/2014/main" xmlns="" id="{DC889584-E072-94DA-061E-E5EB16B80863}"/>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43</a:t>
            </a:r>
          </a:p>
        </p:txBody>
      </p:sp>
      <p:sp>
        <p:nvSpPr>
          <p:cNvPr id="63" name="Oval 68">
            <a:extLst>
              <a:ext uri="{FF2B5EF4-FFF2-40B4-BE49-F238E27FC236}">
                <a16:creationId xmlns:a16="http://schemas.microsoft.com/office/drawing/2014/main" xmlns="" id="{D9A826D8-7A2A-2645-FBDD-7884E9466DE3}"/>
              </a:ext>
            </a:extLst>
          </p:cNvPr>
          <p:cNvSpPr>
            <a:spLocks noChangeArrowheads="1"/>
          </p:cNvSpPr>
          <p:nvPr/>
        </p:nvSpPr>
        <p:spPr bwMode="auto">
          <a:xfrm>
            <a:off x="10117368"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44</a:t>
            </a:r>
          </a:p>
        </p:txBody>
      </p:sp>
      <p:sp>
        <p:nvSpPr>
          <p:cNvPr id="64" name="Oval 69">
            <a:extLst>
              <a:ext uri="{FF2B5EF4-FFF2-40B4-BE49-F238E27FC236}">
                <a16:creationId xmlns:a16="http://schemas.microsoft.com/office/drawing/2014/main" xmlns="" id="{20E143FC-CFD7-B4EC-99E9-B54AE287F79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45</a:t>
            </a:r>
          </a:p>
        </p:txBody>
      </p:sp>
      <p:sp>
        <p:nvSpPr>
          <p:cNvPr id="65" name="Oval 70">
            <a:extLst>
              <a:ext uri="{FF2B5EF4-FFF2-40B4-BE49-F238E27FC236}">
                <a16:creationId xmlns:a16="http://schemas.microsoft.com/office/drawing/2014/main" xmlns="" id="{1B7C7A1B-0F16-261E-54F1-FFEF2B05F328}"/>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46</a:t>
            </a:r>
          </a:p>
        </p:txBody>
      </p:sp>
      <p:sp>
        <p:nvSpPr>
          <p:cNvPr id="66" name="Oval 71">
            <a:extLst>
              <a:ext uri="{FF2B5EF4-FFF2-40B4-BE49-F238E27FC236}">
                <a16:creationId xmlns:a16="http://schemas.microsoft.com/office/drawing/2014/main" xmlns="" id="{8A4D69DC-9446-BAEC-4E46-B264C923FE9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47</a:t>
            </a:r>
          </a:p>
        </p:txBody>
      </p:sp>
      <p:sp>
        <p:nvSpPr>
          <p:cNvPr id="67" name="Oval 72">
            <a:extLst>
              <a:ext uri="{FF2B5EF4-FFF2-40B4-BE49-F238E27FC236}">
                <a16:creationId xmlns:a16="http://schemas.microsoft.com/office/drawing/2014/main" xmlns="" id="{8A0B4AD7-BF9F-CF26-85A9-A7BC2A9BD262}"/>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48</a:t>
            </a:r>
          </a:p>
        </p:txBody>
      </p:sp>
      <p:sp>
        <p:nvSpPr>
          <p:cNvPr id="68" name="Oval 73">
            <a:extLst>
              <a:ext uri="{FF2B5EF4-FFF2-40B4-BE49-F238E27FC236}">
                <a16:creationId xmlns:a16="http://schemas.microsoft.com/office/drawing/2014/main" xmlns="" id="{DA52843E-00B2-3748-BE1D-0FD09B0DA8AC}"/>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49</a:t>
            </a:r>
          </a:p>
        </p:txBody>
      </p:sp>
      <p:sp>
        <p:nvSpPr>
          <p:cNvPr id="69" name="Oval 74">
            <a:extLst>
              <a:ext uri="{FF2B5EF4-FFF2-40B4-BE49-F238E27FC236}">
                <a16:creationId xmlns:a16="http://schemas.microsoft.com/office/drawing/2014/main" xmlns="" id="{3361DE71-6370-F9B5-9A0F-23931AF665C8}"/>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50</a:t>
            </a:r>
          </a:p>
        </p:txBody>
      </p:sp>
      <p:sp>
        <p:nvSpPr>
          <p:cNvPr id="70" name="Oval 75">
            <a:extLst>
              <a:ext uri="{FF2B5EF4-FFF2-40B4-BE49-F238E27FC236}">
                <a16:creationId xmlns:a16="http://schemas.microsoft.com/office/drawing/2014/main" xmlns="" id="{929E7EAD-6D1A-4085-5E0E-BD9A0F2C71B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51</a:t>
            </a:r>
          </a:p>
        </p:txBody>
      </p:sp>
      <p:sp>
        <p:nvSpPr>
          <p:cNvPr id="71" name="Oval 76">
            <a:extLst>
              <a:ext uri="{FF2B5EF4-FFF2-40B4-BE49-F238E27FC236}">
                <a16:creationId xmlns:a16="http://schemas.microsoft.com/office/drawing/2014/main" xmlns="" id="{AA1C6BF8-928A-CFAC-E41A-481791D703F4}"/>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52</a:t>
            </a:r>
          </a:p>
        </p:txBody>
      </p:sp>
      <p:sp>
        <p:nvSpPr>
          <p:cNvPr id="72" name="Oval 77">
            <a:extLst>
              <a:ext uri="{FF2B5EF4-FFF2-40B4-BE49-F238E27FC236}">
                <a16:creationId xmlns:a16="http://schemas.microsoft.com/office/drawing/2014/main" xmlns="" id="{BDB71750-0AA3-B37E-881F-6B8B14CECE48}"/>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53</a:t>
            </a:r>
          </a:p>
        </p:txBody>
      </p:sp>
      <p:sp>
        <p:nvSpPr>
          <p:cNvPr id="73" name="Oval 78">
            <a:extLst>
              <a:ext uri="{FF2B5EF4-FFF2-40B4-BE49-F238E27FC236}">
                <a16:creationId xmlns:a16="http://schemas.microsoft.com/office/drawing/2014/main" xmlns="" id="{D4AC2189-7F1F-9DC3-705B-8CAB1B89AA41}"/>
              </a:ext>
            </a:extLst>
          </p:cNvPr>
          <p:cNvSpPr>
            <a:spLocks noChangeArrowheads="1"/>
          </p:cNvSpPr>
          <p:nvPr/>
        </p:nvSpPr>
        <p:spPr bwMode="auto">
          <a:xfrm>
            <a:off x="10117368"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54</a:t>
            </a:r>
          </a:p>
        </p:txBody>
      </p:sp>
      <p:sp>
        <p:nvSpPr>
          <p:cNvPr id="74" name="Oval 79">
            <a:extLst>
              <a:ext uri="{FF2B5EF4-FFF2-40B4-BE49-F238E27FC236}">
                <a16:creationId xmlns:a16="http://schemas.microsoft.com/office/drawing/2014/main" xmlns="" id="{A64C6AB3-E3AB-7D8B-8DAA-4AE6B7A8ED99}"/>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55</a:t>
            </a:r>
          </a:p>
        </p:txBody>
      </p:sp>
      <p:sp>
        <p:nvSpPr>
          <p:cNvPr id="75" name="Oval 80">
            <a:extLst>
              <a:ext uri="{FF2B5EF4-FFF2-40B4-BE49-F238E27FC236}">
                <a16:creationId xmlns:a16="http://schemas.microsoft.com/office/drawing/2014/main" xmlns="" id="{A7B2EBAA-01C4-EC6E-7B43-8ED673AAF39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56</a:t>
            </a:r>
          </a:p>
        </p:txBody>
      </p:sp>
      <p:sp>
        <p:nvSpPr>
          <p:cNvPr id="76" name="Oval 81">
            <a:extLst>
              <a:ext uri="{FF2B5EF4-FFF2-40B4-BE49-F238E27FC236}">
                <a16:creationId xmlns:a16="http://schemas.microsoft.com/office/drawing/2014/main" xmlns="" id="{C8CE5B7C-361E-3D9D-6EAB-8AD7E624EE9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57</a:t>
            </a:r>
          </a:p>
        </p:txBody>
      </p:sp>
      <p:sp>
        <p:nvSpPr>
          <p:cNvPr id="77" name="Oval 82">
            <a:extLst>
              <a:ext uri="{FF2B5EF4-FFF2-40B4-BE49-F238E27FC236}">
                <a16:creationId xmlns:a16="http://schemas.microsoft.com/office/drawing/2014/main" xmlns="" id="{613BD6C4-2036-D93C-2868-41A78D9DDA7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58</a:t>
            </a:r>
          </a:p>
        </p:txBody>
      </p:sp>
      <p:sp>
        <p:nvSpPr>
          <p:cNvPr id="78" name="Oval 83">
            <a:extLst>
              <a:ext uri="{FF2B5EF4-FFF2-40B4-BE49-F238E27FC236}">
                <a16:creationId xmlns:a16="http://schemas.microsoft.com/office/drawing/2014/main" xmlns="" id="{015024E6-B3CA-6B72-96B8-30E52A40D44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59</a:t>
            </a:r>
          </a:p>
        </p:txBody>
      </p:sp>
      <p:sp>
        <p:nvSpPr>
          <p:cNvPr id="79" name="Oval 84">
            <a:extLst>
              <a:ext uri="{FF2B5EF4-FFF2-40B4-BE49-F238E27FC236}">
                <a16:creationId xmlns:a16="http://schemas.microsoft.com/office/drawing/2014/main" xmlns="" id="{AFC1B033-9A11-76B4-5D73-50A25F10ACF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60</a:t>
            </a:r>
          </a:p>
        </p:txBody>
      </p:sp>
      <p:sp>
        <p:nvSpPr>
          <p:cNvPr id="80" name="Oval 85">
            <a:extLst>
              <a:ext uri="{FF2B5EF4-FFF2-40B4-BE49-F238E27FC236}">
                <a16:creationId xmlns:a16="http://schemas.microsoft.com/office/drawing/2014/main" xmlns="" id="{9937F422-A54C-42C6-0434-7547B30CA58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61</a:t>
            </a:r>
          </a:p>
        </p:txBody>
      </p:sp>
      <p:sp>
        <p:nvSpPr>
          <p:cNvPr id="81" name="Oval 86">
            <a:extLst>
              <a:ext uri="{FF2B5EF4-FFF2-40B4-BE49-F238E27FC236}">
                <a16:creationId xmlns:a16="http://schemas.microsoft.com/office/drawing/2014/main" xmlns="" id="{BD016C4C-0D6C-54CC-EFD7-17D61095D1F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62</a:t>
            </a:r>
          </a:p>
        </p:txBody>
      </p:sp>
      <p:sp>
        <p:nvSpPr>
          <p:cNvPr id="82" name="Oval 87">
            <a:extLst>
              <a:ext uri="{FF2B5EF4-FFF2-40B4-BE49-F238E27FC236}">
                <a16:creationId xmlns:a16="http://schemas.microsoft.com/office/drawing/2014/main" xmlns="" id="{C3B3CD18-599A-EB47-F24C-1697BD637AF8}"/>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63</a:t>
            </a:r>
          </a:p>
        </p:txBody>
      </p:sp>
      <p:sp>
        <p:nvSpPr>
          <p:cNvPr id="83" name="Oval 88">
            <a:extLst>
              <a:ext uri="{FF2B5EF4-FFF2-40B4-BE49-F238E27FC236}">
                <a16:creationId xmlns:a16="http://schemas.microsoft.com/office/drawing/2014/main" xmlns="" id="{D2991831-9CDC-2B74-FC8B-03CBEBC925EC}"/>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64</a:t>
            </a:r>
          </a:p>
        </p:txBody>
      </p:sp>
      <p:sp>
        <p:nvSpPr>
          <p:cNvPr id="84" name="Oval 89">
            <a:extLst>
              <a:ext uri="{FF2B5EF4-FFF2-40B4-BE49-F238E27FC236}">
                <a16:creationId xmlns:a16="http://schemas.microsoft.com/office/drawing/2014/main" xmlns="" id="{9BB2D07A-F638-ABA9-8B7E-B8E388028B8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65</a:t>
            </a:r>
          </a:p>
        </p:txBody>
      </p:sp>
      <p:sp>
        <p:nvSpPr>
          <p:cNvPr id="85" name="Oval 90">
            <a:extLst>
              <a:ext uri="{FF2B5EF4-FFF2-40B4-BE49-F238E27FC236}">
                <a16:creationId xmlns:a16="http://schemas.microsoft.com/office/drawing/2014/main" xmlns="" id="{6A55ED41-3204-6712-48EC-D4821A2CD340}"/>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66</a:t>
            </a:r>
          </a:p>
        </p:txBody>
      </p:sp>
      <p:sp>
        <p:nvSpPr>
          <p:cNvPr id="86" name="Oval 91">
            <a:extLst>
              <a:ext uri="{FF2B5EF4-FFF2-40B4-BE49-F238E27FC236}">
                <a16:creationId xmlns:a16="http://schemas.microsoft.com/office/drawing/2014/main" xmlns="" id="{3EA07B6E-5E1D-398B-7051-7A696FB11788}"/>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67</a:t>
            </a:r>
          </a:p>
        </p:txBody>
      </p:sp>
      <p:sp>
        <p:nvSpPr>
          <p:cNvPr id="87" name="Oval 92">
            <a:extLst>
              <a:ext uri="{FF2B5EF4-FFF2-40B4-BE49-F238E27FC236}">
                <a16:creationId xmlns:a16="http://schemas.microsoft.com/office/drawing/2014/main" xmlns="" id="{8E84CC94-9B70-31A4-AB97-359E64F17978}"/>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68</a:t>
            </a:r>
          </a:p>
        </p:txBody>
      </p:sp>
      <p:sp>
        <p:nvSpPr>
          <p:cNvPr id="88" name="Oval 93">
            <a:extLst>
              <a:ext uri="{FF2B5EF4-FFF2-40B4-BE49-F238E27FC236}">
                <a16:creationId xmlns:a16="http://schemas.microsoft.com/office/drawing/2014/main" xmlns="" id="{7FC8F2EB-78EF-EE1B-23C0-03A4DF3FC2F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69</a:t>
            </a:r>
          </a:p>
        </p:txBody>
      </p:sp>
      <p:sp>
        <p:nvSpPr>
          <p:cNvPr id="89" name="Oval 94">
            <a:extLst>
              <a:ext uri="{FF2B5EF4-FFF2-40B4-BE49-F238E27FC236}">
                <a16:creationId xmlns:a16="http://schemas.microsoft.com/office/drawing/2014/main" xmlns="" id="{74B68E5C-2CAA-C36F-1084-0DB5A4E6A1A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70</a:t>
            </a:r>
          </a:p>
        </p:txBody>
      </p:sp>
      <p:sp>
        <p:nvSpPr>
          <p:cNvPr id="90" name="Oval 95">
            <a:extLst>
              <a:ext uri="{FF2B5EF4-FFF2-40B4-BE49-F238E27FC236}">
                <a16:creationId xmlns:a16="http://schemas.microsoft.com/office/drawing/2014/main" xmlns="" id="{4AE60B85-A4BA-1BA7-F3AA-DAB55E1ABA97}"/>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71</a:t>
            </a:r>
          </a:p>
        </p:txBody>
      </p:sp>
      <p:sp>
        <p:nvSpPr>
          <p:cNvPr id="91" name="Oval 96">
            <a:extLst>
              <a:ext uri="{FF2B5EF4-FFF2-40B4-BE49-F238E27FC236}">
                <a16:creationId xmlns:a16="http://schemas.microsoft.com/office/drawing/2014/main" xmlns="" id="{C5913CDE-AB40-D94E-7198-CB974A0063D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72</a:t>
            </a:r>
          </a:p>
        </p:txBody>
      </p:sp>
      <p:sp>
        <p:nvSpPr>
          <p:cNvPr id="92" name="Oval 97">
            <a:extLst>
              <a:ext uri="{FF2B5EF4-FFF2-40B4-BE49-F238E27FC236}">
                <a16:creationId xmlns:a16="http://schemas.microsoft.com/office/drawing/2014/main" xmlns="" id="{6418767C-6E7D-8E4D-CFC0-FE957C2F630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73</a:t>
            </a:r>
          </a:p>
        </p:txBody>
      </p:sp>
      <p:sp>
        <p:nvSpPr>
          <p:cNvPr id="93" name="Oval 98">
            <a:extLst>
              <a:ext uri="{FF2B5EF4-FFF2-40B4-BE49-F238E27FC236}">
                <a16:creationId xmlns:a16="http://schemas.microsoft.com/office/drawing/2014/main" xmlns="" id="{042ECD1C-92DA-18E5-4495-81F8875FD3E3}"/>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74</a:t>
            </a:r>
          </a:p>
        </p:txBody>
      </p:sp>
      <p:sp>
        <p:nvSpPr>
          <p:cNvPr id="94" name="Oval 99">
            <a:extLst>
              <a:ext uri="{FF2B5EF4-FFF2-40B4-BE49-F238E27FC236}">
                <a16:creationId xmlns:a16="http://schemas.microsoft.com/office/drawing/2014/main" xmlns="" id="{5CB84D66-DD9C-1A38-A5AA-78FC26451B3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75</a:t>
            </a:r>
          </a:p>
        </p:txBody>
      </p:sp>
      <p:sp>
        <p:nvSpPr>
          <p:cNvPr id="95" name="Oval 100">
            <a:extLst>
              <a:ext uri="{FF2B5EF4-FFF2-40B4-BE49-F238E27FC236}">
                <a16:creationId xmlns:a16="http://schemas.microsoft.com/office/drawing/2014/main" xmlns="" id="{09A9F60D-B263-15E4-A4A4-382F3760D37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76</a:t>
            </a:r>
          </a:p>
        </p:txBody>
      </p:sp>
      <p:sp>
        <p:nvSpPr>
          <p:cNvPr id="96" name="Oval 101">
            <a:extLst>
              <a:ext uri="{FF2B5EF4-FFF2-40B4-BE49-F238E27FC236}">
                <a16:creationId xmlns:a16="http://schemas.microsoft.com/office/drawing/2014/main" xmlns="" id="{03133C77-6701-9D6A-2FBD-B61C264FC782}"/>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77</a:t>
            </a:r>
          </a:p>
        </p:txBody>
      </p:sp>
      <p:sp>
        <p:nvSpPr>
          <p:cNvPr id="97" name="Oval 102">
            <a:extLst>
              <a:ext uri="{FF2B5EF4-FFF2-40B4-BE49-F238E27FC236}">
                <a16:creationId xmlns:a16="http://schemas.microsoft.com/office/drawing/2014/main" xmlns="" id="{806C7585-E4AF-8F92-B1BE-60354D1AF27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78</a:t>
            </a:r>
          </a:p>
        </p:txBody>
      </p:sp>
      <p:sp>
        <p:nvSpPr>
          <p:cNvPr id="98" name="Oval 103">
            <a:extLst>
              <a:ext uri="{FF2B5EF4-FFF2-40B4-BE49-F238E27FC236}">
                <a16:creationId xmlns:a16="http://schemas.microsoft.com/office/drawing/2014/main" xmlns="" id="{FABB9265-800B-0C9F-30C1-7EF73CED0888}"/>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79</a:t>
            </a:r>
          </a:p>
        </p:txBody>
      </p:sp>
      <p:sp>
        <p:nvSpPr>
          <p:cNvPr id="99" name="Oval 104">
            <a:extLst>
              <a:ext uri="{FF2B5EF4-FFF2-40B4-BE49-F238E27FC236}">
                <a16:creationId xmlns:a16="http://schemas.microsoft.com/office/drawing/2014/main" xmlns="" id="{00940DA2-E16E-5C27-AB51-ADC21A4FB03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80</a:t>
            </a:r>
          </a:p>
        </p:txBody>
      </p:sp>
      <p:sp>
        <p:nvSpPr>
          <p:cNvPr id="100" name="Oval 105">
            <a:extLst>
              <a:ext uri="{FF2B5EF4-FFF2-40B4-BE49-F238E27FC236}">
                <a16:creationId xmlns:a16="http://schemas.microsoft.com/office/drawing/2014/main" xmlns="" id="{641AA857-96F3-E7DA-A4CB-250FD7F632F7}"/>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81</a:t>
            </a:r>
          </a:p>
        </p:txBody>
      </p:sp>
      <p:sp>
        <p:nvSpPr>
          <p:cNvPr id="101" name="Oval 106">
            <a:extLst>
              <a:ext uri="{FF2B5EF4-FFF2-40B4-BE49-F238E27FC236}">
                <a16:creationId xmlns:a16="http://schemas.microsoft.com/office/drawing/2014/main" xmlns="" id="{88D3CADA-15C0-5A74-7E63-605CDA793582}"/>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82</a:t>
            </a:r>
          </a:p>
        </p:txBody>
      </p:sp>
      <p:sp>
        <p:nvSpPr>
          <p:cNvPr id="102" name="Oval 107">
            <a:extLst>
              <a:ext uri="{FF2B5EF4-FFF2-40B4-BE49-F238E27FC236}">
                <a16:creationId xmlns:a16="http://schemas.microsoft.com/office/drawing/2014/main" xmlns="" id="{37F3EE23-4E95-EBCD-BD87-2FC30C7C2D9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83</a:t>
            </a:r>
          </a:p>
        </p:txBody>
      </p:sp>
      <p:sp>
        <p:nvSpPr>
          <p:cNvPr id="103" name="Oval 108">
            <a:extLst>
              <a:ext uri="{FF2B5EF4-FFF2-40B4-BE49-F238E27FC236}">
                <a16:creationId xmlns:a16="http://schemas.microsoft.com/office/drawing/2014/main" xmlns="" id="{8E094B5A-004E-FA45-EA39-AA0916C144F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84</a:t>
            </a:r>
          </a:p>
        </p:txBody>
      </p:sp>
      <p:sp>
        <p:nvSpPr>
          <p:cNvPr id="104" name="Oval 109">
            <a:extLst>
              <a:ext uri="{FF2B5EF4-FFF2-40B4-BE49-F238E27FC236}">
                <a16:creationId xmlns:a16="http://schemas.microsoft.com/office/drawing/2014/main" xmlns="" id="{34B8E428-4DC7-543F-0144-8FBFD554CA83}"/>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85</a:t>
            </a:r>
          </a:p>
        </p:txBody>
      </p:sp>
      <p:sp>
        <p:nvSpPr>
          <p:cNvPr id="105" name="Oval 110">
            <a:extLst>
              <a:ext uri="{FF2B5EF4-FFF2-40B4-BE49-F238E27FC236}">
                <a16:creationId xmlns:a16="http://schemas.microsoft.com/office/drawing/2014/main" xmlns="" id="{21EE7596-5D11-1FE3-D5B1-BA572572769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86</a:t>
            </a:r>
          </a:p>
        </p:txBody>
      </p:sp>
      <p:sp>
        <p:nvSpPr>
          <p:cNvPr id="106" name="Oval 111">
            <a:extLst>
              <a:ext uri="{FF2B5EF4-FFF2-40B4-BE49-F238E27FC236}">
                <a16:creationId xmlns:a16="http://schemas.microsoft.com/office/drawing/2014/main" xmlns="" id="{15DA678A-A7E4-48E8-F7A5-54276354229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87</a:t>
            </a:r>
          </a:p>
        </p:txBody>
      </p:sp>
      <p:sp>
        <p:nvSpPr>
          <p:cNvPr id="107" name="Oval 112">
            <a:extLst>
              <a:ext uri="{FF2B5EF4-FFF2-40B4-BE49-F238E27FC236}">
                <a16:creationId xmlns:a16="http://schemas.microsoft.com/office/drawing/2014/main" xmlns="" id="{F41B12DA-E6ED-D6E4-D9AA-87384BD37C2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88</a:t>
            </a:r>
          </a:p>
        </p:txBody>
      </p:sp>
      <p:sp>
        <p:nvSpPr>
          <p:cNvPr id="108" name="Oval 113">
            <a:extLst>
              <a:ext uri="{FF2B5EF4-FFF2-40B4-BE49-F238E27FC236}">
                <a16:creationId xmlns:a16="http://schemas.microsoft.com/office/drawing/2014/main" xmlns="" id="{81F11971-17D7-5DA4-321D-F492433F348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89</a:t>
            </a:r>
          </a:p>
        </p:txBody>
      </p:sp>
      <p:sp>
        <p:nvSpPr>
          <p:cNvPr id="109" name="Oval 114">
            <a:extLst>
              <a:ext uri="{FF2B5EF4-FFF2-40B4-BE49-F238E27FC236}">
                <a16:creationId xmlns:a16="http://schemas.microsoft.com/office/drawing/2014/main" xmlns="" id="{59D99694-8D59-A67B-74BE-9D59A1F0C7C4}"/>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90</a:t>
            </a:r>
          </a:p>
        </p:txBody>
      </p:sp>
      <p:sp>
        <p:nvSpPr>
          <p:cNvPr id="110" name="Oval 115">
            <a:extLst>
              <a:ext uri="{FF2B5EF4-FFF2-40B4-BE49-F238E27FC236}">
                <a16:creationId xmlns:a16="http://schemas.microsoft.com/office/drawing/2014/main" xmlns="" id="{7A60035A-283C-18B3-F7DF-D680F3B5DB7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91</a:t>
            </a:r>
          </a:p>
        </p:txBody>
      </p:sp>
      <p:sp>
        <p:nvSpPr>
          <p:cNvPr id="111" name="Oval 116">
            <a:extLst>
              <a:ext uri="{FF2B5EF4-FFF2-40B4-BE49-F238E27FC236}">
                <a16:creationId xmlns:a16="http://schemas.microsoft.com/office/drawing/2014/main" xmlns="" id="{21AC1383-8813-0188-04D7-9D7C0309E523}"/>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92</a:t>
            </a:r>
          </a:p>
        </p:txBody>
      </p:sp>
      <p:sp>
        <p:nvSpPr>
          <p:cNvPr id="112" name="Oval 117">
            <a:extLst>
              <a:ext uri="{FF2B5EF4-FFF2-40B4-BE49-F238E27FC236}">
                <a16:creationId xmlns:a16="http://schemas.microsoft.com/office/drawing/2014/main" xmlns="" id="{E41CD272-33EA-E193-3D9E-C0151752FF0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93</a:t>
            </a:r>
          </a:p>
        </p:txBody>
      </p:sp>
      <p:sp>
        <p:nvSpPr>
          <p:cNvPr id="113" name="Oval 118">
            <a:extLst>
              <a:ext uri="{FF2B5EF4-FFF2-40B4-BE49-F238E27FC236}">
                <a16:creationId xmlns:a16="http://schemas.microsoft.com/office/drawing/2014/main" xmlns="" id="{3096481C-0234-37BD-33D9-69238D659DB1}"/>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94</a:t>
            </a:r>
          </a:p>
        </p:txBody>
      </p:sp>
      <p:sp>
        <p:nvSpPr>
          <p:cNvPr id="114" name="Oval 119">
            <a:extLst>
              <a:ext uri="{FF2B5EF4-FFF2-40B4-BE49-F238E27FC236}">
                <a16:creationId xmlns:a16="http://schemas.microsoft.com/office/drawing/2014/main" xmlns="" id="{B1A79203-1C16-1A6F-F1CC-34EEC0FAF0A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95</a:t>
            </a:r>
          </a:p>
        </p:txBody>
      </p:sp>
      <p:sp>
        <p:nvSpPr>
          <p:cNvPr id="115" name="Oval 120">
            <a:extLst>
              <a:ext uri="{FF2B5EF4-FFF2-40B4-BE49-F238E27FC236}">
                <a16:creationId xmlns:a16="http://schemas.microsoft.com/office/drawing/2014/main" xmlns="" id="{915140FE-9EB8-C159-968C-04650598FEE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96</a:t>
            </a:r>
          </a:p>
        </p:txBody>
      </p:sp>
      <p:sp>
        <p:nvSpPr>
          <p:cNvPr id="116" name="Oval 121">
            <a:extLst>
              <a:ext uri="{FF2B5EF4-FFF2-40B4-BE49-F238E27FC236}">
                <a16:creationId xmlns:a16="http://schemas.microsoft.com/office/drawing/2014/main" xmlns="" id="{F02B0119-074A-EB4F-031A-6D31C53182C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97</a:t>
            </a:r>
          </a:p>
        </p:txBody>
      </p:sp>
      <p:sp>
        <p:nvSpPr>
          <p:cNvPr id="117" name="Oval 122">
            <a:extLst>
              <a:ext uri="{FF2B5EF4-FFF2-40B4-BE49-F238E27FC236}">
                <a16:creationId xmlns:a16="http://schemas.microsoft.com/office/drawing/2014/main" xmlns="" id="{4BDA0BC9-9B5D-5FC2-F6AE-4BA000FA238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98</a:t>
            </a:r>
          </a:p>
        </p:txBody>
      </p:sp>
      <p:sp>
        <p:nvSpPr>
          <p:cNvPr id="118" name="Oval 123">
            <a:extLst>
              <a:ext uri="{FF2B5EF4-FFF2-40B4-BE49-F238E27FC236}">
                <a16:creationId xmlns:a16="http://schemas.microsoft.com/office/drawing/2014/main" xmlns="" id="{2590CCDC-6A7A-D748-C91D-3CFF7AB353B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99</a:t>
            </a:r>
          </a:p>
        </p:txBody>
      </p:sp>
      <p:sp>
        <p:nvSpPr>
          <p:cNvPr id="119" name="Oval 124">
            <a:extLst>
              <a:ext uri="{FF2B5EF4-FFF2-40B4-BE49-F238E27FC236}">
                <a16:creationId xmlns:a16="http://schemas.microsoft.com/office/drawing/2014/main" xmlns="" id="{6316ECAE-FB40-B55A-C70F-3811943110B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100</a:t>
            </a:r>
          </a:p>
        </p:txBody>
      </p:sp>
      <p:sp>
        <p:nvSpPr>
          <p:cNvPr id="120" name="Oval 125">
            <a:extLst>
              <a:ext uri="{FF2B5EF4-FFF2-40B4-BE49-F238E27FC236}">
                <a16:creationId xmlns:a16="http://schemas.microsoft.com/office/drawing/2014/main" xmlns="" id="{B2BFB8CC-BAFE-7ABA-4920-BD8D7DC24EF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101</a:t>
            </a:r>
          </a:p>
        </p:txBody>
      </p:sp>
      <p:sp>
        <p:nvSpPr>
          <p:cNvPr id="121" name="Oval 126">
            <a:extLst>
              <a:ext uri="{FF2B5EF4-FFF2-40B4-BE49-F238E27FC236}">
                <a16:creationId xmlns:a16="http://schemas.microsoft.com/office/drawing/2014/main" xmlns="" id="{EF824CC5-C804-15EC-E89A-586AC0F18C0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102</a:t>
            </a:r>
          </a:p>
        </p:txBody>
      </p:sp>
      <p:sp>
        <p:nvSpPr>
          <p:cNvPr id="122" name="Oval 127">
            <a:extLst>
              <a:ext uri="{FF2B5EF4-FFF2-40B4-BE49-F238E27FC236}">
                <a16:creationId xmlns:a16="http://schemas.microsoft.com/office/drawing/2014/main" xmlns="" id="{B46500E9-12C2-C802-A8F1-F74BDB912DFC}"/>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103</a:t>
            </a:r>
          </a:p>
        </p:txBody>
      </p:sp>
      <p:sp>
        <p:nvSpPr>
          <p:cNvPr id="123" name="Oval 128">
            <a:extLst>
              <a:ext uri="{FF2B5EF4-FFF2-40B4-BE49-F238E27FC236}">
                <a16:creationId xmlns:a16="http://schemas.microsoft.com/office/drawing/2014/main" xmlns="" id="{457BF172-B2DB-D8C1-11E0-C69F4C6B5D78}"/>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104</a:t>
            </a:r>
          </a:p>
        </p:txBody>
      </p:sp>
      <p:sp>
        <p:nvSpPr>
          <p:cNvPr id="124" name="Oval 129">
            <a:extLst>
              <a:ext uri="{FF2B5EF4-FFF2-40B4-BE49-F238E27FC236}">
                <a16:creationId xmlns:a16="http://schemas.microsoft.com/office/drawing/2014/main" xmlns="" id="{A6C36F1A-F6A3-B182-3057-72F4239BA52C}"/>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105</a:t>
            </a:r>
          </a:p>
        </p:txBody>
      </p:sp>
      <p:sp>
        <p:nvSpPr>
          <p:cNvPr id="125" name="Oval 130">
            <a:extLst>
              <a:ext uri="{FF2B5EF4-FFF2-40B4-BE49-F238E27FC236}">
                <a16:creationId xmlns:a16="http://schemas.microsoft.com/office/drawing/2014/main" xmlns="" id="{525328C3-9C33-0C34-1B1B-33A6A0BECCF1}"/>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106</a:t>
            </a:r>
          </a:p>
        </p:txBody>
      </p:sp>
      <p:sp>
        <p:nvSpPr>
          <p:cNvPr id="126" name="Oval 131">
            <a:extLst>
              <a:ext uri="{FF2B5EF4-FFF2-40B4-BE49-F238E27FC236}">
                <a16:creationId xmlns:a16="http://schemas.microsoft.com/office/drawing/2014/main" xmlns="" id="{0186A858-C27D-1A61-0EBF-88CD090AC699}"/>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107</a:t>
            </a:r>
          </a:p>
        </p:txBody>
      </p:sp>
      <p:sp>
        <p:nvSpPr>
          <p:cNvPr id="127" name="Oval 132">
            <a:extLst>
              <a:ext uri="{FF2B5EF4-FFF2-40B4-BE49-F238E27FC236}">
                <a16:creationId xmlns:a16="http://schemas.microsoft.com/office/drawing/2014/main" xmlns="" id="{64520E24-1F72-DEE3-7A00-8A2A736E052C}"/>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108</a:t>
            </a:r>
          </a:p>
        </p:txBody>
      </p:sp>
      <p:sp>
        <p:nvSpPr>
          <p:cNvPr id="128" name="Oval 133">
            <a:extLst>
              <a:ext uri="{FF2B5EF4-FFF2-40B4-BE49-F238E27FC236}">
                <a16:creationId xmlns:a16="http://schemas.microsoft.com/office/drawing/2014/main" xmlns="" id="{7A214628-45AD-FD1D-E695-D8CCE0DC834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109</a:t>
            </a:r>
          </a:p>
        </p:txBody>
      </p:sp>
      <p:sp>
        <p:nvSpPr>
          <p:cNvPr id="129" name="Oval 134">
            <a:extLst>
              <a:ext uri="{FF2B5EF4-FFF2-40B4-BE49-F238E27FC236}">
                <a16:creationId xmlns:a16="http://schemas.microsoft.com/office/drawing/2014/main" xmlns="" id="{B1C08D0B-73E0-F44A-5A28-FA5562093B41}"/>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110</a:t>
            </a:r>
          </a:p>
        </p:txBody>
      </p:sp>
      <p:sp>
        <p:nvSpPr>
          <p:cNvPr id="130" name="Oval 135">
            <a:extLst>
              <a:ext uri="{FF2B5EF4-FFF2-40B4-BE49-F238E27FC236}">
                <a16:creationId xmlns:a16="http://schemas.microsoft.com/office/drawing/2014/main" xmlns="" id="{DAB88916-AA51-1B75-85A9-1C9EED2DB4E9}"/>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111</a:t>
            </a:r>
          </a:p>
        </p:txBody>
      </p:sp>
      <p:sp>
        <p:nvSpPr>
          <p:cNvPr id="131" name="Oval 136">
            <a:extLst>
              <a:ext uri="{FF2B5EF4-FFF2-40B4-BE49-F238E27FC236}">
                <a16:creationId xmlns:a16="http://schemas.microsoft.com/office/drawing/2014/main" xmlns="" id="{D60ADB6D-9C0D-3E7A-7A83-BAA4867EA10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112</a:t>
            </a:r>
          </a:p>
        </p:txBody>
      </p:sp>
      <p:sp>
        <p:nvSpPr>
          <p:cNvPr id="132" name="Oval 137">
            <a:extLst>
              <a:ext uri="{FF2B5EF4-FFF2-40B4-BE49-F238E27FC236}">
                <a16:creationId xmlns:a16="http://schemas.microsoft.com/office/drawing/2014/main" xmlns="" id="{628852FC-AD51-100C-2AD2-E7EE5FA030A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113</a:t>
            </a:r>
          </a:p>
        </p:txBody>
      </p:sp>
      <p:sp>
        <p:nvSpPr>
          <p:cNvPr id="133" name="Oval 138">
            <a:extLst>
              <a:ext uri="{FF2B5EF4-FFF2-40B4-BE49-F238E27FC236}">
                <a16:creationId xmlns:a16="http://schemas.microsoft.com/office/drawing/2014/main" xmlns="" id="{61981DD1-8131-8E13-CC90-83D4A11079E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114</a:t>
            </a:r>
          </a:p>
        </p:txBody>
      </p:sp>
      <p:sp>
        <p:nvSpPr>
          <p:cNvPr id="134" name="Oval 139">
            <a:extLst>
              <a:ext uri="{FF2B5EF4-FFF2-40B4-BE49-F238E27FC236}">
                <a16:creationId xmlns:a16="http://schemas.microsoft.com/office/drawing/2014/main" xmlns="" id="{1FECF722-A926-8677-C2FA-0B147F0FF987}"/>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115</a:t>
            </a:r>
          </a:p>
        </p:txBody>
      </p:sp>
      <p:sp>
        <p:nvSpPr>
          <p:cNvPr id="135" name="Oval 140">
            <a:extLst>
              <a:ext uri="{FF2B5EF4-FFF2-40B4-BE49-F238E27FC236}">
                <a16:creationId xmlns:a16="http://schemas.microsoft.com/office/drawing/2014/main" xmlns="" id="{5709375D-0678-5259-1519-61E685A448B4}"/>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116</a:t>
            </a:r>
          </a:p>
        </p:txBody>
      </p:sp>
      <p:sp>
        <p:nvSpPr>
          <p:cNvPr id="136" name="Oval 141">
            <a:extLst>
              <a:ext uri="{FF2B5EF4-FFF2-40B4-BE49-F238E27FC236}">
                <a16:creationId xmlns:a16="http://schemas.microsoft.com/office/drawing/2014/main" xmlns="" id="{AB47CA8D-D741-FF94-48F0-61E7F71B9269}"/>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117</a:t>
            </a:r>
          </a:p>
        </p:txBody>
      </p:sp>
      <p:sp>
        <p:nvSpPr>
          <p:cNvPr id="137" name="Oval 142">
            <a:extLst>
              <a:ext uri="{FF2B5EF4-FFF2-40B4-BE49-F238E27FC236}">
                <a16:creationId xmlns:a16="http://schemas.microsoft.com/office/drawing/2014/main" xmlns="" id="{01025034-FA8F-17DE-F238-E8318605BEC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118</a:t>
            </a:r>
          </a:p>
        </p:txBody>
      </p:sp>
      <p:sp>
        <p:nvSpPr>
          <p:cNvPr id="138" name="Oval 143">
            <a:extLst>
              <a:ext uri="{FF2B5EF4-FFF2-40B4-BE49-F238E27FC236}">
                <a16:creationId xmlns:a16="http://schemas.microsoft.com/office/drawing/2014/main" xmlns="" id="{E4C54634-87C6-7184-E5F8-D38ADAC28BC7}"/>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119</a:t>
            </a:r>
          </a:p>
        </p:txBody>
      </p:sp>
      <p:sp>
        <p:nvSpPr>
          <p:cNvPr id="139" name="Oval 144">
            <a:extLst>
              <a:ext uri="{FF2B5EF4-FFF2-40B4-BE49-F238E27FC236}">
                <a16:creationId xmlns:a16="http://schemas.microsoft.com/office/drawing/2014/main" xmlns="" id="{48BCAE49-E6CB-8038-FE82-9EFCD911DE3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120</a:t>
            </a:r>
          </a:p>
        </p:txBody>
      </p:sp>
      <p:sp>
        <p:nvSpPr>
          <p:cNvPr id="140" name="Oval 145">
            <a:extLst>
              <a:ext uri="{FF2B5EF4-FFF2-40B4-BE49-F238E27FC236}">
                <a16:creationId xmlns:a16="http://schemas.microsoft.com/office/drawing/2014/main" xmlns="" id="{14536C9E-D171-A4EF-C91E-096876E352A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121</a:t>
            </a:r>
          </a:p>
        </p:txBody>
      </p:sp>
      <p:sp>
        <p:nvSpPr>
          <p:cNvPr id="141" name="Oval 146">
            <a:extLst>
              <a:ext uri="{FF2B5EF4-FFF2-40B4-BE49-F238E27FC236}">
                <a16:creationId xmlns:a16="http://schemas.microsoft.com/office/drawing/2014/main" xmlns="" id="{CE98B07B-8D77-89E5-5B53-31D87861EEE0}"/>
              </a:ext>
            </a:extLst>
          </p:cNvPr>
          <p:cNvSpPr>
            <a:spLocks noChangeArrowheads="1"/>
          </p:cNvSpPr>
          <p:nvPr/>
        </p:nvSpPr>
        <p:spPr bwMode="auto">
          <a:xfrm>
            <a:off x="1010784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122</a:t>
            </a:r>
          </a:p>
        </p:txBody>
      </p:sp>
      <p:sp>
        <p:nvSpPr>
          <p:cNvPr id="142" name="Oval 147">
            <a:extLst>
              <a:ext uri="{FF2B5EF4-FFF2-40B4-BE49-F238E27FC236}">
                <a16:creationId xmlns:a16="http://schemas.microsoft.com/office/drawing/2014/main" xmlns="" id="{4C5239B5-141B-C261-68F4-DBD75447F644}"/>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123</a:t>
            </a:r>
          </a:p>
        </p:txBody>
      </p:sp>
      <p:sp>
        <p:nvSpPr>
          <p:cNvPr id="143" name="Oval 148">
            <a:extLst>
              <a:ext uri="{FF2B5EF4-FFF2-40B4-BE49-F238E27FC236}">
                <a16:creationId xmlns:a16="http://schemas.microsoft.com/office/drawing/2014/main" xmlns="" id="{8BD54B2D-5FAC-B28F-7929-6A7651FACDE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124</a:t>
            </a:r>
          </a:p>
        </p:txBody>
      </p:sp>
      <p:sp>
        <p:nvSpPr>
          <p:cNvPr id="144" name="Oval 149">
            <a:extLst>
              <a:ext uri="{FF2B5EF4-FFF2-40B4-BE49-F238E27FC236}">
                <a16:creationId xmlns:a16="http://schemas.microsoft.com/office/drawing/2014/main" xmlns="" id="{A5454242-27EC-BD58-D17F-971F6C5CE5B9}"/>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125</a:t>
            </a:r>
          </a:p>
        </p:txBody>
      </p:sp>
      <p:sp>
        <p:nvSpPr>
          <p:cNvPr id="145" name="Oval 150">
            <a:extLst>
              <a:ext uri="{FF2B5EF4-FFF2-40B4-BE49-F238E27FC236}">
                <a16:creationId xmlns:a16="http://schemas.microsoft.com/office/drawing/2014/main" xmlns="" id="{B574A967-565A-DE47-650E-24672A0A7FF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126</a:t>
            </a:r>
          </a:p>
        </p:txBody>
      </p:sp>
      <p:sp>
        <p:nvSpPr>
          <p:cNvPr id="146" name="Oval 151">
            <a:extLst>
              <a:ext uri="{FF2B5EF4-FFF2-40B4-BE49-F238E27FC236}">
                <a16:creationId xmlns:a16="http://schemas.microsoft.com/office/drawing/2014/main" xmlns="" id="{6AB759A4-B474-6575-F6D6-F7EE7E232B6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127</a:t>
            </a:r>
          </a:p>
        </p:txBody>
      </p:sp>
      <p:sp>
        <p:nvSpPr>
          <p:cNvPr id="147" name="Oval 152">
            <a:extLst>
              <a:ext uri="{FF2B5EF4-FFF2-40B4-BE49-F238E27FC236}">
                <a16:creationId xmlns:a16="http://schemas.microsoft.com/office/drawing/2014/main" xmlns="" id="{817D581B-8AD5-BE2E-8C0A-3DA78D78158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128</a:t>
            </a:r>
          </a:p>
        </p:txBody>
      </p:sp>
      <p:sp>
        <p:nvSpPr>
          <p:cNvPr id="148" name="Oval 153">
            <a:extLst>
              <a:ext uri="{FF2B5EF4-FFF2-40B4-BE49-F238E27FC236}">
                <a16:creationId xmlns:a16="http://schemas.microsoft.com/office/drawing/2014/main" xmlns="" id="{D264CEC1-3DF2-6E43-79C0-6F23CCE31AF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129</a:t>
            </a:r>
          </a:p>
        </p:txBody>
      </p:sp>
      <p:sp>
        <p:nvSpPr>
          <p:cNvPr id="149" name="Oval 154">
            <a:extLst>
              <a:ext uri="{FF2B5EF4-FFF2-40B4-BE49-F238E27FC236}">
                <a16:creationId xmlns:a16="http://schemas.microsoft.com/office/drawing/2014/main" xmlns="" id="{3B7CD378-037B-4261-5FFB-CD190ABF7849}"/>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130</a:t>
            </a:r>
          </a:p>
        </p:txBody>
      </p:sp>
      <p:sp>
        <p:nvSpPr>
          <p:cNvPr id="150" name="Oval 155">
            <a:extLst>
              <a:ext uri="{FF2B5EF4-FFF2-40B4-BE49-F238E27FC236}">
                <a16:creationId xmlns:a16="http://schemas.microsoft.com/office/drawing/2014/main" xmlns="" id="{0704D612-944C-B235-9D98-48AB78A660C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131</a:t>
            </a:r>
          </a:p>
        </p:txBody>
      </p:sp>
      <p:sp>
        <p:nvSpPr>
          <p:cNvPr id="151" name="Oval 156">
            <a:extLst>
              <a:ext uri="{FF2B5EF4-FFF2-40B4-BE49-F238E27FC236}">
                <a16:creationId xmlns:a16="http://schemas.microsoft.com/office/drawing/2014/main" xmlns="" id="{6829D0EF-F785-E954-DF01-C241DA7A90E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132</a:t>
            </a:r>
          </a:p>
        </p:txBody>
      </p:sp>
      <p:sp>
        <p:nvSpPr>
          <p:cNvPr id="152" name="Oval 157">
            <a:extLst>
              <a:ext uri="{FF2B5EF4-FFF2-40B4-BE49-F238E27FC236}">
                <a16:creationId xmlns:a16="http://schemas.microsoft.com/office/drawing/2014/main" xmlns="" id="{203A8E3A-ED56-E34D-490A-F395C9A80A2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133</a:t>
            </a:r>
          </a:p>
        </p:txBody>
      </p:sp>
      <p:sp>
        <p:nvSpPr>
          <p:cNvPr id="153" name="Oval 158">
            <a:extLst>
              <a:ext uri="{FF2B5EF4-FFF2-40B4-BE49-F238E27FC236}">
                <a16:creationId xmlns:a16="http://schemas.microsoft.com/office/drawing/2014/main" xmlns="" id="{B3A188C6-971D-9D7E-D68D-47F605605AF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134</a:t>
            </a:r>
          </a:p>
        </p:txBody>
      </p:sp>
      <p:sp>
        <p:nvSpPr>
          <p:cNvPr id="154" name="Oval 159">
            <a:extLst>
              <a:ext uri="{FF2B5EF4-FFF2-40B4-BE49-F238E27FC236}">
                <a16:creationId xmlns:a16="http://schemas.microsoft.com/office/drawing/2014/main" xmlns="" id="{44E99A71-E785-3ABD-4955-68CA982840A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135</a:t>
            </a:r>
          </a:p>
        </p:txBody>
      </p:sp>
      <p:sp>
        <p:nvSpPr>
          <p:cNvPr id="155" name="Oval 160">
            <a:extLst>
              <a:ext uri="{FF2B5EF4-FFF2-40B4-BE49-F238E27FC236}">
                <a16:creationId xmlns:a16="http://schemas.microsoft.com/office/drawing/2014/main" xmlns="" id="{1A8ACC45-899E-FCA3-F76B-61512290E7C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136</a:t>
            </a:r>
          </a:p>
        </p:txBody>
      </p:sp>
      <p:sp>
        <p:nvSpPr>
          <p:cNvPr id="156" name="Oval 161">
            <a:extLst>
              <a:ext uri="{FF2B5EF4-FFF2-40B4-BE49-F238E27FC236}">
                <a16:creationId xmlns:a16="http://schemas.microsoft.com/office/drawing/2014/main" xmlns="" id="{9D3CCBCA-6FE8-C00F-095D-468914F0F3E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137</a:t>
            </a:r>
          </a:p>
        </p:txBody>
      </p:sp>
      <p:sp>
        <p:nvSpPr>
          <p:cNvPr id="157" name="Oval 162">
            <a:extLst>
              <a:ext uri="{FF2B5EF4-FFF2-40B4-BE49-F238E27FC236}">
                <a16:creationId xmlns:a16="http://schemas.microsoft.com/office/drawing/2014/main" xmlns="" id="{08A5FF2E-32CC-1F5B-FDC6-1F8792BA9A1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138</a:t>
            </a:r>
          </a:p>
        </p:txBody>
      </p:sp>
      <p:sp>
        <p:nvSpPr>
          <p:cNvPr id="158" name="Oval 163">
            <a:extLst>
              <a:ext uri="{FF2B5EF4-FFF2-40B4-BE49-F238E27FC236}">
                <a16:creationId xmlns:a16="http://schemas.microsoft.com/office/drawing/2014/main" xmlns="" id="{5F237CB0-FA61-7A9A-24F9-0D7114899CA0}"/>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139</a:t>
            </a:r>
          </a:p>
        </p:txBody>
      </p:sp>
      <p:sp>
        <p:nvSpPr>
          <p:cNvPr id="159" name="Oval 164">
            <a:extLst>
              <a:ext uri="{FF2B5EF4-FFF2-40B4-BE49-F238E27FC236}">
                <a16:creationId xmlns:a16="http://schemas.microsoft.com/office/drawing/2014/main" xmlns="" id="{0FFB019A-28D3-63B6-9F9D-3542308CE9C8}"/>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140</a:t>
            </a:r>
          </a:p>
        </p:txBody>
      </p:sp>
      <p:sp>
        <p:nvSpPr>
          <p:cNvPr id="160" name="Oval 165">
            <a:extLst>
              <a:ext uri="{FF2B5EF4-FFF2-40B4-BE49-F238E27FC236}">
                <a16:creationId xmlns:a16="http://schemas.microsoft.com/office/drawing/2014/main" xmlns="" id="{20982EE7-E099-2955-4F9D-7AB78BF524C3}"/>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141</a:t>
            </a:r>
          </a:p>
        </p:txBody>
      </p:sp>
      <p:sp>
        <p:nvSpPr>
          <p:cNvPr id="161" name="Oval 166">
            <a:extLst>
              <a:ext uri="{FF2B5EF4-FFF2-40B4-BE49-F238E27FC236}">
                <a16:creationId xmlns:a16="http://schemas.microsoft.com/office/drawing/2014/main" xmlns="" id="{778BCE15-AA3C-7B64-826D-EF04C4D40DB8}"/>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142</a:t>
            </a:r>
          </a:p>
        </p:txBody>
      </p:sp>
      <p:sp>
        <p:nvSpPr>
          <p:cNvPr id="162" name="Oval 167">
            <a:extLst>
              <a:ext uri="{FF2B5EF4-FFF2-40B4-BE49-F238E27FC236}">
                <a16:creationId xmlns:a16="http://schemas.microsoft.com/office/drawing/2014/main" xmlns="" id="{4B2E60FB-57A7-3E01-E6A3-5EB41A092C7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143</a:t>
            </a:r>
          </a:p>
        </p:txBody>
      </p:sp>
      <p:sp>
        <p:nvSpPr>
          <p:cNvPr id="163" name="Oval 168">
            <a:extLst>
              <a:ext uri="{FF2B5EF4-FFF2-40B4-BE49-F238E27FC236}">
                <a16:creationId xmlns:a16="http://schemas.microsoft.com/office/drawing/2014/main" xmlns="" id="{3984C713-2D91-896A-9B64-C1636ABF633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144</a:t>
            </a:r>
          </a:p>
        </p:txBody>
      </p:sp>
      <p:sp>
        <p:nvSpPr>
          <p:cNvPr id="164" name="Oval 169">
            <a:extLst>
              <a:ext uri="{FF2B5EF4-FFF2-40B4-BE49-F238E27FC236}">
                <a16:creationId xmlns:a16="http://schemas.microsoft.com/office/drawing/2014/main" xmlns="" id="{39D59482-23EB-58E3-268B-8162BC0DE3A1}"/>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145</a:t>
            </a:r>
          </a:p>
        </p:txBody>
      </p:sp>
      <p:sp>
        <p:nvSpPr>
          <p:cNvPr id="165" name="Oval 170">
            <a:extLst>
              <a:ext uri="{FF2B5EF4-FFF2-40B4-BE49-F238E27FC236}">
                <a16:creationId xmlns:a16="http://schemas.microsoft.com/office/drawing/2014/main" xmlns="" id="{93DCBFF6-2844-3A22-1C0B-DBAE30129A3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146</a:t>
            </a:r>
          </a:p>
        </p:txBody>
      </p:sp>
      <p:sp>
        <p:nvSpPr>
          <p:cNvPr id="166" name="Oval 171">
            <a:extLst>
              <a:ext uri="{FF2B5EF4-FFF2-40B4-BE49-F238E27FC236}">
                <a16:creationId xmlns:a16="http://schemas.microsoft.com/office/drawing/2014/main" xmlns="" id="{EF4EEB7E-555A-A10E-E0F4-1C304003855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148</a:t>
            </a:r>
          </a:p>
        </p:txBody>
      </p:sp>
      <p:sp>
        <p:nvSpPr>
          <p:cNvPr id="167" name="Oval 172">
            <a:extLst>
              <a:ext uri="{FF2B5EF4-FFF2-40B4-BE49-F238E27FC236}">
                <a16:creationId xmlns:a16="http://schemas.microsoft.com/office/drawing/2014/main" xmlns="" id="{1C0AC616-8084-A71B-DF54-2827E6C4A10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147</a:t>
            </a:r>
          </a:p>
        </p:txBody>
      </p:sp>
      <p:sp>
        <p:nvSpPr>
          <p:cNvPr id="168" name="Oval 173">
            <a:extLst>
              <a:ext uri="{FF2B5EF4-FFF2-40B4-BE49-F238E27FC236}">
                <a16:creationId xmlns:a16="http://schemas.microsoft.com/office/drawing/2014/main" xmlns="" id="{D319FE33-AF7F-C259-3132-6DD424A7122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148</a:t>
            </a:r>
          </a:p>
        </p:txBody>
      </p:sp>
      <p:sp>
        <p:nvSpPr>
          <p:cNvPr id="169" name="Oval 174">
            <a:extLst>
              <a:ext uri="{FF2B5EF4-FFF2-40B4-BE49-F238E27FC236}">
                <a16:creationId xmlns:a16="http://schemas.microsoft.com/office/drawing/2014/main" xmlns="" id="{915EBC4C-8B93-9927-5D26-898E346A2BD2}"/>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149</a:t>
            </a:r>
          </a:p>
        </p:txBody>
      </p:sp>
      <p:sp>
        <p:nvSpPr>
          <p:cNvPr id="170" name="Oval 175">
            <a:extLst>
              <a:ext uri="{FF2B5EF4-FFF2-40B4-BE49-F238E27FC236}">
                <a16:creationId xmlns:a16="http://schemas.microsoft.com/office/drawing/2014/main" xmlns="" id="{950A0ACA-F781-2251-95E4-D2AF55A2951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150</a:t>
            </a:r>
          </a:p>
        </p:txBody>
      </p:sp>
      <p:sp>
        <p:nvSpPr>
          <p:cNvPr id="171" name="Oval 176">
            <a:extLst>
              <a:ext uri="{FF2B5EF4-FFF2-40B4-BE49-F238E27FC236}">
                <a16:creationId xmlns:a16="http://schemas.microsoft.com/office/drawing/2014/main" xmlns="" id="{B4CDC249-0280-6DE7-1F1F-8294897BE67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151</a:t>
            </a:r>
          </a:p>
        </p:txBody>
      </p:sp>
      <p:sp>
        <p:nvSpPr>
          <p:cNvPr id="172" name="Oval 177">
            <a:extLst>
              <a:ext uri="{FF2B5EF4-FFF2-40B4-BE49-F238E27FC236}">
                <a16:creationId xmlns:a16="http://schemas.microsoft.com/office/drawing/2014/main" xmlns="" id="{920CF9F7-48B5-578F-DA6A-CC350B77E690}"/>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152</a:t>
            </a:r>
          </a:p>
        </p:txBody>
      </p:sp>
      <p:sp>
        <p:nvSpPr>
          <p:cNvPr id="173" name="Oval 178">
            <a:extLst>
              <a:ext uri="{FF2B5EF4-FFF2-40B4-BE49-F238E27FC236}">
                <a16:creationId xmlns:a16="http://schemas.microsoft.com/office/drawing/2014/main" xmlns="" id="{29516E93-4AF2-E854-784A-2E27BBF18D3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153</a:t>
            </a:r>
          </a:p>
        </p:txBody>
      </p:sp>
      <p:sp>
        <p:nvSpPr>
          <p:cNvPr id="174" name="Oval 179">
            <a:extLst>
              <a:ext uri="{FF2B5EF4-FFF2-40B4-BE49-F238E27FC236}">
                <a16:creationId xmlns:a16="http://schemas.microsoft.com/office/drawing/2014/main" xmlns="" id="{BCB2720B-3F18-F551-0F6C-899621ABF893}"/>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154</a:t>
            </a:r>
          </a:p>
        </p:txBody>
      </p:sp>
      <p:sp>
        <p:nvSpPr>
          <p:cNvPr id="175" name="Oval 180">
            <a:extLst>
              <a:ext uri="{FF2B5EF4-FFF2-40B4-BE49-F238E27FC236}">
                <a16:creationId xmlns:a16="http://schemas.microsoft.com/office/drawing/2014/main" xmlns="" id="{626EAE10-F90B-E301-65C3-2B06560E7BC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155</a:t>
            </a:r>
          </a:p>
        </p:txBody>
      </p:sp>
      <p:sp>
        <p:nvSpPr>
          <p:cNvPr id="176" name="Oval 181">
            <a:extLst>
              <a:ext uri="{FF2B5EF4-FFF2-40B4-BE49-F238E27FC236}">
                <a16:creationId xmlns:a16="http://schemas.microsoft.com/office/drawing/2014/main" xmlns="" id="{6E4A50FA-CEC7-58A2-51FA-2EB722AC8400}"/>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156</a:t>
            </a:r>
          </a:p>
        </p:txBody>
      </p:sp>
      <p:sp>
        <p:nvSpPr>
          <p:cNvPr id="177" name="Oval 182">
            <a:extLst>
              <a:ext uri="{FF2B5EF4-FFF2-40B4-BE49-F238E27FC236}">
                <a16:creationId xmlns:a16="http://schemas.microsoft.com/office/drawing/2014/main" xmlns="" id="{C0E18C75-413E-EBC0-9AE4-DB0A32C20A2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157</a:t>
            </a:r>
          </a:p>
        </p:txBody>
      </p:sp>
      <p:sp>
        <p:nvSpPr>
          <p:cNvPr id="178" name="Oval 183">
            <a:extLst>
              <a:ext uri="{FF2B5EF4-FFF2-40B4-BE49-F238E27FC236}">
                <a16:creationId xmlns:a16="http://schemas.microsoft.com/office/drawing/2014/main" xmlns="" id="{8FE0BC46-E7A4-903E-5AB0-D4869DBA47A9}"/>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158</a:t>
            </a:r>
          </a:p>
        </p:txBody>
      </p:sp>
      <p:sp>
        <p:nvSpPr>
          <p:cNvPr id="179" name="Oval 184">
            <a:extLst>
              <a:ext uri="{FF2B5EF4-FFF2-40B4-BE49-F238E27FC236}">
                <a16:creationId xmlns:a16="http://schemas.microsoft.com/office/drawing/2014/main" xmlns="" id="{A6D03BEF-6805-06C4-A125-CE7235AF0862}"/>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159</a:t>
            </a:r>
          </a:p>
        </p:txBody>
      </p:sp>
      <p:sp>
        <p:nvSpPr>
          <p:cNvPr id="180" name="Oval 185">
            <a:extLst>
              <a:ext uri="{FF2B5EF4-FFF2-40B4-BE49-F238E27FC236}">
                <a16:creationId xmlns:a16="http://schemas.microsoft.com/office/drawing/2014/main" xmlns="" id="{DCC4DA57-1437-0195-4499-C440CE51575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160</a:t>
            </a:r>
          </a:p>
        </p:txBody>
      </p:sp>
      <p:sp>
        <p:nvSpPr>
          <p:cNvPr id="181" name="Oval 186">
            <a:extLst>
              <a:ext uri="{FF2B5EF4-FFF2-40B4-BE49-F238E27FC236}">
                <a16:creationId xmlns:a16="http://schemas.microsoft.com/office/drawing/2014/main" xmlns="" id="{0EDC91EE-7B24-D6CA-B752-212F326BC652}"/>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161</a:t>
            </a:r>
          </a:p>
        </p:txBody>
      </p:sp>
      <p:sp>
        <p:nvSpPr>
          <p:cNvPr id="182" name="Oval 187">
            <a:extLst>
              <a:ext uri="{FF2B5EF4-FFF2-40B4-BE49-F238E27FC236}">
                <a16:creationId xmlns:a16="http://schemas.microsoft.com/office/drawing/2014/main" xmlns="" id="{BA8FA970-F7B4-6B6B-3885-F153675F4AB1}"/>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162</a:t>
            </a:r>
          </a:p>
        </p:txBody>
      </p:sp>
      <p:sp>
        <p:nvSpPr>
          <p:cNvPr id="183" name="Oval 188">
            <a:extLst>
              <a:ext uri="{FF2B5EF4-FFF2-40B4-BE49-F238E27FC236}">
                <a16:creationId xmlns:a16="http://schemas.microsoft.com/office/drawing/2014/main" xmlns="" id="{233DBE78-E2B7-6788-7067-B5EC6034BBC3}"/>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163</a:t>
            </a:r>
          </a:p>
        </p:txBody>
      </p:sp>
      <p:sp>
        <p:nvSpPr>
          <p:cNvPr id="184" name="Oval 189">
            <a:extLst>
              <a:ext uri="{FF2B5EF4-FFF2-40B4-BE49-F238E27FC236}">
                <a16:creationId xmlns:a16="http://schemas.microsoft.com/office/drawing/2014/main" xmlns="" id="{598EEEF2-D8E4-567B-778A-7D25AF6BC785}"/>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164</a:t>
            </a:r>
          </a:p>
        </p:txBody>
      </p:sp>
      <p:sp>
        <p:nvSpPr>
          <p:cNvPr id="185" name="Oval 190">
            <a:extLst>
              <a:ext uri="{FF2B5EF4-FFF2-40B4-BE49-F238E27FC236}">
                <a16:creationId xmlns:a16="http://schemas.microsoft.com/office/drawing/2014/main" xmlns="" id="{F71A6A44-1300-C754-BCE3-22439197509B}"/>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165</a:t>
            </a:r>
          </a:p>
        </p:txBody>
      </p:sp>
      <p:sp>
        <p:nvSpPr>
          <p:cNvPr id="186" name="Oval 191">
            <a:extLst>
              <a:ext uri="{FF2B5EF4-FFF2-40B4-BE49-F238E27FC236}">
                <a16:creationId xmlns:a16="http://schemas.microsoft.com/office/drawing/2014/main" xmlns="" id="{E163D372-CD4D-6502-9878-B2C36AB7688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166</a:t>
            </a:r>
          </a:p>
        </p:txBody>
      </p:sp>
      <p:sp>
        <p:nvSpPr>
          <p:cNvPr id="187" name="Oval 192">
            <a:extLst>
              <a:ext uri="{FF2B5EF4-FFF2-40B4-BE49-F238E27FC236}">
                <a16:creationId xmlns:a16="http://schemas.microsoft.com/office/drawing/2014/main" xmlns="" id="{EF478212-E077-F9F5-F794-13E6F1047127}"/>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167</a:t>
            </a:r>
          </a:p>
        </p:txBody>
      </p:sp>
      <p:sp>
        <p:nvSpPr>
          <p:cNvPr id="188" name="Oval 193">
            <a:extLst>
              <a:ext uri="{FF2B5EF4-FFF2-40B4-BE49-F238E27FC236}">
                <a16:creationId xmlns:a16="http://schemas.microsoft.com/office/drawing/2014/main" xmlns="" id="{958E9179-CB60-8AC1-31A3-28D33D56103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168</a:t>
            </a:r>
          </a:p>
        </p:txBody>
      </p:sp>
      <p:sp>
        <p:nvSpPr>
          <p:cNvPr id="189" name="Oval 194">
            <a:extLst>
              <a:ext uri="{FF2B5EF4-FFF2-40B4-BE49-F238E27FC236}">
                <a16:creationId xmlns:a16="http://schemas.microsoft.com/office/drawing/2014/main" xmlns="" id="{A211F610-4A8D-73CD-2CFB-BB5B35CB7E4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169</a:t>
            </a:r>
          </a:p>
        </p:txBody>
      </p:sp>
      <p:sp>
        <p:nvSpPr>
          <p:cNvPr id="190" name="Oval 195">
            <a:extLst>
              <a:ext uri="{FF2B5EF4-FFF2-40B4-BE49-F238E27FC236}">
                <a16:creationId xmlns:a16="http://schemas.microsoft.com/office/drawing/2014/main" xmlns="" id="{AABB4C8C-0721-5233-7995-AB37402340E1}"/>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170</a:t>
            </a:r>
          </a:p>
        </p:txBody>
      </p:sp>
      <p:sp>
        <p:nvSpPr>
          <p:cNvPr id="191" name="Oval 196">
            <a:extLst>
              <a:ext uri="{FF2B5EF4-FFF2-40B4-BE49-F238E27FC236}">
                <a16:creationId xmlns:a16="http://schemas.microsoft.com/office/drawing/2014/main" xmlns="" id="{7B08F21D-EE84-D73C-95C5-3C25D9097B50}"/>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171</a:t>
            </a:r>
          </a:p>
        </p:txBody>
      </p:sp>
      <p:sp>
        <p:nvSpPr>
          <p:cNvPr id="192" name="Oval 197">
            <a:extLst>
              <a:ext uri="{FF2B5EF4-FFF2-40B4-BE49-F238E27FC236}">
                <a16:creationId xmlns:a16="http://schemas.microsoft.com/office/drawing/2014/main" xmlns="" id="{91FC2D86-B78D-FA72-7ADE-54D7F840AA6E}"/>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172</a:t>
            </a:r>
          </a:p>
        </p:txBody>
      </p:sp>
      <p:sp>
        <p:nvSpPr>
          <p:cNvPr id="193" name="Oval 198">
            <a:extLst>
              <a:ext uri="{FF2B5EF4-FFF2-40B4-BE49-F238E27FC236}">
                <a16:creationId xmlns:a16="http://schemas.microsoft.com/office/drawing/2014/main" xmlns="" id="{E50BEF77-4B5F-BB0B-0F30-DA48519B7668}"/>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173</a:t>
            </a:r>
          </a:p>
        </p:txBody>
      </p:sp>
      <p:sp>
        <p:nvSpPr>
          <p:cNvPr id="194" name="Oval 199">
            <a:extLst>
              <a:ext uri="{FF2B5EF4-FFF2-40B4-BE49-F238E27FC236}">
                <a16:creationId xmlns:a16="http://schemas.microsoft.com/office/drawing/2014/main" xmlns="" id="{68E5537D-3D07-0D88-E4BA-06F59699E9B6}"/>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174</a:t>
            </a:r>
          </a:p>
        </p:txBody>
      </p:sp>
      <p:sp>
        <p:nvSpPr>
          <p:cNvPr id="195" name="Oval 200">
            <a:extLst>
              <a:ext uri="{FF2B5EF4-FFF2-40B4-BE49-F238E27FC236}">
                <a16:creationId xmlns:a16="http://schemas.microsoft.com/office/drawing/2014/main" xmlns="" id="{C205068C-8B37-B6DD-37D9-49F578BD904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175</a:t>
            </a:r>
          </a:p>
        </p:txBody>
      </p:sp>
      <p:sp>
        <p:nvSpPr>
          <p:cNvPr id="196" name="Oval 201">
            <a:extLst>
              <a:ext uri="{FF2B5EF4-FFF2-40B4-BE49-F238E27FC236}">
                <a16:creationId xmlns:a16="http://schemas.microsoft.com/office/drawing/2014/main" xmlns="" id="{F1FECA0C-B2B9-75B8-D51A-DD0DF61E26A4}"/>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176</a:t>
            </a:r>
          </a:p>
        </p:txBody>
      </p:sp>
      <p:sp>
        <p:nvSpPr>
          <p:cNvPr id="197" name="Oval 202">
            <a:extLst>
              <a:ext uri="{FF2B5EF4-FFF2-40B4-BE49-F238E27FC236}">
                <a16:creationId xmlns:a16="http://schemas.microsoft.com/office/drawing/2014/main" xmlns="" id="{0F128802-288D-28D6-DDD8-ABD0339C50EA}"/>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177</a:t>
            </a:r>
          </a:p>
        </p:txBody>
      </p:sp>
      <p:sp>
        <p:nvSpPr>
          <p:cNvPr id="198" name="Oval 203">
            <a:extLst>
              <a:ext uri="{FF2B5EF4-FFF2-40B4-BE49-F238E27FC236}">
                <a16:creationId xmlns:a16="http://schemas.microsoft.com/office/drawing/2014/main" xmlns="" id="{76E14686-5F1C-42EB-12E4-3362467A6A2D}"/>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178</a:t>
            </a:r>
          </a:p>
        </p:txBody>
      </p:sp>
      <p:sp>
        <p:nvSpPr>
          <p:cNvPr id="199" name="Oval 204">
            <a:extLst>
              <a:ext uri="{FF2B5EF4-FFF2-40B4-BE49-F238E27FC236}">
                <a16:creationId xmlns:a16="http://schemas.microsoft.com/office/drawing/2014/main" xmlns="" id="{3B2ECE0F-B353-B45A-4F29-313F5432BF7F}"/>
              </a:ext>
            </a:extLst>
          </p:cNvPr>
          <p:cNvSpPr>
            <a:spLocks noChangeArrowheads="1"/>
          </p:cNvSpPr>
          <p:nvPr/>
        </p:nvSpPr>
        <p:spPr bwMode="auto">
          <a:xfrm>
            <a:off x="10126893" y="3630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179</a:t>
            </a:r>
          </a:p>
        </p:txBody>
      </p:sp>
      <p:sp>
        <p:nvSpPr>
          <p:cNvPr id="200" name="Oval 205">
            <a:extLst>
              <a:ext uri="{FF2B5EF4-FFF2-40B4-BE49-F238E27FC236}">
                <a16:creationId xmlns:a16="http://schemas.microsoft.com/office/drawing/2014/main" xmlns="" id="{E5ACB73D-384D-E360-5109-DA22750B6ABF}"/>
              </a:ext>
            </a:extLst>
          </p:cNvPr>
          <p:cNvSpPr>
            <a:spLocks noChangeArrowheads="1"/>
          </p:cNvSpPr>
          <p:nvPr/>
        </p:nvSpPr>
        <p:spPr bwMode="auto">
          <a:xfrm>
            <a:off x="10107843" y="375708"/>
            <a:ext cx="967118" cy="1006080"/>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dirty="0">
                <a:solidFill>
                  <a:srgbClr val="FF0000"/>
                </a:solidFill>
                <a:effectLst>
                  <a:outerShdw blurRad="38100" dist="38100" dir="2700000" algn="tl">
                    <a:srgbClr val="000000"/>
                  </a:outerShdw>
                </a:effectLst>
                <a:latin typeface="Times New Roman" panose="02020603050405020304" pitchFamily="18" charset="0"/>
                <a:cs typeface="Arial"/>
              </a:rPr>
              <a:t>180</a:t>
            </a:r>
          </a:p>
        </p:txBody>
      </p:sp>
    </p:spTree>
    <p:extLst>
      <p:ext uri="{BB962C8B-B14F-4D97-AF65-F5344CB8AC3E}">
        <p14:creationId xmlns:p14="http://schemas.microsoft.com/office/powerpoint/2010/main" val="676649553"/>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4)">
                                      <p:cBhvr>
                                        <p:cTn id="27" dur="2000"/>
                                        <p:tgtEl>
                                          <p:spTgt spid="16"/>
                                        </p:tgtEl>
                                      </p:cBhvr>
                                    </p:animEffect>
                                  </p:childTnLst>
                                </p:cTn>
                              </p:par>
                              <p:par>
                                <p:cTn id="28" presetID="21" presetClass="entr" presetSubtype="4" fill="hold" grpId="1"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4)">
                                      <p:cBhvr>
                                        <p:cTn id="30" dur="2000"/>
                                        <p:tgtEl>
                                          <p:spTgt spid="18"/>
                                        </p:tgtEl>
                                      </p:cBhvr>
                                    </p:animEffect>
                                  </p:childTnLst>
                                </p:cTn>
                              </p:par>
                              <p:par>
                                <p:cTn id="31" presetID="21" presetClass="entr" presetSubtype="4" fill="hold" grpId="1"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4)">
                                      <p:cBhvr>
                                        <p:cTn id="33" dur="2000"/>
                                        <p:tgtEl>
                                          <p:spTgt spid="19"/>
                                        </p:tgtEl>
                                      </p:cBhvr>
                                    </p:animEffect>
                                  </p:childTnLst>
                                </p:cTn>
                              </p:par>
                              <p:par>
                                <p:cTn id="34" presetID="21" presetClass="entr" presetSubtype="4" fill="hold" grpId="1"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heel(4)">
                                      <p:cBhvr>
                                        <p:cTn id="36" dur="2000"/>
                                        <p:tgtEl>
                                          <p:spTgt spid="20"/>
                                        </p:tgtEl>
                                      </p:cBhvr>
                                    </p:animEffect>
                                  </p:childTnLst>
                                </p:cTn>
                              </p:par>
                              <p:par>
                                <p:cTn id="37" presetID="21" presetClass="entr" presetSubtype="4" fill="hold" grpId="1"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4)">
                                      <p:cBhvr>
                                        <p:cTn id="39" dur="2000"/>
                                        <p:tgtEl>
                                          <p:spTgt spid="21"/>
                                        </p:tgtEl>
                                      </p:cBhvr>
                                    </p:animEffect>
                                  </p:childTnLst>
                                </p:cTn>
                              </p:par>
                              <p:par>
                                <p:cTn id="40" presetID="21" presetClass="entr" presetSubtype="4" fill="hold" grpId="1"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heel(4)">
                                      <p:cBhvr>
                                        <p:cTn id="42" dur="2000"/>
                                        <p:tgtEl>
                                          <p:spTgt spid="22"/>
                                        </p:tgtEl>
                                      </p:cBhvr>
                                    </p:animEffect>
                                  </p:childTnLst>
                                </p:cTn>
                              </p:par>
                              <p:par>
                                <p:cTn id="43" presetID="21" presetClass="entr" presetSubtype="4" fill="hold" grpId="1"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heel(4)">
                                      <p:cBhvr>
                                        <p:cTn id="45" dur="2000"/>
                                        <p:tgtEl>
                                          <p:spTgt spid="23"/>
                                        </p:tgtEl>
                                      </p:cBhvr>
                                    </p:animEffect>
                                  </p:childTnLst>
                                </p:cTn>
                              </p:par>
                              <p:par>
                                <p:cTn id="46" presetID="21" presetClass="entr" presetSubtype="4" fill="hold" grpId="1"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heel(4)">
                                      <p:cBhvr>
                                        <p:cTn id="48" dur="2000"/>
                                        <p:tgtEl>
                                          <p:spTgt spid="24"/>
                                        </p:tgtEl>
                                      </p:cBhvr>
                                    </p:animEffect>
                                  </p:childTnLst>
                                </p:cTn>
                              </p:par>
                              <p:par>
                                <p:cTn id="49" presetID="21" presetClass="entr" presetSubtype="4" fill="hold" grpId="1"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4)">
                                      <p:cBhvr>
                                        <p:cTn id="51" dur="2000"/>
                                        <p:tgtEl>
                                          <p:spTgt spid="26"/>
                                        </p:tgtEl>
                                      </p:cBhvr>
                                    </p:animEffect>
                                  </p:childTnLst>
                                </p:cTn>
                              </p:par>
                              <p:par>
                                <p:cTn id="52" presetID="21" presetClass="entr" presetSubtype="4" fill="hold" grpId="1"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heel(4)">
                                      <p:cBhvr>
                                        <p:cTn id="54" dur="2000"/>
                                        <p:tgtEl>
                                          <p:spTgt spid="27"/>
                                        </p:tgtEl>
                                      </p:cBhvr>
                                    </p:animEffect>
                                  </p:childTnLst>
                                </p:cTn>
                              </p:par>
                              <p:par>
                                <p:cTn id="55" presetID="21" presetClass="entr" presetSubtype="4" fill="hold" grpId="1"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heel(4)">
                                      <p:cBhvr>
                                        <p:cTn id="57" dur="2000"/>
                                        <p:tgtEl>
                                          <p:spTgt spid="28"/>
                                        </p:tgtEl>
                                      </p:cBhvr>
                                    </p:animEffect>
                                  </p:childTnLst>
                                </p:cTn>
                              </p:par>
                              <p:par>
                                <p:cTn id="58" presetID="21" presetClass="entr" presetSubtype="4" fill="hold" grpId="1"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heel(4)">
                                      <p:cBhvr>
                                        <p:cTn id="60" dur="2000"/>
                                        <p:tgtEl>
                                          <p:spTgt spid="29"/>
                                        </p:tgtEl>
                                      </p:cBhvr>
                                    </p:animEffect>
                                  </p:childTnLst>
                                </p:cTn>
                              </p:par>
                              <p:par>
                                <p:cTn id="61" presetID="21" presetClass="entr" presetSubtype="4" fill="hold" grpId="1"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heel(4)">
                                      <p:cBhvr>
                                        <p:cTn id="63" dur="2000"/>
                                        <p:tgtEl>
                                          <p:spTgt spid="31"/>
                                        </p:tgtEl>
                                      </p:cBhvr>
                                    </p:animEffect>
                                  </p:childTnLst>
                                </p:cTn>
                              </p:par>
                              <p:par>
                                <p:cTn id="64" presetID="21" presetClass="entr" presetSubtype="4" fill="hold" grpId="1"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heel(4)">
                                      <p:cBhvr>
                                        <p:cTn id="66" dur="2000"/>
                                        <p:tgtEl>
                                          <p:spTgt spid="32"/>
                                        </p:tgtEl>
                                      </p:cBhvr>
                                    </p:animEffect>
                                  </p:childTnLst>
                                </p:cTn>
                              </p:par>
                              <p:par>
                                <p:cTn id="67" presetID="21" presetClass="entr" presetSubtype="4" fill="hold" grpId="1"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heel(4)">
                                      <p:cBhvr>
                                        <p:cTn id="69" dur="2000"/>
                                        <p:tgtEl>
                                          <p:spTgt spid="33"/>
                                        </p:tgtEl>
                                      </p:cBhvr>
                                    </p:animEffect>
                                  </p:childTnLst>
                                </p:cTn>
                              </p:par>
                              <p:par>
                                <p:cTn id="70" presetID="21" presetClass="entr" presetSubtype="4" fill="hold" grpId="1"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heel(4)">
                                      <p:cBhvr>
                                        <p:cTn id="72" dur="2000"/>
                                        <p:tgtEl>
                                          <p:spTgt spid="34"/>
                                        </p:tgtEl>
                                      </p:cBhvr>
                                    </p:animEffect>
                                  </p:childTnLst>
                                </p:cTn>
                              </p:par>
                              <p:par>
                                <p:cTn id="73" presetID="21" presetClass="entr" presetSubtype="4" fill="hold" grpId="1"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heel(4)">
                                      <p:cBhvr>
                                        <p:cTn id="75" dur="2000"/>
                                        <p:tgtEl>
                                          <p:spTgt spid="35"/>
                                        </p:tgtEl>
                                      </p:cBhvr>
                                    </p:animEffect>
                                  </p:childTnLst>
                                </p:cTn>
                              </p:par>
                              <p:par>
                                <p:cTn id="76" presetID="21" presetClass="entr" presetSubtype="4" fill="hold" grpId="1"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heel(4)">
                                      <p:cBhvr>
                                        <p:cTn id="78" dur="2000"/>
                                        <p:tgtEl>
                                          <p:spTgt spid="36"/>
                                        </p:tgtEl>
                                      </p:cBhvr>
                                    </p:animEffect>
                                  </p:childTnLst>
                                </p:cTn>
                              </p:par>
                              <p:par>
                                <p:cTn id="79" presetID="21" presetClass="entr" presetSubtype="4" fill="hold" grpId="1"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heel(4)">
                                      <p:cBhvr>
                                        <p:cTn id="81" dur="2000"/>
                                        <p:tgtEl>
                                          <p:spTgt spid="37"/>
                                        </p:tgtEl>
                                      </p:cBhvr>
                                    </p:animEffect>
                                  </p:childTnLst>
                                </p:cTn>
                              </p:par>
                              <p:par>
                                <p:cTn id="82" presetID="21" presetClass="entr" presetSubtype="4" fill="hold" grpId="1"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heel(4)">
                                      <p:cBhvr>
                                        <p:cTn id="84" dur="2000"/>
                                        <p:tgtEl>
                                          <p:spTgt spid="38"/>
                                        </p:tgtEl>
                                      </p:cBhvr>
                                    </p:animEffect>
                                  </p:childTnLst>
                                </p:cTn>
                              </p:par>
                              <p:par>
                                <p:cTn id="85" presetID="21" presetClass="entr" presetSubtype="4" fill="hold" grpId="1"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heel(4)">
                                      <p:cBhvr>
                                        <p:cTn id="87" dur="2000"/>
                                        <p:tgtEl>
                                          <p:spTgt spid="39"/>
                                        </p:tgtEl>
                                      </p:cBhvr>
                                    </p:animEffect>
                                  </p:childTnLst>
                                </p:cTn>
                              </p:par>
                              <p:par>
                                <p:cTn id="88" presetID="21" presetClass="entr" presetSubtype="4" fill="hold" grpId="1"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heel(4)">
                                      <p:cBhvr>
                                        <p:cTn id="90" dur="2000"/>
                                        <p:tgtEl>
                                          <p:spTgt spid="40"/>
                                        </p:tgtEl>
                                      </p:cBhvr>
                                    </p:animEffect>
                                  </p:childTnLst>
                                </p:cTn>
                              </p:par>
                              <p:par>
                                <p:cTn id="91" presetID="21" presetClass="entr" presetSubtype="4" fill="hold" grpId="1"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heel(4)">
                                      <p:cBhvr>
                                        <p:cTn id="93" dur="2000"/>
                                        <p:tgtEl>
                                          <p:spTgt spid="41"/>
                                        </p:tgtEl>
                                      </p:cBhvr>
                                    </p:animEffect>
                                  </p:childTnLst>
                                </p:cTn>
                              </p:par>
                              <p:par>
                                <p:cTn id="94" presetID="21" presetClass="entr" presetSubtype="4" fill="hold" grpId="1"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wheel(4)">
                                      <p:cBhvr>
                                        <p:cTn id="96" dur="2000"/>
                                        <p:tgtEl>
                                          <p:spTgt spid="42"/>
                                        </p:tgtEl>
                                      </p:cBhvr>
                                    </p:animEffect>
                                  </p:childTnLst>
                                </p:cTn>
                              </p:par>
                              <p:par>
                                <p:cTn id="97" presetID="21" presetClass="entr" presetSubtype="4" fill="hold" grpId="1"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heel(4)">
                                      <p:cBhvr>
                                        <p:cTn id="99" dur="2000"/>
                                        <p:tgtEl>
                                          <p:spTgt spid="43"/>
                                        </p:tgtEl>
                                      </p:cBhvr>
                                    </p:animEffect>
                                  </p:childTnLst>
                                </p:cTn>
                              </p:par>
                              <p:par>
                                <p:cTn id="100" presetID="21" presetClass="entr" presetSubtype="4" fill="hold" grpId="1"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heel(4)">
                                      <p:cBhvr>
                                        <p:cTn id="102" dur="2000"/>
                                        <p:tgtEl>
                                          <p:spTgt spid="44"/>
                                        </p:tgtEl>
                                      </p:cBhvr>
                                    </p:animEffect>
                                  </p:childTnLst>
                                </p:cTn>
                              </p:par>
                              <p:par>
                                <p:cTn id="103" presetID="21" presetClass="entr" presetSubtype="4" fill="hold" grpId="1"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heel(4)">
                                      <p:cBhvr>
                                        <p:cTn id="105" dur="2000"/>
                                        <p:tgtEl>
                                          <p:spTgt spid="45"/>
                                        </p:tgtEl>
                                      </p:cBhvr>
                                    </p:animEffect>
                                  </p:childTnLst>
                                </p:cTn>
                              </p:par>
                              <p:par>
                                <p:cTn id="106" presetID="21" presetClass="entr" presetSubtype="4" fill="hold" grpId="1"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wheel(4)">
                                      <p:cBhvr>
                                        <p:cTn id="108" dur="2000"/>
                                        <p:tgtEl>
                                          <p:spTgt spid="46"/>
                                        </p:tgtEl>
                                      </p:cBhvr>
                                    </p:animEffect>
                                  </p:childTnLst>
                                </p:cTn>
                              </p:par>
                              <p:par>
                                <p:cTn id="109" presetID="21" presetClass="entr" presetSubtype="4" fill="hold" grpId="1"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wheel(4)">
                                      <p:cBhvr>
                                        <p:cTn id="111" dur="2000"/>
                                        <p:tgtEl>
                                          <p:spTgt spid="47"/>
                                        </p:tgtEl>
                                      </p:cBhvr>
                                    </p:animEffect>
                                  </p:childTnLst>
                                </p:cTn>
                              </p:par>
                              <p:par>
                                <p:cTn id="112" presetID="21" presetClass="entr" presetSubtype="4" fill="hold" grpId="1"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wheel(4)">
                                      <p:cBhvr>
                                        <p:cTn id="114" dur="2000"/>
                                        <p:tgtEl>
                                          <p:spTgt spid="48"/>
                                        </p:tgtEl>
                                      </p:cBhvr>
                                    </p:animEffect>
                                  </p:childTnLst>
                                </p:cTn>
                              </p:par>
                              <p:par>
                                <p:cTn id="115" presetID="21" presetClass="entr" presetSubtype="4" fill="hold" grpId="1"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wheel(4)">
                                      <p:cBhvr>
                                        <p:cTn id="117" dur="2000"/>
                                        <p:tgtEl>
                                          <p:spTgt spid="49"/>
                                        </p:tgtEl>
                                      </p:cBhvr>
                                    </p:animEffect>
                                  </p:childTnLst>
                                </p:cTn>
                              </p:par>
                              <p:par>
                                <p:cTn id="118" presetID="21" presetClass="entr" presetSubtype="4" fill="hold" grpId="1"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heel(4)">
                                      <p:cBhvr>
                                        <p:cTn id="120" dur="2000"/>
                                        <p:tgtEl>
                                          <p:spTgt spid="50"/>
                                        </p:tgtEl>
                                      </p:cBhvr>
                                    </p:animEffect>
                                  </p:childTnLst>
                                </p:cTn>
                              </p:par>
                              <p:par>
                                <p:cTn id="121" presetID="21" presetClass="entr" presetSubtype="4" fill="hold" grpId="1"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heel(4)">
                                      <p:cBhvr>
                                        <p:cTn id="123" dur="2000"/>
                                        <p:tgtEl>
                                          <p:spTgt spid="51"/>
                                        </p:tgtEl>
                                      </p:cBhvr>
                                    </p:animEffect>
                                  </p:childTnLst>
                                </p:cTn>
                              </p:par>
                              <p:par>
                                <p:cTn id="124" presetID="21" presetClass="entr" presetSubtype="4" fill="hold" grpId="1"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heel(4)">
                                      <p:cBhvr>
                                        <p:cTn id="126" dur="2000"/>
                                        <p:tgtEl>
                                          <p:spTgt spid="52"/>
                                        </p:tgtEl>
                                      </p:cBhvr>
                                    </p:animEffect>
                                  </p:childTnLst>
                                </p:cTn>
                              </p:par>
                              <p:par>
                                <p:cTn id="127" presetID="21" presetClass="entr" presetSubtype="4" fill="hold" grpId="1" nodeType="with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wheel(4)">
                                      <p:cBhvr>
                                        <p:cTn id="129" dur="2000"/>
                                        <p:tgtEl>
                                          <p:spTgt spid="53"/>
                                        </p:tgtEl>
                                      </p:cBhvr>
                                    </p:animEffect>
                                  </p:childTnLst>
                                </p:cTn>
                              </p:par>
                              <p:par>
                                <p:cTn id="130" presetID="21" presetClass="entr" presetSubtype="4" fill="hold" grpId="1"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wheel(4)">
                                      <p:cBhvr>
                                        <p:cTn id="132" dur="2000"/>
                                        <p:tgtEl>
                                          <p:spTgt spid="54"/>
                                        </p:tgtEl>
                                      </p:cBhvr>
                                    </p:animEffect>
                                  </p:childTnLst>
                                </p:cTn>
                              </p:par>
                              <p:par>
                                <p:cTn id="133" presetID="21" presetClass="entr" presetSubtype="4" fill="hold" grpId="1"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heel(4)">
                                      <p:cBhvr>
                                        <p:cTn id="135" dur="2000"/>
                                        <p:tgtEl>
                                          <p:spTgt spid="55"/>
                                        </p:tgtEl>
                                      </p:cBhvr>
                                    </p:animEffect>
                                  </p:childTnLst>
                                </p:cTn>
                              </p:par>
                              <p:par>
                                <p:cTn id="136" presetID="21" presetClass="entr" presetSubtype="4" fill="hold" grpId="1" nodeType="with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heel(4)">
                                      <p:cBhvr>
                                        <p:cTn id="138" dur="2000"/>
                                        <p:tgtEl>
                                          <p:spTgt spid="56"/>
                                        </p:tgtEl>
                                      </p:cBhvr>
                                    </p:animEffect>
                                  </p:childTnLst>
                                </p:cTn>
                              </p:par>
                              <p:par>
                                <p:cTn id="139" presetID="21" presetClass="entr" presetSubtype="4" fill="hold" grpId="1" nodeType="with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wheel(4)">
                                      <p:cBhvr>
                                        <p:cTn id="141" dur="2000"/>
                                        <p:tgtEl>
                                          <p:spTgt spid="57"/>
                                        </p:tgtEl>
                                      </p:cBhvr>
                                    </p:animEffect>
                                  </p:childTnLst>
                                </p:cTn>
                              </p:par>
                              <p:par>
                                <p:cTn id="142" presetID="21" presetClass="entr" presetSubtype="4" fill="hold" grpId="1" nodeType="with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wheel(4)">
                                      <p:cBhvr>
                                        <p:cTn id="144" dur="2000"/>
                                        <p:tgtEl>
                                          <p:spTgt spid="58"/>
                                        </p:tgtEl>
                                      </p:cBhvr>
                                    </p:animEffect>
                                  </p:childTnLst>
                                </p:cTn>
                              </p:par>
                              <p:par>
                                <p:cTn id="145" presetID="21" presetClass="entr" presetSubtype="4" fill="hold" grpId="1" nodeType="withEffect">
                                  <p:stCondLst>
                                    <p:cond delay="0"/>
                                  </p:stCondLst>
                                  <p:childTnLst>
                                    <p:set>
                                      <p:cBhvr>
                                        <p:cTn id="146" dur="1" fill="hold">
                                          <p:stCondLst>
                                            <p:cond delay="0"/>
                                          </p:stCondLst>
                                        </p:cTn>
                                        <p:tgtEl>
                                          <p:spTgt spid="59"/>
                                        </p:tgtEl>
                                        <p:attrNameLst>
                                          <p:attrName>style.visibility</p:attrName>
                                        </p:attrNameLst>
                                      </p:cBhvr>
                                      <p:to>
                                        <p:strVal val="visible"/>
                                      </p:to>
                                    </p:set>
                                    <p:animEffect transition="in" filter="wheel(4)">
                                      <p:cBhvr>
                                        <p:cTn id="147" dur="2000"/>
                                        <p:tgtEl>
                                          <p:spTgt spid="59"/>
                                        </p:tgtEl>
                                      </p:cBhvr>
                                    </p:animEffect>
                                  </p:childTnLst>
                                </p:cTn>
                              </p:par>
                              <p:par>
                                <p:cTn id="148" presetID="21" presetClass="entr" presetSubtype="4" fill="hold" grpId="1" nodeType="withEffect">
                                  <p:stCondLst>
                                    <p:cond delay="0"/>
                                  </p:stCondLst>
                                  <p:childTnLst>
                                    <p:set>
                                      <p:cBhvr>
                                        <p:cTn id="149" dur="1" fill="hold">
                                          <p:stCondLst>
                                            <p:cond delay="0"/>
                                          </p:stCondLst>
                                        </p:cTn>
                                        <p:tgtEl>
                                          <p:spTgt spid="60"/>
                                        </p:tgtEl>
                                        <p:attrNameLst>
                                          <p:attrName>style.visibility</p:attrName>
                                        </p:attrNameLst>
                                      </p:cBhvr>
                                      <p:to>
                                        <p:strVal val="visible"/>
                                      </p:to>
                                    </p:set>
                                    <p:animEffect transition="in" filter="wheel(4)">
                                      <p:cBhvr>
                                        <p:cTn id="150" dur="2000"/>
                                        <p:tgtEl>
                                          <p:spTgt spid="60"/>
                                        </p:tgtEl>
                                      </p:cBhvr>
                                    </p:animEffect>
                                  </p:childTnLst>
                                </p:cTn>
                              </p:par>
                              <p:par>
                                <p:cTn id="151" presetID="21" presetClass="entr" presetSubtype="4" fill="hold" grpId="1" nodeType="with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heel(4)">
                                      <p:cBhvr>
                                        <p:cTn id="153" dur="2000"/>
                                        <p:tgtEl>
                                          <p:spTgt spid="61"/>
                                        </p:tgtEl>
                                      </p:cBhvr>
                                    </p:animEffect>
                                  </p:childTnLst>
                                </p:cTn>
                              </p:par>
                              <p:par>
                                <p:cTn id="154" presetID="21" presetClass="entr" presetSubtype="4" fill="hold" grpId="1" nodeType="with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wheel(4)">
                                      <p:cBhvr>
                                        <p:cTn id="156" dur="2000"/>
                                        <p:tgtEl>
                                          <p:spTgt spid="62"/>
                                        </p:tgtEl>
                                      </p:cBhvr>
                                    </p:animEffect>
                                  </p:childTnLst>
                                </p:cTn>
                              </p:par>
                              <p:par>
                                <p:cTn id="157" presetID="21" presetClass="entr" presetSubtype="4" fill="hold" grpId="1" nodeType="withEffect">
                                  <p:stCondLst>
                                    <p:cond delay="0"/>
                                  </p:stCondLst>
                                  <p:childTnLst>
                                    <p:set>
                                      <p:cBhvr>
                                        <p:cTn id="158" dur="1" fill="hold">
                                          <p:stCondLst>
                                            <p:cond delay="0"/>
                                          </p:stCondLst>
                                        </p:cTn>
                                        <p:tgtEl>
                                          <p:spTgt spid="63"/>
                                        </p:tgtEl>
                                        <p:attrNameLst>
                                          <p:attrName>style.visibility</p:attrName>
                                        </p:attrNameLst>
                                      </p:cBhvr>
                                      <p:to>
                                        <p:strVal val="visible"/>
                                      </p:to>
                                    </p:set>
                                    <p:animEffect transition="in" filter="wheel(4)">
                                      <p:cBhvr>
                                        <p:cTn id="159" dur="2000"/>
                                        <p:tgtEl>
                                          <p:spTgt spid="63"/>
                                        </p:tgtEl>
                                      </p:cBhvr>
                                    </p:animEffect>
                                  </p:childTnLst>
                                </p:cTn>
                              </p:par>
                              <p:par>
                                <p:cTn id="160" presetID="21" presetClass="entr" presetSubtype="4" fill="hold" grpId="1" nodeType="withEffect">
                                  <p:stCondLst>
                                    <p:cond delay="0"/>
                                  </p:stCondLst>
                                  <p:childTnLst>
                                    <p:set>
                                      <p:cBhvr>
                                        <p:cTn id="161" dur="1" fill="hold">
                                          <p:stCondLst>
                                            <p:cond delay="0"/>
                                          </p:stCondLst>
                                        </p:cTn>
                                        <p:tgtEl>
                                          <p:spTgt spid="64"/>
                                        </p:tgtEl>
                                        <p:attrNameLst>
                                          <p:attrName>style.visibility</p:attrName>
                                        </p:attrNameLst>
                                      </p:cBhvr>
                                      <p:to>
                                        <p:strVal val="visible"/>
                                      </p:to>
                                    </p:set>
                                    <p:animEffect transition="in" filter="wheel(4)">
                                      <p:cBhvr>
                                        <p:cTn id="162" dur="2000"/>
                                        <p:tgtEl>
                                          <p:spTgt spid="64"/>
                                        </p:tgtEl>
                                      </p:cBhvr>
                                    </p:animEffect>
                                  </p:childTnLst>
                                </p:cTn>
                              </p:par>
                              <p:par>
                                <p:cTn id="163" presetID="21" presetClass="entr" presetSubtype="4" fill="hold" grpId="1" nodeType="withEffect">
                                  <p:stCondLst>
                                    <p:cond delay="0"/>
                                  </p:stCondLst>
                                  <p:childTnLst>
                                    <p:set>
                                      <p:cBhvr>
                                        <p:cTn id="164" dur="1" fill="hold">
                                          <p:stCondLst>
                                            <p:cond delay="0"/>
                                          </p:stCondLst>
                                        </p:cTn>
                                        <p:tgtEl>
                                          <p:spTgt spid="65"/>
                                        </p:tgtEl>
                                        <p:attrNameLst>
                                          <p:attrName>style.visibility</p:attrName>
                                        </p:attrNameLst>
                                      </p:cBhvr>
                                      <p:to>
                                        <p:strVal val="visible"/>
                                      </p:to>
                                    </p:set>
                                    <p:animEffect transition="in" filter="wheel(4)">
                                      <p:cBhvr>
                                        <p:cTn id="165" dur="2000"/>
                                        <p:tgtEl>
                                          <p:spTgt spid="65"/>
                                        </p:tgtEl>
                                      </p:cBhvr>
                                    </p:animEffect>
                                  </p:childTnLst>
                                </p:cTn>
                              </p:par>
                              <p:par>
                                <p:cTn id="166" presetID="21" presetClass="entr" presetSubtype="4" fill="hold" grpId="1" nodeType="withEffect">
                                  <p:stCondLst>
                                    <p:cond delay="0"/>
                                  </p:stCondLst>
                                  <p:childTnLst>
                                    <p:set>
                                      <p:cBhvr>
                                        <p:cTn id="167" dur="1" fill="hold">
                                          <p:stCondLst>
                                            <p:cond delay="0"/>
                                          </p:stCondLst>
                                        </p:cTn>
                                        <p:tgtEl>
                                          <p:spTgt spid="66"/>
                                        </p:tgtEl>
                                        <p:attrNameLst>
                                          <p:attrName>style.visibility</p:attrName>
                                        </p:attrNameLst>
                                      </p:cBhvr>
                                      <p:to>
                                        <p:strVal val="visible"/>
                                      </p:to>
                                    </p:set>
                                    <p:animEffect transition="in" filter="wheel(4)">
                                      <p:cBhvr>
                                        <p:cTn id="168" dur="2000"/>
                                        <p:tgtEl>
                                          <p:spTgt spid="66"/>
                                        </p:tgtEl>
                                      </p:cBhvr>
                                    </p:animEffect>
                                  </p:childTnLst>
                                </p:cTn>
                              </p:par>
                              <p:par>
                                <p:cTn id="169" presetID="21" presetClass="entr" presetSubtype="4" fill="hold" grpId="1" nodeType="withEffect">
                                  <p:stCondLst>
                                    <p:cond delay="0"/>
                                  </p:stCondLst>
                                  <p:childTnLst>
                                    <p:set>
                                      <p:cBhvr>
                                        <p:cTn id="170" dur="1" fill="hold">
                                          <p:stCondLst>
                                            <p:cond delay="0"/>
                                          </p:stCondLst>
                                        </p:cTn>
                                        <p:tgtEl>
                                          <p:spTgt spid="67"/>
                                        </p:tgtEl>
                                        <p:attrNameLst>
                                          <p:attrName>style.visibility</p:attrName>
                                        </p:attrNameLst>
                                      </p:cBhvr>
                                      <p:to>
                                        <p:strVal val="visible"/>
                                      </p:to>
                                    </p:set>
                                    <p:animEffect transition="in" filter="wheel(4)">
                                      <p:cBhvr>
                                        <p:cTn id="171" dur="2000"/>
                                        <p:tgtEl>
                                          <p:spTgt spid="67"/>
                                        </p:tgtEl>
                                      </p:cBhvr>
                                    </p:animEffect>
                                  </p:childTnLst>
                                </p:cTn>
                              </p:par>
                              <p:par>
                                <p:cTn id="172" presetID="21" presetClass="entr" presetSubtype="4" fill="hold" grpId="1" nodeType="withEffect">
                                  <p:stCondLst>
                                    <p:cond delay="0"/>
                                  </p:stCondLst>
                                  <p:childTnLst>
                                    <p:set>
                                      <p:cBhvr>
                                        <p:cTn id="173" dur="1" fill="hold">
                                          <p:stCondLst>
                                            <p:cond delay="0"/>
                                          </p:stCondLst>
                                        </p:cTn>
                                        <p:tgtEl>
                                          <p:spTgt spid="68"/>
                                        </p:tgtEl>
                                        <p:attrNameLst>
                                          <p:attrName>style.visibility</p:attrName>
                                        </p:attrNameLst>
                                      </p:cBhvr>
                                      <p:to>
                                        <p:strVal val="visible"/>
                                      </p:to>
                                    </p:set>
                                    <p:animEffect transition="in" filter="wheel(4)">
                                      <p:cBhvr>
                                        <p:cTn id="174" dur="2000"/>
                                        <p:tgtEl>
                                          <p:spTgt spid="68"/>
                                        </p:tgtEl>
                                      </p:cBhvr>
                                    </p:animEffect>
                                  </p:childTnLst>
                                </p:cTn>
                              </p:par>
                              <p:par>
                                <p:cTn id="175" presetID="21" presetClass="entr" presetSubtype="4" fill="hold" grpId="1" nodeType="withEffect">
                                  <p:stCondLst>
                                    <p:cond delay="0"/>
                                  </p:stCondLst>
                                  <p:childTnLst>
                                    <p:set>
                                      <p:cBhvr>
                                        <p:cTn id="176" dur="1" fill="hold">
                                          <p:stCondLst>
                                            <p:cond delay="0"/>
                                          </p:stCondLst>
                                        </p:cTn>
                                        <p:tgtEl>
                                          <p:spTgt spid="69"/>
                                        </p:tgtEl>
                                        <p:attrNameLst>
                                          <p:attrName>style.visibility</p:attrName>
                                        </p:attrNameLst>
                                      </p:cBhvr>
                                      <p:to>
                                        <p:strVal val="visible"/>
                                      </p:to>
                                    </p:set>
                                    <p:animEffect transition="in" filter="wheel(4)">
                                      <p:cBhvr>
                                        <p:cTn id="177" dur="2000"/>
                                        <p:tgtEl>
                                          <p:spTgt spid="69"/>
                                        </p:tgtEl>
                                      </p:cBhvr>
                                    </p:animEffect>
                                  </p:childTnLst>
                                </p:cTn>
                              </p:par>
                              <p:par>
                                <p:cTn id="178" presetID="21" presetClass="entr" presetSubtype="4" fill="hold" grpId="1" nodeType="withEffect">
                                  <p:stCondLst>
                                    <p:cond delay="0"/>
                                  </p:stCondLst>
                                  <p:childTnLst>
                                    <p:set>
                                      <p:cBhvr>
                                        <p:cTn id="179" dur="1" fill="hold">
                                          <p:stCondLst>
                                            <p:cond delay="0"/>
                                          </p:stCondLst>
                                        </p:cTn>
                                        <p:tgtEl>
                                          <p:spTgt spid="70"/>
                                        </p:tgtEl>
                                        <p:attrNameLst>
                                          <p:attrName>style.visibility</p:attrName>
                                        </p:attrNameLst>
                                      </p:cBhvr>
                                      <p:to>
                                        <p:strVal val="visible"/>
                                      </p:to>
                                    </p:set>
                                    <p:animEffect transition="in" filter="wheel(4)">
                                      <p:cBhvr>
                                        <p:cTn id="180" dur="2000"/>
                                        <p:tgtEl>
                                          <p:spTgt spid="70"/>
                                        </p:tgtEl>
                                      </p:cBhvr>
                                    </p:animEffect>
                                  </p:childTnLst>
                                </p:cTn>
                              </p:par>
                              <p:par>
                                <p:cTn id="181" presetID="21" presetClass="entr" presetSubtype="4" fill="hold" grpId="1" nodeType="withEffect">
                                  <p:stCondLst>
                                    <p:cond delay="0"/>
                                  </p:stCondLst>
                                  <p:childTnLst>
                                    <p:set>
                                      <p:cBhvr>
                                        <p:cTn id="182" dur="1" fill="hold">
                                          <p:stCondLst>
                                            <p:cond delay="0"/>
                                          </p:stCondLst>
                                        </p:cTn>
                                        <p:tgtEl>
                                          <p:spTgt spid="71"/>
                                        </p:tgtEl>
                                        <p:attrNameLst>
                                          <p:attrName>style.visibility</p:attrName>
                                        </p:attrNameLst>
                                      </p:cBhvr>
                                      <p:to>
                                        <p:strVal val="visible"/>
                                      </p:to>
                                    </p:set>
                                    <p:animEffect transition="in" filter="wheel(4)">
                                      <p:cBhvr>
                                        <p:cTn id="183" dur="2000"/>
                                        <p:tgtEl>
                                          <p:spTgt spid="71"/>
                                        </p:tgtEl>
                                      </p:cBhvr>
                                    </p:animEffect>
                                  </p:childTnLst>
                                </p:cTn>
                              </p:par>
                              <p:par>
                                <p:cTn id="184" presetID="21" presetClass="entr" presetSubtype="4" fill="hold" grpId="1" nodeType="withEffect">
                                  <p:stCondLst>
                                    <p:cond delay="0"/>
                                  </p:stCondLst>
                                  <p:childTnLst>
                                    <p:set>
                                      <p:cBhvr>
                                        <p:cTn id="185" dur="1" fill="hold">
                                          <p:stCondLst>
                                            <p:cond delay="0"/>
                                          </p:stCondLst>
                                        </p:cTn>
                                        <p:tgtEl>
                                          <p:spTgt spid="72"/>
                                        </p:tgtEl>
                                        <p:attrNameLst>
                                          <p:attrName>style.visibility</p:attrName>
                                        </p:attrNameLst>
                                      </p:cBhvr>
                                      <p:to>
                                        <p:strVal val="visible"/>
                                      </p:to>
                                    </p:set>
                                    <p:animEffect transition="in" filter="wheel(4)">
                                      <p:cBhvr>
                                        <p:cTn id="186" dur="2000"/>
                                        <p:tgtEl>
                                          <p:spTgt spid="72"/>
                                        </p:tgtEl>
                                      </p:cBhvr>
                                    </p:animEffect>
                                  </p:childTnLst>
                                </p:cTn>
                              </p:par>
                              <p:par>
                                <p:cTn id="187" presetID="21" presetClass="entr" presetSubtype="4" fill="hold" grpId="1" nodeType="withEffect">
                                  <p:stCondLst>
                                    <p:cond delay="0"/>
                                  </p:stCondLst>
                                  <p:childTnLst>
                                    <p:set>
                                      <p:cBhvr>
                                        <p:cTn id="188" dur="1" fill="hold">
                                          <p:stCondLst>
                                            <p:cond delay="0"/>
                                          </p:stCondLst>
                                        </p:cTn>
                                        <p:tgtEl>
                                          <p:spTgt spid="73"/>
                                        </p:tgtEl>
                                        <p:attrNameLst>
                                          <p:attrName>style.visibility</p:attrName>
                                        </p:attrNameLst>
                                      </p:cBhvr>
                                      <p:to>
                                        <p:strVal val="visible"/>
                                      </p:to>
                                    </p:set>
                                    <p:animEffect transition="in" filter="wheel(4)">
                                      <p:cBhvr>
                                        <p:cTn id="189" dur="2000"/>
                                        <p:tgtEl>
                                          <p:spTgt spid="73"/>
                                        </p:tgtEl>
                                      </p:cBhvr>
                                    </p:animEffect>
                                  </p:childTnLst>
                                </p:cTn>
                              </p:par>
                              <p:par>
                                <p:cTn id="190" presetID="21" presetClass="entr" presetSubtype="4" fill="hold" grpId="1" nodeType="withEffect">
                                  <p:stCondLst>
                                    <p:cond delay="0"/>
                                  </p:stCondLst>
                                  <p:childTnLst>
                                    <p:set>
                                      <p:cBhvr>
                                        <p:cTn id="191" dur="1" fill="hold">
                                          <p:stCondLst>
                                            <p:cond delay="0"/>
                                          </p:stCondLst>
                                        </p:cTn>
                                        <p:tgtEl>
                                          <p:spTgt spid="74"/>
                                        </p:tgtEl>
                                        <p:attrNameLst>
                                          <p:attrName>style.visibility</p:attrName>
                                        </p:attrNameLst>
                                      </p:cBhvr>
                                      <p:to>
                                        <p:strVal val="visible"/>
                                      </p:to>
                                    </p:set>
                                    <p:animEffect transition="in" filter="wheel(4)">
                                      <p:cBhvr>
                                        <p:cTn id="192" dur="2000"/>
                                        <p:tgtEl>
                                          <p:spTgt spid="74"/>
                                        </p:tgtEl>
                                      </p:cBhvr>
                                    </p:animEffect>
                                  </p:childTnLst>
                                </p:cTn>
                              </p:par>
                              <p:par>
                                <p:cTn id="193" presetID="21" presetClass="entr" presetSubtype="4" fill="hold" grpId="1" nodeType="with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wheel(4)">
                                      <p:cBhvr>
                                        <p:cTn id="195" dur="2000"/>
                                        <p:tgtEl>
                                          <p:spTgt spid="75"/>
                                        </p:tgtEl>
                                      </p:cBhvr>
                                    </p:animEffect>
                                  </p:childTnLst>
                                </p:cTn>
                              </p:par>
                              <p:par>
                                <p:cTn id="196" presetID="21" presetClass="entr" presetSubtype="4" fill="hold" grpId="1" nodeType="withEffect">
                                  <p:stCondLst>
                                    <p:cond delay="0"/>
                                  </p:stCondLst>
                                  <p:childTnLst>
                                    <p:set>
                                      <p:cBhvr>
                                        <p:cTn id="197" dur="1" fill="hold">
                                          <p:stCondLst>
                                            <p:cond delay="0"/>
                                          </p:stCondLst>
                                        </p:cTn>
                                        <p:tgtEl>
                                          <p:spTgt spid="76"/>
                                        </p:tgtEl>
                                        <p:attrNameLst>
                                          <p:attrName>style.visibility</p:attrName>
                                        </p:attrNameLst>
                                      </p:cBhvr>
                                      <p:to>
                                        <p:strVal val="visible"/>
                                      </p:to>
                                    </p:set>
                                    <p:animEffect transition="in" filter="wheel(4)">
                                      <p:cBhvr>
                                        <p:cTn id="198" dur="2000"/>
                                        <p:tgtEl>
                                          <p:spTgt spid="76"/>
                                        </p:tgtEl>
                                      </p:cBhvr>
                                    </p:animEffect>
                                  </p:childTnLst>
                                </p:cTn>
                              </p:par>
                              <p:par>
                                <p:cTn id="199" presetID="21" presetClass="entr" presetSubtype="4" fill="hold" grpId="1" nodeType="withEffect">
                                  <p:stCondLst>
                                    <p:cond delay="0"/>
                                  </p:stCondLst>
                                  <p:childTnLst>
                                    <p:set>
                                      <p:cBhvr>
                                        <p:cTn id="200" dur="1" fill="hold">
                                          <p:stCondLst>
                                            <p:cond delay="0"/>
                                          </p:stCondLst>
                                        </p:cTn>
                                        <p:tgtEl>
                                          <p:spTgt spid="77"/>
                                        </p:tgtEl>
                                        <p:attrNameLst>
                                          <p:attrName>style.visibility</p:attrName>
                                        </p:attrNameLst>
                                      </p:cBhvr>
                                      <p:to>
                                        <p:strVal val="visible"/>
                                      </p:to>
                                    </p:set>
                                    <p:animEffect transition="in" filter="wheel(4)">
                                      <p:cBhvr>
                                        <p:cTn id="201" dur="2000"/>
                                        <p:tgtEl>
                                          <p:spTgt spid="77"/>
                                        </p:tgtEl>
                                      </p:cBhvr>
                                    </p:animEffect>
                                  </p:childTnLst>
                                </p:cTn>
                              </p:par>
                              <p:par>
                                <p:cTn id="202" presetID="21" presetClass="entr" presetSubtype="4" fill="hold" grpId="1" nodeType="withEffect">
                                  <p:stCondLst>
                                    <p:cond delay="0"/>
                                  </p:stCondLst>
                                  <p:childTnLst>
                                    <p:set>
                                      <p:cBhvr>
                                        <p:cTn id="203" dur="1" fill="hold">
                                          <p:stCondLst>
                                            <p:cond delay="0"/>
                                          </p:stCondLst>
                                        </p:cTn>
                                        <p:tgtEl>
                                          <p:spTgt spid="78"/>
                                        </p:tgtEl>
                                        <p:attrNameLst>
                                          <p:attrName>style.visibility</p:attrName>
                                        </p:attrNameLst>
                                      </p:cBhvr>
                                      <p:to>
                                        <p:strVal val="visible"/>
                                      </p:to>
                                    </p:set>
                                    <p:animEffect transition="in" filter="wheel(4)">
                                      <p:cBhvr>
                                        <p:cTn id="204" dur="2000"/>
                                        <p:tgtEl>
                                          <p:spTgt spid="78"/>
                                        </p:tgtEl>
                                      </p:cBhvr>
                                    </p:animEffect>
                                  </p:childTnLst>
                                </p:cTn>
                              </p:par>
                              <p:par>
                                <p:cTn id="205" presetID="21" presetClass="entr" presetSubtype="4" fill="hold" grpId="1" nodeType="withEffect">
                                  <p:stCondLst>
                                    <p:cond delay="0"/>
                                  </p:stCondLst>
                                  <p:childTnLst>
                                    <p:set>
                                      <p:cBhvr>
                                        <p:cTn id="206" dur="1" fill="hold">
                                          <p:stCondLst>
                                            <p:cond delay="0"/>
                                          </p:stCondLst>
                                        </p:cTn>
                                        <p:tgtEl>
                                          <p:spTgt spid="79"/>
                                        </p:tgtEl>
                                        <p:attrNameLst>
                                          <p:attrName>style.visibility</p:attrName>
                                        </p:attrNameLst>
                                      </p:cBhvr>
                                      <p:to>
                                        <p:strVal val="visible"/>
                                      </p:to>
                                    </p:set>
                                    <p:animEffect transition="in" filter="wheel(4)">
                                      <p:cBhvr>
                                        <p:cTn id="207" dur="2000"/>
                                        <p:tgtEl>
                                          <p:spTgt spid="79"/>
                                        </p:tgtEl>
                                      </p:cBhvr>
                                    </p:animEffect>
                                  </p:childTnLst>
                                </p:cTn>
                              </p:par>
                              <p:par>
                                <p:cTn id="208" presetID="21" presetClass="entr" presetSubtype="4" fill="hold" grpId="1" nodeType="withEffect">
                                  <p:stCondLst>
                                    <p:cond delay="0"/>
                                  </p:stCondLst>
                                  <p:childTnLst>
                                    <p:set>
                                      <p:cBhvr>
                                        <p:cTn id="209" dur="1" fill="hold">
                                          <p:stCondLst>
                                            <p:cond delay="0"/>
                                          </p:stCondLst>
                                        </p:cTn>
                                        <p:tgtEl>
                                          <p:spTgt spid="80"/>
                                        </p:tgtEl>
                                        <p:attrNameLst>
                                          <p:attrName>style.visibility</p:attrName>
                                        </p:attrNameLst>
                                      </p:cBhvr>
                                      <p:to>
                                        <p:strVal val="visible"/>
                                      </p:to>
                                    </p:set>
                                    <p:animEffect transition="in" filter="wheel(4)">
                                      <p:cBhvr>
                                        <p:cTn id="210" dur="2000"/>
                                        <p:tgtEl>
                                          <p:spTgt spid="80"/>
                                        </p:tgtEl>
                                      </p:cBhvr>
                                    </p:animEffect>
                                  </p:childTnLst>
                                </p:cTn>
                              </p:par>
                              <p:par>
                                <p:cTn id="211" presetID="21" presetClass="entr" presetSubtype="4" fill="hold" grpId="1" nodeType="withEffect">
                                  <p:stCondLst>
                                    <p:cond delay="0"/>
                                  </p:stCondLst>
                                  <p:childTnLst>
                                    <p:set>
                                      <p:cBhvr>
                                        <p:cTn id="212" dur="1" fill="hold">
                                          <p:stCondLst>
                                            <p:cond delay="0"/>
                                          </p:stCondLst>
                                        </p:cTn>
                                        <p:tgtEl>
                                          <p:spTgt spid="81"/>
                                        </p:tgtEl>
                                        <p:attrNameLst>
                                          <p:attrName>style.visibility</p:attrName>
                                        </p:attrNameLst>
                                      </p:cBhvr>
                                      <p:to>
                                        <p:strVal val="visible"/>
                                      </p:to>
                                    </p:set>
                                    <p:animEffect transition="in" filter="wheel(4)">
                                      <p:cBhvr>
                                        <p:cTn id="213" dur="2000"/>
                                        <p:tgtEl>
                                          <p:spTgt spid="81"/>
                                        </p:tgtEl>
                                      </p:cBhvr>
                                    </p:animEffect>
                                  </p:childTnLst>
                                </p:cTn>
                              </p:par>
                              <p:par>
                                <p:cTn id="214" presetID="21" presetClass="entr" presetSubtype="4" fill="hold" grpId="1" nodeType="withEffect">
                                  <p:stCondLst>
                                    <p:cond delay="0"/>
                                  </p:stCondLst>
                                  <p:childTnLst>
                                    <p:set>
                                      <p:cBhvr>
                                        <p:cTn id="215" dur="1" fill="hold">
                                          <p:stCondLst>
                                            <p:cond delay="0"/>
                                          </p:stCondLst>
                                        </p:cTn>
                                        <p:tgtEl>
                                          <p:spTgt spid="82"/>
                                        </p:tgtEl>
                                        <p:attrNameLst>
                                          <p:attrName>style.visibility</p:attrName>
                                        </p:attrNameLst>
                                      </p:cBhvr>
                                      <p:to>
                                        <p:strVal val="visible"/>
                                      </p:to>
                                    </p:set>
                                    <p:animEffect transition="in" filter="wheel(4)">
                                      <p:cBhvr>
                                        <p:cTn id="216" dur="2000"/>
                                        <p:tgtEl>
                                          <p:spTgt spid="82"/>
                                        </p:tgtEl>
                                      </p:cBhvr>
                                    </p:animEffect>
                                  </p:childTnLst>
                                </p:cTn>
                              </p:par>
                              <p:par>
                                <p:cTn id="217" presetID="21" presetClass="entr" presetSubtype="4" fill="hold" grpId="1" nodeType="withEffect">
                                  <p:stCondLst>
                                    <p:cond delay="0"/>
                                  </p:stCondLst>
                                  <p:childTnLst>
                                    <p:set>
                                      <p:cBhvr>
                                        <p:cTn id="218" dur="1" fill="hold">
                                          <p:stCondLst>
                                            <p:cond delay="0"/>
                                          </p:stCondLst>
                                        </p:cTn>
                                        <p:tgtEl>
                                          <p:spTgt spid="83"/>
                                        </p:tgtEl>
                                        <p:attrNameLst>
                                          <p:attrName>style.visibility</p:attrName>
                                        </p:attrNameLst>
                                      </p:cBhvr>
                                      <p:to>
                                        <p:strVal val="visible"/>
                                      </p:to>
                                    </p:set>
                                    <p:animEffect transition="in" filter="wheel(4)">
                                      <p:cBhvr>
                                        <p:cTn id="219" dur="2000"/>
                                        <p:tgtEl>
                                          <p:spTgt spid="83"/>
                                        </p:tgtEl>
                                      </p:cBhvr>
                                    </p:animEffect>
                                  </p:childTnLst>
                                </p:cTn>
                              </p:par>
                              <p:par>
                                <p:cTn id="220" presetID="21" presetClass="entr" presetSubtype="4" fill="hold" grpId="1" nodeType="withEffect">
                                  <p:stCondLst>
                                    <p:cond delay="0"/>
                                  </p:stCondLst>
                                  <p:childTnLst>
                                    <p:set>
                                      <p:cBhvr>
                                        <p:cTn id="221" dur="1" fill="hold">
                                          <p:stCondLst>
                                            <p:cond delay="0"/>
                                          </p:stCondLst>
                                        </p:cTn>
                                        <p:tgtEl>
                                          <p:spTgt spid="84"/>
                                        </p:tgtEl>
                                        <p:attrNameLst>
                                          <p:attrName>style.visibility</p:attrName>
                                        </p:attrNameLst>
                                      </p:cBhvr>
                                      <p:to>
                                        <p:strVal val="visible"/>
                                      </p:to>
                                    </p:set>
                                    <p:animEffect transition="in" filter="wheel(4)">
                                      <p:cBhvr>
                                        <p:cTn id="222" dur="2000"/>
                                        <p:tgtEl>
                                          <p:spTgt spid="84"/>
                                        </p:tgtEl>
                                      </p:cBhvr>
                                    </p:animEffect>
                                  </p:childTnLst>
                                </p:cTn>
                              </p:par>
                              <p:par>
                                <p:cTn id="223" presetID="21" presetClass="entr" presetSubtype="4" fill="hold" grpId="1" nodeType="withEffect">
                                  <p:stCondLst>
                                    <p:cond delay="0"/>
                                  </p:stCondLst>
                                  <p:childTnLst>
                                    <p:set>
                                      <p:cBhvr>
                                        <p:cTn id="224" dur="1" fill="hold">
                                          <p:stCondLst>
                                            <p:cond delay="0"/>
                                          </p:stCondLst>
                                        </p:cTn>
                                        <p:tgtEl>
                                          <p:spTgt spid="85"/>
                                        </p:tgtEl>
                                        <p:attrNameLst>
                                          <p:attrName>style.visibility</p:attrName>
                                        </p:attrNameLst>
                                      </p:cBhvr>
                                      <p:to>
                                        <p:strVal val="visible"/>
                                      </p:to>
                                    </p:set>
                                    <p:animEffect transition="in" filter="wheel(4)">
                                      <p:cBhvr>
                                        <p:cTn id="225" dur="2000"/>
                                        <p:tgtEl>
                                          <p:spTgt spid="85"/>
                                        </p:tgtEl>
                                      </p:cBhvr>
                                    </p:animEffect>
                                  </p:childTnLst>
                                </p:cTn>
                              </p:par>
                              <p:par>
                                <p:cTn id="226" presetID="21" presetClass="entr" presetSubtype="4" fill="hold" grpId="1" nodeType="withEffect">
                                  <p:stCondLst>
                                    <p:cond delay="0"/>
                                  </p:stCondLst>
                                  <p:childTnLst>
                                    <p:set>
                                      <p:cBhvr>
                                        <p:cTn id="227" dur="1" fill="hold">
                                          <p:stCondLst>
                                            <p:cond delay="0"/>
                                          </p:stCondLst>
                                        </p:cTn>
                                        <p:tgtEl>
                                          <p:spTgt spid="86"/>
                                        </p:tgtEl>
                                        <p:attrNameLst>
                                          <p:attrName>style.visibility</p:attrName>
                                        </p:attrNameLst>
                                      </p:cBhvr>
                                      <p:to>
                                        <p:strVal val="visible"/>
                                      </p:to>
                                    </p:set>
                                    <p:animEffect transition="in" filter="wheel(4)">
                                      <p:cBhvr>
                                        <p:cTn id="228" dur="2000"/>
                                        <p:tgtEl>
                                          <p:spTgt spid="86"/>
                                        </p:tgtEl>
                                      </p:cBhvr>
                                    </p:animEffect>
                                  </p:childTnLst>
                                </p:cTn>
                              </p:par>
                              <p:par>
                                <p:cTn id="229" presetID="21" presetClass="entr" presetSubtype="4" fill="hold" grpId="1" nodeType="withEffect">
                                  <p:stCondLst>
                                    <p:cond delay="0"/>
                                  </p:stCondLst>
                                  <p:childTnLst>
                                    <p:set>
                                      <p:cBhvr>
                                        <p:cTn id="230" dur="1" fill="hold">
                                          <p:stCondLst>
                                            <p:cond delay="0"/>
                                          </p:stCondLst>
                                        </p:cTn>
                                        <p:tgtEl>
                                          <p:spTgt spid="87"/>
                                        </p:tgtEl>
                                        <p:attrNameLst>
                                          <p:attrName>style.visibility</p:attrName>
                                        </p:attrNameLst>
                                      </p:cBhvr>
                                      <p:to>
                                        <p:strVal val="visible"/>
                                      </p:to>
                                    </p:set>
                                    <p:animEffect transition="in" filter="wheel(4)">
                                      <p:cBhvr>
                                        <p:cTn id="231" dur="2000"/>
                                        <p:tgtEl>
                                          <p:spTgt spid="87"/>
                                        </p:tgtEl>
                                      </p:cBhvr>
                                    </p:animEffect>
                                  </p:childTnLst>
                                </p:cTn>
                              </p:par>
                              <p:par>
                                <p:cTn id="232" presetID="21" presetClass="entr" presetSubtype="4" fill="hold" grpId="1" nodeType="withEffect">
                                  <p:stCondLst>
                                    <p:cond delay="0"/>
                                  </p:stCondLst>
                                  <p:childTnLst>
                                    <p:set>
                                      <p:cBhvr>
                                        <p:cTn id="233" dur="1" fill="hold">
                                          <p:stCondLst>
                                            <p:cond delay="0"/>
                                          </p:stCondLst>
                                        </p:cTn>
                                        <p:tgtEl>
                                          <p:spTgt spid="88"/>
                                        </p:tgtEl>
                                        <p:attrNameLst>
                                          <p:attrName>style.visibility</p:attrName>
                                        </p:attrNameLst>
                                      </p:cBhvr>
                                      <p:to>
                                        <p:strVal val="visible"/>
                                      </p:to>
                                    </p:set>
                                    <p:animEffect transition="in" filter="wheel(4)">
                                      <p:cBhvr>
                                        <p:cTn id="234" dur="2000"/>
                                        <p:tgtEl>
                                          <p:spTgt spid="88"/>
                                        </p:tgtEl>
                                      </p:cBhvr>
                                    </p:animEffect>
                                  </p:childTnLst>
                                </p:cTn>
                              </p:par>
                              <p:par>
                                <p:cTn id="235" presetID="21" presetClass="entr" presetSubtype="4" fill="hold" grpId="1" nodeType="withEffect">
                                  <p:stCondLst>
                                    <p:cond delay="0"/>
                                  </p:stCondLst>
                                  <p:childTnLst>
                                    <p:set>
                                      <p:cBhvr>
                                        <p:cTn id="236" dur="1" fill="hold">
                                          <p:stCondLst>
                                            <p:cond delay="0"/>
                                          </p:stCondLst>
                                        </p:cTn>
                                        <p:tgtEl>
                                          <p:spTgt spid="89"/>
                                        </p:tgtEl>
                                        <p:attrNameLst>
                                          <p:attrName>style.visibility</p:attrName>
                                        </p:attrNameLst>
                                      </p:cBhvr>
                                      <p:to>
                                        <p:strVal val="visible"/>
                                      </p:to>
                                    </p:set>
                                    <p:animEffect transition="in" filter="wheel(4)">
                                      <p:cBhvr>
                                        <p:cTn id="237" dur="2000"/>
                                        <p:tgtEl>
                                          <p:spTgt spid="89"/>
                                        </p:tgtEl>
                                      </p:cBhvr>
                                    </p:animEffect>
                                  </p:childTnLst>
                                </p:cTn>
                              </p:par>
                              <p:par>
                                <p:cTn id="238" presetID="21" presetClass="entr" presetSubtype="4" fill="hold" grpId="1" nodeType="withEffect">
                                  <p:stCondLst>
                                    <p:cond delay="0"/>
                                  </p:stCondLst>
                                  <p:childTnLst>
                                    <p:set>
                                      <p:cBhvr>
                                        <p:cTn id="239" dur="1" fill="hold">
                                          <p:stCondLst>
                                            <p:cond delay="0"/>
                                          </p:stCondLst>
                                        </p:cTn>
                                        <p:tgtEl>
                                          <p:spTgt spid="90"/>
                                        </p:tgtEl>
                                        <p:attrNameLst>
                                          <p:attrName>style.visibility</p:attrName>
                                        </p:attrNameLst>
                                      </p:cBhvr>
                                      <p:to>
                                        <p:strVal val="visible"/>
                                      </p:to>
                                    </p:set>
                                    <p:animEffect transition="in" filter="wheel(4)">
                                      <p:cBhvr>
                                        <p:cTn id="240" dur="2000"/>
                                        <p:tgtEl>
                                          <p:spTgt spid="90"/>
                                        </p:tgtEl>
                                      </p:cBhvr>
                                    </p:animEffect>
                                  </p:childTnLst>
                                </p:cTn>
                              </p:par>
                              <p:par>
                                <p:cTn id="241" presetID="21" presetClass="entr" presetSubtype="4" fill="hold" grpId="1" nodeType="withEffect">
                                  <p:stCondLst>
                                    <p:cond delay="0"/>
                                  </p:stCondLst>
                                  <p:childTnLst>
                                    <p:set>
                                      <p:cBhvr>
                                        <p:cTn id="242" dur="1" fill="hold">
                                          <p:stCondLst>
                                            <p:cond delay="0"/>
                                          </p:stCondLst>
                                        </p:cTn>
                                        <p:tgtEl>
                                          <p:spTgt spid="91"/>
                                        </p:tgtEl>
                                        <p:attrNameLst>
                                          <p:attrName>style.visibility</p:attrName>
                                        </p:attrNameLst>
                                      </p:cBhvr>
                                      <p:to>
                                        <p:strVal val="visible"/>
                                      </p:to>
                                    </p:set>
                                    <p:animEffect transition="in" filter="wheel(4)">
                                      <p:cBhvr>
                                        <p:cTn id="243" dur="2000"/>
                                        <p:tgtEl>
                                          <p:spTgt spid="91"/>
                                        </p:tgtEl>
                                      </p:cBhvr>
                                    </p:animEffect>
                                  </p:childTnLst>
                                </p:cTn>
                              </p:par>
                              <p:par>
                                <p:cTn id="244" presetID="21" presetClass="entr" presetSubtype="4" fill="hold" grpId="1" nodeType="withEffect">
                                  <p:stCondLst>
                                    <p:cond delay="0"/>
                                  </p:stCondLst>
                                  <p:childTnLst>
                                    <p:set>
                                      <p:cBhvr>
                                        <p:cTn id="245" dur="1" fill="hold">
                                          <p:stCondLst>
                                            <p:cond delay="0"/>
                                          </p:stCondLst>
                                        </p:cTn>
                                        <p:tgtEl>
                                          <p:spTgt spid="92"/>
                                        </p:tgtEl>
                                        <p:attrNameLst>
                                          <p:attrName>style.visibility</p:attrName>
                                        </p:attrNameLst>
                                      </p:cBhvr>
                                      <p:to>
                                        <p:strVal val="visible"/>
                                      </p:to>
                                    </p:set>
                                    <p:animEffect transition="in" filter="wheel(4)">
                                      <p:cBhvr>
                                        <p:cTn id="246" dur="2000"/>
                                        <p:tgtEl>
                                          <p:spTgt spid="92"/>
                                        </p:tgtEl>
                                      </p:cBhvr>
                                    </p:animEffect>
                                  </p:childTnLst>
                                </p:cTn>
                              </p:par>
                              <p:par>
                                <p:cTn id="247" presetID="21" presetClass="entr" presetSubtype="4" fill="hold" grpId="1" nodeType="withEffect">
                                  <p:stCondLst>
                                    <p:cond delay="0"/>
                                  </p:stCondLst>
                                  <p:childTnLst>
                                    <p:set>
                                      <p:cBhvr>
                                        <p:cTn id="248" dur="1" fill="hold">
                                          <p:stCondLst>
                                            <p:cond delay="0"/>
                                          </p:stCondLst>
                                        </p:cTn>
                                        <p:tgtEl>
                                          <p:spTgt spid="93"/>
                                        </p:tgtEl>
                                        <p:attrNameLst>
                                          <p:attrName>style.visibility</p:attrName>
                                        </p:attrNameLst>
                                      </p:cBhvr>
                                      <p:to>
                                        <p:strVal val="visible"/>
                                      </p:to>
                                    </p:set>
                                    <p:animEffect transition="in" filter="wheel(4)">
                                      <p:cBhvr>
                                        <p:cTn id="249" dur="2000"/>
                                        <p:tgtEl>
                                          <p:spTgt spid="93"/>
                                        </p:tgtEl>
                                      </p:cBhvr>
                                    </p:animEffect>
                                  </p:childTnLst>
                                </p:cTn>
                              </p:par>
                              <p:par>
                                <p:cTn id="250" presetID="21" presetClass="entr" presetSubtype="4" fill="hold" grpId="1" nodeType="withEffect">
                                  <p:stCondLst>
                                    <p:cond delay="0"/>
                                  </p:stCondLst>
                                  <p:childTnLst>
                                    <p:set>
                                      <p:cBhvr>
                                        <p:cTn id="251" dur="1" fill="hold">
                                          <p:stCondLst>
                                            <p:cond delay="0"/>
                                          </p:stCondLst>
                                        </p:cTn>
                                        <p:tgtEl>
                                          <p:spTgt spid="94"/>
                                        </p:tgtEl>
                                        <p:attrNameLst>
                                          <p:attrName>style.visibility</p:attrName>
                                        </p:attrNameLst>
                                      </p:cBhvr>
                                      <p:to>
                                        <p:strVal val="visible"/>
                                      </p:to>
                                    </p:set>
                                    <p:animEffect transition="in" filter="wheel(4)">
                                      <p:cBhvr>
                                        <p:cTn id="252" dur="2000"/>
                                        <p:tgtEl>
                                          <p:spTgt spid="94"/>
                                        </p:tgtEl>
                                      </p:cBhvr>
                                    </p:animEffect>
                                  </p:childTnLst>
                                </p:cTn>
                              </p:par>
                              <p:par>
                                <p:cTn id="253" presetID="21" presetClass="entr" presetSubtype="4" fill="hold" grpId="1" nodeType="withEffect">
                                  <p:stCondLst>
                                    <p:cond delay="0"/>
                                  </p:stCondLst>
                                  <p:childTnLst>
                                    <p:set>
                                      <p:cBhvr>
                                        <p:cTn id="254" dur="1" fill="hold">
                                          <p:stCondLst>
                                            <p:cond delay="0"/>
                                          </p:stCondLst>
                                        </p:cTn>
                                        <p:tgtEl>
                                          <p:spTgt spid="95"/>
                                        </p:tgtEl>
                                        <p:attrNameLst>
                                          <p:attrName>style.visibility</p:attrName>
                                        </p:attrNameLst>
                                      </p:cBhvr>
                                      <p:to>
                                        <p:strVal val="visible"/>
                                      </p:to>
                                    </p:set>
                                    <p:animEffect transition="in" filter="wheel(4)">
                                      <p:cBhvr>
                                        <p:cTn id="255" dur="2000"/>
                                        <p:tgtEl>
                                          <p:spTgt spid="95"/>
                                        </p:tgtEl>
                                      </p:cBhvr>
                                    </p:animEffect>
                                  </p:childTnLst>
                                </p:cTn>
                              </p:par>
                              <p:par>
                                <p:cTn id="256" presetID="21" presetClass="entr" presetSubtype="4" fill="hold" grpId="1" nodeType="withEffect">
                                  <p:stCondLst>
                                    <p:cond delay="0"/>
                                  </p:stCondLst>
                                  <p:childTnLst>
                                    <p:set>
                                      <p:cBhvr>
                                        <p:cTn id="257" dur="1" fill="hold">
                                          <p:stCondLst>
                                            <p:cond delay="0"/>
                                          </p:stCondLst>
                                        </p:cTn>
                                        <p:tgtEl>
                                          <p:spTgt spid="96"/>
                                        </p:tgtEl>
                                        <p:attrNameLst>
                                          <p:attrName>style.visibility</p:attrName>
                                        </p:attrNameLst>
                                      </p:cBhvr>
                                      <p:to>
                                        <p:strVal val="visible"/>
                                      </p:to>
                                    </p:set>
                                    <p:animEffect transition="in" filter="wheel(4)">
                                      <p:cBhvr>
                                        <p:cTn id="258" dur="2000"/>
                                        <p:tgtEl>
                                          <p:spTgt spid="96"/>
                                        </p:tgtEl>
                                      </p:cBhvr>
                                    </p:animEffect>
                                  </p:childTnLst>
                                </p:cTn>
                              </p:par>
                              <p:par>
                                <p:cTn id="259" presetID="21" presetClass="entr" presetSubtype="4" fill="hold" grpId="1" nodeType="withEffect">
                                  <p:stCondLst>
                                    <p:cond delay="0"/>
                                  </p:stCondLst>
                                  <p:childTnLst>
                                    <p:set>
                                      <p:cBhvr>
                                        <p:cTn id="260" dur="1" fill="hold">
                                          <p:stCondLst>
                                            <p:cond delay="0"/>
                                          </p:stCondLst>
                                        </p:cTn>
                                        <p:tgtEl>
                                          <p:spTgt spid="97"/>
                                        </p:tgtEl>
                                        <p:attrNameLst>
                                          <p:attrName>style.visibility</p:attrName>
                                        </p:attrNameLst>
                                      </p:cBhvr>
                                      <p:to>
                                        <p:strVal val="visible"/>
                                      </p:to>
                                    </p:set>
                                    <p:animEffect transition="in" filter="wheel(4)">
                                      <p:cBhvr>
                                        <p:cTn id="261" dur="2000"/>
                                        <p:tgtEl>
                                          <p:spTgt spid="97"/>
                                        </p:tgtEl>
                                      </p:cBhvr>
                                    </p:animEffect>
                                  </p:childTnLst>
                                </p:cTn>
                              </p:par>
                              <p:par>
                                <p:cTn id="262" presetID="21" presetClass="entr" presetSubtype="4" fill="hold" grpId="1" nodeType="withEffect">
                                  <p:stCondLst>
                                    <p:cond delay="0"/>
                                  </p:stCondLst>
                                  <p:childTnLst>
                                    <p:set>
                                      <p:cBhvr>
                                        <p:cTn id="263" dur="1" fill="hold">
                                          <p:stCondLst>
                                            <p:cond delay="0"/>
                                          </p:stCondLst>
                                        </p:cTn>
                                        <p:tgtEl>
                                          <p:spTgt spid="98"/>
                                        </p:tgtEl>
                                        <p:attrNameLst>
                                          <p:attrName>style.visibility</p:attrName>
                                        </p:attrNameLst>
                                      </p:cBhvr>
                                      <p:to>
                                        <p:strVal val="visible"/>
                                      </p:to>
                                    </p:set>
                                    <p:animEffect transition="in" filter="wheel(4)">
                                      <p:cBhvr>
                                        <p:cTn id="264" dur="2000"/>
                                        <p:tgtEl>
                                          <p:spTgt spid="98"/>
                                        </p:tgtEl>
                                      </p:cBhvr>
                                    </p:animEffect>
                                  </p:childTnLst>
                                </p:cTn>
                              </p:par>
                              <p:par>
                                <p:cTn id="265" presetID="21" presetClass="entr" presetSubtype="4" fill="hold" grpId="1" nodeType="withEffect">
                                  <p:stCondLst>
                                    <p:cond delay="0"/>
                                  </p:stCondLst>
                                  <p:childTnLst>
                                    <p:set>
                                      <p:cBhvr>
                                        <p:cTn id="266" dur="1" fill="hold">
                                          <p:stCondLst>
                                            <p:cond delay="0"/>
                                          </p:stCondLst>
                                        </p:cTn>
                                        <p:tgtEl>
                                          <p:spTgt spid="99"/>
                                        </p:tgtEl>
                                        <p:attrNameLst>
                                          <p:attrName>style.visibility</p:attrName>
                                        </p:attrNameLst>
                                      </p:cBhvr>
                                      <p:to>
                                        <p:strVal val="visible"/>
                                      </p:to>
                                    </p:set>
                                    <p:animEffect transition="in" filter="wheel(4)">
                                      <p:cBhvr>
                                        <p:cTn id="267" dur="2000"/>
                                        <p:tgtEl>
                                          <p:spTgt spid="99"/>
                                        </p:tgtEl>
                                      </p:cBhvr>
                                    </p:animEffect>
                                  </p:childTnLst>
                                </p:cTn>
                              </p:par>
                              <p:par>
                                <p:cTn id="268" presetID="21" presetClass="entr" presetSubtype="4" fill="hold" grpId="1" nodeType="withEffect">
                                  <p:stCondLst>
                                    <p:cond delay="0"/>
                                  </p:stCondLst>
                                  <p:childTnLst>
                                    <p:set>
                                      <p:cBhvr>
                                        <p:cTn id="269" dur="1" fill="hold">
                                          <p:stCondLst>
                                            <p:cond delay="0"/>
                                          </p:stCondLst>
                                        </p:cTn>
                                        <p:tgtEl>
                                          <p:spTgt spid="100"/>
                                        </p:tgtEl>
                                        <p:attrNameLst>
                                          <p:attrName>style.visibility</p:attrName>
                                        </p:attrNameLst>
                                      </p:cBhvr>
                                      <p:to>
                                        <p:strVal val="visible"/>
                                      </p:to>
                                    </p:set>
                                    <p:animEffect transition="in" filter="wheel(4)">
                                      <p:cBhvr>
                                        <p:cTn id="270" dur="2000"/>
                                        <p:tgtEl>
                                          <p:spTgt spid="100"/>
                                        </p:tgtEl>
                                      </p:cBhvr>
                                    </p:animEffect>
                                  </p:childTnLst>
                                </p:cTn>
                              </p:par>
                              <p:par>
                                <p:cTn id="271" presetID="21" presetClass="entr" presetSubtype="4" fill="hold" grpId="1" nodeType="withEffect">
                                  <p:stCondLst>
                                    <p:cond delay="0"/>
                                  </p:stCondLst>
                                  <p:childTnLst>
                                    <p:set>
                                      <p:cBhvr>
                                        <p:cTn id="272" dur="1" fill="hold">
                                          <p:stCondLst>
                                            <p:cond delay="0"/>
                                          </p:stCondLst>
                                        </p:cTn>
                                        <p:tgtEl>
                                          <p:spTgt spid="101"/>
                                        </p:tgtEl>
                                        <p:attrNameLst>
                                          <p:attrName>style.visibility</p:attrName>
                                        </p:attrNameLst>
                                      </p:cBhvr>
                                      <p:to>
                                        <p:strVal val="visible"/>
                                      </p:to>
                                    </p:set>
                                    <p:animEffect transition="in" filter="wheel(4)">
                                      <p:cBhvr>
                                        <p:cTn id="273" dur="2000"/>
                                        <p:tgtEl>
                                          <p:spTgt spid="101"/>
                                        </p:tgtEl>
                                      </p:cBhvr>
                                    </p:animEffect>
                                  </p:childTnLst>
                                </p:cTn>
                              </p:par>
                              <p:par>
                                <p:cTn id="274" presetID="21" presetClass="entr" presetSubtype="4" fill="hold" grpId="1" nodeType="withEffect">
                                  <p:stCondLst>
                                    <p:cond delay="0"/>
                                  </p:stCondLst>
                                  <p:childTnLst>
                                    <p:set>
                                      <p:cBhvr>
                                        <p:cTn id="275" dur="1" fill="hold">
                                          <p:stCondLst>
                                            <p:cond delay="0"/>
                                          </p:stCondLst>
                                        </p:cTn>
                                        <p:tgtEl>
                                          <p:spTgt spid="102"/>
                                        </p:tgtEl>
                                        <p:attrNameLst>
                                          <p:attrName>style.visibility</p:attrName>
                                        </p:attrNameLst>
                                      </p:cBhvr>
                                      <p:to>
                                        <p:strVal val="visible"/>
                                      </p:to>
                                    </p:set>
                                    <p:animEffect transition="in" filter="wheel(4)">
                                      <p:cBhvr>
                                        <p:cTn id="276" dur="2000"/>
                                        <p:tgtEl>
                                          <p:spTgt spid="102"/>
                                        </p:tgtEl>
                                      </p:cBhvr>
                                    </p:animEffect>
                                  </p:childTnLst>
                                </p:cTn>
                              </p:par>
                              <p:par>
                                <p:cTn id="277" presetID="21" presetClass="entr" presetSubtype="4" fill="hold" grpId="1" nodeType="withEffect">
                                  <p:stCondLst>
                                    <p:cond delay="0"/>
                                  </p:stCondLst>
                                  <p:childTnLst>
                                    <p:set>
                                      <p:cBhvr>
                                        <p:cTn id="278" dur="1" fill="hold">
                                          <p:stCondLst>
                                            <p:cond delay="0"/>
                                          </p:stCondLst>
                                        </p:cTn>
                                        <p:tgtEl>
                                          <p:spTgt spid="103"/>
                                        </p:tgtEl>
                                        <p:attrNameLst>
                                          <p:attrName>style.visibility</p:attrName>
                                        </p:attrNameLst>
                                      </p:cBhvr>
                                      <p:to>
                                        <p:strVal val="visible"/>
                                      </p:to>
                                    </p:set>
                                    <p:animEffect transition="in" filter="wheel(4)">
                                      <p:cBhvr>
                                        <p:cTn id="279" dur="2000"/>
                                        <p:tgtEl>
                                          <p:spTgt spid="103"/>
                                        </p:tgtEl>
                                      </p:cBhvr>
                                    </p:animEffect>
                                  </p:childTnLst>
                                </p:cTn>
                              </p:par>
                              <p:par>
                                <p:cTn id="280" presetID="21" presetClass="entr" presetSubtype="4" fill="hold" grpId="1" nodeType="withEffect">
                                  <p:stCondLst>
                                    <p:cond delay="0"/>
                                  </p:stCondLst>
                                  <p:childTnLst>
                                    <p:set>
                                      <p:cBhvr>
                                        <p:cTn id="281" dur="1" fill="hold">
                                          <p:stCondLst>
                                            <p:cond delay="0"/>
                                          </p:stCondLst>
                                        </p:cTn>
                                        <p:tgtEl>
                                          <p:spTgt spid="104"/>
                                        </p:tgtEl>
                                        <p:attrNameLst>
                                          <p:attrName>style.visibility</p:attrName>
                                        </p:attrNameLst>
                                      </p:cBhvr>
                                      <p:to>
                                        <p:strVal val="visible"/>
                                      </p:to>
                                    </p:set>
                                    <p:animEffect transition="in" filter="wheel(4)">
                                      <p:cBhvr>
                                        <p:cTn id="282" dur="2000"/>
                                        <p:tgtEl>
                                          <p:spTgt spid="104"/>
                                        </p:tgtEl>
                                      </p:cBhvr>
                                    </p:animEffect>
                                  </p:childTnLst>
                                </p:cTn>
                              </p:par>
                              <p:par>
                                <p:cTn id="283" presetID="21" presetClass="entr" presetSubtype="4" fill="hold" grpId="1" nodeType="withEffect">
                                  <p:stCondLst>
                                    <p:cond delay="0"/>
                                  </p:stCondLst>
                                  <p:childTnLst>
                                    <p:set>
                                      <p:cBhvr>
                                        <p:cTn id="284" dur="1" fill="hold">
                                          <p:stCondLst>
                                            <p:cond delay="0"/>
                                          </p:stCondLst>
                                        </p:cTn>
                                        <p:tgtEl>
                                          <p:spTgt spid="105"/>
                                        </p:tgtEl>
                                        <p:attrNameLst>
                                          <p:attrName>style.visibility</p:attrName>
                                        </p:attrNameLst>
                                      </p:cBhvr>
                                      <p:to>
                                        <p:strVal val="visible"/>
                                      </p:to>
                                    </p:set>
                                    <p:animEffect transition="in" filter="wheel(4)">
                                      <p:cBhvr>
                                        <p:cTn id="285" dur="2000"/>
                                        <p:tgtEl>
                                          <p:spTgt spid="105"/>
                                        </p:tgtEl>
                                      </p:cBhvr>
                                    </p:animEffect>
                                  </p:childTnLst>
                                </p:cTn>
                              </p:par>
                              <p:par>
                                <p:cTn id="286" presetID="21" presetClass="entr" presetSubtype="4" fill="hold" grpId="1" nodeType="withEffect">
                                  <p:stCondLst>
                                    <p:cond delay="0"/>
                                  </p:stCondLst>
                                  <p:childTnLst>
                                    <p:set>
                                      <p:cBhvr>
                                        <p:cTn id="287" dur="1" fill="hold">
                                          <p:stCondLst>
                                            <p:cond delay="0"/>
                                          </p:stCondLst>
                                        </p:cTn>
                                        <p:tgtEl>
                                          <p:spTgt spid="106"/>
                                        </p:tgtEl>
                                        <p:attrNameLst>
                                          <p:attrName>style.visibility</p:attrName>
                                        </p:attrNameLst>
                                      </p:cBhvr>
                                      <p:to>
                                        <p:strVal val="visible"/>
                                      </p:to>
                                    </p:set>
                                    <p:animEffect transition="in" filter="wheel(4)">
                                      <p:cBhvr>
                                        <p:cTn id="288" dur="2000"/>
                                        <p:tgtEl>
                                          <p:spTgt spid="106"/>
                                        </p:tgtEl>
                                      </p:cBhvr>
                                    </p:animEffect>
                                  </p:childTnLst>
                                </p:cTn>
                              </p:par>
                              <p:par>
                                <p:cTn id="289" presetID="21" presetClass="entr" presetSubtype="4" fill="hold" grpId="1" nodeType="withEffect">
                                  <p:stCondLst>
                                    <p:cond delay="0"/>
                                  </p:stCondLst>
                                  <p:childTnLst>
                                    <p:set>
                                      <p:cBhvr>
                                        <p:cTn id="290" dur="1" fill="hold">
                                          <p:stCondLst>
                                            <p:cond delay="0"/>
                                          </p:stCondLst>
                                        </p:cTn>
                                        <p:tgtEl>
                                          <p:spTgt spid="107"/>
                                        </p:tgtEl>
                                        <p:attrNameLst>
                                          <p:attrName>style.visibility</p:attrName>
                                        </p:attrNameLst>
                                      </p:cBhvr>
                                      <p:to>
                                        <p:strVal val="visible"/>
                                      </p:to>
                                    </p:set>
                                    <p:animEffect transition="in" filter="wheel(4)">
                                      <p:cBhvr>
                                        <p:cTn id="291" dur="2000"/>
                                        <p:tgtEl>
                                          <p:spTgt spid="107"/>
                                        </p:tgtEl>
                                      </p:cBhvr>
                                    </p:animEffect>
                                  </p:childTnLst>
                                </p:cTn>
                              </p:par>
                              <p:par>
                                <p:cTn id="292" presetID="21" presetClass="entr" presetSubtype="4" fill="hold" grpId="1" nodeType="withEffect">
                                  <p:stCondLst>
                                    <p:cond delay="0"/>
                                  </p:stCondLst>
                                  <p:childTnLst>
                                    <p:set>
                                      <p:cBhvr>
                                        <p:cTn id="293" dur="1" fill="hold">
                                          <p:stCondLst>
                                            <p:cond delay="0"/>
                                          </p:stCondLst>
                                        </p:cTn>
                                        <p:tgtEl>
                                          <p:spTgt spid="108"/>
                                        </p:tgtEl>
                                        <p:attrNameLst>
                                          <p:attrName>style.visibility</p:attrName>
                                        </p:attrNameLst>
                                      </p:cBhvr>
                                      <p:to>
                                        <p:strVal val="visible"/>
                                      </p:to>
                                    </p:set>
                                    <p:animEffect transition="in" filter="wheel(4)">
                                      <p:cBhvr>
                                        <p:cTn id="294" dur="2000"/>
                                        <p:tgtEl>
                                          <p:spTgt spid="108"/>
                                        </p:tgtEl>
                                      </p:cBhvr>
                                    </p:animEffect>
                                  </p:childTnLst>
                                </p:cTn>
                              </p:par>
                              <p:par>
                                <p:cTn id="295" presetID="21" presetClass="entr" presetSubtype="4" fill="hold" grpId="1" nodeType="withEffect">
                                  <p:stCondLst>
                                    <p:cond delay="0"/>
                                  </p:stCondLst>
                                  <p:childTnLst>
                                    <p:set>
                                      <p:cBhvr>
                                        <p:cTn id="296" dur="1" fill="hold">
                                          <p:stCondLst>
                                            <p:cond delay="0"/>
                                          </p:stCondLst>
                                        </p:cTn>
                                        <p:tgtEl>
                                          <p:spTgt spid="109"/>
                                        </p:tgtEl>
                                        <p:attrNameLst>
                                          <p:attrName>style.visibility</p:attrName>
                                        </p:attrNameLst>
                                      </p:cBhvr>
                                      <p:to>
                                        <p:strVal val="visible"/>
                                      </p:to>
                                    </p:set>
                                    <p:animEffect transition="in" filter="wheel(4)">
                                      <p:cBhvr>
                                        <p:cTn id="297" dur="2000"/>
                                        <p:tgtEl>
                                          <p:spTgt spid="109"/>
                                        </p:tgtEl>
                                      </p:cBhvr>
                                    </p:animEffect>
                                  </p:childTnLst>
                                </p:cTn>
                              </p:par>
                              <p:par>
                                <p:cTn id="298" presetID="21" presetClass="entr" presetSubtype="4" fill="hold" grpId="1" nodeType="withEffect">
                                  <p:stCondLst>
                                    <p:cond delay="0"/>
                                  </p:stCondLst>
                                  <p:childTnLst>
                                    <p:set>
                                      <p:cBhvr>
                                        <p:cTn id="299" dur="1" fill="hold">
                                          <p:stCondLst>
                                            <p:cond delay="0"/>
                                          </p:stCondLst>
                                        </p:cTn>
                                        <p:tgtEl>
                                          <p:spTgt spid="110"/>
                                        </p:tgtEl>
                                        <p:attrNameLst>
                                          <p:attrName>style.visibility</p:attrName>
                                        </p:attrNameLst>
                                      </p:cBhvr>
                                      <p:to>
                                        <p:strVal val="visible"/>
                                      </p:to>
                                    </p:set>
                                    <p:animEffect transition="in" filter="wheel(4)">
                                      <p:cBhvr>
                                        <p:cTn id="300" dur="2000"/>
                                        <p:tgtEl>
                                          <p:spTgt spid="110"/>
                                        </p:tgtEl>
                                      </p:cBhvr>
                                    </p:animEffect>
                                  </p:childTnLst>
                                </p:cTn>
                              </p:par>
                              <p:par>
                                <p:cTn id="301" presetID="21" presetClass="entr" presetSubtype="4" fill="hold" grpId="1" nodeType="withEffect">
                                  <p:stCondLst>
                                    <p:cond delay="0"/>
                                  </p:stCondLst>
                                  <p:childTnLst>
                                    <p:set>
                                      <p:cBhvr>
                                        <p:cTn id="302" dur="1" fill="hold">
                                          <p:stCondLst>
                                            <p:cond delay="0"/>
                                          </p:stCondLst>
                                        </p:cTn>
                                        <p:tgtEl>
                                          <p:spTgt spid="111"/>
                                        </p:tgtEl>
                                        <p:attrNameLst>
                                          <p:attrName>style.visibility</p:attrName>
                                        </p:attrNameLst>
                                      </p:cBhvr>
                                      <p:to>
                                        <p:strVal val="visible"/>
                                      </p:to>
                                    </p:set>
                                    <p:animEffect transition="in" filter="wheel(4)">
                                      <p:cBhvr>
                                        <p:cTn id="303" dur="2000"/>
                                        <p:tgtEl>
                                          <p:spTgt spid="111"/>
                                        </p:tgtEl>
                                      </p:cBhvr>
                                    </p:animEffect>
                                  </p:childTnLst>
                                </p:cTn>
                              </p:par>
                              <p:par>
                                <p:cTn id="304" presetID="21" presetClass="entr" presetSubtype="4" fill="hold" grpId="1" nodeType="withEffect">
                                  <p:stCondLst>
                                    <p:cond delay="0"/>
                                  </p:stCondLst>
                                  <p:childTnLst>
                                    <p:set>
                                      <p:cBhvr>
                                        <p:cTn id="305" dur="1" fill="hold">
                                          <p:stCondLst>
                                            <p:cond delay="0"/>
                                          </p:stCondLst>
                                        </p:cTn>
                                        <p:tgtEl>
                                          <p:spTgt spid="112"/>
                                        </p:tgtEl>
                                        <p:attrNameLst>
                                          <p:attrName>style.visibility</p:attrName>
                                        </p:attrNameLst>
                                      </p:cBhvr>
                                      <p:to>
                                        <p:strVal val="visible"/>
                                      </p:to>
                                    </p:set>
                                    <p:animEffect transition="in" filter="wheel(4)">
                                      <p:cBhvr>
                                        <p:cTn id="306" dur="2000"/>
                                        <p:tgtEl>
                                          <p:spTgt spid="112"/>
                                        </p:tgtEl>
                                      </p:cBhvr>
                                    </p:animEffect>
                                  </p:childTnLst>
                                </p:cTn>
                              </p:par>
                              <p:par>
                                <p:cTn id="307" presetID="21" presetClass="entr" presetSubtype="4" fill="hold" grpId="1" nodeType="withEffect">
                                  <p:stCondLst>
                                    <p:cond delay="0"/>
                                  </p:stCondLst>
                                  <p:childTnLst>
                                    <p:set>
                                      <p:cBhvr>
                                        <p:cTn id="308" dur="1" fill="hold">
                                          <p:stCondLst>
                                            <p:cond delay="0"/>
                                          </p:stCondLst>
                                        </p:cTn>
                                        <p:tgtEl>
                                          <p:spTgt spid="113"/>
                                        </p:tgtEl>
                                        <p:attrNameLst>
                                          <p:attrName>style.visibility</p:attrName>
                                        </p:attrNameLst>
                                      </p:cBhvr>
                                      <p:to>
                                        <p:strVal val="visible"/>
                                      </p:to>
                                    </p:set>
                                    <p:animEffect transition="in" filter="wheel(4)">
                                      <p:cBhvr>
                                        <p:cTn id="309" dur="2000"/>
                                        <p:tgtEl>
                                          <p:spTgt spid="113"/>
                                        </p:tgtEl>
                                      </p:cBhvr>
                                    </p:animEffect>
                                  </p:childTnLst>
                                </p:cTn>
                              </p:par>
                              <p:par>
                                <p:cTn id="310" presetID="21" presetClass="entr" presetSubtype="4" fill="hold" grpId="1" nodeType="withEffect">
                                  <p:stCondLst>
                                    <p:cond delay="0"/>
                                  </p:stCondLst>
                                  <p:childTnLst>
                                    <p:set>
                                      <p:cBhvr>
                                        <p:cTn id="311" dur="1" fill="hold">
                                          <p:stCondLst>
                                            <p:cond delay="0"/>
                                          </p:stCondLst>
                                        </p:cTn>
                                        <p:tgtEl>
                                          <p:spTgt spid="114"/>
                                        </p:tgtEl>
                                        <p:attrNameLst>
                                          <p:attrName>style.visibility</p:attrName>
                                        </p:attrNameLst>
                                      </p:cBhvr>
                                      <p:to>
                                        <p:strVal val="visible"/>
                                      </p:to>
                                    </p:set>
                                    <p:animEffect transition="in" filter="wheel(4)">
                                      <p:cBhvr>
                                        <p:cTn id="312" dur="2000"/>
                                        <p:tgtEl>
                                          <p:spTgt spid="114"/>
                                        </p:tgtEl>
                                      </p:cBhvr>
                                    </p:animEffect>
                                  </p:childTnLst>
                                </p:cTn>
                              </p:par>
                              <p:par>
                                <p:cTn id="313" presetID="21" presetClass="entr" presetSubtype="4" fill="hold" grpId="1" nodeType="withEffect">
                                  <p:stCondLst>
                                    <p:cond delay="0"/>
                                  </p:stCondLst>
                                  <p:childTnLst>
                                    <p:set>
                                      <p:cBhvr>
                                        <p:cTn id="314" dur="1" fill="hold">
                                          <p:stCondLst>
                                            <p:cond delay="0"/>
                                          </p:stCondLst>
                                        </p:cTn>
                                        <p:tgtEl>
                                          <p:spTgt spid="115"/>
                                        </p:tgtEl>
                                        <p:attrNameLst>
                                          <p:attrName>style.visibility</p:attrName>
                                        </p:attrNameLst>
                                      </p:cBhvr>
                                      <p:to>
                                        <p:strVal val="visible"/>
                                      </p:to>
                                    </p:set>
                                    <p:animEffect transition="in" filter="wheel(4)">
                                      <p:cBhvr>
                                        <p:cTn id="315" dur="2000"/>
                                        <p:tgtEl>
                                          <p:spTgt spid="115"/>
                                        </p:tgtEl>
                                      </p:cBhvr>
                                    </p:animEffect>
                                  </p:childTnLst>
                                </p:cTn>
                              </p:par>
                              <p:par>
                                <p:cTn id="316" presetID="21" presetClass="entr" presetSubtype="4" fill="hold" grpId="1" nodeType="withEffect">
                                  <p:stCondLst>
                                    <p:cond delay="0"/>
                                  </p:stCondLst>
                                  <p:childTnLst>
                                    <p:set>
                                      <p:cBhvr>
                                        <p:cTn id="317" dur="1" fill="hold">
                                          <p:stCondLst>
                                            <p:cond delay="0"/>
                                          </p:stCondLst>
                                        </p:cTn>
                                        <p:tgtEl>
                                          <p:spTgt spid="116"/>
                                        </p:tgtEl>
                                        <p:attrNameLst>
                                          <p:attrName>style.visibility</p:attrName>
                                        </p:attrNameLst>
                                      </p:cBhvr>
                                      <p:to>
                                        <p:strVal val="visible"/>
                                      </p:to>
                                    </p:set>
                                    <p:animEffect transition="in" filter="wheel(4)">
                                      <p:cBhvr>
                                        <p:cTn id="318" dur="2000"/>
                                        <p:tgtEl>
                                          <p:spTgt spid="116"/>
                                        </p:tgtEl>
                                      </p:cBhvr>
                                    </p:animEffect>
                                  </p:childTnLst>
                                </p:cTn>
                              </p:par>
                              <p:par>
                                <p:cTn id="319" presetID="21" presetClass="entr" presetSubtype="4" fill="hold" grpId="1" nodeType="withEffect">
                                  <p:stCondLst>
                                    <p:cond delay="0"/>
                                  </p:stCondLst>
                                  <p:childTnLst>
                                    <p:set>
                                      <p:cBhvr>
                                        <p:cTn id="320" dur="1" fill="hold">
                                          <p:stCondLst>
                                            <p:cond delay="0"/>
                                          </p:stCondLst>
                                        </p:cTn>
                                        <p:tgtEl>
                                          <p:spTgt spid="117"/>
                                        </p:tgtEl>
                                        <p:attrNameLst>
                                          <p:attrName>style.visibility</p:attrName>
                                        </p:attrNameLst>
                                      </p:cBhvr>
                                      <p:to>
                                        <p:strVal val="visible"/>
                                      </p:to>
                                    </p:set>
                                    <p:animEffect transition="in" filter="wheel(4)">
                                      <p:cBhvr>
                                        <p:cTn id="321" dur="2000"/>
                                        <p:tgtEl>
                                          <p:spTgt spid="117"/>
                                        </p:tgtEl>
                                      </p:cBhvr>
                                    </p:animEffect>
                                  </p:childTnLst>
                                </p:cTn>
                              </p:par>
                              <p:par>
                                <p:cTn id="322" presetID="21" presetClass="entr" presetSubtype="4" fill="hold" grpId="1" nodeType="withEffect">
                                  <p:stCondLst>
                                    <p:cond delay="0"/>
                                  </p:stCondLst>
                                  <p:childTnLst>
                                    <p:set>
                                      <p:cBhvr>
                                        <p:cTn id="323" dur="1" fill="hold">
                                          <p:stCondLst>
                                            <p:cond delay="0"/>
                                          </p:stCondLst>
                                        </p:cTn>
                                        <p:tgtEl>
                                          <p:spTgt spid="118"/>
                                        </p:tgtEl>
                                        <p:attrNameLst>
                                          <p:attrName>style.visibility</p:attrName>
                                        </p:attrNameLst>
                                      </p:cBhvr>
                                      <p:to>
                                        <p:strVal val="visible"/>
                                      </p:to>
                                    </p:set>
                                    <p:animEffect transition="in" filter="wheel(4)">
                                      <p:cBhvr>
                                        <p:cTn id="324" dur="2000"/>
                                        <p:tgtEl>
                                          <p:spTgt spid="118"/>
                                        </p:tgtEl>
                                      </p:cBhvr>
                                    </p:animEffect>
                                  </p:childTnLst>
                                </p:cTn>
                              </p:par>
                              <p:par>
                                <p:cTn id="325" presetID="21" presetClass="entr" presetSubtype="4" fill="hold" grpId="1" nodeType="withEffect">
                                  <p:stCondLst>
                                    <p:cond delay="0"/>
                                  </p:stCondLst>
                                  <p:childTnLst>
                                    <p:set>
                                      <p:cBhvr>
                                        <p:cTn id="326" dur="1" fill="hold">
                                          <p:stCondLst>
                                            <p:cond delay="0"/>
                                          </p:stCondLst>
                                        </p:cTn>
                                        <p:tgtEl>
                                          <p:spTgt spid="119"/>
                                        </p:tgtEl>
                                        <p:attrNameLst>
                                          <p:attrName>style.visibility</p:attrName>
                                        </p:attrNameLst>
                                      </p:cBhvr>
                                      <p:to>
                                        <p:strVal val="visible"/>
                                      </p:to>
                                    </p:set>
                                    <p:animEffect transition="in" filter="wheel(4)">
                                      <p:cBhvr>
                                        <p:cTn id="327" dur="2000"/>
                                        <p:tgtEl>
                                          <p:spTgt spid="119"/>
                                        </p:tgtEl>
                                      </p:cBhvr>
                                    </p:animEffect>
                                  </p:childTnLst>
                                </p:cTn>
                              </p:par>
                              <p:par>
                                <p:cTn id="328" presetID="21" presetClass="entr" presetSubtype="4" fill="hold" grpId="1" nodeType="withEffect">
                                  <p:stCondLst>
                                    <p:cond delay="0"/>
                                  </p:stCondLst>
                                  <p:childTnLst>
                                    <p:set>
                                      <p:cBhvr>
                                        <p:cTn id="329" dur="1" fill="hold">
                                          <p:stCondLst>
                                            <p:cond delay="0"/>
                                          </p:stCondLst>
                                        </p:cTn>
                                        <p:tgtEl>
                                          <p:spTgt spid="120"/>
                                        </p:tgtEl>
                                        <p:attrNameLst>
                                          <p:attrName>style.visibility</p:attrName>
                                        </p:attrNameLst>
                                      </p:cBhvr>
                                      <p:to>
                                        <p:strVal val="visible"/>
                                      </p:to>
                                    </p:set>
                                    <p:animEffect transition="in" filter="wheel(4)">
                                      <p:cBhvr>
                                        <p:cTn id="330" dur="2000"/>
                                        <p:tgtEl>
                                          <p:spTgt spid="120"/>
                                        </p:tgtEl>
                                      </p:cBhvr>
                                    </p:animEffect>
                                  </p:childTnLst>
                                </p:cTn>
                              </p:par>
                              <p:par>
                                <p:cTn id="331" presetID="21" presetClass="entr" presetSubtype="4" fill="hold" grpId="1" nodeType="withEffect">
                                  <p:stCondLst>
                                    <p:cond delay="0"/>
                                  </p:stCondLst>
                                  <p:childTnLst>
                                    <p:set>
                                      <p:cBhvr>
                                        <p:cTn id="332" dur="1" fill="hold">
                                          <p:stCondLst>
                                            <p:cond delay="0"/>
                                          </p:stCondLst>
                                        </p:cTn>
                                        <p:tgtEl>
                                          <p:spTgt spid="121"/>
                                        </p:tgtEl>
                                        <p:attrNameLst>
                                          <p:attrName>style.visibility</p:attrName>
                                        </p:attrNameLst>
                                      </p:cBhvr>
                                      <p:to>
                                        <p:strVal val="visible"/>
                                      </p:to>
                                    </p:set>
                                    <p:animEffect transition="in" filter="wheel(4)">
                                      <p:cBhvr>
                                        <p:cTn id="333" dur="2000"/>
                                        <p:tgtEl>
                                          <p:spTgt spid="121"/>
                                        </p:tgtEl>
                                      </p:cBhvr>
                                    </p:animEffect>
                                  </p:childTnLst>
                                </p:cTn>
                              </p:par>
                              <p:par>
                                <p:cTn id="334" presetID="21" presetClass="entr" presetSubtype="4" fill="hold" grpId="1" nodeType="withEffect">
                                  <p:stCondLst>
                                    <p:cond delay="0"/>
                                  </p:stCondLst>
                                  <p:childTnLst>
                                    <p:set>
                                      <p:cBhvr>
                                        <p:cTn id="335" dur="1" fill="hold">
                                          <p:stCondLst>
                                            <p:cond delay="0"/>
                                          </p:stCondLst>
                                        </p:cTn>
                                        <p:tgtEl>
                                          <p:spTgt spid="122"/>
                                        </p:tgtEl>
                                        <p:attrNameLst>
                                          <p:attrName>style.visibility</p:attrName>
                                        </p:attrNameLst>
                                      </p:cBhvr>
                                      <p:to>
                                        <p:strVal val="visible"/>
                                      </p:to>
                                    </p:set>
                                    <p:animEffect transition="in" filter="wheel(4)">
                                      <p:cBhvr>
                                        <p:cTn id="336" dur="2000"/>
                                        <p:tgtEl>
                                          <p:spTgt spid="122"/>
                                        </p:tgtEl>
                                      </p:cBhvr>
                                    </p:animEffect>
                                  </p:childTnLst>
                                </p:cTn>
                              </p:par>
                              <p:par>
                                <p:cTn id="337" presetID="21" presetClass="entr" presetSubtype="4" fill="hold" grpId="1" nodeType="withEffect">
                                  <p:stCondLst>
                                    <p:cond delay="0"/>
                                  </p:stCondLst>
                                  <p:childTnLst>
                                    <p:set>
                                      <p:cBhvr>
                                        <p:cTn id="338" dur="1" fill="hold">
                                          <p:stCondLst>
                                            <p:cond delay="0"/>
                                          </p:stCondLst>
                                        </p:cTn>
                                        <p:tgtEl>
                                          <p:spTgt spid="123"/>
                                        </p:tgtEl>
                                        <p:attrNameLst>
                                          <p:attrName>style.visibility</p:attrName>
                                        </p:attrNameLst>
                                      </p:cBhvr>
                                      <p:to>
                                        <p:strVal val="visible"/>
                                      </p:to>
                                    </p:set>
                                    <p:animEffect transition="in" filter="wheel(4)">
                                      <p:cBhvr>
                                        <p:cTn id="339" dur="2000"/>
                                        <p:tgtEl>
                                          <p:spTgt spid="123"/>
                                        </p:tgtEl>
                                      </p:cBhvr>
                                    </p:animEffect>
                                  </p:childTnLst>
                                </p:cTn>
                              </p:par>
                              <p:par>
                                <p:cTn id="340" presetID="21" presetClass="entr" presetSubtype="4" fill="hold" grpId="1" nodeType="withEffect">
                                  <p:stCondLst>
                                    <p:cond delay="0"/>
                                  </p:stCondLst>
                                  <p:childTnLst>
                                    <p:set>
                                      <p:cBhvr>
                                        <p:cTn id="341" dur="1" fill="hold">
                                          <p:stCondLst>
                                            <p:cond delay="0"/>
                                          </p:stCondLst>
                                        </p:cTn>
                                        <p:tgtEl>
                                          <p:spTgt spid="124"/>
                                        </p:tgtEl>
                                        <p:attrNameLst>
                                          <p:attrName>style.visibility</p:attrName>
                                        </p:attrNameLst>
                                      </p:cBhvr>
                                      <p:to>
                                        <p:strVal val="visible"/>
                                      </p:to>
                                    </p:set>
                                    <p:animEffect transition="in" filter="wheel(4)">
                                      <p:cBhvr>
                                        <p:cTn id="342" dur="2000"/>
                                        <p:tgtEl>
                                          <p:spTgt spid="124"/>
                                        </p:tgtEl>
                                      </p:cBhvr>
                                    </p:animEffect>
                                  </p:childTnLst>
                                </p:cTn>
                              </p:par>
                              <p:par>
                                <p:cTn id="343" presetID="21" presetClass="entr" presetSubtype="4" fill="hold" grpId="1" nodeType="withEffect">
                                  <p:stCondLst>
                                    <p:cond delay="0"/>
                                  </p:stCondLst>
                                  <p:childTnLst>
                                    <p:set>
                                      <p:cBhvr>
                                        <p:cTn id="344" dur="1" fill="hold">
                                          <p:stCondLst>
                                            <p:cond delay="0"/>
                                          </p:stCondLst>
                                        </p:cTn>
                                        <p:tgtEl>
                                          <p:spTgt spid="125"/>
                                        </p:tgtEl>
                                        <p:attrNameLst>
                                          <p:attrName>style.visibility</p:attrName>
                                        </p:attrNameLst>
                                      </p:cBhvr>
                                      <p:to>
                                        <p:strVal val="visible"/>
                                      </p:to>
                                    </p:set>
                                    <p:animEffect transition="in" filter="wheel(4)">
                                      <p:cBhvr>
                                        <p:cTn id="345" dur="2000"/>
                                        <p:tgtEl>
                                          <p:spTgt spid="125"/>
                                        </p:tgtEl>
                                      </p:cBhvr>
                                    </p:animEffect>
                                  </p:childTnLst>
                                </p:cTn>
                              </p:par>
                              <p:par>
                                <p:cTn id="346" presetID="21" presetClass="entr" presetSubtype="4" fill="hold" grpId="1" nodeType="withEffect">
                                  <p:stCondLst>
                                    <p:cond delay="0"/>
                                  </p:stCondLst>
                                  <p:childTnLst>
                                    <p:set>
                                      <p:cBhvr>
                                        <p:cTn id="347" dur="1" fill="hold">
                                          <p:stCondLst>
                                            <p:cond delay="0"/>
                                          </p:stCondLst>
                                        </p:cTn>
                                        <p:tgtEl>
                                          <p:spTgt spid="126"/>
                                        </p:tgtEl>
                                        <p:attrNameLst>
                                          <p:attrName>style.visibility</p:attrName>
                                        </p:attrNameLst>
                                      </p:cBhvr>
                                      <p:to>
                                        <p:strVal val="visible"/>
                                      </p:to>
                                    </p:set>
                                    <p:animEffect transition="in" filter="wheel(4)">
                                      <p:cBhvr>
                                        <p:cTn id="348" dur="2000"/>
                                        <p:tgtEl>
                                          <p:spTgt spid="126"/>
                                        </p:tgtEl>
                                      </p:cBhvr>
                                    </p:animEffect>
                                  </p:childTnLst>
                                </p:cTn>
                              </p:par>
                              <p:par>
                                <p:cTn id="349" presetID="21" presetClass="entr" presetSubtype="4" fill="hold" grpId="1" nodeType="withEffect">
                                  <p:stCondLst>
                                    <p:cond delay="0"/>
                                  </p:stCondLst>
                                  <p:childTnLst>
                                    <p:set>
                                      <p:cBhvr>
                                        <p:cTn id="350" dur="1" fill="hold">
                                          <p:stCondLst>
                                            <p:cond delay="0"/>
                                          </p:stCondLst>
                                        </p:cTn>
                                        <p:tgtEl>
                                          <p:spTgt spid="127"/>
                                        </p:tgtEl>
                                        <p:attrNameLst>
                                          <p:attrName>style.visibility</p:attrName>
                                        </p:attrNameLst>
                                      </p:cBhvr>
                                      <p:to>
                                        <p:strVal val="visible"/>
                                      </p:to>
                                    </p:set>
                                    <p:animEffect transition="in" filter="wheel(4)">
                                      <p:cBhvr>
                                        <p:cTn id="351" dur="2000"/>
                                        <p:tgtEl>
                                          <p:spTgt spid="127"/>
                                        </p:tgtEl>
                                      </p:cBhvr>
                                    </p:animEffect>
                                  </p:childTnLst>
                                </p:cTn>
                              </p:par>
                              <p:par>
                                <p:cTn id="352" presetID="21" presetClass="entr" presetSubtype="4" fill="hold" grpId="1" nodeType="withEffect">
                                  <p:stCondLst>
                                    <p:cond delay="0"/>
                                  </p:stCondLst>
                                  <p:childTnLst>
                                    <p:set>
                                      <p:cBhvr>
                                        <p:cTn id="353" dur="1" fill="hold">
                                          <p:stCondLst>
                                            <p:cond delay="0"/>
                                          </p:stCondLst>
                                        </p:cTn>
                                        <p:tgtEl>
                                          <p:spTgt spid="128"/>
                                        </p:tgtEl>
                                        <p:attrNameLst>
                                          <p:attrName>style.visibility</p:attrName>
                                        </p:attrNameLst>
                                      </p:cBhvr>
                                      <p:to>
                                        <p:strVal val="visible"/>
                                      </p:to>
                                    </p:set>
                                    <p:animEffect transition="in" filter="wheel(4)">
                                      <p:cBhvr>
                                        <p:cTn id="354" dur="2000"/>
                                        <p:tgtEl>
                                          <p:spTgt spid="128"/>
                                        </p:tgtEl>
                                      </p:cBhvr>
                                    </p:animEffect>
                                  </p:childTnLst>
                                </p:cTn>
                              </p:par>
                              <p:par>
                                <p:cTn id="355" presetID="21" presetClass="entr" presetSubtype="4" fill="hold" grpId="1" nodeType="withEffect">
                                  <p:stCondLst>
                                    <p:cond delay="0"/>
                                  </p:stCondLst>
                                  <p:childTnLst>
                                    <p:set>
                                      <p:cBhvr>
                                        <p:cTn id="356" dur="1" fill="hold">
                                          <p:stCondLst>
                                            <p:cond delay="0"/>
                                          </p:stCondLst>
                                        </p:cTn>
                                        <p:tgtEl>
                                          <p:spTgt spid="129"/>
                                        </p:tgtEl>
                                        <p:attrNameLst>
                                          <p:attrName>style.visibility</p:attrName>
                                        </p:attrNameLst>
                                      </p:cBhvr>
                                      <p:to>
                                        <p:strVal val="visible"/>
                                      </p:to>
                                    </p:set>
                                    <p:animEffect transition="in" filter="wheel(4)">
                                      <p:cBhvr>
                                        <p:cTn id="357" dur="2000"/>
                                        <p:tgtEl>
                                          <p:spTgt spid="129"/>
                                        </p:tgtEl>
                                      </p:cBhvr>
                                    </p:animEffect>
                                  </p:childTnLst>
                                </p:cTn>
                              </p:par>
                              <p:par>
                                <p:cTn id="358" presetID="21" presetClass="entr" presetSubtype="4" fill="hold" grpId="1" nodeType="withEffect">
                                  <p:stCondLst>
                                    <p:cond delay="0"/>
                                  </p:stCondLst>
                                  <p:childTnLst>
                                    <p:set>
                                      <p:cBhvr>
                                        <p:cTn id="359" dur="1" fill="hold">
                                          <p:stCondLst>
                                            <p:cond delay="0"/>
                                          </p:stCondLst>
                                        </p:cTn>
                                        <p:tgtEl>
                                          <p:spTgt spid="130"/>
                                        </p:tgtEl>
                                        <p:attrNameLst>
                                          <p:attrName>style.visibility</p:attrName>
                                        </p:attrNameLst>
                                      </p:cBhvr>
                                      <p:to>
                                        <p:strVal val="visible"/>
                                      </p:to>
                                    </p:set>
                                    <p:animEffect transition="in" filter="wheel(4)">
                                      <p:cBhvr>
                                        <p:cTn id="360" dur="2000"/>
                                        <p:tgtEl>
                                          <p:spTgt spid="130"/>
                                        </p:tgtEl>
                                      </p:cBhvr>
                                    </p:animEffect>
                                  </p:childTnLst>
                                </p:cTn>
                              </p:par>
                              <p:par>
                                <p:cTn id="361" presetID="21" presetClass="entr" presetSubtype="4" fill="hold" grpId="1" nodeType="withEffect">
                                  <p:stCondLst>
                                    <p:cond delay="0"/>
                                  </p:stCondLst>
                                  <p:childTnLst>
                                    <p:set>
                                      <p:cBhvr>
                                        <p:cTn id="362" dur="1" fill="hold">
                                          <p:stCondLst>
                                            <p:cond delay="0"/>
                                          </p:stCondLst>
                                        </p:cTn>
                                        <p:tgtEl>
                                          <p:spTgt spid="131"/>
                                        </p:tgtEl>
                                        <p:attrNameLst>
                                          <p:attrName>style.visibility</p:attrName>
                                        </p:attrNameLst>
                                      </p:cBhvr>
                                      <p:to>
                                        <p:strVal val="visible"/>
                                      </p:to>
                                    </p:set>
                                    <p:animEffect transition="in" filter="wheel(4)">
                                      <p:cBhvr>
                                        <p:cTn id="363" dur="2000"/>
                                        <p:tgtEl>
                                          <p:spTgt spid="131"/>
                                        </p:tgtEl>
                                      </p:cBhvr>
                                    </p:animEffect>
                                  </p:childTnLst>
                                </p:cTn>
                              </p:par>
                              <p:par>
                                <p:cTn id="364" presetID="21" presetClass="entr" presetSubtype="4" fill="hold" grpId="1" nodeType="withEffect">
                                  <p:stCondLst>
                                    <p:cond delay="0"/>
                                  </p:stCondLst>
                                  <p:childTnLst>
                                    <p:set>
                                      <p:cBhvr>
                                        <p:cTn id="365" dur="1" fill="hold">
                                          <p:stCondLst>
                                            <p:cond delay="0"/>
                                          </p:stCondLst>
                                        </p:cTn>
                                        <p:tgtEl>
                                          <p:spTgt spid="132"/>
                                        </p:tgtEl>
                                        <p:attrNameLst>
                                          <p:attrName>style.visibility</p:attrName>
                                        </p:attrNameLst>
                                      </p:cBhvr>
                                      <p:to>
                                        <p:strVal val="visible"/>
                                      </p:to>
                                    </p:set>
                                    <p:animEffect transition="in" filter="wheel(4)">
                                      <p:cBhvr>
                                        <p:cTn id="366" dur="2000"/>
                                        <p:tgtEl>
                                          <p:spTgt spid="132"/>
                                        </p:tgtEl>
                                      </p:cBhvr>
                                    </p:animEffect>
                                  </p:childTnLst>
                                </p:cTn>
                              </p:par>
                              <p:par>
                                <p:cTn id="367" presetID="21" presetClass="entr" presetSubtype="4" fill="hold" grpId="1" nodeType="withEffect">
                                  <p:stCondLst>
                                    <p:cond delay="0"/>
                                  </p:stCondLst>
                                  <p:childTnLst>
                                    <p:set>
                                      <p:cBhvr>
                                        <p:cTn id="368" dur="1" fill="hold">
                                          <p:stCondLst>
                                            <p:cond delay="0"/>
                                          </p:stCondLst>
                                        </p:cTn>
                                        <p:tgtEl>
                                          <p:spTgt spid="133"/>
                                        </p:tgtEl>
                                        <p:attrNameLst>
                                          <p:attrName>style.visibility</p:attrName>
                                        </p:attrNameLst>
                                      </p:cBhvr>
                                      <p:to>
                                        <p:strVal val="visible"/>
                                      </p:to>
                                    </p:set>
                                    <p:animEffect transition="in" filter="wheel(4)">
                                      <p:cBhvr>
                                        <p:cTn id="369" dur="2000"/>
                                        <p:tgtEl>
                                          <p:spTgt spid="133"/>
                                        </p:tgtEl>
                                      </p:cBhvr>
                                    </p:animEffect>
                                  </p:childTnLst>
                                </p:cTn>
                              </p:par>
                              <p:par>
                                <p:cTn id="370" presetID="21" presetClass="entr" presetSubtype="4" fill="hold" grpId="1" nodeType="withEffect">
                                  <p:stCondLst>
                                    <p:cond delay="0"/>
                                  </p:stCondLst>
                                  <p:childTnLst>
                                    <p:set>
                                      <p:cBhvr>
                                        <p:cTn id="371" dur="1" fill="hold">
                                          <p:stCondLst>
                                            <p:cond delay="0"/>
                                          </p:stCondLst>
                                        </p:cTn>
                                        <p:tgtEl>
                                          <p:spTgt spid="134"/>
                                        </p:tgtEl>
                                        <p:attrNameLst>
                                          <p:attrName>style.visibility</p:attrName>
                                        </p:attrNameLst>
                                      </p:cBhvr>
                                      <p:to>
                                        <p:strVal val="visible"/>
                                      </p:to>
                                    </p:set>
                                    <p:animEffect transition="in" filter="wheel(4)">
                                      <p:cBhvr>
                                        <p:cTn id="372" dur="2000"/>
                                        <p:tgtEl>
                                          <p:spTgt spid="134"/>
                                        </p:tgtEl>
                                      </p:cBhvr>
                                    </p:animEffect>
                                  </p:childTnLst>
                                </p:cTn>
                              </p:par>
                              <p:par>
                                <p:cTn id="373" presetID="21" presetClass="entr" presetSubtype="4" fill="hold" grpId="1" nodeType="withEffect">
                                  <p:stCondLst>
                                    <p:cond delay="0"/>
                                  </p:stCondLst>
                                  <p:childTnLst>
                                    <p:set>
                                      <p:cBhvr>
                                        <p:cTn id="374" dur="1" fill="hold">
                                          <p:stCondLst>
                                            <p:cond delay="0"/>
                                          </p:stCondLst>
                                        </p:cTn>
                                        <p:tgtEl>
                                          <p:spTgt spid="135"/>
                                        </p:tgtEl>
                                        <p:attrNameLst>
                                          <p:attrName>style.visibility</p:attrName>
                                        </p:attrNameLst>
                                      </p:cBhvr>
                                      <p:to>
                                        <p:strVal val="visible"/>
                                      </p:to>
                                    </p:set>
                                    <p:animEffect transition="in" filter="wheel(4)">
                                      <p:cBhvr>
                                        <p:cTn id="375" dur="2000"/>
                                        <p:tgtEl>
                                          <p:spTgt spid="135"/>
                                        </p:tgtEl>
                                      </p:cBhvr>
                                    </p:animEffect>
                                  </p:childTnLst>
                                </p:cTn>
                              </p:par>
                              <p:par>
                                <p:cTn id="376" presetID="21" presetClass="entr" presetSubtype="4" fill="hold" grpId="1" nodeType="withEffect">
                                  <p:stCondLst>
                                    <p:cond delay="0"/>
                                  </p:stCondLst>
                                  <p:childTnLst>
                                    <p:set>
                                      <p:cBhvr>
                                        <p:cTn id="377" dur="1" fill="hold">
                                          <p:stCondLst>
                                            <p:cond delay="0"/>
                                          </p:stCondLst>
                                        </p:cTn>
                                        <p:tgtEl>
                                          <p:spTgt spid="136"/>
                                        </p:tgtEl>
                                        <p:attrNameLst>
                                          <p:attrName>style.visibility</p:attrName>
                                        </p:attrNameLst>
                                      </p:cBhvr>
                                      <p:to>
                                        <p:strVal val="visible"/>
                                      </p:to>
                                    </p:set>
                                    <p:animEffect transition="in" filter="wheel(4)">
                                      <p:cBhvr>
                                        <p:cTn id="378" dur="2000"/>
                                        <p:tgtEl>
                                          <p:spTgt spid="136"/>
                                        </p:tgtEl>
                                      </p:cBhvr>
                                    </p:animEffect>
                                  </p:childTnLst>
                                </p:cTn>
                              </p:par>
                              <p:par>
                                <p:cTn id="379" presetID="21" presetClass="entr" presetSubtype="4" fill="hold" grpId="1" nodeType="withEffect">
                                  <p:stCondLst>
                                    <p:cond delay="0"/>
                                  </p:stCondLst>
                                  <p:childTnLst>
                                    <p:set>
                                      <p:cBhvr>
                                        <p:cTn id="380" dur="1" fill="hold">
                                          <p:stCondLst>
                                            <p:cond delay="0"/>
                                          </p:stCondLst>
                                        </p:cTn>
                                        <p:tgtEl>
                                          <p:spTgt spid="137"/>
                                        </p:tgtEl>
                                        <p:attrNameLst>
                                          <p:attrName>style.visibility</p:attrName>
                                        </p:attrNameLst>
                                      </p:cBhvr>
                                      <p:to>
                                        <p:strVal val="visible"/>
                                      </p:to>
                                    </p:set>
                                    <p:animEffect transition="in" filter="wheel(4)">
                                      <p:cBhvr>
                                        <p:cTn id="381" dur="2000"/>
                                        <p:tgtEl>
                                          <p:spTgt spid="137"/>
                                        </p:tgtEl>
                                      </p:cBhvr>
                                    </p:animEffect>
                                  </p:childTnLst>
                                </p:cTn>
                              </p:par>
                              <p:par>
                                <p:cTn id="382" presetID="21" presetClass="entr" presetSubtype="4" fill="hold" grpId="1" nodeType="withEffect">
                                  <p:stCondLst>
                                    <p:cond delay="0"/>
                                  </p:stCondLst>
                                  <p:childTnLst>
                                    <p:set>
                                      <p:cBhvr>
                                        <p:cTn id="383" dur="1" fill="hold">
                                          <p:stCondLst>
                                            <p:cond delay="0"/>
                                          </p:stCondLst>
                                        </p:cTn>
                                        <p:tgtEl>
                                          <p:spTgt spid="138"/>
                                        </p:tgtEl>
                                        <p:attrNameLst>
                                          <p:attrName>style.visibility</p:attrName>
                                        </p:attrNameLst>
                                      </p:cBhvr>
                                      <p:to>
                                        <p:strVal val="visible"/>
                                      </p:to>
                                    </p:set>
                                    <p:animEffect transition="in" filter="wheel(4)">
                                      <p:cBhvr>
                                        <p:cTn id="384" dur="2000"/>
                                        <p:tgtEl>
                                          <p:spTgt spid="138"/>
                                        </p:tgtEl>
                                      </p:cBhvr>
                                    </p:animEffect>
                                  </p:childTnLst>
                                </p:cTn>
                              </p:par>
                              <p:par>
                                <p:cTn id="385" presetID="21" presetClass="entr" presetSubtype="4" fill="hold" grpId="1" nodeType="withEffect">
                                  <p:stCondLst>
                                    <p:cond delay="0"/>
                                  </p:stCondLst>
                                  <p:childTnLst>
                                    <p:set>
                                      <p:cBhvr>
                                        <p:cTn id="386" dur="1" fill="hold">
                                          <p:stCondLst>
                                            <p:cond delay="0"/>
                                          </p:stCondLst>
                                        </p:cTn>
                                        <p:tgtEl>
                                          <p:spTgt spid="139"/>
                                        </p:tgtEl>
                                        <p:attrNameLst>
                                          <p:attrName>style.visibility</p:attrName>
                                        </p:attrNameLst>
                                      </p:cBhvr>
                                      <p:to>
                                        <p:strVal val="visible"/>
                                      </p:to>
                                    </p:set>
                                    <p:animEffect transition="in" filter="wheel(4)">
                                      <p:cBhvr>
                                        <p:cTn id="387" dur="2000"/>
                                        <p:tgtEl>
                                          <p:spTgt spid="139"/>
                                        </p:tgtEl>
                                      </p:cBhvr>
                                    </p:animEffect>
                                  </p:childTnLst>
                                </p:cTn>
                              </p:par>
                              <p:par>
                                <p:cTn id="388" presetID="21" presetClass="entr" presetSubtype="4" fill="hold" grpId="1" nodeType="withEffect">
                                  <p:stCondLst>
                                    <p:cond delay="0"/>
                                  </p:stCondLst>
                                  <p:childTnLst>
                                    <p:set>
                                      <p:cBhvr>
                                        <p:cTn id="389" dur="1" fill="hold">
                                          <p:stCondLst>
                                            <p:cond delay="0"/>
                                          </p:stCondLst>
                                        </p:cTn>
                                        <p:tgtEl>
                                          <p:spTgt spid="140"/>
                                        </p:tgtEl>
                                        <p:attrNameLst>
                                          <p:attrName>style.visibility</p:attrName>
                                        </p:attrNameLst>
                                      </p:cBhvr>
                                      <p:to>
                                        <p:strVal val="visible"/>
                                      </p:to>
                                    </p:set>
                                    <p:animEffect transition="in" filter="wheel(4)">
                                      <p:cBhvr>
                                        <p:cTn id="390" dur="2000"/>
                                        <p:tgtEl>
                                          <p:spTgt spid="140"/>
                                        </p:tgtEl>
                                      </p:cBhvr>
                                    </p:animEffect>
                                  </p:childTnLst>
                                </p:cTn>
                              </p:par>
                              <p:par>
                                <p:cTn id="391" presetID="21" presetClass="entr" presetSubtype="4" fill="hold" grpId="1" nodeType="withEffect">
                                  <p:stCondLst>
                                    <p:cond delay="0"/>
                                  </p:stCondLst>
                                  <p:childTnLst>
                                    <p:set>
                                      <p:cBhvr>
                                        <p:cTn id="392" dur="1" fill="hold">
                                          <p:stCondLst>
                                            <p:cond delay="0"/>
                                          </p:stCondLst>
                                        </p:cTn>
                                        <p:tgtEl>
                                          <p:spTgt spid="141"/>
                                        </p:tgtEl>
                                        <p:attrNameLst>
                                          <p:attrName>style.visibility</p:attrName>
                                        </p:attrNameLst>
                                      </p:cBhvr>
                                      <p:to>
                                        <p:strVal val="visible"/>
                                      </p:to>
                                    </p:set>
                                    <p:animEffect transition="in" filter="wheel(4)">
                                      <p:cBhvr>
                                        <p:cTn id="393" dur="2000"/>
                                        <p:tgtEl>
                                          <p:spTgt spid="141"/>
                                        </p:tgtEl>
                                      </p:cBhvr>
                                    </p:animEffect>
                                  </p:childTnLst>
                                </p:cTn>
                              </p:par>
                              <p:par>
                                <p:cTn id="394" presetID="21" presetClass="entr" presetSubtype="4" fill="hold" grpId="1" nodeType="withEffect">
                                  <p:stCondLst>
                                    <p:cond delay="0"/>
                                  </p:stCondLst>
                                  <p:childTnLst>
                                    <p:set>
                                      <p:cBhvr>
                                        <p:cTn id="395" dur="1" fill="hold">
                                          <p:stCondLst>
                                            <p:cond delay="0"/>
                                          </p:stCondLst>
                                        </p:cTn>
                                        <p:tgtEl>
                                          <p:spTgt spid="142"/>
                                        </p:tgtEl>
                                        <p:attrNameLst>
                                          <p:attrName>style.visibility</p:attrName>
                                        </p:attrNameLst>
                                      </p:cBhvr>
                                      <p:to>
                                        <p:strVal val="visible"/>
                                      </p:to>
                                    </p:set>
                                    <p:animEffect transition="in" filter="wheel(4)">
                                      <p:cBhvr>
                                        <p:cTn id="396" dur="2000"/>
                                        <p:tgtEl>
                                          <p:spTgt spid="142"/>
                                        </p:tgtEl>
                                      </p:cBhvr>
                                    </p:animEffect>
                                  </p:childTnLst>
                                </p:cTn>
                              </p:par>
                              <p:par>
                                <p:cTn id="397" presetID="21" presetClass="entr" presetSubtype="4" fill="hold" grpId="1" nodeType="withEffect">
                                  <p:stCondLst>
                                    <p:cond delay="0"/>
                                  </p:stCondLst>
                                  <p:childTnLst>
                                    <p:set>
                                      <p:cBhvr>
                                        <p:cTn id="398" dur="1" fill="hold">
                                          <p:stCondLst>
                                            <p:cond delay="0"/>
                                          </p:stCondLst>
                                        </p:cTn>
                                        <p:tgtEl>
                                          <p:spTgt spid="143"/>
                                        </p:tgtEl>
                                        <p:attrNameLst>
                                          <p:attrName>style.visibility</p:attrName>
                                        </p:attrNameLst>
                                      </p:cBhvr>
                                      <p:to>
                                        <p:strVal val="visible"/>
                                      </p:to>
                                    </p:set>
                                    <p:animEffect transition="in" filter="wheel(4)">
                                      <p:cBhvr>
                                        <p:cTn id="399" dur="2000"/>
                                        <p:tgtEl>
                                          <p:spTgt spid="143"/>
                                        </p:tgtEl>
                                      </p:cBhvr>
                                    </p:animEffect>
                                  </p:childTnLst>
                                </p:cTn>
                              </p:par>
                              <p:par>
                                <p:cTn id="400" presetID="21" presetClass="entr" presetSubtype="4" fill="hold" grpId="1" nodeType="withEffect">
                                  <p:stCondLst>
                                    <p:cond delay="0"/>
                                  </p:stCondLst>
                                  <p:childTnLst>
                                    <p:set>
                                      <p:cBhvr>
                                        <p:cTn id="401" dur="1" fill="hold">
                                          <p:stCondLst>
                                            <p:cond delay="0"/>
                                          </p:stCondLst>
                                        </p:cTn>
                                        <p:tgtEl>
                                          <p:spTgt spid="144"/>
                                        </p:tgtEl>
                                        <p:attrNameLst>
                                          <p:attrName>style.visibility</p:attrName>
                                        </p:attrNameLst>
                                      </p:cBhvr>
                                      <p:to>
                                        <p:strVal val="visible"/>
                                      </p:to>
                                    </p:set>
                                    <p:animEffect transition="in" filter="wheel(4)">
                                      <p:cBhvr>
                                        <p:cTn id="402" dur="2000"/>
                                        <p:tgtEl>
                                          <p:spTgt spid="144"/>
                                        </p:tgtEl>
                                      </p:cBhvr>
                                    </p:animEffect>
                                  </p:childTnLst>
                                </p:cTn>
                              </p:par>
                              <p:par>
                                <p:cTn id="403" presetID="21" presetClass="entr" presetSubtype="4" fill="hold" grpId="1" nodeType="withEffect">
                                  <p:stCondLst>
                                    <p:cond delay="0"/>
                                  </p:stCondLst>
                                  <p:childTnLst>
                                    <p:set>
                                      <p:cBhvr>
                                        <p:cTn id="404" dur="1" fill="hold">
                                          <p:stCondLst>
                                            <p:cond delay="0"/>
                                          </p:stCondLst>
                                        </p:cTn>
                                        <p:tgtEl>
                                          <p:spTgt spid="145"/>
                                        </p:tgtEl>
                                        <p:attrNameLst>
                                          <p:attrName>style.visibility</p:attrName>
                                        </p:attrNameLst>
                                      </p:cBhvr>
                                      <p:to>
                                        <p:strVal val="visible"/>
                                      </p:to>
                                    </p:set>
                                    <p:animEffect transition="in" filter="wheel(4)">
                                      <p:cBhvr>
                                        <p:cTn id="405" dur="2000"/>
                                        <p:tgtEl>
                                          <p:spTgt spid="145"/>
                                        </p:tgtEl>
                                      </p:cBhvr>
                                    </p:animEffect>
                                  </p:childTnLst>
                                </p:cTn>
                              </p:par>
                              <p:par>
                                <p:cTn id="406" presetID="21" presetClass="entr" presetSubtype="4" fill="hold" grpId="1" nodeType="withEffect">
                                  <p:stCondLst>
                                    <p:cond delay="0"/>
                                  </p:stCondLst>
                                  <p:childTnLst>
                                    <p:set>
                                      <p:cBhvr>
                                        <p:cTn id="407" dur="1" fill="hold">
                                          <p:stCondLst>
                                            <p:cond delay="0"/>
                                          </p:stCondLst>
                                        </p:cTn>
                                        <p:tgtEl>
                                          <p:spTgt spid="146"/>
                                        </p:tgtEl>
                                        <p:attrNameLst>
                                          <p:attrName>style.visibility</p:attrName>
                                        </p:attrNameLst>
                                      </p:cBhvr>
                                      <p:to>
                                        <p:strVal val="visible"/>
                                      </p:to>
                                    </p:set>
                                    <p:animEffect transition="in" filter="wheel(4)">
                                      <p:cBhvr>
                                        <p:cTn id="408" dur="2000"/>
                                        <p:tgtEl>
                                          <p:spTgt spid="146"/>
                                        </p:tgtEl>
                                      </p:cBhvr>
                                    </p:animEffect>
                                  </p:childTnLst>
                                </p:cTn>
                              </p:par>
                              <p:par>
                                <p:cTn id="409" presetID="21" presetClass="entr" presetSubtype="4" fill="hold" grpId="1" nodeType="withEffect">
                                  <p:stCondLst>
                                    <p:cond delay="0"/>
                                  </p:stCondLst>
                                  <p:childTnLst>
                                    <p:set>
                                      <p:cBhvr>
                                        <p:cTn id="410" dur="1" fill="hold">
                                          <p:stCondLst>
                                            <p:cond delay="0"/>
                                          </p:stCondLst>
                                        </p:cTn>
                                        <p:tgtEl>
                                          <p:spTgt spid="147"/>
                                        </p:tgtEl>
                                        <p:attrNameLst>
                                          <p:attrName>style.visibility</p:attrName>
                                        </p:attrNameLst>
                                      </p:cBhvr>
                                      <p:to>
                                        <p:strVal val="visible"/>
                                      </p:to>
                                    </p:set>
                                    <p:animEffect transition="in" filter="wheel(4)">
                                      <p:cBhvr>
                                        <p:cTn id="411" dur="2000"/>
                                        <p:tgtEl>
                                          <p:spTgt spid="147"/>
                                        </p:tgtEl>
                                      </p:cBhvr>
                                    </p:animEffect>
                                  </p:childTnLst>
                                </p:cTn>
                              </p:par>
                              <p:par>
                                <p:cTn id="412" presetID="21" presetClass="entr" presetSubtype="4" fill="hold" grpId="1" nodeType="withEffect">
                                  <p:stCondLst>
                                    <p:cond delay="0"/>
                                  </p:stCondLst>
                                  <p:childTnLst>
                                    <p:set>
                                      <p:cBhvr>
                                        <p:cTn id="413" dur="1" fill="hold">
                                          <p:stCondLst>
                                            <p:cond delay="0"/>
                                          </p:stCondLst>
                                        </p:cTn>
                                        <p:tgtEl>
                                          <p:spTgt spid="148"/>
                                        </p:tgtEl>
                                        <p:attrNameLst>
                                          <p:attrName>style.visibility</p:attrName>
                                        </p:attrNameLst>
                                      </p:cBhvr>
                                      <p:to>
                                        <p:strVal val="visible"/>
                                      </p:to>
                                    </p:set>
                                    <p:animEffect transition="in" filter="wheel(4)">
                                      <p:cBhvr>
                                        <p:cTn id="414" dur="2000"/>
                                        <p:tgtEl>
                                          <p:spTgt spid="148"/>
                                        </p:tgtEl>
                                      </p:cBhvr>
                                    </p:animEffect>
                                  </p:childTnLst>
                                </p:cTn>
                              </p:par>
                              <p:par>
                                <p:cTn id="415" presetID="21" presetClass="entr" presetSubtype="4" fill="hold" grpId="1" nodeType="withEffect">
                                  <p:stCondLst>
                                    <p:cond delay="0"/>
                                  </p:stCondLst>
                                  <p:childTnLst>
                                    <p:set>
                                      <p:cBhvr>
                                        <p:cTn id="416" dur="1" fill="hold">
                                          <p:stCondLst>
                                            <p:cond delay="0"/>
                                          </p:stCondLst>
                                        </p:cTn>
                                        <p:tgtEl>
                                          <p:spTgt spid="149"/>
                                        </p:tgtEl>
                                        <p:attrNameLst>
                                          <p:attrName>style.visibility</p:attrName>
                                        </p:attrNameLst>
                                      </p:cBhvr>
                                      <p:to>
                                        <p:strVal val="visible"/>
                                      </p:to>
                                    </p:set>
                                    <p:animEffect transition="in" filter="wheel(4)">
                                      <p:cBhvr>
                                        <p:cTn id="417" dur="2000"/>
                                        <p:tgtEl>
                                          <p:spTgt spid="149"/>
                                        </p:tgtEl>
                                      </p:cBhvr>
                                    </p:animEffect>
                                  </p:childTnLst>
                                </p:cTn>
                              </p:par>
                              <p:par>
                                <p:cTn id="418" presetID="21" presetClass="entr" presetSubtype="4" fill="hold" grpId="1" nodeType="withEffect">
                                  <p:stCondLst>
                                    <p:cond delay="0"/>
                                  </p:stCondLst>
                                  <p:childTnLst>
                                    <p:set>
                                      <p:cBhvr>
                                        <p:cTn id="419" dur="1" fill="hold">
                                          <p:stCondLst>
                                            <p:cond delay="0"/>
                                          </p:stCondLst>
                                        </p:cTn>
                                        <p:tgtEl>
                                          <p:spTgt spid="150"/>
                                        </p:tgtEl>
                                        <p:attrNameLst>
                                          <p:attrName>style.visibility</p:attrName>
                                        </p:attrNameLst>
                                      </p:cBhvr>
                                      <p:to>
                                        <p:strVal val="visible"/>
                                      </p:to>
                                    </p:set>
                                    <p:animEffect transition="in" filter="wheel(4)">
                                      <p:cBhvr>
                                        <p:cTn id="420" dur="2000"/>
                                        <p:tgtEl>
                                          <p:spTgt spid="150"/>
                                        </p:tgtEl>
                                      </p:cBhvr>
                                    </p:animEffect>
                                  </p:childTnLst>
                                </p:cTn>
                              </p:par>
                              <p:par>
                                <p:cTn id="421" presetID="21" presetClass="entr" presetSubtype="4" fill="hold" grpId="1" nodeType="withEffect">
                                  <p:stCondLst>
                                    <p:cond delay="0"/>
                                  </p:stCondLst>
                                  <p:childTnLst>
                                    <p:set>
                                      <p:cBhvr>
                                        <p:cTn id="422" dur="1" fill="hold">
                                          <p:stCondLst>
                                            <p:cond delay="0"/>
                                          </p:stCondLst>
                                        </p:cTn>
                                        <p:tgtEl>
                                          <p:spTgt spid="151"/>
                                        </p:tgtEl>
                                        <p:attrNameLst>
                                          <p:attrName>style.visibility</p:attrName>
                                        </p:attrNameLst>
                                      </p:cBhvr>
                                      <p:to>
                                        <p:strVal val="visible"/>
                                      </p:to>
                                    </p:set>
                                    <p:animEffect transition="in" filter="wheel(4)">
                                      <p:cBhvr>
                                        <p:cTn id="423" dur="2000"/>
                                        <p:tgtEl>
                                          <p:spTgt spid="151"/>
                                        </p:tgtEl>
                                      </p:cBhvr>
                                    </p:animEffect>
                                  </p:childTnLst>
                                </p:cTn>
                              </p:par>
                              <p:par>
                                <p:cTn id="424" presetID="21" presetClass="entr" presetSubtype="4" fill="hold" grpId="1" nodeType="withEffect">
                                  <p:stCondLst>
                                    <p:cond delay="0"/>
                                  </p:stCondLst>
                                  <p:childTnLst>
                                    <p:set>
                                      <p:cBhvr>
                                        <p:cTn id="425" dur="1" fill="hold">
                                          <p:stCondLst>
                                            <p:cond delay="0"/>
                                          </p:stCondLst>
                                        </p:cTn>
                                        <p:tgtEl>
                                          <p:spTgt spid="152"/>
                                        </p:tgtEl>
                                        <p:attrNameLst>
                                          <p:attrName>style.visibility</p:attrName>
                                        </p:attrNameLst>
                                      </p:cBhvr>
                                      <p:to>
                                        <p:strVal val="visible"/>
                                      </p:to>
                                    </p:set>
                                    <p:animEffect transition="in" filter="wheel(4)">
                                      <p:cBhvr>
                                        <p:cTn id="426" dur="2000"/>
                                        <p:tgtEl>
                                          <p:spTgt spid="152"/>
                                        </p:tgtEl>
                                      </p:cBhvr>
                                    </p:animEffect>
                                  </p:childTnLst>
                                </p:cTn>
                              </p:par>
                              <p:par>
                                <p:cTn id="427" presetID="21" presetClass="entr" presetSubtype="4" fill="hold" grpId="1" nodeType="withEffect">
                                  <p:stCondLst>
                                    <p:cond delay="0"/>
                                  </p:stCondLst>
                                  <p:childTnLst>
                                    <p:set>
                                      <p:cBhvr>
                                        <p:cTn id="428" dur="1" fill="hold">
                                          <p:stCondLst>
                                            <p:cond delay="0"/>
                                          </p:stCondLst>
                                        </p:cTn>
                                        <p:tgtEl>
                                          <p:spTgt spid="153"/>
                                        </p:tgtEl>
                                        <p:attrNameLst>
                                          <p:attrName>style.visibility</p:attrName>
                                        </p:attrNameLst>
                                      </p:cBhvr>
                                      <p:to>
                                        <p:strVal val="visible"/>
                                      </p:to>
                                    </p:set>
                                    <p:animEffect transition="in" filter="wheel(4)">
                                      <p:cBhvr>
                                        <p:cTn id="429" dur="2000"/>
                                        <p:tgtEl>
                                          <p:spTgt spid="153"/>
                                        </p:tgtEl>
                                      </p:cBhvr>
                                    </p:animEffect>
                                  </p:childTnLst>
                                </p:cTn>
                              </p:par>
                              <p:par>
                                <p:cTn id="430" presetID="21" presetClass="entr" presetSubtype="4" fill="hold" grpId="1" nodeType="withEffect">
                                  <p:stCondLst>
                                    <p:cond delay="0"/>
                                  </p:stCondLst>
                                  <p:childTnLst>
                                    <p:set>
                                      <p:cBhvr>
                                        <p:cTn id="431" dur="1" fill="hold">
                                          <p:stCondLst>
                                            <p:cond delay="0"/>
                                          </p:stCondLst>
                                        </p:cTn>
                                        <p:tgtEl>
                                          <p:spTgt spid="154"/>
                                        </p:tgtEl>
                                        <p:attrNameLst>
                                          <p:attrName>style.visibility</p:attrName>
                                        </p:attrNameLst>
                                      </p:cBhvr>
                                      <p:to>
                                        <p:strVal val="visible"/>
                                      </p:to>
                                    </p:set>
                                    <p:animEffect transition="in" filter="wheel(4)">
                                      <p:cBhvr>
                                        <p:cTn id="432" dur="2000"/>
                                        <p:tgtEl>
                                          <p:spTgt spid="154"/>
                                        </p:tgtEl>
                                      </p:cBhvr>
                                    </p:animEffect>
                                  </p:childTnLst>
                                </p:cTn>
                              </p:par>
                              <p:par>
                                <p:cTn id="433" presetID="21" presetClass="entr" presetSubtype="4" fill="hold" grpId="1" nodeType="withEffect">
                                  <p:stCondLst>
                                    <p:cond delay="0"/>
                                  </p:stCondLst>
                                  <p:childTnLst>
                                    <p:set>
                                      <p:cBhvr>
                                        <p:cTn id="434" dur="1" fill="hold">
                                          <p:stCondLst>
                                            <p:cond delay="0"/>
                                          </p:stCondLst>
                                        </p:cTn>
                                        <p:tgtEl>
                                          <p:spTgt spid="155"/>
                                        </p:tgtEl>
                                        <p:attrNameLst>
                                          <p:attrName>style.visibility</p:attrName>
                                        </p:attrNameLst>
                                      </p:cBhvr>
                                      <p:to>
                                        <p:strVal val="visible"/>
                                      </p:to>
                                    </p:set>
                                    <p:animEffect transition="in" filter="wheel(4)">
                                      <p:cBhvr>
                                        <p:cTn id="435" dur="2000"/>
                                        <p:tgtEl>
                                          <p:spTgt spid="155"/>
                                        </p:tgtEl>
                                      </p:cBhvr>
                                    </p:animEffect>
                                  </p:childTnLst>
                                </p:cTn>
                              </p:par>
                              <p:par>
                                <p:cTn id="436" presetID="21" presetClass="entr" presetSubtype="4" fill="hold" grpId="1" nodeType="withEffect">
                                  <p:stCondLst>
                                    <p:cond delay="0"/>
                                  </p:stCondLst>
                                  <p:childTnLst>
                                    <p:set>
                                      <p:cBhvr>
                                        <p:cTn id="437" dur="1" fill="hold">
                                          <p:stCondLst>
                                            <p:cond delay="0"/>
                                          </p:stCondLst>
                                        </p:cTn>
                                        <p:tgtEl>
                                          <p:spTgt spid="156"/>
                                        </p:tgtEl>
                                        <p:attrNameLst>
                                          <p:attrName>style.visibility</p:attrName>
                                        </p:attrNameLst>
                                      </p:cBhvr>
                                      <p:to>
                                        <p:strVal val="visible"/>
                                      </p:to>
                                    </p:set>
                                    <p:animEffect transition="in" filter="wheel(4)">
                                      <p:cBhvr>
                                        <p:cTn id="438" dur="2000"/>
                                        <p:tgtEl>
                                          <p:spTgt spid="156"/>
                                        </p:tgtEl>
                                      </p:cBhvr>
                                    </p:animEffect>
                                  </p:childTnLst>
                                </p:cTn>
                              </p:par>
                              <p:par>
                                <p:cTn id="439" presetID="21" presetClass="entr" presetSubtype="4" fill="hold" grpId="1" nodeType="withEffect">
                                  <p:stCondLst>
                                    <p:cond delay="0"/>
                                  </p:stCondLst>
                                  <p:childTnLst>
                                    <p:set>
                                      <p:cBhvr>
                                        <p:cTn id="440" dur="1" fill="hold">
                                          <p:stCondLst>
                                            <p:cond delay="0"/>
                                          </p:stCondLst>
                                        </p:cTn>
                                        <p:tgtEl>
                                          <p:spTgt spid="157"/>
                                        </p:tgtEl>
                                        <p:attrNameLst>
                                          <p:attrName>style.visibility</p:attrName>
                                        </p:attrNameLst>
                                      </p:cBhvr>
                                      <p:to>
                                        <p:strVal val="visible"/>
                                      </p:to>
                                    </p:set>
                                    <p:animEffect transition="in" filter="wheel(4)">
                                      <p:cBhvr>
                                        <p:cTn id="441" dur="2000"/>
                                        <p:tgtEl>
                                          <p:spTgt spid="157"/>
                                        </p:tgtEl>
                                      </p:cBhvr>
                                    </p:animEffect>
                                  </p:childTnLst>
                                </p:cTn>
                              </p:par>
                              <p:par>
                                <p:cTn id="442" presetID="21" presetClass="entr" presetSubtype="4" fill="hold" grpId="1" nodeType="withEffect">
                                  <p:stCondLst>
                                    <p:cond delay="0"/>
                                  </p:stCondLst>
                                  <p:childTnLst>
                                    <p:set>
                                      <p:cBhvr>
                                        <p:cTn id="443" dur="1" fill="hold">
                                          <p:stCondLst>
                                            <p:cond delay="0"/>
                                          </p:stCondLst>
                                        </p:cTn>
                                        <p:tgtEl>
                                          <p:spTgt spid="158"/>
                                        </p:tgtEl>
                                        <p:attrNameLst>
                                          <p:attrName>style.visibility</p:attrName>
                                        </p:attrNameLst>
                                      </p:cBhvr>
                                      <p:to>
                                        <p:strVal val="visible"/>
                                      </p:to>
                                    </p:set>
                                    <p:animEffect transition="in" filter="wheel(4)">
                                      <p:cBhvr>
                                        <p:cTn id="444" dur="2000"/>
                                        <p:tgtEl>
                                          <p:spTgt spid="158"/>
                                        </p:tgtEl>
                                      </p:cBhvr>
                                    </p:animEffect>
                                  </p:childTnLst>
                                </p:cTn>
                              </p:par>
                              <p:par>
                                <p:cTn id="445" presetID="21" presetClass="entr" presetSubtype="4" fill="hold" grpId="1" nodeType="withEffect">
                                  <p:stCondLst>
                                    <p:cond delay="0"/>
                                  </p:stCondLst>
                                  <p:childTnLst>
                                    <p:set>
                                      <p:cBhvr>
                                        <p:cTn id="446" dur="1" fill="hold">
                                          <p:stCondLst>
                                            <p:cond delay="0"/>
                                          </p:stCondLst>
                                        </p:cTn>
                                        <p:tgtEl>
                                          <p:spTgt spid="159"/>
                                        </p:tgtEl>
                                        <p:attrNameLst>
                                          <p:attrName>style.visibility</p:attrName>
                                        </p:attrNameLst>
                                      </p:cBhvr>
                                      <p:to>
                                        <p:strVal val="visible"/>
                                      </p:to>
                                    </p:set>
                                    <p:animEffect transition="in" filter="wheel(4)">
                                      <p:cBhvr>
                                        <p:cTn id="447" dur="2000"/>
                                        <p:tgtEl>
                                          <p:spTgt spid="159"/>
                                        </p:tgtEl>
                                      </p:cBhvr>
                                    </p:animEffect>
                                  </p:childTnLst>
                                </p:cTn>
                              </p:par>
                              <p:par>
                                <p:cTn id="448" presetID="21" presetClass="entr" presetSubtype="4" fill="hold" grpId="1" nodeType="withEffect">
                                  <p:stCondLst>
                                    <p:cond delay="0"/>
                                  </p:stCondLst>
                                  <p:childTnLst>
                                    <p:set>
                                      <p:cBhvr>
                                        <p:cTn id="449" dur="1" fill="hold">
                                          <p:stCondLst>
                                            <p:cond delay="0"/>
                                          </p:stCondLst>
                                        </p:cTn>
                                        <p:tgtEl>
                                          <p:spTgt spid="160"/>
                                        </p:tgtEl>
                                        <p:attrNameLst>
                                          <p:attrName>style.visibility</p:attrName>
                                        </p:attrNameLst>
                                      </p:cBhvr>
                                      <p:to>
                                        <p:strVal val="visible"/>
                                      </p:to>
                                    </p:set>
                                    <p:animEffect transition="in" filter="wheel(4)">
                                      <p:cBhvr>
                                        <p:cTn id="450" dur="2000"/>
                                        <p:tgtEl>
                                          <p:spTgt spid="160"/>
                                        </p:tgtEl>
                                      </p:cBhvr>
                                    </p:animEffect>
                                  </p:childTnLst>
                                </p:cTn>
                              </p:par>
                              <p:par>
                                <p:cTn id="451" presetID="21" presetClass="entr" presetSubtype="4" fill="hold" grpId="1" nodeType="withEffect">
                                  <p:stCondLst>
                                    <p:cond delay="0"/>
                                  </p:stCondLst>
                                  <p:childTnLst>
                                    <p:set>
                                      <p:cBhvr>
                                        <p:cTn id="452" dur="1" fill="hold">
                                          <p:stCondLst>
                                            <p:cond delay="0"/>
                                          </p:stCondLst>
                                        </p:cTn>
                                        <p:tgtEl>
                                          <p:spTgt spid="161"/>
                                        </p:tgtEl>
                                        <p:attrNameLst>
                                          <p:attrName>style.visibility</p:attrName>
                                        </p:attrNameLst>
                                      </p:cBhvr>
                                      <p:to>
                                        <p:strVal val="visible"/>
                                      </p:to>
                                    </p:set>
                                    <p:animEffect transition="in" filter="wheel(4)">
                                      <p:cBhvr>
                                        <p:cTn id="453" dur="2000"/>
                                        <p:tgtEl>
                                          <p:spTgt spid="161"/>
                                        </p:tgtEl>
                                      </p:cBhvr>
                                    </p:animEffect>
                                  </p:childTnLst>
                                </p:cTn>
                              </p:par>
                              <p:par>
                                <p:cTn id="454" presetID="21" presetClass="entr" presetSubtype="4" fill="hold" grpId="1" nodeType="withEffect">
                                  <p:stCondLst>
                                    <p:cond delay="0"/>
                                  </p:stCondLst>
                                  <p:childTnLst>
                                    <p:set>
                                      <p:cBhvr>
                                        <p:cTn id="455" dur="1" fill="hold">
                                          <p:stCondLst>
                                            <p:cond delay="0"/>
                                          </p:stCondLst>
                                        </p:cTn>
                                        <p:tgtEl>
                                          <p:spTgt spid="162"/>
                                        </p:tgtEl>
                                        <p:attrNameLst>
                                          <p:attrName>style.visibility</p:attrName>
                                        </p:attrNameLst>
                                      </p:cBhvr>
                                      <p:to>
                                        <p:strVal val="visible"/>
                                      </p:to>
                                    </p:set>
                                    <p:animEffect transition="in" filter="wheel(4)">
                                      <p:cBhvr>
                                        <p:cTn id="456" dur="2000"/>
                                        <p:tgtEl>
                                          <p:spTgt spid="162"/>
                                        </p:tgtEl>
                                      </p:cBhvr>
                                    </p:animEffect>
                                  </p:childTnLst>
                                </p:cTn>
                              </p:par>
                              <p:par>
                                <p:cTn id="457" presetID="21" presetClass="entr" presetSubtype="4" fill="hold" grpId="1" nodeType="withEffect">
                                  <p:stCondLst>
                                    <p:cond delay="0"/>
                                  </p:stCondLst>
                                  <p:childTnLst>
                                    <p:set>
                                      <p:cBhvr>
                                        <p:cTn id="458" dur="1" fill="hold">
                                          <p:stCondLst>
                                            <p:cond delay="0"/>
                                          </p:stCondLst>
                                        </p:cTn>
                                        <p:tgtEl>
                                          <p:spTgt spid="163"/>
                                        </p:tgtEl>
                                        <p:attrNameLst>
                                          <p:attrName>style.visibility</p:attrName>
                                        </p:attrNameLst>
                                      </p:cBhvr>
                                      <p:to>
                                        <p:strVal val="visible"/>
                                      </p:to>
                                    </p:set>
                                    <p:animEffect transition="in" filter="wheel(4)">
                                      <p:cBhvr>
                                        <p:cTn id="459" dur="2000"/>
                                        <p:tgtEl>
                                          <p:spTgt spid="163"/>
                                        </p:tgtEl>
                                      </p:cBhvr>
                                    </p:animEffect>
                                  </p:childTnLst>
                                </p:cTn>
                              </p:par>
                              <p:par>
                                <p:cTn id="460" presetID="21" presetClass="entr" presetSubtype="4" fill="hold" grpId="1" nodeType="withEffect">
                                  <p:stCondLst>
                                    <p:cond delay="0"/>
                                  </p:stCondLst>
                                  <p:childTnLst>
                                    <p:set>
                                      <p:cBhvr>
                                        <p:cTn id="461" dur="1" fill="hold">
                                          <p:stCondLst>
                                            <p:cond delay="0"/>
                                          </p:stCondLst>
                                        </p:cTn>
                                        <p:tgtEl>
                                          <p:spTgt spid="164"/>
                                        </p:tgtEl>
                                        <p:attrNameLst>
                                          <p:attrName>style.visibility</p:attrName>
                                        </p:attrNameLst>
                                      </p:cBhvr>
                                      <p:to>
                                        <p:strVal val="visible"/>
                                      </p:to>
                                    </p:set>
                                    <p:animEffect transition="in" filter="wheel(4)">
                                      <p:cBhvr>
                                        <p:cTn id="462" dur="2000"/>
                                        <p:tgtEl>
                                          <p:spTgt spid="164"/>
                                        </p:tgtEl>
                                      </p:cBhvr>
                                    </p:animEffect>
                                  </p:childTnLst>
                                </p:cTn>
                              </p:par>
                              <p:par>
                                <p:cTn id="463" presetID="21" presetClass="entr" presetSubtype="4" fill="hold" grpId="1" nodeType="withEffect">
                                  <p:stCondLst>
                                    <p:cond delay="0"/>
                                  </p:stCondLst>
                                  <p:childTnLst>
                                    <p:set>
                                      <p:cBhvr>
                                        <p:cTn id="464" dur="1" fill="hold">
                                          <p:stCondLst>
                                            <p:cond delay="0"/>
                                          </p:stCondLst>
                                        </p:cTn>
                                        <p:tgtEl>
                                          <p:spTgt spid="165"/>
                                        </p:tgtEl>
                                        <p:attrNameLst>
                                          <p:attrName>style.visibility</p:attrName>
                                        </p:attrNameLst>
                                      </p:cBhvr>
                                      <p:to>
                                        <p:strVal val="visible"/>
                                      </p:to>
                                    </p:set>
                                    <p:animEffect transition="in" filter="wheel(4)">
                                      <p:cBhvr>
                                        <p:cTn id="465" dur="2000"/>
                                        <p:tgtEl>
                                          <p:spTgt spid="165"/>
                                        </p:tgtEl>
                                      </p:cBhvr>
                                    </p:animEffect>
                                  </p:childTnLst>
                                </p:cTn>
                              </p:par>
                              <p:par>
                                <p:cTn id="466" presetID="21" presetClass="entr" presetSubtype="4" fill="hold" grpId="1" nodeType="withEffect">
                                  <p:stCondLst>
                                    <p:cond delay="0"/>
                                  </p:stCondLst>
                                  <p:childTnLst>
                                    <p:set>
                                      <p:cBhvr>
                                        <p:cTn id="467" dur="1" fill="hold">
                                          <p:stCondLst>
                                            <p:cond delay="0"/>
                                          </p:stCondLst>
                                        </p:cTn>
                                        <p:tgtEl>
                                          <p:spTgt spid="166"/>
                                        </p:tgtEl>
                                        <p:attrNameLst>
                                          <p:attrName>style.visibility</p:attrName>
                                        </p:attrNameLst>
                                      </p:cBhvr>
                                      <p:to>
                                        <p:strVal val="visible"/>
                                      </p:to>
                                    </p:set>
                                    <p:animEffect transition="in" filter="wheel(4)">
                                      <p:cBhvr>
                                        <p:cTn id="468" dur="2000"/>
                                        <p:tgtEl>
                                          <p:spTgt spid="166"/>
                                        </p:tgtEl>
                                      </p:cBhvr>
                                    </p:animEffect>
                                  </p:childTnLst>
                                </p:cTn>
                              </p:par>
                              <p:par>
                                <p:cTn id="469" presetID="21" presetClass="entr" presetSubtype="4" fill="hold" grpId="1" nodeType="withEffect">
                                  <p:stCondLst>
                                    <p:cond delay="0"/>
                                  </p:stCondLst>
                                  <p:childTnLst>
                                    <p:set>
                                      <p:cBhvr>
                                        <p:cTn id="470" dur="1" fill="hold">
                                          <p:stCondLst>
                                            <p:cond delay="0"/>
                                          </p:stCondLst>
                                        </p:cTn>
                                        <p:tgtEl>
                                          <p:spTgt spid="167"/>
                                        </p:tgtEl>
                                        <p:attrNameLst>
                                          <p:attrName>style.visibility</p:attrName>
                                        </p:attrNameLst>
                                      </p:cBhvr>
                                      <p:to>
                                        <p:strVal val="visible"/>
                                      </p:to>
                                    </p:set>
                                    <p:animEffect transition="in" filter="wheel(4)">
                                      <p:cBhvr>
                                        <p:cTn id="471" dur="2000"/>
                                        <p:tgtEl>
                                          <p:spTgt spid="167"/>
                                        </p:tgtEl>
                                      </p:cBhvr>
                                    </p:animEffect>
                                  </p:childTnLst>
                                </p:cTn>
                              </p:par>
                              <p:par>
                                <p:cTn id="472" presetID="21" presetClass="entr" presetSubtype="4" fill="hold" grpId="1" nodeType="withEffect">
                                  <p:stCondLst>
                                    <p:cond delay="0"/>
                                  </p:stCondLst>
                                  <p:childTnLst>
                                    <p:set>
                                      <p:cBhvr>
                                        <p:cTn id="473" dur="1" fill="hold">
                                          <p:stCondLst>
                                            <p:cond delay="0"/>
                                          </p:stCondLst>
                                        </p:cTn>
                                        <p:tgtEl>
                                          <p:spTgt spid="168"/>
                                        </p:tgtEl>
                                        <p:attrNameLst>
                                          <p:attrName>style.visibility</p:attrName>
                                        </p:attrNameLst>
                                      </p:cBhvr>
                                      <p:to>
                                        <p:strVal val="visible"/>
                                      </p:to>
                                    </p:set>
                                    <p:animEffect transition="in" filter="wheel(4)">
                                      <p:cBhvr>
                                        <p:cTn id="474" dur="2000"/>
                                        <p:tgtEl>
                                          <p:spTgt spid="168"/>
                                        </p:tgtEl>
                                      </p:cBhvr>
                                    </p:animEffect>
                                  </p:childTnLst>
                                </p:cTn>
                              </p:par>
                              <p:par>
                                <p:cTn id="475" presetID="21" presetClass="entr" presetSubtype="4" fill="hold" grpId="1" nodeType="withEffect">
                                  <p:stCondLst>
                                    <p:cond delay="0"/>
                                  </p:stCondLst>
                                  <p:childTnLst>
                                    <p:set>
                                      <p:cBhvr>
                                        <p:cTn id="476" dur="1" fill="hold">
                                          <p:stCondLst>
                                            <p:cond delay="0"/>
                                          </p:stCondLst>
                                        </p:cTn>
                                        <p:tgtEl>
                                          <p:spTgt spid="169"/>
                                        </p:tgtEl>
                                        <p:attrNameLst>
                                          <p:attrName>style.visibility</p:attrName>
                                        </p:attrNameLst>
                                      </p:cBhvr>
                                      <p:to>
                                        <p:strVal val="visible"/>
                                      </p:to>
                                    </p:set>
                                    <p:animEffect transition="in" filter="wheel(4)">
                                      <p:cBhvr>
                                        <p:cTn id="477" dur="2000"/>
                                        <p:tgtEl>
                                          <p:spTgt spid="169"/>
                                        </p:tgtEl>
                                      </p:cBhvr>
                                    </p:animEffect>
                                  </p:childTnLst>
                                </p:cTn>
                              </p:par>
                              <p:par>
                                <p:cTn id="478" presetID="21" presetClass="entr" presetSubtype="4" fill="hold" grpId="1" nodeType="withEffect">
                                  <p:stCondLst>
                                    <p:cond delay="0"/>
                                  </p:stCondLst>
                                  <p:childTnLst>
                                    <p:set>
                                      <p:cBhvr>
                                        <p:cTn id="479" dur="1" fill="hold">
                                          <p:stCondLst>
                                            <p:cond delay="0"/>
                                          </p:stCondLst>
                                        </p:cTn>
                                        <p:tgtEl>
                                          <p:spTgt spid="170"/>
                                        </p:tgtEl>
                                        <p:attrNameLst>
                                          <p:attrName>style.visibility</p:attrName>
                                        </p:attrNameLst>
                                      </p:cBhvr>
                                      <p:to>
                                        <p:strVal val="visible"/>
                                      </p:to>
                                    </p:set>
                                    <p:animEffect transition="in" filter="wheel(4)">
                                      <p:cBhvr>
                                        <p:cTn id="480" dur="2000"/>
                                        <p:tgtEl>
                                          <p:spTgt spid="170"/>
                                        </p:tgtEl>
                                      </p:cBhvr>
                                    </p:animEffect>
                                  </p:childTnLst>
                                </p:cTn>
                              </p:par>
                              <p:par>
                                <p:cTn id="481" presetID="21" presetClass="entr" presetSubtype="4" fill="hold" grpId="1" nodeType="withEffect">
                                  <p:stCondLst>
                                    <p:cond delay="0"/>
                                  </p:stCondLst>
                                  <p:childTnLst>
                                    <p:set>
                                      <p:cBhvr>
                                        <p:cTn id="482" dur="1" fill="hold">
                                          <p:stCondLst>
                                            <p:cond delay="0"/>
                                          </p:stCondLst>
                                        </p:cTn>
                                        <p:tgtEl>
                                          <p:spTgt spid="171"/>
                                        </p:tgtEl>
                                        <p:attrNameLst>
                                          <p:attrName>style.visibility</p:attrName>
                                        </p:attrNameLst>
                                      </p:cBhvr>
                                      <p:to>
                                        <p:strVal val="visible"/>
                                      </p:to>
                                    </p:set>
                                    <p:animEffect transition="in" filter="wheel(4)">
                                      <p:cBhvr>
                                        <p:cTn id="483" dur="2000"/>
                                        <p:tgtEl>
                                          <p:spTgt spid="171"/>
                                        </p:tgtEl>
                                      </p:cBhvr>
                                    </p:animEffect>
                                  </p:childTnLst>
                                </p:cTn>
                              </p:par>
                              <p:par>
                                <p:cTn id="484" presetID="21" presetClass="entr" presetSubtype="4" fill="hold" grpId="1" nodeType="withEffect">
                                  <p:stCondLst>
                                    <p:cond delay="0"/>
                                  </p:stCondLst>
                                  <p:childTnLst>
                                    <p:set>
                                      <p:cBhvr>
                                        <p:cTn id="485" dur="1" fill="hold">
                                          <p:stCondLst>
                                            <p:cond delay="0"/>
                                          </p:stCondLst>
                                        </p:cTn>
                                        <p:tgtEl>
                                          <p:spTgt spid="172"/>
                                        </p:tgtEl>
                                        <p:attrNameLst>
                                          <p:attrName>style.visibility</p:attrName>
                                        </p:attrNameLst>
                                      </p:cBhvr>
                                      <p:to>
                                        <p:strVal val="visible"/>
                                      </p:to>
                                    </p:set>
                                    <p:animEffect transition="in" filter="wheel(4)">
                                      <p:cBhvr>
                                        <p:cTn id="486" dur="2000"/>
                                        <p:tgtEl>
                                          <p:spTgt spid="172"/>
                                        </p:tgtEl>
                                      </p:cBhvr>
                                    </p:animEffect>
                                  </p:childTnLst>
                                </p:cTn>
                              </p:par>
                              <p:par>
                                <p:cTn id="487" presetID="21" presetClass="entr" presetSubtype="4" fill="hold" grpId="1" nodeType="withEffect">
                                  <p:stCondLst>
                                    <p:cond delay="0"/>
                                  </p:stCondLst>
                                  <p:childTnLst>
                                    <p:set>
                                      <p:cBhvr>
                                        <p:cTn id="488" dur="1" fill="hold">
                                          <p:stCondLst>
                                            <p:cond delay="0"/>
                                          </p:stCondLst>
                                        </p:cTn>
                                        <p:tgtEl>
                                          <p:spTgt spid="173"/>
                                        </p:tgtEl>
                                        <p:attrNameLst>
                                          <p:attrName>style.visibility</p:attrName>
                                        </p:attrNameLst>
                                      </p:cBhvr>
                                      <p:to>
                                        <p:strVal val="visible"/>
                                      </p:to>
                                    </p:set>
                                    <p:animEffect transition="in" filter="wheel(4)">
                                      <p:cBhvr>
                                        <p:cTn id="489" dur="2000"/>
                                        <p:tgtEl>
                                          <p:spTgt spid="173"/>
                                        </p:tgtEl>
                                      </p:cBhvr>
                                    </p:animEffect>
                                  </p:childTnLst>
                                </p:cTn>
                              </p:par>
                              <p:par>
                                <p:cTn id="490" presetID="21" presetClass="entr" presetSubtype="4" fill="hold" grpId="1" nodeType="withEffect">
                                  <p:stCondLst>
                                    <p:cond delay="0"/>
                                  </p:stCondLst>
                                  <p:childTnLst>
                                    <p:set>
                                      <p:cBhvr>
                                        <p:cTn id="491" dur="1" fill="hold">
                                          <p:stCondLst>
                                            <p:cond delay="0"/>
                                          </p:stCondLst>
                                        </p:cTn>
                                        <p:tgtEl>
                                          <p:spTgt spid="174"/>
                                        </p:tgtEl>
                                        <p:attrNameLst>
                                          <p:attrName>style.visibility</p:attrName>
                                        </p:attrNameLst>
                                      </p:cBhvr>
                                      <p:to>
                                        <p:strVal val="visible"/>
                                      </p:to>
                                    </p:set>
                                    <p:animEffect transition="in" filter="wheel(4)">
                                      <p:cBhvr>
                                        <p:cTn id="492" dur="2000"/>
                                        <p:tgtEl>
                                          <p:spTgt spid="174"/>
                                        </p:tgtEl>
                                      </p:cBhvr>
                                    </p:animEffect>
                                  </p:childTnLst>
                                </p:cTn>
                              </p:par>
                              <p:par>
                                <p:cTn id="493" presetID="21" presetClass="entr" presetSubtype="4" fill="hold" grpId="1" nodeType="withEffect">
                                  <p:stCondLst>
                                    <p:cond delay="0"/>
                                  </p:stCondLst>
                                  <p:childTnLst>
                                    <p:set>
                                      <p:cBhvr>
                                        <p:cTn id="494" dur="1" fill="hold">
                                          <p:stCondLst>
                                            <p:cond delay="0"/>
                                          </p:stCondLst>
                                        </p:cTn>
                                        <p:tgtEl>
                                          <p:spTgt spid="175"/>
                                        </p:tgtEl>
                                        <p:attrNameLst>
                                          <p:attrName>style.visibility</p:attrName>
                                        </p:attrNameLst>
                                      </p:cBhvr>
                                      <p:to>
                                        <p:strVal val="visible"/>
                                      </p:to>
                                    </p:set>
                                    <p:animEffect transition="in" filter="wheel(4)">
                                      <p:cBhvr>
                                        <p:cTn id="495" dur="2000"/>
                                        <p:tgtEl>
                                          <p:spTgt spid="175"/>
                                        </p:tgtEl>
                                      </p:cBhvr>
                                    </p:animEffect>
                                  </p:childTnLst>
                                </p:cTn>
                              </p:par>
                              <p:par>
                                <p:cTn id="496" presetID="21" presetClass="entr" presetSubtype="4" fill="hold" grpId="1" nodeType="withEffect">
                                  <p:stCondLst>
                                    <p:cond delay="0"/>
                                  </p:stCondLst>
                                  <p:childTnLst>
                                    <p:set>
                                      <p:cBhvr>
                                        <p:cTn id="497" dur="1" fill="hold">
                                          <p:stCondLst>
                                            <p:cond delay="0"/>
                                          </p:stCondLst>
                                        </p:cTn>
                                        <p:tgtEl>
                                          <p:spTgt spid="176"/>
                                        </p:tgtEl>
                                        <p:attrNameLst>
                                          <p:attrName>style.visibility</p:attrName>
                                        </p:attrNameLst>
                                      </p:cBhvr>
                                      <p:to>
                                        <p:strVal val="visible"/>
                                      </p:to>
                                    </p:set>
                                    <p:animEffect transition="in" filter="wheel(4)">
                                      <p:cBhvr>
                                        <p:cTn id="498" dur="2000"/>
                                        <p:tgtEl>
                                          <p:spTgt spid="176"/>
                                        </p:tgtEl>
                                      </p:cBhvr>
                                    </p:animEffect>
                                  </p:childTnLst>
                                </p:cTn>
                              </p:par>
                              <p:par>
                                <p:cTn id="499" presetID="21" presetClass="entr" presetSubtype="4" fill="hold" grpId="1" nodeType="withEffect">
                                  <p:stCondLst>
                                    <p:cond delay="0"/>
                                  </p:stCondLst>
                                  <p:childTnLst>
                                    <p:set>
                                      <p:cBhvr>
                                        <p:cTn id="500" dur="1" fill="hold">
                                          <p:stCondLst>
                                            <p:cond delay="0"/>
                                          </p:stCondLst>
                                        </p:cTn>
                                        <p:tgtEl>
                                          <p:spTgt spid="177"/>
                                        </p:tgtEl>
                                        <p:attrNameLst>
                                          <p:attrName>style.visibility</p:attrName>
                                        </p:attrNameLst>
                                      </p:cBhvr>
                                      <p:to>
                                        <p:strVal val="visible"/>
                                      </p:to>
                                    </p:set>
                                    <p:animEffect transition="in" filter="wheel(4)">
                                      <p:cBhvr>
                                        <p:cTn id="501" dur="2000"/>
                                        <p:tgtEl>
                                          <p:spTgt spid="177"/>
                                        </p:tgtEl>
                                      </p:cBhvr>
                                    </p:animEffect>
                                  </p:childTnLst>
                                </p:cTn>
                              </p:par>
                              <p:par>
                                <p:cTn id="502" presetID="21" presetClass="entr" presetSubtype="4" fill="hold" grpId="1" nodeType="withEffect">
                                  <p:stCondLst>
                                    <p:cond delay="0"/>
                                  </p:stCondLst>
                                  <p:childTnLst>
                                    <p:set>
                                      <p:cBhvr>
                                        <p:cTn id="503" dur="1" fill="hold">
                                          <p:stCondLst>
                                            <p:cond delay="0"/>
                                          </p:stCondLst>
                                        </p:cTn>
                                        <p:tgtEl>
                                          <p:spTgt spid="178"/>
                                        </p:tgtEl>
                                        <p:attrNameLst>
                                          <p:attrName>style.visibility</p:attrName>
                                        </p:attrNameLst>
                                      </p:cBhvr>
                                      <p:to>
                                        <p:strVal val="visible"/>
                                      </p:to>
                                    </p:set>
                                    <p:animEffect transition="in" filter="wheel(4)">
                                      <p:cBhvr>
                                        <p:cTn id="504" dur="2000"/>
                                        <p:tgtEl>
                                          <p:spTgt spid="178"/>
                                        </p:tgtEl>
                                      </p:cBhvr>
                                    </p:animEffect>
                                  </p:childTnLst>
                                </p:cTn>
                              </p:par>
                              <p:par>
                                <p:cTn id="505" presetID="21" presetClass="entr" presetSubtype="4" fill="hold" grpId="1" nodeType="withEffect">
                                  <p:stCondLst>
                                    <p:cond delay="0"/>
                                  </p:stCondLst>
                                  <p:childTnLst>
                                    <p:set>
                                      <p:cBhvr>
                                        <p:cTn id="506" dur="1" fill="hold">
                                          <p:stCondLst>
                                            <p:cond delay="0"/>
                                          </p:stCondLst>
                                        </p:cTn>
                                        <p:tgtEl>
                                          <p:spTgt spid="179"/>
                                        </p:tgtEl>
                                        <p:attrNameLst>
                                          <p:attrName>style.visibility</p:attrName>
                                        </p:attrNameLst>
                                      </p:cBhvr>
                                      <p:to>
                                        <p:strVal val="visible"/>
                                      </p:to>
                                    </p:set>
                                    <p:animEffect transition="in" filter="wheel(4)">
                                      <p:cBhvr>
                                        <p:cTn id="507" dur="2000"/>
                                        <p:tgtEl>
                                          <p:spTgt spid="179"/>
                                        </p:tgtEl>
                                      </p:cBhvr>
                                    </p:animEffect>
                                  </p:childTnLst>
                                </p:cTn>
                              </p:par>
                              <p:par>
                                <p:cTn id="508" presetID="21" presetClass="entr" presetSubtype="4" fill="hold" grpId="1" nodeType="withEffect">
                                  <p:stCondLst>
                                    <p:cond delay="0"/>
                                  </p:stCondLst>
                                  <p:childTnLst>
                                    <p:set>
                                      <p:cBhvr>
                                        <p:cTn id="509" dur="1" fill="hold">
                                          <p:stCondLst>
                                            <p:cond delay="0"/>
                                          </p:stCondLst>
                                        </p:cTn>
                                        <p:tgtEl>
                                          <p:spTgt spid="180"/>
                                        </p:tgtEl>
                                        <p:attrNameLst>
                                          <p:attrName>style.visibility</p:attrName>
                                        </p:attrNameLst>
                                      </p:cBhvr>
                                      <p:to>
                                        <p:strVal val="visible"/>
                                      </p:to>
                                    </p:set>
                                    <p:animEffect transition="in" filter="wheel(4)">
                                      <p:cBhvr>
                                        <p:cTn id="510" dur="2000"/>
                                        <p:tgtEl>
                                          <p:spTgt spid="180"/>
                                        </p:tgtEl>
                                      </p:cBhvr>
                                    </p:animEffect>
                                  </p:childTnLst>
                                </p:cTn>
                              </p:par>
                              <p:par>
                                <p:cTn id="511" presetID="21" presetClass="entr" presetSubtype="4" fill="hold" grpId="1" nodeType="withEffect">
                                  <p:stCondLst>
                                    <p:cond delay="0"/>
                                  </p:stCondLst>
                                  <p:childTnLst>
                                    <p:set>
                                      <p:cBhvr>
                                        <p:cTn id="512" dur="1" fill="hold">
                                          <p:stCondLst>
                                            <p:cond delay="0"/>
                                          </p:stCondLst>
                                        </p:cTn>
                                        <p:tgtEl>
                                          <p:spTgt spid="181"/>
                                        </p:tgtEl>
                                        <p:attrNameLst>
                                          <p:attrName>style.visibility</p:attrName>
                                        </p:attrNameLst>
                                      </p:cBhvr>
                                      <p:to>
                                        <p:strVal val="visible"/>
                                      </p:to>
                                    </p:set>
                                    <p:animEffect transition="in" filter="wheel(4)">
                                      <p:cBhvr>
                                        <p:cTn id="513" dur="2000"/>
                                        <p:tgtEl>
                                          <p:spTgt spid="181"/>
                                        </p:tgtEl>
                                      </p:cBhvr>
                                    </p:animEffect>
                                  </p:childTnLst>
                                </p:cTn>
                              </p:par>
                              <p:par>
                                <p:cTn id="514" presetID="21" presetClass="entr" presetSubtype="4" fill="hold" grpId="1" nodeType="withEffect">
                                  <p:stCondLst>
                                    <p:cond delay="0"/>
                                  </p:stCondLst>
                                  <p:childTnLst>
                                    <p:set>
                                      <p:cBhvr>
                                        <p:cTn id="515" dur="1" fill="hold">
                                          <p:stCondLst>
                                            <p:cond delay="0"/>
                                          </p:stCondLst>
                                        </p:cTn>
                                        <p:tgtEl>
                                          <p:spTgt spid="182"/>
                                        </p:tgtEl>
                                        <p:attrNameLst>
                                          <p:attrName>style.visibility</p:attrName>
                                        </p:attrNameLst>
                                      </p:cBhvr>
                                      <p:to>
                                        <p:strVal val="visible"/>
                                      </p:to>
                                    </p:set>
                                    <p:animEffect transition="in" filter="wheel(4)">
                                      <p:cBhvr>
                                        <p:cTn id="516" dur="2000"/>
                                        <p:tgtEl>
                                          <p:spTgt spid="182"/>
                                        </p:tgtEl>
                                      </p:cBhvr>
                                    </p:animEffect>
                                  </p:childTnLst>
                                </p:cTn>
                              </p:par>
                              <p:par>
                                <p:cTn id="517" presetID="21" presetClass="entr" presetSubtype="4" fill="hold" grpId="1" nodeType="withEffect">
                                  <p:stCondLst>
                                    <p:cond delay="0"/>
                                  </p:stCondLst>
                                  <p:childTnLst>
                                    <p:set>
                                      <p:cBhvr>
                                        <p:cTn id="518" dur="1" fill="hold">
                                          <p:stCondLst>
                                            <p:cond delay="0"/>
                                          </p:stCondLst>
                                        </p:cTn>
                                        <p:tgtEl>
                                          <p:spTgt spid="183"/>
                                        </p:tgtEl>
                                        <p:attrNameLst>
                                          <p:attrName>style.visibility</p:attrName>
                                        </p:attrNameLst>
                                      </p:cBhvr>
                                      <p:to>
                                        <p:strVal val="visible"/>
                                      </p:to>
                                    </p:set>
                                    <p:animEffect transition="in" filter="wheel(4)">
                                      <p:cBhvr>
                                        <p:cTn id="519" dur="2000"/>
                                        <p:tgtEl>
                                          <p:spTgt spid="183"/>
                                        </p:tgtEl>
                                      </p:cBhvr>
                                    </p:animEffect>
                                  </p:childTnLst>
                                </p:cTn>
                              </p:par>
                              <p:par>
                                <p:cTn id="520" presetID="21" presetClass="entr" presetSubtype="4" fill="hold" grpId="1" nodeType="withEffect">
                                  <p:stCondLst>
                                    <p:cond delay="0"/>
                                  </p:stCondLst>
                                  <p:childTnLst>
                                    <p:set>
                                      <p:cBhvr>
                                        <p:cTn id="521" dur="1" fill="hold">
                                          <p:stCondLst>
                                            <p:cond delay="0"/>
                                          </p:stCondLst>
                                        </p:cTn>
                                        <p:tgtEl>
                                          <p:spTgt spid="184"/>
                                        </p:tgtEl>
                                        <p:attrNameLst>
                                          <p:attrName>style.visibility</p:attrName>
                                        </p:attrNameLst>
                                      </p:cBhvr>
                                      <p:to>
                                        <p:strVal val="visible"/>
                                      </p:to>
                                    </p:set>
                                    <p:animEffect transition="in" filter="wheel(4)">
                                      <p:cBhvr>
                                        <p:cTn id="522" dur="2000"/>
                                        <p:tgtEl>
                                          <p:spTgt spid="184"/>
                                        </p:tgtEl>
                                      </p:cBhvr>
                                    </p:animEffect>
                                  </p:childTnLst>
                                </p:cTn>
                              </p:par>
                              <p:par>
                                <p:cTn id="523" presetID="21" presetClass="entr" presetSubtype="4" fill="hold" grpId="1" nodeType="withEffect">
                                  <p:stCondLst>
                                    <p:cond delay="0"/>
                                  </p:stCondLst>
                                  <p:childTnLst>
                                    <p:set>
                                      <p:cBhvr>
                                        <p:cTn id="524" dur="1" fill="hold">
                                          <p:stCondLst>
                                            <p:cond delay="0"/>
                                          </p:stCondLst>
                                        </p:cTn>
                                        <p:tgtEl>
                                          <p:spTgt spid="185"/>
                                        </p:tgtEl>
                                        <p:attrNameLst>
                                          <p:attrName>style.visibility</p:attrName>
                                        </p:attrNameLst>
                                      </p:cBhvr>
                                      <p:to>
                                        <p:strVal val="visible"/>
                                      </p:to>
                                    </p:set>
                                    <p:animEffect transition="in" filter="wheel(4)">
                                      <p:cBhvr>
                                        <p:cTn id="525" dur="2000"/>
                                        <p:tgtEl>
                                          <p:spTgt spid="185"/>
                                        </p:tgtEl>
                                      </p:cBhvr>
                                    </p:animEffect>
                                  </p:childTnLst>
                                </p:cTn>
                              </p:par>
                              <p:par>
                                <p:cTn id="526" presetID="21" presetClass="entr" presetSubtype="4" fill="hold" grpId="1" nodeType="withEffect">
                                  <p:stCondLst>
                                    <p:cond delay="0"/>
                                  </p:stCondLst>
                                  <p:childTnLst>
                                    <p:set>
                                      <p:cBhvr>
                                        <p:cTn id="527" dur="1" fill="hold">
                                          <p:stCondLst>
                                            <p:cond delay="0"/>
                                          </p:stCondLst>
                                        </p:cTn>
                                        <p:tgtEl>
                                          <p:spTgt spid="186"/>
                                        </p:tgtEl>
                                        <p:attrNameLst>
                                          <p:attrName>style.visibility</p:attrName>
                                        </p:attrNameLst>
                                      </p:cBhvr>
                                      <p:to>
                                        <p:strVal val="visible"/>
                                      </p:to>
                                    </p:set>
                                    <p:animEffect transition="in" filter="wheel(4)">
                                      <p:cBhvr>
                                        <p:cTn id="528" dur="2000"/>
                                        <p:tgtEl>
                                          <p:spTgt spid="186"/>
                                        </p:tgtEl>
                                      </p:cBhvr>
                                    </p:animEffect>
                                  </p:childTnLst>
                                </p:cTn>
                              </p:par>
                              <p:par>
                                <p:cTn id="529" presetID="21" presetClass="entr" presetSubtype="4" fill="hold" grpId="1" nodeType="withEffect">
                                  <p:stCondLst>
                                    <p:cond delay="0"/>
                                  </p:stCondLst>
                                  <p:childTnLst>
                                    <p:set>
                                      <p:cBhvr>
                                        <p:cTn id="530" dur="1" fill="hold">
                                          <p:stCondLst>
                                            <p:cond delay="0"/>
                                          </p:stCondLst>
                                        </p:cTn>
                                        <p:tgtEl>
                                          <p:spTgt spid="187"/>
                                        </p:tgtEl>
                                        <p:attrNameLst>
                                          <p:attrName>style.visibility</p:attrName>
                                        </p:attrNameLst>
                                      </p:cBhvr>
                                      <p:to>
                                        <p:strVal val="visible"/>
                                      </p:to>
                                    </p:set>
                                    <p:animEffect transition="in" filter="wheel(4)">
                                      <p:cBhvr>
                                        <p:cTn id="531" dur="2000"/>
                                        <p:tgtEl>
                                          <p:spTgt spid="187"/>
                                        </p:tgtEl>
                                      </p:cBhvr>
                                    </p:animEffect>
                                  </p:childTnLst>
                                </p:cTn>
                              </p:par>
                              <p:par>
                                <p:cTn id="532" presetID="21" presetClass="entr" presetSubtype="4" fill="hold" grpId="1" nodeType="withEffect">
                                  <p:stCondLst>
                                    <p:cond delay="0"/>
                                  </p:stCondLst>
                                  <p:childTnLst>
                                    <p:set>
                                      <p:cBhvr>
                                        <p:cTn id="533" dur="1" fill="hold">
                                          <p:stCondLst>
                                            <p:cond delay="0"/>
                                          </p:stCondLst>
                                        </p:cTn>
                                        <p:tgtEl>
                                          <p:spTgt spid="188"/>
                                        </p:tgtEl>
                                        <p:attrNameLst>
                                          <p:attrName>style.visibility</p:attrName>
                                        </p:attrNameLst>
                                      </p:cBhvr>
                                      <p:to>
                                        <p:strVal val="visible"/>
                                      </p:to>
                                    </p:set>
                                    <p:animEffect transition="in" filter="wheel(4)">
                                      <p:cBhvr>
                                        <p:cTn id="534" dur="2000"/>
                                        <p:tgtEl>
                                          <p:spTgt spid="188"/>
                                        </p:tgtEl>
                                      </p:cBhvr>
                                    </p:animEffect>
                                  </p:childTnLst>
                                </p:cTn>
                              </p:par>
                              <p:par>
                                <p:cTn id="535" presetID="21" presetClass="entr" presetSubtype="4" fill="hold" grpId="1" nodeType="withEffect">
                                  <p:stCondLst>
                                    <p:cond delay="0"/>
                                  </p:stCondLst>
                                  <p:childTnLst>
                                    <p:set>
                                      <p:cBhvr>
                                        <p:cTn id="536" dur="1" fill="hold">
                                          <p:stCondLst>
                                            <p:cond delay="0"/>
                                          </p:stCondLst>
                                        </p:cTn>
                                        <p:tgtEl>
                                          <p:spTgt spid="189"/>
                                        </p:tgtEl>
                                        <p:attrNameLst>
                                          <p:attrName>style.visibility</p:attrName>
                                        </p:attrNameLst>
                                      </p:cBhvr>
                                      <p:to>
                                        <p:strVal val="visible"/>
                                      </p:to>
                                    </p:set>
                                    <p:animEffect transition="in" filter="wheel(4)">
                                      <p:cBhvr>
                                        <p:cTn id="537" dur="2000"/>
                                        <p:tgtEl>
                                          <p:spTgt spid="189"/>
                                        </p:tgtEl>
                                      </p:cBhvr>
                                    </p:animEffect>
                                  </p:childTnLst>
                                </p:cTn>
                              </p:par>
                              <p:par>
                                <p:cTn id="538" presetID="21" presetClass="entr" presetSubtype="4" fill="hold" grpId="1" nodeType="withEffect">
                                  <p:stCondLst>
                                    <p:cond delay="0"/>
                                  </p:stCondLst>
                                  <p:childTnLst>
                                    <p:set>
                                      <p:cBhvr>
                                        <p:cTn id="539" dur="1" fill="hold">
                                          <p:stCondLst>
                                            <p:cond delay="0"/>
                                          </p:stCondLst>
                                        </p:cTn>
                                        <p:tgtEl>
                                          <p:spTgt spid="190"/>
                                        </p:tgtEl>
                                        <p:attrNameLst>
                                          <p:attrName>style.visibility</p:attrName>
                                        </p:attrNameLst>
                                      </p:cBhvr>
                                      <p:to>
                                        <p:strVal val="visible"/>
                                      </p:to>
                                    </p:set>
                                    <p:animEffect transition="in" filter="wheel(4)">
                                      <p:cBhvr>
                                        <p:cTn id="540" dur="2000"/>
                                        <p:tgtEl>
                                          <p:spTgt spid="190"/>
                                        </p:tgtEl>
                                      </p:cBhvr>
                                    </p:animEffect>
                                  </p:childTnLst>
                                </p:cTn>
                              </p:par>
                              <p:par>
                                <p:cTn id="541" presetID="21" presetClass="entr" presetSubtype="4" fill="hold" grpId="1" nodeType="withEffect">
                                  <p:stCondLst>
                                    <p:cond delay="0"/>
                                  </p:stCondLst>
                                  <p:childTnLst>
                                    <p:set>
                                      <p:cBhvr>
                                        <p:cTn id="542" dur="1" fill="hold">
                                          <p:stCondLst>
                                            <p:cond delay="0"/>
                                          </p:stCondLst>
                                        </p:cTn>
                                        <p:tgtEl>
                                          <p:spTgt spid="191"/>
                                        </p:tgtEl>
                                        <p:attrNameLst>
                                          <p:attrName>style.visibility</p:attrName>
                                        </p:attrNameLst>
                                      </p:cBhvr>
                                      <p:to>
                                        <p:strVal val="visible"/>
                                      </p:to>
                                    </p:set>
                                    <p:animEffect transition="in" filter="wheel(4)">
                                      <p:cBhvr>
                                        <p:cTn id="543" dur="2000"/>
                                        <p:tgtEl>
                                          <p:spTgt spid="191"/>
                                        </p:tgtEl>
                                      </p:cBhvr>
                                    </p:animEffect>
                                  </p:childTnLst>
                                </p:cTn>
                              </p:par>
                              <p:par>
                                <p:cTn id="544" presetID="21" presetClass="entr" presetSubtype="4" fill="hold" grpId="1" nodeType="withEffect">
                                  <p:stCondLst>
                                    <p:cond delay="0"/>
                                  </p:stCondLst>
                                  <p:childTnLst>
                                    <p:set>
                                      <p:cBhvr>
                                        <p:cTn id="545" dur="1" fill="hold">
                                          <p:stCondLst>
                                            <p:cond delay="0"/>
                                          </p:stCondLst>
                                        </p:cTn>
                                        <p:tgtEl>
                                          <p:spTgt spid="192"/>
                                        </p:tgtEl>
                                        <p:attrNameLst>
                                          <p:attrName>style.visibility</p:attrName>
                                        </p:attrNameLst>
                                      </p:cBhvr>
                                      <p:to>
                                        <p:strVal val="visible"/>
                                      </p:to>
                                    </p:set>
                                    <p:animEffect transition="in" filter="wheel(4)">
                                      <p:cBhvr>
                                        <p:cTn id="546" dur="2000"/>
                                        <p:tgtEl>
                                          <p:spTgt spid="192"/>
                                        </p:tgtEl>
                                      </p:cBhvr>
                                    </p:animEffect>
                                  </p:childTnLst>
                                </p:cTn>
                              </p:par>
                              <p:par>
                                <p:cTn id="547" presetID="21" presetClass="entr" presetSubtype="4" fill="hold" grpId="1" nodeType="withEffect">
                                  <p:stCondLst>
                                    <p:cond delay="0"/>
                                  </p:stCondLst>
                                  <p:childTnLst>
                                    <p:set>
                                      <p:cBhvr>
                                        <p:cTn id="548" dur="1" fill="hold">
                                          <p:stCondLst>
                                            <p:cond delay="0"/>
                                          </p:stCondLst>
                                        </p:cTn>
                                        <p:tgtEl>
                                          <p:spTgt spid="193"/>
                                        </p:tgtEl>
                                        <p:attrNameLst>
                                          <p:attrName>style.visibility</p:attrName>
                                        </p:attrNameLst>
                                      </p:cBhvr>
                                      <p:to>
                                        <p:strVal val="visible"/>
                                      </p:to>
                                    </p:set>
                                    <p:animEffect transition="in" filter="wheel(4)">
                                      <p:cBhvr>
                                        <p:cTn id="549" dur="2000"/>
                                        <p:tgtEl>
                                          <p:spTgt spid="193"/>
                                        </p:tgtEl>
                                      </p:cBhvr>
                                    </p:animEffect>
                                  </p:childTnLst>
                                </p:cTn>
                              </p:par>
                              <p:par>
                                <p:cTn id="550" presetID="21" presetClass="entr" presetSubtype="4" fill="hold" grpId="1" nodeType="withEffect">
                                  <p:stCondLst>
                                    <p:cond delay="0"/>
                                  </p:stCondLst>
                                  <p:childTnLst>
                                    <p:set>
                                      <p:cBhvr>
                                        <p:cTn id="551" dur="1" fill="hold">
                                          <p:stCondLst>
                                            <p:cond delay="0"/>
                                          </p:stCondLst>
                                        </p:cTn>
                                        <p:tgtEl>
                                          <p:spTgt spid="194"/>
                                        </p:tgtEl>
                                        <p:attrNameLst>
                                          <p:attrName>style.visibility</p:attrName>
                                        </p:attrNameLst>
                                      </p:cBhvr>
                                      <p:to>
                                        <p:strVal val="visible"/>
                                      </p:to>
                                    </p:set>
                                    <p:animEffect transition="in" filter="wheel(4)">
                                      <p:cBhvr>
                                        <p:cTn id="552" dur="2000"/>
                                        <p:tgtEl>
                                          <p:spTgt spid="194"/>
                                        </p:tgtEl>
                                      </p:cBhvr>
                                    </p:animEffect>
                                  </p:childTnLst>
                                </p:cTn>
                              </p:par>
                              <p:par>
                                <p:cTn id="553" presetID="21" presetClass="entr" presetSubtype="4" fill="hold" grpId="1" nodeType="withEffect">
                                  <p:stCondLst>
                                    <p:cond delay="0"/>
                                  </p:stCondLst>
                                  <p:childTnLst>
                                    <p:set>
                                      <p:cBhvr>
                                        <p:cTn id="554" dur="1" fill="hold">
                                          <p:stCondLst>
                                            <p:cond delay="0"/>
                                          </p:stCondLst>
                                        </p:cTn>
                                        <p:tgtEl>
                                          <p:spTgt spid="195"/>
                                        </p:tgtEl>
                                        <p:attrNameLst>
                                          <p:attrName>style.visibility</p:attrName>
                                        </p:attrNameLst>
                                      </p:cBhvr>
                                      <p:to>
                                        <p:strVal val="visible"/>
                                      </p:to>
                                    </p:set>
                                    <p:animEffect transition="in" filter="wheel(4)">
                                      <p:cBhvr>
                                        <p:cTn id="555" dur="2000"/>
                                        <p:tgtEl>
                                          <p:spTgt spid="195"/>
                                        </p:tgtEl>
                                      </p:cBhvr>
                                    </p:animEffect>
                                  </p:childTnLst>
                                </p:cTn>
                              </p:par>
                              <p:par>
                                <p:cTn id="556" presetID="21" presetClass="entr" presetSubtype="4" fill="hold" grpId="1" nodeType="withEffect">
                                  <p:stCondLst>
                                    <p:cond delay="0"/>
                                  </p:stCondLst>
                                  <p:childTnLst>
                                    <p:set>
                                      <p:cBhvr>
                                        <p:cTn id="557" dur="1" fill="hold">
                                          <p:stCondLst>
                                            <p:cond delay="0"/>
                                          </p:stCondLst>
                                        </p:cTn>
                                        <p:tgtEl>
                                          <p:spTgt spid="196"/>
                                        </p:tgtEl>
                                        <p:attrNameLst>
                                          <p:attrName>style.visibility</p:attrName>
                                        </p:attrNameLst>
                                      </p:cBhvr>
                                      <p:to>
                                        <p:strVal val="visible"/>
                                      </p:to>
                                    </p:set>
                                    <p:animEffect transition="in" filter="wheel(4)">
                                      <p:cBhvr>
                                        <p:cTn id="558" dur="2000"/>
                                        <p:tgtEl>
                                          <p:spTgt spid="196"/>
                                        </p:tgtEl>
                                      </p:cBhvr>
                                    </p:animEffect>
                                  </p:childTnLst>
                                </p:cTn>
                              </p:par>
                              <p:par>
                                <p:cTn id="559" presetID="21" presetClass="entr" presetSubtype="4" fill="hold" grpId="1" nodeType="withEffect">
                                  <p:stCondLst>
                                    <p:cond delay="0"/>
                                  </p:stCondLst>
                                  <p:childTnLst>
                                    <p:set>
                                      <p:cBhvr>
                                        <p:cTn id="560" dur="1" fill="hold">
                                          <p:stCondLst>
                                            <p:cond delay="0"/>
                                          </p:stCondLst>
                                        </p:cTn>
                                        <p:tgtEl>
                                          <p:spTgt spid="197"/>
                                        </p:tgtEl>
                                        <p:attrNameLst>
                                          <p:attrName>style.visibility</p:attrName>
                                        </p:attrNameLst>
                                      </p:cBhvr>
                                      <p:to>
                                        <p:strVal val="visible"/>
                                      </p:to>
                                    </p:set>
                                    <p:animEffect transition="in" filter="wheel(4)">
                                      <p:cBhvr>
                                        <p:cTn id="561" dur="2000"/>
                                        <p:tgtEl>
                                          <p:spTgt spid="197"/>
                                        </p:tgtEl>
                                      </p:cBhvr>
                                    </p:animEffect>
                                  </p:childTnLst>
                                </p:cTn>
                              </p:par>
                              <p:par>
                                <p:cTn id="562" presetID="21" presetClass="entr" presetSubtype="4" fill="hold" grpId="1" nodeType="withEffect">
                                  <p:stCondLst>
                                    <p:cond delay="0"/>
                                  </p:stCondLst>
                                  <p:childTnLst>
                                    <p:set>
                                      <p:cBhvr>
                                        <p:cTn id="563" dur="1" fill="hold">
                                          <p:stCondLst>
                                            <p:cond delay="0"/>
                                          </p:stCondLst>
                                        </p:cTn>
                                        <p:tgtEl>
                                          <p:spTgt spid="198"/>
                                        </p:tgtEl>
                                        <p:attrNameLst>
                                          <p:attrName>style.visibility</p:attrName>
                                        </p:attrNameLst>
                                      </p:cBhvr>
                                      <p:to>
                                        <p:strVal val="visible"/>
                                      </p:to>
                                    </p:set>
                                    <p:animEffect transition="in" filter="wheel(4)">
                                      <p:cBhvr>
                                        <p:cTn id="564" dur="2000"/>
                                        <p:tgtEl>
                                          <p:spTgt spid="198"/>
                                        </p:tgtEl>
                                      </p:cBhvr>
                                    </p:animEffect>
                                  </p:childTnLst>
                                </p:cTn>
                              </p:par>
                              <p:par>
                                <p:cTn id="565" presetID="21" presetClass="entr" presetSubtype="4" fill="hold" grpId="1" nodeType="withEffect">
                                  <p:stCondLst>
                                    <p:cond delay="0"/>
                                  </p:stCondLst>
                                  <p:childTnLst>
                                    <p:set>
                                      <p:cBhvr>
                                        <p:cTn id="566" dur="1" fill="hold">
                                          <p:stCondLst>
                                            <p:cond delay="0"/>
                                          </p:stCondLst>
                                        </p:cTn>
                                        <p:tgtEl>
                                          <p:spTgt spid="199"/>
                                        </p:tgtEl>
                                        <p:attrNameLst>
                                          <p:attrName>style.visibility</p:attrName>
                                        </p:attrNameLst>
                                      </p:cBhvr>
                                      <p:to>
                                        <p:strVal val="visible"/>
                                      </p:to>
                                    </p:set>
                                    <p:animEffect transition="in" filter="wheel(4)">
                                      <p:cBhvr>
                                        <p:cTn id="567" dur="2000"/>
                                        <p:tgtEl>
                                          <p:spTgt spid="199"/>
                                        </p:tgtEl>
                                      </p:cBhvr>
                                    </p:animEffect>
                                  </p:childTnLst>
                                </p:cTn>
                              </p:par>
                              <p:par>
                                <p:cTn id="568" presetID="21" presetClass="entr" presetSubtype="4" fill="hold" grpId="1" nodeType="withEffect">
                                  <p:stCondLst>
                                    <p:cond delay="0"/>
                                  </p:stCondLst>
                                  <p:childTnLst>
                                    <p:set>
                                      <p:cBhvr>
                                        <p:cTn id="569" dur="1" fill="hold">
                                          <p:stCondLst>
                                            <p:cond delay="0"/>
                                          </p:stCondLst>
                                        </p:cTn>
                                        <p:tgtEl>
                                          <p:spTgt spid="200"/>
                                        </p:tgtEl>
                                        <p:attrNameLst>
                                          <p:attrName>style.visibility</p:attrName>
                                        </p:attrNameLst>
                                      </p:cBhvr>
                                      <p:to>
                                        <p:strVal val="visible"/>
                                      </p:to>
                                    </p:set>
                                    <p:animEffect transition="in" filter="wheel(4)">
                                      <p:cBhvr>
                                        <p:cTn id="570" dur="2000"/>
                                        <p:tgtEl>
                                          <p:spTgt spid="200"/>
                                        </p:tgtEl>
                                      </p:cBhvr>
                                    </p:animEffect>
                                  </p:childTnLst>
                                </p:cTn>
                              </p:par>
                            </p:childTnLst>
                          </p:cTn>
                        </p:par>
                      </p:childTnLst>
                    </p:cTn>
                  </p:par>
                  <p:par>
                    <p:cTn id="571" fill="hold">
                      <p:stCondLst>
                        <p:cond delay="indefinite"/>
                      </p:stCondLst>
                      <p:childTnLst>
                        <p:par>
                          <p:cTn id="572" fill="hold">
                            <p:stCondLst>
                              <p:cond delay="0"/>
                            </p:stCondLst>
                            <p:childTnLst>
                              <p:par>
                                <p:cTn id="573" presetID="9" presetClass="exit" presetSubtype="0" fill="hold" grpId="0" nodeType="clickEffect">
                                  <p:stCondLst>
                                    <p:cond delay="0"/>
                                  </p:stCondLst>
                                  <p:childTnLst>
                                    <p:animEffect transition="out" filter="dissolve">
                                      <p:cBhvr>
                                        <p:cTn id="574" dur="500"/>
                                        <p:tgtEl>
                                          <p:spTgt spid="200"/>
                                        </p:tgtEl>
                                      </p:cBhvr>
                                    </p:animEffect>
                                    <p:set>
                                      <p:cBhvr>
                                        <p:cTn id="575" dur="1" fill="hold">
                                          <p:stCondLst>
                                            <p:cond delay="499"/>
                                          </p:stCondLst>
                                        </p:cTn>
                                        <p:tgtEl>
                                          <p:spTgt spid="200"/>
                                        </p:tgtEl>
                                        <p:attrNameLst>
                                          <p:attrName>style.visibility</p:attrName>
                                        </p:attrNameLst>
                                      </p:cBhvr>
                                      <p:to>
                                        <p:strVal val="hidden"/>
                                      </p:to>
                                    </p:set>
                                  </p:childTnLst>
                                </p:cTn>
                              </p:par>
                            </p:childTnLst>
                          </p:cTn>
                        </p:par>
                        <p:par>
                          <p:cTn id="576" fill="hold">
                            <p:stCondLst>
                              <p:cond delay="500"/>
                            </p:stCondLst>
                            <p:childTnLst>
                              <p:par>
                                <p:cTn id="577" presetID="9" presetClass="exit" presetSubtype="0" fill="hold" grpId="0" nodeType="afterEffect">
                                  <p:stCondLst>
                                    <p:cond delay="1000"/>
                                  </p:stCondLst>
                                  <p:childTnLst>
                                    <p:animEffect transition="out" filter="dissolve">
                                      <p:cBhvr>
                                        <p:cTn id="578" dur="500"/>
                                        <p:tgtEl>
                                          <p:spTgt spid="199"/>
                                        </p:tgtEl>
                                      </p:cBhvr>
                                    </p:animEffect>
                                    <p:set>
                                      <p:cBhvr>
                                        <p:cTn id="579" dur="1" fill="hold">
                                          <p:stCondLst>
                                            <p:cond delay="499"/>
                                          </p:stCondLst>
                                        </p:cTn>
                                        <p:tgtEl>
                                          <p:spTgt spid="199"/>
                                        </p:tgtEl>
                                        <p:attrNameLst>
                                          <p:attrName>style.visibility</p:attrName>
                                        </p:attrNameLst>
                                      </p:cBhvr>
                                      <p:to>
                                        <p:strVal val="hidden"/>
                                      </p:to>
                                    </p:set>
                                  </p:childTnLst>
                                </p:cTn>
                              </p:par>
                            </p:childTnLst>
                          </p:cTn>
                        </p:par>
                        <p:par>
                          <p:cTn id="580" fill="hold">
                            <p:stCondLst>
                              <p:cond delay="2000"/>
                            </p:stCondLst>
                            <p:childTnLst>
                              <p:par>
                                <p:cTn id="581" presetID="9" presetClass="exit" presetSubtype="0" fill="hold" grpId="0" nodeType="afterEffect">
                                  <p:stCondLst>
                                    <p:cond delay="1000"/>
                                  </p:stCondLst>
                                  <p:childTnLst>
                                    <p:animEffect transition="out" filter="dissolve">
                                      <p:cBhvr>
                                        <p:cTn id="582" dur="500"/>
                                        <p:tgtEl>
                                          <p:spTgt spid="198"/>
                                        </p:tgtEl>
                                      </p:cBhvr>
                                    </p:animEffect>
                                    <p:set>
                                      <p:cBhvr>
                                        <p:cTn id="583" dur="1" fill="hold">
                                          <p:stCondLst>
                                            <p:cond delay="499"/>
                                          </p:stCondLst>
                                        </p:cTn>
                                        <p:tgtEl>
                                          <p:spTgt spid="198"/>
                                        </p:tgtEl>
                                        <p:attrNameLst>
                                          <p:attrName>style.visibility</p:attrName>
                                        </p:attrNameLst>
                                      </p:cBhvr>
                                      <p:to>
                                        <p:strVal val="hidden"/>
                                      </p:to>
                                    </p:set>
                                  </p:childTnLst>
                                </p:cTn>
                              </p:par>
                            </p:childTnLst>
                          </p:cTn>
                        </p:par>
                        <p:par>
                          <p:cTn id="584" fill="hold">
                            <p:stCondLst>
                              <p:cond delay="3500"/>
                            </p:stCondLst>
                            <p:childTnLst>
                              <p:par>
                                <p:cTn id="585" presetID="9" presetClass="exit" presetSubtype="0" fill="hold" grpId="0" nodeType="afterEffect">
                                  <p:stCondLst>
                                    <p:cond delay="1000"/>
                                  </p:stCondLst>
                                  <p:childTnLst>
                                    <p:animEffect transition="out" filter="dissolve">
                                      <p:cBhvr>
                                        <p:cTn id="586" dur="500"/>
                                        <p:tgtEl>
                                          <p:spTgt spid="197"/>
                                        </p:tgtEl>
                                      </p:cBhvr>
                                    </p:animEffect>
                                    <p:set>
                                      <p:cBhvr>
                                        <p:cTn id="587" dur="1" fill="hold">
                                          <p:stCondLst>
                                            <p:cond delay="499"/>
                                          </p:stCondLst>
                                        </p:cTn>
                                        <p:tgtEl>
                                          <p:spTgt spid="197"/>
                                        </p:tgtEl>
                                        <p:attrNameLst>
                                          <p:attrName>style.visibility</p:attrName>
                                        </p:attrNameLst>
                                      </p:cBhvr>
                                      <p:to>
                                        <p:strVal val="hidden"/>
                                      </p:to>
                                    </p:set>
                                  </p:childTnLst>
                                </p:cTn>
                              </p:par>
                            </p:childTnLst>
                          </p:cTn>
                        </p:par>
                        <p:par>
                          <p:cTn id="588" fill="hold">
                            <p:stCondLst>
                              <p:cond delay="5000"/>
                            </p:stCondLst>
                            <p:childTnLst>
                              <p:par>
                                <p:cTn id="589" presetID="9" presetClass="exit" presetSubtype="0" fill="hold" grpId="0" nodeType="afterEffect">
                                  <p:stCondLst>
                                    <p:cond delay="1000"/>
                                  </p:stCondLst>
                                  <p:childTnLst>
                                    <p:animEffect transition="out" filter="dissolve">
                                      <p:cBhvr>
                                        <p:cTn id="590" dur="500"/>
                                        <p:tgtEl>
                                          <p:spTgt spid="196"/>
                                        </p:tgtEl>
                                      </p:cBhvr>
                                    </p:animEffect>
                                    <p:set>
                                      <p:cBhvr>
                                        <p:cTn id="591" dur="1" fill="hold">
                                          <p:stCondLst>
                                            <p:cond delay="499"/>
                                          </p:stCondLst>
                                        </p:cTn>
                                        <p:tgtEl>
                                          <p:spTgt spid="196"/>
                                        </p:tgtEl>
                                        <p:attrNameLst>
                                          <p:attrName>style.visibility</p:attrName>
                                        </p:attrNameLst>
                                      </p:cBhvr>
                                      <p:to>
                                        <p:strVal val="hidden"/>
                                      </p:to>
                                    </p:set>
                                  </p:childTnLst>
                                </p:cTn>
                              </p:par>
                            </p:childTnLst>
                          </p:cTn>
                        </p:par>
                        <p:par>
                          <p:cTn id="592" fill="hold">
                            <p:stCondLst>
                              <p:cond delay="6500"/>
                            </p:stCondLst>
                            <p:childTnLst>
                              <p:par>
                                <p:cTn id="593" presetID="9" presetClass="exit" presetSubtype="0" fill="hold" grpId="0" nodeType="afterEffect">
                                  <p:stCondLst>
                                    <p:cond delay="1000"/>
                                  </p:stCondLst>
                                  <p:childTnLst>
                                    <p:animEffect transition="out" filter="dissolve">
                                      <p:cBhvr>
                                        <p:cTn id="594" dur="500"/>
                                        <p:tgtEl>
                                          <p:spTgt spid="195"/>
                                        </p:tgtEl>
                                      </p:cBhvr>
                                    </p:animEffect>
                                    <p:set>
                                      <p:cBhvr>
                                        <p:cTn id="595" dur="1" fill="hold">
                                          <p:stCondLst>
                                            <p:cond delay="499"/>
                                          </p:stCondLst>
                                        </p:cTn>
                                        <p:tgtEl>
                                          <p:spTgt spid="195"/>
                                        </p:tgtEl>
                                        <p:attrNameLst>
                                          <p:attrName>style.visibility</p:attrName>
                                        </p:attrNameLst>
                                      </p:cBhvr>
                                      <p:to>
                                        <p:strVal val="hidden"/>
                                      </p:to>
                                    </p:set>
                                  </p:childTnLst>
                                </p:cTn>
                              </p:par>
                            </p:childTnLst>
                          </p:cTn>
                        </p:par>
                        <p:par>
                          <p:cTn id="596" fill="hold">
                            <p:stCondLst>
                              <p:cond delay="8000"/>
                            </p:stCondLst>
                            <p:childTnLst>
                              <p:par>
                                <p:cTn id="597" presetID="9" presetClass="exit" presetSubtype="0" fill="hold" grpId="0" nodeType="afterEffect">
                                  <p:stCondLst>
                                    <p:cond delay="1000"/>
                                  </p:stCondLst>
                                  <p:childTnLst>
                                    <p:animEffect transition="out" filter="dissolve">
                                      <p:cBhvr>
                                        <p:cTn id="598" dur="500"/>
                                        <p:tgtEl>
                                          <p:spTgt spid="194"/>
                                        </p:tgtEl>
                                      </p:cBhvr>
                                    </p:animEffect>
                                    <p:set>
                                      <p:cBhvr>
                                        <p:cTn id="599" dur="1" fill="hold">
                                          <p:stCondLst>
                                            <p:cond delay="499"/>
                                          </p:stCondLst>
                                        </p:cTn>
                                        <p:tgtEl>
                                          <p:spTgt spid="194"/>
                                        </p:tgtEl>
                                        <p:attrNameLst>
                                          <p:attrName>style.visibility</p:attrName>
                                        </p:attrNameLst>
                                      </p:cBhvr>
                                      <p:to>
                                        <p:strVal val="hidden"/>
                                      </p:to>
                                    </p:set>
                                  </p:childTnLst>
                                </p:cTn>
                              </p:par>
                            </p:childTnLst>
                          </p:cTn>
                        </p:par>
                        <p:par>
                          <p:cTn id="600" fill="hold">
                            <p:stCondLst>
                              <p:cond delay="9500"/>
                            </p:stCondLst>
                            <p:childTnLst>
                              <p:par>
                                <p:cTn id="601" presetID="9" presetClass="exit" presetSubtype="0" fill="hold" grpId="0" nodeType="afterEffect">
                                  <p:stCondLst>
                                    <p:cond delay="1000"/>
                                  </p:stCondLst>
                                  <p:childTnLst>
                                    <p:animEffect transition="out" filter="dissolve">
                                      <p:cBhvr>
                                        <p:cTn id="602" dur="500"/>
                                        <p:tgtEl>
                                          <p:spTgt spid="193"/>
                                        </p:tgtEl>
                                      </p:cBhvr>
                                    </p:animEffect>
                                    <p:set>
                                      <p:cBhvr>
                                        <p:cTn id="603" dur="1" fill="hold">
                                          <p:stCondLst>
                                            <p:cond delay="499"/>
                                          </p:stCondLst>
                                        </p:cTn>
                                        <p:tgtEl>
                                          <p:spTgt spid="193"/>
                                        </p:tgtEl>
                                        <p:attrNameLst>
                                          <p:attrName>style.visibility</p:attrName>
                                        </p:attrNameLst>
                                      </p:cBhvr>
                                      <p:to>
                                        <p:strVal val="hidden"/>
                                      </p:to>
                                    </p:set>
                                  </p:childTnLst>
                                </p:cTn>
                              </p:par>
                            </p:childTnLst>
                          </p:cTn>
                        </p:par>
                        <p:par>
                          <p:cTn id="604" fill="hold">
                            <p:stCondLst>
                              <p:cond delay="11000"/>
                            </p:stCondLst>
                            <p:childTnLst>
                              <p:par>
                                <p:cTn id="605" presetID="9" presetClass="exit" presetSubtype="0" fill="hold" grpId="0" nodeType="afterEffect">
                                  <p:stCondLst>
                                    <p:cond delay="1000"/>
                                  </p:stCondLst>
                                  <p:childTnLst>
                                    <p:animEffect transition="out" filter="dissolve">
                                      <p:cBhvr>
                                        <p:cTn id="606" dur="500"/>
                                        <p:tgtEl>
                                          <p:spTgt spid="192"/>
                                        </p:tgtEl>
                                      </p:cBhvr>
                                    </p:animEffect>
                                    <p:set>
                                      <p:cBhvr>
                                        <p:cTn id="607" dur="1" fill="hold">
                                          <p:stCondLst>
                                            <p:cond delay="499"/>
                                          </p:stCondLst>
                                        </p:cTn>
                                        <p:tgtEl>
                                          <p:spTgt spid="192"/>
                                        </p:tgtEl>
                                        <p:attrNameLst>
                                          <p:attrName>style.visibility</p:attrName>
                                        </p:attrNameLst>
                                      </p:cBhvr>
                                      <p:to>
                                        <p:strVal val="hidden"/>
                                      </p:to>
                                    </p:set>
                                  </p:childTnLst>
                                </p:cTn>
                              </p:par>
                            </p:childTnLst>
                          </p:cTn>
                        </p:par>
                        <p:par>
                          <p:cTn id="608" fill="hold">
                            <p:stCondLst>
                              <p:cond delay="12500"/>
                            </p:stCondLst>
                            <p:childTnLst>
                              <p:par>
                                <p:cTn id="609" presetID="9" presetClass="exit" presetSubtype="0" fill="hold" grpId="0" nodeType="afterEffect">
                                  <p:stCondLst>
                                    <p:cond delay="1000"/>
                                  </p:stCondLst>
                                  <p:childTnLst>
                                    <p:animEffect transition="out" filter="dissolve">
                                      <p:cBhvr>
                                        <p:cTn id="610" dur="500"/>
                                        <p:tgtEl>
                                          <p:spTgt spid="191"/>
                                        </p:tgtEl>
                                      </p:cBhvr>
                                    </p:animEffect>
                                    <p:set>
                                      <p:cBhvr>
                                        <p:cTn id="611" dur="1" fill="hold">
                                          <p:stCondLst>
                                            <p:cond delay="499"/>
                                          </p:stCondLst>
                                        </p:cTn>
                                        <p:tgtEl>
                                          <p:spTgt spid="191"/>
                                        </p:tgtEl>
                                        <p:attrNameLst>
                                          <p:attrName>style.visibility</p:attrName>
                                        </p:attrNameLst>
                                      </p:cBhvr>
                                      <p:to>
                                        <p:strVal val="hidden"/>
                                      </p:to>
                                    </p:set>
                                  </p:childTnLst>
                                </p:cTn>
                              </p:par>
                            </p:childTnLst>
                          </p:cTn>
                        </p:par>
                        <p:par>
                          <p:cTn id="612" fill="hold">
                            <p:stCondLst>
                              <p:cond delay="14000"/>
                            </p:stCondLst>
                            <p:childTnLst>
                              <p:par>
                                <p:cTn id="613" presetID="9" presetClass="exit" presetSubtype="0" fill="hold" grpId="0" nodeType="afterEffect">
                                  <p:stCondLst>
                                    <p:cond delay="1000"/>
                                  </p:stCondLst>
                                  <p:childTnLst>
                                    <p:animEffect transition="out" filter="dissolve">
                                      <p:cBhvr>
                                        <p:cTn id="614" dur="500"/>
                                        <p:tgtEl>
                                          <p:spTgt spid="190"/>
                                        </p:tgtEl>
                                      </p:cBhvr>
                                    </p:animEffect>
                                    <p:set>
                                      <p:cBhvr>
                                        <p:cTn id="615" dur="1" fill="hold">
                                          <p:stCondLst>
                                            <p:cond delay="499"/>
                                          </p:stCondLst>
                                        </p:cTn>
                                        <p:tgtEl>
                                          <p:spTgt spid="190"/>
                                        </p:tgtEl>
                                        <p:attrNameLst>
                                          <p:attrName>style.visibility</p:attrName>
                                        </p:attrNameLst>
                                      </p:cBhvr>
                                      <p:to>
                                        <p:strVal val="hidden"/>
                                      </p:to>
                                    </p:set>
                                  </p:childTnLst>
                                </p:cTn>
                              </p:par>
                            </p:childTnLst>
                          </p:cTn>
                        </p:par>
                        <p:par>
                          <p:cTn id="616" fill="hold">
                            <p:stCondLst>
                              <p:cond delay="15500"/>
                            </p:stCondLst>
                            <p:childTnLst>
                              <p:par>
                                <p:cTn id="617" presetID="9" presetClass="exit" presetSubtype="0" fill="hold" grpId="0" nodeType="afterEffect">
                                  <p:stCondLst>
                                    <p:cond delay="1000"/>
                                  </p:stCondLst>
                                  <p:childTnLst>
                                    <p:animEffect transition="out" filter="dissolve">
                                      <p:cBhvr>
                                        <p:cTn id="618" dur="500"/>
                                        <p:tgtEl>
                                          <p:spTgt spid="189"/>
                                        </p:tgtEl>
                                      </p:cBhvr>
                                    </p:animEffect>
                                    <p:set>
                                      <p:cBhvr>
                                        <p:cTn id="619" dur="1" fill="hold">
                                          <p:stCondLst>
                                            <p:cond delay="499"/>
                                          </p:stCondLst>
                                        </p:cTn>
                                        <p:tgtEl>
                                          <p:spTgt spid="189"/>
                                        </p:tgtEl>
                                        <p:attrNameLst>
                                          <p:attrName>style.visibility</p:attrName>
                                        </p:attrNameLst>
                                      </p:cBhvr>
                                      <p:to>
                                        <p:strVal val="hidden"/>
                                      </p:to>
                                    </p:set>
                                  </p:childTnLst>
                                </p:cTn>
                              </p:par>
                            </p:childTnLst>
                          </p:cTn>
                        </p:par>
                        <p:par>
                          <p:cTn id="620" fill="hold">
                            <p:stCondLst>
                              <p:cond delay="17000"/>
                            </p:stCondLst>
                            <p:childTnLst>
                              <p:par>
                                <p:cTn id="621" presetID="9" presetClass="exit" presetSubtype="0" fill="hold" grpId="0" nodeType="afterEffect">
                                  <p:stCondLst>
                                    <p:cond delay="1000"/>
                                  </p:stCondLst>
                                  <p:childTnLst>
                                    <p:animEffect transition="out" filter="dissolve">
                                      <p:cBhvr>
                                        <p:cTn id="622" dur="500"/>
                                        <p:tgtEl>
                                          <p:spTgt spid="188"/>
                                        </p:tgtEl>
                                      </p:cBhvr>
                                    </p:animEffect>
                                    <p:set>
                                      <p:cBhvr>
                                        <p:cTn id="623" dur="1" fill="hold">
                                          <p:stCondLst>
                                            <p:cond delay="499"/>
                                          </p:stCondLst>
                                        </p:cTn>
                                        <p:tgtEl>
                                          <p:spTgt spid="188"/>
                                        </p:tgtEl>
                                        <p:attrNameLst>
                                          <p:attrName>style.visibility</p:attrName>
                                        </p:attrNameLst>
                                      </p:cBhvr>
                                      <p:to>
                                        <p:strVal val="hidden"/>
                                      </p:to>
                                    </p:set>
                                  </p:childTnLst>
                                </p:cTn>
                              </p:par>
                            </p:childTnLst>
                          </p:cTn>
                        </p:par>
                        <p:par>
                          <p:cTn id="624" fill="hold">
                            <p:stCondLst>
                              <p:cond delay="18500"/>
                            </p:stCondLst>
                            <p:childTnLst>
                              <p:par>
                                <p:cTn id="625" presetID="9" presetClass="exit" presetSubtype="0" fill="hold" grpId="0" nodeType="afterEffect">
                                  <p:stCondLst>
                                    <p:cond delay="1000"/>
                                  </p:stCondLst>
                                  <p:childTnLst>
                                    <p:animEffect transition="out" filter="dissolve">
                                      <p:cBhvr>
                                        <p:cTn id="626" dur="500"/>
                                        <p:tgtEl>
                                          <p:spTgt spid="187"/>
                                        </p:tgtEl>
                                      </p:cBhvr>
                                    </p:animEffect>
                                    <p:set>
                                      <p:cBhvr>
                                        <p:cTn id="627" dur="1" fill="hold">
                                          <p:stCondLst>
                                            <p:cond delay="499"/>
                                          </p:stCondLst>
                                        </p:cTn>
                                        <p:tgtEl>
                                          <p:spTgt spid="187"/>
                                        </p:tgtEl>
                                        <p:attrNameLst>
                                          <p:attrName>style.visibility</p:attrName>
                                        </p:attrNameLst>
                                      </p:cBhvr>
                                      <p:to>
                                        <p:strVal val="hidden"/>
                                      </p:to>
                                    </p:set>
                                  </p:childTnLst>
                                </p:cTn>
                              </p:par>
                            </p:childTnLst>
                          </p:cTn>
                        </p:par>
                        <p:par>
                          <p:cTn id="628" fill="hold">
                            <p:stCondLst>
                              <p:cond delay="20000"/>
                            </p:stCondLst>
                            <p:childTnLst>
                              <p:par>
                                <p:cTn id="629" presetID="9" presetClass="exit" presetSubtype="0" fill="hold" grpId="0" nodeType="afterEffect">
                                  <p:stCondLst>
                                    <p:cond delay="1000"/>
                                  </p:stCondLst>
                                  <p:childTnLst>
                                    <p:animEffect transition="out" filter="dissolve">
                                      <p:cBhvr>
                                        <p:cTn id="630" dur="500"/>
                                        <p:tgtEl>
                                          <p:spTgt spid="186"/>
                                        </p:tgtEl>
                                      </p:cBhvr>
                                    </p:animEffect>
                                    <p:set>
                                      <p:cBhvr>
                                        <p:cTn id="631" dur="1" fill="hold">
                                          <p:stCondLst>
                                            <p:cond delay="499"/>
                                          </p:stCondLst>
                                        </p:cTn>
                                        <p:tgtEl>
                                          <p:spTgt spid="186"/>
                                        </p:tgtEl>
                                        <p:attrNameLst>
                                          <p:attrName>style.visibility</p:attrName>
                                        </p:attrNameLst>
                                      </p:cBhvr>
                                      <p:to>
                                        <p:strVal val="hidden"/>
                                      </p:to>
                                    </p:set>
                                  </p:childTnLst>
                                </p:cTn>
                              </p:par>
                            </p:childTnLst>
                          </p:cTn>
                        </p:par>
                        <p:par>
                          <p:cTn id="632" fill="hold">
                            <p:stCondLst>
                              <p:cond delay="21500"/>
                            </p:stCondLst>
                            <p:childTnLst>
                              <p:par>
                                <p:cTn id="633" presetID="9" presetClass="exit" presetSubtype="0" fill="hold" grpId="0" nodeType="afterEffect">
                                  <p:stCondLst>
                                    <p:cond delay="1000"/>
                                  </p:stCondLst>
                                  <p:childTnLst>
                                    <p:animEffect transition="out" filter="dissolve">
                                      <p:cBhvr>
                                        <p:cTn id="634" dur="500"/>
                                        <p:tgtEl>
                                          <p:spTgt spid="185"/>
                                        </p:tgtEl>
                                      </p:cBhvr>
                                    </p:animEffect>
                                    <p:set>
                                      <p:cBhvr>
                                        <p:cTn id="635" dur="1" fill="hold">
                                          <p:stCondLst>
                                            <p:cond delay="499"/>
                                          </p:stCondLst>
                                        </p:cTn>
                                        <p:tgtEl>
                                          <p:spTgt spid="185"/>
                                        </p:tgtEl>
                                        <p:attrNameLst>
                                          <p:attrName>style.visibility</p:attrName>
                                        </p:attrNameLst>
                                      </p:cBhvr>
                                      <p:to>
                                        <p:strVal val="hidden"/>
                                      </p:to>
                                    </p:set>
                                  </p:childTnLst>
                                </p:cTn>
                              </p:par>
                            </p:childTnLst>
                          </p:cTn>
                        </p:par>
                        <p:par>
                          <p:cTn id="636" fill="hold">
                            <p:stCondLst>
                              <p:cond delay="23000"/>
                            </p:stCondLst>
                            <p:childTnLst>
                              <p:par>
                                <p:cTn id="637" presetID="9" presetClass="exit" presetSubtype="0" fill="hold" grpId="0" nodeType="afterEffect">
                                  <p:stCondLst>
                                    <p:cond delay="1000"/>
                                  </p:stCondLst>
                                  <p:childTnLst>
                                    <p:animEffect transition="out" filter="dissolve">
                                      <p:cBhvr>
                                        <p:cTn id="638" dur="500"/>
                                        <p:tgtEl>
                                          <p:spTgt spid="184"/>
                                        </p:tgtEl>
                                      </p:cBhvr>
                                    </p:animEffect>
                                    <p:set>
                                      <p:cBhvr>
                                        <p:cTn id="639" dur="1" fill="hold">
                                          <p:stCondLst>
                                            <p:cond delay="499"/>
                                          </p:stCondLst>
                                        </p:cTn>
                                        <p:tgtEl>
                                          <p:spTgt spid="184"/>
                                        </p:tgtEl>
                                        <p:attrNameLst>
                                          <p:attrName>style.visibility</p:attrName>
                                        </p:attrNameLst>
                                      </p:cBhvr>
                                      <p:to>
                                        <p:strVal val="hidden"/>
                                      </p:to>
                                    </p:set>
                                  </p:childTnLst>
                                </p:cTn>
                              </p:par>
                            </p:childTnLst>
                          </p:cTn>
                        </p:par>
                        <p:par>
                          <p:cTn id="640" fill="hold">
                            <p:stCondLst>
                              <p:cond delay="24500"/>
                            </p:stCondLst>
                            <p:childTnLst>
                              <p:par>
                                <p:cTn id="641" presetID="9" presetClass="exit" presetSubtype="0" fill="hold" grpId="0" nodeType="afterEffect">
                                  <p:stCondLst>
                                    <p:cond delay="1000"/>
                                  </p:stCondLst>
                                  <p:childTnLst>
                                    <p:animEffect transition="out" filter="dissolve">
                                      <p:cBhvr>
                                        <p:cTn id="642" dur="500"/>
                                        <p:tgtEl>
                                          <p:spTgt spid="183"/>
                                        </p:tgtEl>
                                      </p:cBhvr>
                                    </p:animEffect>
                                    <p:set>
                                      <p:cBhvr>
                                        <p:cTn id="643" dur="1" fill="hold">
                                          <p:stCondLst>
                                            <p:cond delay="499"/>
                                          </p:stCondLst>
                                        </p:cTn>
                                        <p:tgtEl>
                                          <p:spTgt spid="183"/>
                                        </p:tgtEl>
                                        <p:attrNameLst>
                                          <p:attrName>style.visibility</p:attrName>
                                        </p:attrNameLst>
                                      </p:cBhvr>
                                      <p:to>
                                        <p:strVal val="hidden"/>
                                      </p:to>
                                    </p:set>
                                  </p:childTnLst>
                                </p:cTn>
                              </p:par>
                            </p:childTnLst>
                          </p:cTn>
                        </p:par>
                        <p:par>
                          <p:cTn id="644" fill="hold">
                            <p:stCondLst>
                              <p:cond delay="26000"/>
                            </p:stCondLst>
                            <p:childTnLst>
                              <p:par>
                                <p:cTn id="645" presetID="9" presetClass="exit" presetSubtype="0" fill="hold" grpId="0" nodeType="afterEffect">
                                  <p:stCondLst>
                                    <p:cond delay="1000"/>
                                  </p:stCondLst>
                                  <p:childTnLst>
                                    <p:animEffect transition="out" filter="dissolve">
                                      <p:cBhvr>
                                        <p:cTn id="646" dur="500"/>
                                        <p:tgtEl>
                                          <p:spTgt spid="182"/>
                                        </p:tgtEl>
                                      </p:cBhvr>
                                    </p:animEffect>
                                    <p:set>
                                      <p:cBhvr>
                                        <p:cTn id="647" dur="1" fill="hold">
                                          <p:stCondLst>
                                            <p:cond delay="499"/>
                                          </p:stCondLst>
                                        </p:cTn>
                                        <p:tgtEl>
                                          <p:spTgt spid="182"/>
                                        </p:tgtEl>
                                        <p:attrNameLst>
                                          <p:attrName>style.visibility</p:attrName>
                                        </p:attrNameLst>
                                      </p:cBhvr>
                                      <p:to>
                                        <p:strVal val="hidden"/>
                                      </p:to>
                                    </p:set>
                                  </p:childTnLst>
                                </p:cTn>
                              </p:par>
                            </p:childTnLst>
                          </p:cTn>
                        </p:par>
                        <p:par>
                          <p:cTn id="648" fill="hold">
                            <p:stCondLst>
                              <p:cond delay="27500"/>
                            </p:stCondLst>
                            <p:childTnLst>
                              <p:par>
                                <p:cTn id="649" presetID="9" presetClass="exit" presetSubtype="0" fill="hold" grpId="0" nodeType="afterEffect">
                                  <p:stCondLst>
                                    <p:cond delay="1000"/>
                                  </p:stCondLst>
                                  <p:childTnLst>
                                    <p:animEffect transition="out" filter="dissolve">
                                      <p:cBhvr>
                                        <p:cTn id="650" dur="500"/>
                                        <p:tgtEl>
                                          <p:spTgt spid="181"/>
                                        </p:tgtEl>
                                      </p:cBhvr>
                                    </p:animEffect>
                                    <p:set>
                                      <p:cBhvr>
                                        <p:cTn id="651" dur="1" fill="hold">
                                          <p:stCondLst>
                                            <p:cond delay="499"/>
                                          </p:stCondLst>
                                        </p:cTn>
                                        <p:tgtEl>
                                          <p:spTgt spid="181"/>
                                        </p:tgtEl>
                                        <p:attrNameLst>
                                          <p:attrName>style.visibility</p:attrName>
                                        </p:attrNameLst>
                                      </p:cBhvr>
                                      <p:to>
                                        <p:strVal val="hidden"/>
                                      </p:to>
                                    </p:set>
                                  </p:childTnLst>
                                </p:cTn>
                              </p:par>
                            </p:childTnLst>
                          </p:cTn>
                        </p:par>
                        <p:par>
                          <p:cTn id="652" fill="hold">
                            <p:stCondLst>
                              <p:cond delay="29000"/>
                            </p:stCondLst>
                            <p:childTnLst>
                              <p:par>
                                <p:cTn id="653" presetID="9" presetClass="exit" presetSubtype="0" fill="hold" grpId="0" nodeType="afterEffect">
                                  <p:stCondLst>
                                    <p:cond delay="1000"/>
                                  </p:stCondLst>
                                  <p:childTnLst>
                                    <p:animEffect transition="out" filter="dissolve">
                                      <p:cBhvr>
                                        <p:cTn id="654" dur="500"/>
                                        <p:tgtEl>
                                          <p:spTgt spid="180"/>
                                        </p:tgtEl>
                                      </p:cBhvr>
                                    </p:animEffect>
                                    <p:set>
                                      <p:cBhvr>
                                        <p:cTn id="655" dur="1" fill="hold">
                                          <p:stCondLst>
                                            <p:cond delay="499"/>
                                          </p:stCondLst>
                                        </p:cTn>
                                        <p:tgtEl>
                                          <p:spTgt spid="180"/>
                                        </p:tgtEl>
                                        <p:attrNameLst>
                                          <p:attrName>style.visibility</p:attrName>
                                        </p:attrNameLst>
                                      </p:cBhvr>
                                      <p:to>
                                        <p:strVal val="hidden"/>
                                      </p:to>
                                    </p:set>
                                  </p:childTnLst>
                                </p:cTn>
                              </p:par>
                            </p:childTnLst>
                          </p:cTn>
                        </p:par>
                        <p:par>
                          <p:cTn id="656" fill="hold">
                            <p:stCondLst>
                              <p:cond delay="30500"/>
                            </p:stCondLst>
                            <p:childTnLst>
                              <p:par>
                                <p:cTn id="657" presetID="9" presetClass="exit" presetSubtype="0" fill="hold" grpId="0" nodeType="afterEffect">
                                  <p:stCondLst>
                                    <p:cond delay="1000"/>
                                  </p:stCondLst>
                                  <p:childTnLst>
                                    <p:animEffect transition="out" filter="dissolve">
                                      <p:cBhvr>
                                        <p:cTn id="658" dur="500"/>
                                        <p:tgtEl>
                                          <p:spTgt spid="179"/>
                                        </p:tgtEl>
                                      </p:cBhvr>
                                    </p:animEffect>
                                    <p:set>
                                      <p:cBhvr>
                                        <p:cTn id="659" dur="1" fill="hold">
                                          <p:stCondLst>
                                            <p:cond delay="499"/>
                                          </p:stCondLst>
                                        </p:cTn>
                                        <p:tgtEl>
                                          <p:spTgt spid="179"/>
                                        </p:tgtEl>
                                        <p:attrNameLst>
                                          <p:attrName>style.visibility</p:attrName>
                                        </p:attrNameLst>
                                      </p:cBhvr>
                                      <p:to>
                                        <p:strVal val="hidden"/>
                                      </p:to>
                                    </p:set>
                                  </p:childTnLst>
                                </p:cTn>
                              </p:par>
                            </p:childTnLst>
                          </p:cTn>
                        </p:par>
                        <p:par>
                          <p:cTn id="660" fill="hold">
                            <p:stCondLst>
                              <p:cond delay="32000"/>
                            </p:stCondLst>
                            <p:childTnLst>
                              <p:par>
                                <p:cTn id="661" presetID="9" presetClass="exit" presetSubtype="0" fill="hold" grpId="0" nodeType="afterEffect">
                                  <p:stCondLst>
                                    <p:cond delay="1000"/>
                                  </p:stCondLst>
                                  <p:childTnLst>
                                    <p:animEffect transition="out" filter="dissolve">
                                      <p:cBhvr>
                                        <p:cTn id="662" dur="500"/>
                                        <p:tgtEl>
                                          <p:spTgt spid="178"/>
                                        </p:tgtEl>
                                      </p:cBhvr>
                                    </p:animEffect>
                                    <p:set>
                                      <p:cBhvr>
                                        <p:cTn id="663" dur="1" fill="hold">
                                          <p:stCondLst>
                                            <p:cond delay="499"/>
                                          </p:stCondLst>
                                        </p:cTn>
                                        <p:tgtEl>
                                          <p:spTgt spid="178"/>
                                        </p:tgtEl>
                                        <p:attrNameLst>
                                          <p:attrName>style.visibility</p:attrName>
                                        </p:attrNameLst>
                                      </p:cBhvr>
                                      <p:to>
                                        <p:strVal val="hidden"/>
                                      </p:to>
                                    </p:set>
                                  </p:childTnLst>
                                </p:cTn>
                              </p:par>
                            </p:childTnLst>
                          </p:cTn>
                        </p:par>
                        <p:par>
                          <p:cTn id="664" fill="hold">
                            <p:stCondLst>
                              <p:cond delay="33500"/>
                            </p:stCondLst>
                            <p:childTnLst>
                              <p:par>
                                <p:cTn id="665" presetID="9" presetClass="exit" presetSubtype="0" fill="hold" grpId="0" nodeType="afterEffect">
                                  <p:stCondLst>
                                    <p:cond delay="1000"/>
                                  </p:stCondLst>
                                  <p:childTnLst>
                                    <p:animEffect transition="out" filter="dissolve">
                                      <p:cBhvr>
                                        <p:cTn id="666" dur="500"/>
                                        <p:tgtEl>
                                          <p:spTgt spid="177"/>
                                        </p:tgtEl>
                                      </p:cBhvr>
                                    </p:animEffect>
                                    <p:set>
                                      <p:cBhvr>
                                        <p:cTn id="667" dur="1" fill="hold">
                                          <p:stCondLst>
                                            <p:cond delay="499"/>
                                          </p:stCondLst>
                                        </p:cTn>
                                        <p:tgtEl>
                                          <p:spTgt spid="177"/>
                                        </p:tgtEl>
                                        <p:attrNameLst>
                                          <p:attrName>style.visibility</p:attrName>
                                        </p:attrNameLst>
                                      </p:cBhvr>
                                      <p:to>
                                        <p:strVal val="hidden"/>
                                      </p:to>
                                    </p:set>
                                  </p:childTnLst>
                                </p:cTn>
                              </p:par>
                            </p:childTnLst>
                          </p:cTn>
                        </p:par>
                        <p:par>
                          <p:cTn id="668" fill="hold">
                            <p:stCondLst>
                              <p:cond delay="35000"/>
                            </p:stCondLst>
                            <p:childTnLst>
                              <p:par>
                                <p:cTn id="669" presetID="9" presetClass="exit" presetSubtype="0" fill="hold" grpId="0" nodeType="afterEffect">
                                  <p:stCondLst>
                                    <p:cond delay="1000"/>
                                  </p:stCondLst>
                                  <p:childTnLst>
                                    <p:animEffect transition="out" filter="dissolve">
                                      <p:cBhvr>
                                        <p:cTn id="670" dur="500"/>
                                        <p:tgtEl>
                                          <p:spTgt spid="176"/>
                                        </p:tgtEl>
                                      </p:cBhvr>
                                    </p:animEffect>
                                    <p:set>
                                      <p:cBhvr>
                                        <p:cTn id="671" dur="1" fill="hold">
                                          <p:stCondLst>
                                            <p:cond delay="499"/>
                                          </p:stCondLst>
                                        </p:cTn>
                                        <p:tgtEl>
                                          <p:spTgt spid="176"/>
                                        </p:tgtEl>
                                        <p:attrNameLst>
                                          <p:attrName>style.visibility</p:attrName>
                                        </p:attrNameLst>
                                      </p:cBhvr>
                                      <p:to>
                                        <p:strVal val="hidden"/>
                                      </p:to>
                                    </p:set>
                                  </p:childTnLst>
                                </p:cTn>
                              </p:par>
                            </p:childTnLst>
                          </p:cTn>
                        </p:par>
                        <p:par>
                          <p:cTn id="672" fill="hold">
                            <p:stCondLst>
                              <p:cond delay="36500"/>
                            </p:stCondLst>
                            <p:childTnLst>
                              <p:par>
                                <p:cTn id="673" presetID="9" presetClass="exit" presetSubtype="0" fill="hold" grpId="0" nodeType="afterEffect">
                                  <p:stCondLst>
                                    <p:cond delay="1000"/>
                                  </p:stCondLst>
                                  <p:childTnLst>
                                    <p:animEffect transition="out" filter="dissolve">
                                      <p:cBhvr>
                                        <p:cTn id="674" dur="500"/>
                                        <p:tgtEl>
                                          <p:spTgt spid="175"/>
                                        </p:tgtEl>
                                      </p:cBhvr>
                                    </p:animEffect>
                                    <p:set>
                                      <p:cBhvr>
                                        <p:cTn id="675" dur="1" fill="hold">
                                          <p:stCondLst>
                                            <p:cond delay="499"/>
                                          </p:stCondLst>
                                        </p:cTn>
                                        <p:tgtEl>
                                          <p:spTgt spid="175"/>
                                        </p:tgtEl>
                                        <p:attrNameLst>
                                          <p:attrName>style.visibility</p:attrName>
                                        </p:attrNameLst>
                                      </p:cBhvr>
                                      <p:to>
                                        <p:strVal val="hidden"/>
                                      </p:to>
                                    </p:set>
                                  </p:childTnLst>
                                </p:cTn>
                              </p:par>
                            </p:childTnLst>
                          </p:cTn>
                        </p:par>
                        <p:par>
                          <p:cTn id="676" fill="hold">
                            <p:stCondLst>
                              <p:cond delay="38000"/>
                            </p:stCondLst>
                            <p:childTnLst>
                              <p:par>
                                <p:cTn id="677" presetID="9" presetClass="exit" presetSubtype="0" fill="hold" grpId="0" nodeType="afterEffect">
                                  <p:stCondLst>
                                    <p:cond delay="1000"/>
                                  </p:stCondLst>
                                  <p:childTnLst>
                                    <p:animEffect transition="out" filter="dissolve">
                                      <p:cBhvr>
                                        <p:cTn id="678" dur="500"/>
                                        <p:tgtEl>
                                          <p:spTgt spid="174"/>
                                        </p:tgtEl>
                                      </p:cBhvr>
                                    </p:animEffect>
                                    <p:set>
                                      <p:cBhvr>
                                        <p:cTn id="679" dur="1" fill="hold">
                                          <p:stCondLst>
                                            <p:cond delay="499"/>
                                          </p:stCondLst>
                                        </p:cTn>
                                        <p:tgtEl>
                                          <p:spTgt spid="174"/>
                                        </p:tgtEl>
                                        <p:attrNameLst>
                                          <p:attrName>style.visibility</p:attrName>
                                        </p:attrNameLst>
                                      </p:cBhvr>
                                      <p:to>
                                        <p:strVal val="hidden"/>
                                      </p:to>
                                    </p:set>
                                  </p:childTnLst>
                                </p:cTn>
                              </p:par>
                            </p:childTnLst>
                          </p:cTn>
                        </p:par>
                        <p:par>
                          <p:cTn id="680" fill="hold">
                            <p:stCondLst>
                              <p:cond delay="39500"/>
                            </p:stCondLst>
                            <p:childTnLst>
                              <p:par>
                                <p:cTn id="681" presetID="9" presetClass="exit" presetSubtype="0" fill="hold" grpId="0" nodeType="afterEffect">
                                  <p:stCondLst>
                                    <p:cond delay="1000"/>
                                  </p:stCondLst>
                                  <p:childTnLst>
                                    <p:animEffect transition="out" filter="dissolve">
                                      <p:cBhvr>
                                        <p:cTn id="682" dur="500"/>
                                        <p:tgtEl>
                                          <p:spTgt spid="173"/>
                                        </p:tgtEl>
                                      </p:cBhvr>
                                    </p:animEffect>
                                    <p:set>
                                      <p:cBhvr>
                                        <p:cTn id="683" dur="1" fill="hold">
                                          <p:stCondLst>
                                            <p:cond delay="499"/>
                                          </p:stCondLst>
                                        </p:cTn>
                                        <p:tgtEl>
                                          <p:spTgt spid="173"/>
                                        </p:tgtEl>
                                        <p:attrNameLst>
                                          <p:attrName>style.visibility</p:attrName>
                                        </p:attrNameLst>
                                      </p:cBhvr>
                                      <p:to>
                                        <p:strVal val="hidden"/>
                                      </p:to>
                                    </p:set>
                                  </p:childTnLst>
                                </p:cTn>
                              </p:par>
                            </p:childTnLst>
                          </p:cTn>
                        </p:par>
                        <p:par>
                          <p:cTn id="684" fill="hold">
                            <p:stCondLst>
                              <p:cond delay="41000"/>
                            </p:stCondLst>
                            <p:childTnLst>
                              <p:par>
                                <p:cTn id="685" presetID="9" presetClass="exit" presetSubtype="0" fill="hold" grpId="0" nodeType="afterEffect">
                                  <p:stCondLst>
                                    <p:cond delay="1000"/>
                                  </p:stCondLst>
                                  <p:childTnLst>
                                    <p:animEffect transition="out" filter="dissolve">
                                      <p:cBhvr>
                                        <p:cTn id="686" dur="500"/>
                                        <p:tgtEl>
                                          <p:spTgt spid="172"/>
                                        </p:tgtEl>
                                      </p:cBhvr>
                                    </p:animEffect>
                                    <p:set>
                                      <p:cBhvr>
                                        <p:cTn id="687" dur="1" fill="hold">
                                          <p:stCondLst>
                                            <p:cond delay="499"/>
                                          </p:stCondLst>
                                        </p:cTn>
                                        <p:tgtEl>
                                          <p:spTgt spid="172"/>
                                        </p:tgtEl>
                                        <p:attrNameLst>
                                          <p:attrName>style.visibility</p:attrName>
                                        </p:attrNameLst>
                                      </p:cBhvr>
                                      <p:to>
                                        <p:strVal val="hidden"/>
                                      </p:to>
                                    </p:set>
                                  </p:childTnLst>
                                </p:cTn>
                              </p:par>
                            </p:childTnLst>
                          </p:cTn>
                        </p:par>
                        <p:par>
                          <p:cTn id="688" fill="hold">
                            <p:stCondLst>
                              <p:cond delay="42500"/>
                            </p:stCondLst>
                            <p:childTnLst>
                              <p:par>
                                <p:cTn id="689" presetID="9" presetClass="exit" presetSubtype="0" fill="hold" grpId="0" nodeType="afterEffect">
                                  <p:stCondLst>
                                    <p:cond delay="1000"/>
                                  </p:stCondLst>
                                  <p:childTnLst>
                                    <p:animEffect transition="out" filter="dissolve">
                                      <p:cBhvr>
                                        <p:cTn id="690" dur="500"/>
                                        <p:tgtEl>
                                          <p:spTgt spid="171"/>
                                        </p:tgtEl>
                                      </p:cBhvr>
                                    </p:animEffect>
                                    <p:set>
                                      <p:cBhvr>
                                        <p:cTn id="691" dur="1" fill="hold">
                                          <p:stCondLst>
                                            <p:cond delay="499"/>
                                          </p:stCondLst>
                                        </p:cTn>
                                        <p:tgtEl>
                                          <p:spTgt spid="171"/>
                                        </p:tgtEl>
                                        <p:attrNameLst>
                                          <p:attrName>style.visibility</p:attrName>
                                        </p:attrNameLst>
                                      </p:cBhvr>
                                      <p:to>
                                        <p:strVal val="hidden"/>
                                      </p:to>
                                    </p:set>
                                  </p:childTnLst>
                                </p:cTn>
                              </p:par>
                            </p:childTnLst>
                          </p:cTn>
                        </p:par>
                        <p:par>
                          <p:cTn id="692" fill="hold">
                            <p:stCondLst>
                              <p:cond delay="44000"/>
                            </p:stCondLst>
                            <p:childTnLst>
                              <p:par>
                                <p:cTn id="693" presetID="9" presetClass="exit" presetSubtype="0" fill="hold" grpId="0" nodeType="afterEffect">
                                  <p:stCondLst>
                                    <p:cond delay="1000"/>
                                  </p:stCondLst>
                                  <p:childTnLst>
                                    <p:animEffect transition="out" filter="dissolve">
                                      <p:cBhvr>
                                        <p:cTn id="694" dur="500"/>
                                        <p:tgtEl>
                                          <p:spTgt spid="170"/>
                                        </p:tgtEl>
                                      </p:cBhvr>
                                    </p:animEffect>
                                    <p:set>
                                      <p:cBhvr>
                                        <p:cTn id="695" dur="1" fill="hold">
                                          <p:stCondLst>
                                            <p:cond delay="499"/>
                                          </p:stCondLst>
                                        </p:cTn>
                                        <p:tgtEl>
                                          <p:spTgt spid="170"/>
                                        </p:tgtEl>
                                        <p:attrNameLst>
                                          <p:attrName>style.visibility</p:attrName>
                                        </p:attrNameLst>
                                      </p:cBhvr>
                                      <p:to>
                                        <p:strVal val="hidden"/>
                                      </p:to>
                                    </p:set>
                                  </p:childTnLst>
                                </p:cTn>
                              </p:par>
                            </p:childTnLst>
                          </p:cTn>
                        </p:par>
                        <p:par>
                          <p:cTn id="696" fill="hold">
                            <p:stCondLst>
                              <p:cond delay="45500"/>
                            </p:stCondLst>
                            <p:childTnLst>
                              <p:par>
                                <p:cTn id="697" presetID="9" presetClass="exit" presetSubtype="0" fill="hold" grpId="0" nodeType="afterEffect">
                                  <p:stCondLst>
                                    <p:cond delay="1000"/>
                                  </p:stCondLst>
                                  <p:childTnLst>
                                    <p:animEffect transition="out" filter="dissolve">
                                      <p:cBhvr>
                                        <p:cTn id="698" dur="500"/>
                                        <p:tgtEl>
                                          <p:spTgt spid="169"/>
                                        </p:tgtEl>
                                      </p:cBhvr>
                                    </p:animEffect>
                                    <p:set>
                                      <p:cBhvr>
                                        <p:cTn id="699" dur="1" fill="hold">
                                          <p:stCondLst>
                                            <p:cond delay="499"/>
                                          </p:stCondLst>
                                        </p:cTn>
                                        <p:tgtEl>
                                          <p:spTgt spid="169"/>
                                        </p:tgtEl>
                                        <p:attrNameLst>
                                          <p:attrName>style.visibility</p:attrName>
                                        </p:attrNameLst>
                                      </p:cBhvr>
                                      <p:to>
                                        <p:strVal val="hidden"/>
                                      </p:to>
                                    </p:set>
                                  </p:childTnLst>
                                </p:cTn>
                              </p:par>
                            </p:childTnLst>
                          </p:cTn>
                        </p:par>
                        <p:par>
                          <p:cTn id="700" fill="hold">
                            <p:stCondLst>
                              <p:cond delay="47000"/>
                            </p:stCondLst>
                            <p:childTnLst>
                              <p:par>
                                <p:cTn id="701" presetID="9" presetClass="exit" presetSubtype="0" fill="hold" grpId="0" nodeType="afterEffect">
                                  <p:stCondLst>
                                    <p:cond delay="1000"/>
                                  </p:stCondLst>
                                  <p:childTnLst>
                                    <p:animEffect transition="out" filter="dissolve">
                                      <p:cBhvr>
                                        <p:cTn id="702" dur="500"/>
                                        <p:tgtEl>
                                          <p:spTgt spid="168"/>
                                        </p:tgtEl>
                                      </p:cBhvr>
                                    </p:animEffect>
                                    <p:set>
                                      <p:cBhvr>
                                        <p:cTn id="703" dur="1" fill="hold">
                                          <p:stCondLst>
                                            <p:cond delay="499"/>
                                          </p:stCondLst>
                                        </p:cTn>
                                        <p:tgtEl>
                                          <p:spTgt spid="168"/>
                                        </p:tgtEl>
                                        <p:attrNameLst>
                                          <p:attrName>style.visibility</p:attrName>
                                        </p:attrNameLst>
                                      </p:cBhvr>
                                      <p:to>
                                        <p:strVal val="hidden"/>
                                      </p:to>
                                    </p:set>
                                  </p:childTnLst>
                                </p:cTn>
                              </p:par>
                              <p:par>
                                <p:cTn id="704" presetID="9" presetClass="exit" presetSubtype="0" fill="hold" grpId="0" nodeType="withEffect">
                                  <p:stCondLst>
                                    <p:cond delay="1000"/>
                                  </p:stCondLst>
                                  <p:childTnLst>
                                    <p:animEffect transition="out" filter="dissolve">
                                      <p:cBhvr>
                                        <p:cTn id="705" dur="500"/>
                                        <p:tgtEl>
                                          <p:spTgt spid="166"/>
                                        </p:tgtEl>
                                      </p:cBhvr>
                                    </p:animEffect>
                                    <p:set>
                                      <p:cBhvr>
                                        <p:cTn id="706" dur="1" fill="hold">
                                          <p:stCondLst>
                                            <p:cond delay="499"/>
                                          </p:stCondLst>
                                        </p:cTn>
                                        <p:tgtEl>
                                          <p:spTgt spid="166"/>
                                        </p:tgtEl>
                                        <p:attrNameLst>
                                          <p:attrName>style.visibility</p:attrName>
                                        </p:attrNameLst>
                                      </p:cBhvr>
                                      <p:to>
                                        <p:strVal val="hidden"/>
                                      </p:to>
                                    </p:set>
                                  </p:childTnLst>
                                </p:cTn>
                              </p:par>
                            </p:childTnLst>
                          </p:cTn>
                        </p:par>
                        <p:par>
                          <p:cTn id="707" fill="hold">
                            <p:stCondLst>
                              <p:cond delay="48500"/>
                            </p:stCondLst>
                            <p:childTnLst>
                              <p:par>
                                <p:cTn id="708" presetID="9" presetClass="exit" presetSubtype="0" fill="hold" grpId="0" nodeType="afterEffect">
                                  <p:stCondLst>
                                    <p:cond delay="1000"/>
                                  </p:stCondLst>
                                  <p:childTnLst>
                                    <p:animEffect transition="out" filter="dissolve">
                                      <p:cBhvr>
                                        <p:cTn id="709" dur="500"/>
                                        <p:tgtEl>
                                          <p:spTgt spid="167"/>
                                        </p:tgtEl>
                                      </p:cBhvr>
                                    </p:animEffect>
                                    <p:set>
                                      <p:cBhvr>
                                        <p:cTn id="710" dur="1" fill="hold">
                                          <p:stCondLst>
                                            <p:cond delay="499"/>
                                          </p:stCondLst>
                                        </p:cTn>
                                        <p:tgtEl>
                                          <p:spTgt spid="167"/>
                                        </p:tgtEl>
                                        <p:attrNameLst>
                                          <p:attrName>style.visibility</p:attrName>
                                        </p:attrNameLst>
                                      </p:cBhvr>
                                      <p:to>
                                        <p:strVal val="hidden"/>
                                      </p:to>
                                    </p:set>
                                  </p:childTnLst>
                                </p:cTn>
                              </p:par>
                            </p:childTnLst>
                          </p:cTn>
                        </p:par>
                        <p:par>
                          <p:cTn id="711" fill="hold">
                            <p:stCondLst>
                              <p:cond delay="50000"/>
                            </p:stCondLst>
                            <p:childTnLst>
                              <p:par>
                                <p:cTn id="712" presetID="9" presetClass="exit" presetSubtype="0" fill="hold" grpId="0" nodeType="afterEffect">
                                  <p:stCondLst>
                                    <p:cond delay="1000"/>
                                  </p:stCondLst>
                                  <p:childTnLst>
                                    <p:animEffect transition="out" filter="dissolve">
                                      <p:cBhvr>
                                        <p:cTn id="713" dur="500"/>
                                        <p:tgtEl>
                                          <p:spTgt spid="165"/>
                                        </p:tgtEl>
                                      </p:cBhvr>
                                    </p:animEffect>
                                    <p:set>
                                      <p:cBhvr>
                                        <p:cTn id="714" dur="1" fill="hold">
                                          <p:stCondLst>
                                            <p:cond delay="499"/>
                                          </p:stCondLst>
                                        </p:cTn>
                                        <p:tgtEl>
                                          <p:spTgt spid="165"/>
                                        </p:tgtEl>
                                        <p:attrNameLst>
                                          <p:attrName>style.visibility</p:attrName>
                                        </p:attrNameLst>
                                      </p:cBhvr>
                                      <p:to>
                                        <p:strVal val="hidden"/>
                                      </p:to>
                                    </p:set>
                                  </p:childTnLst>
                                </p:cTn>
                              </p:par>
                            </p:childTnLst>
                          </p:cTn>
                        </p:par>
                        <p:par>
                          <p:cTn id="715" fill="hold">
                            <p:stCondLst>
                              <p:cond delay="51500"/>
                            </p:stCondLst>
                            <p:childTnLst>
                              <p:par>
                                <p:cTn id="716" presetID="9" presetClass="exit" presetSubtype="0" fill="hold" grpId="0" nodeType="afterEffect">
                                  <p:stCondLst>
                                    <p:cond delay="1000"/>
                                  </p:stCondLst>
                                  <p:childTnLst>
                                    <p:animEffect transition="out" filter="dissolve">
                                      <p:cBhvr>
                                        <p:cTn id="717" dur="500"/>
                                        <p:tgtEl>
                                          <p:spTgt spid="164"/>
                                        </p:tgtEl>
                                      </p:cBhvr>
                                    </p:animEffect>
                                    <p:set>
                                      <p:cBhvr>
                                        <p:cTn id="718" dur="1" fill="hold">
                                          <p:stCondLst>
                                            <p:cond delay="499"/>
                                          </p:stCondLst>
                                        </p:cTn>
                                        <p:tgtEl>
                                          <p:spTgt spid="164"/>
                                        </p:tgtEl>
                                        <p:attrNameLst>
                                          <p:attrName>style.visibility</p:attrName>
                                        </p:attrNameLst>
                                      </p:cBhvr>
                                      <p:to>
                                        <p:strVal val="hidden"/>
                                      </p:to>
                                    </p:set>
                                  </p:childTnLst>
                                </p:cTn>
                              </p:par>
                            </p:childTnLst>
                          </p:cTn>
                        </p:par>
                        <p:par>
                          <p:cTn id="719" fill="hold">
                            <p:stCondLst>
                              <p:cond delay="53000"/>
                            </p:stCondLst>
                            <p:childTnLst>
                              <p:par>
                                <p:cTn id="720" presetID="9" presetClass="exit" presetSubtype="0" fill="hold" grpId="0" nodeType="afterEffect">
                                  <p:stCondLst>
                                    <p:cond delay="1000"/>
                                  </p:stCondLst>
                                  <p:childTnLst>
                                    <p:animEffect transition="out" filter="dissolve">
                                      <p:cBhvr>
                                        <p:cTn id="721" dur="500"/>
                                        <p:tgtEl>
                                          <p:spTgt spid="163"/>
                                        </p:tgtEl>
                                      </p:cBhvr>
                                    </p:animEffect>
                                    <p:set>
                                      <p:cBhvr>
                                        <p:cTn id="722" dur="1" fill="hold">
                                          <p:stCondLst>
                                            <p:cond delay="499"/>
                                          </p:stCondLst>
                                        </p:cTn>
                                        <p:tgtEl>
                                          <p:spTgt spid="163"/>
                                        </p:tgtEl>
                                        <p:attrNameLst>
                                          <p:attrName>style.visibility</p:attrName>
                                        </p:attrNameLst>
                                      </p:cBhvr>
                                      <p:to>
                                        <p:strVal val="hidden"/>
                                      </p:to>
                                    </p:set>
                                  </p:childTnLst>
                                </p:cTn>
                              </p:par>
                            </p:childTnLst>
                          </p:cTn>
                        </p:par>
                        <p:par>
                          <p:cTn id="723" fill="hold">
                            <p:stCondLst>
                              <p:cond delay="54500"/>
                            </p:stCondLst>
                            <p:childTnLst>
                              <p:par>
                                <p:cTn id="724" presetID="9" presetClass="exit" presetSubtype="0" fill="hold" grpId="0" nodeType="afterEffect">
                                  <p:stCondLst>
                                    <p:cond delay="1000"/>
                                  </p:stCondLst>
                                  <p:childTnLst>
                                    <p:animEffect transition="out" filter="dissolve">
                                      <p:cBhvr>
                                        <p:cTn id="725" dur="500"/>
                                        <p:tgtEl>
                                          <p:spTgt spid="162"/>
                                        </p:tgtEl>
                                      </p:cBhvr>
                                    </p:animEffect>
                                    <p:set>
                                      <p:cBhvr>
                                        <p:cTn id="726" dur="1" fill="hold">
                                          <p:stCondLst>
                                            <p:cond delay="499"/>
                                          </p:stCondLst>
                                        </p:cTn>
                                        <p:tgtEl>
                                          <p:spTgt spid="162"/>
                                        </p:tgtEl>
                                        <p:attrNameLst>
                                          <p:attrName>style.visibility</p:attrName>
                                        </p:attrNameLst>
                                      </p:cBhvr>
                                      <p:to>
                                        <p:strVal val="hidden"/>
                                      </p:to>
                                    </p:set>
                                  </p:childTnLst>
                                </p:cTn>
                              </p:par>
                            </p:childTnLst>
                          </p:cTn>
                        </p:par>
                        <p:par>
                          <p:cTn id="727" fill="hold">
                            <p:stCondLst>
                              <p:cond delay="56000"/>
                            </p:stCondLst>
                            <p:childTnLst>
                              <p:par>
                                <p:cTn id="728" presetID="9" presetClass="exit" presetSubtype="0" fill="hold" grpId="0" nodeType="afterEffect">
                                  <p:stCondLst>
                                    <p:cond delay="1000"/>
                                  </p:stCondLst>
                                  <p:childTnLst>
                                    <p:animEffect transition="out" filter="dissolve">
                                      <p:cBhvr>
                                        <p:cTn id="729" dur="500"/>
                                        <p:tgtEl>
                                          <p:spTgt spid="161"/>
                                        </p:tgtEl>
                                      </p:cBhvr>
                                    </p:animEffect>
                                    <p:set>
                                      <p:cBhvr>
                                        <p:cTn id="730" dur="1" fill="hold">
                                          <p:stCondLst>
                                            <p:cond delay="499"/>
                                          </p:stCondLst>
                                        </p:cTn>
                                        <p:tgtEl>
                                          <p:spTgt spid="161"/>
                                        </p:tgtEl>
                                        <p:attrNameLst>
                                          <p:attrName>style.visibility</p:attrName>
                                        </p:attrNameLst>
                                      </p:cBhvr>
                                      <p:to>
                                        <p:strVal val="hidden"/>
                                      </p:to>
                                    </p:set>
                                  </p:childTnLst>
                                </p:cTn>
                              </p:par>
                            </p:childTnLst>
                          </p:cTn>
                        </p:par>
                        <p:par>
                          <p:cTn id="731" fill="hold">
                            <p:stCondLst>
                              <p:cond delay="57500"/>
                            </p:stCondLst>
                            <p:childTnLst>
                              <p:par>
                                <p:cTn id="732" presetID="9" presetClass="exit" presetSubtype="0" fill="hold" grpId="0" nodeType="afterEffect">
                                  <p:stCondLst>
                                    <p:cond delay="1000"/>
                                  </p:stCondLst>
                                  <p:childTnLst>
                                    <p:animEffect transition="out" filter="dissolve">
                                      <p:cBhvr>
                                        <p:cTn id="733" dur="500"/>
                                        <p:tgtEl>
                                          <p:spTgt spid="160"/>
                                        </p:tgtEl>
                                      </p:cBhvr>
                                    </p:animEffect>
                                    <p:set>
                                      <p:cBhvr>
                                        <p:cTn id="734" dur="1" fill="hold">
                                          <p:stCondLst>
                                            <p:cond delay="499"/>
                                          </p:stCondLst>
                                        </p:cTn>
                                        <p:tgtEl>
                                          <p:spTgt spid="160"/>
                                        </p:tgtEl>
                                        <p:attrNameLst>
                                          <p:attrName>style.visibility</p:attrName>
                                        </p:attrNameLst>
                                      </p:cBhvr>
                                      <p:to>
                                        <p:strVal val="hidden"/>
                                      </p:to>
                                    </p:set>
                                  </p:childTnLst>
                                </p:cTn>
                              </p:par>
                            </p:childTnLst>
                          </p:cTn>
                        </p:par>
                        <p:par>
                          <p:cTn id="735" fill="hold">
                            <p:stCondLst>
                              <p:cond delay="59000"/>
                            </p:stCondLst>
                            <p:childTnLst>
                              <p:par>
                                <p:cTn id="736" presetID="9" presetClass="exit" presetSubtype="0" fill="hold" grpId="0" nodeType="afterEffect">
                                  <p:stCondLst>
                                    <p:cond delay="1000"/>
                                  </p:stCondLst>
                                  <p:childTnLst>
                                    <p:animEffect transition="out" filter="dissolve">
                                      <p:cBhvr>
                                        <p:cTn id="737" dur="500"/>
                                        <p:tgtEl>
                                          <p:spTgt spid="159"/>
                                        </p:tgtEl>
                                      </p:cBhvr>
                                    </p:animEffect>
                                    <p:set>
                                      <p:cBhvr>
                                        <p:cTn id="738" dur="1" fill="hold">
                                          <p:stCondLst>
                                            <p:cond delay="499"/>
                                          </p:stCondLst>
                                        </p:cTn>
                                        <p:tgtEl>
                                          <p:spTgt spid="159"/>
                                        </p:tgtEl>
                                        <p:attrNameLst>
                                          <p:attrName>style.visibility</p:attrName>
                                        </p:attrNameLst>
                                      </p:cBhvr>
                                      <p:to>
                                        <p:strVal val="hidden"/>
                                      </p:to>
                                    </p:set>
                                  </p:childTnLst>
                                </p:cTn>
                              </p:par>
                            </p:childTnLst>
                          </p:cTn>
                        </p:par>
                        <p:par>
                          <p:cTn id="739" fill="hold">
                            <p:stCondLst>
                              <p:cond delay="60500"/>
                            </p:stCondLst>
                            <p:childTnLst>
                              <p:par>
                                <p:cTn id="740" presetID="9" presetClass="exit" presetSubtype="0" fill="hold" grpId="0" nodeType="afterEffect">
                                  <p:stCondLst>
                                    <p:cond delay="1000"/>
                                  </p:stCondLst>
                                  <p:childTnLst>
                                    <p:animEffect transition="out" filter="dissolve">
                                      <p:cBhvr>
                                        <p:cTn id="741" dur="500"/>
                                        <p:tgtEl>
                                          <p:spTgt spid="158"/>
                                        </p:tgtEl>
                                      </p:cBhvr>
                                    </p:animEffect>
                                    <p:set>
                                      <p:cBhvr>
                                        <p:cTn id="742" dur="1" fill="hold">
                                          <p:stCondLst>
                                            <p:cond delay="499"/>
                                          </p:stCondLst>
                                        </p:cTn>
                                        <p:tgtEl>
                                          <p:spTgt spid="158"/>
                                        </p:tgtEl>
                                        <p:attrNameLst>
                                          <p:attrName>style.visibility</p:attrName>
                                        </p:attrNameLst>
                                      </p:cBhvr>
                                      <p:to>
                                        <p:strVal val="hidden"/>
                                      </p:to>
                                    </p:set>
                                  </p:childTnLst>
                                </p:cTn>
                              </p:par>
                            </p:childTnLst>
                          </p:cTn>
                        </p:par>
                        <p:par>
                          <p:cTn id="743" fill="hold">
                            <p:stCondLst>
                              <p:cond delay="62000"/>
                            </p:stCondLst>
                            <p:childTnLst>
                              <p:par>
                                <p:cTn id="744" presetID="9" presetClass="exit" presetSubtype="0" fill="hold" grpId="0" nodeType="afterEffect">
                                  <p:stCondLst>
                                    <p:cond delay="1000"/>
                                  </p:stCondLst>
                                  <p:childTnLst>
                                    <p:animEffect transition="out" filter="dissolve">
                                      <p:cBhvr>
                                        <p:cTn id="745" dur="500"/>
                                        <p:tgtEl>
                                          <p:spTgt spid="157"/>
                                        </p:tgtEl>
                                      </p:cBhvr>
                                    </p:animEffect>
                                    <p:set>
                                      <p:cBhvr>
                                        <p:cTn id="746" dur="1" fill="hold">
                                          <p:stCondLst>
                                            <p:cond delay="499"/>
                                          </p:stCondLst>
                                        </p:cTn>
                                        <p:tgtEl>
                                          <p:spTgt spid="157"/>
                                        </p:tgtEl>
                                        <p:attrNameLst>
                                          <p:attrName>style.visibility</p:attrName>
                                        </p:attrNameLst>
                                      </p:cBhvr>
                                      <p:to>
                                        <p:strVal val="hidden"/>
                                      </p:to>
                                    </p:set>
                                  </p:childTnLst>
                                </p:cTn>
                              </p:par>
                            </p:childTnLst>
                          </p:cTn>
                        </p:par>
                        <p:par>
                          <p:cTn id="747" fill="hold">
                            <p:stCondLst>
                              <p:cond delay="63500"/>
                            </p:stCondLst>
                            <p:childTnLst>
                              <p:par>
                                <p:cTn id="748" presetID="9" presetClass="exit" presetSubtype="0" fill="hold" grpId="0" nodeType="afterEffect">
                                  <p:stCondLst>
                                    <p:cond delay="1000"/>
                                  </p:stCondLst>
                                  <p:childTnLst>
                                    <p:animEffect transition="out" filter="dissolve">
                                      <p:cBhvr>
                                        <p:cTn id="749" dur="500"/>
                                        <p:tgtEl>
                                          <p:spTgt spid="156"/>
                                        </p:tgtEl>
                                      </p:cBhvr>
                                    </p:animEffect>
                                    <p:set>
                                      <p:cBhvr>
                                        <p:cTn id="750" dur="1" fill="hold">
                                          <p:stCondLst>
                                            <p:cond delay="499"/>
                                          </p:stCondLst>
                                        </p:cTn>
                                        <p:tgtEl>
                                          <p:spTgt spid="156"/>
                                        </p:tgtEl>
                                        <p:attrNameLst>
                                          <p:attrName>style.visibility</p:attrName>
                                        </p:attrNameLst>
                                      </p:cBhvr>
                                      <p:to>
                                        <p:strVal val="hidden"/>
                                      </p:to>
                                    </p:set>
                                  </p:childTnLst>
                                </p:cTn>
                              </p:par>
                            </p:childTnLst>
                          </p:cTn>
                        </p:par>
                        <p:par>
                          <p:cTn id="751" fill="hold">
                            <p:stCondLst>
                              <p:cond delay="65000"/>
                            </p:stCondLst>
                            <p:childTnLst>
                              <p:par>
                                <p:cTn id="752" presetID="9" presetClass="exit" presetSubtype="0" fill="hold" grpId="0" nodeType="afterEffect">
                                  <p:stCondLst>
                                    <p:cond delay="1000"/>
                                  </p:stCondLst>
                                  <p:childTnLst>
                                    <p:animEffect transition="out" filter="dissolve">
                                      <p:cBhvr>
                                        <p:cTn id="753" dur="500"/>
                                        <p:tgtEl>
                                          <p:spTgt spid="155"/>
                                        </p:tgtEl>
                                      </p:cBhvr>
                                    </p:animEffect>
                                    <p:set>
                                      <p:cBhvr>
                                        <p:cTn id="754" dur="1" fill="hold">
                                          <p:stCondLst>
                                            <p:cond delay="499"/>
                                          </p:stCondLst>
                                        </p:cTn>
                                        <p:tgtEl>
                                          <p:spTgt spid="155"/>
                                        </p:tgtEl>
                                        <p:attrNameLst>
                                          <p:attrName>style.visibility</p:attrName>
                                        </p:attrNameLst>
                                      </p:cBhvr>
                                      <p:to>
                                        <p:strVal val="hidden"/>
                                      </p:to>
                                    </p:set>
                                  </p:childTnLst>
                                </p:cTn>
                              </p:par>
                            </p:childTnLst>
                          </p:cTn>
                        </p:par>
                        <p:par>
                          <p:cTn id="755" fill="hold">
                            <p:stCondLst>
                              <p:cond delay="66500"/>
                            </p:stCondLst>
                            <p:childTnLst>
                              <p:par>
                                <p:cTn id="756" presetID="9" presetClass="exit" presetSubtype="0" fill="hold" grpId="0" nodeType="afterEffect">
                                  <p:stCondLst>
                                    <p:cond delay="1000"/>
                                  </p:stCondLst>
                                  <p:childTnLst>
                                    <p:animEffect transition="out" filter="dissolve">
                                      <p:cBhvr>
                                        <p:cTn id="757" dur="500"/>
                                        <p:tgtEl>
                                          <p:spTgt spid="154"/>
                                        </p:tgtEl>
                                      </p:cBhvr>
                                    </p:animEffect>
                                    <p:set>
                                      <p:cBhvr>
                                        <p:cTn id="758" dur="1" fill="hold">
                                          <p:stCondLst>
                                            <p:cond delay="499"/>
                                          </p:stCondLst>
                                        </p:cTn>
                                        <p:tgtEl>
                                          <p:spTgt spid="154"/>
                                        </p:tgtEl>
                                        <p:attrNameLst>
                                          <p:attrName>style.visibility</p:attrName>
                                        </p:attrNameLst>
                                      </p:cBhvr>
                                      <p:to>
                                        <p:strVal val="hidden"/>
                                      </p:to>
                                    </p:set>
                                  </p:childTnLst>
                                </p:cTn>
                              </p:par>
                            </p:childTnLst>
                          </p:cTn>
                        </p:par>
                        <p:par>
                          <p:cTn id="759" fill="hold">
                            <p:stCondLst>
                              <p:cond delay="68000"/>
                            </p:stCondLst>
                            <p:childTnLst>
                              <p:par>
                                <p:cTn id="760" presetID="9" presetClass="exit" presetSubtype="0" fill="hold" grpId="0" nodeType="afterEffect">
                                  <p:stCondLst>
                                    <p:cond delay="1000"/>
                                  </p:stCondLst>
                                  <p:childTnLst>
                                    <p:animEffect transition="out" filter="dissolve">
                                      <p:cBhvr>
                                        <p:cTn id="761" dur="500"/>
                                        <p:tgtEl>
                                          <p:spTgt spid="153"/>
                                        </p:tgtEl>
                                      </p:cBhvr>
                                    </p:animEffect>
                                    <p:set>
                                      <p:cBhvr>
                                        <p:cTn id="762" dur="1" fill="hold">
                                          <p:stCondLst>
                                            <p:cond delay="499"/>
                                          </p:stCondLst>
                                        </p:cTn>
                                        <p:tgtEl>
                                          <p:spTgt spid="153"/>
                                        </p:tgtEl>
                                        <p:attrNameLst>
                                          <p:attrName>style.visibility</p:attrName>
                                        </p:attrNameLst>
                                      </p:cBhvr>
                                      <p:to>
                                        <p:strVal val="hidden"/>
                                      </p:to>
                                    </p:set>
                                  </p:childTnLst>
                                </p:cTn>
                              </p:par>
                            </p:childTnLst>
                          </p:cTn>
                        </p:par>
                        <p:par>
                          <p:cTn id="763" fill="hold">
                            <p:stCondLst>
                              <p:cond delay="69500"/>
                            </p:stCondLst>
                            <p:childTnLst>
                              <p:par>
                                <p:cTn id="764" presetID="9" presetClass="exit" presetSubtype="0" fill="hold" grpId="0" nodeType="afterEffect">
                                  <p:stCondLst>
                                    <p:cond delay="1000"/>
                                  </p:stCondLst>
                                  <p:childTnLst>
                                    <p:animEffect transition="out" filter="dissolve">
                                      <p:cBhvr>
                                        <p:cTn id="765" dur="500"/>
                                        <p:tgtEl>
                                          <p:spTgt spid="152"/>
                                        </p:tgtEl>
                                      </p:cBhvr>
                                    </p:animEffect>
                                    <p:set>
                                      <p:cBhvr>
                                        <p:cTn id="766" dur="1" fill="hold">
                                          <p:stCondLst>
                                            <p:cond delay="499"/>
                                          </p:stCondLst>
                                        </p:cTn>
                                        <p:tgtEl>
                                          <p:spTgt spid="152"/>
                                        </p:tgtEl>
                                        <p:attrNameLst>
                                          <p:attrName>style.visibility</p:attrName>
                                        </p:attrNameLst>
                                      </p:cBhvr>
                                      <p:to>
                                        <p:strVal val="hidden"/>
                                      </p:to>
                                    </p:set>
                                  </p:childTnLst>
                                </p:cTn>
                              </p:par>
                            </p:childTnLst>
                          </p:cTn>
                        </p:par>
                        <p:par>
                          <p:cTn id="767" fill="hold">
                            <p:stCondLst>
                              <p:cond delay="71000"/>
                            </p:stCondLst>
                            <p:childTnLst>
                              <p:par>
                                <p:cTn id="768" presetID="9" presetClass="exit" presetSubtype="0" fill="hold" grpId="0" nodeType="afterEffect">
                                  <p:stCondLst>
                                    <p:cond delay="1000"/>
                                  </p:stCondLst>
                                  <p:childTnLst>
                                    <p:animEffect transition="out" filter="dissolve">
                                      <p:cBhvr>
                                        <p:cTn id="769" dur="500"/>
                                        <p:tgtEl>
                                          <p:spTgt spid="151"/>
                                        </p:tgtEl>
                                      </p:cBhvr>
                                    </p:animEffect>
                                    <p:set>
                                      <p:cBhvr>
                                        <p:cTn id="770" dur="1" fill="hold">
                                          <p:stCondLst>
                                            <p:cond delay="499"/>
                                          </p:stCondLst>
                                        </p:cTn>
                                        <p:tgtEl>
                                          <p:spTgt spid="151"/>
                                        </p:tgtEl>
                                        <p:attrNameLst>
                                          <p:attrName>style.visibility</p:attrName>
                                        </p:attrNameLst>
                                      </p:cBhvr>
                                      <p:to>
                                        <p:strVal val="hidden"/>
                                      </p:to>
                                    </p:set>
                                  </p:childTnLst>
                                </p:cTn>
                              </p:par>
                            </p:childTnLst>
                          </p:cTn>
                        </p:par>
                        <p:par>
                          <p:cTn id="771" fill="hold">
                            <p:stCondLst>
                              <p:cond delay="72500"/>
                            </p:stCondLst>
                            <p:childTnLst>
                              <p:par>
                                <p:cTn id="772" presetID="9" presetClass="exit" presetSubtype="0" fill="hold" grpId="0" nodeType="afterEffect">
                                  <p:stCondLst>
                                    <p:cond delay="1000"/>
                                  </p:stCondLst>
                                  <p:childTnLst>
                                    <p:animEffect transition="out" filter="dissolve">
                                      <p:cBhvr>
                                        <p:cTn id="773" dur="500"/>
                                        <p:tgtEl>
                                          <p:spTgt spid="150"/>
                                        </p:tgtEl>
                                      </p:cBhvr>
                                    </p:animEffect>
                                    <p:set>
                                      <p:cBhvr>
                                        <p:cTn id="774" dur="1" fill="hold">
                                          <p:stCondLst>
                                            <p:cond delay="499"/>
                                          </p:stCondLst>
                                        </p:cTn>
                                        <p:tgtEl>
                                          <p:spTgt spid="150"/>
                                        </p:tgtEl>
                                        <p:attrNameLst>
                                          <p:attrName>style.visibility</p:attrName>
                                        </p:attrNameLst>
                                      </p:cBhvr>
                                      <p:to>
                                        <p:strVal val="hidden"/>
                                      </p:to>
                                    </p:set>
                                  </p:childTnLst>
                                </p:cTn>
                              </p:par>
                            </p:childTnLst>
                          </p:cTn>
                        </p:par>
                        <p:par>
                          <p:cTn id="775" fill="hold">
                            <p:stCondLst>
                              <p:cond delay="74000"/>
                            </p:stCondLst>
                            <p:childTnLst>
                              <p:par>
                                <p:cTn id="776" presetID="9" presetClass="exit" presetSubtype="0" fill="hold" grpId="0" nodeType="afterEffect">
                                  <p:stCondLst>
                                    <p:cond delay="1000"/>
                                  </p:stCondLst>
                                  <p:childTnLst>
                                    <p:animEffect transition="out" filter="dissolve">
                                      <p:cBhvr>
                                        <p:cTn id="777" dur="500"/>
                                        <p:tgtEl>
                                          <p:spTgt spid="149"/>
                                        </p:tgtEl>
                                      </p:cBhvr>
                                    </p:animEffect>
                                    <p:set>
                                      <p:cBhvr>
                                        <p:cTn id="778" dur="1" fill="hold">
                                          <p:stCondLst>
                                            <p:cond delay="499"/>
                                          </p:stCondLst>
                                        </p:cTn>
                                        <p:tgtEl>
                                          <p:spTgt spid="149"/>
                                        </p:tgtEl>
                                        <p:attrNameLst>
                                          <p:attrName>style.visibility</p:attrName>
                                        </p:attrNameLst>
                                      </p:cBhvr>
                                      <p:to>
                                        <p:strVal val="hidden"/>
                                      </p:to>
                                    </p:set>
                                  </p:childTnLst>
                                </p:cTn>
                              </p:par>
                            </p:childTnLst>
                          </p:cTn>
                        </p:par>
                        <p:par>
                          <p:cTn id="779" fill="hold">
                            <p:stCondLst>
                              <p:cond delay="75500"/>
                            </p:stCondLst>
                            <p:childTnLst>
                              <p:par>
                                <p:cTn id="780" presetID="9" presetClass="exit" presetSubtype="0" fill="hold" grpId="0" nodeType="afterEffect">
                                  <p:stCondLst>
                                    <p:cond delay="1000"/>
                                  </p:stCondLst>
                                  <p:childTnLst>
                                    <p:animEffect transition="out" filter="dissolve">
                                      <p:cBhvr>
                                        <p:cTn id="781" dur="500"/>
                                        <p:tgtEl>
                                          <p:spTgt spid="148"/>
                                        </p:tgtEl>
                                      </p:cBhvr>
                                    </p:animEffect>
                                    <p:set>
                                      <p:cBhvr>
                                        <p:cTn id="782" dur="1" fill="hold">
                                          <p:stCondLst>
                                            <p:cond delay="499"/>
                                          </p:stCondLst>
                                        </p:cTn>
                                        <p:tgtEl>
                                          <p:spTgt spid="148"/>
                                        </p:tgtEl>
                                        <p:attrNameLst>
                                          <p:attrName>style.visibility</p:attrName>
                                        </p:attrNameLst>
                                      </p:cBhvr>
                                      <p:to>
                                        <p:strVal val="hidden"/>
                                      </p:to>
                                    </p:set>
                                  </p:childTnLst>
                                </p:cTn>
                              </p:par>
                            </p:childTnLst>
                          </p:cTn>
                        </p:par>
                        <p:par>
                          <p:cTn id="783" fill="hold">
                            <p:stCondLst>
                              <p:cond delay="77000"/>
                            </p:stCondLst>
                            <p:childTnLst>
                              <p:par>
                                <p:cTn id="784" presetID="9" presetClass="exit" presetSubtype="0" fill="hold" grpId="0" nodeType="afterEffect">
                                  <p:stCondLst>
                                    <p:cond delay="1000"/>
                                  </p:stCondLst>
                                  <p:childTnLst>
                                    <p:animEffect transition="out" filter="dissolve">
                                      <p:cBhvr>
                                        <p:cTn id="785" dur="500"/>
                                        <p:tgtEl>
                                          <p:spTgt spid="147"/>
                                        </p:tgtEl>
                                      </p:cBhvr>
                                    </p:animEffect>
                                    <p:set>
                                      <p:cBhvr>
                                        <p:cTn id="786" dur="1" fill="hold">
                                          <p:stCondLst>
                                            <p:cond delay="499"/>
                                          </p:stCondLst>
                                        </p:cTn>
                                        <p:tgtEl>
                                          <p:spTgt spid="147"/>
                                        </p:tgtEl>
                                        <p:attrNameLst>
                                          <p:attrName>style.visibility</p:attrName>
                                        </p:attrNameLst>
                                      </p:cBhvr>
                                      <p:to>
                                        <p:strVal val="hidden"/>
                                      </p:to>
                                    </p:set>
                                  </p:childTnLst>
                                </p:cTn>
                              </p:par>
                            </p:childTnLst>
                          </p:cTn>
                        </p:par>
                        <p:par>
                          <p:cTn id="787" fill="hold">
                            <p:stCondLst>
                              <p:cond delay="78500"/>
                            </p:stCondLst>
                            <p:childTnLst>
                              <p:par>
                                <p:cTn id="788" presetID="9" presetClass="exit" presetSubtype="0" fill="hold" grpId="0" nodeType="afterEffect">
                                  <p:stCondLst>
                                    <p:cond delay="1000"/>
                                  </p:stCondLst>
                                  <p:childTnLst>
                                    <p:animEffect transition="out" filter="dissolve">
                                      <p:cBhvr>
                                        <p:cTn id="789" dur="500"/>
                                        <p:tgtEl>
                                          <p:spTgt spid="146"/>
                                        </p:tgtEl>
                                      </p:cBhvr>
                                    </p:animEffect>
                                    <p:set>
                                      <p:cBhvr>
                                        <p:cTn id="790" dur="1" fill="hold">
                                          <p:stCondLst>
                                            <p:cond delay="499"/>
                                          </p:stCondLst>
                                        </p:cTn>
                                        <p:tgtEl>
                                          <p:spTgt spid="146"/>
                                        </p:tgtEl>
                                        <p:attrNameLst>
                                          <p:attrName>style.visibility</p:attrName>
                                        </p:attrNameLst>
                                      </p:cBhvr>
                                      <p:to>
                                        <p:strVal val="hidden"/>
                                      </p:to>
                                    </p:set>
                                  </p:childTnLst>
                                </p:cTn>
                              </p:par>
                            </p:childTnLst>
                          </p:cTn>
                        </p:par>
                        <p:par>
                          <p:cTn id="791" fill="hold">
                            <p:stCondLst>
                              <p:cond delay="80000"/>
                            </p:stCondLst>
                            <p:childTnLst>
                              <p:par>
                                <p:cTn id="792" presetID="9" presetClass="exit" presetSubtype="0" fill="hold" grpId="0" nodeType="afterEffect">
                                  <p:stCondLst>
                                    <p:cond delay="1000"/>
                                  </p:stCondLst>
                                  <p:childTnLst>
                                    <p:animEffect transition="out" filter="dissolve">
                                      <p:cBhvr>
                                        <p:cTn id="793" dur="500"/>
                                        <p:tgtEl>
                                          <p:spTgt spid="145"/>
                                        </p:tgtEl>
                                      </p:cBhvr>
                                    </p:animEffect>
                                    <p:set>
                                      <p:cBhvr>
                                        <p:cTn id="794" dur="1" fill="hold">
                                          <p:stCondLst>
                                            <p:cond delay="499"/>
                                          </p:stCondLst>
                                        </p:cTn>
                                        <p:tgtEl>
                                          <p:spTgt spid="145"/>
                                        </p:tgtEl>
                                        <p:attrNameLst>
                                          <p:attrName>style.visibility</p:attrName>
                                        </p:attrNameLst>
                                      </p:cBhvr>
                                      <p:to>
                                        <p:strVal val="hidden"/>
                                      </p:to>
                                    </p:set>
                                  </p:childTnLst>
                                </p:cTn>
                              </p:par>
                            </p:childTnLst>
                          </p:cTn>
                        </p:par>
                        <p:par>
                          <p:cTn id="795" fill="hold">
                            <p:stCondLst>
                              <p:cond delay="81500"/>
                            </p:stCondLst>
                            <p:childTnLst>
                              <p:par>
                                <p:cTn id="796" presetID="9" presetClass="exit" presetSubtype="0" fill="hold" grpId="0" nodeType="afterEffect">
                                  <p:stCondLst>
                                    <p:cond delay="1000"/>
                                  </p:stCondLst>
                                  <p:childTnLst>
                                    <p:animEffect transition="out" filter="dissolve">
                                      <p:cBhvr>
                                        <p:cTn id="797" dur="500"/>
                                        <p:tgtEl>
                                          <p:spTgt spid="144"/>
                                        </p:tgtEl>
                                      </p:cBhvr>
                                    </p:animEffect>
                                    <p:set>
                                      <p:cBhvr>
                                        <p:cTn id="798" dur="1" fill="hold">
                                          <p:stCondLst>
                                            <p:cond delay="499"/>
                                          </p:stCondLst>
                                        </p:cTn>
                                        <p:tgtEl>
                                          <p:spTgt spid="144"/>
                                        </p:tgtEl>
                                        <p:attrNameLst>
                                          <p:attrName>style.visibility</p:attrName>
                                        </p:attrNameLst>
                                      </p:cBhvr>
                                      <p:to>
                                        <p:strVal val="hidden"/>
                                      </p:to>
                                    </p:set>
                                  </p:childTnLst>
                                </p:cTn>
                              </p:par>
                            </p:childTnLst>
                          </p:cTn>
                        </p:par>
                        <p:par>
                          <p:cTn id="799" fill="hold">
                            <p:stCondLst>
                              <p:cond delay="83000"/>
                            </p:stCondLst>
                            <p:childTnLst>
                              <p:par>
                                <p:cTn id="800" presetID="9" presetClass="exit" presetSubtype="0" fill="hold" grpId="0" nodeType="afterEffect">
                                  <p:stCondLst>
                                    <p:cond delay="1000"/>
                                  </p:stCondLst>
                                  <p:childTnLst>
                                    <p:animEffect transition="out" filter="dissolve">
                                      <p:cBhvr>
                                        <p:cTn id="801" dur="500"/>
                                        <p:tgtEl>
                                          <p:spTgt spid="143"/>
                                        </p:tgtEl>
                                      </p:cBhvr>
                                    </p:animEffect>
                                    <p:set>
                                      <p:cBhvr>
                                        <p:cTn id="802" dur="1" fill="hold">
                                          <p:stCondLst>
                                            <p:cond delay="499"/>
                                          </p:stCondLst>
                                        </p:cTn>
                                        <p:tgtEl>
                                          <p:spTgt spid="143"/>
                                        </p:tgtEl>
                                        <p:attrNameLst>
                                          <p:attrName>style.visibility</p:attrName>
                                        </p:attrNameLst>
                                      </p:cBhvr>
                                      <p:to>
                                        <p:strVal val="hidden"/>
                                      </p:to>
                                    </p:set>
                                  </p:childTnLst>
                                </p:cTn>
                              </p:par>
                            </p:childTnLst>
                          </p:cTn>
                        </p:par>
                        <p:par>
                          <p:cTn id="803" fill="hold">
                            <p:stCondLst>
                              <p:cond delay="84500"/>
                            </p:stCondLst>
                            <p:childTnLst>
                              <p:par>
                                <p:cTn id="804" presetID="9" presetClass="exit" presetSubtype="0" fill="hold" grpId="0" nodeType="afterEffect">
                                  <p:stCondLst>
                                    <p:cond delay="1000"/>
                                  </p:stCondLst>
                                  <p:childTnLst>
                                    <p:animEffect transition="out" filter="dissolve">
                                      <p:cBhvr>
                                        <p:cTn id="805" dur="500"/>
                                        <p:tgtEl>
                                          <p:spTgt spid="142"/>
                                        </p:tgtEl>
                                      </p:cBhvr>
                                    </p:animEffect>
                                    <p:set>
                                      <p:cBhvr>
                                        <p:cTn id="806" dur="1" fill="hold">
                                          <p:stCondLst>
                                            <p:cond delay="499"/>
                                          </p:stCondLst>
                                        </p:cTn>
                                        <p:tgtEl>
                                          <p:spTgt spid="142"/>
                                        </p:tgtEl>
                                        <p:attrNameLst>
                                          <p:attrName>style.visibility</p:attrName>
                                        </p:attrNameLst>
                                      </p:cBhvr>
                                      <p:to>
                                        <p:strVal val="hidden"/>
                                      </p:to>
                                    </p:set>
                                  </p:childTnLst>
                                </p:cTn>
                              </p:par>
                            </p:childTnLst>
                          </p:cTn>
                        </p:par>
                        <p:par>
                          <p:cTn id="807" fill="hold">
                            <p:stCondLst>
                              <p:cond delay="86000"/>
                            </p:stCondLst>
                            <p:childTnLst>
                              <p:par>
                                <p:cTn id="808" presetID="9" presetClass="exit" presetSubtype="0" fill="hold" grpId="0" nodeType="afterEffect">
                                  <p:stCondLst>
                                    <p:cond delay="1000"/>
                                  </p:stCondLst>
                                  <p:childTnLst>
                                    <p:animEffect transition="out" filter="dissolve">
                                      <p:cBhvr>
                                        <p:cTn id="809" dur="500"/>
                                        <p:tgtEl>
                                          <p:spTgt spid="141"/>
                                        </p:tgtEl>
                                      </p:cBhvr>
                                    </p:animEffect>
                                    <p:set>
                                      <p:cBhvr>
                                        <p:cTn id="810" dur="1" fill="hold">
                                          <p:stCondLst>
                                            <p:cond delay="499"/>
                                          </p:stCondLst>
                                        </p:cTn>
                                        <p:tgtEl>
                                          <p:spTgt spid="141"/>
                                        </p:tgtEl>
                                        <p:attrNameLst>
                                          <p:attrName>style.visibility</p:attrName>
                                        </p:attrNameLst>
                                      </p:cBhvr>
                                      <p:to>
                                        <p:strVal val="hidden"/>
                                      </p:to>
                                    </p:set>
                                  </p:childTnLst>
                                </p:cTn>
                              </p:par>
                            </p:childTnLst>
                          </p:cTn>
                        </p:par>
                        <p:par>
                          <p:cTn id="811" fill="hold">
                            <p:stCondLst>
                              <p:cond delay="87500"/>
                            </p:stCondLst>
                            <p:childTnLst>
                              <p:par>
                                <p:cTn id="812" presetID="9" presetClass="exit" presetSubtype="0" fill="hold" grpId="0" nodeType="afterEffect">
                                  <p:stCondLst>
                                    <p:cond delay="1000"/>
                                  </p:stCondLst>
                                  <p:childTnLst>
                                    <p:animEffect transition="out" filter="dissolve">
                                      <p:cBhvr>
                                        <p:cTn id="813" dur="500"/>
                                        <p:tgtEl>
                                          <p:spTgt spid="140"/>
                                        </p:tgtEl>
                                      </p:cBhvr>
                                    </p:animEffect>
                                    <p:set>
                                      <p:cBhvr>
                                        <p:cTn id="814" dur="1" fill="hold">
                                          <p:stCondLst>
                                            <p:cond delay="499"/>
                                          </p:stCondLst>
                                        </p:cTn>
                                        <p:tgtEl>
                                          <p:spTgt spid="140"/>
                                        </p:tgtEl>
                                        <p:attrNameLst>
                                          <p:attrName>style.visibility</p:attrName>
                                        </p:attrNameLst>
                                      </p:cBhvr>
                                      <p:to>
                                        <p:strVal val="hidden"/>
                                      </p:to>
                                    </p:set>
                                  </p:childTnLst>
                                </p:cTn>
                              </p:par>
                            </p:childTnLst>
                          </p:cTn>
                        </p:par>
                        <p:par>
                          <p:cTn id="815" fill="hold">
                            <p:stCondLst>
                              <p:cond delay="89000"/>
                            </p:stCondLst>
                            <p:childTnLst>
                              <p:par>
                                <p:cTn id="816" presetID="9" presetClass="exit" presetSubtype="0" fill="hold" grpId="0" nodeType="afterEffect">
                                  <p:stCondLst>
                                    <p:cond delay="1000"/>
                                  </p:stCondLst>
                                  <p:childTnLst>
                                    <p:animEffect transition="out" filter="dissolve">
                                      <p:cBhvr>
                                        <p:cTn id="817" dur="500"/>
                                        <p:tgtEl>
                                          <p:spTgt spid="139"/>
                                        </p:tgtEl>
                                      </p:cBhvr>
                                    </p:animEffect>
                                    <p:set>
                                      <p:cBhvr>
                                        <p:cTn id="818" dur="1" fill="hold">
                                          <p:stCondLst>
                                            <p:cond delay="499"/>
                                          </p:stCondLst>
                                        </p:cTn>
                                        <p:tgtEl>
                                          <p:spTgt spid="139"/>
                                        </p:tgtEl>
                                        <p:attrNameLst>
                                          <p:attrName>style.visibility</p:attrName>
                                        </p:attrNameLst>
                                      </p:cBhvr>
                                      <p:to>
                                        <p:strVal val="hidden"/>
                                      </p:to>
                                    </p:set>
                                  </p:childTnLst>
                                </p:cTn>
                              </p:par>
                            </p:childTnLst>
                          </p:cTn>
                        </p:par>
                        <p:par>
                          <p:cTn id="819" fill="hold">
                            <p:stCondLst>
                              <p:cond delay="90500"/>
                            </p:stCondLst>
                            <p:childTnLst>
                              <p:par>
                                <p:cTn id="820" presetID="9" presetClass="exit" presetSubtype="0" fill="hold" grpId="0" nodeType="afterEffect">
                                  <p:stCondLst>
                                    <p:cond delay="1000"/>
                                  </p:stCondLst>
                                  <p:childTnLst>
                                    <p:animEffect transition="out" filter="dissolve">
                                      <p:cBhvr>
                                        <p:cTn id="821" dur="500"/>
                                        <p:tgtEl>
                                          <p:spTgt spid="138"/>
                                        </p:tgtEl>
                                      </p:cBhvr>
                                    </p:animEffect>
                                    <p:set>
                                      <p:cBhvr>
                                        <p:cTn id="822" dur="1" fill="hold">
                                          <p:stCondLst>
                                            <p:cond delay="499"/>
                                          </p:stCondLst>
                                        </p:cTn>
                                        <p:tgtEl>
                                          <p:spTgt spid="138"/>
                                        </p:tgtEl>
                                        <p:attrNameLst>
                                          <p:attrName>style.visibility</p:attrName>
                                        </p:attrNameLst>
                                      </p:cBhvr>
                                      <p:to>
                                        <p:strVal val="hidden"/>
                                      </p:to>
                                    </p:set>
                                  </p:childTnLst>
                                </p:cTn>
                              </p:par>
                            </p:childTnLst>
                          </p:cTn>
                        </p:par>
                        <p:par>
                          <p:cTn id="823" fill="hold">
                            <p:stCondLst>
                              <p:cond delay="92000"/>
                            </p:stCondLst>
                            <p:childTnLst>
                              <p:par>
                                <p:cTn id="824" presetID="9" presetClass="exit" presetSubtype="0" fill="hold" grpId="0" nodeType="afterEffect">
                                  <p:stCondLst>
                                    <p:cond delay="1000"/>
                                  </p:stCondLst>
                                  <p:childTnLst>
                                    <p:animEffect transition="out" filter="dissolve">
                                      <p:cBhvr>
                                        <p:cTn id="825" dur="500"/>
                                        <p:tgtEl>
                                          <p:spTgt spid="137"/>
                                        </p:tgtEl>
                                      </p:cBhvr>
                                    </p:animEffect>
                                    <p:set>
                                      <p:cBhvr>
                                        <p:cTn id="826" dur="1" fill="hold">
                                          <p:stCondLst>
                                            <p:cond delay="499"/>
                                          </p:stCondLst>
                                        </p:cTn>
                                        <p:tgtEl>
                                          <p:spTgt spid="137"/>
                                        </p:tgtEl>
                                        <p:attrNameLst>
                                          <p:attrName>style.visibility</p:attrName>
                                        </p:attrNameLst>
                                      </p:cBhvr>
                                      <p:to>
                                        <p:strVal val="hidden"/>
                                      </p:to>
                                    </p:set>
                                  </p:childTnLst>
                                </p:cTn>
                              </p:par>
                            </p:childTnLst>
                          </p:cTn>
                        </p:par>
                        <p:par>
                          <p:cTn id="827" fill="hold">
                            <p:stCondLst>
                              <p:cond delay="93500"/>
                            </p:stCondLst>
                            <p:childTnLst>
                              <p:par>
                                <p:cTn id="828" presetID="9" presetClass="exit" presetSubtype="0" fill="hold" grpId="0" nodeType="afterEffect">
                                  <p:stCondLst>
                                    <p:cond delay="1000"/>
                                  </p:stCondLst>
                                  <p:childTnLst>
                                    <p:animEffect transition="out" filter="dissolve">
                                      <p:cBhvr>
                                        <p:cTn id="829" dur="500"/>
                                        <p:tgtEl>
                                          <p:spTgt spid="136"/>
                                        </p:tgtEl>
                                      </p:cBhvr>
                                    </p:animEffect>
                                    <p:set>
                                      <p:cBhvr>
                                        <p:cTn id="830" dur="1" fill="hold">
                                          <p:stCondLst>
                                            <p:cond delay="499"/>
                                          </p:stCondLst>
                                        </p:cTn>
                                        <p:tgtEl>
                                          <p:spTgt spid="136"/>
                                        </p:tgtEl>
                                        <p:attrNameLst>
                                          <p:attrName>style.visibility</p:attrName>
                                        </p:attrNameLst>
                                      </p:cBhvr>
                                      <p:to>
                                        <p:strVal val="hidden"/>
                                      </p:to>
                                    </p:set>
                                  </p:childTnLst>
                                </p:cTn>
                              </p:par>
                            </p:childTnLst>
                          </p:cTn>
                        </p:par>
                        <p:par>
                          <p:cTn id="831" fill="hold">
                            <p:stCondLst>
                              <p:cond delay="95000"/>
                            </p:stCondLst>
                            <p:childTnLst>
                              <p:par>
                                <p:cTn id="832" presetID="9" presetClass="exit" presetSubtype="0" fill="hold" grpId="0" nodeType="afterEffect">
                                  <p:stCondLst>
                                    <p:cond delay="1000"/>
                                  </p:stCondLst>
                                  <p:childTnLst>
                                    <p:animEffect transition="out" filter="dissolve">
                                      <p:cBhvr>
                                        <p:cTn id="833" dur="500"/>
                                        <p:tgtEl>
                                          <p:spTgt spid="135"/>
                                        </p:tgtEl>
                                      </p:cBhvr>
                                    </p:animEffect>
                                    <p:set>
                                      <p:cBhvr>
                                        <p:cTn id="834" dur="1" fill="hold">
                                          <p:stCondLst>
                                            <p:cond delay="499"/>
                                          </p:stCondLst>
                                        </p:cTn>
                                        <p:tgtEl>
                                          <p:spTgt spid="135"/>
                                        </p:tgtEl>
                                        <p:attrNameLst>
                                          <p:attrName>style.visibility</p:attrName>
                                        </p:attrNameLst>
                                      </p:cBhvr>
                                      <p:to>
                                        <p:strVal val="hidden"/>
                                      </p:to>
                                    </p:set>
                                  </p:childTnLst>
                                </p:cTn>
                              </p:par>
                            </p:childTnLst>
                          </p:cTn>
                        </p:par>
                        <p:par>
                          <p:cTn id="835" fill="hold">
                            <p:stCondLst>
                              <p:cond delay="96500"/>
                            </p:stCondLst>
                            <p:childTnLst>
                              <p:par>
                                <p:cTn id="836" presetID="9" presetClass="exit" presetSubtype="0" fill="hold" grpId="0" nodeType="afterEffect">
                                  <p:stCondLst>
                                    <p:cond delay="1000"/>
                                  </p:stCondLst>
                                  <p:childTnLst>
                                    <p:animEffect transition="out" filter="dissolve">
                                      <p:cBhvr>
                                        <p:cTn id="837" dur="500"/>
                                        <p:tgtEl>
                                          <p:spTgt spid="134"/>
                                        </p:tgtEl>
                                      </p:cBhvr>
                                    </p:animEffect>
                                    <p:set>
                                      <p:cBhvr>
                                        <p:cTn id="838" dur="1" fill="hold">
                                          <p:stCondLst>
                                            <p:cond delay="499"/>
                                          </p:stCondLst>
                                        </p:cTn>
                                        <p:tgtEl>
                                          <p:spTgt spid="134"/>
                                        </p:tgtEl>
                                        <p:attrNameLst>
                                          <p:attrName>style.visibility</p:attrName>
                                        </p:attrNameLst>
                                      </p:cBhvr>
                                      <p:to>
                                        <p:strVal val="hidden"/>
                                      </p:to>
                                    </p:set>
                                  </p:childTnLst>
                                </p:cTn>
                              </p:par>
                            </p:childTnLst>
                          </p:cTn>
                        </p:par>
                        <p:par>
                          <p:cTn id="839" fill="hold">
                            <p:stCondLst>
                              <p:cond delay="98000"/>
                            </p:stCondLst>
                            <p:childTnLst>
                              <p:par>
                                <p:cTn id="840" presetID="9" presetClass="exit" presetSubtype="0" fill="hold" grpId="0" nodeType="afterEffect">
                                  <p:stCondLst>
                                    <p:cond delay="1000"/>
                                  </p:stCondLst>
                                  <p:childTnLst>
                                    <p:animEffect transition="out" filter="dissolve">
                                      <p:cBhvr>
                                        <p:cTn id="841" dur="500"/>
                                        <p:tgtEl>
                                          <p:spTgt spid="133"/>
                                        </p:tgtEl>
                                      </p:cBhvr>
                                    </p:animEffect>
                                    <p:set>
                                      <p:cBhvr>
                                        <p:cTn id="842" dur="1" fill="hold">
                                          <p:stCondLst>
                                            <p:cond delay="499"/>
                                          </p:stCondLst>
                                        </p:cTn>
                                        <p:tgtEl>
                                          <p:spTgt spid="133"/>
                                        </p:tgtEl>
                                        <p:attrNameLst>
                                          <p:attrName>style.visibility</p:attrName>
                                        </p:attrNameLst>
                                      </p:cBhvr>
                                      <p:to>
                                        <p:strVal val="hidden"/>
                                      </p:to>
                                    </p:set>
                                  </p:childTnLst>
                                </p:cTn>
                              </p:par>
                            </p:childTnLst>
                          </p:cTn>
                        </p:par>
                        <p:par>
                          <p:cTn id="843" fill="hold">
                            <p:stCondLst>
                              <p:cond delay="99500"/>
                            </p:stCondLst>
                            <p:childTnLst>
                              <p:par>
                                <p:cTn id="844" presetID="9" presetClass="exit" presetSubtype="0" fill="hold" grpId="0" nodeType="afterEffect">
                                  <p:stCondLst>
                                    <p:cond delay="1000"/>
                                  </p:stCondLst>
                                  <p:childTnLst>
                                    <p:animEffect transition="out" filter="dissolve">
                                      <p:cBhvr>
                                        <p:cTn id="845" dur="500"/>
                                        <p:tgtEl>
                                          <p:spTgt spid="132"/>
                                        </p:tgtEl>
                                      </p:cBhvr>
                                    </p:animEffect>
                                    <p:set>
                                      <p:cBhvr>
                                        <p:cTn id="846" dur="1" fill="hold">
                                          <p:stCondLst>
                                            <p:cond delay="499"/>
                                          </p:stCondLst>
                                        </p:cTn>
                                        <p:tgtEl>
                                          <p:spTgt spid="132"/>
                                        </p:tgtEl>
                                        <p:attrNameLst>
                                          <p:attrName>style.visibility</p:attrName>
                                        </p:attrNameLst>
                                      </p:cBhvr>
                                      <p:to>
                                        <p:strVal val="hidden"/>
                                      </p:to>
                                    </p:set>
                                  </p:childTnLst>
                                </p:cTn>
                              </p:par>
                            </p:childTnLst>
                          </p:cTn>
                        </p:par>
                        <p:par>
                          <p:cTn id="847" fill="hold">
                            <p:stCondLst>
                              <p:cond delay="101000"/>
                            </p:stCondLst>
                            <p:childTnLst>
                              <p:par>
                                <p:cTn id="848" presetID="9" presetClass="exit" presetSubtype="0" fill="hold" grpId="0" nodeType="afterEffect">
                                  <p:stCondLst>
                                    <p:cond delay="1000"/>
                                  </p:stCondLst>
                                  <p:childTnLst>
                                    <p:animEffect transition="out" filter="dissolve">
                                      <p:cBhvr>
                                        <p:cTn id="849" dur="500"/>
                                        <p:tgtEl>
                                          <p:spTgt spid="131"/>
                                        </p:tgtEl>
                                      </p:cBhvr>
                                    </p:animEffect>
                                    <p:set>
                                      <p:cBhvr>
                                        <p:cTn id="850" dur="1" fill="hold">
                                          <p:stCondLst>
                                            <p:cond delay="499"/>
                                          </p:stCondLst>
                                        </p:cTn>
                                        <p:tgtEl>
                                          <p:spTgt spid="131"/>
                                        </p:tgtEl>
                                        <p:attrNameLst>
                                          <p:attrName>style.visibility</p:attrName>
                                        </p:attrNameLst>
                                      </p:cBhvr>
                                      <p:to>
                                        <p:strVal val="hidden"/>
                                      </p:to>
                                    </p:set>
                                  </p:childTnLst>
                                </p:cTn>
                              </p:par>
                            </p:childTnLst>
                          </p:cTn>
                        </p:par>
                        <p:par>
                          <p:cTn id="851" fill="hold">
                            <p:stCondLst>
                              <p:cond delay="102500"/>
                            </p:stCondLst>
                            <p:childTnLst>
                              <p:par>
                                <p:cTn id="852" presetID="9" presetClass="exit" presetSubtype="0" fill="hold" grpId="0" nodeType="afterEffect">
                                  <p:stCondLst>
                                    <p:cond delay="1000"/>
                                  </p:stCondLst>
                                  <p:childTnLst>
                                    <p:animEffect transition="out" filter="dissolve">
                                      <p:cBhvr>
                                        <p:cTn id="853" dur="500"/>
                                        <p:tgtEl>
                                          <p:spTgt spid="130"/>
                                        </p:tgtEl>
                                      </p:cBhvr>
                                    </p:animEffect>
                                    <p:set>
                                      <p:cBhvr>
                                        <p:cTn id="854" dur="1" fill="hold">
                                          <p:stCondLst>
                                            <p:cond delay="499"/>
                                          </p:stCondLst>
                                        </p:cTn>
                                        <p:tgtEl>
                                          <p:spTgt spid="130"/>
                                        </p:tgtEl>
                                        <p:attrNameLst>
                                          <p:attrName>style.visibility</p:attrName>
                                        </p:attrNameLst>
                                      </p:cBhvr>
                                      <p:to>
                                        <p:strVal val="hidden"/>
                                      </p:to>
                                    </p:set>
                                  </p:childTnLst>
                                </p:cTn>
                              </p:par>
                            </p:childTnLst>
                          </p:cTn>
                        </p:par>
                        <p:par>
                          <p:cTn id="855" fill="hold">
                            <p:stCondLst>
                              <p:cond delay="104000"/>
                            </p:stCondLst>
                            <p:childTnLst>
                              <p:par>
                                <p:cTn id="856" presetID="9" presetClass="exit" presetSubtype="0" fill="hold" grpId="0" nodeType="afterEffect">
                                  <p:stCondLst>
                                    <p:cond delay="1000"/>
                                  </p:stCondLst>
                                  <p:childTnLst>
                                    <p:animEffect transition="out" filter="dissolve">
                                      <p:cBhvr>
                                        <p:cTn id="857" dur="500"/>
                                        <p:tgtEl>
                                          <p:spTgt spid="129"/>
                                        </p:tgtEl>
                                      </p:cBhvr>
                                    </p:animEffect>
                                    <p:set>
                                      <p:cBhvr>
                                        <p:cTn id="858" dur="1" fill="hold">
                                          <p:stCondLst>
                                            <p:cond delay="499"/>
                                          </p:stCondLst>
                                        </p:cTn>
                                        <p:tgtEl>
                                          <p:spTgt spid="129"/>
                                        </p:tgtEl>
                                        <p:attrNameLst>
                                          <p:attrName>style.visibility</p:attrName>
                                        </p:attrNameLst>
                                      </p:cBhvr>
                                      <p:to>
                                        <p:strVal val="hidden"/>
                                      </p:to>
                                    </p:set>
                                  </p:childTnLst>
                                </p:cTn>
                              </p:par>
                            </p:childTnLst>
                          </p:cTn>
                        </p:par>
                        <p:par>
                          <p:cTn id="859" fill="hold">
                            <p:stCondLst>
                              <p:cond delay="105500"/>
                            </p:stCondLst>
                            <p:childTnLst>
                              <p:par>
                                <p:cTn id="860" presetID="9" presetClass="exit" presetSubtype="0" fill="hold" grpId="0" nodeType="afterEffect">
                                  <p:stCondLst>
                                    <p:cond delay="1000"/>
                                  </p:stCondLst>
                                  <p:childTnLst>
                                    <p:animEffect transition="out" filter="dissolve">
                                      <p:cBhvr>
                                        <p:cTn id="861" dur="500"/>
                                        <p:tgtEl>
                                          <p:spTgt spid="128"/>
                                        </p:tgtEl>
                                      </p:cBhvr>
                                    </p:animEffect>
                                    <p:set>
                                      <p:cBhvr>
                                        <p:cTn id="862" dur="1" fill="hold">
                                          <p:stCondLst>
                                            <p:cond delay="499"/>
                                          </p:stCondLst>
                                        </p:cTn>
                                        <p:tgtEl>
                                          <p:spTgt spid="128"/>
                                        </p:tgtEl>
                                        <p:attrNameLst>
                                          <p:attrName>style.visibility</p:attrName>
                                        </p:attrNameLst>
                                      </p:cBhvr>
                                      <p:to>
                                        <p:strVal val="hidden"/>
                                      </p:to>
                                    </p:set>
                                  </p:childTnLst>
                                </p:cTn>
                              </p:par>
                            </p:childTnLst>
                          </p:cTn>
                        </p:par>
                        <p:par>
                          <p:cTn id="863" fill="hold">
                            <p:stCondLst>
                              <p:cond delay="107000"/>
                            </p:stCondLst>
                            <p:childTnLst>
                              <p:par>
                                <p:cTn id="864" presetID="9" presetClass="exit" presetSubtype="0" fill="hold" grpId="0" nodeType="afterEffect">
                                  <p:stCondLst>
                                    <p:cond delay="1000"/>
                                  </p:stCondLst>
                                  <p:childTnLst>
                                    <p:animEffect transition="out" filter="dissolve">
                                      <p:cBhvr>
                                        <p:cTn id="865" dur="500"/>
                                        <p:tgtEl>
                                          <p:spTgt spid="127"/>
                                        </p:tgtEl>
                                      </p:cBhvr>
                                    </p:animEffect>
                                    <p:set>
                                      <p:cBhvr>
                                        <p:cTn id="866" dur="1" fill="hold">
                                          <p:stCondLst>
                                            <p:cond delay="499"/>
                                          </p:stCondLst>
                                        </p:cTn>
                                        <p:tgtEl>
                                          <p:spTgt spid="127"/>
                                        </p:tgtEl>
                                        <p:attrNameLst>
                                          <p:attrName>style.visibility</p:attrName>
                                        </p:attrNameLst>
                                      </p:cBhvr>
                                      <p:to>
                                        <p:strVal val="hidden"/>
                                      </p:to>
                                    </p:set>
                                  </p:childTnLst>
                                </p:cTn>
                              </p:par>
                            </p:childTnLst>
                          </p:cTn>
                        </p:par>
                        <p:par>
                          <p:cTn id="867" fill="hold">
                            <p:stCondLst>
                              <p:cond delay="108500"/>
                            </p:stCondLst>
                            <p:childTnLst>
                              <p:par>
                                <p:cTn id="868" presetID="9" presetClass="exit" presetSubtype="0" fill="hold" grpId="0" nodeType="afterEffect">
                                  <p:stCondLst>
                                    <p:cond delay="1000"/>
                                  </p:stCondLst>
                                  <p:childTnLst>
                                    <p:animEffect transition="out" filter="dissolve">
                                      <p:cBhvr>
                                        <p:cTn id="869" dur="500"/>
                                        <p:tgtEl>
                                          <p:spTgt spid="126"/>
                                        </p:tgtEl>
                                      </p:cBhvr>
                                    </p:animEffect>
                                    <p:set>
                                      <p:cBhvr>
                                        <p:cTn id="870" dur="1" fill="hold">
                                          <p:stCondLst>
                                            <p:cond delay="499"/>
                                          </p:stCondLst>
                                        </p:cTn>
                                        <p:tgtEl>
                                          <p:spTgt spid="126"/>
                                        </p:tgtEl>
                                        <p:attrNameLst>
                                          <p:attrName>style.visibility</p:attrName>
                                        </p:attrNameLst>
                                      </p:cBhvr>
                                      <p:to>
                                        <p:strVal val="hidden"/>
                                      </p:to>
                                    </p:set>
                                  </p:childTnLst>
                                </p:cTn>
                              </p:par>
                            </p:childTnLst>
                          </p:cTn>
                        </p:par>
                        <p:par>
                          <p:cTn id="871" fill="hold">
                            <p:stCondLst>
                              <p:cond delay="110000"/>
                            </p:stCondLst>
                            <p:childTnLst>
                              <p:par>
                                <p:cTn id="872" presetID="9" presetClass="exit" presetSubtype="0" fill="hold" grpId="0" nodeType="afterEffect">
                                  <p:stCondLst>
                                    <p:cond delay="1000"/>
                                  </p:stCondLst>
                                  <p:childTnLst>
                                    <p:animEffect transition="out" filter="dissolve">
                                      <p:cBhvr>
                                        <p:cTn id="873" dur="500"/>
                                        <p:tgtEl>
                                          <p:spTgt spid="125"/>
                                        </p:tgtEl>
                                      </p:cBhvr>
                                    </p:animEffect>
                                    <p:set>
                                      <p:cBhvr>
                                        <p:cTn id="874" dur="1" fill="hold">
                                          <p:stCondLst>
                                            <p:cond delay="499"/>
                                          </p:stCondLst>
                                        </p:cTn>
                                        <p:tgtEl>
                                          <p:spTgt spid="125"/>
                                        </p:tgtEl>
                                        <p:attrNameLst>
                                          <p:attrName>style.visibility</p:attrName>
                                        </p:attrNameLst>
                                      </p:cBhvr>
                                      <p:to>
                                        <p:strVal val="hidden"/>
                                      </p:to>
                                    </p:set>
                                  </p:childTnLst>
                                </p:cTn>
                              </p:par>
                            </p:childTnLst>
                          </p:cTn>
                        </p:par>
                        <p:par>
                          <p:cTn id="875" fill="hold">
                            <p:stCondLst>
                              <p:cond delay="111500"/>
                            </p:stCondLst>
                            <p:childTnLst>
                              <p:par>
                                <p:cTn id="876" presetID="9" presetClass="exit" presetSubtype="0" fill="hold" grpId="0" nodeType="afterEffect">
                                  <p:stCondLst>
                                    <p:cond delay="1000"/>
                                  </p:stCondLst>
                                  <p:childTnLst>
                                    <p:animEffect transition="out" filter="dissolve">
                                      <p:cBhvr>
                                        <p:cTn id="877" dur="500"/>
                                        <p:tgtEl>
                                          <p:spTgt spid="124"/>
                                        </p:tgtEl>
                                      </p:cBhvr>
                                    </p:animEffect>
                                    <p:set>
                                      <p:cBhvr>
                                        <p:cTn id="878" dur="1" fill="hold">
                                          <p:stCondLst>
                                            <p:cond delay="499"/>
                                          </p:stCondLst>
                                        </p:cTn>
                                        <p:tgtEl>
                                          <p:spTgt spid="124"/>
                                        </p:tgtEl>
                                        <p:attrNameLst>
                                          <p:attrName>style.visibility</p:attrName>
                                        </p:attrNameLst>
                                      </p:cBhvr>
                                      <p:to>
                                        <p:strVal val="hidden"/>
                                      </p:to>
                                    </p:set>
                                  </p:childTnLst>
                                </p:cTn>
                              </p:par>
                            </p:childTnLst>
                          </p:cTn>
                        </p:par>
                        <p:par>
                          <p:cTn id="879" fill="hold">
                            <p:stCondLst>
                              <p:cond delay="113000"/>
                            </p:stCondLst>
                            <p:childTnLst>
                              <p:par>
                                <p:cTn id="880" presetID="9" presetClass="exit" presetSubtype="0" fill="hold" grpId="0" nodeType="afterEffect">
                                  <p:stCondLst>
                                    <p:cond delay="1000"/>
                                  </p:stCondLst>
                                  <p:childTnLst>
                                    <p:animEffect transition="out" filter="dissolve">
                                      <p:cBhvr>
                                        <p:cTn id="881" dur="500"/>
                                        <p:tgtEl>
                                          <p:spTgt spid="123"/>
                                        </p:tgtEl>
                                      </p:cBhvr>
                                    </p:animEffect>
                                    <p:set>
                                      <p:cBhvr>
                                        <p:cTn id="882" dur="1" fill="hold">
                                          <p:stCondLst>
                                            <p:cond delay="499"/>
                                          </p:stCondLst>
                                        </p:cTn>
                                        <p:tgtEl>
                                          <p:spTgt spid="123"/>
                                        </p:tgtEl>
                                        <p:attrNameLst>
                                          <p:attrName>style.visibility</p:attrName>
                                        </p:attrNameLst>
                                      </p:cBhvr>
                                      <p:to>
                                        <p:strVal val="hidden"/>
                                      </p:to>
                                    </p:set>
                                  </p:childTnLst>
                                </p:cTn>
                              </p:par>
                            </p:childTnLst>
                          </p:cTn>
                        </p:par>
                        <p:par>
                          <p:cTn id="883" fill="hold">
                            <p:stCondLst>
                              <p:cond delay="114500"/>
                            </p:stCondLst>
                            <p:childTnLst>
                              <p:par>
                                <p:cTn id="884" presetID="9" presetClass="exit" presetSubtype="0" fill="hold" grpId="0" nodeType="afterEffect">
                                  <p:stCondLst>
                                    <p:cond delay="1000"/>
                                  </p:stCondLst>
                                  <p:childTnLst>
                                    <p:animEffect transition="out" filter="dissolve">
                                      <p:cBhvr>
                                        <p:cTn id="885" dur="500"/>
                                        <p:tgtEl>
                                          <p:spTgt spid="122"/>
                                        </p:tgtEl>
                                      </p:cBhvr>
                                    </p:animEffect>
                                    <p:set>
                                      <p:cBhvr>
                                        <p:cTn id="886" dur="1" fill="hold">
                                          <p:stCondLst>
                                            <p:cond delay="499"/>
                                          </p:stCondLst>
                                        </p:cTn>
                                        <p:tgtEl>
                                          <p:spTgt spid="122"/>
                                        </p:tgtEl>
                                        <p:attrNameLst>
                                          <p:attrName>style.visibility</p:attrName>
                                        </p:attrNameLst>
                                      </p:cBhvr>
                                      <p:to>
                                        <p:strVal val="hidden"/>
                                      </p:to>
                                    </p:set>
                                  </p:childTnLst>
                                </p:cTn>
                              </p:par>
                            </p:childTnLst>
                          </p:cTn>
                        </p:par>
                        <p:par>
                          <p:cTn id="887" fill="hold">
                            <p:stCondLst>
                              <p:cond delay="116000"/>
                            </p:stCondLst>
                            <p:childTnLst>
                              <p:par>
                                <p:cTn id="888" presetID="9" presetClass="exit" presetSubtype="0" fill="hold" grpId="0" nodeType="afterEffect">
                                  <p:stCondLst>
                                    <p:cond delay="1000"/>
                                  </p:stCondLst>
                                  <p:childTnLst>
                                    <p:animEffect transition="out" filter="dissolve">
                                      <p:cBhvr>
                                        <p:cTn id="889" dur="500"/>
                                        <p:tgtEl>
                                          <p:spTgt spid="121"/>
                                        </p:tgtEl>
                                      </p:cBhvr>
                                    </p:animEffect>
                                    <p:set>
                                      <p:cBhvr>
                                        <p:cTn id="890" dur="1" fill="hold">
                                          <p:stCondLst>
                                            <p:cond delay="499"/>
                                          </p:stCondLst>
                                        </p:cTn>
                                        <p:tgtEl>
                                          <p:spTgt spid="121"/>
                                        </p:tgtEl>
                                        <p:attrNameLst>
                                          <p:attrName>style.visibility</p:attrName>
                                        </p:attrNameLst>
                                      </p:cBhvr>
                                      <p:to>
                                        <p:strVal val="hidden"/>
                                      </p:to>
                                    </p:set>
                                  </p:childTnLst>
                                </p:cTn>
                              </p:par>
                            </p:childTnLst>
                          </p:cTn>
                        </p:par>
                        <p:par>
                          <p:cTn id="891" fill="hold">
                            <p:stCondLst>
                              <p:cond delay="117500"/>
                            </p:stCondLst>
                            <p:childTnLst>
                              <p:par>
                                <p:cTn id="892" presetID="9" presetClass="exit" presetSubtype="0" fill="hold" grpId="0" nodeType="afterEffect">
                                  <p:stCondLst>
                                    <p:cond delay="1000"/>
                                  </p:stCondLst>
                                  <p:childTnLst>
                                    <p:animEffect transition="out" filter="dissolve">
                                      <p:cBhvr>
                                        <p:cTn id="893" dur="500"/>
                                        <p:tgtEl>
                                          <p:spTgt spid="120"/>
                                        </p:tgtEl>
                                      </p:cBhvr>
                                    </p:animEffect>
                                    <p:set>
                                      <p:cBhvr>
                                        <p:cTn id="894" dur="1" fill="hold">
                                          <p:stCondLst>
                                            <p:cond delay="499"/>
                                          </p:stCondLst>
                                        </p:cTn>
                                        <p:tgtEl>
                                          <p:spTgt spid="120"/>
                                        </p:tgtEl>
                                        <p:attrNameLst>
                                          <p:attrName>style.visibility</p:attrName>
                                        </p:attrNameLst>
                                      </p:cBhvr>
                                      <p:to>
                                        <p:strVal val="hidden"/>
                                      </p:to>
                                    </p:set>
                                  </p:childTnLst>
                                </p:cTn>
                              </p:par>
                            </p:childTnLst>
                          </p:cTn>
                        </p:par>
                        <p:par>
                          <p:cTn id="895" fill="hold">
                            <p:stCondLst>
                              <p:cond delay="119000"/>
                            </p:stCondLst>
                            <p:childTnLst>
                              <p:par>
                                <p:cTn id="896" presetID="9" presetClass="exit" presetSubtype="0" fill="hold" grpId="0" nodeType="afterEffect">
                                  <p:stCondLst>
                                    <p:cond delay="1000"/>
                                  </p:stCondLst>
                                  <p:childTnLst>
                                    <p:animEffect transition="out" filter="dissolve">
                                      <p:cBhvr>
                                        <p:cTn id="897" dur="500"/>
                                        <p:tgtEl>
                                          <p:spTgt spid="119"/>
                                        </p:tgtEl>
                                      </p:cBhvr>
                                    </p:animEffect>
                                    <p:set>
                                      <p:cBhvr>
                                        <p:cTn id="898" dur="1" fill="hold">
                                          <p:stCondLst>
                                            <p:cond delay="499"/>
                                          </p:stCondLst>
                                        </p:cTn>
                                        <p:tgtEl>
                                          <p:spTgt spid="119"/>
                                        </p:tgtEl>
                                        <p:attrNameLst>
                                          <p:attrName>style.visibility</p:attrName>
                                        </p:attrNameLst>
                                      </p:cBhvr>
                                      <p:to>
                                        <p:strVal val="hidden"/>
                                      </p:to>
                                    </p:set>
                                  </p:childTnLst>
                                </p:cTn>
                              </p:par>
                            </p:childTnLst>
                          </p:cTn>
                        </p:par>
                        <p:par>
                          <p:cTn id="899" fill="hold">
                            <p:stCondLst>
                              <p:cond delay="120500"/>
                            </p:stCondLst>
                            <p:childTnLst>
                              <p:par>
                                <p:cTn id="900" presetID="9" presetClass="exit" presetSubtype="0" fill="hold" grpId="0" nodeType="afterEffect">
                                  <p:stCondLst>
                                    <p:cond delay="1000"/>
                                  </p:stCondLst>
                                  <p:childTnLst>
                                    <p:animEffect transition="out" filter="dissolve">
                                      <p:cBhvr>
                                        <p:cTn id="901" dur="500"/>
                                        <p:tgtEl>
                                          <p:spTgt spid="118"/>
                                        </p:tgtEl>
                                      </p:cBhvr>
                                    </p:animEffect>
                                    <p:set>
                                      <p:cBhvr>
                                        <p:cTn id="902" dur="1" fill="hold">
                                          <p:stCondLst>
                                            <p:cond delay="499"/>
                                          </p:stCondLst>
                                        </p:cTn>
                                        <p:tgtEl>
                                          <p:spTgt spid="118"/>
                                        </p:tgtEl>
                                        <p:attrNameLst>
                                          <p:attrName>style.visibility</p:attrName>
                                        </p:attrNameLst>
                                      </p:cBhvr>
                                      <p:to>
                                        <p:strVal val="hidden"/>
                                      </p:to>
                                    </p:set>
                                  </p:childTnLst>
                                </p:cTn>
                              </p:par>
                            </p:childTnLst>
                          </p:cTn>
                        </p:par>
                        <p:par>
                          <p:cTn id="903" fill="hold">
                            <p:stCondLst>
                              <p:cond delay="122000"/>
                            </p:stCondLst>
                            <p:childTnLst>
                              <p:par>
                                <p:cTn id="904" presetID="9" presetClass="exit" presetSubtype="0" fill="hold" grpId="0" nodeType="afterEffect">
                                  <p:stCondLst>
                                    <p:cond delay="1000"/>
                                  </p:stCondLst>
                                  <p:childTnLst>
                                    <p:animEffect transition="out" filter="dissolve">
                                      <p:cBhvr>
                                        <p:cTn id="905" dur="500"/>
                                        <p:tgtEl>
                                          <p:spTgt spid="117"/>
                                        </p:tgtEl>
                                      </p:cBhvr>
                                    </p:animEffect>
                                    <p:set>
                                      <p:cBhvr>
                                        <p:cTn id="906" dur="1" fill="hold">
                                          <p:stCondLst>
                                            <p:cond delay="499"/>
                                          </p:stCondLst>
                                        </p:cTn>
                                        <p:tgtEl>
                                          <p:spTgt spid="117"/>
                                        </p:tgtEl>
                                        <p:attrNameLst>
                                          <p:attrName>style.visibility</p:attrName>
                                        </p:attrNameLst>
                                      </p:cBhvr>
                                      <p:to>
                                        <p:strVal val="hidden"/>
                                      </p:to>
                                    </p:set>
                                  </p:childTnLst>
                                </p:cTn>
                              </p:par>
                            </p:childTnLst>
                          </p:cTn>
                        </p:par>
                        <p:par>
                          <p:cTn id="907" fill="hold">
                            <p:stCondLst>
                              <p:cond delay="123500"/>
                            </p:stCondLst>
                            <p:childTnLst>
                              <p:par>
                                <p:cTn id="908" presetID="9" presetClass="exit" presetSubtype="0" fill="hold" grpId="0" nodeType="afterEffect">
                                  <p:stCondLst>
                                    <p:cond delay="1000"/>
                                  </p:stCondLst>
                                  <p:childTnLst>
                                    <p:animEffect transition="out" filter="dissolve">
                                      <p:cBhvr>
                                        <p:cTn id="909" dur="500"/>
                                        <p:tgtEl>
                                          <p:spTgt spid="116"/>
                                        </p:tgtEl>
                                      </p:cBhvr>
                                    </p:animEffect>
                                    <p:set>
                                      <p:cBhvr>
                                        <p:cTn id="910" dur="1" fill="hold">
                                          <p:stCondLst>
                                            <p:cond delay="499"/>
                                          </p:stCondLst>
                                        </p:cTn>
                                        <p:tgtEl>
                                          <p:spTgt spid="116"/>
                                        </p:tgtEl>
                                        <p:attrNameLst>
                                          <p:attrName>style.visibility</p:attrName>
                                        </p:attrNameLst>
                                      </p:cBhvr>
                                      <p:to>
                                        <p:strVal val="hidden"/>
                                      </p:to>
                                    </p:set>
                                  </p:childTnLst>
                                </p:cTn>
                              </p:par>
                            </p:childTnLst>
                          </p:cTn>
                        </p:par>
                        <p:par>
                          <p:cTn id="911" fill="hold">
                            <p:stCondLst>
                              <p:cond delay="125000"/>
                            </p:stCondLst>
                            <p:childTnLst>
                              <p:par>
                                <p:cTn id="912" presetID="9" presetClass="exit" presetSubtype="0" fill="hold" grpId="0" nodeType="afterEffect">
                                  <p:stCondLst>
                                    <p:cond delay="1000"/>
                                  </p:stCondLst>
                                  <p:childTnLst>
                                    <p:animEffect transition="out" filter="dissolve">
                                      <p:cBhvr>
                                        <p:cTn id="913" dur="500"/>
                                        <p:tgtEl>
                                          <p:spTgt spid="115"/>
                                        </p:tgtEl>
                                      </p:cBhvr>
                                    </p:animEffect>
                                    <p:set>
                                      <p:cBhvr>
                                        <p:cTn id="914" dur="1" fill="hold">
                                          <p:stCondLst>
                                            <p:cond delay="499"/>
                                          </p:stCondLst>
                                        </p:cTn>
                                        <p:tgtEl>
                                          <p:spTgt spid="115"/>
                                        </p:tgtEl>
                                        <p:attrNameLst>
                                          <p:attrName>style.visibility</p:attrName>
                                        </p:attrNameLst>
                                      </p:cBhvr>
                                      <p:to>
                                        <p:strVal val="hidden"/>
                                      </p:to>
                                    </p:set>
                                  </p:childTnLst>
                                </p:cTn>
                              </p:par>
                            </p:childTnLst>
                          </p:cTn>
                        </p:par>
                        <p:par>
                          <p:cTn id="915" fill="hold">
                            <p:stCondLst>
                              <p:cond delay="126500"/>
                            </p:stCondLst>
                            <p:childTnLst>
                              <p:par>
                                <p:cTn id="916" presetID="9" presetClass="exit" presetSubtype="0" fill="hold" grpId="0" nodeType="afterEffect">
                                  <p:stCondLst>
                                    <p:cond delay="1000"/>
                                  </p:stCondLst>
                                  <p:childTnLst>
                                    <p:animEffect transition="out" filter="dissolve">
                                      <p:cBhvr>
                                        <p:cTn id="917" dur="500"/>
                                        <p:tgtEl>
                                          <p:spTgt spid="114"/>
                                        </p:tgtEl>
                                      </p:cBhvr>
                                    </p:animEffect>
                                    <p:set>
                                      <p:cBhvr>
                                        <p:cTn id="918" dur="1" fill="hold">
                                          <p:stCondLst>
                                            <p:cond delay="499"/>
                                          </p:stCondLst>
                                        </p:cTn>
                                        <p:tgtEl>
                                          <p:spTgt spid="114"/>
                                        </p:tgtEl>
                                        <p:attrNameLst>
                                          <p:attrName>style.visibility</p:attrName>
                                        </p:attrNameLst>
                                      </p:cBhvr>
                                      <p:to>
                                        <p:strVal val="hidden"/>
                                      </p:to>
                                    </p:set>
                                  </p:childTnLst>
                                </p:cTn>
                              </p:par>
                            </p:childTnLst>
                          </p:cTn>
                        </p:par>
                        <p:par>
                          <p:cTn id="919" fill="hold">
                            <p:stCondLst>
                              <p:cond delay="128000"/>
                            </p:stCondLst>
                            <p:childTnLst>
                              <p:par>
                                <p:cTn id="920" presetID="9" presetClass="exit" presetSubtype="0" fill="hold" grpId="0" nodeType="afterEffect">
                                  <p:stCondLst>
                                    <p:cond delay="1000"/>
                                  </p:stCondLst>
                                  <p:childTnLst>
                                    <p:animEffect transition="out" filter="dissolve">
                                      <p:cBhvr>
                                        <p:cTn id="921" dur="500"/>
                                        <p:tgtEl>
                                          <p:spTgt spid="113"/>
                                        </p:tgtEl>
                                      </p:cBhvr>
                                    </p:animEffect>
                                    <p:set>
                                      <p:cBhvr>
                                        <p:cTn id="922" dur="1" fill="hold">
                                          <p:stCondLst>
                                            <p:cond delay="499"/>
                                          </p:stCondLst>
                                        </p:cTn>
                                        <p:tgtEl>
                                          <p:spTgt spid="113"/>
                                        </p:tgtEl>
                                        <p:attrNameLst>
                                          <p:attrName>style.visibility</p:attrName>
                                        </p:attrNameLst>
                                      </p:cBhvr>
                                      <p:to>
                                        <p:strVal val="hidden"/>
                                      </p:to>
                                    </p:set>
                                  </p:childTnLst>
                                </p:cTn>
                              </p:par>
                            </p:childTnLst>
                          </p:cTn>
                        </p:par>
                        <p:par>
                          <p:cTn id="923" fill="hold">
                            <p:stCondLst>
                              <p:cond delay="129500"/>
                            </p:stCondLst>
                            <p:childTnLst>
                              <p:par>
                                <p:cTn id="924" presetID="9" presetClass="exit" presetSubtype="0" fill="hold" grpId="0" nodeType="afterEffect">
                                  <p:stCondLst>
                                    <p:cond delay="1000"/>
                                  </p:stCondLst>
                                  <p:childTnLst>
                                    <p:animEffect transition="out" filter="dissolve">
                                      <p:cBhvr>
                                        <p:cTn id="925" dur="500"/>
                                        <p:tgtEl>
                                          <p:spTgt spid="112"/>
                                        </p:tgtEl>
                                      </p:cBhvr>
                                    </p:animEffect>
                                    <p:set>
                                      <p:cBhvr>
                                        <p:cTn id="926" dur="1" fill="hold">
                                          <p:stCondLst>
                                            <p:cond delay="499"/>
                                          </p:stCondLst>
                                        </p:cTn>
                                        <p:tgtEl>
                                          <p:spTgt spid="112"/>
                                        </p:tgtEl>
                                        <p:attrNameLst>
                                          <p:attrName>style.visibility</p:attrName>
                                        </p:attrNameLst>
                                      </p:cBhvr>
                                      <p:to>
                                        <p:strVal val="hidden"/>
                                      </p:to>
                                    </p:set>
                                  </p:childTnLst>
                                </p:cTn>
                              </p:par>
                            </p:childTnLst>
                          </p:cTn>
                        </p:par>
                        <p:par>
                          <p:cTn id="927" fill="hold">
                            <p:stCondLst>
                              <p:cond delay="131000"/>
                            </p:stCondLst>
                            <p:childTnLst>
                              <p:par>
                                <p:cTn id="928" presetID="9" presetClass="exit" presetSubtype="0" fill="hold" grpId="0" nodeType="afterEffect">
                                  <p:stCondLst>
                                    <p:cond delay="1000"/>
                                  </p:stCondLst>
                                  <p:childTnLst>
                                    <p:animEffect transition="out" filter="dissolve">
                                      <p:cBhvr>
                                        <p:cTn id="929" dur="500"/>
                                        <p:tgtEl>
                                          <p:spTgt spid="111"/>
                                        </p:tgtEl>
                                      </p:cBhvr>
                                    </p:animEffect>
                                    <p:set>
                                      <p:cBhvr>
                                        <p:cTn id="930" dur="1" fill="hold">
                                          <p:stCondLst>
                                            <p:cond delay="499"/>
                                          </p:stCondLst>
                                        </p:cTn>
                                        <p:tgtEl>
                                          <p:spTgt spid="111"/>
                                        </p:tgtEl>
                                        <p:attrNameLst>
                                          <p:attrName>style.visibility</p:attrName>
                                        </p:attrNameLst>
                                      </p:cBhvr>
                                      <p:to>
                                        <p:strVal val="hidden"/>
                                      </p:to>
                                    </p:set>
                                  </p:childTnLst>
                                </p:cTn>
                              </p:par>
                            </p:childTnLst>
                          </p:cTn>
                        </p:par>
                        <p:par>
                          <p:cTn id="931" fill="hold">
                            <p:stCondLst>
                              <p:cond delay="132500"/>
                            </p:stCondLst>
                            <p:childTnLst>
                              <p:par>
                                <p:cTn id="932" presetID="9" presetClass="exit" presetSubtype="0" fill="hold" grpId="0" nodeType="afterEffect">
                                  <p:stCondLst>
                                    <p:cond delay="1000"/>
                                  </p:stCondLst>
                                  <p:childTnLst>
                                    <p:animEffect transition="out" filter="dissolve">
                                      <p:cBhvr>
                                        <p:cTn id="933" dur="500"/>
                                        <p:tgtEl>
                                          <p:spTgt spid="110"/>
                                        </p:tgtEl>
                                      </p:cBhvr>
                                    </p:animEffect>
                                    <p:set>
                                      <p:cBhvr>
                                        <p:cTn id="934" dur="1" fill="hold">
                                          <p:stCondLst>
                                            <p:cond delay="499"/>
                                          </p:stCondLst>
                                        </p:cTn>
                                        <p:tgtEl>
                                          <p:spTgt spid="110"/>
                                        </p:tgtEl>
                                        <p:attrNameLst>
                                          <p:attrName>style.visibility</p:attrName>
                                        </p:attrNameLst>
                                      </p:cBhvr>
                                      <p:to>
                                        <p:strVal val="hidden"/>
                                      </p:to>
                                    </p:set>
                                  </p:childTnLst>
                                </p:cTn>
                              </p:par>
                            </p:childTnLst>
                          </p:cTn>
                        </p:par>
                        <p:par>
                          <p:cTn id="935" fill="hold">
                            <p:stCondLst>
                              <p:cond delay="134000"/>
                            </p:stCondLst>
                            <p:childTnLst>
                              <p:par>
                                <p:cTn id="936" presetID="9" presetClass="exit" presetSubtype="0" fill="hold" grpId="0" nodeType="afterEffect">
                                  <p:stCondLst>
                                    <p:cond delay="1000"/>
                                  </p:stCondLst>
                                  <p:childTnLst>
                                    <p:animEffect transition="out" filter="dissolve">
                                      <p:cBhvr>
                                        <p:cTn id="937" dur="500"/>
                                        <p:tgtEl>
                                          <p:spTgt spid="109"/>
                                        </p:tgtEl>
                                      </p:cBhvr>
                                    </p:animEffect>
                                    <p:set>
                                      <p:cBhvr>
                                        <p:cTn id="938" dur="1" fill="hold">
                                          <p:stCondLst>
                                            <p:cond delay="499"/>
                                          </p:stCondLst>
                                        </p:cTn>
                                        <p:tgtEl>
                                          <p:spTgt spid="109"/>
                                        </p:tgtEl>
                                        <p:attrNameLst>
                                          <p:attrName>style.visibility</p:attrName>
                                        </p:attrNameLst>
                                      </p:cBhvr>
                                      <p:to>
                                        <p:strVal val="hidden"/>
                                      </p:to>
                                    </p:set>
                                  </p:childTnLst>
                                </p:cTn>
                              </p:par>
                            </p:childTnLst>
                          </p:cTn>
                        </p:par>
                        <p:par>
                          <p:cTn id="939" fill="hold">
                            <p:stCondLst>
                              <p:cond delay="135500"/>
                            </p:stCondLst>
                            <p:childTnLst>
                              <p:par>
                                <p:cTn id="940" presetID="9" presetClass="exit" presetSubtype="0" fill="hold" grpId="0" nodeType="afterEffect">
                                  <p:stCondLst>
                                    <p:cond delay="1000"/>
                                  </p:stCondLst>
                                  <p:childTnLst>
                                    <p:animEffect transition="out" filter="dissolve">
                                      <p:cBhvr>
                                        <p:cTn id="941" dur="500"/>
                                        <p:tgtEl>
                                          <p:spTgt spid="108"/>
                                        </p:tgtEl>
                                      </p:cBhvr>
                                    </p:animEffect>
                                    <p:set>
                                      <p:cBhvr>
                                        <p:cTn id="942" dur="1" fill="hold">
                                          <p:stCondLst>
                                            <p:cond delay="499"/>
                                          </p:stCondLst>
                                        </p:cTn>
                                        <p:tgtEl>
                                          <p:spTgt spid="108"/>
                                        </p:tgtEl>
                                        <p:attrNameLst>
                                          <p:attrName>style.visibility</p:attrName>
                                        </p:attrNameLst>
                                      </p:cBhvr>
                                      <p:to>
                                        <p:strVal val="hidden"/>
                                      </p:to>
                                    </p:set>
                                  </p:childTnLst>
                                </p:cTn>
                              </p:par>
                            </p:childTnLst>
                          </p:cTn>
                        </p:par>
                        <p:par>
                          <p:cTn id="943" fill="hold">
                            <p:stCondLst>
                              <p:cond delay="137000"/>
                            </p:stCondLst>
                            <p:childTnLst>
                              <p:par>
                                <p:cTn id="944" presetID="9" presetClass="exit" presetSubtype="0" fill="hold" grpId="0" nodeType="afterEffect">
                                  <p:stCondLst>
                                    <p:cond delay="1000"/>
                                  </p:stCondLst>
                                  <p:childTnLst>
                                    <p:animEffect transition="out" filter="dissolve">
                                      <p:cBhvr>
                                        <p:cTn id="945" dur="500"/>
                                        <p:tgtEl>
                                          <p:spTgt spid="107"/>
                                        </p:tgtEl>
                                      </p:cBhvr>
                                    </p:animEffect>
                                    <p:set>
                                      <p:cBhvr>
                                        <p:cTn id="946" dur="1" fill="hold">
                                          <p:stCondLst>
                                            <p:cond delay="499"/>
                                          </p:stCondLst>
                                        </p:cTn>
                                        <p:tgtEl>
                                          <p:spTgt spid="107"/>
                                        </p:tgtEl>
                                        <p:attrNameLst>
                                          <p:attrName>style.visibility</p:attrName>
                                        </p:attrNameLst>
                                      </p:cBhvr>
                                      <p:to>
                                        <p:strVal val="hidden"/>
                                      </p:to>
                                    </p:set>
                                  </p:childTnLst>
                                </p:cTn>
                              </p:par>
                            </p:childTnLst>
                          </p:cTn>
                        </p:par>
                        <p:par>
                          <p:cTn id="947" fill="hold">
                            <p:stCondLst>
                              <p:cond delay="138500"/>
                            </p:stCondLst>
                            <p:childTnLst>
                              <p:par>
                                <p:cTn id="948" presetID="9" presetClass="exit" presetSubtype="0" fill="hold" grpId="0" nodeType="afterEffect">
                                  <p:stCondLst>
                                    <p:cond delay="1000"/>
                                  </p:stCondLst>
                                  <p:childTnLst>
                                    <p:animEffect transition="out" filter="dissolve">
                                      <p:cBhvr>
                                        <p:cTn id="949" dur="500"/>
                                        <p:tgtEl>
                                          <p:spTgt spid="106"/>
                                        </p:tgtEl>
                                      </p:cBhvr>
                                    </p:animEffect>
                                    <p:set>
                                      <p:cBhvr>
                                        <p:cTn id="950" dur="1" fill="hold">
                                          <p:stCondLst>
                                            <p:cond delay="499"/>
                                          </p:stCondLst>
                                        </p:cTn>
                                        <p:tgtEl>
                                          <p:spTgt spid="106"/>
                                        </p:tgtEl>
                                        <p:attrNameLst>
                                          <p:attrName>style.visibility</p:attrName>
                                        </p:attrNameLst>
                                      </p:cBhvr>
                                      <p:to>
                                        <p:strVal val="hidden"/>
                                      </p:to>
                                    </p:set>
                                  </p:childTnLst>
                                </p:cTn>
                              </p:par>
                            </p:childTnLst>
                          </p:cTn>
                        </p:par>
                        <p:par>
                          <p:cTn id="951" fill="hold">
                            <p:stCondLst>
                              <p:cond delay="140000"/>
                            </p:stCondLst>
                            <p:childTnLst>
                              <p:par>
                                <p:cTn id="952" presetID="9" presetClass="exit" presetSubtype="0" fill="hold" grpId="0" nodeType="afterEffect">
                                  <p:stCondLst>
                                    <p:cond delay="1000"/>
                                  </p:stCondLst>
                                  <p:childTnLst>
                                    <p:animEffect transition="out" filter="dissolve">
                                      <p:cBhvr>
                                        <p:cTn id="953" dur="500"/>
                                        <p:tgtEl>
                                          <p:spTgt spid="105"/>
                                        </p:tgtEl>
                                      </p:cBhvr>
                                    </p:animEffect>
                                    <p:set>
                                      <p:cBhvr>
                                        <p:cTn id="954" dur="1" fill="hold">
                                          <p:stCondLst>
                                            <p:cond delay="499"/>
                                          </p:stCondLst>
                                        </p:cTn>
                                        <p:tgtEl>
                                          <p:spTgt spid="105"/>
                                        </p:tgtEl>
                                        <p:attrNameLst>
                                          <p:attrName>style.visibility</p:attrName>
                                        </p:attrNameLst>
                                      </p:cBhvr>
                                      <p:to>
                                        <p:strVal val="hidden"/>
                                      </p:to>
                                    </p:set>
                                  </p:childTnLst>
                                </p:cTn>
                              </p:par>
                            </p:childTnLst>
                          </p:cTn>
                        </p:par>
                        <p:par>
                          <p:cTn id="955" fill="hold">
                            <p:stCondLst>
                              <p:cond delay="141500"/>
                            </p:stCondLst>
                            <p:childTnLst>
                              <p:par>
                                <p:cTn id="956" presetID="9" presetClass="exit" presetSubtype="0" fill="hold" grpId="0" nodeType="afterEffect">
                                  <p:stCondLst>
                                    <p:cond delay="1000"/>
                                  </p:stCondLst>
                                  <p:childTnLst>
                                    <p:animEffect transition="out" filter="dissolve">
                                      <p:cBhvr>
                                        <p:cTn id="957" dur="500"/>
                                        <p:tgtEl>
                                          <p:spTgt spid="104"/>
                                        </p:tgtEl>
                                      </p:cBhvr>
                                    </p:animEffect>
                                    <p:set>
                                      <p:cBhvr>
                                        <p:cTn id="958" dur="1" fill="hold">
                                          <p:stCondLst>
                                            <p:cond delay="499"/>
                                          </p:stCondLst>
                                        </p:cTn>
                                        <p:tgtEl>
                                          <p:spTgt spid="104"/>
                                        </p:tgtEl>
                                        <p:attrNameLst>
                                          <p:attrName>style.visibility</p:attrName>
                                        </p:attrNameLst>
                                      </p:cBhvr>
                                      <p:to>
                                        <p:strVal val="hidden"/>
                                      </p:to>
                                    </p:set>
                                  </p:childTnLst>
                                </p:cTn>
                              </p:par>
                            </p:childTnLst>
                          </p:cTn>
                        </p:par>
                        <p:par>
                          <p:cTn id="959" fill="hold">
                            <p:stCondLst>
                              <p:cond delay="143000"/>
                            </p:stCondLst>
                            <p:childTnLst>
                              <p:par>
                                <p:cTn id="960" presetID="9" presetClass="exit" presetSubtype="0" fill="hold" grpId="0" nodeType="afterEffect">
                                  <p:stCondLst>
                                    <p:cond delay="1000"/>
                                  </p:stCondLst>
                                  <p:childTnLst>
                                    <p:animEffect transition="out" filter="dissolve">
                                      <p:cBhvr>
                                        <p:cTn id="961" dur="500"/>
                                        <p:tgtEl>
                                          <p:spTgt spid="103"/>
                                        </p:tgtEl>
                                      </p:cBhvr>
                                    </p:animEffect>
                                    <p:set>
                                      <p:cBhvr>
                                        <p:cTn id="962" dur="1" fill="hold">
                                          <p:stCondLst>
                                            <p:cond delay="499"/>
                                          </p:stCondLst>
                                        </p:cTn>
                                        <p:tgtEl>
                                          <p:spTgt spid="103"/>
                                        </p:tgtEl>
                                        <p:attrNameLst>
                                          <p:attrName>style.visibility</p:attrName>
                                        </p:attrNameLst>
                                      </p:cBhvr>
                                      <p:to>
                                        <p:strVal val="hidden"/>
                                      </p:to>
                                    </p:set>
                                  </p:childTnLst>
                                </p:cTn>
                              </p:par>
                            </p:childTnLst>
                          </p:cTn>
                        </p:par>
                        <p:par>
                          <p:cTn id="963" fill="hold">
                            <p:stCondLst>
                              <p:cond delay="144500"/>
                            </p:stCondLst>
                            <p:childTnLst>
                              <p:par>
                                <p:cTn id="964" presetID="9" presetClass="exit" presetSubtype="0" fill="hold" grpId="0" nodeType="afterEffect">
                                  <p:stCondLst>
                                    <p:cond delay="1000"/>
                                  </p:stCondLst>
                                  <p:childTnLst>
                                    <p:animEffect transition="out" filter="dissolve">
                                      <p:cBhvr>
                                        <p:cTn id="965" dur="500"/>
                                        <p:tgtEl>
                                          <p:spTgt spid="102"/>
                                        </p:tgtEl>
                                      </p:cBhvr>
                                    </p:animEffect>
                                    <p:set>
                                      <p:cBhvr>
                                        <p:cTn id="966" dur="1" fill="hold">
                                          <p:stCondLst>
                                            <p:cond delay="499"/>
                                          </p:stCondLst>
                                        </p:cTn>
                                        <p:tgtEl>
                                          <p:spTgt spid="102"/>
                                        </p:tgtEl>
                                        <p:attrNameLst>
                                          <p:attrName>style.visibility</p:attrName>
                                        </p:attrNameLst>
                                      </p:cBhvr>
                                      <p:to>
                                        <p:strVal val="hidden"/>
                                      </p:to>
                                    </p:set>
                                  </p:childTnLst>
                                </p:cTn>
                              </p:par>
                            </p:childTnLst>
                          </p:cTn>
                        </p:par>
                        <p:par>
                          <p:cTn id="967" fill="hold">
                            <p:stCondLst>
                              <p:cond delay="146000"/>
                            </p:stCondLst>
                            <p:childTnLst>
                              <p:par>
                                <p:cTn id="968" presetID="9" presetClass="exit" presetSubtype="0" fill="hold" grpId="0" nodeType="afterEffect">
                                  <p:stCondLst>
                                    <p:cond delay="1000"/>
                                  </p:stCondLst>
                                  <p:childTnLst>
                                    <p:animEffect transition="out" filter="dissolve">
                                      <p:cBhvr>
                                        <p:cTn id="969" dur="500"/>
                                        <p:tgtEl>
                                          <p:spTgt spid="101"/>
                                        </p:tgtEl>
                                      </p:cBhvr>
                                    </p:animEffect>
                                    <p:set>
                                      <p:cBhvr>
                                        <p:cTn id="970" dur="1" fill="hold">
                                          <p:stCondLst>
                                            <p:cond delay="499"/>
                                          </p:stCondLst>
                                        </p:cTn>
                                        <p:tgtEl>
                                          <p:spTgt spid="101"/>
                                        </p:tgtEl>
                                        <p:attrNameLst>
                                          <p:attrName>style.visibility</p:attrName>
                                        </p:attrNameLst>
                                      </p:cBhvr>
                                      <p:to>
                                        <p:strVal val="hidden"/>
                                      </p:to>
                                    </p:set>
                                  </p:childTnLst>
                                </p:cTn>
                              </p:par>
                            </p:childTnLst>
                          </p:cTn>
                        </p:par>
                        <p:par>
                          <p:cTn id="971" fill="hold">
                            <p:stCondLst>
                              <p:cond delay="147500"/>
                            </p:stCondLst>
                            <p:childTnLst>
                              <p:par>
                                <p:cTn id="972" presetID="9" presetClass="exit" presetSubtype="0" fill="hold" grpId="0" nodeType="afterEffect">
                                  <p:stCondLst>
                                    <p:cond delay="1000"/>
                                  </p:stCondLst>
                                  <p:childTnLst>
                                    <p:animEffect transition="out" filter="dissolve">
                                      <p:cBhvr>
                                        <p:cTn id="973" dur="500"/>
                                        <p:tgtEl>
                                          <p:spTgt spid="100"/>
                                        </p:tgtEl>
                                      </p:cBhvr>
                                    </p:animEffect>
                                    <p:set>
                                      <p:cBhvr>
                                        <p:cTn id="974" dur="1" fill="hold">
                                          <p:stCondLst>
                                            <p:cond delay="499"/>
                                          </p:stCondLst>
                                        </p:cTn>
                                        <p:tgtEl>
                                          <p:spTgt spid="100"/>
                                        </p:tgtEl>
                                        <p:attrNameLst>
                                          <p:attrName>style.visibility</p:attrName>
                                        </p:attrNameLst>
                                      </p:cBhvr>
                                      <p:to>
                                        <p:strVal val="hidden"/>
                                      </p:to>
                                    </p:set>
                                  </p:childTnLst>
                                </p:cTn>
                              </p:par>
                            </p:childTnLst>
                          </p:cTn>
                        </p:par>
                        <p:par>
                          <p:cTn id="975" fill="hold">
                            <p:stCondLst>
                              <p:cond delay="149000"/>
                            </p:stCondLst>
                            <p:childTnLst>
                              <p:par>
                                <p:cTn id="976" presetID="9" presetClass="exit" presetSubtype="0" fill="hold" grpId="0" nodeType="afterEffect">
                                  <p:stCondLst>
                                    <p:cond delay="1000"/>
                                  </p:stCondLst>
                                  <p:childTnLst>
                                    <p:animEffect transition="out" filter="dissolve">
                                      <p:cBhvr>
                                        <p:cTn id="977" dur="500"/>
                                        <p:tgtEl>
                                          <p:spTgt spid="99"/>
                                        </p:tgtEl>
                                      </p:cBhvr>
                                    </p:animEffect>
                                    <p:set>
                                      <p:cBhvr>
                                        <p:cTn id="978" dur="1" fill="hold">
                                          <p:stCondLst>
                                            <p:cond delay="499"/>
                                          </p:stCondLst>
                                        </p:cTn>
                                        <p:tgtEl>
                                          <p:spTgt spid="99"/>
                                        </p:tgtEl>
                                        <p:attrNameLst>
                                          <p:attrName>style.visibility</p:attrName>
                                        </p:attrNameLst>
                                      </p:cBhvr>
                                      <p:to>
                                        <p:strVal val="hidden"/>
                                      </p:to>
                                    </p:set>
                                  </p:childTnLst>
                                </p:cTn>
                              </p:par>
                            </p:childTnLst>
                          </p:cTn>
                        </p:par>
                        <p:par>
                          <p:cTn id="979" fill="hold">
                            <p:stCondLst>
                              <p:cond delay="150500"/>
                            </p:stCondLst>
                            <p:childTnLst>
                              <p:par>
                                <p:cTn id="980" presetID="9" presetClass="exit" presetSubtype="0" fill="hold" grpId="0" nodeType="afterEffect">
                                  <p:stCondLst>
                                    <p:cond delay="1000"/>
                                  </p:stCondLst>
                                  <p:childTnLst>
                                    <p:animEffect transition="out" filter="dissolve">
                                      <p:cBhvr>
                                        <p:cTn id="981" dur="500"/>
                                        <p:tgtEl>
                                          <p:spTgt spid="98"/>
                                        </p:tgtEl>
                                      </p:cBhvr>
                                    </p:animEffect>
                                    <p:set>
                                      <p:cBhvr>
                                        <p:cTn id="982" dur="1" fill="hold">
                                          <p:stCondLst>
                                            <p:cond delay="499"/>
                                          </p:stCondLst>
                                        </p:cTn>
                                        <p:tgtEl>
                                          <p:spTgt spid="98"/>
                                        </p:tgtEl>
                                        <p:attrNameLst>
                                          <p:attrName>style.visibility</p:attrName>
                                        </p:attrNameLst>
                                      </p:cBhvr>
                                      <p:to>
                                        <p:strVal val="hidden"/>
                                      </p:to>
                                    </p:set>
                                  </p:childTnLst>
                                </p:cTn>
                              </p:par>
                            </p:childTnLst>
                          </p:cTn>
                        </p:par>
                        <p:par>
                          <p:cTn id="983" fill="hold">
                            <p:stCondLst>
                              <p:cond delay="152000"/>
                            </p:stCondLst>
                            <p:childTnLst>
                              <p:par>
                                <p:cTn id="984" presetID="9" presetClass="exit" presetSubtype="0" fill="hold" grpId="0" nodeType="afterEffect">
                                  <p:stCondLst>
                                    <p:cond delay="1000"/>
                                  </p:stCondLst>
                                  <p:childTnLst>
                                    <p:animEffect transition="out" filter="dissolve">
                                      <p:cBhvr>
                                        <p:cTn id="985" dur="500"/>
                                        <p:tgtEl>
                                          <p:spTgt spid="97"/>
                                        </p:tgtEl>
                                      </p:cBhvr>
                                    </p:animEffect>
                                    <p:set>
                                      <p:cBhvr>
                                        <p:cTn id="986" dur="1" fill="hold">
                                          <p:stCondLst>
                                            <p:cond delay="499"/>
                                          </p:stCondLst>
                                        </p:cTn>
                                        <p:tgtEl>
                                          <p:spTgt spid="97"/>
                                        </p:tgtEl>
                                        <p:attrNameLst>
                                          <p:attrName>style.visibility</p:attrName>
                                        </p:attrNameLst>
                                      </p:cBhvr>
                                      <p:to>
                                        <p:strVal val="hidden"/>
                                      </p:to>
                                    </p:set>
                                  </p:childTnLst>
                                </p:cTn>
                              </p:par>
                            </p:childTnLst>
                          </p:cTn>
                        </p:par>
                        <p:par>
                          <p:cTn id="987" fill="hold">
                            <p:stCondLst>
                              <p:cond delay="153500"/>
                            </p:stCondLst>
                            <p:childTnLst>
                              <p:par>
                                <p:cTn id="988" presetID="9" presetClass="exit" presetSubtype="0" fill="hold" grpId="0" nodeType="afterEffect">
                                  <p:stCondLst>
                                    <p:cond delay="1000"/>
                                  </p:stCondLst>
                                  <p:childTnLst>
                                    <p:animEffect transition="out" filter="dissolve">
                                      <p:cBhvr>
                                        <p:cTn id="989" dur="500"/>
                                        <p:tgtEl>
                                          <p:spTgt spid="96"/>
                                        </p:tgtEl>
                                      </p:cBhvr>
                                    </p:animEffect>
                                    <p:set>
                                      <p:cBhvr>
                                        <p:cTn id="990" dur="1" fill="hold">
                                          <p:stCondLst>
                                            <p:cond delay="499"/>
                                          </p:stCondLst>
                                        </p:cTn>
                                        <p:tgtEl>
                                          <p:spTgt spid="96"/>
                                        </p:tgtEl>
                                        <p:attrNameLst>
                                          <p:attrName>style.visibility</p:attrName>
                                        </p:attrNameLst>
                                      </p:cBhvr>
                                      <p:to>
                                        <p:strVal val="hidden"/>
                                      </p:to>
                                    </p:set>
                                  </p:childTnLst>
                                </p:cTn>
                              </p:par>
                            </p:childTnLst>
                          </p:cTn>
                        </p:par>
                        <p:par>
                          <p:cTn id="991" fill="hold">
                            <p:stCondLst>
                              <p:cond delay="155000"/>
                            </p:stCondLst>
                            <p:childTnLst>
                              <p:par>
                                <p:cTn id="992" presetID="9" presetClass="exit" presetSubtype="0" fill="hold" grpId="0" nodeType="afterEffect">
                                  <p:stCondLst>
                                    <p:cond delay="1000"/>
                                  </p:stCondLst>
                                  <p:childTnLst>
                                    <p:animEffect transition="out" filter="dissolve">
                                      <p:cBhvr>
                                        <p:cTn id="993" dur="500"/>
                                        <p:tgtEl>
                                          <p:spTgt spid="95"/>
                                        </p:tgtEl>
                                      </p:cBhvr>
                                    </p:animEffect>
                                    <p:set>
                                      <p:cBhvr>
                                        <p:cTn id="994" dur="1" fill="hold">
                                          <p:stCondLst>
                                            <p:cond delay="499"/>
                                          </p:stCondLst>
                                        </p:cTn>
                                        <p:tgtEl>
                                          <p:spTgt spid="95"/>
                                        </p:tgtEl>
                                        <p:attrNameLst>
                                          <p:attrName>style.visibility</p:attrName>
                                        </p:attrNameLst>
                                      </p:cBhvr>
                                      <p:to>
                                        <p:strVal val="hidden"/>
                                      </p:to>
                                    </p:set>
                                  </p:childTnLst>
                                </p:cTn>
                              </p:par>
                            </p:childTnLst>
                          </p:cTn>
                        </p:par>
                        <p:par>
                          <p:cTn id="995" fill="hold">
                            <p:stCondLst>
                              <p:cond delay="156500"/>
                            </p:stCondLst>
                            <p:childTnLst>
                              <p:par>
                                <p:cTn id="996" presetID="9" presetClass="exit" presetSubtype="0" fill="hold" grpId="0" nodeType="afterEffect">
                                  <p:stCondLst>
                                    <p:cond delay="1000"/>
                                  </p:stCondLst>
                                  <p:childTnLst>
                                    <p:animEffect transition="out" filter="dissolve">
                                      <p:cBhvr>
                                        <p:cTn id="997" dur="500"/>
                                        <p:tgtEl>
                                          <p:spTgt spid="94"/>
                                        </p:tgtEl>
                                      </p:cBhvr>
                                    </p:animEffect>
                                    <p:set>
                                      <p:cBhvr>
                                        <p:cTn id="998" dur="1" fill="hold">
                                          <p:stCondLst>
                                            <p:cond delay="499"/>
                                          </p:stCondLst>
                                        </p:cTn>
                                        <p:tgtEl>
                                          <p:spTgt spid="94"/>
                                        </p:tgtEl>
                                        <p:attrNameLst>
                                          <p:attrName>style.visibility</p:attrName>
                                        </p:attrNameLst>
                                      </p:cBhvr>
                                      <p:to>
                                        <p:strVal val="hidden"/>
                                      </p:to>
                                    </p:set>
                                  </p:childTnLst>
                                </p:cTn>
                              </p:par>
                            </p:childTnLst>
                          </p:cTn>
                        </p:par>
                        <p:par>
                          <p:cTn id="999" fill="hold">
                            <p:stCondLst>
                              <p:cond delay="158000"/>
                            </p:stCondLst>
                            <p:childTnLst>
                              <p:par>
                                <p:cTn id="1000" presetID="9" presetClass="exit" presetSubtype="0" fill="hold" grpId="0" nodeType="afterEffect">
                                  <p:stCondLst>
                                    <p:cond delay="1000"/>
                                  </p:stCondLst>
                                  <p:childTnLst>
                                    <p:animEffect transition="out" filter="dissolve">
                                      <p:cBhvr>
                                        <p:cTn id="1001" dur="500"/>
                                        <p:tgtEl>
                                          <p:spTgt spid="93"/>
                                        </p:tgtEl>
                                      </p:cBhvr>
                                    </p:animEffect>
                                    <p:set>
                                      <p:cBhvr>
                                        <p:cTn id="1002" dur="1" fill="hold">
                                          <p:stCondLst>
                                            <p:cond delay="499"/>
                                          </p:stCondLst>
                                        </p:cTn>
                                        <p:tgtEl>
                                          <p:spTgt spid="93"/>
                                        </p:tgtEl>
                                        <p:attrNameLst>
                                          <p:attrName>style.visibility</p:attrName>
                                        </p:attrNameLst>
                                      </p:cBhvr>
                                      <p:to>
                                        <p:strVal val="hidden"/>
                                      </p:to>
                                    </p:set>
                                  </p:childTnLst>
                                </p:cTn>
                              </p:par>
                            </p:childTnLst>
                          </p:cTn>
                        </p:par>
                        <p:par>
                          <p:cTn id="1003" fill="hold">
                            <p:stCondLst>
                              <p:cond delay="159500"/>
                            </p:stCondLst>
                            <p:childTnLst>
                              <p:par>
                                <p:cTn id="1004" presetID="9" presetClass="exit" presetSubtype="0" fill="hold" grpId="0" nodeType="afterEffect">
                                  <p:stCondLst>
                                    <p:cond delay="1000"/>
                                  </p:stCondLst>
                                  <p:childTnLst>
                                    <p:animEffect transition="out" filter="dissolve">
                                      <p:cBhvr>
                                        <p:cTn id="1005" dur="500"/>
                                        <p:tgtEl>
                                          <p:spTgt spid="92"/>
                                        </p:tgtEl>
                                      </p:cBhvr>
                                    </p:animEffect>
                                    <p:set>
                                      <p:cBhvr>
                                        <p:cTn id="1006" dur="1" fill="hold">
                                          <p:stCondLst>
                                            <p:cond delay="499"/>
                                          </p:stCondLst>
                                        </p:cTn>
                                        <p:tgtEl>
                                          <p:spTgt spid="92"/>
                                        </p:tgtEl>
                                        <p:attrNameLst>
                                          <p:attrName>style.visibility</p:attrName>
                                        </p:attrNameLst>
                                      </p:cBhvr>
                                      <p:to>
                                        <p:strVal val="hidden"/>
                                      </p:to>
                                    </p:set>
                                  </p:childTnLst>
                                </p:cTn>
                              </p:par>
                            </p:childTnLst>
                          </p:cTn>
                        </p:par>
                        <p:par>
                          <p:cTn id="1007" fill="hold">
                            <p:stCondLst>
                              <p:cond delay="161000"/>
                            </p:stCondLst>
                            <p:childTnLst>
                              <p:par>
                                <p:cTn id="1008" presetID="9" presetClass="exit" presetSubtype="0" fill="hold" grpId="0" nodeType="afterEffect">
                                  <p:stCondLst>
                                    <p:cond delay="1000"/>
                                  </p:stCondLst>
                                  <p:childTnLst>
                                    <p:animEffect transition="out" filter="dissolve">
                                      <p:cBhvr>
                                        <p:cTn id="1009" dur="500"/>
                                        <p:tgtEl>
                                          <p:spTgt spid="91"/>
                                        </p:tgtEl>
                                      </p:cBhvr>
                                    </p:animEffect>
                                    <p:set>
                                      <p:cBhvr>
                                        <p:cTn id="1010" dur="1" fill="hold">
                                          <p:stCondLst>
                                            <p:cond delay="499"/>
                                          </p:stCondLst>
                                        </p:cTn>
                                        <p:tgtEl>
                                          <p:spTgt spid="91"/>
                                        </p:tgtEl>
                                        <p:attrNameLst>
                                          <p:attrName>style.visibility</p:attrName>
                                        </p:attrNameLst>
                                      </p:cBhvr>
                                      <p:to>
                                        <p:strVal val="hidden"/>
                                      </p:to>
                                    </p:set>
                                  </p:childTnLst>
                                </p:cTn>
                              </p:par>
                            </p:childTnLst>
                          </p:cTn>
                        </p:par>
                        <p:par>
                          <p:cTn id="1011" fill="hold">
                            <p:stCondLst>
                              <p:cond delay="162500"/>
                            </p:stCondLst>
                            <p:childTnLst>
                              <p:par>
                                <p:cTn id="1012" presetID="9" presetClass="exit" presetSubtype="0" fill="hold" grpId="0" nodeType="afterEffect">
                                  <p:stCondLst>
                                    <p:cond delay="1000"/>
                                  </p:stCondLst>
                                  <p:childTnLst>
                                    <p:animEffect transition="out" filter="dissolve">
                                      <p:cBhvr>
                                        <p:cTn id="1013" dur="500"/>
                                        <p:tgtEl>
                                          <p:spTgt spid="90"/>
                                        </p:tgtEl>
                                      </p:cBhvr>
                                    </p:animEffect>
                                    <p:set>
                                      <p:cBhvr>
                                        <p:cTn id="1014" dur="1" fill="hold">
                                          <p:stCondLst>
                                            <p:cond delay="499"/>
                                          </p:stCondLst>
                                        </p:cTn>
                                        <p:tgtEl>
                                          <p:spTgt spid="90"/>
                                        </p:tgtEl>
                                        <p:attrNameLst>
                                          <p:attrName>style.visibility</p:attrName>
                                        </p:attrNameLst>
                                      </p:cBhvr>
                                      <p:to>
                                        <p:strVal val="hidden"/>
                                      </p:to>
                                    </p:set>
                                  </p:childTnLst>
                                </p:cTn>
                              </p:par>
                            </p:childTnLst>
                          </p:cTn>
                        </p:par>
                        <p:par>
                          <p:cTn id="1015" fill="hold">
                            <p:stCondLst>
                              <p:cond delay="164000"/>
                            </p:stCondLst>
                            <p:childTnLst>
                              <p:par>
                                <p:cTn id="1016" presetID="9" presetClass="exit" presetSubtype="0" fill="hold" grpId="0" nodeType="afterEffect">
                                  <p:stCondLst>
                                    <p:cond delay="1000"/>
                                  </p:stCondLst>
                                  <p:childTnLst>
                                    <p:animEffect transition="out" filter="dissolve">
                                      <p:cBhvr>
                                        <p:cTn id="1017" dur="500"/>
                                        <p:tgtEl>
                                          <p:spTgt spid="89"/>
                                        </p:tgtEl>
                                      </p:cBhvr>
                                    </p:animEffect>
                                    <p:set>
                                      <p:cBhvr>
                                        <p:cTn id="1018" dur="1" fill="hold">
                                          <p:stCondLst>
                                            <p:cond delay="499"/>
                                          </p:stCondLst>
                                        </p:cTn>
                                        <p:tgtEl>
                                          <p:spTgt spid="89"/>
                                        </p:tgtEl>
                                        <p:attrNameLst>
                                          <p:attrName>style.visibility</p:attrName>
                                        </p:attrNameLst>
                                      </p:cBhvr>
                                      <p:to>
                                        <p:strVal val="hidden"/>
                                      </p:to>
                                    </p:set>
                                  </p:childTnLst>
                                </p:cTn>
                              </p:par>
                            </p:childTnLst>
                          </p:cTn>
                        </p:par>
                        <p:par>
                          <p:cTn id="1019" fill="hold">
                            <p:stCondLst>
                              <p:cond delay="165500"/>
                            </p:stCondLst>
                            <p:childTnLst>
                              <p:par>
                                <p:cTn id="1020" presetID="9" presetClass="exit" presetSubtype="0" fill="hold" grpId="0" nodeType="afterEffect">
                                  <p:stCondLst>
                                    <p:cond delay="1000"/>
                                  </p:stCondLst>
                                  <p:childTnLst>
                                    <p:animEffect transition="out" filter="dissolve">
                                      <p:cBhvr>
                                        <p:cTn id="1021" dur="500"/>
                                        <p:tgtEl>
                                          <p:spTgt spid="88"/>
                                        </p:tgtEl>
                                      </p:cBhvr>
                                    </p:animEffect>
                                    <p:set>
                                      <p:cBhvr>
                                        <p:cTn id="1022" dur="1" fill="hold">
                                          <p:stCondLst>
                                            <p:cond delay="499"/>
                                          </p:stCondLst>
                                        </p:cTn>
                                        <p:tgtEl>
                                          <p:spTgt spid="88"/>
                                        </p:tgtEl>
                                        <p:attrNameLst>
                                          <p:attrName>style.visibility</p:attrName>
                                        </p:attrNameLst>
                                      </p:cBhvr>
                                      <p:to>
                                        <p:strVal val="hidden"/>
                                      </p:to>
                                    </p:set>
                                  </p:childTnLst>
                                </p:cTn>
                              </p:par>
                            </p:childTnLst>
                          </p:cTn>
                        </p:par>
                        <p:par>
                          <p:cTn id="1023" fill="hold">
                            <p:stCondLst>
                              <p:cond delay="167000"/>
                            </p:stCondLst>
                            <p:childTnLst>
                              <p:par>
                                <p:cTn id="1024" presetID="9" presetClass="exit" presetSubtype="0" fill="hold" grpId="0" nodeType="afterEffect">
                                  <p:stCondLst>
                                    <p:cond delay="1000"/>
                                  </p:stCondLst>
                                  <p:childTnLst>
                                    <p:animEffect transition="out" filter="dissolve">
                                      <p:cBhvr>
                                        <p:cTn id="1025" dur="500"/>
                                        <p:tgtEl>
                                          <p:spTgt spid="87"/>
                                        </p:tgtEl>
                                      </p:cBhvr>
                                    </p:animEffect>
                                    <p:set>
                                      <p:cBhvr>
                                        <p:cTn id="1026" dur="1" fill="hold">
                                          <p:stCondLst>
                                            <p:cond delay="499"/>
                                          </p:stCondLst>
                                        </p:cTn>
                                        <p:tgtEl>
                                          <p:spTgt spid="87"/>
                                        </p:tgtEl>
                                        <p:attrNameLst>
                                          <p:attrName>style.visibility</p:attrName>
                                        </p:attrNameLst>
                                      </p:cBhvr>
                                      <p:to>
                                        <p:strVal val="hidden"/>
                                      </p:to>
                                    </p:set>
                                  </p:childTnLst>
                                </p:cTn>
                              </p:par>
                            </p:childTnLst>
                          </p:cTn>
                        </p:par>
                        <p:par>
                          <p:cTn id="1027" fill="hold">
                            <p:stCondLst>
                              <p:cond delay="168500"/>
                            </p:stCondLst>
                            <p:childTnLst>
                              <p:par>
                                <p:cTn id="1028" presetID="9" presetClass="exit" presetSubtype="0" fill="hold" grpId="0" nodeType="afterEffect">
                                  <p:stCondLst>
                                    <p:cond delay="1000"/>
                                  </p:stCondLst>
                                  <p:childTnLst>
                                    <p:animEffect transition="out" filter="dissolve">
                                      <p:cBhvr>
                                        <p:cTn id="1029" dur="500"/>
                                        <p:tgtEl>
                                          <p:spTgt spid="86"/>
                                        </p:tgtEl>
                                      </p:cBhvr>
                                    </p:animEffect>
                                    <p:set>
                                      <p:cBhvr>
                                        <p:cTn id="1030" dur="1" fill="hold">
                                          <p:stCondLst>
                                            <p:cond delay="499"/>
                                          </p:stCondLst>
                                        </p:cTn>
                                        <p:tgtEl>
                                          <p:spTgt spid="86"/>
                                        </p:tgtEl>
                                        <p:attrNameLst>
                                          <p:attrName>style.visibility</p:attrName>
                                        </p:attrNameLst>
                                      </p:cBhvr>
                                      <p:to>
                                        <p:strVal val="hidden"/>
                                      </p:to>
                                    </p:set>
                                  </p:childTnLst>
                                </p:cTn>
                              </p:par>
                            </p:childTnLst>
                          </p:cTn>
                        </p:par>
                        <p:par>
                          <p:cTn id="1031" fill="hold">
                            <p:stCondLst>
                              <p:cond delay="170000"/>
                            </p:stCondLst>
                            <p:childTnLst>
                              <p:par>
                                <p:cTn id="1032" presetID="9" presetClass="exit" presetSubtype="0" fill="hold" grpId="0" nodeType="afterEffect">
                                  <p:stCondLst>
                                    <p:cond delay="1000"/>
                                  </p:stCondLst>
                                  <p:childTnLst>
                                    <p:animEffect transition="out" filter="dissolve">
                                      <p:cBhvr>
                                        <p:cTn id="1033" dur="500"/>
                                        <p:tgtEl>
                                          <p:spTgt spid="85"/>
                                        </p:tgtEl>
                                      </p:cBhvr>
                                    </p:animEffect>
                                    <p:set>
                                      <p:cBhvr>
                                        <p:cTn id="1034" dur="1" fill="hold">
                                          <p:stCondLst>
                                            <p:cond delay="499"/>
                                          </p:stCondLst>
                                        </p:cTn>
                                        <p:tgtEl>
                                          <p:spTgt spid="85"/>
                                        </p:tgtEl>
                                        <p:attrNameLst>
                                          <p:attrName>style.visibility</p:attrName>
                                        </p:attrNameLst>
                                      </p:cBhvr>
                                      <p:to>
                                        <p:strVal val="hidden"/>
                                      </p:to>
                                    </p:set>
                                  </p:childTnLst>
                                </p:cTn>
                              </p:par>
                            </p:childTnLst>
                          </p:cTn>
                        </p:par>
                        <p:par>
                          <p:cTn id="1035" fill="hold">
                            <p:stCondLst>
                              <p:cond delay="171500"/>
                            </p:stCondLst>
                            <p:childTnLst>
                              <p:par>
                                <p:cTn id="1036" presetID="9" presetClass="exit" presetSubtype="0" fill="hold" grpId="0" nodeType="afterEffect">
                                  <p:stCondLst>
                                    <p:cond delay="1000"/>
                                  </p:stCondLst>
                                  <p:childTnLst>
                                    <p:animEffect transition="out" filter="dissolve">
                                      <p:cBhvr>
                                        <p:cTn id="1037" dur="500"/>
                                        <p:tgtEl>
                                          <p:spTgt spid="84"/>
                                        </p:tgtEl>
                                      </p:cBhvr>
                                    </p:animEffect>
                                    <p:set>
                                      <p:cBhvr>
                                        <p:cTn id="1038" dur="1" fill="hold">
                                          <p:stCondLst>
                                            <p:cond delay="499"/>
                                          </p:stCondLst>
                                        </p:cTn>
                                        <p:tgtEl>
                                          <p:spTgt spid="84"/>
                                        </p:tgtEl>
                                        <p:attrNameLst>
                                          <p:attrName>style.visibility</p:attrName>
                                        </p:attrNameLst>
                                      </p:cBhvr>
                                      <p:to>
                                        <p:strVal val="hidden"/>
                                      </p:to>
                                    </p:set>
                                  </p:childTnLst>
                                </p:cTn>
                              </p:par>
                            </p:childTnLst>
                          </p:cTn>
                        </p:par>
                        <p:par>
                          <p:cTn id="1039" fill="hold">
                            <p:stCondLst>
                              <p:cond delay="173000"/>
                            </p:stCondLst>
                            <p:childTnLst>
                              <p:par>
                                <p:cTn id="1040" presetID="9" presetClass="exit" presetSubtype="0" fill="hold" grpId="0" nodeType="afterEffect">
                                  <p:stCondLst>
                                    <p:cond delay="1000"/>
                                  </p:stCondLst>
                                  <p:childTnLst>
                                    <p:animEffect transition="out" filter="dissolve">
                                      <p:cBhvr>
                                        <p:cTn id="1041" dur="500"/>
                                        <p:tgtEl>
                                          <p:spTgt spid="83"/>
                                        </p:tgtEl>
                                      </p:cBhvr>
                                    </p:animEffect>
                                    <p:set>
                                      <p:cBhvr>
                                        <p:cTn id="1042" dur="1" fill="hold">
                                          <p:stCondLst>
                                            <p:cond delay="499"/>
                                          </p:stCondLst>
                                        </p:cTn>
                                        <p:tgtEl>
                                          <p:spTgt spid="83"/>
                                        </p:tgtEl>
                                        <p:attrNameLst>
                                          <p:attrName>style.visibility</p:attrName>
                                        </p:attrNameLst>
                                      </p:cBhvr>
                                      <p:to>
                                        <p:strVal val="hidden"/>
                                      </p:to>
                                    </p:set>
                                  </p:childTnLst>
                                </p:cTn>
                              </p:par>
                            </p:childTnLst>
                          </p:cTn>
                        </p:par>
                        <p:par>
                          <p:cTn id="1043" fill="hold">
                            <p:stCondLst>
                              <p:cond delay="174500"/>
                            </p:stCondLst>
                            <p:childTnLst>
                              <p:par>
                                <p:cTn id="1044" presetID="9" presetClass="exit" presetSubtype="0" fill="hold" grpId="0" nodeType="afterEffect">
                                  <p:stCondLst>
                                    <p:cond delay="1000"/>
                                  </p:stCondLst>
                                  <p:childTnLst>
                                    <p:animEffect transition="out" filter="dissolve">
                                      <p:cBhvr>
                                        <p:cTn id="1045" dur="500"/>
                                        <p:tgtEl>
                                          <p:spTgt spid="82"/>
                                        </p:tgtEl>
                                      </p:cBhvr>
                                    </p:animEffect>
                                    <p:set>
                                      <p:cBhvr>
                                        <p:cTn id="1046" dur="1" fill="hold">
                                          <p:stCondLst>
                                            <p:cond delay="499"/>
                                          </p:stCondLst>
                                        </p:cTn>
                                        <p:tgtEl>
                                          <p:spTgt spid="82"/>
                                        </p:tgtEl>
                                        <p:attrNameLst>
                                          <p:attrName>style.visibility</p:attrName>
                                        </p:attrNameLst>
                                      </p:cBhvr>
                                      <p:to>
                                        <p:strVal val="hidden"/>
                                      </p:to>
                                    </p:set>
                                  </p:childTnLst>
                                </p:cTn>
                              </p:par>
                            </p:childTnLst>
                          </p:cTn>
                        </p:par>
                        <p:par>
                          <p:cTn id="1047" fill="hold">
                            <p:stCondLst>
                              <p:cond delay="176000"/>
                            </p:stCondLst>
                            <p:childTnLst>
                              <p:par>
                                <p:cTn id="1048" presetID="9" presetClass="exit" presetSubtype="0" fill="hold" grpId="0" nodeType="afterEffect">
                                  <p:stCondLst>
                                    <p:cond delay="1000"/>
                                  </p:stCondLst>
                                  <p:childTnLst>
                                    <p:animEffect transition="out" filter="dissolve">
                                      <p:cBhvr>
                                        <p:cTn id="1049" dur="500"/>
                                        <p:tgtEl>
                                          <p:spTgt spid="81"/>
                                        </p:tgtEl>
                                      </p:cBhvr>
                                    </p:animEffect>
                                    <p:set>
                                      <p:cBhvr>
                                        <p:cTn id="1050" dur="1" fill="hold">
                                          <p:stCondLst>
                                            <p:cond delay="499"/>
                                          </p:stCondLst>
                                        </p:cTn>
                                        <p:tgtEl>
                                          <p:spTgt spid="81"/>
                                        </p:tgtEl>
                                        <p:attrNameLst>
                                          <p:attrName>style.visibility</p:attrName>
                                        </p:attrNameLst>
                                      </p:cBhvr>
                                      <p:to>
                                        <p:strVal val="hidden"/>
                                      </p:to>
                                    </p:set>
                                  </p:childTnLst>
                                </p:cTn>
                              </p:par>
                            </p:childTnLst>
                          </p:cTn>
                        </p:par>
                        <p:par>
                          <p:cTn id="1051" fill="hold">
                            <p:stCondLst>
                              <p:cond delay="177500"/>
                            </p:stCondLst>
                            <p:childTnLst>
                              <p:par>
                                <p:cTn id="1052" presetID="9" presetClass="exit" presetSubtype="0" fill="hold" grpId="0" nodeType="afterEffect">
                                  <p:stCondLst>
                                    <p:cond delay="1000"/>
                                  </p:stCondLst>
                                  <p:childTnLst>
                                    <p:animEffect transition="out" filter="dissolve">
                                      <p:cBhvr>
                                        <p:cTn id="1053" dur="500"/>
                                        <p:tgtEl>
                                          <p:spTgt spid="80"/>
                                        </p:tgtEl>
                                      </p:cBhvr>
                                    </p:animEffect>
                                    <p:set>
                                      <p:cBhvr>
                                        <p:cTn id="1054" dur="1" fill="hold">
                                          <p:stCondLst>
                                            <p:cond delay="499"/>
                                          </p:stCondLst>
                                        </p:cTn>
                                        <p:tgtEl>
                                          <p:spTgt spid="80"/>
                                        </p:tgtEl>
                                        <p:attrNameLst>
                                          <p:attrName>style.visibility</p:attrName>
                                        </p:attrNameLst>
                                      </p:cBhvr>
                                      <p:to>
                                        <p:strVal val="hidden"/>
                                      </p:to>
                                    </p:set>
                                  </p:childTnLst>
                                </p:cTn>
                              </p:par>
                            </p:childTnLst>
                          </p:cTn>
                        </p:par>
                        <p:par>
                          <p:cTn id="1055" fill="hold">
                            <p:stCondLst>
                              <p:cond delay="179000"/>
                            </p:stCondLst>
                            <p:childTnLst>
                              <p:par>
                                <p:cTn id="1056" presetID="9" presetClass="exit" presetSubtype="0" fill="hold" grpId="0" nodeType="afterEffect">
                                  <p:stCondLst>
                                    <p:cond delay="1000"/>
                                  </p:stCondLst>
                                  <p:childTnLst>
                                    <p:animEffect transition="out" filter="dissolve">
                                      <p:cBhvr>
                                        <p:cTn id="1057" dur="500"/>
                                        <p:tgtEl>
                                          <p:spTgt spid="79"/>
                                        </p:tgtEl>
                                      </p:cBhvr>
                                    </p:animEffect>
                                    <p:set>
                                      <p:cBhvr>
                                        <p:cTn id="1058" dur="1" fill="hold">
                                          <p:stCondLst>
                                            <p:cond delay="499"/>
                                          </p:stCondLst>
                                        </p:cTn>
                                        <p:tgtEl>
                                          <p:spTgt spid="79"/>
                                        </p:tgtEl>
                                        <p:attrNameLst>
                                          <p:attrName>style.visibility</p:attrName>
                                        </p:attrNameLst>
                                      </p:cBhvr>
                                      <p:to>
                                        <p:strVal val="hidden"/>
                                      </p:to>
                                    </p:set>
                                  </p:childTnLst>
                                </p:cTn>
                              </p:par>
                            </p:childTnLst>
                          </p:cTn>
                        </p:par>
                        <p:par>
                          <p:cTn id="1059" fill="hold">
                            <p:stCondLst>
                              <p:cond delay="180500"/>
                            </p:stCondLst>
                            <p:childTnLst>
                              <p:par>
                                <p:cTn id="1060" presetID="9" presetClass="exit" presetSubtype="0" fill="hold" grpId="0" nodeType="afterEffect">
                                  <p:stCondLst>
                                    <p:cond delay="1000"/>
                                  </p:stCondLst>
                                  <p:childTnLst>
                                    <p:animEffect transition="out" filter="dissolve">
                                      <p:cBhvr>
                                        <p:cTn id="1061" dur="500"/>
                                        <p:tgtEl>
                                          <p:spTgt spid="78"/>
                                        </p:tgtEl>
                                      </p:cBhvr>
                                    </p:animEffect>
                                    <p:set>
                                      <p:cBhvr>
                                        <p:cTn id="1062" dur="1" fill="hold">
                                          <p:stCondLst>
                                            <p:cond delay="499"/>
                                          </p:stCondLst>
                                        </p:cTn>
                                        <p:tgtEl>
                                          <p:spTgt spid="78"/>
                                        </p:tgtEl>
                                        <p:attrNameLst>
                                          <p:attrName>style.visibility</p:attrName>
                                        </p:attrNameLst>
                                      </p:cBhvr>
                                      <p:to>
                                        <p:strVal val="hidden"/>
                                      </p:to>
                                    </p:set>
                                  </p:childTnLst>
                                </p:cTn>
                              </p:par>
                            </p:childTnLst>
                          </p:cTn>
                        </p:par>
                        <p:par>
                          <p:cTn id="1063" fill="hold">
                            <p:stCondLst>
                              <p:cond delay="182000"/>
                            </p:stCondLst>
                            <p:childTnLst>
                              <p:par>
                                <p:cTn id="1064" presetID="9" presetClass="exit" presetSubtype="0" fill="hold" grpId="0" nodeType="afterEffect">
                                  <p:stCondLst>
                                    <p:cond delay="1000"/>
                                  </p:stCondLst>
                                  <p:childTnLst>
                                    <p:animEffect transition="out" filter="dissolve">
                                      <p:cBhvr>
                                        <p:cTn id="1065" dur="500"/>
                                        <p:tgtEl>
                                          <p:spTgt spid="77"/>
                                        </p:tgtEl>
                                      </p:cBhvr>
                                    </p:animEffect>
                                    <p:set>
                                      <p:cBhvr>
                                        <p:cTn id="1066" dur="1" fill="hold">
                                          <p:stCondLst>
                                            <p:cond delay="499"/>
                                          </p:stCondLst>
                                        </p:cTn>
                                        <p:tgtEl>
                                          <p:spTgt spid="77"/>
                                        </p:tgtEl>
                                        <p:attrNameLst>
                                          <p:attrName>style.visibility</p:attrName>
                                        </p:attrNameLst>
                                      </p:cBhvr>
                                      <p:to>
                                        <p:strVal val="hidden"/>
                                      </p:to>
                                    </p:set>
                                  </p:childTnLst>
                                </p:cTn>
                              </p:par>
                            </p:childTnLst>
                          </p:cTn>
                        </p:par>
                        <p:par>
                          <p:cTn id="1067" fill="hold">
                            <p:stCondLst>
                              <p:cond delay="183500"/>
                            </p:stCondLst>
                            <p:childTnLst>
                              <p:par>
                                <p:cTn id="1068" presetID="9" presetClass="exit" presetSubtype="0" fill="hold" grpId="0" nodeType="afterEffect">
                                  <p:stCondLst>
                                    <p:cond delay="1000"/>
                                  </p:stCondLst>
                                  <p:childTnLst>
                                    <p:animEffect transition="out" filter="dissolve">
                                      <p:cBhvr>
                                        <p:cTn id="1069" dur="500"/>
                                        <p:tgtEl>
                                          <p:spTgt spid="76"/>
                                        </p:tgtEl>
                                      </p:cBhvr>
                                    </p:animEffect>
                                    <p:set>
                                      <p:cBhvr>
                                        <p:cTn id="1070" dur="1" fill="hold">
                                          <p:stCondLst>
                                            <p:cond delay="499"/>
                                          </p:stCondLst>
                                        </p:cTn>
                                        <p:tgtEl>
                                          <p:spTgt spid="76"/>
                                        </p:tgtEl>
                                        <p:attrNameLst>
                                          <p:attrName>style.visibility</p:attrName>
                                        </p:attrNameLst>
                                      </p:cBhvr>
                                      <p:to>
                                        <p:strVal val="hidden"/>
                                      </p:to>
                                    </p:set>
                                  </p:childTnLst>
                                </p:cTn>
                              </p:par>
                            </p:childTnLst>
                          </p:cTn>
                        </p:par>
                        <p:par>
                          <p:cTn id="1071" fill="hold">
                            <p:stCondLst>
                              <p:cond delay="185000"/>
                            </p:stCondLst>
                            <p:childTnLst>
                              <p:par>
                                <p:cTn id="1072" presetID="9" presetClass="exit" presetSubtype="0" fill="hold" grpId="0" nodeType="afterEffect">
                                  <p:stCondLst>
                                    <p:cond delay="1000"/>
                                  </p:stCondLst>
                                  <p:childTnLst>
                                    <p:animEffect transition="out" filter="dissolve">
                                      <p:cBhvr>
                                        <p:cTn id="1073" dur="500"/>
                                        <p:tgtEl>
                                          <p:spTgt spid="75"/>
                                        </p:tgtEl>
                                      </p:cBhvr>
                                    </p:animEffect>
                                    <p:set>
                                      <p:cBhvr>
                                        <p:cTn id="1074" dur="1" fill="hold">
                                          <p:stCondLst>
                                            <p:cond delay="499"/>
                                          </p:stCondLst>
                                        </p:cTn>
                                        <p:tgtEl>
                                          <p:spTgt spid="75"/>
                                        </p:tgtEl>
                                        <p:attrNameLst>
                                          <p:attrName>style.visibility</p:attrName>
                                        </p:attrNameLst>
                                      </p:cBhvr>
                                      <p:to>
                                        <p:strVal val="hidden"/>
                                      </p:to>
                                    </p:set>
                                  </p:childTnLst>
                                </p:cTn>
                              </p:par>
                            </p:childTnLst>
                          </p:cTn>
                        </p:par>
                        <p:par>
                          <p:cTn id="1075" fill="hold">
                            <p:stCondLst>
                              <p:cond delay="186500"/>
                            </p:stCondLst>
                            <p:childTnLst>
                              <p:par>
                                <p:cTn id="1076" presetID="9" presetClass="exit" presetSubtype="0" fill="hold" grpId="0" nodeType="afterEffect">
                                  <p:stCondLst>
                                    <p:cond delay="1000"/>
                                  </p:stCondLst>
                                  <p:childTnLst>
                                    <p:animEffect transition="out" filter="dissolve">
                                      <p:cBhvr>
                                        <p:cTn id="1077" dur="500"/>
                                        <p:tgtEl>
                                          <p:spTgt spid="74"/>
                                        </p:tgtEl>
                                      </p:cBhvr>
                                    </p:animEffect>
                                    <p:set>
                                      <p:cBhvr>
                                        <p:cTn id="1078" dur="1" fill="hold">
                                          <p:stCondLst>
                                            <p:cond delay="499"/>
                                          </p:stCondLst>
                                        </p:cTn>
                                        <p:tgtEl>
                                          <p:spTgt spid="74"/>
                                        </p:tgtEl>
                                        <p:attrNameLst>
                                          <p:attrName>style.visibility</p:attrName>
                                        </p:attrNameLst>
                                      </p:cBhvr>
                                      <p:to>
                                        <p:strVal val="hidden"/>
                                      </p:to>
                                    </p:set>
                                  </p:childTnLst>
                                </p:cTn>
                              </p:par>
                            </p:childTnLst>
                          </p:cTn>
                        </p:par>
                        <p:par>
                          <p:cTn id="1079" fill="hold">
                            <p:stCondLst>
                              <p:cond delay="188000"/>
                            </p:stCondLst>
                            <p:childTnLst>
                              <p:par>
                                <p:cTn id="1080" presetID="9" presetClass="exit" presetSubtype="0" fill="hold" grpId="0" nodeType="afterEffect">
                                  <p:stCondLst>
                                    <p:cond delay="1000"/>
                                  </p:stCondLst>
                                  <p:childTnLst>
                                    <p:animEffect transition="out" filter="dissolve">
                                      <p:cBhvr>
                                        <p:cTn id="1081" dur="500"/>
                                        <p:tgtEl>
                                          <p:spTgt spid="73"/>
                                        </p:tgtEl>
                                      </p:cBhvr>
                                    </p:animEffect>
                                    <p:set>
                                      <p:cBhvr>
                                        <p:cTn id="1082" dur="1" fill="hold">
                                          <p:stCondLst>
                                            <p:cond delay="499"/>
                                          </p:stCondLst>
                                        </p:cTn>
                                        <p:tgtEl>
                                          <p:spTgt spid="73"/>
                                        </p:tgtEl>
                                        <p:attrNameLst>
                                          <p:attrName>style.visibility</p:attrName>
                                        </p:attrNameLst>
                                      </p:cBhvr>
                                      <p:to>
                                        <p:strVal val="hidden"/>
                                      </p:to>
                                    </p:set>
                                  </p:childTnLst>
                                </p:cTn>
                              </p:par>
                            </p:childTnLst>
                          </p:cTn>
                        </p:par>
                        <p:par>
                          <p:cTn id="1083" fill="hold">
                            <p:stCondLst>
                              <p:cond delay="189500"/>
                            </p:stCondLst>
                            <p:childTnLst>
                              <p:par>
                                <p:cTn id="1084" presetID="9" presetClass="exit" presetSubtype="0" fill="hold" grpId="0" nodeType="afterEffect">
                                  <p:stCondLst>
                                    <p:cond delay="1000"/>
                                  </p:stCondLst>
                                  <p:childTnLst>
                                    <p:animEffect transition="out" filter="dissolve">
                                      <p:cBhvr>
                                        <p:cTn id="1085" dur="500"/>
                                        <p:tgtEl>
                                          <p:spTgt spid="72"/>
                                        </p:tgtEl>
                                      </p:cBhvr>
                                    </p:animEffect>
                                    <p:set>
                                      <p:cBhvr>
                                        <p:cTn id="1086" dur="1" fill="hold">
                                          <p:stCondLst>
                                            <p:cond delay="499"/>
                                          </p:stCondLst>
                                        </p:cTn>
                                        <p:tgtEl>
                                          <p:spTgt spid="72"/>
                                        </p:tgtEl>
                                        <p:attrNameLst>
                                          <p:attrName>style.visibility</p:attrName>
                                        </p:attrNameLst>
                                      </p:cBhvr>
                                      <p:to>
                                        <p:strVal val="hidden"/>
                                      </p:to>
                                    </p:set>
                                  </p:childTnLst>
                                </p:cTn>
                              </p:par>
                            </p:childTnLst>
                          </p:cTn>
                        </p:par>
                        <p:par>
                          <p:cTn id="1087" fill="hold">
                            <p:stCondLst>
                              <p:cond delay="191000"/>
                            </p:stCondLst>
                            <p:childTnLst>
                              <p:par>
                                <p:cTn id="1088" presetID="9" presetClass="exit" presetSubtype="0" fill="hold" grpId="0" nodeType="afterEffect">
                                  <p:stCondLst>
                                    <p:cond delay="1000"/>
                                  </p:stCondLst>
                                  <p:childTnLst>
                                    <p:animEffect transition="out" filter="dissolve">
                                      <p:cBhvr>
                                        <p:cTn id="1089" dur="500"/>
                                        <p:tgtEl>
                                          <p:spTgt spid="71"/>
                                        </p:tgtEl>
                                      </p:cBhvr>
                                    </p:animEffect>
                                    <p:set>
                                      <p:cBhvr>
                                        <p:cTn id="1090" dur="1" fill="hold">
                                          <p:stCondLst>
                                            <p:cond delay="499"/>
                                          </p:stCondLst>
                                        </p:cTn>
                                        <p:tgtEl>
                                          <p:spTgt spid="71"/>
                                        </p:tgtEl>
                                        <p:attrNameLst>
                                          <p:attrName>style.visibility</p:attrName>
                                        </p:attrNameLst>
                                      </p:cBhvr>
                                      <p:to>
                                        <p:strVal val="hidden"/>
                                      </p:to>
                                    </p:set>
                                  </p:childTnLst>
                                </p:cTn>
                              </p:par>
                            </p:childTnLst>
                          </p:cTn>
                        </p:par>
                        <p:par>
                          <p:cTn id="1091" fill="hold">
                            <p:stCondLst>
                              <p:cond delay="192500"/>
                            </p:stCondLst>
                            <p:childTnLst>
                              <p:par>
                                <p:cTn id="1092" presetID="9" presetClass="exit" presetSubtype="0" fill="hold" grpId="0" nodeType="afterEffect">
                                  <p:stCondLst>
                                    <p:cond delay="1000"/>
                                  </p:stCondLst>
                                  <p:childTnLst>
                                    <p:animEffect transition="out" filter="dissolve">
                                      <p:cBhvr>
                                        <p:cTn id="1093" dur="500"/>
                                        <p:tgtEl>
                                          <p:spTgt spid="70"/>
                                        </p:tgtEl>
                                      </p:cBhvr>
                                    </p:animEffect>
                                    <p:set>
                                      <p:cBhvr>
                                        <p:cTn id="1094" dur="1" fill="hold">
                                          <p:stCondLst>
                                            <p:cond delay="499"/>
                                          </p:stCondLst>
                                        </p:cTn>
                                        <p:tgtEl>
                                          <p:spTgt spid="70"/>
                                        </p:tgtEl>
                                        <p:attrNameLst>
                                          <p:attrName>style.visibility</p:attrName>
                                        </p:attrNameLst>
                                      </p:cBhvr>
                                      <p:to>
                                        <p:strVal val="hidden"/>
                                      </p:to>
                                    </p:set>
                                  </p:childTnLst>
                                </p:cTn>
                              </p:par>
                            </p:childTnLst>
                          </p:cTn>
                        </p:par>
                        <p:par>
                          <p:cTn id="1095" fill="hold">
                            <p:stCondLst>
                              <p:cond delay="194000"/>
                            </p:stCondLst>
                            <p:childTnLst>
                              <p:par>
                                <p:cTn id="1096" presetID="9" presetClass="exit" presetSubtype="0" fill="hold" grpId="0" nodeType="afterEffect">
                                  <p:stCondLst>
                                    <p:cond delay="1000"/>
                                  </p:stCondLst>
                                  <p:childTnLst>
                                    <p:animEffect transition="out" filter="dissolve">
                                      <p:cBhvr>
                                        <p:cTn id="1097" dur="500"/>
                                        <p:tgtEl>
                                          <p:spTgt spid="69"/>
                                        </p:tgtEl>
                                      </p:cBhvr>
                                    </p:animEffect>
                                    <p:set>
                                      <p:cBhvr>
                                        <p:cTn id="1098" dur="1" fill="hold">
                                          <p:stCondLst>
                                            <p:cond delay="499"/>
                                          </p:stCondLst>
                                        </p:cTn>
                                        <p:tgtEl>
                                          <p:spTgt spid="69"/>
                                        </p:tgtEl>
                                        <p:attrNameLst>
                                          <p:attrName>style.visibility</p:attrName>
                                        </p:attrNameLst>
                                      </p:cBhvr>
                                      <p:to>
                                        <p:strVal val="hidden"/>
                                      </p:to>
                                    </p:set>
                                  </p:childTnLst>
                                </p:cTn>
                              </p:par>
                            </p:childTnLst>
                          </p:cTn>
                        </p:par>
                        <p:par>
                          <p:cTn id="1099" fill="hold">
                            <p:stCondLst>
                              <p:cond delay="195500"/>
                            </p:stCondLst>
                            <p:childTnLst>
                              <p:par>
                                <p:cTn id="1100" presetID="9" presetClass="exit" presetSubtype="0" fill="hold" grpId="0" nodeType="afterEffect">
                                  <p:stCondLst>
                                    <p:cond delay="1000"/>
                                  </p:stCondLst>
                                  <p:childTnLst>
                                    <p:animEffect transition="out" filter="dissolve">
                                      <p:cBhvr>
                                        <p:cTn id="1101" dur="500"/>
                                        <p:tgtEl>
                                          <p:spTgt spid="68"/>
                                        </p:tgtEl>
                                      </p:cBhvr>
                                    </p:animEffect>
                                    <p:set>
                                      <p:cBhvr>
                                        <p:cTn id="1102" dur="1" fill="hold">
                                          <p:stCondLst>
                                            <p:cond delay="499"/>
                                          </p:stCondLst>
                                        </p:cTn>
                                        <p:tgtEl>
                                          <p:spTgt spid="68"/>
                                        </p:tgtEl>
                                        <p:attrNameLst>
                                          <p:attrName>style.visibility</p:attrName>
                                        </p:attrNameLst>
                                      </p:cBhvr>
                                      <p:to>
                                        <p:strVal val="hidden"/>
                                      </p:to>
                                    </p:set>
                                  </p:childTnLst>
                                </p:cTn>
                              </p:par>
                            </p:childTnLst>
                          </p:cTn>
                        </p:par>
                        <p:par>
                          <p:cTn id="1103" fill="hold">
                            <p:stCondLst>
                              <p:cond delay="197000"/>
                            </p:stCondLst>
                            <p:childTnLst>
                              <p:par>
                                <p:cTn id="1104" presetID="9" presetClass="exit" presetSubtype="0" fill="hold" grpId="0" nodeType="afterEffect">
                                  <p:stCondLst>
                                    <p:cond delay="1000"/>
                                  </p:stCondLst>
                                  <p:childTnLst>
                                    <p:animEffect transition="out" filter="dissolve">
                                      <p:cBhvr>
                                        <p:cTn id="1105" dur="500"/>
                                        <p:tgtEl>
                                          <p:spTgt spid="67"/>
                                        </p:tgtEl>
                                      </p:cBhvr>
                                    </p:animEffect>
                                    <p:set>
                                      <p:cBhvr>
                                        <p:cTn id="1106" dur="1" fill="hold">
                                          <p:stCondLst>
                                            <p:cond delay="499"/>
                                          </p:stCondLst>
                                        </p:cTn>
                                        <p:tgtEl>
                                          <p:spTgt spid="67"/>
                                        </p:tgtEl>
                                        <p:attrNameLst>
                                          <p:attrName>style.visibility</p:attrName>
                                        </p:attrNameLst>
                                      </p:cBhvr>
                                      <p:to>
                                        <p:strVal val="hidden"/>
                                      </p:to>
                                    </p:set>
                                  </p:childTnLst>
                                </p:cTn>
                              </p:par>
                            </p:childTnLst>
                          </p:cTn>
                        </p:par>
                        <p:par>
                          <p:cTn id="1107" fill="hold">
                            <p:stCondLst>
                              <p:cond delay="198500"/>
                            </p:stCondLst>
                            <p:childTnLst>
                              <p:par>
                                <p:cTn id="1108" presetID="9" presetClass="exit" presetSubtype="0" fill="hold" grpId="0" nodeType="afterEffect">
                                  <p:stCondLst>
                                    <p:cond delay="1000"/>
                                  </p:stCondLst>
                                  <p:childTnLst>
                                    <p:animEffect transition="out" filter="dissolve">
                                      <p:cBhvr>
                                        <p:cTn id="1109" dur="500"/>
                                        <p:tgtEl>
                                          <p:spTgt spid="66"/>
                                        </p:tgtEl>
                                      </p:cBhvr>
                                    </p:animEffect>
                                    <p:set>
                                      <p:cBhvr>
                                        <p:cTn id="1110" dur="1" fill="hold">
                                          <p:stCondLst>
                                            <p:cond delay="499"/>
                                          </p:stCondLst>
                                        </p:cTn>
                                        <p:tgtEl>
                                          <p:spTgt spid="66"/>
                                        </p:tgtEl>
                                        <p:attrNameLst>
                                          <p:attrName>style.visibility</p:attrName>
                                        </p:attrNameLst>
                                      </p:cBhvr>
                                      <p:to>
                                        <p:strVal val="hidden"/>
                                      </p:to>
                                    </p:set>
                                  </p:childTnLst>
                                </p:cTn>
                              </p:par>
                            </p:childTnLst>
                          </p:cTn>
                        </p:par>
                        <p:par>
                          <p:cTn id="1111" fill="hold">
                            <p:stCondLst>
                              <p:cond delay="200000"/>
                            </p:stCondLst>
                            <p:childTnLst>
                              <p:par>
                                <p:cTn id="1112" presetID="9" presetClass="exit" presetSubtype="0" fill="hold" grpId="0" nodeType="afterEffect">
                                  <p:stCondLst>
                                    <p:cond delay="1000"/>
                                  </p:stCondLst>
                                  <p:childTnLst>
                                    <p:animEffect transition="out" filter="dissolve">
                                      <p:cBhvr>
                                        <p:cTn id="1113" dur="500"/>
                                        <p:tgtEl>
                                          <p:spTgt spid="65"/>
                                        </p:tgtEl>
                                      </p:cBhvr>
                                    </p:animEffect>
                                    <p:set>
                                      <p:cBhvr>
                                        <p:cTn id="1114" dur="1" fill="hold">
                                          <p:stCondLst>
                                            <p:cond delay="499"/>
                                          </p:stCondLst>
                                        </p:cTn>
                                        <p:tgtEl>
                                          <p:spTgt spid="65"/>
                                        </p:tgtEl>
                                        <p:attrNameLst>
                                          <p:attrName>style.visibility</p:attrName>
                                        </p:attrNameLst>
                                      </p:cBhvr>
                                      <p:to>
                                        <p:strVal val="hidden"/>
                                      </p:to>
                                    </p:set>
                                  </p:childTnLst>
                                </p:cTn>
                              </p:par>
                            </p:childTnLst>
                          </p:cTn>
                        </p:par>
                        <p:par>
                          <p:cTn id="1115" fill="hold">
                            <p:stCondLst>
                              <p:cond delay="201500"/>
                            </p:stCondLst>
                            <p:childTnLst>
                              <p:par>
                                <p:cTn id="1116" presetID="9" presetClass="exit" presetSubtype="0" fill="hold" grpId="0" nodeType="afterEffect">
                                  <p:stCondLst>
                                    <p:cond delay="1000"/>
                                  </p:stCondLst>
                                  <p:childTnLst>
                                    <p:animEffect transition="out" filter="dissolve">
                                      <p:cBhvr>
                                        <p:cTn id="1117" dur="500"/>
                                        <p:tgtEl>
                                          <p:spTgt spid="64"/>
                                        </p:tgtEl>
                                      </p:cBhvr>
                                    </p:animEffect>
                                    <p:set>
                                      <p:cBhvr>
                                        <p:cTn id="1118" dur="1" fill="hold">
                                          <p:stCondLst>
                                            <p:cond delay="499"/>
                                          </p:stCondLst>
                                        </p:cTn>
                                        <p:tgtEl>
                                          <p:spTgt spid="64"/>
                                        </p:tgtEl>
                                        <p:attrNameLst>
                                          <p:attrName>style.visibility</p:attrName>
                                        </p:attrNameLst>
                                      </p:cBhvr>
                                      <p:to>
                                        <p:strVal val="hidden"/>
                                      </p:to>
                                    </p:set>
                                  </p:childTnLst>
                                </p:cTn>
                              </p:par>
                            </p:childTnLst>
                          </p:cTn>
                        </p:par>
                        <p:par>
                          <p:cTn id="1119" fill="hold">
                            <p:stCondLst>
                              <p:cond delay="203000"/>
                            </p:stCondLst>
                            <p:childTnLst>
                              <p:par>
                                <p:cTn id="1120" presetID="9" presetClass="exit" presetSubtype="0" fill="hold" grpId="0" nodeType="afterEffect">
                                  <p:stCondLst>
                                    <p:cond delay="1000"/>
                                  </p:stCondLst>
                                  <p:childTnLst>
                                    <p:animEffect transition="out" filter="dissolve">
                                      <p:cBhvr>
                                        <p:cTn id="1121" dur="500"/>
                                        <p:tgtEl>
                                          <p:spTgt spid="63"/>
                                        </p:tgtEl>
                                      </p:cBhvr>
                                    </p:animEffect>
                                    <p:set>
                                      <p:cBhvr>
                                        <p:cTn id="1122" dur="1" fill="hold">
                                          <p:stCondLst>
                                            <p:cond delay="499"/>
                                          </p:stCondLst>
                                        </p:cTn>
                                        <p:tgtEl>
                                          <p:spTgt spid="63"/>
                                        </p:tgtEl>
                                        <p:attrNameLst>
                                          <p:attrName>style.visibility</p:attrName>
                                        </p:attrNameLst>
                                      </p:cBhvr>
                                      <p:to>
                                        <p:strVal val="hidden"/>
                                      </p:to>
                                    </p:set>
                                  </p:childTnLst>
                                </p:cTn>
                              </p:par>
                            </p:childTnLst>
                          </p:cTn>
                        </p:par>
                        <p:par>
                          <p:cTn id="1123" fill="hold">
                            <p:stCondLst>
                              <p:cond delay="204500"/>
                            </p:stCondLst>
                            <p:childTnLst>
                              <p:par>
                                <p:cTn id="1124" presetID="9" presetClass="exit" presetSubtype="0" fill="hold" grpId="0" nodeType="afterEffect">
                                  <p:stCondLst>
                                    <p:cond delay="1000"/>
                                  </p:stCondLst>
                                  <p:childTnLst>
                                    <p:animEffect transition="out" filter="dissolve">
                                      <p:cBhvr>
                                        <p:cTn id="1125" dur="500"/>
                                        <p:tgtEl>
                                          <p:spTgt spid="62"/>
                                        </p:tgtEl>
                                      </p:cBhvr>
                                    </p:animEffect>
                                    <p:set>
                                      <p:cBhvr>
                                        <p:cTn id="1126" dur="1" fill="hold">
                                          <p:stCondLst>
                                            <p:cond delay="499"/>
                                          </p:stCondLst>
                                        </p:cTn>
                                        <p:tgtEl>
                                          <p:spTgt spid="62"/>
                                        </p:tgtEl>
                                        <p:attrNameLst>
                                          <p:attrName>style.visibility</p:attrName>
                                        </p:attrNameLst>
                                      </p:cBhvr>
                                      <p:to>
                                        <p:strVal val="hidden"/>
                                      </p:to>
                                    </p:set>
                                  </p:childTnLst>
                                </p:cTn>
                              </p:par>
                            </p:childTnLst>
                          </p:cTn>
                        </p:par>
                        <p:par>
                          <p:cTn id="1127" fill="hold">
                            <p:stCondLst>
                              <p:cond delay="206000"/>
                            </p:stCondLst>
                            <p:childTnLst>
                              <p:par>
                                <p:cTn id="1128" presetID="9" presetClass="exit" presetSubtype="0" fill="hold" grpId="0" nodeType="afterEffect">
                                  <p:stCondLst>
                                    <p:cond delay="1000"/>
                                  </p:stCondLst>
                                  <p:childTnLst>
                                    <p:animEffect transition="out" filter="dissolve">
                                      <p:cBhvr>
                                        <p:cTn id="1129" dur="500"/>
                                        <p:tgtEl>
                                          <p:spTgt spid="61"/>
                                        </p:tgtEl>
                                      </p:cBhvr>
                                    </p:animEffect>
                                    <p:set>
                                      <p:cBhvr>
                                        <p:cTn id="1130" dur="1" fill="hold">
                                          <p:stCondLst>
                                            <p:cond delay="499"/>
                                          </p:stCondLst>
                                        </p:cTn>
                                        <p:tgtEl>
                                          <p:spTgt spid="61"/>
                                        </p:tgtEl>
                                        <p:attrNameLst>
                                          <p:attrName>style.visibility</p:attrName>
                                        </p:attrNameLst>
                                      </p:cBhvr>
                                      <p:to>
                                        <p:strVal val="hidden"/>
                                      </p:to>
                                    </p:set>
                                  </p:childTnLst>
                                </p:cTn>
                              </p:par>
                            </p:childTnLst>
                          </p:cTn>
                        </p:par>
                        <p:par>
                          <p:cTn id="1131" fill="hold">
                            <p:stCondLst>
                              <p:cond delay="207500"/>
                            </p:stCondLst>
                            <p:childTnLst>
                              <p:par>
                                <p:cTn id="1132" presetID="9" presetClass="exit" presetSubtype="0" fill="hold" grpId="0" nodeType="afterEffect">
                                  <p:stCondLst>
                                    <p:cond delay="1000"/>
                                  </p:stCondLst>
                                  <p:childTnLst>
                                    <p:animEffect transition="out" filter="dissolve">
                                      <p:cBhvr>
                                        <p:cTn id="1133" dur="500"/>
                                        <p:tgtEl>
                                          <p:spTgt spid="60"/>
                                        </p:tgtEl>
                                      </p:cBhvr>
                                    </p:animEffect>
                                    <p:set>
                                      <p:cBhvr>
                                        <p:cTn id="1134" dur="1" fill="hold">
                                          <p:stCondLst>
                                            <p:cond delay="499"/>
                                          </p:stCondLst>
                                        </p:cTn>
                                        <p:tgtEl>
                                          <p:spTgt spid="60"/>
                                        </p:tgtEl>
                                        <p:attrNameLst>
                                          <p:attrName>style.visibility</p:attrName>
                                        </p:attrNameLst>
                                      </p:cBhvr>
                                      <p:to>
                                        <p:strVal val="hidden"/>
                                      </p:to>
                                    </p:set>
                                  </p:childTnLst>
                                </p:cTn>
                              </p:par>
                            </p:childTnLst>
                          </p:cTn>
                        </p:par>
                        <p:par>
                          <p:cTn id="1135" fill="hold">
                            <p:stCondLst>
                              <p:cond delay="209000"/>
                            </p:stCondLst>
                            <p:childTnLst>
                              <p:par>
                                <p:cTn id="1136" presetID="9" presetClass="exit" presetSubtype="0" fill="hold" grpId="0" nodeType="afterEffect">
                                  <p:stCondLst>
                                    <p:cond delay="1000"/>
                                  </p:stCondLst>
                                  <p:childTnLst>
                                    <p:animEffect transition="out" filter="dissolve">
                                      <p:cBhvr>
                                        <p:cTn id="1137" dur="500"/>
                                        <p:tgtEl>
                                          <p:spTgt spid="59"/>
                                        </p:tgtEl>
                                      </p:cBhvr>
                                    </p:animEffect>
                                    <p:set>
                                      <p:cBhvr>
                                        <p:cTn id="1138" dur="1" fill="hold">
                                          <p:stCondLst>
                                            <p:cond delay="499"/>
                                          </p:stCondLst>
                                        </p:cTn>
                                        <p:tgtEl>
                                          <p:spTgt spid="59"/>
                                        </p:tgtEl>
                                        <p:attrNameLst>
                                          <p:attrName>style.visibility</p:attrName>
                                        </p:attrNameLst>
                                      </p:cBhvr>
                                      <p:to>
                                        <p:strVal val="hidden"/>
                                      </p:to>
                                    </p:set>
                                  </p:childTnLst>
                                </p:cTn>
                              </p:par>
                            </p:childTnLst>
                          </p:cTn>
                        </p:par>
                        <p:par>
                          <p:cTn id="1139" fill="hold">
                            <p:stCondLst>
                              <p:cond delay="210500"/>
                            </p:stCondLst>
                            <p:childTnLst>
                              <p:par>
                                <p:cTn id="1140" presetID="9" presetClass="exit" presetSubtype="0" fill="hold" grpId="0" nodeType="afterEffect">
                                  <p:stCondLst>
                                    <p:cond delay="1000"/>
                                  </p:stCondLst>
                                  <p:childTnLst>
                                    <p:animEffect transition="out" filter="dissolve">
                                      <p:cBhvr>
                                        <p:cTn id="1141" dur="500"/>
                                        <p:tgtEl>
                                          <p:spTgt spid="58"/>
                                        </p:tgtEl>
                                      </p:cBhvr>
                                    </p:animEffect>
                                    <p:set>
                                      <p:cBhvr>
                                        <p:cTn id="1142" dur="1" fill="hold">
                                          <p:stCondLst>
                                            <p:cond delay="499"/>
                                          </p:stCondLst>
                                        </p:cTn>
                                        <p:tgtEl>
                                          <p:spTgt spid="58"/>
                                        </p:tgtEl>
                                        <p:attrNameLst>
                                          <p:attrName>style.visibility</p:attrName>
                                        </p:attrNameLst>
                                      </p:cBhvr>
                                      <p:to>
                                        <p:strVal val="hidden"/>
                                      </p:to>
                                    </p:set>
                                  </p:childTnLst>
                                </p:cTn>
                              </p:par>
                            </p:childTnLst>
                          </p:cTn>
                        </p:par>
                        <p:par>
                          <p:cTn id="1143" fill="hold">
                            <p:stCondLst>
                              <p:cond delay="212000"/>
                            </p:stCondLst>
                            <p:childTnLst>
                              <p:par>
                                <p:cTn id="1144" presetID="9" presetClass="exit" presetSubtype="0" fill="hold" grpId="0" nodeType="afterEffect">
                                  <p:stCondLst>
                                    <p:cond delay="1000"/>
                                  </p:stCondLst>
                                  <p:childTnLst>
                                    <p:animEffect transition="out" filter="dissolve">
                                      <p:cBhvr>
                                        <p:cTn id="1145" dur="500"/>
                                        <p:tgtEl>
                                          <p:spTgt spid="57"/>
                                        </p:tgtEl>
                                      </p:cBhvr>
                                    </p:animEffect>
                                    <p:set>
                                      <p:cBhvr>
                                        <p:cTn id="1146" dur="1" fill="hold">
                                          <p:stCondLst>
                                            <p:cond delay="499"/>
                                          </p:stCondLst>
                                        </p:cTn>
                                        <p:tgtEl>
                                          <p:spTgt spid="57"/>
                                        </p:tgtEl>
                                        <p:attrNameLst>
                                          <p:attrName>style.visibility</p:attrName>
                                        </p:attrNameLst>
                                      </p:cBhvr>
                                      <p:to>
                                        <p:strVal val="hidden"/>
                                      </p:to>
                                    </p:set>
                                  </p:childTnLst>
                                </p:cTn>
                              </p:par>
                            </p:childTnLst>
                          </p:cTn>
                        </p:par>
                        <p:par>
                          <p:cTn id="1147" fill="hold">
                            <p:stCondLst>
                              <p:cond delay="213500"/>
                            </p:stCondLst>
                            <p:childTnLst>
                              <p:par>
                                <p:cTn id="1148" presetID="9" presetClass="exit" presetSubtype="0" fill="hold" grpId="0" nodeType="afterEffect">
                                  <p:stCondLst>
                                    <p:cond delay="1000"/>
                                  </p:stCondLst>
                                  <p:childTnLst>
                                    <p:animEffect transition="out" filter="dissolve">
                                      <p:cBhvr>
                                        <p:cTn id="1149" dur="500"/>
                                        <p:tgtEl>
                                          <p:spTgt spid="56"/>
                                        </p:tgtEl>
                                      </p:cBhvr>
                                    </p:animEffect>
                                    <p:set>
                                      <p:cBhvr>
                                        <p:cTn id="1150" dur="1" fill="hold">
                                          <p:stCondLst>
                                            <p:cond delay="499"/>
                                          </p:stCondLst>
                                        </p:cTn>
                                        <p:tgtEl>
                                          <p:spTgt spid="56"/>
                                        </p:tgtEl>
                                        <p:attrNameLst>
                                          <p:attrName>style.visibility</p:attrName>
                                        </p:attrNameLst>
                                      </p:cBhvr>
                                      <p:to>
                                        <p:strVal val="hidden"/>
                                      </p:to>
                                    </p:set>
                                  </p:childTnLst>
                                </p:cTn>
                              </p:par>
                            </p:childTnLst>
                          </p:cTn>
                        </p:par>
                        <p:par>
                          <p:cTn id="1151" fill="hold">
                            <p:stCondLst>
                              <p:cond delay="215000"/>
                            </p:stCondLst>
                            <p:childTnLst>
                              <p:par>
                                <p:cTn id="1152" presetID="9" presetClass="exit" presetSubtype="0" fill="hold" grpId="0" nodeType="afterEffect">
                                  <p:stCondLst>
                                    <p:cond delay="1000"/>
                                  </p:stCondLst>
                                  <p:childTnLst>
                                    <p:animEffect transition="out" filter="dissolve">
                                      <p:cBhvr>
                                        <p:cTn id="1153" dur="500"/>
                                        <p:tgtEl>
                                          <p:spTgt spid="55"/>
                                        </p:tgtEl>
                                      </p:cBhvr>
                                    </p:animEffect>
                                    <p:set>
                                      <p:cBhvr>
                                        <p:cTn id="1154" dur="1" fill="hold">
                                          <p:stCondLst>
                                            <p:cond delay="499"/>
                                          </p:stCondLst>
                                        </p:cTn>
                                        <p:tgtEl>
                                          <p:spTgt spid="55"/>
                                        </p:tgtEl>
                                        <p:attrNameLst>
                                          <p:attrName>style.visibility</p:attrName>
                                        </p:attrNameLst>
                                      </p:cBhvr>
                                      <p:to>
                                        <p:strVal val="hidden"/>
                                      </p:to>
                                    </p:set>
                                  </p:childTnLst>
                                </p:cTn>
                              </p:par>
                            </p:childTnLst>
                          </p:cTn>
                        </p:par>
                        <p:par>
                          <p:cTn id="1155" fill="hold">
                            <p:stCondLst>
                              <p:cond delay="216500"/>
                            </p:stCondLst>
                            <p:childTnLst>
                              <p:par>
                                <p:cTn id="1156" presetID="9" presetClass="exit" presetSubtype="0" fill="hold" grpId="0" nodeType="afterEffect">
                                  <p:stCondLst>
                                    <p:cond delay="1000"/>
                                  </p:stCondLst>
                                  <p:childTnLst>
                                    <p:animEffect transition="out" filter="dissolve">
                                      <p:cBhvr>
                                        <p:cTn id="1157" dur="500"/>
                                        <p:tgtEl>
                                          <p:spTgt spid="54"/>
                                        </p:tgtEl>
                                      </p:cBhvr>
                                    </p:animEffect>
                                    <p:set>
                                      <p:cBhvr>
                                        <p:cTn id="1158" dur="1" fill="hold">
                                          <p:stCondLst>
                                            <p:cond delay="499"/>
                                          </p:stCondLst>
                                        </p:cTn>
                                        <p:tgtEl>
                                          <p:spTgt spid="54"/>
                                        </p:tgtEl>
                                        <p:attrNameLst>
                                          <p:attrName>style.visibility</p:attrName>
                                        </p:attrNameLst>
                                      </p:cBhvr>
                                      <p:to>
                                        <p:strVal val="hidden"/>
                                      </p:to>
                                    </p:set>
                                  </p:childTnLst>
                                </p:cTn>
                              </p:par>
                            </p:childTnLst>
                          </p:cTn>
                        </p:par>
                        <p:par>
                          <p:cTn id="1159" fill="hold">
                            <p:stCondLst>
                              <p:cond delay="218000"/>
                            </p:stCondLst>
                            <p:childTnLst>
                              <p:par>
                                <p:cTn id="1160" presetID="9" presetClass="exit" presetSubtype="0" fill="hold" grpId="0" nodeType="afterEffect">
                                  <p:stCondLst>
                                    <p:cond delay="1000"/>
                                  </p:stCondLst>
                                  <p:childTnLst>
                                    <p:animEffect transition="out" filter="dissolve">
                                      <p:cBhvr>
                                        <p:cTn id="1161" dur="500"/>
                                        <p:tgtEl>
                                          <p:spTgt spid="53"/>
                                        </p:tgtEl>
                                      </p:cBhvr>
                                    </p:animEffect>
                                    <p:set>
                                      <p:cBhvr>
                                        <p:cTn id="1162" dur="1" fill="hold">
                                          <p:stCondLst>
                                            <p:cond delay="499"/>
                                          </p:stCondLst>
                                        </p:cTn>
                                        <p:tgtEl>
                                          <p:spTgt spid="53"/>
                                        </p:tgtEl>
                                        <p:attrNameLst>
                                          <p:attrName>style.visibility</p:attrName>
                                        </p:attrNameLst>
                                      </p:cBhvr>
                                      <p:to>
                                        <p:strVal val="hidden"/>
                                      </p:to>
                                    </p:set>
                                  </p:childTnLst>
                                </p:cTn>
                              </p:par>
                            </p:childTnLst>
                          </p:cTn>
                        </p:par>
                        <p:par>
                          <p:cTn id="1163" fill="hold">
                            <p:stCondLst>
                              <p:cond delay="219500"/>
                            </p:stCondLst>
                            <p:childTnLst>
                              <p:par>
                                <p:cTn id="1164" presetID="9" presetClass="exit" presetSubtype="0" fill="hold" grpId="0" nodeType="afterEffect">
                                  <p:stCondLst>
                                    <p:cond delay="1000"/>
                                  </p:stCondLst>
                                  <p:childTnLst>
                                    <p:animEffect transition="out" filter="dissolve">
                                      <p:cBhvr>
                                        <p:cTn id="1165" dur="500"/>
                                        <p:tgtEl>
                                          <p:spTgt spid="52"/>
                                        </p:tgtEl>
                                      </p:cBhvr>
                                    </p:animEffect>
                                    <p:set>
                                      <p:cBhvr>
                                        <p:cTn id="1166" dur="1" fill="hold">
                                          <p:stCondLst>
                                            <p:cond delay="499"/>
                                          </p:stCondLst>
                                        </p:cTn>
                                        <p:tgtEl>
                                          <p:spTgt spid="52"/>
                                        </p:tgtEl>
                                        <p:attrNameLst>
                                          <p:attrName>style.visibility</p:attrName>
                                        </p:attrNameLst>
                                      </p:cBhvr>
                                      <p:to>
                                        <p:strVal val="hidden"/>
                                      </p:to>
                                    </p:set>
                                  </p:childTnLst>
                                </p:cTn>
                              </p:par>
                            </p:childTnLst>
                          </p:cTn>
                        </p:par>
                        <p:par>
                          <p:cTn id="1167" fill="hold">
                            <p:stCondLst>
                              <p:cond delay="221000"/>
                            </p:stCondLst>
                            <p:childTnLst>
                              <p:par>
                                <p:cTn id="1168" presetID="9" presetClass="exit" presetSubtype="0" fill="hold" grpId="0" nodeType="afterEffect">
                                  <p:stCondLst>
                                    <p:cond delay="1000"/>
                                  </p:stCondLst>
                                  <p:childTnLst>
                                    <p:animEffect transition="out" filter="dissolve">
                                      <p:cBhvr>
                                        <p:cTn id="1169" dur="500"/>
                                        <p:tgtEl>
                                          <p:spTgt spid="51"/>
                                        </p:tgtEl>
                                      </p:cBhvr>
                                    </p:animEffect>
                                    <p:set>
                                      <p:cBhvr>
                                        <p:cTn id="1170" dur="1" fill="hold">
                                          <p:stCondLst>
                                            <p:cond delay="499"/>
                                          </p:stCondLst>
                                        </p:cTn>
                                        <p:tgtEl>
                                          <p:spTgt spid="51"/>
                                        </p:tgtEl>
                                        <p:attrNameLst>
                                          <p:attrName>style.visibility</p:attrName>
                                        </p:attrNameLst>
                                      </p:cBhvr>
                                      <p:to>
                                        <p:strVal val="hidden"/>
                                      </p:to>
                                    </p:set>
                                  </p:childTnLst>
                                </p:cTn>
                              </p:par>
                            </p:childTnLst>
                          </p:cTn>
                        </p:par>
                        <p:par>
                          <p:cTn id="1171" fill="hold">
                            <p:stCondLst>
                              <p:cond delay="222500"/>
                            </p:stCondLst>
                            <p:childTnLst>
                              <p:par>
                                <p:cTn id="1172" presetID="9" presetClass="exit" presetSubtype="0" fill="hold" grpId="0" nodeType="afterEffect">
                                  <p:stCondLst>
                                    <p:cond delay="1000"/>
                                  </p:stCondLst>
                                  <p:childTnLst>
                                    <p:animEffect transition="out" filter="dissolve">
                                      <p:cBhvr>
                                        <p:cTn id="1173" dur="500"/>
                                        <p:tgtEl>
                                          <p:spTgt spid="50"/>
                                        </p:tgtEl>
                                      </p:cBhvr>
                                    </p:animEffect>
                                    <p:set>
                                      <p:cBhvr>
                                        <p:cTn id="1174" dur="1" fill="hold">
                                          <p:stCondLst>
                                            <p:cond delay="499"/>
                                          </p:stCondLst>
                                        </p:cTn>
                                        <p:tgtEl>
                                          <p:spTgt spid="50"/>
                                        </p:tgtEl>
                                        <p:attrNameLst>
                                          <p:attrName>style.visibility</p:attrName>
                                        </p:attrNameLst>
                                      </p:cBhvr>
                                      <p:to>
                                        <p:strVal val="hidden"/>
                                      </p:to>
                                    </p:set>
                                  </p:childTnLst>
                                </p:cTn>
                              </p:par>
                            </p:childTnLst>
                          </p:cTn>
                        </p:par>
                        <p:par>
                          <p:cTn id="1175" fill="hold">
                            <p:stCondLst>
                              <p:cond delay="224000"/>
                            </p:stCondLst>
                            <p:childTnLst>
                              <p:par>
                                <p:cTn id="1176" presetID="9" presetClass="exit" presetSubtype="0" fill="hold" grpId="0" nodeType="afterEffect">
                                  <p:stCondLst>
                                    <p:cond delay="1000"/>
                                  </p:stCondLst>
                                  <p:childTnLst>
                                    <p:animEffect transition="out" filter="dissolve">
                                      <p:cBhvr>
                                        <p:cTn id="1177" dur="500"/>
                                        <p:tgtEl>
                                          <p:spTgt spid="49"/>
                                        </p:tgtEl>
                                      </p:cBhvr>
                                    </p:animEffect>
                                    <p:set>
                                      <p:cBhvr>
                                        <p:cTn id="1178" dur="1" fill="hold">
                                          <p:stCondLst>
                                            <p:cond delay="499"/>
                                          </p:stCondLst>
                                        </p:cTn>
                                        <p:tgtEl>
                                          <p:spTgt spid="49"/>
                                        </p:tgtEl>
                                        <p:attrNameLst>
                                          <p:attrName>style.visibility</p:attrName>
                                        </p:attrNameLst>
                                      </p:cBhvr>
                                      <p:to>
                                        <p:strVal val="hidden"/>
                                      </p:to>
                                    </p:set>
                                  </p:childTnLst>
                                </p:cTn>
                              </p:par>
                            </p:childTnLst>
                          </p:cTn>
                        </p:par>
                        <p:par>
                          <p:cTn id="1179" fill="hold">
                            <p:stCondLst>
                              <p:cond delay="225500"/>
                            </p:stCondLst>
                            <p:childTnLst>
                              <p:par>
                                <p:cTn id="1180" presetID="9" presetClass="exit" presetSubtype="0" fill="hold" grpId="0" nodeType="afterEffect">
                                  <p:stCondLst>
                                    <p:cond delay="1000"/>
                                  </p:stCondLst>
                                  <p:childTnLst>
                                    <p:animEffect transition="out" filter="dissolve">
                                      <p:cBhvr>
                                        <p:cTn id="1181" dur="500"/>
                                        <p:tgtEl>
                                          <p:spTgt spid="48"/>
                                        </p:tgtEl>
                                      </p:cBhvr>
                                    </p:animEffect>
                                    <p:set>
                                      <p:cBhvr>
                                        <p:cTn id="1182" dur="1" fill="hold">
                                          <p:stCondLst>
                                            <p:cond delay="499"/>
                                          </p:stCondLst>
                                        </p:cTn>
                                        <p:tgtEl>
                                          <p:spTgt spid="48"/>
                                        </p:tgtEl>
                                        <p:attrNameLst>
                                          <p:attrName>style.visibility</p:attrName>
                                        </p:attrNameLst>
                                      </p:cBhvr>
                                      <p:to>
                                        <p:strVal val="hidden"/>
                                      </p:to>
                                    </p:set>
                                  </p:childTnLst>
                                </p:cTn>
                              </p:par>
                            </p:childTnLst>
                          </p:cTn>
                        </p:par>
                        <p:par>
                          <p:cTn id="1183" fill="hold">
                            <p:stCondLst>
                              <p:cond delay="227000"/>
                            </p:stCondLst>
                            <p:childTnLst>
                              <p:par>
                                <p:cTn id="1184" presetID="9" presetClass="exit" presetSubtype="0" fill="hold" grpId="0" nodeType="afterEffect">
                                  <p:stCondLst>
                                    <p:cond delay="1000"/>
                                  </p:stCondLst>
                                  <p:childTnLst>
                                    <p:animEffect transition="out" filter="dissolve">
                                      <p:cBhvr>
                                        <p:cTn id="1185" dur="500"/>
                                        <p:tgtEl>
                                          <p:spTgt spid="47"/>
                                        </p:tgtEl>
                                      </p:cBhvr>
                                    </p:animEffect>
                                    <p:set>
                                      <p:cBhvr>
                                        <p:cTn id="1186" dur="1" fill="hold">
                                          <p:stCondLst>
                                            <p:cond delay="499"/>
                                          </p:stCondLst>
                                        </p:cTn>
                                        <p:tgtEl>
                                          <p:spTgt spid="47"/>
                                        </p:tgtEl>
                                        <p:attrNameLst>
                                          <p:attrName>style.visibility</p:attrName>
                                        </p:attrNameLst>
                                      </p:cBhvr>
                                      <p:to>
                                        <p:strVal val="hidden"/>
                                      </p:to>
                                    </p:set>
                                  </p:childTnLst>
                                </p:cTn>
                              </p:par>
                            </p:childTnLst>
                          </p:cTn>
                        </p:par>
                        <p:par>
                          <p:cTn id="1187" fill="hold">
                            <p:stCondLst>
                              <p:cond delay="228500"/>
                            </p:stCondLst>
                            <p:childTnLst>
                              <p:par>
                                <p:cTn id="1188" presetID="9" presetClass="exit" presetSubtype="0" fill="hold" grpId="0" nodeType="afterEffect">
                                  <p:stCondLst>
                                    <p:cond delay="1000"/>
                                  </p:stCondLst>
                                  <p:childTnLst>
                                    <p:animEffect transition="out" filter="dissolve">
                                      <p:cBhvr>
                                        <p:cTn id="1189" dur="500"/>
                                        <p:tgtEl>
                                          <p:spTgt spid="46"/>
                                        </p:tgtEl>
                                      </p:cBhvr>
                                    </p:animEffect>
                                    <p:set>
                                      <p:cBhvr>
                                        <p:cTn id="1190" dur="1" fill="hold">
                                          <p:stCondLst>
                                            <p:cond delay="499"/>
                                          </p:stCondLst>
                                        </p:cTn>
                                        <p:tgtEl>
                                          <p:spTgt spid="46"/>
                                        </p:tgtEl>
                                        <p:attrNameLst>
                                          <p:attrName>style.visibility</p:attrName>
                                        </p:attrNameLst>
                                      </p:cBhvr>
                                      <p:to>
                                        <p:strVal val="hidden"/>
                                      </p:to>
                                    </p:set>
                                  </p:childTnLst>
                                </p:cTn>
                              </p:par>
                            </p:childTnLst>
                          </p:cTn>
                        </p:par>
                        <p:par>
                          <p:cTn id="1191" fill="hold">
                            <p:stCondLst>
                              <p:cond delay="230000"/>
                            </p:stCondLst>
                            <p:childTnLst>
                              <p:par>
                                <p:cTn id="1192" presetID="9" presetClass="exit" presetSubtype="0" fill="hold" grpId="0" nodeType="afterEffect">
                                  <p:stCondLst>
                                    <p:cond delay="1000"/>
                                  </p:stCondLst>
                                  <p:childTnLst>
                                    <p:animEffect transition="out" filter="dissolve">
                                      <p:cBhvr>
                                        <p:cTn id="1193" dur="500"/>
                                        <p:tgtEl>
                                          <p:spTgt spid="45"/>
                                        </p:tgtEl>
                                      </p:cBhvr>
                                    </p:animEffect>
                                    <p:set>
                                      <p:cBhvr>
                                        <p:cTn id="1194" dur="1" fill="hold">
                                          <p:stCondLst>
                                            <p:cond delay="499"/>
                                          </p:stCondLst>
                                        </p:cTn>
                                        <p:tgtEl>
                                          <p:spTgt spid="45"/>
                                        </p:tgtEl>
                                        <p:attrNameLst>
                                          <p:attrName>style.visibility</p:attrName>
                                        </p:attrNameLst>
                                      </p:cBhvr>
                                      <p:to>
                                        <p:strVal val="hidden"/>
                                      </p:to>
                                    </p:set>
                                  </p:childTnLst>
                                </p:cTn>
                              </p:par>
                            </p:childTnLst>
                          </p:cTn>
                        </p:par>
                        <p:par>
                          <p:cTn id="1195" fill="hold">
                            <p:stCondLst>
                              <p:cond delay="231500"/>
                            </p:stCondLst>
                            <p:childTnLst>
                              <p:par>
                                <p:cTn id="1196" presetID="9" presetClass="exit" presetSubtype="0" fill="hold" grpId="0" nodeType="afterEffect">
                                  <p:stCondLst>
                                    <p:cond delay="1000"/>
                                  </p:stCondLst>
                                  <p:childTnLst>
                                    <p:animEffect transition="out" filter="dissolve">
                                      <p:cBhvr>
                                        <p:cTn id="1197" dur="500"/>
                                        <p:tgtEl>
                                          <p:spTgt spid="44"/>
                                        </p:tgtEl>
                                      </p:cBhvr>
                                    </p:animEffect>
                                    <p:set>
                                      <p:cBhvr>
                                        <p:cTn id="1198" dur="1" fill="hold">
                                          <p:stCondLst>
                                            <p:cond delay="499"/>
                                          </p:stCondLst>
                                        </p:cTn>
                                        <p:tgtEl>
                                          <p:spTgt spid="44"/>
                                        </p:tgtEl>
                                        <p:attrNameLst>
                                          <p:attrName>style.visibility</p:attrName>
                                        </p:attrNameLst>
                                      </p:cBhvr>
                                      <p:to>
                                        <p:strVal val="hidden"/>
                                      </p:to>
                                    </p:set>
                                  </p:childTnLst>
                                </p:cTn>
                              </p:par>
                            </p:childTnLst>
                          </p:cTn>
                        </p:par>
                        <p:par>
                          <p:cTn id="1199" fill="hold">
                            <p:stCondLst>
                              <p:cond delay="233000"/>
                            </p:stCondLst>
                            <p:childTnLst>
                              <p:par>
                                <p:cTn id="1200" presetID="9" presetClass="exit" presetSubtype="0" fill="hold" grpId="0" nodeType="afterEffect">
                                  <p:stCondLst>
                                    <p:cond delay="1000"/>
                                  </p:stCondLst>
                                  <p:childTnLst>
                                    <p:animEffect transition="out" filter="dissolve">
                                      <p:cBhvr>
                                        <p:cTn id="1201" dur="500"/>
                                        <p:tgtEl>
                                          <p:spTgt spid="43"/>
                                        </p:tgtEl>
                                      </p:cBhvr>
                                    </p:animEffect>
                                    <p:set>
                                      <p:cBhvr>
                                        <p:cTn id="1202" dur="1" fill="hold">
                                          <p:stCondLst>
                                            <p:cond delay="499"/>
                                          </p:stCondLst>
                                        </p:cTn>
                                        <p:tgtEl>
                                          <p:spTgt spid="43"/>
                                        </p:tgtEl>
                                        <p:attrNameLst>
                                          <p:attrName>style.visibility</p:attrName>
                                        </p:attrNameLst>
                                      </p:cBhvr>
                                      <p:to>
                                        <p:strVal val="hidden"/>
                                      </p:to>
                                    </p:set>
                                  </p:childTnLst>
                                </p:cTn>
                              </p:par>
                            </p:childTnLst>
                          </p:cTn>
                        </p:par>
                        <p:par>
                          <p:cTn id="1203" fill="hold">
                            <p:stCondLst>
                              <p:cond delay="234500"/>
                            </p:stCondLst>
                            <p:childTnLst>
                              <p:par>
                                <p:cTn id="1204" presetID="9" presetClass="exit" presetSubtype="0" fill="hold" grpId="0" nodeType="afterEffect">
                                  <p:stCondLst>
                                    <p:cond delay="1000"/>
                                  </p:stCondLst>
                                  <p:childTnLst>
                                    <p:animEffect transition="out" filter="dissolve">
                                      <p:cBhvr>
                                        <p:cTn id="1205" dur="500"/>
                                        <p:tgtEl>
                                          <p:spTgt spid="42"/>
                                        </p:tgtEl>
                                      </p:cBhvr>
                                    </p:animEffect>
                                    <p:set>
                                      <p:cBhvr>
                                        <p:cTn id="1206" dur="1" fill="hold">
                                          <p:stCondLst>
                                            <p:cond delay="499"/>
                                          </p:stCondLst>
                                        </p:cTn>
                                        <p:tgtEl>
                                          <p:spTgt spid="42"/>
                                        </p:tgtEl>
                                        <p:attrNameLst>
                                          <p:attrName>style.visibility</p:attrName>
                                        </p:attrNameLst>
                                      </p:cBhvr>
                                      <p:to>
                                        <p:strVal val="hidden"/>
                                      </p:to>
                                    </p:set>
                                  </p:childTnLst>
                                </p:cTn>
                              </p:par>
                            </p:childTnLst>
                          </p:cTn>
                        </p:par>
                        <p:par>
                          <p:cTn id="1207" fill="hold">
                            <p:stCondLst>
                              <p:cond delay="236000"/>
                            </p:stCondLst>
                            <p:childTnLst>
                              <p:par>
                                <p:cTn id="1208" presetID="9" presetClass="exit" presetSubtype="0" fill="hold" grpId="0" nodeType="afterEffect">
                                  <p:stCondLst>
                                    <p:cond delay="1000"/>
                                  </p:stCondLst>
                                  <p:childTnLst>
                                    <p:animEffect transition="out" filter="dissolve">
                                      <p:cBhvr>
                                        <p:cTn id="1209" dur="500"/>
                                        <p:tgtEl>
                                          <p:spTgt spid="41"/>
                                        </p:tgtEl>
                                      </p:cBhvr>
                                    </p:animEffect>
                                    <p:set>
                                      <p:cBhvr>
                                        <p:cTn id="1210" dur="1" fill="hold">
                                          <p:stCondLst>
                                            <p:cond delay="499"/>
                                          </p:stCondLst>
                                        </p:cTn>
                                        <p:tgtEl>
                                          <p:spTgt spid="41"/>
                                        </p:tgtEl>
                                        <p:attrNameLst>
                                          <p:attrName>style.visibility</p:attrName>
                                        </p:attrNameLst>
                                      </p:cBhvr>
                                      <p:to>
                                        <p:strVal val="hidden"/>
                                      </p:to>
                                    </p:set>
                                  </p:childTnLst>
                                </p:cTn>
                              </p:par>
                            </p:childTnLst>
                          </p:cTn>
                        </p:par>
                        <p:par>
                          <p:cTn id="1211" fill="hold">
                            <p:stCondLst>
                              <p:cond delay="237500"/>
                            </p:stCondLst>
                            <p:childTnLst>
                              <p:par>
                                <p:cTn id="1212" presetID="9" presetClass="exit" presetSubtype="0" fill="hold" grpId="0" nodeType="afterEffect">
                                  <p:stCondLst>
                                    <p:cond delay="1000"/>
                                  </p:stCondLst>
                                  <p:childTnLst>
                                    <p:animEffect transition="out" filter="dissolve">
                                      <p:cBhvr>
                                        <p:cTn id="1213" dur="500"/>
                                        <p:tgtEl>
                                          <p:spTgt spid="40"/>
                                        </p:tgtEl>
                                      </p:cBhvr>
                                    </p:animEffect>
                                    <p:set>
                                      <p:cBhvr>
                                        <p:cTn id="1214" dur="1" fill="hold">
                                          <p:stCondLst>
                                            <p:cond delay="499"/>
                                          </p:stCondLst>
                                        </p:cTn>
                                        <p:tgtEl>
                                          <p:spTgt spid="40"/>
                                        </p:tgtEl>
                                        <p:attrNameLst>
                                          <p:attrName>style.visibility</p:attrName>
                                        </p:attrNameLst>
                                      </p:cBhvr>
                                      <p:to>
                                        <p:strVal val="hidden"/>
                                      </p:to>
                                    </p:set>
                                  </p:childTnLst>
                                </p:cTn>
                              </p:par>
                            </p:childTnLst>
                          </p:cTn>
                        </p:par>
                        <p:par>
                          <p:cTn id="1215" fill="hold">
                            <p:stCondLst>
                              <p:cond delay="239000"/>
                            </p:stCondLst>
                            <p:childTnLst>
                              <p:par>
                                <p:cTn id="1216" presetID="9" presetClass="exit" presetSubtype="0" fill="hold" grpId="0" nodeType="afterEffect">
                                  <p:stCondLst>
                                    <p:cond delay="1000"/>
                                  </p:stCondLst>
                                  <p:childTnLst>
                                    <p:animEffect transition="out" filter="dissolve">
                                      <p:cBhvr>
                                        <p:cTn id="1217" dur="500"/>
                                        <p:tgtEl>
                                          <p:spTgt spid="39"/>
                                        </p:tgtEl>
                                      </p:cBhvr>
                                    </p:animEffect>
                                    <p:set>
                                      <p:cBhvr>
                                        <p:cTn id="1218" dur="1" fill="hold">
                                          <p:stCondLst>
                                            <p:cond delay="499"/>
                                          </p:stCondLst>
                                        </p:cTn>
                                        <p:tgtEl>
                                          <p:spTgt spid="39"/>
                                        </p:tgtEl>
                                        <p:attrNameLst>
                                          <p:attrName>style.visibility</p:attrName>
                                        </p:attrNameLst>
                                      </p:cBhvr>
                                      <p:to>
                                        <p:strVal val="hidden"/>
                                      </p:to>
                                    </p:set>
                                  </p:childTnLst>
                                </p:cTn>
                              </p:par>
                            </p:childTnLst>
                          </p:cTn>
                        </p:par>
                        <p:par>
                          <p:cTn id="1219" fill="hold">
                            <p:stCondLst>
                              <p:cond delay="240500"/>
                            </p:stCondLst>
                            <p:childTnLst>
                              <p:par>
                                <p:cTn id="1220" presetID="9" presetClass="exit" presetSubtype="0" fill="hold" grpId="0" nodeType="afterEffect">
                                  <p:stCondLst>
                                    <p:cond delay="1000"/>
                                  </p:stCondLst>
                                  <p:childTnLst>
                                    <p:animEffect transition="out" filter="dissolve">
                                      <p:cBhvr>
                                        <p:cTn id="1221" dur="500"/>
                                        <p:tgtEl>
                                          <p:spTgt spid="38"/>
                                        </p:tgtEl>
                                      </p:cBhvr>
                                    </p:animEffect>
                                    <p:set>
                                      <p:cBhvr>
                                        <p:cTn id="1222" dur="1" fill="hold">
                                          <p:stCondLst>
                                            <p:cond delay="499"/>
                                          </p:stCondLst>
                                        </p:cTn>
                                        <p:tgtEl>
                                          <p:spTgt spid="38"/>
                                        </p:tgtEl>
                                        <p:attrNameLst>
                                          <p:attrName>style.visibility</p:attrName>
                                        </p:attrNameLst>
                                      </p:cBhvr>
                                      <p:to>
                                        <p:strVal val="hidden"/>
                                      </p:to>
                                    </p:set>
                                  </p:childTnLst>
                                </p:cTn>
                              </p:par>
                            </p:childTnLst>
                          </p:cTn>
                        </p:par>
                        <p:par>
                          <p:cTn id="1223" fill="hold">
                            <p:stCondLst>
                              <p:cond delay="242000"/>
                            </p:stCondLst>
                            <p:childTnLst>
                              <p:par>
                                <p:cTn id="1224" presetID="9" presetClass="exit" presetSubtype="0" fill="hold" grpId="0" nodeType="afterEffect">
                                  <p:stCondLst>
                                    <p:cond delay="1000"/>
                                  </p:stCondLst>
                                  <p:childTnLst>
                                    <p:animEffect transition="out" filter="dissolve">
                                      <p:cBhvr>
                                        <p:cTn id="1225" dur="500"/>
                                        <p:tgtEl>
                                          <p:spTgt spid="37"/>
                                        </p:tgtEl>
                                      </p:cBhvr>
                                    </p:animEffect>
                                    <p:set>
                                      <p:cBhvr>
                                        <p:cTn id="1226" dur="1" fill="hold">
                                          <p:stCondLst>
                                            <p:cond delay="499"/>
                                          </p:stCondLst>
                                        </p:cTn>
                                        <p:tgtEl>
                                          <p:spTgt spid="37"/>
                                        </p:tgtEl>
                                        <p:attrNameLst>
                                          <p:attrName>style.visibility</p:attrName>
                                        </p:attrNameLst>
                                      </p:cBhvr>
                                      <p:to>
                                        <p:strVal val="hidden"/>
                                      </p:to>
                                    </p:set>
                                  </p:childTnLst>
                                </p:cTn>
                              </p:par>
                            </p:childTnLst>
                          </p:cTn>
                        </p:par>
                        <p:par>
                          <p:cTn id="1227" fill="hold">
                            <p:stCondLst>
                              <p:cond delay="243500"/>
                            </p:stCondLst>
                            <p:childTnLst>
                              <p:par>
                                <p:cTn id="1228" presetID="9" presetClass="exit" presetSubtype="0" fill="hold" grpId="0" nodeType="afterEffect">
                                  <p:stCondLst>
                                    <p:cond delay="1000"/>
                                  </p:stCondLst>
                                  <p:childTnLst>
                                    <p:animEffect transition="out" filter="dissolve">
                                      <p:cBhvr>
                                        <p:cTn id="1229" dur="500"/>
                                        <p:tgtEl>
                                          <p:spTgt spid="36"/>
                                        </p:tgtEl>
                                      </p:cBhvr>
                                    </p:animEffect>
                                    <p:set>
                                      <p:cBhvr>
                                        <p:cTn id="1230" dur="1" fill="hold">
                                          <p:stCondLst>
                                            <p:cond delay="499"/>
                                          </p:stCondLst>
                                        </p:cTn>
                                        <p:tgtEl>
                                          <p:spTgt spid="36"/>
                                        </p:tgtEl>
                                        <p:attrNameLst>
                                          <p:attrName>style.visibility</p:attrName>
                                        </p:attrNameLst>
                                      </p:cBhvr>
                                      <p:to>
                                        <p:strVal val="hidden"/>
                                      </p:to>
                                    </p:set>
                                  </p:childTnLst>
                                </p:cTn>
                              </p:par>
                            </p:childTnLst>
                          </p:cTn>
                        </p:par>
                        <p:par>
                          <p:cTn id="1231" fill="hold">
                            <p:stCondLst>
                              <p:cond delay="245000"/>
                            </p:stCondLst>
                            <p:childTnLst>
                              <p:par>
                                <p:cTn id="1232" presetID="9" presetClass="exit" presetSubtype="0" fill="hold" grpId="0" nodeType="afterEffect">
                                  <p:stCondLst>
                                    <p:cond delay="1000"/>
                                  </p:stCondLst>
                                  <p:childTnLst>
                                    <p:animEffect transition="out" filter="dissolve">
                                      <p:cBhvr>
                                        <p:cTn id="1233" dur="500"/>
                                        <p:tgtEl>
                                          <p:spTgt spid="35"/>
                                        </p:tgtEl>
                                      </p:cBhvr>
                                    </p:animEffect>
                                    <p:set>
                                      <p:cBhvr>
                                        <p:cTn id="1234" dur="1" fill="hold">
                                          <p:stCondLst>
                                            <p:cond delay="499"/>
                                          </p:stCondLst>
                                        </p:cTn>
                                        <p:tgtEl>
                                          <p:spTgt spid="35"/>
                                        </p:tgtEl>
                                        <p:attrNameLst>
                                          <p:attrName>style.visibility</p:attrName>
                                        </p:attrNameLst>
                                      </p:cBhvr>
                                      <p:to>
                                        <p:strVal val="hidden"/>
                                      </p:to>
                                    </p:set>
                                  </p:childTnLst>
                                </p:cTn>
                              </p:par>
                            </p:childTnLst>
                          </p:cTn>
                        </p:par>
                        <p:par>
                          <p:cTn id="1235" fill="hold">
                            <p:stCondLst>
                              <p:cond delay="246500"/>
                            </p:stCondLst>
                            <p:childTnLst>
                              <p:par>
                                <p:cTn id="1236" presetID="9" presetClass="exit" presetSubtype="0" fill="hold" grpId="0" nodeType="afterEffect">
                                  <p:stCondLst>
                                    <p:cond delay="1000"/>
                                  </p:stCondLst>
                                  <p:childTnLst>
                                    <p:animEffect transition="out" filter="dissolve">
                                      <p:cBhvr>
                                        <p:cTn id="1237" dur="500"/>
                                        <p:tgtEl>
                                          <p:spTgt spid="34"/>
                                        </p:tgtEl>
                                      </p:cBhvr>
                                    </p:animEffect>
                                    <p:set>
                                      <p:cBhvr>
                                        <p:cTn id="1238" dur="1" fill="hold">
                                          <p:stCondLst>
                                            <p:cond delay="499"/>
                                          </p:stCondLst>
                                        </p:cTn>
                                        <p:tgtEl>
                                          <p:spTgt spid="34"/>
                                        </p:tgtEl>
                                        <p:attrNameLst>
                                          <p:attrName>style.visibility</p:attrName>
                                        </p:attrNameLst>
                                      </p:cBhvr>
                                      <p:to>
                                        <p:strVal val="hidden"/>
                                      </p:to>
                                    </p:set>
                                  </p:childTnLst>
                                </p:cTn>
                              </p:par>
                            </p:childTnLst>
                          </p:cTn>
                        </p:par>
                        <p:par>
                          <p:cTn id="1239" fill="hold">
                            <p:stCondLst>
                              <p:cond delay="248000"/>
                            </p:stCondLst>
                            <p:childTnLst>
                              <p:par>
                                <p:cTn id="1240" presetID="9" presetClass="exit" presetSubtype="0" fill="hold" grpId="0" nodeType="afterEffect">
                                  <p:stCondLst>
                                    <p:cond delay="1000"/>
                                  </p:stCondLst>
                                  <p:childTnLst>
                                    <p:animEffect transition="out" filter="dissolve">
                                      <p:cBhvr>
                                        <p:cTn id="1241" dur="500"/>
                                        <p:tgtEl>
                                          <p:spTgt spid="33"/>
                                        </p:tgtEl>
                                      </p:cBhvr>
                                    </p:animEffect>
                                    <p:set>
                                      <p:cBhvr>
                                        <p:cTn id="1242" dur="1" fill="hold">
                                          <p:stCondLst>
                                            <p:cond delay="499"/>
                                          </p:stCondLst>
                                        </p:cTn>
                                        <p:tgtEl>
                                          <p:spTgt spid="33"/>
                                        </p:tgtEl>
                                        <p:attrNameLst>
                                          <p:attrName>style.visibility</p:attrName>
                                        </p:attrNameLst>
                                      </p:cBhvr>
                                      <p:to>
                                        <p:strVal val="hidden"/>
                                      </p:to>
                                    </p:set>
                                  </p:childTnLst>
                                </p:cTn>
                              </p:par>
                            </p:childTnLst>
                          </p:cTn>
                        </p:par>
                        <p:par>
                          <p:cTn id="1243" fill="hold">
                            <p:stCondLst>
                              <p:cond delay="249500"/>
                            </p:stCondLst>
                            <p:childTnLst>
                              <p:par>
                                <p:cTn id="1244" presetID="9" presetClass="exit" presetSubtype="0" fill="hold" grpId="0" nodeType="afterEffect">
                                  <p:stCondLst>
                                    <p:cond delay="1000"/>
                                  </p:stCondLst>
                                  <p:childTnLst>
                                    <p:animEffect transition="out" filter="dissolve">
                                      <p:cBhvr>
                                        <p:cTn id="1245" dur="500"/>
                                        <p:tgtEl>
                                          <p:spTgt spid="32"/>
                                        </p:tgtEl>
                                      </p:cBhvr>
                                    </p:animEffect>
                                    <p:set>
                                      <p:cBhvr>
                                        <p:cTn id="1246" dur="1" fill="hold">
                                          <p:stCondLst>
                                            <p:cond delay="499"/>
                                          </p:stCondLst>
                                        </p:cTn>
                                        <p:tgtEl>
                                          <p:spTgt spid="32"/>
                                        </p:tgtEl>
                                        <p:attrNameLst>
                                          <p:attrName>style.visibility</p:attrName>
                                        </p:attrNameLst>
                                      </p:cBhvr>
                                      <p:to>
                                        <p:strVal val="hidden"/>
                                      </p:to>
                                    </p:set>
                                  </p:childTnLst>
                                </p:cTn>
                              </p:par>
                            </p:childTnLst>
                          </p:cTn>
                        </p:par>
                        <p:par>
                          <p:cTn id="1247" fill="hold">
                            <p:stCondLst>
                              <p:cond delay="251000"/>
                            </p:stCondLst>
                            <p:childTnLst>
                              <p:par>
                                <p:cTn id="1248" presetID="9" presetClass="exit" presetSubtype="0" fill="hold" grpId="0" nodeType="afterEffect">
                                  <p:stCondLst>
                                    <p:cond delay="1000"/>
                                  </p:stCondLst>
                                  <p:childTnLst>
                                    <p:animEffect transition="out" filter="dissolve">
                                      <p:cBhvr>
                                        <p:cTn id="1249" dur="500"/>
                                        <p:tgtEl>
                                          <p:spTgt spid="31"/>
                                        </p:tgtEl>
                                      </p:cBhvr>
                                    </p:animEffect>
                                    <p:set>
                                      <p:cBhvr>
                                        <p:cTn id="1250" dur="1" fill="hold">
                                          <p:stCondLst>
                                            <p:cond delay="499"/>
                                          </p:stCondLst>
                                        </p:cTn>
                                        <p:tgtEl>
                                          <p:spTgt spid="31"/>
                                        </p:tgtEl>
                                        <p:attrNameLst>
                                          <p:attrName>style.visibility</p:attrName>
                                        </p:attrNameLst>
                                      </p:cBhvr>
                                      <p:to>
                                        <p:strVal val="hidden"/>
                                      </p:to>
                                    </p:set>
                                  </p:childTnLst>
                                </p:cTn>
                              </p:par>
                            </p:childTnLst>
                          </p:cTn>
                        </p:par>
                        <p:par>
                          <p:cTn id="1251" fill="hold">
                            <p:stCondLst>
                              <p:cond delay="252500"/>
                            </p:stCondLst>
                            <p:childTnLst>
                              <p:par>
                                <p:cTn id="1252" presetID="9" presetClass="exit" presetSubtype="0" fill="hold" grpId="0" nodeType="afterEffect">
                                  <p:stCondLst>
                                    <p:cond delay="1000"/>
                                  </p:stCondLst>
                                  <p:childTnLst>
                                    <p:animEffect transition="out" filter="dissolve">
                                      <p:cBhvr>
                                        <p:cTn id="1253" dur="500"/>
                                        <p:tgtEl>
                                          <p:spTgt spid="29"/>
                                        </p:tgtEl>
                                      </p:cBhvr>
                                    </p:animEffect>
                                    <p:set>
                                      <p:cBhvr>
                                        <p:cTn id="1254" dur="1" fill="hold">
                                          <p:stCondLst>
                                            <p:cond delay="499"/>
                                          </p:stCondLst>
                                        </p:cTn>
                                        <p:tgtEl>
                                          <p:spTgt spid="29"/>
                                        </p:tgtEl>
                                        <p:attrNameLst>
                                          <p:attrName>style.visibility</p:attrName>
                                        </p:attrNameLst>
                                      </p:cBhvr>
                                      <p:to>
                                        <p:strVal val="hidden"/>
                                      </p:to>
                                    </p:set>
                                  </p:childTnLst>
                                </p:cTn>
                              </p:par>
                            </p:childTnLst>
                          </p:cTn>
                        </p:par>
                        <p:par>
                          <p:cTn id="1255" fill="hold">
                            <p:stCondLst>
                              <p:cond delay="254000"/>
                            </p:stCondLst>
                            <p:childTnLst>
                              <p:par>
                                <p:cTn id="1256" presetID="9" presetClass="exit" presetSubtype="0" fill="hold" grpId="0" nodeType="afterEffect">
                                  <p:stCondLst>
                                    <p:cond delay="1000"/>
                                  </p:stCondLst>
                                  <p:childTnLst>
                                    <p:animEffect transition="out" filter="dissolve">
                                      <p:cBhvr>
                                        <p:cTn id="1257" dur="500"/>
                                        <p:tgtEl>
                                          <p:spTgt spid="28"/>
                                        </p:tgtEl>
                                      </p:cBhvr>
                                    </p:animEffect>
                                    <p:set>
                                      <p:cBhvr>
                                        <p:cTn id="1258" dur="1" fill="hold">
                                          <p:stCondLst>
                                            <p:cond delay="499"/>
                                          </p:stCondLst>
                                        </p:cTn>
                                        <p:tgtEl>
                                          <p:spTgt spid="28"/>
                                        </p:tgtEl>
                                        <p:attrNameLst>
                                          <p:attrName>style.visibility</p:attrName>
                                        </p:attrNameLst>
                                      </p:cBhvr>
                                      <p:to>
                                        <p:strVal val="hidden"/>
                                      </p:to>
                                    </p:set>
                                  </p:childTnLst>
                                </p:cTn>
                              </p:par>
                            </p:childTnLst>
                          </p:cTn>
                        </p:par>
                        <p:par>
                          <p:cTn id="1259" fill="hold">
                            <p:stCondLst>
                              <p:cond delay="255500"/>
                            </p:stCondLst>
                            <p:childTnLst>
                              <p:par>
                                <p:cTn id="1260" presetID="9" presetClass="exit" presetSubtype="0" fill="hold" grpId="0" nodeType="afterEffect">
                                  <p:stCondLst>
                                    <p:cond delay="1000"/>
                                  </p:stCondLst>
                                  <p:childTnLst>
                                    <p:animEffect transition="out" filter="dissolve">
                                      <p:cBhvr>
                                        <p:cTn id="1261" dur="500"/>
                                        <p:tgtEl>
                                          <p:spTgt spid="27"/>
                                        </p:tgtEl>
                                      </p:cBhvr>
                                    </p:animEffect>
                                    <p:set>
                                      <p:cBhvr>
                                        <p:cTn id="1262" dur="1" fill="hold">
                                          <p:stCondLst>
                                            <p:cond delay="499"/>
                                          </p:stCondLst>
                                        </p:cTn>
                                        <p:tgtEl>
                                          <p:spTgt spid="27"/>
                                        </p:tgtEl>
                                        <p:attrNameLst>
                                          <p:attrName>style.visibility</p:attrName>
                                        </p:attrNameLst>
                                      </p:cBhvr>
                                      <p:to>
                                        <p:strVal val="hidden"/>
                                      </p:to>
                                    </p:set>
                                  </p:childTnLst>
                                </p:cTn>
                              </p:par>
                            </p:childTnLst>
                          </p:cTn>
                        </p:par>
                        <p:par>
                          <p:cTn id="1263" fill="hold">
                            <p:stCondLst>
                              <p:cond delay="257000"/>
                            </p:stCondLst>
                            <p:childTnLst>
                              <p:par>
                                <p:cTn id="1264" presetID="9" presetClass="exit" presetSubtype="0" fill="hold" grpId="0" nodeType="afterEffect">
                                  <p:stCondLst>
                                    <p:cond delay="1000"/>
                                  </p:stCondLst>
                                  <p:childTnLst>
                                    <p:animEffect transition="out" filter="dissolve">
                                      <p:cBhvr>
                                        <p:cTn id="1265" dur="500"/>
                                        <p:tgtEl>
                                          <p:spTgt spid="26"/>
                                        </p:tgtEl>
                                      </p:cBhvr>
                                    </p:animEffect>
                                    <p:set>
                                      <p:cBhvr>
                                        <p:cTn id="1266" dur="1" fill="hold">
                                          <p:stCondLst>
                                            <p:cond delay="499"/>
                                          </p:stCondLst>
                                        </p:cTn>
                                        <p:tgtEl>
                                          <p:spTgt spid="26"/>
                                        </p:tgtEl>
                                        <p:attrNameLst>
                                          <p:attrName>style.visibility</p:attrName>
                                        </p:attrNameLst>
                                      </p:cBhvr>
                                      <p:to>
                                        <p:strVal val="hidden"/>
                                      </p:to>
                                    </p:set>
                                  </p:childTnLst>
                                </p:cTn>
                              </p:par>
                            </p:childTnLst>
                          </p:cTn>
                        </p:par>
                        <p:par>
                          <p:cTn id="1267" fill="hold">
                            <p:stCondLst>
                              <p:cond delay="258500"/>
                            </p:stCondLst>
                            <p:childTnLst>
                              <p:par>
                                <p:cTn id="1268" presetID="9" presetClass="exit" presetSubtype="0" fill="hold" grpId="0" nodeType="afterEffect">
                                  <p:stCondLst>
                                    <p:cond delay="1000"/>
                                  </p:stCondLst>
                                  <p:childTnLst>
                                    <p:animEffect transition="out" filter="dissolve">
                                      <p:cBhvr>
                                        <p:cTn id="1269" dur="500"/>
                                        <p:tgtEl>
                                          <p:spTgt spid="24"/>
                                        </p:tgtEl>
                                      </p:cBhvr>
                                    </p:animEffect>
                                    <p:set>
                                      <p:cBhvr>
                                        <p:cTn id="1270" dur="1" fill="hold">
                                          <p:stCondLst>
                                            <p:cond delay="499"/>
                                          </p:stCondLst>
                                        </p:cTn>
                                        <p:tgtEl>
                                          <p:spTgt spid="24"/>
                                        </p:tgtEl>
                                        <p:attrNameLst>
                                          <p:attrName>style.visibility</p:attrName>
                                        </p:attrNameLst>
                                      </p:cBhvr>
                                      <p:to>
                                        <p:strVal val="hidden"/>
                                      </p:to>
                                    </p:set>
                                  </p:childTnLst>
                                </p:cTn>
                              </p:par>
                            </p:childTnLst>
                          </p:cTn>
                        </p:par>
                        <p:par>
                          <p:cTn id="1271" fill="hold">
                            <p:stCondLst>
                              <p:cond delay="260000"/>
                            </p:stCondLst>
                            <p:childTnLst>
                              <p:par>
                                <p:cTn id="1272" presetID="9" presetClass="exit" presetSubtype="0" fill="hold" grpId="0" nodeType="afterEffect">
                                  <p:stCondLst>
                                    <p:cond delay="0"/>
                                  </p:stCondLst>
                                  <p:childTnLst>
                                    <p:animEffect transition="out" filter="dissolve">
                                      <p:cBhvr>
                                        <p:cTn id="1273" dur="500"/>
                                        <p:tgtEl>
                                          <p:spTgt spid="23"/>
                                        </p:tgtEl>
                                      </p:cBhvr>
                                    </p:animEffect>
                                    <p:set>
                                      <p:cBhvr>
                                        <p:cTn id="1274" dur="1" fill="hold">
                                          <p:stCondLst>
                                            <p:cond delay="499"/>
                                          </p:stCondLst>
                                        </p:cTn>
                                        <p:tgtEl>
                                          <p:spTgt spid="23"/>
                                        </p:tgtEl>
                                        <p:attrNameLst>
                                          <p:attrName>style.visibility</p:attrName>
                                        </p:attrNameLst>
                                      </p:cBhvr>
                                      <p:to>
                                        <p:strVal val="hidden"/>
                                      </p:to>
                                    </p:set>
                                  </p:childTnLst>
                                </p:cTn>
                              </p:par>
                            </p:childTnLst>
                          </p:cTn>
                        </p:par>
                        <p:par>
                          <p:cTn id="1275" fill="hold">
                            <p:stCondLst>
                              <p:cond delay="260500"/>
                            </p:stCondLst>
                            <p:childTnLst>
                              <p:par>
                                <p:cTn id="1276" presetID="9" presetClass="exit" presetSubtype="0" fill="hold" grpId="0" nodeType="afterEffect">
                                  <p:stCondLst>
                                    <p:cond delay="0"/>
                                  </p:stCondLst>
                                  <p:childTnLst>
                                    <p:animEffect transition="out" filter="dissolve">
                                      <p:cBhvr>
                                        <p:cTn id="1277" dur="500"/>
                                        <p:tgtEl>
                                          <p:spTgt spid="22"/>
                                        </p:tgtEl>
                                      </p:cBhvr>
                                    </p:animEffect>
                                    <p:set>
                                      <p:cBhvr>
                                        <p:cTn id="1278" dur="1" fill="hold">
                                          <p:stCondLst>
                                            <p:cond delay="499"/>
                                          </p:stCondLst>
                                        </p:cTn>
                                        <p:tgtEl>
                                          <p:spTgt spid="22"/>
                                        </p:tgtEl>
                                        <p:attrNameLst>
                                          <p:attrName>style.visibility</p:attrName>
                                        </p:attrNameLst>
                                      </p:cBhvr>
                                      <p:to>
                                        <p:strVal val="hidden"/>
                                      </p:to>
                                    </p:set>
                                  </p:childTnLst>
                                </p:cTn>
                              </p:par>
                            </p:childTnLst>
                          </p:cTn>
                        </p:par>
                        <p:par>
                          <p:cTn id="1279" fill="hold">
                            <p:stCondLst>
                              <p:cond delay="261000"/>
                            </p:stCondLst>
                            <p:childTnLst>
                              <p:par>
                                <p:cTn id="1280" presetID="9" presetClass="exit" presetSubtype="0" fill="hold" grpId="0" nodeType="afterEffect">
                                  <p:stCondLst>
                                    <p:cond delay="0"/>
                                  </p:stCondLst>
                                  <p:childTnLst>
                                    <p:animEffect transition="out" filter="dissolve">
                                      <p:cBhvr>
                                        <p:cTn id="1281" dur="500"/>
                                        <p:tgtEl>
                                          <p:spTgt spid="21"/>
                                        </p:tgtEl>
                                      </p:cBhvr>
                                    </p:animEffect>
                                    <p:set>
                                      <p:cBhvr>
                                        <p:cTn id="1282" dur="1" fill="hold">
                                          <p:stCondLst>
                                            <p:cond delay="499"/>
                                          </p:stCondLst>
                                        </p:cTn>
                                        <p:tgtEl>
                                          <p:spTgt spid="21"/>
                                        </p:tgtEl>
                                        <p:attrNameLst>
                                          <p:attrName>style.visibility</p:attrName>
                                        </p:attrNameLst>
                                      </p:cBhvr>
                                      <p:to>
                                        <p:strVal val="hidden"/>
                                      </p:to>
                                    </p:set>
                                  </p:childTnLst>
                                </p:cTn>
                              </p:par>
                            </p:childTnLst>
                          </p:cTn>
                        </p:par>
                        <p:par>
                          <p:cTn id="1283" fill="hold">
                            <p:stCondLst>
                              <p:cond delay="261500"/>
                            </p:stCondLst>
                            <p:childTnLst>
                              <p:par>
                                <p:cTn id="1284" presetID="9" presetClass="exit" presetSubtype="0" fill="hold" grpId="0" nodeType="afterEffect">
                                  <p:stCondLst>
                                    <p:cond delay="0"/>
                                  </p:stCondLst>
                                  <p:childTnLst>
                                    <p:animEffect transition="out" filter="dissolve">
                                      <p:cBhvr>
                                        <p:cTn id="1285" dur="500"/>
                                        <p:tgtEl>
                                          <p:spTgt spid="20"/>
                                        </p:tgtEl>
                                      </p:cBhvr>
                                    </p:animEffect>
                                    <p:set>
                                      <p:cBhvr>
                                        <p:cTn id="1286" dur="1" fill="hold">
                                          <p:stCondLst>
                                            <p:cond delay="499"/>
                                          </p:stCondLst>
                                        </p:cTn>
                                        <p:tgtEl>
                                          <p:spTgt spid="20"/>
                                        </p:tgtEl>
                                        <p:attrNameLst>
                                          <p:attrName>style.visibility</p:attrName>
                                        </p:attrNameLst>
                                      </p:cBhvr>
                                      <p:to>
                                        <p:strVal val="hidden"/>
                                      </p:to>
                                    </p:set>
                                  </p:childTnLst>
                                </p:cTn>
                              </p:par>
                            </p:childTnLst>
                          </p:cTn>
                        </p:par>
                        <p:par>
                          <p:cTn id="1287" fill="hold">
                            <p:stCondLst>
                              <p:cond delay="262000"/>
                            </p:stCondLst>
                            <p:childTnLst>
                              <p:par>
                                <p:cTn id="1288" presetID="9" presetClass="exit" presetSubtype="0" fill="hold" grpId="0" nodeType="afterEffect">
                                  <p:stCondLst>
                                    <p:cond delay="1000"/>
                                  </p:stCondLst>
                                  <p:childTnLst>
                                    <p:animEffect transition="out" filter="dissolve">
                                      <p:cBhvr>
                                        <p:cTn id="1289" dur="500"/>
                                        <p:tgtEl>
                                          <p:spTgt spid="19"/>
                                        </p:tgtEl>
                                      </p:cBhvr>
                                    </p:animEffect>
                                    <p:set>
                                      <p:cBhvr>
                                        <p:cTn id="1290" dur="1" fill="hold">
                                          <p:stCondLst>
                                            <p:cond delay="499"/>
                                          </p:stCondLst>
                                        </p:cTn>
                                        <p:tgtEl>
                                          <p:spTgt spid="19"/>
                                        </p:tgtEl>
                                        <p:attrNameLst>
                                          <p:attrName>style.visibility</p:attrName>
                                        </p:attrNameLst>
                                      </p:cBhvr>
                                      <p:to>
                                        <p:strVal val="hidden"/>
                                      </p:to>
                                    </p:set>
                                  </p:childTnLst>
                                </p:cTn>
                              </p:par>
                            </p:childTnLst>
                          </p:cTn>
                        </p:par>
                        <p:par>
                          <p:cTn id="1291" fill="hold">
                            <p:stCondLst>
                              <p:cond delay="263500"/>
                            </p:stCondLst>
                            <p:childTnLst>
                              <p:par>
                                <p:cTn id="1292" presetID="9" presetClass="exit" presetSubtype="0" fill="hold" grpId="0" nodeType="afterEffect">
                                  <p:stCondLst>
                                    <p:cond delay="1000"/>
                                  </p:stCondLst>
                                  <p:childTnLst>
                                    <p:animEffect transition="out" filter="dissolve">
                                      <p:cBhvr>
                                        <p:cTn id="1293" dur="500"/>
                                        <p:tgtEl>
                                          <p:spTgt spid="18"/>
                                        </p:tgtEl>
                                      </p:cBhvr>
                                    </p:animEffect>
                                    <p:set>
                                      <p:cBhvr>
                                        <p:cTn id="1294" dur="1" fill="hold">
                                          <p:stCondLst>
                                            <p:cond delay="499"/>
                                          </p:stCondLst>
                                        </p:cTn>
                                        <p:tgtEl>
                                          <p:spTgt spid="18"/>
                                        </p:tgtEl>
                                        <p:attrNameLst>
                                          <p:attrName>style.visibility</p:attrName>
                                        </p:attrNameLst>
                                      </p:cBhvr>
                                      <p:to>
                                        <p:strVal val="hidden"/>
                                      </p:to>
                                    </p:set>
                                  </p:childTnLst>
                                </p:cTn>
                              </p:par>
                            </p:childTnLst>
                          </p:cTn>
                        </p:par>
                      </p:childTnLst>
                    </p:cTn>
                  </p:par>
                  <p:par>
                    <p:cTn id="1295" fill="hold">
                      <p:stCondLst>
                        <p:cond delay="indefinite"/>
                      </p:stCondLst>
                      <p:childTnLst>
                        <p:par>
                          <p:cTn id="1296" fill="hold">
                            <p:stCondLst>
                              <p:cond delay="0"/>
                            </p:stCondLst>
                            <p:childTnLst>
                              <p:par>
                                <p:cTn id="1297" presetID="22" presetClass="exit" presetSubtype="4" fill="hold" grpId="1" nodeType="clickEffect">
                                  <p:stCondLst>
                                    <p:cond delay="0"/>
                                  </p:stCondLst>
                                  <p:childTnLst>
                                    <p:animEffect transition="out" filter="wipe(down)">
                                      <p:cBhvr>
                                        <p:cTn id="1298" dur="500"/>
                                        <p:tgtEl>
                                          <p:spTgt spid="16"/>
                                        </p:tgtEl>
                                      </p:cBhvr>
                                    </p:animEffect>
                                    <p:set>
                                      <p:cBhvr>
                                        <p:cTn id="129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 grpId="0"/>
      <p:bldP spid="15" grpId="0"/>
      <p:bldP spid="16" grpId="0" animBg="1"/>
      <p:bldP spid="16"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P spid="29" grpId="0" animBg="1"/>
      <p:bldP spid="29"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sp>
        <p:nvSpPr>
          <p:cNvPr id="8" name="Rounded Rectangle 7"/>
          <p:cNvSpPr/>
          <p:nvPr/>
        </p:nvSpPr>
        <p:spPr>
          <a:xfrm>
            <a:off x="259264" y="0"/>
            <a:ext cx="11582399" cy="6858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nl-NL" sz="1200" b="1" u="sng" dirty="0">
                <a:latin typeface="Arial" panose="020B0604020202020204" pitchFamily="34" charset="0"/>
                <a:ea typeface="Calibri" panose="020F0502020204030204" pitchFamily="34" charset="0"/>
                <a:cs typeface="Arial" panose="020B0604020202020204" pitchFamily="34" charset="0"/>
              </a:rPr>
              <a:t>Cách 1: Tính theo hàng ngang</a:t>
            </a:r>
            <a:endParaRPr lang="en-US" sz="1200" b="1" u="sng" dirty="0">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xmlns="" id="{351AA666-D15C-BAA9-D16A-26C52E63DDE4}"/>
              </a:ext>
            </a:extLst>
          </p:cNvPr>
          <p:cNvGrpSpPr/>
          <p:nvPr/>
        </p:nvGrpSpPr>
        <p:grpSpPr>
          <a:xfrm>
            <a:off x="4310299" y="278849"/>
            <a:ext cx="8511634" cy="2438952"/>
            <a:chOff x="110765" y="1376757"/>
            <a:chExt cx="6521470" cy="1868365"/>
          </a:xfrm>
        </p:grpSpPr>
        <p:grpSp>
          <p:nvGrpSpPr>
            <p:cNvPr id="16" name="Group 15">
              <a:extLst>
                <a:ext uri="{FF2B5EF4-FFF2-40B4-BE49-F238E27FC236}">
                  <a16:creationId xmlns:a16="http://schemas.microsoft.com/office/drawing/2014/main" xmlns="" id="{A5EDFC8D-66C6-0D94-9285-48412C13D904}"/>
                </a:ext>
              </a:extLst>
            </p:cNvPr>
            <p:cNvGrpSpPr/>
            <p:nvPr/>
          </p:nvGrpSpPr>
          <p:grpSpPr>
            <a:xfrm>
              <a:off x="110765" y="1376757"/>
              <a:ext cx="6521470" cy="1868365"/>
              <a:chOff x="2570662" y="1338303"/>
              <a:chExt cx="6521470" cy="1868365"/>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6EFDB9E3-D926-2FE0-4E91-89668C15846D}"/>
                      </a:ext>
                    </a:extLst>
                  </p:cNvPr>
                  <p:cNvSpPr txBox="1"/>
                  <p:nvPr/>
                </p:nvSpPr>
                <p:spPr>
                  <a:xfrm>
                    <a:off x="2997530" y="1338303"/>
                    <a:ext cx="6094602" cy="6301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33" i="1">
                              <a:latin typeface="Cambria Math" panose="02040503050406030204" pitchFamily="18" charset="0"/>
                              <a:ea typeface="Calibri" panose="020F0502020204030204" pitchFamily="34" charset="0"/>
                              <a:cs typeface="Times New Roman" panose="02020603050405020304" pitchFamily="18" charset="0"/>
                            </a:rPr>
                            <m:t>𝑃</m:t>
                          </m:r>
                          <m:d>
                            <m:dPr>
                              <m:ctrlPr>
                                <a:rPr lang="en-US" sz="2533" i="1">
                                  <a:latin typeface="Cambria Math" panose="02040503050406030204" pitchFamily="18" charset="0"/>
                                  <a:ea typeface="Calibri" panose="020F0502020204030204" pitchFamily="34" charset="0"/>
                                  <a:cs typeface="Times New Roman" panose="02020603050405020304" pitchFamily="18" charset="0"/>
                                </a:rPr>
                              </m:ctrlPr>
                            </m:dPr>
                            <m:e>
                              <m:r>
                                <a:rPr lang="en-US" sz="2533" i="1">
                                  <a:latin typeface="Cambria Math" panose="02040503050406030204" pitchFamily="18" charset="0"/>
                                  <a:ea typeface="Calibri" panose="020F0502020204030204" pitchFamily="34" charset="0"/>
                                  <a:cs typeface="Times New Roman" panose="02020603050405020304" pitchFamily="18" charset="0"/>
                                </a:rPr>
                                <m:t>𝑥</m:t>
                              </m:r>
                            </m:e>
                          </m:d>
                          <m:r>
                            <a:rPr lang="en-US" sz="2533">
                              <a:latin typeface="Cambria Math" panose="02040503050406030204" pitchFamily="18" charset="0"/>
                              <a:ea typeface="Calibri" panose="020F0502020204030204" pitchFamily="34" charset="0"/>
                              <a:cs typeface="Times New Roman" panose="02020603050405020304" pitchFamily="18" charset="0"/>
                            </a:rPr>
                            <m:t>=    </m:t>
                          </m:r>
                          <m:r>
                            <a:rPr lang="en-US" sz="2533"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533" i="1">
                                  <a:latin typeface="Cambria Math" panose="02040503050406030204" pitchFamily="18" charset="0"/>
                                </a:rPr>
                              </m:ctrlPr>
                            </m:sSupPr>
                            <m:e>
                              <m:r>
                                <a:rPr lang="en-US" sz="2533" i="1">
                                  <a:latin typeface="Cambria Math" panose="02040503050406030204" pitchFamily="18" charset="0"/>
                                  <a:ea typeface="Calibri" panose="020F0502020204030204" pitchFamily="34" charset="0"/>
                                  <a:cs typeface="Times New Roman" panose="02020603050405020304" pitchFamily="18" charset="0"/>
                                </a:rPr>
                                <m:t>𝑥</m:t>
                              </m:r>
                            </m:e>
                            <m:sup>
                              <m:r>
                                <a:rPr lang="en-US" sz="2533">
                                  <a:latin typeface="Cambria Math" panose="02040503050406030204" pitchFamily="18" charset="0"/>
                                  <a:ea typeface="Calibri" panose="020F0502020204030204" pitchFamily="34" charset="0"/>
                                  <a:cs typeface="Times New Roman" panose="02020603050405020304" pitchFamily="18" charset="0"/>
                                </a:rPr>
                                <m:t>3</m:t>
                              </m:r>
                            </m:sup>
                          </m:sSup>
                          <m:r>
                            <a:rPr lang="en-US" sz="2533">
                              <a:latin typeface="Cambria Math" panose="02040503050406030204" pitchFamily="18" charset="0"/>
                              <a:ea typeface="Calibri" panose="020F0502020204030204" pitchFamily="34" charset="0"/>
                              <a:cs typeface="Times New Roman" panose="02020603050405020304" pitchFamily="18" charset="0"/>
                            </a:rPr>
                            <m:t>+</m:t>
                          </m:r>
                          <m:f>
                            <m:fPr>
                              <m:ctrlPr>
                                <a:rPr lang="en-US" sz="2533" i="1">
                                  <a:latin typeface="Cambria Math" panose="02040503050406030204" pitchFamily="18" charset="0"/>
                                  <a:cs typeface="Times New Roman" panose="02020603050405020304" pitchFamily="18" charset="0"/>
                                </a:rPr>
                              </m:ctrlPr>
                            </m:fPr>
                            <m:num>
                              <m:r>
                                <a:rPr lang="en-US" sz="2533" i="1">
                                  <a:latin typeface="Cambria Math" panose="02040503050406030204" pitchFamily="18" charset="0"/>
                                  <a:cs typeface="Times New Roman" panose="02020603050405020304" pitchFamily="18" charset="0"/>
                                </a:rPr>
                                <m:t>3</m:t>
                              </m:r>
                            </m:num>
                            <m:den>
                              <m:r>
                                <a:rPr lang="en-US" sz="2533" i="1">
                                  <a:latin typeface="Cambria Math" panose="02040503050406030204" pitchFamily="18" charset="0"/>
                                  <a:cs typeface="Times New Roman" panose="02020603050405020304" pitchFamily="18" charset="0"/>
                                </a:rPr>
                                <m:t>2</m:t>
                              </m:r>
                            </m:den>
                          </m:f>
                          <m:sSup>
                            <m:sSupPr>
                              <m:ctrlPr>
                                <a:rPr lang="en-US" sz="2533" i="1">
                                  <a:latin typeface="Cambria Math" panose="02040503050406030204" pitchFamily="18" charset="0"/>
                                </a:rPr>
                              </m:ctrlPr>
                            </m:sSupPr>
                            <m:e>
                              <m:r>
                                <a:rPr lang="en-US" sz="2533" i="1">
                                  <a:latin typeface="Cambria Math" panose="02040503050406030204" pitchFamily="18" charset="0"/>
                                  <a:ea typeface="Calibri" panose="020F0502020204030204" pitchFamily="34" charset="0"/>
                                  <a:cs typeface="Times New Roman" panose="02020603050405020304" pitchFamily="18" charset="0"/>
                                </a:rPr>
                                <m:t>𝑥</m:t>
                              </m:r>
                            </m:e>
                            <m:sup>
                              <m:r>
                                <a:rPr lang="en-US" sz="2533">
                                  <a:latin typeface="Cambria Math" panose="02040503050406030204" pitchFamily="18" charset="0"/>
                                  <a:ea typeface="Calibri" panose="020F0502020204030204" pitchFamily="34" charset="0"/>
                                  <a:cs typeface="Times New Roman" panose="02020603050405020304" pitchFamily="18" charset="0"/>
                                </a:rPr>
                                <m:t>2</m:t>
                              </m:r>
                            </m:sup>
                          </m:sSup>
                          <m:r>
                            <a:rPr lang="en-US" sz="2533">
                              <a:latin typeface="Cambria Math" panose="02040503050406030204" pitchFamily="18" charset="0"/>
                              <a:ea typeface="Calibri" panose="020F0502020204030204" pitchFamily="34" charset="0"/>
                              <a:cs typeface="Times New Roman" panose="02020603050405020304" pitchFamily="18" charset="0"/>
                            </a:rPr>
                            <m:t>  +</m:t>
                          </m:r>
                          <m:r>
                            <a:rPr lang="en-US" sz="2533" i="1">
                              <a:latin typeface="Cambria Math" panose="02040503050406030204" pitchFamily="18" charset="0"/>
                              <a:ea typeface="Calibri" panose="020F0502020204030204" pitchFamily="34" charset="0"/>
                              <a:cs typeface="Times New Roman" panose="02020603050405020304" pitchFamily="18" charset="0"/>
                            </a:rPr>
                            <m:t>5</m:t>
                          </m:r>
                          <m:r>
                            <a:rPr lang="en-US" sz="2533" i="1">
                              <a:latin typeface="Cambria Math" panose="02040503050406030204" pitchFamily="18" charset="0"/>
                              <a:ea typeface="Calibri" panose="020F0502020204030204" pitchFamily="34" charset="0"/>
                              <a:cs typeface="Times New Roman" panose="02020603050405020304" pitchFamily="18" charset="0"/>
                            </a:rPr>
                            <m:t>𝑥</m:t>
                          </m:r>
                          <m:r>
                            <a:rPr lang="en-US" sz="2533">
                              <a:latin typeface="Cambria Math" panose="02040503050406030204" pitchFamily="18" charset="0"/>
                              <a:ea typeface="Calibri" panose="020F0502020204030204" pitchFamily="34" charset="0"/>
                              <a:cs typeface="Times New Roman" panose="02020603050405020304" pitchFamily="18" charset="0"/>
                            </a:rPr>
                            <m:t>−2</m:t>
                          </m:r>
                          <m:r>
                            <m:rPr>
                              <m:nor/>
                            </m:rPr>
                            <a:rPr lang="en-US" sz="2533" i="1">
                              <a:latin typeface="Calibri" panose="020F0502020204030204" pitchFamily="34" charset="0"/>
                              <a:ea typeface="Calibri" panose="020F0502020204030204" pitchFamily="34" charset="0"/>
                              <a:cs typeface="Times New Roman" panose="02020603050405020304" pitchFamily="18" charset="0"/>
                            </a:rPr>
                            <m:t> </m:t>
                          </m:r>
                        </m:oMath>
                      </m:oMathPara>
                    </a14:m>
                    <a:endParaRPr lang="en-US" sz="2533" dirty="0"/>
                  </a:p>
                </p:txBody>
              </p:sp>
            </mc:Choice>
            <mc:Fallback xmlns="">
              <p:sp>
                <p:nvSpPr>
                  <p:cNvPr id="19" name="TextBox 18">
                    <a:extLst>
                      <a:ext uri="{FF2B5EF4-FFF2-40B4-BE49-F238E27FC236}">
                        <a16:creationId xmlns:a16="http://schemas.microsoft.com/office/drawing/2014/main" id="{6EFDB9E3-D926-2FE0-4E91-89668C15846D}"/>
                      </a:ext>
                    </a:extLst>
                  </p:cNvPr>
                  <p:cNvSpPr txBox="1">
                    <a:spLocks noRot="1" noChangeAspect="1" noMove="1" noResize="1" noEditPoints="1" noAdjustHandles="1" noChangeArrowheads="1" noChangeShapeType="1" noTextEdit="1"/>
                  </p:cNvSpPr>
                  <p:nvPr/>
                </p:nvSpPr>
                <p:spPr>
                  <a:xfrm>
                    <a:off x="2997530" y="1338303"/>
                    <a:ext cx="6094602" cy="6301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4888C4F7-B4E2-F346-840A-7E12E5598006}"/>
                      </a:ext>
                    </a:extLst>
                  </p:cNvPr>
                  <p:cNvSpPr txBox="1"/>
                  <p:nvPr/>
                </p:nvSpPr>
                <p:spPr>
                  <a:xfrm>
                    <a:off x="2997530" y="1986368"/>
                    <a:ext cx="6094602" cy="369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33" i="1">
                              <a:latin typeface="Cambria Math" panose="02040503050406030204" pitchFamily="18" charset="0"/>
                            </a:rPr>
                            <m:t>𝑄</m:t>
                          </m:r>
                          <m:d>
                            <m:dPr>
                              <m:ctrlPr>
                                <a:rPr lang="en-US" sz="2533" i="1">
                                  <a:latin typeface="Cambria Math" panose="02040503050406030204" pitchFamily="18" charset="0"/>
                                </a:rPr>
                              </m:ctrlPr>
                            </m:dPr>
                            <m:e>
                              <m:r>
                                <a:rPr lang="en-US" sz="2533" i="1">
                                  <a:latin typeface="Cambria Math" panose="02040503050406030204" pitchFamily="18" charset="0"/>
                                </a:rPr>
                                <m:t>𝑥</m:t>
                              </m:r>
                            </m:e>
                          </m:d>
                          <m:r>
                            <a:rPr lang="en-US" sz="2533">
                              <a:latin typeface="Cambria Math" panose="02040503050406030204" pitchFamily="18" charset="0"/>
                            </a:rPr>
                            <m:t>=</m:t>
                          </m:r>
                          <m:r>
                            <a:rPr lang="en-US" sz="2533" i="1">
                              <a:latin typeface="Cambria Math" panose="02040503050406030204" pitchFamily="18" charset="0"/>
                            </a:rPr>
                            <m:t>−8</m:t>
                          </m:r>
                          <m:sSup>
                            <m:sSupPr>
                              <m:ctrlPr>
                                <a:rPr lang="en-US" sz="2533" i="1">
                                  <a:solidFill>
                                    <a:srgbClr val="836967"/>
                                  </a:solidFill>
                                  <a:latin typeface="Cambria Math" panose="02040503050406030204" pitchFamily="18" charset="0"/>
                                </a:rPr>
                              </m:ctrlPr>
                            </m:sSupPr>
                            <m:e>
                              <m:r>
                                <a:rPr lang="en-US" sz="2533" i="1">
                                  <a:latin typeface="Cambria Math" panose="02040503050406030204" pitchFamily="18" charset="0"/>
                                </a:rPr>
                                <m:t>𝑥</m:t>
                              </m:r>
                            </m:e>
                            <m:sup>
                              <m:r>
                                <a:rPr lang="en-US" sz="2533">
                                  <a:latin typeface="Cambria Math" panose="02040503050406030204" pitchFamily="18" charset="0"/>
                                </a:rPr>
                                <m:t>3</m:t>
                              </m:r>
                            </m:sup>
                          </m:sSup>
                          <m:r>
                            <a:rPr lang="en-US" sz="2533">
                              <a:latin typeface="Cambria Math" panose="02040503050406030204" pitchFamily="18" charset="0"/>
                            </a:rPr>
                            <m:t>+4</m:t>
                          </m:r>
                          <m:sSup>
                            <m:sSupPr>
                              <m:ctrlPr>
                                <a:rPr lang="en-US" sz="2533" i="1">
                                  <a:solidFill>
                                    <a:srgbClr val="836967"/>
                                  </a:solidFill>
                                  <a:latin typeface="Cambria Math" panose="02040503050406030204" pitchFamily="18" charset="0"/>
                                </a:rPr>
                              </m:ctrlPr>
                            </m:sSupPr>
                            <m:e>
                              <m:r>
                                <a:rPr lang="en-US" sz="2533" i="1">
                                  <a:latin typeface="Cambria Math" panose="02040503050406030204" pitchFamily="18" charset="0"/>
                                </a:rPr>
                                <m:t>𝑥</m:t>
                              </m:r>
                            </m:e>
                            <m:sup>
                              <m:r>
                                <a:rPr lang="en-US" sz="2533">
                                  <a:latin typeface="Cambria Math" panose="02040503050406030204" pitchFamily="18" charset="0"/>
                                </a:rPr>
                                <m:t>2</m:t>
                              </m:r>
                            </m:sup>
                          </m:sSup>
                          <m:r>
                            <a:rPr lang="en-US" sz="2533" i="1">
                              <a:latin typeface="Cambria Math" panose="02040503050406030204" pitchFamily="18" charset="0"/>
                            </a:rPr>
                            <m:t>  </m:t>
                          </m:r>
                          <m:r>
                            <a:rPr lang="en-US" sz="2533">
                              <a:latin typeface="Cambria Math" panose="02040503050406030204" pitchFamily="18" charset="0"/>
                            </a:rPr>
                            <m:t>+</m:t>
                          </m:r>
                          <m:r>
                            <a:rPr lang="en-US" sz="2533" i="1">
                              <a:latin typeface="Cambria Math" panose="02040503050406030204" pitchFamily="18" charset="0"/>
                            </a:rPr>
                            <m:t>3</m:t>
                          </m:r>
                          <m:r>
                            <a:rPr lang="en-US" sz="2533" i="1">
                              <a:latin typeface="Cambria Math" panose="02040503050406030204" pitchFamily="18" charset="0"/>
                            </a:rPr>
                            <m:t>𝑥</m:t>
                          </m:r>
                          <m:r>
                            <a:rPr lang="en-US" sz="2533">
                              <a:latin typeface="Cambria Math" panose="02040503050406030204" pitchFamily="18" charset="0"/>
                            </a:rPr>
                            <m:t>+6</m:t>
                          </m:r>
                        </m:oMath>
                      </m:oMathPara>
                    </a14:m>
                    <a:endParaRPr lang="en-US" sz="2533" dirty="0"/>
                  </a:p>
                </p:txBody>
              </p:sp>
            </mc:Choice>
            <mc:Fallback xmlns="">
              <p:sp>
                <p:nvSpPr>
                  <p:cNvPr id="20" name="TextBox 19">
                    <a:extLst>
                      <a:ext uri="{FF2B5EF4-FFF2-40B4-BE49-F238E27FC236}">
                        <a16:creationId xmlns:a16="http://schemas.microsoft.com/office/drawing/2014/main" id="{4888C4F7-B4E2-F346-840A-7E12E5598006}"/>
                      </a:ext>
                    </a:extLst>
                  </p:cNvPr>
                  <p:cNvSpPr txBox="1">
                    <a:spLocks noRot="1" noChangeAspect="1" noMove="1" noResize="1" noEditPoints="1" noAdjustHandles="1" noChangeArrowheads="1" noChangeShapeType="1" noTextEdit="1"/>
                  </p:cNvSpPr>
                  <p:nvPr/>
                </p:nvSpPr>
                <p:spPr>
                  <a:xfrm>
                    <a:off x="2997530" y="1986368"/>
                    <a:ext cx="6094602" cy="369329"/>
                  </a:xfrm>
                  <a:prstGeom prst="rect">
                    <a:avLst/>
                  </a:prstGeom>
                  <a:blipFill>
                    <a:blip r:embed="rId24"/>
                    <a:stretch>
                      <a:fillRect b="-15190"/>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xmlns="" id="{22230440-DF33-60CB-CC3B-E8FA20111D5F}"/>
                  </a:ext>
                </a:extLst>
              </p:cNvPr>
              <p:cNvCxnSpPr>
                <a:cxnSpLocks/>
              </p:cNvCxnSpPr>
              <p:nvPr/>
            </p:nvCxnSpPr>
            <p:spPr>
              <a:xfrm>
                <a:off x="3755297" y="2451993"/>
                <a:ext cx="3860800"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C2B40C5B-10EB-F1B4-78CA-4C4033CA6346}"/>
                      </a:ext>
                    </a:extLst>
                  </p:cNvPr>
                  <p:cNvSpPr txBox="1"/>
                  <p:nvPr/>
                </p:nvSpPr>
                <p:spPr>
                  <a:xfrm>
                    <a:off x="2570662" y="2576565"/>
                    <a:ext cx="6094602" cy="6301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33" i="1">
                              <a:latin typeface="Cambria Math" panose="02040503050406030204" pitchFamily="18" charset="0"/>
                            </a:rPr>
                            <m:t>𝑃</m:t>
                          </m:r>
                          <m:d>
                            <m:dPr>
                              <m:ctrlPr>
                                <a:rPr lang="en-US" sz="2533" i="1">
                                  <a:latin typeface="Cambria Math" panose="02040503050406030204" pitchFamily="18" charset="0"/>
                                </a:rPr>
                              </m:ctrlPr>
                            </m:dPr>
                            <m:e>
                              <m:r>
                                <a:rPr lang="en-US" sz="2533" i="1">
                                  <a:latin typeface="Cambria Math" panose="02040503050406030204" pitchFamily="18" charset="0"/>
                                </a:rPr>
                                <m:t>𝑥</m:t>
                              </m:r>
                            </m:e>
                          </m:d>
                          <m:r>
                            <a:rPr lang="en-US" sz="2533" i="1">
                              <a:latin typeface="Cambria Math" panose="02040503050406030204" pitchFamily="18" charset="0"/>
                            </a:rPr>
                            <m:t>+</m:t>
                          </m:r>
                          <m:r>
                            <a:rPr lang="en-US" sz="2533" i="1">
                              <a:latin typeface="Cambria Math" panose="02040503050406030204" pitchFamily="18" charset="0"/>
                            </a:rPr>
                            <m:t>𝑄</m:t>
                          </m:r>
                          <m:d>
                            <m:dPr>
                              <m:ctrlPr>
                                <a:rPr lang="en-US" sz="2533" i="1">
                                  <a:latin typeface="Cambria Math" panose="02040503050406030204" pitchFamily="18" charset="0"/>
                                </a:rPr>
                              </m:ctrlPr>
                            </m:dPr>
                            <m:e>
                              <m:r>
                                <a:rPr lang="en-US" sz="2533" i="1">
                                  <a:latin typeface="Cambria Math" panose="02040503050406030204" pitchFamily="18" charset="0"/>
                                </a:rPr>
                                <m:t>𝑥</m:t>
                              </m:r>
                            </m:e>
                          </m:d>
                          <m:r>
                            <a:rPr lang="en-US" sz="2533">
                              <a:latin typeface="Cambria Math" panose="02040503050406030204" pitchFamily="18" charset="0"/>
                            </a:rPr>
                            <m:t>=</m:t>
                          </m:r>
                          <m:r>
                            <a:rPr lang="en-US" sz="2533" i="1">
                              <a:latin typeface="Cambria Math" panose="02040503050406030204" pitchFamily="18" charset="0"/>
                            </a:rPr>
                            <m:t>−6</m:t>
                          </m:r>
                          <m:sSup>
                            <m:sSupPr>
                              <m:ctrlPr>
                                <a:rPr lang="en-US" sz="2533" i="1">
                                  <a:solidFill>
                                    <a:srgbClr val="836967"/>
                                  </a:solidFill>
                                  <a:latin typeface="Cambria Math" panose="02040503050406030204" pitchFamily="18" charset="0"/>
                                </a:rPr>
                              </m:ctrlPr>
                            </m:sSupPr>
                            <m:e>
                              <m:r>
                                <a:rPr lang="en-US" sz="2533" i="1">
                                  <a:latin typeface="Cambria Math" panose="02040503050406030204" pitchFamily="18" charset="0"/>
                                </a:rPr>
                                <m:t>𝑥</m:t>
                              </m:r>
                            </m:e>
                            <m:sup>
                              <m:r>
                                <a:rPr lang="en-US" sz="2533">
                                  <a:latin typeface="Cambria Math" panose="02040503050406030204" pitchFamily="18" charset="0"/>
                                </a:rPr>
                                <m:t>3</m:t>
                              </m:r>
                            </m:sup>
                          </m:sSup>
                          <m:r>
                            <a:rPr lang="en-US" sz="2533">
                              <a:latin typeface="Cambria Math" panose="02040503050406030204" pitchFamily="18" charset="0"/>
                            </a:rPr>
                            <m:t>+</m:t>
                          </m:r>
                          <m:f>
                            <m:fPr>
                              <m:ctrlPr>
                                <a:rPr lang="en-US" sz="2533" i="1">
                                  <a:latin typeface="Cambria Math" panose="02040503050406030204" pitchFamily="18" charset="0"/>
                                </a:rPr>
                              </m:ctrlPr>
                            </m:fPr>
                            <m:num>
                              <m:r>
                                <a:rPr lang="en-US" sz="2533" i="1">
                                  <a:latin typeface="Cambria Math" panose="02040503050406030204" pitchFamily="18" charset="0"/>
                                </a:rPr>
                                <m:t>11</m:t>
                              </m:r>
                            </m:num>
                            <m:den>
                              <m:r>
                                <a:rPr lang="en-US" sz="2533" i="1">
                                  <a:latin typeface="Cambria Math" panose="02040503050406030204" pitchFamily="18" charset="0"/>
                                </a:rPr>
                                <m:t>2</m:t>
                              </m:r>
                            </m:den>
                          </m:f>
                          <m:sSup>
                            <m:sSupPr>
                              <m:ctrlPr>
                                <a:rPr lang="en-US" sz="2533" i="1">
                                  <a:solidFill>
                                    <a:srgbClr val="836967"/>
                                  </a:solidFill>
                                  <a:latin typeface="Cambria Math" panose="02040503050406030204" pitchFamily="18" charset="0"/>
                                </a:rPr>
                              </m:ctrlPr>
                            </m:sSupPr>
                            <m:e>
                              <m:r>
                                <a:rPr lang="en-US" sz="2533" i="1">
                                  <a:latin typeface="Cambria Math" panose="02040503050406030204" pitchFamily="18" charset="0"/>
                                </a:rPr>
                                <m:t>𝑥</m:t>
                              </m:r>
                            </m:e>
                            <m:sup>
                              <m:r>
                                <a:rPr lang="en-US" sz="2533">
                                  <a:latin typeface="Cambria Math" panose="02040503050406030204" pitchFamily="18" charset="0"/>
                                </a:rPr>
                                <m:t>2</m:t>
                              </m:r>
                            </m:sup>
                          </m:sSup>
                          <m:r>
                            <a:rPr lang="en-US" sz="2533">
                              <a:latin typeface="Cambria Math" panose="02040503050406030204" pitchFamily="18" charset="0"/>
                            </a:rPr>
                            <m:t>+</m:t>
                          </m:r>
                          <m:r>
                            <a:rPr lang="en-US" sz="2533" i="1">
                              <a:latin typeface="Cambria Math" panose="02040503050406030204" pitchFamily="18" charset="0"/>
                            </a:rPr>
                            <m:t>8</m:t>
                          </m:r>
                          <m:r>
                            <a:rPr lang="en-US" sz="2533" i="1">
                              <a:latin typeface="Cambria Math" panose="02040503050406030204" pitchFamily="18" charset="0"/>
                            </a:rPr>
                            <m:t>𝑥</m:t>
                          </m:r>
                          <m:r>
                            <a:rPr lang="en-US" sz="2533">
                              <a:latin typeface="Cambria Math" panose="02040503050406030204" pitchFamily="18" charset="0"/>
                            </a:rPr>
                            <m:t>+4</m:t>
                          </m:r>
                        </m:oMath>
                      </m:oMathPara>
                    </a14:m>
                    <a:endParaRPr lang="en-US" sz="2533" dirty="0"/>
                  </a:p>
                </p:txBody>
              </p:sp>
            </mc:Choice>
            <mc:Fallback xmlns="">
              <p:sp>
                <p:nvSpPr>
                  <p:cNvPr id="22" name="TextBox 21">
                    <a:extLst>
                      <a:ext uri="{FF2B5EF4-FFF2-40B4-BE49-F238E27FC236}">
                        <a16:creationId xmlns:a16="http://schemas.microsoft.com/office/drawing/2014/main" id="{C2B40C5B-10EB-F1B4-78CA-4C4033CA6346}"/>
                      </a:ext>
                    </a:extLst>
                  </p:cNvPr>
                  <p:cNvSpPr txBox="1">
                    <a:spLocks noRot="1" noChangeAspect="1" noMove="1" noResize="1" noEditPoints="1" noAdjustHandles="1" noChangeArrowheads="1" noChangeShapeType="1" noTextEdit="1"/>
                  </p:cNvSpPr>
                  <p:nvPr/>
                </p:nvSpPr>
                <p:spPr>
                  <a:xfrm>
                    <a:off x="2570662" y="2576565"/>
                    <a:ext cx="6094602" cy="630103"/>
                  </a:xfrm>
                  <a:prstGeom prst="rect">
                    <a:avLst/>
                  </a:prstGeom>
                  <a:blipFill>
                    <a:blip r:embed="rId25"/>
                    <a:stretch>
                      <a:fillRect/>
                    </a:stretch>
                  </a:blipFill>
                </p:spPr>
                <p:txBody>
                  <a:bodyPr/>
                  <a:lstStyle/>
                  <a:p>
                    <a:r>
                      <a:rPr lang="en-US">
                        <a:noFill/>
                      </a:rPr>
                      <a:t> </a:t>
                    </a:r>
                  </a:p>
                </p:txBody>
              </p:sp>
            </mc:Fallback>
          </mc:AlternateContent>
        </p:grpSp>
        <p:sp>
          <p:nvSpPr>
            <p:cNvPr id="18" name="TextBox 17">
              <a:extLst>
                <a:ext uri="{FF2B5EF4-FFF2-40B4-BE49-F238E27FC236}">
                  <a16:creationId xmlns:a16="http://schemas.microsoft.com/office/drawing/2014/main" xmlns="" id="{54AF429F-D0AA-66AD-B147-F841E1DC1189}"/>
                </a:ext>
              </a:extLst>
            </p:cNvPr>
            <p:cNvSpPr txBox="1"/>
            <p:nvPr/>
          </p:nvSpPr>
          <p:spPr>
            <a:xfrm>
              <a:off x="1566818" y="1803721"/>
              <a:ext cx="266700" cy="369329"/>
            </a:xfrm>
            <a:prstGeom prst="rect">
              <a:avLst/>
            </a:prstGeom>
            <a:noFill/>
          </p:spPr>
          <p:txBody>
            <a:bodyPr wrap="square" rtlCol="0">
              <a:spAutoFit/>
            </a:bodyPr>
            <a:lstStyle/>
            <a:p>
              <a:r>
                <a:rPr lang="en-US" sz="2533"/>
                <a:t>+</a:t>
              </a:r>
            </a:p>
          </p:txBody>
        </p:sp>
      </p:grpSp>
      <mc:AlternateContent xmlns:mc="http://schemas.openxmlformats.org/markup-compatibility/2006" xmlns:a14="http://schemas.microsoft.com/office/drawing/2010/main">
        <mc:Choice Requires="a14">
          <p:sp>
            <p:nvSpPr>
              <p:cNvPr id="23" name="Rectangle 22"/>
              <p:cNvSpPr/>
              <p:nvPr/>
            </p:nvSpPr>
            <p:spPr>
              <a:xfrm>
                <a:off x="863115" y="2717801"/>
                <a:ext cx="10374701" cy="1651799"/>
              </a:xfrm>
              <a:prstGeom prst="rect">
                <a:avLst/>
              </a:prstGeom>
            </p:spPr>
            <p:txBody>
              <a:bodyPr wrap="square">
                <a:spAutoFit/>
              </a:bodyPr>
              <a:lstStyle/>
              <a:p>
                <a:pPr>
                  <a:lnSpc>
                    <a:spcPct val="107000"/>
                  </a:lnSpc>
                  <a:spcAft>
                    <a:spcPts val="800"/>
                  </a:spcAft>
                </a:pPr>
                <a:r>
                  <a:rPr lang="nl-NL" sz="2533" b="1" dirty="0">
                    <a:latin typeface="Arial" panose="020B0604020202020204" pitchFamily="34" charset="0"/>
                    <a:ea typeface="Calibri" panose="020F0502020204030204" pitchFamily="34" charset="0"/>
                    <a:cs typeface="Arial" panose="020B0604020202020204" pitchFamily="34" charset="0"/>
                  </a:rPr>
                  <a:t>Cách 2 : Tính theo hàng ngang</a:t>
                </a:r>
                <a:endParaRPr lang="en-US" sz="2533"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533" i="1" dirty="0">
                          <a:solidFill>
                            <a:srgbClr val="333333"/>
                          </a:solidFill>
                          <a:latin typeface="Cambria Math" panose="02040503050406030204" pitchFamily="18" charset="0"/>
                          <a:ea typeface="Calibri" panose="020F0502020204030204" pitchFamily="34" charset="0"/>
                          <a:cs typeface="Arial" panose="020B0604020202020204" pitchFamily="34" charset="0"/>
                        </a:rPr>
                        <m:t>𝑃</m:t>
                      </m:r>
                      <m:r>
                        <a:rPr lang="en-US" sz="2533" i="1" dirty="0">
                          <a:solidFill>
                            <a:srgbClr val="333333"/>
                          </a:solidFill>
                          <a:latin typeface="Cambria Math" panose="02040503050406030204" pitchFamily="18" charset="0"/>
                          <a:ea typeface="Calibri" panose="020F0502020204030204" pitchFamily="34" charset="0"/>
                          <a:cs typeface="Arial" panose="020B0604020202020204" pitchFamily="34" charset="0"/>
                        </a:rPr>
                        <m:t>(</m:t>
                      </m:r>
                      <m:r>
                        <a:rPr lang="en-US" sz="2533" i="1" dirty="0">
                          <a:solidFill>
                            <a:srgbClr val="333333"/>
                          </a:solidFill>
                          <a:latin typeface="Cambria Math" panose="02040503050406030204" pitchFamily="18" charset="0"/>
                          <a:ea typeface="Calibri" panose="020F0502020204030204" pitchFamily="34" charset="0"/>
                          <a:cs typeface="Arial" panose="020B0604020202020204" pitchFamily="34" charset="0"/>
                        </a:rPr>
                        <m:t>𝑥</m:t>
                      </m:r>
                      <m:r>
                        <a:rPr lang="en-US" sz="2533" i="1" dirty="0">
                          <a:solidFill>
                            <a:srgbClr val="333333"/>
                          </a:solidFill>
                          <a:latin typeface="Cambria Math" panose="02040503050406030204" pitchFamily="18" charset="0"/>
                          <a:ea typeface="Calibri" panose="020F0502020204030204" pitchFamily="34" charset="0"/>
                          <a:cs typeface="Arial" panose="020B0604020202020204" pitchFamily="34" charset="0"/>
                        </a:rPr>
                        <m:t>) + </m:t>
                      </m:r>
                      <m:r>
                        <a:rPr lang="en-US" sz="2533" i="1" dirty="0">
                          <a:solidFill>
                            <a:srgbClr val="333333"/>
                          </a:solidFill>
                          <a:latin typeface="Cambria Math" panose="02040503050406030204" pitchFamily="18" charset="0"/>
                          <a:ea typeface="Calibri" panose="020F0502020204030204" pitchFamily="34" charset="0"/>
                          <a:cs typeface="Arial" panose="020B0604020202020204" pitchFamily="34" charset="0"/>
                        </a:rPr>
                        <m:t>𝑄</m:t>
                      </m:r>
                      <m:r>
                        <a:rPr lang="en-US" sz="2533" i="1" dirty="0">
                          <a:solidFill>
                            <a:srgbClr val="333333"/>
                          </a:solidFill>
                          <a:latin typeface="Cambria Math" panose="02040503050406030204" pitchFamily="18" charset="0"/>
                          <a:ea typeface="Calibri" panose="020F0502020204030204" pitchFamily="34" charset="0"/>
                          <a:cs typeface="Arial" panose="020B0604020202020204" pitchFamily="34" charset="0"/>
                        </a:rPr>
                        <m:t>(</m:t>
                      </m:r>
                      <m:r>
                        <a:rPr lang="en-US" sz="2533" i="1" dirty="0">
                          <a:solidFill>
                            <a:srgbClr val="333333"/>
                          </a:solidFill>
                          <a:latin typeface="Cambria Math" panose="02040503050406030204" pitchFamily="18" charset="0"/>
                          <a:ea typeface="Calibri" panose="020F0502020204030204" pitchFamily="34" charset="0"/>
                          <a:cs typeface="Arial" panose="020B0604020202020204" pitchFamily="34" charset="0"/>
                        </a:rPr>
                        <m:t>𝑥</m:t>
                      </m:r>
                      <m:r>
                        <a:rPr lang="en-US" sz="2533" i="1" dirty="0">
                          <a:solidFill>
                            <a:srgbClr val="333333"/>
                          </a:solidFill>
                          <a:latin typeface="Cambria Math" panose="02040503050406030204" pitchFamily="18" charset="0"/>
                          <a:ea typeface="Calibri" panose="020F0502020204030204" pitchFamily="34" charset="0"/>
                          <a:cs typeface="Arial" panose="020B0604020202020204" pitchFamily="34" charset="0"/>
                        </a:rPr>
                        <m:t>) = </m:t>
                      </m:r>
                      <m:d>
                        <m:d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d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m:t>
                          </m:r>
                          <m:f>
                            <m:f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fPr>
                            <m:num>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3</m:t>
                              </m:r>
                            </m:num>
                            <m:den>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+5</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e>
                      </m:d>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m:t>
                      </m:r>
                      <m:d>
                        <m:d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d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−8</m:t>
                          </m:r>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+6+3</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d>
                    </m:oMath>
                  </m:oMathPara>
                </a14:m>
                <a:endParaRPr lang="en-US" sz="2533" i="1" dirty="0">
                  <a:solidFill>
                    <a:srgbClr val="333333"/>
                  </a:solidFill>
                  <a:latin typeface="Cambria Math" panose="02040503050406030204" pitchFamily="18"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863115" y="2717801"/>
                <a:ext cx="10374701" cy="1651799"/>
              </a:xfrm>
              <a:prstGeom prst="rect">
                <a:avLst/>
              </a:prstGeom>
              <a:blipFill rotWithShape="1">
                <a:blip r:embed="rId26"/>
                <a:stretch>
                  <a:fillRect l="-1058" t="-3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011912" y="4257830"/>
                <a:ext cx="8621289" cy="2538837"/>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m:t>
                      </m:r>
                      <m:f>
                        <m:f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fPr>
                        <m:num>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3</m:t>
                          </m:r>
                        </m:num>
                        <m:den>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+5</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−2−8</m:t>
                      </m:r>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+6+3</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oMath>
                    <m:oMath xmlns:m="http://schemas.openxmlformats.org/officeDocument/2006/math">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−8</m:t>
                      </m:r>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m:t>
                      </m:r>
                      <m:f>
                        <m:f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fPr>
                        <m:num>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3</m:t>
                          </m:r>
                        </m:num>
                        <m:den>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)+(5</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+3</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)+(−2+6)</m:t>
                      </m:r>
                    </m:oMath>
                    <m:oMath xmlns:m="http://schemas.openxmlformats.org/officeDocument/2006/math">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m:t>
                      </m:r>
                      <m:f>
                        <m:f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fPr>
                        <m:num>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11</m:t>
                          </m:r>
                        </m:num>
                        <m:den>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+8</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𝑥</m:t>
                      </m:r>
                      <m:r>
                        <a:rPr lang="en-US" sz="2533" i="1">
                          <a:solidFill>
                            <a:srgbClr val="333333"/>
                          </a:solidFill>
                          <a:latin typeface="Cambria Math" panose="02040503050406030204" pitchFamily="18" charset="0"/>
                          <a:ea typeface="Calibri" panose="020F0502020204030204" pitchFamily="34" charset="0"/>
                          <a:cs typeface="Arial" panose="020B0604020202020204" pitchFamily="34" charset="0"/>
                        </a:rPr>
                        <m:t>+4</m:t>
                      </m:r>
                    </m:oMath>
                  </m:oMathPara>
                </a14:m>
                <a:endParaRPr lang="en-US" sz="2533"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011912" y="4257830"/>
                <a:ext cx="8621289" cy="2538837"/>
              </a:xfrm>
              <a:prstGeom prst="rect">
                <a:avLst/>
              </a:prstGeom>
              <a:blipFill rotWithShape="1">
                <a:blip r:embed="rId27"/>
                <a:stretch>
                  <a:fillRect/>
                </a:stretch>
              </a:blipFill>
            </p:spPr>
            <p:txBody>
              <a:bodyPr/>
              <a:lstStyle/>
              <a:p>
                <a:r>
                  <a:rPr lang="en-US">
                    <a:noFill/>
                  </a:rPr>
                  <a:t> </a:t>
                </a:r>
              </a:p>
            </p:txBody>
          </p:sp>
        </mc:Fallback>
      </mc:AlternateContent>
      <p:sp>
        <p:nvSpPr>
          <p:cNvPr id="26" name="Rectangle 25"/>
          <p:cNvSpPr/>
          <p:nvPr/>
        </p:nvSpPr>
        <p:spPr>
          <a:xfrm>
            <a:off x="863112" y="257974"/>
            <a:ext cx="10374701" cy="479170"/>
          </a:xfrm>
          <a:prstGeom prst="rect">
            <a:avLst/>
          </a:prstGeom>
        </p:spPr>
        <p:txBody>
          <a:bodyPr wrap="square">
            <a:spAutoFit/>
          </a:bodyPr>
          <a:lstStyle/>
          <a:p>
            <a:pPr>
              <a:lnSpc>
                <a:spcPct val="107000"/>
              </a:lnSpc>
              <a:spcAft>
                <a:spcPts val="800"/>
              </a:spcAft>
            </a:pPr>
            <a:r>
              <a:rPr lang="nl-NL" sz="2533" b="1" dirty="0">
                <a:latin typeface="Arial" panose="020B0604020202020204" pitchFamily="34" charset="0"/>
                <a:ea typeface="Calibri" panose="020F0502020204030204" pitchFamily="34" charset="0"/>
                <a:cs typeface="Arial" panose="020B0604020202020204" pitchFamily="34" charset="0"/>
              </a:rPr>
              <a:t>Cách 1: Tính theo cột dọc</a:t>
            </a:r>
            <a:endParaRPr lang="en-US" sz="2533"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052533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10685" y="533400"/>
            <a:ext cx="10719315" cy="584200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94326" y="5025632"/>
            <a:ext cx="1197618" cy="1886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18941" b="23301"/>
          <a:stretch>
            <a:fillRect/>
          </a:stretch>
        </p:blipFill>
        <p:spPr>
          <a:xfrm rot="181335">
            <a:off x="10440532" y="202362"/>
            <a:ext cx="1603083" cy="1503593"/>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0195813" y="5334452"/>
            <a:ext cx="1286965" cy="1385696"/>
          </a:xfrm>
          <a:prstGeom prst="rect">
            <a:avLst/>
          </a:prstGeom>
        </p:spPr>
      </p:pic>
      <p:sp>
        <p:nvSpPr>
          <p:cNvPr id="14" name="Rectangle 13"/>
          <p:cNvSpPr/>
          <p:nvPr/>
        </p:nvSpPr>
        <p:spPr>
          <a:xfrm>
            <a:off x="710685" y="1864497"/>
            <a:ext cx="10306360" cy="1169679"/>
          </a:xfrm>
          <a:prstGeom prst="rect">
            <a:avLst/>
          </a:prstGeom>
        </p:spPr>
        <p:txBody>
          <a:bodyPr wrap="square">
            <a:spAutoFit/>
          </a:bodyPr>
          <a:lstStyle/>
          <a:p>
            <a:pPr lvl="0" algn="ctr">
              <a:lnSpc>
                <a:spcPct val="150000"/>
              </a:lnSpc>
              <a:defRPr/>
            </a:pPr>
            <a:r>
              <a:rPr lang="vi-VN" sz="4667" b="1" kern="0" dirty="0">
                <a:solidFill>
                  <a:srgbClr val="FF0000"/>
                </a:solidFill>
              </a:rPr>
              <a:t>CHƯƠNG VI: BIỂU THỨC ĐẠI SỐ</a:t>
            </a:r>
          </a:p>
        </p:txBody>
      </p:sp>
      <p:sp>
        <p:nvSpPr>
          <p:cNvPr id="16" name="Rectangle 15"/>
          <p:cNvSpPr/>
          <p:nvPr/>
        </p:nvSpPr>
        <p:spPr>
          <a:xfrm>
            <a:off x="1468186" y="3163745"/>
            <a:ext cx="8989634" cy="2093265"/>
          </a:xfrm>
          <a:prstGeom prst="rect">
            <a:avLst/>
          </a:prstGeom>
        </p:spPr>
        <p:txBody>
          <a:bodyPr wrap="square">
            <a:spAutoFit/>
          </a:bodyPr>
          <a:lstStyle/>
          <a:p>
            <a:pPr lvl="0" algn="ctr">
              <a:lnSpc>
                <a:spcPct val="150000"/>
              </a:lnSpc>
              <a:defRPr/>
            </a:pPr>
            <a:r>
              <a:rPr lang="vi-VN" sz="4334" b="1" kern="0" dirty="0">
                <a:solidFill>
                  <a:srgbClr val="00B050"/>
                </a:solidFill>
                <a:ea typeface="Calibri" panose="020F0502020204030204" pitchFamily="34" charset="0"/>
                <a:cs typeface="Arial" panose="020B0604020202020204" pitchFamily="34" charset="0"/>
              </a:rPr>
              <a:t>BÀI 3: PHÉP CỘNG, PHÉP TRỪ ĐA THỨC MỘT BIẾN</a:t>
            </a:r>
          </a:p>
        </p:txBody>
      </p:sp>
    </p:spTree>
    <p:extLst>
      <p:ext uri="{BB962C8B-B14F-4D97-AF65-F5344CB8AC3E}">
        <p14:creationId xmlns:p14="http://schemas.microsoft.com/office/powerpoint/2010/main" val="1259587349"/>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8D1036-799A-C0C0-0430-CF8434E9BA09}"/>
              </a:ext>
            </a:extLst>
          </p:cNvPr>
          <p:cNvSpPr txBox="1"/>
          <p:nvPr/>
        </p:nvSpPr>
        <p:spPr>
          <a:xfrm>
            <a:off x="4726545" y="226785"/>
            <a:ext cx="3006737" cy="584775"/>
          </a:xfrm>
          <a:prstGeom prst="rect">
            <a:avLst/>
          </a:prstGeom>
          <a:solidFill>
            <a:schemeClr val="accent6">
              <a:lumMod val="40000"/>
              <a:lumOff val="60000"/>
            </a:schemeClr>
          </a:solid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VẬN DỤNG </a:t>
            </a:r>
          </a:p>
        </p:txBody>
      </p:sp>
      <p:sp>
        <p:nvSpPr>
          <p:cNvPr id="4" name="TextBox 3">
            <a:extLst>
              <a:ext uri="{FF2B5EF4-FFF2-40B4-BE49-F238E27FC236}">
                <a16:creationId xmlns:a16="http://schemas.microsoft.com/office/drawing/2014/main" xmlns="" id="{15C40A25-F35F-503A-4A24-25A9187F6BD5}"/>
              </a:ext>
            </a:extLst>
          </p:cNvPr>
          <p:cNvSpPr txBox="1"/>
          <p:nvPr/>
        </p:nvSpPr>
        <p:spPr>
          <a:xfrm>
            <a:off x="3727470" y="1439333"/>
            <a:ext cx="5554638" cy="2507866"/>
          </a:xfrm>
          <a:prstGeom prst="rect">
            <a:avLst/>
          </a:prstGeom>
          <a:noFill/>
        </p:spPr>
        <p:txBody>
          <a:bodyPr wrap="square" rtlCol="0">
            <a:spAutoFit/>
          </a:bodyPr>
          <a:lstStyle/>
          <a:p>
            <a:pPr>
              <a:lnSpc>
                <a:spcPct val="107000"/>
              </a:lnSpc>
              <a:spcAft>
                <a:spcPts val="800"/>
              </a:spcAft>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tổng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A(x) = 2x</a:t>
            </a:r>
            <a:r>
              <a:rPr lang="en-US" sz="32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3200" dirty="0">
                <a:latin typeface="Times New Roman" panose="02020603050405020304" pitchFamily="18" charset="0"/>
                <a:ea typeface="Calibri" panose="020F0502020204030204" pitchFamily="34" charset="0"/>
                <a:cs typeface="Times New Roman" panose="02020603050405020304" pitchFamily="18" charset="0"/>
              </a:rPr>
              <a:t> -5x</a:t>
            </a:r>
            <a:r>
              <a:rPr lang="en-US" sz="3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3200" dirty="0">
                <a:latin typeface="Times New Roman" panose="02020603050405020304" pitchFamily="18" charset="0"/>
                <a:ea typeface="Calibri" panose="020F0502020204030204" pitchFamily="34" charset="0"/>
                <a:cs typeface="Times New Roman" panose="02020603050405020304" pitchFamily="18" charset="0"/>
              </a:rPr>
              <a:t> +x -7;</a:t>
            </a:r>
          </a:p>
          <a:p>
            <a:pPr>
              <a:lnSpc>
                <a:spcPct val="107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B(x) = x</a:t>
            </a:r>
            <a:r>
              <a:rPr lang="en-US" sz="3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3200" dirty="0">
                <a:latin typeface="Times New Roman" panose="02020603050405020304" pitchFamily="18" charset="0"/>
                <a:ea typeface="Calibri" panose="020F0502020204030204" pitchFamily="34" charset="0"/>
                <a:cs typeface="Times New Roman" panose="02020603050405020304" pitchFamily="18" charset="0"/>
              </a:rPr>
              <a:t> -2x + 6;</a:t>
            </a:r>
          </a:p>
          <a:p>
            <a:pPr>
              <a:lnSpc>
                <a:spcPct val="107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C(x) = -x</a:t>
            </a:r>
            <a:r>
              <a:rPr lang="en-US" sz="32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3200" dirty="0">
                <a:latin typeface="Times New Roman" panose="02020603050405020304" pitchFamily="18" charset="0"/>
                <a:ea typeface="Calibri" panose="020F0502020204030204" pitchFamily="34" charset="0"/>
                <a:cs typeface="Times New Roman" panose="02020603050405020304" pitchFamily="18" charset="0"/>
              </a:rPr>
              <a:t>+ 4x -1.</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41A31843-6C06-EC1B-8DF1-B15D0FF7893E}"/>
              </a:ext>
            </a:extLst>
          </p:cNvPr>
          <p:cNvCxnSpPr/>
          <p:nvPr/>
        </p:nvCxnSpPr>
        <p:spPr>
          <a:xfrm>
            <a:off x="3603009" y="5691116"/>
            <a:ext cx="31935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93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Love story.mp3">
            <a:hlinkClick r:id="" action="ppaction://media"/>
            <a:extLst>
              <a:ext uri="{FF2B5EF4-FFF2-40B4-BE49-F238E27FC236}">
                <a16:creationId xmlns:a16="http://schemas.microsoft.com/office/drawing/2014/main" xmlns="" id="{CC1EA168-62E5-FD56-45CC-C61FDEED1484}"/>
              </a:ext>
            </a:extLst>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4727575" y="1628775"/>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39" name="Group 3">
            <a:extLst>
              <a:ext uri="{FF2B5EF4-FFF2-40B4-BE49-F238E27FC236}">
                <a16:creationId xmlns:a16="http://schemas.microsoft.com/office/drawing/2014/main" xmlns="" id="{E474F8FD-2332-3BBC-6441-44C271C186DC}"/>
              </a:ext>
            </a:extLst>
          </p:cNvPr>
          <p:cNvGrpSpPr>
            <a:grpSpLocks noChangeAspect="1"/>
          </p:cNvGrpSpPr>
          <p:nvPr/>
        </p:nvGrpSpPr>
        <p:grpSpPr bwMode="auto">
          <a:xfrm>
            <a:off x="1393825" y="3767138"/>
            <a:ext cx="2349500" cy="2616200"/>
            <a:chOff x="948" y="163"/>
            <a:chExt cx="3863" cy="3994"/>
          </a:xfrm>
        </p:grpSpPr>
        <p:sp>
          <p:nvSpPr>
            <p:cNvPr id="40242" name="AutoShape 4">
              <a:extLst>
                <a:ext uri="{FF2B5EF4-FFF2-40B4-BE49-F238E27FC236}">
                  <a16:creationId xmlns:a16="http://schemas.microsoft.com/office/drawing/2014/main" xmlns="" id="{AC194288-016D-CC61-743D-BA7CFA6D4226}"/>
                </a:ext>
              </a:extLst>
            </p:cNvPr>
            <p:cNvSpPr>
              <a:spLocks noChangeAspect="1" noChangeArrowheads="1" noTextEdit="1"/>
            </p:cNvSpPr>
            <p:nvPr/>
          </p:nvSpPr>
          <p:spPr bwMode="auto">
            <a:xfrm>
              <a:off x="948" y="163"/>
              <a:ext cx="3863" cy="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grpSp>
          <p:nvGrpSpPr>
            <p:cNvPr id="40243" name="Group 5">
              <a:extLst>
                <a:ext uri="{FF2B5EF4-FFF2-40B4-BE49-F238E27FC236}">
                  <a16:creationId xmlns:a16="http://schemas.microsoft.com/office/drawing/2014/main" xmlns="" id="{D2CD129A-340E-E260-2842-258134AE29DC}"/>
                </a:ext>
              </a:extLst>
            </p:cNvPr>
            <p:cNvGrpSpPr>
              <a:grpSpLocks/>
            </p:cNvGrpSpPr>
            <p:nvPr/>
          </p:nvGrpSpPr>
          <p:grpSpPr bwMode="auto">
            <a:xfrm>
              <a:off x="949" y="164"/>
              <a:ext cx="3862" cy="3992"/>
              <a:chOff x="949" y="164"/>
              <a:chExt cx="3862" cy="3992"/>
            </a:xfrm>
          </p:grpSpPr>
          <p:sp>
            <p:nvSpPr>
              <p:cNvPr id="40663" name="Freeform 6">
                <a:extLst>
                  <a:ext uri="{FF2B5EF4-FFF2-40B4-BE49-F238E27FC236}">
                    <a16:creationId xmlns:a16="http://schemas.microsoft.com/office/drawing/2014/main" xmlns="" id="{4CA08E97-BAF5-3D27-6FBF-32C6894E4830}"/>
                  </a:ext>
                </a:extLst>
              </p:cNvPr>
              <p:cNvSpPr>
                <a:spLocks/>
              </p:cNvSpPr>
              <p:nvPr/>
            </p:nvSpPr>
            <p:spPr bwMode="auto">
              <a:xfrm>
                <a:off x="1643" y="643"/>
                <a:ext cx="2437" cy="2104"/>
              </a:xfrm>
              <a:custGeom>
                <a:avLst/>
                <a:gdLst>
                  <a:gd name="T0" fmla="*/ 0 w 12187"/>
                  <a:gd name="T1" fmla="*/ 0 h 10518"/>
                  <a:gd name="T2" fmla="*/ 0 w 12187"/>
                  <a:gd name="T3" fmla="*/ 0 h 10518"/>
                  <a:gd name="T4" fmla="*/ 0 w 12187"/>
                  <a:gd name="T5" fmla="*/ 0 h 10518"/>
                  <a:gd name="T6" fmla="*/ 0 w 12187"/>
                  <a:gd name="T7" fmla="*/ 0 h 10518"/>
                  <a:gd name="T8" fmla="*/ 0 w 12187"/>
                  <a:gd name="T9" fmla="*/ 0 h 10518"/>
                  <a:gd name="T10" fmla="*/ 0 w 12187"/>
                  <a:gd name="T11" fmla="*/ 0 h 10518"/>
                  <a:gd name="T12" fmla="*/ 0 w 12187"/>
                  <a:gd name="T13" fmla="*/ 0 h 10518"/>
                  <a:gd name="T14" fmla="*/ 0 w 12187"/>
                  <a:gd name="T15" fmla="*/ 0 h 10518"/>
                  <a:gd name="T16" fmla="*/ 0 w 12187"/>
                  <a:gd name="T17" fmla="*/ 0 h 10518"/>
                  <a:gd name="T18" fmla="*/ 0 w 12187"/>
                  <a:gd name="T19" fmla="*/ 0 h 10518"/>
                  <a:gd name="T20" fmla="*/ 0 w 12187"/>
                  <a:gd name="T21" fmla="*/ 0 h 10518"/>
                  <a:gd name="T22" fmla="*/ 0 w 12187"/>
                  <a:gd name="T23" fmla="*/ 0 h 10518"/>
                  <a:gd name="T24" fmla="*/ 0 w 12187"/>
                  <a:gd name="T25" fmla="*/ 0 h 10518"/>
                  <a:gd name="T26" fmla="*/ 0 w 12187"/>
                  <a:gd name="T27" fmla="*/ 0 h 10518"/>
                  <a:gd name="T28" fmla="*/ 0 w 12187"/>
                  <a:gd name="T29" fmla="*/ 0 h 10518"/>
                  <a:gd name="T30" fmla="*/ 0 w 12187"/>
                  <a:gd name="T31" fmla="*/ 0 h 10518"/>
                  <a:gd name="T32" fmla="*/ 0 w 12187"/>
                  <a:gd name="T33" fmla="*/ 0 h 10518"/>
                  <a:gd name="T34" fmla="*/ 0 w 12187"/>
                  <a:gd name="T35" fmla="*/ 0 h 10518"/>
                  <a:gd name="T36" fmla="*/ 0 w 12187"/>
                  <a:gd name="T37" fmla="*/ 0 h 10518"/>
                  <a:gd name="T38" fmla="*/ 0 w 12187"/>
                  <a:gd name="T39" fmla="*/ 0 h 10518"/>
                  <a:gd name="T40" fmla="*/ 0 w 12187"/>
                  <a:gd name="T41" fmla="*/ 0 h 10518"/>
                  <a:gd name="T42" fmla="*/ 0 w 12187"/>
                  <a:gd name="T43" fmla="*/ 0 h 10518"/>
                  <a:gd name="T44" fmla="*/ 0 w 12187"/>
                  <a:gd name="T45" fmla="*/ 0 h 10518"/>
                  <a:gd name="T46" fmla="*/ 0 w 12187"/>
                  <a:gd name="T47" fmla="*/ 0 h 10518"/>
                  <a:gd name="T48" fmla="*/ 0 w 12187"/>
                  <a:gd name="T49" fmla="*/ 0 h 10518"/>
                  <a:gd name="T50" fmla="*/ 0 w 12187"/>
                  <a:gd name="T51" fmla="*/ 0 h 10518"/>
                  <a:gd name="T52" fmla="*/ 0 w 12187"/>
                  <a:gd name="T53" fmla="*/ 0 h 10518"/>
                  <a:gd name="T54" fmla="*/ 0 w 12187"/>
                  <a:gd name="T55" fmla="*/ 0 h 10518"/>
                  <a:gd name="T56" fmla="*/ 0 w 12187"/>
                  <a:gd name="T57" fmla="*/ 0 h 10518"/>
                  <a:gd name="T58" fmla="*/ 0 w 12187"/>
                  <a:gd name="T59" fmla="*/ 0 h 10518"/>
                  <a:gd name="T60" fmla="*/ 0 w 12187"/>
                  <a:gd name="T61" fmla="*/ 0 h 10518"/>
                  <a:gd name="T62" fmla="*/ 0 w 12187"/>
                  <a:gd name="T63" fmla="*/ 0 h 10518"/>
                  <a:gd name="T64" fmla="*/ 0 w 12187"/>
                  <a:gd name="T65" fmla="*/ 0 h 10518"/>
                  <a:gd name="T66" fmla="*/ 0 w 12187"/>
                  <a:gd name="T67" fmla="*/ 0 h 10518"/>
                  <a:gd name="T68" fmla="*/ 0 w 12187"/>
                  <a:gd name="T69" fmla="*/ 0 h 10518"/>
                  <a:gd name="T70" fmla="*/ 0 w 12187"/>
                  <a:gd name="T71" fmla="*/ 0 h 10518"/>
                  <a:gd name="T72" fmla="*/ 0 w 12187"/>
                  <a:gd name="T73" fmla="*/ 0 h 10518"/>
                  <a:gd name="T74" fmla="*/ 0 w 12187"/>
                  <a:gd name="T75" fmla="*/ 0 h 10518"/>
                  <a:gd name="T76" fmla="*/ 0 w 12187"/>
                  <a:gd name="T77" fmla="*/ 0 h 10518"/>
                  <a:gd name="T78" fmla="*/ 0 w 12187"/>
                  <a:gd name="T79" fmla="*/ 0 h 10518"/>
                  <a:gd name="T80" fmla="*/ 0 w 12187"/>
                  <a:gd name="T81" fmla="*/ 0 h 10518"/>
                  <a:gd name="T82" fmla="*/ 0 w 12187"/>
                  <a:gd name="T83" fmla="*/ 0 h 10518"/>
                  <a:gd name="T84" fmla="*/ 0 w 12187"/>
                  <a:gd name="T85" fmla="*/ 0 h 10518"/>
                  <a:gd name="T86" fmla="*/ 0 w 12187"/>
                  <a:gd name="T87" fmla="*/ 0 h 10518"/>
                  <a:gd name="T88" fmla="*/ 0 w 12187"/>
                  <a:gd name="T89" fmla="*/ 0 h 10518"/>
                  <a:gd name="T90" fmla="*/ 0 w 12187"/>
                  <a:gd name="T91" fmla="*/ 0 h 10518"/>
                  <a:gd name="T92" fmla="*/ 0 w 12187"/>
                  <a:gd name="T93" fmla="*/ 0 h 10518"/>
                  <a:gd name="T94" fmla="*/ 0 w 12187"/>
                  <a:gd name="T95" fmla="*/ 0 h 10518"/>
                  <a:gd name="T96" fmla="*/ 0 w 12187"/>
                  <a:gd name="T97" fmla="*/ 0 h 10518"/>
                  <a:gd name="T98" fmla="*/ 0 w 12187"/>
                  <a:gd name="T99" fmla="*/ 0 h 10518"/>
                  <a:gd name="T100" fmla="*/ 0 w 12187"/>
                  <a:gd name="T101" fmla="*/ 0 h 10518"/>
                  <a:gd name="T102" fmla="*/ 0 w 12187"/>
                  <a:gd name="T103" fmla="*/ 0 h 10518"/>
                  <a:gd name="T104" fmla="*/ 0 w 12187"/>
                  <a:gd name="T105" fmla="*/ 0 h 10518"/>
                  <a:gd name="T106" fmla="*/ 0 w 12187"/>
                  <a:gd name="T107" fmla="*/ 0 h 10518"/>
                  <a:gd name="T108" fmla="*/ 0 w 12187"/>
                  <a:gd name="T109" fmla="*/ 0 h 10518"/>
                  <a:gd name="T110" fmla="*/ 0 w 12187"/>
                  <a:gd name="T111" fmla="*/ 0 h 10518"/>
                  <a:gd name="T112" fmla="*/ 0 w 12187"/>
                  <a:gd name="T113" fmla="*/ 0 h 10518"/>
                  <a:gd name="T114" fmla="*/ 0 w 12187"/>
                  <a:gd name="T115" fmla="*/ 0 h 10518"/>
                  <a:gd name="T116" fmla="*/ 0 w 12187"/>
                  <a:gd name="T117" fmla="*/ 0 h 10518"/>
                  <a:gd name="T118" fmla="*/ 0 w 12187"/>
                  <a:gd name="T119" fmla="*/ 0 h 10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87"/>
                  <a:gd name="T181" fmla="*/ 0 h 10518"/>
                  <a:gd name="T182" fmla="*/ 12187 w 12187"/>
                  <a:gd name="T183" fmla="*/ 10518 h 10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87" h="10518">
                    <a:moveTo>
                      <a:pt x="10570" y="9661"/>
                    </a:moveTo>
                    <a:lnTo>
                      <a:pt x="10574" y="9651"/>
                    </a:lnTo>
                    <a:lnTo>
                      <a:pt x="10587" y="9622"/>
                    </a:lnTo>
                    <a:lnTo>
                      <a:pt x="10609" y="9580"/>
                    </a:lnTo>
                    <a:lnTo>
                      <a:pt x="10637" y="9522"/>
                    </a:lnTo>
                    <a:lnTo>
                      <a:pt x="10674" y="9455"/>
                    </a:lnTo>
                    <a:lnTo>
                      <a:pt x="10717" y="9380"/>
                    </a:lnTo>
                    <a:lnTo>
                      <a:pt x="10741" y="9340"/>
                    </a:lnTo>
                    <a:lnTo>
                      <a:pt x="10766" y="9299"/>
                    </a:lnTo>
                    <a:lnTo>
                      <a:pt x="10793" y="9256"/>
                    </a:lnTo>
                    <a:lnTo>
                      <a:pt x="10821" y="9214"/>
                    </a:lnTo>
                    <a:lnTo>
                      <a:pt x="10851" y="9171"/>
                    </a:lnTo>
                    <a:lnTo>
                      <a:pt x="10881" y="9128"/>
                    </a:lnTo>
                    <a:lnTo>
                      <a:pt x="10913" y="9085"/>
                    </a:lnTo>
                    <a:lnTo>
                      <a:pt x="10946" y="9044"/>
                    </a:lnTo>
                    <a:lnTo>
                      <a:pt x="10980" y="9004"/>
                    </a:lnTo>
                    <a:lnTo>
                      <a:pt x="11015" y="8964"/>
                    </a:lnTo>
                    <a:lnTo>
                      <a:pt x="11052" y="8927"/>
                    </a:lnTo>
                    <a:lnTo>
                      <a:pt x="11089" y="8891"/>
                    </a:lnTo>
                    <a:lnTo>
                      <a:pt x="11126" y="8857"/>
                    </a:lnTo>
                    <a:lnTo>
                      <a:pt x="11165" y="8827"/>
                    </a:lnTo>
                    <a:lnTo>
                      <a:pt x="11204" y="8798"/>
                    </a:lnTo>
                    <a:lnTo>
                      <a:pt x="11244" y="8773"/>
                    </a:lnTo>
                    <a:lnTo>
                      <a:pt x="11285" y="8752"/>
                    </a:lnTo>
                    <a:lnTo>
                      <a:pt x="11326" y="8735"/>
                    </a:lnTo>
                    <a:lnTo>
                      <a:pt x="11367" y="8721"/>
                    </a:lnTo>
                    <a:lnTo>
                      <a:pt x="11410" y="8711"/>
                    </a:lnTo>
                    <a:lnTo>
                      <a:pt x="11451" y="8705"/>
                    </a:lnTo>
                    <a:lnTo>
                      <a:pt x="11492" y="8696"/>
                    </a:lnTo>
                    <a:lnTo>
                      <a:pt x="11531" y="8686"/>
                    </a:lnTo>
                    <a:lnTo>
                      <a:pt x="11568" y="8675"/>
                    </a:lnTo>
                    <a:lnTo>
                      <a:pt x="11604" y="8662"/>
                    </a:lnTo>
                    <a:lnTo>
                      <a:pt x="11639" y="8648"/>
                    </a:lnTo>
                    <a:lnTo>
                      <a:pt x="11672" y="8633"/>
                    </a:lnTo>
                    <a:lnTo>
                      <a:pt x="11703" y="8617"/>
                    </a:lnTo>
                    <a:lnTo>
                      <a:pt x="11733" y="8600"/>
                    </a:lnTo>
                    <a:lnTo>
                      <a:pt x="11760" y="8580"/>
                    </a:lnTo>
                    <a:lnTo>
                      <a:pt x="11785" y="8560"/>
                    </a:lnTo>
                    <a:lnTo>
                      <a:pt x="11809" y="8539"/>
                    </a:lnTo>
                    <a:lnTo>
                      <a:pt x="11830" y="8515"/>
                    </a:lnTo>
                    <a:lnTo>
                      <a:pt x="11850" y="8491"/>
                    </a:lnTo>
                    <a:lnTo>
                      <a:pt x="11868" y="8465"/>
                    </a:lnTo>
                    <a:lnTo>
                      <a:pt x="11883" y="8439"/>
                    </a:lnTo>
                    <a:lnTo>
                      <a:pt x="11896" y="8410"/>
                    </a:lnTo>
                    <a:lnTo>
                      <a:pt x="11908" y="8380"/>
                    </a:lnTo>
                    <a:lnTo>
                      <a:pt x="11915" y="8350"/>
                    </a:lnTo>
                    <a:lnTo>
                      <a:pt x="11921" y="8318"/>
                    </a:lnTo>
                    <a:lnTo>
                      <a:pt x="11925" y="8284"/>
                    </a:lnTo>
                    <a:lnTo>
                      <a:pt x="11926" y="8249"/>
                    </a:lnTo>
                    <a:lnTo>
                      <a:pt x="11925" y="8214"/>
                    </a:lnTo>
                    <a:lnTo>
                      <a:pt x="11921" y="8177"/>
                    </a:lnTo>
                    <a:lnTo>
                      <a:pt x="11915" y="8138"/>
                    </a:lnTo>
                    <a:lnTo>
                      <a:pt x="11905" y="8098"/>
                    </a:lnTo>
                    <a:lnTo>
                      <a:pt x="11894" y="8057"/>
                    </a:lnTo>
                    <a:lnTo>
                      <a:pt x="11879" y="8014"/>
                    </a:lnTo>
                    <a:lnTo>
                      <a:pt x="11861" y="7971"/>
                    </a:lnTo>
                    <a:lnTo>
                      <a:pt x="11840" y="7926"/>
                    </a:lnTo>
                    <a:lnTo>
                      <a:pt x="11817" y="7880"/>
                    </a:lnTo>
                    <a:lnTo>
                      <a:pt x="11790" y="7832"/>
                    </a:lnTo>
                    <a:lnTo>
                      <a:pt x="11764" y="7783"/>
                    </a:lnTo>
                    <a:lnTo>
                      <a:pt x="11740" y="7736"/>
                    </a:lnTo>
                    <a:lnTo>
                      <a:pt x="11722" y="7689"/>
                    </a:lnTo>
                    <a:lnTo>
                      <a:pt x="11705" y="7641"/>
                    </a:lnTo>
                    <a:lnTo>
                      <a:pt x="11692" y="7596"/>
                    </a:lnTo>
                    <a:lnTo>
                      <a:pt x="11681" y="7550"/>
                    </a:lnTo>
                    <a:lnTo>
                      <a:pt x="11672" y="7505"/>
                    </a:lnTo>
                    <a:lnTo>
                      <a:pt x="11667" y="7461"/>
                    </a:lnTo>
                    <a:lnTo>
                      <a:pt x="11664" y="7418"/>
                    </a:lnTo>
                    <a:lnTo>
                      <a:pt x="11663" y="7374"/>
                    </a:lnTo>
                    <a:lnTo>
                      <a:pt x="11664" y="7332"/>
                    </a:lnTo>
                    <a:lnTo>
                      <a:pt x="11668" y="7290"/>
                    </a:lnTo>
                    <a:lnTo>
                      <a:pt x="11673" y="7248"/>
                    </a:lnTo>
                    <a:lnTo>
                      <a:pt x="11679" y="7208"/>
                    </a:lnTo>
                    <a:lnTo>
                      <a:pt x="11688" y="7168"/>
                    </a:lnTo>
                    <a:lnTo>
                      <a:pt x="11698" y="7128"/>
                    </a:lnTo>
                    <a:lnTo>
                      <a:pt x="11710" y="7089"/>
                    </a:lnTo>
                    <a:lnTo>
                      <a:pt x="11723" y="7051"/>
                    </a:lnTo>
                    <a:lnTo>
                      <a:pt x="11737" y="7013"/>
                    </a:lnTo>
                    <a:lnTo>
                      <a:pt x="11752" y="6976"/>
                    </a:lnTo>
                    <a:lnTo>
                      <a:pt x="11768" y="6940"/>
                    </a:lnTo>
                    <a:lnTo>
                      <a:pt x="11784" y="6904"/>
                    </a:lnTo>
                    <a:lnTo>
                      <a:pt x="11802" y="6867"/>
                    </a:lnTo>
                    <a:lnTo>
                      <a:pt x="11819" y="6834"/>
                    </a:lnTo>
                    <a:lnTo>
                      <a:pt x="11855" y="6765"/>
                    </a:lnTo>
                    <a:lnTo>
                      <a:pt x="11893" y="6700"/>
                    </a:lnTo>
                    <a:lnTo>
                      <a:pt x="11929" y="6636"/>
                    </a:lnTo>
                    <a:lnTo>
                      <a:pt x="11963" y="6577"/>
                    </a:lnTo>
                    <a:lnTo>
                      <a:pt x="11980" y="6545"/>
                    </a:lnTo>
                    <a:lnTo>
                      <a:pt x="11997" y="6510"/>
                    </a:lnTo>
                    <a:lnTo>
                      <a:pt x="12015" y="6474"/>
                    </a:lnTo>
                    <a:lnTo>
                      <a:pt x="12032" y="6434"/>
                    </a:lnTo>
                    <a:lnTo>
                      <a:pt x="12050" y="6392"/>
                    </a:lnTo>
                    <a:lnTo>
                      <a:pt x="12067" y="6347"/>
                    </a:lnTo>
                    <a:lnTo>
                      <a:pt x="12085" y="6301"/>
                    </a:lnTo>
                    <a:lnTo>
                      <a:pt x="12101" y="6252"/>
                    </a:lnTo>
                    <a:lnTo>
                      <a:pt x="12116" y="6202"/>
                    </a:lnTo>
                    <a:lnTo>
                      <a:pt x="12131" y="6151"/>
                    </a:lnTo>
                    <a:lnTo>
                      <a:pt x="12143" y="6098"/>
                    </a:lnTo>
                    <a:lnTo>
                      <a:pt x="12156" y="6046"/>
                    </a:lnTo>
                    <a:lnTo>
                      <a:pt x="12166" y="5991"/>
                    </a:lnTo>
                    <a:lnTo>
                      <a:pt x="12175" y="5937"/>
                    </a:lnTo>
                    <a:lnTo>
                      <a:pt x="12181" y="5883"/>
                    </a:lnTo>
                    <a:lnTo>
                      <a:pt x="12185" y="5828"/>
                    </a:lnTo>
                    <a:lnTo>
                      <a:pt x="12187" y="5773"/>
                    </a:lnTo>
                    <a:lnTo>
                      <a:pt x="12187" y="5718"/>
                    </a:lnTo>
                    <a:lnTo>
                      <a:pt x="12183" y="5663"/>
                    </a:lnTo>
                    <a:lnTo>
                      <a:pt x="12177" y="5610"/>
                    </a:lnTo>
                    <a:lnTo>
                      <a:pt x="12168" y="5558"/>
                    </a:lnTo>
                    <a:lnTo>
                      <a:pt x="12156" y="5507"/>
                    </a:lnTo>
                    <a:lnTo>
                      <a:pt x="12141" y="5457"/>
                    </a:lnTo>
                    <a:lnTo>
                      <a:pt x="12121" y="5408"/>
                    </a:lnTo>
                    <a:lnTo>
                      <a:pt x="12099" y="5362"/>
                    </a:lnTo>
                    <a:lnTo>
                      <a:pt x="12071" y="5317"/>
                    </a:lnTo>
                    <a:lnTo>
                      <a:pt x="12040" y="5275"/>
                    </a:lnTo>
                    <a:lnTo>
                      <a:pt x="12004" y="5235"/>
                    </a:lnTo>
                    <a:lnTo>
                      <a:pt x="11964" y="5197"/>
                    </a:lnTo>
                    <a:lnTo>
                      <a:pt x="11919" y="5164"/>
                    </a:lnTo>
                    <a:lnTo>
                      <a:pt x="11869" y="5132"/>
                    </a:lnTo>
                    <a:lnTo>
                      <a:pt x="11814" y="5104"/>
                    </a:lnTo>
                    <a:lnTo>
                      <a:pt x="11758" y="5075"/>
                    </a:lnTo>
                    <a:lnTo>
                      <a:pt x="11700" y="5043"/>
                    </a:lnTo>
                    <a:lnTo>
                      <a:pt x="11644" y="5005"/>
                    </a:lnTo>
                    <a:lnTo>
                      <a:pt x="11589" y="4965"/>
                    </a:lnTo>
                    <a:lnTo>
                      <a:pt x="11535" y="4920"/>
                    </a:lnTo>
                    <a:lnTo>
                      <a:pt x="11481" y="4873"/>
                    </a:lnTo>
                    <a:lnTo>
                      <a:pt x="11427" y="4823"/>
                    </a:lnTo>
                    <a:lnTo>
                      <a:pt x="11376" y="4769"/>
                    </a:lnTo>
                    <a:lnTo>
                      <a:pt x="11325" y="4714"/>
                    </a:lnTo>
                    <a:lnTo>
                      <a:pt x="11275" y="4657"/>
                    </a:lnTo>
                    <a:lnTo>
                      <a:pt x="11228" y="4597"/>
                    </a:lnTo>
                    <a:lnTo>
                      <a:pt x="11181" y="4536"/>
                    </a:lnTo>
                    <a:lnTo>
                      <a:pt x="11135" y="4473"/>
                    </a:lnTo>
                    <a:lnTo>
                      <a:pt x="11093" y="4409"/>
                    </a:lnTo>
                    <a:lnTo>
                      <a:pt x="11050" y="4344"/>
                    </a:lnTo>
                    <a:lnTo>
                      <a:pt x="11012" y="4279"/>
                    </a:lnTo>
                    <a:lnTo>
                      <a:pt x="10973" y="4213"/>
                    </a:lnTo>
                    <a:lnTo>
                      <a:pt x="10938" y="4146"/>
                    </a:lnTo>
                    <a:lnTo>
                      <a:pt x="10904" y="4080"/>
                    </a:lnTo>
                    <a:lnTo>
                      <a:pt x="10873" y="4015"/>
                    </a:lnTo>
                    <a:lnTo>
                      <a:pt x="10843" y="3949"/>
                    </a:lnTo>
                    <a:lnTo>
                      <a:pt x="10817" y="3886"/>
                    </a:lnTo>
                    <a:lnTo>
                      <a:pt x="10793" y="3823"/>
                    </a:lnTo>
                    <a:lnTo>
                      <a:pt x="10772" y="3761"/>
                    </a:lnTo>
                    <a:lnTo>
                      <a:pt x="10753" y="3701"/>
                    </a:lnTo>
                    <a:lnTo>
                      <a:pt x="10737" y="3643"/>
                    </a:lnTo>
                    <a:lnTo>
                      <a:pt x="10725" y="3587"/>
                    </a:lnTo>
                    <a:lnTo>
                      <a:pt x="10715" y="3534"/>
                    </a:lnTo>
                    <a:lnTo>
                      <a:pt x="10708" y="3482"/>
                    </a:lnTo>
                    <a:lnTo>
                      <a:pt x="10705" y="3435"/>
                    </a:lnTo>
                    <a:lnTo>
                      <a:pt x="10705" y="3390"/>
                    </a:lnTo>
                    <a:lnTo>
                      <a:pt x="10708" y="3349"/>
                    </a:lnTo>
                    <a:lnTo>
                      <a:pt x="10713" y="3310"/>
                    </a:lnTo>
                    <a:lnTo>
                      <a:pt x="10721" y="3270"/>
                    </a:lnTo>
                    <a:lnTo>
                      <a:pt x="10730" y="3232"/>
                    </a:lnTo>
                    <a:lnTo>
                      <a:pt x="10738" y="3193"/>
                    </a:lnTo>
                    <a:lnTo>
                      <a:pt x="10757" y="3117"/>
                    </a:lnTo>
                    <a:lnTo>
                      <a:pt x="10776" y="3043"/>
                    </a:lnTo>
                    <a:lnTo>
                      <a:pt x="10785" y="3007"/>
                    </a:lnTo>
                    <a:lnTo>
                      <a:pt x="10792" y="2972"/>
                    </a:lnTo>
                    <a:lnTo>
                      <a:pt x="10800" y="2938"/>
                    </a:lnTo>
                    <a:lnTo>
                      <a:pt x="10806" y="2905"/>
                    </a:lnTo>
                    <a:lnTo>
                      <a:pt x="10811" y="2872"/>
                    </a:lnTo>
                    <a:lnTo>
                      <a:pt x="10813" y="2841"/>
                    </a:lnTo>
                    <a:lnTo>
                      <a:pt x="10815" y="2810"/>
                    </a:lnTo>
                    <a:lnTo>
                      <a:pt x="10815" y="2781"/>
                    </a:lnTo>
                    <a:lnTo>
                      <a:pt x="10811" y="2752"/>
                    </a:lnTo>
                    <a:lnTo>
                      <a:pt x="10806" y="2725"/>
                    </a:lnTo>
                    <a:lnTo>
                      <a:pt x="10797" y="2700"/>
                    </a:lnTo>
                    <a:lnTo>
                      <a:pt x="10786" y="2675"/>
                    </a:lnTo>
                    <a:lnTo>
                      <a:pt x="10772" y="2651"/>
                    </a:lnTo>
                    <a:lnTo>
                      <a:pt x="10755" y="2630"/>
                    </a:lnTo>
                    <a:lnTo>
                      <a:pt x="10733" y="2610"/>
                    </a:lnTo>
                    <a:lnTo>
                      <a:pt x="10708" y="2591"/>
                    </a:lnTo>
                    <a:lnTo>
                      <a:pt x="10679" y="2574"/>
                    </a:lnTo>
                    <a:lnTo>
                      <a:pt x="10645" y="2559"/>
                    </a:lnTo>
                    <a:lnTo>
                      <a:pt x="10607" y="2545"/>
                    </a:lnTo>
                    <a:lnTo>
                      <a:pt x="10565" y="2533"/>
                    </a:lnTo>
                    <a:lnTo>
                      <a:pt x="10518" y="2523"/>
                    </a:lnTo>
                    <a:lnTo>
                      <a:pt x="10464" y="2515"/>
                    </a:lnTo>
                    <a:lnTo>
                      <a:pt x="10406" y="2509"/>
                    </a:lnTo>
                    <a:lnTo>
                      <a:pt x="10343" y="2504"/>
                    </a:lnTo>
                    <a:lnTo>
                      <a:pt x="10277" y="2499"/>
                    </a:lnTo>
                    <a:lnTo>
                      <a:pt x="10213" y="2491"/>
                    </a:lnTo>
                    <a:lnTo>
                      <a:pt x="10152" y="2479"/>
                    </a:lnTo>
                    <a:lnTo>
                      <a:pt x="10093" y="2465"/>
                    </a:lnTo>
                    <a:lnTo>
                      <a:pt x="10036" y="2446"/>
                    </a:lnTo>
                    <a:lnTo>
                      <a:pt x="9981" y="2426"/>
                    </a:lnTo>
                    <a:lnTo>
                      <a:pt x="9927" y="2403"/>
                    </a:lnTo>
                    <a:lnTo>
                      <a:pt x="9876" y="2378"/>
                    </a:lnTo>
                    <a:lnTo>
                      <a:pt x="9828" y="2349"/>
                    </a:lnTo>
                    <a:lnTo>
                      <a:pt x="9780" y="2319"/>
                    </a:lnTo>
                    <a:lnTo>
                      <a:pt x="9734" y="2287"/>
                    </a:lnTo>
                    <a:lnTo>
                      <a:pt x="9690" y="2252"/>
                    </a:lnTo>
                    <a:lnTo>
                      <a:pt x="9649" y="2216"/>
                    </a:lnTo>
                    <a:lnTo>
                      <a:pt x="9608" y="2177"/>
                    </a:lnTo>
                    <a:lnTo>
                      <a:pt x="9569" y="2137"/>
                    </a:lnTo>
                    <a:lnTo>
                      <a:pt x="9533" y="2096"/>
                    </a:lnTo>
                    <a:lnTo>
                      <a:pt x="9497" y="2053"/>
                    </a:lnTo>
                    <a:lnTo>
                      <a:pt x="9463" y="2010"/>
                    </a:lnTo>
                    <a:lnTo>
                      <a:pt x="9431" y="1965"/>
                    </a:lnTo>
                    <a:lnTo>
                      <a:pt x="9400" y="1919"/>
                    </a:lnTo>
                    <a:lnTo>
                      <a:pt x="9371" y="1871"/>
                    </a:lnTo>
                    <a:lnTo>
                      <a:pt x="9342" y="1824"/>
                    </a:lnTo>
                    <a:lnTo>
                      <a:pt x="9315" y="1776"/>
                    </a:lnTo>
                    <a:lnTo>
                      <a:pt x="9290" y="1728"/>
                    </a:lnTo>
                    <a:lnTo>
                      <a:pt x="9266" y="1679"/>
                    </a:lnTo>
                    <a:lnTo>
                      <a:pt x="9242" y="1630"/>
                    </a:lnTo>
                    <a:lnTo>
                      <a:pt x="9220" y="1582"/>
                    </a:lnTo>
                    <a:lnTo>
                      <a:pt x="9200" y="1533"/>
                    </a:lnTo>
                    <a:lnTo>
                      <a:pt x="9180" y="1485"/>
                    </a:lnTo>
                    <a:lnTo>
                      <a:pt x="9161" y="1437"/>
                    </a:lnTo>
                    <a:lnTo>
                      <a:pt x="9144" y="1389"/>
                    </a:lnTo>
                    <a:lnTo>
                      <a:pt x="9127" y="1343"/>
                    </a:lnTo>
                    <a:lnTo>
                      <a:pt x="9106" y="1294"/>
                    </a:lnTo>
                    <a:lnTo>
                      <a:pt x="9080" y="1243"/>
                    </a:lnTo>
                    <a:lnTo>
                      <a:pt x="9046" y="1187"/>
                    </a:lnTo>
                    <a:lnTo>
                      <a:pt x="9006" y="1130"/>
                    </a:lnTo>
                    <a:lnTo>
                      <a:pt x="8962" y="1069"/>
                    </a:lnTo>
                    <a:lnTo>
                      <a:pt x="8910" y="1006"/>
                    </a:lnTo>
                    <a:lnTo>
                      <a:pt x="8853" y="941"/>
                    </a:lnTo>
                    <a:lnTo>
                      <a:pt x="8791" y="875"/>
                    </a:lnTo>
                    <a:lnTo>
                      <a:pt x="8723" y="809"/>
                    </a:lnTo>
                    <a:lnTo>
                      <a:pt x="8652" y="742"/>
                    </a:lnTo>
                    <a:lnTo>
                      <a:pt x="8576" y="675"/>
                    </a:lnTo>
                    <a:lnTo>
                      <a:pt x="8495" y="609"/>
                    </a:lnTo>
                    <a:lnTo>
                      <a:pt x="8410" y="544"/>
                    </a:lnTo>
                    <a:lnTo>
                      <a:pt x="8321" y="481"/>
                    </a:lnTo>
                    <a:lnTo>
                      <a:pt x="8230" y="420"/>
                    </a:lnTo>
                    <a:lnTo>
                      <a:pt x="8135" y="361"/>
                    </a:lnTo>
                    <a:lnTo>
                      <a:pt x="8037" y="305"/>
                    </a:lnTo>
                    <a:lnTo>
                      <a:pt x="7936" y="251"/>
                    </a:lnTo>
                    <a:lnTo>
                      <a:pt x="7833" y="202"/>
                    </a:lnTo>
                    <a:lnTo>
                      <a:pt x="7727" y="157"/>
                    </a:lnTo>
                    <a:lnTo>
                      <a:pt x="7620" y="117"/>
                    </a:lnTo>
                    <a:lnTo>
                      <a:pt x="7510" y="83"/>
                    </a:lnTo>
                    <a:lnTo>
                      <a:pt x="7401" y="53"/>
                    </a:lnTo>
                    <a:lnTo>
                      <a:pt x="7288" y="29"/>
                    </a:lnTo>
                    <a:lnTo>
                      <a:pt x="7176" y="13"/>
                    </a:lnTo>
                    <a:lnTo>
                      <a:pt x="7062" y="3"/>
                    </a:lnTo>
                    <a:lnTo>
                      <a:pt x="6948" y="0"/>
                    </a:lnTo>
                    <a:lnTo>
                      <a:pt x="6834" y="5"/>
                    </a:lnTo>
                    <a:lnTo>
                      <a:pt x="6719" y="18"/>
                    </a:lnTo>
                    <a:lnTo>
                      <a:pt x="6606" y="40"/>
                    </a:lnTo>
                    <a:lnTo>
                      <a:pt x="6492" y="71"/>
                    </a:lnTo>
                    <a:lnTo>
                      <a:pt x="6380" y="112"/>
                    </a:lnTo>
                    <a:lnTo>
                      <a:pt x="6270" y="156"/>
                    </a:lnTo>
                    <a:lnTo>
                      <a:pt x="6165" y="196"/>
                    </a:lnTo>
                    <a:lnTo>
                      <a:pt x="6063" y="231"/>
                    </a:lnTo>
                    <a:lnTo>
                      <a:pt x="5964" y="263"/>
                    </a:lnTo>
                    <a:lnTo>
                      <a:pt x="5869" y="292"/>
                    </a:lnTo>
                    <a:lnTo>
                      <a:pt x="5777" y="318"/>
                    </a:lnTo>
                    <a:lnTo>
                      <a:pt x="5688" y="342"/>
                    </a:lnTo>
                    <a:lnTo>
                      <a:pt x="5604" y="362"/>
                    </a:lnTo>
                    <a:lnTo>
                      <a:pt x="5521" y="380"/>
                    </a:lnTo>
                    <a:lnTo>
                      <a:pt x="5441" y="396"/>
                    </a:lnTo>
                    <a:lnTo>
                      <a:pt x="5365" y="410"/>
                    </a:lnTo>
                    <a:lnTo>
                      <a:pt x="5292" y="422"/>
                    </a:lnTo>
                    <a:lnTo>
                      <a:pt x="5153" y="443"/>
                    </a:lnTo>
                    <a:lnTo>
                      <a:pt x="5025" y="461"/>
                    </a:lnTo>
                    <a:lnTo>
                      <a:pt x="4906" y="477"/>
                    </a:lnTo>
                    <a:lnTo>
                      <a:pt x="4796" y="492"/>
                    </a:lnTo>
                    <a:lnTo>
                      <a:pt x="4744" y="502"/>
                    </a:lnTo>
                    <a:lnTo>
                      <a:pt x="4695" y="511"/>
                    </a:lnTo>
                    <a:lnTo>
                      <a:pt x="4648" y="522"/>
                    </a:lnTo>
                    <a:lnTo>
                      <a:pt x="4602" y="533"/>
                    </a:lnTo>
                    <a:lnTo>
                      <a:pt x="4558" y="547"/>
                    </a:lnTo>
                    <a:lnTo>
                      <a:pt x="4516" y="562"/>
                    </a:lnTo>
                    <a:lnTo>
                      <a:pt x="4476" y="579"/>
                    </a:lnTo>
                    <a:lnTo>
                      <a:pt x="4437" y="599"/>
                    </a:lnTo>
                    <a:lnTo>
                      <a:pt x="4399" y="622"/>
                    </a:lnTo>
                    <a:lnTo>
                      <a:pt x="4363" y="647"/>
                    </a:lnTo>
                    <a:lnTo>
                      <a:pt x="4328" y="674"/>
                    </a:lnTo>
                    <a:lnTo>
                      <a:pt x="4295" y="705"/>
                    </a:lnTo>
                    <a:lnTo>
                      <a:pt x="4263" y="740"/>
                    </a:lnTo>
                    <a:lnTo>
                      <a:pt x="4234" y="778"/>
                    </a:lnTo>
                    <a:lnTo>
                      <a:pt x="4207" y="820"/>
                    </a:lnTo>
                    <a:lnTo>
                      <a:pt x="4184" y="864"/>
                    </a:lnTo>
                    <a:lnTo>
                      <a:pt x="4161" y="911"/>
                    </a:lnTo>
                    <a:lnTo>
                      <a:pt x="4140" y="961"/>
                    </a:lnTo>
                    <a:lnTo>
                      <a:pt x="4120" y="1014"/>
                    </a:lnTo>
                    <a:lnTo>
                      <a:pt x="4100" y="1067"/>
                    </a:lnTo>
                    <a:lnTo>
                      <a:pt x="4061" y="1181"/>
                    </a:lnTo>
                    <a:lnTo>
                      <a:pt x="4020" y="1299"/>
                    </a:lnTo>
                    <a:lnTo>
                      <a:pt x="3998" y="1359"/>
                    </a:lnTo>
                    <a:lnTo>
                      <a:pt x="3974" y="1421"/>
                    </a:lnTo>
                    <a:lnTo>
                      <a:pt x="3949" y="1482"/>
                    </a:lnTo>
                    <a:lnTo>
                      <a:pt x="3920" y="1543"/>
                    </a:lnTo>
                    <a:lnTo>
                      <a:pt x="3889" y="1603"/>
                    </a:lnTo>
                    <a:lnTo>
                      <a:pt x="3855" y="1664"/>
                    </a:lnTo>
                    <a:lnTo>
                      <a:pt x="3818" y="1724"/>
                    </a:lnTo>
                    <a:lnTo>
                      <a:pt x="3777" y="1782"/>
                    </a:lnTo>
                    <a:lnTo>
                      <a:pt x="3732" y="1840"/>
                    </a:lnTo>
                    <a:lnTo>
                      <a:pt x="3681" y="1895"/>
                    </a:lnTo>
                    <a:lnTo>
                      <a:pt x="3626" y="1950"/>
                    </a:lnTo>
                    <a:lnTo>
                      <a:pt x="3565" y="2001"/>
                    </a:lnTo>
                    <a:lnTo>
                      <a:pt x="3499" y="2051"/>
                    </a:lnTo>
                    <a:lnTo>
                      <a:pt x="3426" y="2098"/>
                    </a:lnTo>
                    <a:lnTo>
                      <a:pt x="3348" y="2143"/>
                    </a:lnTo>
                    <a:lnTo>
                      <a:pt x="3261" y="2184"/>
                    </a:lnTo>
                    <a:lnTo>
                      <a:pt x="3169" y="2223"/>
                    </a:lnTo>
                    <a:lnTo>
                      <a:pt x="3068" y="2258"/>
                    </a:lnTo>
                    <a:lnTo>
                      <a:pt x="2960" y="2289"/>
                    </a:lnTo>
                    <a:lnTo>
                      <a:pt x="2842" y="2317"/>
                    </a:lnTo>
                    <a:lnTo>
                      <a:pt x="2725" y="2344"/>
                    </a:lnTo>
                    <a:lnTo>
                      <a:pt x="2614" y="2377"/>
                    </a:lnTo>
                    <a:lnTo>
                      <a:pt x="2510" y="2413"/>
                    </a:lnTo>
                    <a:lnTo>
                      <a:pt x="2412" y="2453"/>
                    </a:lnTo>
                    <a:lnTo>
                      <a:pt x="2321" y="2496"/>
                    </a:lnTo>
                    <a:lnTo>
                      <a:pt x="2235" y="2543"/>
                    </a:lnTo>
                    <a:lnTo>
                      <a:pt x="2155" y="2593"/>
                    </a:lnTo>
                    <a:lnTo>
                      <a:pt x="2080" y="2645"/>
                    </a:lnTo>
                    <a:lnTo>
                      <a:pt x="2010" y="2700"/>
                    </a:lnTo>
                    <a:lnTo>
                      <a:pt x="1946" y="2757"/>
                    </a:lnTo>
                    <a:lnTo>
                      <a:pt x="1886" y="2816"/>
                    </a:lnTo>
                    <a:lnTo>
                      <a:pt x="1833" y="2877"/>
                    </a:lnTo>
                    <a:lnTo>
                      <a:pt x="1782" y="2938"/>
                    </a:lnTo>
                    <a:lnTo>
                      <a:pt x="1737" y="3002"/>
                    </a:lnTo>
                    <a:lnTo>
                      <a:pt x="1694" y="3066"/>
                    </a:lnTo>
                    <a:lnTo>
                      <a:pt x="1657" y="3129"/>
                    </a:lnTo>
                    <a:lnTo>
                      <a:pt x="1622" y="3194"/>
                    </a:lnTo>
                    <a:lnTo>
                      <a:pt x="1591" y="3258"/>
                    </a:lnTo>
                    <a:lnTo>
                      <a:pt x="1563" y="3323"/>
                    </a:lnTo>
                    <a:lnTo>
                      <a:pt x="1539" y="3386"/>
                    </a:lnTo>
                    <a:lnTo>
                      <a:pt x="1517" y="3449"/>
                    </a:lnTo>
                    <a:lnTo>
                      <a:pt x="1498" y="3510"/>
                    </a:lnTo>
                    <a:lnTo>
                      <a:pt x="1481" y="3570"/>
                    </a:lnTo>
                    <a:lnTo>
                      <a:pt x="1467" y="3628"/>
                    </a:lnTo>
                    <a:lnTo>
                      <a:pt x="1453" y="3685"/>
                    </a:lnTo>
                    <a:lnTo>
                      <a:pt x="1443" y="3740"/>
                    </a:lnTo>
                    <a:lnTo>
                      <a:pt x="1433" y="3791"/>
                    </a:lnTo>
                    <a:lnTo>
                      <a:pt x="1426" y="3839"/>
                    </a:lnTo>
                    <a:lnTo>
                      <a:pt x="1413" y="3928"/>
                    </a:lnTo>
                    <a:lnTo>
                      <a:pt x="1405" y="4002"/>
                    </a:lnTo>
                    <a:lnTo>
                      <a:pt x="1397" y="4034"/>
                    </a:lnTo>
                    <a:lnTo>
                      <a:pt x="1387" y="4065"/>
                    </a:lnTo>
                    <a:lnTo>
                      <a:pt x="1372" y="4095"/>
                    </a:lnTo>
                    <a:lnTo>
                      <a:pt x="1355" y="4125"/>
                    </a:lnTo>
                    <a:lnTo>
                      <a:pt x="1334" y="4153"/>
                    </a:lnTo>
                    <a:lnTo>
                      <a:pt x="1310" y="4181"/>
                    </a:lnTo>
                    <a:lnTo>
                      <a:pt x="1282" y="4209"/>
                    </a:lnTo>
                    <a:lnTo>
                      <a:pt x="1254" y="4235"/>
                    </a:lnTo>
                    <a:lnTo>
                      <a:pt x="1221" y="4262"/>
                    </a:lnTo>
                    <a:lnTo>
                      <a:pt x="1188" y="4289"/>
                    </a:lnTo>
                    <a:lnTo>
                      <a:pt x="1153" y="4315"/>
                    </a:lnTo>
                    <a:lnTo>
                      <a:pt x="1115" y="4342"/>
                    </a:lnTo>
                    <a:lnTo>
                      <a:pt x="1038" y="4396"/>
                    </a:lnTo>
                    <a:lnTo>
                      <a:pt x="958" y="4452"/>
                    </a:lnTo>
                    <a:lnTo>
                      <a:pt x="917" y="4482"/>
                    </a:lnTo>
                    <a:lnTo>
                      <a:pt x="877" y="4512"/>
                    </a:lnTo>
                    <a:lnTo>
                      <a:pt x="836" y="4542"/>
                    </a:lnTo>
                    <a:lnTo>
                      <a:pt x="796" y="4575"/>
                    </a:lnTo>
                    <a:lnTo>
                      <a:pt x="756" y="4608"/>
                    </a:lnTo>
                    <a:lnTo>
                      <a:pt x="718" y="4642"/>
                    </a:lnTo>
                    <a:lnTo>
                      <a:pt x="681" y="4678"/>
                    </a:lnTo>
                    <a:lnTo>
                      <a:pt x="645" y="4716"/>
                    </a:lnTo>
                    <a:lnTo>
                      <a:pt x="611" y="4756"/>
                    </a:lnTo>
                    <a:lnTo>
                      <a:pt x="579" y="4797"/>
                    </a:lnTo>
                    <a:lnTo>
                      <a:pt x="549" y="4839"/>
                    </a:lnTo>
                    <a:lnTo>
                      <a:pt x="521" y="4885"/>
                    </a:lnTo>
                    <a:lnTo>
                      <a:pt x="496" y="4933"/>
                    </a:lnTo>
                    <a:lnTo>
                      <a:pt x="475" y="4981"/>
                    </a:lnTo>
                    <a:lnTo>
                      <a:pt x="456" y="5034"/>
                    </a:lnTo>
                    <a:lnTo>
                      <a:pt x="441" y="5089"/>
                    </a:lnTo>
                    <a:lnTo>
                      <a:pt x="426" y="5146"/>
                    </a:lnTo>
                    <a:lnTo>
                      <a:pt x="409" y="5209"/>
                    </a:lnTo>
                    <a:lnTo>
                      <a:pt x="391" y="5272"/>
                    </a:lnTo>
                    <a:lnTo>
                      <a:pt x="372" y="5341"/>
                    </a:lnTo>
                    <a:lnTo>
                      <a:pt x="328" y="5484"/>
                    </a:lnTo>
                    <a:lnTo>
                      <a:pt x="282" y="5639"/>
                    </a:lnTo>
                    <a:lnTo>
                      <a:pt x="234" y="5801"/>
                    </a:lnTo>
                    <a:lnTo>
                      <a:pt x="187" y="5971"/>
                    </a:lnTo>
                    <a:lnTo>
                      <a:pt x="164" y="6059"/>
                    </a:lnTo>
                    <a:lnTo>
                      <a:pt x="142" y="6147"/>
                    </a:lnTo>
                    <a:lnTo>
                      <a:pt x="119" y="6236"/>
                    </a:lnTo>
                    <a:lnTo>
                      <a:pt x="100" y="6326"/>
                    </a:lnTo>
                    <a:lnTo>
                      <a:pt x="81" y="6417"/>
                    </a:lnTo>
                    <a:lnTo>
                      <a:pt x="63" y="6508"/>
                    </a:lnTo>
                    <a:lnTo>
                      <a:pt x="47" y="6599"/>
                    </a:lnTo>
                    <a:lnTo>
                      <a:pt x="33" y="6691"/>
                    </a:lnTo>
                    <a:lnTo>
                      <a:pt x="21" y="6782"/>
                    </a:lnTo>
                    <a:lnTo>
                      <a:pt x="12" y="6874"/>
                    </a:lnTo>
                    <a:lnTo>
                      <a:pt x="5" y="6963"/>
                    </a:lnTo>
                    <a:lnTo>
                      <a:pt x="1" y="7053"/>
                    </a:lnTo>
                    <a:lnTo>
                      <a:pt x="0" y="7142"/>
                    </a:lnTo>
                    <a:lnTo>
                      <a:pt x="2" y="7231"/>
                    </a:lnTo>
                    <a:lnTo>
                      <a:pt x="8" y="7317"/>
                    </a:lnTo>
                    <a:lnTo>
                      <a:pt x="17" y="7402"/>
                    </a:lnTo>
                    <a:lnTo>
                      <a:pt x="31" y="7485"/>
                    </a:lnTo>
                    <a:lnTo>
                      <a:pt x="48" y="7566"/>
                    </a:lnTo>
                    <a:lnTo>
                      <a:pt x="70" y="7646"/>
                    </a:lnTo>
                    <a:lnTo>
                      <a:pt x="96" y="7724"/>
                    </a:lnTo>
                    <a:lnTo>
                      <a:pt x="126" y="7796"/>
                    </a:lnTo>
                    <a:lnTo>
                      <a:pt x="158" y="7865"/>
                    </a:lnTo>
                    <a:lnTo>
                      <a:pt x="194" y="7928"/>
                    </a:lnTo>
                    <a:lnTo>
                      <a:pt x="233" y="7988"/>
                    </a:lnTo>
                    <a:lnTo>
                      <a:pt x="273" y="8044"/>
                    </a:lnTo>
                    <a:lnTo>
                      <a:pt x="315" y="8097"/>
                    </a:lnTo>
                    <a:lnTo>
                      <a:pt x="360" y="8147"/>
                    </a:lnTo>
                    <a:lnTo>
                      <a:pt x="405" y="8193"/>
                    </a:lnTo>
                    <a:lnTo>
                      <a:pt x="453" y="8235"/>
                    </a:lnTo>
                    <a:lnTo>
                      <a:pt x="500" y="8276"/>
                    </a:lnTo>
                    <a:lnTo>
                      <a:pt x="547" y="8314"/>
                    </a:lnTo>
                    <a:lnTo>
                      <a:pt x="596" y="8350"/>
                    </a:lnTo>
                    <a:lnTo>
                      <a:pt x="645" y="8384"/>
                    </a:lnTo>
                    <a:lnTo>
                      <a:pt x="693" y="8416"/>
                    </a:lnTo>
                    <a:lnTo>
                      <a:pt x="741" y="8446"/>
                    </a:lnTo>
                    <a:lnTo>
                      <a:pt x="788" y="8476"/>
                    </a:lnTo>
                    <a:lnTo>
                      <a:pt x="879" y="8531"/>
                    </a:lnTo>
                    <a:lnTo>
                      <a:pt x="964" y="8584"/>
                    </a:lnTo>
                    <a:lnTo>
                      <a:pt x="1004" y="8610"/>
                    </a:lnTo>
                    <a:lnTo>
                      <a:pt x="1043" y="8636"/>
                    </a:lnTo>
                    <a:lnTo>
                      <a:pt x="1078" y="8662"/>
                    </a:lnTo>
                    <a:lnTo>
                      <a:pt x="1109" y="8688"/>
                    </a:lnTo>
                    <a:lnTo>
                      <a:pt x="1139" y="8716"/>
                    </a:lnTo>
                    <a:lnTo>
                      <a:pt x="1165" y="8743"/>
                    </a:lnTo>
                    <a:lnTo>
                      <a:pt x="1188" y="8773"/>
                    </a:lnTo>
                    <a:lnTo>
                      <a:pt x="1206" y="8803"/>
                    </a:lnTo>
                    <a:lnTo>
                      <a:pt x="1220" y="8836"/>
                    </a:lnTo>
                    <a:lnTo>
                      <a:pt x="1230" y="8869"/>
                    </a:lnTo>
                    <a:lnTo>
                      <a:pt x="1236" y="8906"/>
                    </a:lnTo>
                    <a:lnTo>
                      <a:pt x="1236" y="8944"/>
                    </a:lnTo>
                    <a:lnTo>
                      <a:pt x="1239" y="8982"/>
                    </a:lnTo>
                    <a:lnTo>
                      <a:pt x="1248" y="9018"/>
                    </a:lnTo>
                    <a:lnTo>
                      <a:pt x="1265" y="9052"/>
                    </a:lnTo>
                    <a:lnTo>
                      <a:pt x="1287" y="9083"/>
                    </a:lnTo>
                    <a:lnTo>
                      <a:pt x="1316" y="9111"/>
                    </a:lnTo>
                    <a:lnTo>
                      <a:pt x="1351" y="9139"/>
                    </a:lnTo>
                    <a:lnTo>
                      <a:pt x="1390" y="9165"/>
                    </a:lnTo>
                    <a:lnTo>
                      <a:pt x="1433" y="9190"/>
                    </a:lnTo>
                    <a:lnTo>
                      <a:pt x="1481" y="9214"/>
                    </a:lnTo>
                    <a:lnTo>
                      <a:pt x="1532" y="9238"/>
                    </a:lnTo>
                    <a:lnTo>
                      <a:pt x="1586" y="9260"/>
                    </a:lnTo>
                    <a:lnTo>
                      <a:pt x="1642" y="9282"/>
                    </a:lnTo>
                    <a:lnTo>
                      <a:pt x="1760" y="9326"/>
                    </a:lnTo>
                    <a:lnTo>
                      <a:pt x="1881" y="9374"/>
                    </a:lnTo>
                    <a:lnTo>
                      <a:pt x="1943" y="9397"/>
                    </a:lnTo>
                    <a:lnTo>
                      <a:pt x="2002" y="9423"/>
                    </a:lnTo>
                    <a:lnTo>
                      <a:pt x="2061" y="9450"/>
                    </a:lnTo>
                    <a:lnTo>
                      <a:pt x="2118" y="9478"/>
                    </a:lnTo>
                    <a:lnTo>
                      <a:pt x="2173" y="9510"/>
                    </a:lnTo>
                    <a:lnTo>
                      <a:pt x="2227" y="9542"/>
                    </a:lnTo>
                    <a:lnTo>
                      <a:pt x="2276" y="9577"/>
                    </a:lnTo>
                    <a:lnTo>
                      <a:pt x="2322" y="9614"/>
                    </a:lnTo>
                    <a:lnTo>
                      <a:pt x="2363" y="9654"/>
                    </a:lnTo>
                    <a:lnTo>
                      <a:pt x="2400" y="9698"/>
                    </a:lnTo>
                    <a:lnTo>
                      <a:pt x="2432" y="9744"/>
                    </a:lnTo>
                    <a:lnTo>
                      <a:pt x="2458" y="9795"/>
                    </a:lnTo>
                    <a:lnTo>
                      <a:pt x="2478" y="9849"/>
                    </a:lnTo>
                    <a:lnTo>
                      <a:pt x="2492" y="9907"/>
                    </a:lnTo>
                    <a:lnTo>
                      <a:pt x="2498" y="9969"/>
                    </a:lnTo>
                    <a:lnTo>
                      <a:pt x="2497" y="10036"/>
                    </a:lnTo>
                    <a:lnTo>
                      <a:pt x="2512" y="10102"/>
                    </a:lnTo>
                    <a:lnTo>
                      <a:pt x="2566" y="10164"/>
                    </a:lnTo>
                    <a:lnTo>
                      <a:pt x="2659" y="10221"/>
                    </a:lnTo>
                    <a:lnTo>
                      <a:pt x="2786" y="10273"/>
                    </a:lnTo>
                    <a:lnTo>
                      <a:pt x="2946" y="10320"/>
                    </a:lnTo>
                    <a:lnTo>
                      <a:pt x="3135" y="10362"/>
                    </a:lnTo>
                    <a:lnTo>
                      <a:pt x="3354" y="10400"/>
                    </a:lnTo>
                    <a:lnTo>
                      <a:pt x="3597" y="10431"/>
                    </a:lnTo>
                    <a:lnTo>
                      <a:pt x="3863" y="10458"/>
                    </a:lnTo>
                    <a:lnTo>
                      <a:pt x="4149" y="10481"/>
                    </a:lnTo>
                    <a:lnTo>
                      <a:pt x="4452" y="10497"/>
                    </a:lnTo>
                    <a:lnTo>
                      <a:pt x="4771" y="10509"/>
                    </a:lnTo>
                    <a:lnTo>
                      <a:pt x="5103" y="10516"/>
                    </a:lnTo>
                    <a:lnTo>
                      <a:pt x="5445" y="10518"/>
                    </a:lnTo>
                    <a:lnTo>
                      <a:pt x="5796" y="10514"/>
                    </a:lnTo>
                    <a:lnTo>
                      <a:pt x="6151" y="10506"/>
                    </a:lnTo>
                    <a:lnTo>
                      <a:pt x="6510" y="10492"/>
                    </a:lnTo>
                    <a:lnTo>
                      <a:pt x="6869" y="10473"/>
                    </a:lnTo>
                    <a:lnTo>
                      <a:pt x="7226" y="10449"/>
                    </a:lnTo>
                    <a:lnTo>
                      <a:pt x="7579" y="10421"/>
                    </a:lnTo>
                    <a:lnTo>
                      <a:pt x="7925" y="10386"/>
                    </a:lnTo>
                    <a:lnTo>
                      <a:pt x="8261" y="10347"/>
                    </a:lnTo>
                    <a:lnTo>
                      <a:pt x="8586" y="10302"/>
                    </a:lnTo>
                    <a:lnTo>
                      <a:pt x="8897" y="10252"/>
                    </a:lnTo>
                    <a:lnTo>
                      <a:pt x="9190" y="10196"/>
                    </a:lnTo>
                    <a:lnTo>
                      <a:pt x="9464" y="10136"/>
                    </a:lnTo>
                    <a:lnTo>
                      <a:pt x="9718" y="10070"/>
                    </a:lnTo>
                    <a:lnTo>
                      <a:pt x="9946" y="9999"/>
                    </a:lnTo>
                    <a:lnTo>
                      <a:pt x="10148" y="9923"/>
                    </a:lnTo>
                    <a:lnTo>
                      <a:pt x="10322" y="9840"/>
                    </a:lnTo>
                    <a:lnTo>
                      <a:pt x="10463" y="9753"/>
                    </a:lnTo>
                    <a:lnTo>
                      <a:pt x="10570" y="96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64" name="Freeform 7">
                <a:extLst>
                  <a:ext uri="{FF2B5EF4-FFF2-40B4-BE49-F238E27FC236}">
                    <a16:creationId xmlns:a16="http://schemas.microsoft.com/office/drawing/2014/main" xmlns="" id="{926BF753-CC8C-99EF-00EA-27B3771DC8A4}"/>
                  </a:ext>
                </a:extLst>
              </p:cNvPr>
              <p:cNvSpPr>
                <a:spLocks/>
              </p:cNvSpPr>
              <p:nvPr/>
            </p:nvSpPr>
            <p:spPr bwMode="auto">
              <a:xfrm>
                <a:off x="1675" y="675"/>
                <a:ext cx="2381" cy="2072"/>
              </a:xfrm>
              <a:custGeom>
                <a:avLst/>
                <a:gdLst>
                  <a:gd name="T0" fmla="*/ 0 w 11904"/>
                  <a:gd name="T1" fmla="*/ 0 h 10359"/>
                  <a:gd name="T2" fmla="*/ 0 w 11904"/>
                  <a:gd name="T3" fmla="*/ 0 h 10359"/>
                  <a:gd name="T4" fmla="*/ 0 w 11904"/>
                  <a:gd name="T5" fmla="*/ 0 h 10359"/>
                  <a:gd name="T6" fmla="*/ 0 w 11904"/>
                  <a:gd name="T7" fmla="*/ 0 h 10359"/>
                  <a:gd name="T8" fmla="*/ 0 w 11904"/>
                  <a:gd name="T9" fmla="*/ 0 h 10359"/>
                  <a:gd name="T10" fmla="*/ 0 w 11904"/>
                  <a:gd name="T11" fmla="*/ 0 h 10359"/>
                  <a:gd name="T12" fmla="*/ 0 w 11904"/>
                  <a:gd name="T13" fmla="*/ 0 h 10359"/>
                  <a:gd name="T14" fmla="*/ 0 w 11904"/>
                  <a:gd name="T15" fmla="*/ 0 h 10359"/>
                  <a:gd name="T16" fmla="*/ 0 w 11904"/>
                  <a:gd name="T17" fmla="*/ 0 h 10359"/>
                  <a:gd name="T18" fmla="*/ 0 w 11904"/>
                  <a:gd name="T19" fmla="*/ 0 h 10359"/>
                  <a:gd name="T20" fmla="*/ 0 w 11904"/>
                  <a:gd name="T21" fmla="*/ 0 h 10359"/>
                  <a:gd name="T22" fmla="*/ 0 w 11904"/>
                  <a:gd name="T23" fmla="*/ 0 h 10359"/>
                  <a:gd name="T24" fmla="*/ 0 w 11904"/>
                  <a:gd name="T25" fmla="*/ 0 h 10359"/>
                  <a:gd name="T26" fmla="*/ 0 w 11904"/>
                  <a:gd name="T27" fmla="*/ 0 h 10359"/>
                  <a:gd name="T28" fmla="*/ 0 w 11904"/>
                  <a:gd name="T29" fmla="*/ 0 h 10359"/>
                  <a:gd name="T30" fmla="*/ 0 w 11904"/>
                  <a:gd name="T31" fmla="*/ 0 h 10359"/>
                  <a:gd name="T32" fmla="*/ 0 w 11904"/>
                  <a:gd name="T33" fmla="*/ 0 h 10359"/>
                  <a:gd name="T34" fmla="*/ 0 w 11904"/>
                  <a:gd name="T35" fmla="*/ 0 h 10359"/>
                  <a:gd name="T36" fmla="*/ 0 w 11904"/>
                  <a:gd name="T37" fmla="*/ 0 h 10359"/>
                  <a:gd name="T38" fmla="*/ 0 w 11904"/>
                  <a:gd name="T39" fmla="*/ 0 h 10359"/>
                  <a:gd name="T40" fmla="*/ 0 w 11904"/>
                  <a:gd name="T41" fmla="*/ 0 h 10359"/>
                  <a:gd name="T42" fmla="*/ 0 w 11904"/>
                  <a:gd name="T43" fmla="*/ 0 h 10359"/>
                  <a:gd name="T44" fmla="*/ 0 w 11904"/>
                  <a:gd name="T45" fmla="*/ 0 h 10359"/>
                  <a:gd name="T46" fmla="*/ 0 w 11904"/>
                  <a:gd name="T47" fmla="*/ 0 h 10359"/>
                  <a:gd name="T48" fmla="*/ 0 w 11904"/>
                  <a:gd name="T49" fmla="*/ 0 h 10359"/>
                  <a:gd name="T50" fmla="*/ 0 w 11904"/>
                  <a:gd name="T51" fmla="*/ 0 h 10359"/>
                  <a:gd name="T52" fmla="*/ 0 w 11904"/>
                  <a:gd name="T53" fmla="*/ 0 h 10359"/>
                  <a:gd name="T54" fmla="*/ 0 w 11904"/>
                  <a:gd name="T55" fmla="*/ 0 h 10359"/>
                  <a:gd name="T56" fmla="*/ 0 w 11904"/>
                  <a:gd name="T57" fmla="*/ 0 h 10359"/>
                  <a:gd name="T58" fmla="*/ 0 w 11904"/>
                  <a:gd name="T59" fmla="*/ 0 h 10359"/>
                  <a:gd name="T60" fmla="*/ 0 w 11904"/>
                  <a:gd name="T61" fmla="*/ 0 h 10359"/>
                  <a:gd name="T62" fmla="*/ 0 w 11904"/>
                  <a:gd name="T63" fmla="*/ 0 h 10359"/>
                  <a:gd name="T64" fmla="*/ 0 w 11904"/>
                  <a:gd name="T65" fmla="*/ 0 h 10359"/>
                  <a:gd name="T66" fmla="*/ 0 w 11904"/>
                  <a:gd name="T67" fmla="*/ 0 h 10359"/>
                  <a:gd name="T68" fmla="*/ 0 w 11904"/>
                  <a:gd name="T69" fmla="*/ 0 h 10359"/>
                  <a:gd name="T70" fmla="*/ 0 w 11904"/>
                  <a:gd name="T71" fmla="*/ 0 h 10359"/>
                  <a:gd name="T72" fmla="*/ 0 w 11904"/>
                  <a:gd name="T73" fmla="*/ 0 h 10359"/>
                  <a:gd name="T74" fmla="*/ 0 w 11904"/>
                  <a:gd name="T75" fmla="*/ 0 h 10359"/>
                  <a:gd name="T76" fmla="*/ 0 w 11904"/>
                  <a:gd name="T77" fmla="*/ 0 h 10359"/>
                  <a:gd name="T78" fmla="*/ 0 w 11904"/>
                  <a:gd name="T79" fmla="*/ 0 h 10359"/>
                  <a:gd name="T80" fmla="*/ 0 w 11904"/>
                  <a:gd name="T81" fmla="*/ 0 h 10359"/>
                  <a:gd name="T82" fmla="*/ 0 w 11904"/>
                  <a:gd name="T83" fmla="*/ 0 h 10359"/>
                  <a:gd name="T84" fmla="*/ 0 w 11904"/>
                  <a:gd name="T85" fmla="*/ 0 h 10359"/>
                  <a:gd name="T86" fmla="*/ 0 w 11904"/>
                  <a:gd name="T87" fmla="*/ 0 h 10359"/>
                  <a:gd name="T88" fmla="*/ 0 w 11904"/>
                  <a:gd name="T89" fmla="*/ 0 h 10359"/>
                  <a:gd name="T90" fmla="*/ 0 w 11904"/>
                  <a:gd name="T91" fmla="*/ 0 h 10359"/>
                  <a:gd name="T92" fmla="*/ 0 w 11904"/>
                  <a:gd name="T93" fmla="*/ 0 h 10359"/>
                  <a:gd name="T94" fmla="*/ 0 w 11904"/>
                  <a:gd name="T95" fmla="*/ 0 h 10359"/>
                  <a:gd name="T96" fmla="*/ 0 w 11904"/>
                  <a:gd name="T97" fmla="*/ 0 h 10359"/>
                  <a:gd name="T98" fmla="*/ 0 w 11904"/>
                  <a:gd name="T99" fmla="*/ 0 h 10359"/>
                  <a:gd name="T100" fmla="*/ 0 w 11904"/>
                  <a:gd name="T101" fmla="*/ 0 h 10359"/>
                  <a:gd name="T102" fmla="*/ 0 w 11904"/>
                  <a:gd name="T103" fmla="*/ 0 h 10359"/>
                  <a:gd name="T104" fmla="*/ 0 w 11904"/>
                  <a:gd name="T105" fmla="*/ 0 h 10359"/>
                  <a:gd name="T106" fmla="*/ 0 w 11904"/>
                  <a:gd name="T107" fmla="*/ 0 h 10359"/>
                  <a:gd name="T108" fmla="*/ 0 w 11904"/>
                  <a:gd name="T109" fmla="*/ 0 h 10359"/>
                  <a:gd name="T110" fmla="*/ 0 w 11904"/>
                  <a:gd name="T111" fmla="*/ 0 h 10359"/>
                  <a:gd name="T112" fmla="*/ 0 w 11904"/>
                  <a:gd name="T113" fmla="*/ 0 h 10359"/>
                  <a:gd name="T114" fmla="*/ 0 w 11904"/>
                  <a:gd name="T115" fmla="*/ 0 h 10359"/>
                  <a:gd name="T116" fmla="*/ 0 w 11904"/>
                  <a:gd name="T117" fmla="*/ 0 h 10359"/>
                  <a:gd name="T118" fmla="*/ 0 w 11904"/>
                  <a:gd name="T119" fmla="*/ 0 h 10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04"/>
                  <a:gd name="T181" fmla="*/ 0 h 10359"/>
                  <a:gd name="T182" fmla="*/ 11904 w 11904"/>
                  <a:gd name="T183" fmla="*/ 10359 h 103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04" h="10359">
                    <a:moveTo>
                      <a:pt x="8842" y="1275"/>
                    </a:moveTo>
                    <a:lnTo>
                      <a:pt x="8858" y="1321"/>
                    </a:lnTo>
                    <a:lnTo>
                      <a:pt x="8876" y="1368"/>
                    </a:lnTo>
                    <a:lnTo>
                      <a:pt x="8894" y="1416"/>
                    </a:lnTo>
                    <a:lnTo>
                      <a:pt x="8914" y="1463"/>
                    </a:lnTo>
                    <a:lnTo>
                      <a:pt x="8934" y="1512"/>
                    </a:lnTo>
                    <a:lnTo>
                      <a:pt x="8957" y="1559"/>
                    </a:lnTo>
                    <a:lnTo>
                      <a:pt x="8979" y="1607"/>
                    </a:lnTo>
                    <a:lnTo>
                      <a:pt x="9003" y="1654"/>
                    </a:lnTo>
                    <a:lnTo>
                      <a:pt x="9029" y="1702"/>
                    </a:lnTo>
                    <a:lnTo>
                      <a:pt x="9055" y="1748"/>
                    </a:lnTo>
                    <a:lnTo>
                      <a:pt x="9083" y="1794"/>
                    </a:lnTo>
                    <a:lnTo>
                      <a:pt x="9113" y="1839"/>
                    </a:lnTo>
                    <a:lnTo>
                      <a:pt x="9144" y="1884"/>
                    </a:lnTo>
                    <a:lnTo>
                      <a:pt x="9175" y="1928"/>
                    </a:lnTo>
                    <a:lnTo>
                      <a:pt x="9209" y="1970"/>
                    </a:lnTo>
                    <a:lnTo>
                      <a:pt x="9245" y="2010"/>
                    </a:lnTo>
                    <a:lnTo>
                      <a:pt x="9281" y="2050"/>
                    </a:lnTo>
                    <a:lnTo>
                      <a:pt x="9320" y="2089"/>
                    </a:lnTo>
                    <a:lnTo>
                      <a:pt x="9360" y="2125"/>
                    </a:lnTo>
                    <a:lnTo>
                      <a:pt x="9402" y="2160"/>
                    </a:lnTo>
                    <a:lnTo>
                      <a:pt x="9446" y="2193"/>
                    </a:lnTo>
                    <a:lnTo>
                      <a:pt x="9491" y="2225"/>
                    </a:lnTo>
                    <a:lnTo>
                      <a:pt x="9538" y="2253"/>
                    </a:lnTo>
                    <a:lnTo>
                      <a:pt x="9587" y="2281"/>
                    </a:lnTo>
                    <a:lnTo>
                      <a:pt x="9638" y="2304"/>
                    </a:lnTo>
                    <a:lnTo>
                      <a:pt x="9690" y="2327"/>
                    </a:lnTo>
                    <a:lnTo>
                      <a:pt x="9745" y="2347"/>
                    </a:lnTo>
                    <a:lnTo>
                      <a:pt x="9803" y="2363"/>
                    </a:lnTo>
                    <a:lnTo>
                      <a:pt x="9861" y="2378"/>
                    </a:lnTo>
                    <a:lnTo>
                      <a:pt x="9923" y="2388"/>
                    </a:lnTo>
                    <a:lnTo>
                      <a:pt x="9986" y="2397"/>
                    </a:lnTo>
                    <a:lnTo>
                      <a:pt x="10052" y="2402"/>
                    </a:lnTo>
                    <a:lnTo>
                      <a:pt x="10116" y="2407"/>
                    </a:lnTo>
                    <a:lnTo>
                      <a:pt x="10175" y="2413"/>
                    </a:lnTo>
                    <a:lnTo>
                      <a:pt x="10228" y="2422"/>
                    </a:lnTo>
                    <a:lnTo>
                      <a:pt x="10277" y="2432"/>
                    </a:lnTo>
                    <a:lnTo>
                      <a:pt x="10321" y="2444"/>
                    </a:lnTo>
                    <a:lnTo>
                      <a:pt x="10361" y="2458"/>
                    </a:lnTo>
                    <a:lnTo>
                      <a:pt x="10395" y="2474"/>
                    </a:lnTo>
                    <a:lnTo>
                      <a:pt x="10425" y="2492"/>
                    </a:lnTo>
                    <a:lnTo>
                      <a:pt x="10453" y="2510"/>
                    </a:lnTo>
                    <a:lnTo>
                      <a:pt x="10475" y="2530"/>
                    </a:lnTo>
                    <a:lnTo>
                      <a:pt x="10494" y="2553"/>
                    </a:lnTo>
                    <a:lnTo>
                      <a:pt x="10510" y="2575"/>
                    </a:lnTo>
                    <a:lnTo>
                      <a:pt x="10524" y="2600"/>
                    </a:lnTo>
                    <a:lnTo>
                      <a:pt x="10534" y="2626"/>
                    </a:lnTo>
                    <a:lnTo>
                      <a:pt x="10541" y="2653"/>
                    </a:lnTo>
                    <a:lnTo>
                      <a:pt x="10546" y="2681"/>
                    </a:lnTo>
                    <a:lnTo>
                      <a:pt x="10549" y="2711"/>
                    </a:lnTo>
                    <a:lnTo>
                      <a:pt x="10549" y="2741"/>
                    </a:lnTo>
                    <a:lnTo>
                      <a:pt x="10548" y="2772"/>
                    </a:lnTo>
                    <a:lnTo>
                      <a:pt x="10545" y="2805"/>
                    </a:lnTo>
                    <a:lnTo>
                      <a:pt x="10540" y="2839"/>
                    </a:lnTo>
                    <a:lnTo>
                      <a:pt x="10535" y="2872"/>
                    </a:lnTo>
                    <a:lnTo>
                      <a:pt x="10529" y="2907"/>
                    </a:lnTo>
                    <a:lnTo>
                      <a:pt x="10522" y="2943"/>
                    </a:lnTo>
                    <a:lnTo>
                      <a:pt x="10505" y="3016"/>
                    </a:lnTo>
                    <a:lnTo>
                      <a:pt x="10489" y="3091"/>
                    </a:lnTo>
                    <a:lnTo>
                      <a:pt x="10482" y="3129"/>
                    </a:lnTo>
                    <a:lnTo>
                      <a:pt x="10474" y="3168"/>
                    </a:lnTo>
                    <a:lnTo>
                      <a:pt x="10468" y="3207"/>
                    </a:lnTo>
                    <a:lnTo>
                      <a:pt x="10462" y="3247"/>
                    </a:lnTo>
                    <a:lnTo>
                      <a:pt x="10458" y="3288"/>
                    </a:lnTo>
                    <a:lnTo>
                      <a:pt x="10458" y="3333"/>
                    </a:lnTo>
                    <a:lnTo>
                      <a:pt x="10462" y="3380"/>
                    </a:lnTo>
                    <a:lnTo>
                      <a:pt x="10467" y="3430"/>
                    </a:lnTo>
                    <a:lnTo>
                      <a:pt x="10475" y="3483"/>
                    </a:lnTo>
                    <a:lnTo>
                      <a:pt x="10488" y="3536"/>
                    </a:lnTo>
                    <a:lnTo>
                      <a:pt x="10503" y="3593"/>
                    </a:lnTo>
                    <a:lnTo>
                      <a:pt x="10519" y="3651"/>
                    </a:lnTo>
                    <a:lnTo>
                      <a:pt x="10539" y="3711"/>
                    </a:lnTo>
                    <a:lnTo>
                      <a:pt x="10561" y="3771"/>
                    </a:lnTo>
                    <a:lnTo>
                      <a:pt x="10586" y="3833"/>
                    </a:lnTo>
                    <a:lnTo>
                      <a:pt x="10614" y="3896"/>
                    </a:lnTo>
                    <a:lnTo>
                      <a:pt x="10644" y="3958"/>
                    </a:lnTo>
                    <a:lnTo>
                      <a:pt x="10675" y="4022"/>
                    </a:lnTo>
                    <a:lnTo>
                      <a:pt x="10710" y="4084"/>
                    </a:lnTo>
                    <a:lnTo>
                      <a:pt x="10745" y="4148"/>
                    </a:lnTo>
                    <a:lnTo>
                      <a:pt x="10784" y="4210"/>
                    </a:lnTo>
                    <a:lnTo>
                      <a:pt x="10823" y="4273"/>
                    </a:lnTo>
                    <a:lnTo>
                      <a:pt x="10865" y="4334"/>
                    </a:lnTo>
                    <a:lnTo>
                      <a:pt x="10908" y="4394"/>
                    </a:lnTo>
                    <a:lnTo>
                      <a:pt x="10953" y="4452"/>
                    </a:lnTo>
                    <a:lnTo>
                      <a:pt x="10999" y="4510"/>
                    </a:lnTo>
                    <a:lnTo>
                      <a:pt x="11047" y="4565"/>
                    </a:lnTo>
                    <a:lnTo>
                      <a:pt x="11097" y="4617"/>
                    </a:lnTo>
                    <a:lnTo>
                      <a:pt x="11147" y="4668"/>
                    </a:lnTo>
                    <a:lnTo>
                      <a:pt x="11198" y="4717"/>
                    </a:lnTo>
                    <a:lnTo>
                      <a:pt x="11251" y="4763"/>
                    </a:lnTo>
                    <a:lnTo>
                      <a:pt x="11305" y="4806"/>
                    </a:lnTo>
                    <a:lnTo>
                      <a:pt x="11360" y="4844"/>
                    </a:lnTo>
                    <a:lnTo>
                      <a:pt x="11415" y="4881"/>
                    </a:lnTo>
                    <a:lnTo>
                      <a:pt x="11472" y="4913"/>
                    </a:lnTo>
                    <a:lnTo>
                      <a:pt x="11529" y="4942"/>
                    </a:lnTo>
                    <a:lnTo>
                      <a:pt x="11583" y="4969"/>
                    </a:lnTo>
                    <a:lnTo>
                      <a:pt x="11633" y="5002"/>
                    </a:lnTo>
                    <a:lnTo>
                      <a:pt x="11678" y="5035"/>
                    </a:lnTo>
                    <a:lnTo>
                      <a:pt x="11719" y="5073"/>
                    </a:lnTo>
                    <a:lnTo>
                      <a:pt x="11754" y="5113"/>
                    </a:lnTo>
                    <a:lnTo>
                      <a:pt x="11786" y="5154"/>
                    </a:lnTo>
                    <a:lnTo>
                      <a:pt x="11813" y="5199"/>
                    </a:lnTo>
                    <a:lnTo>
                      <a:pt x="11837" y="5245"/>
                    </a:lnTo>
                    <a:lnTo>
                      <a:pt x="11855" y="5292"/>
                    </a:lnTo>
                    <a:lnTo>
                      <a:pt x="11872" y="5342"/>
                    </a:lnTo>
                    <a:lnTo>
                      <a:pt x="11884" y="5394"/>
                    </a:lnTo>
                    <a:lnTo>
                      <a:pt x="11894" y="5445"/>
                    </a:lnTo>
                    <a:lnTo>
                      <a:pt x="11900" y="5498"/>
                    </a:lnTo>
                    <a:lnTo>
                      <a:pt x="11903" y="5552"/>
                    </a:lnTo>
                    <a:lnTo>
                      <a:pt x="11904" y="5606"/>
                    </a:lnTo>
                    <a:lnTo>
                      <a:pt x="11902" y="5661"/>
                    </a:lnTo>
                    <a:lnTo>
                      <a:pt x="11898" y="5714"/>
                    </a:lnTo>
                    <a:lnTo>
                      <a:pt x="11892" y="5769"/>
                    </a:lnTo>
                    <a:lnTo>
                      <a:pt x="11883" y="5823"/>
                    </a:lnTo>
                    <a:lnTo>
                      <a:pt x="11873" y="5877"/>
                    </a:lnTo>
                    <a:lnTo>
                      <a:pt x="11862" y="5930"/>
                    </a:lnTo>
                    <a:lnTo>
                      <a:pt x="11849" y="5981"/>
                    </a:lnTo>
                    <a:lnTo>
                      <a:pt x="11834" y="6033"/>
                    </a:lnTo>
                    <a:lnTo>
                      <a:pt x="11819" y="6083"/>
                    </a:lnTo>
                    <a:lnTo>
                      <a:pt x="11803" y="6130"/>
                    </a:lnTo>
                    <a:lnTo>
                      <a:pt x="11787" y="6176"/>
                    </a:lnTo>
                    <a:lnTo>
                      <a:pt x="11769" y="6220"/>
                    </a:lnTo>
                    <a:lnTo>
                      <a:pt x="11752" y="6262"/>
                    </a:lnTo>
                    <a:lnTo>
                      <a:pt x="11734" y="6302"/>
                    </a:lnTo>
                    <a:lnTo>
                      <a:pt x="11717" y="6340"/>
                    </a:lnTo>
                    <a:lnTo>
                      <a:pt x="11699" y="6373"/>
                    </a:lnTo>
                    <a:lnTo>
                      <a:pt x="11682" y="6405"/>
                    </a:lnTo>
                    <a:lnTo>
                      <a:pt x="11648" y="6464"/>
                    </a:lnTo>
                    <a:lnTo>
                      <a:pt x="11612" y="6526"/>
                    </a:lnTo>
                    <a:lnTo>
                      <a:pt x="11575" y="6589"/>
                    </a:lnTo>
                    <a:lnTo>
                      <a:pt x="11538" y="6654"/>
                    </a:lnTo>
                    <a:lnTo>
                      <a:pt x="11521" y="6688"/>
                    </a:lnTo>
                    <a:lnTo>
                      <a:pt x="11504" y="6722"/>
                    </a:lnTo>
                    <a:lnTo>
                      <a:pt x="11487" y="6755"/>
                    </a:lnTo>
                    <a:lnTo>
                      <a:pt x="11471" y="6790"/>
                    </a:lnTo>
                    <a:lnTo>
                      <a:pt x="11456" y="6825"/>
                    </a:lnTo>
                    <a:lnTo>
                      <a:pt x="11442" y="6861"/>
                    </a:lnTo>
                    <a:lnTo>
                      <a:pt x="11430" y="6898"/>
                    </a:lnTo>
                    <a:lnTo>
                      <a:pt x="11419" y="6934"/>
                    </a:lnTo>
                    <a:lnTo>
                      <a:pt x="11409" y="6971"/>
                    </a:lnTo>
                    <a:lnTo>
                      <a:pt x="11400" y="7010"/>
                    </a:lnTo>
                    <a:lnTo>
                      <a:pt x="11394" y="7049"/>
                    </a:lnTo>
                    <a:lnTo>
                      <a:pt x="11388" y="7087"/>
                    </a:lnTo>
                    <a:lnTo>
                      <a:pt x="11385" y="7127"/>
                    </a:lnTo>
                    <a:lnTo>
                      <a:pt x="11384" y="7168"/>
                    </a:lnTo>
                    <a:lnTo>
                      <a:pt x="11385" y="7210"/>
                    </a:lnTo>
                    <a:lnTo>
                      <a:pt x="11389" y="7252"/>
                    </a:lnTo>
                    <a:lnTo>
                      <a:pt x="11394" y="7294"/>
                    </a:lnTo>
                    <a:lnTo>
                      <a:pt x="11402" y="7338"/>
                    </a:lnTo>
                    <a:lnTo>
                      <a:pt x="11414" y="7382"/>
                    </a:lnTo>
                    <a:lnTo>
                      <a:pt x="11427" y="7427"/>
                    </a:lnTo>
                    <a:lnTo>
                      <a:pt x="11445" y="7473"/>
                    </a:lnTo>
                    <a:lnTo>
                      <a:pt x="11465" y="7519"/>
                    </a:lnTo>
                    <a:lnTo>
                      <a:pt x="11487" y="7567"/>
                    </a:lnTo>
                    <a:lnTo>
                      <a:pt x="11515" y="7615"/>
                    </a:lnTo>
                    <a:lnTo>
                      <a:pt x="11541" y="7663"/>
                    </a:lnTo>
                    <a:lnTo>
                      <a:pt x="11563" y="7710"/>
                    </a:lnTo>
                    <a:lnTo>
                      <a:pt x="11583" y="7755"/>
                    </a:lnTo>
                    <a:lnTo>
                      <a:pt x="11601" y="7799"/>
                    </a:lnTo>
                    <a:lnTo>
                      <a:pt x="11616" y="7842"/>
                    </a:lnTo>
                    <a:lnTo>
                      <a:pt x="11627" y="7885"/>
                    </a:lnTo>
                    <a:lnTo>
                      <a:pt x="11636" y="7925"/>
                    </a:lnTo>
                    <a:lnTo>
                      <a:pt x="11642" y="7965"/>
                    </a:lnTo>
                    <a:lnTo>
                      <a:pt x="11646" y="8003"/>
                    </a:lnTo>
                    <a:lnTo>
                      <a:pt x="11647" y="8040"/>
                    </a:lnTo>
                    <a:lnTo>
                      <a:pt x="11645" y="8076"/>
                    </a:lnTo>
                    <a:lnTo>
                      <a:pt x="11641" y="8111"/>
                    </a:lnTo>
                    <a:lnTo>
                      <a:pt x="11635" y="8144"/>
                    </a:lnTo>
                    <a:lnTo>
                      <a:pt x="11626" y="8177"/>
                    </a:lnTo>
                    <a:lnTo>
                      <a:pt x="11615" y="8207"/>
                    </a:lnTo>
                    <a:lnTo>
                      <a:pt x="11601" y="8237"/>
                    </a:lnTo>
                    <a:lnTo>
                      <a:pt x="11585" y="8265"/>
                    </a:lnTo>
                    <a:lnTo>
                      <a:pt x="11567" y="8292"/>
                    </a:lnTo>
                    <a:lnTo>
                      <a:pt x="11547" y="8318"/>
                    </a:lnTo>
                    <a:lnTo>
                      <a:pt x="11525" y="8342"/>
                    </a:lnTo>
                    <a:lnTo>
                      <a:pt x="11501" y="8365"/>
                    </a:lnTo>
                    <a:lnTo>
                      <a:pt x="11476" y="8387"/>
                    </a:lnTo>
                    <a:lnTo>
                      <a:pt x="11447" y="8407"/>
                    </a:lnTo>
                    <a:lnTo>
                      <a:pt x="11419" y="8425"/>
                    </a:lnTo>
                    <a:lnTo>
                      <a:pt x="11388" y="8443"/>
                    </a:lnTo>
                    <a:lnTo>
                      <a:pt x="11354" y="8459"/>
                    </a:lnTo>
                    <a:lnTo>
                      <a:pt x="11320" y="8474"/>
                    </a:lnTo>
                    <a:lnTo>
                      <a:pt x="11284" y="8486"/>
                    </a:lnTo>
                    <a:lnTo>
                      <a:pt x="11245" y="8499"/>
                    </a:lnTo>
                    <a:lnTo>
                      <a:pt x="11207" y="8509"/>
                    </a:lnTo>
                    <a:lnTo>
                      <a:pt x="11165" y="8518"/>
                    </a:lnTo>
                    <a:lnTo>
                      <a:pt x="11124" y="8525"/>
                    </a:lnTo>
                    <a:lnTo>
                      <a:pt x="11082" y="8534"/>
                    </a:lnTo>
                    <a:lnTo>
                      <a:pt x="11042" y="8548"/>
                    </a:lnTo>
                    <a:lnTo>
                      <a:pt x="11001" y="8565"/>
                    </a:lnTo>
                    <a:lnTo>
                      <a:pt x="10962" y="8586"/>
                    </a:lnTo>
                    <a:lnTo>
                      <a:pt x="10925" y="8611"/>
                    </a:lnTo>
                    <a:lnTo>
                      <a:pt x="10887" y="8640"/>
                    </a:lnTo>
                    <a:lnTo>
                      <a:pt x="10851" y="8672"/>
                    </a:lnTo>
                    <a:lnTo>
                      <a:pt x="10816" y="8706"/>
                    </a:lnTo>
                    <a:lnTo>
                      <a:pt x="10781" y="8742"/>
                    </a:lnTo>
                    <a:lnTo>
                      <a:pt x="10749" y="8781"/>
                    </a:lnTo>
                    <a:lnTo>
                      <a:pt x="10716" y="8821"/>
                    </a:lnTo>
                    <a:lnTo>
                      <a:pt x="10686" y="8863"/>
                    </a:lnTo>
                    <a:lnTo>
                      <a:pt x="10656" y="8906"/>
                    </a:lnTo>
                    <a:lnTo>
                      <a:pt x="10628" y="8949"/>
                    </a:lnTo>
                    <a:lnTo>
                      <a:pt x="10600" y="8993"/>
                    </a:lnTo>
                    <a:lnTo>
                      <a:pt x="10575" y="9037"/>
                    </a:lnTo>
                    <a:lnTo>
                      <a:pt x="10550" y="9082"/>
                    </a:lnTo>
                    <a:lnTo>
                      <a:pt x="10528" y="9124"/>
                    </a:lnTo>
                    <a:lnTo>
                      <a:pt x="10505" y="9167"/>
                    </a:lnTo>
                    <a:lnTo>
                      <a:pt x="10485" y="9209"/>
                    </a:lnTo>
                    <a:lnTo>
                      <a:pt x="10449" y="9286"/>
                    </a:lnTo>
                    <a:lnTo>
                      <a:pt x="10419" y="9356"/>
                    </a:lnTo>
                    <a:lnTo>
                      <a:pt x="10394" y="9414"/>
                    </a:lnTo>
                    <a:lnTo>
                      <a:pt x="10377" y="9459"/>
                    </a:lnTo>
                    <a:lnTo>
                      <a:pt x="10367" y="9489"/>
                    </a:lnTo>
                    <a:lnTo>
                      <a:pt x="10363" y="9499"/>
                    </a:lnTo>
                    <a:lnTo>
                      <a:pt x="10256" y="9591"/>
                    </a:lnTo>
                    <a:lnTo>
                      <a:pt x="10116" y="9678"/>
                    </a:lnTo>
                    <a:lnTo>
                      <a:pt x="9944" y="9761"/>
                    </a:lnTo>
                    <a:lnTo>
                      <a:pt x="9743" y="9837"/>
                    </a:lnTo>
                    <a:lnTo>
                      <a:pt x="9516" y="9908"/>
                    </a:lnTo>
                    <a:lnTo>
                      <a:pt x="9265" y="9974"/>
                    </a:lnTo>
                    <a:lnTo>
                      <a:pt x="8993" y="10035"/>
                    </a:lnTo>
                    <a:lnTo>
                      <a:pt x="8702" y="10090"/>
                    </a:lnTo>
                    <a:lnTo>
                      <a:pt x="8394" y="10141"/>
                    </a:lnTo>
                    <a:lnTo>
                      <a:pt x="8072" y="10186"/>
                    </a:lnTo>
                    <a:lnTo>
                      <a:pt x="7739" y="10226"/>
                    </a:lnTo>
                    <a:lnTo>
                      <a:pt x="7396" y="10260"/>
                    </a:lnTo>
                    <a:lnTo>
                      <a:pt x="7046" y="10290"/>
                    </a:lnTo>
                    <a:lnTo>
                      <a:pt x="6693" y="10314"/>
                    </a:lnTo>
                    <a:lnTo>
                      <a:pt x="6338" y="10332"/>
                    </a:lnTo>
                    <a:lnTo>
                      <a:pt x="5982" y="10346"/>
                    </a:lnTo>
                    <a:lnTo>
                      <a:pt x="5630" y="10355"/>
                    </a:lnTo>
                    <a:lnTo>
                      <a:pt x="5283" y="10359"/>
                    </a:lnTo>
                    <a:lnTo>
                      <a:pt x="4944" y="10357"/>
                    </a:lnTo>
                    <a:lnTo>
                      <a:pt x="4616" y="10350"/>
                    </a:lnTo>
                    <a:lnTo>
                      <a:pt x="4300" y="10339"/>
                    </a:lnTo>
                    <a:lnTo>
                      <a:pt x="3999" y="10322"/>
                    </a:lnTo>
                    <a:lnTo>
                      <a:pt x="3716" y="10300"/>
                    </a:lnTo>
                    <a:lnTo>
                      <a:pt x="3453" y="10274"/>
                    </a:lnTo>
                    <a:lnTo>
                      <a:pt x="3212" y="10241"/>
                    </a:lnTo>
                    <a:lnTo>
                      <a:pt x="2997" y="10204"/>
                    </a:lnTo>
                    <a:lnTo>
                      <a:pt x="2809" y="10163"/>
                    </a:lnTo>
                    <a:lnTo>
                      <a:pt x="2650" y="10115"/>
                    </a:lnTo>
                    <a:lnTo>
                      <a:pt x="2524" y="10064"/>
                    </a:lnTo>
                    <a:lnTo>
                      <a:pt x="2433" y="10007"/>
                    </a:lnTo>
                    <a:lnTo>
                      <a:pt x="2378" y="9945"/>
                    </a:lnTo>
                    <a:lnTo>
                      <a:pt x="2365" y="9879"/>
                    </a:lnTo>
                    <a:lnTo>
                      <a:pt x="2366" y="9812"/>
                    </a:lnTo>
                    <a:lnTo>
                      <a:pt x="2361" y="9750"/>
                    </a:lnTo>
                    <a:lnTo>
                      <a:pt x="2350" y="9692"/>
                    </a:lnTo>
                    <a:lnTo>
                      <a:pt x="2331" y="9637"/>
                    </a:lnTo>
                    <a:lnTo>
                      <a:pt x="2307" y="9587"/>
                    </a:lnTo>
                    <a:lnTo>
                      <a:pt x="2278" y="9540"/>
                    </a:lnTo>
                    <a:lnTo>
                      <a:pt x="2245" y="9496"/>
                    </a:lnTo>
                    <a:lnTo>
                      <a:pt x="2207" y="9455"/>
                    </a:lnTo>
                    <a:lnTo>
                      <a:pt x="2165" y="9418"/>
                    </a:lnTo>
                    <a:lnTo>
                      <a:pt x="2120" y="9381"/>
                    </a:lnTo>
                    <a:lnTo>
                      <a:pt x="2073" y="9349"/>
                    </a:lnTo>
                    <a:lnTo>
                      <a:pt x="2023" y="9318"/>
                    </a:lnTo>
                    <a:lnTo>
                      <a:pt x="1970" y="9288"/>
                    </a:lnTo>
                    <a:lnTo>
                      <a:pt x="1917" y="9260"/>
                    </a:lnTo>
                    <a:lnTo>
                      <a:pt x="1862" y="9234"/>
                    </a:lnTo>
                    <a:lnTo>
                      <a:pt x="1805" y="9209"/>
                    </a:lnTo>
                    <a:lnTo>
                      <a:pt x="1694" y="9162"/>
                    </a:lnTo>
                    <a:lnTo>
                      <a:pt x="1587" y="9115"/>
                    </a:lnTo>
                    <a:lnTo>
                      <a:pt x="1536" y="9093"/>
                    </a:lnTo>
                    <a:lnTo>
                      <a:pt x="1487" y="9071"/>
                    </a:lnTo>
                    <a:lnTo>
                      <a:pt x="1440" y="9047"/>
                    </a:lnTo>
                    <a:lnTo>
                      <a:pt x="1397" y="9023"/>
                    </a:lnTo>
                    <a:lnTo>
                      <a:pt x="1358" y="8998"/>
                    </a:lnTo>
                    <a:lnTo>
                      <a:pt x="1321" y="8972"/>
                    </a:lnTo>
                    <a:lnTo>
                      <a:pt x="1290" y="8943"/>
                    </a:lnTo>
                    <a:lnTo>
                      <a:pt x="1264" y="8915"/>
                    </a:lnTo>
                    <a:lnTo>
                      <a:pt x="1243" y="8883"/>
                    </a:lnTo>
                    <a:lnTo>
                      <a:pt x="1228" y="8850"/>
                    </a:lnTo>
                    <a:lnTo>
                      <a:pt x="1219" y="8815"/>
                    </a:lnTo>
                    <a:lnTo>
                      <a:pt x="1218" y="8777"/>
                    </a:lnTo>
                    <a:lnTo>
                      <a:pt x="1217" y="8739"/>
                    </a:lnTo>
                    <a:lnTo>
                      <a:pt x="1212" y="8702"/>
                    </a:lnTo>
                    <a:lnTo>
                      <a:pt x="1202" y="8669"/>
                    </a:lnTo>
                    <a:lnTo>
                      <a:pt x="1187" y="8636"/>
                    </a:lnTo>
                    <a:lnTo>
                      <a:pt x="1169" y="8605"/>
                    </a:lnTo>
                    <a:lnTo>
                      <a:pt x="1147" y="8576"/>
                    </a:lnTo>
                    <a:lnTo>
                      <a:pt x="1120" y="8548"/>
                    </a:lnTo>
                    <a:lnTo>
                      <a:pt x="1092" y="8520"/>
                    </a:lnTo>
                    <a:lnTo>
                      <a:pt x="1059" y="8494"/>
                    </a:lnTo>
                    <a:lnTo>
                      <a:pt x="1024" y="8468"/>
                    </a:lnTo>
                    <a:lnTo>
                      <a:pt x="987" y="8441"/>
                    </a:lnTo>
                    <a:lnTo>
                      <a:pt x="947" y="8415"/>
                    </a:lnTo>
                    <a:lnTo>
                      <a:pt x="862" y="8362"/>
                    </a:lnTo>
                    <a:lnTo>
                      <a:pt x="772" y="8305"/>
                    </a:lnTo>
                    <a:lnTo>
                      <a:pt x="725" y="8275"/>
                    </a:lnTo>
                    <a:lnTo>
                      <a:pt x="677" y="8244"/>
                    </a:lnTo>
                    <a:lnTo>
                      <a:pt x="630" y="8212"/>
                    </a:lnTo>
                    <a:lnTo>
                      <a:pt x="583" y="8178"/>
                    </a:lnTo>
                    <a:lnTo>
                      <a:pt x="534" y="8141"/>
                    </a:lnTo>
                    <a:lnTo>
                      <a:pt x="488" y="8102"/>
                    </a:lnTo>
                    <a:lnTo>
                      <a:pt x="440" y="8061"/>
                    </a:lnTo>
                    <a:lnTo>
                      <a:pt x="395" y="8017"/>
                    </a:lnTo>
                    <a:lnTo>
                      <a:pt x="351" y="7970"/>
                    </a:lnTo>
                    <a:lnTo>
                      <a:pt x="308" y="7920"/>
                    </a:lnTo>
                    <a:lnTo>
                      <a:pt x="267" y="7867"/>
                    </a:lnTo>
                    <a:lnTo>
                      <a:pt x="227" y="7810"/>
                    </a:lnTo>
                    <a:lnTo>
                      <a:pt x="191" y="7749"/>
                    </a:lnTo>
                    <a:lnTo>
                      <a:pt x="156" y="7684"/>
                    </a:lnTo>
                    <a:lnTo>
                      <a:pt x="125" y="7615"/>
                    </a:lnTo>
                    <a:lnTo>
                      <a:pt x="96" y="7542"/>
                    </a:lnTo>
                    <a:lnTo>
                      <a:pt x="71" y="7464"/>
                    </a:lnTo>
                    <a:lnTo>
                      <a:pt x="51" y="7386"/>
                    </a:lnTo>
                    <a:lnTo>
                      <a:pt x="34" y="7306"/>
                    </a:lnTo>
                    <a:lnTo>
                      <a:pt x="20" y="7225"/>
                    </a:lnTo>
                    <a:lnTo>
                      <a:pt x="11" y="7142"/>
                    </a:lnTo>
                    <a:lnTo>
                      <a:pt x="4" y="7060"/>
                    </a:lnTo>
                    <a:lnTo>
                      <a:pt x="0" y="6976"/>
                    </a:lnTo>
                    <a:lnTo>
                      <a:pt x="0" y="6893"/>
                    </a:lnTo>
                    <a:lnTo>
                      <a:pt x="2" y="6808"/>
                    </a:lnTo>
                    <a:lnTo>
                      <a:pt x="7" y="6723"/>
                    </a:lnTo>
                    <a:lnTo>
                      <a:pt x="14" y="6638"/>
                    </a:lnTo>
                    <a:lnTo>
                      <a:pt x="24" y="6553"/>
                    </a:lnTo>
                    <a:lnTo>
                      <a:pt x="35" y="6467"/>
                    </a:lnTo>
                    <a:lnTo>
                      <a:pt x="47" y="6382"/>
                    </a:lnTo>
                    <a:lnTo>
                      <a:pt x="62" y="6298"/>
                    </a:lnTo>
                    <a:lnTo>
                      <a:pt x="79" y="6215"/>
                    </a:lnTo>
                    <a:lnTo>
                      <a:pt x="96" y="6131"/>
                    </a:lnTo>
                    <a:lnTo>
                      <a:pt x="115" y="6049"/>
                    </a:lnTo>
                    <a:lnTo>
                      <a:pt x="133" y="5966"/>
                    </a:lnTo>
                    <a:lnTo>
                      <a:pt x="153" y="5887"/>
                    </a:lnTo>
                    <a:lnTo>
                      <a:pt x="195" y="5729"/>
                    </a:lnTo>
                    <a:lnTo>
                      <a:pt x="237" y="5577"/>
                    </a:lnTo>
                    <a:lnTo>
                      <a:pt x="278" y="5432"/>
                    </a:lnTo>
                    <a:lnTo>
                      <a:pt x="318" y="5296"/>
                    </a:lnTo>
                    <a:lnTo>
                      <a:pt x="353" y="5168"/>
                    </a:lnTo>
                    <a:lnTo>
                      <a:pt x="383" y="5050"/>
                    </a:lnTo>
                    <a:lnTo>
                      <a:pt x="398" y="4995"/>
                    </a:lnTo>
                    <a:lnTo>
                      <a:pt x="418" y="4943"/>
                    </a:lnTo>
                    <a:lnTo>
                      <a:pt x="440" y="4893"/>
                    </a:lnTo>
                    <a:lnTo>
                      <a:pt x="465" y="4846"/>
                    </a:lnTo>
                    <a:lnTo>
                      <a:pt x="493" y="4801"/>
                    </a:lnTo>
                    <a:lnTo>
                      <a:pt x="523" y="4757"/>
                    </a:lnTo>
                    <a:lnTo>
                      <a:pt x="555" y="4715"/>
                    </a:lnTo>
                    <a:lnTo>
                      <a:pt x="590" y="4676"/>
                    </a:lnTo>
                    <a:lnTo>
                      <a:pt x="625" y="4637"/>
                    </a:lnTo>
                    <a:lnTo>
                      <a:pt x="662" y="4601"/>
                    </a:lnTo>
                    <a:lnTo>
                      <a:pt x="701" y="4565"/>
                    </a:lnTo>
                    <a:lnTo>
                      <a:pt x="741" y="4531"/>
                    </a:lnTo>
                    <a:lnTo>
                      <a:pt x="781" y="4499"/>
                    </a:lnTo>
                    <a:lnTo>
                      <a:pt x="822" y="4467"/>
                    </a:lnTo>
                    <a:lnTo>
                      <a:pt x="862" y="4436"/>
                    </a:lnTo>
                    <a:lnTo>
                      <a:pt x="903" y="4406"/>
                    </a:lnTo>
                    <a:lnTo>
                      <a:pt x="983" y="4349"/>
                    </a:lnTo>
                    <a:lnTo>
                      <a:pt x="1061" y="4294"/>
                    </a:lnTo>
                    <a:lnTo>
                      <a:pt x="1098" y="4266"/>
                    </a:lnTo>
                    <a:lnTo>
                      <a:pt x="1133" y="4239"/>
                    </a:lnTo>
                    <a:lnTo>
                      <a:pt x="1167" y="4212"/>
                    </a:lnTo>
                    <a:lnTo>
                      <a:pt x="1198" y="4184"/>
                    </a:lnTo>
                    <a:lnTo>
                      <a:pt x="1227" y="4157"/>
                    </a:lnTo>
                    <a:lnTo>
                      <a:pt x="1254" y="4129"/>
                    </a:lnTo>
                    <a:lnTo>
                      <a:pt x="1278" y="4100"/>
                    </a:lnTo>
                    <a:lnTo>
                      <a:pt x="1298" y="4072"/>
                    </a:lnTo>
                    <a:lnTo>
                      <a:pt x="1315" y="4042"/>
                    </a:lnTo>
                    <a:lnTo>
                      <a:pt x="1330" y="4012"/>
                    </a:lnTo>
                    <a:lnTo>
                      <a:pt x="1340" y="3981"/>
                    </a:lnTo>
                    <a:lnTo>
                      <a:pt x="1346" y="3948"/>
                    </a:lnTo>
                    <a:lnTo>
                      <a:pt x="1356" y="3875"/>
                    </a:lnTo>
                    <a:lnTo>
                      <a:pt x="1370" y="3787"/>
                    </a:lnTo>
                    <a:lnTo>
                      <a:pt x="1379" y="3740"/>
                    </a:lnTo>
                    <a:lnTo>
                      <a:pt x="1389" y="3689"/>
                    </a:lnTo>
                    <a:lnTo>
                      <a:pt x="1400" y="3635"/>
                    </a:lnTo>
                    <a:lnTo>
                      <a:pt x="1414" y="3580"/>
                    </a:lnTo>
                    <a:lnTo>
                      <a:pt x="1429" y="3523"/>
                    </a:lnTo>
                    <a:lnTo>
                      <a:pt x="1447" y="3463"/>
                    </a:lnTo>
                    <a:lnTo>
                      <a:pt x="1467" y="3403"/>
                    </a:lnTo>
                    <a:lnTo>
                      <a:pt x="1490" y="3342"/>
                    </a:lnTo>
                    <a:lnTo>
                      <a:pt x="1515" y="3279"/>
                    </a:lnTo>
                    <a:lnTo>
                      <a:pt x="1542" y="3217"/>
                    </a:lnTo>
                    <a:lnTo>
                      <a:pt x="1573" y="3154"/>
                    </a:lnTo>
                    <a:lnTo>
                      <a:pt x="1608" y="3091"/>
                    </a:lnTo>
                    <a:lnTo>
                      <a:pt x="1646" y="3028"/>
                    </a:lnTo>
                    <a:lnTo>
                      <a:pt x="1687" y="2966"/>
                    </a:lnTo>
                    <a:lnTo>
                      <a:pt x="1732" y="2905"/>
                    </a:lnTo>
                    <a:lnTo>
                      <a:pt x="1781" y="2845"/>
                    </a:lnTo>
                    <a:lnTo>
                      <a:pt x="1833" y="2786"/>
                    </a:lnTo>
                    <a:lnTo>
                      <a:pt x="1890" y="2729"/>
                    </a:lnTo>
                    <a:lnTo>
                      <a:pt x="1951" y="2674"/>
                    </a:lnTo>
                    <a:lnTo>
                      <a:pt x="2018" y="2621"/>
                    </a:lnTo>
                    <a:lnTo>
                      <a:pt x="2088" y="2570"/>
                    </a:lnTo>
                    <a:lnTo>
                      <a:pt x="2164" y="2523"/>
                    </a:lnTo>
                    <a:lnTo>
                      <a:pt x="2245" y="2478"/>
                    </a:lnTo>
                    <a:lnTo>
                      <a:pt x="2330" y="2435"/>
                    </a:lnTo>
                    <a:lnTo>
                      <a:pt x="2422" y="2398"/>
                    </a:lnTo>
                    <a:lnTo>
                      <a:pt x="2518" y="2364"/>
                    </a:lnTo>
                    <a:lnTo>
                      <a:pt x="2622" y="2333"/>
                    </a:lnTo>
                    <a:lnTo>
                      <a:pt x="2730" y="2308"/>
                    </a:lnTo>
                    <a:lnTo>
                      <a:pt x="2846" y="2282"/>
                    </a:lnTo>
                    <a:lnTo>
                      <a:pt x="2955" y="2252"/>
                    </a:lnTo>
                    <a:lnTo>
                      <a:pt x="3055" y="2218"/>
                    </a:lnTo>
                    <a:lnTo>
                      <a:pt x="3147" y="2181"/>
                    </a:lnTo>
                    <a:lnTo>
                      <a:pt x="3233" y="2140"/>
                    </a:lnTo>
                    <a:lnTo>
                      <a:pt x="3312" y="2096"/>
                    </a:lnTo>
                    <a:lnTo>
                      <a:pt x="3384" y="2050"/>
                    </a:lnTo>
                    <a:lnTo>
                      <a:pt x="3450" y="2000"/>
                    </a:lnTo>
                    <a:lnTo>
                      <a:pt x="3510" y="1949"/>
                    </a:lnTo>
                    <a:lnTo>
                      <a:pt x="3565" y="1895"/>
                    </a:lnTo>
                    <a:lnTo>
                      <a:pt x="3615" y="1840"/>
                    </a:lnTo>
                    <a:lnTo>
                      <a:pt x="3660" y="1783"/>
                    </a:lnTo>
                    <a:lnTo>
                      <a:pt x="3701" y="1724"/>
                    </a:lnTo>
                    <a:lnTo>
                      <a:pt x="3738" y="1665"/>
                    </a:lnTo>
                    <a:lnTo>
                      <a:pt x="3772" y="1604"/>
                    </a:lnTo>
                    <a:lnTo>
                      <a:pt x="3803" y="1544"/>
                    </a:lnTo>
                    <a:lnTo>
                      <a:pt x="3831" y="1483"/>
                    </a:lnTo>
                    <a:lnTo>
                      <a:pt x="3857" y="1422"/>
                    </a:lnTo>
                    <a:lnTo>
                      <a:pt x="3879" y="1361"/>
                    </a:lnTo>
                    <a:lnTo>
                      <a:pt x="3902" y="1301"/>
                    </a:lnTo>
                    <a:lnTo>
                      <a:pt x="3942" y="1182"/>
                    </a:lnTo>
                    <a:lnTo>
                      <a:pt x="3980" y="1069"/>
                    </a:lnTo>
                    <a:lnTo>
                      <a:pt x="3999" y="1015"/>
                    </a:lnTo>
                    <a:lnTo>
                      <a:pt x="4019" y="963"/>
                    </a:lnTo>
                    <a:lnTo>
                      <a:pt x="4040" y="913"/>
                    </a:lnTo>
                    <a:lnTo>
                      <a:pt x="4063" y="865"/>
                    </a:lnTo>
                    <a:lnTo>
                      <a:pt x="4087" y="820"/>
                    </a:lnTo>
                    <a:lnTo>
                      <a:pt x="4113" y="779"/>
                    </a:lnTo>
                    <a:lnTo>
                      <a:pt x="4141" y="742"/>
                    </a:lnTo>
                    <a:lnTo>
                      <a:pt x="4173" y="707"/>
                    </a:lnTo>
                    <a:lnTo>
                      <a:pt x="4206" y="676"/>
                    </a:lnTo>
                    <a:lnTo>
                      <a:pt x="4241" y="647"/>
                    </a:lnTo>
                    <a:lnTo>
                      <a:pt x="4277" y="622"/>
                    </a:lnTo>
                    <a:lnTo>
                      <a:pt x="4315" y="601"/>
                    </a:lnTo>
                    <a:lnTo>
                      <a:pt x="4354" y="581"/>
                    </a:lnTo>
                    <a:lnTo>
                      <a:pt x="4393" y="563"/>
                    </a:lnTo>
                    <a:lnTo>
                      <a:pt x="4435" y="548"/>
                    </a:lnTo>
                    <a:lnTo>
                      <a:pt x="4478" y="536"/>
                    </a:lnTo>
                    <a:lnTo>
                      <a:pt x="4523" y="523"/>
                    </a:lnTo>
                    <a:lnTo>
                      <a:pt x="4571" y="513"/>
                    </a:lnTo>
                    <a:lnTo>
                      <a:pt x="4619" y="503"/>
                    </a:lnTo>
                    <a:lnTo>
                      <a:pt x="4669" y="495"/>
                    </a:lnTo>
                    <a:lnTo>
                      <a:pt x="4777" y="480"/>
                    </a:lnTo>
                    <a:lnTo>
                      <a:pt x="4894" y="465"/>
                    </a:lnTo>
                    <a:lnTo>
                      <a:pt x="5020" y="447"/>
                    </a:lnTo>
                    <a:lnTo>
                      <a:pt x="5157" y="427"/>
                    </a:lnTo>
                    <a:lnTo>
                      <a:pt x="5230" y="415"/>
                    </a:lnTo>
                    <a:lnTo>
                      <a:pt x="5304" y="401"/>
                    </a:lnTo>
                    <a:lnTo>
                      <a:pt x="5383" y="385"/>
                    </a:lnTo>
                    <a:lnTo>
                      <a:pt x="5464" y="367"/>
                    </a:lnTo>
                    <a:lnTo>
                      <a:pt x="5549" y="347"/>
                    </a:lnTo>
                    <a:lnTo>
                      <a:pt x="5638" y="324"/>
                    </a:lnTo>
                    <a:lnTo>
                      <a:pt x="5729" y="299"/>
                    </a:lnTo>
                    <a:lnTo>
                      <a:pt x="5823" y="270"/>
                    </a:lnTo>
                    <a:lnTo>
                      <a:pt x="5921" y="238"/>
                    </a:lnTo>
                    <a:lnTo>
                      <a:pt x="6023" y="201"/>
                    </a:lnTo>
                    <a:lnTo>
                      <a:pt x="6128" y="163"/>
                    </a:lnTo>
                    <a:lnTo>
                      <a:pt x="6238" y="118"/>
                    </a:lnTo>
                    <a:lnTo>
                      <a:pt x="6349" y="78"/>
                    </a:lnTo>
                    <a:lnTo>
                      <a:pt x="6461" y="45"/>
                    </a:lnTo>
                    <a:lnTo>
                      <a:pt x="6572" y="22"/>
                    </a:lnTo>
                    <a:lnTo>
                      <a:pt x="6684" y="8"/>
                    </a:lnTo>
                    <a:lnTo>
                      <a:pt x="6794" y="0"/>
                    </a:lnTo>
                    <a:lnTo>
                      <a:pt x="6905" y="2"/>
                    </a:lnTo>
                    <a:lnTo>
                      <a:pt x="7014" y="9"/>
                    </a:lnTo>
                    <a:lnTo>
                      <a:pt x="7121" y="24"/>
                    </a:lnTo>
                    <a:lnTo>
                      <a:pt x="7229" y="44"/>
                    </a:lnTo>
                    <a:lnTo>
                      <a:pt x="7333" y="72"/>
                    </a:lnTo>
                    <a:lnTo>
                      <a:pt x="7437" y="103"/>
                    </a:lnTo>
                    <a:lnTo>
                      <a:pt x="7538" y="140"/>
                    </a:lnTo>
                    <a:lnTo>
                      <a:pt x="7637" y="181"/>
                    </a:lnTo>
                    <a:lnTo>
                      <a:pt x="7734" y="228"/>
                    </a:lnTo>
                    <a:lnTo>
                      <a:pt x="7827" y="277"/>
                    </a:lnTo>
                    <a:lnTo>
                      <a:pt x="7920" y="330"/>
                    </a:lnTo>
                    <a:lnTo>
                      <a:pt x="8007" y="385"/>
                    </a:lnTo>
                    <a:lnTo>
                      <a:pt x="8093" y="443"/>
                    </a:lnTo>
                    <a:lnTo>
                      <a:pt x="8174" y="503"/>
                    </a:lnTo>
                    <a:lnTo>
                      <a:pt x="8253" y="565"/>
                    </a:lnTo>
                    <a:lnTo>
                      <a:pt x="8328" y="628"/>
                    </a:lnTo>
                    <a:lnTo>
                      <a:pt x="8399" y="691"/>
                    </a:lnTo>
                    <a:lnTo>
                      <a:pt x="8465" y="756"/>
                    </a:lnTo>
                    <a:lnTo>
                      <a:pt x="8527" y="819"/>
                    </a:lnTo>
                    <a:lnTo>
                      <a:pt x="8585" y="882"/>
                    </a:lnTo>
                    <a:lnTo>
                      <a:pt x="8637" y="944"/>
                    </a:lnTo>
                    <a:lnTo>
                      <a:pt x="8685" y="1005"/>
                    </a:lnTo>
                    <a:lnTo>
                      <a:pt x="8727" y="1065"/>
                    </a:lnTo>
                    <a:lnTo>
                      <a:pt x="8765" y="1121"/>
                    </a:lnTo>
                    <a:lnTo>
                      <a:pt x="8796" y="1176"/>
                    </a:lnTo>
                    <a:lnTo>
                      <a:pt x="8822" y="1227"/>
                    </a:lnTo>
                    <a:lnTo>
                      <a:pt x="8842" y="1275"/>
                    </a:lnTo>
                    <a:close/>
                  </a:path>
                </a:pathLst>
              </a:custGeom>
              <a:solidFill>
                <a:srgbClr val="DBE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65" name="Freeform 8">
                <a:extLst>
                  <a:ext uri="{FF2B5EF4-FFF2-40B4-BE49-F238E27FC236}">
                    <a16:creationId xmlns:a16="http://schemas.microsoft.com/office/drawing/2014/main" xmlns="" id="{562D7ACA-88B3-D940-2334-743D9BC2C6EC}"/>
                  </a:ext>
                </a:extLst>
              </p:cNvPr>
              <p:cNvSpPr>
                <a:spLocks/>
              </p:cNvSpPr>
              <p:nvPr/>
            </p:nvSpPr>
            <p:spPr bwMode="auto">
              <a:xfrm>
                <a:off x="1707" y="708"/>
                <a:ext cx="2325" cy="2040"/>
              </a:xfrm>
              <a:custGeom>
                <a:avLst/>
                <a:gdLst>
                  <a:gd name="T0" fmla="*/ 0 w 11621"/>
                  <a:gd name="T1" fmla="*/ 0 h 10199"/>
                  <a:gd name="T2" fmla="*/ 0 w 11621"/>
                  <a:gd name="T3" fmla="*/ 0 h 10199"/>
                  <a:gd name="T4" fmla="*/ 0 w 11621"/>
                  <a:gd name="T5" fmla="*/ 0 h 10199"/>
                  <a:gd name="T6" fmla="*/ 0 w 11621"/>
                  <a:gd name="T7" fmla="*/ 0 h 10199"/>
                  <a:gd name="T8" fmla="*/ 0 w 11621"/>
                  <a:gd name="T9" fmla="*/ 0 h 10199"/>
                  <a:gd name="T10" fmla="*/ 0 w 11621"/>
                  <a:gd name="T11" fmla="*/ 0 h 10199"/>
                  <a:gd name="T12" fmla="*/ 0 w 11621"/>
                  <a:gd name="T13" fmla="*/ 0 h 10199"/>
                  <a:gd name="T14" fmla="*/ 0 w 11621"/>
                  <a:gd name="T15" fmla="*/ 0 h 10199"/>
                  <a:gd name="T16" fmla="*/ 0 w 11621"/>
                  <a:gd name="T17" fmla="*/ 0 h 10199"/>
                  <a:gd name="T18" fmla="*/ 0 w 11621"/>
                  <a:gd name="T19" fmla="*/ 0 h 10199"/>
                  <a:gd name="T20" fmla="*/ 0 w 11621"/>
                  <a:gd name="T21" fmla="*/ 0 h 10199"/>
                  <a:gd name="T22" fmla="*/ 0 w 11621"/>
                  <a:gd name="T23" fmla="*/ 0 h 10199"/>
                  <a:gd name="T24" fmla="*/ 0 w 11621"/>
                  <a:gd name="T25" fmla="*/ 0 h 10199"/>
                  <a:gd name="T26" fmla="*/ 0 w 11621"/>
                  <a:gd name="T27" fmla="*/ 0 h 10199"/>
                  <a:gd name="T28" fmla="*/ 0 w 11621"/>
                  <a:gd name="T29" fmla="*/ 0 h 10199"/>
                  <a:gd name="T30" fmla="*/ 0 w 11621"/>
                  <a:gd name="T31" fmla="*/ 0 h 10199"/>
                  <a:gd name="T32" fmla="*/ 0 w 11621"/>
                  <a:gd name="T33" fmla="*/ 0 h 10199"/>
                  <a:gd name="T34" fmla="*/ 0 w 11621"/>
                  <a:gd name="T35" fmla="*/ 0 h 10199"/>
                  <a:gd name="T36" fmla="*/ 0 w 11621"/>
                  <a:gd name="T37" fmla="*/ 0 h 10199"/>
                  <a:gd name="T38" fmla="*/ 0 w 11621"/>
                  <a:gd name="T39" fmla="*/ 0 h 10199"/>
                  <a:gd name="T40" fmla="*/ 0 w 11621"/>
                  <a:gd name="T41" fmla="*/ 0 h 10199"/>
                  <a:gd name="T42" fmla="*/ 0 w 11621"/>
                  <a:gd name="T43" fmla="*/ 0 h 10199"/>
                  <a:gd name="T44" fmla="*/ 0 w 11621"/>
                  <a:gd name="T45" fmla="*/ 0 h 10199"/>
                  <a:gd name="T46" fmla="*/ 0 w 11621"/>
                  <a:gd name="T47" fmla="*/ 0 h 10199"/>
                  <a:gd name="T48" fmla="*/ 0 w 11621"/>
                  <a:gd name="T49" fmla="*/ 0 h 10199"/>
                  <a:gd name="T50" fmla="*/ 0 w 11621"/>
                  <a:gd name="T51" fmla="*/ 0 h 10199"/>
                  <a:gd name="T52" fmla="*/ 0 w 11621"/>
                  <a:gd name="T53" fmla="*/ 0 h 10199"/>
                  <a:gd name="T54" fmla="*/ 0 w 11621"/>
                  <a:gd name="T55" fmla="*/ 0 h 10199"/>
                  <a:gd name="T56" fmla="*/ 0 w 11621"/>
                  <a:gd name="T57" fmla="*/ 0 h 10199"/>
                  <a:gd name="T58" fmla="*/ 0 w 11621"/>
                  <a:gd name="T59" fmla="*/ 0 h 10199"/>
                  <a:gd name="T60" fmla="*/ 0 w 11621"/>
                  <a:gd name="T61" fmla="*/ 0 h 10199"/>
                  <a:gd name="T62" fmla="*/ 0 w 11621"/>
                  <a:gd name="T63" fmla="*/ 0 h 10199"/>
                  <a:gd name="T64" fmla="*/ 0 w 11621"/>
                  <a:gd name="T65" fmla="*/ 0 h 10199"/>
                  <a:gd name="T66" fmla="*/ 0 w 11621"/>
                  <a:gd name="T67" fmla="*/ 0 h 10199"/>
                  <a:gd name="T68" fmla="*/ 0 w 11621"/>
                  <a:gd name="T69" fmla="*/ 0 h 10199"/>
                  <a:gd name="T70" fmla="*/ 0 w 11621"/>
                  <a:gd name="T71" fmla="*/ 0 h 10199"/>
                  <a:gd name="T72" fmla="*/ 0 w 11621"/>
                  <a:gd name="T73" fmla="*/ 0 h 10199"/>
                  <a:gd name="T74" fmla="*/ 0 w 11621"/>
                  <a:gd name="T75" fmla="*/ 0 h 10199"/>
                  <a:gd name="T76" fmla="*/ 0 w 11621"/>
                  <a:gd name="T77" fmla="*/ 0 h 10199"/>
                  <a:gd name="T78" fmla="*/ 0 w 11621"/>
                  <a:gd name="T79" fmla="*/ 0 h 10199"/>
                  <a:gd name="T80" fmla="*/ 0 w 11621"/>
                  <a:gd name="T81" fmla="*/ 0 h 10199"/>
                  <a:gd name="T82" fmla="*/ 0 w 11621"/>
                  <a:gd name="T83" fmla="*/ 0 h 10199"/>
                  <a:gd name="T84" fmla="*/ 0 w 11621"/>
                  <a:gd name="T85" fmla="*/ 0 h 10199"/>
                  <a:gd name="T86" fmla="*/ 0 w 11621"/>
                  <a:gd name="T87" fmla="*/ 0 h 10199"/>
                  <a:gd name="T88" fmla="*/ 0 w 11621"/>
                  <a:gd name="T89" fmla="*/ 0 h 10199"/>
                  <a:gd name="T90" fmla="*/ 0 w 11621"/>
                  <a:gd name="T91" fmla="*/ 0 h 10199"/>
                  <a:gd name="T92" fmla="*/ 0 w 11621"/>
                  <a:gd name="T93" fmla="*/ 0 h 10199"/>
                  <a:gd name="T94" fmla="*/ 0 w 11621"/>
                  <a:gd name="T95" fmla="*/ 0 h 10199"/>
                  <a:gd name="T96" fmla="*/ 0 w 11621"/>
                  <a:gd name="T97" fmla="*/ 0 h 10199"/>
                  <a:gd name="T98" fmla="*/ 0 w 11621"/>
                  <a:gd name="T99" fmla="*/ 0 h 10199"/>
                  <a:gd name="T100" fmla="*/ 0 w 11621"/>
                  <a:gd name="T101" fmla="*/ 0 h 10199"/>
                  <a:gd name="T102" fmla="*/ 0 w 11621"/>
                  <a:gd name="T103" fmla="*/ 0 h 10199"/>
                  <a:gd name="T104" fmla="*/ 0 w 11621"/>
                  <a:gd name="T105" fmla="*/ 0 h 10199"/>
                  <a:gd name="T106" fmla="*/ 0 w 11621"/>
                  <a:gd name="T107" fmla="*/ 0 h 10199"/>
                  <a:gd name="T108" fmla="*/ 0 w 11621"/>
                  <a:gd name="T109" fmla="*/ 0 h 10199"/>
                  <a:gd name="T110" fmla="*/ 0 w 11621"/>
                  <a:gd name="T111" fmla="*/ 0 h 10199"/>
                  <a:gd name="T112" fmla="*/ 0 w 11621"/>
                  <a:gd name="T113" fmla="*/ 0 h 10199"/>
                  <a:gd name="T114" fmla="*/ 0 w 11621"/>
                  <a:gd name="T115" fmla="*/ 0 h 10199"/>
                  <a:gd name="T116" fmla="*/ 0 w 11621"/>
                  <a:gd name="T117" fmla="*/ 0 h 101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21"/>
                  <a:gd name="T178" fmla="*/ 0 h 10199"/>
                  <a:gd name="T179" fmla="*/ 11621 w 11621"/>
                  <a:gd name="T180" fmla="*/ 10199 h 101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21" h="10199">
                    <a:moveTo>
                      <a:pt x="8556" y="1205"/>
                    </a:moveTo>
                    <a:lnTo>
                      <a:pt x="8573" y="1253"/>
                    </a:lnTo>
                    <a:lnTo>
                      <a:pt x="8590" y="1299"/>
                    </a:lnTo>
                    <a:lnTo>
                      <a:pt x="8609" y="1346"/>
                    </a:lnTo>
                    <a:lnTo>
                      <a:pt x="8629" y="1393"/>
                    </a:lnTo>
                    <a:lnTo>
                      <a:pt x="8649" y="1440"/>
                    </a:lnTo>
                    <a:lnTo>
                      <a:pt x="8671" y="1487"/>
                    </a:lnTo>
                    <a:lnTo>
                      <a:pt x="8694" y="1534"/>
                    </a:lnTo>
                    <a:lnTo>
                      <a:pt x="8717" y="1580"/>
                    </a:lnTo>
                    <a:lnTo>
                      <a:pt x="8744" y="1626"/>
                    </a:lnTo>
                    <a:lnTo>
                      <a:pt x="8770" y="1671"/>
                    </a:lnTo>
                    <a:lnTo>
                      <a:pt x="8798" y="1716"/>
                    </a:lnTo>
                    <a:lnTo>
                      <a:pt x="8827" y="1760"/>
                    </a:lnTo>
                    <a:lnTo>
                      <a:pt x="8858" y="1802"/>
                    </a:lnTo>
                    <a:lnTo>
                      <a:pt x="8890" y="1844"/>
                    </a:lnTo>
                    <a:lnTo>
                      <a:pt x="8923" y="1884"/>
                    </a:lnTo>
                    <a:lnTo>
                      <a:pt x="8959" y="1924"/>
                    </a:lnTo>
                    <a:lnTo>
                      <a:pt x="8996" y="1962"/>
                    </a:lnTo>
                    <a:lnTo>
                      <a:pt x="9034" y="1999"/>
                    </a:lnTo>
                    <a:lnTo>
                      <a:pt x="9074" y="2034"/>
                    </a:lnTo>
                    <a:lnTo>
                      <a:pt x="9117" y="2068"/>
                    </a:lnTo>
                    <a:lnTo>
                      <a:pt x="9160" y="2099"/>
                    </a:lnTo>
                    <a:lnTo>
                      <a:pt x="9205" y="2129"/>
                    </a:lnTo>
                    <a:lnTo>
                      <a:pt x="9253" y="2156"/>
                    </a:lnTo>
                    <a:lnTo>
                      <a:pt x="9301" y="2183"/>
                    </a:lnTo>
                    <a:lnTo>
                      <a:pt x="9353" y="2205"/>
                    </a:lnTo>
                    <a:lnTo>
                      <a:pt x="9405" y="2226"/>
                    </a:lnTo>
                    <a:lnTo>
                      <a:pt x="9460" y="2245"/>
                    </a:lnTo>
                    <a:lnTo>
                      <a:pt x="9517" y="2261"/>
                    </a:lnTo>
                    <a:lnTo>
                      <a:pt x="9576" y="2275"/>
                    </a:lnTo>
                    <a:lnTo>
                      <a:pt x="9637" y="2285"/>
                    </a:lnTo>
                    <a:lnTo>
                      <a:pt x="9701" y="2292"/>
                    </a:lnTo>
                    <a:lnTo>
                      <a:pt x="9767" y="2297"/>
                    </a:lnTo>
                    <a:lnTo>
                      <a:pt x="9830" y="2302"/>
                    </a:lnTo>
                    <a:lnTo>
                      <a:pt x="9889" y="2309"/>
                    </a:lnTo>
                    <a:lnTo>
                      <a:pt x="9943" y="2317"/>
                    </a:lnTo>
                    <a:lnTo>
                      <a:pt x="9993" y="2329"/>
                    </a:lnTo>
                    <a:lnTo>
                      <a:pt x="10036" y="2341"/>
                    </a:lnTo>
                    <a:lnTo>
                      <a:pt x="10076" y="2355"/>
                    </a:lnTo>
                    <a:lnTo>
                      <a:pt x="10112" y="2371"/>
                    </a:lnTo>
                    <a:lnTo>
                      <a:pt x="10145" y="2389"/>
                    </a:lnTo>
                    <a:lnTo>
                      <a:pt x="10172" y="2407"/>
                    </a:lnTo>
                    <a:lnTo>
                      <a:pt x="10197" y="2429"/>
                    </a:lnTo>
                    <a:lnTo>
                      <a:pt x="10217" y="2450"/>
                    </a:lnTo>
                    <a:lnTo>
                      <a:pt x="10236" y="2473"/>
                    </a:lnTo>
                    <a:lnTo>
                      <a:pt x="10250" y="2498"/>
                    </a:lnTo>
                    <a:lnTo>
                      <a:pt x="10262" y="2525"/>
                    </a:lnTo>
                    <a:lnTo>
                      <a:pt x="10271" y="2552"/>
                    </a:lnTo>
                    <a:lnTo>
                      <a:pt x="10278" y="2580"/>
                    </a:lnTo>
                    <a:lnTo>
                      <a:pt x="10283" y="2609"/>
                    </a:lnTo>
                    <a:lnTo>
                      <a:pt x="10286" y="2641"/>
                    </a:lnTo>
                    <a:lnTo>
                      <a:pt x="10286" y="2672"/>
                    </a:lnTo>
                    <a:lnTo>
                      <a:pt x="10285" y="2704"/>
                    </a:lnTo>
                    <a:lnTo>
                      <a:pt x="10282" y="2738"/>
                    </a:lnTo>
                    <a:lnTo>
                      <a:pt x="10278" y="2773"/>
                    </a:lnTo>
                    <a:lnTo>
                      <a:pt x="10275" y="2808"/>
                    </a:lnTo>
                    <a:lnTo>
                      <a:pt x="10268" y="2843"/>
                    </a:lnTo>
                    <a:lnTo>
                      <a:pt x="10256" y="2917"/>
                    </a:lnTo>
                    <a:lnTo>
                      <a:pt x="10241" y="2993"/>
                    </a:lnTo>
                    <a:lnTo>
                      <a:pt x="10227" y="3070"/>
                    </a:lnTo>
                    <a:lnTo>
                      <a:pt x="10216" y="3147"/>
                    </a:lnTo>
                    <a:lnTo>
                      <a:pt x="10212" y="3189"/>
                    </a:lnTo>
                    <a:lnTo>
                      <a:pt x="10212" y="3234"/>
                    </a:lnTo>
                    <a:lnTo>
                      <a:pt x="10214" y="3280"/>
                    </a:lnTo>
                    <a:lnTo>
                      <a:pt x="10220" y="3328"/>
                    </a:lnTo>
                    <a:lnTo>
                      <a:pt x="10227" y="3380"/>
                    </a:lnTo>
                    <a:lnTo>
                      <a:pt x="10238" y="3432"/>
                    </a:lnTo>
                    <a:lnTo>
                      <a:pt x="10251" y="3486"/>
                    </a:lnTo>
                    <a:lnTo>
                      <a:pt x="10267" y="3542"/>
                    </a:lnTo>
                    <a:lnTo>
                      <a:pt x="10286" y="3598"/>
                    </a:lnTo>
                    <a:lnTo>
                      <a:pt x="10307" y="3657"/>
                    </a:lnTo>
                    <a:lnTo>
                      <a:pt x="10330" y="3715"/>
                    </a:lnTo>
                    <a:lnTo>
                      <a:pt x="10356" y="3775"/>
                    </a:lnTo>
                    <a:lnTo>
                      <a:pt x="10383" y="3835"/>
                    </a:lnTo>
                    <a:lnTo>
                      <a:pt x="10413" y="3895"/>
                    </a:lnTo>
                    <a:lnTo>
                      <a:pt x="10446" y="3955"/>
                    </a:lnTo>
                    <a:lnTo>
                      <a:pt x="10479" y="4015"/>
                    </a:lnTo>
                    <a:lnTo>
                      <a:pt x="10515" y="4074"/>
                    </a:lnTo>
                    <a:lnTo>
                      <a:pt x="10554" y="4132"/>
                    </a:lnTo>
                    <a:lnTo>
                      <a:pt x="10593" y="4191"/>
                    </a:lnTo>
                    <a:lnTo>
                      <a:pt x="10635" y="4247"/>
                    </a:lnTo>
                    <a:lnTo>
                      <a:pt x="10678" y="4303"/>
                    </a:lnTo>
                    <a:lnTo>
                      <a:pt x="10723" y="4357"/>
                    </a:lnTo>
                    <a:lnTo>
                      <a:pt x="10769" y="4411"/>
                    </a:lnTo>
                    <a:lnTo>
                      <a:pt x="10817" y="4460"/>
                    </a:lnTo>
                    <a:lnTo>
                      <a:pt x="10866" y="4509"/>
                    </a:lnTo>
                    <a:lnTo>
                      <a:pt x="10916" y="4555"/>
                    </a:lnTo>
                    <a:lnTo>
                      <a:pt x="10968" y="4599"/>
                    </a:lnTo>
                    <a:lnTo>
                      <a:pt x="11021" y="4640"/>
                    </a:lnTo>
                    <a:lnTo>
                      <a:pt x="11076" y="4679"/>
                    </a:lnTo>
                    <a:lnTo>
                      <a:pt x="11131" y="4714"/>
                    </a:lnTo>
                    <a:lnTo>
                      <a:pt x="11187" y="4745"/>
                    </a:lnTo>
                    <a:lnTo>
                      <a:pt x="11244" y="4774"/>
                    </a:lnTo>
                    <a:lnTo>
                      <a:pt x="11298" y="4802"/>
                    </a:lnTo>
                    <a:lnTo>
                      <a:pt x="11348" y="4834"/>
                    </a:lnTo>
                    <a:lnTo>
                      <a:pt x="11393" y="4867"/>
                    </a:lnTo>
                    <a:lnTo>
                      <a:pt x="11434" y="4905"/>
                    </a:lnTo>
                    <a:lnTo>
                      <a:pt x="11469" y="4943"/>
                    </a:lnTo>
                    <a:lnTo>
                      <a:pt x="11501" y="4986"/>
                    </a:lnTo>
                    <a:lnTo>
                      <a:pt x="11529" y="5030"/>
                    </a:lnTo>
                    <a:lnTo>
                      <a:pt x="11551" y="5076"/>
                    </a:lnTo>
                    <a:lnTo>
                      <a:pt x="11571" y="5123"/>
                    </a:lnTo>
                    <a:lnTo>
                      <a:pt x="11587" y="5173"/>
                    </a:lnTo>
                    <a:lnTo>
                      <a:pt x="11600" y="5224"/>
                    </a:lnTo>
                    <a:lnTo>
                      <a:pt x="11610" y="5275"/>
                    </a:lnTo>
                    <a:lnTo>
                      <a:pt x="11616" y="5328"/>
                    </a:lnTo>
                    <a:lnTo>
                      <a:pt x="11620" y="5382"/>
                    </a:lnTo>
                    <a:lnTo>
                      <a:pt x="11621" y="5435"/>
                    </a:lnTo>
                    <a:lnTo>
                      <a:pt x="11619" y="5490"/>
                    </a:lnTo>
                    <a:lnTo>
                      <a:pt x="11615" y="5544"/>
                    </a:lnTo>
                    <a:lnTo>
                      <a:pt x="11609" y="5599"/>
                    </a:lnTo>
                    <a:lnTo>
                      <a:pt x="11601" y="5652"/>
                    </a:lnTo>
                    <a:lnTo>
                      <a:pt x="11591" y="5706"/>
                    </a:lnTo>
                    <a:lnTo>
                      <a:pt x="11580" y="5759"/>
                    </a:lnTo>
                    <a:lnTo>
                      <a:pt x="11567" y="5810"/>
                    </a:lnTo>
                    <a:lnTo>
                      <a:pt x="11554" y="5861"/>
                    </a:lnTo>
                    <a:lnTo>
                      <a:pt x="11539" y="5910"/>
                    </a:lnTo>
                    <a:lnTo>
                      <a:pt x="11522" y="5958"/>
                    </a:lnTo>
                    <a:lnTo>
                      <a:pt x="11505" y="6004"/>
                    </a:lnTo>
                    <a:lnTo>
                      <a:pt x="11489" y="6048"/>
                    </a:lnTo>
                    <a:lnTo>
                      <a:pt x="11471" y="6089"/>
                    </a:lnTo>
                    <a:lnTo>
                      <a:pt x="11454" y="6129"/>
                    </a:lnTo>
                    <a:lnTo>
                      <a:pt x="11436" y="6167"/>
                    </a:lnTo>
                    <a:lnTo>
                      <a:pt x="11419" y="6200"/>
                    </a:lnTo>
                    <a:lnTo>
                      <a:pt x="11401" y="6232"/>
                    </a:lnTo>
                    <a:lnTo>
                      <a:pt x="11368" y="6291"/>
                    </a:lnTo>
                    <a:lnTo>
                      <a:pt x="11332" y="6351"/>
                    </a:lnTo>
                    <a:lnTo>
                      <a:pt x="11294" y="6411"/>
                    </a:lnTo>
                    <a:lnTo>
                      <a:pt x="11258" y="6474"/>
                    </a:lnTo>
                    <a:lnTo>
                      <a:pt x="11240" y="6505"/>
                    </a:lnTo>
                    <a:lnTo>
                      <a:pt x="11223" y="6536"/>
                    </a:lnTo>
                    <a:lnTo>
                      <a:pt x="11207" y="6569"/>
                    </a:lnTo>
                    <a:lnTo>
                      <a:pt x="11191" y="6601"/>
                    </a:lnTo>
                    <a:lnTo>
                      <a:pt x="11176" y="6635"/>
                    </a:lnTo>
                    <a:lnTo>
                      <a:pt x="11162" y="6668"/>
                    </a:lnTo>
                    <a:lnTo>
                      <a:pt x="11149" y="6702"/>
                    </a:lnTo>
                    <a:lnTo>
                      <a:pt x="11138" y="6736"/>
                    </a:lnTo>
                    <a:lnTo>
                      <a:pt x="11128" y="6772"/>
                    </a:lnTo>
                    <a:lnTo>
                      <a:pt x="11119" y="6807"/>
                    </a:lnTo>
                    <a:lnTo>
                      <a:pt x="11112" y="6844"/>
                    </a:lnTo>
                    <a:lnTo>
                      <a:pt x="11107" y="6881"/>
                    </a:lnTo>
                    <a:lnTo>
                      <a:pt x="11104" y="6919"/>
                    </a:lnTo>
                    <a:lnTo>
                      <a:pt x="11103" y="6958"/>
                    </a:lnTo>
                    <a:lnTo>
                      <a:pt x="11104" y="6997"/>
                    </a:lnTo>
                    <a:lnTo>
                      <a:pt x="11108" y="7037"/>
                    </a:lnTo>
                    <a:lnTo>
                      <a:pt x="11113" y="7078"/>
                    </a:lnTo>
                    <a:lnTo>
                      <a:pt x="11122" y="7120"/>
                    </a:lnTo>
                    <a:lnTo>
                      <a:pt x="11133" y="7163"/>
                    </a:lnTo>
                    <a:lnTo>
                      <a:pt x="11147" y="7208"/>
                    </a:lnTo>
                    <a:lnTo>
                      <a:pt x="11164" y="7253"/>
                    </a:lnTo>
                    <a:lnTo>
                      <a:pt x="11184" y="7297"/>
                    </a:lnTo>
                    <a:lnTo>
                      <a:pt x="11207" y="7345"/>
                    </a:lnTo>
                    <a:lnTo>
                      <a:pt x="11234" y="7394"/>
                    </a:lnTo>
                    <a:lnTo>
                      <a:pt x="11260" y="7441"/>
                    </a:lnTo>
                    <a:lnTo>
                      <a:pt x="11284" y="7488"/>
                    </a:lnTo>
                    <a:lnTo>
                      <a:pt x="11304" y="7535"/>
                    </a:lnTo>
                    <a:lnTo>
                      <a:pt x="11322" y="7580"/>
                    </a:lnTo>
                    <a:lnTo>
                      <a:pt x="11337" y="7623"/>
                    </a:lnTo>
                    <a:lnTo>
                      <a:pt x="11348" y="7667"/>
                    </a:lnTo>
                    <a:lnTo>
                      <a:pt x="11357" y="7708"/>
                    </a:lnTo>
                    <a:lnTo>
                      <a:pt x="11363" y="7749"/>
                    </a:lnTo>
                    <a:lnTo>
                      <a:pt x="11367" y="7788"/>
                    </a:lnTo>
                    <a:lnTo>
                      <a:pt x="11367" y="7827"/>
                    </a:lnTo>
                    <a:lnTo>
                      <a:pt x="11365" y="7864"/>
                    </a:lnTo>
                    <a:lnTo>
                      <a:pt x="11362" y="7900"/>
                    </a:lnTo>
                    <a:lnTo>
                      <a:pt x="11354" y="7935"/>
                    </a:lnTo>
                    <a:lnTo>
                      <a:pt x="11345" y="7968"/>
                    </a:lnTo>
                    <a:lnTo>
                      <a:pt x="11333" y="8000"/>
                    </a:lnTo>
                    <a:lnTo>
                      <a:pt x="11319" y="8031"/>
                    </a:lnTo>
                    <a:lnTo>
                      <a:pt x="11304" y="8061"/>
                    </a:lnTo>
                    <a:lnTo>
                      <a:pt x="11285" y="8089"/>
                    </a:lnTo>
                    <a:lnTo>
                      <a:pt x="11265" y="8116"/>
                    </a:lnTo>
                    <a:lnTo>
                      <a:pt x="11243" y="8141"/>
                    </a:lnTo>
                    <a:lnTo>
                      <a:pt x="11218" y="8165"/>
                    </a:lnTo>
                    <a:lnTo>
                      <a:pt x="11192" y="8189"/>
                    </a:lnTo>
                    <a:lnTo>
                      <a:pt x="11164" y="8210"/>
                    </a:lnTo>
                    <a:lnTo>
                      <a:pt x="11134" y="8229"/>
                    </a:lnTo>
                    <a:lnTo>
                      <a:pt x="11103" y="8247"/>
                    </a:lnTo>
                    <a:lnTo>
                      <a:pt x="11070" y="8265"/>
                    </a:lnTo>
                    <a:lnTo>
                      <a:pt x="11035" y="8280"/>
                    </a:lnTo>
                    <a:lnTo>
                      <a:pt x="10998" y="8293"/>
                    </a:lnTo>
                    <a:lnTo>
                      <a:pt x="10961" y="8305"/>
                    </a:lnTo>
                    <a:lnTo>
                      <a:pt x="10921" y="8316"/>
                    </a:lnTo>
                    <a:lnTo>
                      <a:pt x="10880" y="8325"/>
                    </a:lnTo>
                    <a:lnTo>
                      <a:pt x="10839" y="8332"/>
                    </a:lnTo>
                    <a:lnTo>
                      <a:pt x="10797" y="8341"/>
                    </a:lnTo>
                    <a:lnTo>
                      <a:pt x="10756" y="8355"/>
                    </a:lnTo>
                    <a:lnTo>
                      <a:pt x="10718" y="8373"/>
                    </a:lnTo>
                    <a:lnTo>
                      <a:pt x="10680" y="8396"/>
                    </a:lnTo>
                    <a:lnTo>
                      <a:pt x="10643" y="8421"/>
                    </a:lnTo>
                    <a:lnTo>
                      <a:pt x="10608" y="8451"/>
                    </a:lnTo>
                    <a:lnTo>
                      <a:pt x="10574" y="8483"/>
                    </a:lnTo>
                    <a:lnTo>
                      <a:pt x="10542" y="8519"/>
                    </a:lnTo>
                    <a:lnTo>
                      <a:pt x="10510" y="8557"/>
                    </a:lnTo>
                    <a:lnTo>
                      <a:pt x="10479" y="8597"/>
                    </a:lnTo>
                    <a:lnTo>
                      <a:pt x="10451" y="8638"/>
                    </a:lnTo>
                    <a:lnTo>
                      <a:pt x="10423" y="8682"/>
                    </a:lnTo>
                    <a:lnTo>
                      <a:pt x="10397" y="8725"/>
                    </a:lnTo>
                    <a:lnTo>
                      <a:pt x="10372" y="8770"/>
                    </a:lnTo>
                    <a:lnTo>
                      <a:pt x="10348" y="8816"/>
                    </a:lnTo>
                    <a:lnTo>
                      <a:pt x="10327" y="8863"/>
                    </a:lnTo>
                    <a:lnTo>
                      <a:pt x="10306" y="8908"/>
                    </a:lnTo>
                    <a:lnTo>
                      <a:pt x="10286" y="8952"/>
                    </a:lnTo>
                    <a:lnTo>
                      <a:pt x="10267" y="8996"/>
                    </a:lnTo>
                    <a:lnTo>
                      <a:pt x="10251" y="9040"/>
                    </a:lnTo>
                    <a:lnTo>
                      <a:pt x="10221" y="9120"/>
                    </a:lnTo>
                    <a:lnTo>
                      <a:pt x="10196" y="9192"/>
                    </a:lnTo>
                    <a:lnTo>
                      <a:pt x="10176" y="9253"/>
                    </a:lnTo>
                    <a:lnTo>
                      <a:pt x="10162" y="9299"/>
                    </a:lnTo>
                    <a:lnTo>
                      <a:pt x="10155" y="9329"/>
                    </a:lnTo>
                    <a:lnTo>
                      <a:pt x="10151" y="9341"/>
                    </a:lnTo>
                    <a:lnTo>
                      <a:pt x="10045" y="9433"/>
                    </a:lnTo>
                    <a:lnTo>
                      <a:pt x="9905" y="9519"/>
                    </a:lnTo>
                    <a:lnTo>
                      <a:pt x="9734" y="9601"/>
                    </a:lnTo>
                    <a:lnTo>
                      <a:pt x="9535" y="9678"/>
                    </a:lnTo>
                    <a:lnTo>
                      <a:pt x="9310" y="9749"/>
                    </a:lnTo>
                    <a:lnTo>
                      <a:pt x="9062" y="9815"/>
                    </a:lnTo>
                    <a:lnTo>
                      <a:pt x="8791" y="9875"/>
                    </a:lnTo>
                    <a:lnTo>
                      <a:pt x="8503" y="9931"/>
                    </a:lnTo>
                    <a:lnTo>
                      <a:pt x="8198" y="9981"/>
                    </a:lnTo>
                    <a:lnTo>
                      <a:pt x="7879" y="10026"/>
                    </a:lnTo>
                    <a:lnTo>
                      <a:pt x="7549" y="10066"/>
                    </a:lnTo>
                    <a:lnTo>
                      <a:pt x="7210" y="10099"/>
                    </a:lnTo>
                    <a:lnTo>
                      <a:pt x="6864" y="10129"/>
                    </a:lnTo>
                    <a:lnTo>
                      <a:pt x="6514" y="10153"/>
                    </a:lnTo>
                    <a:lnTo>
                      <a:pt x="6162" y="10173"/>
                    </a:lnTo>
                    <a:lnTo>
                      <a:pt x="5810" y="10187"/>
                    </a:lnTo>
                    <a:lnTo>
                      <a:pt x="5462" y="10196"/>
                    </a:lnTo>
                    <a:lnTo>
                      <a:pt x="5119" y="10199"/>
                    </a:lnTo>
                    <a:lnTo>
                      <a:pt x="4783" y="10198"/>
                    </a:lnTo>
                    <a:lnTo>
                      <a:pt x="4459" y="10191"/>
                    </a:lnTo>
                    <a:lnTo>
                      <a:pt x="4145" y="10179"/>
                    </a:lnTo>
                    <a:lnTo>
                      <a:pt x="3848" y="10163"/>
                    </a:lnTo>
                    <a:lnTo>
                      <a:pt x="3568" y="10141"/>
                    </a:lnTo>
                    <a:lnTo>
                      <a:pt x="3308" y="10114"/>
                    </a:lnTo>
                    <a:lnTo>
                      <a:pt x="3070" y="10083"/>
                    </a:lnTo>
                    <a:lnTo>
                      <a:pt x="2858" y="10046"/>
                    </a:lnTo>
                    <a:lnTo>
                      <a:pt x="2670" y="10005"/>
                    </a:lnTo>
                    <a:lnTo>
                      <a:pt x="2514" y="9957"/>
                    </a:lnTo>
                    <a:lnTo>
                      <a:pt x="2390" y="9906"/>
                    </a:lnTo>
                    <a:lnTo>
                      <a:pt x="2300" y="9849"/>
                    </a:lnTo>
                    <a:lnTo>
                      <a:pt x="2246" y="9787"/>
                    </a:lnTo>
                    <a:lnTo>
                      <a:pt x="2231" y="9721"/>
                    </a:lnTo>
                    <a:lnTo>
                      <a:pt x="2235" y="9654"/>
                    </a:lnTo>
                    <a:lnTo>
                      <a:pt x="2230" y="9591"/>
                    </a:lnTo>
                    <a:lnTo>
                      <a:pt x="2221" y="9533"/>
                    </a:lnTo>
                    <a:lnTo>
                      <a:pt x="2205" y="9479"/>
                    </a:lnTo>
                    <a:lnTo>
                      <a:pt x="2185" y="9428"/>
                    </a:lnTo>
                    <a:lnTo>
                      <a:pt x="2159" y="9381"/>
                    </a:lnTo>
                    <a:lnTo>
                      <a:pt x="2129" y="9336"/>
                    </a:lnTo>
                    <a:lnTo>
                      <a:pt x="2095" y="9294"/>
                    </a:lnTo>
                    <a:lnTo>
                      <a:pt x="2058" y="9256"/>
                    </a:lnTo>
                    <a:lnTo>
                      <a:pt x="2018" y="9220"/>
                    </a:lnTo>
                    <a:lnTo>
                      <a:pt x="1975" y="9186"/>
                    </a:lnTo>
                    <a:lnTo>
                      <a:pt x="1929" y="9155"/>
                    </a:lnTo>
                    <a:lnTo>
                      <a:pt x="1882" y="9125"/>
                    </a:lnTo>
                    <a:lnTo>
                      <a:pt x="1834" y="9096"/>
                    </a:lnTo>
                    <a:lnTo>
                      <a:pt x="1784" y="9070"/>
                    </a:lnTo>
                    <a:lnTo>
                      <a:pt x="1735" y="9044"/>
                    </a:lnTo>
                    <a:lnTo>
                      <a:pt x="1635" y="8995"/>
                    </a:lnTo>
                    <a:lnTo>
                      <a:pt x="1537" y="8947"/>
                    </a:lnTo>
                    <a:lnTo>
                      <a:pt x="1491" y="8924"/>
                    </a:lnTo>
                    <a:lnTo>
                      <a:pt x="1446" y="8901"/>
                    </a:lnTo>
                    <a:lnTo>
                      <a:pt x="1404" y="8876"/>
                    </a:lnTo>
                    <a:lnTo>
                      <a:pt x="1365" y="8853"/>
                    </a:lnTo>
                    <a:lnTo>
                      <a:pt x="1329" y="8826"/>
                    </a:lnTo>
                    <a:lnTo>
                      <a:pt x="1297" y="8800"/>
                    </a:lnTo>
                    <a:lnTo>
                      <a:pt x="1269" y="8771"/>
                    </a:lnTo>
                    <a:lnTo>
                      <a:pt x="1245" y="8743"/>
                    </a:lnTo>
                    <a:lnTo>
                      <a:pt x="1227" y="8710"/>
                    </a:lnTo>
                    <a:lnTo>
                      <a:pt x="1213" y="8678"/>
                    </a:lnTo>
                    <a:lnTo>
                      <a:pt x="1206" y="8642"/>
                    </a:lnTo>
                    <a:lnTo>
                      <a:pt x="1204" y="8604"/>
                    </a:lnTo>
                    <a:lnTo>
                      <a:pt x="1203" y="8566"/>
                    </a:lnTo>
                    <a:lnTo>
                      <a:pt x="1198" y="8529"/>
                    </a:lnTo>
                    <a:lnTo>
                      <a:pt x="1188" y="8496"/>
                    </a:lnTo>
                    <a:lnTo>
                      <a:pt x="1173" y="8463"/>
                    </a:lnTo>
                    <a:lnTo>
                      <a:pt x="1154" y="8433"/>
                    </a:lnTo>
                    <a:lnTo>
                      <a:pt x="1132" y="8403"/>
                    </a:lnTo>
                    <a:lnTo>
                      <a:pt x="1106" y="8375"/>
                    </a:lnTo>
                    <a:lnTo>
                      <a:pt x="1077" y="8347"/>
                    </a:lnTo>
                    <a:lnTo>
                      <a:pt x="1045" y="8321"/>
                    </a:lnTo>
                    <a:lnTo>
                      <a:pt x="1010" y="8295"/>
                    </a:lnTo>
                    <a:lnTo>
                      <a:pt x="972" y="8267"/>
                    </a:lnTo>
                    <a:lnTo>
                      <a:pt x="933" y="8241"/>
                    </a:lnTo>
                    <a:lnTo>
                      <a:pt x="849" y="8187"/>
                    </a:lnTo>
                    <a:lnTo>
                      <a:pt x="758" y="8131"/>
                    </a:lnTo>
                    <a:lnTo>
                      <a:pt x="711" y="8101"/>
                    </a:lnTo>
                    <a:lnTo>
                      <a:pt x="665" y="8070"/>
                    </a:lnTo>
                    <a:lnTo>
                      <a:pt x="618" y="8038"/>
                    </a:lnTo>
                    <a:lnTo>
                      <a:pt x="570" y="8003"/>
                    </a:lnTo>
                    <a:lnTo>
                      <a:pt x="523" y="7965"/>
                    </a:lnTo>
                    <a:lnTo>
                      <a:pt x="477" y="7926"/>
                    </a:lnTo>
                    <a:lnTo>
                      <a:pt x="431" y="7884"/>
                    </a:lnTo>
                    <a:lnTo>
                      <a:pt x="386" y="7840"/>
                    </a:lnTo>
                    <a:lnTo>
                      <a:pt x="342" y="7793"/>
                    </a:lnTo>
                    <a:lnTo>
                      <a:pt x="300" y="7742"/>
                    </a:lnTo>
                    <a:lnTo>
                      <a:pt x="260" y="7688"/>
                    </a:lnTo>
                    <a:lnTo>
                      <a:pt x="222" y="7631"/>
                    </a:lnTo>
                    <a:lnTo>
                      <a:pt x="187" y="7568"/>
                    </a:lnTo>
                    <a:lnTo>
                      <a:pt x="154" y="7503"/>
                    </a:lnTo>
                    <a:lnTo>
                      <a:pt x="124" y="7433"/>
                    </a:lnTo>
                    <a:lnTo>
                      <a:pt x="97" y="7359"/>
                    </a:lnTo>
                    <a:lnTo>
                      <a:pt x="74" y="7281"/>
                    </a:lnTo>
                    <a:lnTo>
                      <a:pt x="54" y="7204"/>
                    </a:lnTo>
                    <a:lnTo>
                      <a:pt x="38" y="7125"/>
                    </a:lnTo>
                    <a:lnTo>
                      <a:pt x="25" y="7047"/>
                    </a:lnTo>
                    <a:lnTo>
                      <a:pt x="14" y="6968"/>
                    </a:lnTo>
                    <a:lnTo>
                      <a:pt x="6" y="6888"/>
                    </a:lnTo>
                    <a:lnTo>
                      <a:pt x="3" y="6808"/>
                    </a:lnTo>
                    <a:lnTo>
                      <a:pt x="0" y="6730"/>
                    </a:lnTo>
                    <a:lnTo>
                      <a:pt x="0" y="6650"/>
                    </a:lnTo>
                    <a:lnTo>
                      <a:pt x="3" y="6570"/>
                    </a:lnTo>
                    <a:lnTo>
                      <a:pt x="8" y="6491"/>
                    </a:lnTo>
                    <a:lnTo>
                      <a:pt x="14" y="6411"/>
                    </a:lnTo>
                    <a:lnTo>
                      <a:pt x="23" y="6333"/>
                    </a:lnTo>
                    <a:lnTo>
                      <a:pt x="33" y="6254"/>
                    </a:lnTo>
                    <a:lnTo>
                      <a:pt x="45" y="6177"/>
                    </a:lnTo>
                    <a:lnTo>
                      <a:pt x="58" y="6099"/>
                    </a:lnTo>
                    <a:lnTo>
                      <a:pt x="72" y="6023"/>
                    </a:lnTo>
                    <a:lnTo>
                      <a:pt x="87" y="5947"/>
                    </a:lnTo>
                    <a:lnTo>
                      <a:pt x="104" y="5872"/>
                    </a:lnTo>
                    <a:lnTo>
                      <a:pt x="121" y="5798"/>
                    </a:lnTo>
                    <a:lnTo>
                      <a:pt x="156" y="5652"/>
                    </a:lnTo>
                    <a:lnTo>
                      <a:pt x="194" y="5513"/>
                    </a:lnTo>
                    <a:lnTo>
                      <a:pt x="230" y="5378"/>
                    </a:lnTo>
                    <a:lnTo>
                      <a:pt x="266" y="5248"/>
                    </a:lnTo>
                    <a:lnTo>
                      <a:pt x="300" y="5126"/>
                    </a:lnTo>
                    <a:lnTo>
                      <a:pt x="330" y="5011"/>
                    </a:lnTo>
                    <a:lnTo>
                      <a:pt x="346" y="4956"/>
                    </a:lnTo>
                    <a:lnTo>
                      <a:pt x="364" y="4904"/>
                    </a:lnTo>
                    <a:lnTo>
                      <a:pt x="387" y="4854"/>
                    </a:lnTo>
                    <a:lnTo>
                      <a:pt x="412" y="4806"/>
                    </a:lnTo>
                    <a:lnTo>
                      <a:pt x="439" y="4760"/>
                    </a:lnTo>
                    <a:lnTo>
                      <a:pt x="469" y="4716"/>
                    </a:lnTo>
                    <a:lnTo>
                      <a:pt x="502" y="4674"/>
                    </a:lnTo>
                    <a:lnTo>
                      <a:pt x="535" y="4634"/>
                    </a:lnTo>
                    <a:lnTo>
                      <a:pt x="572" y="4595"/>
                    </a:lnTo>
                    <a:lnTo>
                      <a:pt x="609" y="4559"/>
                    </a:lnTo>
                    <a:lnTo>
                      <a:pt x="646" y="4523"/>
                    </a:lnTo>
                    <a:lnTo>
                      <a:pt x="686" y="4489"/>
                    </a:lnTo>
                    <a:lnTo>
                      <a:pt x="726" y="4455"/>
                    </a:lnTo>
                    <a:lnTo>
                      <a:pt x="766" y="4424"/>
                    </a:lnTo>
                    <a:lnTo>
                      <a:pt x="807" y="4393"/>
                    </a:lnTo>
                    <a:lnTo>
                      <a:pt x="847" y="4362"/>
                    </a:lnTo>
                    <a:lnTo>
                      <a:pt x="927" y="4304"/>
                    </a:lnTo>
                    <a:lnTo>
                      <a:pt x="1005" y="4247"/>
                    </a:lnTo>
                    <a:lnTo>
                      <a:pt x="1041" y="4220"/>
                    </a:lnTo>
                    <a:lnTo>
                      <a:pt x="1076" y="4192"/>
                    </a:lnTo>
                    <a:lnTo>
                      <a:pt x="1109" y="4165"/>
                    </a:lnTo>
                    <a:lnTo>
                      <a:pt x="1141" y="4137"/>
                    </a:lnTo>
                    <a:lnTo>
                      <a:pt x="1169" y="4108"/>
                    </a:lnTo>
                    <a:lnTo>
                      <a:pt x="1196" y="4081"/>
                    </a:lnTo>
                    <a:lnTo>
                      <a:pt x="1219" y="4052"/>
                    </a:lnTo>
                    <a:lnTo>
                      <a:pt x="1240" y="4024"/>
                    </a:lnTo>
                    <a:lnTo>
                      <a:pt x="1258" y="3994"/>
                    </a:lnTo>
                    <a:lnTo>
                      <a:pt x="1272" y="3962"/>
                    </a:lnTo>
                    <a:lnTo>
                      <a:pt x="1282" y="3931"/>
                    </a:lnTo>
                    <a:lnTo>
                      <a:pt x="1288" y="3899"/>
                    </a:lnTo>
                    <a:lnTo>
                      <a:pt x="1298" y="3825"/>
                    </a:lnTo>
                    <a:lnTo>
                      <a:pt x="1313" y="3739"/>
                    </a:lnTo>
                    <a:lnTo>
                      <a:pt x="1323" y="3690"/>
                    </a:lnTo>
                    <a:lnTo>
                      <a:pt x="1334" y="3640"/>
                    </a:lnTo>
                    <a:lnTo>
                      <a:pt x="1347" y="3588"/>
                    </a:lnTo>
                    <a:lnTo>
                      <a:pt x="1361" y="3533"/>
                    </a:lnTo>
                    <a:lnTo>
                      <a:pt x="1378" y="3476"/>
                    </a:lnTo>
                    <a:lnTo>
                      <a:pt x="1396" y="3418"/>
                    </a:lnTo>
                    <a:lnTo>
                      <a:pt x="1416" y="3358"/>
                    </a:lnTo>
                    <a:lnTo>
                      <a:pt x="1440" y="3298"/>
                    </a:lnTo>
                    <a:lnTo>
                      <a:pt x="1466" y="3237"/>
                    </a:lnTo>
                    <a:lnTo>
                      <a:pt x="1494" y="3175"/>
                    </a:lnTo>
                    <a:lnTo>
                      <a:pt x="1526" y="3114"/>
                    </a:lnTo>
                    <a:lnTo>
                      <a:pt x="1560" y="3053"/>
                    </a:lnTo>
                    <a:lnTo>
                      <a:pt x="1597" y="2991"/>
                    </a:lnTo>
                    <a:lnTo>
                      <a:pt x="1637" y="2930"/>
                    </a:lnTo>
                    <a:lnTo>
                      <a:pt x="1681" y="2870"/>
                    </a:lnTo>
                    <a:lnTo>
                      <a:pt x="1728" y="2812"/>
                    </a:lnTo>
                    <a:lnTo>
                      <a:pt x="1780" y="2754"/>
                    </a:lnTo>
                    <a:lnTo>
                      <a:pt x="1834" y="2699"/>
                    </a:lnTo>
                    <a:lnTo>
                      <a:pt x="1893" y="2646"/>
                    </a:lnTo>
                    <a:lnTo>
                      <a:pt x="1955" y="2595"/>
                    </a:lnTo>
                    <a:lnTo>
                      <a:pt x="2022" y="2546"/>
                    </a:lnTo>
                    <a:lnTo>
                      <a:pt x="2093" y="2500"/>
                    </a:lnTo>
                    <a:lnTo>
                      <a:pt x="2169" y="2457"/>
                    </a:lnTo>
                    <a:lnTo>
                      <a:pt x="2249" y="2417"/>
                    </a:lnTo>
                    <a:lnTo>
                      <a:pt x="2334" y="2381"/>
                    </a:lnTo>
                    <a:lnTo>
                      <a:pt x="2422" y="2350"/>
                    </a:lnTo>
                    <a:lnTo>
                      <a:pt x="2517" y="2321"/>
                    </a:lnTo>
                    <a:lnTo>
                      <a:pt x="2617" y="2297"/>
                    </a:lnTo>
                    <a:lnTo>
                      <a:pt x="2734" y="2272"/>
                    </a:lnTo>
                    <a:lnTo>
                      <a:pt x="2841" y="2244"/>
                    </a:lnTo>
                    <a:lnTo>
                      <a:pt x="2942" y="2211"/>
                    </a:lnTo>
                    <a:lnTo>
                      <a:pt x="3035" y="2174"/>
                    </a:lnTo>
                    <a:lnTo>
                      <a:pt x="3120" y="2134"/>
                    </a:lnTo>
                    <a:lnTo>
                      <a:pt x="3198" y="2092"/>
                    </a:lnTo>
                    <a:lnTo>
                      <a:pt x="3271" y="2045"/>
                    </a:lnTo>
                    <a:lnTo>
                      <a:pt x="3337" y="1997"/>
                    </a:lnTo>
                    <a:lnTo>
                      <a:pt x="3397" y="1945"/>
                    </a:lnTo>
                    <a:lnTo>
                      <a:pt x="3452" y="1892"/>
                    </a:lnTo>
                    <a:lnTo>
                      <a:pt x="3501" y="1837"/>
                    </a:lnTo>
                    <a:lnTo>
                      <a:pt x="3546" y="1781"/>
                    </a:lnTo>
                    <a:lnTo>
                      <a:pt x="3588" y="1722"/>
                    </a:lnTo>
                    <a:lnTo>
                      <a:pt x="3624" y="1663"/>
                    </a:lnTo>
                    <a:lnTo>
                      <a:pt x="3657" y="1603"/>
                    </a:lnTo>
                    <a:lnTo>
                      <a:pt x="3687" y="1542"/>
                    </a:lnTo>
                    <a:lnTo>
                      <a:pt x="3716" y="1482"/>
                    </a:lnTo>
                    <a:lnTo>
                      <a:pt x="3741" y="1421"/>
                    </a:lnTo>
                    <a:lnTo>
                      <a:pt x="3764" y="1360"/>
                    </a:lnTo>
                    <a:lnTo>
                      <a:pt x="3786" y="1300"/>
                    </a:lnTo>
                    <a:lnTo>
                      <a:pt x="3826" y="1183"/>
                    </a:lnTo>
                    <a:lnTo>
                      <a:pt x="3863" y="1069"/>
                    </a:lnTo>
                    <a:lnTo>
                      <a:pt x="3882" y="1016"/>
                    </a:lnTo>
                    <a:lnTo>
                      <a:pt x="3902" y="963"/>
                    </a:lnTo>
                    <a:lnTo>
                      <a:pt x="3923" y="913"/>
                    </a:lnTo>
                    <a:lnTo>
                      <a:pt x="3946" y="866"/>
                    </a:lnTo>
                    <a:lnTo>
                      <a:pt x="3969" y="821"/>
                    </a:lnTo>
                    <a:lnTo>
                      <a:pt x="3996" y="780"/>
                    </a:lnTo>
                    <a:lnTo>
                      <a:pt x="4023" y="741"/>
                    </a:lnTo>
                    <a:lnTo>
                      <a:pt x="4054" y="706"/>
                    </a:lnTo>
                    <a:lnTo>
                      <a:pt x="4088" y="675"/>
                    </a:lnTo>
                    <a:lnTo>
                      <a:pt x="4123" y="647"/>
                    </a:lnTo>
                    <a:lnTo>
                      <a:pt x="4159" y="622"/>
                    </a:lnTo>
                    <a:lnTo>
                      <a:pt x="4197" y="601"/>
                    </a:lnTo>
                    <a:lnTo>
                      <a:pt x="4234" y="581"/>
                    </a:lnTo>
                    <a:lnTo>
                      <a:pt x="4274" y="564"/>
                    </a:lnTo>
                    <a:lnTo>
                      <a:pt x="4315" y="549"/>
                    </a:lnTo>
                    <a:lnTo>
                      <a:pt x="4358" y="536"/>
                    </a:lnTo>
                    <a:lnTo>
                      <a:pt x="4401" y="525"/>
                    </a:lnTo>
                    <a:lnTo>
                      <a:pt x="4447" y="514"/>
                    </a:lnTo>
                    <a:lnTo>
                      <a:pt x="4495" y="505"/>
                    </a:lnTo>
                    <a:lnTo>
                      <a:pt x="4545" y="496"/>
                    </a:lnTo>
                    <a:lnTo>
                      <a:pt x="4649" y="481"/>
                    </a:lnTo>
                    <a:lnTo>
                      <a:pt x="4764" y="466"/>
                    </a:lnTo>
                    <a:lnTo>
                      <a:pt x="4888" y="450"/>
                    </a:lnTo>
                    <a:lnTo>
                      <a:pt x="5023" y="430"/>
                    </a:lnTo>
                    <a:lnTo>
                      <a:pt x="5094" y="418"/>
                    </a:lnTo>
                    <a:lnTo>
                      <a:pt x="5169" y="405"/>
                    </a:lnTo>
                    <a:lnTo>
                      <a:pt x="5246" y="389"/>
                    </a:lnTo>
                    <a:lnTo>
                      <a:pt x="5326" y="372"/>
                    </a:lnTo>
                    <a:lnTo>
                      <a:pt x="5411" y="352"/>
                    </a:lnTo>
                    <a:lnTo>
                      <a:pt x="5497" y="329"/>
                    </a:lnTo>
                    <a:lnTo>
                      <a:pt x="5588" y="303"/>
                    </a:lnTo>
                    <a:lnTo>
                      <a:pt x="5681" y="274"/>
                    </a:lnTo>
                    <a:lnTo>
                      <a:pt x="5780" y="242"/>
                    </a:lnTo>
                    <a:lnTo>
                      <a:pt x="5881" y="207"/>
                    </a:lnTo>
                    <a:lnTo>
                      <a:pt x="5986" y="167"/>
                    </a:lnTo>
                    <a:lnTo>
                      <a:pt x="6096" y="123"/>
                    </a:lnTo>
                    <a:lnTo>
                      <a:pt x="6207" y="82"/>
                    </a:lnTo>
                    <a:lnTo>
                      <a:pt x="6318" y="50"/>
                    </a:lnTo>
                    <a:lnTo>
                      <a:pt x="6426" y="26"/>
                    </a:lnTo>
                    <a:lnTo>
                      <a:pt x="6536" y="10"/>
                    </a:lnTo>
                    <a:lnTo>
                      <a:pt x="6644" y="1"/>
                    </a:lnTo>
                    <a:lnTo>
                      <a:pt x="6750" y="0"/>
                    </a:lnTo>
                    <a:lnTo>
                      <a:pt x="6854" y="5"/>
                    </a:lnTo>
                    <a:lnTo>
                      <a:pt x="6957" y="17"/>
                    </a:lnTo>
                    <a:lnTo>
                      <a:pt x="7059" y="36"/>
                    </a:lnTo>
                    <a:lnTo>
                      <a:pt x="7158" y="60"/>
                    </a:lnTo>
                    <a:lnTo>
                      <a:pt x="7255" y="88"/>
                    </a:lnTo>
                    <a:lnTo>
                      <a:pt x="7350" y="122"/>
                    </a:lnTo>
                    <a:lnTo>
                      <a:pt x="7443" y="161"/>
                    </a:lnTo>
                    <a:lnTo>
                      <a:pt x="7533" y="202"/>
                    </a:lnTo>
                    <a:lnTo>
                      <a:pt x="7621" y="248"/>
                    </a:lnTo>
                    <a:lnTo>
                      <a:pt x="7705" y="298"/>
                    </a:lnTo>
                    <a:lnTo>
                      <a:pt x="7788" y="349"/>
                    </a:lnTo>
                    <a:lnTo>
                      <a:pt x="7866" y="404"/>
                    </a:lnTo>
                    <a:lnTo>
                      <a:pt x="7941" y="461"/>
                    </a:lnTo>
                    <a:lnTo>
                      <a:pt x="8014" y="519"/>
                    </a:lnTo>
                    <a:lnTo>
                      <a:pt x="8081" y="579"/>
                    </a:lnTo>
                    <a:lnTo>
                      <a:pt x="8146" y="639"/>
                    </a:lnTo>
                    <a:lnTo>
                      <a:pt x="8207" y="700"/>
                    </a:lnTo>
                    <a:lnTo>
                      <a:pt x="8263" y="761"/>
                    </a:lnTo>
                    <a:lnTo>
                      <a:pt x="8317" y="822"/>
                    </a:lnTo>
                    <a:lnTo>
                      <a:pt x="8364" y="882"/>
                    </a:lnTo>
                    <a:lnTo>
                      <a:pt x="8409" y="941"/>
                    </a:lnTo>
                    <a:lnTo>
                      <a:pt x="8448" y="998"/>
                    </a:lnTo>
                    <a:lnTo>
                      <a:pt x="8483" y="1054"/>
                    </a:lnTo>
                    <a:lnTo>
                      <a:pt x="8511" y="1108"/>
                    </a:lnTo>
                    <a:lnTo>
                      <a:pt x="8536" y="1158"/>
                    </a:lnTo>
                    <a:lnTo>
                      <a:pt x="8556" y="1205"/>
                    </a:lnTo>
                    <a:close/>
                  </a:path>
                </a:pathLst>
              </a:custGeom>
              <a:solidFill>
                <a:srgbClr val="BAC5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66" name="Freeform 9">
                <a:extLst>
                  <a:ext uri="{FF2B5EF4-FFF2-40B4-BE49-F238E27FC236}">
                    <a16:creationId xmlns:a16="http://schemas.microsoft.com/office/drawing/2014/main" xmlns="" id="{B7ADA60C-0541-73ED-6ACA-46DA76DC0E97}"/>
                  </a:ext>
                </a:extLst>
              </p:cNvPr>
              <p:cNvSpPr>
                <a:spLocks/>
              </p:cNvSpPr>
              <p:nvPr/>
            </p:nvSpPr>
            <p:spPr bwMode="auto">
              <a:xfrm>
                <a:off x="1739" y="740"/>
                <a:ext cx="2268" cy="2009"/>
              </a:xfrm>
              <a:custGeom>
                <a:avLst/>
                <a:gdLst>
                  <a:gd name="T0" fmla="*/ 0 w 11340"/>
                  <a:gd name="T1" fmla="*/ 0 h 10042"/>
                  <a:gd name="T2" fmla="*/ 0 w 11340"/>
                  <a:gd name="T3" fmla="*/ 0 h 10042"/>
                  <a:gd name="T4" fmla="*/ 0 w 11340"/>
                  <a:gd name="T5" fmla="*/ 0 h 10042"/>
                  <a:gd name="T6" fmla="*/ 0 w 11340"/>
                  <a:gd name="T7" fmla="*/ 0 h 10042"/>
                  <a:gd name="T8" fmla="*/ 0 w 11340"/>
                  <a:gd name="T9" fmla="*/ 0 h 10042"/>
                  <a:gd name="T10" fmla="*/ 0 w 11340"/>
                  <a:gd name="T11" fmla="*/ 0 h 10042"/>
                  <a:gd name="T12" fmla="*/ 0 w 11340"/>
                  <a:gd name="T13" fmla="*/ 0 h 10042"/>
                  <a:gd name="T14" fmla="*/ 0 w 11340"/>
                  <a:gd name="T15" fmla="*/ 0 h 10042"/>
                  <a:gd name="T16" fmla="*/ 0 w 11340"/>
                  <a:gd name="T17" fmla="*/ 0 h 10042"/>
                  <a:gd name="T18" fmla="*/ 0 w 11340"/>
                  <a:gd name="T19" fmla="*/ 0 h 10042"/>
                  <a:gd name="T20" fmla="*/ 0 w 11340"/>
                  <a:gd name="T21" fmla="*/ 0 h 10042"/>
                  <a:gd name="T22" fmla="*/ 0 w 11340"/>
                  <a:gd name="T23" fmla="*/ 0 h 10042"/>
                  <a:gd name="T24" fmla="*/ 0 w 11340"/>
                  <a:gd name="T25" fmla="*/ 0 h 10042"/>
                  <a:gd name="T26" fmla="*/ 0 w 11340"/>
                  <a:gd name="T27" fmla="*/ 0 h 10042"/>
                  <a:gd name="T28" fmla="*/ 0 w 11340"/>
                  <a:gd name="T29" fmla="*/ 0 h 10042"/>
                  <a:gd name="T30" fmla="*/ 0 w 11340"/>
                  <a:gd name="T31" fmla="*/ 0 h 10042"/>
                  <a:gd name="T32" fmla="*/ 0 w 11340"/>
                  <a:gd name="T33" fmla="*/ 0 h 10042"/>
                  <a:gd name="T34" fmla="*/ 0 w 11340"/>
                  <a:gd name="T35" fmla="*/ 0 h 10042"/>
                  <a:gd name="T36" fmla="*/ 0 w 11340"/>
                  <a:gd name="T37" fmla="*/ 0 h 10042"/>
                  <a:gd name="T38" fmla="*/ 0 w 11340"/>
                  <a:gd name="T39" fmla="*/ 0 h 10042"/>
                  <a:gd name="T40" fmla="*/ 0 w 11340"/>
                  <a:gd name="T41" fmla="*/ 0 h 10042"/>
                  <a:gd name="T42" fmla="*/ 0 w 11340"/>
                  <a:gd name="T43" fmla="*/ 0 h 10042"/>
                  <a:gd name="T44" fmla="*/ 0 w 11340"/>
                  <a:gd name="T45" fmla="*/ 0 h 10042"/>
                  <a:gd name="T46" fmla="*/ 0 w 11340"/>
                  <a:gd name="T47" fmla="*/ 0 h 10042"/>
                  <a:gd name="T48" fmla="*/ 0 w 11340"/>
                  <a:gd name="T49" fmla="*/ 0 h 10042"/>
                  <a:gd name="T50" fmla="*/ 0 w 11340"/>
                  <a:gd name="T51" fmla="*/ 0 h 10042"/>
                  <a:gd name="T52" fmla="*/ 0 w 11340"/>
                  <a:gd name="T53" fmla="*/ 0 h 10042"/>
                  <a:gd name="T54" fmla="*/ 0 w 11340"/>
                  <a:gd name="T55" fmla="*/ 0 h 10042"/>
                  <a:gd name="T56" fmla="*/ 0 w 11340"/>
                  <a:gd name="T57" fmla="*/ 0 h 10042"/>
                  <a:gd name="T58" fmla="*/ 0 w 11340"/>
                  <a:gd name="T59" fmla="*/ 0 h 10042"/>
                  <a:gd name="T60" fmla="*/ 0 w 11340"/>
                  <a:gd name="T61" fmla="*/ 0 h 10042"/>
                  <a:gd name="T62" fmla="*/ 0 w 11340"/>
                  <a:gd name="T63" fmla="*/ 0 h 10042"/>
                  <a:gd name="T64" fmla="*/ 0 w 11340"/>
                  <a:gd name="T65" fmla="*/ 0 h 10042"/>
                  <a:gd name="T66" fmla="*/ 0 w 11340"/>
                  <a:gd name="T67" fmla="*/ 0 h 10042"/>
                  <a:gd name="T68" fmla="*/ 0 w 11340"/>
                  <a:gd name="T69" fmla="*/ 0 h 10042"/>
                  <a:gd name="T70" fmla="*/ 0 w 11340"/>
                  <a:gd name="T71" fmla="*/ 0 h 10042"/>
                  <a:gd name="T72" fmla="*/ 0 w 11340"/>
                  <a:gd name="T73" fmla="*/ 0 h 10042"/>
                  <a:gd name="T74" fmla="*/ 0 w 11340"/>
                  <a:gd name="T75" fmla="*/ 0 h 10042"/>
                  <a:gd name="T76" fmla="*/ 0 w 11340"/>
                  <a:gd name="T77" fmla="*/ 0 h 10042"/>
                  <a:gd name="T78" fmla="*/ 0 w 11340"/>
                  <a:gd name="T79" fmla="*/ 0 h 10042"/>
                  <a:gd name="T80" fmla="*/ 0 w 11340"/>
                  <a:gd name="T81" fmla="*/ 0 h 10042"/>
                  <a:gd name="T82" fmla="*/ 0 w 11340"/>
                  <a:gd name="T83" fmla="*/ 0 h 10042"/>
                  <a:gd name="T84" fmla="*/ 0 w 11340"/>
                  <a:gd name="T85" fmla="*/ 0 h 10042"/>
                  <a:gd name="T86" fmla="*/ 0 w 11340"/>
                  <a:gd name="T87" fmla="*/ 0 h 10042"/>
                  <a:gd name="T88" fmla="*/ 0 w 11340"/>
                  <a:gd name="T89" fmla="*/ 0 h 10042"/>
                  <a:gd name="T90" fmla="*/ 0 w 11340"/>
                  <a:gd name="T91" fmla="*/ 0 h 10042"/>
                  <a:gd name="T92" fmla="*/ 0 w 11340"/>
                  <a:gd name="T93" fmla="*/ 0 h 10042"/>
                  <a:gd name="T94" fmla="*/ 0 w 11340"/>
                  <a:gd name="T95" fmla="*/ 0 h 10042"/>
                  <a:gd name="T96" fmla="*/ 0 w 11340"/>
                  <a:gd name="T97" fmla="*/ 0 h 10042"/>
                  <a:gd name="T98" fmla="*/ 0 w 11340"/>
                  <a:gd name="T99" fmla="*/ 0 h 10042"/>
                  <a:gd name="T100" fmla="*/ 0 w 11340"/>
                  <a:gd name="T101" fmla="*/ 0 h 10042"/>
                  <a:gd name="T102" fmla="*/ 0 w 11340"/>
                  <a:gd name="T103" fmla="*/ 0 h 10042"/>
                  <a:gd name="T104" fmla="*/ 0 w 11340"/>
                  <a:gd name="T105" fmla="*/ 0 h 10042"/>
                  <a:gd name="T106" fmla="*/ 0 w 11340"/>
                  <a:gd name="T107" fmla="*/ 0 h 10042"/>
                  <a:gd name="T108" fmla="*/ 0 w 11340"/>
                  <a:gd name="T109" fmla="*/ 0 h 10042"/>
                  <a:gd name="T110" fmla="*/ 0 w 11340"/>
                  <a:gd name="T111" fmla="*/ 0 h 10042"/>
                  <a:gd name="T112" fmla="*/ 0 w 11340"/>
                  <a:gd name="T113" fmla="*/ 0 h 10042"/>
                  <a:gd name="T114" fmla="*/ 0 w 11340"/>
                  <a:gd name="T115" fmla="*/ 0 h 10042"/>
                  <a:gd name="T116" fmla="*/ 0 w 11340"/>
                  <a:gd name="T117" fmla="*/ 0 h 10042"/>
                  <a:gd name="T118" fmla="*/ 0 w 11340"/>
                  <a:gd name="T119" fmla="*/ 0 h 100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340"/>
                  <a:gd name="T181" fmla="*/ 0 h 10042"/>
                  <a:gd name="T182" fmla="*/ 11340 w 11340"/>
                  <a:gd name="T183" fmla="*/ 10042 h 100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340" h="10042">
                    <a:moveTo>
                      <a:pt x="8268" y="1138"/>
                    </a:moveTo>
                    <a:lnTo>
                      <a:pt x="8284" y="1185"/>
                    </a:lnTo>
                    <a:lnTo>
                      <a:pt x="8303" y="1232"/>
                    </a:lnTo>
                    <a:lnTo>
                      <a:pt x="8322" y="1278"/>
                    </a:lnTo>
                    <a:lnTo>
                      <a:pt x="8342" y="1324"/>
                    </a:lnTo>
                    <a:lnTo>
                      <a:pt x="8363" y="1371"/>
                    </a:lnTo>
                    <a:lnTo>
                      <a:pt x="8384" y="1416"/>
                    </a:lnTo>
                    <a:lnTo>
                      <a:pt x="8408" y="1462"/>
                    </a:lnTo>
                    <a:lnTo>
                      <a:pt x="8431" y="1507"/>
                    </a:lnTo>
                    <a:lnTo>
                      <a:pt x="8458" y="1552"/>
                    </a:lnTo>
                    <a:lnTo>
                      <a:pt x="8484" y="1596"/>
                    </a:lnTo>
                    <a:lnTo>
                      <a:pt x="8511" y="1640"/>
                    </a:lnTo>
                    <a:lnTo>
                      <a:pt x="8541" y="1681"/>
                    </a:lnTo>
                    <a:lnTo>
                      <a:pt x="8571" y="1723"/>
                    </a:lnTo>
                    <a:lnTo>
                      <a:pt x="8604" y="1763"/>
                    </a:lnTo>
                    <a:lnTo>
                      <a:pt x="8637" y="1802"/>
                    </a:lnTo>
                    <a:lnTo>
                      <a:pt x="8672" y="1841"/>
                    </a:lnTo>
                    <a:lnTo>
                      <a:pt x="8710" y="1877"/>
                    </a:lnTo>
                    <a:lnTo>
                      <a:pt x="8747" y="1912"/>
                    </a:lnTo>
                    <a:lnTo>
                      <a:pt x="8787" y="1945"/>
                    </a:lnTo>
                    <a:lnTo>
                      <a:pt x="8829" y="1978"/>
                    </a:lnTo>
                    <a:lnTo>
                      <a:pt x="8873" y="2008"/>
                    </a:lnTo>
                    <a:lnTo>
                      <a:pt x="8918" y="2037"/>
                    </a:lnTo>
                    <a:lnTo>
                      <a:pt x="8964" y="2063"/>
                    </a:lnTo>
                    <a:lnTo>
                      <a:pt x="9014" y="2088"/>
                    </a:lnTo>
                    <a:lnTo>
                      <a:pt x="9064" y="2110"/>
                    </a:lnTo>
                    <a:lnTo>
                      <a:pt x="9118" y="2130"/>
                    </a:lnTo>
                    <a:lnTo>
                      <a:pt x="9173" y="2149"/>
                    </a:lnTo>
                    <a:lnTo>
                      <a:pt x="9229" y="2164"/>
                    </a:lnTo>
                    <a:lnTo>
                      <a:pt x="9287" y="2178"/>
                    </a:lnTo>
                    <a:lnTo>
                      <a:pt x="9349" y="2188"/>
                    </a:lnTo>
                    <a:lnTo>
                      <a:pt x="9412" y="2196"/>
                    </a:lnTo>
                    <a:lnTo>
                      <a:pt x="9478" y="2201"/>
                    </a:lnTo>
                    <a:lnTo>
                      <a:pt x="9542" y="2205"/>
                    </a:lnTo>
                    <a:lnTo>
                      <a:pt x="9602" y="2211"/>
                    </a:lnTo>
                    <a:lnTo>
                      <a:pt x="9657" y="2220"/>
                    </a:lnTo>
                    <a:lnTo>
                      <a:pt x="9707" y="2230"/>
                    </a:lnTo>
                    <a:lnTo>
                      <a:pt x="9753" y="2243"/>
                    </a:lnTo>
                    <a:lnTo>
                      <a:pt x="9794" y="2256"/>
                    </a:lnTo>
                    <a:lnTo>
                      <a:pt x="9831" y="2273"/>
                    </a:lnTo>
                    <a:lnTo>
                      <a:pt x="9865" y="2290"/>
                    </a:lnTo>
                    <a:lnTo>
                      <a:pt x="9895" y="2309"/>
                    </a:lnTo>
                    <a:lnTo>
                      <a:pt x="9921" y="2329"/>
                    </a:lnTo>
                    <a:lnTo>
                      <a:pt x="9944" y="2351"/>
                    </a:lnTo>
                    <a:lnTo>
                      <a:pt x="9964" y="2375"/>
                    </a:lnTo>
                    <a:lnTo>
                      <a:pt x="9980" y="2400"/>
                    </a:lnTo>
                    <a:lnTo>
                      <a:pt x="9994" y="2426"/>
                    </a:lnTo>
                    <a:lnTo>
                      <a:pt x="10005" y="2453"/>
                    </a:lnTo>
                    <a:lnTo>
                      <a:pt x="10014" y="2481"/>
                    </a:lnTo>
                    <a:lnTo>
                      <a:pt x="10020" y="2511"/>
                    </a:lnTo>
                    <a:lnTo>
                      <a:pt x="10025" y="2542"/>
                    </a:lnTo>
                    <a:lnTo>
                      <a:pt x="10027" y="2573"/>
                    </a:lnTo>
                    <a:lnTo>
                      <a:pt x="10029" y="2607"/>
                    </a:lnTo>
                    <a:lnTo>
                      <a:pt x="10027" y="2641"/>
                    </a:lnTo>
                    <a:lnTo>
                      <a:pt x="10026" y="2674"/>
                    </a:lnTo>
                    <a:lnTo>
                      <a:pt x="10022" y="2711"/>
                    </a:lnTo>
                    <a:lnTo>
                      <a:pt x="10019" y="2746"/>
                    </a:lnTo>
                    <a:lnTo>
                      <a:pt x="10007" y="2819"/>
                    </a:lnTo>
                    <a:lnTo>
                      <a:pt x="9996" y="2895"/>
                    </a:lnTo>
                    <a:lnTo>
                      <a:pt x="9984" y="2973"/>
                    </a:lnTo>
                    <a:lnTo>
                      <a:pt x="9972" y="3051"/>
                    </a:lnTo>
                    <a:lnTo>
                      <a:pt x="9969" y="3091"/>
                    </a:lnTo>
                    <a:lnTo>
                      <a:pt x="9967" y="3135"/>
                    </a:lnTo>
                    <a:lnTo>
                      <a:pt x="9969" y="3180"/>
                    </a:lnTo>
                    <a:lnTo>
                      <a:pt x="9974" y="3227"/>
                    </a:lnTo>
                    <a:lnTo>
                      <a:pt x="9981" y="3276"/>
                    </a:lnTo>
                    <a:lnTo>
                      <a:pt x="9991" y="3327"/>
                    </a:lnTo>
                    <a:lnTo>
                      <a:pt x="10004" y="3380"/>
                    </a:lnTo>
                    <a:lnTo>
                      <a:pt x="10019" y="3433"/>
                    </a:lnTo>
                    <a:lnTo>
                      <a:pt x="10035" y="3487"/>
                    </a:lnTo>
                    <a:lnTo>
                      <a:pt x="10055" y="3543"/>
                    </a:lnTo>
                    <a:lnTo>
                      <a:pt x="10077" y="3599"/>
                    </a:lnTo>
                    <a:lnTo>
                      <a:pt x="10101" y="3655"/>
                    </a:lnTo>
                    <a:lnTo>
                      <a:pt x="10127" y="3713"/>
                    </a:lnTo>
                    <a:lnTo>
                      <a:pt x="10156" y="3770"/>
                    </a:lnTo>
                    <a:lnTo>
                      <a:pt x="10186" y="3826"/>
                    </a:lnTo>
                    <a:lnTo>
                      <a:pt x="10218" y="3884"/>
                    </a:lnTo>
                    <a:lnTo>
                      <a:pt x="10253" y="3940"/>
                    </a:lnTo>
                    <a:lnTo>
                      <a:pt x="10289" y="3996"/>
                    </a:lnTo>
                    <a:lnTo>
                      <a:pt x="10327" y="4051"/>
                    </a:lnTo>
                    <a:lnTo>
                      <a:pt x="10367" y="4106"/>
                    </a:lnTo>
                    <a:lnTo>
                      <a:pt x="10409" y="4158"/>
                    </a:lnTo>
                    <a:lnTo>
                      <a:pt x="10453" y="4211"/>
                    </a:lnTo>
                    <a:lnTo>
                      <a:pt x="10498" y="4261"/>
                    </a:lnTo>
                    <a:lnTo>
                      <a:pt x="10544" y="4309"/>
                    </a:lnTo>
                    <a:lnTo>
                      <a:pt x="10591" y="4356"/>
                    </a:lnTo>
                    <a:lnTo>
                      <a:pt x="10641" y="4401"/>
                    </a:lnTo>
                    <a:lnTo>
                      <a:pt x="10692" y="4442"/>
                    </a:lnTo>
                    <a:lnTo>
                      <a:pt x="10745" y="4482"/>
                    </a:lnTo>
                    <a:lnTo>
                      <a:pt x="10797" y="4519"/>
                    </a:lnTo>
                    <a:lnTo>
                      <a:pt x="10852" y="4553"/>
                    </a:lnTo>
                    <a:lnTo>
                      <a:pt x="10908" y="4585"/>
                    </a:lnTo>
                    <a:lnTo>
                      <a:pt x="10964" y="4613"/>
                    </a:lnTo>
                    <a:lnTo>
                      <a:pt x="11019" y="4640"/>
                    </a:lnTo>
                    <a:lnTo>
                      <a:pt x="11069" y="4671"/>
                    </a:lnTo>
                    <a:lnTo>
                      <a:pt x="11114" y="4706"/>
                    </a:lnTo>
                    <a:lnTo>
                      <a:pt x="11155" y="4743"/>
                    </a:lnTo>
                    <a:lnTo>
                      <a:pt x="11190" y="4782"/>
                    </a:lnTo>
                    <a:lnTo>
                      <a:pt x="11221" y="4824"/>
                    </a:lnTo>
                    <a:lnTo>
                      <a:pt x="11249" y="4867"/>
                    </a:lnTo>
                    <a:lnTo>
                      <a:pt x="11273" y="4914"/>
                    </a:lnTo>
                    <a:lnTo>
                      <a:pt x="11291" y="4961"/>
                    </a:lnTo>
                    <a:lnTo>
                      <a:pt x="11308" y="5010"/>
                    </a:lnTo>
                    <a:lnTo>
                      <a:pt x="11320" y="5060"/>
                    </a:lnTo>
                    <a:lnTo>
                      <a:pt x="11330" y="5111"/>
                    </a:lnTo>
                    <a:lnTo>
                      <a:pt x="11336" y="5163"/>
                    </a:lnTo>
                    <a:lnTo>
                      <a:pt x="11339" y="5216"/>
                    </a:lnTo>
                    <a:lnTo>
                      <a:pt x="11340" y="5269"/>
                    </a:lnTo>
                    <a:lnTo>
                      <a:pt x="11338" y="5323"/>
                    </a:lnTo>
                    <a:lnTo>
                      <a:pt x="11334" y="5377"/>
                    </a:lnTo>
                    <a:lnTo>
                      <a:pt x="11328" y="5430"/>
                    </a:lnTo>
                    <a:lnTo>
                      <a:pt x="11319" y="5484"/>
                    </a:lnTo>
                    <a:lnTo>
                      <a:pt x="11309" y="5536"/>
                    </a:lnTo>
                    <a:lnTo>
                      <a:pt x="11298" y="5589"/>
                    </a:lnTo>
                    <a:lnTo>
                      <a:pt x="11285" y="5640"/>
                    </a:lnTo>
                    <a:lnTo>
                      <a:pt x="11270" y="5690"/>
                    </a:lnTo>
                    <a:lnTo>
                      <a:pt x="11255" y="5739"/>
                    </a:lnTo>
                    <a:lnTo>
                      <a:pt x="11239" y="5786"/>
                    </a:lnTo>
                    <a:lnTo>
                      <a:pt x="11223" y="5831"/>
                    </a:lnTo>
                    <a:lnTo>
                      <a:pt x="11205" y="5875"/>
                    </a:lnTo>
                    <a:lnTo>
                      <a:pt x="11188" y="5916"/>
                    </a:lnTo>
                    <a:lnTo>
                      <a:pt x="11170" y="5954"/>
                    </a:lnTo>
                    <a:lnTo>
                      <a:pt x="11153" y="5992"/>
                    </a:lnTo>
                    <a:lnTo>
                      <a:pt x="11135" y="6026"/>
                    </a:lnTo>
                    <a:lnTo>
                      <a:pt x="11118" y="6056"/>
                    </a:lnTo>
                    <a:lnTo>
                      <a:pt x="11084" y="6114"/>
                    </a:lnTo>
                    <a:lnTo>
                      <a:pt x="11048" y="6173"/>
                    </a:lnTo>
                    <a:lnTo>
                      <a:pt x="11012" y="6232"/>
                    </a:lnTo>
                    <a:lnTo>
                      <a:pt x="10976" y="6290"/>
                    </a:lnTo>
                    <a:lnTo>
                      <a:pt x="10958" y="6320"/>
                    </a:lnTo>
                    <a:lnTo>
                      <a:pt x="10942" y="6350"/>
                    </a:lnTo>
                    <a:lnTo>
                      <a:pt x="10926" y="6381"/>
                    </a:lnTo>
                    <a:lnTo>
                      <a:pt x="10911" y="6411"/>
                    </a:lnTo>
                    <a:lnTo>
                      <a:pt x="10896" y="6442"/>
                    </a:lnTo>
                    <a:lnTo>
                      <a:pt x="10882" y="6474"/>
                    </a:lnTo>
                    <a:lnTo>
                      <a:pt x="10870" y="6506"/>
                    </a:lnTo>
                    <a:lnTo>
                      <a:pt x="10858" y="6539"/>
                    </a:lnTo>
                    <a:lnTo>
                      <a:pt x="10850" y="6571"/>
                    </a:lnTo>
                    <a:lnTo>
                      <a:pt x="10841" y="6605"/>
                    </a:lnTo>
                    <a:lnTo>
                      <a:pt x="10835" y="6640"/>
                    </a:lnTo>
                    <a:lnTo>
                      <a:pt x="10830" y="6675"/>
                    </a:lnTo>
                    <a:lnTo>
                      <a:pt x="10827" y="6711"/>
                    </a:lnTo>
                    <a:lnTo>
                      <a:pt x="10826" y="6747"/>
                    </a:lnTo>
                    <a:lnTo>
                      <a:pt x="10827" y="6786"/>
                    </a:lnTo>
                    <a:lnTo>
                      <a:pt x="10831" y="6823"/>
                    </a:lnTo>
                    <a:lnTo>
                      <a:pt x="10836" y="6863"/>
                    </a:lnTo>
                    <a:lnTo>
                      <a:pt x="10845" y="6904"/>
                    </a:lnTo>
                    <a:lnTo>
                      <a:pt x="10856" y="6945"/>
                    </a:lnTo>
                    <a:lnTo>
                      <a:pt x="10870" y="6989"/>
                    </a:lnTo>
                    <a:lnTo>
                      <a:pt x="10886" y="7033"/>
                    </a:lnTo>
                    <a:lnTo>
                      <a:pt x="10906" y="7078"/>
                    </a:lnTo>
                    <a:lnTo>
                      <a:pt x="10929" y="7125"/>
                    </a:lnTo>
                    <a:lnTo>
                      <a:pt x="10956" y="7173"/>
                    </a:lnTo>
                    <a:lnTo>
                      <a:pt x="10982" y="7221"/>
                    </a:lnTo>
                    <a:lnTo>
                      <a:pt x="11006" y="7269"/>
                    </a:lnTo>
                    <a:lnTo>
                      <a:pt x="11026" y="7315"/>
                    </a:lnTo>
                    <a:lnTo>
                      <a:pt x="11043" y="7361"/>
                    </a:lnTo>
                    <a:lnTo>
                      <a:pt x="11058" y="7406"/>
                    </a:lnTo>
                    <a:lnTo>
                      <a:pt x="11069" y="7450"/>
                    </a:lnTo>
                    <a:lnTo>
                      <a:pt x="11078" y="7492"/>
                    </a:lnTo>
                    <a:lnTo>
                      <a:pt x="11084" y="7535"/>
                    </a:lnTo>
                    <a:lnTo>
                      <a:pt x="11087" y="7575"/>
                    </a:lnTo>
                    <a:lnTo>
                      <a:pt x="11088" y="7614"/>
                    </a:lnTo>
                    <a:lnTo>
                      <a:pt x="11085" y="7653"/>
                    </a:lnTo>
                    <a:lnTo>
                      <a:pt x="11080" y="7691"/>
                    </a:lnTo>
                    <a:lnTo>
                      <a:pt x="11074" y="7727"/>
                    </a:lnTo>
                    <a:lnTo>
                      <a:pt x="11064" y="7762"/>
                    </a:lnTo>
                    <a:lnTo>
                      <a:pt x="11053" y="7795"/>
                    </a:lnTo>
                    <a:lnTo>
                      <a:pt x="11038" y="7828"/>
                    </a:lnTo>
                    <a:lnTo>
                      <a:pt x="11022" y="7859"/>
                    </a:lnTo>
                    <a:lnTo>
                      <a:pt x="11004" y="7889"/>
                    </a:lnTo>
                    <a:lnTo>
                      <a:pt x="10983" y="7918"/>
                    </a:lnTo>
                    <a:lnTo>
                      <a:pt x="10961" y="7945"/>
                    </a:lnTo>
                    <a:lnTo>
                      <a:pt x="10936" y="7970"/>
                    </a:lnTo>
                    <a:lnTo>
                      <a:pt x="10910" y="7994"/>
                    </a:lnTo>
                    <a:lnTo>
                      <a:pt x="10882" y="8016"/>
                    </a:lnTo>
                    <a:lnTo>
                      <a:pt x="10852" y="8038"/>
                    </a:lnTo>
                    <a:lnTo>
                      <a:pt x="10820" y="8058"/>
                    </a:lnTo>
                    <a:lnTo>
                      <a:pt x="10786" y="8075"/>
                    </a:lnTo>
                    <a:lnTo>
                      <a:pt x="10751" y="8091"/>
                    </a:lnTo>
                    <a:lnTo>
                      <a:pt x="10715" y="8106"/>
                    </a:lnTo>
                    <a:lnTo>
                      <a:pt x="10677" y="8119"/>
                    </a:lnTo>
                    <a:lnTo>
                      <a:pt x="10637" y="8130"/>
                    </a:lnTo>
                    <a:lnTo>
                      <a:pt x="10596" y="8139"/>
                    </a:lnTo>
                    <a:lnTo>
                      <a:pt x="10555" y="8146"/>
                    </a:lnTo>
                    <a:lnTo>
                      <a:pt x="10513" y="8155"/>
                    </a:lnTo>
                    <a:lnTo>
                      <a:pt x="10473" y="8170"/>
                    </a:lnTo>
                    <a:lnTo>
                      <a:pt x="10435" y="8187"/>
                    </a:lnTo>
                    <a:lnTo>
                      <a:pt x="10398" y="8211"/>
                    </a:lnTo>
                    <a:lnTo>
                      <a:pt x="10363" y="8237"/>
                    </a:lnTo>
                    <a:lnTo>
                      <a:pt x="10331" y="8267"/>
                    </a:lnTo>
                    <a:lnTo>
                      <a:pt x="10298" y="8301"/>
                    </a:lnTo>
                    <a:lnTo>
                      <a:pt x="10268" y="8337"/>
                    </a:lnTo>
                    <a:lnTo>
                      <a:pt x="10239" y="8376"/>
                    </a:lnTo>
                    <a:lnTo>
                      <a:pt x="10212" y="8417"/>
                    </a:lnTo>
                    <a:lnTo>
                      <a:pt x="10187" y="8459"/>
                    </a:lnTo>
                    <a:lnTo>
                      <a:pt x="10163" y="8503"/>
                    </a:lnTo>
                    <a:lnTo>
                      <a:pt x="10140" y="8549"/>
                    </a:lnTo>
                    <a:lnTo>
                      <a:pt x="10118" y="8596"/>
                    </a:lnTo>
                    <a:lnTo>
                      <a:pt x="10100" y="8642"/>
                    </a:lnTo>
                    <a:lnTo>
                      <a:pt x="10081" y="8689"/>
                    </a:lnTo>
                    <a:lnTo>
                      <a:pt x="10064" y="8735"/>
                    </a:lnTo>
                    <a:lnTo>
                      <a:pt x="10047" y="8781"/>
                    </a:lnTo>
                    <a:lnTo>
                      <a:pt x="10034" y="8826"/>
                    </a:lnTo>
                    <a:lnTo>
                      <a:pt x="10020" y="8870"/>
                    </a:lnTo>
                    <a:lnTo>
                      <a:pt x="9996" y="8954"/>
                    </a:lnTo>
                    <a:lnTo>
                      <a:pt x="9979" y="9027"/>
                    </a:lnTo>
                    <a:lnTo>
                      <a:pt x="9965" y="9090"/>
                    </a:lnTo>
                    <a:lnTo>
                      <a:pt x="9955" y="9137"/>
                    </a:lnTo>
                    <a:lnTo>
                      <a:pt x="9949" y="9168"/>
                    </a:lnTo>
                    <a:lnTo>
                      <a:pt x="9947" y="9180"/>
                    </a:lnTo>
                    <a:lnTo>
                      <a:pt x="9840" y="9272"/>
                    </a:lnTo>
                    <a:lnTo>
                      <a:pt x="9702" y="9359"/>
                    </a:lnTo>
                    <a:lnTo>
                      <a:pt x="9532" y="9442"/>
                    </a:lnTo>
                    <a:lnTo>
                      <a:pt x="9334" y="9518"/>
                    </a:lnTo>
                    <a:lnTo>
                      <a:pt x="9110" y="9590"/>
                    </a:lnTo>
                    <a:lnTo>
                      <a:pt x="8864" y="9656"/>
                    </a:lnTo>
                    <a:lnTo>
                      <a:pt x="8596" y="9716"/>
                    </a:lnTo>
                    <a:lnTo>
                      <a:pt x="8310" y="9772"/>
                    </a:lnTo>
                    <a:lnTo>
                      <a:pt x="8008" y="9822"/>
                    </a:lnTo>
                    <a:lnTo>
                      <a:pt x="7693" y="9869"/>
                    </a:lnTo>
                    <a:lnTo>
                      <a:pt x="7366" y="9909"/>
                    </a:lnTo>
                    <a:lnTo>
                      <a:pt x="7030" y="9942"/>
                    </a:lnTo>
                    <a:lnTo>
                      <a:pt x="6687" y="9972"/>
                    </a:lnTo>
                    <a:lnTo>
                      <a:pt x="6341" y="9997"/>
                    </a:lnTo>
                    <a:lnTo>
                      <a:pt x="5992" y="10016"/>
                    </a:lnTo>
                    <a:lnTo>
                      <a:pt x="5645" y="10030"/>
                    </a:lnTo>
                    <a:lnTo>
                      <a:pt x="5299" y="10038"/>
                    </a:lnTo>
                    <a:lnTo>
                      <a:pt x="4960" y="10042"/>
                    </a:lnTo>
                    <a:lnTo>
                      <a:pt x="4628" y="10041"/>
                    </a:lnTo>
                    <a:lnTo>
                      <a:pt x="4306" y="10035"/>
                    </a:lnTo>
                    <a:lnTo>
                      <a:pt x="3997" y="10023"/>
                    </a:lnTo>
                    <a:lnTo>
                      <a:pt x="3702" y="10007"/>
                    </a:lnTo>
                    <a:lnTo>
                      <a:pt x="3425" y="9985"/>
                    </a:lnTo>
                    <a:lnTo>
                      <a:pt x="3168" y="9958"/>
                    </a:lnTo>
                    <a:lnTo>
                      <a:pt x="2932" y="9926"/>
                    </a:lnTo>
                    <a:lnTo>
                      <a:pt x="2721" y="9890"/>
                    </a:lnTo>
                    <a:lnTo>
                      <a:pt x="2538" y="9849"/>
                    </a:lnTo>
                    <a:lnTo>
                      <a:pt x="2382" y="9801"/>
                    </a:lnTo>
                    <a:lnTo>
                      <a:pt x="2258" y="9750"/>
                    </a:lnTo>
                    <a:lnTo>
                      <a:pt x="2170" y="9693"/>
                    </a:lnTo>
                    <a:lnTo>
                      <a:pt x="2116" y="9631"/>
                    </a:lnTo>
                    <a:lnTo>
                      <a:pt x="2101" y="9564"/>
                    </a:lnTo>
                    <a:lnTo>
                      <a:pt x="2105" y="9498"/>
                    </a:lnTo>
                    <a:lnTo>
                      <a:pt x="2101" y="9435"/>
                    </a:lnTo>
                    <a:lnTo>
                      <a:pt x="2094" y="9377"/>
                    </a:lnTo>
                    <a:lnTo>
                      <a:pt x="2080" y="9322"/>
                    </a:lnTo>
                    <a:lnTo>
                      <a:pt x="2061" y="9271"/>
                    </a:lnTo>
                    <a:lnTo>
                      <a:pt x="2039" y="9223"/>
                    </a:lnTo>
                    <a:lnTo>
                      <a:pt x="2013" y="9178"/>
                    </a:lnTo>
                    <a:lnTo>
                      <a:pt x="1983" y="9137"/>
                    </a:lnTo>
                    <a:lnTo>
                      <a:pt x="1950" y="9098"/>
                    </a:lnTo>
                    <a:lnTo>
                      <a:pt x="1914" y="9061"/>
                    </a:lnTo>
                    <a:lnTo>
                      <a:pt x="1875" y="9027"/>
                    </a:lnTo>
                    <a:lnTo>
                      <a:pt x="1835" y="8995"/>
                    </a:lnTo>
                    <a:lnTo>
                      <a:pt x="1793" y="8965"/>
                    </a:lnTo>
                    <a:lnTo>
                      <a:pt x="1749" y="8936"/>
                    </a:lnTo>
                    <a:lnTo>
                      <a:pt x="1706" y="8909"/>
                    </a:lnTo>
                    <a:lnTo>
                      <a:pt x="1661" y="8883"/>
                    </a:lnTo>
                    <a:lnTo>
                      <a:pt x="1572" y="8833"/>
                    </a:lnTo>
                    <a:lnTo>
                      <a:pt x="1485" y="8785"/>
                    </a:lnTo>
                    <a:lnTo>
                      <a:pt x="1444" y="8762"/>
                    </a:lnTo>
                    <a:lnTo>
                      <a:pt x="1404" y="8737"/>
                    </a:lnTo>
                    <a:lnTo>
                      <a:pt x="1366" y="8713"/>
                    </a:lnTo>
                    <a:lnTo>
                      <a:pt x="1331" y="8688"/>
                    </a:lnTo>
                    <a:lnTo>
                      <a:pt x="1299" y="8662"/>
                    </a:lnTo>
                    <a:lnTo>
                      <a:pt x="1270" y="8634"/>
                    </a:lnTo>
                    <a:lnTo>
                      <a:pt x="1245" y="8607"/>
                    </a:lnTo>
                    <a:lnTo>
                      <a:pt x="1224" y="8577"/>
                    </a:lnTo>
                    <a:lnTo>
                      <a:pt x="1206" y="8546"/>
                    </a:lnTo>
                    <a:lnTo>
                      <a:pt x="1195" y="8512"/>
                    </a:lnTo>
                    <a:lnTo>
                      <a:pt x="1188" y="8476"/>
                    </a:lnTo>
                    <a:lnTo>
                      <a:pt x="1188" y="8438"/>
                    </a:lnTo>
                    <a:lnTo>
                      <a:pt x="1187" y="8400"/>
                    </a:lnTo>
                    <a:lnTo>
                      <a:pt x="1182" y="8363"/>
                    </a:lnTo>
                    <a:lnTo>
                      <a:pt x="1172" y="8328"/>
                    </a:lnTo>
                    <a:lnTo>
                      <a:pt x="1157" y="8296"/>
                    </a:lnTo>
                    <a:lnTo>
                      <a:pt x="1138" y="8265"/>
                    </a:lnTo>
                    <a:lnTo>
                      <a:pt x="1115" y="8235"/>
                    </a:lnTo>
                    <a:lnTo>
                      <a:pt x="1090" y="8206"/>
                    </a:lnTo>
                    <a:lnTo>
                      <a:pt x="1062" y="8179"/>
                    </a:lnTo>
                    <a:lnTo>
                      <a:pt x="1029" y="8151"/>
                    </a:lnTo>
                    <a:lnTo>
                      <a:pt x="994" y="8125"/>
                    </a:lnTo>
                    <a:lnTo>
                      <a:pt x="958" y="8099"/>
                    </a:lnTo>
                    <a:lnTo>
                      <a:pt x="918" y="8071"/>
                    </a:lnTo>
                    <a:lnTo>
                      <a:pt x="835" y="8018"/>
                    </a:lnTo>
                    <a:lnTo>
                      <a:pt x="746" y="7960"/>
                    </a:lnTo>
                    <a:lnTo>
                      <a:pt x="700" y="7930"/>
                    </a:lnTo>
                    <a:lnTo>
                      <a:pt x="654" y="7899"/>
                    </a:lnTo>
                    <a:lnTo>
                      <a:pt x="606" y="7865"/>
                    </a:lnTo>
                    <a:lnTo>
                      <a:pt x="560" y="7830"/>
                    </a:lnTo>
                    <a:lnTo>
                      <a:pt x="514" y="7793"/>
                    </a:lnTo>
                    <a:lnTo>
                      <a:pt x="468" y="7754"/>
                    </a:lnTo>
                    <a:lnTo>
                      <a:pt x="423" y="7712"/>
                    </a:lnTo>
                    <a:lnTo>
                      <a:pt x="379" y="7667"/>
                    </a:lnTo>
                    <a:lnTo>
                      <a:pt x="337" y="7619"/>
                    </a:lnTo>
                    <a:lnTo>
                      <a:pt x="296" y="7568"/>
                    </a:lnTo>
                    <a:lnTo>
                      <a:pt x="257" y="7515"/>
                    </a:lnTo>
                    <a:lnTo>
                      <a:pt x="221" y="7456"/>
                    </a:lnTo>
                    <a:lnTo>
                      <a:pt x="186" y="7394"/>
                    </a:lnTo>
                    <a:lnTo>
                      <a:pt x="155" y="7329"/>
                    </a:lnTo>
                    <a:lnTo>
                      <a:pt x="126" y="7258"/>
                    </a:lnTo>
                    <a:lnTo>
                      <a:pt x="101" y="7183"/>
                    </a:lnTo>
                    <a:lnTo>
                      <a:pt x="78" y="7105"/>
                    </a:lnTo>
                    <a:lnTo>
                      <a:pt x="60" y="7028"/>
                    </a:lnTo>
                    <a:lnTo>
                      <a:pt x="44" y="6950"/>
                    </a:lnTo>
                    <a:lnTo>
                      <a:pt x="30" y="6873"/>
                    </a:lnTo>
                    <a:lnTo>
                      <a:pt x="19" y="6797"/>
                    </a:lnTo>
                    <a:lnTo>
                      <a:pt x="11" y="6721"/>
                    </a:lnTo>
                    <a:lnTo>
                      <a:pt x="5" y="6646"/>
                    </a:lnTo>
                    <a:lnTo>
                      <a:pt x="1" y="6571"/>
                    </a:lnTo>
                    <a:lnTo>
                      <a:pt x="0" y="6496"/>
                    </a:lnTo>
                    <a:lnTo>
                      <a:pt x="0" y="6421"/>
                    </a:lnTo>
                    <a:lnTo>
                      <a:pt x="2" y="6348"/>
                    </a:lnTo>
                    <a:lnTo>
                      <a:pt x="7" y="6275"/>
                    </a:lnTo>
                    <a:lnTo>
                      <a:pt x="12" y="6203"/>
                    </a:lnTo>
                    <a:lnTo>
                      <a:pt x="20" y="6130"/>
                    </a:lnTo>
                    <a:lnTo>
                      <a:pt x="29" y="6059"/>
                    </a:lnTo>
                    <a:lnTo>
                      <a:pt x="40" y="5989"/>
                    </a:lnTo>
                    <a:lnTo>
                      <a:pt x="51" y="5920"/>
                    </a:lnTo>
                    <a:lnTo>
                      <a:pt x="63" y="5850"/>
                    </a:lnTo>
                    <a:lnTo>
                      <a:pt x="76" y="5782"/>
                    </a:lnTo>
                    <a:lnTo>
                      <a:pt x="91" y="5715"/>
                    </a:lnTo>
                    <a:lnTo>
                      <a:pt x="105" y="5647"/>
                    </a:lnTo>
                    <a:lnTo>
                      <a:pt x="121" y="5581"/>
                    </a:lnTo>
                    <a:lnTo>
                      <a:pt x="136" y="5516"/>
                    </a:lnTo>
                    <a:lnTo>
                      <a:pt x="152" y="5453"/>
                    </a:lnTo>
                    <a:lnTo>
                      <a:pt x="186" y="5327"/>
                    </a:lnTo>
                    <a:lnTo>
                      <a:pt x="218" y="5204"/>
                    </a:lnTo>
                    <a:lnTo>
                      <a:pt x="249" y="5087"/>
                    </a:lnTo>
                    <a:lnTo>
                      <a:pt x="278" y="4973"/>
                    </a:lnTo>
                    <a:lnTo>
                      <a:pt x="293" y="4919"/>
                    </a:lnTo>
                    <a:lnTo>
                      <a:pt x="312" y="4866"/>
                    </a:lnTo>
                    <a:lnTo>
                      <a:pt x="334" y="4816"/>
                    </a:lnTo>
                    <a:lnTo>
                      <a:pt x="358" y="4768"/>
                    </a:lnTo>
                    <a:lnTo>
                      <a:pt x="385" y="4721"/>
                    </a:lnTo>
                    <a:lnTo>
                      <a:pt x="415" y="4678"/>
                    </a:lnTo>
                    <a:lnTo>
                      <a:pt x="448" y="4635"/>
                    </a:lnTo>
                    <a:lnTo>
                      <a:pt x="481" y="4594"/>
                    </a:lnTo>
                    <a:lnTo>
                      <a:pt x="516" y="4555"/>
                    </a:lnTo>
                    <a:lnTo>
                      <a:pt x="554" y="4518"/>
                    </a:lnTo>
                    <a:lnTo>
                      <a:pt x="593" y="4482"/>
                    </a:lnTo>
                    <a:lnTo>
                      <a:pt x="631" y="4447"/>
                    </a:lnTo>
                    <a:lnTo>
                      <a:pt x="671" y="4413"/>
                    </a:lnTo>
                    <a:lnTo>
                      <a:pt x="711" y="4381"/>
                    </a:lnTo>
                    <a:lnTo>
                      <a:pt x="751" y="4348"/>
                    </a:lnTo>
                    <a:lnTo>
                      <a:pt x="792" y="4317"/>
                    </a:lnTo>
                    <a:lnTo>
                      <a:pt x="872" y="4257"/>
                    </a:lnTo>
                    <a:lnTo>
                      <a:pt x="948" y="4200"/>
                    </a:lnTo>
                    <a:lnTo>
                      <a:pt x="984" y="4171"/>
                    </a:lnTo>
                    <a:lnTo>
                      <a:pt x="1019" y="4143"/>
                    </a:lnTo>
                    <a:lnTo>
                      <a:pt x="1053" y="4115"/>
                    </a:lnTo>
                    <a:lnTo>
                      <a:pt x="1084" y="4087"/>
                    </a:lnTo>
                    <a:lnTo>
                      <a:pt x="1113" y="4059"/>
                    </a:lnTo>
                    <a:lnTo>
                      <a:pt x="1139" y="4030"/>
                    </a:lnTo>
                    <a:lnTo>
                      <a:pt x="1163" y="4001"/>
                    </a:lnTo>
                    <a:lnTo>
                      <a:pt x="1184" y="3971"/>
                    </a:lnTo>
                    <a:lnTo>
                      <a:pt x="1201" y="3941"/>
                    </a:lnTo>
                    <a:lnTo>
                      <a:pt x="1215" y="3911"/>
                    </a:lnTo>
                    <a:lnTo>
                      <a:pt x="1225" y="3879"/>
                    </a:lnTo>
                    <a:lnTo>
                      <a:pt x="1231" y="3846"/>
                    </a:lnTo>
                    <a:lnTo>
                      <a:pt x="1236" y="3811"/>
                    </a:lnTo>
                    <a:lnTo>
                      <a:pt x="1244" y="3774"/>
                    </a:lnTo>
                    <a:lnTo>
                      <a:pt x="1251" y="3732"/>
                    </a:lnTo>
                    <a:lnTo>
                      <a:pt x="1260" y="3688"/>
                    </a:lnTo>
                    <a:lnTo>
                      <a:pt x="1270" y="3640"/>
                    </a:lnTo>
                    <a:lnTo>
                      <a:pt x="1283" y="3591"/>
                    </a:lnTo>
                    <a:lnTo>
                      <a:pt x="1296" y="3538"/>
                    </a:lnTo>
                    <a:lnTo>
                      <a:pt x="1313" y="3484"/>
                    </a:lnTo>
                    <a:lnTo>
                      <a:pt x="1330" y="3428"/>
                    </a:lnTo>
                    <a:lnTo>
                      <a:pt x="1349" y="3371"/>
                    </a:lnTo>
                    <a:lnTo>
                      <a:pt x="1371" y="3312"/>
                    </a:lnTo>
                    <a:lnTo>
                      <a:pt x="1395" y="3254"/>
                    </a:lnTo>
                    <a:lnTo>
                      <a:pt x="1421" y="3194"/>
                    </a:lnTo>
                    <a:lnTo>
                      <a:pt x="1450" y="3134"/>
                    </a:lnTo>
                    <a:lnTo>
                      <a:pt x="1481" y="3073"/>
                    </a:lnTo>
                    <a:lnTo>
                      <a:pt x="1515" y="3013"/>
                    </a:lnTo>
                    <a:lnTo>
                      <a:pt x="1551" y="2953"/>
                    </a:lnTo>
                    <a:lnTo>
                      <a:pt x="1591" y="2894"/>
                    </a:lnTo>
                    <a:lnTo>
                      <a:pt x="1633" y="2835"/>
                    </a:lnTo>
                    <a:lnTo>
                      <a:pt x="1678" y="2779"/>
                    </a:lnTo>
                    <a:lnTo>
                      <a:pt x="1727" y="2724"/>
                    </a:lnTo>
                    <a:lnTo>
                      <a:pt x="1779" y="2671"/>
                    </a:lnTo>
                    <a:lnTo>
                      <a:pt x="1834" y="2618"/>
                    </a:lnTo>
                    <a:lnTo>
                      <a:pt x="1893" y="2570"/>
                    </a:lnTo>
                    <a:lnTo>
                      <a:pt x="1955" y="2522"/>
                    </a:lnTo>
                    <a:lnTo>
                      <a:pt x="2021" y="2478"/>
                    </a:lnTo>
                    <a:lnTo>
                      <a:pt x="2091" y="2439"/>
                    </a:lnTo>
                    <a:lnTo>
                      <a:pt x="2165" y="2401"/>
                    </a:lnTo>
                    <a:lnTo>
                      <a:pt x="2243" y="2367"/>
                    </a:lnTo>
                    <a:lnTo>
                      <a:pt x="2325" y="2337"/>
                    </a:lnTo>
                    <a:lnTo>
                      <a:pt x="2411" y="2311"/>
                    </a:lnTo>
                    <a:lnTo>
                      <a:pt x="2502" y="2290"/>
                    </a:lnTo>
                    <a:lnTo>
                      <a:pt x="2619" y="2266"/>
                    </a:lnTo>
                    <a:lnTo>
                      <a:pt x="2728" y="2239"/>
                    </a:lnTo>
                    <a:lnTo>
                      <a:pt x="2827" y="2206"/>
                    </a:lnTo>
                    <a:lnTo>
                      <a:pt x="2921" y="2171"/>
                    </a:lnTo>
                    <a:lnTo>
                      <a:pt x="3006" y="2133"/>
                    </a:lnTo>
                    <a:lnTo>
                      <a:pt x="3084" y="2090"/>
                    </a:lnTo>
                    <a:lnTo>
                      <a:pt x="3157" y="2044"/>
                    </a:lnTo>
                    <a:lnTo>
                      <a:pt x="3223" y="1997"/>
                    </a:lnTo>
                    <a:lnTo>
                      <a:pt x="3283" y="1945"/>
                    </a:lnTo>
                    <a:lnTo>
                      <a:pt x="3338" y="1893"/>
                    </a:lnTo>
                    <a:lnTo>
                      <a:pt x="3388" y="1838"/>
                    </a:lnTo>
                    <a:lnTo>
                      <a:pt x="3433" y="1782"/>
                    </a:lnTo>
                    <a:lnTo>
                      <a:pt x="3474" y="1725"/>
                    </a:lnTo>
                    <a:lnTo>
                      <a:pt x="3511" y="1666"/>
                    </a:lnTo>
                    <a:lnTo>
                      <a:pt x="3544" y="1606"/>
                    </a:lnTo>
                    <a:lnTo>
                      <a:pt x="3575" y="1546"/>
                    </a:lnTo>
                    <a:lnTo>
                      <a:pt x="3602" y="1485"/>
                    </a:lnTo>
                    <a:lnTo>
                      <a:pt x="3627" y="1424"/>
                    </a:lnTo>
                    <a:lnTo>
                      <a:pt x="3650" y="1364"/>
                    </a:lnTo>
                    <a:lnTo>
                      <a:pt x="3671" y="1303"/>
                    </a:lnTo>
                    <a:lnTo>
                      <a:pt x="3711" y="1185"/>
                    </a:lnTo>
                    <a:lnTo>
                      <a:pt x="3748" y="1072"/>
                    </a:lnTo>
                    <a:lnTo>
                      <a:pt x="3768" y="1018"/>
                    </a:lnTo>
                    <a:lnTo>
                      <a:pt x="3787" y="966"/>
                    </a:lnTo>
                    <a:lnTo>
                      <a:pt x="3808" y="916"/>
                    </a:lnTo>
                    <a:lnTo>
                      <a:pt x="3829" y="868"/>
                    </a:lnTo>
                    <a:lnTo>
                      <a:pt x="3853" y="823"/>
                    </a:lnTo>
                    <a:lnTo>
                      <a:pt x="3879" y="782"/>
                    </a:lnTo>
                    <a:lnTo>
                      <a:pt x="3908" y="744"/>
                    </a:lnTo>
                    <a:lnTo>
                      <a:pt x="3939" y="709"/>
                    </a:lnTo>
                    <a:lnTo>
                      <a:pt x="3973" y="677"/>
                    </a:lnTo>
                    <a:lnTo>
                      <a:pt x="4008" y="650"/>
                    </a:lnTo>
                    <a:lnTo>
                      <a:pt x="4043" y="625"/>
                    </a:lnTo>
                    <a:lnTo>
                      <a:pt x="4079" y="603"/>
                    </a:lnTo>
                    <a:lnTo>
                      <a:pt x="4116" y="584"/>
                    </a:lnTo>
                    <a:lnTo>
                      <a:pt x="4155" y="566"/>
                    </a:lnTo>
                    <a:lnTo>
                      <a:pt x="4195" y="553"/>
                    </a:lnTo>
                    <a:lnTo>
                      <a:pt x="4237" y="539"/>
                    </a:lnTo>
                    <a:lnTo>
                      <a:pt x="4280" y="528"/>
                    </a:lnTo>
                    <a:lnTo>
                      <a:pt x="4325" y="518"/>
                    </a:lnTo>
                    <a:lnTo>
                      <a:pt x="4371" y="509"/>
                    </a:lnTo>
                    <a:lnTo>
                      <a:pt x="4420" y="500"/>
                    </a:lnTo>
                    <a:lnTo>
                      <a:pt x="4522" y="485"/>
                    </a:lnTo>
                    <a:lnTo>
                      <a:pt x="4634" y="471"/>
                    </a:lnTo>
                    <a:lnTo>
                      <a:pt x="4755" y="455"/>
                    </a:lnTo>
                    <a:lnTo>
                      <a:pt x="4888" y="435"/>
                    </a:lnTo>
                    <a:lnTo>
                      <a:pt x="4959" y="424"/>
                    </a:lnTo>
                    <a:lnTo>
                      <a:pt x="5031" y="410"/>
                    </a:lnTo>
                    <a:lnTo>
                      <a:pt x="5108" y="395"/>
                    </a:lnTo>
                    <a:lnTo>
                      <a:pt x="5188" y="378"/>
                    </a:lnTo>
                    <a:lnTo>
                      <a:pt x="5271" y="358"/>
                    </a:lnTo>
                    <a:lnTo>
                      <a:pt x="5358" y="335"/>
                    </a:lnTo>
                    <a:lnTo>
                      <a:pt x="5448" y="310"/>
                    </a:lnTo>
                    <a:lnTo>
                      <a:pt x="5541" y="282"/>
                    </a:lnTo>
                    <a:lnTo>
                      <a:pt x="5639" y="249"/>
                    </a:lnTo>
                    <a:lnTo>
                      <a:pt x="5740" y="213"/>
                    </a:lnTo>
                    <a:lnTo>
                      <a:pt x="5846" y="174"/>
                    </a:lnTo>
                    <a:lnTo>
                      <a:pt x="5956" y="131"/>
                    </a:lnTo>
                    <a:lnTo>
                      <a:pt x="6065" y="88"/>
                    </a:lnTo>
                    <a:lnTo>
                      <a:pt x="6175" y="56"/>
                    </a:lnTo>
                    <a:lnTo>
                      <a:pt x="6283" y="31"/>
                    </a:lnTo>
                    <a:lnTo>
                      <a:pt x="6389" y="13"/>
                    </a:lnTo>
                    <a:lnTo>
                      <a:pt x="6493" y="3"/>
                    </a:lnTo>
                    <a:lnTo>
                      <a:pt x="6596" y="0"/>
                    </a:lnTo>
                    <a:lnTo>
                      <a:pt x="6696" y="3"/>
                    </a:lnTo>
                    <a:lnTo>
                      <a:pt x="6794" y="12"/>
                    </a:lnTo>
                    <a:lnTo>
                      <a:pt x="6890" y="28"/>
                    </a:lnTo>
                    <a:lnTo>
                      <a:pt x="6984" y="48"/>
                    </a:lnTo>
                    <a:lnTo>
                      <a:pt x="7075" y="75"/>
                    </a:lnTo>
                    <a:lnTo>
                      <a:pt x="7165" y="106"/>
                    </a:lnTo>
                    <a:lnTo>
                      <a:pt x="7251" y="141"/>
                    </a:lnTo>
                    <a:lnTo>
                      <a:pt x="7335" y="179"/>
                    </a:lnTo>
                    <a:lnTo>
                      <a:pt x="7414" y="222"/>
                    </a:lnTo>
                    <a:lnTo>
                      <a:pt x="7493" y="268"/>
                    </a:lnTo>
                    <a:lnTo>
                      <a:pt x="7568" y="317"/>
                    </a:lnTo>
                    <a:lnTo>
                      <a:pt x="7640" y="368"/>
                    </a:lnTo>
                    <a:lnTo>
                      <a:pt x="7709" y="420"/>
                    </a:lnTo>
                    <a:lnTo>
                      <a:pt x="7774" y="475"/>
                    </a:lnTo>
                    <a:lnTo>
                      <a:pt x="7836" y="531"/>
                    </a:lnTo>
                    <a:lnTo>
                      <a:pt x="7895" y="589"/>
                    </a:lnTo>
                    <a:lnTo>
                      <a:pt x="7950" y="647"/>
                    </a:lnTo>
                    <a:lnTo>
                      <a:pt x="8001" y="706"/>
                    </a:lnTo>
                    <a:lnTo>
                      <a:pt x="8048" y="764"/>
                    </a:lnTo>
                    <a:lnTo>
                      <a:pt x="8092" y="822"/>
                    </a:lnTo>
                    <a:lnTo>
                      <a:pt x="8132" y="878"/>
                    </a:lnTo>
                    <a:lnTo>
                      <a:pt x="8167" y="935"/>
                    </a:lnTo>
                    <a:lnTo>
                      <a:pt x="8199" y="989"/>
                    </a:lnTo>
                    <a:lnTo>
                      <a:pt x="8225" y="1041"/>
                    </a:lnTo>
                    <a:lnTo>
                      <a:pt x="8249" y="1092"/>
                    </a:lnTo>
                    <a:lnTo>
                      <a:pt x="8268" y="1138"/>
                    </a:lnTo>
                    <a:close/>
                  </a:path>
                </a:pathLst>
              </a:custGeom>
              <a:solidFill>
                <a:srgbClr val="9FB0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67" name="Freeform 10">
                <a:extLst>
                  <a:ext uri="{FF2B5EF4-FFF2-40B4-BE49-F238E27FC236}">
                    <a16:creationId xmlns:a16="http://schemas.microsoft.com/office/drawing/2014/main" xmlns="" id="{DFAC71A5-EA71-36AE-D3A4-F1FF816D791C}"/>
                  </a:ext>
                </a:extLst>
              </p:cNvPr>
              <p:cNvSpPr>
                <a:spLocks/>
              </p:cNvSpPr>
              <p:nvPr/>
            </p:nvSpPr>
            <p:spPr bwMode="auto">
              <a:xfrm>
                <a:off x="1771" y="772"/>
                <a:ext cx="2212" cy="1977"/>
              </a:xfrm>
              <a:custGeom>
                <a:avLst/>
                <a:gdLst>
                  <a:gd name="T0" fmla="*/ 0 w 11059"/>
                  <a:gd name="T1" fmla="*/ 0 h 9887"/>
                  <a:gd name="T2" fmla="*/ 0 w 11059"/>
                  <a:gd name="T3" fmla="*/ 0 h 9887"/>
                  <a:gd name="T4" fmla="*/ 0 w 11059"/>
                  <a:gd name="T5" fmla="*/ 0 h 9887"/>
                  <a:gd name="T6" fmla="*/ 0 w 11059"/>
                  <a:gd name="T7" fmla="*/ 0 h 9887"/>
                  <a:gd name="T8" fmla="*/ 0 w 11059"/>
                  <a:gd name="T9" fmla="*/ 0 h 9887"/>
                  <a:gd name="T10" fmla="*/ 0 w 11059"/>
                  <a:gd name="T11" fmla="*/ 0 h 9887"/>
                  <a:gd name="T12" fmla="*/ 0 w 11059"/>
                  <a:gd name="T13" fmla="*/ 0 h 9887"/>
                  <a:gd name="T14" fmla="*/ 0 w 11059"/>
                  <a:gd name="T15" fmla="*/ 0 h 9887"/>
                  <a:gd name="T16" fmla="*/ 0 w 11059"/>
                  <a:gd name="T17" fmla="*/ 0 h 9887"/>
                  <a:gd name="T18" fmla="*/ 0 w 11059"/>
                  <a:gd name="T19" fmla="*/ 0 h 9887"/>
                  <a:gd name="T20" fmla="*/ 0 w 11059"/>
                  <a:gd name="T21" fmla="*/ 0 h 9887"/>
                  <a:gd name="T22" fmla="*/ 0 w 11059"/>
                  <a:gd name="T23" fmla="*/ 0 h 9887"/>
                  <a:gd name="T24" fmla="*/ 0 w 11059"/>
                  <a:gd name="T25" fmla="*/ 0 h 9887"/>
                  <a:gd name="T26" fmla="*/ 0 w 11059"/>
                  <a:gd name="T27" fmla="*/ 0 h 9887"/>
                  <a:gd name="T28" fmla="*/ 0 w 11059"/>
                  <a:gd name="T29" fmla="*/ 0 h 9887"/>
                  <a:gd name="T30" fmla="*/ 0 w 11059"/>
                  <a:gd name="T31" fmla="*/ 0 h 9887"/>
                  <a:gd name="T32" fmla="*/ 0 w 11059"/>
                  <a:gd name="T33" fmla="*/ 0 h 9887"/>
                  <a:gd name="T34" fmla="*/ 0 w 11059"/>
                  <a:gd name="T35" fmla="*/ 0 h 9887"/>
                  <a:gd name="T36" fmla="*/ 0 w 11059"/>
                  <a:gd name="T37" fmla="*/ 0 h 9887"/>
                  <a:gd name="T38" fmla="*/ 0 w 11059"/>
                  <a:gd name="T39" fmla="*/ 0 h 9887"/>
                  <a:gd name="T40" fmla="*/ 0 w 11059"/>
                  <a:gd name="T41" fmla="*/ 0 h 9887"/>
                  <a:gd name="T42" fmla="*/ 0 w 11059"/>
                  <a:gd name="T43" fmla="*/ 0 h 9887"/>
                  <a:gd name="T44" fmla="*/ 0 w 11059"/>
                  <a:gd name="T45" fmla="*/ 0 h 9887"/>
                  <a:gd name="T46" fmla="*/ 0 w 11059"/>
                  <a:gd name="T47" fmla="*/ 0 h 9887"/>
                  <a:gd name="T48" fmla="*/ 0 w 11059"/>
                  <a:gd name="T49" fmla="*/ 0 h 9887"/>
                  <a:gd name="T50" fmla="*/ 0 w 11059"/>
                  <a:gd name="T51" fmla="*/ 0 h 9887"/>
                  <a:gd name="T52" fmla="*/ 0 w 11059"/>
                  <a:gd name="T53" fmla="*/ 0 h 9887"/>
                  <a:gd name="T54" fmla="*/ 0 w 11059"/>
                  <a:gd name="T55" fmla="*/ 0 h 9887"/>
                  <a:gd name="T56" fmla="*/ 0 w 11059"/>
                  <a:gd name="T57" fmla="*/ 0 h 9887"/>
                  <a:gd name="T58" fmla="*/ 0 w 11059"/>
                  <a:gd name="T59" fmla="*/ 0 h 9887"/>
                  <a:gd name="T60" fmla="*/ 0 w 11059"/>
                  <a:gd name="T61" fmla="*/ 0 h 9887"/>
                  <a:gd name="T62" fmla="*/ 0 w 11059"/>
                  <a:gd name="T63" fmla="*/ 0 h 9887"/>
                  <a:gd name="T64" fmla="*/ 0 w 11059"/>
                  <a:gd name="T65" fmla="*/ 0 h 9887"/>
                  <a:gd name="T66" fmla="*/ 0 w 11059"/>
                  <a:gd name="T67" fmla="*/ 0 h 9887"/>
                  <a:gd name="T68" fmla="*/ 0 w 11059"/>
                  <a:gd name="T69" fmla="*/ 0 h 9887"/>
                  <a:gd name="T70" fmla="*/ 0 w 11059"/>
                  <a:gd name="T71" fmla="*/ 0 h 9887"/>
                  <a:gd name="T72" fmla="*/ 0 w 11059"/>
                  <a:gd name="T73" fmla="*/ 0 h 9887"/>
                  <a:gd name="T74" fmla="*/ 0 w 11059"/>
                  <a:gd name="T75" fmla="*/ 0 h 9887"/>
                  <a:gd name="T76" fmla="*/ 0 w 11059"/>
                  <a:gd name="T77" fmla="*/ 0 h 9887"/>
                  <a:gd name="T78" fmla="*/ 0 w 11059"/>
                  <a:gd name="T79" fmla="*/ 0 h 9887"/>
                  <a:gd name="T80" fmla="*/ 0 w 11059"/>
                  <a:gd name="T81" fmla="*/ 0 h 9887"/>
                  <a:gd name="T82" fmla="*/ 0 w 11059"/>
                  <a:gd name="T83" fmla="*/ 0 h 9887"/>
                  <a:gd name="T84" fmla="*/ 0 w 11059"/>
                  <a:gd name="T85" fmla="*/ 0 h 9887"/>
                  <a:gd name="T86" fmla="*/ 0 w 11059"/>
                  <a:gd name="T87" fmla="*/ 0 h 9887"/>
                  <a:gd name="T88" fmla="*/ 0 w 11059"/>
                  <a:gd name="T89" fmla="*/ 0 h 9887"/>
                  <a:gd name="T90" fmla="*/ 0 w 11059"/>
                  <a:gd name="T91" fmla="*/ 0 h 9887"/>
                  <a:gd name="T92" fmla="*/ 0 w 11059"/>
                  <a:gd name="T93" fmla="*/ 0 h 9887"/>
                  <a:gd name="T94" fmla="*/ 0 w 11059"/>
                  <a:gd name="T95" fmla="*/ 0 h 9887"/>
                  <a:gd name="T96" fmla="*/ 0 w 11059"/>
                  <a:gd name="T97" fmla="*/ 0 h 9887"/>
                  <a:gd name="T98" fmla="*/ 0 w 11059"/>
                  <a:gd name="T99" fmla="*/ 0 h 9887"/>
                  <a:gd name="T100" fmla="*/ 0 w 11059"/>
                  <a:gd name="T101" fmla="*/ 0 h 9887"/>
                  <a:gd name="T102" fmla="*/ 0 w 11059"/>
                  <a:gd name="T103" fmla="*/ 0 h 9887"/>
                  <a:gd name="T104" fmla="*/ 0 w 11059"/>
                  <a:gd name="T105" fmla="*/ 0 h 9887"/>
                  <a:gd name="T106" fmla="*/ 0 w 11059"/>
                  <a:gd name="T107" fmla="*/ 0 h 9887"/>
                  <a:gd name="T108" fmla="*/ 0 w 11059"/>
                  <a:gd name="T109" fmla="*/ 0 h 9887"/>
                  <a:gd name="T110" fmla="*/ 0 w 11059"/>
                  <a:gd name="T111" fmla="*/ 0 h 9887"/>
                  <a:gd name="T112" fmla="*/ 0 w 11059"/>
                  <a:gd name="T113" fmla="*/ 0 h 9887"/>
                  <a:gd name="T114" fmla="*/ 0 w 11059"/>
                  <a:gd name="T115" fmla="*/ 0 h 9887"/>
                  <a:gd name="T116" fmla="*/ 0 w 11059"/>
                  <a:gd name="T117" fmla="*/ 0 h 9887"/>
                  <a:gd name="T118" fmla="*/ 0 w 11059"/>
                  <a:gd name="T119" fmla="*/ 0 h 98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59"/>
                  <a:gd name="T181" fmla="*/ 0 h 9887"/>
                  <a:gd name="T182" fmla="*/ 11059 w 11059"/>
                  <a:gd name="T183" fmla="*/ 9887 h 98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59" h="9887">
                    <a:moveTo>
                      <a:pt x="7984" y="1074"/>
                    </a:moveTo>
                    <a:lnTo>
                      <a:pt x="8001" y="1120"/>
                    </a:lnTo>
                    <a:lnTo>
                      <a:pt x="8019" y="1166"/>
                    </a:lnTo>
                    <a:lnTo>
                      <a:pt x="8038" y="1212"/>
                    </a:lnTo>
                    <a:lnTo>
                      <a:pt x="8058" y="1259"/>
                    </a:lnTo>
                    <a:lnTo>
                      <a:pt x="8079" y="1303"/>
                    </a:lnTo>
                    <a:lnTo>
                      <a:pt x="8100" y="1348"/>
                    </a:lnTo>
                    <a:lnTo>
                      <a:pt x="8124" y="1393"/>
                    </a:lnTo>
                    <a:lnTo>
                      <a:pt x="8148" y="1438"/>
                    </a:lnTo>
                    <a:lnTo>
                      <a:pt x="8174" y="1481"/>
                    </a:lnTo>
                    <a:lnTo>
                      <a:pt x="8200" y="1524"/>
                    </a:lnTo>
                    <a:lnTo>
                      <a:pt x="8228" y="1566"/>
                    </a:lnTo>
                    <a:lnTo>
                      <a:pt x="8258" y="1607"/>
                    </a:lnTo>
                    <a:lnTo>
                      <a:pt x="8288" y="1647"/>
                    </a:lnTo>
                    <a:lnTo>
                      <a:pt x="8320" y="1685"/>
                    </a:lnTo>
                    <a:lnTo>
                      <a:pt x="8354" y="1723"/>
                    </a:lnTo>
                    <a:lnTo>
                      <a:pt x="8389" y="1760"/>
                    </a:lnTo>
                    <a:lnTo>
                      <a:pt x="8426" y="1795"/>
                    </a:lnTo>
                    <a:lnTo>
                      <a:pt x="8464" y="1829"/>
                    </a:lnTo>
                    <a:lnTo>
                      <a:pt x="8503" y="1860"/>
                    </a:lnTo>
                    <a:lnTo>
                      <a:pt x="8546" y="1891"/>
                    </a:lnTo>
                    <a:lnTo>
                      <a:pt x="8590" y="1920"/>
                    </a:lnTo>
                    <a:lnTo>
                      <a:pt x="8634" y="1948"/>
                    </a:lnTo>
                    <a:lnTo>
                      <a:pt x="8681" y="1972"/>
                    </a:lnTo>
                    <a:lnTo>
                      <a:pt x="8731" y="1996"/>
                    </a:lnTo>
                    <a:lnTo>
                      <a:pt x="8780" y="2017"/>
                    </a:lnTo>
                    <a:lnTo>
                      <a:pt x="8834" y="2036"/>
                    </a:lnTo>
                    <a:lnTo>
                      <a:pt x="8889" y="2052"/>
                    </a:lnTo>
                    <a:lnTo>
                      <a:pt x="8945" y="2067"/>
                    </a:lnTo>
                    <a:lnTo>
                      <a:pt x="9004" y="2080"/>
                    </a:lnTo>
                    <a:lnTo>
                      <a:pt x="9065" y="2090"/>
                    </a:lnTo>
                    <a:lnTo>
                      <a:pt x="9129" y="2097"/>
                    </a:lnTo>
                    <a:lnTo>
                      <a:pt x="9195" y="2101"/>
                    </a:lnTo>
                    <a:lnTo>
                      <a:pt x="9258" y="2106"/>
                    </a:lnTo>
                    <a:lnTo>
                      <a:pt x="9318" y="2112"/>
                    </a:lnTo>
                    <a:lnTo>
                      <a:pt x="9373" y="2121"/>
                    </a:lnTo>
                    <a:lnTo>
                      <a:pt x="9424" y="2131"/>
                    </a:lnTo>
                    <a:lnTo>
                      <a:pt x="9471" y="2143"/>
                    </a:lnTo>
                    <a:lnTo>
                      <a:pt x="9513" y="2157"/>
                    </a:lnTo>
                    <a:lnTo>
                      <a:pt x="9550" y="2173"/>
                    </a:lnTo>
                    <a:lnTo>
                      <a:pt x="9585" y="2191"/>
                    </a:lnTo>
                    <a:lnTo>
                      <a:pt x="9617" y="2210"/>
                    </a:lnTo>
                    <a:lnTo>
                      <a:pt x="9644" y="2231"/>
                    </a:lnTo>
                    <a:lnTo>
                      <a:pt x="9669" y="2252"/>
                    </a:lnTo>
                    <a:lnTo>
                      <a:pt x="9690" y="2276"/>
                    </a:lnTo>
                    <a:lnTo>
                      <a:pt x="9709" y="2302"/>
                    </a:lnTo>
                    <a:lnTo>
                      <a:pt x="9724" y="2328"/>
                    </a:lnTo>
                    <a:lnTo>
                      <a:pt x="9738" y="2356"/>
                    </a:lnTo>
                    <a:lnTo>
                      <a:pt x="9749" y="2384"/>
                    </a:lnTo>
                    <a:lnTo>
                      <a:pt x="9756" y="2414"/>
                    </a:lnTo>
                    <a:lnTo>
                      <a:pt x="9764" y="2446"/>
                    </a:lnTo>
                    <a:lnTo>
                      <a:pt x="9767" y="2478"/>
                    </a:lnTo>
                    <a:lnTo>
                      <a:pt x="9770" y="2510"/>
                    </a:lnTo>
                    <a:lnTo>
                      <a:pt x="9771" y="2544"/>
                    </a:lnTo>
                    <a:lnTo>
                      <a:pt x="9771" y="2579"/>
                    </a:lnTo>
                    <a:lnTo>
                      <a:pt x="9770" y="2614"/>
                    </a:lnTo>
                    <a:lnTo>
                      <a:pt x="9767" y="2650"/>
                    </a:lnTo>
                    <a:lnTo>
                      <a:pt x="9760" y="2724"/>
                    </a:lnTo>
                    <a:lnTo>
                      <a:pt x="9750" y="2800"/>
                    </a:lnTo>
                    <a:lnTo>
                      <a:pt x="9739" y="2877"/>
                    </a:lnTo>
                    <a:lnTo>
                      <a:pt x="9728" y="2956"/>
                    </a:lnTo>
                    <a:lnTo>
                      <a:pt x="9724" y="2997"/>
                    </a:lnTo>
                    <a:lnTo>
                      <a:pt x="9723" y="3040"/>
                    </a:lnTo>
                    <a:lnTo>
                      <a:pt x="9724" y="3083"/>
                    </a:lnTo>
                    <a:lnTo>
                      <a:pt x="9728" y="3129"/>
                    </a:lnTo>
                    <a:lnTo>
                      <a:pt x="9735" y="3177"/>
                    </a:lnTo>
                    <a:lnTo>
                      <a:pt x="9744" y="3227"/>
                    </a:lnTo>
                    <a:lnTo>
                      <a:pt x="9754" y="3277"/>
                    </a:lnTo>
                    <a:lnTo>
                      <a:pt x="9767" y="3328"/>
                    </a:lnTo>
                    <a:lnTo>
                      <a:pt x="9784" y="3380"/>
                    </a:lnTo>
                    <a:lnTo>
                      <a:pt x="9801" y="3433"/>
                    </a:lnTo>
                    <a:lnTo>
                      <a:pt x="9822" y="3486"/>
                    </a:lnTo>
                    <a:lnTo>
                      <a:pt x="9844" y="3540"/>
                    </a:lnTo>
                    <a:lnTo>
                      <a:pt x="9869" y="3595"/>
                    </a:lnTo>
                    <a:lnTo>
                      <a:pt x="9895" y="3649"/>
                    </a:lnTo>
                    <a:lnTo>
                      <a:pt x="9923" y="3704"/>
                    </a:lnTo>
                    <a:lnTo>
                      <a:pt x="9955" y="3757"/>
                    </a:lnTo>
                    <a:lnTo>
                      <a:pt x="9987" y="3811"/>
                    </a:lnTo>
                    <a:lnTo>
                      <a:pt x="10022" y="3863"/>
                    </a:lnTo>
                    <a:lnTo>
                      <a:pt x="10058" y="3916"/>
                    </a:lnTo>
                    <a:lnTo>
                      <a:pt x="10096" y="3967"/>
                    </a:lnTo>
                    <a:lnTo>
                      <a:pt x="10136" y="4017"/>
                    </a:lnTo>
                    <a:lnTo>
                      <a:pt x="10178" y="4067"/>
                    </a:lnTo>
                    <a:lnTo>
                      <a:pt x="10222" y="4114"/>
                    </a:lnTo>
                    <a:lnTo>
                      <a:pt x="10267" y="4160"/>
                    </a:lnTo>
                    <a:lnTo>
                      <a:pt x="10313" y="4204"/>
                    </a:lnTo>
                    <a:lnTo>
                      <a:pt x="10361" y="4247"/>
                    </a:lnTo>
                    <a:lnTo>
                      <a:pt x="10411" y="4288"/>
                    </a:lnTo>
                    <a:lnTo>
                      <a:pt x="10463" y="4325"/>
                    </a:lnTo>
                    <a:lnTo>
                      <a:pt x="10515" y="4361"/>
                    </a:lnTo>
                    <a:lnTo>
                      <a:pt x="10569" y="4395"/>
                    </a:lnTo>
                    <a:lnTo>
                      <a:pt x="10625" y="4426"/>
                    </a:lnTo>
                    <a:lnTo>
                      <a:pt x="10681" y="4454"/>
                    </a:lnTo>
                    <a:lnTo>
                      <a:pt x="10736" y="4481"/>
                    </a:lnTo>
                    <a:lnTo>
                      <a:pt x="10786" y="4512"/>
                    </a:lnTo>
                    <a:lnTo>
                      <a:pt x="10831" y="4547"/>
                    </a:lnTo>
                    <a:lnTo>
                      <a:pt x="10872" y="4584"/>
                    </a:lnTo>
                    <a:lnTo>
                      <a:pt x="10907" y="4622"/>
                    </a:lnTo>
                    <a:lnTo>
                      <a:pt x="10939" y="4663"/>
                    </a:lnTo>
                    <a:lnTo>
                      <a:pt x="10967" y="4707"/>
                    </a:lnTo>
                    <a:lnTo>
                      <a:pt x="10989" y="4752"/>
                    </a:lnTo>
                    <a:lnTo>
                      <a:pt x="11009" y="4799"/>
                    </a:lnTo>
                    <a:lnTo>
                      <a:pt x="11025" y="4847"/>
                    </a:lnTo>
                    <a:lnTo>
                      <a:pt x="11038" y="4897"/>
                    </a:lnTo>
                    <a:lnTo>
                      <a:pt x="11048" y="4948"/>
                    </a:lnTo>
                    <a:lnTo>
                      <a:pt x="11054" y="4999"/>
                    </a:lnTo>
                    <a:lnTo>
                      <a:pt x="11058" y="5052"/>
                    </a:lnTo>
                    <a:lnTo>
                      <a:pt x="11059" y="5104"/>
                    </a:lnTo>
                    <a:lnTo>
                      <a:pt x="11056" y="5158"/>
                    </a:lnTo>
                    <a:lnTo>
                      <a:pt x="11053" y="5210"/>
                    </a:lnTo>
                    <a:lnTo>
                      <a:pt x="11047" y="5264"/>
                    </a:lnTo>
                    <a:lnTo>
                      <a:pt x="11039" y="5316"/>
                    </a:lnTo>
                    <a:lnTo>
                      <a:pt x="11029" y="5369"/>
                    </a:lnTo>
                    <a:lnTo>
                      <a:pt x="11018" y="5421"/>
                    </a:lnTo>
                    <a:lnTo>
                      <a:pt x="11005" y="5471"/>
                    </a:lnTo>
                    <a:lnTo>
                      <a:pt x="10992" y="5521"/>
                    </a:lnTo>
                    <a:lnTo>
                      <a:pt x="10977" y="5570"/>
                    </a:lnTo>
                    <a:lnTo>
                      <a:pt x="10960" y="5616"/>
                    </a:lnTo>
                    <a:lnTo>
                      <a:pt x="10943" y="5662"/>
                    </a:lnTo>
                    <a:lnTo>
                      <a:pt x="10927" y="5704"/>
                    </a:lnTo>
                    <a:lnTo>
                      <a:pt x="10909" y="5746"/>
                    </a:lnTo>
                    <a:lnTo>
                      <a:pt x="10892" y="5785"/>
                    </a:lnTo>
                    <a:lnTo>
                      <a:pt x="10874" y="5822"/>
                    </a:lnTo>
                    <a:lnTo>
                      <a:pt x="10857" y="5855"/>
                    </a:lnTo>
                    <a:lnTo>
                      <a:pt x="10839" y="5887"/>
                    </a:lnTo>
                    <a:lnTo>
                      <a:pt x="10806" y="5945"/>
                    </a:lnTo>
                    <a:lnTo>
                      <a:pt x="10769" y="6003"/>
                    </a:lnTo>
                    <a:lnTo>
                      <a:pt x="10733" y="6059"/>
                    </a:lnTo>
                    <a:lnTo>
                      <a:pt x="10697" y="6115"/>
                    </a:lnTo>
                    <a:lnTo>
                      <a:pt x="10680" y="6144"/>
                    </a:lnTo>
                    <a:lnTo>
                      <a:pt x="10663" y="6171"/>
                    </a:lnTo>
                    <a:lnTo>
                      <a:pt x="10647" y="6200"/>
                    </a:lnTo>
                    <a:lnTo>
                      <a:pt x="10632" y="6229"/>
                    </a:lnTo>
                    <a:lnTo>
                      <a:pt x="10617" y="6257"/>
                    </a:lnTo>
                    <a:lnTo>
                      <a:pt x="10604" y="6287"/>
                    </a:lnTo>
                    <a:lnTo>
                      <a:pt x="10592" y="6317"/>
                    </a:lnTo>
                    <a:lnTo>
                      <a:pt x="10581" y="6347"/>
                    </a:lnTo>
                    <a:lnTo>
                      <a:pt x="10571" y="6378"/>
                    </a:lnTo>
                    <a:lnTo>
                      <a:pt x="10564" y="6410"/>
                    </a:lnTo>
                    <a:lnTo>
                      <a:pt x="10557" y="6442"/>
                    </a:lnTo>
                    <a:lnTo>
                      <a:pt x="10552" y="6476"/>
                    </a:lnTo>
                    <a:lnTo>
                      <a:pt x="10550" y="6509"/>
                    </a:lnTo>
                    <a:lnTo>
                      <a:pt x="10549" y="6544"/>
                    </a:lnTo>
                    <a:lnTo>
                      <a:pt x="10550" y="6581"/>
                    </a:lnTo>
                    <a:lnTo>
                      <a:pt x="10554" y="6618"/>
                    </a:lnTo>
                    <a:lnTo>
                      <a:pt x="10560" y="6655"/>
                    </a:lnTo>
                    <a:lnTo>
                      <a:pt x="10569" y="6695"/>
                    </a:lnTo>
                    <a:lnTo>
                      <a:pt x="10580" y="6735"/>
                    </a:lnTo>
                    <a:lnTo>
                      <a:pt x="10595" y="6778"/>
                    </a:lnTo>
                    <a:lnTo>
                      <a:pt x="10611" y="6820"/>
                    </a:lnTo>
                    <a:lnTo>
                      <a:pt x="10632" y="6865"/>
                    </a:lnTo>
                    <a:lnTo>
                      <a:pt x="10655" y="6911"/>
                    </a:lnTo>
                    <a:lnTo>
                      <a:pt x="10681" y="6960"/>
                    </a:lnTo>
                    <a:lnTo>
                      <a:pt x="10707" y="7007"/>
                    </a:lnTo>
                    <a:lnTo>
                      <a:pt x="10731" y="7055"/>
                    </a:lnTo>
                    <a:lnTo>
                      <a:pt x="10751" y="7101"/>
                    </a:lnTo>
                    <a:lnTo>
                      <a:pt x="10768" y="7147"/>
                    </a:lnTo>
                    <a:lnTo>
                      <a:pt x="10782" y="7192"/>
                    </a:lnTo>
                    <a:lnTo>
                      <a:pt x="10793" y="7237"/>
                    </a:lnTo>
                    <a:lnTo>
                      <a:pt x="10801" y="7279"/>
                    </a:lnTo>
                    <a:lnTo>
                      <a:pt x="10807" y="7322"/>
                    </a:lnTo>
                    <a:lnTo>
                      <a:pt x="10809" y="7364"/>
                    </a:lnTo>
                    <a:lnTo>
                      <a:pt x="10809" y="7404"/>
                    </a:lnTo>
                    <a:lnTo>
                      <a:pt x="10807" y="7444"/>
                    </a:lnTo>
                    <a:lnTo>
                      <a:pt x="10802" y="7483"/>
                    </a:lnTo>
                    <a:lnTo>
                      <a:pt x="10794" y="7520"/>
                    </a:lnTo>
                    <a:lnTo>
                      <a:pt x="10784" y="7557"/>
                    </a:lnTo>
                    <a:lnTo>
                      <a:pt x="10772" y="7592"/>
                    </a:lnTo>
                    <a:lnTo>
                      <a:pt x="10758" y="7625"/>
                    </a:lnTo>
                    <a:lnTo>
                      <a:pt x="10742" y="7658"/>
                    </a:lnTo>
                    <a:lnTo>
                      <a:pt x="10723" y="7689"/>
                    </a:lnTo>
                    <a:lnTo>
                      <a:pt x="10702" y="7719"/>
                    </a:lnTo>
                    <a:lnTo>
                      <a:pt x="10680" y="7748"/>
                    </a:lnTo>
                    <a:lnTo>
                      <a:pt x="10655" y="7774"/>
                    </a:lnTo>
                    <a:lnTo>
                      <a:pt x="10627" y="7799"/>
                    </a:lnTo>
                    <a:lnTo>
                      <a:pt x="10599" y="7822"/>
                    </a:lnTo>
                    <a:lnTo>
                      <a:pt x="10569" y="7845"/>
                    </a:lnTo>
                    <a:lnTo>
                      <a:pt x="10537" y="7865"/>
                    </a:lnTo>
                    <a:lnTo>
                      <a:pt x="10504" y="7884"/>
                    </a:lnTo>
                    <a:lnTo>
                      <a:pt x="10469" y="7901"/>
                    </a:lnTo>
                    <a:lnTo>
                      <a:pt x="10431" y="7916"/>
                    </a:lnTo>
                    <a:lnTo>
                      <a:pt x="10394" y="7930"/>
                    </a:lnTo>
                    <a:lnTo>
                      <a:pt x="10354" y="7941"/>
                    </a:lnTo>
                    <a:lnTo>
                      <a:pt x="10314" y="7950"/>
                    </a:lnTo>
                    <a:lnTo>
                      <a:pt x="10272" y="7957"/>
                    </a:lnTo>
                    <a:lnTo>
                      <a:pt x="10230" y="7967"/>
                    </a:lnTo>
                    <a:lnTo>
                      <a:pt x="10190" y="7981"/>
                    </a:lnTo>
                    <a:lnTo>
                      <a:pt x="10153" y="8000"/>
                    </a:lnTo>
                    <a:lnTo>
                      <a:pt x="10118" y="8023"/>
                    </a:lnTo>
                    <a:lnTo>
                      <a:pt x="10084" y="8051"/>
                    </a:lnTo>
                    <a:lnTo>
                      <a:pt x="10053" y="8082"/>
                    </a:lnTo>
                    <a:lnTo>
                      <a:pt x="10023" y="8116"/>
                    </a:lnTo>
                    <a:lnTo>
                      <a:pt x="9996" y="8153"/>
                    </a:lnTo>
                    <a:lnTo>
                      <a:pt x="9971" y="8193"/>
                    </a:lnTo>
                    <a:lnTo>
                      <a:pt x="9946" y="8234"/>
                    </a:lnTo>
                    <a:lnTo>
                      <a:pt x="9923" y="8279"/>
                    </a:lnTo>
                    <a:lnTo>
                      <a:pt x="9902" y="8324"/>
                    </a:lnTo>
                    <a:lnTo>
                      <a:pt x="9884" y="8372"/>
                    </a:lnTo>
                    <a:lnTo>
                      <a:pt x="9866" y="8419"/>
                    </a:lnTo>
                    <a:lnTo>
                      <a:pt x="9849" y="8466"/>
                    </a:lnTo>
                    <a:lnTo>
                      <a:pt x="9834" y="8515"/>
                    </a:lnTo>
                    <a:lnTo>
                      <a:pt x="9820" y="8563"/>
                    </a:lnTo>
                    <a:lnTo>
                      <a:pt x="9807" y="8610"/>
                    </a:lnTo>
                    <a:lnTo>
                      <a:pt x="9797" y="8657"/>
                    </a:lnTo>
                    <a:lnTo>
                      <a:pt x="9786" y="8702"/>
                    </a:lnTo>
                    <a:lnTo>
                      <a:pt x="9770" y="8787"/>
                    </a:lnTo>
                    <a:lnTo>
                      <a:pt x="9758" y="8863"/>
                    </a:lnTo>
                    <a:lnTo>
                      <a:pt x="9748" y="8928"/>
                    </a:lnTo>
                    <a:lnTo>
                      <a:pt x="9743" y="8977"/>
                    </a:lnTo>
                    <a:lnTo>
                      <a:pt x="9739" y="9009"/>
                    </a:lnTo>
                    <a:lnTo>
                      <a:pt x="9738" y="9021"/>
                    </a:lnTo>
                    <a:lnTo>
                      <a:pt x="9631" y="9113"/>
                    </a:lnTo>
                    <a:lnTo>
                      <a:pt x="9493" y="9200"/>
                    </a:lnTo>
                    <a:lnTo>
                      <a:pt x="9325" y="9283"/>
                    </a:lnTo>
                    <a:lnTo>
                      <a:pt x="9127" y="9359"/>
                    </a:lnTo>
                    <a:lnTo>
                      <a:pt x="8906" y="9431"/>
                    </a:lnTo>
                    <a:lnTo>
                      <a:pt x="8662" y="9497"/>
                    </a:lnTo>
                    <a:lnTo>
                      <a:pt x="8397" y="9559"/>
                    </a:lnTo>
                    <a:lnTo>
                      <a:pt x="8114" y="9615"/>
                    </a:lnTo>
                    <a:lnTo>
                      <a:pt x="7815" y="9665"/>
                    </a:lnTo>
                    <a:lnTo>
                      <a:pt x="7501" y="9710"/>
                    </a:lnTo>
                    <a:lnTo>
                      <a:pt x="7178" y="9751"/>
                    </a:lnTo>
                    <a:lnTo>
                      <a:pt x="6845" y="9786"/>
                    </a:lnTo>
                    <a:lnTo>
                      <a:pt x="6507" y="9814"/>
                    </a:lnTo>
                    <a:lnTo>
                      <a:pt x="6164" y="9839"/>
                    </a:lnTo>
                    <a:lnTo>
                      <a:pt x="5818" y="9859"/>
                    </a:lnTo>
                    <a:lnTo>
                      <a:pt x="5475" y="9873"/>
                    </a:lnTo>
                    <a:lnTo>
                      <a:pt x="5133" y="9882"/>
                    </a:lnTo>
                    <a:lnTo>
                      <a:pt x="4797" y="9887"/>
                    </a:lnTo>
                    <a:lnTo>
                      <a:pt x="4469" y="9886"/>
                    </a:lnTo>
                    <a:lnTo>
                      <a:pt x="4151" y="9879"/>
                    </a:lnTo>
                    <a:lnTo>
                      <a:pt x="3845" y="9868"/>
                    </a:lnTo>
                    <a:lnTo>
                      <a:pt x="3555" y="9852"/>
                    </a:lnTo>
                    <a:lnTo>
                      <a:pt x="3280" y="9829"/>
                    </a:lnTo>
                    <a:lnTo>
                      <a:pt x="3026" y="9803"/>
                    </a:lnTo>
                    <a:lnTo>
                      <a:pt x="2792" y="9772"/>
                    </a:lnTo>
                    <a:lnTo>
                      <a:pt x="2584" y="9736"/>
                    </a:lnTo>
                    <a:lnTo>
                      <a:pt x="2402" y="9693"/>
                    </a:lnTo>
                    <a:lnTo>
                      <a:pt x="2248" y="9647"/>
                    </a:lnTo>
                    <a:lnTo>
                      <a:pt x="2127" y="9595"/>
                    </a:lnTo>
                    <a:lnTo>
                      <a:pt x="2038" y="9539"/>
                    </a:lnTo>
                    <a:lnTo>
                      <a:pt x="1985" y="9477"/>
                    </a:lnTo>
                    <a:lnTo>
                      <a:pt x="1971" y="9410"/>
                    </a:lnTo>
                    <a:lnTo>
                      <a:pt x="1975" y="9344"/>
                    </a:lnTo>
                    <a:lnTo>
                      <a:pt x="1972" y="9281"/>
                    </a:lnTo>
                    <a:lnTo>
                      <a:pt x="1966" y="9223"/>
                    </a:lnTo>
                    <a:lnTo>
                      <a:pt x="1954" y="9168"/>
                    </a:lnTo>
                    <a:lnTo>
                      <a:pt x="1939" y="9115"/>
                    </a:lnTo>
                    <a:lnTo>
                      <a:pt x="1919" y="9068"/>
                    </a:lnTo>
                    <a:lnTo>
                      <a:pt x="1896" y="9023"/>
                    </a:lnTo>
                    <a:lnTo>
                      <a:pt x="1870" y="8981"/>
                    </a:lnTo>
                    <a:lnTo>
                      <a:pt x="1841" y="8941"/>
                    </a:lnTo>
                    <a:lnTo>
                      <a:pt x="1810" y="8905"/>
                    </a:lnTo>
                    <a:lnTo>
                      <a:pt x="1776" y="8870"/>
                    </a:lnTo>
                    <a:lnTo>
                      <a:pt x="1742" y="8837"/>
                    </a:lnTo>
                    <a:lnTo>
                      <a:pt x="1704" y="8806"/>
                    </a:lnTo>
                    <a:lnTo>
                      <a:pt x="1667" y="8776"/>
                    </a:lnTo>
                    <a:lnTo>
                      <a:pt x="1627" y="8749"/>
                    </a:lnTo>
                    <a:lnTo>
                      <a:pt x="1588" y="8721"/>
                    </a:lnTo>
                    <a:lnTo>
                      <a:pt x="1509" y="8670"/>
                    </a:lnTo>
                    <a:lnTo>
                      <a:pt x="1433" y="8621"/>
                    </a:lnTo>
                    <a:lnTo>
                      <a:pt x="1397" y="8596"/>
                    </a:lnTo>
                    <a:lnTo>
                      <a:pt x="1362" y="8571"/>
                    </a:lnTo>
                    <a:lnTo>
                      <a:pt x="1328" y="8546"/>
                    </a:lnTo>
                    <a:lnTo>
                      <a:pt x="1299" y="8521"/>
                    </a:lnTo>
                    <a:lnTo>
                      <a:pt x="1270" y="8495"/>
                    </a:lnTo>
                    <a:lnTo>
                      <a:pt x="1245" y="8468"/>
                    </a:lnTo>
                    <a:lnTo>
                      <a:pt x="1224" y="8439"/>
                    </a:lnTo>
                    <a:lnTo>
                      <a:pt x="1205" y="8409"/>
                    </a:lnTo>
                    <a:lnTo>
                      <a:pt x="1191" y="8377"/>
                    </a:lnTo>
                    <a:lnTo>
                      <a:pt x="1181" y="8343"/>
                    </a:lnTo>
                    <a:lnTo>
                      <a:pt x="1176" y="8307"/>
                    </a:lnTo>
                    <a:lnTo>
                      <a:pt x="1175" y="8269"/>
                    </a:lnTo>
                    <a:lnTo>
                      <a:pt x="1175" y="8231"/>
                    </a:lnTo>
                    <a:lnTo>
                      <a:pt x="1169" y="8194"/>
                    </a:lnTo>
                    <a:lnTo>
                      <a:pt x="1159" y="8161"/>
                    </a:lnTo>
                    <a:lnTo>
                      <a:pt x="1145" y="8128"/>
                    </a:lnTo>
                    <a:lnTo>
                      <a:pt x="1126" y="8097"/>
                    </a:lnTo>
                    <a:lnTo>
                      <a:pt x="1104" y="8068"/>
                    </a:lnTo>
                    <a:lnTo>
                      <a:pt x="1078" y="8040"/>
                    </a:lnTo>
                    <a:lnTo>
                      <a:pt x="1049" y="8012"/>
                    </a:lnTo>
                    <a:lnTo>
                      <a:pt x="1017" y="7985"/>
                    </a:lnTo>
                    <a:lnTo>
                      <a:pt x="983" y="7957"/>
                    </a:lnTo>
                    <a:lnTo>
                      <a:pt x="945" y="7931"/>
                    </a:lnTo>
                    <a:lnTo>
                      <a:pt x="907" y="7905"/>
                    </a:lnTo>
                    <a:lnTo>
                      <a:pt x="823" y="7850"/>
                    </a:lnTo>
                    <a:lnTo>
                      <a:pt x="735" y="7792"/>
                    </a:lnTo>
                    <a:lnTo>
                      <a:pt x="688" y="7761"/>
                    </a:lnTo>
                    <a:lnTo>
                      <a:pt x="642" y="7730"/>
                    </a:lnTo>
                    <a:lnTo>
                      <a:pt x="596" y="7696"/>
                    </a:lnTo>
                    <a:lnTo>
                      <a:pt x="550" y="7660"/>
                    </a:lnTo>
                    <a:lnTo>
                      <a:pt x="504" y="7623"/>
                    </a:lnTo>
                    <a:lnTo>
                      <a:pt x="459" y="7583"/>
                    </a:lnTo>
                    <a:lnTo>
                      <a:pt x="415" y="7540"/>
                    </a:lnTo>
                    <a:lnTo>
                      <a:pt x="371" y="7495"/>
                    </a:lnTo>
                    <a:lnTo>
                      <a:pt x="330" y="7447"/>
                    </a:lnTo>
                    <a:lnTo>
                      <a:pt x="290" y="7394"/>
                    </a:lnTo>
                    <a:lnTo>
                      <a:pt x="253" y="7339"/>
                    </a:lnTo>
                    <a:lnTo>
                      <a:pt x="217" y="7281"/>
                    </a:lnTo>
                    <a:lnTo>
                      <a:pt x="184" y="7218"/>
                    </a:lnTo>
                    <a:lnTo>
                      <a:pt x="154" y="7151"/>
                    </a:lnTo>
                    <a:lnTo>
                      <a:pt x="127" y="7080"/>
                    </a:lnTo>
                    <a:lnTo>
                      <a:pt x="103" y="7004"/>
                    </a:lnTo>
                    <a:lnTo>
                      <a:pt x="83" y="6926"/>
                    </a:lnTo>
                    <a:lnTo>
                      <a:pt x="64" y="6850"/>
                    </a:lnTo>
                    <a:lnTo>
                      <a:pt x="49" y="6775"/>
                    </a:lnTo>
                    <a:lnTo>
                      <a:pt x="36" y="6702"/>
                    </a:lnTo>
                    <a:lnTo>
                      <a:pt x="25" y="6628"/>
                    </a:lnTo>
                    <a:lnTo>
                      <a:pt x="16" y="6556"/>
                    </a:lnTo>
                    <a:lnTo>
                      <a:pt x="8" y="6484"/>
                    </a:lnTo>
                    <a:lnTo>
                      <a:pt x="3" y="6415"/>
                    </a:lnTo>
                    <a:lnTo>
                      <a:pt x="1" y="6345"/>
                    </a:lnTo>
                    <a:lnTo>
                      <a:pt x="0" y="6276"/>
                    </a:lnTo>
                    <a:lnTo>
                      <a:pt x="0" y="6209"/>
                    </a:lnTo>
                    <a:lnTo>
                      <a:pt x="1" y="6141"/>
                    </a:lnTo>
                    <a:lnTo>
                      <a:pt x="5" y="6075"/>
                    </a:lnTo>
                    <a:lnTo>
                      <a:pt x="8" y="6010"/>
                    </a:lnTo>
                    <a:lnTo>
                      <a:pt x="15" y="5945"/>
                    </a:lnTo>
                    <a:lnTo>
                      <a:pt x="22" y="5882"/>
                    </a:lnTo>
                    <a:lnTo>
                      <a:pt x="30" y="5818"/>
                    </a:lnTo>
                    <a:lnTo>
                      <a:pt x="39" y="5756"/>
                    </a:lnTo>
                    <a:lnTo>
                      <a:pt x="49" y="5693"/>
                    </a:lnTo>
                    <a:lnTo>
                      <a:pt x="61" y="5632"/>
                    </a:lnTo>
                    <a:lnTo>
                      <a:pt x="72" y="5571"/>
                    </a:lnTo>
                    <a:lnTo>
                      <a:pt x="84" y="5511"/>
                    </a:lnTo>
                    <a:lnTo>
                      <a:pt x="97" y="5451"/>
                    </a:lnTo>
                    <a:lnTo>
                      <a:pt x="111" y="5392"/>
                    </a:lnTo>
                    <a:lnTo>
                      <a:pt x="138" y="5275"/>
                    </a:lnTo>
                    <a:lnTo>
                      <a:pt x="167" y="5160"/>
                    </a:lnTo>
                    <a:lnTo>
                      <a:pt x="194" y="5045"/>
                    </a:lnTo>
                    <a:lnTo>
                      <a:pt x="222" y="4933"/>
                    </a:lnTo>
                    <a:lnTo>
                      <a:pt x="238" y="4878"/>
                    </a:lnTo>
                    <a:lnTo>
                      <a:pt x="257" y="4827"/>
                    </a:lnTo>
                    <a:lnTo>
                      <a:pt x="279" y="4777"/>
                    </a:lnTo>
                    <a:lnTo>
                      <a:pt x="304" y="4728"/>
                    </a:lnTo>
                    <a:lnTo>
                      <a:pt x="331" y="4682"/>
                    </a:lnTo>
                    <a:lnTo>
                      <a:pt x="361" y="4638"/>
                    </a:lnTo>
                    <a:lnTo>
                      <a:pt x="394" y="4596"/>
                    </a:lnTo>
                    <a:lnTo>
                      <a:pt x="428" y="4555"/>
                    </a:lnTo>
                    <a:lnTo>
                      <a:pt x="462" y="4515"/>
                    </a:lnTo>
                    <a:lnTo>
                      <a:pt x="500" y="4477"/>
                    </a:lnTo>
                    <a:lnTo>
                      <a:pt x="539" y="4441"/>
                    </a:lnTo>
                    <a:lnTo>
                      <a:pt x="577" y="4405"/>
                    </a:lnTo>
                    <a:lnTo>
                      <a:pt x="617" y="4371"/>
                    </a:lnTo>
                    <a:lnTo>
                      <a:pt x="657" y="4338"/>
                    </a:lnTo>
                    <a:lnTo>
                      <a:pt x="698" y="4305"/>
                    </a:lnTo>
                    <a:lnTo>
                      <a:pt x="738" y="4274"/>
                    </a:lnTo>
                    <a:lnTo>
                      <a:pt x="818" y="4213"/>
                    </a:lnTo>
                    <a:lnTo>
                      <a:pt x="894" y="4154"/>
                    </a:lnTo>
                    <a:lnTo>
                      <a:pt x="932" y="4125"/>
                    </a:lnTo>
                    <a:lnTo>
                      <a:pt x="967" y="4097"/>
                    </a:lnTo>
                    <a:lnTo>
                      <a:pt x="999" y="4068"/>
                    </a:lnTo>
                    <a:lnTo>
                      <a:pt x="1030" y="4038"/>
                    </a:lnTo>
                    <a:lnTo>
                      <a:pt x="1060" y="4009"/>
                    </a:lnTo>
                    <a:lnTo>
                      <a:pt x="1086" y="3981"/>
                    </a:lnTo>
                    <a:lnTo>
                      <a:pt x="1110" y="3952"/>
                    </a:lnTo>
                    <a:lnTo>
                      <a:pt x="1131" y="3922"/>
                    </a:lnTo>
                    <a:lnTo>
                      <a:pt x="1149" y="3892"/>
                    </a:lnTo>
                    <a:lnTo>
                      <a:pt x="1164" y="3861"/>
                    </a:lnTo>
                    <a:lnTo>
                      <a:pt x="1174" y="3828"/>
                    </a:lnTo>
                    <a:lnTo>
                      <a:pt x="1180" y="3796"/>
                    </a:lnTo>
                    <a:lnTo>
                      <a:pt x="1185" y="3762"/>
                    </a:lnTo>
                    <a:lnTo>
                      <a:pt x="1191" y="3724"/>
                    </a:lnTo>
                    <a:lnTo>
                      <a:pt x="1199" y="3682"/>
                    </a:lnTo>
                    <a:lnTo>
                      <a:pt x="1209" y="3639"/>
                    </a:lnTo>
                    <a:lnTo>
                      <a:pt x="1220" y="3591"/>
                    </a:lnTo>
                    <a:lnTo>
                      <a:pt x="1232" y="3543"/>
                    </a:lnTo>
                    <a:lnTo>
                      <a:pt x="1246" y="3491"/>
                    </a:lnTo>
                    <a:lnTo>
                      <a:pt x="1262" y="3438"/>
                    </a:lnTo>
                    <a:lnTo>
                      <a:pt x="1281" y="3383"/>
                    </a:lnTo>
                    <a:lnTo>
                      <a:pt x="1301" y="3327"/>
                    </a:lnTo>
                    <a:lnTo>
                      <a:pt x="1323" y="3271"/>
                    </a:lnTo>
                    <a:lnTo>
                      <a:pt x="1347" y="3212"/>
                    </a:lnTo>
                    <a:lnTo>
                      <a:pt x="1373" y="3153"/>
                    </a:lnTo>
                    <a:lnTo>
                      <a:pt x="1402" y="3095"/>
                    </a:lnTo>
                    <a:lnTo>
                      <a:pt x="1433" y="3036"/>
                    </a:lnTo>
                    <a:lnTo>
                      <a:pt x="1467" y="2977"/>
                    </a:lnTo>
                    <a:lnTo>
                      <a:pt x="1503" y="2920"/>
                    </a:lnTo>
                    <a:lnTo>
                      <a:pt x="1542" y="2862"/>
                    </a:lnTo>
                    <a:lnTo>
                      <a:pt x="1583" y="2806"/>
                    </a:lnTo>
                    <a:lnTo>
                      <a:pt x="1627" y="2750"/>
                    </a:lnTo>
                    <a:lnTo>
                      <a:pt x="1673" y="2698"/>
                    </a:lnTo>
                    <a:lnTo>
                      <a:pt x="1723" y="2645"/>
                    </a:lnTo>
                    <a:lnTo>
                      <a:pt x="1775" y="2595"/>
                    </a:lnTo>
                    <a:lnTo>
                      <a:pt x="1831" y="2548"/>
                    </a:lnTo>
                    <a:lnTo>
                      <a:pt x="1889" y="2504"/>
                    </a:lnTo>
                    <a:lnTo>
                      <a:pt x="1951" y="2462"/>
                    </a:lnTo>
                    <a:lnTo>
                      <a:pt x="2016" y="2423"/>
                    </a:lnTo>
                    <a:lnTo>
                      <a:pt x="2083" y="2387"/>
                    </a:lnTo>
                    <a:lnTo>
                      <a:pt x="2156" y="2356"/>
                    </a:lnTo>
                    <a:lnTo>
                      <a:pt x="2231" y="2327"/>
                    </a:lnTo>
                    <a:lnTo>
                      <a:pt x="2309" y="2303"/>
                    </a:lnTo>
                    <a:lnTo>
                      <a:pt x="2390" y="2284"/>
                    </a:lnTo>
                    <a:lnTo>
                      <a:pt x="2508" y="2262"/>
                    </a:lnTo>
                    <a:lnTo>
                      <a:pt x="2616" y="2236"/>
                    </a:lnTo>
                    <a:lnTo>
                      <a:pt x="2716" y="2205"/>
                    </a:lnTo>
                    <a:lnTo>
                      <a:pt x="2808" y="2170"/>
                    </a:lnTo>
                    <a:lnTo>
                      <a:pt x="2893" y="2132"/>
                    </a:lnTo>
                    <a:lnTo>
                      <a:pt x="2972" y="2090"/>
                    </a:lnTo>
                    <a:lnTo>
                      <a:pt x="3044" y="2046"/>
                    </a:lnTo>
                    <a:lnTo>
                      <a:pt x="3109" y="1999"/>
                    </a:lnTo>
                    <a:lnTo>
                      <a:pt x="3169" y="1949"/>
                    </a:lnTo>
                    <a:lnTo>
                      <a:pt x="3224" y="1896"/>
                    </a:lnTo>
                    <a:lnTo>
                      <a:pt x="3274" y="1843"/>
                    </a:lnTo>
                    <a:lnTo>
                      <a:pt x="3319" y="1786"/>
                    </a:lnTo>
                    <a:lnTo>
                      <a:pt x="3359" y="1729"/>
                    </a:lnTo>
                    <a:lnTo>
                      <a:pt x="3396" y="1670"/>
                    </a:lnTo>
                    <a:lnTo>
                      <a:pt x="3430" y="1611"/>
                    </a:lnTo>
                    <a:lnTo>
                      <a:pt x="3460" y="1551"/>
                    </a:lnTo>
                    <a:lnTo>
                      <a:pt x="3487" y="1489"/>
                    </a:lnTo>
                    <a:lnTo>
                      <a:pt x="3512" y="1430"/>
                    </a:lnTo>
                    <a:lnTo>
                      <a:pt x="3535" y="1368"/>
                    </a:lnTo>
                    <a:lnTo>
                      <a:pt x="3556" y="1308"/>
                    </a:lnTo>
                    <a:lnTo>
                      <a:pt x="3596" y="1190"/>
                    </a:lnTo>
                    <a:lnTo>
                      <a:pt x="3633" y="1076"/>
                    </a:lnTo>
                    <a:lnTo>
                      <a:pt x="3652" y="1023"/>
                    </a:lnTo>
                    <a:lnTo>
                      <a:pt x="3672" y="970"/>
                    </a:lnTo>
                    <a:lnTo>
                      <a:pt x="3692" y="920"/>
                    </a:lnTo>
                    <a:lnTo>
                      <a:pt x="3714" y="872"/>
                    </a:lnTo>
                    <a:lnTo>
                      <a:pt x="3738" y="828"/>
                    </a:lnTo>
                    <a:lnTo>
                      <a:pt x="3764" y="785"/>
                    </a:lnTo>
                    <a:lnTo>
                      <a:pt x="3793" y="748"/>
                    </a:lnTo>
                    <a:lnTo>
                      <a:pt x="3824" y="713"/>
                    </a:lnTo>
                    <a:lnTo>
                      <a:pt x="3858" y="682"/>
                    </a:lnTo>
                    <a:lnTo>
                      <a:pt x="3892" y="653"/>
                    </a:lnTo>
                    <a:lnTo>
                      <a:pt x="3926" y="629"/>
                    </a:lnTo>
                    <a:lnTo>
                      <a:pt x="3963" y="607"/>
                    </a:lnTo>
                    <a:lnTo>
                      <a:pt x="4000" y="588"/>
                    </a:lnTo>
                    <a:lnTo>
                      <a:pt x="4038" y="571"/>
                    </a:lnTo>
                    <a:lnTo>
                      <a:pt x="4076" y="557"/>
                    </a:lnTo>
                    <a:lnTo>
                      <a:pt x="4117" y="543"/>
                    </a:lnTo>
                    <a:lnTo>
                      <a:pt x="4160" y="532"/>
                    </a:lnTo>
                    <a:lnTo>
                      <a:pt x="4203" y="523"/>
                    </a:lnTo>
                    <a:lnTo>
                      <a:pt x="4248" y="513"/>
                    </a:lnTo>
                    <a:lnTo>
                      <a:pt x="4296" y="506"/>
                    </a:lnTo>
                    <a:lnTo>
                      <a:pt x="4397" y="492"/>
                    </a:lnTo>
                    <a:lnTo>
                      <a:pt x="4505" y="478"/>
                    </a:lnTo>
                    <a:lnTo>
                      <a:pt x="4624" y="462"/>
                    </a:lnTo>
                    <a:lnTo>
                      <a:pt x="4754" y="444"/>
                    </a:lnTo>
                    <a:lnTo>
                      <a:pt x="4824" y="432"/>
                    </a:lnTo>
                    <a:lnTo>
                      <a:pt x="4896" y="419"/>
                    </a:lnTo>
                    <a:lnTo>
                      <a:pt x="4971" y="404"/>
                    </a:lnTo>
                    <a:lnTo>
                      <a:pt x="5049" y="386"/>
                    </a:lnTo>
                    <a:lnTo>
                      <a:pt x="5132" y="366"/>
                    </a:lnTo>
                    <a:lnTo>
                      <a:pt x="5217" y="344"/>
                    </a:lnTo>
                    <a:lnTo>
                      <a:pt x="5305" y="319"/>
                    </a:lnTo>
                    <a:lnTo>
                      <a:pt x="5399" y="290"/>
                    </a:lnTo>
                    <a:lnTo>
                      <a:pt x="5495" y="259"/>
                    </a:lnTo>
                    <a:lnTo>
                      <a:pt x="5596" y="223"/>
                    </a:lnTo>
                    <a:lnTo>
                      <a:pt x="5701" y="183"/>
                    </a:lnTo>
                    <a:lnTo>
                      <a:pt x="5809" y="139"/>
                    </a:lnTo>
                    <a:lnTo>
                      <a:pt x="5920" y="98"/>
                    </a:lnTo>
                    <a:lnTo>
                      <a:pt x="6029" y="63"/>
                    </a:lnTo>
                    <a:lnTo>
                      <a:pt x="6135" y="37"/>
                    </a:lnTo>
                    <a:lnTo>
                      <a:pt x="6240" y="18"/>
                    </a:lnTo>
                    <a:lnTo>
                      <a:pt x="6341" y="5"/>
                    </a:lnTo>
                    <a:lnTo>
                      <a:pt x="6440" y="0"/>
                    </a:lnTo>
                    <a:lnTo>
                      <a:pt x="6536" y="2"/>
                    </a:lnTo>
                    <a:lnTo>
                      <a:pt x="6629" y="8"/>
                    </a:lnTo>
                    <a:lnTo>
                      <a:pt x="6720" y="20"/>
                    </a:lnTo>
                    <a:lnTo>
                      <a:pt x="6809" y="39"/>
                    </a:lnTo>
                    <a:lnTo>
                      <a:pt x="6895" y="62"/>
                    </a:lnTo>
                    <a:lnTo>
                      <a:pt x="6977" y="89"/>
                    </a:lnTo>
                    <a:lnTo>
                      <a:pt x="7057" y="120"/>
                    </a:lnTo>
                    <a:lnTo>
                      <a:pt x="7135" y="156"/>
                    </a:lnTo>
                    <a:lnTo>
                      <a:pt x="7209" y="195"/>
                    </a:lnTo>
                    <a:lnTo>
                      <a:pt x="7281" y="238"/>
                    </a:lnTo>
                    <a:lnTo>
                      <a:pt x="7349" y="283"/>
                    </a:lnTo>
                    <a:lnTo>
                      <a:pt x="7414" y="331"/>
                    </a:lnTo>
                    <a:lnTo>
                      <a:pt x="7476" y="381"/>
                    </a:lnTo>
                    <a:lnTo>
                      <a:pt x="7535" y="432"/>
                    </a:lnTo>
                    <a:lnTo>
                      <a:pt x="7591" y="486"/>
                    </a:lnTo>
                    <a:lnTo>
                      <a:pt x="7644" y="541"/>
                    </a:lnTo>
                    <a:lnTo>
                      <a:pt x="7694" y="596"/>
                    </a:lnTo>
                    <a:lnTo>
                      <a:pt x="7740" y="652"/>
                    </a:lnTo>
                    <a:lnTo>
                      <a:pt x="7782" y="708"/>
                    </a:lnTo>
                    <a:lnTo>
                      <a:pt x="7821" y="763"/>
                    </a:lnTo>
                    <a:lnTo>
                      <a:pt x="7857" y="818"/>
                    </a:lnTo>
                    <a:lnTo>
                      <a:pt x="7890" y="873"/>
                    </a:lnTo>
                    <a:lnTo>
                      <a:pt x="7918" y="925"/>
                    </a:lnTo>
                    <a:lnTo>
                      <a:pt x="7944" y="976"/>
                    </a:lnTo>
                    <a:lnTo>
                      <a:pt x="7966" y="1026"/>
                    </a:lnTo>
                    <a:lnTo>
                      <a:pt x="7984" y="1074"/>
                    </a:lnTo>
                    <a:close/>
                  </a:path>
                </a:pathLst>
              </a:custGeom>
              <a:solidFill>
                <a:srgbClr val="8D9E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68" name="Freeform 11">
                <a:extLst>
                  <a:ext uri="{FF2B5EF4-FFF2-40B4-BE49-F238E27FC236}">
                    <a16:creationId xmlns:a16="http://schemas.microsoft.com/office/drawing/2014/main" xmlns="" id="{B3949D64-9B28-19E6-2A42-9E6ADB7D95AA}"/>
                  </a:ext>
                </a:extLst>
              </p:cNvPr>
              <p:cNvSpPr>
                <a:spLocks/>
              </p:cNvSpPr>
              <p:nvPr/>
            </p:nvSpPr>
            <p:spPr bwMode="auto">
              <a:xfrm>
                <a:off x="1802" y="804"/>
                <a:ext cx="2157" cy="1946"/>
              </a:xfrm>
              <a:custGeom>
                <a:avLst/>
                <a:gdLst>
                  <a:gd name="T0" fmla="*/ 0 w 10785"/>
                  <a:gd name="T1" fmla="*/ 0 h 9731"/>
                  <a:gd name="T2" fmla="*/ 0 w 10785"/>
                  <a:gd name="T3" fmla="*/ 0 h 9731"/>
                  <a:gd name="T4" fmla="*/ 0 w 10785"/>
                  <a:gd name="T5" fmla="*/ 0 h 9731"/>
                  <a:gd name="T6" fmla="*/ 0 w 10785"/>
                  <a:gd name="T7" fmla="*/ 0 h 9731"/>
                  <a:gd name="T8" fmla="*/ 0 w 10785"/>
                  <a:gd name="T9" fmla="*/ 0 h 9731"/>
                  <a:gd name="T10" fmla="*/ 0 w 10785"/>
                  <a:gd name="T11" fmla="*/ 0 h 9731"/>
                  <a:gd name="T12" fmla="*/ 0 w 10785"/>
                  <a:gd name="T13" fmla="*/ 0 h 9731"/>
                  <a:gd name="T14" fmla="*/ 0 w 10785"/>
                  <a:gd name="T15" fmla="*/ 0 h 9731"/>
                  <a:gd name="T16" fmla="*/ 0 w 10785"/>
                  <a:gd name="T17" fmla="*/ 0 h 9731"/>
                  <a:gd name="T18" fmla="*/ 0 w 10785"/>
                  <a:gd name="T19" fmla="*/ 0 h 9731"/>
                  <a:gd name="T20" fmla="*/ 0 w 10785"/>
                  <a:gd name="T21" fmla="*/ 0 h 9731"/>
                  <a:gd name="T22" fmla="*/ 0 w 10785"/>
                  <a:gd name="T23" fmla="*/ 0 h 9731"/>
                  <a:gd name="T24" fmla="*/ 0 w 10785"/>
                  <a:gd name="T25" fmla="*/ 0 h 9731"/>
                  <a:gd name="T26" fmla="*/ 0 w 10785"/>
                  <a:gd name="T27" fmla="*/ 0 h 9731"/>
                  <a:gd name="T28" fmla="*/ 0 w 10785"/>
                  <a:gd name="T29" fmla="*/ 0 h 9731"/>
                  <a:gd name="T30" fmla="*/ 0 w 10785"/>
                  <a:gd name="T31" fmla="*/ 0 h 9731"/>
                  <a:gd name="T32" fmla="*/ 0 w 10785"/>
                  <a:gd name="T33" fmla="*/ 0 h 9731"/>
                  <a:gd name="T34" fmla="*/ 0 w 10785"/>
                  <a:gd name="T35" fmla="*/ 0 h 9731"/>
                  <a:gd name="T36" fmla="*/ 0 w 10785"/>
                  <a:gd name="T37" fmla="*/ 0 h 9731"/>
                  <a:gd name="T38" fmla="*/ 0 w 10785"/>
                  <a:gd name="T39" fmla="*/ 0 h 9731"/>
                  <a:gd name="T40" fmla="*/ 0 w 10785"/>
                  <a:gd name="T41" fmla="*/ 0 h 9731"/>
                  <a:gd name="T42" fmla="*/ 0 w 10785"/>
                  <a:gd name="T43" fmla="*/ 0 h 9731"/>
                  <a:gd name="T44" fmla="*/ 0 w 10785"/>
                  <a:gd name="T45" fmla="*/ 0 h 9731"/>
                  <a:gd name="T46" fmla="*/ 0 w 10785"/>
                  <a:gd name="T47" fmla="*/ 0 h 9731"/>
                  <a:gd name="T48" fmla="*/ 0 w 10785"/>
                  <a:gd name="T49" fmla="*/ 0 h 9731"/>
                  <a:gd name="T50" fmla="*/ 0 w 10785"/>
                  <a:gd name="T51" fmla="*/ 0 h 9731"/>
                  <a:gd name="T52" fmla="*/ 0 w 10785"/>
                  <a:gd name="T53" fmla="*/ 0 h 9731"/>
                  <a:gd name="T54" fmla="*/ 0 w 10785"/>
                  <a:gd name="T55" fmla="*/ 0 h 9731"/>
                  <a:gd name="T56" fmla="*/ 0 w 10785"/>
                  <a:gd name="T57" fmla="*/ 0 h 9731"/>
                  <a:gd name="T58" fmla="*/ 0 w 10785"/>
                  <a:gd name="T59" fmla="*/ 0 h 9731"/>
                  <a:gd name="T60" fmla="*/ 0 w 10785"/>
                  <a:gd name="T61" fmla="*/ 0 h 9731"/>
                  <a:gd name="T62" fmla="*/ 0 w 10785"/>
                  <a:gd name="T63" fmla="*/ 0 h 9731"/>
                  <a:gd name="T64" fmla="*/ 0 w 10785"/>
                  <a:gd name="T65" fmla="*/ 0 h 9731"/>
                  <a:gd name="T66" fmla="*/ 0 w 10785"/>
                  <a:gd name="T67" fmla="*/ 0 h 9731"/>
                  <a:gd name="T68" fmla="*/ 0 w 10785"/>
                  <a:gd name="T69" fmla="*/ 0 h 9731"/>
                  <a:gd name="T70" fmla="*/ 0 w 10785"/>
                  <a:gd name="T71" fmla="*/ 0 h 9731"/>
                  <a:gd name="T72" fmla="*/ 0 w 10785"/>
                  <a:gd name="T73" fmla="*/ 0 h 9731"/>
                  <a:gd name="T74" fmla="*/ 0 w 10785"/>
                  <a:gd name="T75" fmla="*/ 0 h 9731"/>
                  <a:gd name="T76" fmla="*/ 0 w 10785"/>
                  <a:gd name="T77" fmla="*/ 0 h 9731"/>
                  <a:gd name="T78" fmla="*/ 0 w 10785"/>
                  <a:gd name="T79" fmla="*/ 0 h 9731"/>
                  <a:gd name="T80" fmla="*/ 0 w 10785"/>
                  <a:gd name="T81" fmla="*/ 0 h 9731"/>
                  <a:gd name="T82" fmla="*/ 0 w 10785"/>
                  <a:gd name="T83" fmla="*/ 0 h 9731"/>
                  <a:gd name="T84" fmla="*/ 0 w 10785"/>
                  <a:gd name="T85" fmla="*/ 0 h 9731"/>
                  <a:gd name="T86" fmla="*/ 0 w 10785"/>
                  <a:gd name="T87" fmla="*/ 0 h 9731"/>
                  <a:gd name="T88" fmla="*/ 0 w 10785"/>
                  <a:gd name="T89" fmla="*/ 0 h 9731"/>
                  <a:gd name="T90" fmla="*/ 0 w 10785"/>
                  <a:gd name="T91" fmla="*/ 0 h 9731"/>
                  <a:gd name="T92" fmla="*/ 0 w 10785"/>
                  <a:gd name="T93" fmla="*/ 0 h 9731"/>
                  <a:gd name="T94" fmla="*/ 0 w 10785"/>
                  <a:gd name="T95" fmla="*/ 0 h 9731"/>
                  <a:gd name="T96" fmla="*/ 0 w 10785"/>
                  <a:gd name="T97" fmla="*/ 0 h 9731"/>
                  <a:gd name="T98" fmla="*/ 0 w 10785"/>
                  <a:gd name="T99" fmla="*/ 0 h 9731"/>
                  <a:gd name="T100" fmla="*/ 0 w 10785"/>
                  <a:gd name="T101" fmla="*/ 0 h 9731"/>
                  <a:gd name="T102" fmla="*/ 0 w 10785"/>
                  <a:gd name="T103" fmla="*/ 0 h 9731"/>
                  <a:gd name="T104" fmla="*/ 0 w 10785"/>
                  <a:gd name="T105" fmla="*/ 0 h 9731"/>
                  <a:gd name="T106" fmla="*/ 0 w 10785"/>
                  <a:gd name="T107" fmla="*/ 0 h 9731"/>
                  <a:gd name="T108" fmla="*/ 0 w 10785"/>
                  <a:gd name="T109" fmla="*/ 0 h 9731"/>
                  <a:gd name="T110" fmla="*/ 0 w 10785"/>
                  <a:gd name="T111" fmla="*/ 0 h 9731"/>
                  <a:gd name="T112" fmla="*/ 0 w 10785"/>
                  <a:gd name="T113" fmla="*/ 0 h 9731"/>
                  <a:gd name="T114" fmla="*/ 0 w 10785"/>
                  <a:gd name="T115" fmla="*/ 0 h 9731"/>
                  <a:gd name="T116" fmla="*/ 0 w 10785"/>
                  <a:gd name="T117" fmla="*/ 0 h 9731"/>
                  <a:gd name="T118" fmla="*/ 0 w 10785"/>
                  <a:gd name="T119" fmla="*/ 0 h 97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85"/>
                  <a:gd name="T181" fmla="*/ 0 h 9731"/>
                  <a:gd name="T182" fmla="*/ 10785 w 10785"/>
                  <a:gd name="T183" fmla="*/ 9731 h 97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85" h="9731">
                    <a:moveTo>
                      <a:pt x="7709" y="1009"/>
                    </a:moveTo>
                    <a:lnTo>
                      <a:pt x="7725" y="1056"/>
                    </a:lnTo>
                    <a:lnTo>
                      <a:pt x="7744" y="1102"/>
                    </a:lnTo>
                    <a:lnTo>
                      <a:pt x="7762" y="1147"/>
                    </a:lnTo>
                    <a:lnTo>
                      <a:pt x="7782" y="1193"/>
                    </a:lnTo>
                    <a:lnTo>
                      <a:pt x="7802" y="1238"/>
                    </a:lnTo>
                    <a:lnTo>
                      <a:pt x="7825" y="1282"/>
                    </a:lnTo>
                    <a:lnTo>
                      <a:pt x="7847" y="1325"/>
                    </a:lnTo>
                    <a:lnTo>
                      <a:pt x="7872" y="1368"/>
                    </a:lnTo>
                    <a:lnTo>
                      <a:pt x="7897" y="1410"/>
                    </a:lnTo>
                    <a:lnTo>
                      <a:pt x="7923" y="1451"/>
                    </a:lnTo>
                    <a:lnTo>
                      <a:pt x="7951" y="1492"/>
                    </a:lnTo>
                    <a:lnTo>
                      <a:pt x="7981" y="1531"/>
                    </a:lnTo>
                    <a:lnTo>
                      <a:pt x="8011" y="1570"/>
                    </a:lnTo>
                    <a:lnTo>
                      <a:pt x="8043" y="1607"/>
                    </a:lnTo>
                    <a:lnTo>
                      <a:pt x="8076" y="1643"/>
                    </a:lnTo>
                    <a:lnTo>
                      <a:pt x="8111" y="1678"/>
                    </a:lnTo>
                    <a:lnTo>
                      <a:pt x="8148" y="1712"/>
                    </a:lnTo>
                    <a:lnTo>
                      <a:pt x="8185" y="1743"/>
                    </a:lnTo>
                    <a:lnTo>
                      <a:pt x="8225" y="1775"/>
                    </a:lnTo>
                    <a:lnTo>
                      <a:pt x="8267" y="1803"/>
                    </a:lnTo>
                    <a:lnTo>
                      <a:pt x="8310" y="1831"/>
                    </a:lnTo>
                    <a:lnTo>
                      <a:pt x="8355" y="1857"/>
                    </a:lnTo>
                    <a:lnTo>
                      <a:pt x="8401" y="1881"/>
                    </a:lnTo>
                    <a:lnTo>
                      <a:pt x="8450" y="1902"/>
                    </a:lnTo>
                    <a:lnTo>
                      <a:pt x="8501" y="1923"/>
                    </a:lnTo>
                    <a:lnTo>
                      <a:pt x="8554" y="1941"/>
                    </a:lnTo>
                    <a:lnTo>
                      <a:pt x="8608" y="1957"/>
                    </a:lnTo>
                    <a:lnTo>
                      <a:pt x="8665" y="1970"/>
                    </a:lnTo>
                    <a:lnTo>
                      <a:pt x="8725" y="1982"/>
                    </a:lnTo>
                    <a:lnTo>
                      <a:pt x="8784" y="1992"/>
                    </a:lnTo>
                    <a:lnTo>
                      <a:pt x="8848" y="1998"/>
                    </a:lnTo>
                    <a:lnTo>
                      <a:pt x="8914" y="2003"/>
                    </a:lnTo>
                    <a:lnTo>
                      <a:pt x="8979" y="2007"/>
                    </a:lnTo>
                    <a:lnTo>
                      <a:pt x="9039" y="2013"/>
                    </a:lnTo>
                    <a:lnTo>
                      <a:pt x="9095" y="2022"/>
                    </a:lnTo>
                    <a:lnTo>
                      <a:pt x="9146" y="2033"/>
                    </a:lnTo>
                    <a:lnTo>
                      <a:pt x="9194" y="2044"/>
                    </a:lnTo>
                    <a:lnTo>
                      <a:pt x="9237" y="2059"/>
                    </a:lnTo>
                    <a:lnTo>
                      <a:pt x="9277" y="2075"/>
                    </a:lnTo>
                    <a:lnTo>
                      <a:pt x="9314" y="2093"/>
                    </a:lnTo>
                    <a:lnTo>
                      <a:pt x="9347" y="2112"/>
                    </a:lnTo>
                    <a:lnTo>
                      <a:pt x="9376" y="2133"/>
                    </a:lnTo>
                    <a:lnTo>
                      <a:pt x="9402" y="2155"/>
                    </a:lnTo>
                    <a:lnTo>
                      <a:pt x="9426" y="2179"/>
                    </a:lnTo>
                    <a:lnTo>
                      <a:pt x="9446" y="2205"/>
                    </a:lnTo>
                    <a:lnTo>
                      <a:pt x="9465" y="2231"/>
                    </a:lnTo>
                    <a:lnTo>
                      <a:pt x="9479" y="2259"/>
                    </a:lnTo>
                    <a:lnTo>
                      <a:pt x="9492" y="2288"/>
                    </a:lnTo>
                    <a:lnTo>
                      <a:pt x="9502" y="2319"/>
                    </a:lnTo>
                    <a:lnTo>
                      <a:pt x="9511" y="2350"/>
                    </a:lnTo>
                    <a:lnTo>
                      <a:pt x="9517" y="2382"/>
                    </a:lnTo>
                    <a:lnTo>
                      <a:pt x="9522" y="2415"/>
                    </a:lnTo>
                    <a:lnTo>
                      <a:pt x="9524" y="2449"/>
                    </a:lnTo>
                    <a:lnTo>
                      <a:pt x="9526" y="2483"/>
                    </a:lnTo>
                    <a:lnTo>
                      <a:pt x="9527" y="2520"/>
                    </a:lnTo>
                    <a:lnTo>
                      <a:pt x="9526" y="2556"/>
                    </a:lnTo>
                    <a:lnTo>
                      <a:pt x="9523" y="2593"/>
                    </a:lnTo>
                    <a:lnTo>
                      <a:pt x="9521" y="2631"/>
                    </a:lnTo>
                    <a:lnTo>
                      <a:pt x="9517" y="2668"/>
                    </a:lnTo>
                    <a:lnTo>
                      <a:pt x="9512" y="2707"/>
                    </a:lnTo>
                    <a:lnTo>
                      <a:pt x="9502" y="2784"/>
                    </a:lnTo>
                    <a:lnTo>
                      <a:pt x="9492" y="2863"/>
                    </a:lnTo>
                    <a:lnTo>
                      <a:pt x="9488" y="2903"/>
                    </a:lnTo>
                    <a:lnTo>
                      <a:pt x="9487" y="2945"/>
                    </a:lnTo>
                    <a:lnTo>
                      <a:pt x="9487" y="2988"/>
                    </a:lnTo>
                    <a:lnTo>
                      <a:pt x="9491" y="3033"/>
                    </a:lnTo>
                    <a:lnTo>
                      <a:pt x="9496" y="3079"/>
                    </a:lnTo>
                    <a:lnTo>
                      <a:pt x="9503" y="3126"/>
                    </a:lnTo>
                    <a:lnTo>
                      <a:pt x="9513" y="3175"/>
                    </a:lnTo>
                    <a:lnTo>
                      <a:pt x="9526" y="3224"/>
                    </a:lnTo>
                    <a:lnTo>
                      <a:pt x="9539" y="3274"/>
                    </a:lnTo>
                    <a:lnTo>
                      <a:pt x="9557" y="3323"/>
                    </a:lnTo>
                    <a:lnTo>
                      <a:pt x="9576" y="3373"/>
                    </a:lnTo>
                    <a:lnTo>
                      <a:pt x="9596" y="3425"/>
                    </a:lnTo>
                    <a:lnTo>
                      <a:pt x="9618" y="3476"/>
                    </a:lnTo>
                    <a:lnTo>
                      <a:pt x="9643" y="3527"/>
                    </a:lnTo>
                    <a:lnTo>
                      <a:pt x="9670" y="3578"/>
                    </a:lnTo>
                    <a:lnTo>
                      <a:pt x="9699" y="3628"/>
                    </a:lnTo>
                    <a:lnTo>
                      <a:pt x="9729" y="3679"/>
                    </a:lnTo>
                    <a:lnTo>
                      <a:pt x="9763" y="3729"/>
                    </a:lnTo>
                    <a:lnTo>
                      <a:pt x="9796" y="3778"/>
                    </a:lnTo>
                    <a:lnTo>
                      <a:pt x="9833" y="3826"/>
                    </a:lnTo>
                    <a:lnTo>
                      <a:pt x="9871" y="3873"/>
                    </a:lnTo>
                    <a:lnTo>
                      <a:pt x="9911" y="3919"/>
                    </a:lnTo>
                    <a:lnTo>
                      <a:pt x="9954" y="3964"/>
                    </a:lnTo>
                    <a:lnTo>
                      <a:pt x="9997" y="4007"/>
                    </a:lnTo>
                    <a:lnTo>
                      <a:pt x="10042" y="4050"/>
                    </a:lnTo>
                    <a:lnTo>
                      <a:pt x="10090" y="4091"/>
                    </a:lnTo>
                    <a:lnTo>
                      <a:pt x="10138" y="4128"/>
                    </a:lnTo>
                    <a:lnTo>
                      <a:pt x="10188" y="4166"/>
                    </a:lnTo>
                    <a:lnTo>
                      <a:pt x="10241" y="4201"/>
                    </a:lnTo>
                    <a:lnTo>
                      <a:pt x="10294" y="4233"/>
                    </a:lnTo>
                    <a:lnTo>
                      <a:pt x="10349" y="4263"/>
                    </a:lnTo>
                    <a:lnTo>
                      <a:pt x="10405" y="4291"/>
                    </a:lnTo>
                    <a:lnTo>
                      <a:pt x="10460" y="4318"/>
                    </a:lnTo>
                    <a:lnTo>
                      <a:pt x="10510" y="4349"/>
                    </a:lnTo>
                    <a:lnTo>
                      <a:pt x="10556" y="4383"/>
                    </a:lnTo>
                    <a:lnTo>
                      <a:pt x="10596" y="4421"/>
                    </a:lnTo>
                    <a:lnTo>
                      <a:pt x="10632" y="4459"/>
                    </a:lnTo>
                    <a:lnTo>
                      <a:pt x="10664" y="4500"/>
                    </a:lnTo>
                    <a:lnTo>
                      <a:pt x="10691" y="4543"/>
                    </a:lnTo>
                    <a:lnTo>
                      <a:pt x="10715" y="4588"/>
                    </a:lnTo>
                    <a:lnTo>
                      <a:pt x="10735" y="4635"/>
                    </a:lnTo>
                    <a:lnTo>
                      <a:pt x="10751" y="4683"/>
                    </a:lnTo>
                    <a:lnTo>
                      <a:pt x="10763" y="4733"/>
                    </a:lnTo>
                    <a:lnTo>
                      <a:pt x="10773" y="4784"/>
                    </a:lnTo>
                    <a:lnTo>
                      <a:pt x="10781" y="4835"/>
                    </a:lnTo>
                    <a:lnTo>
                      <a:pt x="10785" y="4886"/>
                    </a:lnTo>
                    <a:lnTo>
                      <a:pt x="10785" y="4939"/>
                    </a:lnTo>
                    <a:lnTo>
                      <a:pt x="10783" y="4992"/>
                    </a:lnTo>
                    <a:lnTo>
                      <a:pt x="10780" y="5045"/>
                    </a:lnTo>
                    <a:lnTo>
                      <a:pt x="10775" y="5098"/>
                    </a:lnTo>
                    <a:lnTo>
                      <a:pt x="10767" y="5151"/>
                    </a:lnTo>
                    <a:lnTo>
                      <a:pt x="10757" y="5202"/>
                    </a:lnTo>
                    <a:lnTo>
                      <a:pt x="10746" y="5254"/>
                    </a:lnTo>
                    <a:lnTo>
                      <a:pt x="10734" y="5304"/>
                    </a:lnTo>
                    <a:lnTo>
                      <a:pt x="10720" y="5354"/>
                    </a:lnTo>
                    <a:lnTo>
                      <a:pt x="10705" y="5402"/>
                    </a:lnTo>
                    <a:lnTo>
                      <a:pt x="10689" y="5449"/>
                    </a:lnTo>
                    <a:lnTo>
                      <a:pt x="10672" y="5494"/>
                    </a:lnTo>
                    <a:lnTo>
                      <a:pt x="10655" y="5538"/>
                    </a:lnTo>
                    <a:lnTo>
                      <a:pt x="10639" y="5579"/>
                    </a:lnTo>
                    <a:lnTo>
                      <a:pt x="10621" y="5617"/>
                    </a:lnTo>
                    <a:lnTo>
                      <a:pt x="10604" y="5654"/>
                    </a:lnTo>
                    <a:lnTo>
                      <a:pt x="10586" y="5687"/>
                    </a:lnTo>
                    <a:lnTo>
                      <a:pt x="10569" y="5719"/>
                    </a:lnTo>
                    <a:lnTo>
                      <a:pt x="10535" y="5777"/>
                    </a:lnTo>
                    <a:lnTo>
                      <a:pt x="10499" y="5832"/>
                    </a:lnTo>
                    <a:lnTo>
                      <a:pt x="10463" y="5886"/>
                    </a:lnTo>
                    <a:lnTo>
                      <a:pt x="10427" y="5940"/>
                    </a:lnTo>
                    <a:lnTo>
                      <a:pt x="10393" y="5992"/>
                    </a:lnTo>
                    <a:lnTo>
                      <a:pt x="10362" y="6044"/>
                    </a:lnTo>
                    <a:lnTo>
                      <a:pt x="10347" y="6072"/>
                    </a:lnTo>
                    <a:lnTo>
                      <a:pt x="10333" y="6099"/>
                    </a:lnTo>
                    <a:lnTo>
                      <a:pt x="10322" y="6127"/>
                    </a:lnTo>
                    <a:lnTo>
                      <a:pt x="10311" y="6154"/>
                    </a:lnTo>
                    <a:lnTo>
                      <a:pt x="10301" y="6183"/>
                    </a:lnTo>
                    <a:lnTo>
                      <a:pt x="10293" y="6213"/>
                    </a:lnTo>
                    <a:lnTo>
                      <a:pt x="10287" y="6243"/>
                    </a:lnTo>
                    <a:lnTo>
                      <a:pt x="10282" y="6274"/>
                    </a:lnTo>
                    <a:lnTo>
                      <a:pt x="10279" y="6305"/>
                    </a:lnTo>
                    <a:lnTo>
                      <a:pt x="10278" y="6339"/>
                    </a:lnTo>
                    <a:lnTo>
                      <a:pt x="10279" y="6373"/>
                    </a:lnTo>
                    <a:lnTo>
                      <a:pt x="10283" y="6408"/>
                    </a:lnTo>
                    <a:lnTo>
                      <a:pt x="10289" y="6444"/>
                    </a:lnTo>
                    <a:lnTo>
                      <a:pt x="10298" y="6482"/>
                    </a:lnTo>
                    <a:lnTo>
                      <a:pt x="10309" y="6521"/>
                    </a:lnTo>
                    <a:lnTo>
                      <a:pt x="10324" y="6562"/>
                    </a:lnTo>
                    <a:lnTo>
                      <a:pt x="10340" y="6605"/>
                    </a:lnTo>
                    <a:lnTo>
                      <a:pt x="10362" y="6648"/>
                    </a:lnTo>
                    <a:lnTo>
                      <a:pt x="10384" y="6695"/>
                    </a:lnTo>
                    <a:lnTo>
                      <a:pt x="10410" y="6742"/>
                    </a:lnTo>
                    <a:lnTo>
                      <a:pt x="10438" y="6791"/>
                    </a:lnTo>
                    <a:lnTo>
                      <a:pt x="10462" y="6838"/>
                    </a:lnTo>
                    <a:lnTo>
                      <a:pt x="10481" y="6886"/>
                    </a:lnTo>
                    <a:lnTo>
                      <a:pt x="10498" y="6932"/>
                    </a:lnTo>
                    <a:lnTo>
                      <a:pt x="10513" y="6978"/>
                    </a:lnTo>
                    <a:lnTo>
                      <a:pt x="10524" y="7024"/>
                    </a:lnTo>
                    <a:lnTo>
                      <a:pt x="10531" y="7068"/>
                    </a:lnTo>
                    <a:lnTo>
                      <a:pt x="10538" y="7112"/>
                    </a:lnTo>
                    <a:lnTo>
                      <a:pt x="10540" y="7155"/>
                    </a:lnTo>
                    <a:lnTo>
                      <a:pt x="10540" y="7196"/>
                    </a:lnTo>
                    <a:lnTo>
                      <a:pt x="10538" y="7238"/>
                    </a:lnTo>
                    <a:lnTo>
                      <a:pt x="10531" y="7278"/>
                    </a:lnTo>
                    <a:lnTo>
                      <a:pt x="10524" y="7316"/>
                    </a:lnTo>
                    <a:lnTo>
                      <a:pt x="10514" y="7354"/>
                    </a:lnTo>
                    <a:lnTo>
                      <a:pt x="10501" y="7390"/>
                    </a:lnTo>
                    <a:lnTo>
                      <a:pt x="10486" y="7425"/>
                    </a:lnTo>
                    <a:lnTo>
                      <a:pt x="10470" y="7458"/>
                    </a:lnTo>
                    <a:lnTo>
                      <a:pt x="10450" y="7491"/>
                    </a:lnTo>
                    <a:lnTo>
                      <a:pt x="10429" y="7522"/>
                    </a:lnTo>
                    <a:lnTo>
                      <a:pt x="10407" y="7551"/>
                    </a:lnTo>
                    <a:lnTo>
                      <a:pt x="10382" y="7580"/>
                    </a:lnTo>
                    <a:lnTo>
                      <a:pt x="10354" y="7606"/>
                    </a:lnTo>
                    <a:lnTo>
                      <a:pt x="10325" y="7631"/>
                    </a:lnTo>
                    <a:lnTo>
                      <a:pt x="10294" y="7653"/>
                    </a:lnTo>
                    <a:lnTo>
                      <a:pt x="10263" y="7674"/>
                    </a:lnTo>
                    <a:lnTo>
                      <a:pt x="10228" y="7694"/>
                    </a:lnTo>
                    <a:lnTo>
                      <a:pt x="10193" y="7712"/>
                    </a:lnTo>
                    <a:lnTo>
                      <a:pt x="10157" y="7727"/>
                    </a:lnTo>
                    <a:lnTo>
                      <a:pt x="10118" y="7741"/>
                    </a:lnTo>
                    <a:lnTo>
                      <a:pt x="10078" y="7753"/>
                    </a:lnTo>
                    <a:lnTo>
                      <a:pt x="10038" y="7763"/>
                    </a:lnTo>
                    <a:lnTo>
                      <a:pt x="9996" y="7771"/>
                    </a:lnTo>
                    <a:lnTo>
                      <a:pt x="9955" y="7779"/>
                    </a:lnTo>
                    <a:lnTo>
                      <a:pt x="9916" y="7794"/>
                    </a:lnTo>
                    <a:lnTo>
                      <a:pt x="9880" y="7814"/>
                    </a:lnTo>
                    <a:lnTo>
                      <a:pt x="9846" y="7838"/>
                    </a:lnTo>
                    <a:lnTo>
                      <a:pt x="9814" y="7867"/>
                    </a:lnTo>
                    <a:lnTo>
                      <a:pt x="9785" y="7899"/>
                    </a:lnTo>
                    <a:lnTo>
                      <a:pt x="9758" y="7934"/>
                    </a:lnTo>
                    <a:lnTo>
                      <a:pt x="9733" y="7973"/>
                    </a:lnTo>
                    <a:lnTo>
                      <a:pt x="9710" y="8014"/>
                    </a:lnTo>
                    <a:lnTo>
                      <a:pt x="9689" y="8058"/>
                    </a:lnTo>
                    <a:lnTo>
                      <a:pt x="9670" y="8103"/>
                    </a:lnTo>
                    <a:lnTo>
                      <a:pt x="9652" y="8150"/>
                    </a:lnTo>
                    <a:lnTo>
                      <a:pt x="9637" y="8197"/>
                    </a:lnTo>
                    <a:lnTo>
                      <a:pt x="9622" y="8247"/>
                    </a:lnTo>
                    <a:lnTo>
                      <a:pt x="9609" y="8297"/>
                    </a:lnTo>
                    <a:lnTo>
                      <a:pt x="9598" y="8346"/>
                    </a:lnTo>
                    <a:lnTo>
                      <a:pt x="9588" y="8396"/>
                    </a:lnTo>
                    <a:lnTo>
                      <a:pt x="9579" y="8445"/>
                    </a:lnTo>
                    <a:lnTo>
                      <a:pt x="9572" y="8493"/>
                    </a:lnTo>
                    <a:lnTo>
                      <a:pt x="9566" y="8539"/>
                    </a:lnTo>
                    <a:lnTo>
                      <a:pt x="9556" y="8628"/>
                    </a:lnTo>
                    <a:lnTo>
                      <a:pt x="9548" y="8707"/>
                    </a:lnTo>
                    <a:lnTo>
                      <a:pt x="9544" y="8773"/>
                    </a:lnTo>
                    <a:lnTo>
                      <a:pt x="9542" y="8823"/>
                    </a:lnTo>
                    <a:lnTo>
                      <a:pt x="9542" y="8855"/>
                    </a:lnTo>
                    <a:lnTo>
                      <a:pt x="9542" y="8868"/>
                    </a:lnTo>
                    <a:lnTo>
                      <a:pt x="9436" y="8960"/>
                    </a:lnTo>
                    <a:lnTo>
                      <a:pt x="9297" y="9046"/>
                    </a:lnTo>
                    <a:lnTo>
                      <a:pt x="9130" y="9128"/>
                    </a:lnTo>
                    <a:lnTo>
                      <a:pt x="8934" y="9205"/>
                    </a:lnTo>
                    <a:lnTo>
                      <a:pt x="8715" y="9276"/>
                    </a:lnTo>
                    <a:lnTo>
                      <a:pt x="8472" y="9342"/>
                    </a:lnTo>
                    <a:lnTo>
                      <a:pt x="8209" y="9403"/>
                    </a:lnTo>
                    <a:lnTo>
                      <a:pt x="7928" y="9459"/>
                    </a:lnTo>
                    <a:lnTo>
                      <a:pt x="7633" y="9509"/>
                    </a:lnTo>
                    <a:lnTo>
                      <a:pt x="7323" y="9555"/>
                    </a:lnTo>
                    <a:lnTo>
                      <a:pt x="7003" y="9595"/>
                    </a:lnTo>
                    <a:lnTo>
                      <a:pt x="6673" y="9630"/>
                    </a:lnTo>
                    <a:lnTo>
                      <a:pt x="6337" y="9660"/>
                    </a:lnTo>
                    <a:lnTo>
                      <a:pt x="5997" y="9685"/>
                    </a:lnTo>
                    <a:lnTo>
                      <a:pt x="5656" y="9704"/>
                    </a:lnTo>
                    <a:lnTo>
                      <a:pt x="5316" y="9719"/>
                    </a:lnTo>
                    <a:lnTo>
                      <a:pt x="4977" y="9728"/>
                    </a:lnTo>
                    <a:lnTo>
                      <a:pt x="4645" y="9731"/>
                    </a:lnTo>
                    <a:lnTo>
                      <a:pt x="4320" y="9731"/>
                    </a:lnTo>
                    <a:lnTo>
                      <a:pt x="4005" y="9725"/>
                    </a:lnTo>
                    <a:lnTo>
                      <a:pt x="3702" y="9714"/>
                    </a:lnTo>
                    <a:lnTo>
                      <a:pt x="3415" y="9698"/>
                    </a:lnTo>
                    <a:lnTo>
                      <a:pt x="3143" y="9676"/>
                    </a:lnTo>
                    <a:lnTo>
                      <a:pt x="2891" y="9650"/>
                    </a:lnTo>
                    <a:lnTo>
                      <a:pt x="2661" y="9618"/>
                    </a:lnTo>
                    <a:lnTo>
                      <a:pt x="2454" y="9582"/>
                    </a:lnTo>
                    <a:lnTo>
                      <a:pt x="2275" y="9540"/>
                    </a:lnTo>
                    <a:lnTo>
                      <a:pt x="2124" y="9494"/>
                    </a:lnTo>
                    <a:lnTo>
                      <a:pt x="2003" y="9442"/>
                    </a:lnTo>
                    <a:lnTo>
                      <a:pt x="1915" y="9386"/>
                    </a:lnTo>
                    <a:lnTo>
                      <a:pt x="1863" y="9324"/>
                    </a:lnTo>
                    <a:lnTo>
                      <a:pt x="1849" y="9257"/>
                    </a:lnTo>
                    <a:lnTo>
                      <a:pt x="1853" y="9191"/>
                    </a:lnTo>
                    <a:lnTo>
                      <a:pt x="1852" y="9128"/>
                    </a:lnTo>
                    <a:lnTo>
                      <a:pt x="1847" y="9069"/>
                    </a:lnTo>
                    <a:lnTo>
                      <a:pt x="1837" y="9014"/>
                    </a:lnTo>
                    <a:lnTo>
                      <a:pt x="1824" y="8962"/>
                    </a:lnTo>
                    <a:lnTo>
                      <a:pt x="1808" y="8914"/>
                    </a:lnTo>
                    <a:lnTo>
                      <a:pt x="1788" y="8869"/>
                    </a:lnTo>
                    <a:lnTo>
                      <a:pt x="1767" y="8826"/>
                    </a:lnTo>
                    <a:lnTo>
                      <a:pt x="1742" y="8786"/>
                    </a:lnTo>
                    <a:lnTo>
                      <a:pt x="1716" y="8749"/>
                    </a:lnTo>
                    <a:lnTo>
                      <a:pt x="1687" y="8714"/>
                    </a:lnTo>
                    <a:lnTo>
                      <a:pt x="1656" y="8680"/>
                    </a:lnTo>
                    <a:lnTo>
                      <a:pt x="1624" y="8649"/>
                    </a:lnTo>
                    <a:lnTo>
                      <a:pt x="1592" y="8619"/>
                    </a:lnTo>
                    <a:lnTo>
                      <a:pt x="1558" y="8591"/>
                    </a:lnTo>
                    <a:lnTo>
                      <a:pt x="1525" y="8563"/>
                    </a:lnTo>
                    <a:lnTo>
                      <a:pt x="1457" y="8511"/>
                    </a:lnTo>
                    <a:lnTo>
                      <a:pt x="1391" y="8461"/>
                    </a:lnTo>
                    <a:lnTo>
                      <a:pt x="1359" y="8436"/>
                    </a:lnTo>
                    <a:lnTo>
                      <a:pt x="1329" y="8411"/>
                    </a:lnTo>
                    <a:lnTo>
                      <a:pt x="1300" y="8386"/>
                    </a:lnTo>
                    <a:lnTo>
                      <a:pt x="1274" y="8360"/>
                    </a:lnTo>
                    <a:lnTo>
                      <a:pt x="1250" y="8333"/>
                    </a:lnTo>
                    <a:lnTo>
                      <a:pt x="1228" y="8305"/>
                    </a:lnTo>
                    <a:lnTo>
                      <a:pt x="1209" y="8276"/>
                    </a:lnTo>
                    <a:lnTo>
                      <a:pt x="1193" y="8246"/>
                    </a:lnTo>
                    <a:lnTo>
                      <a:pt x="1180" y="8214"/>
                    </a:lnTo>
                    <a:lnTo>
                      <a:pt x="1171" y="8180"/>
                    </a:lnTo>
                    <a:lnTo>
                      <a:pt x="1168" y="8144"/>
                    </a:lnTo>
                    <a:lnTo>
                      <a:pt x="1167" y="8106"/>
                    </a:lnTo>
                    <a:lnTo>
                      <a:pt x="1167" y="8068"/>
                    </a:lnTo>
                    <a:lnTo>
                      <a:pt x="1160" y="8031"/>
                    </a:lnTo>
                    <a:lnTo>
                      <a:pt x="1150" y="7996"/>
                    </a:lnTo>
                    <a:lnTo>
                      <a:pt x="1137" y="7964"/>
                    </a:lnTo>
                    <a:lnTo>
                      <a:pt x="1118" y="7933"/>
                    </a:lnTo>
                    <a:lnTo>
                      <a:pt x="1095" y="7903"/>
                    </a:lnTo>
                    <a:lnTo>
                      <a:pt x="1069" y="7874"/>
                    </a:lnTo>
                    <a:lnTo>
                      <a:pt x="1040" y="7845"/>
                    </a:lnTo>
                    <a:lnTo>
                      <a:pt x="1009" y="7818"/>
                    </a:lnTo>
                    <a:lnTo>
                      <a:pt x="974" y="7792"/>
                    </a:lnTo>
                    <a:lnTo>
                      <a:pt x="937" y="7764"/>
                    </a:lnTo>
                    <a:lnTo>
                      <a:pt x="898" y="7737"/>
                    </a:lnTo>
                    <a:lnTo>
                      <a:pt x="816" y="7682"/>
                    </a:lnTo>
                    <a:lnTo>
                      <a:pt x="727" y="7624"/>
                    </a:lnTo>
                    <a:lnTo>
                      <a:pt x="682" y="7593"/>
                    </a:lnTo>
                    <a:lnTo>
                      <a:pt x="637" y="7561"/>
                    </a:lnTo>
                    <a:lnTo>
                      <a:pt x="591" y="7527"/>
                    </a:lnTo>
                    <a:lnTo>
                      <a:pt x="546" y="7492"/>
                    </a:lnTo>
                    <a:lnTo>
                      <a:pt x="501" y="7453"/>
                    </a:lnTo>
                    <a:lnTo>
                      <a:pt x="456" y="7414"/>
                    </a:lnTo>
                    <a:lnTo>
                      <a:pt x="413" y="7371"/>
                    </a:lnTo>
                    <a:lnTo>
                      <a:pt x="372" y="7325"/>
                    </a:lnTo>
                    <a:lnTo>
                      <a:pt x="330" y="7276"/>
                    </a:lnTo>
                    <a:lnTo>
                      <a:pt x="292" y="7224"/>
                    </a:lnTo>
                    <a:lnTo>
                      <a:pt x="256" y="7169"/>
                    </a:lnTo>
                    <a:lnTo>
                      <a:pt x="222" y="7109"/>
                    </a:lnTo>
                    <a:lnTo>
                      <a:pt x="189" y="7047"/>
                    </a:lnTo>
                    <a:lnTo>
                      <a:pt x="162" y="6979"/>
                    </a:lnTo>
                    <a:lnTo>
                      <a:pt x="136" y="6907"/>
                    </a:lnTo>
                    <a:lnTo>
                      <a:pt x="115" y="6831"/>
                    </a:lnTo>
                    <a:lnTo>
                      <a:pt x="95" y="6753"/>
                    </a:lnTo>
                    <a:lnTo>
                      <a:pt x="77" y="6677"/>
                    </a:lnTo>
                    <a:lnTo>
                      <a:pt x="62" y="6604"/>
                    </a:lnTo>
                    <a:lnTo>
                      <a:pt x="48" y="6531"/>
                    </a:lnTo>
                    <a:lnTo>
                      <a:pt x="37" y="6461"/>
                    </a:lnTo>
                    <a:lnTo>
                      <a:pt x="27" y="6393"/>
                    </a:lnTo>
                    <a:lnTo>
                      <a:pt x="19" y="6325"/>
                    </a:lnTo>
                    <a:lnTo>
                      <a:pt x="12" y="6259"/>
                    </a:lnTo>
                    <a:lnTo>
                      <a:pt x="7" y="6194"/>
                    </a:lnTo>
                    <a:lnTo>
                      <a:pt x="4" y="6130"/>
                    </a:lnTo>
                    <a:lnTo>
                      <a:pt x="1" y="6069"/>
                    </a:lnTo>
                    <a:lnTo>
                      <a:pt x="0" y="6008"/>
                    </a:lnTo>
                    <a:lnTo>
                      <a:pt x="1" y="5948"/>
                    </a:lnTo>
                    <a:lnTo>
                      <a:pt x="2" y="5890"/>
                    </a:lnTo>
                    <a:lnTo>
                      <a:pt x="5" y="5831"/>
                    </a:lnTo>
                    <a:lnTo>
                      <a:pt x="10" y="5774"/>
                    </a:lnTo>
                    <a:lnTo>
                      <a:pt x="15" y="5717"/>
                    </a:lnTo>
                    <a:lnTo>
                      <a:pt x="21" y="5661"/>
                    </a:lnTo>
                    <a:lnTo>
                      <a:pt x="27" y="5606"/>
                    </a:lnTo>
                    <a:lnTo>
                      <a:pt x="36" y="5551"/>
                    </a:lnTo>
                    <a:lnTo>
                      <a:pt x="45" y="5496"/>
                    </a:lnTo>
                    <a:lnTo>
                      <a:pt x="55" y="5443"/>
                    </a:lnTo>
                    <a:lnTo>
                      <a:pt x="65" y="5389"/>
                    </a:lnTo>
                    <a:lnTo>
                      <a:pt x="76" y="5334"/>
                    </a:lnTo>
                    <a:lnTo>
                      <a:pt x="100" y="5227"/>
                    </a:lnTo>
                    <a:lnTo>
                      <a:pt x="125" y="5119"/>
                    </a:lnTo>
                    <a:lnTo>
                      <a:pt x="151" y="5010"/>
                    </a:lnTo>
                    <a:lnTo>
                      <a:pt x="178" y="4899"/>
                    </a:lnTo>
                    <a:lnTo>
                      <a:pt x="194" y="4844"/>
                    </a:lnTo>
                    <a:lnTo>
                      <a:pt x="212" y="4792"/>
                    </a:lnTo>
                    <a:lnTo>
                      <a:pt x="234" y="4741"/>
                    </a:lnTo>
                    <a:lnTo>
                      <a:pt x="259" y="4694"/>
                    </a:lnTo>
                    <a:lnTo>
                      <a:pt x="287" y="4648"/>
                    </a:lnTo>
                    <a:lnTo>
                      <a:pt x="315" y="4603"/>
                    </a:lnTo>
                    <a:lnTo>
                      <a:pt x="348" y="4560"/>
                    </a:lnTo>
                    <a:lnTo>
                      <a:pt x="382" y="4519"/>
                    </a:lnTo>
                    <a:lnTo>
                      <a:pt x="418" y="4479"/>
                    </a:lnTo>
                    <a:lnTo>
                      <a:pt x="454" y="4441"/>
                    </a:lnTo>
                    <a:lnTo>
                      <a:pt x="493" y="4403"/>
                    </a:lnTo>
                    <a:lnTo>
                      <a:pt x="531" y="4368"/>
                    </a:lnTo>
                    <a:lnTo>
                      <a:pt x="571" y="4333"/>
                    </a:lnTo>
                    <a:lnTo>
                      <a:pt x="611" y="4299"/>
                    </a:lnTo>
                    <a:lnTo>
                      <a:pt x="652" y="4267"/>
                    </a:lnTo>
                    <a:lnTo>
                      <a:pt x="692" y="4235"/>
                    </a:lnTo>
                    <a:lnTo>
                      <a:pt x="772" y="4172"/>
                    </a:lnTo>
                    <a:lnTo>
                      <a:pt x="848" y="4112"/>
                    </a:lnTo>
                    <a:lnTo>
                      <a:pt x="886" y="4084"/>
                    </a:lnTo>
                    <a:lnTo>
                      <a:pt x="921" y="4054"/>
                    </a:lnTo>
                    <a:lnTo>
                      <a:pt x="953" y="4025"/>
                    </a:lnTo>
                    <a:lnTo>
                      <a:pt x="984" y="3996"/>
                    </a:lnTo>
                    <a:lnTo>
                      <a:pt x="1013" y="3966"/>
                    </a:lnTo>
                    <a:lnTo>
                      <a:pt x="1040" y="3938"/>
                    </a:lnTo>
                    <a:lnTo>
                      <a:pt x="1064" y="3908"/>
                    </a:lnTo>
                    <a:lnTo>
                      <a:pt x="1084" y="3878"/>
                    </a:lnTo>
                    <a:lnTo>
                      <a:pt x="1102" y="3848"/>
                    </a:lnTo>
                    <a:lnTo>
                      <a:pt x="1115" y="3816"/>
                    </a:lnTo>
                    <a:lnTo>
                      <a:pt x="1127" y="3785"/>
                    </a:lnTo>
                    <a:lnTo>
                      <a:pt x="1133" y="3752"/>
                    </a:lnTo>
                    <a:lnTo>
                      <a:pt x="1138" y="3718"/>
                    </a:lnTo>
                    <a:lnTo>
                      <a:pt x="1144" y="3679"/>
                    </a:lnTo>
                    <a:lnTo>
                      <a:pt x="1152" y="3638"/>
                    </a:lnTo>
                    <a:lnTo>
                      <a:pt x="1162" y="3594"/>
                    </a:lnTo>
                    <a:lnTo>
                      <a:pt x="1174" y="3548"/>
                    </a:lnTo>
                    <a:lnTo>
                      <a:pt x="1188" y="3499"/>
                    </a:lnTo>
                    <a:lnTo>
                      <a:pt x="1203" y="3448"/>
                    </a:lnTo>
                    <a:lnTo>
                      <a:pt x="1220" y="3396"/>
                    </a:lnTo>
                    <a:lnTo>
                      <a:pt x="1239" y="3342"/>
                    </a:lnTo>
                    <a:lnTo>
                      <a:pt x="1260" y="3287"/>
                    </a:lnTo>
                    <a:lnTo>
                      <a:pt x="1283" y="3231"/>
                    </a:lnTo>
                    <a:lnTo>
                      <a:pt x="1308" y="3174"/>
                    </a:lnTo>
                    <a:lnTo>
                      <a:pt x="1335" y="3116"/>
                    </a:lnTo>
                    <a:lnTo>
                      <a:pt x="1364" y="3059"/>
                    </a:lnTo>
                    <a:lnTo>
                      <a:pt x="1395" y="3001"/>
                    </a:lnTo>
                    <a:lnTo>
                      <a:pt x="1429" y="2944"/>
                    </a:lnTo>
                    <a:lnTo>
                      <a:pt x="1463" y="2888"/>
                    </a:lnTo>
                    <a:lnTo>
                      <a:pt x="1501" y="2832"/>
                    </a:lnTo>
                    <a:lnTo>
                      <a:pt x="1541" y="2777"/>
                    </a:lnTo>
                    <a:lnTo>
                      <a:pt x="1583" y="2723"/>
                    </a:lnTo>
                    <a:lnTo>
                      <a:pt x="1628" y="2672"/>
                    </a:lnTo>
                    <a:lnTo>
                      <a:pt x="1676" y="2622"/>
                    </a:lnTo>
                    <a:lnTo>
                      <a:pt x="1724" y="2575"/>
                    </a:lnTo>
                    <a:lnTo>
                      <a:pt x="1777" y="2528"/>
                    </a:lnTo>
                    <a:lnTo>
                      <a:pt x="1830" y="2486"/>
                    </a:lnTo>
                    <a:lnTo>
                      <a:pt x="1888" y="2447"/>
                    </a:lnTo>
                    <a:lnTo>
                      <a:pt x="1946" y="2410"/>
                    </a:lnTo>
                    <a:lnTo>
                      <a:pt x="2009" y="2377"/>
                    </a:lnTo>
                    <a:lnTo>
                      <a:pt x="2074" y="2347"/>
                    </a:lnTo>
                    <a:lnTo>
                      <a:pt x="2141" y="2322"/>
                    </a:lnTo>
                    <a:lnTo>
                      <a:pt x="2211" y="2301"/>
                    </a:lnTo>
                    <a:lnTo>
                      <a:pt x="2283" y="2284"/>
                    </a:lnTo>
                    <a:lnTo>
                      <a:pt x="2401" y="2263"/>
                    </a:lnTo>
                    <a:lnTo>
                      <a:pt x="2509" y="2238"/>
                    </a:lnTo>
                    <a:lnTo>
                      <a:pt x="2609" y="2208"/>
                    </a:lnTo>
                    <a:lnTo>
                      <a:pt x="2703" y="2173"/>
                    </a:lnTo>
                    <a:lnTo>
                      <a:pt x="2787" y="2135"/>
                    </a:lnTo>
                    <a:lnTo>
                      <a:pt x="2866" y="2094"/>
                    </a:lnTo>
                    <a:lnTo>
                      <a:pt x="2938" y="2050"/>
                    </a:lnTo>
                    <a:lnTo>
                      <a:pt x="3005" y="2003"/>
                    </a:lnTo>
                    <a:lnTo>
                      <a:pt x="3064" y="1954"/>
                    </a:lnTo>
                    <a:lnTo>
                      <a:pt x="3118" y="1902"/>
                    </a:lnTo>
                    <a:lnTo>
                      <a:pt x="3168" y="1848"/>
                    </a:lnTo>
                    <a:lnTo>
                      <a:pt x="3213" y="1792"/>
                    </a:lnTo>
                    <a:lnTo>
                      <a:pt x="3254" y="1735"/>
                    </a:lnTo>
                    <a:lnTo>
                      <a:pt x="3290" y="1676"/>
                    </a:lnTo>
                    <a:lnTo>
                      <a:pt x="3324" y="1617"/>
                    </a:lnTo>
                    <a:lnTo>
                      <a:pt x="3354" y="1556"/>
                    </a:lnTo>
                    <a:lnTo>
                      <a:pt x="3381" y="1496"/>
                    </a:lnTo>
                    <a:lnTo>
                      <a:pt x="3406" y="1435"/>
                    </a:lnTo>
                    <a:lnTo>
                      <a:pt x="3429" y="1375"/>
                    </a:lnTo>
                    <a:lnTo>
                      <a:pt x="3450" y="1314"/>
                    </a:lnTo>
                    <a:lnTo>
                      <a:pt x="3489" y="1195"/>
                    </a:lnTo>
                    <a:lnTo>
                      <a:pt x="3526" y="1082"/>
                    </a:lnTo>
                    <a:lnTo>
                      <a:pt x="3545" y="1028"/>
                    </a:lnTo>
                    <a:lnTo>
                      <a:pt x="3565" y="976"/>
                    </a:lnTo>
                    <a:lnTo>
                      <a:pt x="3585" y="925"/>
                    </a:lnTo>
                    <a:lnTo>
                      <a:pt x="3607" y="877"/>
                    </a:lnTo>
                    <a:lnTo>
                      <a:pt x="3631" y="832"/>
                    </a:lnTo>
                    <a:lnTo>
                      <a:pt x="3657" y="791"/>
                    </a:lnTo>
                    <a:lnTo>
                      <a:pt x="3685" y="752"/>
                    </a:lnTo>
                    <a:lnTo>
                      <a:pt x="3716" y="717"/>
                    </a:lnTo>
                    <a:lnTo>
                      <a:pt x="3749" y="686"/>
                    </a:lnTo>
                    <a:lnTo>
                      <a:pt x="3784" y="659"/>
                    </a:lnTo>
                    <a:lnTo>
                      <a:pt x="3818" y="634"/>
                    </a:lnTo>
                    <a:lnTo>
                      <a:pt x="3854" y="613"/>
                    </a:lnTo>
                    <a:lnTo>
                      <a:pt x="3890" y="594"/>
                    </a:lnTo>
                    <a:lnTo>
                      <a:pt x="3928" y="576"/>
                    </a:lnTo>
                    <a:lnTo>
                      <a:pt x="3967" y="563"/>
                    </a:lnTo>
                    <a:lnTo>
                      <a:pt x="4007" y="550"/>
                    </a:lnTo>
                    <a:lnTo>
                      <a:pt x="4048" y="539"/>
                    </a:lnTo>
                    <a:lnTo>
                      <a:pt x="4090" y="529"/>
                    </a:lnTo>
                    <a:lnTo>
                      <a:pt x="4134" y="520"/>
                    </a:lnTo>
                    <a:lnTo>
                      <a:pt x="4180" y="513"/>
                    </a:lnTo>
                    <a:lnTo>
                      <a:pt x="4279" y="499"/>
                    </a:lnTo>
                    <a:lnTo>
                      <a:pt x="4386" y="485"/>
                    </a:lnTo>
                    <a:lnTo>
                      <a:pt x="4502" y="469"/>
                    </a:lnTo>
                    <a:lnTo>
                      <a:pt x="4629" y="450"/>
                    </a:lnTo>
                    <a:lnTo>
                      <a:pt x="4698" y="439"/>
                    </a:lnTo>
                    <a:lnTo>
                      <a:pt x="4769" y="425"/>
                    </a:lnTo>
                    <a:lnTo>
                      <a:pt x="4844" y="410"/>
                    </a:lnTo>
                    <a:lnTo>
                      <a:pt x="4921" y="393"/>
                    </a:lnTo>
                    <a:lnTo>
                      <a:pt x="5002" y="373"/>
                    </a:lnTo>
                    <a:lnTo>
                      <a:pt x="5087" y="350"/>
                    </a:lnTo>
                    <a:lnTo>
                      <a:pt x="5176" y="325"/>
                    </a:lnTo>
                    <a:lnTo>
                      <a:pt x="5268" y="297"/>
                    </a:lnTo>
                    <a:lnTo>
                      <a:pt x="5364" y="264"/>
                    </a:lnTo>
                    <a:lnTo>
                      <a:pt x="5464" y="228"/>
                    </a:lnTo>
                    <a:lnTo>
                      <a:pt x="5569" y="188"/>
                    </a:lnTo>
                    <a:lnTo>
                      <a:pt x="5677" y="144"/>
                    </a:lnTo>
                    <a:lnTo>
                      <a:pt x="5787" y="102"/>
                    </a:lnTo>
                    <a:lnTo>
                      <a:pt x="5894" y="68"/>
                    </a:lnTo>
                    <a:lnTo>
                      <a:pt x="5999" y="41"/>
                    </a:lnTo>
                    <a:lnTo>
                      <a:pt x="6099" y="21"/>
                    </a:lnTo>
                    <a:lnTo>
                      <a:pt x="6198" y="7"/>
                    </a:lnTo>
                    <a:lnTo>
                      <a:pt x="6293" y="1"/>
                    </a:lnTo>
                    <a:lnTo>
                      <a:pt x="6384" y="0"/>
                    </a:lnTo>
                    <a:lnTo>
                      <a:pt x="6473" y="5"/>
                    </a:lnTo>
                    <a:lnTo>
                      <a:pt x="6558" y="15"/>
                    </a:lnTo>
                    <a:lnTo>
                      <a:pt x="6642" y="30"/>
                    </a:lnTo>
                    <a:lnTo>
                      <a:pt x="6721" y="50"/>
                    </a:lnTo>
                    <a:lnTo>
                      <a:pt x="6798" y="75"/>
                    </a:lnTo>
                    <a:lnTo>
                      <a:pt x="6872" y="103"/>
                    </a:lnTo>
                    <a:lnTo>
                      <a:pt x="6943" y="134"/>
                    </a:lnTo>
                    <a:lnTo>
                      <a:pt x="7010" y="171"/>
                    </a:lnTo>
                    <a:lnTo>
                      <a:pt x="7075" y="209"/>
                    </a:lnTo>
                    <a:lnTo>
                      <a:pt x="7136" y="252"/>
                    </a:lnTo>
                    <a:lnTo>
                      <a:pt x="7195" y="297"/>
                    </a:lnTo>
                    <a:lnTo>
                      <a:pt x="7251" y="343"/>
                    </a:lnTo>
                    <a:lnTo>
                      <a:pt x="7303" y="392"/>
                    </a:lnTo>
                    <a:lnTo>
                      <a:pt x="7353" y="442"/>
                    </a:lnTo>
                    <a:lnTo>
                      <a:pt x="7401" y="494"/>
                    </a:lnTo>
                    <a:lnTo>
                      <a:pt x="7444" y="546"/>
                    </a:lnTo>
                    <a:lnTo>
                      <a:pt x="7485" y="599"/>
                    </a:lnTo>
                    <a:lnTo>
                      <a:pt x="7524" y="652"/>
                    </a:lnTo>
                    <a:lnTo>
                      <a:pt x="7559" y="706"/>
                    </a:lnTo>
                    <a:lnTo>
                      <a:pt x="7592" y="759"/>
                    </a:lnTo>
                    <a:lnTo>
                      <a:pt x="7620" y="812"/>
                    </a:lnTo>
                    <a:lnTo>
                      <a:pt x="7646" y="863"/>
                    </a:lnTo>
                    <a:lnTo>
                      <a:pt x="7670" y="913"/>
                    </a:lnTo>
                    <a:lnTo>
                      <a:pt x="7690" y="962"/>
                    </a:lnTo>
                    <a:lnTo>
                      <a:pt x="7709" y="1009"/>
                    </a:lnTo>
                    <a:close/>
                  </a:path>
                </a:pathLst>
              </a:custGeom>
              <a:solidFill>
                <a:srgbClr val="7C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69" name="Freeform 12">
                <a:extLst>
                  <a:ext uri="{FF2B5EF4-FFF2-40B4-BE49-F238E27FC236}">
                    <a16:creationId xmlns:a16="http://schemas.microsoft.com/office/drawing/2014/main" xmlns="" id="{D54135BA-6BD7-A9A7-F87E-6C4E6D265513}"/>
                  </a:ext>
                </a:extLst>
              </p:cNvPr>
              <p:cNvSpPr>
                <a:spLocks/>
              </p:cNvSpPr>
              <p:nvPr/>
            </p:nvSpPr>
            <p:spPr bwMode="auto">
              <a:xfrm>
                <a:off x="1832" y="835"/>
                <a:ext cx="2103" cy="1916"/>
              </a:xfrm>
              <a:custGeom>
                <a:avLst/>
                <a:gdLst>
                  <a:gd name="T0" fmla="*/ 0 w 10513"/>
                  <a:gd name="T1" fmla="*/ 0 h 9578"/>
                  <a:gd name="T2" fmla="*/ 0 w 10513"/>
                  <a:gd name="T3" fmla="*/ 0 h 9578"/>
                  <a:gd name="T4" fmla="*/ 0 w 10513"/>
                  <a:gd name="T5" fmla="*/ 0 h 9578"/>
                  <a:gd name="T6" fmla="*/ 0 w 10513"/>
                  <a:gd name="T7" fmla="*/ 0 h 9578"/>
                  <a:gd name="T8" fmla="*/ 0 w 10513"/>
                  <a:gd name="T9" fmla="*/ 0 h 9578"/>
                  <a:gd name="T10" fmla="*/ 0 w 10513"/>
                  <a:gd name="T11" fmla="*/ 0 h 9578"/>
                  <a:gd name="T12" fmla="*/ 0 w 10513"/>
                  <a:gd name="T13" fmla="*/ 0 h 9578"/>
                  <a:gd name="T14" fmla="*/ 0 w 10513"/>
                  <a:gd name="T15" fmla="*/ 0 h 9578"/>
                  <a:gd name="T16" fmla="*/ 0 w 10513"/>
                  <a:gd name="T17" fmla="*/ 0 h 9578"/>
                  <a:gd name="T18" fmla="*/ 0 w 10513"/>
                  <a:gd name="T19" fmla="*/ 0 h 9578"/>
                  <a:gd name="T20" fmla="*/ 0 w 10513"/>
                  <a:gd name="T21" fmla="*/ 0 h 9578"/>
                  <a:gd name="T22" fmla="*/ 0 w 10513"/>
                  <a:gd name="T23" fmla="*/ 0 h 9578"/>
                  <a:gd name="T24" fmla="*/ 0 w 10513"/>
                  <a:gd name="T25" fmla="*/ 0 h 9578"/>
                  <a:gd name="T26" fmla="*/ 0 w 10513"/>
                  <a:gd name="T27" fmla="*/ 0 h 9578"/>
                  <a:gd name="T28" fmla="*/ 0 w 10513"/>
                  <a:gd name="T29" fmla="*/ 0 h 9578"/>
                  <a:gd name="T30" fmla="*/ 0 w 10513"/>
                  <a:gd name="T31" fmla="*/ 0 h 9578"/>
                  <a:gd name="T32" fmla="*/ 0 w 10513"/>
                  <a:gd name="T33" fmla="*/ 0 h 9578"/>
                  <a:gd name="T34" fmla="*/ 0 w 10513"/>
                  <a:gd name="T35" fmla="*/ 0 h 9578"/>
                  <a:gd name="T36" fmla="*/ 0 w 10513"/>
                  <a:gd name="T37" fmla="*/ 0 h 9578"/>
                  <a:gd name="T38" fmla="*/ 0 w 10513"/>
                  <a:gd name="T39" fmla="*/ 0 h 9578"/>
                  <a:gd name="T40" fmla="*/ 0 w 10513"/>
                  <a:gd name="T41" fmla="*/ 0 h 9578"/>
                  <a:gd name="T42" fmla="*/ 0 w 10513"/>
                  <a:gd name="T43" fmla="*/ 0 h 9578"/>
                  <a:gd name="T44" fmla="*/ 0 w 10513"/>
                  <a:gd name="T45" fmla="*/ 0 h 9578"/>
                  <a:gd name="T46" fmla="*/ 0 w 10513"/>
                  <a:gd name="T47" fmla="*/ 0 h 9578"/>
                  <a:gd name="T48" fmla="*/ 0 w 10513"/>
                  <a:gd name="T49" fmla="*/ 0 h 9578"/>
                  <a:gd name="T50" fmla="*/ 0 w 10513"/>
                  <a:gd name="T51" fmla="*/ 0 h 9578"/>
                  <a:gd name="T52" fmla="*/ 0 w 10513"/>
                  <a:gd name="T53" fmla="*/ 0 h 9578"/>
                  <a:gd name="T54" fmla="*/ 0 w 10513"/>
                  <a:gd name="T55" fmla="*/ 0 h 9578"/>
                  <a:gd name="T56" fmla="*/ 0 w 10513"/>
                  <a:gd name="T57" fmla="*/ 0 h 9578"/>
                  <a:gd name="T58" fmla="*/ 0 w 10513"/>
                  <a:gd name="T59" fmla="*/ 0 h 9578"/>
                  <a:gd name="T60" fmla="*/ 0 w 10513"/>
                  <a:gd name="T61" fmla="*/ 0 h 9578"/>
                  <a:gd name="T62" fmla="*/ 0 w 10513"/>
                  <a:gd name="T63" fmla="*/ 0 h 9578"/>
                  <a:gd name="T64" fmla="*/ 0 w 10513"/>
                  <a:gd name="T65" fmla="*/ 0 h 9578"/>
                  <a:gd name="T66" fmla="*/ 0 w 10513"/>
                  <a:gd name="T67" fmla="*/ 0 h 9578"/>
                  <a:gd name="T68" fmla="*/ 0 w 10513"/>
                  <a:gd name="T69" fmla="*/ 0 h 9578"/>
                  <a:gd name="T70" fmla="*/ 0 w 10513"/>
                  <a:gd name="T71" fmla="*/ 0 h 9578"/>
                  <a:gd name="T72" fmla="*/ 0 w 10513"/>
                  <a:gd name="T73" fmla="*/ 0 h 9578"/>
                  <a:gd name="T74" fmla="*/ 0 w 10513"/>
                  <a:gd name="T75" fmla="*/ 0 h 9578"/>
                  <a:gd name="T76" fmla="*/ 0 w 10513"/>
                  <a:gd name="T77" fmla="*/ 0 h 9578"/>
                  <a:gd name="T78" fmla="*/ 0 w 10513"/>
                  <a:gd name="T79" fmla="*/ 0 h 9578"/>
                  <a:gd name="T80" fmla="*/ 0 w 10513"/>
                  <a:gd name="T81" fmla="*/ 0 h 9578"/>
                  <a:gd name="T82" fmla="*/ 0 w 10513"/>
                  <a:gd name="T83" fmla="*/ 0 h 9578"/>
                  <a:gd name="T84" fmla="*/ 0 w 10513"/>
                  <a:gd name="T85" fmla="*/ 0 h 9578"/>
                  <a:gd name="T86" fmla="*/ 0 w 10513"/>
                  <a:gd name="T87" fmla="*/ 0 h 9578"/>
                  <a:gd name="T88" fmla="*/ 0 w 10513"/>
                  <a:gd name="T89" fmla="*/ 0 h 9578"/>
                  <a:gd name="T90" fmla="*/ 0 w 10513"/>
                  <a:gd name="T91" fmla="*/ 0 h 9578"/>
                  <a:gd name="T92" fmla="*/ 0 w 10513"/>
                  <a:gd name="T93" fmla="*/ 0 h 9578"/>
                  <a:gd name="T94" fmla="*/ 0 w 10513"/>
                  <a:gd name="T95" fmla="*/ 0 h 9578"/>
                  <a:gd name="T96" fmla="*/ 0 w 10513"/>
                  <a:gd name="T97" fmla="*/ 0 h 9578"/>
                  <a:gd name="T98" fmla="*/ 0 w 10513"/>
                  <a:gd name="T99" fmla="*/ 0 h 9578"/>
                  <a:gd name="T100" fmla="*/ 0 w 10513"/>
                  <a:gd name="T101" fmla="*/ 0 h 9578"/>
                  <a:gd name="T102" fmla="*/ 0 w 10513"/>
                  <a:gd name="T103" fmla="*/ 0 h 9578"/>
                  <a:gd name="T104" fmla="*/ 0 w 10513"/>
                  <a:gd name="T105" fmla="*/ 0 h 9578"/>
                  <a:gd name="T106" fmla="*/ 0 w 10513"/>
                  <a:gd name="T107" fmla="*/ 0 h 9578"/>
                  <a:gd name="T108" fmla="*/ 0 w 10513"/>
                  <a:gd name="T109" fmla="*/ 0 h 9578"/>
                  <a:gd name="T110" fmla="*/ 0 w 10513"/>
                  <a:gd name="T111" fmla="*/ 0 h 9578"/>
                  <a:gd name="T112" fmla="*/ 0 w 10513"/>
                  <a:gd name="T113" fmla="*/ 0 h 9578"/>
                  <a:gd name="T114" fmla="*/ 0 w 10513"/>
                  <a:gd name="T115" fmla="*/ 0 h 9578"/>
                  <a:gd name="T116" fmla="*/ 0 w 10513"/>
                  <a:gd name="T117" fmla="*/ 0 h 9578"/>
                  <a:gd name="T118" fmla="*/ 0 w 10513"/>
                  <a:gd name="T119" fmla="*/ 0 h 95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13"/>
                  <a:gd name="T181" fmla="*/ 0 h 9578"/>
                  <a:gd name="T182" fmla="*/ 10513 w 10513"/>
                  <a:gd name="T183" fmla="*/ 9578 h 95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13" h="9578">
                    <a:moveTo>
                      <a:pt x="7434" y="945"/>
                    </a:moveTo>
                    <a:lnTo>
                      <a:pt x="7451" y="991"/>
                    </a:lnTo>
                    <a:lnTo>
                      <a:pt x="7469" y="1037"/>
                    </a:lnTo>
                    <a:lnTo>
                      <a:pt x="7488" y="1082"/>
                    </a:lnTo>
                    <a:lnTo>
                      <a:pt x="7508" y="1127"/>
                    </a:lnTo>
                    <a:lnTo>
                      <a:pt x="7528" y="1171"/>
                    </a:lnTo>
                    <a:lnTo>
                      <a:pt x="7550" y="1215"/>
                    </a:lnTo>
                    <a:lnTo>
                      <a:pt x="7573" y="1257"/>
                    </a:lnTo>
                    <a:lnTo>
                      <a:pt x="7598" y="1298"/>
                    </a:lnTo>
                    <a:lnTo>
                      <a:pt x="7623" y="1339"/>
                    </a:lnTo>
                    <a:lnTo>
                      <a:pt x="7649" y="1379"/>
                    </a:lnTo>
                    <a:lnTo>
                      <a:pt x="7676" y="1418"/>
                    </a:lnTo>
                    <a:lnTo>
                      <a:pt x="7706" y="1457"/>
                    </a:lnTo>
                    <a:lnTo>
                      <a:pt x="7736" y="1493"/>
                    </a:lnTo>
                    <a:lnTo>
                      <a:pt x="7769" y="1529"/>
                    </a:lnTo>
                    <a:lnTo>
                      <a:pt x="7801" y="1564"/>
                    </a:lnTo>
                    <a:lnTo>
                      <a:pt x="7836" y="1597"/>
                    </a:lnTo>
                    <a:lnTo>
                      <a:pt x="7874" y="1629"/>
                    </a:lnTo>
                    <a:lnTo>
                      <a:pt x="7911" y="1659"/>
                    </a:lnTo>
                    <a:lnTo>
                      <a:pt x="7951" y="1688"/>
                    </a:lnTo>
                    <a:lnTo>
                      <a:pt x="7992" y="1715"/>
                    </a:lnTo>
                    <a:lnTo>
                      <a:pt x="8036" y="1741"/>
                    </a:lnTo>
                    <a:lnTo>
                      <a:pt x="8081" y="1766"/>
                    </a:lnTo>
                    <a:lnTo>
                      <a:pt x="8127" y="1789"/>
                    </a:lnTo>
                    <a:lnTo>
                      <a:pt x="8175" y="1809"/>
                    </a:lnTo>
                    <a:lnTo>
                      <a:pt x="8227" y="1827"/>
                    </a:lnTo>
                    <a:lnTo>
                      <a:pt x="8279" y="1845"/>
                    </a:lnTo>
                    <a:lnTo>
                      <a:pt x="8334" y="1860"/>
                    </a:lnTo>
                    <a:lnTo>
                      <a:pt x="8390" y="1874"/>
                    </a:lnTo>
                    <a:lnTo>
                      <a:pt x="8450" y="1884"/>
                    </a:lnTo>
                    <a:lnTo>
                      <a:pt x="8510" y="1892"/>
                    </a:lnTo>
                    <a:lnTo>
                      <a:pt x="8574" y="1900"/>
                    </a:lnTo>
                    <a:lnTo>
                      <a:pt x="8640" y="1904"/>
                    </a:lnTo>
                    <a:lnTo>
                      <a:pt x="8703" y="1909"/>
                    </a:lnTo>
                    <a:lnTo>
                      <a:pt x="8764" y="1916"/>
                    </a:lnTo>
                    <a:lnTo>
                      <a:pt x="8821" y="1925"/>
                    </a:lnTo>
                    <a:lnTo>
                      <a:pt x="8872" y="1935"/>
                    </a:lnTo>
                    <a:lnTo>
                      <a:pt x="8920" y="1949"/>
                    </a:lnTo>
                    <a:lnTo>
                      <a:pt x="8965" y="1962"/>
                    </a:lnTo>
                    <a:lnTo>
                      <a:pt x="9007" y="1978"/>
                    </a:lnTo>
                    <a:lnTo>
                      <a:pt x="9044" y="1997"/>
                    </a:lnTo>
                    <a:lnTo>
                      <a:pt x="9078" y="2016"/>
                    </a:lnTo>
                    <a:lnTo>
                      <a:pt x="9109" y="2037"/>
                    </a:lnTo>
                    <a:lnTo>
                      <a:pt x="9136" y="2060"/>
                    </a:lnTo>
                    <a:lnTo>
                      <a:pt x="9161" y="2085"/>
                    </a:lnTo>
                    <a:lnTo>
                      <a:pt x="9184" y="2110"/>
                    </a:lnTo>
                    <a:lnTo>
                      <a:pt x="9204" y="2137"/>
                    </a:lnTo>
                    <a:lnTo>
                      <a:pt x="9221" y="2164"/>
                    </a:lnTo>
                    <a:lnTo>
                      <a:pt x="9235" y="2193"/>
                    </a:lnTo>
                    <a:lnTo>
                      <a:pt x="9247" y="2224"/>
                    </a:lnTo>
                    <a:lnTo>
                      <a:pt x="9259" y="2256"/>
                    </a:lnTo>
                    <a:lnTo>
                      <a:pt x="9266" y="2288"/>
                    </a:lnTo>
                    <a:lnTo>
                      <a:pt x="9274" y="2320"/>
                    </a:lnTo>
                    <a:lnTo>
                      <a:pt x="9277" y="2355"/>
                    </a:lnTo>
                    <a:lnTo>
                      <a:pt x="9281" y="2390"/>
                    </a:lnTo>
                    <a:lnTo>
                      <a:pt x="9282" y="2425"/>
                    </a:lnTo>
                    <a:lnTo>
                      <a:pt x="9284" y="2462"/>
                    </a:lnTo>
                    <a:lnTo>
                      <a:pt x="9282" y="2499"/>
                    </a:lnTo>
                    <a:lnTo>
                      <a:pt x="9281" y="2536"/>
                    </a:lnTo>
                    <a:lnTo>
                      <a:pt x="9279" y="2574"/>
                    </a:lnTo>
                    <a:lnTo>
                      <a:pt x="9275" y="2613"/>
                    </a:lnTo>
                    <a:lnTo>
                      <a:pt x="9267" y="2690"/>
                    </a:lnTo>
                    <a:lnTo>
                      <a:pt x="9257" y="2769"/>
                    </a:lnTo>
                    <a:lnTo>
                      <a:pt x="9252" y="2808"/>
                    </a:lnTo>
                    <a:lnTo>
                      <a:pt x="9251" y="2850"/>
                    </a:lnTo>
                    <a:lnTo>
                      <a:pt x="9251" y="2893"/>
                    </a:lnTo>
                    <a:lnTo>
                      <a:pt x="9254" y="2937"/>
                    </a:lnTo>
                    <a:lnTo>
                      <a:pt x="9259" y="2981"/>
                    </a:lnTo>
                    <a:lnTo>
                      <a:pt x="9265" y="3027"/>
                    </a:lnTo>
                    <a:lnTo>
                      <a:pt x="9274" y="3073"/>
                    </a:lnTo>
                    <a:lnTo>
                      <a:pt x="9285" y="3119"/>
                    </a:lnTo>
                    <a:lnTo>
                      <a:pt x="9297" y="3167"/>
                    </a:lnTo>
                    <a:lnTo>
                      <a:pt x="9312" y="3214"/>
                    </a:lnTo>
                    <a:lnTo>
                      <a:pt x="9330" y="3263"/>
                    </a:lnTo>
                    <a:lnTo>
                      <a:pt x="9348" y="3310"/>
                    </a:lnTo>
                    <a:lnTo>
                      <a:pt x="9370" y="3359"/>
                    </a:lnTo>
                    <a:lnTo>
                      <a:pt x="9392" y="3408"/>
                    </a:lnTo>
                    <a:lnTo>
                      <a:pt x="9417" y="3455"/>
                    </a:lnTo>
                    <a:lnTo>
                      <a:pt x="9445" y="3502"/>
                    </a:lnTo>
                    <a:lnTo>
                      <a:pt x="9473" y="3550"/>
                    </a:lnTo>
                    <a:lnTo>
                      <a:pt x="9503" y="3597"/>
                    </a:lnTo>
                    <a:lnTo>
                      <a:pt x="9537" y="3643"/>
                    </a:lnTo>
                    <a:lnTo>
                      <a:pt x="9571" y="3688"/>
                    </a:lnTo>
                    <a:lnTo>
                      <a:pt x="9608" y="3733"/>
                    </a:lnTo>
                    <a:lnTo>
                      <a:pt x="9647" y="3776"/>
                    </a:lnTo>
                    <a:lnTo>
                      <a:pt x="9687" y="3818"/>
                    </a:lnTo>
                    <a:lnTo>
                      <a:pt x="9729" y="3859"/>
                    </a:lnTo>
                    <a:lnTo>
                      <a:pt x="9773" y="3899"/>
                    </a:lnTo>
                    <a:lnTo>
                      <a:pt x="9819" y="3938"/>
                    </a:lnTo>
                    <a:lnTo>
                      <a:pt x="9866" y="3975"/>
                    </a:lnTo>
                    <a:lnTo>
                      <a:pt x="9916" y="4010"/>
                    </a:lnTo>
                    <a:lnTo>
                      <a:pt x="9967" y="4044"/>
                    </a:lnTo>
                    <a:lnTo>
                      <a:pt x="10020" y="4075"/>
                    </a:lnTo>
                    <a:lnTo>
                      <a:pt x="10075" y="4105"/>
                    </a:lnTo>
                    <a:lnTo>
                      <a:pt x="10132" y="4133"/>
                    </a:lnTo>
                    <a:lnTo>
                      <a:pt x="10186" y="4160"/>
                    </a:lnTo>
                    <a:lnTo>
                      <a:pt x="10236" y="4191"/>
                    </a:lnTo>
                    <a:lnTo>
                      <a:pt x="10282" y="4225"/>
                    </a:lnTo>
                    <a:lnTo>
                      <a:pt x="10322" y="4261"/>
                    </a:lnTo>
                    <a:lnTo>
                      <a:pt x="10358" y="4300"/>
                    </a:lnTo>
                    <a:lnTo>
                      <a:pt x="10389" y="4341"/>
                    </a:lnTo>
                    <a:lnTo>
                      <a:pt x="10418" y="4384"/>
                    </a:lnTo>
                    <a:lnTo>
                      <a:pt x="10442" y="4429"/>
                    </a:lnTo>
                    <a:lnTo>
                      <a:pt x="10461" y="4475"/>
                    </a:lnTo>
                    <a:lnTo>
                      <a:pt x="10478" y="4523"/>
                    </a:lnTo>
                    <a:lnTo>
                      <a:pt x="10490" y="4572"/>
                    </a:lnTo>
                    <a:lnTo>
                      <a:pt x="10500" y="4622"/>
                    </a:lnTo>
                    <a:lnTo>
                      <a:pt x="10508" y="4673"/>
                    </a:lnTo>
                    <a:lnTo>
                      <a:pt x="10511" y="4724"/>
                    </a:lnTo>
                    <a:lnTo>
                      <a:pt x="10513" y="4777"/>
                    </a:lnTo>
                    <a:lnTo>
                      <a:pt x="10511" y="4829"/>
                    </a:lnTo>
                    <a:lnTo>
                      <a:pt x="10509" y="4882"/>
                    </a:lnTo>
                    <a:lnTo>
                      <a:pt x="10503" y="4934"/>
                    </a:lnTo>
                    <a:lnTo>
                      <a:pt x="10495" y="4986"/>
                    </a:lnTo>
                    <a:lnTo>
                      <a:pt x="10486" y="5038"/>
                    </a:lnTo>
                    <a:lnTo>
                      <a:pt x="10475" y="5089"/>
                    </a:lnTo>
                    <a:lnTo>
                      <a:pt x="10463" y="5139"/>
                    </a:lnTo>
                    <a:lnTo>
                      <a:pt x="10449" y="5187"/>
                    </a:lnTo>
                    <a:lnTo>
                      <a:pt x="10434" y="5236"/>
                    </a:lnTo>
                    <a:lnTo>
                      <a:pt x="10419" y="5282"/>
                    </a:lnTo>
                    <a:lnTo>
                      <a:pt x="10403" y="5327"/>
                    </a:lnTo>
                    <a:lnTo>
                      <a:pt x="10385" y="5370"/>
                    </a:lnTo>
                    <a:lnTo>
                      <a:pt x="10368" y="5411"/>
                    </a:lnTo>
                    <a:lnTo>
                      <a:pt x="10350" y="5450"/>
                    </a:lnTo>
                    <a:lnTo>
                      <a:pt x="10333" y="5486"/>
                    </a:lnTo>
                    <a:lnTo>
                      <a:pt x="10317" y="5521"/>
                    </a:lnTo>
                    <a:lnTo>
                      <a:pt x="10299" y="5551"/>
                    </a:lnTo>
                    <a:lnTo>
                      <a:pt x="10283" y="5579"/>
                    </a:lnTo>
                    <a:lnTo>
                      <a:pt x="10266" y="5608"/>
                    </a:lnTo>
                    <a:lnTo>
                      <a:pt x="10247" y="5634"/>
                    </a:lnTo>
                    <a:lnTo>
                      <a:pt x="10229" y="5662"/>
                    </a:lnTo>
                    <a:lnTo>
                      <a:pt x="10193" y="5712"/>
                    </a:lnTo>
                    <a:lnTo>
                      <a:pt x="10158" y="5762"/>
                    </a:lnTo>
                    <a:lnTo>
                      <a:pt x="10125" y="5810"/>
                    </a:lnTo>
                    <a:lnTo>
                      <a:pt x="10093" y="5859"/>
                    </a:lnTo>
                    <a:lnTo>
                      <a:pt x="10080" y="5884"/>
                    </a:lnTo>
                    <a:lnTo>
                      <a:pt x="10066" y="5909"/>
                    </a:lnTo>
                    <a:lnTo>
                      <a:pt x="10053" y="5934"/>
                    </a:lnTo>
                    <a:lnTo>
                      <a:pt x="10043" y="5960"/>
                    </a:lnTo>
                    <a:lnTo>
                      <a:pt x="10033" y="5986"/>
                    </a:lnTo>
                    <a:lnTo>
                      <a:pt x="10026" y="6014"/>
                    </a:lnTo>
                    <a:lnTo>
                      <a:pt x="10020" y="6042"/>
                    </a:lnTo>
                    <a:lnTo>
                      <a:pt x="10015" y="6071"/>
                    </a:lnTo>
                    <a:lnTo>
                      <a:pt x="10012" y="6101"/>
                    </a:lnTo>
                    <a:lnTo>
                      <a:pt x="10012" y="6132"/>
                    </a:lnTo>
                    <a:lnTo>
                      <a:pt x="10014" y="6163"/>
                    </a:lnTo>
                    <a:lnTo>
                      <a:pt x="10019" y="6197"/>
                    </a:lnTo>
                    <a:lnTo>
                      <a:pt x="10025" y="6232"/>
                    </a:lnTo>
                    <a:lnTo>
                      <a:pt x="10033" y="6270"/>
                    </a:lnTo>
                    <a:lnTo>
                      <a:pt x="10045" y="6307"/>
                    </a:lnTo>
                    <a:lnTo>
                      <a:pt x="10058" y="6347"/>
                    </a:lnTo>
                    <a:lnTo>
                      <a:pt x="10076" y="6388"/>
                    </a:lnTo>
                    <a:lnTo>
                      <a:pt x="10096" y="6432"/>
                    </a:lnTo>
                    <a:lnTo>
                      <a:pt x="10120" y="6477"/>
                    </a:lnTo>
                    <a:lnTo>
                      <a:pt x="10146" y="6524"/>
                    </a:lnTo>
                    <a:lnTo>
                      <a:pt x="10172" y="6573"/>
                    </a:lnTo>
                    <a:lnTo>
                      <a:pt x="10196" y="6622"/>
                    </a:lnTo>
                    <a:lnTo>
                      <a:pt x="10216" y="6669"/>
                    </a:lnTo>
                    <a:lnTo>
                      <a:pt x="10232" y="6716"/>
                    </a:lnTo>
                    <a:lnTo>
                      <a:pt x="10246" y="6764"/>
                    </a:lnTo>
                    <a:lnTo>
                      <a:pt x="10256" y="6810"/>
                    </a:lnTo>
                    <a:lnTo>
                      <a:pt x="10264" y="6855"/>
                    </a:lnTo>
                    <a:lnTo>
                      <a:pt x="10269" y="6900"/>
                    </a:lnTo>
                    <a:lnTo>
                      <a:pt x="10271" y="6944"/>
                    </a:lnTo>
                    <a:lnTo>
                      <a:pt x="10271" y="6987"/>
                    </a:lnTo>
                    <a:lnTo>
                      <a:pt x="10268" y="7030"/>
                    </a:lnTo>
                    <a:lnTo>
                      <a:pt x="10262" y="7071"/>
                    </a:lnTo>
                    <a:lnTo>
                      <a:pt x="10254" y="7111"/>
                    </a:lnTo>
                    <a:lnTo>
                      <a:pt x="10243" y="7149"/>
                    </a:lnTo>
                    <a:lnTo>
                      <a:pt x="10231" y="7188"/>
                    </a:lnTo>
                    <a:lnTo>
                      <a:pt x="10216" y="7224"/>
                    </a:lnTo>
                    <a:lnTo>
                      <a:pt x="10198" y="7261"/>
                    </a:lnTo>
                    <a:lnTo>
                      <a:pt x="10178" y="7294"/>
                    </a:lnTo>
                    <a:lnTo>
                      <a:pt x="10157" y="7327"/>
                    </a:lnTo>
                    <a:lnTo>
                      <a:pt x="10133" y="7358"/>
                    </a:lnTo>
                    <a:lnTo>
                      <a:pt x="10108" y="7387"/>
                    </a:lnTo>
                    <a:lnTo>
                      <a:pt x="10081" y="7415"/>
                    </a:lnTo>
                    <a:lnTo>
                      <a:pt x="10052" y="7440"/>
                    </a:lnTo>
                    <a:lnTo>
                      <a:pt x="10021" y="7465"/>
                    </a:lnTo>
                    <a:lnTo>
                      <a:pt x="9989" y="7488"/>
                    </a:lnTo>
                    <a:lnTo>
                      <a:pt x="9955" y="7508"/>
                    </a:lnTo>
                    <a:lnTo>
                      <a:pt x="9919" y="7526"/>
                    </a:lnTo>
                    <a:lnTo>
                      <a:pt x="9883" y="7543"/>
                    </a:lnTo>
                    <a:lnTo>
                      <a:pt x="9844" y="7558"/>
                    </a:lnTo>
                    <a:lnTo>
                      <a:pt x="9804" y="7570"/>
                    </a:lnTo>
                    <a:lnTo>
                      <a:pt x="9764" y="7580"/>
                    </a:lnTo>
                    <a:lnTo>
                      <a:pt x="9722" y="7588"/>
                    </a:lnTo>
                    <a:lnTo>
                      <a:pt x="9680" y="7596"/>
                    </a:lnTo>
                    <a:lnTo>
                      <a:pt x="9642" y="7611"/>
                    </a:lnTo>
                    <a:lnTo>
                      <a:pt x="9607" y="7631"/>
                    </a:lnTo>
                    <a:lnTo>
                      <a:pt x="9574" y="7655"/>
                    </a:lnTo>
                    <a:lnTo>
                      <a:pt x="9544" y="7684"/>
                    </a:lnTo>
                    <a:lnTo>
                      <a:pt x="9517" y="7716"/>
                    </a:lnTo>
                    <a:lnTo>
                      <a:pt x="9493" y="7752"/>
                    </a:lnTo>
                    <a:lnTo>
                      <a:pt x="9471" y="7792"/>
                    </a:lnTo>
                    <a:lnTo>
                      <a:pt x="9450" y="7833"/>
                    </a:lnTo>
                    <a:lnTo>
                      <a:pt x="9432" y="7878"/>
                    </a:lnTo>
                    <a:lnTo>
                      <a:pt x="9416" y="7925"/>
                    </a:lnTo>
                    <a:lnTo>
                      <a:pt x="9401" y="7973"/>
                    </a:lnTo>
                    <a:lnTo>
                      <a:pt x="9388" y="8022"/>
                    </a:lnTo>
                    <a:lnTo>
                      <a:pt x="9378" y="8072"/>
                    </a:lnTo>
                    <a:lnTo>
                      <a:pt x="9368" y="8123"/>
                    </a:lnTo>
                    <a:lnTo>
                      <a:pt x="9361" y="8174"/>
                    </a:lnTo>
                    <a:lnTo>
                      <a:pt x="9355" y="8225"/>
                    </a:lnTo>
                    <a:lnTo>
                      <a:pt x="9348" y="8275"/>
                    </a:lnTo>
                    <a:lnTo>
                      <a:pt x="9345" y="8324"/>
                    </a:lnTo>
                    <a:lnTo>
                      <a:pt x="9341" y="8373"/>
                    </a:lnTo>
                    <a:lnTo>
                      <a:pt x="9337" y="8462"/>
                    </a:lnTo>
                    <a:lnTo>
                      <a:pt x="9336" y="8544"/>
                    </a:lnTo>
                    <a:lnTo>
                      <a:pt x="9337" y="8611"/>
                    </a:lnTo>
                    <a:lnTo>
                      <a:pt x="9338" y="8663"/>
                    </a:lnTo>
                    <a:lnTo>
                      <a:pt x="9340" y="8697"/>
                    </a:lnTo>
                    <a:lnTo>
                      <a:pt x="9341" y="8710"/>
                    </a:lnTo>
                    <a:lnTo>
                      <a:pt x="9235" y="8802"/>
                    </a:lnTo>
                    <a:lnTo>
                      <a:pt x="9098" y="8889"/>
                    </a:lnTo>
                    <a:lnTo>
                      <a:pt x="8932" y="8972"/>
                    </a:lnTo>
                    <a:lnTo>
                      <a:pt x="8737" y="9049"/>
                    </a:lnTo>
                    <a:lnTo>
                      <a:pt x="8520" y="9120"/>
                    </a:lnTo>
                    <a:lnTo>
                      <a:pt x="8279" y="9186"/>
                    </a:lnTo>
                    <a:lnTo>
                      <a:pt x="8018" y="9248"/>
                    </a:lnTo>
                    <a:lnTo>
                      <a:pt x="7741" y="9304"/>
                    </a:lnTo>
                    <a:lnTo>
                      <a:pt x="7447" y="9355"/>
                    </a:lnTo>
                    <a:lnTo>
                      <a:pt x="7141" y="9400"/>
                    </a:lnTo>
                    <a:lnTo>
                      <a:pt x="6823" y="9441"/>
                    </a:lnTo>
                    <a:lnTo>
                      <a:pt x="6497" y="9476"/>
                    </a:lnTo>
                    <a:lnTo>
                      <a:pt x="6165" y="9506"/>
                    </a:lnTo>
                    <a:lnTo>
                      <a:pt x="5830" y="9531"/>
                    </a:lnTo>
                    <a:lnTo>
                      <a:pt x="5491" y="9551"/>
                    </a:lnTo>
                    <a:lnTo>
                      <a:pt x="5155" y="9565"/>
                    </a:lnTo>
                    <a:lnTo>
                      <a:pt x="4821" y="9575"/>
                    </a:lnTo>
                    <a:lnTo>
                      <a:pt x="4492" y="9578"/>
                    </a:lnTo>
                    <a:lnTo>
                      <a:pt x="4171" y="9577"/>
                    </a:lnTo>
                    <a:lnTo>
                      <a:pt x="3861" y="9571"/>
                    </a:lnTo>
                    <a:lnTo>
                      <a:pt x="3561" y="9561"/>
                    </a:lnTo>
                    <a:lnTo>
                      <a:pt x="3277" y="9545"/>
                    </a:lnTo>
                    <a:lnTo>
                      <a:pt x="3008" y="9523"/>
                    </a:lnTo>
                    <a:lnTo>
                      <a:pt x="2760" y="9496"/>
                    </a:lnTo>
                    <a:lnTo>
                      <a:pt x="2533" y="9465"/>
                    </a:lnTo>
                    <a:lnTo>
                      <a:pt x="2328" y="9429"/>
                    </a:lnTo>
                    <a:lnTo>
                      <a:pt x="2151" y="9387"/>
                    </a:lnTo>
                    <a:lnTo>
                      <a:pt x="2001" y="9341"/>
                    </a:lnTo>
                    <a:lnTo>
                      <a:pt x="1883" y="9289"/>
                    </a:lnTo>
                    <a:lnTo>
                      <a:pt x="1797" y="9233"/>
                    </a:lnTo>
                    <a:lnTo>
                      <a:pt x="1745" y="9171"/>
                    </a:lnTo>
                    <a:lnTo>
                      <a:pt x="1732" y="9104"/>
                    </a:lnTo>
                    <a:lnTo>
                      <a:pt x="1735" y="9038"/>
                    </a:lnTo>
                    <a:lnTo>
                      <a:pt x="1735" y="8974"/>
                    </a:lnTo>
                    <a:lnTo>
                      <a:pt x="1732" y="8916"/>
                    </a:lnTo>
                    <a:lnTo>
                      <a:pt x="1724" y="8861"/>
                    </a:lnTo>
                    <a:lnTo>
                      <a:pt x="1713" y="8808"/>
                    </a:lnTo>
                    <a:lnTo>
                      <a:pt x="1699" y="8760"/>
                    </a:lnTo>
                    <a:lnTo>
                      <a:pt x="1683" y="8713"/>
                    </a:lnTo>
                    <a:lnTo>
                      <a:pt x="1664" y="8671"/>
                    </a:lnTo>
                    <a:lnTo>
                      <a:pt x="1644" y="8630"/>
                    </a:lnTo>
                    <a:lnTo>
                      <a:pt x="1622" y="8592"/>
                    </a:lnTo>
                    <a:lnTo>
                      <a:pt x="1597" y="8556"/>
                    </a:lnTo>
                    <a:lnTo>
                      <a:pt x="1572" y="8522"/>
                    </a:lnTo>
                    <a:lnTo>
                      <a:pt x="1546" y="8490"/>
                    </a:lnTo>
                    <a:lnTo>
                      <a:pt x="1517" y="8460"/>
                    </a:lnTo>
                    <a:lnTo>
                      <a:pt x="1490" y="8431"/>
                    </a:lnTo>
                    <a:lnTo>
                      <a:pt x="1461" y="8403"/>
                    </a:lnTo>
                    <a:lnTo>
                      <a:pt x="1404" y="8349"/>
                    </a:lnTo>
                    <a:lnTo>
                      <a:pt x="1349" y="8298"/>
                    </a:lnTo>
                    <a:lnTo>
                      <a:pt x="1322" y="8273"/>
                    </a:lnTo>
                    <a:lnTo>
                      <a:pt x="1296" y="8247"/>
                    </a:lnTo>
                    <a:lnTo>
                      <a:pt x="1273" y="8220"/>
                    </a:lnTo>
                    <a:lnTo>
                      <a:pt x="1250" y="8194"/>
                    </a:lnTo>
                    <a:lnTo>
                      <a:pt x="1230" y="8167"/>
                    </a:lnTo>
                    <a:lnTo>
                      <a:pt x="1213" y="8139"/>
                    </a:lnTo>
                    <a:lnTo>
                      <a:pt x="1196" y="8109"/>
                    </a:lnTo>
                    <a:lnTo>
                      <a:pt x="1184" y="8079"/>
                    </a:lnTo>
                    <a:lnTo>
                      <a:pt x="1174" y="8047"/>
                    </a:lnTo>
                    <a:lnTo>
                      <a:pt x="1166" y="8012"/>
                    </a:lnTo>
                    <a:lnTo>
                      <a:pt x="1164" y="7977"/>
                    </a:lnTo>
                    <a:lnTo>
                      <a:pt x="1164" y="7938"/>
                    </a:lnTo>
                    <a:lnTo>
                      <a:pt x="1163" y="7900"/>
                    </a:lnTo>
                    <a:lnTo>
                      <a:pt x="1158" y="7863"/>
                    </a:lnTo>
                    <a:lnTo>
                      <a:pt x="1148" y="7830"/>
                    </a:lnTo>
                    <a:lnTo>
                      <a:pt x="1133" y="7797"/>
                    </a:lnTo>
                    <a:lnTo>
                      <a:pt x="1114" y="7766"/>
                    </a:lnTo>
                    <a:lnTo>
                      <a:pt x="1092" y="7737"/>
                    </a:lnTo>
                    <a:lnTo>
                      <a:pt x="1067" y="7709"/>
                    </a:lnTo>
                    <a:lnTo>
                      <a:pt x="1037" y="7680"/>
                    </a:lnTo>
                    <a:lnTo>
                      <a:pt x="1006" y="7654"/>
                    </a:lnTo>
                    <a:lnTo>
                      <a:pt x="971" y="7626"/>
                    </a:lnTo>
                    <a:lnTo>
                      <a:pt x="934" y="7600"/>
                    </a:lnTo>
                    <a:lnTo>
                      <a:pt x="894" y="7573"/>
                    </a:lnTo>
                    <a:lnTo>
                      <a:pt x="812" y="7518"/>
                    </a:lnTo>
                    <a:lnTo>
                      <a:pt x="725" y="7459"/>
                    </a:lnTo>
                    <a:lnTo>
                      <a:pt x="680" y="7428"/>
                    </a:lnTo>
                    <a:lnTo>
                      <a:pt x="634" y="7395"/>
                    </a:lnTo>
                    <a:lnTo>
                      <a:pt x="589" y="7360"/>
                    </a:lnTo>
                    <a:lnTo>
                      <a:pt x="544" y="7324"/>
                    </a:lnTo>
                    <a:lnTo>
                      <a:pt x="499" y="7287"/>
                    </a:lnTo>
                    <a:lnTo>
                      <a:pt x="455" y="7246"/>
                    </a:lnTo>
                    <a:lnTo>
                      <a:pt x="412" y="7202"/>
                    </a:lnTo>
                    <a:lnTo>
                      <a:pt x="370" y="7156"/>
                    </a:lnTo>
                    <a:lnTo>
                      <a:pt x="330" y="7106"/>
                    </a:lnTo>
                    <a:lnTo>
                      <a:pt x="293" y="7053"/>
                    </a:lnTo>
                    <a:lnTo>
                      <a:pt x="257" y="6997"/>
                    </a:lnTo>
                    <a:lnTo>
                      <a:pt x="224" y="6937"/>
                    </a:lnTo>
                    <a:lnTo>
                      <a:pt x="193" y="6872"/>
                    </a:lnTo>
                    <a:lnTo>
                      <a:pt x="166" y="6804"/>
                    </a:lnTo>
                    <a:lnTo>
                      <a:pt x="142" y="6731"/>
                    </a:lnTo>
                    <a:lnTo>
                      <a:pt x="122" y="6653"/>
                    </a:lnTo>
                    <a:lnTo>
                      <a:pt x="105" y="6575"/>
                    </a:lnTo>
                    <a:lnTo>
                      <a:pt x="88" y="6500"/>
                    </a:lnTo>
                    <a:lnTo>
                      <a:pt x="73" y="6428"/>
                    </a:lnTo>
                    <a:lnTo>
                      <a:pt x="61" y="6358"/>
                    </a:lnTo>
                    <a:lnTo>
                      <a:pt x="48" y="6291"/>
                    </a:lnTo>
                    <a:lnTo>
                      <a:pt x="38" y="6226"/>
                    </a:lnTo>
                    <a:lnTo>
                      <a:pt x="30" y="6162"/>
                    </a:lnTo>
                    <a:lnTo>
                      <a:pt x="22" y="6101"/>
                    </a:lnTo>
                    <a:lnTo>
                      <a:pt x="15" y="6042"/>
                    </a:lnTo>
                    <a:lnTo>
                      <a:pt x="10" y="5984"/>
                    </a:lnTo>
                    <a:lnTo>
                      <a:pt x="5" y="5929"/>
                    </a:lnTo>
                    <a:lnTo>
                      <a:pt x="2" y="5874"/>
                    </a:lnTo>
                    <a:lnTo>
                      <a:pt x="0" y="5820"/>
                    </a:lnTo>
                    <a:lnTo>
                      <a:pt x="0" y="5768"/>
                    </a:lnTo>
                    <a:lnTo>
                      <a:pt x="0" y="5717"/>
                    </a:lnTo>
                    <a:lnTo>
                      <a:pt x="1" y="5667"/>
                    </a:lnTo>
                    <a:lnTo>
                      <a:pt x="2" y="5617"/>
                    </a:lnTo>
                    <a:lnTo>
                      <a:pt x="6" y="5567"/>
                    </a:lnTo>
                    <a:lnTo>
                      <a:pt x="10" y="5518"/>
                    </a:lnTo>
                    <a:lnTo>
                      <a:pt x="15" y="5471"/>
                    </a:lnTo>
                    <a:lnTo>
                      <a:pt x="20" y="5422"/>
                    </a:lnTo>
                    <a:lnTo>
                      <a:pt x="27" y="5373"/>
                    </a:lnTo>
                    <a:lnTo>
                      <a:pt x="35" y="5326"/>
                    </a:lnTo>
                    <a:lnTo>
                      <a:pt x="42" y="5277"/>
                    </a:lnTo>
                    <a:lnTo>
                      <a:pt x="61" y="5179"/>
                    </a:lnTo>
                    <a:lnTo>
                      <a:pt x="82" y="5078"/>
                    </a:lnTo>
                    <a:lnTo>
                      <a:pt x="106" y="4974"/>
                    </a:lnTo>
                    <a:lnTo>
                      <a:pt x="131" y="4864"/>
                    </a:lnTo>
                    <a:lnTo>
                      <a:pt x="147" y="4809"/>
                    </a:lnTo>
                    <a:lnTo>
                      <a:pt x="166" y="4757"/>
                    </a:lnTo>
                    <a:lnTo>
                      <a:pt x="188" y="4707"/>
                    </a:lnTo>
                    <a:lnTo>
                      <a:pt x="213" y="4658"/>
                    </a:lnTo>
                    <a:lnTo>
                      <a:pt x="241" y="4612"/>
                    </a:lnTo>
                    <a:lnTo>
                      <a:pt x="271" y="4567"/>
                    </a:lnTo>
                    <a:lnTo>
                      <a:pt x="303" y="4523"/>
                    </a:lnTo>
                    <a:lnTo>
                      <a:pt x="337" y="4482"/>
                    </a:lnTo>
                    <a:lnTo>
                      <a:pt x="373" y="4442"/>
                    </a:lnTo>
                    <a:lnTo>
                      <a:pt x="409" y="4402"/>
                    </a:lnTo>
                    <a:lnTo>
                      <a:pt x="448" y="4365"/>
                    </a:lnTo>
                    <a:lnTo>
                      <a:pt x="486" y="4329"/>
                    </a:lnTo>
                    <a:lnTo>
                      <a:pt x="526" y="4294"/>
                    </a:lnTo>
                    <a:lnTo>
                      <a:pt x="566" y="4259"/>
                    </a:lnTo>
                    <a:lnTo>
                      <a:pt x="606" y="4225"/>
                    </a:lnTo>
                    <a:lnTo>
                      <a:pt x="647" y="4193"/>
                    </a:lnTo>
                    <a:lnTo>
                      <a:pt x="726" y="4129"/>
                    </a:lnTo>
                    <a:lnTo>
                      <a:pt x="803" y="4068"/>
                    </a:lnTo>
                    <a:lnTo>
                      <a:pt x="840" y="4038"/>
                    </a:lnTo>
                    <a:lnTo>
                      <a:pt x="874" y="4008"/>
                    </a:lnTo>
                    <a:lnTo>
                      <a:pt x="907" y="3979"/>
                    </a:lnTo>
                    <a:lnTo>
                      <a:pt x="938" y="3949"/>
                    </a:lnTo>
                    <a:lnTo>
                      <a:pt x="967" y="3919"/>
                    </a:lnTo>
                    <a:lnTo>
                      <a:pt x="993" y="3889"/>
                    </a:lnTo>
                    <a:lnTo>
                      <a:pt x="1017" y="3859"/>
                    </a:lnTo>
                    <a:lnTo>
                      <a:pt x="1037" y="3829"/>
                    </a:lnTo>
                    <a:lnTo>
                      <a:pt x="1054" y="3798"/>
                    </a:lnTo>
                    <a:lnTo>
                      <a:pt x="1069" y="3767"/>
                    </a:lnTo>
                    <a:lnTo>
                      <a:pt x="1079" y="3736"/>
                    </a:lnTo>
                    <a:lnTo>
                      <a:pt x="1085" y="3703"/>
                    </a:lnTo>
                    <a:lnTo>
                      <a:pt x="1090" y="3668"/>
                    </a:lnTo>
                    <a:lnTo>
                      <a:pt x="1098" y="3631"/>
                    </a:lnTo>
                    <a:lnTo>
                      <a:pt x="1107" y="3590"/>
                    </a:lnTo>
                    <a:lnTo>
                      <a:pt x="1118" y="3546"/>
                    </a:lnTo>
                    <a:lnTo>
                      <a:pt x="1130" y="3500"/>
                    </a:lnTo>
                    <a:lnTo>
                      <a:pt x="1145" y="3453"/>
                    </a:lnTo>
                    <a:lnTo>
                      <a:pt x="1161" y="3403"/>
                    </a:lnTo>
                    <a:lnTo>
                      <a:pt x="1180" y="3350"/>
                    </a:lnTo>
                    <a:lnTo>
                      <a:pt x="1200" y="3298"/>
                    </a:lnTo>
                    <a:lnTo>
                      <a:pt x="1221" y="3243"/>
                    </a:lnTo>
                    <a:lnTo>
                      <a:pt x="1245" y="3188"/>
                    </a:lnTo>
                    <a:lnTo>
                      <a:pt x="1271" y="3132"/>
                    </a:lnTo>
                    <a:lnTo>
                      <a:pt x="1299" y="3076"/>
                    </a:lnTo>
                    <a:lnTo>
                      <a:pt x="1329" y="3019"/>
                    </a:lnTo>
                    <a:lnTo>
                      <a:pt x="1360" y="2963"/>
                    </a:lnTo>
                    <a:lnTo>
                      <a:pt x="1392" y="2908"/>
                    </a:lnTo>
                    <a:lnTo>
                      <a:pt x="1427" y="2852"/>
                    </a:lnTo>
                    <a:lnTo>
                      <a:pt x="1465" y="2798"/>
                    </a:lnTo>
                    <a:lnTo>
                      <a:pt x="1503" y="2746"/>
                    </a:lnTo>
                    <a:lnTo>
                      <a:pt x="1543" y="2694"/>
                    </a:lnTo>
                    <a:lnTo>
                      <a:pt x="1586" y="2644"/>
                    </a:lnTo>
                    <a:lnTo>
                      <a:pt x="1631" y="2596"/>
                    </a:lnTo>
                    <a:lnTo>
                      <a:pt x="1677" y="2550"/>
                    </a:lnTo>
                    <a:lnTo>
                      <a:pt x="1726" y="2506"/>
                    </a:lnTo>
                    <a:lnTo>
                      <a:pt x="1775" y="2466"/>
                    </a:lnTo>
                    <a:lnTo>
                      <a:pt x="1828" y="2429"/>
                    </a:lnTo>
                    <a:lnTo>
                      <a:pt x="1881" y="2394"/>
                    </a:lnTo>
                    <a:lnTo>
                      <a:pt x="1938" y="2363"/>
                    </a:lnTo>
                    <a:lnTo>
                      <a:pt x="1996" y="2337"/>
                    </a:lnTo>
                    <a:lnTo>
                      <a:pt x="2056" y="2313"/>
                    </a:lnTo>
                    <a:lnTo>
                      <a:pt x="2117" y="2294"/>
                    </a:lnTo>
                    <a:lnTo>
                      <a:pt x="2182" y="2279"/>
                    </a:lnTo>
                    <a:lnTo>
                      <a:pt x="2298" y="2259"/>
                    </a:lnTo>
                    <a:lnTo>
                      <a:pt x="2407" y="2236"/>
                    </a:lnTo>
                    <a:lnTo>
                      <a:pt x="2508" y="2206"/>
                    </a:lnTo>
                    <a:lnTo>
                      <a:pt x="2600" y="2173"/>
                    </a:lnTo>
                    <a:lnTo>
                      <a:pt x="2685" y="2137"/>
                    </a:lnTo>
                    <a:lnTo>
                      <a:pt x="2764" y="2096"/>
                    </a:lnTo>
                    <a:lnTo>
                      <a:pt x="2836" y="2053"/>
                    </a:lnTo>
                    <a:lnTo>
                      <a:pt x="2901" y="2006"/>
                    </a:lnTo>
                    <a:lnTo>
                      <a:pt x="2961" y="1957"/>
                    </a:lnTo>
                    <a:lnTo>
                      <a:pt x="3015" y="1906"/>
                    </a:lnTo>
                    <a:lnTo>
                      <a:pt x="3064" y="1852"/>
                    </a:lnTo>
                    <a:lnTo>
                      <a:pt x="3108" y="1798"/>
                    </a:lnTo>
                    <a:lnTo>
                      <a:pt x="3149" y="1740"/>
                    </a:lnTo>
                    <a:lnTo>
                      <a:pt x="3185" y="1681"/>
                    </a:lnTo>
                    <a:lnTo>
                      <a:pt x="3218" y="1623"/>
                    </a:lnTo>
                    <a:lnTo>
                      <a:pt x="3248" y="1563"/>
                    </a:lnTo>
                    <a:lnTo>
                      <a:pt x="3275" y="1502"/>
                    </a:lnTo>
                    <a:lnTo>
                      <a:pt x="3299" y="1441"/>
                    </a:lnTo>
                    <a:lnTo>
                      <a:pt x="3321" y="1381"/>
                    </a:lnTo>
                    <a:lnTo>
                      <a:pt x="3343" y="1319"/>
                    </a:lnTo>
                    <a:lnTo>
                      <a:pt x="3381" y="1202"/>
                    </a:lnTo>
                    <a:lnTo>
                      <a:pt x="3419" y="1087"/>
                    </a:lnTo>
                    <a:lnTo>
                      <a:pt x="3438" y="1034"/>
                    </a:lnTo>
                    <a:lnTo>
                      <a:pt x="3456" y="981"/>
                    </a:lnTo>
                    <a:lnTo>
                      <a:pt x="3477" y="930"/>
                    </a:lnTo>
                    <a:lnTo>
                      <a:pt x="3499" y="883"/>
                    </a:lnTo>
                    <a:lnTo>
                      <a:pt x="3524" y="838"/>
                    </a:lnTo>
                    <a:lnTo>
                      <a:pt x="3550" y="797"/>
                    </a:lnTo>
                    <a:lnTo>
                      <a:pt x="3579" y="758"/>
                    </a:lnTo>
                    <a:lnTo>
                      <a:pt x="3610" y="723"/>
                    </a:lnTo>
                    <a:lnTo>
                      <a:pt x="3643" y="692"/>
                    </a:lnTo>
                    <a:lnTo>
                      <a:pt x="3677" y="664"/>
                    </a:lnTo>
                    <a:lnTo>
                      <a:pt x="3711" y="639"/>
                    </a:lnTo>
                    <a:lnTo>
                      <a:pt x="3747" y="618"/>
                    </a:lnTo>
                    <a:lnTo>
                      <a:pt x="3782" y="599"/>
                    </a:lnTo>
                    <a:lnTo>
                      <a:pt x="3819" y="582"/>
                    </a:lnTo>
                    <a:lnTo>
                      <a:pt x="3857" y="568"/>
                    </a:lnTo>
                    <a:lnTo>
                      <a:pt x="3895" y="556"/>
                    </a:lnTo>
                    <a:lnTo>
                      <a:pt x="3935" y="544"/>
                    </a:lnTo>
                    <a:lnTo>
                      <a:pt x="3978" y="536"/>
                    </a:lnTo>
                    <a:lnTo>
                      <a:pt x="4021" y="527"/>
                    </a:lnTo>
                    <a:lnTo>
                      <a:pt x="4066" y="519"/>
                    </a:lnTo>
                    <a:lnTo>
                      <a:pt x="4163" y="506"/>
                    </a:lnTo>
                    <a:lnTo>
                      <a:pt x="4267" y="492"/>
                    </a:lnTo>
                    <a:lnTo>
                      <a:pt x="4381" y="477"/>
                    </a:lnTo>
                    <a:lnTo>
                      <a:pt x="4507" y="460"/>
                    </a:lnTo>
                    <a:lnTo>
                      <a:pt x="4573" y="448"/>
                    </a:lnTo>
                    <a:lnTo>
                      <a:pt x="4643" y="435"/>
                    </a:lnTo>
                    <a:lnTo>
                      <a:pt x="4717" y="420"/>
                    </a:lnTo>
                    <a:lnTo>
                      <a:pt x="4794" y="402"/>
                    </a:lnTo>
                    <a:lnTo>
                      <a:pt x="4874" y="383"/>
                    </a:lnTo>
                    <a:lnTo>
                      <a:pt x="4957" y="361"/>
                    </a:lnTo>
                    <a:lnTo>
                      <a:pt x="5046" y="335"/>
                    </a:lnTo>
                    <a:lnTo>
                      <a:pt x="5137" y="306"/>
                    </a:lnTo>
                    <a:lnTo>
                      <a:pt x="5233" y="275"/>
                    </a:lnTo>
                    <a:lnTo>
                      <a:pt x="5333" y="239"/>
                    </a:lnTo>
                    <a:lnTo>
                      <a:pt x="5438" y="199"/>
                    </a:lnTo>
                    <a:lnTo>
                      <a:pt x="5546" y="155"/>
                    </a:lnTo>
                    <a:lnTo>
                      <a:pt x="5656" y="113"/>
                    </a:lnTo>
                    <a:lnTo>
                      <a:pt x="5762" y="78"/>
                    </a:lnTo>
                    <a:lnTo>
                      <a:pt x="5865" y="49"/>
                    </a:lnTo>
                    <a:lnTo>
                      <a:pt x="5962" y="28"/>
                    </a:lnTo>
                    <a:lnTo>
                      <a:pt x="6057" y="13"/>
                    </a:lnTo>
                    <a:lnTo>
                      <a:pt x="6148" y="4"/>
                    </a:lnTo>
                    <a:lnTo>
                      <a:pt x="6235" y="0"/>
                    </a:lnTo>
                    <a:lnTo>
                      <a:pt x="6320" y="3"/>
                    </a:lnTo>
                    <a:lnTo>
                      <a:pt x="6400" y="10"/>
                    </a:lnTo>
                    <a:lnTo>
                      <a:pt x="6477" y="23"/>
                    </a:lnTo>
                    <a:lnTo>
                      <a:pt x="6551" y="39"/>
                    </a:lnTo>
                    <a:lnTo>
                      <a:pt x="6621" y="60"/>
                    </a:lnTo>
                    <a:lnTo>
                      <a:pt x="6688" y="86"/>
                    </a:lnTo>
                    <a:lnTo>
                      <a:pt x="6753" y="115"/>
                    </a:lnTo>
                    <a:lnTo>
                      <a:pt x="6814" y="147"/>
                    </a:lnTo>
                    <a:lnTo>
                      <a:pt x="6872" y="182"/>
                    </a:lnTo>
                    <a:lnTo>
                      <a:pt x="6926" y="221"/>
                    </a:lnTo>
                    <a:lnTo>
                      <a:pt x="6979" y="262"/>
                    </a:lnTo>
                    <a:lnTo>
                      <a:pt x="7029" y="306"/>
                    </a:lnTo>
                    <a:lnTo>
                      <a:pt x="7075" y="351"/>
                    </a:lnTo>
                    <a:lnTo>
                      <a:pt x="7119" y="398"/>
                    </a:lnTo>
                    <a:lnTo>
                      <a:pt x="7160" y="447"/>
                    </a:lnTo>
                    <a:lnTo>
                      <a:pt x="7197" y="496"/>
                    </a:lnTo>
                    <a:lnTo>
                      <a:pt x="7233" y="547"/>
                    </a:lnTo>
                    <a:lnTo>
                      <a:pt x="7267" y="598"/>
                    </a:lnTo>
                    <a:lnTo>
                      <a:pt x="7297" y="649"/>
                    </a:lnTo>
                    <a:lnTo>
                      <a:pt x="7326" y="700"/>
                    </a:lnTo>
                    <a:lnTo>
                      <a:pt x="7352" y="750"/>
                    </a:lnTo>
                    <a:lnTo>
                      <a:pt x="7376" y="801"/>
                    </a:lnTo>
                    <a:lnTo>
                      <a:pt x="7397" y="850"/>
                    </a:lnTo>
                    <a:lnTo>
                      <a:pt x="7417" y="899"/>
                    </a:lnTo>
                    <a:lnTo>
                      <a:pt x="7434" y="945"/>
                    </a:lnTo>
                    <a:close/>
                  </a:path>
                </a:pathLst>
              </a:custGeom>
              <a:solidFill>
                <a:srgbClr val="6B7E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70" name="Freeform 13">
                <a:extLst>
                  <a:ext uri="{FF2B5EF4-FFF2-40B4-BE49-F238E27FC236}">
                    <a16:creationId xmlns:a16="http://schemas.microsoft.com/office/drawing/2014/main" xmlns="" id="{F5CF9739-370B-F664-B8C7-C38D983857B8}"/>
                  </a:ext>
                </a:extLst>
              </p:cNvPr>
              <p:cNvSpPr>
                <a:spLocks/>
              </p:cNvSpPr>
              <p:nvPr/>
            </p:nvSpPr>
            <p:spPr bwMode="auto">
              <a:xfrm>
                <a:off x="1860" y="867"/>
                <a:ext cx="2050" cy="1884"/>
              </a:xfrm>
              <a:custGeom>
                <a:avLst/>
                <a:gdLst>
                  <a:gd name="T0" fmla="*/ 0 w 10252"/>
                  <a:gd name="T1" fmla="*/ 0 h 9422"/>
                  <a:gd name="T2" fmla="*/ 0 w 10252"/>
                  <a:gd name="T3" fmla="*/ 0 h 9422"/>
                  <a:gd name="T4" fmla="*/ 0 w 10252"/>
                  <a:gd name="T5" fmla="*/ 0 h 9422"/>
                  <a:gd name="T6" fmla="*/ 0 w 10252"/>
                  <a:gd name="T7" fmla="*/ 0 h 9422"/>
                  <a:gd name="T8" fmla="*/ 0 w 10252"/>
                  <a:gd name="T9" fmla="*/ 0 h 9422"/>
                  <a:gd name="T10" fmla="*/ 0 w 10252"/>
                  <a:gd name="T11" fmla="*/ 0 h 9422"/>
                  <a:gd name="T12" fmla="*/ 0 w 10252"/>
                  <a:gd name="T13" fmla="*/ 0 h 9422"/>
                  <a:gd name="T14" fmla="*/ 0 w 10252"/>
                  <a:gd name="T15" fmla="*/ 0 h 9422"/>
                  <a:gd name="T16" fmla="*/ 0 w 10252"/>
                  <a:gd name="T17" fmla="*/ 0 h 9422"/>
                  <a:gd name="T18" fmla="*/ 0 w 10252"/>
                  <a:gd name="T19" fmla="*/ 0 h 9422"/>
                  <a:gd name="T20" fmla="*/ 0 w 10252"/>
                  <a:gd name="T21" fmla="*/ 0 h 9422"/>
                  <a:gd name="T22" fmla="*/ 0 w 10252"/>
                  <a:gd name="T23" fmla="*/ 0 h 9422"/>
                  <a:gd name="T24" fmla="*/ 0 w 10252"/>
                  <a:gd name="T25" fmla="*/ 0 h 9422"/>
                  <a:gd name="T26" fmla="*/ 0 w 10252"/>
                  <a:gd name="T27" fmla="*/ 0 h 9422"/>
                  <a:gd name="T28" fmla="*/ 0 w 10252"/>
                  <a:gd name="T29" fmla="*/ 0 h 9422"/>
                  <a:gd name="T30" fmla="*/ 0 w 10252"/>
                  <a:gd name="T31" fmla="*/ 0 h 9422"/>
                  <a:gd name="T32" fmla="*/ 0 w 10252"/>
                  <a:gd name="T33" fmla="*/ 0 h 9422"/>
                  <a:gd name="T34" fmla="*/ 0 w 10252"/>
                  <a:gd name="T35" fmla="*/ 0 h 9422"/>
                  <a:gd name="T36" fmla="*/ 0 w 10252"/>
                  <a:gd name="T37" fmla="*/ 0 h 9422"/>
                  <a:gd name="T38" fmla="*/ 0 w 10252"/>
                  <a:gd name="T39" fmla="*/ 0 h 9422"/>
                  <a:gd name="T40" fmla="*/ 0 w 10252"/>
                  <a:gd name="T41" fmla="*/ 0 h 9422"/>
                  <a:gd name="T42" fmla="*/ 0 w 10252"/>
                  <a:gd name="T43" fmla="*/ 0 h 9422"/>
                  <a:gd name="T44" fmla="*/ 0 w 10252"/>
                  <a:gd name="T45" fmla="*/ 0 h 9422"/>
                  <a:gd name="T46" fmla="*/ 0 w 10252"/>
                  <a:gd name="T47" fmla="*/ 0 h 9422"/>
                  <a:gd name="T48" fmla="*/ 0 w 10252"/>
                  <a:gd name="T49" fmla="*/ 0 h 9422"/>
                  <a:gd name="T50" fmla="*/ 0 w 10252"/>
                  <a:gd name="T51" fmla="*/ 0 h 9422"/>
                  <a:gd name="T52" fmla="*/ 0 w 10252"/>
                  <a:gd name="T53" fmla="*/ 0 h 9422"/>
                  <a:gd name="T54" fmla="*/ 0 w 10252"/>
                  <a:gd name="T55" fmla="*/ 0 h 9422"/>
                  <a:gd name="T56" fmla="*/ 0 w 10252"/>
                  <a:gd name="T57" fmla="*/ 0 h 9422"/>
                  <a:gd name="T58" fmla="*/ 0 w 10252"/>
                  <a:gd name="T59" fmla="*/ 0 h 9422"/>
                  <a:gd name="T60" fmla="*/ 0 w 10252"/>
                  <a:gd name="T61" fmla="*/ 0 h 9422"/>
                  <a:gd name="T62" fmla="*/ 0 w 10252"/>
                  <a:gd name="T63" fmla="*/ 0 h 9422"/>
                  <a:gd name="T64" fmla="*/ 0 w 10252"/>
                  <a:gd name="T65" fmla="*/ 0 h 9422"/>
                  <a:gd name="T66" fmla="*/ 0 w 10252"/>
                  <a:gd name="T67" fmla="*/ 0 h 9422"/>
                  <a:gd name="T68" fmla="*/ 0 w 10252"/>
                  <a:gd name="T69" fmla="*/ 0 h 9422"/>
                  <a:gd name="T70" fmla="*/ 0 w 10252"/>
                  <a:gd name="T71" fmla="*/ 0 h 9422"/>
                  <a:gd name="T72" fmla="*/ 0 w 10252"/>
                  <a:gd name="T73" fmla="*/ 0 h 9422"/>
                  <a:gd name="T74" fmla="*/ 0 w 10252"/>
                  <a:gd name="T75" fmla="*/ 0 h 9422"/>
                  <a:gd name="T76" fmla="*/ 0 w 10252"/>
                  <a:gd name="T77" fmla="*/ 0 h 9422"/>
                  <a:gd name="T78" fmla="*/ 0 w 10252"/>
                  <a:gd name="T79" fmla="*/ 0 h 9422"/>
                  <a:gd name="T80" fmla="*/ 0 w 10252"/>
                  <a:gd name="T81" fmla="*/ 0 h 9422"/>
                  <a:gd name="T82" fmla="*/ 0 w 10252"/>
                  <a:gd name="T83" fmla="*/ 0 h 9422"/>
                  <a:gd name="T84" fmla="*/ 0 w 10252"/>
                  <a:gd name="T85" fmla="*/ 0 h 9422"/>
                  <a:gd name="T86" fmla="*/ 0 w 10252"/>
                  <a:gd name="T87" fmla="*/ 0 h 9422"/>
                  <a:gd name="T88" fmla="*/ 0 w 10252"/>
                  <a:gd name="T89" fmla="*/ 0 h 9422"/>
                  <a:gd name="T90" fmla="*/ 0 w 10252"/>
                  <a:gd name="T91" fmla="*/ 0 h 9422"/>
                  <a:gd name="T92" fmla="*/ 0 w 10252"/>
                  <a:gd name="T93" fmla="*/ 0 h 9422"/>
                  <a:gd name="T94" fmla="*/ 0 w 10252"/>
                  <a:gd name="T95" fmla="*/ 0 h 9422"/>
                  <a:gd name="T96" fmla="*/ 0 w 10252"/>
                  <a:gd name="T97" fmla="*/ 0 h 9422"/>
                  <a:gd name="T98" fmla="*/ 0 w 10252"/>
                  <a:gd name="T99" fmla="*/ 0 h 9422"/>
                  <a:gd name="T100" fmla="*/ 0 w 10252"/>
                  <a:gd name="T101" fmla="*/ 0 h 9422"/>
                  <a:gd name="T102" fmla="*/ 0 w 10252"/>
                  <a:gd name="T103" fmla="*/ 0 h 9422"/>
                  <a:gd name="T104" fmla="*/ 0 w 10252"/>
                  <a:gd name="T105" fmla="*/ 0 h 9422"/>
                  <a:gd name="T106" fmla="*/ 0 w 10252"/>
                  <a:gd name="T107" fmla="*/ 0 h 9422"/>
                  <a:gd name="T108" fmla="*/ 0 w 10252"/>
                  <a:gd name="T109" fmla="*/ 0 h 9422"/>
                  <a:gd name="T110" fmla="*/ 0 w 10252"/>
                  <a:gd name="T111" fmla="*/ 0 h 9422"/>
                  <a:gd name="T112" fmla="*/ 0 w 10252"/>
                  <a:gd name="T113" fmla="*/ 0 h 9422"/>
                  <a:gd name="T114" fmla="*/ 0 w 10252"/>
                  <a:gd name="T115" fmla="*/ 0 h 9422"/>
                  <a:gd name="T116" fmla="*/ 0 w 10252"/>
                  <a:gd name="T117" fmla="*/ 0 h 9422"/>
                  <a:gd name="T118" fmla="*/ 0 w 10252"/>
                  <a:gd name="T119" fmla="*/ 0 h 94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52"/>
                  <a:gd name="T181" fmla="*/ 0 h 9422"/>
                  <a:gd name="T182" fmla="*/ 10252 w 10252"/>
                  <a:gd name="T183" fmla="*/ 9422 h 94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52" h="9422">
                    <a:moveTo>
                      <a:pt x="7171" y="880"/>
                    </a:moveTo>
                    <a:lnTo>
                      <a:pt x="7187" y="926"/>
                    </a:lnTo>
                    <a:lnTo>
                      <a:pt x="7204" y="972"/>
                    </a:lnTo>
                    <a:lnTo>
                      <a:pt x="7223" y="1017"/>
                    </a:lnTo>
                    <a:lnTo>
                      <a:pt x="7242" y="1061"/>
                    </a:lnTo>
                    <a:lnTo>
                      <a:pt x="7263" y="1103"/>
                    </a:lnTo>
                    <a:lnTo>
                      <a:pt x="7284" y="1145"/>
                    </a:lnTo>
                    <a:lnTo>
                      <a:pt x="7307" y="1188"/>
                    </a:lnTo>
                    <a:lnTo>
                      <a:pt x="7330" y="1228"/>
                    </a:lnTo>
                    <a:lnTo>
                      <a:pt x="7355" y="1268"/>
                    </a:lnTo>
                    <a:lnTo>
                      <a:pt x="7382" y="1306"/>
                    </a:lnTo>
                    <a:lnTo>
                      <a:pt x="7409" y="1344"/>
                    </a:lnTo>
                    <a:lnTo>
                      <a:pt x="7439" y="1381"/>
                    </a:lnTo>
                    <a:lnTo>
                      <a:pt x="7469" y="1416"/>
                    </a:lnTo>
                    <a:lnTo>
                      <a:pt x="7500" y="1450"/>
                    </a:lnTo>
                    <a:lnTo>
                      <a:pt x="7534" y="1484"/>
                    </a:lnTo>
                    <a:lnTo>
                      <a:pt x="7569" y="1515"/>
                    </a:lnTo>
                    <a:lnTo>
                      <a:pt x="7605" y="1546"/>
                    </a:lnTo>
                    <a:lnTo>
                      <a:pt x="7642" y="1575"/>
                    </a:lnTo>
                    <a:lnTo>
                      <a:pt x="7682" y="1602"/>
                    </a:lnTo>
                    <a:lnTo>
                      <a:pt x="7724" y="1629"/>
                    </a:lnTo>
                    <a:lnTo>
                      <a:pt x="7767" y="1652"/>
                    </a:lnTo>
                    <a:lnTo>
                      <a:pt x="7812" y="1676"/>
                    </a:lnTo>
                    <a:lnTo>
                      <a:pt x="7858" y="1697"/>
                    </a:lnTo>
                    <a:lnTo>
                      <a:pt x="7907" y="1717"/>
                    </a:lnTo>
                    <a:lnTo>
                      <a:pt x="7958" y="1735"/>
                    </a:lnTo>
                    <a:lnTo>
                      <a:pt x="8011" y="1751"/>
                    </a:lnTo>
                    <a:lnTo>
                      <a:pt x="8065" y="1766"/>
                    </a:lnTo>
                    <a:lnTo>
                      <a:pt x="8122" y="1778"/>
                    </a:lnTo>
                    <a:lnTo>
                      <a:pt x="8181" y="1790"/>
                    </a:lnTo>
                    <a:lnTo>
                      <a:pt x="8243" y="1798"/>
                    </a:lnTo>
                    <a:lnTo>
                      <a:pt x="8305" y="1805"/>
                    </a:lnTo>
                    <a:lnTo>
                      <a:pt x="8371" y="1809"/>
                    </a:lnTo>
                    <a:lnTo>
                      <a:pt x="8436" y="1813"/>
                    </a:lnTo>
                    <a:lnTo>
                      <a:pt x="8497" y="1819"/>
                    </a:lnTo>
                    <a:lnTo>
                      <a:pt x="8555" y="1828"/>
                    </a:lnTo>
                    <a:lnTo>
                      <a:pt x="8607" y="1839"/>
                    </a:lnTo>
                    <a:lnTo>
                      <a:pt x="8657" y="1852"/>
                    </a:lnTo>
                    <a:lnTo>
                      <a:pt x="8703" y="1866"/>
                    </a:lnTo>
                    <a:lnTo>
                      <a:pt x="8746" y="1882"/>
                    </a:lnTo>
                    <a:lnTo>
                      <a:pt x="8784" y="1899"/>
                    </a:lnTo>
                    <a:lnTo>
                      <a:pt x="8820" y="1919"/>
                    </a:lnTo>
                    <a:lnTo>
                      <a:pt x="8853" y="1941"/>
                    </a:lnTo>
                    <a:lnTo>
                      <a:pt x="8883" y="1963"/>
                    </a:lnTo>
                    <a:lnTo>
                      <a:pt x="8909" y="1987"/>
                    </a:lnTo>
                    <a:lnTo>
                      <a:pt x="8934" y="2013"/>
                    </a:lnTo>
                    <a:lnTo>
                      <a:pt x="8955" y="2039"/>
                    </a:lnTo>
                    <a:lnTo>
                      <a:pt x="8974" y="2068"/>
                    </a:lnTo>
                    <a:lnTo>
                      <a:pt x="8991" y="2097"/>
                    </a:lnTo>
                    <a:lnTo>
                      <a:pt x="9005" y="2128"/>
                    </a:lnTo>
                    <a:lnTo>
                      <a:pt x="9018" y="2159"/>
                    </a:lnTo>
                    <a:lnTo>
                      <a:pt x="9028" y="2191"/>
                    </a:lnTo>
                    <a:lnTo>
                      <a:pt x="9036" y="2225"/>
                    </a:lnTo>
                    <a:lnTo>
                      <a:pt x="9042" y="2259"/>
                    </a:lnTo>
                    <a:lnTo>
                      <a:pt x="9047" y="2294"/>
                    </a:lnTo>
                    <a:lnTo>
                      <a:pt x="9051" y="2330"/>
                    </a:lnTo>
                    <a:lnTo>
                      <a:pt x="9054" y="2366"/>
                    </a:lnTo>
                    <a:lnTo>
                      <a:pt x="9054" y="2404"/>
                    </a:lnTo>
                    <a:lnTo>
                      <a:pt x="9054" y="2441"/>
                    </a:lnTo>
                    <a:lnTo>
                      <a:pt x="9052" y="2480"/>
                    </a:lnTo>
                    <a:lnTo>
                      <a:pt x="9050" y="2517"/>
                    </a:lnTo>
                    <a:lnTo>
                      <a:pt x="9042" y="2596"/>
                    </a:lnTo>
                    <a:lnTo>
                      <a:pt x="9032" y="2674"/>
                    </a:lnTo>
                    <a:lnTo>
                      <a:pt x="9029" y="2714"/>
                    </a:lnTo>
                    <a:lnTo>
                      <a:pt x="9026" y="2754"/>
                    </a:lnTo>
                    <a:lnTo>
                      <a:pt x="9026" y="2797"/>
                    </a:lnTo>
                    <a:lnTo>
                      <a:pt x="9028" y="2839"/>
                    </a:lnTo>
                    <a:lnTo>
                      <a:pt x="9031" y="2882"/>
                    </a:lnTo>
                    <a:lnTo>
                      <a:pt x="9037" y="2925"/>
                    </a:lnTo>
                    <a:lnTo>
                      <a:pt x="9045" y="2970"/>
                    </a:lnTo>
                    <a:lnTo>
                      <a:pt x="9054" y="3015"/>
                    </a:lnTo>
                    <a:lnTo>
                      <a:pt x="9066" y="3060"/>
                    </a:lnTo>
                    <a:lnTo>
                      <a:pt x="9079" y="3105"/>
                    </a:lnTo>
                    <a:lnTo>
                      <a:pt x="9095" y="3150"/>
                    </a:lnTo>
                    <a:lnTo>
                      <a:pt x="9111" y="3195"/>
                    </a:lnTo>
                    <a:lnTo>
                      <a:pt x="9131" y="3241"/>
                    </a:lnTo>
                    <a:lnTo>
                      <a:pt x="9152" y="3286"/>
                    </a:lnTo>
                    <a:lnTo>
                      <a:pt x="9175" y="3331"/>
                    </a:lnTo>
                    <a:lnTo>
                      <a:pt x="9200" y="3375"/>
                    </a:lnTo>
                    <a:lnTo>
                      <a:pt x="9227" y="3420"/>
                    </a:lnTo>
                    <a:lnTo>
                      <a:pt x="9256" y="3463"/>
                    </a:lnTo>
                    <a:lnTo>
                      <a:pt x="9287" y="3506"/>
                    </a:lnTo>
                    <a:lnTo>
                      <a:pt x="9321" y="3548"/>
                    </a:lnTo>
                    <a:lnTo>
                      <a:pt x="9354" y="3589"/>
                    </a:lnTo>
                    <a:lnTo>
                      <a:pt x="9392" y="3631"/>
                    </a:lnTo>
                    <a:lnTo>
                      <a:pt x="9431" y="3670"/>
                    </a:lnTo>
                    <a:lnTo>
                      <a:pt x="9472" y="3709"/>
                    </a:lnTo>
                    <a:lnTo>
                      <a:pt x="9514" y="3747"/>
                    </a:lnTo>
                    <a:lnTo>
                      <a:pt x="9559" y="3783"/>
                    </a:lnTo>
                    <a:lnTo>
                      <a:pt x="9605" y="3818"/>
                    </a:lnTo>
                    <a:lnTo>
                      <a:pt x="9654" y="3851"/>
                    </a:lnTo>
                    <a:lnTo>
                      <a:pt x="9705" y="3883"/>
                    </a:lnTo>
                    <a:lnTo>
                      <a:pt x="9757" y="3914"/>
                    </a:lnTo>
                    <a:lnTo>
                      <a:pt x="9811" y="3943"/>
                    </a:lnTo>
                    <a:lnTo>
                      <a:pt x="9869" y="3969"/>
                    </a:lnTo>
                    <a:lnTo>
                      <a:pt x="9923" y="3996"/>
                    </a:lnTo>
                    <a:lnTo>
                      <a:pt x="9973" y="4027"/>
                    </a:lnTo>
                    <a:lnTo>
                      <a:pt x="10018" y="4061"/>
                    </a:lnTo>
                    <a:lnTo>
                      <a:pt x="10058" y="4097"/>
                    </a:lnTo>
                    <a:lnTo>
                      <a:pt x="10094" y="4136"/>
                    </a:lnTo>
                    <a:lnTo>
                      <a:pt x="10127" y="4176"/>
                    </a:lnTo>
                    <a:lnTo>
                      <a:pt x="10154" y="4218"/>
                    </a:lnTo>
                    <a:lnTo>
                      <a:pt x="10178" y="4263"/>
                    </a:lnTo>
                    <a:lnTo>
                      <a:pt x="10199" y="4309"/>
                    </a:lnTo>
                    <a:lnTo>
                      <a:pt x="10215" y="4357"/>
                    </a:lnTo>
                    <a:lnTo>
                      <a:pt x="10229" y="4406"/>
                    </a:lnTo>
                    <a:lnTo>
                      <a:pt x="10239" y="4456"/>
                    </a:lnTo>
                    <a:lnTo>
                      <a:pt x="10245" y="4505"/>
                    </a:lnTo>
                    <a:lnTo>
                      <a:pt x="10250" y="4557"/>
                    </a:lnTo>
                    <a:lnTo>
                      <a:pt x="10252" y="4608"/>
                    </a:lnTo>
                    <a:lnTo>
                      <a:pt x="10250" y="4660"/>
                    </a:lnTo>
                    <a:lnTo>
                      <a:pt x="10248" y="4713"/>
                    </a:lnTo>
                    <a:lnTo>
                      <a:pt x="10243" y="4764"/>
                    </a:lnTo>
                    <a:lnTo>
                      <a:pt x="10235" y="4816"/>
                    </a:lnTo>
                    <a:lnTo>
                      <a:pt x="10225" y="4867"/>
                    </a:lnTo>
                    <a:lnTo>
                      <a:pt x="10215" y="4917"/>
                    </a:lnTo>
                    <a:lnTo>
                      <a:pt x="10203" y="4967"/>
                    </a:lnTo>
                    <a:lnTo>
                      <a:pt x="10189" y="5016"/>
                    </a:lnTo>
                    <a:lnTo>
                      <a:pt x="10176" y="5063"/>
                    </a:lnTo>
                    <a:lnTo>
                      <a:pt x="10159" y="5110"/>
                    </a:lnTo>
                    <a:lnTo>
                      <a:pt x="10143" y="5154"/>
                    </a:lnTo>
                    <a:lnTo>
                      <a:pt x="10127" y="5197"/>
                    </a:lnTo>
                    <a:lnTo>
                      <a:pt x="10109" y="5238"/>
                    </a:lnTo>
                    <a:lnTo>
                      <a:pt x="10092" y="5277"/>
                    </a:lnTo>
                    <a:lnTo>
                      <a:pt x="10074" y="5313"/>
                    </a:lnTo>
                    <a:lnTo>
                      <a:pt x="10058" y="5347"/>
                    </a:lnTo>
                    <a:lnTo>
                      <a:pt x="10041" y="5378"/>
                    </a:lnTo>
                    <a:lnTo>
                      <a:pt x="10025" y="5407"/>
                    </a:lnTo>
                    <a:lnTo>
                      <a:pt x="10007" y="5434"/>
                    </a:lnTo>
                    <a:lnTo>
                      <a:pt x="9988" y="5462"/>
                    </a:lnTo>
                    <a:lnTo>
                      <a:pt x="9971" y="5486"/>
                    </a:lnTo>
                    <a:lnTo>
                      <a:pt x="9935" y="5536"/>
                    </a:lnTo>
                    <a:lnTo>
                      <a:pt x="9900" y="5584"/>
                    </a:lnTo>
                    <a:lnTo>
                      <a:pt x="9866" y="5630"/>
                    </a:lnTo>
                    <a:lnTo>
                      <a:pt x="9835" y="5675"/>
                    </a:lnTo>
                    <a:lnTo>
                      <a:pt x="9821" y="5697"/>
                    </a:lnTo>
                    <a:lnTo>
                      <a:pt x="9807" y="5721"/>
                    </a:lnTo>
                    <a:lnTo>
                      <a:pt x="9795" y="5745"/>
                    </a:lnTo>
                    <a:lnTo>
                      <a:pt x="9785" y="5769"/>
                    </a:lnTo>
                    <a:lnTo>
                      <a:pt x="9775" y="5794"/>
                    </a:lnTo>
                    <a:lnTo>
                      <a:pt x="9767" y="5818"/>
                    </a:lnTo>
                    <a:lnTo>
                      <a:pt x="9761" y="5845"/>
                    </a:lnTo>
                    <a:lnTo>
                      <a:pt x="9756" y="5871"/>
                    </a:lnTo>
                    <a:lnTo>
                      <a:pt x="9754" y="5900"/>
                    </a:lnTo>
                    <a:lnTo>
                      <a:pt x="9754" y="5928"/>
                    </a:lnTo>
                    <a:lnTo>
                      <a:pt x="9755" y="5960"/>
                    </a:lnTo>
                    <a:lnTo>
                      <a:pt x="9760" y="5991"/>
                    </a:lnTo>
                    <a:lnTo>
                      <a:pt x="9766" y="6024"/>
                    </a:lnTo>
                    <a:lnTo>
                      <a:pt x="9775" y="6059"/>
                    </a:lnTo>
                    <a:lnTo>
                      <a:pt x="9786" y="6097"/>
                    </a:lnTo>
                    <a:lnTo>
                      <a:pt x="9800" y="6135"/>
                    </a:lnTo>
                    <a:lnTo>
                      <a:pt x="9817" y="6175"/>
                    </a:lnTo>
                    <a:lnTo>
                      <a:pt x="9837" y="6219"/>
                    </a:lnTo>
                    <a:lnTo>
                      <a:pt x="9861" y="6264"/>
                    </a:lnTo>
                    <a:lnTo>
                      <a:pt x="9887" y="6311"/>
                    </a:lnTo>
                    <a:lnTo>
                      <a:pt x="9915" y="6360"/>
                    </a:lnTo>
                    <a:lnTo>
                      <a:pt x="9937" y="6408"/>
                    </a:lnTo>
                    <a:lnTo>
                      <a:pt x="9957" y="6455"/>
                    </a:lnTo>
                    <a:lnTo>
                      <a:pt x="9975" y="6502"/>
                    </a:lnTo>
                    <a:lnTo>
                      <a:pt x="9988" y="6550"/>
                    </a:lnTo>
                    <a:lnTo>
                      <a:pt x="9998" y="6597"/>
                    </a:lnTo>
                    <a:lnTo>
                      <a:pt x="10007" y="6642"/>
                    </a:lnTo>
                    <a:lnTo>
                      <a:pt x="10012" y="6688"/>
                    </a:lnTo>
                    <a:lnTo>
                      <a:pt x="10013" y="6733"/>
                    </a:lnTo>
                    <a:lnTo>
                      <a:pt x="10013" y="6777"/>
                    </a:lnTo>
                    <a:lnTo>
                      <a:pt x="10010" y="6821"/>
                    </a:lnTo>
                    <a:lnTo>
                      <a:pt x="10005" y="6863"/>
                    </a:lnTo>
                    <a:lnTo>
                      <a:pt x="9996" y="6904"/>
                    </a:lnTo>
                    <a:lnTo>
                      <a:pt x="9985" y="6944"/>
                    </a:lnTo>
                    <a:lnTo>
                      <a:pt x="9972" y="6984"/>
                    </a:lnTo>
                    <a:lnTo>
                      <a:pt x="9956" y="7022"/>
                    </a:lnTo>
                    <a:lnTo>
                      <a:pt x="9938" y="7058"/>
                    </a:lnTo>
                    <a:lnTo>
                      <a:pt x="9918" y="7094"/>
                    </a:lnTo>
                    <a:lnTo>
                      <a:pt x="9897" y="7128"/>
                    </a:lnTo>
                    <a:lnTo>
                      <a:pt x="9874" y="7160"/>
                    </a:lnTo>
                    <a:lnTo>
                      <a:pt x="9847" y="7190"/>
                    </a:lnTo>
                    <a:lnTo>
                      <a:pt x="9820" y="7219"/>
                    </a:lnTo>
                    <a:lnTo>
                      <a:pt x="9790" y="7246"/>
                    </a:lnTo>
                    <a:lnTo>
                      <a:pt x="9759" y="7271"/>
                    </a:lnTo>
                    <a:lnTo>
                      <a:pt x="9726" y="7295"/>
                    </a:lnTo>
                    <a:lnTo>
                      <a:pt x="9693" y="7316"/>
                    </a:lnTo>
                    <a:lnTo>
                      <a:pt x="9656" y="7336"/>
                    </a:lnTo>
                    <a:lnTo>
                      <a:pt x="9619" y="7354"/>
                    </a:lnTo>
                    <a:lnTo>
                      <a:pt x="9580" y="7369"/>
                    </a:lnTo>
                    <a:lnTo>
                      <a:pt x="9540" y="7381"/>
                    </a:lnTo>
                    <a:lnTo>
                      <a:pt x="9500" y="7391"/>
                    </a:lnTo>
                    <a:lnTo>
                      <a:pt x="9458" y="7399"/>
                    </a:lnTo>
                    <a:lnTo>
                      <a:pt x="9417" y="7409"/>
                    </a:lnTo>
                    <a:lnTo>
                      <a:pt x="9379" y="7424"/>
                    </a:lnTo>
                    <a:lnTo>
                      <a:pt x="9346" y="7444"/>
                    </a:lnTo>
                    <a:lnTo>
                      <a:pt x="9315" y="7468"/>
                    </a:lnTo>
                    <a:lnTo>
                      <a:pt x="9286" y="7497"/>
                    </a:lnTo>
                    <a:lnTo>
                      <a:pt x="9261" y="7531"/>
                    </a:lnTo>
                    <a:lnTo>
                      <a:pt x="9238" y="7567"/>
                    </a:lnTo>
                    <a:lnTo>
                      <a:pt x="9218" y="7608"/>
                    </a:lnTo>
                    <a:lnTo>
                      <a:pt x="9202" y="7651"/>
                    </a:lnTo>
                    <a:lnTo>
                      <a:pt x="9186" y="7697"/>
                    </a:lnTo>
                    <a:lnTo>
                      <a:pt x="9174" y="7744"/>
                    </a:lnTo>
                    <a:lnTo>
                      <a:pt x="9162" y="7793"/>
                    </a:lnTo>
                    <a:lnTo>
                      <a:pt x="9154" y="7844"/>
                    </a:lnTo>
                    <a:lnTo>
                      <a:pt x="9146" y="7895"/>
                    </a:lnTo>
                    <a:lnTo>
                      <a:pt x="9141" y="7948"/>
                    </a:lnTo>
                    <a:lnTo>
                      <a:pt x="9137" y="8000"/>
                    </a:lnTo>
                    <a:lnTo>
                      <a:pt x="9134" y="8053"/>
                    </a:lnTo>
                    <a:lnTo>
                      <a:pt x="9132" y="8104"/>
                    </a:lnTo>
                    <a:lnTo>
                      <a:pt x="9131" y="8155"/>
                    </a:lnTo>
                    <a:lnTo>
                      <a:pt x="9132" y="8204"/>
                    </a:lnTo>
                    <a:lnTo>
                      <a:pt x="9135" y="8297"/>
                    </a:lnTo>
                    <a:lnTo>
                      <a:pt x="9140" y="8380"/>
                    </a:lnTo>
                    <a:lnTo>
                      <a:pt x="9145" y="8450"/>
                    </a:lnTo>
                    <a:lnTo>
                      <a:pt x="9151" y="8503"/>
                    </a:lnTo>
                    <a:lnTo>
                      <a:pt x="9155" y="8538"/>
                    </a:lnTo>
                    <a:lnTo>
                      <a:pt x="9156" y="8551"/>
                    </a:lnTo>
                    <a:lnTo>
                      <a:pt x="9051" y="8643"/>
                    </a:lnTo>
                    <a:lnTo>
                      <a:pt x="8914" y="8730"/>
                    </a:lnTo>
                    <a:lnTo>
                      <a:pt x="8748" y="8813"/>
                    </a:lnTo>
                    <a:lnTo>
                      <a:pt x="8556" y="8890"/>
                    </a:lnTo>
                    <a:lnTo>
                      <a:pt x="8340" y="8961"/>
                    </a:lnTo>
                    <a:lnTo>
                      <a:pt x="8102" y="9029"/>
                    </a:lnTo>
                    <a:lnTo>
                      <a:pt x="7843" y="9090"/>
                    </a:lnTo>
                    <a:lnTo>
                      <a:pt x="7568" y="9146"/>
                    </a:lnTo>
                    <a:lnTo>
                      <a:pt x="7277" y="9197"/>
                    </a:lnTo>
                    <a:lnTo>
                      <a:pt x="6974" y="9242"/>
                    </a:lnTo>
                    <a:lnTo>
                      <a:pt x="6659" y="9283"/>
                    </a:lnTo>
                    <a:lnTo>
                      <a:pt x="6336" y="9318"/>
                    </a:lnTo>
                    <a:lnTo>
                      <a:pt x="6008" y="9348"/>
                    </a:lnTo>
                    <a:lnTo>
                      <a:pt x="5675" y="9373"/>
                    </a:lnTo>
                    <a:lnTo>
                      <a:pt x="5341" y="9393"/>
                    </a:lnTo>
                    <a:lnTo>
                      <a:pt x="5007" y="9408"/>
                    </a:lnTo>
                    <a:lnTo>
                      <a:pt x="4678" y="9418"/>
                    </a:lnTo>
                    <a:lnTo>
                      <a:pt x="4352" y="9422"/>
                    </a:lnTo>
                    <a:lnTo>
                      <a:pt x="4034" y="9422"/>
                    </a:lnTo>
                    <a:lnTo>
                      <a:pt x="3727" y="9416"/>
                    </a:lnTo>
                    <a:lnTo>
                      <a:pt x="3430" y="9404"/>
                    </a:lnTo>
                    <a:lnTo>
                      <a:pt x="3149" y="9389"/>
                    </a:lnTo>
                    <a:lnTo>
                      <a:pt x="2884" y="9368"/>
                    </a:lnTo>
                    <a:lnTo>
                      <a:pt x="2637" y="9342"/>
                    </a:lnTo>
                    <a:lnTo>
                      <a:pt x="2413" y="9311"/>
                    </a:lnTo>
                    <a:lnTo>
                      <a:pt x="2212" y="9275"/>
                    </a:lnTo>
                    <a:lnTo>
                      <a:pt x="2036" y="9233"/>
                    </a:lnTo>
                    <a:lnTo>
                      <a:pt x="1887" y="9186"/>
                    </a:lnTo>
                    <a:lnTo>
                      <a:pt x="1770" y="9135"/>
                    </a:lnTo>
                    <a:lnTo>
                      <a:pt x="1685" y="9079"/>
                    </a:lnTo>
                    <a:lnTo>
                      <a:pt x="1635" y="9017"/>
                    </a:lnTo>
                    <a:lnTo>
                      <a:pt x="1622" y="8950"/>
                    </a:lnTo>
                    <a:lnTo>
                      <a:pt x="1625" y="8884"/>
                    </a:lnTo>
                    <a:lnTo>
                      <a:pt x="1627" y="8820"/>
                    </a:lnTo>
                    <a:lnTo>
                      <a:pt x="1624" y="8762"/>
                    </a:lnTo>
                    <a:lnTo>
                      <a:pt x="1618" y="8705"/>
                    </a:lnTo>
                    <a:lnTo>
                      <a:pt x="1610" y="8653"/>
                    </a:lnTo>
                    <a:lnTo>
                      <a:pt x="1600" y="8604"/>
                    </a:lnTo>
                    <a:lnTo>
                      <a:pt x="1588" y="8558"/>
                    </a:lnTo>
                    <a:lnTo>
                      <a:pt x="1573" y="8514"/>
                    </a:lnTo>
                    <a:lnTo>
                      <a:pt x="1557" y="8474"/>
                    </a:lnTo>
                    <a:lnTo>
                      <a:pt x="1538" y="8436"/>
                    </a:lnTo>
                    <a:lnTo>
                      <a:pt x="1519" y="8400"/>
                    </a:lnTo>
                    <a:lnTo>
                      <a:pt x="1499" y="8365"/>
                    </a:lnTo>
                    <a:lnTo>
                      <a:pt x="1477" y="8332"/>
                    </a:lnTo>
                    <a:lnTo>
                      <a:pt x="1456" y="8301"/>
                    </a:lnTo>
                    <a:lnTo>
                      <a:pt x="1432" y="8272"/>
                    </a:lnTo>
                    <a:lnTo>
                      <a:pt x="1410" y="8244"/>
                    </a:lnTo>
                    <a:lnTo>
                      <a:pt x="1363" y="8189"/>
                    </a:lnTo>
                    <a:lnTo>
                      <a:pt x="1318" y="8136"/>
                    </a:lnTo>
                    <a:lnTo>
                      <a:pt x="1296" y="8110"/>
                    </a:lnTo>
                    <a:lnTo>
                      <a:pt x="1276" y="8084"/>
                    </a:lnTo>
                    <a:lnTo>
                      <a:pt x="1256" y="8056"/>
                    </a:lnTo>
                    <a:lnTo>
                      <a:pt x="1239" y="8030"/>
                    </a:lnTo>
                    <a:lnTo>
                      <a:pt x="1221" y="8001"/>
                    </a:lnTo>
                    <a:lnTo>
                      <a:pt x="1207" y="7973"/>
                    </a:lnTo>
                    <a:lnTo>
                      <a:pt x="1194" y="7943"/>
                    </a:lnTo>
                    <a:lnTo>
                      <a:pt x="1184" y="7912"/>
                    </a:lnTo>
                    <a:lnTo>
                      <a:pt x="1175" y="7879"/>
                    </a:lnTo>
                    <a:lnTo>
                      <a:pt x="1170" y="7844"/>
                    </a:lnTo>
                    <a:lnTo>
                      <a:pt x="1167" y="7808"/>
                    </a:lnTo>
                    <a:lnTo>
                      <a:pt x="1167" y="7769"/>
                    </a:lnTo>
                    <a:lnTo>
                      <a:pt x="1166" y="7731"/>
                    </a:lnTo>
                    <a:lnTo>
                      <a:pt x="1161" y="7696"/>
                    </a:lnTo>
                    <a:lnTo>
                      <a:pt x="1151" y="7661"/>
                    </a:lnTo>
                    <a:lnTo>
                      <a:pt x="1136" y="7628"/>
                    </a:lnTo>
                    <a:lnTo>
                      <a:pt x="1118" y="7597"/>
                    </a:lnTo>
                    <a:lnTo>
                      <a:pt x="1095" y="7568"/>
                    </a:lnTo>
                    <a:lnTo>
                      <a:pt x="1070" y="7540"/>
                    </a:lnTo>
                    <a:lnTo>
                      <a:pt x="1041" y="7511"/>
                    </a:lnTo>
                    <a:lnTo>
                      <a:pt x="1009" y="7485"/>
                    </a:lnTo>
                    <a:lnTo>
                      <a:pt x="974" y="7457"/>
                    </a:lnTo>
                    <a:lnTo>
                      <a:pt x="938" y="7430"/>
                    </a:lnTo>
                    <a:lnTo>
                      <a:pt x="899" y="7404"/>
                    </a:lnTo>
                    <a:lnTo>
                      <a:pt x="817" y="7347"/>
                    </a:lnTo>
                    <a:lnTo>
                      <a:pt x="730" y="7289"/>
                    </a:lnTo>
                    <a:lnTo>
                      <a:pt x="686" y="7258"/>
                    </a:lnTo>
                    <a:lnTo>
                      <a:pt x="641" y="7225"/>
                    </a:lnTo>
                    <a:lnTo>
                      <a:pt x="596" y="7191"/>
                    </a:lnTo>
                    <a:lnTo>
                      <a:pt x="551" y="7155"/>
                    </a:lnTo>
                    <a:lnTo>
                      <a:pt x="507" y="7117"/>
                    </a:lnTo>
                    <a:lnTo>
                      <a:pt x="465" y="7075"/>
                    </a:lnTo>
                    <a:lnTo>
                      <a:pt x="423" y="7032"/>
                    </a:lnTo>
                    <a:lnTo>
                      <a:pt x="383" y="6984"/>
                    </a:lnTo>
                    <a:lnTo>
                      <a:pt x="344" y="6936"/>
                    </a:lnTo>
                    <a:lnTo>
                      <a:pt x="306" y="6882"/>
                    </a:lnTo>
                    <a:lnTo>
                      <a:pt x="273" y="6824"/>
                    </a:lnTo>
                    <a:lnTo>
                      <a:pt x="240" y="6765"/>
                    </a:lnTo>
                    <a:lnTo>
                      <a:pt x="212" y="6700"/>
                    </a:lnTo>
                    <a:lnTo>
                      <a:pt x="185" y="6631"/>
                    </a:lnTo>
                    <a:lnTo>
                      <a:pt x="163" y="6557"/>
                    </a:lnTo>
                    <a:lnTo>
                      <a:pt x="144" y="6480"/>
                    </a:lnTo>
                    <a:lnTo>
                      <a:pt x="113" y="6326"/>
                    </a:lnTo>
                    <a:lnTo>
                      <a:pt x="86" y="6188"/>
                    </a:lnTo>
                    <a:lnTo>
                      <a:pt x="62" y="6061"/>
                    </a:lnTo>
                    <a:lnTo>
                      <a:pt x="42" y="5945"/>
                    </a:lnTo>
                    <a:lnTo>
                      <a:pt x="33" y="5891"/>
                    </a:lnTo>
                    <a:lnTo>
                      <a:pt x="26" y="5838"/>
                    </a:lnTo>
                    <a:lnTo>
                      <a:pt x="19" y="5787"/>
                    </a:lnTo>
                    <a:lnTo>
                      <a:pt x="13" y="5739"/>
                    </a:lnTo>
                    <a:lnTo>
                      <a:pt x="8" y="5692"/>
                    </a:lnTo>
                    <a:lnTo>
                      <a:pt x="5" y="5646"/>
                    </a:lnTo>
                    <a:lnTo>
                      <a:pt x="2" y="5601"/>
                    </a:lnTo>
                    <a:lnTo>
                      <a:pt x="0" y="5558"/>
                    </a:lnTo>
                    <a:lnTo>
                      <a:pt x="0" y="5515"/>
                    </a:lnTo>
                    <a:lnTo>
                      <a:pt x="0" y="5473"/>
                    </a:lnTo>
                    <a:lnTo>
                      <a:pt x="1" y="5430"/>
                    </a:lnTo>
                    <a:lnTo>
                      <a:pt x="2" y="5388"/>
                    </a:lnTo>
                    <a:lnTo>
                      <a:pt x="5" y="5347"/>
                    </a:lnTo>
                    <a:lnTo>
                      <a:pt x="10" y="5304"/>
                    </a:lnTo>
                    <a:lnTo>
                      <a:pt x="13" y="5262"/>
                    </a:lnTo>
                    <a:lnTo>
                      <a:pt x="19" y="5219"/>
                    </a:lnTo>
                    <a:lnTo>
                      <a:pt x="26" y="5174"/>
                    </a:lnTo>
                    <a:lnTo>
                      <a:pt x="34" y="5130"/>
                    </a:lnTo>
                    <a:lnTo>
                      <a:pt x="42" y="5083"/>
                    </a:lnTo>
                    <a:lnTo>
                      <a:pt x="52" y="5036"/>
                    </a:lnTo>
                    <a:lnTo>
                      <a:pt x="74" y="4936"/>
                    </a:lnTo>
                    <a:lnTo>
                      <a:pt x="101" y="4829"/>
                    </a:lnTo>
                    <a:lnTo>
                      <a:pt x="116" y="4774"/>
                    </a:lnTo>
                    <a:lnTo>
                      <a:pt x="134" y="4721"/>
                    </a:lnTo>
                    <a:lnTo>
                      <a:pt x="157" y="4670"/>
                    </a:lnTo>
                    <a:lnTo>
                      <a:pt x="182" y="4622"/>
                    </a:lnTo>
                    <a:lnTo>
                      <a:pt x="209" y="4574"/>
                    </a:lnTo>
                    <a:lnTo>
                      <a:pt x="239" y="4528"/>
                    </a:lnTo>
                    <a:lnTo>
                      <a:pt x="270" y="4484"/>
                    </a:lnTo>
                    <a:lnTo>
                      <a:pt x="305" y="4442"/>
                    </a:lnTo>
                    <a:lnTo>
                      <a:pt x="340" y="4401"/>
                    </a:lnTo>
                    <a:lnTo>
                      <a:pt x="376" y="4362"/>
                    </a:lnTo>
                    <a:lnTo>
                      <a:pt x="415" y="4323"/>
                    </a:lnTo>
                    <a:lnTo>
                      <a:pt x="454" y="4286"/>
                    </a:lnTo>
                    <a:lnTo>
                      <a:pt x="494" y="4251"/>
                    </a:lnTo>
                    <a:lnTo>
                      <a:pt x="534" y="4216"/>
                    </a:lnTo>
                    <a:lnTo>
                      <a:pt x="574" y="4181"/>
                    </a:lnTo>
                    <a:lnTo>
                      <a:pt x="613" y="4148"/>
                    </a:lnTo>
                    <a:lnTo>
                      <a:pt x="693" y="4084"/>
                    </a:lnTo>
                    <a:lnTo>
                      <a:pt x="769" y="4021"/>
                    </a:lnTo>
                    <a:lnTo>
                      <a:pt x="806" y="3991"/>
                    </a:lnTo>
                    <a:lnTo>
                      <a:pt x="841" y="3960"/>
                    </a:lnTo>
                    <a:lnTo>
                      <a:pt x="873" y="3930"/>
                    </a:lnTo>
                    <a:lnTo>
                      <a:pt x="904" y="3900"/>
                    </a:lnTo>
                    <a:lnTo>
                      <a:pt x="934" y="3870"/>
                    </a:lnTo>
                    <a:lnTo>
                      <a:pt x="960" y="3840"/>
                    </a:lnTo>
                    <a:lnTo>
                      <a:pt x="984" y="3810"/>
                    </a:lnTo>
                    <a:lnTo>
                      <a:pt x="1004" y="3779"/>
                    </a:lnTo>
                    <a:lnTo>
                      <a:pt x="1023" y="3748"/>
                    </a:lnTo>
                    <a:lnTo>
                      <a:pt x="1036" y="3717"/>
                    </a:lnTo>
                    <a:lnTo>
                      <a:pt x="1046" y="3685"/>
                    </a:lnTo>
                    <a:lnTo>
                      <a:pt x="1054" y="3653"/>
                    </a:lnTo>
                    <a:lnTo>
                      <a:pt x="1059" y="3618"/>
                    </a:lnTo>
                    <a:lnTo>
                      <a:pt x="1066" y="3581"/>
                    </a:lnTo>
                    <a:lnTo>
                      <a:pt x="1075" y="3541"/>
                    </a:lnTo>
                    <a:lnTo>
                      <a:pt x="1086" y="3497"/>
                    </a:lnTo>
                    <a:lnTo>
                      <a:pt x="1100" y="3452"/>
                    </a:lnTo>
                    <a:lnTo>
                      <a:pt x="1115" y="3405"/>
                    </a:lnTo>
                    <a:lnTo>
                      <a:pt x="1133" y="3355"/>
                    </a:lnTo>
                    <a:lnTo>
                      <a:pt x="1151" y="3305"/>
                    </a:lnTo>
                    <a:lnTo>
                      <a:pt x="1172" y="3252"/>
                    </a:lnTo>
                    <a:lnTo>
                      <a:pt x="1195" y="3199"/>
                    </a:lnTo>
                    <a:lnTo>
                      <a:pt x="1219" y="3145"/>
                    </a:lnTo>
                    <a:lnTo>
                      <a:pt x="1245" y="3091"/>
                    </a:lnTo>
                    <a:lnTo>
                      <a:pt x="1274" y="3036"/>
                    </a:lnTo>
                    <a:lnTo>
                      <a:pt x="1302" y="2981"/>
                    </a:lnTo>
                    <a:lnTo>
                      <a:pt x="1333" y="2927"/>
                    </a:lnTo>
                    <a:lnTo>
                      <a:pt x="1367" y="2873"/>
                    </a:lnTo>
                    <a:lnTo>
                      <a:pt x="1401" y="2819"/>
                    </a:lnTo>
                    <a:lnTo>
                      <a:pt x="1437" y="2767"/>
                    </a:lnTo>
                    <a:lnTo>
                      <a:pt x="1474" y="2716"/>
                    </a:lnTo>
                    <a:lnTo>
                      <a:pt x="1514" y="2666"/>
                    </a:lnTo>
                    <a:lnTo>
                      <a:pt x="1554" y="2617"/>
                    </a:lnTo>
                    <a:lnTo>
                      <a:pt x="1597" y="2571"/>
                    </a:lnTo>
                    <a:lnTo>
                      <a:pt x="1640" y="2527"/>
                    </a:lnTo>
                    <a:lnTo>
                      <a:pt x="1685" y="2486"/>
                    </a:lnTo>
                    <a:lnTo>
                      <a:pt x="1732" y="2447"/>
                    </a:lnTo>
                    <a:lnTo>
                      <a:pt x="1779" y="2411"/>
                    </a:lnTo>
                    <a:lnTo>
                      <a:pt x="1828" y="2379"/>
                    </a:lnTo>
                    <a:lnTo>
                      <a:pt x="1879" y="2350"/>
                    </a:lnTo>
                    <a:lnTo>
                      <a:pt x="1930" y="2325"/>
                    </a:lnTo>
                    <a:lnTo>
                      <a:pt x="1982" y="2304"/>
                    </a:lnTo>
                    <a:lnTo>
                      <a:pt x="2036" y="2286"/>
                    </a:lnTo>
                    <a:lnTo>
                      <a:pt x="2091" y="2274"/>
                    </a:lnTo>
                    <a:lnTo>
                      <a:pt x="2208" y="2255"/>
                    </a:lnTo>
                    <a:lnTo>
                      <a:pt x="2315" y="2231"/>
                    </a:lnTo>
                    <a:lnTo>
                      <a:pt x="2415" y="2203"/>
                    </a:lnTo>
                    <a:lnTo>
                      <a:pt x="2508" y="2170"/>
                    </a:lnTo>
                    <a:lnTo>
                      <a:pt x="2593" y="2134"/>
                    </a:lnTo>
                    <a:lnTo>
                      <a:pt x="2671" y="2095"/>
                    </a:lnTo>
                    <a:lnTo>
                      <a:pt x="2742" y="2052"/>
                    </a:lnTo>
                    <a:lnTo>
                      <a:pt x="2807" y="2007"/>
                    </a:lnTo>
                    <a:lnTo>
                      <a:pt x="2867" y="1958"/>
                    </a:lnTo>
                    <a:lnTo>
                      <a:pt x="2921" y="1907"/>
                    </a:lnTo>
                    <a:lnTo>
                      <a:pt x="2971" y="1853"/>
                    </a:lnTo>
                    <a:lnTo>
                      <a:pt x="3014" y="1798"/>
                    </a:lnTo>
                    <a:lnTo>
                      <a:pt x="3054" y="1742"/>
                    </a:lnTo>
                    <a:lnTo>
                      <a:pt x="3090" y="1685"/>
                    </a:lnTo>
                    <a:lnTo>
                      <a:pt x="3123" y="1625"/>
                    </a:lnTo>
                    <a:lnTo>
                      <a:pt x="3153" y="1565"/>
                    </a:lnTo>
                    <a:lnTo>
                      <a:pt x="3180" y="1505"/>
                    </a:lnTo>
                    <a:lnTo>
                      <a:pt x="3204" y="1444"/>
                    </a:lnTo>
                    <a:lnTo>
                      <a:pt x="3226" y="1384"/>
                    </a:lnTo>
                    <a:lnTo>
                      <a:pt x="3248" y="1324"/>
                    </a:lnTo>
                    <a:lnTo>
                      <a:pt x="3286" y="1205"/>
                    </a:lnTo>
                    <a:lnTo>
                      <a:pt x="3322" y="1092"/>
                    </a:lnTo>
                    <a:lnTo>
                      <a:pt x="3341" y="1037"/>
                    </a:lnTo>
                    <a:lnTo>
                      <a:pt x="3361" y="984"/>
                    </a:lnTo>
                    <a:lnTo>
                      <a:pt x="3382" y="935"/>
                    </a:lnTo>
                    <a:lnTo>
                      <a:pt x="3404" y="887"/>
                    </a:lnTo>
                    <a:lnTo>
                      <a:pt x="3427" y="842"/>
                    </a:lnTo>
                    <a:lnTo>
                      <a:pt x="3453" y="800"/>
                    </a:lnTo>
                    <a:lnTo>
                      <a:pt x="3482" y="762"/>
                    </a:lnTo>
                    <a:lnTo>
                      <a:pt x="3515" y="727"/>
                    </a:lnTo>
                    <a:lnTo>
                      <a:pt x="3547" y="696"/>
                    </a:lnTo>
                    <a:lnTo>
                      <a:pt x="3581" y="669"/>
                    </a:lnTo>
                    <a:lnTo>
                      <a:pt x="3614" y="644"/>
                    </a:lnTo>
                    <a:lnTo>
                      <a:pt x="3648" y="623"/>
                    </a:lnTo>
                    <a:lnTo>
                      <a:pt x="3683" y="603"/>
                    </a:lnTo>
                    <a:lnTo>
                      <a:pt x="3719" y="586"/>
                    </a:lnTo>
                    <a:lnTo>
                      <a:pt x="3755" y="573"/>
                    </a:lnTo>
                    <a:lnTo>
                      <a:pt x="3793" y="560"/>
                    </a:lnTo>
                    <a:lnTo>
                      <a:pt x="3833" y="549"/>
                    </a:lnTo>
                    <a:lnTo>
                      <a:pt x="3873" y="539"/>
                    </a:lnTo>
                    <a:lnTo>
                      <a:pt x="3915" y="531"/>
                    </a:lnTo>
                    <a:lnTo>
                      <a:pt x="3959" y="524"/>
                    </a:lnTo>
                    <a:lnTo>
                      <a:pt x="4052" y="510"/>
                    </a:lnTo>
                    <a:lnTo>
                      <a:pt x="4155" y="498"/>
                    </a:lnTo>
                    <a:lnTo>
                      <a:pt x="4267" y="483"/>
                    </a:lnTo>
                    <a:lnTo>
                      <a:pt x="4391" y="464"/>
                    </a:lnTo>
                    <a:lnTo>
                      <a:pt x="4457" y="453"/>
                    </a:lnTo>
                    <a:lnTo>
                      <a:pt x="4525" y="440"/>
                    </a:lnTo>
                    <a:lnTo>
                      <a:pt x="4598" y="425"/>
                    </a:lnTo>
                    <a:lnTo>
                      <a:pt x="4674" y="409"/>
                    </a:lnTo>
                    <a:lnTo>
                      <a:pt x="4754" y="389"/>
                    </a:lnTo>
                    <a:lnTo>
                      <a:pt x="4837" y="367"/>
                    </a:lnTo>
                    <a:lnTo>
                      <a:pt x="4925" y="342"/>
                    </a:lnTo>
                    <a:lnTo>
                      <a:pt x="5017" y="314"/>
                    </a:lnTo>
                    <a:lnTo>
                      <a:pt x="5112" y="282"/>
                    </a:lnTo>
                    <a:lnTo>
                      <a:pt x="5213" y="247"/>
                    </a:lnTo>
                    <a:lnTo>
                      <a:pt x="5316" y="207"/>
                    </a:lnTo>
                    <a:lnTo>
                      <a:pt x="5426" y="163"/>
                    </a:lnTo>
                    <a:lnTo>
                      <a:pt x="5535" y="121"/>
                    </a:lnTo>
                    <a:lnTo>
                      <a:pt x="5640" y="86"/>
                    </a:lnTo>
                    <a:lnTo>
                      <a:pt x="5741" y="57"/>
                    </a:lnTo>
                    <a:lnTo>
                      <a:pt x="5836" y="33"/>
                    </a:lnTo>
                    <a:lnTo>
                      <a:pt x="5927" y="17"/>
                    </a:lnTo>
                    <a:lnTo>
                      <a:pt x="6014" y="6"/>
                    </a:lnTo>
                    <a:lnTo>
                      <a:pt x="6098" y="1"/>
                    </a:lnTo>
                    <a:lnTo>
                      <a:pt x="6176" y="0"/>
                    </a:lnTo>
                    <a:lnTo>
                      <a:pt x="6252" y="5"/>
                    </a:lnTo>
                    <a:lnTo>
                      <a:pt x="6323" y="15"/>
                    </a:lnTo>
                    <a:lnTo>
                      <a:pt x="6391" y="28"/>
                    </a:lnTo>
                    <a:lnTo>
                      <a:pt x="6456" y="46"/>
                    </a:lnTo>
                    <a:lnTo>
                      <a:pt x="6517" y="68"/>
                    </a:lnTo>
                    <a:lnTo>
                      <a:pt x="6574" y="93"/>
                    </a:lnTo>
                    <a:lnTo>
                      <a:pt x="6629" y="123"/>
                    </a:lnTo>
                    <a:lnTo>
                      <a:pt x="6680" y="154"/>
                    </a:lnTo>
                    <a:lnTo>
                      <a:pt x="6728" y="189"/>
                    </a:lnTo>
                    <a:lnTo>
                      <a:pt x="6774" y="227"/>
                    </a:lnTo>
                    <a:lnTo>
                      <a:pt x="6816" y="267"/>
                    </a:lnTo>
                    <a:lnTo>
                      <a:pt x="6856" y="309"/>
                    </a:lnTo>
                    <a:lnTo>
                      <a:pt x="6894" y="353"/>
                    </a:lnTo>
                    <a:lnTo>
                      <a:pt x="6929" y="399"/>
                    </a:lnTo>
                    <a:lnTo>
                      <a:pt x="6961" y="445"/>
                    </a:lnTo>
                    <a:lnTo>
                      <a:pt x="6992" y="493"/>
                    </a:lnTo>
                    <a:lnTo>
                      <a:pt x="7021" y="541"/>
                    </a:lnTo>
                    <a:lnTo>
                      <a:pt x="7047" y="590"/>
                    </a:lnTo>
                    <a:lnTo>
                      <a:pt x="7072" y="640"/>
                    </a:lnTo>
                    <a:lnTo>
                      <a:pt x="7095" y="689"/>
                    </a:lnTo>
                    <a:lnTo>
                      <a:pt x="7116" y="737"/>
                    </a:lnTo>
                    <a:lnTo>
                      <a:pt x="7136" y="786"/>
                    </a:lnTo>
                    <a:lnTo>
                      <a:pt x="7153" y="833"/>
                    </a:lnTo>
                    <a:lnTo>
                      <a:pt x="7171" y="880"/>
                    </a:lnTo>
                    <a:close/>
                  </a:path>
                </a:pathLst>
              </a:custGeom>
              <a:solidFill>
                <a:srgbClr val="5D7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71" name="Freeform 14">
                <a:extLst>
                  <a:ext uri="{FF2B5EF4-FFF2-40B4-BE49-F238E27FC236}">
                    <a16:creationId xmlns:a16="http://schemas.microsoft.com/office/drawing/2014/main" xmlns="" id="{CC9F6256-2100-5502-189F-169B00F5B458}"/>
                  </a:ext>
                </a:extLst>
              </p:cNvPr>
              <p:cNvSpPr>
                <a:spLocks/>
              </p:cNvSpPr>
              <p:nvPr/>
            </p:nvSpPr>
            <p:spPr bwMode="auto">
              <a:xfrm>
                <a:off x="1887" y="898"/>
                <a:ext cx="1999" cy="1854"/>
              </a:xfrm>
              <a:custGeom>
                <a:avLst/>
                <a:gdLst>
                  <a:gd name="T0" fmla="*/ 0 w 9998"/>
                  <a:gd name="T1" fmla="*/ 0 h 9269"/>
                  <a:gd name="T2" fmla="*/ 0 w 9998"/>
                  <a:gd name="T3" fmla="*/ 0 h 9269"/>
                  <a:gd name="T4" fmla="*/ 0 w 9998"/>
                  <a:gd name="T5" fmla="*/ 0 h 9269"/>
                  <a:gd name="T6" fmla="*/ 0 w 9998"/>
                  <a:gd name="T7" fmla="*/ 0 h 9269"/>
                  <a:gd name="T8" fmla="*/ 0 w 9998"/>
                  <a:gd name="T9" fmla="*/ 0 h 9269"/>
                  <a:gd name="T10" fmla="*/ 0 w 9998"/>
                  <a:gd name="T11" fmla="*/ 0 h 9269"/>
                  <a:gd name="T12" fmla="*/ 0 w 9998"/>
                  <a:gd name="T13" fmla="*/ 0 h 9269"/>
                  <a:gd name="T14" fmla="*/ 0 w 9998"/>
                  <a:gd name="T15" fmla="*/ 0 h 9269"/>
                  <a:gd name="T16" fmla="*/ 0 w 9998"/>
                  <a:gd name="T17" fmla="*/ 0 h 9269"/>
                  <a:gd name="T18" fmla="*/ 0 w 9998"/>
                  <a:gd name="T19" fmla="*/ 0 h 9269"/>
                  <a:gd name="T20" fmla="*/ 0 w 9998"/>
                  <a:gd name="T21" fmla="*/ 0 h 9269"/>
                  <a:gd name="T22" fmla="*/ 0 w 9998"/>
                  <a:gd name="T23" fmla="*/ 0 h 9269"/>
                  <a:gd name="T24" fmla="*/ 0 w 9998"/>
                  <a:gd name="T25" fmla="*/ 0 h 9269"/>
                  <a:gd name="T26" fmla="*/ 0 w 9998"/>
                  <a:gd name="T27" fmla="*/ 0 h 9269"/>
                  <a:gd name="T28" fmla="*/ 0 w 9998"/>
                  <a:gd name="T29" fmla="*/ 0 h 9269"/>
                  <a:gd name="T30" fmla="*/ 0 w 9998"/>
                  <a:gd name="T31" fmla="*/ 0 h 9269"/>
                  <a:gd name="T32" fmla="*/ 0 w 9998"/>
                  <a:gd name="T33" fmla="*/ 0 h 9269"/>
                  <a:gd name="T34" fmla="*/ 0 w 9998"/>
                  <a:gd name="T35" fmla="*/ 0 h 9269"/>
                  <a:gd name="T36" fmla="*/ 0 w 9998"/>
                  <a:gd name="T37" fmla="*/ 0 h 9269"/>
                  <a:gd name="T38" fmla="*/ 0 w 9998"/>
                  <a:gd name="T39" fmla="*/ 0 h 9269"/>
                  <a:gd name="T40" fmla="*/ 0 w 9998"/>
                  <a:gd name="T41" fmla="*/ 0 h 9269"/>
                  <a:gd name="T42" fmla="*/ 0 w 9998"/>
                  <a:gd name="T43" fmla="*/ 0 h 9269"/>
                  <a:gd name="T44" fmla="*/ 0 w 9998"/>
                  <a:gd name="T45" fmla="*/ 0 h 9269"/>
                  <a:gd name="T46" fmla="*/ 0 w 9998"/>
                  <a:gd name="T47" fmla="*/ 0 h 9269"/>
                  <a:gd name="T48" fmla="*/ 0 w 9998"/>
                  <a:gd name="T49" fmla="*/ 0 h 9269"/>
                  <a:gd name="T50" fmla="*/ 0 w 9998"/>
                  <a:gd name="T51" fmla="*/ 0 h 9269"/>
                  <a:gd name="T52" fmla="*/ 0 w 9998"/>
                  <a:gd name="T53" fmla="*/ 0 h 9269"/>
                  <a:gd name="T54" fmla="*/ 0 w 9998"/>
                  <a:gd name="T55" fmla="*/ 0 h 9269"/>
                  <a:gd name="T56" fmla="*/ 0 w 9998"/>
                  <a:gd name="T57" fmla="*/ 0 h 9269"/>
                  <a:gd name="T58" fmla="*/ 0 w 9998"/>
                  <a:gd name="T59" fmla="*/ 0 h 9269"/>
                  <a:gd name="T60" fmla="*/ 0 w 9998"/>
                  <a:gd name="T61" fmla="*/ 0 h 9269"/>
                  <a:gd name="T62" fmla="*/ 0 w 9998"/>
                  <a:gd name="T63" fmla="*/ 0 h 9269"/>
                  <a:gd name="T64" fmla="*/ 0 w 9998"/>
                  <a:gd name="T65" fmla="*/ 0 h 9269"/>
                  <a:gd name="T66" fmla="*/ 0 w 9998"/>
                  <a:gd name="T67" fmla="*/ 0 h 9269"/>
                  <a:gd name="T68" fmla="*/ 0 w 9998"/>
                  <a:gd name="T69" fmla="*/ 0 h 9269"/>
                  <a:gd name="T70" fmla="*/ 0 w 9998"/>
                  <a:gd name="T71" fmla="*/ 0 h 9269"/>
                  <a:gd name="T72" fmla="*/ 0 w 9998"/>
                  <a:gd name="T73" fmla="*/ 0 h 9269"/>
                  <a:gd name="T74" fmla="*/ 0 w 9998"/>
                  <a:gd name="T75" fmla="*/ 0 h 9269"/>
                  <a:gd name="T76" fmla="*/ 0 w 9998"/>
                  <a:gd name="T77" fmla="*/ 0 h 9269"/>
                  <a:gd name="T78" fmla="*/ 0 w 9998"/>
                  <a:gd name="T79" fmla="*/ 0 h 9269"/>
                  <a:gd name="T80" fmla="*/ 0 w 9998"/>
                  <a:gd name="T81" fmla="*/ 0 h 9269"/>
                  <a:gd name="T82" fmla="*/ 0 w 9998"/>
                  <a:gd name="T83" fmla="*/ 0 h 9269"/>
                  <a:gd name="T84" fmla="*/ 0 w 9998"/>
                  <a:gd name="T85" fmla="*/ 0 h 9269"/>
                  <a:gd name="T86" fmla="*/ 0 w 9998"/>
                  <a:gd name="T87" fmla="*/ 0 h 9269"/>
                  <a:gd name="T88" fmla="*/ 0 w 9998"/>
                  <a:gd name="T89" fmla="*/ 0 h 9269"/>
                  <a:gd name="T90" fmla="*/ 0 w 9998"/>
                  <a:gd name="T91" fmla="*/ 0 h 9269"/>
                  <a:gd name="T92" fmla="*/ 0 w 9998"/>
                  <a:gd name="T93" fmla="*/ 0 h 9269"/>
                  <a:gd name="T94" fmla="*/ 0 w 9998"/>
                  <a:gd name="T95" fmla="*/ 0 h 9269"/>
                  <a:gd name="T96" fmla="*/ 0 w 9998"/>
                  <a:gd name="T97" fmla="*/ 0 h 9269"/>
                  <a:gd name="T98" fmla="*/ 0 w 9998"/>
                  <a:gd name="T99" fmla="*/ 0 h 9269"/>
                  <a:gd name="T100" fmla="*/ 0 w 9998"/>
                  <a:gd name="T101" fmla="*/ 0 h 9269"/>
                  <a:gd name="T102" fmla="*/ 0 w 9998"/>
                  <a:gd name="T103" fmla="*/ 0 h 9269"/>
                  <a:gd name="T104" fmla="*/ 0 w 9998"/>
                  <a:gd name="T105" fmla="*/ 0 h 9269"/>
                  <a:gd name="T106" fmla="*/ 0 w 9998"/>
                  <a:gd name="T107" fmla="*/ 0 h 9269"/>
                  <a:gd name="T108" fmla="*/ 0 w 9998"/>
                  <a:gd name="T109" fmla="*/ 0 h 9269"/>
                  <a:gd name="T110" fmla="*/ 0 w 9998"/>
                  <a:gd name="T111" fmla="*/ 0 h 9269"/>
                  <a:gd name="T112" fmla="*/ 0 w 9998"/>
                  <a:gd name="T113" fmla="*/ 0 h 9269"/>
                  <a:gd name="T114" fmla="*/ 0 w 9998"/>
                  <a:gd name="T115" fmla="*/ 0 h 9269"/>
                  <a:gd name="T116" fmla="*/ 0 w 9998"/>
                  <a:gd name="T117" fmla="*/ 0 h 9269"/>
                  <a:gd name="T118" fmla="*/ 0 w 9998"/>
                  <a:gd name="T119" fmla="*/ 0 h 92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98"/>
                  <a:gd name="T181" fmla="*/ 0 h 9269"/>
                  <a:gd name="T182" fmla="*/ 9998 w 9998"/>
                  <a:gd name="T183" fmla="*/ 9269 h 92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98" h="9269">
                    <a:moveTo>
                      <a:pt x="6914" y="817"/>
                    </a:moveTo>
                    <a:lnTo>
                      <a:pt x="6930" y="862"/>
                    </a:lnTo>
                    <a:lnTo>
                      <a:pt x="6948" y="909"/>
                    </a:lnTo>
                    <a:lnTo>
                      <a:pt x="6967" y="952"/>
                    </a:lnTo>
                    <a:lnTo>
                      <a:pt x="6985" y="996"/>
                    </a:lnTo>
                    <a:lnTo>
                      <a:pt x="7007" y="1038"/>
                    </a:lnTo>
                    <a:lnTo>
                      <a:pt x="7028" y="1080"/>
                    </a:lnTo>
                    <a:lnTo>
                      <a:pt x="7050" y="1121"/>
                    </a:lnTo>
                    <a:lnTo>
                      <a:pt x="7074" y="1161"/>
                    </a:lnTo>
                    <a:lnTo>
                      <a:pt x="7099" y="1199"/>
                    </a:lnTo>
                    <a:lnTo>
                      <a:pt x="7125" y="1237"/>
                    </a:lnTo>
                    <a:lnTo>
                      <a:pt x="7153" y="1273"/>
                    </a:lnTo>
                    <a:lnTo>
                      <a:pt x="7182" y="1308"/>
                    </a:lnTo>
                    <a:lnTo>
                      <a:pt x="7212" y="1342"/>
                    </a:lnTo>
                    <a:lnTo>
                      <a:pt x="7244" y="1375"/>
                    </a:lnTo>
                    <a:lnTo>
                      <a:pt x="7277" y="1407"/>
                    </a:lnTo>
                    <a:lnTo>
                      <a:pt x="7312" y="1437"/>
                    </a:lnTo>
                    <a:lnTo>
                      <a:pt x="7348" y="1465"/>
                    </a:lnTo>
                    <a:lnTo>
                      <a:pt x="7386" y="1493"/>
                    </a:lnTo>
                    <a:lnTo>
                      <a:pt x="7426" y="1519"/>
                    </a:lnTo>
                    <a:lnTo>
                      <a:pt x="7467" y="1544"/>
                    </a:lnTo>
                    <a:lnTo>
                      <a:pt x="7511" y="1566"/>
                    </a:lnTo>
                    <a:lnTo>
                      <a:pt x="7556" y="1589"/>
                    </a:lnTo>
                    <a:lnTo>
                      <a:pt x="7602" y="1609"/>
                    </a:lnTo>
                    <a:lnTo>
                      <a:pt x="7650" y="1626"/>
                    </a:lnTo>
                    <a:lnTo>
                      <a:pt x="7702" y="1644"/>
                    </a:lnTo>
                    <a:lnTo>
                      <a:pt x="7754" y="1659"/>
                    </a:lnTo>
                    <a:lnTo>
                      <a:pt x="7809" y="1672"/>
                    </a:lnTo>
                    <a:lnTo>
                      <a:pt x="7865" y="1684"/>
                    </a:lnTo>
                    <a:lnTo>
                      <a:pt x="7925" y="1694"/>
                    </a:lnTo>
                    <a:lnTo>
                      <a:pt x="7986" y="1701"/>
                    </a:lnTo>
                    <a:lnTo>
                      <a:pt x="8048" y="1707"/>
                    </a:lnTo>
                    <a:lnTo>
                      <a:pt x="8115" y="1711"/>
                    </a:lnTo>
                    <a:lnTo>
                      <a:pt x="8180" y="1716"/>
                    </a:lnTo>
                    <a:lnTo>
                      <a:pt x="8241" y="1722"/>
                    </a:lnTo>
                    <a:lnTo>
                      <a:pt x="8297" y="1731"/>
                    </a:lnTo>
                    <a:lnTo>
                      <a:pt x="8350" y="1741"/>
                    </a:lnTo>
                    <a:lnTo>
                      <a:pt x="8402" y="1754"/>
                    </a:lnTo>
                    <a:lnTo>
                      <a:pt x="8448" y="1769"/>
                    </a:lnTo>
                    <a:lnTo>
                      <a:pt x="8491" y="1785"/>
                    </a:lnTo>
                    <a:lnTo>
                      <a:pt x="8531" y="1802"/>
                    </a:lnTo>
                    <a:lnTo>
                      <a:pt x="8569" y="1822"/>
                    </a:lnTo>
                    <a:lnTo>
                      <a:pt x="8604" y="1843"/>
                    </a:lnTo>
                    <a:lnTo>
                      <a:pt x="8635" y="1866"/>
                    </a:lnTo>
                    <a:lnTo>
                      <a:pt x="8664" y="1890"/>
                    </a:lnTo>
                    <a:lnTo>
                      <a:pt x="8690" y="1916"/>
                    </a:lnTo>
                    <a:lnTo>
                      <a:pt x="8712" y="1942"/>
                    </a:lnTo>
                    <a:lnTo>
                      <a:pt x="8734" y="1971"/>
                    </a:lnTo>
                    <a:lnTo>
                      <a:pt x="8752" y="1999"/>
                    </a:lnTo>
                    <a:lnTo>
                      <a:pt x="8768" y="2031"/>
                    </a:lnTo>
                    <a:lnTo>
                      <a:pt x="8783" y="2062"/>
                    </a:lnTo>
                    <a:lnTo>
                      <a:pt x="8795" y="2094"/>
                    </a:lnTo>
                    <a:lnTo>
                      <a:pt x="8806" y="2128"/>
                    </a:lnTo>
                    <a:lnTo>
                      <a:pt x="8813" y="2163"/>
                    </a:lnTo>
                    <a:lnTo>
                      <a:pt x="8821" y="2198"/>
                    </a:lnTo>
                    <a:lnTo>
                      <a:pt x="8826" y="2234"/>
                    </a:lnTo>
                    <a:lnTo>
                      <a:pt x="8830" y="2272"/>
                    </a:lnTo>
                    <a:lnTo>
                      <a:pt x="8831" y="2308"/>
                    </a:lnTo>
                    <a:lnTo>
                      <a:pt x="8832" y="2346"/>
                    </a:lnTo>
                    <a:lnTo>
                      <a:pt x="8832" y="2385"/>
                    </a:lnTo>
                    <a:lnTo>
                      <a:pt x="8831" y="2424"/>
                    </a:lnTo>
                    <a:lnTo>
                      <a:pt x="8828" y="2463"/>
                    </a:lnTo>
                    <a:lnTo>
                      <a:pt x="8825" y="2502"/>
                    </a:lnTo>
                    <a:lnTo>
                      <a:pt x="8821" y="2541"/>
                    </a:lnTo>
                    <a:lnTo>
                      <a:pt x="8816" y="2581"/>
                    </a:lnTo>
                    <a:lnTo>
                      <a:pt x="8812" y="2621"/>
                    </a:lnTo>
                    <a:lnTo>
                      <a:pt x="8810" y="2661"/>
                    </a:lnTo>
                    <a:lnTo>
                      <a:pt x="8808" y="2702"/>
                    </a:lnTo>
                    <a:lnTo>
                      <a:pt x="8810" y="2743"/>
                    </a:lnTo>
                    <a:lnTo>
                      <a:pt x="8812" y="2785"/>
                    </a:lnTo>
                    <a:lnTo>
                      <a:pt x="8817" y="2827"/>
                    </a:lnTo>
                    <a:lnTo>
                      <a:pt x="8823" y="2869"/>
                    </a:lnTo>
                    <a:lnTo>
                      <a:pt x="8832" y="2911"/>
                    </a:lnTo>
                    <a:lnTo>
                      <a:pt x="8842" y="2953"/>
                    </a:lnTo>
                    <a:lnTo>
                      <a:pt x="8855" y="2997"/>
                    </a:lnTo>
                    <a:lnTo>
                      <a:pt x="8868" y="3039"/>
                    </a:lnTo>
                    <a:lnTo>
                      <a:pt x="8883" y="3082"/>
                    </a:lnTo>
                    <a:lnTo>
                      <a:pt x="8902" y="3123"/>
                    </a:lnTo>
                    <a:lnTo>
                      <a:pt x="8921" y="3165"/>
                    </a:lnTo>
                    <a:lnTo>
                      <a:pt x="8943" y="3208"/>
                    </a:lnTo>
                    <a:lnTo>
                      <a:pt x="8966" y="3249"/>
                    </a:lnTo>
                    <a:lnTo>
                      <a:pt x="8992" y="3290"/>
                    </a:lnTo>
                    <a:lnTo>
                      <a:pt x="9019" y="3330"/>
                    </a:lnTo>
                    <a:lnTo>
                      <a:pt x="9048" y="3370"/>
                    </a:lnTo>
                    <a:lnTo>
                      <a:pt x="9079" y="3410"/>
                    </a:lnTo>
                    <a:lnTo>
                      <a:pt x="9113" y="3449"/>
                    </a:lnTo>
                    <a:lnTo>
                      <a:pt x="9148" y="3486"/>
                    </a:lnTo>
                    <a:lnTo>
                      <a:pt x="9185" y="3523"/>
                    </a:lnTo>
                    <a:lnTo>
                      <a:pt x="9225" y="3560"/>
                    </a:lnTo>
                    <a:lnTo>
                      <a:pt x="9266" y="3596"/>
                    </a:lnTo>
                    <a:lnTo>
                      <a:pt x="9310" y="3630"/>
                    </a:lnTo>
                    <a:lnTo>
                      <a:pt x="9356" y="3663"/>
                    </a:lnTo>
                    <a:lnTo>
                      <a:pt x="9404" y="3696"/>
                    </a:lnTo>
                    <a:lnTo>
                      <a:pt x="9454" y="3727"/>
                    </a:lnTo>
                    <a:lnTo>
                      <a:pt x="9506" y="3757"/>
                    </a:lnTo>
                    <a:lnTo>
                      <a:pt x="9560" y="3784"/>
                    </a:lnTo>
                    <a:lnTo>
                      <a:pt x="9616" y="3812"/>
                    </a:lnTo>
                    <a:lnTo>
                      <a:pt x="9671" y="3839"/>
                    </a:lnTo>
                    <a:lnTo>
                      <a:pt x="9721" y="3870"/>
                    </a:lnTo>
                    <a:lnTo>
                      <a:pt x="9767" y="3904"/>
                    </a:lnTo>
                    <a:lnTo>
                      <a:pt x="9807" y="3940"/>
                    </a:lnTo>
                    <a:lnTo>
                      <a:pt x="9843" y="3978"/>
                    </a:lnTo>
                    <a:lnTo>
                      <a:pt x="9874" y="4019"/>
                    </a:lnTo>
                    <a:lnTo>
                      <a:pt x="9903" y="4061"/>
                    </a:lnTo>
                    <a:lnTo>
                      <a:pt x="9926" y="4105"/>
                    </a:lnTo>
                    <a:lnTo>
                      <a:pt x="9946" y="4150"/>
                    </a:lnTo>
                    <a:lnTo>
                      <a:pt x="9963" y="4197"/>
                    </a:lnTo>
                    <a:lnTo>
                      <a:pt x="9975" y="4246"/>
                    </a:lnTo>
                    <a:lnTo>
                      <a:pt x="9985" y="4295"/>
                    </a:lnTo>
                    <a:lnTo>
                      <a:pt x="9993" y="4345"/>
                    </a:lnTo>
                    <a:lnTo>
                      <a:pt x="9996" y="4396"/>
                    </a:lnTo>
                    <a:lnTo>
                      <a:pt x="9998" y="4447"/>
                    </a:lnTo>
                    <a:lnTo>
                      <a:pt x="9996" y="4498"/>
                    </a:lnTo>
                    <a:lnTo>
                      <a:pt x="9994" y="4549"/>
                    </a:lnTo>
                    <a:lnTo>
                      <a:pt x="9988" y="4602"/>
                    </a:lnTo>
                    <a:lnTo>
                      <a:pt x="9980" y="4653"/>
                    </a:lnTo>
                    <a:lnTo>
                      <a:pt x="9971" y="4703"/>
                    </a:lnTo>
                    <a:lnTo>
                      <a:pt x="9960" y="4753"/>
                    </a:lnTo>
                    <a:lnTo>
                      <a:pt x="9948" y="4803"/>
                    </a:lnTo>
                    <a:lnTo>
                      <a:pt x="9934" y="4851"/>
                    </a:lnTo>
                    <a:lnTo>
                      <a:pt x="9919" y="4898"/>
                    </a:lnTo>
                    <a:lnTo>
                      <a:pt x="9904" y="4944"/>
                    </a:lnTo>
                    <a:lnTo>
                      <a:pt x="9888" y="4989"/>
                    </a:lnTo>
                    <a:lnTo>
                      <a:pt x="9870" y="5031"/>
                    </a:lnTo>
                    <a:lnTo>
                      <a:pt x="9853" y="5071"/>
                    </a:lnTo>
                    <a:lnTo>
                      <a:pt x="9835" y="5110"/>
                    </a:lnTo>
                    <a:lnTo>
                      <a:pt x="9818" y="5146"/>
                    </a:lnTo>
                    <a:lnTo>
                      <a:pt x="9802" y="5180"/>
                    </a:lnTo>
                    <a:lnTo>
                      <a:pt x="9784" y="5211"/>
                    </a:lnTo>
                    <a:lnTo>
                      <a:pt x="9768" y="5240"/>
                    </a:lnTo>
                    <a:lnTo>
                      <a:pt x="9751" y="5267"/>
                    </a:lnTo>
                    <a:lnTo>
                      <a:pt x="9733" y="5293"/>
                    </a:lnTo>
                    <a:lnTo>
                      <a:pt x="9714" y="5318"/>
                    </a:lnTo>
                    <a:lnTo>
                      <a:pt x="9679" y="5366"/>
                    </a:lnTo>
                    <a:lnTo>
                      <a:pt x="9644" y="5409"/>
                    </a:lnTo>
                    <a:lnTo>
                      <a:pt x="9612" y="5452"/>
                    </a:lnTo>
                    <a:lnTo>
                      <a:pt x="9581" y="5493"/>
                    </a:lnTo>
                    <a:lnTo>
                      <a:pt x="9567" y="5513"/>
                    </a:lnTo>
                    <a:lnTo>
                      <a:pt x="9555" y="5534"/>
                    </a:lnTo>
                    <a:lnTo>
                      <a:pt x="9543" y="5555"/>
                    </a:lnTo>
                    <a:lnTo>
                      <a:pt x="9532" y="5577"/>
                    </a:lnTo>
                    <a:lnTo>
                      <a:pt x="9523" y="5599"/>
                    </a:lnTo>
                    <a:lnTo>
                      <a:pt x="9516" y="5622"/>
                    </a:lnTo>
                    <a:lnTo>
                      <a:pt x="9510" y="5645"/>
                    </a:lnTo>
                    <a:lnTo>
                      <a:pt x="9506" y="5670"/>
                    </a:lnTo>
                    <a:lnTo>
                      <a:pt x="9503" y="5696"/>
                    </a:lnTo>
                    <a:lnTo>
                      <a:pt x="9503" y="5724"/>
                    </a:lnTo>
                    <a:lnTo>
                      <a:pt x="9505" y="5753"/>
                    </a:lnTo>
                    <a:lnTo>
                      <a:pt x="9510" y="5783"/>
                    </a:lnTo>
                    <a:lnTo>
                      <a:pt x="9516" y="5814"/>
                    </a:lnTo>
                    <a:lnTo>
                      <a:pt x="9525" y="5847"/>
                    </a:lnTo>
                    <a:lnTo>
                      <a:pt x="9536" y="5884"/>
                    </a:lnTo>
                    <a:lnTo>
                      <a:pt x="9550" y="5921"/>
                    </a:lnTo>
                    <a:lnTo>
                      <a:pt x="9567" y="5961"/>
                    </a:lnTo>
                    <a:lnTo>
                      <a:pt x="9587" y="6003"/>
                    </a:lnTo>
                    <a:lnTo>
                      <a:pt x="9610" y="6048"/>
                    </a:lnTo>
                    <a:lnTo>
                      <a:pt x="9636" y="6095"/>
                    </a:lnTo>
                    <a:lnTo>
                      <a:pt x="9663" y="6143"/>
                    </a:lnTo>
                    <a:lnTo>
                      <a:pt x="9686" y="6192"/>
                    </a:lnTo>
                    <a:lnTo>
                      <a:pt x="9706" y="6241"/>
                    </a:lnTo>
                    <a:lnTo>
                      <a:pt x="9723" y="6289"/>
                    </a:lnTo>
                    <a:lnTo>
                      <a:pt x="9737" y="6338"/>
                    </a:lnTo>
                    <a:lnTo>
                      <a:pt x="9747" y="6385"/>
                    </a:lnTo>
                    <a:lnTo>
                      <a:pt x="9754" y="6433"/>
                    </a:lnTo>
                    <a:lnTo>
                      <a:pt x="9759" y="6479"/>
                    </a:lnTo>
                    <a:lnTo>
                      <a:pt x="9762" y="6525"/>
                    </a:lnTo>
                    <a:lnTo>
                      <a:pt x="9760" y="6571"/>
                    </a:lnTo>
                    <a:lnTo>
                      <a:pt x="9757" y="6616"/>
                    </a:lnTo>
                    <a:lnTo>
                      <a:pt x="9751" y="6660"/>
                    </a:lnTo>
                    <a:lnTo>
                      <a:pt x="9742" y="6702"/>
                    </a:lnTo>
                    <a:lnTo>
                      <a:pt x="9732" y="6745"/>
                    </a:lnTo>
                    <a:lnTo>
                      <a:pt x="9718" y="6785"/>
                    </a:lnTo>
                    <a:lnTo>
                      <a:pt x="9702" y="6825"/>
                    </a:lnTo>
                    <a:lnTo>
                      <a:pt x="9684" y="6863"/>
                    </a:lnTo>
                    <a:lnTo>
                      <a:pt x="9664" y="6900"/>
                    </a:lnTo>
                    <a:lnTo>
                      <a:pt x="9642" y="6935"/>
                    </a:lnTo>
                    <a:lnTo>
                      <a:pt x="9618" y="6968"/>
                    </a:lnTo>
                    <a:lnTo>
                      <a:pt x="9592" y="7001"/>
                    </a:lnTo>
                    <a:lnTo>
                      <a:pt x="9565" y="7031"/>
                    </a:lnTo>
                    <a:lnTo>
                      <a:pt x="9535" y="7059"/>
                    </a:lnTo>
                    <a:lnTo>
                      <a:pt x="9503" y="7086"/>
                    </a:lnTo>
                    <a:lnTo>
                      <a:pt x="9471" y="7109"/>
                    </a:lnTo>
                    <a:lnTo>
                      <a:pt x="9436" y="7132"/>
                    </a:lnTo>
                    <a:lnTo>
                      <a:pt x="9400" y="7152"/>
                    </a:lnTo>
                    <a:lnTo>
                      <a:pt x="9362" y="7170"/>
                    </a:lnTo>
                    <a:lnTo>
                      <a:pt x="9324" y="7185"/>
                    </a:lnTo>
                    <a:lnTo>
                      <a:pt x="9284" y="7199"/>
                    </a:lnTo>
                    <a:lnTo>
                      <a:pt x="9244" y="7209"/>
                    </a:lnTo>
                    <a:lnTo>
                      <a:pt x="9201" y="7217"/>
                    </a:lnTo>
                    <a:lnTo>
                      <a:pt x="9160" y="7227"/>
                    </a:lnTo>
                    <a:lnTo>
                      <a:pt x="9124" y="7242"/>
                    </a:lnTo>
                    <a:lnTo>
                      <a:pt x="9090" y="7262"/>
                    </a:lnTo>
                    <a:lnTo>
                      <a:pt x="9060" y="7288"/>
                    </a:lnTo>
                    <a:lnTo>
                      <a:pt x="9034" y="7318"/>
                    </a:lnTo>
                    <a:lnTo>
                      <a:pt x="9012" y="7351"/>
                    </a:lnTo>
                    <a:lnTo>
                      <a:pt x="8992" y="7389"/>
                    </a:lnTo>
                    <a:lnTo>
                      <a:pt x="8974" y="7430"/>
                    </a:lnTo>
                    <a:lnTo>
                      <a:pt x="8959" y="7474"/>
                    </a:lnTo>
                    <a:lnTo>
                      <a:pt x="8947" y="7520"/>
                    </a:lnTo>
                    <a:lnTo>
                      <a:pt x="8937" y="7569"/>
                    </a:lnTo>
                    <a:lnTo>
                      <a:pt x="8929" y="7620"/>
                    </a:lnTo>
                    <a:lnTo>
                      <a:pt x="8924" y="7671"/>
                    </a:lnTo>
                    <a:lnTo>
                      <a:pt x="8921" y="7725"/>
                    </a:lnTo>
                    <a:lnTo>
                      <a:pt x="8918" y="7777"/>
                    </a:lnTo>
                    <a:lnTo>
                      <a:pt x="8917" y="7831"/>
                    </a:lnTo>
                    <a:lnTo>
                      <a:pt x="8918" y="7884"/>
                    </a:lnTo>
                    <a:lnTo>
                      <a:pt x="8919" y="7937"/>
                    </a:lnTo>
                    <a:lnTo>
                      <a:pt x="8922" y="7989"/>
                    </a:lnTo>
                    <a:lnTo>
                      <a:pt x="8926" y="8039"/>
                    </a:lnTo>
                    <a:lnTo>
                      <a:pt x="8936" y="8134"/>
                    </a:lnTo>
                    <a:lnTo>
                      <a:pt x="8946" y="8219"/>
                    </a:lnTo>
                    <a:lnTo>
                      <a:pt x="8956" y="8290"/>
                    </a:lnTo>
                    <a:lnTo>
                      <a:pt x="8966" y="8345"/>
                    </a:lnTo>
                    <a:lnTo>
                      <a:pt x="8972" y="8381"/>
                    </a:lnTo>
                    <a:lnTo>
                      <a:pt x="8974" y="8394"/>
                    </a:lnTo>
                    <a:lnTo>
                      <a:pt x="8868" y="8486"/>
                    </a:lnTo>
                    <a:lnTo>
                      <a:pt x="8732" y="8573"/>
                    </a:lnTo>
                    <a:lnTo>
                      <a:pt x="8568" y="8656"/>
                    </a:lnTo>
                    <a:lnTo>
                      <a:pt x="8378" y="8733"/>
                    </a:lnTo>
                    <a:lnTo>
                      <a:pt x="8163" y="8805"/>
                    </a:lnTo>
                    <a:lnTo>
                      <a:pt x="7926" y="8872"/>
                    </a:lnTo>
                    <a:lnTo>
                      <a:pt x="7670" y="8933"/>
                    </a:lnTo>
                    <a:lnTo>
                      <a:pt x="7398" y="8989"/>
                    </a:lnTo>
                    <a:lnTo>
                      <a:pt x="7110" y="9040"/>
                    </a:lnTo>
                    <a:lnTo>
                      <a:pt x="6809" y="9086"/>
                    </a:lnTo>
                    <a:lnTo>
                      <a:pt x="6499" y="9128"/>
                    </a:lnTo>
                    <a:lnTo>
                      <a:pt x="6179" y="9162"/>
                    </a:lnTo>
                    <a:lnTo>
                      <a:pt x="5854" y="9194"/>
                    </a:lnTo>
                    <a:lnTo>
                      <a:pt x="5525" y="9219"/>
                    </a:lnTo>
                    <a:lnTo>
                      <a:pt x="5195" y="9239"/>
                    </a:lnTo>
                    <a:lnTo>
                      <a:pt x="4864" y="9254"/>
                    </a:lnTo>
                    <a:lnTo>
                      <a:pt x="4538" y="9264"/>
                    </a:lnTo>
                    <a:lnTo>
                      <a:pt x="4216" y="9269"/>
                    </a:lnTo>
                    <a:lnTo>
                      <a:pt x="3902" y="9267"/>
                    </a:lnTo>
                    <a:lnTo>
                      <a:pt x="3598" y="9262"/>
                    </a:lnTo>
                    <a:lnTo>
                      <a:pt x="3306" y="9251"/>
                    </a:lnTo>
                    <a:lnTo>
                      <a:pt x="3027" y="9236"/>
                    </a:lnTo>
                    <a:lnTo>
                      <a:pt x="2765" y="9215"/>
                    </a:lnTo>
                    <a:lnTo>
                      <a:pt x="2522" y="9189"/>
                    </a:lnTo>
                    <a:lnTo>
                      <a:pt x="2300" y="9157"/>
                    </a:lnTo>
                    <a:lnTo>
                      <a:pt x="2101" y="9121"/>
                    </a:lnTo>
                    <a:lnTo>
                      <a:pt x="1927" y="9080"/>
                    </a:lnTo>
                    <a:lnTo>
                      <a:pt x="1781" y="9034"/>
                    </a:lnTo>
                    <a:lnTo>
                      <a:pt x="1665" y="8983"/>
                    </a:lnTo>
                    <a:lnTo>
                      <a:pt x="1581" y="8927"/>
                    </a:lnTo>
                    <a:lnTo>
                      <a:pt x="1531" y="8865"/>
                    </a:lnTo>
                    <a:lnTo>
                      <a:pt x="1519" y="8798"/>
                    </a:lnTo>
                    <a:lnTo>
                      <a:pt x="1522" y="8732"/>
                    </a:lnTo>
                    <a:lnTo>
                      <a:pt x="1524" y="8668"/>
                    </a:lnTo>
                    <a:lnTo>
                      <a:pt x="1524" y="8608"/>
                    </a:lnTo>
                    <a:lnTo>
                      <a:pt x="1520" y="8553"/>
                    </a:lnTo>
                    <a:lnTo>
                      <a:pt x="1515" y="8501"/>
                    </a:lnTo>
                    <a:lnTo>
                      <a:pt x="1507" y="8451"/>
                    </a:lnTo>
                    <a:lnTo>
                      <a:pt x="1499" y="8405"/>
                    </a:lnTo>
                    <a:lnTo>
                      <a:pt x="1487" y="8361"/>
                    </a:lnTo>
                    <a:lnTo>
                      <a:pt x="1475" y="8320"/>
                    </a:lnTo>
                    <a:lnTo>
                      <a:pt x="1461" y="8280"/>
                    </a:lnTo>
                    <a:lnTo>
                      <a:pt x="1448" y="8244"/>
                    </a:lnTo>
                    <a:lnTo>
                      <a:pt x="1431" y="8209"/>
                    </a:lnTo>
                    <a:lnTo>
                      <a:pt x="1415" y="8175"/>
                    </a:lnTo>
                    <a:lnTo>
                      <a:pt x="1398" y="8144"/>
                    </a:lnTo>
                    <a:lnTo>
                      <a:pt x="1380" y="8114"/>
                    </a:lnTo>
                    <a:lnTo>
                      <a:pt x="1363" y="8084"/>
                    </a:lnTo>
                    <a:lnTo>
                      <a:pt x="1328" y="8028"/>
                    </a:lnTo>
                    <a:lnTo>
                      <a:pt x="1293" y="7974"/>
                    </a:lnTo>
                    <a:lnTo>
                      <a:pt x="1275" y="7948"/>
                    </a:lnTo>
                    <a:lnTo>
                      <a:pt x="1260" y="7922"/>
                    </a:lnTo>
                    <a:lnTo>
                      <a:pt x="1245" y="7894"/>
                    </a:lnTo>
                    <a:lnTo>
                      <a:pt x="1230" y="7867"/>
                    </a:lnTo>
                    <a:lnTo>
                      <a:pt x="1218" y="7839"/>
                    </a:lnTo>
                    <a:lnTo>
                      <a:pt x="1207" y="7811"/>
                    </a:lnTo>
                    <a:lnTo>
                      <a:pt x="1197" y="7781"/>
                    </a:lnTo>
                    <a:lnTo>
                      <a:pt x="1189" y="7748"/>
                    </a:lnTo>
                    <a:lnTo>
                      <a:pt x="1183" y="7716"/>
                    </a:lnTo>
                    <a:lnTo>
                      <a:pt x="1179" y="7682"/>
                    </a:lnTo>
                    <a:lnTo>
                      <a:pt x="1177" y="7646"/>
                    </a:lnTo>
                    <a:lnTo>
                      <a:pt x="1178" y="7607"/>
                    </a:lnTo>
                    <a:lnTo>
                      <a:pt x="1177" y="7569"/>
                    </a:lnTo>
                    <a:lnTo>
                      <a:pt x="1172" y="7532"/>
                    </a:lnTo>
                    <a:lnTo>
                      <a:pt x="1162" y="7499"/>
                    </a:lnTo>
                    <a:lnTo>
                      <a:pt x="1148" y="7466"/>
                    </a:lnTo>
                    <a:lnTo>
                      <a:pt x="1131" y="7435"/>
                    </a:lnTo>
                    <a:lnTo>
                      <a:pt x="1108" y="7405"/>
                    </a:lnTo>
                    <a:lnTo>
                      <a:pt x="1083" y="7376"/>
                    </a:lnTo>
                    <a:lnTo>
                      <a:pt x="1054" y="7349"/>
                    </a:lnTo>
                    <a:lnTo>
                      <a:pt x="1023" y="7321"/>
                    </a:lnTo>
                    <a:lnTo>
                      <a:pt x="988" y="7294"/>
                    </a:lnTo>
                    <a:lnTo>
                      <a:pt x="952" y="7267"/>
                    </a:lnTo>
                    <a:lnTo>
                      <a:pt x="915" y="7239"/>
                    </a:lnTo>
                    <a:lnTo>
                      <a:pt x="832" y="7183"/>
                    </a:lnTo>
                    <a:lnTo>
                      <a:pt x="746" y="7124"/>
                    </a:lnTo>
                    <a:lnTo>
                      <a:pt x="703" y="7092"/>
                    </a:lnTo>
                    <a:lnTo>
                      <a:pt x="658" y="7059"/>
                    </a:lnTo>
                    <a:lnTo>
                      <a:pt x="614" y="7024"/>
                    </a:lnTo>
                    <a:lnTo>
                      <a:pt x="570" y="6987"/>
                    </a:lnTo>
                    <a:lnTo>
                      <a:pt x="527" y="6948"/>
                    </a:lnTo>
                    <a:lnTo>
                      <a:pt x="484" y="6906"/>
                    </a:lnTo>
                    <a:lnTo>
                      <a:pt x="443" y="6862"/>
                    </a:lnTo>
                    <a:lnTo>
                      <a:pt x="403" y="6815"/>
                    </a:lnTo>
                    <a:lnTo>
                      <a:pt x="366" y="6764"/>
                    </a:lnTo>
                    <a:lnTo>
                      <a:pt x="329" y="6710"/>
                    </a:lnTo>
                    <a:lnTo>
                      <a:pt x="296" y="6652"/>
                    </a:lnTo>
                    <a:lnTo>
                      <a:pt x="266" y="6591"/>
                    </a:lnTo>
                    <a:lnTo>
                      <a:pt x="237" y="6525"/>
                    </a:lnTo>
                    <a:lnTo>
                      <a:pt x="213" y="6457"/>
                    </a:lnTo>
                    <a:lnTo>
                      <a:pt x="192" y="6382"/>
                    </a:lnTo>
                    <a:lnTo>
                      <a:pt x="175" y="6303"/>
                    </a:lnTo>
                    <a:lnTo>
                      <a:pt x="146" y="6151"/>
                    </a:lnTo>
                    <a:lnTo>
                      <a:pt x="119" y="6016"/>
                    </a:lnTo>
                    <a:lnTo>
                      <a:pt x="94" y="5895"/>
                    </a:lnTo>
                    <a:lnTo>
                      <a:pt x="71" y="5789"/>
                    </a:lnTo>
                    <a:lnTo>
                      <a:pt x="51" y="5693"/>
                    </a:lnTo>
                    <a:lnTo>
                      <a:pt x="35" y="5605"/>
                    </a:lnTo>
                    <a:lnTo>
                      <a:pt x="28" y="5565"/>
                    </a:lnTo>
                    <a:lnTo>
                      <a:pt x="21" y="5525"/>
                    </a:lnTo>
                    <a:lnTo>
                      <a:pt x="15" y="5488"/>
                    </a:lnTo>
                    <a:lnTo>
                      <a:pt x="10" y="5451"/>
                    </a:lnTo>
                    <a:lnTo>
                      <a:pt x="6" y="5414"/>
                    </a:lnTo>
                    <a:lnTo>
                      <a:pt x="4" y="5379"/>
                    </a:lnTo>
                    <a:lnTo>
                      <a:pt x="1" y="5343"/>
                    </a:lnTo>
                    <a:lnTo>
                      <a:pt x="0" y="5308"/>
                    </a:lnTo>
                    <a:lnTo>
                      <a:pt x="0" y="5273"/>
                    </a:lnTo>
                    <a:lnTo>
                      <a:pt x="1" y="5237"/>
                    </a:lnTo>
                    <a:lnTo>
                      <a:pt x="4" y="5200"/>
                    </a:lnTo>
                    <a:lnTo>
                      <a:pt x="6" y="5162"/>
                    </a:lnTo>
                    <a:lnTo>
                      <a:pt x="11" y="5124"/>
                    </a:lnTo>
                    <a:lnTo>
                      <a:pt x="16" y="5082"/>
                    </a:lnTo>
                    <a:lnTo>
                      <a:pt x="23" y="5041"/>
                    </a:lnTo>
                    <a:lnTo>
                      <a:pt x="31" y="4996"/>
                    </a:lnTo>
                    <a:lnTo>
                      <a:pt x="40" y="4950"/>
                    </a:lnTo>
                    <a:lnTo>
                      <a:pt x="51" y="4901"/>
                    </a:lnTo>
                    <a:lnTo>
                      <a:pt x="62" y="4850"/>
                    </a:lnTo>
                    <a:lnTo>
                      <a:pt x="76" y="4795"/>
                    </a:lnTo>
                    <a:lnTo>
                      <a:pt x="91" y="4740"/>
                    </a:lnTo>
                    <a:lnTo>
                      <a:pt x="110" y="4687"/>
                    </a:lnTo>
                    <a:lnTo>
                      <a:pt x="131" y="4637"/>
                    </a:lnTo>
                    <a:lnTo>
                      <a:pt x="156" y="4587"/>
                    </a:lnTo>
                    <a:lnTo>
                      <a:pt x="183" y="4539"/>
                    </a:lnTo>
                    <a:lnTo>
                      <a:pt x="212" y="4493"/>
                    </a:lnTo>
                    <a:lnTo>
                      <a:pt x="245" y="4450"/>
                    </a:lnTo>
                    <a:lnTo>
                      <a:pt x="278" y="4406"/>
                    </a:lnTo>
                    <a:lnTo>
                      <a:pt x="313" y="4365"/>
                    </a:lnTo>
                    <a:lnTo>
                      <a:pt x="351" y="4325"/>
                    </a:lnTo>
                    <a:lnTo>
                      <a:pt x="388" y="4286"/>
                    </a:lnTo>
                    <a:lnTo>
                      <a:pt x="427" y="4249"/>
                    </a:lnTo>
                    <a:lnTo>
                      <a:pt x="467" y="4211"/>
                    </a:lnTo>
                    <a:lnTo>
                      <a:pt x="507" y="4176"/>
                    </a:lnTo>
                    <a:lnTo>
                      <a:pt x="547" y="4141"/>
                    </a:lnTo>
                    <a:lnTo>
                      <a:pt x="588" y="4108"/>
                    </a:lnTo>
                    <a:lnTo>
                      <a:pt x="666" y="4041"/>
                    </a:lnTo>
                    <a:lnTo>
                      <a:pt x="743" y="3978"/>
                    </a:lnTo>
                    <a:lnTo>
                      <a:pt x="779" y="3947"/>
                    </a:lnTo>
                    <a:lnTo>
                      <a:pt x="814" y="3915"/>
                    </a:lnTo>
                    <a:lnTo>
                      <a:pt x="846" y="3885"/>
                    </a:lnTo>
                    <a:lnTo>
                      <a:pt x="877" y="3854"/>
                    </a:lnTo>
                    <a:lnTo>
                      <a:pt x="906" y="3824"/>
                    </a:lnTo>
                    <a:lnTo>
                      <a:pt x="932" y="3793"/>
                    </a:lnTo>
                    <a:lnTo>
                      <a:pt x="956" y="3763"/>
                    </a:lnTo>
                    <a:lnTo>
                      <a:pt x="977" y="3732"/>
                    </a:lnTo>
                    <a:lnTo>
                      <a:pt x="995" y="3701"/>
                    </a:lnTo>
                    <a:lnTo>
                      <a:pt x="1008" y="3669"/>
                    </a:lnTo>
                    <a:lnTo>
                      <a:pt x="1018" y="3637"/>
                    </a:lnTo>
                    <a:lnTo>
                      <a:pt x="1025" y="3605"/>
                    </a:lnTo>
                    <a:lnTo>
                      <a:pt x="1030" y="3570"/>
                    </a:lnTo>
                    <a:lnTo>
                      <a:pt x="1037" y="3532"/>
                    </a:lnTo>
                    <a:lnTo>
                      <a:pt x="1047" y="3492"/>
                    </a:lnTo>
                    <a:lnTo>
                      <a:pt x="1059" y="3450"/>
                    </a:lnTo>
                    <a:lnTo>
                      <a:pt x="1073" y="3405"/>
                    </a:lnTo>
                    <a:lnTo>
                      <a:pt x="1089" y="3359"/>
                    </a:lnTo>
                    <a:lnTo>
                      <a:pt x="1107" y="3310"/>
                    </a:lnTo>
                    <a:lnTo>
                      <a:pt x="1127" y="3260"/>
                    </a:lnTo>
                    <a:lnTo>
                      <a:pt x="1149" y="3209"/>
                    </a:lnTo>
                    <a:lnTo>
                      <a:pt x="1173" y="3156"/>
                    </a:lnTo>
                    <a:lnTo>
                      <a:pt x="1198" y="3103"/>
                    </a:lnTo>
                    <a:lnTo>
                      <a:pt x="1224" y="3050"/>
                    </a:lnTo>
                    <a:lnTo>
                      <a:pt x="1253" y="2997"/>
                    </a:lnTo>
                    <a:lnTo>
                      <a:pt x="1283" y="2943"/>
                    </a:lnTo>
                    <a:lnTo>
                      <a:pt x="1314" y="2889"/>
                    </a:lnTo>
                    <a:lnTo>
                      <a:pt x="1346" y="2837"/>
                    </a:lnTo>
                    <a:lnTo>
                      <a:pt x="1381" y="2785"/>
                    </a:lnTo>
                    <a:lnTo>
                      <a:pt x="1416" y="2735"/>
                    </a:lnTo>
                    <a:lnTo>
                      <a:pt x="1453" y="2685"/>
                    </a:lnTo>
                    <a:lnTo>
                      <a:pt x="1490" y="2636"/>
                    </a:lnTo>
                    <a:lnTo>
                      <a:pt x="1529" y="2590"/>
                    </a:lnTo>
                    <a:lnTo>
                      <a:pt x="1569" y="2546"/>
                    </a:lnTo>
                    <a:lnTo>
                      <a:pt x="1608" y="2504"/>
                    </a:lnTo>
                    <a:lnTo>
                      <a:pt x="1650" y="2465"/>
                    </a:lnTo>
                    <a:lnTo>
                      <a:pt x="1692" y="2428"/>
                    </a:lnTo>
                    <a:lnTo>
                      <a:pt x="1735" y="2394"/>
                    </a:lnTo>
                    <a:lnTo>
                      <a:pt x="1778" y="2364"/>
                    </a:lnTo>
                    <a:lnTo>
                      <a:pt x="1822" y="2336"/>
                    </a:lnTo>
                    <a:lnTo>
                      <a:pt x="1867" y="2314"/>
                    </a:lnTo>
                    <a:lnTo>
                      <a:pt x="1912" y="2295"/>
                    </a:lnTo>
                    <a:lnTo>
                      <a:pt x="1957" y="2280"/>
                    </a:lnTo>
                    <a:lnTo>
                      <a:pt x="2003" y="2270"/>
                    </a:lnTo>
                    <a:lnTo>
                      <a:pt x="2120" y="2253"/>
                    </a:lnTo>
                    <a:lnTo>
                      <a:pt x="2229" y="2229"/>
                    </a:lnTo>
                    <a:lnTo>
                      <a:pt x="2328" y="2203"/>
                    </a:lnTo>
                    <a:lnTo>
                      <a:pt x="2421" y="2172"/>
                    </a:lnTo>
                    <a:lnTo>
                      <a:pt x="2506" y="2137"/>
                    </a:lnTo>
                    <a:lnTo>
                      <a:pt x="2584" y="2098"/>
                    </a:lnTo>
                    <a:lnTo>
                      <a:pt x="2655" y="2056"/>
                    </a:lnTo>
                    <a:lnTo>
                      <a:pt x="2722" y="2011"/>
                    </a:lnTo>
                    <a:lnTo>
                      <a:pt x="2780" y="1962"/>
                    </a:lnTo>
                    <a:lnTo>
                      <a:pt x="2835" y="1912"/>
                    </a:lnTo>
                    <a:lnTo>
                      <a:pt x="2884" y="1860"/>
                    </a:lnTo>
                    <a:lnTo>
                      <a:pt x="2927" y="1805"/>
                    </a:lnTo>
                    <a:lnTo>
                      <a:pt x="2967" y="1749"/>
                    </a:lnTo>
                    <a:lnTo>
                      <a:pt x="3004" y="1690"/>
                    </a:lnTo>
                    <a:lnTo>
                      <a:pt x="3037" y="1631"/>
                    </a:lnTo>
                    <a:lnTo>
                      <a:pt x="3066" y="1571"/>
                    </a:lnTo>
                    <a:lnTo>
                      <a:pt x="3093" y="1511"/>
                    </a:lnTo>
                    <a:lnTo>
                      <a:pt x="3117" y="1452"/>
                    </a:lnTo>
                    <a:lnTo>
                      <a:pt x="3140" y="1390"/>
                    </a:lnTo>
                    <a:lnTo>
                      <a:pt x="3161" y="1330"/>
                    </a:lnTo>
                    <a:lnTo>
                      <a:pt x="3198" y="1212"/>
                    </a:lnTo>
                    <a:lnTo>
                      <a:pt x="3236" y="1098"/>
                    </a:lnTo>
                    <a:lnTo>
                      <a:pt x="3254" y="1043"/>
                    </a:lnTo>
                    <a:lnTo>
                      <a:pt x="3273" y="991"/>
                    </a:lnTo>
                    <a:lnTo>
                      <a:pt x="3293" y="941"/>
                    </a:lnTo>
                    <a:lnTo>
                      <a:pt x="3316" y="894"/>
                    </a:lnTo>
                    <a:lnTo>
                      <a:pt x="3339" y="849"/>
                    </a:lnTo>
                    <a:lnTo>
                      <a:pt x="3365" y="806"/>
                    </a:lnTo>
                    <a:lnTo>
                      <a:pt x="3394" y="768"/>
                    </a:lnTo>
                    <a:lnTo>
                      <a:pt x="3425" y="733"/>
                    </a:lnTo>
                    <a:lnTo>
                      <a:pt x="3459" y="701"/>
                    </a:lnTo>
                    <a:lnTo>
                      <a:pt x="3491" y="674"/>
                    </a:lnTo>
                    <a:lnTo>
                      <a:pt x="3525" y="650"/>
                    </a:lnTo>
                    <a:lnTo>
                      <a:pt x="3559" y="628"/>
                    </a:lnTo>
                    <a:lnTo>
                      <a:pt x="3593" y="609"/>
                    </a:lnTo>
                    <a:lnTo>
                      <a:pt x="3627" y="593"/>
                    </a:lnTo>
                    <a:lnTo>
                      <a:pt x="3664" y="579"/>
                    </a:lnTo>
                    <a:lnTo>
                      <a:pt x="3701" y="567"/>
                    </a:lnTo>
                    <a:lnTo>
                      <a:pt x="3740" y="555"/>
                    </a:lnTo>
                    <a:lnTo>
                      <a:pt x="3778" y="547"/>
                    </a:lnTo>
                    <a:lnTo>
                      <a:pt x="3820" y="538"/>
                    </a:lnTo>
                    <a:lnTo>
                      <a:pt x="3863" y="532"/>
                    </a:lnTo>
                    <a:lnTo>
                      <a:pt x="3954" y="518"/>
                    </a:lnTo>
                    <a:lnTo>
                      <a:pt x="4054" y="505"/>
                    </a:lnTo>
                    <a:lnTo>
                      <a:pt x="4163" y="492"/>
                    </a:lnTo>
                    <a:lnTo>
                      <a:pt x="4284" y="474"/>
                    </a:lnTo>
                    <a:lnTo>
                      <a:pt x="4349" y="463"/>
                    </a:lnTo>
                    <a:lnTo>
                      <a:pt x="4416" y="451"/>
                    </a:lnTo>
                    <a:lnTo>
                      <a:pt x="4488" y="436"/>
                    </a:lnTo>
                    <a:lnTo>
                      <a:pt x="4563" y="419"/>
                    </a:lnTo>
                    <a:lnTo>
                      <a:pt x="4642" y="399"/>
                    </a:lnTo>
                    <a:lnTo>
                      <a:pt x="4724" y="378"/>
                    </a:lnTo>
                    <a:lnTo>
                      <a:pt x="4810" y="353"/>
                    </a:lnTo>
                    <a:lnTo>
                      <a:pt x="4901" y="324"/>
                    </a:lnTo>
                    <a:lnTo>
                      <a:pt x="4996" y="293"/>
                    </a:lnTo>
                    <a:lnTo>
                      <a:pt x="5095" y="257"/>
                    </a:lnTo>
                    <a:lnTo>
                      <a:pt x="5200" y="218"/>
                    </a:lnTo>
                    <a:lnTo>
                      <a:pt x="5308" y="175"/>
                    </a:lnTo>
                    <a:lnTo>
                      <a:pt x="5417" y="132"/>
                    </a:lnTo>
                    <a:lnTo>
                      <a:pt x="5522" y="96"/>
                    </a:lnTo>
                    <a:lnTo>
                      <a:pt x="5620" y="66"/>
                    </a:lnTo>
                    <a:lnTo>
                      <a:pt x="5713" y="41"/>
                    </a:lnTo>
                    <a:lnTo>
                      <a:pt x="5801" y="24"/>
                    </a:lnTo>
                    <a:lnTo>
                      <a:pt x="5885" y="10"/>
                    </a:lnTo>
                    <a:lnTo>
                      <a:pt x="5963" y="2"/>
                    </a:lnTo>
                    <a:lnTo>
                      <a:pt x="6038" y="0"/>
                    </a:lnTo>
                    <a:lnTo>
                      <a:pt x="6108" y="1"/>
                    </a:lnTo>
                    <a:lnTo>
                      <a:pt x="6174" y="9"/>
                    </a:lnTo>
                    <a:lnTo>
                      <a:pt x="6237" y="19"/>
                    </a:lnTo>
                    <a:lnTo>
                      <a:pt x="6294" y="34"/>
                    </a:lnTo>
                    <a:lnTo>
                      <a:pt x="6349" y="52"/>
                    </a:lnTo>
                    <a:lnTo>
                      <a:pt x="6400" y="75"/>
                    </a:lnTo>
                    <a:lnTo>
                      <a:pt x="6448" y="100"/>
                    </a:lnTo>
                    <a:lnTo>
                      <a:pt x="6492" y="129"/>
                    </a:lnTo>
                    <a:lnTo>
                      <a:pt x="6534" y="161"/>
                    </a:lnTo>
                    <a:lnTo>
                      <a:pt x="6574" y="195"/>
                    </a:lnTo>
                    <a:lnTo>
                      <a:pt x="6609" y="231"/>
                    </a:lnTo>
                    <a:lnTo>
                      <a:pt x="6642" y="270"/>
                    </a:lnTo>
                    <a:lnTo>
                      <a:pt x="6675" y="311"/>
                    </a:lnTo>
                    <a:lnTo>
                      <a:pt x="6703" y="353"/>
                    </a:lnTo>
                    <a:lnTo>
                      <a:pt x="6731" y="397"/>
                    </a:lnTo>
                    <a:lnTo>
                      <a:pt x="6756" y="442"/>
                    </a:lnTo>
                    <a:lnTo>
                      <a:pt x="6779" y="488"/>
                    </a:lnTo>
                    <a:lnTo>
                      <a:pt x="6802" y="534"/>
                    </a:lnTo>
                    <a:lnTo>
                      <a:pt x="6823" y="582"/>
                    </a:lnTo>
                    <a:lnTo>
                      <a:pt x="6843" y="629"/>
                    </a:lnTo>
                    <a:lnTo>
                      <a:pt x="6879" y="724"/>
                    </a:lnTo>
                    <a:lnTo>
                      <a:pt x="6914" y="817"/>
                    </a:lnTo>
                    <a:close/>
                  </a:path>
                </a:pathLst>
              </a:custGeom>
              <a:solidFill>
                <a:srgbClr val="5063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72" name="Freeform 15">
                <a:extLst>
                  <a:ext uri="{FF2B5EF4-FFF2-40B4-BE49-F238E27FC236}">
                    <a16:creationId xmlns:a16="http://schemas.microsoft.com/office/drawing/2014/main" xmlns="" id="{998FBEBD-2247-0B4E-E4A9-2B39EA28BB4A}"/>
                  </a:ext>
                </a:extLst>
              </p:cNvPr>
              <p:cNvSpPr>
                <a:spLocks/>
              </p:cNvSpPr>
              <p:nvPr/>
            </p:nvSpPr>
            <p:spPr bwMode="auto">
              <a:xfrm>
                <a:off x="1911" y="930"/>
                <a:ext cx="1951" cy="1823"/>
              </a:xfrm>
              <a:custGeom>
                <a:avLst/>
                <a:gdLst>
                  <a:gd name="T0" fmla="*/ 0 w 9753"/>
                  <a:gd name="T1" fmla="*/ 0 h 9115"/>
                  <a:gd name="T2" fmla="*/ 0 w 9753"/>
                  <a:gd name="T3" fmla="*/ 0 h 9115"/>
                  <a:gd name="T4" fmla="*/ 0 w 9753"/>
                  <a:gd name="T5" fmla="*/ 0 h 9115"/>
                  <a:gd name="T6" fmla="*/ 0 w 9753"/>
                  <a:gd name="T7" fmla="*/ 0 h 9115"/>
                  <a:gd name="T8" fmla="*/ 0 w 9753"/>
                  <a:gd name="T9" fmla="*/ 0 h 9115"/>
                  <a:gd name="T10" fmla="*/ 0 w 9753"/>
                  <a:gd name="T11" fmla="*/ 0 h 9115"/>
                  <a:gd name="T12" fmla="*/ 0 w 9753"/>
                  <a:gd name="T13" fmla="*/ 0 h 9115"/>
                  <a:gd name="T14" fmla="*/ 0 w 9753"/>
                  <a:gd name="T15" fmla="*/ 0 h 9115"/>
                  <a:gd name="T16" fmla="*/ 0 w 9753"/>
                  <a:gd name="T17" fmla="*/ 0 h 9115"/>
                  <a:gd name="T18" fmla="*/ 0 w 9753"/>
                  <a:gd name="T19" fmla="*/ 0 h 9115"/>
                  <a:gd name="T20" fmla="*/ 0 w 9753"/>
                  <a:gd name="T21" fmla="*/ 0 h 9115"/>
                  <a:gd name="T22" fmla="*/ 0 w 9753"/>
                  <a:gd name="T23" fmla="*/ 0 h 9115"/>
                  <a:gd name="T24" fmla="*/ 0 w 9753"/>
                  <a:gd name="T25" fmla="*/ 0 h 9115"/>
                  <a:gd name="T26" fmla="*/ 0 w 9753"/>
                  <a:gd name="T27" fmla="*/ 0 h 9115"/>
                  <a:gd name="T28" fmla="*/ 0 w 9753"/>
                  <a:gd name="T29" fmla="*/ 0 h 9115"/>
                  <a:gd name="T30" fmla="*/ 0 w 9753"/>
                  <a:gd name="T31" fmla="*/ 0 h 9115"/>
                  <a:gd name="T32" fmla="*/ 0 w 9753"/>
                  <a:gd name="T33" fmla="*/ 0 h 9115"/>
                  <a:gd name="T34" fmla="*/ 0 w 9753"/>
                  <a:gd name="T35" fmla="*/ 0 h 9115"/>
                  <a:gd name="T36" fmla="*/ 0 w 9753"/>
                  <a:gd name="T37" fmla="*/ 0 h 9115"/>
                  <a:gd name="T38" fmla="*/ 0 w 9753"/>
                  <a:gd name="T39" fmla="*/ 0 h 9115"/>
                  <a:gd name="T40" fmla="*/ 0 w 9753"/>
                  <a:gd name="T41" fmla="*/ 0 h 9115"/>
                  <a:gd name="T42" fmla="*/ 0 w 9753"/>
                  <a:gd name="T43" fmla="*/ 0 h 9115"/>
                  <a:gd name="T44" fmla="*/ 0 w 9753"/>
                  <a:gd name="T45" fmla="*/ 0 h 9115"/>
                  <a:gd name="T46" fmla="*/ 0 w 9753"/>
                  <a:gd name="T47" fmla="*/ 0 h 9115"/>
                  <a:gd name="T48" fmla="*/ 0 w 9753"/>
                  <a:gd name="T49" fmla="*/ 0 h 9115"/>
                  <a:gd name="T50" fmla="*/ 0 w 9753"/>
                  <a:gd name="T51" fmla="*/ 0 h 9115"/>
                  <a:gd name="T52" fmla="*/ 0 w 9753"/>
                  <a:gd name="T53" fmla="*/ 0 h 9115"/>
                  <a:gd name="T54" fmla="*/ 0 w 9753"/>
                  <a:gd name="T55" fmla="*/ 0 h 9115"/>
                  <a:gd name="T56" fmla="*/ 0 w 9753"/>
                  <a:gd name="T57" fmla="*/ 0 h 9115"/>
                  <a:gd name="T58" fmla="*/ 0 w 9753"/>
                  <a:gd name="T59" fmla="*/ 0 h 9115"/>
                  <a:gd name="T60" fmla="*/ 0 w 9753"/>
                  <a:gd name="T61" fmla="*/ 0 h 9115"/>
                  <a:gd name="T62" fmla="*/ 0 w 9753"/>
                  <a:gd name="T63" fmla="*/ 0 h 9115"/>
                  <a:gd name="T64" fmla="*/ 0 w 9753"/>
                  <a:gd name="T65" fmla="*/ 0 h 9115"/>
                  <a:gd name="T66" fmla="*/ 0 w 9753"/>
                  <a:gd name="T67" fmla="*/ 0 h 9115"/>
                  <a:gd name="T68" fmla="*/ 0 w 9753"/>
                  <a:gd name="T69" fmla="*/ 0 h 9115"/>
                  <a:gd name="T70" fmla="*/ 0 w 9753"/>
                  <a:gd name="T71" fmla="*/ 0 h 9115"/>
                  <a:gd name="T72" fmla="*/ 0 w 9753"/>
                  <a:gd name="T73" fmla="*/ 0 h 9115"/>
                  <a:gd name="T74" fmla="*/ 0 w 9753"/>
                  <a:gd name="T75" fmla="*/ 0 h 9115"/>
                  <a:gd name="T76" fmla="*/ 0 w 9753"/>
                  <a:gd name="T77" fmla="*/ 0 h 9115"/>
                  <a:gd name="T78" fmla="*/ 0 w 9753"/>
                  <a:gd name="T79" fmla="*/ 0 h 9115"/>
                  <a:gd name="T80" fmla="*/ 0 w 9753"/>
                  <a:gd name="T81" fmla="*/ 0 h 9115"/>
                  <a:gd name="T82" fmla="*/ 0 w 9753"/>
                  <a:gd name="T83" fmla="*/ 0 h 9115"/>
                  <a:gd name="T84" fmla="*/ 0 w 9753"/>
                  <a:gd name="T85" fmla="*/ 0 h 9115"/>
                  <a:gd name="T86" fmla="*/ 0 w 9753"/>
                  <a:gd name="T87" fmla="*/ 0 h 9115"/>
                  <a:gd name="T88" fmla="*/ 0 w 9753"/>
                  <a:gd name="T89" fmla="*/ 0 h 9115"/>
                  <a:gd name="T90" fmla="*/ 0 w 9753"/>
                  <a:gd name="T91" fmla="*/ 0 h 9115"/>
                  <a:gd name="T92" fmla="*/ 0 w 9753"/>
                  <a:gd name="T93" fmla="*/ 0 h 9115"/>
                  <a:gd name="T94" fmla="*/ 0 w 9753"/>
                  <a:gd name="T95" fmla="*/ 0 h 9115"/>
                  <a:gd name="T96" fmla="*/ 0 w 9753"/>
                  <a:gd name="T97" fmla="*/ 0 h 9115"/>
                  <a:gd name="T98" fmla="*/ 0 w 9753"/>
                  <a:gd name="T99" fmla="*/ 0 h 9115"/>
                  <a:gd name="T100" fmla="*/ 0 w 9753"/>
                  <a:gd name="T101" fmla="*/ 0 h 9115"/>
                  <a:gd name="T102" fmla="*/ 0 w 9753"/>
                  <a:gd name="T103" fmla="*/ 0 h 9115"/>
                  <a:gd name="T104" fmla="*/ 0 w 9753"/>
                  <a:gd name="T105" fmla="*/ 0 h 9115"/>
                  <a:gd name="T106" fmla="*/ 0 w 9753"/>
                  <a:gd name="T107" fmla="*/ 0 h 9115"/>
                  <a:gd name="T108" fmla="*/ 0 w 9753"/>
                  <a:gd name="T109" fmla="*/ 0 h 9115"/>
                  <a:gd name="T110" fmla="*/ 0 w 9753"/>
                  <a:gd name="T111" fmla="*/ 0 h 9115"/>
                  <a:gd name="T112" fmla="*/ 0 w 9753"/>
                  <a:gd name="T113" fmla="*/ 0 h 9115"/>
                  <a:gd name="T114" fmla="*/ 0 w 9753"/>
                  <a:gd name="T115" fmla="*/ 0 h 9115"/>
                  <a:gd name="T116" fmla="*/ 0 w 9753"/>
                  <a:gd name="T117" fmla="*/ 0 h 9115"/>
                  <a:gd name="T118" fmla="*/ 0 w 9753"/>
                  <a:gd name="T119" fmla="*/ 0 h 91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3"/>
                  <a:gd name="T181" fmla="*/ 0 h 9115"/>
                  <a:gd name="T182" fmla="*/ 9753 w 9753"/>
                  <a:gd name="T183" fmla="*/ 9115 h 91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3" h="9115">
                    <a:moveTo>
                      <a:pt x="6667" y="755"/>
                    </a:moveTo>
                    <a:lnTo>
                      <a:pt x="6683" y="801"/>
                    </a:lnTo>
                    <a:lnTo>
                      <a:pt x="6700" y="846"/>
                    </a:lnTo>
                    <a:lnTo>
                      <a:pt x="6719" y="890"/>
                    </a:lnTo>
                    <a:lnTo>
                      <a:pt x="6738" y="932"/>
                    </a:lnTo>
                    <a:lnTo>
                      <a:pt x="6759" y="974"/>
                    </a:lnTo>
                    <a:lnTo>
                      <a:pt x="6780" y="1015"/>
                    </a:lnTo>
                    <a:lnTo>
                      <a:pt x="6803" y="1055"/>
                    </a:lnTo>
                    <a:lnTo>
                      <a:pt x="6826" y="1093"/>
                    </a:lnTo>
                    <a:lnTo>
                      <a:pt x="6851" y="1131"/>
                    </a:lnTo>
                    <a:lnTo>
                      <a:pt x="6876" y="1167"/>
                    </a:lnTo>
                    <a:lnTo>
                      <a:pt x="6904" y="1202"/>
                    </a:lnTo>
                    <a:lnTo>
                      <a:pt x="6932" y="1236"/>
                    </a:lnTo>
                    <a:lnTo>
                      <a:pt x="6964" y="1268"/>
                    </a:lnTo>
                    <a:lnTo>
                      <a:pt x="6995" y="1299"/>
                    </a:lnTo>
                    <a:lnTo>
                      <a:pt x="7027" y="1329"/>
                    </a:lnTo>
                    <a:lnTo>
                      <a:pt x="7062" y="1357"/>
                    </a:lnTo>
                    <a:lnTo>
                      <a:pt x="7098" y="1384"/>
                    </a:lnTo>
                    <a:lnTo>
                      <a:pt x="7136" y="1410"/>
                    </a:lnTo>
                    <a:lnTo>
                      <a:pt x="7176" y="1435"/>
                    </a:lnTo>
                    <a:lnTo>
                      <a:pt x="7217" y="1458"/>
                    </a:lnTo>
                    <a:lnTo>
                      <a:pt x="7259" y="1479"/>
                    </a:lnTo>
                    <a:lnTo>
                      <a:pt x="7304" y="1500"/>
                    </a:lnTo>
                    <a:lnTo>
                      <a:pt x="7350" y="1518"/>
                    </a:lnTo>
                    <a:lnTo>
                      <a:pt x="7399" y="1535"/>
                    </a:lnTo>
                    <a:lnTo>
                      <a:pt x="7450" y="1551"/>
                    </a:lnTo>
                    <a:lnTo>
                      <a:pt x="7503" y="1565"/>
                    </a:lnTo>
                    <a:lnTo>
                      <a:pt x="7556" y="1578"/>
                    </a:lnTo>
                    <a:lnTo>
                      <a:pt x="7614" y="1589"/>
                    </a:lnTo>
                    <a:lnTo>
                      <a:pt x="7672" y="1598"/>
                    </a:lnTo>
                    <a:lnTo>
                      <a:pt x="7734" y="1605"/>
                    </a:lnTo>
                    <a:lnTo>
                      <a:pt x="7796" y="1611"/>
                    </a:lnTo>
                    <a:lnTo>
                      <a:pt x="7862" y="1615"/>
                    </a:lnTo>
                    <a:lnTo>
                      <a:pt x="7927" y="1619"/>
                    </a:lnTo>
                    <a:lnTo>
                      <a:pt x="7989" y="1626"/>
                    </a:lnTo>
                    <a:lnTo>
                      <a:pt x="8047" y="1634"/>
                    </a:lnTo>
                    <a:lnTo>
                      <a:pt x="8102" y="1645"/>
                    </a:lnTo>
                    <a:lnTo>
                      <a:pt x="8153" y="1658"/>
                    </a:lnTo>
                    <a:lnTo>
                      <a:pt x="8202" y="1672"/>
                    </a:lnTo>
                    <a:lnTo>
                      <a:pt x="8246" y="1689"/>
                    </a:lnTo>
                    <a:lnTo>
                      <a:pt x="8289" y="1706"/>
                    </a:lnTo>
                    <a:lnTo>
                      <a:pt x="8328" y="1726"/>
                    </a:lnTo>
                    <a:lnTo>
                      <a:pt x="8364" y="1747"/>
                    </a:lnTo>
                    <a:lnTo>
                      <a:pt x="8396" y="1770"/>
                    </a:lnTo>
                    <a:lnTo>
                      <a:pt x="8427" y="1795"/>
                    </a:lnTo>
                    <a:lnTo>
                      <a:pt x="8455" y="1821"/>
                    </a:lnTo>
                    <a:lnTo>
                      <a:pt x="8481" y="1847"/>
                    </a:lnTo>
                    <a:lnTo>
                      <a:pt x="8503" y="1876"/>
                    </a:lnTo>
                    <a:lnTo>
                      <a:pt x="8523" y="1906"/>
                    </a:lnTo>
                    <a:lnTo>
                      <a:pt x="8542" y="1937"/>
                    </a:lnTo>
                    <a:lnTo>
                      <a:pt x="8558" y="1968"/>
                    </a:lnTo>
                    <a:lnTo>
                      <a:pt x="8572" y="2001"/>
                    </a:lnTo>
                    <a:lnTo>
                      <a:pt x="8585" y="2036"/>
                    </a:lnTo>
                    <a:lnTo>
                      <a:pt x="8595" y="2069"/>
                    </a:lnTo>
                    <a:lnTo>
                      <a:pt x="8603" y="2106"/>
                    </a:lnTo>
                    <a:lnTo>
                      <a:pt x="8610" y="2142"/>
                    </a:lnTo>
                    <a:lnTo>
                      <a:pt x="8615" y="2178"/>
                    </a:lnTo>
                    <a:lnTo>
                      <a:pt x="8618" y="2215"/>
                    </a:lnTo>
                    <a:lnTo>
                      <a:pt x="8621" y="2254"/>
                    </a:lnTo>
                    <a:lnTo>
                      <a:pt x="8622" y="2293"/>
                    </a:lnTo>
                    <a:lnTo>
                      <a:pt x="8621" y="2331"/>
                    </a:lnTo>
                    <a:lnTo>
                      <a:pt x="8620" y="2370"/>
                    </a:lnTo>
                    <a:lnTo>
                      <a:pt x="8617" y="2410"/>
                    </a:lnTo>
                    <a:lnTo>
                      <a:pt x="8612" y="2450"/>
                    </a:lnTo>
                    <a:lnTo>
                      <a:pt x="8608" y="2490"/>
                    </a:lnTo>
                    <a:lnTo>
                      <a:pt x="8603" y="2529"/>
                    </a:lnTo>
                    <a:lnTo>
                      <a:pt x="8601" y="2569"/>
                    </a:lnTo>
                    <a:lnTo>
                      <a:pt x="8600" y="2609"/>
                    </a:lnTo>
                    <a:lnTo>
                      <a:pt x="8600" y="2649"/>
                    </a:lnTo>
                    <a:lnTo>
                      <a:pt x="8602" y="2688"/>
                    </a:lnTo>
                    <a:lnTo>
                      <a:pt x="8606" y="2730"/>
                    </a:lnTo>
                    <a:lnTo>
                      <a:pt x="8611" y="2770"/>
                    </a:lnTo>
                    <a:lnTo>
                      <a:pt x="8618" y="2810"/>
                    </a:lnTo>
                    <a:lnTo>
                      <a:pt x="8627" y="2849"/>
                    </a:lnTo>
                    <a:lnTo>
                      <a:pt x="8637" y="2889"/>
                    </a:lnTo>
                    <a:lnTo>
                      <a:pt x="8649" y="2929"/>
                    </a:lnTo>
                    <a:lnTo>
                      <a:pt x="8663" y="2969"/>
                    </a:lnTo>
                    <a:lnTo>
                      <a:pt x="8679" y="3008"/>
                    </a:lnTo>
                    <a:lnTo>
                      <a:pt x="8697" y="3048"/>
                    </a:lnTo>
                    <a:lnTo>
                      <a:pt x="8717" y="3087"/>
                    </a:lnTo>
                    <a:lnTo>
                      <a:pt x="8738" y="3124"/>
                    </a:lnTo>
                    <a:lnTo>
                      <a:pt x="8762" y="3163"/>
                    </a:lnTo>
                    <a:lnTo>
                      <a:pt x="8788" y="3200"/>
                    </a:lnTo>
                    <a:lnTo>
                      <a:pt x="8815" y="3238"/>
                    </a:lnTo>
                    <a:lnTo>
                      <a:pt x="8844" y="3274"/>
                    </a:lnTo>
                    <a:lnTo>
                      <a:pt x="8877" y="3310"/>
                    </a:lnTo>
                    <a:lnTo>
                      <a:pt x="8910" y="3345"/>
                    </a:lnTo>
                    <a:lnTo>
                      <a:pt x="8945" y="3380"/>
                    </a:lnTo>
                    <a:lnTo>
                      <a:pt x="8984" y="3414"/>
                    </a:lnTo>
                    <a:lnTo>
                      <a:pt x="9024" y="3447"/>
                    </a:lnTo>
                    <a:lnTo>
                      <a:pt x="9066" y="3480"/>
                    </a:lnTo>
                    <a:lnTo>
                      <a:pt x="9111" y="3511"/>
                    </a:lnTo>
                    <a:lnTo>
                      <a:pt x="9159" y="3542"/>
                    </a:lnTo>
                    <a:lnTo>
                      <a:pt x="9207" y="3572"/>
                    </a:lnTo>
                    <a:lnTo>
                      <a:pt x="9258" y="3601"/>
                    </a:lnTo>
                    <a:lnTo>
                      <a:pt x="9312" y="3630"/>
                    </a:lnTo>
                    <a:lnTo>
                      <a:pt x="9369" y="3656"/>
                    </a:lnTo>
                    <a:lnTo>
                      <a:pt x="9423" y="3683"/>
                    </a:lnTo>
                    <a:lnTo>
                      <a:pt x="9474" y="3714"/>
                    </a:lnTo>
                    <a:lnTo>
                      <a:pt x="9519" y="3748"/>
                    </a:lnTo>
                    <a:lnTo>
                      <a:pt x="9559" y="3783"/>
                    </a:lnTo>
                    <a:lnTo>
                      <a:pt x="9595" y="3822"/>
                    </a:lnTo>
                    <a:lnTo>
                      <a:pt x="9628" y="3862"/>
                    </a:lnTo>
                    <a:lnTo>
                      <a:pt x="9655" y="3904"/>
                    </a:lnTo>
                    <a:lnTo>
                      <a:pt x="9679" y="3948"/>
                    </a:lnTo>
                    <a:lnTo>
                      <a:pt x="9700" y="3993"/>
                    </a:lnTo>
                    <a:lnTo>
                      <a:pt x="9716" y="4039"/>
                    </a:lnTo>
                    <a:lnTo>
                      <a:pt x="9730" y="4086"/>
                    </a:lnTo>
                    <a:lnTo>
                      <a:pt x="9740" y="4136"/>
                    </a:lnTo>
                    <a:lnTo>
                      <a:pt x="9746" y="4185"/>
                    </a:lnTo>
                    <a:lnTo>
                      <a:pt x="9751" y="4236"/>
                    </a:lnTo>
                    <a:lnTo>
                      <a:pt x="9753" y="4286"/>
                    </a:lnTo>
                    <a:lnTo>
                      <a:pt x="9751" y="4337"/>
                    </a:lnTo>
                    <a:lnTo>
                      <a:pt x="9749" y="4388"/>
                    </a:lnTo>
                    <a:lnTo>
                      <a:pt x="9743" y="4440"/>
                    </a:lnTo>
                    <a:lnTo>
                      <a:pt x="9736" y="4491"/>
                    </a:lnTo>
                    <a:lnTo>
                      <a:pt x="9726" y="4541"/>
                    </a:lnTo>
                    <a:lnTo>
                      <a:pt x="9716" y="4591"/>
                    </a:lnTo>
                    <a:lnTo>
                      <a:pt x="9704" y="4639"/>
                    </a:lnTo>
                    <a:lnTo>
                      <a:pt x="9690" y="4687"/>
                    </a:lnTo>
                    <a:lnTo>
                      <a:pt x="9676" y="4734"/>
                    </a:lnTo>
                    <a:lnTo>
                      <a:pt x="9660" y="4779"/>
                    </a:lnTo>
                    <a:lnTo>
                      <a:pt x="9644" y="4823"/>
                    </a:lnTo>
                    <a:lnTo>
                      <a:pt x="9628" y="4865"/>
                    </a:lnTo>
                    <a:lnTo>
                      <a:pt x="9610" y="4905"/>
                    </a:lnTo>
                    <a:lnTo>
                      <a:pt x="9593" y="4944"/>
                    </a:lnTo>
                    <a:lnTo>
                      <a:pt x="9575" y="4980"/>
                    </a:lnTo>
                    <a:lnTo>
                      <a:pt x="9559" y="5014"/>
                    </a:lnTo>
                    <a:lnTo>
                      <a:pt x="9542" y="5045"/>
                    </a:lnTo>
                    <a:lnTo>
                      <a:pt x="9525" y="5074"/>
                    </a:lnTo>
                    <a:lnTo>
                      <a:pt x="9508" y="5100"/>
                    </a:lnTo>
                    <a:lnTo>
                      <a:pt x="9490" y="5126"/>
                    </a:lnTo>
                    <a:lnTo>
                      <a:pt x="9472" y="5150"/>
                    </a:lnTo>
                    <a:lnTo>
                      <a:pt x="9437" y="5195"/>
                    </a:lnTo>
                    <a:lnTo>
                      <a:pt x="9402" y="5236"/>
                    </a:lnTo>
                    <a:lnTo>
                      <a:pt x="9369" y="5275"/>
                    </a:lnTo>
                    <a:lnTo>
                      <a:pt x="9338" y="5311"/>
                    </a:lnTo>
                    <a:lnTo>
                      <a:pt x="9325" y="5329"/>
                    </a:lnTo>
                    <a:lnTo>
                      <a:pt x="9312" y="5348"/>
                    </a:lnTo>
                    <a:lnTo>
                      <a:pt x="9301" y="5367"/>
                    </a:lnTo>
                    <a:lnTo>
                      <a:pt x="9291" y="5386"/>
                    </a:lnTo>
                    <a:lnTo>
                      <a:pt x="9282" y="5406"/>
                    </a:lnTo>
                    <a:lnTo>
                      <a:pt x="9275" y="5427"/>
                    </a:lnTo>
                    <a:lnTo>
                      <a:pt x="9268" y="5448"/>
                    </a:lnTo>
                    <a:lnTo>
                      <a:pt x="9265" y="5471"/>
                    </a:lnTo>
                    <a:lnTo>
                      <a:pt x="9262" y="5494"/>
                    </a:lnTo>
                    <a:lnTo>
                      <a:pt x="9262" y="5520"/>
                    </a:lnTo>
                    <a:lnTo>
                      <a:pt x="9265" y="5547"/>
                    </a:lnTo>
                    <a:lnTo>
                      <a:pt x="9268" y="5575"/>
                    </a:lnTo>
                    <a:lnTo>
                      <a:pt x="9276" y="5605"/>
                    </a:lnTo>
                    <a:lnTo>
                      <a:pt x="9285" y="5637"/>
                    </a:lnTo>
                    <a:lnTo>
                      <a:pt x="9296" y="5671"/>
                    </a:lnTo>
                    <a:lnTo>
                      <a:pt x="9311" y="5708"/>
                    </a:lnTo>
                    <a:lnTo>
                      <a:pt x="9328" y="5746"/>
                    </a:lnTo>
                    <a:lnTo>
                      <a:pt x="9348" y="5789"/>
                    </a:lnTo>
                    <a:lnTo>
                      <a:pt x="9372" y="5832"/>
                    </a:lnTo>
                    <a:lnTo>
                      <a:pt x="9398" y="5880"/>
                    </a:lnTo>
                    <a:lnTo>
                      <a:pt x="9424" y="5929"/>
                    </a:lnTo>
                    <a:lnTo>
                      <a:pt x="9447" y="5977"/>
                    </a:lnTo>
                    <a:lnTo>
                      <a:pt x="9467" y="6026"/>
                    </a:lnTo>
                    <a:lnTo>
                      <a:pt x="9483" y="6076"/>
                    </a:lnTo>
                    <a:lnTo>
                      <a:pt x="9497" y="6125"/>
                    </a:lnTo>
                    <a:lnTo>
                      <a:pt x="9507" y="6173"/>
                    </a:lnTo>
                    <a:lnTo>
                      <a:pt x="9514" y="6221"/>
                    </a:lnTo>
                    <a:lnTo>
                      <a:pt x="9518" y="6269"/>
                    </a:lnTo>
                    <a:lnTo>
                      <a:pt x="9519" y="6317"/>
                    </a:lnTo>
                    <a:lnTo>
                      <a:pt x="9518" y="6363"/>
                    </a:lnTo>
                    <a:lnTo>
                      <a:pt x="9514" y="6409"/>
                    </a:lnTo>
                    <a:lnTo>
                      <a:pt x="9508" y="6454"/>
                    </a:lnTo>
                    <a:lnTo>
                      <a:pt x="9499" y="6498"/>
                    </a:lnTo>
                    <a:lnTo>
                      <a:pt x="9488" y="6541"/>
                    </a:lnTo>
                    <a:lnTo>
                      <a:pt x="9474" y="6584"/>
                    </a:lnTo>
                    <a:lnTo>
                      <a:pt x="9458" y="6624"/>
                    </a:lnTo>
                    <a:lnTo>
                      <a:pt x="9439" y="6664"/>
                    </a:lnTo>
                    <a:lnTo>
                      <a:pt x="9419" y="6702"/>
                    </a:lnTo>
                    <a:lnTo>
                      <a:pt x="9397" y="6739"/>
                    </a:lnTo>
                    <a:lnTo>
                      <a:pt x="9372" y="6774"/>
                    </a:lnTo>
                    <a:lnTo>
                      <a:pt x="9346" y="6807"/>
                    </a:lnTo>
                    <a:lnTo>
                      <a:pt x="9318" y="6838"/>
                    </a:lnTo>
                    <a:lnTo>
                      <a:pt x="9288" y="6867"/>
                    </a:lnTo>
                    <a:lnTo>
                      <a:pt x="9257" y="6895"/>
                    </a:lnTo>
                    <a:lnTo>
                      <a:pt x="9223" y="6921"/>
                    </a:lnTo>
                    <a:lnTo>
                      <a:pt x="9189" y="6943"/>
                    </a:lnTo>
                    <a:lnTo>
                      <a:pt x="9154" y="6965"/>
                    </a:lnTo>
                    <a:lnTo>
                      <a:pt x="9116" y="6983"/>
                    </a:lnTo>
                    <a:lnTo>
                      <a:pt x="9077" y="6999"/>
                    </a:lnTo>
                    <a:lnTo>
                      <a:pt x="9038" y="7013"/>
                    </a:lnTo>
                    <a:lnTo>
                      <a:pt x="8996" y="7023"/>
                    </a:lnTo>
                    <a:lnTo>
                      <a:pt x="8954" y="7031"/>
                    </a:lnTo>
                    <a:lnTo>
                      <a:pt x="8914" y="7041"/>
                    </a:lnTo>
                    <a:lnTo>
                      <a:pt x="8878" y="7057"/>
                    </a:lnTo>
                    <a:lnTo>
                      <a:pt x="8845" y="7077"/>
                    </a:lnTo>
                    <a:lnTo>
                      <a:pt x="8817" y="7103"/>
                    </a:lnTo>
                    <a:lnTo>
                      <a:pt x="8793" y="7134"/>
                    </a:lnTo>
                    <a:lnTo>
                      <a:pt x="8772" y="7169"/>
                    </a:lnTo>
                    <a:lnTo>
                      <a:pt x="8753" y="7208"/>
                    </a:lnTo>
                    <a:lnTo>
                      <a:pt x="8739" y="7249"/>
                    </a:lnTo>
                    <a:lnTo>
                      <a:pt x="8727" y="7295"/>
                    </a:lnTo>
                    <a:lnTo>
                      <a:pt x="8718" y="7343"/>
                    </a:lnTo>
                    <a:lnTo>
                      <a:pt x="8712" y="7393"/>
                    </a:lnTo>
                    <a:lnTo>
                      <a:pt x="8707" y="7445"/>
                    </a:lnTo>
                    <a:lnTo>
                      <a:pt x="8704" y="7499"/>
                    </a:lnTo>
                    <a:lnTo>
                      <a:pt x="8704" y="7552"/>
                    </a:lnTo>
                    <a:lnTo>
                      <a:pt x="8706" y="7607"/>
                    </a:lnTo>
                    <a:lnTo>
                      <a:pt x="8709" y="7662"/>
                    </a:lnTo>
                    <a:lnTo>
                      <a:pt x="8713" y="7717"/>
                    </a:lnTo>
                    <a:lnTo>
                      <a:pt x="8719" y="7772"/>
                    </a:lnTo>
                    <a:lnTo>
                      <a:pt x="8726" y="7826"/>
                    </a:lnTo>
                    <a:lnTo>
                      <a:pt x="8733" y="7877"/>
                    </a:lnTo>
                    <a:lnTo>
                      <a:pt x="8748" y="7976"/>
                    </a:lnTo>
                    <a:lnTo>
                      <a:pt x="8764" y="8063"/>
                    </a:lnTo>
                    <a:lnTo>
                      <a:pt x="8780" y="8137"/>
                    </a:lnTo>
                    <a:lnTo>
                      <a:pt x="8793" y="8193"/>
                    </a:lnTo>
                    <a:lnTo>
                      <a:pt x="8802" y="8229"/>
                    </a:lnTo>
                    <a:lnTo>
                      <a:pt x="8805" y="8243"/>
                    </a:lnTo>
                    <a:lnTo>
                      <a:pt x="8701" y="8335"/>
                    </a:lnTo>
                    <a:lnTo>
                      <a:pt x="8565" y="8421"/>
                    </a:lnTo>
                    <a:lnTo>
                      <a:pt x="8401" y="8503"/>
                    </a:lnTo>
                    <a:lnTo>
                      <a:pt x="8213" y="8581"/>
                    </a:lnTo>
                    <a:lnTo>
                      <a:pt x="7999" y="8652"/>
                    </a:lnTo>
                    <a:lnTo>
                      <a:pt x="7765" y="8719"/>
                    </a:lnTo>
                    <a:lnTo>
                      <a:pt x="7511" y="8781"/>
                    </a:lnTo>
                    <a:lnTo>
                      <a:pt x="7242" y="8837"/>
                    </a:lnTo>
                    <a:lnTo>
                      <a:pt x="6956" y="8888"/>
                    </a:lnTo>
                    <a:lnTo>
                      <a:pt x="6659" y="8933"/>
                    </a:lnTo>
                    <a:lnTo>
                      <a:pt x="6351" y="8974"/>
                    </a:lnTo>
                    <a:lnTo>
                      <a:pt x="6035" y="9010"/>
                    </a:lnTo>
                    <a:lnTo>
                      <a:pt x="5713" y="9040"/>
                    </a:lnTo>
                    <a:lnTo>
                      <a:pt x="5388" y="9065"/>
                    </a:lnTo>
                    <a:lnTo>
                      <a:pt x="5061" y="9085"/>
                    </a:lnTo>
                    <a:lnTo>
                      <a:pt x="4735" y="9101"/>
                    </a:lnTo>
                    <a:lnTo>
                      <a:pt x="4412" y="9111"/>
                    </a:lnTo>
                    <a:lnTo>
                      <a:pt x="4094" y="9115"/>
                    </a:lnTo>
                    <a:lnTo>
                      <a:pt x="3783" y="9115"/>
                    </a:lnTo>
                    <a:lnTo>
                      <a:pt x="3482" y="9110"/>
                    </a:lnTo>
                    <a:lnTo>
                      <a:pt x="3193" y="9099"/>
                    </a:lnTo>
                    <a:lnTo>
                      <a:pt x="2918" y="9084"/>
                    </a:lnTo>
                    <a:lnTo>
                      <a:pt x="2659" y="9063"/>
                    </a:lnTo>
                    <a:lnTo>
                      <a:pt x="2418" y="9038"/>
                    </a:lnTo>
                    <a:lnTo>
                      <a:pt x="2198" y="9006"/>
                    </a:lnTo>
                    <a:lnTo>
                      <a:pt x="2001" y="8970"/>
                    </a:lnTo>
                    <a:lnTo>
                      <a:pt x="1830" y="8929"/>
                    </a:lnTo>
                    <a:lnTo>
                      <a:pt x="1685" y="8883"/>
                    </a:lnTo>
                    <a:lnTo>
                      <a:pt x="1571" y="8832"/>
                    </a:lnTo>
                    <a:lnTo>
                      <a:pt x="1487" y="8776"/>
                    </a:lnTo>
                    <a:lnTo>
                      <a:pt x="1437" y="8714"/>
                    </a:lnTo>
                    <a:lnTo>
                      <a:pt x="1425" y="8647"/>
                    </a:lnTo>
                    <a:lnTo>
                      <a:pt x="1430" y="8581"/>
                    </a:lnTo>
                    <a:lnTo>
                      <a:pt x="1432" y="8517"/>
                    </a:lnTo>
                    <a:lnTo>
                      <a:pt x="1433" y="8457"/>
                    </a:lnTo>
                    <a:lnTo>
                      <a:pt x="1432" y="8401"/>
                    </a:lnTo>
                    <a:lnTo>
                      <a:pt x="1430" y="8349"/>
                    </a:lnTo>
                    <a:lnTo>
                      <a:pt x="1426" y="8299"/>
                    </a:lnTo>
                    <a:lnTo>
                      <a:pt x="1421" y="8251"/>
                    </a:lnTo>
                    <a:lnTo>
                      <a:pt x="1413" y="8208"/>
                    </a:lnTo>
                    <a:lnTo>
                      <a:pt x="1406" y="8165"/>
                    </a:lnTo>
                    <a:lnTo>
                      <a:pt x="1397" y="8127"/>
                    </a:lnTo>
                    <a:lnTo>
                      <a:pt x="1387" y="8089"/>
                    </a:lnTo>
                    <a:lnTo>
                      <a:pt x="1377" y="8053"/>
                    </a:lnTo>
                    <a:lnTo>
                      <a:pt x="1366" y="8019"/>
                    </a:lnTo>
                    <a:lnTo>
                      <a:pt x="1353" y="7987"/>
                    </a:lnTo>
                    <a:lnTo>
                      <a:pt x="1342" y="7956"/>
                    </a:lnTo>
                    <a:lnTo>
                      <a:pt x="1330" y="7926"/>
                    </a:lnTo>
                    <a:lnTo>
                      <a:pt x="1305" y="7868"/>
                    </a:lnTo>
                    <a:lnTo>
                      <a:pt x="1280" y="7813"/>
                    </a:lnTo>
                    <a:lnTo>
                      <a:pt x="1269" y="7786"/>
                    </a:lnTo>
                    <a:lnTo>
                      <a:pt x="1257" y="7760"/>
                    </a:lnTo>
                    <a:lnTo>
                      <a:pt x="1247" y="7731"/>
                    </a:lnTo>
                    <a:lnTo>
                      <a:pt x="1237" y="7703"/>
                    </a:lnTo>
                    <a:lnTo>
                      <a:pt x="1229" y="7675"/>
                    </a:lnTo>
                    <a:lnTo>
                      <a:pt x="1220" y="7646"/>
                    </a:lnTo>
                    <a:lnTo>
                      <a:pt x="1214" y="7615"/>
                    </a:lnTo>
                    <a:lnTo>
                      <a:pt x="1209" y="7584"/>
                    </a:lnTo>
                    <a:lnTo>
                      <a:pt x="1204" y="7551"/>
                    </a:lnTo>
                    <a:lnTo>
                      <a:pt x="1201" y="7516"/>
                    </a:lnTo>
                    <a:lnTo>
                      <a:pt x="1201" y="7480"/>
                    </a:lnTo>
                    <a:lnTo>
                      <a:pt x="1201" y="7441"/>
                    </a:lnTo>
                    <a:lnTo>
                      <a:pt x="1201" y="7403"/>
                    </a:lnTo>
                    <a:lnTo>
                      <a:pt x="1195" y="7368"/>
                    </a:lnTo>
                    <a:lnTo>
                      <a:pt x="1185" y="7333"/>
                    </a:lnTo>
                    <a:lnTo>
                      <a:pt x="1171" y="7300"/>
                    </a:lnTo>
                    <a:lnTo>
                      <a:pt x="1153" y="7269"/>
                    </a:lnTo>
                    <a:lnTo>
                      <a:pt x="1130" y="7239"/>
                    </a:lnTo>
                    <a:lnTo>
                      <a:pt x="1105" y="7210"/>
                    </a:lnTo>
                    <a:lnTo>
                      <a:pt x="1076" y="7183"/>
                    </a:lnTo>
                    <a:lnTo>
                      <a:pt x="1044" y="7155"/>
                    </a:lnTo>
                    <a:lnTo>
                      <a:pt x="1010" y="7128"/>
                    </a:lnTo>
                    <a:lnTo>
                      <a:pt x="974" y="7101"/>
                    </a:lnTo>
                    <a:lnTo>
                      <a:pt x="935" y="7073"/>
                    </a:lnTo>
                    <a:lnTo>
                      <a:pt x="854" y="7017"/>
                    </a:lnTo>
                    <a:lnTo>
                      <a:pt x="769" y="6957"/>
                    </a:lnTo>
                    <a:lnTo>
                      <a:pt x="726" y="6926"/>
                    </a:lnTo>
                    <a:lnTo>
                      <a:pt x="681" y="6892"/>
                    </a:lnTo>
                    <a:lnTo>
                      <a:pt x="637" y="6857"/>
                    </a:lnTo>
                    <a:lnTo>
                      <a:pt x="595" y="6820"/>
                    </a:lnTo>
                    <a:lnTo>
                      <a:pt x="552" y="6781"/>
                    </a:lnTo>
                    <a:lnTo>
                      <a:pt x="510" y="6739"/>
                    </a:lnTo>
                    <a:lnTo>
                      <a:pt x="470" y="6694"/>
                    </a:lnTo>
                    <a:lnTo>
                      <a:pt x="431" y="6646"/>
                    </a:lnTo>
                    <a:lnTo>
                      <a:pt x="394" y="6595"/>
                    </a:lnTo>
                    <a:lnTo>
                      <a:pt x="360" y="6541"/>
                    </a:lnTo>
                    <a:lnTo>
                      <a:pt x="328" y="6484"/>
                    </a:lnTo>
                    <a:lnTo>
                      <a:pt x="298" y="6422"/>
                    </a:lnTo>
                    <a:lnTo>
                      <a:pt x="272" y="6357"/>
                    </a:lnTo>
                    <a:lnTo>
                      <a:pt x="249" y="6286"/>
                    </a:lnTo>
                    <a:lnTo>
                      <a:pt x="229" y="6212"/>
                    </a:lnTo>
                    <a:lnTo>
                      <a:pt x="214" y="6132"/>
                    </a:lnTo>
                    <a:lnTo>
                      <a:pt x="200" y="6053"/>
                    </a:lnTo>
                    <a:lnTo>
                      <a:pt x="188" y="5980"/>
                    </a:lnTo>
                    <a:lnTo>
                      <a:pt x="174" y="5911"/>
                    </a:lnTo>
                    <a:lnTo>
                      <a:pt x="162" y="5847"/>
                    </a:lnTo>
                    <a:lnTo>
                      <a:pt x="148" y="5789"/>
                    </a:lnTo>
                    <a:lnTo>
                      <a:pt x="136" y="5734"/>
                    </a:lnTo>
                    <a:lnTo>
                      <a:pt x="123" y="5683"/>
                    </a:lnTo>
                    <a:lnTo>
                      <a:pt x="111" y="5635"/>
                    </a:lnTo>
                    <a:lnTo>
                      <a:pt x="87" y="5549"/>
                    </a:lnTo>
                    <a:lnTo>
                      <a:pt x="64" y="5474"/>
                    </a:lnTo>
                    <a:lnTo>
                      <a:pt x="46" y="5407"/>
                    </a:lnTo>
                    <a:lnTo>
                      <a:pt x="30" y="5346"/>
                    </a:lnTo>
                    <a:lnTo>
                      <a:pt x="22" y="5316"/>
                    </a:lnTo>
                    <a:lnTo>
                      <a:pt x="16" y="5287"/>
                    </a:lnTo>
                    <a:lnTo>
                      <a:pt x="11" y="5258"/>
                    </a:lnTo>
                    <a:lnTo>
                      <a:pt x="6" y="5230"/>
                    </a:lnTo>
                    <a:lnTo>
                      <a:pt x="3" y="5200"/>
                    </a:lnTo>
                    <a:lnTo>
                      <a:pt x="1" y="5170"/>
                    </a:lnTo>
                    <a:lnTo>
                      <a:pt x="0" y="5140"/>
                    </a:lnTo>
                    <a:lnTo>
                      <a:pt x="1" y="5107"/>
                    </a:lnTo>
                    <a:lnTo>
                      <a:pt x="2" y="5072"/>
                    </a:lnTo>
                    <a:lnTo>
                      <a:pt x="5" y="5036"/>
                    </a:lnTo>
                    <a:lnTo>
                      <a:pt x="10" y="4999"/>
                    </a:lnTo>
                    <a:lnTo>
                      <a:pt x="16" y="4958"/>
                    </a:lnTo>
                    <a:lnTo>
                      <a:pt x="23" y="4914"/>
                    </a:lnTo>
                    <a:lnTo>
                      <a:pt x="32" y="4868"/>
                    </a:lnTo>
                    <a:lnTo>
                      <a:pt x="43" y="4817"/>
                    </a:lnTo>
                    <a:lnTo>
                      <a:pt x="56" y="4763"/>
                    </a:lnTo>
                    <a:lnTo>
                      <a:pt x="71" y="4708"/>
                    </a:lnTo>
                    <a:lnTo>
                      <a:pt x="91" y="4654"/>
                    </a:lnTo>
                    <a:lnTo>
                      <a:pt x="112" y="4603"/>
                    </a:lnTo>
                    <a:lnTo>
                      <a:pt x="137" y="4554"/>
                    </a:lnTo>
                    <a:lnTo>
                      <a:pt x="164" y="4506"/>
                    </a:lnTo>
                    <a:lnTo>
                      <a:pt x="194" y="4460"/>
                    </a:lnTo>
                    <a:lnTo>
                      <a:pt x="227" y="4416"/>
                    </a:lnTo>
                    <a:lnTo>
                      <a:pt x="260" y="4372"/>
                    </a:lnTo>
                    <a:lnTo>
                      <a:pt x="295" y="4331"/>
                    </a:lnTo>
                    <a:lnTo>
                      <a:pt x="333" y="4290"/>
                    </a:lnTo>
                    <a:lnTo>
                      <a:pt x="370" y="4251"/>
                    </a:lnTo>
                    <a:lnTo>
                      <a:pt x="409" y="4212"/>
                    </a:lnTo>
                    <a:lnTo>
                      <a:pt x="449" y="4175"/>
                    </a:lnTo>
                    <a:lnTo>
                      <a:pt x="489" y="4140"/>
                    </a:lnTo>
                    <a:lnTo>
                      <a:pt x="529" y="4104"/>
                    </a:lnTo>
                    <a:lnTo>
                      <a:pt x="569" y="4070"/>
                    </a:lnTo>
                    <a:lnTo>
                      <a:pt x="647" y="4003"/>
                    </a:lnTo>
                    <a:lnTo>
                      <a:pt x="723" y="3939"/>
                    </a:lnTo>
                    <a:lnTo>
                      <a:pt x="760" y="3907"/>
                    </a:lnTo>
                    <a:lnTo>
                      <a:pt x="794" y="3875"/>
                    </a:lnTo>
                    <a:lnTo>
                      <a:pt x="827" y="3844"/>
                    </a:lnTo>
                    <a:lnTo>
                      <a:pt x="858" y="3813"/>
                    </a:lnTo>
                    <a:lnTo>
                      <a:pt x="887" y="3783"/>
                    </a:lnTo>
                    <a:lnTo>
                      <a:pt x="913" y="3752"/>
                    </a:lnTo>
                    <a:lnTo>
                      <a:pt x="937" y="3721"/>
                    </a:lnTo>
                    <a:lnTo>
                      <a:pt x="957" y="3689"/>
                    </a:lnTo>
                    <a:lnTo>
                      <a:pt x="974" y="3658"/>
                    </a:lnTo>
                    <a:lnTo>
                      <a:pt x="988" y="3627"/>
                    </a:lnTo>
                    <a:lnTo>
                      <a:pt x="998" y="3595"/>
                    </a:lnTo>
                    <a:lnTo>
                      <a:pt x="1004" y="3562"/>
                    </a:lnTo>
                    <a:lnTo>
                      <a:pt x="1010" y="3527"/>
                    </a:lnTo>
                    <a:lnTo>
                      <a:pt x="1018" y="3490"/>
                    </a:lnTo>
                    <a:lnTo>
                      <a:pt x="1029" y="3450"/>
                    </a:lnTo>
                    <a:lnTo>
                      <a:pt x="1042" y="3409"/>
                    </a:lnTo>
                    <a:lnTo>
                      <a:pt x="1058" y="3364"/>
                    </a:lnTo>
                    <a:lnTo>
                      <a:pt x="1074" y="3318"/>
                    </a:lnTo>
                    <a:lnTo>
                      <a:pt x="1094" y="3269"/>
                    </a:lnTo>
                    <a:lnTo>
                      <a:pt x="1114" y="3220"/>
                    </a:lnTo>
                    <a:lnTo>
                      <a:pt x="1138" y="3169"/>
                    </a:lnTo>
                    <a:lnTo>
                      <a:pt x="1161" y="3118"/>
                    </a:lnTo>
                    <a:lnTo>
                      <a:pt x="1188" y="3067"/>
                    </a:lnTo>
                    <a:lnTo>
                      <a:pt x="1215" y="3014"/>
                    </a:lnTo>
                    <a:lnTo>
                      <a:pt x="1244" y="2962"/>
                    </a:lnTo>
                    <a:lnTo>
                      <a:pt x="1275" y="2909"/>
                    </a:lnTo>
                    <a:lnTo>
                      <a:pt x="1306" y="2857"/>
                    </a:lnTo>
                    <a:lnTo>
                      <a:pt x="1338" y="2806"/>
                    </a:lnTo>
                    <a:lnTo>
                      <a:pt x="1372" y="2755"/>
                    </a:lnTo>
                    <a:lnTo>
                      <a:pt x="1406" y="2705"/>
                    </a:lnTo>
                    <a:lnTo>
                      <a:pt x="1441" y="2657"/>
                    </a:lnTo>
                    <a:lnTo>
                      <a:pt x="1477" y="2610"/>
                    </a:lnTo>
                    <a:lnTo>
                      <a:pt x="1513" y="2566"/>
                    </a:lnTo>
                    <a:lnTo>
                      <a:pt x="1551" y="2524"/>
                    </a:lnTo>
                    <a:lnTo>
                      <a:pt x="1588" y="2483"/>
                    </a:lnTo>
                    <a:lnTo>
                      <a:pt x="1625" y="2445"/>
                    </a:lnTo>
                    <a:lnTo>
                      <a:pt x="1664" y="2410"/>
                    </a:lnTo>
                    <a:lnTo>
                      <a:pt x="1702" y="2379"/>
                    </a:lnTo>
                    <a:lnTo>
                      <a:pt x="1740" y="2350"/>
                    </a:lnTo>
                    <a:lnTo>
                      <a:pt x="1779" y="2325"/>
                    </a:lnTo>
                    <a:lnTo>
                      <a:pt x="1816" y="2304"/>
                    </a:lnTo>
                    <a:lnTo>
                      <a:pt x="1854" y="2288"/>
                    </a:lnTo>
                    <a:lnTo>
                      <a:pt x="1891" y="2275"/>
                    </a:lnTo>
                    <a:lnTo>
                      <a:pt x="1929" y="2267"/>
                    </a:lnTo>
                    <a:lnTo>
                      <a:pt x="2045" y="2250"/>
                    </a:lnTo>
                    <a:lnTo>
                      <a:pt x="2153" y="2229"/>
                    </a:lnTo>
                    <a:lnTo>
                      <a:pt x="2253" y="2204"/>
                    </a:lnTo>
                    <a:lnTo>
                      <a:pt x="2345" y="2173"/>
                    </a:lnTo>
                    <a:lnTo>
                      <a:pt x="2432" y="2139"/>
                    </a:lnTo>
                    <a:lnTo>
                      <a:pt x="2509" y="2102"/>
                    </a:lnTo>
                    <a:lnTo>
                      <a:pt x="2580" y="2059"/>
                    </a:lnTo>
                    <a:lnTo>
                      <a:pt x="2646" y="2016"/>
                    </a:lnTo>
                    <a:lnTo>
                      <a:pt x="2705" y="1968"/>
                    </a:lnTo>
                    <a:lnTo>
                      <a:pt x="2759" y="1918"/>
                    </a:lnTo>
                    <a:lnTo>
                      <a:pt x="2807" y="1866"/>
                    </a:lnTo>
                    <a:lnTo>
                      <a:pt x="2852" y="1811"/>
                    </a:lnTo>
                    <a:lnTo>
                      <a:pt x="2892" y="1755"/>
                    </a:lnTo>
                    <a:lnTo>
                      <a:pt x="2927" y="1697"/>
                    </a:lnTo>
                    <a:lnTo>
                      <a:pt x="2959" y="1639"/>
                    </a:lnTo>
                    <a:lnTo>
                      <a:pt x="2989" y="1580"/>
                    </a:lnTo>
                    <a:lnTo>
                      <a:pt x="3016" y="1519"/>
                    </a:lnTo>
                    <a:lnTo>
                      <a:pt x="3039" y="1459"/>
                    </a:lnTo>
                    <a:lnTo>
                      <a:pt x="3062" y="1399"/>
                    </a:lnTo>
                    <a:lnTo>
                      <a:pt x="3083" y="1338"/>
                    </a:lnTo>
                    <a:lnTo>
                      <a:pt x="3120" y="1219"/>
                    </a:lnTo>
                    <a:lnTo>
                      <a:pt x="3157" y="1106"/>
                    </a:lnTo>
                    <a:lnTo>
                      <a:pt x="3175" y="1051"/>
                    </a:lnTo>
                    <a:lnTo>
                      <a:pt x="3194" y="998"/>
                    </a:lnTo>
                    <a:lnTo>
                      <a:pt x="3214" y="949"/>
                    </a:lnTo>
                    <a:lnTo>
                      <a:pt x="3236" y="900"/>
                    </a:lnTo>
                    <a:lnTo>
                      <a:pt x="3260" y="855"/>
                    </a:lnTo>
                    <a:lnTo>
                      <a:pt x="3286" y="814"/>
                    </a:lnTo>
                    <a:lnTo>
                      <a:pt x="3314" y="775"/>
                    </a:lnTo>
                    <a:lnTo>
                      <a:pt x="3346" y="740"/>
                    </a:lnTo>
                    <a:lnTo>
                      <a:pt x="3379" y="709"/>
                    </a:lnTo>
                    <a:lnTo>
                      <a:pt x="3411" y="681"/>
                    </a:lnTo>
                    <a:lnTo>
                      <a:pt x="3445" y="657"/>
                    </a:lnTo>
                    <a:lnTo>
                      <a:pt x="3479" y="635"/>
                    </a:lnTo>
                    <a:lnTo>
                      <a:pt x="3512" y="617"/>
                    </a:lnTo>
                    <a:lnTo>
                      <a:pt x="3546" y="600"/>
                    </a:lnTo>
                    <a:lnTo>
                      <a:pt x="3581" y="587"/>
                    </a:lnTo>
                    <a:lnTo>
                      <a:pt x="3617" y="574"/>
                    </a:lnTo>
                    <a:lnTo>
                      <a:pt x="3654" y="564"/>
                    </a:lnTo>
                    <a:lnTo>
                      <a:pt x="3693" y="555"/>
                    </a:lnTo>
                    <a:lnTo>
                      <a:pt x="3733" y="547"/>
                    </a:lnTo>
                    <a:lnTo>
                      <a:pt x="3775" y="539"/>
                    </a:lnTo>
                    <a:lnTo>
                      <a:pt x="3864" y="527"/>
                    </a:lnTo>
                    <a:lnTo>
                      <a:pt x="3961" y="515"/>
                    </a:lnTo>
                    <a:lnTo>
                      <a:pt x="4069" y="502"/>
                    </a:lnTo>
                    <a:lnTo>
                      <a:pt x="4187" y="484"/>
                    </a:lnTo>
                    <a:lnTo>
                      <a:pt x="4251" y="473"/>
                    </a:lnTo>
                    <a:lnTo>
                      <a:pt x="4318" y="461"/>
                    </a:lnTo>
                    <a:lnTo>
                      <a:pt x="4388" y="447"/>
                    </a:lnTo>
                    <a:lnTo>
                      <a:pt x="4463" y="431"/>
                    </a:lnTo>
                    <a:lnTo>
                      <a:pt x="4540" y="411"/>
                    </a:lnTo>
                    <a:lnTo>
                      <a:pt x="4622" y="389"/>
                    </a:lnTo>
                    <a:lnTo>
                      <a:pt x="4708" y="364"/>
                    </a:lnTo>
                    <a:lnTo>
                      <a:pt x="4797" y="337"/>
                    </a:lnTo>
                    <a:lnTo>
                      <a:pt x="4892" y="305"/>
                    </a:lnTo>
                    <a:lnTo>
                      <a:pt x="4991" y="270"/>
                    </a:lnTo>
                    <a:lnTo>
                      <a:pt x="5096" y="230"/>
                    </a:lnTo>
                    <a:lnTo>
                      <a:pt x="5204" y="186"/>
                    </a:lnTo>
                    <a:lnTo>
                      <a:pt x="5313" y="144"/>
                    </a:lnTo>
                    <a:lnTo>
                      <a:pt x="5414" y="107"/>
                    </a:lnTo>
                    <a:lnTo>
                      <a:pt x="5511" y="76"/>
                    </a:lnTo>
                    <a:lnTo>
                      <a:pt x="5601" y="50"/>
                    </a:lnTo>
                    <a:lnTo>
                      <a:pt x="5686" y="30"/>
                    </a:lnTo>
                    <a:lnTo>
                      <a:pt x="5766" y="15"/>
                    </a:lnTo>
                    <a:lnTo>
                      <a:pt x="5841" y="5"/>
                    </a:lnTo>
                    <a:lnTo>
                      <a:pt x="5909" y="0"/>
                    </a:lnTo>
                    <a:lnTo>
                      <a:pt x="5974" y="0"/>
                    </a:lnTo>
                    <a:lnTo>
                      <a:pt x="6035" y="2"/>
                    </a:lnTo>
                    <a:lnTo>
                      <a:pt x="6091" y="11"/>
                    </a:lnTo>
                    <a:lnTo>
                      <a:pt x="6143" y="22"/>
                    </a:lnTo>
                    <a:lnTo>
                      <a:pt x="6191" y="37"/>
                    </a:lnTo>
                    <a:lnTo>
                      <a:pt x="6236" y="56"/>
                    </a:lnTo>
                    <a:lnTo>
                      <a:pt x="6277" y="79"/>
                    </a:lnTo>
                    <a:lnTo>
                      <a:pt x="6315" y="104"/>
                    </a:lnTo>
                    <a:lnTo>
                      <a:pt x="6350" y="132"/>
                    </a:lnTo>
                    <a:lnTo>
                      <a:pt x="6382" y="162"/>
                    </a:lnTo>
                    <a:lnTo>
                      <a:pt x="6412" y="196"/>
                    </a:lnTo>
                    <a:lnTo>
                      <a:pt x="6440" y="231"/>
                    </a:lnTo>
                    <a:lnTo>
                      <a:pt x="6465" y="268"/>
                    </a:lnTo>
                    <a:lnTo>
                      <a:pt x="6488" y="308"/>
                    </a:lnTo>
                    <a:lnTo>
                      <a:pt x="6509" y="348"/>
                    </a:lnTo>
                    <a:lnTo>
                      <a:pt x="6531" y="391"/>
                    </a:lnTo>
                    <a:lnTo>
                      <a:pt x="6549" y="434"/>
                    </a:lnTo>
                    <a:lnTo>
                      <a:pt x="6567" y="479"/>
                    </a:lnTo>
                    <a:lnTo>
                      <a:pt x="6584" y="524"/>
                    </a:lnTo>
                    <a:lnTo>
                      <a:pt x="6602" y="570"/>
                    </a:lnTo>
                    <a:lnTo>
                      <a:pt x="6633" y="663"/>
                    </a:lnTo>
                    <a:lnTo>
                      <a:pt x="6667" y="755"/>
                    </a:lnTo>
                    <a:close/>
                  </a:path>
                </a:pathLst>
              </a:custGeom>
              <a:solidFill>
                <a:srgbClr val="4356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73" name="Freeform 16">
                <a:extLst>
                  <a:ext uri="{FF2B5EF4-FFF2-40B4-BE49-F238E27FC236}">
                    <a16:creationId xmlns:a16="http://schemas.microsoft.com/office/drawing/2014/main" xmlns="" id="{E1EC0187-0B6F-7163-9632-DA80A56F60B7}"/>
                  </a:ext>
                </a:extLst>
              </p:cNvPr>
              <p:cNvSpPr>
                <a:spLocks/>
              </p:cNvSpPr>
              <p:nvPr/>
            </p:nvSpPr>
            <p:spPr bwMode="auto">
              <a:xfrm>
                <a:off x="1935" y="960"/>
                <a:ext cx="1903" cy="1794"/>
              </a:xfrm>
              <a:custGeom>
                <a:avLst/>
                <a:gdLst>
                  <a:gd name="T0" fmla="*/ 0 w 9515"/>
                  <a:gd name="T1" fmla="*/ 0 h 8966"/>
                  <a:gd name="T2" fmla="*/ 0 w 9515"/>
                  <a:gd name="T3" fmla="*/ 0 h 8966"/>
                  <a:gd name="T4" fmla="*/ 0 w 9515"/>
                  <a:gd name="T5" fmla="*/ 0 h 8966"/>
                  <a:gd name="T6" fmla="*/ 0 w 9515"/>
                  <a:gd name="T7" fmla="*/ 0 h 8966"/>
                  <a:gd name="T8" fmla="*/ 0 w 9515"/>
                  <a:gd name="T9" fmla="*/ 0 h 8966"/>
                  <a:gd name="T10" fmla="*/ 0 w 9515"/>
                  <a:gd name="T11" fmla="*/ 0 h 8966"/>
                  <a:gd name="T12" fmla="*/ 0 w 9515"/>
                  <a:gd name="T13" fmla="*/ 0 h 8966"/>
                  <a:gd name="T14" fmla="*/ 0 w 9515"/>
                  <a:gd name="T15" fmla="*/ 0 h 8966"/>
                  <a:gd name="T16" fmla="*/ 0 w 9515"/>
                  <a:gd name="T17" fmla="*/ 0 h 8966"/>
                  <a:gd name="T18" fmla="*/ 0 w 9515"/>
                  <a:gd name="T19" fmla="*/ 0 h 8966"/>
                  <a:gd name="T20" fmla="*/ 0 w 9515"/>
                  <a:gd name="T21" fmla="*/ 0 h 8966"/>
                  <a:gd name="T22" fmla="*/ 0 w 9515"/>
                  <a:gd name="T23" fmla="*/ 0 h 8966"/>
                  <a:gd name="T24" fmla="*/ 0 w 9515"/>
                  <a:gd name="T25" fmla="*/ 0 h 8966"/>
                  <a:gd name="T26" fmla="*/ 0 w 9515"/>
                  <a:gd name="T27" fmla="*/ 0 h 8966"/>
                  <a:gd name="T28" fmla="*/ 0 w 9515"/>
                  <a:gd name="T29" fmla="*/ 0 h 8966"/>
                  <a:gd name="T30" fmla="*/ 0 w 9515"/>
                  <a:gd name="T31" fmla="*/ 0 h 8966"/>
                  <a:gd name="T32" fmla="*/ 0 w 9515"/>
                  <a:gd name="T33" fmla="*/ 0 h 8966"/>
                  <a:gd name="T34" fmla="*/ 0 w 9515"/>
                  <a:gd name="T35" fmla="*/ 0 h 8966"/>
                  <a:gd name="T36" fmla="*/ 0 w 9515"/>
                  <a:gd name="T37" fmla="*/ 0 h 8966"/>
                  <a:gd name="T38" fmla="*/ 0 w 9515"/>
                  <a:gd name="T39" fmla="*/ 0 h 8966"/>
                  <a:gd name="T40" fmla="*/ 0 w 9515"/>
                  <a:gd name="T41" fmla="*/ 0 h 8966"/>
                  <a:gd name="T42" fmla="*/ 0 w 9515"/>
                  <a:gd name="T43" fmla="*/ 0 h 8966"/>
                  <a:gd name="T44" fmla="*/ 0 w 9515"/>
                  <a:gd name="T45" fmla="*/ 0 h 8966"/>
                  <a:gd name="T46" fmla="*/ 0 w 9515"/>
                  <a:gd name="T47" fmla="*/ 0 h 8966"/>
                  <a:gd name="T48" fmla="*/ 0 w 9515"/>
                  <a:gd name="T49" fmla="*/ 0 h 8966"/>
                  <a:gd name="T50" fmla="*/ 0 w 9515"/>
                  <a:gd name="T51" fmla="*/ 0 h 8966"/>
                  <a:gd name="T52" fmla="*/ 0 w 9515"/>
                  <a:gd name="T53" fmla="*/ 0 h 8966"/>
                  <a:gd name="T54" fmla="*/ 0 w 9515"/>
                  <a:gd name="T55" fmla="*/ 0 h 8966"/>
                  <a:gd name="T56" fmla="*/ 0 w 9515"/>
                  <a:gd name="T57" fmla="*/ 0 h 8966"/>
                  <a:gd name="T58" fmla="*/ 0 w 9515"/>
                  <a:gd name="T59" fmla="*/ 0 h 8966"/>
                  <a:gd name="T60" fmla="*/ 0 w 9515"/>
                  <a:gd name="T61" fmla="*/ 0 h 8966"/>
                  <a:gd name="T62" fmla="*/ 0 w 9515"/>
                  <a:gd name="T63" fmla="*/ 0 h 8966"/>
                  <a:gd name="T64" fmla="*/ 0 w 9515"/>
                  <a:gd name="T65" fmla="*/ 0 h 8966"/>
                  <a:gd name="T66" fmla="*/ 0 w 9515"/>
                  <a:gd name="T67" fmla="*/ 0 h 8966"/>
                  <a:gd name="T68" fmla="*/ 0 w 9515"/>
                  <a:gd name="T69" fmla="*/ 0 h 8966"/>
                  <a:gd name="T70" fmla="*/ 0 w 9515"/>
                  <a:gd name="T71" fmla="*/ 0 h 8966"/>
                  <a:gd name="T72" fmla="*/ 0 w 9515"/>
                  <a:gd name="T73" fmla="*/ 0 h 8966"/>
                  <a:gd name="T74" fmla="*/ 0 w 9515"/>
                  <a:gd name="T75" fmla="*/ 0 h 8966"/>
                  <a:gd name="T76" fmla="*/ 0 w 9515"/>
                  <a:gd name="T77" fmla="*/ 0 h 8966"/>
                  <a:gd name="T78" fmla="*/ 0 w 9515"/>
                  <a:gd name="T79" fmla="*/ 0 h 8966"/>
                  <a:gd name="T80" fmla="*/ 0 w 9515"/>
                  <a:gd name="T81" fmla="*/ 0 h 8966"/>
                  <a:gd name="T82" fmla="*/ 0 w 9515"/>
                  <a:gd name="T83" fmla="*/ 0 h 8966"/>
                  <a:gd name="T84" fmla="*/ 0 w 9515"/>
                  <a:gd name="T85" fmla="*/ 0 h 8966"/>
                  <a:gd name="T86" fmla="*/ 0 w 9515"/>
                  <a:gd name="T87" fmla="*/ 0 h 8966"/>
                  <a:gd name="T88" fmla="*/ 0 w 9515"/>
                  <a:gd name="T89" fmla="*/ 0 h 8966"/>
                  <a:gd name="T90" fmla="*/ 0 w 9515"/>
                  <a:gd name="T91" fmla="*/ 0 h 8966"/>
                  <a:gd name="T92" fmla="*/ 0 w 9515"/>
                  <a:gd name="T93" fmla="*/ 0 h 8966"/>
                  <a:gd name="T94" fmla="*/ 0 w 9515"/>
                  <a:gd name="T95" fmla="*/ 0 h 8966"/>
                  <a:gd name="T96" fmla="*/ 0 w 9515"/>
                  <a:gd name="T97" fmla="*/ 0 h 8966"/>
                  <a:gd name="T98" fmla="*/ 0 w 9515"/>
                  <a:gd name="T99" fmla="*/ 0 h 8966"/>
                  <a:gd name="T100" fmla="*/ 0 w 9515"/>
                  <a:gd name="T101" fmla="*/ 0 h 8966"/>
                  <a:gd name="T102" fmla="*/ 0 w 9515"/>
                  <a:gd name="T103" fmla="*/ 0 h 8966"/>
                  <a:gd name="T104" fmla="*/ 0 w 9515"/>
                  <a:gd name="T105" fmla="*/ 0 h 8966"/>
                  <a:gd name="T106" fmla="*/ 0 w 9515"/>
                  <a:gd name="T107" fmla="*/ 0 h 8966"/>
                  <a:gd name="T108" fmla="*/ 0 w 9515"/>
                  <a:gd name="T109" fmla="*/ 0 h 8966"/>
                  <a:gd name="T110" fmla="*/ 0 w 9515"/>
                  <a:gd name="T111" fmla="*/ 0 h 8966"/>
                  <a:gd name="T112" fmla="*/ 0 w 9515"/>
                  <a:gd name="T113" fmla="*/ 0 h 8966"/>
                  <a:gd name="T114" fmla="*/ 0 w 9515"/>
                  <a:gd name="T115" fmla="*/ 0 h 8966"/>
                  <a:gd name="T116" fmla="*/ 0 w 9515"/>
                  <a:gd name="T117" fmla="*/ 0 h 8966"/>
                  <a:gd name="T118" fmla="*/ 0 w 9515"/>
                  <a:gd name="T119" fmla="*/ 0 h 89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15"/>
                  <a:gd name="T181" fmla="*/ 0 h 8966"/>
                  <a:gd name="T182" fmla="*/ 9515 w 9515"/>
                  <a:gd name="T183" fmla="*/ 8966 h 89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15" h="8966">
                    <a:moveTo>
                      <a:pt x="6426" y="695"/>
                    </a:moveTo>
                    <a:lnTo>
                      <a:pt x="6442" y="741"/>
                    </a:lnTo>
                    <a:lnTo>
                      <a:pt x="6460" y="785"/>
                    </a:lnTo>
                    <a:lnTo>
                      <a:pt x="6479" y="828"/>
                    </a:lnTo>
                    <a:lnTo>
                      <a:pt x="6497" y="871"/>
                    </a:lnTo>
                    <a:lnTo>
                      <a:pt x="6518" y="912"/>
                    </a:lnTo>
                    <a:lnTo>
                      <a:pt x="6540" y="952"/>
                    </a:lnTo>
                    <a:lnTo>
                      <a:pt x="6562" y="991"/>
                    </a:lnTo>
                    <a:lnTo>
                      <a:pt x="6586" y="1028"/>
                    </a:lnTo>
                    <a:lnTo>
                      <a:pt x="6611" y="1063"/>
                    </a:lnTo>
                    <a:lnTo>
                      <a:pt x="6636" y="1098"/>
                    </a:lnTo>
                    <a:lnTo>
                      <a:pt x="6663" y="1132"/>
                    </a:lnTo>
                    <a:lnTo>
                      <a:pt x="6692" y="1164"/>
                    </a:lnTo>
                    <a:lnTo>
                      <a:pt x="6723" y="1195"/>
                    </a:lnTo>
                    <a:lnTo>
                      <a:pt x="6754" y="1225"/>
                    </a:lnTo>
                    <a:lnTo>
                      <a:pt x="6787" y="1253"/>
                    </a:lnTo>
                    <a:lnTo>
                      <a:pt x="6822" y="1280"/>
                    </a:lnTo>
                    <a:lnTo>
                      <a:pt x="6858" y="1305"/>
                    </a:lnTo>
                    <a:lnTo>
                      <a:pt x="6895" y="1330"/>
                    </a:lnTo>
                    <a:lnTo>
                      <a:pt x="6935" y="1352"/>
                    </a:lnTo>
                    <a:lnTo>
                      <a:pt x="6976" y="1374"/>
                    </a:lnTo>
                    <a:lnTo>
                      <a:pt x="7019" y="1394"/>
                    </a:lnTo>
                    <a:lnTo>
                      <a:pt x="7064" y="1412"/>
                    </a:lnTo>
                    <a:lnTo>
                      <a:pt x="7110" y="1430"/>
                    </a:lnTo>
                    <a:lnTo>
                      <a:pt x="7159" y="1446"/>
                    </a:lnTo>
                    <a:lnTo>
                      <a:pt x="7210" y="1461"/>
                    </a:lnTo>
                    <a:lnTo>
                      <a:pt x="7262" y="1474"/>
                    </a:lnTo>
                    <a:lnTo>
                      <a:pt x="7316" y="1485"/>
                    </a:lnTo>
                    <a:lnTo>
                      <a:pt x="7373" y="1495"/>
                    </a:lnTo>
                    <a:lnTo>
                      <a:pt x="7432" y="1504"/>
                    </a:lnTo>
                    <a:lnTo>
                      <a:pt x="7493" y="1511"/>
                    </a:lnTo>
                    <a:lnTo>
                      <a:pt x="7555" y="1516"/>
                    </a:lnTo>
                    <a:lnTo>
                      <a:pt x="7622" y="1520"/>
                    </a:lnTo>
                    <a:lnTo>
                      <a:pt x="7686" y="1525"/>
                    </a:lnTo>
                    <a:lnTo>
                      <a:pt x="7748" y="1532"/>
                    </a:lnTo>
                    <a:lnTo>
                      <a:pt x="7806" y="1541"/>
                    </a:lnTo>
                    <a:lnTo>
                      <a:pt x="7861" y="1552"/>
                    </a:lnTo>
                    <a:lnTo>
                      <a:pt x="7914" y="1565"/>
                    </a:lnTo>
                    <a:lnTo>
                      <a:pt x="7962" y="1580"/>
                    </a:lnTo>
                    <a:lnTo>
                      <a:pt x="8008" y="1596"/>
                    </a:lnTo>
                    <a:lnTo>
                      <a:pt x="8052" y="1615"/>
                    </a:lnTo>
                    <a:lnTo>
                      <a:pt x="8092" y="1635"/>
                    </a:lnTo>
                    <a:lnTo>
                      <a:pt x="8129" y="1656"/>
                    </a:lnTo>
                    <a:lnTo>
                      <a:pt x="8164" y="1679"/>
                    </a:lnTo>
                    <a:lnTo>
                      <a:pt x="8197" y="1703"/>
                    </a:lnTo>
                    <a:lnTo>
                      <a:pt x="8227" y="1729"/>
                    </a:lnTo>
                    <a:lnTo>
                      <a:pt x="8254" y="1757"/>
                    </a:lnTo>
                    <a:lnTo>
                      <a:pt x="8279" y="1786"/>
                    </a:lnTo>
                    <a:lnTo>
                      <a:pt x="8302" y="1814"/>
                    </a:lnTo>
                    <a:lnTo>
                      <a:pt x="8322" y="1845"/>
                    </a:lnTo>
                    <a:lnTo>
                      <a:pt x="8340" y="1878"/>
                    </a:lnTo>
                    <a:lnTo>
                      <a:pt x="8355" y="1910"/>
                    </a:lnTo>
                    <a:lnTo>
                      <a:pt x="8370" y="1944"/>
                    </a:lnTo>
                    <a:lnTo>
                      <a:pt x="8381" y="1979"/>
                    </a:lnTo>
                    <a:lnTo>
                      <a:pt x="8393" y="2014"/>
                    </a:lnTo>
                    <a:lnTo>
                      <a:pt x="8400" y="2050"/>
                    </a:lnTo>
                    <a:lnTo>
                      <a:pt x="8408" y="2086"/>
                    </a:lnTo>
                    <a:lnTo>
                      <a:pt x="8413" y="2124"/>
                    </a:lnTo>
                    <a:lnTo>
                      <a:pt x="8415" y="2161"/>
                    </a:lnTo>
                    <a:lnTo>
                      <a:pt x="8418" y="2200"/>
                    </a:lnTo>
                    <a:lnTo>
                      <a:pt x="8418" y="2239"/>
                    </a:lnTo>
                    <a:lnTo>
                      <a:pt x="8418" y="2277"/>
                    </a:lnTo>
                    <a:lnTo>
                      <a:pt x="8415" y="2316"/>
                    </a:lnTo>
                    <a:lnTo>
                      <a:pt x="8411" y="2356"/>
                    </a:lnTo>
                    <a:lnTo>
                      <a:pt x="8406" y="2395"/>
                    </a:lnTo>
                    <a:lnTo>
                      <a:pt x="8403" y="2435"/>
                    </a:lnTo>
                    <a:lnTo>
                      <a:pt x="8399" y="2475"/>
                    </a:lnTo>
                    <a:lnTo>
                      <a:pt x="8396" y="2513"/>
                    </a:lnTo>
                    <a:lnTo>
                      <a:pt x="8395" y="2553"/>
                    </a:lnTo>
                    <a:lnTo>
                      <a:pt x="8396" y="2592"/>
                    </a:lnTo>
                    <a:lnTo>
                      <a:pt x="8399" y="2631"/>
                    </a:lnTo>
                    <a:lnTo>
                      <a:pt x="8403" y="2669"/>
                    </a:lnTo>
                    <a:lnTo>
                      <a:pt x="8409" y="2707"/>
                    </a:lnTo>
                    <a:lnTo>
                      <a:pt x="8415" y="2744"/>
                    </a:lnTo>
                    <a:lnTo>
                      <a:pt x="8425" y="2782"/>
                    </a:lnTo>
                    <a:lnTo>
                      <a:pt x="8435" y="2819"/>
                    </a:lnTo>
                    <a:lnTo>
                      <a:pt x="8448" y="2856"/>
                    </a:lnTo>
                    <a:lnTo>
                      <a:pt x="8461" y="2893"/>
                    </a:lnTo>
                    <a:lnTo>
                      <a:pt x="8478" y="2929"/>
                    </a:lnTo>
                    <a:lnTo>
                      <a:pt x="8496" y="2964"/>
                    </a:lnTo>
                    <a:lnTo>
                      <a:pt x="8516" y="3000"/>
                    </a:lnTo>
                    <a:lnTo>
                      <a:pt x="8537" y="3035"/>
                    </a:lnTo>
                    <a:lnTo>
                      <a:pt x="8561" y="3069"/>
                    </a:lnTo>
                    <a:lnTo>
                      <a:pt x="8587" y="3104"/>
                    </a:lnTo>
                    <a:lnTo>
                      <a:pt x="8615" y="3136"/>
                    </a:lnTo>
                    <a:lnTo>
                      <a:pt x="8645" y="3170"/>
                    </a:lnTo>
                    <a:lnTo>
                      <a:pt x="8677" y="3202"/>
                    </a:lnTo>
                    <a:lnTo>
                      <a:pt x="8712" y="3235"/>
                    </a:lnTo>
                    <a:lnTo>
                      <a:pt x="8748" y="3266"/>
                    </a:lnTo>
                    <a:lnTo>
                      <a:pt x="8788" y="3297"/>
                    </a:lnTo>
                    <a:lnTo>
                      <a:pt x="8829" y="3327"/>
                    </a:lnTo>
                    <a:lnTo>
                      <a:pt x="8873" y="3357"/>
                    </a:lnTo>
                    <a:lnTo>
                      <a:pt x="8919" y="3386"/>
                    </a:lnTo>
                    <a:lnTo>
                      <a:pt x="8968" y="3414"/>
                    </a:lnTo>
                    <a:lnTo>
                      <a:pt x="9019" y="3443"/>
                    </a:lnTo>
                    <a:lnTo>
                      <a:pt x="9073" y="3471"/>
                    </a:lnTo>
                    <a:lnTo>
                      <a:pt x="9129" y="3497"/>
                    </a:lnTo>
                    <a:lnTo>
                      <a:pt x="9184" y="3524"/>
                    </a:lnTo>
                    <a:lnTo>
                      <a:pt x="9234" y="3555"/>
                    </a:lnTo>
                    <a:lnTo>
                      <a:pt x="9279" y="3589"/>
                    </a:lnTo>
                    <a:lnTo>
                      <a:pt x="9319" y="3624"/>
                    </a:lnTo>
                    <a:lnTo>
                      <a:pt x="9356" y="3663"/>
                    </a:lnTo>
                    <a:lnTo>
                      <a:pt x="9387" y="3703"/>
                    </a:lnTo>
                    <a:lnTo>
                      <a:pt x="9416" y="3744"/>
                    </a:lnTo>
                    <a:lnTo>
                      <a:pt x="9440" y="3788"/>
                    </a:lnTo>
                    <a:lnTo>
                      <a:pt x="9460" y="3833"/>
                    </a:lnTo>
                    <a:lnTo>
                      <a:pt x="9477" y="3879"/>
                    </a:lnTo>
                    <a:lnTo>
                      <a:pt x="9491" y="3926"/>
                    </a:lnTo>
                    <a:lnTo>
                      <a:pt x="9501" y="3975"/>
                    </a:lnTo>
                    <a:lnTo>
                      <a:pt x="9508" y="4025"/>
                    </a:lnTo>
                    <a:lnTo>
                      <a:pt x="9512" y="4075"/>
                    </a:lnTo>
                    <a:lnTo>
                      <a:pt x="9515" y="4125"/>
                    </a:lnTo>
                    <a:lnTo>
                      <a:pt x="9513" y="4176"/>
                    </a:lnTo>
                    <a:lnTo>
                      <a:pt x="9511" y="4226"/>
                    </a:lnTo>
                    <a:lnTo>
                      <a:pt x="9506" y="4277"/>
                    </a:lnTo>
                    <a:lnTo>
                      <a:pt x="9498" y="4327"/>
                    </a:lnTo>
                    <a:lnTo>
                      <a:pt x="9490" y="4377"/>
                    </a:lnTo>
                    <a:lnTo>
                      <a:pt x="9480" y="4427"/>
                    </a:lnTo>
                    <a:lnTo>
                      <a:pt x="9467" y="4475"/>
                    </a:lnTo>
                    <a:lnTo>
                      <a:pt x="9453" y="4523"/>
                    </a:lnTo>
                    <a:lnTo>
                      <a:pt x="9440" y="4569"/>
                    </a:lnTo>
                    <a:lnTo>
                      <a:pt x="9425" y="4614"/>
                    </a:lnTo>
                    <a:lnTo>
                      <a:pt x="9408" y="4658"/>
                    </a:lnTo>
                    <a:lnTo>
                      <a:pt x="9392" y="4699"/>
                    </a:lnTo>
                    <a:lnTo>
                      <a:pt x="9375" y="4739"/>
                    </a:lnTo>
                    <a:lnTo>
                      <a:pt x="9357" y="4776"/>
                    </a:lnTo>
                    <a:lnTo>
                      <a:pt x="9340" y="4812"/>
                    </a:lnTo>
                    <a:lnTo>
                      <a:pt x="9324" y="4845"/>
                    </a:lnTo>
                    <a:lnTo>
                      <a:pt x="9306" y="4876"/>
                    </a:lnTo>
                    <a:lnTo>
                      <a:pt x="9290" y="4905"/>
                    </a:lnTo>
                    <a:lnTo>
                      <a:pt x="9272" y="4931"/>
                    </a:lnTo>
                    <a:lnTo>
                      <a:pt x="9255" y="4956"/>
                    </a:lnTo>
                    <a:lnTo>
                      <a:pt x="9236" y="4980"/>
                    </a:lnTo>
                    <a:lnTo>
                      <a:pt x="9201" y="5022"/>
                    </a:lnTo>
                    <a:lnTo>
                      <a:pt x="9166" y="5061"/>
                    </a:lnTo>
                    <a:lnTo>
                      <a:pt x="9134" y="5096"/>
                    </a:lnTo>
                    <a:lnTo>
                      <a:pt x="9103" y="5129"/>
                    </a:lnTo>
                    <a:lnTo>
                      <a:pt x="9089" y="5147"/>
                    </a:lnTo>
                    <a:lnTo>
                      <a:pt x="9077" y="5163"/>
                    </a:lnTo>
                    <a:lnTo>
                      <a:pt x="9065" y="5180"/>
                    </a:lnTo>
                    <a:lnTo>
                      <a:pt x="9055" y="5198"/>
                    </a:lnTo>
                    <a:lnTo>
                      <a:pt x="9045" y="5215"/>
                    </a:lnTo>
                    <a:lnTo>
                      <a:pt x="9039" y="5234"/>
                    </a:lnTo>
                    <a:lnTo>
                      <a:pt x="9033" y="5254"/>
                    </a:lnTo>
                    <a:lnTo>
                      <a:pt x="9029" y="5275"/>
                    </a:lnTo>
                    <a:lnTo>
                      <a:pt x="9027" y="5297"/>
                    </a:lnTo>
                    <a:lnTo>
                      <a:pt x="9027" y="5320"/>
                    </a:lnTo>
                    <a:lnTo>
                      <a:pt x="9029" y="5345"/>
                    </a:lnTo>
                    <a:lnTo>
                      <a:pt x="9033" y="5373"/>
                    </a:lnTo>
                    <a:lnTo>
                      <a:pt x="9040" y="5401"/>
                    </a:lnTo>
                    <a:lnTo>
                      <a:pt x="9049" y="5433"/>
                    </a:lnTo>
                    <a:lnTo>
                      <a:pt x="9060" y="5465"/>
                    </a:lnTo>
                    <a:lnTo>
                      <a:pt x="9075" y="5501"/>
                    </a:lnTo>
                    <a:lnTo>
                      <a:pt x="9093" y="5540"/>
                    </a:lnTo>
                    <a:lnTo>
                      <a:pt x="9113" y="5580"/>
                    </a:lnTo>
                    <a:lnTo>
                      <a:pt x="9136" y="5625"/>
                    </a:lnTo>
                    <a:lnTo>
                      <a:pt x="9163" y="5671"/>
                    </a:lnTo>
                    <a:lnTo>
                      <a:pt x="9189" y="5720"/>
                    </a:lnTo>
                    <a:lnTo>
                      <a:pt x="9213" y="5770"/>
                    </a:lnTo>
                    <a:lnTo>
                      <a:pt x="9232" y="5818"/>
                    </a:lnTo>
                    <a:lnTo>
                      <a:pt x="9249" y="5868"/>
                    </a:lnTo>
                    <a:lnTo>
                      <a:pt x="9262" y="5918"/>
                    </a:lnTo>
                    <a:lnTo>
                      <a:pt x="9272" y="5967"/>
                    </a:lnTo>
                    <a:lnTo>
                      <a:pt x="9280" y="6015"/>
                    </a:lnTo>
                    <a:lnTo>
                      <a:pt x="9284" y="6064"/>
                    </a:lnTo>
                    <a:lnTo>
                      <a:pt x="9285" y="6113"/>
                    </a:lnTo>
                    <a:lnTo>
                      <a:pt x="9284" y="6160"/>
                    </a:lnTo>
                    <a:lnTo>
                      <a:pt x="9280" y="6208"/>
                    </a:lnTo>
                    <a:lnTo>
                      <a:pt x="9272" y="6254"/>
                    </a:lnTo>
                    <a:lnTo>
                      <a:pt x="9264" y="6299"/>
                    </a:lnTo>
                    <a:lnTo>
                      <a:pt x="9252" y="6342"/>
                    </a:lnTo>
                    <a:lnTo>
                      <a:pt x="9237" y="6386"/>
                    </a:lnTo>
                    <a:lnTo>
                      <a:pt x="9221" y="6429"/>
                    </a:lnTo>
                    <a:lnTo>
                      <a:pt x="9203" y="6469"/>
                    </a:lnTo>
                    <a:lnTo>
                      <a:pt x="9183" y="6508"/>
                    </a:lnTo>
                    <a:lnTo>
                      <a:pt x="9159" y="6546"/>
                    </a:lnTo>
                    <a:lnTo>
                      <a:pt x="9135" y="6582"/>
                    </a:lnTo>
                    <a:lnTo>
                      <a:pt x="9108" y="6616"/>
                    </a:lnTo>
                    <a:lnTo>
                      <a:pt x="9080" y="6648"/>
                    </a:lnTo>
                    <a:lnTo>
                      <a:pt x="9049" y="6679"/>
                    </a:lnTo>
                    <a:lnTo>
                      <a:pt x="9018" y="6708"/>
                    </a:lnTo>
                    <a:lnTo>
                      <a:pt x="8984" y="6734"/>
                    </a:lnTo>
                    <a:lnTo>
                      <a:pt x="8949" y="6758"/>
                    </a:lnTo>
                    <a:lnTo>
                      <a:pt x="8913" y="6779"/>
                    </a:lnTo>
                    <a:lnTo>
                      <a:pt x="8876" y="6798"/>
                    </a:lnTo>
                    <a:lnTo>
                      <a:pt x="8837" y="6816"/>
                    </a:lnTo>
                    <a:lnTo>
                      <a:pt x="8797" y="6829"/>
                    </a:lnTo>
                    <a:lnTo>
                      <a:pt x="8756" y="6839"/>
                    </a:lnTo>
                    <a:lnTo>
                      <a:pt x="8713" y="6848"/>
                    </a:lnTo>
                    <a:lnTo>
                      <a:pt x="8673" y="6858"/>
                    </a:lnTo>
                    <a:lnTo>
                      <a:pt x="8637" y="6874"/>
                    </a:lnTo>
                    <a:lnTo>
                      <a:pt x="8606" y="6895"/>
                    </a:lnTo>
                    <a:lnTo>
                      <a:pt x="8580" y="6922"/>
                    </a:lnTo>
                    <a:lnTo>
                      <a:pt x="8556" y="6954"/>
                    </a:lnTo>
                    <a:lnTo>
                      <a:pt x="8537" y="6990"/>
                    </a:lnTo>
                    <a:lnTo>
                      <a:pt x="8522" y="7029"/>
                    </a:lnTo>
                    <a:lnTo>
                      <a:pt x="8510" y="7073"/>
                    </a:lnTo>
                    <a:lnTo>
                      <a:pt x="8501" y="7119"/>
                    </a:lnTo>
                    <a:lnTo>
                      <a:pt x="8495" y="7169"/>
                    </a:lnTo>
                    <a:lnTo>
                      <a:pt x="8491" y="7220"/>
                    </a:lnTo>
                    <a:lnTo>
                      <a:pt x="8490" y="7272"/>
                    </a:lnTo>
                    <a:lnTo>
                      <a:pt x="8491" y="7327"/>
                    </a:lnTo>
                    <a:lnTo>
                      <a:pt x="8494" y="7383"/>
                    </a:lnTo>
                    <a:lnTo>
                      <a:pt x="8499" y="7440"/>
                    </a:lnTo>
                    <a:lnTo>
                      <a:pt x="8506" y="7496"/>
                    </a:lnTo>
                    <a:lnTo>
                      <a:pt x="8514" y="7552"/>
                    </a:lnTo>
                    <a:lnTo>
                      <a:pt x="8522" y="7608"/>
                    </a:lnTo>
                    <a:lnTo>
                      <a:pt x="8532" y="7662"/>
                    </a:lnTo>
                    <a:lnTo>
                      <a:pt x="8542" y="7715"/>
                    </a:lnTo>
                    <a:lnTo>
                      <a:pt x="8565" y="7815"/>
                    </a:lnTo>
                    <a:lnTo>
                      <a:pt x="8587" y="7905"/>
                    </a:lnTo>
                    <a:lnTo>
                      <a:pt x="8607" y="7980"/>
                    </a:lnTo>
                    <a:lnTo>
                      <a:pt x="8624" y="8037"/>
                    </a:lnTo>
                    <a:lnTo>
                      <a:pt x="8635" y="8075"/>
                    </a:lnTo>
                    <a:lnTo>
                      <a:pt x="8640" y="8089"/>
                    </a:lnTo>
                    <a:lnTo>
                      <a:pt x="8535" y="8181"/>
                    </a:lnTo>
                    <a:lnTo>
                      <a:pt x="8400" y="8268"/>
                    </a:lnTo>
                    <a:lnTo>
                      <a:pt x="8238" y="8351"/>
                    </a:lnTo>
                    <a:lnTo>
                      <a:pt x="8051" y="8428"/>
                    </a:lnTo>
                    <a:lnTo>
                      <a:pt x="7840" y="8500"/>
                    </a:lnTo>
                    <a:lnTo>
                      <a:pt x="7608" y="8567"/>
                    </a:lnTo>
                    <a:lnTo>
                      <a:pt x="7357" y="8629"/>
                    </a:lnTo>
                    <a:lnTo>
                      <a:pt x="7090" y="8685"/>
                    </a:lnTo>
                    <a:lnTo>
                      <a:pt x="6808" y="8736"/>
                    </a:lnTo>
                    <a:lnTo>
                      <a:pt x="6513" y="8783"/>
                    </a:lnTo>
                    <a:lnTo>
                      <a:pt x="6209" y="8824"/>
                    </a:lnTo>
                    <a:lnTo>
                      <a:pt x="5896" y="8860"/>
                    </a:lnTo>
                    <a:lnTo>
                      <a:pt x="5578" y="8890"/>
                    </a:lnTo>
                    <a:lnTo>
                      <a:pt x="5256" y="8916"/>
                    </a:lnTo>
                    <a:lnTo>
                      <a:pt x="4933" y="8936"/>
                    </a:lnTo>
                    <a:lnTo>
                      <a:pt x="4611" y="8951"/>
                    </a:lnTo>
                    <a:lnTo>
                      <a:pt x="4290" y="8961"/>
                    </a:lnTo>
                    <a:lnTo>
                      <a:pt x="3975" y="8966"/>
                    </a:lnTo>
                    <a:lnTo>
                      <a:pt x="3668" y="8966"/>
                    </a:lnTo>
                    <a:lnTo>
                      <a:pt x="3371" y="8961"/>
                    </a:lnTo>
                    <a:lnTo>
                      <a:pt x="3086" y="8950"/>
                    </a:lnTo>
                    <a:lnTo>
                      <a:pt x="2814" y="8935"/>
                    </a:lnTo>
                    <a:lnTo>
                      <a:pt x="2557" y="8914"/>
                    </a:lnTo>
                    <a:lnTo>
                      <a:pt x="2320" y="8887"/>
                    </a:lnTo>
                    <a:lnTo>
                      <a:pt x="2102" y="8857"/>
                    </a:lnTo>
                    <a:lnTo>
                      <a:pt x="1908" y="8821"/>
                    </a:lnTo>
                    <a:lnTo>
                      <a:pt x="1738" y="8780"/>
                    </a:lnTo>
                    <a:lnTo>
                      <a:pt x="1595" y="8734"/>
                    </a:lnTo>
                    <a:lnTo>
                      <a:pt x="1481" y="8683"/>
                    </a:lnTo>
                    <a:lnTo>
                      <a:pt x="1399" y="8627"/>
                    </a:lnTo>
                    <a:lnTo>
                      <a:pt x="1350" y="8564"/>
                    </a:lnTo>
                    <a:lnTo>
                      <a:pt x="1336" y="8498"/>
                    </a:lnTo>
                    <a:lnTo>
                      <a:pt x="1343" y="8431"/>
                    </a:lnTo>
                    <a:lnTo>
                      <a:pt x="1346" y="8368"/>
                    </a:lnTo>
                    <a:lnTo>
                      <a:pt x="1349" y="8308"/>
                    </a:lnTo>
                    <a:lnTo>
                      <a:pt x="1350" y="8252"/>
                    </a:lnTo>
                    <a:lnTo>
                      <a:pt x="1350" y="8198"/>
                    </a:lnTo>
                    <a:lnTo>
                      <a:pt x="1349" y="8149"/>
                    </a:lnTo>
                    <a:lnTo>
                      <a:pt x="1348" y="8101"/>
                    </a:lnTo>
                    <a:lnTo>
                      <a:pt x="1344" y="8056"/>
                    </a:lnTo>
                    <a:lnTo>
                      <a:pt x="1340" y="8015"/>
                    </a:lnTo>
                    <a:lnTo>
                      <a:pt x="1336" y="7975"/>
                    </a:lnTo>
                    <a:lnTo>
                      <a:pt x="1331" y="7936"/>
                    </a:lnTo>
                    <a:lnTo>
                      <a:pt x="1325" y="7900"/>
                    </a:lnTo>
                    <a:lnTo>
                      <a:pt x="1313" y="7834"/>
                    </a:lnTo>
                    <a:lnTo>
                      <a:pt x="1299" y="7772"/>
                    </a:lnTo>
                    <a:lnTo>
                      <a:pt x="1285" y="7714"/>
                    </a:lnTo>
                    <a:lnTo>
                      <a:pt x="1270" y="7658"/>
                    </a:lnTo>
                    <a:lnTo>
                      <a:pt x="1258" y="7602"/>
                    </a:lnTo>
                    <a:lnTo>
                      <a:pt x="1245" y="7546"/>
                    </a:lnTo>
                    <a:lnTo>
                      <a:pt x="1240" y="7517"/>
                    </a:lnTo>
                    <a:lnTo>
                      <a:pt x="1236" y="7487"/>
                    </a:lnTo>
                    <a:lnTo>
                      <a:pt x="1233" y="7457"/>
                    </a:lnTo>
                    <a:lnTo>
                      <a:pt x="1230" y="7425"/>
                    </a:lnTo>
                    <a:lnTo>
                      <a:pt x="1228" y="7392"/>
                    </a:lnTo>
                    <a:lnTo>
                      <a:pt x="1226" y="7357"/>
                    </a:lnTo>
                    <a:lnTo>
                      <a:pt x="1226" y="7321"/>
                    </a:lnTo>
                    <a:lnTo>
                      <a:pt x="1228" y="7282"/>
                    </a:lnTo>
                    <a:lnTo>
                      <a:pt x="1228" y="7244"/>
                    </a:lnTo>
                    <a:lnTo>
                      <a:pt x="1221" y="7207"/>
                    </a:lnTo>
                    <a:lnTo>
                      <a:pt x="1212" y="7172"/>
                    </a:lnTo>
                    <a:lnTo>
                      <a:pt x="1198" y="7140"/>
                    </a:lnTo>
                    <a:lnTo>
                      <a:pt x="1179" y="7109"/>
                    </a:lnTo>
                    <a:lnTo>
                      <a:pt x="1157" y="7079"/>
                    </a:lnTo>
                    <a:lnTo>
                      <a:pt x="1132" y="7049"/>
                    </a:lnTo>
                    <a:lnTo>
                      <a:pt x="1103" y="7020"/>
                    </a:lnTo>
                    <a:lnTo>
                      <a:pt x="1071" y="6993"/>
                    </a:lnTo>
                    <a:lnTo>
                      <a:pt x="1037" y="6965"/>
                    </a:lnTo>
                    <a:lnTo>
                      <a:pt x="1001" y="6938"/>
                    </a:lnTo>
                    <a:lnTo>
                      <a:pt x="963" y="6910"/>
                    </a:lnTo>
                    <a:lnTo>
                      <a:pt x="882" y="6853"/>
                    </a:lnTo>
                    <a:lnTo>
                      <a:pt x="797" y="6793"/>
                    </a:lnTo>
                    <a:lnTo>
                      <a:pt x="755" y="6761"/>
                    </a:lnTo>
                    <a:lnTo>
                      <a:pt x="711" y="6727"/>
                    </a:lnTo>
                    <a:lnTo>
                      <a:pt x="669" y="6692"/>
                    </a:lnTo>
                    <a:lnTo>
                      <a:pt x="625" y="6653"/>
                    </a:lnTo>
                    <a:lnTo>
                      <a:pt x="584" y="6615"/>
                    </a:lnTo>
                    <a:lnTo>
                      <a:pt x="543" y="6572"/>
                    </a:lnTo>
                    <a:lnTo>
                      <a:pt x="504" y="6526"/>
                    </a:lnTo>
                    <a:lnTo>
                      <a:pt x="465" y="6479"/>
                    </a:lnTo>
                    <a:lnTo>
                      <a:pt x="430" y="6427"/>
                    </a:lnTo>
                    <a:lnTo>
                      <a:pt x="397" y="6372"/>
                    </a:lnTo>
                    <a:lnTo>
                      <a:pt x="365" y="6314"/>
                    </a:lnTo>
                    <a:lnTo>
                      <a:pt x="338" y="6251"/>
                    </a:lnTo>
                    <a:lnTo>
                      <a:pt x="313" y="6185"/>
                    </a:lnTo>
                    <a:lnTo>
                      <a:pt x="291" y="6114"/>
                    </a:lnTo>
                    <a:lnTo>
                      <a:pt x="273" y="6038"/>
                    </a:lnTo>
                    <a:lnTo>
                      <a:pt x="259" y="5958"/>
                    </a:lnTo>
                    <a:lnTo>
                      <a:pt x="248" y="5879"/>
                    </a:lnTo>
                    <a:lnTo>
                      <a:pt x="236" y="5807"/>
                    </a:lnTo>
                    <a:lnTo>
                      <a:pt x="222" y="5740"/>
                    </a:lnTo>
                    <a:lnTo>
                      <a:pt x="210" y="5678"/>
                    </a:lnTo>
                    <a:lnTo>
                      <a:pt x="196" y="5622"/>
                    </a:lnTo>
                    <a:lnTo>
                      <a:pt x="182" y="5571"/>
                    </a:lnTo>
                    <a:lnTo>
                      <a:pt x="167" y="5524"/>
                    </a:lnTo>
                    <a:lnTo>
                      <a:pt x="153" y="5481"/>
                    </a:lnTo>
                    <a:lnTo>
                      <a:pt x="140" y="5441"/>
                    </a:lnTo>
                    <a:lnTo>
                      <a:pt x="126" y="5405"/>
                    </a:lnTo>
                    <a:lnTo>
                      <a:pt x="112" y="5373"/>
                    </a:lnTo>
                    <a:lnTo>
                      <a:pt x="100" y="5343"/>
                    </a:lnTo>
                    <a:lnTo>
                      <a:pt x="74" y="5288"/>
                    </a:lnTo>
                    <a:lnTo>
                      <a:pt x="51" y="5239"/>
                    </a:lnTo>
                    <a:lnTo>
                      <a:pt x="41" y="5217"/>
                    </a:lnTo>
                    <a:lnTo>
                      <a:pt x="32" y="5194"/>
                    </a:lnTo>
                    <a:lnTo>
                      <a:pt x="24" y="5173"/>
                    </a:lnTo>
                    <a:lnTo>
                      <a:pt x="17" y="5151"/>
                    </a:lnTo>
                    <a:lnTo>
                      <a:pt x="11" y="5127"/>
                    </a:lnTo>
                    <a:lnTo>
                      <a:pt x="6" y="5103"/>
                    </a:lnTo>
                    <a:lnTo>
                      <a:pt x="2" y="5078"/>
                    </a:lnTo>
                    <a:lnTo>
                      <a:pt x="1" y="5051"/>
                    </a:lnTo>
                    <a:lnTo>
                      <a:pt x="0" y="5022"/>
                    </a:lnTo>
                    <a:lnTo>
                      <a:pt x="1" y="4991"/>
                    </a:lnTo>
                    <a:lnTo>
                      <a:pt x="4" y="4957"/>
                    </a:lnTo>
                    <a:lnTo>
                      <a:pt x="9" y="4920"/>
                    </a:lnTo>
                    <a:lnTo>
                      <a:pt x="15" y="4878"/>
                    </a:lnTo>
                    <a:lnTo>
                      <a:pt x="24" y="4835"/>
                    </a:lnTo>
                    <a:lnTo>
                      <a:pt x="35" y="4786"/>
                    </a:lnTo>
                    <a:lnTo>
                      <a:pt x="47" y="4732"/>
                    </a:lnTo>
                    <a:lnTo>
                      <a:pt x="62" y="4677"/>
                    </a:lnTo>
                    <a:lnTo>
                      <a:pt x="81" y="4624"/>
                    </a:lnTo>
                    <a:lnTo>
                      <a:pt x="102" y="4573"/>
                    </a:lnTo>
                    <a:lnTo>
                      <a:pt x="127" y="4523"/>
                    </a:lnTo>
                    <a:lnTo>
                      <a:pt x="155" y="4475"/>
                    </a:lnTo>
                    <a:lnTo>
                      <a:pt x="183" y="4428"/>
                    </a:lnTo>
                    <a:lnTo>
                      <a:pt x="216" y="4383"/>
                    </a:lnTo>
                    <a:lnTo>
                      <a:pt x="249" y="4339"/>
                    </a:lnTo>
                    <a:lnTo>
                      <a:pt x="284" y="4297"/>
                    </a:lnTo>
                    <a:lnTo>
                      <a:pt x="321" y="4256"/>
                    </a:lnTo>
                    <a:lnTo>
                      <a:pt x="358" y="4217"/>
                    </a:lnTo>
                    <a:lnTo>
                      <a:pt x="398" y="4177"/>
                    </a:lnTo>
                    <a:lnTo>
                      <a:pt x="437" y="4140"/>
                    </a:lnTo>
                    <a:lnTo>
                      <a:pt x="477" y="4103"/>
                    </a:lnTo>
                    <a:lnTo>
                      <a:pt x="516" y="4067"/>
                    </a:lnTo>
                    <a:lnTo>
                      <a:pt x="556" y="4032"/>
                    </a:lnTo>
                    <a:lnTo>
                      <a:pt x="636" y="3964"/>
                    </a:lnTo>
                    <a:lnTo>
                      <a:pt x="712" y="3897"/>
                    </a:lnTo>
                    <a:lnTo>
                      <a:pt x="749" y="3866"/>
                    </a:lnTo>
                    <a:lnTo>
                      <a:pt x="782" y="3834"/>
                    </a:lnTo>
                    <a:lnTo>
                      <a:pt x="816" y="3803"/>
                    </a:lnTo>
                    <a:lnTo>
                      <a:pt x="847" y="3770"/>
                    </a:lnTo>
                    <a:lnTo>
                      <a:pt x="876" y="3739"/>
                    </a:lnTo>
                    <a:lnTo>
                      <a:pt x="902" y="3708"/>
                    </a:lnTo>
                    <a:lnTo>
                      <a:pt x="926" y="3676"/>
                    </a:lnTo>
                    <a:lnTo>
                      <a:pt x="947" y="3645"/>
                    </a:lnTo>
                    <a:lnTo>
                      <a:pt x="964" y="3614"/>
                    </a:lnTo>
                    <a:lnTo>
                      <a:pt x="978" y="3582"/>
                    </a:lnTo>
                    <a:lnTo>
                      <a:pt x="989" y="3549"/>
                    </a:lnTo>
                    <a:lnTo>
                      <a:pt x="996" y="3517"/>
                    </a:lnTo>
                    <a:lnTo>
                      <a:pt x="1002" y="3482"/>
                    </a:lnTo>
                    <a:lnTo>
                      <a:pt x="1009" y="3446"/>
                    </a:lnTo>
                    <a:lnTo>
                      <a:pt x="1021" y="3406"/>
                    </a:lnTo>
                    <a:lnTo>
                      <a:pt x="1034" y="3364"/>
                    </a:lnTo>
                    <a:lnTo>
                      <a:pt x="1049" y="3320"/>
                    </a:lnTo>
                    <a:lnTo>
                      <a:pt x="1067" y="3275"/>
                    </a:lnTo>
                    <a:lnTo>
                      <a:pt x="1087" y="3227"/>
                    </a:lnTo>
                    <a:lnTo>
                      <a:pt x="1109" y="3178"/>
                    </a:lnTo>
                    <a:lnTo>
                      <a:pt x="1132" y="3130"/>
                    </a:lnTo>
                    <a:lnTo>
                      <a:pt x="1158" y="3079"/>
                    </a:lnTo>
                    <a:lnTo>
                      <a:pt x="1184" y="3029"/>
                    </a:lnTo>
                    <a:lnTo>
                      <a:pt x="1212" y="2978"/>
                    </a:lnTo>
                    <a:lnTo>
                      <a:pt x="1241" y="2926"/>
                    </a:lnTo>
                    <a:lnTo>
                      <a:pt x="1271" y="2875"/>
                    </a:lnTo>
                    <a:lnTo>
                      <a:pt x="1304" y="2825"/>
                    </a:lnTo>
                    <a:lnTo>
                      <a:pt x="1335" y="2775"/>
                    </a:lnTo>
                    <a:lnTo>
                      <a:pt x="1369" y="2725"/>
                    </a:lnTo>
                    <a:lnTo>
                      <a:pt x="1402" y="2678"/>
                    </a:lnTo>
                    <a:lnTo>
                      <a:pt x="1436" y="2632"/>
                    </a:lnTo>
                    <a:lnTo>
                      <a:pt x="1471" y="2587"/>
                    </a:lnTo>
                    <a:lnTo>
                      <a:pt x="1505" y="2544"/>
                    </a:lnTo>
                    <a:lnTo>
                      <a:pt x="1540" y="2503"/>
                    </a:lnTo>
                    <a:lnTo>
                      <a:pt x="1575" y="2465"/>
                    </a:lnTo>
                    <a:lnTo>
                      <a:pt x="1608" y="2430"/>
                    </a:lnTo>
                    <a:lnTo>
                      <a:pt x="1643" y="2396"/>
                    </a:lnTo>
                    <a:lnTo>
                      <a:pt x="1676" y="2366"/>
                    </a:lnTo>
                    <a:lnTo>
                      <a:pt x="1709" y="2340"/>
                    </a:lnTo>
                    <a:lnTo>
                      <a:pt x="1742" y="2317"/>
                    </a:lnTo>
                    <a:lnTo>
                      <a:pt x="1773" y="2299"/>
                    </a:lnTo>
                    <a:lnTo>
                      <a:pt x="1803" y="2284"/>
                    </a:lnTo>
                    <a:lnTo>
                      <a:pt x="1833" y="2272"/>
                    </a:lnTo>
                    <a:lnTo>
                      <a:pt x="1860" y="2266"/>
                    </a:lnTo>
                    <a:lnTo>
                      <a:pt x="1976" y="2251"/>
                    </a:lnTo>
                    <a:lnTo>
                      <a:pt x="2085" y="2231"/>
                    </a:lnTo>
                    <a:lnTo>
                      <a:pt x="2185" y="2206"/>
                    </a:lnTo>
                    <a:lnTo>
                      <a:pt x="2277" y="2177"/>
                    </a:lnTo>
                    <a:lnTo>
                      <a:pt x="2362" y="2144"/>
                    </a:lnTo>
                    <a:lnTo>
                      <a:pt x="2439" y="2106"/>
                    </a:lnTo>
                    <a:lnTo>
                      <a:pt x="2510" y="2065"/>
                    </a:lnTo>
                    <a:lnTo>
                      <a:pt x="2575" y="2021"/>
                    </a:lnTo>
                    <a:lnTo>
                      <a:pt x="2634" y="1975"/>
                    </a:lnTo>
                    <a:lnTo>
                      <a:pt x="2688" y="1925"/>
                    </a:lnTo>
                    <a:lnTo>
                      <a:pt x="2736" y="1873"/>
                    </a:lnTo>
                    <a:lnTo>
                      <a:pt x="2780" y="1819"/>
                    </a:lnTo>
                    <a:lnTo>
                      <a:pt x="2820" y="1763"/>
                    </a:lnTo>
                    <a:lnTo>
                      <a:pt x="2856" y="1706"/>
                    </a:lnTo>
                    <a:lnTo>
                      <a:pt x="2889" y="1647"/>
                    </a:lnTo>
                    <a:lnTo>
                      <a:pt x="2917" y="1587"/>
                    </a:lnTo>
                    <a:lnTo>
                      <a:pt x="2943" y="1527"/>
                    </a:lnTo>
                    <a:lnTo>
                      <a:pt x="2967" y="1467"/>
                    </a:lnTo>
                    <a:lnTo>
                      <a:pt x="2990" y="1406"/>
                    </a:lnTo>
                    <a:lnTo>
                      <a:pt x="3010" y="1346"/>
                    </a:lnTo>
                    <a:lnTo>
                      <a:pt x="3048" y="1228"/>
                    </a:lnTo>
                    <a:lnTo>
                      <a:pt x="3084" y="1113"/>
                    </a:lnTo>
                    <a:lnTo>
                      <a:pt x="3102" y="1059"/>
                    </a:lnTo>
                    <a:lnTo>
                      <a:pt x="3122" y="1007"/>
                    </a:lnTo>
                    <a:lnTo>
                      <a:pt x="3142" y="956"/>
                    </a:lnTo>
                    <a:lnTo>
                      <a:pt x="3163" y="908"/>
                    </a:lnTo>
                    <a:lnTo>
                      <a:pt x="3187" y="863"/>
                    </a:lnTo>
                    <a:lnTo>
                      <a:pt x="3213" y="822"/>
                    </a:lnTo>
                    <a:lnTo>
                      <a:pt x="3242" y="783"/>
                    </a:lnTo>
                    <a:lnTo>
                      <a:pt x="3274" y="750"/>
                    </a:lnTo>
                    <a:lnTo>
                      <a:pt x="3307" y="718"/>
                    </a:lnTo>
                    <a:lnTo>
                      <a:pt x="3339" y="691"/>
                    </a:lnTo>
                    <a:lnTo>
                      <a:pt x="3371" y="666"/>
                    </a:lnTo>
                    <a:lnTo>
                      <a:pt x="3404" y="645"/>
                    </a:lnTo>
                    <a:lnTo>
                      <a:pt x="3438" y="626"/>
                    </a:lnTo>
                    <a:lnTo>
                      <a:pt x="3471" y="610"/>
                    </a:lnTo>
                    <a:lnTo>
                      <a:pt x="3506" y="596"/>
                    </a:lnTo>
                    <a:lnTo>
                      <a:pt x="3541" y="584"/>
                    </a:lnTo>
                    <a:lnTo>
                      <a:pt x="3577" y="574"/>
                    </a:lnTo>
                    <a:lnTo>
                      <a:pt x="3615" y="565"/>
                    </a:lnTo>
                    <a:lnTo>
                      <a:pt x="3655" y="557"/>
                    </a:lnTo>
                    <a:lnTo>
                      <a:pt x="3695" y="550"/>
                    </a:lnTo>
                    <a:lnTo>
                      <a:pt x="3782" y="539"/>
                    </a:lnTo>
                    <a:lnTo>
                      <a:pt x="3877" y="526"/>
                    </a:lnTo>
                    <a:lnTo>
                      <a:pt x="3982" y="514"/>
                    </a:lnTo>
                    <a:lnTo>
                      <a:pt x="4098" y="496"/>
                    </a:lnTo>
                    <a:lnTo>
                      <a:pt x="4160" y="486"/>
                    </a:lnTo>
                    <a:lnTo>
                      <a:pt x="4226" y="474"/>
                    </a:lnTo>
                    <a:lnTo>
                      <a:pt x="4296" y="460"/>
                    </a:lnTo>
                    <a:lnTo>
                      <a:pt x="4370" y="444"/>
                    </a:lnTo>
                    <a:lnTo>
                      <a:pt x="4446" y="425"/>
                    </a:lnTo>
                    <a:lnTo>
                      <a:pt x="4527" y="403"/>
                    </a:lnTo>
                    <a:lnTo>
                      <a:pt x="4612" y="378"/>
                    </a:lnTo>
                    <a:lnTo>
                      <a:pt x="4702" y="350"/>
                    </a:lnTo>
                    <a:lnTo>
                      <a:pt x="4795" y="319"/>
                    </a:lnTo>
                    <a:lnTo>
                      <a:pt x="4894" y="284"/>
                    </a:lnTo>
                    <a:lnTo>
                      <a:pt x="4997" y="244"/>
                    </a:lnTo>
                    <a:lnTo>
                      <a:pt x="5106" y="200"/>
                    </a:lnTo>
                    <a:lnTo>
                      <a:pt x="5215" y="158"/>
                    </a:lnTo>
                    <a:lnTo>
                      <a:pt x="5316" y="121"/>
                    </a:lnTo>
                    <a:lnTo>
                      <a:pt x="5410" y="88"/>
                    </a:lnTo>
                    <a:lnTo>
                      <a:pt x="5498" y="62"/>
                    </a:lnTo>
                    <a:lnTo>
                      <a:pt x="5579" y="39"/>
                    </a:lnTo>
                    <a:lnTo>
                      <a:pt x="5655" y="23"/>
                    </a:lnTo>
                    <a:lnTo>
                      <a:pt x="5725" y="11"/>
                    </a:lnTo>
                    <a:lnTo>
                      <a:pt x="5790" y="3"/>
                    </a:lnTo>
                    <a:lnTo>
                      <a:pt x="5850" y="0"/>
                    </a:lnTo>
                    <a:lnTo>
                      <a:pt x="5905" y="0"/>
                    </a:lnTo>
                    <a:lnTo>
                      <a:pt x="5954" y="5"/>
                    </a:lnTo>
                    <a:lnTo>
                      <a:pt x="6001" y="13"/>
                    </a:lnTo>
                    <a:lnTo>
                      <a:pt x="6042" y="24"/>
                    </a:lnTo>
                    <a:lnTo>
                      <a:pt x="6081" y="41"/>
                    </a:lnTo>
                    <a:lnTo>
                      <a:pt x="6114" y="59"/>
                    </a:lnTo>
                    <a:lnTo>
                      <a:pt x="6145" y="81"/>
                    </a:lnTo>
                    <a:lnTo>
                      <a:pt x="6174" y="106"/>
                    </a:lnTo>
                    <a:lnTo>
                      <a:pt x="6200" y="133"/>
                    </a:lnTo>
                    <a:lnTo>
                      <a:pt x="6223" y="162"/>
                    </a:lnTo>
                    <a:lnTo>
                      <a:pt x="6244" y="194"/>
                    </a:lnTo>
                    <a:lnTo>
                      <a:pt x="6263" y="229"/>
                    </a:lnTo>
                    <a:lnTo>
                      <a:pt x="6280" y="265"/>
                    </a:lnTo>
                    <a:lnTo>
                      <a:pt x="6296" y="303"/>
                    </a:lnTo>
                    <a:lnTo>
                      <a:pt x="6313" y="343"/>
                    </a:lnTo>
                    <a:lnTo>
                      <a:pt x="6340" y="425"/>
                    </a:lnTo>
                    <a:lnTo>
                      <a:pt x="6366" y="512"/>
                    </a:lnTo>
                    <a:lnTo>
                      <a:pt x="6380" y="557"/>
                    </a:lnTo>
                    <a:lnTo>
                      <a:pt x="6395" y="604"/>
                    </a:lnTo>
                    <a:lnTo>
                      <a:pt x="6410" y="649"/>
                    </a:lnTo>
                    <a:lnTo>
                      <a:pt x="6426" y="695"/>
                    </a:lnTo>
                    <a:close/>
                  </a:path>
                </a:pathLst>
              </a:custGeom>
              <a:solidFill>
                <a:srgbClr val="3648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74" name="Freeform 17">
                <a:extLst>
                  <a:ext uri="{FF2B5EF4-FFF2-40B4-BE49-F238E27FC236}">
                    <a16:creationId xmlns:a16="http://schemas.microsoft.com/office/drawing/2014/main" xmlns="" id="{B9BAAB0A-DD3B-2BB6-4154-1BDD0BF847EB}"/>
                  </a:ext>
                </a:extLst>
              </p:cNvPr>
              <p:cNvSpPr>
                <a:spLocks/>
              </p:cNvSpPr>
              <p:nvPr/>
            </p:nvSpPr>
            <p:spPr bwMode="auto">
              <a:xfrm>
                <a:off x="1957" y="991"/>
                <a:ext cx="1856" cy="1763"/>
              </a:xfrm>
              <a:custGeom>
                <a:avLst/>
                <a:gdLst>
                  <a:gd name="T0" fmla="*/ 0 w 9280"/>
                  <a:gd name="T1" fmla="*/ 0 h 8818"/>
                  <a:gd name="T2" fmla="*/ 0 w 9280"/>
                  <a:gd name="T3" fmla="*/ 0 h 8818"/>
                  <a:gd name="T4" fmla="*/ 0 w 9280"/>
                  <a:gd name="T5" fmla="*/ 0 h 8818"/>
                  <a:gd name="T6" fmla="*/ 0 w 9280"/>
                  <a:gd name="T7" fmla="*/ 0 h 8818"/>
                  <a:gd name="T8" fmla="*/ 0 w 9280"/>
                  <a:gd name="T9" fmla="*/ 0 h 8818"/>
                  <a:gd name="T10" fmla="*/ 0 w 9280"/>
                  <a:gd name="T11" fmla="*/ 0 h 8818"/>
                  <a:gd name="T12" fmla="*/ 0 w 9280"/>
                  <a:gd name="T13" fmla="*/ 0 h 8818"/>
                  <a:gd name="T14" fmla="*/ 0 w 9280"/>
                  <a:gd name="T15" fmla="*/ 0 h 8818"/>
                  <a:gd name="T16" fmla="*/ 0 w 9280"/>
                  <a:gd name="T17" fmla="*/ 0 h 8818"/>
                  <a:gd name="T18" fmla="*/ 0 w 9280"/>
                  <a:gd name="T19" fmla="*/ 0 h 8818"/>
                  <a:gd name="T20" fmla="*/ 0 w 9280"/>
                  <a:gd name="T21" fmla="*/ 0 h 8818"/>
                  <a:gd name="T22" fmla="*/ 0 w 9280"/>
                  <a:gd name="T23" fmla="*/ 0 h 8818"/>
                  <a:gd name="T24" fmla="*/ 0 w 9280"/>
                  <a:gd name="T25" fmla="*/ 0 h 8818"/>
                  <a:gd name="T26" fmla="*/ 0 w 9280"/>
                  <a:gd name="T27" fmla="*/ 0 h 8818"/>
                  <a:gd name="T28" fmla="*/ 0 w 9280"/>
                  <a:gd name="T29" fmla="*/ 0 h 8818"/>
                  <a:gd name="T30" fmla="*/ 0 w 9280"/>
                  <a:gd name="T31" fmla="*/ 0 h 8818"/>
                  <a:gd name="T32" fmla="*/ 0 w 9280"/>
                  <a:gd name="T33" fmla="*/ 0 h 8818"/>
                  <a:gd name="T34" fmla="*/ 0 w 9280"/>
                  <a:gd name="T35" fmla="*/ 0 h 8818"/>
                  <a:gd name="T36" fmla="*/ 0 w 9280"/>
                  <a:gd name="T37" fmla="*/ 0 h 8818"/>
                  <a:gd name="T38" fmla="*/ 0 w 9280"/>
                  <a:gd name="T39" fmla="*/ 0 h 8818"/>
                  <a:gd name="T40" fmla="*/ 0 w 9280"/>
                  <a:gd name="T41" fmla="*/ 0 h 8818"/>
                  <a:gd name="T42" fmla="*/ 0 w 9280"/>
                  <a:gd name="T43" fmla="*/ 0 h 8818"/>
                  <a:gd name="T44" fmla="*/ 0 w 9280"/>
                  <a:gd name="T45" fmla="*/ 0 h 8818"/>
                  <a:gd name="T46" fmla="*/ 0 w 9280"/>
                  <a:gd name="T47" fmla="*/ 0 h 8818"/>
                  <a:gd name="T48" fmla="*/ 0 w 9280"/>
                  <a:gd name="T49" fmla="*/ 0 h 8818"/>
                  <a:gd name="T50" fmla="*/ 0 w 9280"/>
                  <a:gd name="T51" fmla="*/ 0 h 8818"/>
                  <a:gd name="T52" fmla="*/ 0 w 9280"/>
                  <a:gd name="T53" fmla="*/ 0 h 8818"/>
                  <a:gd name="T54" fmla="*/ 0 w 9280"/>
                  <a:gd name="T55" fmla="*/ 0 h 8818"/>
                  <a:gd name="T56" fmla="*/ 0 w 9280"/>
                  <a:gd name="T57" fmla="*/ 0 h 8818"/>
                  <a:gd name="T58" fmla="*/ 0 w 9280"/>
                  <a:gd name="T59" fmla="*/ 0 h 8818"/>
                  <a:gd name="T60" fmla="*/ 0 w 9280"/>
                  <a:gd name="T61" fmla="*/ 0 h 8818"/>
                  <a:gd name="T62" fmla="*/ 0 w 9280"/>
                  <a:gd name="T63" fmla="*/ 0 h 8818"/>
                  <a:gd name="T64" fmla="*/ 0 w 9280"/>
                  <a:gd name="T65" fmla="*/ 0 h 8818"/>
                  <a:gd name="T66" fmla="*/ 0 w 9280"/>
                  <a:gd name="T67" fmla="*/ 0 h 8818"/>
                  <a:gd name="T68" fmla="*/ 0 w 9280"/>
                  <a:gd name="T69" fmla="*/ 0 h 8818"/>
                  <a:gd name="T70" fmla="*/ 0 w 9280"/>
                  <a:gd name="T71" fmla="*/ 0 h 8818"/>
                  <a:gd name="T72" fmla="*/ 0 w 9280"/>
                  <a:gd name="T73" fmla="*/ 0 h 8818"/>
                  <a:gd name="T74" fmla="*/ 0 w 9280"/>
                  <a:gd name="T75" fmla="*/ 0 h 8818"/>
                  <a:gd name="T76" fmla="*/ 0 w 9280"/>
                  <a:gd name="T77" fmla="*/ 0 h 8818"/>
                  <a:gd name="T78" fmla="*/ 0 w 9280"/>
                  <a:gd name="T79" fmla="*/ 0 h 8818"/>
                  <a:gd name="T80" fmla="*/ 0 w 9280"/>
                  <a:gd name="T81" fmla="*/ 0 h 8818"/>
                  <a:gd name="T82" fmla="*/ 0 w 9280"/>
                  <a:gd name="T83" fmla="*/ 0 h 8818"/>
                  <a:gd name="T84" fmla="*/ 0 w 9280"/>
                  <a:gd name="T85" fmla="*/ 0 h 8818"/>
                  <a:gd name="T86" fmla="*/ 0 w 9280"/>
                  <a:gd name="T87" fmla="*/ 0 h 8818"/>
                  <a:gd name="T88" fmla="*/ 0 w 9280"/>
                  <a:gd name="T89" fmla="*/ 0 h 8818"/>
                  <a:gd name="T90" fmla="*/ 0 w 9280"/>
                  <a:gd name="T91" fmla="*/ 0 h 8818"/>
                  <a:gd name="T92" fmla="*/ 0 w 9280"/>
                  <a:gd name="T93" fmla="*/ 0 h 8818"/>
                  <a:gd name="T94" fmla="*/ 0 w 9280"/>
                  <a:gd name="T95" fmla="*/ 0 h 8818"/>
                  <a:gd name="T96" fmla="*/ 0 w 9280"/>
                  <a:gd name="T97" fmla="*/ 0 h 8818"/>
                  <a:gd name="T98" fmla="*/ 0 w 9280"/>
                  <a:gd name="T99" fmla="*/ 0 h 8818"/>
                  <a:gd name="T100" fmla="*/ 0 w 9280"/>
                  <a:gd name="T101" fmla="*/ 0 h 8818"/>
                  <a:gd name="T102" fmla="*/ 0 w 9280"/>
                  <a:gd name="T103" fmla="*/ 0 h 8818"/>
                  <a:gd name="T104" fmla="*/ 0 w 9280"/>
                  <a:gd name="T105" fmla="*/ 0 h 8818"/>
                  <a:gd name="T106" fmla="*/ 0 w 9280"/>
                  <a:gd name="T107" fmla="*/ 0 h 8818"/>
                  <a:gd name="T108" fmla="*/ 0 w 9280"/>
                  <a:gd name="T109" fmla="*/ 0 h 8818"/>
                  <a:gd name="T110" fmla="*/ 0 w 9280"/>
                  <a:gd name="T111" fmla="*/ 0 h 8818"/>
                  <a:gd name="T112" fmla="*/ 0 w 9280"/>
                  <a:gd name="T113" fmla="*/ 0 h 8818"/>
                  <a:gd name="T114" fmla="*/ 0 w 9280"/>
                  <a:gd name="T115" fmla="*/ 0 h 8818"/>
                  <a:gd name="T116" fmla="*/ 0 w 9280"/>
                  <a:gd name="T117" fmla="*/ 0 h 8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80"/>
                  <a:gd name="T178" fmla="*/ 0 h 8818"/>
                  <a:gd name="T179" fmla="*/ 9280 w 9280"/>
                  <a:gd name="T180" fmla="*/ 8818 h 8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80" h="8818">
                    <a:moveTo>
                      <a:pt x="8482" y="7938"/>
                    </a:moveTo>
                    <a:lnTo>
                      <a:pt x="8477" y="7924"/>
                    </a:lnTo>
                    <a:lnTo>
                      <a:pt x="8463" y="7885"/>
                    </a:lnTo>
                    <a:lnTo>
                      <a:pt x="8442" y="7827"/>
                    </a:lnTo>
                    <a:lnTo>
                      <a:pt x="8417" y="7749"/>
                    </a:lnTo>
                    <a:lnTo>
                      <a:pt x="8390" y="7658"/>
                    </a:lnTo>
                    <a:lnTo>
                      <a:pt x="8361" y="7554"/>
                    </a:lnTo>
                    <a:lnTo>
                      <a:pt x="8346" y="7501"/>
                    </a:lnTo>
                    <a:lnTo>
                      <a:pt x="8333" y="7445"/>
                    </a:lnTo>
                    <a:lnTo>
                      <a:pt x="8321" y="7388"/>
                    </a:lnTo>
                    <a:lnTo>
                      <a:pt x="8308" y="7331"/>
                    </a:lnTo>
                    <a:lnTo>
                      <a:pt x="8298" y="7272"/>
                    </a:lnTo>
                    <a:lnTo>
                      <a:pt x="8290" y="7215"/>
                    </a:lnTo>
                    <a:lnTo>
                      <a:pt x="8283" y="7159"/>
                    </a:lnTo>
                    <a:lnTo>
                      <a:pt x="8278" y="7103"/>
                    </a:lnTo>
                    <a:lnTo>
                      <a:pt x="8276" y="7049"/>
                    </a:lnTo>
                    <a:lnTo>
                      <a:pt x="8276" y="6997"/>
                    </a:lnTo>
                    <a:lnTo>
                      <a:pt x="8280" y="6947"/>
                    </a:lnTo>
                    <a:lnTo>
                      <a:pt x="8286" y="6899"/>
                    </a:lnTo>
                    <a:lnTo>
                      <a:pt x="8295" y="6854"/>
                    </a:lnTo>
                    <a:lnTo>
                      <a:pt x="8308" y="6814"/>
                    </a:lnTo>
                    <a:lnTo>
                      <a:pt x="8326" y="6778"/>
                    </a:lnTo>
                    <a:lnTo>
                      <a:pt x="8347" y="6746"/>
                    </a:lnTo>
                    <a:lnTo>
                      <a:pt x="8372" y="6719"/>
                    </a:lnTo>
                    <a:lnTo>
                      <a:pt x="8402" y="6697"/>
                    </a:lnTo>
                    <a:lnTo>
                      <a:pt x="8437" y="6682"/>
                    </a:lnTo>
                    <a:lnTo>
                      <a:pt x="8477" y="6672"/>
                    </a:lnTo>
                    <a:lnTo>
                      <a:pt x="8519" y="6663"/>
                    </a:lnTo>
                    <a:lnTo>
                      <a:pt x="8560" y="6652"/>
                    </a:lnTo>
                    <a:lnTo>
                      <a:pt x="8600" y="6638"/>
                    </a:lnTo>
                    <a:lnTo>
                      <a:pt x="8639" y="6621"/>
                    </a:lnTo>
                    <a:lnTo>
                      <a:pt x="8677" y="6601"/>
                    </a:lnTo>
                    <a:lnTo>
                      <a:pt x="8713" y="6578"/>
                    </a:lnTo>
                    <a:lnTo>
                      <a:pt x="8749" y="6553"/>
                    </a:lnTo>
                    <a:lnTo>
                      <a:pt x="8781" y="6526"/>
                    </a:lnTo>
                    <a:lnTo>
                      <a:pt x="8814" y="6497"/>
                    </a:lnTo>
                    <a:lnTo>
                      <a:pt x="8844" y="6465"/>
                    </a:lnTo>
                    <a:lnTo>
                      <a:pt x="8872" y="6431"/>
                    </a:lnTo>
                    <a:lnTo>
                      <a:pt x="8900" y="6395"/>
                    </a:lnTo>
                    <a:lnTo>
                      <a:pt x="8925" y="6357"/>
                    </a:lnTo>
                    <a:lnTo>
                      <a:pt x="8947" y="6319"/>
                    </a:lnTo>
                    <a:lnTo>
                      <a:pt x="8969" y="6278"/>
                    </a:lnTo>
                    <a:lnTo>
                      <a:pt x="8987" y="6235"/>
                    </a:lnTo>
                    <a:lnTo>
                      <a:pt x="9005" y="6191"/>
                    </a:lnTo>
                    <a:lnTo>
                      <a:pt x="9018" y="6147"/>
                    </a:lnTo>
                    <a:lnTo>
                      <a:pt x="9031" y="6100"/>
                    </a:lnTo>
                    <a:lnTo>
                      <a:pt x="9040" y="6054"/>
                    </a:lnTo>
                    <a:lnTo>
                      <a:pt x="9047" y="6007"/>
                    </a:lnTo>
                    <a:lnTo>
                      <a:pt x="9051" y="5958"/>
                    </a:lnTo>
                    <a:lnTo>
                      <a:pt x="9052" y="5909"/>
                    </a:lnTo>
                    <a:lnTo>
                      <a:pt x="9051" y="5859"/>
                    </a:lnTo>
                    <a:lnTo>
                      <a:pt x="9047" y="5810"/>
                    </a:lnTo>
                    <a:lnTo>
                      <a:pt x="9040" y="5760"/>
                    </a:lnTo>
                    <a:lnTo>
                      <a:pt x="9030" y="5710"/>
                    </a:lnTo>
                    <a:lnTo>
                      <a:pt x="9017" y="5660"/>
                    </a:lnTo>
                    <a:lnTo>
                      <a:pt x="9001" y="5610"/>
                    </a:lnTo>
                    <a:lnTo>
                      <a:pt x="8981" y="5560"/>
                    </a:lnTo>
                    <a:lnTo>
                      <a:pt x="8957" y="5510"/>
                    </a:lnTo>
                    <a:lnTo>
                      <a:pt x="8931" y="5461"/>
                    </a:lnTo>
                    <a:lnTo>
                      <a:pt x="8905" y="5414"/>
                    </a:lnTo>
                    <a:lnTo>
                      <a:pt x="8882" y="5370"/>
                    </a:lnTo>
                    <a:lnTo>
                      <a:pt x="8862" y="5330"/>
                    </a:lnTo>
                    <a:lnTo>
                      <a:pt x="8845" y="5293"/>
                    </a:lnTo>
                    <a:lnTo>
                      <a:pt x="8831" y="5259"/>
                    </a:lnTo>
                    <a:lnTo>
                      <a:pt x="8819" y="5227"/>
                    </a:lnTo>
                    <a:lnTo>
                      <a:pt x="8810" y="5197"/>
                    </a:lnTo>
                    <a:lnTo>
                      <a:pt x="8804" y="5171"/>
                    </a:lnTo>
                    <a:lnTo>
                      <a:pt x="8799" y="5146"/>
                    </a:lnTo>
                    <a:lnTo>
                      <a:pt x="8798" y="5122"/>
                    </a:lnTo>
                    <a:lnTo>
                      <a:pt x="8798" y="5101"/>
                    </a:lnTo>
                    <a:lnTo>
                      <a:pt x="8800" y="5081"/>
                    </a:lnTo>
                    <a:lnTo>
                      <a:pt x="8804" y="5062"/>
                    </a:lnTo>
                    <a:lnTo>
                      <a:pt x="8809" y="5044"/>
                    </a:lnTo>
                    <a:lnTo>
                      <a:pt x="8816" y="5028"/>
                    </a:lnTo>
                    <a:lnTo>
                      <a:pt x="8825" y="5012"/>
                    </a:lnTo>
                    <a:lnTo>
                      <a:pt x="8835" y="4997"/>
                    </a:lnTo>
                    <a:lnTo>
                      <a:pt x="8846" y="4982"/>
                    </a:lnTo>
                    <a:lnTo>
                      <a:pt x="8859" y="4967"/>
                    </a:lnTo>
                    <a:lnTo>
                      <a:pt x="8872" y="4953"/>
                    </a:lnTo>
                    <a:lnTo>
                      <a:pt x="8902" y="4923"/>
                    </a:lnTo>
                    <a:lnTo>
                      <a:pt x="8936" y="4892"/>
                    </a:lnTo>
                    <a:lnTo>
                      <a:pt x="8952" y="4875"/>
                    </a:lnTo>
                    <a:lnTo>
                      <a:pt x="8970" y="4857"/>
                    </a:lnTo>
                    <a:lnTo>
                      <a:pt x="8987" y="4837"/>
                    </a:lnTo>
                    <a:lnTo>
                      <a:pt x="9005" y="4816"/>
                    </a:lnTo>
                    <a:lnTo>
                      <a:pt x="9023" y="4794"/>
                    </a:lnTo>
                    <a:lnTo>
                      <a:pt x="9041" y="4770"/>
                    </a:lnTo>
                    <a:lnTo>
                      <a:pt x="9057" y="4744"/>
                    </a:lnTo>
                    <a:lnTo>
                      <a:pt x="9075" y="4715"/>
                    </a:lnTo>
                    <a:lnTo>
                      <a:pt x="9092" y="4684"/>
                    </a:lnTo>
                    <a:lnTo>
                      <a:pt x="9108" y="4650"/>
                    </a:lnTo>
                    <a:lnTo>
                      <a:pt x="9126" y="4615"/>
                    </a:lnTo>
                    <a:lnTo>
                      <a:pt x="9143" y="4576"/>
                    </a:lnTo>
                    <a:lnTo>
                      <a:pt x="9159" y="4536"/>
                    </a:lnTo>
                    <a:lnTo>
                      <a:pt x="9177" y="4495"/>
                    </a:lnTo>
                    <a:lnTo>
                      <a:pt x="9192" y="4452"/>
                    </a:lnTo>
                    <a:lnTo>
                      <a:pt x="9207" y="4407"/>
                    </a:lnTo>
                    <a:lnTo>
                      <a:pt x="9222" y="4362"/>
                    </a:lnTo>
                    <a:lnTo>
                      <a:pt x="9234" y="4314"/>
                    </a:lnTo>
                    <a:lnTo>
                      <a:pt x="9247" y="4266"/>
                    </a:lnTo>
                    <a:lnTo>
                      <a:pt x="9257" y="4217"/>
                    </a:lnTo>
                    <a:lnTo>
                      <a:pt x="9265" y="4167"/>
                    </a:lnTo>
                    <a:lnTo>
                      <a:pt x="9272" y="4118"/>
                    </a:lnTo>
                    <a:lnTo>
                      <a:pt x="9277" y="4067"/>
                    </a:lnTo>
                    <a:lnTo>
                      <a:pt x="9279" y="4017"/>
                    </a:lnTo>
                    <a:lnTo>
                      <a:pt x="9280" y="3967"/>
                    </a:lnTo>
                    <a:lnTo>
                      <a:pt x="9278" y="3917"/>
                    </a:lnTo>
                    <a:lnTo>
                      <a:pt x="9273" y="3869"/>
                    </a:lnTo>
                    <a:lnTo>
                      <a:pt x="9265" y="3820"/>
                    </a:lnTo>
                    <a:lnTo>
                      <a:pt x="9256" y="3771"/>
                    </a:lnTo>
                    <a:lnTo>
                      <a:pt x="9242" y="3725"/>
                    </a:lnTo>
                    <a:lnTo>
                      <a:pt x="9224" y="3679"/>
                    </a:lnTo>
                    <a:lnTo>
                      <a:pt x="9204" y="3634"/>
                    </a:lnTo>
                    <a:lnTo>
                      <a:pt x="9179" y="3592"/>
                    </a:lnTo>
                    <a:lnTo>
                      <a:pt x="9152" y="3549"/>
                    </a:lnTo>
                    <a:lnTo>
                      <a:pt x="9119" y="3511"/>
                    </a:lnTo>
                    <a:lnTo>
                      <a:pt x="9083" y="3473"/>
                    </a:lnTo>
                    <a:lnTo>
                      <a:pt x="9042" y="3437"/>
                    </a:lnTo>
                    <a:lnTo>
                      <a:pt x="8997" y="3404"/>
                    </a:lnTo>
                    <a:lnTo>
                      <a:pt x="8947" y="3373"/>
                    </a:lnTo>
                    <a:lnTo>
                      <a:pt x="8892" y="3346"/>
                    </a:lnTo>
                    <a:lnTo>
                      <a:pt x="8836" y="3320"/>
                    </a:lnTo>
                    <a:lnTo>
                      <a:pt x="8783" y="3292"/>
                    </a:lnTo>
                    <a:lnTo>
                      <a:pt x="8731" y="3266"/>
                    </a:lnTo>
                    <a:lnTo>
                      <a:pt x="8684" y="3238"/>
                    </a:lnTo>
                    <a:lnTo>
                      <a:pt x="8639" y="3210"/>
                    </a:lnTo>
                    <a:lnTo>
                      <a:pt x="8597" y="3182"/>
                    </a:lnTo>
                    <a:lnTo>
                      <a:pt x="8555" y="3154"/>
                    </a:lnTo>
                    <a:lnTo>
                      <a:pt x="8518" y="3125"/>
                    </a:lnTo>
                    <a:lnTo>
                      <a:pt x="8483" y="3096"/>
                    </a:lnTo>
                    <a:lnTo>
                      <a:pt x="8451" y="3066"/>
                    </a:lnTo>
                    <a:lnTo>
                      <a:pt x="8419" y="3036"/>
                    </a:lnTo>
                    <a:lnTo>
                      <a:pt x="8391" y="3006"/>
                    </a:lnTo>
                    <a:lnTo>
                      <a:pt x="8365" y="2975"/>
                    </a:lnTo>
                    <a:lnTo>
                      <a:pt x="8341" y="2944"/>
                    </a:lnTo>
                    <a:lnTo>
                      <a:pt x="8318" y="2913"/>
                    </a:lnTo>
                    <a:lnTo>
                      <a:pt x="8298" y="2880"/>
                    </a:lnTo>
                    <a:lnTo>
                      <a:pt x="8280" y="2849"/>
                    </a:lnTo>
                    <a:lnTo>
                      <a:pt x="8263" y="2815"/>
                    </a:lnTo>
                    <a:lnTo>
                      <a:pt x="8250" y="2783"/>
                    </a:lnTo>
                    <a:lnTo>
                      <a:pt x="8237" y="2749"/>
                    </a:lnTo>
                    <a:lnTo>
                      <a:pt x="8226" y="2715"/>
                    </a:lnTo>
                    <a:lnTo>
                      <a:pt x="8217" y="2681"/>
                    </a:lnTo>
                    <a:lnTo>
                      <a:pt x="8210" y="2646"/>
                    </a:lnTo>
                    <a:lnTo>
                      <a:pt x="8204" y="2609"/>
                    </a:lnTo>
                    <a:lnTo>
                      <a:pt x="8199" y="2574"/>
                    </a:lnTo>
                    <a:lnTo>
                      <a:pt x="8196" y="2537"/>
                    </a:lnTo>
                    <a:lnTo>
                      <a:pt x="8194" y="2501"/>
                    </a:lnTo>
                    <a:lnTo>
                      <a:pt x="8194" y="2463"/>
                    </a:lnTo>
                    <a:lnTo>
                      <a:pt x="8195" y="2425"/>
                    </a:lnTo>
                    <a:lnTo>
                      <a:pt x="8197" y="2387"/>
                    </a:lnTo>
                    <a:lnTo>
                      <a:pt x="8201" y="2347"/>
                    </a:lnTo>
                    <a:lnTo>
                      <a:pt x="8205" y="2309"/>
                    </a:lnTo>
                    <a:lnTo>
                      <a:pt x="8210" y="2269"/>
                    </a:lnTo>
                    <a:lnTo>
                      <a:pt x="8214" y="2230"/>
                    </a:lnTo>
                    <a:lnTo>
                      <a:pt x="8215" y="2190"/>
                    </a:lnTo>
                    <a:lnTo>
                      <a:pt x="8216" y="2151"/>
                    </a:lnTo>
                    <a:lnTo>
                      <a:pt x="8215" y="2113"/>
                    </a:lnTo>
                    <a:lnTo>
                      <a:pt x="8212" y="2074"/>
                    </a:lnTo>
                    <a:lnTo>
                      <a:pt x="8207" y="2036"/>
                    </a:lnTo>
                    <a:lnTo>
                      <a:pt x="8202" y="1999"/>
                    </a:lnTo>
                    <a:lnTo>
                      <a:pt x="8194" y="1963"/>
                    </a:lnTo>
                    <a:lnTo>
                      <a:pt x="8184" y="1927"/>
                    </a:lnTo>
                    <a:lnTo>
                      <a:pt x="8172" y="1890"/>
                    </a:lnTo>
                    <a:lnTo>
                      <a:pt x="8159" y="1855"/>
                    </a:lnTo>
                    <a:lnTo>
                      <a:pt x="8144" y="1822"/>
                    </a:lnTo>
                    <a:lnTo>
                      <a:pt x="8125" y="1789"/>
                    </a:lnTo>
                    <a:lnTo>
                      <a:pt x="8105" y="1757"/>
                    </a:lnTo>
                    <a:lnTo>
                      <a:pt x="8084" y="1726"/>
                    </a:lnTo>
                    <a:lnTo>
                      <a:pt x="8059" y="1697"/>
                    </a:lnTo>
                    <a:lnTo>
                      <a:pt x="8033" y="1668"/>
                    </a:lnTo>
                    <a:lnTo>
                      <a:pt x="8003" y="1641"/>
                    </a:lnTo>
                    <a:lnTo>
                      <a:pt x="7972" y="1615"/>
                    </a:lnTo>
                    <a:lnTo>
                      <a:pt x="7938" y="1590"/>
                    </a:lnTo>
                    <a:lnTo>
                      <a:pt x="7900" y="1567"/>
                    </a:lnTo>
                    <a:lnTo>
                      <a:pt x="7862" y="1546"/>
                    </a:lnTo>
                    <a:lnTo>
                      <a:pt x="7819" y="1526"/>
                    </a:lnTo>
                    <a:lnTo>
                      <a:pt x="7774" y="1507"/>
                    </a:lnTo>
                    <a:lnTo>
                      <a:pt x="7727" y="1491"/>
                    </a:lnTo>
                    <a:lnTo>
                      <a:pt x="7677" y="1476"/>
                    </a:lnTo>
                    <a:lnTo>
                      <a:pt x="7623" y="1464"/>
                    </a:lnTo>
                    <a:lnTo>
                      <a:pt x="7567" y="1454"/>
                    </a:lnTo>
                    <a:lnTo>
                      <a:pt x="7507" y="1445"/>
                    </a:lnTo>
                    <a:lnTo>
                      <a:pt x="7445" y="1437"/>
                    </a:lnTo>
                    <a:lnTo>
                      <a:pt x="7380" y="1434"/>
                    </a:lnTo>
                    <a:lnTo>
                      <a:pt x="7314" y="1429"/>
                    </a:lnTo>
                    <a:lnTo>
                      <a:pt x="7252" y="1424"/>
                    </a:lnTo>
                    <a:lnTo>
                      <a:pt x="7190" y="1416"/>
                    </a:lnTo>
                    <a:lnTo>
                      <a:pt x="7132" y="1409"/>
                    </a:lnTo>
                    <a:lnTo>
                      <a:pt x="7076" y="1399"/>
                    </a:lnTo>
                    <a:lnTo>
                      <a:pt x="7021" y="1387"/>
                    </a:lnTo>
                    <a:lnTo>
                      <a:pt x="6968" y="1375"/>
                    </a:lnTo>
                    <a:lnTo>
                      <a:pt x="6918" y="1362"/>
                    </a:lnTo>
                    <a:lnTo>
                      <a:pt x="6870" y="1348"/>
                    </a:lnTo>
                    <a:lnTo>
                      <a:pt x="6824" y="1331"/>
                    </a:lnTo>
                    <a:lnTo>
                      <a:pt x="6779" y="1314"/>
                    </a:lnTo>
                    <a:lnTo>
                      <a:pt x="6736" y="1295"/>
                    </a:lnTo>
                    <a:lnTo>
                      <a:pt x="6695" y="1274"/>
                    </a:lnTo>
                    <a:lnTo>
                      <a:pt x="6655" y="1253"/>
                    </a:lnTo>
                    <a:lnTo>
                      <a:pt x="6618" y="1230"/>
                    </a:lnTo>
                    <a:lnTo>
                      <a:pt x="6581" y="1206"/>
                    </a:lnTo>
                    <a:lnTo>
                      <a:pt x="6548" y="1180"/>
                    </a:lnTo>
                    <a:lnTo>
                      <a:pt x="6514" y="1154"/>
                    </a:lnTo>
                    <a:lnTo>
                      <a:pt x="6483" y="1125"/>
                    </a:lnTo>
                    <a:lnTo>
                      <a:pt x="6453" y="1097"/>
                    </a:lnTo>
                    <a:lnTo>
                      <a:pt x="6424" y="1065"/>
                    </a:lnTo>
                    <a:lnTo>
                      <a:pt x="6397" y="1033"/>
                    </a:lnTo>
                    <a:lnTo>
                      <a:pt x="6371" y="999"/>
                    </a:lnTo>
                    <a:lnTo>
                      <a:pt x="6346" y="966"/>
                    </a:lnTo>
                    <a:lnTo>
                      <a:pt x="6322" y="929"/>
                    </a:lnTo>
                    <a:lnTo>
                      <a:pt x="6299" y="891"/>
                    </a:lnTo>
                    <a:lnTo>
                      <a:pt x="6278" y="852"/>
                    </a:lnTo>
                    <a:lnTo>
                      <a:pt x="6257" y="812"/>
                    </a:lnTo>
                    <a:lnTo>
                      <a:pt x="6238" y="771"/>
                    </a:lnTo>
                    <a:lnTo>
                      <a:pt x="6220" y="727"/>
                    </a:lnTo>
                    <a:lnTo>
                      <a:pt x="6201" y="684"/>
                    </a:lnTo>
                    <a:lnTo>
                      <a:pt x="6185" y="637"/>
                    </a:lnTo>
                    <a:lnTo>
                      <a:pt x="6170" y="592"/>
                    </a:lnTo>
                    <a:lnTo>
                      <a:pt x="6156" y="547"/>
                    </a:lnTo>
                    <a:lnTo>
                      <a:pt x="6143" y="503"/>
                    </a:lnTo>
                    <a:lnTo>
                      <a:pt x="6133" y="459"/>
                    </a:lnTo>
                    <a:lnTo>
                      <a:pt x="6113" y="375"/>
                    </a:lnTo>
                    <a:lnTo>
                      <a:pt x="6096" y="297"/>
                    </a:lnTo>
                    <a:lnTo>
                      <a:pt x="6086" y="260"/>
                    </a:lnTo>
                    <a:lnTo>
                      <a:pt x="6076" y="225"/>
                    </a:lnTo>
                    <a:lnTo>
                      <a:pt x="6065" y="192"/>
                    </a:lnTo>
                    <a:lnTo>
                      <a:pt x="6052" y="161"/>
                    </a:lnTo>
                    <a:lnTo>
                      <a:pt x="6037" y="132"/>
                    </a:lnTo>
                    <a:lnTo>
                      <a:pt x="6021" y="106"/>
                    </a:lnTo>
                    <a:lnTo>
                      <a:pt x="6002" y="82"/>
                    </a:lnTo>
                    <a:lnTo>
                      <a:pt x="5980" y="61"/>
                    </a:lnTo>
                    <a:lnTo>
                      <a:pt x="5956" y="42"/>
                    </a:lnTo>
                    <a:lnTo>
                      <a:pt x="5929" y="27"/>
                    </a:lnTo>
                    <a:lnTo>
                      <a:pt x="5896" y="16"/>
                    </a:lnTo>
                    <a:lnTo>
                      <a:pt x="5861" y="7"/>
                    </a:lnTo>
                    <a:lnTo>
                      <a:pt x="5822" y="1"/>
                    </a:lnTo>
                    <a:lnTo>
                      <a:pt x="5778" y="0"/>
                    </a:lnTo>
                    <a:lnTo>
                      <a:pt x="5729" y="2"/>
                    </a:lnTo>
                    <a:lnTo>
                      <a:pt x="5674" y="8"/>
                    </a:lnTo>
                    <a:lnTo>
                      <a:pt x="5614" y="18"/>
                    </a:lnTo>
                    <a:lnTo>
                      <a:pt x="5548" y="33"/>
                    </a:lnTo>
                    <a:lnTo>
                      <a:pt x="5477" y="52"/>
                    </a:lnTo>
                    <a:lnTo>
                      <a:pt x="5398" y="76"/>
                    </a:lnTo>
                    <a:lnTo>
                      <a:pt x="5314" y="103"/>
                    </a:lnTo>
                    <a:lnTo>
                      <a:pt x="5221" y="137"/>
                    </a:lnTo>
                    <a:lnTo>
                      <a:pt x="5121" y="174"/>
                    </a:lnTo>
                    <a:lnTo>
                      <a:pt x="5013" y="218"/>
                    </a:lnTo>
                    <a:lnTo>
                      <a:pt x="4904" y="262"/>
                    </a:lnTo>
                    <a:lnTo>
                      <a:pt x="4801" y="300"/>
                    </a:lnTo>
                    <a:lnTo>
                      <a:pt x="4702" y="335"/>
                    </a:lnTo>
                    <a:lnTo>
                      <a:pt x="4609" y="366"/>
                    </a:lnTo>
                    <a:lnTo>
                      <a:pt x="4519" y="395"/>
                    </a:lnTo>
                    <a:lnTo>
                      <a:pt x="4434" y="419"/>
                    </a:lnTo>
                    <a:lnTo>
                      <a:pt x="4354" y="441"/>
                    </a:lnTo>
                    <a:lnTo>
                      <a:pt x="4278" y="460"/>
                    </a:lnTo>
                    <a:lnTo>
                      <a:pt x="4206" y="476"/>
                    </a:lnTo>
                    <a:lnTo>
                      <a:pt x="4137" y="490"/>
                    </a:lnTo>
                    <a:lnTo>
                      <a:pt x="4072" y="501"/>
                    </a:lnTo>
                    <a:lnTo>
                      <a:pt x="4011" y="513"/>
                    </a:lnTo>
                    <a:lnTo>
                      <a:pt x="3896" y="529"/>
                    </a:lnTo>
                    <a:lnTo>
                      <a:pt x="3794" y="541"/>
                    </a:lnTo>
                    <a:lnTo>
                      <a:pt x="3701" y="552"/>
                    </a:lnTo>
                    <a:lnTo>
                      <a:pt x="3618" y="564"/>
                    </a:lnTo>
                    <a:lnTo>
                      <a:pt x="3578" y="571"/>
                    </a:lnTo>
                    <a:lnTo>
                      <a:pt x="3540" y="579"/>
                    </a:lnTo>
                    <a:lnTo>
                      <a:pt x="3503" y="587"/>
                    </a:lnTo>
                    <a:lnTo>
                      <a:pt x="3468" y="597"/>
                    </a:lnTo>
                    <a:lnTo>
                      <a:pt x="3433" y="609"/>
                    </a:lnTo>
                    <a:lnTo>
                      <a:pt x="3399" y="622"/>
                    </a:lnTo>
                    <a:lnTo>
                      <a:pt x="3367" y="639"/>
                    </a:lnTo>
                    <a:lnTo>
                      <a:pt x="3335" y="657"/>
                    </a:lnTo>
                    <a:lnTo>
                      <a:pt x="3302" y="679"/>
                    </a:lnTo>
                    <a:lnTo>
                      <a:pt x="3270" y="702"/>
                    </a:lnTo>
                    <a:lnTo>
                      <a:pt x="3237" y="730"/>
                    </a:lnTo>
                    <a:lnTo>
                      <a:pt x="3205" y="761"/>
                    </a:lnTo>
                    <a:lnTo>
                      <a:pt x="3174" y="796"/>
                    </a:lnTo>
                    <a:lnTo>
                      <a:pt x="3145" y="835"/>
                    </a:lnTo>
                    <a:lnTo>
                      <a:pt x="3119" y="876"/>
                    </a:lnTo>
                    <a:lnTo>
                      <a:pt x="3095" y="921"/>
                    </a:lnTo>
                    <a:lnTo>
                      <a:pt x="3074" y="968"/>
                    </a:lnTo>
                    <a:lnTo>
                      <a:pt x="3054" y="1019"/>
                    </a:lnTo>
                    <a:lnTo>
                      <a:pt x="3034" y="1072"/>
                    </a:lnTo>
                    <a:lnTo>
                      <a:pt x="3016" y="1127"/>
                    </a:lnTo>
                    <a:lnTo>
                      <a:pt x="2980" y="1240"/>
                    </a:lnTo>
                    <a:lnTo>
                      <a:pt x="2943" y="1359"/>
                    </a:lnTo>
                    <a:lnTo>
                      <a:pt x="2923" y="1419"/>
                    </a:lnTo>
                    <a:lnTo>
                      <a:pt x="2900" y="1480"/>
                    </a:lnTo>
                    <a:lnTo>
                      <a:pt x="2877" y="1540"/>
                    </a:lnTo>
                    <a:lnTo>
                      <a:pt x="2850" y="1600"/>
                    </a:lnTo>
                    <a:lnTo>
                      <a:pt x="2822" y="1660"/>
                    </a:lnTo>
                    <a:lnTo>
                      <a:pt x="2789" y="1718"/>
                    </a:lnTo>
                    <a:lnTo>
                      <a:pt x="2753" y="1776"/>
                    </a:lnTo>
                    <a:lnTo>
                      <a:pt x="2714" y="1831"/>
                    </a:lnTo>
                    <a:lnTo>
                      <a:pt x="2671" y="1884"/>
                    </a:lnTo>
                    <a:lnTo>
                      <a:pt x="2622" y="1937"/>
                    </a:lnTo>
                    <a:lnTo>
                      <a:pt x="2568" y="1985"/>
                    </a:lnTo>
                    <a:lnTo>
                      <a:pt x="2509" y="2031"/>
                    </a:lnTo>
                    <a:lnTo>
                      <a:pt x="2444" y="2075"/>
                    </a:lnTo>
                    <a:lnTo>
                      <a:pt x="2373" y="2115"/>
                    </a:lnTo>
                    <a:lnTo>
                      <a:pt x="2295" y="2151"/>
                    </a:lnTo>
                    <a:lnTo>
                      <a:pt x="2210" y="2184"/>
                    </a:lnTo>
                    <a:lnTo>
                      <a:pt x="2118" y="2212"/>
                    </a:lnTo>
                    <a:lnTo>
                      <a:pt x="2017" y="2236"/>
                    </a:lnTo>
                    <a:lnTo>
                      <a:pt x="1908" y="2255"/>
                    </a:lnTo>
                    <a:lnTo>
                      <a:pt x="1792" y="2269"/>
                    </a:lnTo>
                    <a:lnTo>
                      <a:pt x="1774" y="2272"/>
                    </a:lnTo>
                    <a:lnTo>
                      <a:pt x="1752" y="2281"/>
                    </a:lnTo>
                    <a:lnTo>
                      <a:pt x="1730" y="2294"/>
                    </a:lnTo>
                    <a:lnTo>
                      <a:pt x="1705" y="2310"/>
                    </a:lnTo>
                    <a:lnTo>
                      <a:pt x="1679" y="2331"/>
                    </a:lnTo>
                    <a:lnTo>
                      <a:pt x="1651" y="2355"/>
                    </a:lnTo>
                    <a:lnTo>
                      <a:pt x="1623" y="2383"/>
                    </a:lnTo>
                    <a:lnTo>
                      <a:pt x="1593" y="2413"/>
                    </a:lnTo>
                    <a:lnTo>
                      <a:pt x="1563" y="2447"/>
                    </a:lnTo>
                    <a:lnTo>
                      <a:pt x="1532" y="2485"/>
                    </a:lnTo>
                    <a:lnTo>
                      <a:pt x="1499" y="2523"/>
                    </a:lnTo>
                    <a:lnTo>
                      <a:pt x="1467" y="2564"/>
                    </a:lnTo>
                    <a:lnTo>
                      <a:pt x="1434" y="2607"/>
                    </a:lnTo>
                    <a:lnTo>
                      <a:pt x="1400" y="2652"/>
                    </a:lnTo>
                    <a:lnTo>
                      <a:pt x="1368" y="2698"/>
                    </a:lnTo>
                    <a:lnTo>
                      <a:pt x="1336" y="2745"/>
                    </a:lnTo>
                    <a:lnTo>
                      <a:pt x="1303" y="2794"/>
                    </a:lnTo>
                    <a:lnTo>
                      <a:pt x="1272" y="2843"/>
                    </a:lnTo>
                    <a:lnTo>
                      <a:pt x="1241" y="2893"/>
                    </a:lnTo>
                    <a:lnTo>
                      <a:pt x="1212" y="2943"/>
                    </a:lnTo>
                    <a:lnTo>
                      <a:pt x="1182" y="2993"/>
                    </a:lnTo>
                    <a:lnTo>
                      <a:pt x="1155" y="3042"/>
                    </a:lnTo>
                    <a:lnTo>
                      <a:pt x="1130" y="3091"/>
                    </a:lnTo>
                    <a:lnTo>
                      <a:pt x="1105" y="3140"/>
                    </a:lnTo>
                    <a:lnTo>
                      <a:pt x="1082" y="3187"/>
                    </a:lnTo>
                    <a:lnTo>
                      <a:pt x="1061" y="3235"/>
                    </a:lnTo>
                    <a:lnTo>
                      <a:pt x="1042" y="3280"/>
                    </a:lnTo>
                    <a:lnTo>
                      <a:pt x="1026" y="3322"/>
                    </a:lnTo>
                    <a:lnTo>
                      <a:pt x="1012" y="3364"/>
                    </a:lnTo>
                    <a:lnTo>
                      <a:pt x="1001" y="3403"/>
                    </a:lnTo>
                    <a:lnTo>
                      <a:pt x="992" y="3441"/>
                    </a:lnTo>
                    <a:lnTo>
                      <a:pt x="986" y="3474"/>
                    </a:lnTo>
                    <a:lnTo>
                      <a:pt x="980" y="3507"/>
                    </a:lnTo>
                    <a:lnTo>
                      <a:pt x="970" y="3539"/>
                    </a:lnTo>
                    <a:lnTo>
                      <a:pt x="956" y="3572"/>
                    </a:lnTo>
                    <a:lnTo>
                      <a:pt x="939" y="3604"/>
                    </a:lnTo>
                    <a:lnTo>
                      <a:pt x="919" y="3635"/>
                    </a:lnTo>
                    <a:lnTo>
                      <a:pt x="895" y="3667"/>
                    </a:lnTo>
                    <a:lnTo>
                      <a:pt x="869" y="3699"/>
                    </a:lnTo>
                    <a:lnTo>
                      <a:pt x="840" y="3730"/>
                    </a:lnTo>
                    <a:lnTo>
                      <a:pt x="809" y="3763"/>
                    </a:lnTo>
                    <a:lnTo>
                      <a:pt x="777" y="3795"/>
                    </a:lnTo>
                    <a:lnTo>
                      <a:pt x="742" y="3828"/>
                    </a:lnTo>
                    <a:lnTo>
                      <a:pt x="705" y="3860"/>
                    </a:lnTo>
                    <a:lnTo>
                      <a:pt x="631" y="3927"/>
                    </a:lnTo>
                    <a:lnTo>
                      <a:pt x="551" y="3997"/>
                    </a:lnTo>
                    <a:lnTo>
                      <a:pt x="511" y="4033"/>
                    </a:lnTo>
                    <a:lnTo>
                      <a:pt x="471" y="4070"/>
                    </a:lnTo>
                    <a:lnTo>
                      <a:pt x="431" y="4107"/>
                    </a:lnTo>
                    <a:lnTo>
                      <a:pt x="391" y="4146"/>
                    </a:lnTo>
                    <a:lnTo>
                      <a:pt x="352" y="4184"/>
                    </a:lnTo>
                    <a:lnTo>
                      <a:pt x="315" y="4226"/>
                    </a:lnTo>
                    <a:lnTo>
                      <a:pt x="277" y="4267"/>
                    </a:lnTo>
                    <a:lnTo>
                      <a:pt x="243" y="4309"/>
                    </a:lnTo>
                    <a:lnTo>
                      <a:pt x="209" y="4354"/>
                    </a:lnTo>
                    <a:lnTo>
                      <a:pt x="176" y="4399"/>
                    </a:lnTo>
                    <a:lnTo>
                      <a:pt x="146" y="4447"/>
                    </a:lnTo>
                    <a:lnTo>
                      <a:pt x="119" y="4495"/>
                    </a:lnTo>
                    <a:lnTo>
                      <a:pt x="94" y="4545"/>
                    </a:lnTo>
                    <a:lnTo>
                      <a:pt x="73" y="4596"/>
                    </a:lnTo>
                    <a:lnTo>
                      <a:pt x="54" y="4650"/>
                    </a:lnTo>
                    <a:lnTo>
                      <a:pt x="38" y="4705"/>
                    </a:lnTo>
                    <a:lnTo>
                      <a:pt x="25" y="4757"/>
                    </a:lnTo>
                    <a:lnTo>
                      <a:pt x="17" y="4805"/>
                    </a:lnTo>
                    <a:lnTo>
                      <a:pt x="9" y="4847"/>
                    </a:lnTo>
                    <a:lnTo>
                      <a:pt x="4" y="4886"/>
                    </a:lnTo>
                    <a:lnTo>
                      <a:pt x="2" y="4920"/>
                    </a:lnTo>
                    <a:lnTo>
                      <a:pt x="0" y="4950"/>
                    </a:lnTo>
                    <a:lnTo>
                      <a:pt x="2" y="4977"/>
                    </a:lnTo>
                    <a:lnTo>
                      <a:pt x="5" y="5001"/>
                    </a:lnTo>
                    <a:lnTo>
                      <a:pt x="10" y="5022"/>
                    </a:lnTo>
                    <a:lnTo>
                      <a:pt x="17" y="5042"/>
                    </a:lnTo>
                    <a:lnTo>
                      <a:pt x="24" y="5059"/>
                    </a:lnTo>
                    <a:lnTo>
                      <a:pt x="34" y="5077"/>
                    </a:lnTo>
                    <a:lnTo>
                      <a:pt x="44" y="5092"/>
                    </a:lnTo>
                    <a:lnTo>
                      <a:pt x="55" y="5108"/>
                    </a:lnTo>
                    <a:lnTo>
                      <a:pt x="68" y="5123"/>
                    </a:lnTo>
                    <a:lnTo>
                      <a:pt x="82" y="5139"/>
                    </a:lnTo>
                    <a:lnTo>
                      <a:pt x="95" y="5156"/>
                    </a:lnTo>
                    <a:lnTo>
                      <a:pt x="110" y="5174"/>
                    </a:lnTo>
                    <a:lnTo>
                      <a:pt x="125" y="5194"/>
                    </a:lnTo>
                    <a:lnTo>
                      <a:pt x="140" y="5215"/>
                    </a:lnTo>
                    <a:lnTo>
                      <a:pt x="156" y="5240"/>
                    </a:lnTo>
                    <a:lnTo>
                      <a:pt x="171" y="5268"/>
                    </a:lnTo>
                    <a:lnTo>
                      <a:pt x="188" y="5298"/>
                    </a:lnTo>
                    <a:lnTo>
                      <a:pt x="204" y="5333"/>
                    </a:lnTo>
                    <a:lnTo>
                      <a:pt x="219" y="5371"/>
                    </a:lnTo>
                    <a:lnTo>
                      <a:pt x="234" y="5414"/>
                    </a:lnTo>
                    <a:lnTo>
                      <a:pt x="249" y="5463"/>
                    </a:lnTo>
                    <a:lnTo>
                      <a:pt x="262" y="5516"/>
                    </a:lnTo>
                    <a:lnTo>
                      <a:pt x="276" y="5575"/>
                    </a:lnTo>
                    <a:lnTo>
                      <a:pt x="287" y="5641"/>
                    </a:lnTo>
                    <a:lnTo>
                      <a:pt x="300" y="5713"/>
                    </a:lnTo>
                    <a:lnTo>
                      <a:pt x="310" y="5792"/>
                    </a:lnTo>
                    <a:lnTo>
                      <a:pt x="321" y="5873"/>
                    </a:lnTo>
                    <a:lnTo>
                      <a:pt x="337" y="5949"/>
                    </a:lnTo>
                    <a:lnTo>
                      <a:pt x="357" y="6020"/>
                    </a:lnTo>
                    <a:lnTo>
                      <a:pt x="381" y="6088"/>
                    </a:lnTo>
                    <a:lnTo>
                      <a:pt x="408" y="6150"/>
                    </a:lnTo>
                    <a:lnTo>
                      <a:pt x="438" y="6209"/>
                    </a:lnTo>
                    <a:lnTo>
                      <a:pt x="471" y="6264"/>
                    </a:lnTo>
                    <a:lnTo>
                      <a:pt x="506" y="6316"/>
                    </a:lnTo>
                    <a:lnTo>
                      <a:pt x="542" y="6365"/>
                    </a:lnTo>
                    <a:lnTo>
                      <a:pt x="581" y="6410"/>
                    </a:lnTo>
                    <a:lnTo>
                      <a:pt x="621" y="6452"/>
                    </a:lnTo>
                    <a:lnTo>
                      <a:pt x="662" y="6494"/>
                    </a:lnTo>
                    <a:lnTo>
                      <a:pt x="704" y="6531"/>
                    </a:lnTo>
                    <a:lnTo>
                      <a:pt x="747" y="6567"/>
                    </a:lnTo>
                    <a:lnTo>
                      <a:pt x="790" y="6601"/>
                    </a:lnTo>
                    <a:lnTo>
                      <a:pt x="833" y="6633"/>
                    </a:lnTo>
                    <a:lnTo>
                      <a:pt x="918" y="6693"/>
                    </a:lnTo>
                    <a:lnTo>
                      <a:pt x="997" y="6751"/>
                    </a:lnTo>
                    <a:lnTo>
                      <a:pt x="1036" y="6779"/>
                    </a:lnTo>
                    <a:lnTo>
                      <a:pt x="1072" y="6807"/>
                    </a:lnTo>
                    <a:lnTo>
                      <a:pt x="1106" y="6834"/>
                    </a:lnTo>
                    <a:lnTo>
                      <a:pt x="1137" y="6862"/>
                    </a:lnTo>
                    <a:lnTo>
                      <a:pt x="1166" y="6890"/>
                    </a:lnTo>
                    <a:lnTo>
                      <a:pt x="1192" y="6919"/>
                    </a:lnTo>
                    <a:lnTo>
                      <a:pt x="1213" y="6949"/>
                    </a:lnTo>
                    <a:lnTo>
                      <a:pt x="1232" y="6980"/>
                    </a:lnTo>
                    <a:lnTo>
                      <a:pt x="1247" y="7013"/>
                    </a:lnTo>
                    <a:lnTo>
                      <a:pt x="1257" y="7048"/>
                    </a:lnTo>
                    <a:lnTo>
                      <a:pt x="1263" y="7084"/>
                    </a:lnTo>
                    <a:lnTo>
                      <a:pt x="1263" y="7121"/>
                    </a:lnTo>
                    <a:lnTo>
                      <a:pt x="1261" y="7196"/>
                    </a:lnTo>
                    <a:lnTo>
                      <a:pt x="1259" y="7265"/>
                    </a:lnTo>
                    <a:lnTo>
                      <a:pt x="1261" y="7329"/>
                    </a:lnTo>
                    <a:lnTo>
                      <a:pt x="1262" y="7387"/>
                    </a:lnTo>
                    <a:lnTo>
                      <a:pt x="1266" y="7445"/>
                    </a:lnTo>
                    <a:lnTo>
                      <a:pt x="1268" y="7502"/>
                    </a:lnTo>
                    <a:lnTo>
                      <a:pt x="1272" y="7558"/>
                    </a:lnTo>
                    <a:lnTo>
                      <a:pt x="1274" y="7618"/>
                    </a:lnTo>
                    <a:lnTo>
                      <a:pt x="1278" y="7682"/>
                    </a:lnTo>
                    <a:lnTo>
                      <a:pt x="1279" y="7750"/>
                    </a:lnTo>
                    <a:lnTo>
                      <a:pt x="1281" y="7825"/>
                    </a:lnTo>
                    <a:lnTo>
                      <a:pt x="1279" y="7909"/>
                    </a:lnTo>
                    <a:lnTo>
                      <a:pt x="1277" y="8001"/>
                    </a:lnTo>
                    <a:lnTo>
                      <a:pt x="1272" y="8105"/>
                    </a:lnTo>
                    <a:lnTo>
                      <a:pt x="1264" y="8222"/>
                    </a:lnTo>
                    <a:lnTo>
                      <a:pt x="1253" y="8352"/>
                    </a:lnTo>
                    <a:lnTo>
                      <a:pt x="1266" y="8418"/>
                    </a:lnTo>
                    <a:lnTo>
                      <a:pt x="1314" y="8481"/>
                    </a:lnTo>
                    <a:lnTo>
                      <a:pt x="1395" y="8537"/>
                    </a:lnTo>
                    <a:lnTo>
                      <a:pt x="1508" y="8588"/>
                    </a:lnTo>
                    <a:lnTo>
                      <a:pt x="1649" y="8634"/>
                    </a:lnTo>
                    <a:lnTo>
                      <a:pt x="1817" y="8674"/>
                    </a:lnTo>
                    <a:lnTo>
                      <a:pt x="2009" y="8710"/>
                    </a:lnTo>
                    <a:lnTo>
                      <a:pt x="2224" y="8741"/>
                    </a:lnTo>
                    <a:lnTo>
                      <a:pt x="2459" y="8766"/>
                    </a:lnTo>
                    <a:lnTo>
                      <a:pt x="2712" y="8788"/>
                    </a:lnTo>
                    <a:lnTo>
                      <a:pt x="2980" y="8803"/>
                    </a:lnTo>
                    <a:lnTo>
                      <a:pt x="3263" y="8813"/>
                    </a:lnTo>
                    <a:lnTo>
                      <a:pt x="3557" y="8818"/>
                    </a:lnTo>
                    <a:lnTo>
                      <a:pt x="3861" y="8818"/>
                    </a:lnTo>
                    <a:lnTo>
                      <a:pt x="4172" y="8813"/>
                    </a:lnTo>
                    <a:lnTo>
                      <a:pt x="4488" y="8803"/>
                    </a:lnTo>
                    <a:lnTo>
                      <a:pt x="4807" y="8788"/>
                    </a:lnTo>
                    <a:lnTo>
                      <a:pt x="5126" y="8766"/>
                    </a:lnTo>
                    <a:lnTo>
                      <a:pt x="5445" y="8741"/>
                    </a:lnTo>
                    <a:lnTo>
                      <a:pt x="5760" y="8710"/>
                    </a:lnTo>
                    <a:lnTo>
                      <a:pt x="6070" y="8674"/>
                    </a:lnTo>
                    <a:lnTo>
                      <a:pt x="6371" y="8633"/>
                    </a:lnTo>
                    <a:lnTo>
                      <a:pt x="6663" y="8587"/>
                    </a:lnTo>
                    <a:lnTo>
                      <a:pt x="6942" y="8535"/>
                    </a:lnTo>
                    <a:lnTo>
                      <a:pt x="7207" y="8478"/>
                    </a:lnTo>
                    <a:lnTo>
                      <a:pt x="7455" y="8417"/>
                    </a:lnTo>
                    <a:lnTo>
                      <a:pt x="7686" y="8349"/>
                    </a:lnTo>
                    <a:lnTo>
                      <a:pt x="7895" y="8277"/>
                    </a:lnTo>
                    <a:lnTo>
                      <a:pt x="8081" y="8200"/>
                    </a:lnTo>
                    <a:lnTo>
                      <a:pt x="8242" y="8117"/>
                    </a:lnTo>
                    <a:lnTo>
                      <a:pt x="8377" y="8030"/>
                    </a:lnTo>
                    <a:lnTo>
                      <a:pt x="8482" y="7938"/>
                    </a:lnTo>
                    <a:close/>
                  </a:path>
                </a:pathLst>
              </a:custGeom>
              <a:solidFill>
                <a:srgbClr val="2B3B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75" name="Freeform 18">
                <a:extLst>
                  <a:ext uri="{FF2B5EF4-FFF2-40B4-BE49-F238E27FC236}">
                    <a16:creationId xmlns:a16="http://schemas.microsoft.com/office/drawing/2014/main" xmlns="" id="{9CE3BA4B-8A81-79C4-89F6-6F122E0D065A}"/>
                  </a:ext>
                </a:extLst>
              </p:cNvPr>
              <p:cNvSpPr>
                <a:spLocks/>
              </p:cNvSpPr>
              <p:nvPr/>
            </p:nvSpPr>
            <p:spPr bwMode="auto">
              <a:xfrm>
                <a:off x="2002" y="1185"/>
                <a:ext cx="408" cy="782"/>
              </a:xfrm>
              <a:custGeom>
                <a:avLst/>
                <a:gdLst>
                  <a:gd name="T0" fmla="*/ 0 w 2040"/>
                  <a:gd name="T1" fmla="*/ 0 h 3909"/>
                  <a:gd name="T2" fmla="*/ 0 w 2040"/>
                  <a:gd name="T3" fmla="*/ 0 h 3909"/>
                  <a:gd name="T4" fmla="*/ 0 w 2040"/>
                  <a:gd name="T5" fmla="*/ 0 h 3909"/>
                  <a:gd name="T6" fmla="*/ 0 w 2040"/>
                  <a:gd name="T7" fmla="*/ 0 h 3909"/>
                  <a:gd name="T8" fmla="*/ 0 w 2040"/>
                  <a:gd name="T9" fmla="*/ 0 h 3909"/>
                  <a:gd name="T10" fmla="*/ 0 w 2040"/>
                  <a:gd name="T11" fmla="*/ 0 h 3909"/>
                  <a:gd name="T12" fmla="*/ 0 w 2040"/>
                  <a:gd name="T13" fmla="*/ 0 h 3909"/>
                  <a:gd name="T14" fmla="*/ 0 w 2040"/>
                  <a:gd name="T15" fmla="*/ 0 h 3909"/>
                  <a:gd name="T16" fmla="*/ 0 w 2040"/>
                  <a:gd name="T17" fmla="*/ 0 h 3909"/>
                  <a:gd name="T18" fmla="*/ 0 w 2040"/>
                  <a:gd name="T19" fmla="*/ 0 h 3909"/>
                  <a:gd name="T20" fmla="*/ 0 w 2040"/>
                  <a:gd name="T21" fmla="*/ 0 h 3909"/>
                  <a:gd name="T22" fmla="*/ 0 w 2040"/>
                  <a:gd name="T23" fmla="*/ 0 h 3909"/>
                  <a:gd name="T24" fmla="*/ 0 w 2040"/>
                  <a:gd name="T25" fmla="*/ 0 h 3909"/>
                  <a:gd name="T26" fmla="*/ 0 w 2040"/>
                  <a:gd name="T27" fmla="*/ 0 h 3909"/>
                  <a:gd name="T28" fmla="*/ 0 w 2040"/>
                  <a:gd name="T29" fmla="*/ 0 h 3909"/>
                  <a:gd name="T30" fmla="*/ 0 w 2040"/>
                  <a:gd name="T31" fmla="*/ 0 h 3909"/>
                  <a:gd name="T32" fmla="*/ 0 w 2040"/>
                  <a:gd name="T33" fmla="*/ 0 h 3909"/>
                  <a:gd name="T34" fmla="*/ 0 w 2040"/>
                  <a:gd name="T35" fmla="*/ 0 h 3909"/>
                  <a:gd name="T36" fmla="*/ 0 w 2040"/>
                  <a:gd name="T37" fmla="*/ 0 h 3909"/>
                  <a:gd name="T38" fmla="*/ 0 w 2040"/>
                  <a:gd name="T39" fmla="*/ 0 h 3909"/>
                  <a:gd name="T40" fmla="*/ 0 w 2040"/>
                  <a:gd name="T41" fmla="*/ 0 h 3909"/>
                  <a:gd name="T42" fmla="*/ 0 w 2040"/>
                  <a:gd name="T43" fmla="*/ 0 h 3909"/>
                  <a:gd name="T44" fmla="*/ 0 w 2040"/>
                  <a:gd name="T45" fmla="*/ 0 h 3909"/>
                  <a:gd name="T46" fmla="*/ 0 w 2040"/>
                  <a:gd name="T47" fmla="*/ 0 h 3909"/>
                  <a:gd name="T48" fmla="*/ 0 w 2040"/>
                  <a:gd name="T49" fmla="*/ 0 h 3909"/>
                  <a:gd name="T50" fmla="*/ 0 w 2040"/>
                  <a:gd name="T51" fmla="*/ 0 h 3909"/>
                  <a:gd name="T52" fmla="*/ 0 w 2040"/>
                  <a:gd name="T53" fmla="*/ 0 h 3909"/>
                  <a:gd name="T54" fmla="*/ 0 w 2040"/>
                  <a:gd name="T55" fmla="*/ 0 h 3909"/>
                  <a:gd name="T56" fmla="*/ 0 w 2040"/>
                  <a:gd name="T57" fmla="*/ 0 h 3909"/>
                  <a:gd name="T58" fmla="*/ 0 w 2040"/>
                  <a:gd name="T59" fmla="*/ 0 h 3909"/>
                  <a:gd name="T60" fmla="*/ 0 w 2040"/>
                  <a:gd name="T61" fmla="*/ 0 h 39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40"/>
                  <a:gd name="T94" fmla="*/ 0 h 3909"/>
                  <a:gd name="T95" fmla="*/ 2040 w 2040"/>
                  <a:gd name="T96" fmla="*/ 3909 h 39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40" h="3909">
                    <a:moveTo>
                      <a:pt x="0" y="0"/>
                    </a:moveTo>
                    <a:lnTo>
                      <a:pt x="31" y="68"/>
                    </a:lnTo>
                    <a:lnTo>
                      <a:pt x="66" y="138"/>
                    </a:lnTo>
                    <a:lnTo>
                      <a:pt x="105" y="210"/>
                    </a:lnTo>
                    <a:lnTo>
                      <a:pt x="148" y="284"/>
                    </a:lnTo>
                    <a:lnTo>
                      <a:pt x="192" y="361"/>
                    </a:lnTo>
                    <a:lnTo>
                      <a:pt x="240" y="440"/>
                    </a:lnTo>
                    <a:lnTo>
                      <a:pt x="291" y="522"/>
                    </a:lnTo>
                    <a:lnTo>
                      <a:pt x="345" y="607"/>
                    </a:lnTo>
                    <a:lnTo>
                      <a:pt x="459" y="785"/>
                    </a:lnTo>
                    <a:lnTo>
                      <a:pt x="584" y="976"/>
                    </a:lnTo>
                    <a:lnTo>
                      <a:pt x="649" y="1079"/>
                    </a:lnTo>
                    <a:lnTo>
                      <a:pt x="715" y="1184"/>
                    </a:lnTo>
                    <a:lnTo>
                      <a:pt x="784" y="1292"/>
                    </a:lnTo>
                    <a:lnTo>
                      <a:pt x="854" y="1406"/>
                    </a:lnTo>
                    <a:lnTo>
                      <a:pt x="925" y="1523"/>
                    </a:lnTo>
                    <a:lnTo>
                      <a:pt x="996" y="1645"/>
                    </a:lnTo>
                    <a:lnTo>
                      <a:pt x="1070" y="1771"/>
                    </a:lnTo>
                    <a:lnTo>
                      <a:pt x="1143" y="1904"/>
                    </a:lnTo>
                    <a:lnTo>
                      <a:pt x="1218" y="2040"/>
                    </a:lnTo>
                    <a:lnTo>
                      <a:pt x="1293" y="2181"/>
                    </a:lnTo>
                    <a:lnTo>
                      <a:pt x="1369" y="2327"/>
                    </a:lnTo>
                    <a:lnTo>
                      <a:pt x="1445" y="2479"/>
                    </a:lnTo>
                    <a:lnTo>
                      <a:pt x="1521" y="2638"/>
                    </a:lnTo>
                    <a:lnTo>
                      <a:pt x="1596" y="2800"/>
                    </a:lnTo>
                    <a:lnTo>
                      <a:pt x="1672" y="2970"/>
                    </a:lnTo>
                    <a:lnTo>
                      <a:pt x="1747" y="3144"/>
                    </a:lnTo>
                    <a:lnTo>
                      <a:pt x="1822" y="3327"/>
                    </a:lnTo>
                    <a:lnTo>
                      <a:pt x="1896" y="3514"/>
                    </a:lnTo>
                    <a:lnTo>
                      <a:pt x="1968" y="3708"/>
                    </a:lnTo>
                    <a:lnTo>
                      <a:pt x="2040" y="3909"/>
                    </a:lnTo>
                  </a:path>
                </a:pathLst>
              </a:custGeom>
              <a:noFill/>
              <a:ln w="9525">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76" name="Freeform 19">
                <a:extLst>
                  <a:ext uri="{FF2B5EF4-FFF2-40B4-BE49-F238E27FC236}">
                    <a16:creationId xmlns:a16="http://schemas.microsoft.com/office/drawing/2014/main" xmlns="" id="{D0811EAE-D0AF-5F9E-64E6-F951BE9D8886}"/>
                  </a:ext>
                </a:extLst>
              </p:cNvPr>
              <p:cNvSpPr>
                <a:spLocks/>
              </p:cNvSpPr>
              <p:nvPr/>
            </p:nvSpPr>
            <p:spPr bwMode="auto">
              <a:xfrm>
                <a:off x="2919" y="740"/>
                <a:ext cx="102" cy="908"/>
              </a:xfrm>
              <a:custGeom>
                <a:avLst/>
                <a:gdLst>
                  <a:gd name="T0" fmla="*/ 0 w 514"/>
                  <a:gd name="T1" fmla="*/ 0 h 4542"/>
                  <a:gd name="T2" fmla="*/ 0 w 514"/>
                  <a:gd name="T3" fmla="*/ 0 h 4542"/>
                  <a:gd name="T4" fmla="*/ 0 w 514"/>
                  <a:gd name="T5" fmla="*/ 0 h 4542"/>
                  <a:gd name="T6" fmla="*/ 0 w 514"/>
                  <a:gd name="T7" fmla="*/ 0 h 4542"/>
                  <a:gd name="T8" fmla="*/ 0 w 514"/>
                  <a:gd name="T9" fmla="*/ 0 h 4542"/>
                  <a:gd name="T10" fmla="*/ 0 w 514"/>
                  <a:gd name="T11" fmla="*/ 0 h 4542"/>
                  <a:gd name="T12" fmla="*/ 0 w 514"/>
                  <a:gd name="T13" fmla="*/ 0 h 4542"/>
                  <a:gd name="T14" fmla="*/ 0 w 514"/>
                  <a:gd name="T15" fmla="*/ 0 h 4542"/>
                  <a:gd name="T16" fmla="*/ 0 w 514"/>
                  <a:gd name="T17" fmla="*/ 0 h 4542"/>
                  <a:gd name="T18" fmla="*/ 0 w 514"/>
                  <a:gd name="T19" fmla="*/ 0 h 4542"/>
                  <a:gd name="T20" fmla="*/ 0 w 514"/>
                  <a:gd name="T21" fmla="*/ 0 h 4542"/>
                  <a:gd name="T22" fmla="*/ 0 w 514"/>
                  <a:gd name="T23" fmla="*/ 0 h 4542"/>
                  <a:gd name="T24" fmla="*/ 0 w 514"/>
                  <a:gd name="T25" fmla="*/ 0 h 4542"/>
                  <a:gd name="T26" fmla="*/ 0 w 514"/>
                  <a:gd name="T27" fmla="*/ 0 h 4542"/>
                  <a:gd name="T28" fmla="*/ 0 w 514"/>
                  <a:gd name="T29" fmla="*/ 0 h 4542"/>
                  <a:gd name="T30" fmla="*/ 0 w 514"/>
                  <a:gd name="T31" fmla="*/ 0 h 4542"/>
                  <a:gd name="T32" fmla="*/ 0 w 514"/>
                  <a:gd name="T33" fmla="*/ 0 h 4542"/>
                  <a:gd name="T34" fmla="*/ 0 w 514"/>
                  <a:gd name="T35" fmla="*/ 0 h 4542"/>
                  <a:gd name="T36" fmla="*/ 0 w 514"/>
                  <a:gd name="T37" fmla="*/ 0 h 4542"/>
                  <a:gd name="T38" fmla="*/ 0 w 514"/>
                  <a:gd name="T39" fmla="*/ 0 h 4542"/>
                  <a:gd name="T40" fmla="*/ 0 w 514"/>
                  <a:gd name="T41" fmla="*/ 0 h 4542"/>
                  <a:gd name="T42" fmla="*/ 0 w 514"/>
                  <a:gd name="T43" fmla="*/ 0 h 4542"/>
                  <a:gd name="T44" fmla="*/ 0 w 514"/>
                  <a:gd name="T45" fmla="*/ 0 h 4542"/>
                  <a:gd name="T46" fmla="*/ 0 w 514"/>
                  <a:gd name="T47" fmla="*/ 0 h 4542"/>
                  <a:gd name="T48" fmla="*/ 0 w 514"/>
                  <a:gd name="T49" fmla="*/ 0 h 4542"/>
                  <a:gd name="T50" fmla="*/ 0 w 514"/>
                  <a:gd name="T51" fmla="*/ 0 h 4542"/>
                  <a:gd name="T52" fmla="*/ 0 w 514"/>
                  <a:gd name="T53" fmla="*/ 0 h 4542"/>
                  <a:gd name="T54" fmla="*/ 0 w 514"/>
                  <a:gd name="T55" fmla="*/ 0 h 4542"/>
                  <a:gd name="T56" fmla="*/ 0 w 514"/>
                  <a:gd name="T57" fmla="*/ 0 h 4542"/>
                  <a:gd name="T58" fmla="*/ 0 w 514"/>
                  <a:gd name="T59" fmla="*/ 0 h 4542"/>
                  <a:gd name="T60" fmla="*/ 0 w 514"/>
                  <a:gd name="T61" fmla="*/ 0 h 4542"/>
                  <a:gd name="T62" fmla="*/ 0 w 514"/>
                  <a:gd name="T63" fmla="*/ 0 h 4542"/>
                  <a:gd name="T64" fmla="*/ 0 w 514"/>
                  <a:gd name="T65" fmla="*/ 0 h 45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4"/>
                  <a:gd name="T100" fmla="*/ 0 h 4542"/>
                  <a:gd name="T101" fmla="*/ 514 w 514"/>
                  <a:gd name="T102" fmla="*/ 4542 h 45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4" h="4542">
                    <a:moveTo>
                      <a:pt x="514" y="0"/>
                    </a:moveTo>
                    <a:lnTo>
                      <a:pt x="490" y="61"/>
                    </a:lnTo>
                    <a:lnTo>
                      <a:pt x="468" y="135"/>
                    </a:lnTo>
                    <a:lnTo>
                      <a:pt x="444" y="220"/>
                    </a:lnTo>
                    <a:lnTo>
                      <a:pt x="419" y="316"/>
                    </a:lnTo>
                    <a:lnTo>
                      <a:pt x="395" y="421"/>
                    </a:lnTo>
                    <a:lnTo>
                      <a:pt x="372" y="536"/>
                    </a:lnTo>
                    <a:lnTo>
                      <a:pt x="347" y="658"/>
                    </a:lnTo>
                    <a:lnTo>
                      <a:pt x="323" y="789"/>
                    </a:lnTo>
                    <a:lnTo>
                      <a:pt x="299" y="926"/>
                    </a:lnTo>
                    <a:lnTo>
                      <a:pt x="276" y="1071"/>
                    </a:lnTo>
                    <a:lnTo>
                      <a:pt x="252" y="1222"/>
                    </a:lnTo>
                    <a:lnTo>
                      <a:pt x="229" y="1377"/>
                    </a:lnTo>
                    <a:lnTo>
                      <a:pt x="207" y="1537"/>
                    </a:lnTo>
                    <a:lnTo>
                      <a:pt x="186" y="1701"/>
                    </a:lnTo>
                    <a:lnTo>
                      <a:pt x="164" y="1867"/>
                    </a:lnTo>
                    <a:lnTo>
                      <a:pt x="145" y="2037"/>
                    </a:lnTo>
                    <a:lnTo>
                      <a:pt x="126" y="2208"/>
                    </a:lnTo>
                    <a:lnTo>
                      <a:pt x="108" y="2382"/>
                    </a:lnTo>
                    <a:lnTo>
                      <a:pt x="91" y="2554"/>
                    </a:lnTo>
                    <a:lnTo>
                      <a:pt x="75" y="2727"/>
                    </a:lnTo>
                    <a:lnTo>
                      <a:pt x="61" y="2898"/>
                    </a:lnTo>
                    <a:lnTo>
                      <a:pt x="47" y="3069"/>
                    </a:lnTo>
                    <a:lnTo>
                      <a:pt x="36" y="3238"/>
                    </a:lnTo>
                    <a:lnTo>
                      <a:pt x="25" y="3403"/>
                    </a:lnTo>
                    <a:lnTo>
                      <a:pt x="16" y="3565"/>
                    </a:lnTo>
                    <a:lnTo>
                      <a:pt x="10" y="3722"/>
                    </a:lnTo>
                    <a:lnTo>
                      <a:pt x="5" y="3874"/>
                    </a:lnTo>
                    <a:lnTo>
                      <a:pt x="1" y="4022"/>
                    </a:lnTo>
                    <a:lnTo>
                      <a:pt x="0" y="4163"/>
                    </a:lnTo>
                    <a:lnTo>
                      <a:pt x="1" y="4296"/>
                    </a:lnTo>
                    <a:lnTo>
                      <a:pt x="5" y="4424"/>
                    </a:lnTo>
                    <a:lnTo>
                      <a:pt x="10" y="4542"/>
                    </a:lnTo>
                  </a:path>
                </a:pathLst>
              </a:custGeom>
              <a:noFill/>
              <a:ln w="9525">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77" name="Freeform 20">
                <a:extLst>
                  <a:ext uri="{FF2B5EF4-FFF2-40B4-BE49-F238E27FC236}">
                    <a16:creationId xmlns:a16="http://schemas.microsoft.com/office/drawing/2014/main" xmlns="" id="{B6783D77-9076-D564-EC4A-D4C490D5F2F6}"/>
                  </a:ext>
                </a:extLst>
              </p:cNvPr>
              <p:cNvSpPr>
                <a:spLocks/>
              </p:cNvSpPr>
              <p:nvPr/>
            </p:nvSpPr>
            <p:spPr bwMode="auto">
              <a:xfrm>
                <a:off x="3381" y="1613"/>
                <a:ext cx="478" cy="760"/>
              </a:xfrm>
              <a:custGeom>
                <a:avLst/>
                <a:gdLst>
                  <a:gd name="T0" fmla="*/ 0 w 2391"/>
                  <a:gd name="T1" fmla="*/ 0 h 3800"/>
                  <a:gd name="T2" fmla="*/ 0 w 2391"/>
                  <a:gd name="T3" fmla="*/ 0 h 3800"/>
                  <a:gd name="T4" fmla="*/ 0 w 2391"/>
                  <a:gd name="T5" fmla="*/ 0 h 3800"/>
                  <a:gd name="T6" fmla="*/ 0 w 2391"/>
                  <a:gd name="T7" fmla="*/ 0 h 3800"/>
                  <a:gd name="T8" fmla="*/ 0 w 2391"/>
                  <a:gd name="T9" fmla="*/ 0 h 3800"/>
                  <a:gd name="T10" fmla="*/ 0 w 2391"/>
                  <a:gd name="T11" fmla="*/ 0 h 3800"/>
                  <a:gd name="T12" fmla="*/ 0 w 2391"/>
                  <a:gd name="T13" fmla="*/ 0 h 3800"/>
                  <a:gd name="T14" fmla="*/ 0 w 2391"/>
                  <a:gd name="T15" fmla="*/ 0 h 3800"/>
                  <a:gd name="T16" fmla="*/ 0 w 2391"/>
                  <a:gd name="T17" fmla="*/ 0 h 3800"/>
                  <a:gd name="T18" fmla="*/ 0 w 2391"/>
                  <a:gd name="T19" fmla="*/ 0 h 3800"/>
                  <a:gd name="T20" fmla="*/ 0 w 2391"/>
                  <a:gd name="T21" fmla="*/ 0 h 3800"/>
                  <a:gd name="T22" fmla="*/ 0 w 2391"/>
                  <a:gd name="T23" fmla="*/ 0 h 3800"/>
                  <a:gd name="T24" fmla="*/ 0 w 2391"/>
                  <a:gd name="T25" fmla="*/ 0 h 3800"/>
                  <a:gd name="T26" fmla="*/ 0 w 2391"/>
                  <a:gd name="T27" fmla="*/ 0 h 3800"/>
                  <a:gd name="T28" fmla="*/ 0 w 2391"/>
                  <a:gd name="T29" fmla="*/ 0 h 3800"/>
                  <a:gd name="T30" fmla="*/ 0 w 2391"/>
                  <a:gd name="T31" fmla="*/ 0 h 3800"/>
                  <a:gd name="T32" fmla="*/ 0 w 2391"/>
                  <a:gd name="T33" fmla="*/ 0 h 3800"/>
                  <a:gd name="T34" fmla="*/ 0 w 2391"/>
                  <a:gd name="T35" fmla="*/ 0 h 3800"/>
                  <a:gd name="T36" fmla="*/ 0 w 2391"/>
                  <a:gd name="T37" fmla="*/ 0 h 3800"/>
                  <a:gd name="T38" fmla="*/ 0 w 2391"/>
                  <a:gd name="T39" fmla="*/ 0 h 3800"/>
                  <a:gd name="T40" fmla="*/ 0 w 2391"/>
                  <a:gd name="T41" fmla="*/ 0 h 3800"/>
                  <a:gd name="T42" fmla="*/ 0 w 2391"/>
                  <a:gd name="T43" fmla="*/ 0 h 3800"/>
                  <a:gd name="T44" fmla="*/ 0 w 2391"/>
                  <a:gd name="T45" fmla="*/ 0 h 3800"/>
                  <a:gd name="T46" fmla="*/ 0 w 2391"/>
                  <a:gd name="T47" fmla="*/ 0 h 3800"/>
                  <a:gd name="T48" fmla="*/ 0 w 2391"/>
                  <a:gd name="T49" fmla="*/ 0 h 3800"/>
                  <a:gd name="T50" fmla="*/ 0 w 2391"/>
                  <a:gd name="T51" fmla="*/ 0 h 3800"/>
                  <a:gd name="T52" fmla="*/ 0 w 2391"/>
                  <a:gd name="T53" fmla="*/ 0 h 3800"/>
                  <a:gd name="T54" fmla="*/ 0 w 2391"/>
                  <a:gd name="T55" fmla="*/ 0 h 3800"/>
                  <a:gd name="T56" fmla="*/ 0 w 2391"/>
                  <a:gd name="T57" fmla="*/ 0 h 3800"/>
                  <a:gd name="T58" fmla="*/ 0 w 2391"/>
                  <a:gd name="T59" fmla="*/ 0 h 3800"/>
                  <a:gd name="T60" fmla="*/ 0 w 2391"/>
                  <a:gd name="T61" fmla="*/ 0 h 3800"/>
                  <a:gd name="T62" fmla="*/ 0 w 2391"/>
                  <a:gd name="T63" fmla="*/ 0 h 3800"/>
                  <a:gd name="T64" fmla="*/ 0 w 2391"/>
                  <a:gd name="T65" fmla="*/ 0 h 3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1"/>
                  <a:gd name="T100" fmla="*/ 0 h 3800"/>
                  <a:gd name="T101" fmla="*/ 2391 w 2391"/>
                  <a:gd name="T102" fmla="*/ 3800 h 3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1" h="3800">
                    <a:moveTo>
                      <a:pt x="2391" y="0"/>
                    </a:moveTo>
                    <a:lnTo>
                      <a:pt x="2352" y="26"/>
                    </a:lnTo>
                    <a:lnTo>
                      <a:pt x="2303" y="62"/>
                    </a:lnTo>
                    <a:lnTo>
                      <a:pt x="2247" y="106"/>
                    </a:lnTo>
                    <a:lnTo>
                      <a:pt x="2182" y="157"/>
                    </a:lnTo>
                    <a:lnTo>
                      <a:pt x="2113" y="217"/>
                    </a:lnTo>
                    <a:lnTo>
                      <a:pt x="2035" y="284"/>
                    </a:lnTo>
                    <a:lnTo>
                      <a:pt x="1952" y="359"/>
                    </a:lnTo>
                    <a:lnTo>
                      <a:pt x="1864" y="441"/>
                    </a:lnTo>
                    <a:lnTo>
                      <a:pt x="1772" y="530"/>
                    </a:lnTo>
                    <a:lnTo>
                      <a:pt x="1677" y="625"/>
                    </a:lnTo>
                    <a:lnTo>
                      <a:pt x="1578" y="726"/>
                    </a:lnTo>
                    <a:lnTo>
                      <a:pt x="1477" y="833"/>
                    </a:lnTo>
                    <a:lnTo>
                      <a:pt x="1375" y="946"/>
                    </a:lnTo>
                    <a:lnTo>
                      <a:pt x="1272" y="1064"/>
                    </a:lnTo>
                    <a:lnTo>
                      <a:pt x="1168" y="1188"/>
                    </a:lnTo>
                    <a:lnTo>
                      <a:pt x="1064" y="1316"/>
                    </a:lnTo>
                    <a:lnTo>
                      <a:pt x="962" y="1449"/>
                    </a:lnTo>
                    <a:lnTo>
                      <a:pt x="861" y="1586"/>
                    </a:lnTo>
                    <a:lnTo>
                      <a:pt x="762" y="1727"/>
                    </a:lnTo>
                    <a:lnTo>
                      <a:pt x="668" y="1872"/>
                    </a:lnTo>
                    <a:lnTo>
                      <a:pt x="576" y="2020"/>
                    </a:lnTo>
                    <a:lnTo>
                      <a:pt x="489" y="2171"/>
                    </a:lnTo>
                    <a:lnTo>
                      <a:pt x="407" y="2326"/>
                    </a:lnTo>
                    <a:lnTo>
                      <a:pt x="329" y="2483"/>
                    </a:lnTo>
                    <a:lnTo>
                      <a:pt x="260" y="2642"/>
                    </a:lnTo>
                    <a:lnTo>
                      <a:pt x="196" y="2804"/>
                    </a:lnTo>
                    <a:lnTo>
                      <a:pt x="141" y="2966"/>
                    </a:lnTo>
                    <a:lnTo>
                      <a:pt x="94" y="3131"/>
                    </a:lnTo>
                    <a:lnTo>
                      <a:pt x="55" y="3297"/>
                    </a:lnTo>
                    <a:lnTo>
                      <a:pt x="26" y="3464"/>
                    </a:lnTo>
                    <a:lnTo>
                      <a:pt x="7" y="3632"/>
                    </a:lnTo>
                    <a:lnTo>
                      <a:pt x="0" y="3800"/>
                    </a:lnTo>
                  </a:path>
                </a:pathLst>
              </a:custGeom>
              <a:noFill/>
              <a:ln w="9525">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78" name="Freeform 21">
                <a:extLst>
                  <a:ext uri="{FF2B5EF4-FFF2-40B4-BE49-F238E27FC236}">
                    <a16:creationId xmlns:a16="http://schemas.microsoft.com/office/drawing/2014/main" xmlns="" id="{DE12DA48-0BBC-9FC7-6252-EC0A86F6E54C}"/>
                  </a:ext>
                </a:extLst>
              </p:cNvPr>
              <p:cNvSpPr>
                <a:spLocks/>
              </p:cNvSpPr>
              <p:nvPr/>
            </p:nvSpPr>
            <p:spPr bwMode="auto">
              <a:xfrm>
                <a:off x="2361" y="2098"/>
                <a:ext cx="77" cy="671"/>
              </a:xfrm>
              <a:custGeom>
                <a:avLst/>
                <a:gdLst>
                  <a:gd name="T0" fmla="*/ 0 w 385"/>
                  <a:gd name="T1" fmla="*/ 0 h 3356"/>
                  <a:gd name="T2" fmla="*/ 0 w 385"/>
                  <a:gd name="T3" fmla="*/ 0 h 3356"/>
                  <a:gd name="T4" fmla="*/ 0 w 385"/>
                  <a:gd name="T5" fmla="*/ 0 h 3356"/>
                  <a:gd name="T6" fmla="*/ 0 w 385"/>
                  <a:gd name="T7" fmla="*/ 0 h 3356"/>
                  <a:gd name="T8" fmla="*/ 0 w 385"/>
                  <a:gd name="T9" fmla="*/ 0 h 3356"/>
                  <a:gd name="T10" fmla="*/ 0 w 385"/>
                  <a:gd name="T11" fmla="*/ 0 h 3356"/>
                  <a:gd name="T12" fmla="*/ 0 w 385"/>
                  <a:gd name="T13" fmla="*/ 0 h 3356"/>
                  <a:gd name="T14" fmla="*/ 0 w 385"/>
                  <a:gd name="T15" fmla="*/ 0 h 3356"/>
                  <a:gd name="T16" fmla="*/ 0 w 385"/>
                  <a:gd name="T17" fmla="*/ 0 h 3356"/>
                  <a:gd name="T18" fmla="*/ 0 w 385"/>
                  <a:gd name="T19" fmla="*/ 0 h 3356"/>
                  <a:gd name="T20" fmla="*/ 0 w 385"/>
                  <a:gd name="T21" fmla="*/ 0 h 3356"/>
                  <a:gd name="T22" fmla="*/ 0 w 385"/>
                  <a:gd name="T23" fmla="*/ 0 h 3356"/>
                  <a:gd name="T24" fmla="*/ 0 w 385"/>
                  <a:gd name="T25" fmla="*/ 0 h 3356"/>
                  <a:gd name="T26" fmla="*/ 0 w 385"/>
                  <a:gd name="T27" fmla="*/ 0 h 3356"/>
                  <a:gd name="T28" fmla="*/ 0 w 385"/>
                  <a:gd name="T29" fmla="*/ 0 h 3356"/>
                  <a:gd name="T30" fmla="*/ 0 w 385"/>
                  <a:gd name="T31" fmla="*/ 0 h 3356"/>
                  <a:gd name="T32" fmla="*/ 0 w 385"/>
                  <a:gd name="T33" fmla="*/ 0 h 3356"/>
                  <a:gd name="T34" fmla="*/ 0 w 385"/>
                  <a:gd name="T35" fmla="*/ 0 h 3356"/>
                  <a:gd name="T36" fmla="*/ 0 w 385"/>
                  <a:gd name="T37" fmla="*/ 0 h 3356"/>
                  <a:gd name="T38" fmla="*/ 0 w 385"/>
                  <a:gd name="T39" fmla="*/ 0 h 3356"/>
                  <a:gd name="T40" fmla="*/ 0 w 385"/>
                  <a:gd name="T41" fmla="*/ 0 h 3356"/>
                  <a:gd name="T42" fmla="*/ 0 w 385"/>
                  <a:gd name="T43" fmla="*/ 0 h 3356"/>
                  <a:gd name="T44" fmla="*/ 0 w 385"/>
                  <a:gd name="T45" fmla="*/ 0 h 3356"/>
                  <a:gd name="T46" fmla="*/ 0 w 385"/>
                  <a:gd name="T47" fmla="*/ 0 h 3356"/>
                  <a:gd name="T48" fmla="*/ 0 w 385"/>
                  <a:gd name="T49" fmla="*/ 0 h 3356"/>
                  <a:gd name="T50" fmla="*/ 0 w 385"/>
                  <a:gd name="T51" fmla="*/ 0 h 3356"/>
                  <a:gd name="T52" fmla="*/ 0 w 385"/>
                  <a:gd name="T53" fmla="*/ 0 h 3356"/>
                  <a:gd name="T54" fmla="*/ 0 w 385"/>
                  <a:gd name="T55" fmla="*/ 0 h 3356"/>
                  <a:gd name="T56" fmla="*/ 0 w 385"/>
                  <a:gd name="T57" fmla="*/ 0 h 3356"/>
                  <a:gd name="T58" fmla="*/ 0 w 385"/>
                  <a:gd name="T59" fmla="*/ 0 h 3356"/>
                  <a:gd name="T60" fmla="*/ 0 w 385"/>
                  <a:gd name="T61" fmla="*/ 0 h 3356"/>
                  <a:gd name="T62" fmla="*/ 0 w 385"/>
                  <a:gd name="T63" fmla="*/ 0 h 3356"/>
                  <a:gd name="T64" fmla="*/ 0 w 385"/>
                  <a:gd name="T65" fmla="*/ 0 h 33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3356"/>
                  <a:gd name="T101" fmla="*/ 385 w 385"/>
                  <a:gd name="T102" fmla="*/ 3356 h 33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3356">
                    <a:moveTo>
                      <a:pt x="0" y="0"/>
                    </a:moveTo>
                    <a:lnTo>
                      <a:pt x="19" y="59"/>
                    </a:lnTo>
                    <a:lnTo>
                      <a:pt x="39" y="125"/>
                    </a:lnTo>
                    <a:lnTo>
                      <a:pt x="58" y="198"/>
                    </a:lnTo>
                    <a:lnTo>
                      <a:pt x="78" y="278"/>
                    </a:lnTo>
                    <a:lnTo>
                      <a:pt x="96" y="363"/>
                    </a:lnTo>
                    <a:lnTo>
                      <a:pt x="115" y="454"/>
                    </a:lnTo>
                    <a:lnTo>
                      <a:pt x="134" y="550"/>
                    </a:lnTo>
                    <a:lnTo>
                      <a:pt x="153" y="651"/>
                    </a:lnTo>
                    <a:lnTo>
                      <a:pt x="170" y="756"/>
                    </a:lnTo>
                    <a:lnTo>
                      <a:pt x="188" y="865"/>
                    </a:lnTo>
                    <a:lnTo>
                      <a:pt x="204" y="977"/>
                    </a:lnTo>
                    <a:lnTo>
                      <a:pt x="221" y="1092"/>
                    </a:lnTo>
                    <a:lnTo>
                      <a:pt x="237" y="1211"/>
                    </a:lnTo>
                    <a:lnTo>
                      <a:pt x="252" y="1330"/>
                    </a:lnTo>
                    <a:lnTo>
                      <a:pt x="267" y="1452"/>
                    </a:lnTo>
                    <a:lnTo>
                      <a:pt x="281" y="1574"/>
                    </a:lnTo>
                    <a:lnTo>
                      <a:pt x="295" y="1697"/>
                    </a:lnTo>
                    <a:lnTo>
                      <a:pt x="307" y="1822"/>
                    </a:lnTo>
                    <a:lnTo>
                      <a:pt x="319" y="1946"/>
                    </a:lnTo>
                    <a:lnTo>
                      <a:pt x="330" y="2069"/>
                    </a:lnTo>
                    <a:lnTo>
                      <a:pt x="340" y="2192"/>
                    </a:lnTo>
                    <a:lnTo>
                      <a:pt x="350" y="2313"/>
                    </a:lnTo>
                    <a:lnTo>
                      <a:pt x="357" y="2433"/>
                    </a:lnTo>
                    <a:lnTo>
                      <a:pt x="365" y="2550"/>
                    </a:lnTo>
                    <a:lnTo>
                      <a:pt x="371" y="2663"/>
                    </a:lnTo>
                    <a:lnTo>
                      <a:pt x="376" y="2776"/>
                    </a:lnTo>
                    <a:lnTo>
                      <a:pt x="380" y="2883"/>
                    </a:lnTo>
                    <a:lnTo>
                      <a:pt x="382" y="2988"/>
                    </a:lnTo>
                    <a:lnTo>
                      <a:pt x="385" y="3088"/>
                    </a:lnTo>
                    <a:lnTo>
                      <a:pt x="385" y="3183"/>
                    </a:lnTo>
                    <a:lnTo>
                      <a:pt x="383" y="3271"/>
                    </a:lnTo>
                    <a:lnTo>
                      <a:pt x="381" y="3356"/>
                    </a:lnTo>
                  </a:path>
                </a:pathLst>
              </a:custGeom>
              <a:noFill/>
              <a:ln w="9525">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79" name="Freeform 22">
                <a:extLst>
                  <a:ext uri="{FF2B5EF4-FFF2-40B4-BE49-F238E27FC236}">
                    <a16:creationId xmlns:a16="http://schemas.microsoft.com/office/drawing/2014/main" xmlns="" id="{A6ABDF2B-7526-05F9-82FF-0B1EC5DA9868}"/>
                  </a:ext>
                </a:extLst>
              </p:cNvPr>
              <p:cNvSpPr>
                <a:spLocks/>
              </p:cNvSpPr>
              <p:nvPr/>
            </p:nvSpPr>
            <p:spPr bwMode="auto">
              <a:xfrm>
                <a:off x="1775" y="2102"/>
                <a:ext cx="593" cy="566"/>
              </a:xfrm>
              <a:custGeom>
                <a:avLst/>
                <a:gdLst>
                  <a:gd name="T0" fmla="*/ 0 w 2964"/>
                  <a:gd name="T1" fmla="*/ 0 h 2832"/>
                  <a:gd name="T2" fmla="*/ 0 w 2964"/>
                  <a:gd name="T3" fmla="*/ 0 h 2832"/>
                  <a:gd name="T4" fmla="*/ 0 w 2964"/>
                  <a:gd name="T5" fmla="*/ 0 h 2832"/>
                  <a:gd name="T6" fmla="*/ 0 w 2964"/>
                  <a:gd name="T7" fmla="*/ 0 h 2832"/>
                  <a:gd name="T8" fmla="*/ 0 w 2964"/>
                  <a:gd name="T9" fmla="*/ 0 h 2832"/>
                  <a:gd name="T10" fmla="*/ 0 w 2964"/>
                  <a:gd name="T11" fmla="*/ 0 h 2832"/>
                  <a:gd name="T12" fmla="*/ 0 w 2964"/>
                  <a:gd name="T13" fmla="*/ 0 h 2832"/>
                  <a:gd name="T14" fmla="*/ 0 w 2964"/>
                  <a:gd name="T15" fmla="*/ 0 h 2832"/>
                  <a:gd name="T16" fmla="*/ 0 w 2964"/>
                  <a:gd name="T17" fmla="*/ 0 h 2832"/>
                  <a:gd name="T18" fmla="*/ 0 w 2964"/>
                  <a:gd name="T19" fmla="*/ 0 h 2832"/>
                  <a:gd name="T20" fmla="*/ 0 w 2964"/>
                  <a:gd name="T21" fmla="*/ 0 h 2832"/>
                  <a:gd name="T22" fmla="*/ 0 w 2964"/>
                  <a:gd name="T23" fmla="*/ 0 h 2832"/>
                  <a:gd name="T24" fmla="*/ 0 w 2964"/>
                  <a:gd name="T25" fmla="*/ 0 h 2832"/>
                  <a:gd name="T26" fmla="*/ 0 w 2964"/>
                  <a:gd name="T27" fmla="*/ 0 h 2832"/>
                  <a:gd name="T28" fmla="*/ 0 w 2964"/>
                  <a:gd name="T29" fmla="*/ 0 h 2832"/>
                  <a:gd name="T30" fmla="*/ 0 w 2964"/>
                  <a:gd name="T31" fmla="*/ 0 h 2832"/>
                  <a:gd name="T32" fmla="*/ 0 w 2964"/>
                  <a:gd name="T33" fmla="*/ 0 h 2832"/>
                  <a:gd name="T34" fmla="*/ 0 w 2964"/>
                  <a:gd name="T35" fmla="*/ 0 h 2832"/>
                  <a:gd name="T36" fmla="*/ 0 w 2964"/>
                  <a:gd name="T37" fmla="*/ 0 h 2832"/>
                  <a:gd name="T38" fmla="*/ 0 w 2964"/>
                  <a:gd name="T39" fmla="*/ 0 h 2832"/>
                  <a:gd name="T40" fmla="*/ 0 w 2964"/>
                  <a:gd name="T41" fmla="*/ 0 h 2832"/>
                  <a:gd name="T42" fmla="*/ 0 w 2964"/>
                  <a:gd name="T43" fmla="*/ 0 h 2832"/>
                  <a:gd name="T44" fmla="*/ 0 w 2964"/>
                  <a:gd name="T45" fmla="*/ 0 h 2832"/>
                  <a:gd name="T46" fmla="*/ 0 w 2964"/>
                  <a:gd name="T47" fmla="*/ 0 h 2832"/>
                  <a:gd name="T48" fmla="*/ 0 w 2964"/>
                  <a:gd name="T49" fmla="*/ 0 h 2832"/>
                  <a:gd name="T50" fmla="*/ 0 w 2964"/>
                  <a:gd name="T51" fmla="*/ 0 h 2832"/>
                  <a:gd name="T52" fmla="*/ 0 w 2964"/>
                  <a:gd name="T53" fmla="*/ 0 h 2832"/>
                  <a:gd name="T54" fmla="*/ 0 w 2964"/>
                  <a:gd name="T55" fmla="*/ 0 h 2832"/>
                  <a:gd name="T56" fmla="*/ 0 w 2964"/>
                  <a:gd name="T57" fmla="*/ 0 h 2832"/>
                  <a:gd name="T58" fmla="*/ 0 w 2964"/>
                  <a:gd name="T59" fmla="*/ 0 h 2832"/>
                  <a:gd name="T60" fmla="*/ 0 w 2964"/>
                  <a:gd name="T61" fmla="*/ 0 h 28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64"/>
                  <a:gd name="T94" fmla="*/ 0 h 2832"/>
                  <a:gd name="T95" fmla="*/ 2964 w 2964"/>
                  <a:gd name="T96" fmla="*/ 2832 h 28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64" h="2832">
                    <a:moveTo>
                      <a:pt x="0" y="0"/>
                    </a:moveTo>
                    <a:lnTo>
                      <a:pt x="22" y="1"/>
                    </a:lnTo>
                    <a:lnTo>
                      <a:pt x="87" y="7"/>
                    </a:lnTo>
                    <a:lnTo>
                      <a:pt x="134" y="14"/>
                    </a:lnTo>
                    <a:lnTo>
                      <a:pt x="189" y="22"/>
                    </a:lnTo>
                    <a:lnTo>
                      <a:pt x="254" y="35"/>
                    </a:lnTo>
                    <a:lnTo>
                      <a:pt x="325" y="51"/>
                    </a:lnTo>
                    <a:lnTo>
                      <a:pt x="405" y="71"/>
                    </a:lnTo>
                    <a:lnTo>
                      <a:pt x="491" y="96"/>
                    </a:lnTo>
                    <a:lnTo>
                      <a:pt x="584" y="126"/>
                    </a:lnTo>
                    <a:lnTo>
                      <a:pt x="681" y="162"/>
                    </a:lnTo>
                    <a:lnTo>
                      <a:pt x="783" y="205"/>
                    </a:lnTo>
                    <a:lnTo>
                      <a:pt x="890" y="253"/>
                    </a:lnTo>
                    <a:lnTo>
                      <a:pt x="1002" y="309"/>
                    </a:lnTo>
                    <a:lnTo>
                      <a:pt x="1116" y="373"/>
                    </a:lnTo>
                    <a:lnTo>
                      <a:pt x="1234" y="444"/>
                    </a:lnTo>
                    <a:lnTo>
                      <a:pt x="1353" y="524"/>
                    </a:lnTo>
                    <a:lnTo>
                      <a:pt x="1476" y="614"/>
                    </a:lnTo>
                    <a:lnTo>
                      <a:pt x="1598" y="713"/>
                    </a:lnTo>
                    <a:lnTo>
                      <a:pt x="1722" y="822"/>
                    </a:lnTo>
                    <a:lnTo>
                      <a:pt x="1845" y="942"/>
                    </a:lnTo>
                    <a:lnTo>
                      <a:pt x="1969" y="1073"/>
                    </a:lnTo>
                    <a:lnTo>
                      <a:pt x="2090" y="1216"/>
                    </a:lnTo>
                    <a:lnTo>
                      <a:pt x="2211" y="1370"/>
                    </a:lnTo>
                    <a:lnTo>
                      <a:pt x="2329" y="1538"/>
                    </a:lnTo>
                    <a:lnTo>
                      <a:pt x="2444" y="1717"/>
                    </a:lnTo>
                    <a:lnTo>
                      <a:pt x="2558" y="1911"/>
                    </a:lnTo>
                    <a:lnTo>
                      <a:pt x="2666" y="2119"/>
                    </a:lnTo>
                    <a:lnTo>
                      <a:pt x="2770" y="2341"/>
                    </a:lnTo>
                    <a:lnTo>
                      <a:pt x="2870" y="2579"/>
                    </a:lnTo>
                    <a:lnTo>
                      <a:pt x="2964" y="2832"/>
                    </a:lnTo>
                  </a:path>
                </a:pathLst>
              </a:custGeom>
              <a:noFill/>
              <a:ln w="9525">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80" name="Freeform 23">
                <a:extLst>
                  <a:ext uri="{FF2B5EF4-FFF2-40B4-BE49-F238E27FC236}">
                    <a16:creationId xmlns:a16="http://schemas.microsoft.com/office/drawing/2014/main" xmlns="" id="{C01C3F63-FC49-465E-59C6-B9BA9A6501DC}"/>
                  </a:ext>
                </a:extLst>
              </p:cNvPr>
              <p:cNvSpPr>
                <a:spLocks/>
              </p:cNvSpPr>
              <p:nvPr/>
            </p:nvSpPr>
            <p:spPr bwMode="auto">
              <a:xfrm>
                <a:off x="2350" y="1010"/>
                <a:ext cx="253" cy="648"/>
              </a:xfrm>
              <a:custGeom>
                <a:avLst/>
                <a:gdLst>
                  <a:gd name="T0" fmla="*/ 0 w 1266"/>
                  <a:gd name="T1" fmla="*/ 0 h 3237"/>
                  <a:gd name="T2" fmla="*/ 0 w 1266"/>
                  <a:gd name="T3" fmla="*/ 0 h 3237"/>
                  <a:gd name="T4" fmla="*/ 0 w 1266"/>
                  <a:gd name="T5" fmla="*/ 0 h 3237"/>
                  <a:gd name="T6" fmla="*/ 0 w 1266"/>
                  <a:gd name="T7" fmla="*/ 0 h 3237"/>
                  <a:gd name="T8" fmla="*/ 0 w 1266"/>
                  <a:gd name="T9" fmla="*/ 0 h 3237"/>
                  <a:gd name="T10" fmla="*/ 0 w 1266"/>
                  <a:gd name="T11" fmla="*/ 0 h 3237"/>
                  <a:gd name="T12" fmla="*/ 0 w 1266"/>
                  <a:gd name="T13" fmla="*/ 0 h 3237"/>
                  <a:gd name="T14" fmla="*/ 0 w 1266"/>
                  <a:gd name="T15" fmla="*/ 0 h 3237"/>
                  <a:gd name="T16" fmla="*/ 0 w 1266"/>
                  <a:gd name="T17" fmla="*/ 0 h 3237"/>
                  <a:gd name="T18" fmla="*/ 0 w 1266"/>
                  <a:gd name="T19" fmla="*/ 0 h 3237"/>
                  <a:gd name="T20" fmla="*/ 0 w 1266"/>
                  <a:gd name="T21" fmla="*/ 0 h 3237"/>
                  <a:gd name="T22" fmla="*/ 0 w 1266"/>
                  <a:gd name="T23" fmla="*/ 0 h 3237"/>
                  <a:gd name="T24" fmla="*/ 0 w 1266"/>
                  <a:gd name="T25" fmla="*/ 0 h 3237"/>
                  <a:gd name="T26" fmla="*/ 0 w 1266"/>
                  <a:gd name="T27" fmla="*/ 0 h 3237"/>
                  <a:gd name="T28" fmla="*/ 0 w 1266"/>
                  <a:gd name="T29" fmla="*/ 0 h 3237"/>
                  <a:gd name="T30" fmla="*/ 0 w 1266"/>
                  <a:gd name="T31" fmla="*/ 0 h 3237"/>
                  <a:gd name="T32" fmla="*/ 0 w 1266"/>
                  <a:gd name="T33" fmla="*/ 0 h 3237"/>
                  <a:gd name="T34" fmla="*/ 0 w 1266"/>
                  <a:gd name="T35" fmla="*/ 0 h 3237"/>
                  <a:gd name="T36" fmla="*/ 0 w 1266"/>
                  <a:gd name="T37" fmla="*/ 0 h 3237"/>
                  <a:gd name="T38" fmla="*/ 0 w 1266"/>
                  <a:gd name="T39" fmla="*/ 0 h 3237"/>
                  <a:gd name="T40" fmla="*/ 0 w 1266"/>
                  <a:gd name="T41" fmla="*/ 0 h 3237"/>
                  <a:gd name="T42" fmla="*/ 0 w 1266"/>
                  <a:gd name="T43" fmla="*/ 0 h 3237"/>
                  <a:gd name="T44" fmla="*/ 0 w 1266"/>
                  <a:gd name="T45" fmla="*/ 0 h 3237"/>
                  <a:gd name="T46" fmla="*/ 0 w 1266"/>
                  <a:gd name="T47" fmla="*/ 0 h 3237"/>
                  <a:gd name="T48" fmla="*/ 0 w 1266"/>
                  <a:gd name="T49" fmla="*/ 0 h 3237"/>
                  <a:gd name="T50" fmla="*/ 0 w 1266"/>
                  <a:gd name="T51" fmla="*/ 0 h 3237"/>
                  <a:gd name="T52" fmla="*/ 0 w 1266"/>
                  <a:gd name="T53" fmla="*/ 0 h 3237"/>
                  <a:gd name="T54" fmla="*/ 0 w 1266"/>
                  <a:gd name="T55" fmla="*/ 0 h 3237"/>
                  <a:gd name="T56" fmla="*/ 0 w 1266"/>
                  <a:gd name="T57" fmla="*/ 0 h 3237"/>
                  <a:gd name="T58" fmla="*/ 0 w 1266"/>
                  <a:gd name="T59" fmla="*/ 0 h 3237"/>
                  <a:gd name="T60" fmla="*/ 0 w 1266"/>
                  <a:gd name="T61" fmla="*/ 0 h 3237"/>
                  <a:gd name="T62" fmla="*/ 0 w 1266"/>
                  <a:gd name="T63" fmla="*/ 0 h 3237"/>
                  <a:gd name="T64" fmla="*/ 0 w 1266"/>
                  <a:gd name="T65" fmla="*/ 0 h 3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6"/>
                  <a:gd name="T100" fmla="*/ 0 h 3237"/>
                  <a:gd name="T101" fmla="*/ 1266 w 1266"/>
                  <a:gd name="T102" fmla="*/ 3237 h 3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6" h="3237">
                    <a:moveTo>
                      <a:pt x="0" y="0"/>
                    </a:moveTo>
                    <a:lnTo>
                      <a:pt x="25" y="39"/>
                    </a:lnTo>
                    <a:lnTo>
                      <a:pt x="54" y="88"/>
                    </a:lnTo>
                    <a:lnTo>
                      <a:pt x="87" y="146"/>
                    </a:lnTo>
                    <a:lnTo>
                      <a:pt x="122" y="214"/>
                    </a:lnTo>
                    <a:lnTo>
                      <a:pt x="160" y="289"/>
                    </a:lnTo>
                    <a:lnTo>
                      <a:pt x="201" y="372"/>
                    </a:lnTo>
                    <a:lnTo>
                      <a:pt x="245" y="462"/>
                    </a:lnTo>
                    <a:lnTo>
                      <a:pt x="291" y="558"/>
                    </a:lnTo>
                    <a:lnTo>
                      <a:pt x="339" y="661"/>
                    </a:lnTo>
                    <a:lnTo>
                      <a:pt x="387" y="768"/>
                    </a:lnTo>
                    <a:lnTo>
                      <a:pt x="438" y="879"/>
                    </a:lnTo>
                    <a:lnTo>
                      <a:pt x="490" y="995"/>
                    </a:lnTo>
                    <a:lnTo>
                      <a:pt x="541" y="1115"/>
                    </a:lnTo>
                    <a:lnTo>
                      <a:pt x="593" y="1236"/>
                    </a:lnTo>
                    <a:lnTo>
                      <a:pt x="646" y="1361"/>
                    </a:lnTo>
                    <a:lnTo>
                      <a:pt x="698" y="1487"/>
                    </a:lnTo>
                    <a:lnTo>
                      <a:pt x="750" y="1614"/>
                    </a:lnTo>
                    <a:lnTo>
                      <a:pt x="800" y="1742"/>
                    </a:lnTo>
                    <a:lnTo>
                      <a:pt x="850" y="1869"/>
                    </a:lnTo>
                    <a:lnTo>
                      <a:pt x="899" y="1995"/>
                    </a:lnTo>
                    <a:lnTo>
                      <a:pt x="945" y="2121"/>
                    </a:lnTo>
                    <a:lnTo>
                      <a:pt x="990" y="2243"/>
                    </a:lnTo>
                    <a:lnTo>
                      <a:pt x="1032" y="2364"/>
                    </a:lnTo>
                    <a:lnTo>
                      <a:pt x="1072" y="2482"/>
                    </a:lnTo>
                    <a:lnTo>
                      <a:pt x="1110" y="2595"/>
                    </a:lnTo>
                    <a:lnTo>
                      <a:pt x="1144" y="2705"/>
                    </a:lnTo>
                    <a:lnTo>
                      <a:pt x="1175" y="2810"/>
                    </a:lnTo>
                    <a:lnTo>
                      <a:pt x="1201" y="2909"/>
                    </a:lnTo>
                    <a:lnTo>
                      <a:pt x="1225" y="3001"/>
                    </a:lnTo>
                    <a:lnTo>
                      <a:pt x="1243" y="3087"/>
                    </a:lnTo>
                    <a:lnTo>
                      <a:pt x="1257" y="3166"/>
                    </a:lnTo>
                    <a:lnTo>
                      <a:pt x="1266" y="3237"/>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81" name="Freeform 24">
                <a:extLst>
                  <a:ext uri="{FF2B5EF4-FFF2-40B4-BE49-F238E27FC236}">
                    <a16:creationId xmlns:a16="http://schemas.microsoft.com/office/drawing/2014/main" xmlns="" id="{E752A67F-4258-6385-64B6-A7C0A4C393FD}"/>
                  </a:ext>
                </a:extLst>
              </p:cNvPr>
              <p:cNvSpPr>
                <a:spLocks/>
              </p:cNvSpPr>
              <p:nvPr/>
            </p:nvSpPr>
            <p:spPr bwMode="auto">
              <a:xfrm>
                <a:off x="2375" y="833"/>
                <a:ext cx="277" cy="836"/>
              </a:xfrm>
              <a:custGeom>
                <a:avLst/>
                <a:gdLst>
                  <a:gd name="T0" fmla="*/ 0 w 1384"/>
                  <a:gd name="T1" fmla="*/ 0 h 4177"/>
                  <a:gd name="T2" fmla="*/ 0 w 1384"/>
                  <a:gd name="T3" fmla="*/ 0 h 4177"/>
                  <a:gd name="T4" fmla="*/ 0 w 1384"/>
                  <a:gd name="T5" fmla="*/ 0 h 4177"/>
                  <a:gd name="T6" fmla="*/ 0 w 1384"/>
                  <a:gd name="T7" fmla="*/ 0 h 4177"/>
                  <a:gd name="T8" fmla="*/ 0 w 1384"/>
                  <a:gd name="T9" fmla="*/ 0 h 4177"/>
                  <a:gd name="T10" fmla="*/ 0 w 1384"/>
                  <a:gd name="T11" fmla="*/ 0 h 4177"/>
                  <a:gd name="T12" fmla="*/ 0 w 1384"/>
                  <a:gd name="T13" fmla="*/ 0 h 4177"/>
                  <a:gd name="T14" fmla="*/ 0 w 1384"/>
                  <a:gd name="T15" fmla="*/ 0 h 4177"/>
                  <a:gd name="T16" fmla="*/ 0 w 1384"/>
                  <a:gd name="T17" fmla="*/ 0 h 4177"/>
                  <a:gd name="T18" fmla="*/ 0 w 1384"/>
                  <a:gd name="T19" fmla="*/ 0 h 4177"/>
                  <a:gd name="T20" fmla="*/ 0 w 1384"/>
                  <a:gd name="T21" fmla="*/ 0 h 4177"/>
                  <a:gd name="T22" fmla="*/ 0 w 1384"/>
                  <a:gd name="T23" fmla="*/ 0 h 4177"/>
                  <a:gd name="T24" fmla="*/ 0 w 1384"/>
                  <a:gd name="T25" fmla="*/ 0 h 4177"/>
                  <a:gd name="T26" fmla="*/ 0 w 1384"/>
                  <a:gd name="T27" fmla="*/ 0 h 4177"/>
                  <a:gd name="T28" fmla="*/ 0 w 1384"/>
                  <a:gd name="T29" fmla="*/ 0 h 4177"/>
                  <a:gd name="T30" fmla="*/ 0 w 1384"/>
                  <a:gd name="T31" fmla="*/ 0 h 4177"/>
                  <a:gd name="T32" fmla="*/ 0 w 1384"/>
                  <a:gd name="T33" fmla="*/ 0 h 4177"/>
                  <a:gd name="T34" fmla="*/ 0 w 1384"/>
                  <a:gd name="T35" fmla="*/ 0 h 4177"/>
                  <a:gd name="T36" fmla="*/ 0 w 1384"/>
                  <a:gd name="T37" fmla="*/ 0 h 4177"/>
                  <a:gd name="T38" fmla="*/ 0 w 1384"/>
                  <a:gd name="T39" fmla="*/ 0 h 4177"/>
                  <a:gd name="T40" fmla="*/ 0 w 1384"/>
                  <a:gd name="T41" fmla="*/ 0 h 4177"/>
                  <a:gd name="T42" fmla="*/ 0 w 1384"/>
                  <a:gd name="T43" fmla="*/ 0 h 4177"/>
                  <a:gd name="T44" fmla="*/ 0 w 1384"/>
                  <a:gd name="T45" fmla="*/ 0 h 4177"/>
                  <a:gd name="T46" fmla="*/ 0 w 1384"/>
                  <a:gd name="T47" fmla="*/ 0 h 4177"/>
                  <a:gd name="T48" fmla="*/ 0 w 1384"/>
                  <a:gd name="T49" fmla="*/ 0 h 4177"/>
                  <a:gd name="T50" fmla="*/ 0 w 1384"/>
                  <a:gd name="T51" fmla="*/ 0 h 4177"/>
                  <a:gd name="T52" fmla="*/ 0 w 1384"/>
                  <a:gd name="T53" fmla="*/ 0 h 4177"/>
                  <a:gd name="T54" fmla="*/ 0 w 1384"/>
                  <a:gd name="T55" fmla="*/ 0 h 4177"/>
                  <a:gd name="T56" fmla="*/ 0 w 1384"/>
                  <a:gd name="T57" fmla="*/ 0 h 4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4"/>
                  <a:gd name="T88" fmla="*/ 0 h 4177"/>
                  <a:gd name="T89" fmla="*/ 1384 w 1384"/>
                  <a:gd name="T90" fmla="*/ 4177 h 4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4" h="4177">
                    <a:moveTo>
                      <a:pt x="0" y="0"/>
                    </a:moveTo>
                    <a:lnTo>
                      <a:pt x="13" y="25"/>
                    </a:lnTo>
                    <a:lnTo>
                      <a:pt x="47" y="99"/>
                    </a:lnTo>
                    <a:lnTo>
                      <a:pt x="102" y="216"/>
                    </a:lnTo>
                    <a:lnTo>
                      <a:pt x="175" y="375"/>
                    </a:lnTo>
                    <a:lnTo>
                      <a:pt x="217" y="469"/>
                    </a:lnTo>
                    <a:lnTo>
                      <a:pt x="262" y="571"/>
                    </a:lnTo>
                    <a:lnTo>
                      <a:pt x="309" y="682"/>
                    </a:lnTo>
                    <a:lnTo>
                      <a:pt x="359" y="801"/>
                    </a:lnTo>
                    <a:lnTo>
                      <a:pt x="413" y="927"/>
                    </a:lnTo>
                    <a:lnTo>
                      <a:pt x="468" y="1060"/>
                    </a:lnTo>
                    <a:lnTo>
                      <a:pt x="524" y="1201"/>
                    </a:lnTo>
                    <a:lnTo>
                      <a:pt x="582" y="1347"/>
                    </a:lnTo>
                    <a:lnTo>
                      <a:pt x="639" y="1499"/>
                    </a:lnTo>
                    <a:lnTo>
                      <a:pt x="698" y="1657"/>
                    </a:lnTo>
                    <a:lnTo>
                      <a:pt x="757" y="1819"/>
                    </a:lnTo>
                    <a:lnTo>
                      <a:pt x="816" y="1986"/>
                    </a:lnTo>
                    <a:lnTo>
                      <a:pt x="874" y="2157"/>
                    </a:lnTo>
                    <a:lnTo>
                      <a:pt x="932" y="2332"/>
                    </a:lnTo>
                    <a:lnTo>
                      <a:pt x="988" y="2509"/>
                    </a:lnTo>
                    <a:lnTo>
                      <a:pt x="1043" y="2690"/>
                    </a:lnTo>
                    <a:lnTo>
                      <a:pt x="1096" y="2872"/>
                    </a:lnTo>
                    <a:lnTo>
                      <a:pt x="1146" y="3057"/>
                    </a:lnTo>
                    <a:lnTo>
                      <a:pt x="1194" y="3243"/>
                    </a:lnTo>
                    <a:lnTo>
                      <a:pt x="1239" y="3429"/>
                    </a:lnTo>
                    <a:lnTo>
                      <a:pt x="1282" y="3616"/>
                    </a:lnTo>
                    <a:lnTo>
                      <a:pt x="1319" y="3804"/>
                    </a:lnTo>
                    <a:lnTo>
                      <a:pt x="1354" y="3991"/>
                    </a:lnTo>
                    <a:lnTo>
                      <a:pt x="1384" y="4177"/>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82" name="Freeform 25">
                <a:extLst>
                  <a:ext uri="{FF2B5EF4-FFF2-40B4-BE49-F238E27FC236}">
                    <a16:creationId xmlns:a16="http://schemas.microsoft.com/office/drawing/2014/main" xmlns="" id="{B7B2E444-86D2-3A86-8DE2-3564E1229C06}"/>
                  </a:ext>
                </a:extLst>
              </p:cNvPr>
              <p:cNvSpPr>
                <a:spLocks/>
              </p:cNvSpPr>
              <p:nvPr/>
            </p:nvSpPr>
            <p:spPr bwMode="auto">
              <a:xfrm>
                <a:off x="3367" y="1222"/>
                <a:ext cx="662" cy="530"/>
              </a:xfrm>
              <a:custGeom>
                <a:avLst/>
                <a:gdLst>
                  <a:gd name="T0" fmla="*/ 0 w 3311"/>
                  <a:gd name="T1" fmla="*/ 0 h 2648"/>
                  <a:gd name="T2" fmla="*/ 0 w 3311"/>
                  <a:gd name="T3" fmla="*/ 0 h 2648"/>
                  <a:gd name="T4" fmla="*/ 0 w 3311"/>
                  <a:gd name="T5" fmla="*/ 0 h 2648"/>
                  <a:gd name="T6" fmla="*/ 0 w 3311"/>
                  <a:gd name="T7" fmla="*/ 0 h 2648"/>
                  <a:gd name="T8" fmla="*/ 0 w 3311"/>
                  <a:gd name="T9" fmla="*/ 0 h 2648"/>
                  <a:gd name="T10" fmla="*/ 0 w 3311"/>
                  <a:gd name="T11" fmla="*/ 0 h 2648"/>
                  <a:gd name="T12" fmla="*/ 0 w 3311"/>
                  <a:gd name="T13" fmla="*/ 0 h 2648"/>
                  <a:gd name="T14" fmla="*/ 0 w 3311"/>
                  <a:gd name="T15" fmla="*/ 0 h 2648"/>
                  <a:gd name="T16" fmla="*/ 0 w 3311"/>
                  <a:gd name="T17" fmla="*/ 0 h 2648"/>
                  <a:gd name="T18" fmla="*/ 0 w 3311"/>
                  <a:gd name="T19" fmla="*/ 0 h 2648"/>
                  <a:gd name="T20" fmla="*/ 0 w 3311"/>
                  <a:gd name="T21" fmla="*/ 0 h 2648"/>
                  <a:gd name="T22" fmla="*/ 0 w 3311"/>
                  <a:gd name="T23" fmla="*/ 0 h 2648"/>
                  <a:gd name="T24" fmla="*/ 0 w 3311"/>
                  <a:gd name="T25" fmla="*/ 0 h 2648"/>
                  <a:gd name="T26" fmla="*/ 0 w 3311"/>
                  <a:gd name="T27" fmla="*/ 0 h 2648"/>
                  <a:gd name="T28" fmla="*/ 0 w 3311"/>
                  <a:gd name="T29" fmla="*/ 0 h 2648"/>
                  <a:gd name="T30" fmla="*/ 0 w 3311"/>
                  <a:gd name="T31" fmla="*/ 0 h 2648"/>
                  <a:gd name="T32" fmla="*/ 0 w 3311"/>
                  <a:gd name="T33" fmla="*/ 0 h 2648"/>
                  <a:gd name="T34" fmla="*/ 0 w 3311"/>
                  <a:gd name="T35" fmla="*/ 0 h 2648"/>
                  <a:gd name="T36" fmla="*/ 0 w 3311"/>
                  <a:gd name="T37" fmla="*/ 0 h 2648"/>
                  <a:gd name="T38" fmla="*/ 0 w 3311"/>
                  <a:gd name="T39" fmla="*/ 0 h 2648"/>
                  <a:gd name="T40" fmla="*/ 0 w 3311"/>
                  <a:gd name="T41" fmla="*/ 0 h 2648"/>
                  <a:gd name="T42" fmla="*/ 0 w 3311"/>
                  <a:gd name="T43" fmla="*/ 0 h 2648"/>
                  <a:gd name="T44" fmla="*/ 0 w 3311"/>
                  <a:gd name="T45" fmla="*/ 0 h 2648"/>
                  <a:gd name="T46" fmla="*/ 0 w 3311"/>
                  <a:gd name="T47" fmla="*/ 0 h 2648"/>
                  <a:gd name="T48" fmla="*/ 0 w 3311"/>
                  <a:gd name="T49" fmla="*/ 0 h 2648"/>
                  <a:gd name="T50" fmla="*/ 0 w 3311"/>
                  <a:gd name="T51" fmla="*/ 0 h 2648"/>
                  <a:gd name="T52" fmla="*/ 0 w 3311"/>
                  <a:gd name="T53" fmla="*/ 0 h 2648"/>
                  <a:gd name="T54" fmla="*/ 0 w 3311"/>
                  <a:gd name="T55" fmla="*/ 0 h 2648"/>
                  <a:gd name="T56" fmla="*/ 0 w 3311"/>
                  <a:gd name="T57" fmla="*/ 0 h 2648"/>
                  <a:gd name="T58" fmla="*/ 0 w 3311"/>
                  <a:gd name="T59" fmla="*/ 0 h 2648"/>
                  <a:gd name="T60" fmla="*/ 0 w 3311"/>
                  <a:gd name="T61" fmla="*/ 0 h 2648"/>
                  <a:gd name="T62" fmla="*/ 0 w 3311"/>
                  <a:gd name="T63" fmla="*/ 0 h 2648"/>
                  <a:gd name="T64" fmla="*/ 0 w 3311"/>
                  <a:gd name="T65" fmla="*/ 0 h 2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11"/>
                  <a:gd name="T100" fmla="*/ 0 h 2648"/>
                  <a:gd name="T101" fmla="*/ 3311 w 3311"/>
                  <a:gd name="T102" fmla="*/ 2648 h 26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11" h="2648">
                    <a:moveTo>
                      <a:pt x="3311" y="0"/>
                    </a:moveTo>
                    <a:lnTo>
                      <a:pt x="3236" y="30"/>
                    </a:lnTo>
                    <a:lnTo>
                      <a:pt x="3155" y="67"/>
                    </a:lnTo>
                    <a:lnTo>
                      <a:pt x="3070" y="109"/>
                    </a:lnTo>
                    <a:lnTo>
                      <a:pt x="2979" y="157"/>
                    </a:lnTo>
                    <a:lnTo>
                      <a:pt x="2883" y="209"/>
                    </a:lnTo>
                    <a:lnTo>
                      <a:pt x="2783" y="268"/>
                    </a:lnTo>
                    <a:lnTo>
                      <a:pt x="2679" y="330"/>
                    </a:lnTo>
                    <a:lnTo>
                      <a:pt x="2572" y="398"/>
                    </a:lnTo>
                    <a:lnTo>
                      <a:pt x="2461" y="469"/>
                    </a:lnTo>
                    <a:lnTo>
                      <a:pt x="2349" y="544"/>
                    </a:lnTo>
                    <a:lnTo>
                      <a:pt x="2233" y="624"/>
                    </a:lnTo>
                    <a:lnTo>
                      <a:pt x="2115" y="705"/>
                    </a:lnTo>
                    <a:lnTo>
                      <a:pt x="1997" y="791"/>
                    </a:lnTo>
                    <a:lnTo>
                      <a:pt x="1877" y="879"/>
                    </a:lnTo>
                    <a:lnTo>
                      <a:pt x="1757" y="969"/>
                    </a:lnTo>
                    <a:lnTo>
                      <a:pt x="1636" y="1063"/>
                    </a:lnTo>
                    <a:lnTo>
                      <a:pt x="1516" y="1158"/>
                    </a:lnTo>
                    <a:lnTo>
                      <a:pt x="1395" y="1255"/>
                    </a:lnTo>
                    <a:lnTo>
                      <a:pt x="1277" y="1354"/>
                    </a:lnTo>
                    <a:lnTo>
                      <a:pt x="1160" y="1452"/>
                    </a:lnTo>
                    <a:lnTo>
                      <a:pt x="1044" y="1553"/>
                    </a:lnTo>
                    <a:lnTo>
                      <a:pt x="930" y="1655"/>
                    </a:lnTo>
                    <a:lnTo>
                      <a:pt x="819" y="1757"/>
                    </a:lnTo>
                    <a:lnTo>
                      <a:pt x="710" y="1859"/>
                    </a:lnTo>
                    <a:lnTo>
                      <a:pt x="606" y="1960"/>
                    </a:lnTo>
                    <a:lnTo>
                      <a:pt x="504" y="2061"/>
                    </a:lnTo>
                    <a:lnTo>
                      <a:pt x="407" y="2163"/>
                    </a:lnTo>
                    <a:lnTo>
                      <a:pt x="315" y="2262"/>
                    </a:lnTo>
                    <a:lnTo>
                      <a:pt x="227" y="2362"/>
                    </a:lnTo>
                    <a:lnTo>
                      <a:pt x="146" y="2460"/>
                    </a:lnTo>
                    <a:lnTo>
                      <a:pt x="70" y="2554"/>
                    </a:lnTo>
                    <a:lnTo>
                      <a:pt x="0" y="2648"/>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83" name="Freeform 26">
                <a:extLst>
                  <a:ext uri="{FF2B5EF4-FFF2-40B4-BE49-F238E27FC236}">
                    <a16:creationId xmlns:a16="http://schemas.microsoft.com/office/drawing/2014/main" xmlns="" id="{7B4A3BC3-898A-6178-1672-BB5FCDB23B0A}"/>
                  </a:ext>
                </a:extLst>
              </p:cNvPr>
              <p:cNvSpPr>
                <a:spLocks/>
              </p:cNvSpPr>
              <p:nvPr/>
            </p:nvSpPr>
            <p:spPr bwMode="auto">
              <a:xfrm>
                <a:off x="3302" y="983"/>
                <a:ext cx="270" cy="512"/>
              </a:xfrm>
              <a:custGeom>
                <a:avLst/>
                <a:gdLst>
                  <a:gd name="T0" fmla="*/ 0 w 1349"/>
                  <a:gd name="T1" fmla="*/ 0 h 2560"/>
                  <a:gd name="T2" fmla="*/ 0 w 1349"/>
                  <a:gd name="T3" fmla="*/ 0 h 2560"/>
                  <a:gd name="T4" fmla="*/ 0 w 1349"/>
                  <a:gd name="T5" fmla="*/ 0 h 2560"/>
                  <a:gd name="T6" fmla="*/ 0 w 1349"/>
                  <a:gd name="T7" fmla="*/ 0 h 2560"/>
                  <a:gd name="T8" fmla="*/ 0 w 1349"/>
                  <a:gd name="T9" fmla="*/ 0 h 2560"/>
                  <a:gd name="T10" fmla="*/ 0 w 1349"/>
                  <a:gd name="T11" fmla="*/ 0 h 2560"/>
                  <a:gd name="T12" fmla="*/ 0 w 1349"/>
                  <a:gd name="T13" fmla="*/ 0 h 2560"/>
                  <a:gd name="T14" fmla="*/ 0 w 1349"/>
                  <a:gd name="T15" fmla="*/ 0 h 2560"/>
                  <a:gd name="T16" fmla="*/ 0 w 1349"/>
                  <a:gd name="T17" fmla="*/ 0 h 2560"/>
                  <a:gd name="T18" fmla="*/ 0 w 1349"/>
                  <a:gd name="T19" fmla="*/ 0 h 2560"/>
                  <a:gd name="T20" fmla="*/ 0 w 1349"/>
                  <a:gd name="T21" fmla="*/ 0 h 2560"/>
                  <a:gd name="T22" fmla="*/ 0 w 1349"/>
                  <a:gd name="T23" fmla="*/ 0 h 2560"/>
                  <a:gd name="T24" fmla="*/ 0 w 1349"/>
                  <a:gd name="T25" fmla="*/ 0 h 2560"/>
                  <a:gd name="T26" fmla="*/ 0 w 1349"/>
                  <a:gd name="T27" fmla="*/ 0 h 2560"/>
                  <a:gd name="T28" fmla="*/ 0 w 1349"/>
                  <a:gd name="T29" fmla="*/ 0 h 2560"/>
                  <a:gd name="T30" fmla="*/ 0 w 1349"/>
                  <a:gd name="T31" fmla="*/ 0 h 2560"/>
                  <a:gd name="T32" fmla="*/ 0 w 1349"/>
                  <a:gd name="T33" fmla="*/ 0 h 2560"/>
                  <a:gd name="T34" fmla="*/ 0 w 1349"/>
                  <a:gd name="T35" fmla="*/ 0 h 2560"/>
                  <a:gd name="T36" fmla="*/ 0 w 1349"/>
                  <a:gd name="T37" fmla="*/ 0 h 2560"/>
                  <a:gd name="T38" fmla="*/ 0 w 1349"/>
                  <a:gd name="T39" fmla="*/ 0 h 2560"/>
                  <a:gd name="T40" fmla="*/ 0 w 1349"/>
                  <a:gd name="T41" fmla="*/ 0 h 2560"/>
                  <a:gd name="T42" fmla="*/ 0 w 1349"/>
                  <a:gd name="T43" fmla="*/ 0 h 2560"/>
                  <a:gd name="T44" fmla="*/ 0 w 1349"/>
                  <a:gd name="T45" fmla="*/ 0 h 2560"/>
                  <a:gd name="T46" fmla="*/ 0 w 1349"/>
                  <a:gd name="T47" fmla="*/ 0 h 2560"/>
                  <a:gd name="T48" fmla="*/ 0 w 1349"/>
                  <a:gd name="T49" fmla="*/ 0 h 2560"/>
                  <a:gd name="T50" fmla="*/ 0 w 1349"/>
                  <a:gd name="T51" fmla="*/ 0 h 2560"/>
                  <a:gd name="T52" fmla="*/ 0 w 1349"/>
                  <a:gd name="T53" fmla="*/ 0 h 2560"/>
                  <a:gd name="T54" fmla="*/ 0 w 1349"/>
                  <a:gd name="T55" fmla="*/ 0 h 2560"/>
                  <a:gd name="T56" fmla="*/ 0 w 1349"/>
                  <a:gd name="T57" fmla="*/ 0 h 2560"/>
                  <a:gd name="T58" fmla="*/ 0 w 1349"/>
                  <a:gd name="T59" fmla="*/ 0 h 2560"/>
                  <a:gd name="T60" fmla="*/ 0 w 1349"/>
                  <a:gd name="T61" fmla="*/ 0 h 2560"/>
                  <a:gd name="T62" fmla="*/ 0 w 1349"/>
                  <a:gd name="T63" fmla="*/ 0 h 2560"/>
                  <a:gd name="T64" fmla="*/ 0 w 1349"/>
                  <a:gd name="T65" fmla="*/ 0 h 25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9"/>
                  <a:gd name="T100" fmla="*/ 0 h 2560"/>
                  <a:gd name="T101" fmla="*/ 1349 w 1349"/>
                  <a:gd name="T102" fmla="*/ 2560 h 25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9" h="2560">
                    <a:moveTo>
                      <a:pt x="1349" y="0"/>
                    </a:moveTo>
                    <a:lnTo>
                      <a:pt x="1297" y="50"/>
                    </a:lnTo>
                    <a:lnTo>
                      <a:pt x="1245" y="105"/>
                    </a:lnTo>
                    <a:lnTo>
                      <a:pt x="1191" y="163"/>
                    </a:lnTo>
                    <a:lnTo>
                      <a:pt x="1136" y="225"/>
                    </a:lnTo>
                    <a:lnTo>
                      <a:pt x="1082" y="289"/>
                    </a:lnTo>
                    <a:lnTo>
                      <a:pt x="1027" y="358"/>
                    </a:lnTo>
                    <a:lnTo>
                      <a:pt x="972" y="429"/>
                    </a:lnTo>
                    <a:lnTo>
                      <a:pt x="918" y="503"/>
                    </a:lnTo>
                    <a:lnTo>
                      <a:pt x="864" y="579"/>
                    </a:lnTo>
                    <a:lnTo>
                      <a:pt x="809" y="658"/>
                    </a:lnTo>
                    <a:lnTo>
                      <a:pt x="755" y="737"/>
                    </a:lnTo>
                    <a:lnTo>
                      <a:pt x="703" y="820"/>
                    </a:lnTo>
                    <a:lnTo>
                      <a:pt x="651" y="905"/>
                    </a:lnTo>
                    <a:lnTo>
                      <a:pt x="599" y="990"/>
                    </a:lnTo>
                    <a:lnTo>
                      <a:pt x="549" y="1077"/>
                    </a:lnTo>
                    <a:lnTo>
                      <a:pt x="501" y="1164"/>
                    </a:lnTo>
                    <a:lnTo>
                      <a:pt x="453" y="1254"/>
                    </a:lnTo>
                    <a:lnTo>
                      <a:pt x="407" y="1343"/>
                    </a:lnTo>
                    <a:lnTo>
                      <a:pt x="364" y="1434"/>
                    </a:lnTo>
                    <a:lnTo>
                      <a:pt x="321" y="1524"/>
                    </a:lnTo>
                    <a:lnTo>
                      <a:pt x="280" y="1615"/>
                    </a:lnTo>
                    <a:lnTo>
                      <a:pt x="241" y="1705"/>
                    </a:lnTo>
                    <a:lnTo>
                      <a:pt x="205" y="1795"/>
                    </a:lnTo>
                    <a:lnTo>
                      <a:pt x="171" y="1885"/>
                    </a:lnTo>
                    <a:lnTo>
                      <a:pt x="140" y="1973"/>
                    </a:lnTo>
                    <a:lnTo>
                      <a:pt x="111" y="2062"/>
                    </a:lnTo>
                    <a:lnTo>
                      <a:pt x="85" y="2148"/>
                    </a:lnTo>
                    <a:lnTo>
                      <a:pt x="62" y="2234"/>
                    </a:lnTo>
                    <a:lnTo>
                      <a:pt x="42" y="2318"/>
                    </a:lnTo>
                    <a:lnTo>
                      <a:pt x="24" y="2400"/>
                    </a:lnTo>
                    <a:lnTo>
                      <a:pt x="10" y="2481"/>
                    </a:lnTo>
                    <a:lnTo>
                      <a:pt x="0" y="2560"/>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84" name="Freeform 27">
                <a:extLst>
                  <a:ext uri="{FF2B5EF4-FFF2-40B4-BE49-F238E27FC236}">
                    <a16:creationId xmlns:a16="http://schemas.microsoft.com/office/drawing/2014/main" xmlns="" id="{19B92880-2007-6C89-CED8-FD93A8891107}"/>
                  </a:ext>
                </a:extLst>
              </p:cNvPr>
              <p:cNvSpPr>
                <a:spLocks/>
              </p:cNvSpPr>
              <p:nvPr/>
            </p:nvSpPr>
            <p:spPr bwMode="auto">
              <a:xfrm>
                <a:off x="3233" y="1128"/>
                <a:ext cx="138" cy="371"/>
              </a:xfrm>
              <a:custGeom>
                <a:avLst/>
                <a:gdLst>
                  <a:gd name="T0" fmla="*/ 0 w 691"/>
                  <a:gd name="T1" fmla="*/ 0 h 1854"/>
                  <a:gd name="T2" fmla="*/ 0 w 691"/>
                  <a:gd name="T3" fmla="*/ 0 h 1854"/>
                  <a:gd name="T4" fmla="*/ 0 w 691"/>
                  <a:gd name="T5" fmla="*/ 0 h 1854"/>
                  <a:gd name="T6" fmla="*/ 0 w 691"/>
                  <a:gd name="T7" fmla="*/ 0 h 1854"/>
                  <a:gd name="T8" fmla="*/ 0 w 691"/>
                  <a:gd name="T9" fmla="*/ 0 h 1854"/>
                  <a:gd name="T10" fmla="*/ 0 w 691"/>
                  <a:gd name="T11" fmla="*/ 0 h 1854"/>
                  <a:gd name="T12" fmla="*/ 0 w 691"/>
                  <a:gd name="T13" fmla="*/ 0 h 1854"/>
                  <a:gd name="T14" fmla="*/ 0 w 691"/>
                  <a:gd name="T15" fmla="*/ 0 h 1854"/>
                  <a:gd name="T16" fmla="*/ 0 w 691"/>
                  <a:gd name="T17" fmla="*/ 0 h 1854"/>
                  <a:gd name="T18" fmla="*/ 0 w 691"/>
                  <a:gd name="T19" fmla="*/ 0 h 1854"/>
                  <a:gd name="T20" fmla="*/ 0 w 691"/>
                  <a:gd name="T21" fmla="*/ 0 h 1854"/>
                  <a:gd name="T22" fmla="*/ 0 w 691"/>
                  <a:gd name="T23" fmla="*/ 0 h 1854"/>
                  <a:gd name="T24" fmla="*/ 0 w 691"/>
                  <a:gd name="T25" fmla="*/ 0 h 1854"/>
                  <a:gd name="T26" fmla="*/ 0 w 691"/>
                  <a:gd name="T27" fmla="*/ 0 h 1854"/>
                  <a:gd name="T28" fmla="*/ 0 w 691"/>
                  <a:gd name="T29" fmla="*/ 0 h 1854"/>
                  <a:gd name="T30" fmla="*/ 0 w 691"/>
                  <a:gd name="T31" fmla="*/ 0 h 1854"/>
                  <a:gd name="T32" fmla="*/ 0 w 691"/>
                  <a:gd name="T33" fmla="*/ 0 h 1854"/>
                  <a:gd name="T34" fmla="*/ 0 w 691"/>
                  <a:gd name="T35" fmla="*/ 0 h 1854"/>
                  <a:gd name="T36" fmla="*/ 0 w 691"/>
                  <a:gd name="T37" fmla="*/ 0 h 1854"/>
                  <a:gd name="T38" fmla="*/ 0 w 691"/>
                  <a:gd name="T39" fmla="*/ 0 h 1854"/>
                  <a:gd name="T40" fmla="*/ 0 w 691"/>
                  <a:gd name="T41" fmla="*/ 0 h 1854"/>
                  <a:gd name="T42" fmla="*/ 0 w 691"/>
                  <a:gd name="T43" fmla="*/ 0 h 1854"/>
                  <a:gd name="T44" fmla="*/ 0 w 691"/>
                  <a:gd name="T45" fmla="*/ 0 h 1854"/>
                  <a:gd name="T46" fmla="*/ 0 w 691"/>
                  <a:gd name="T47" fmla="*/ 0 h 1854"/>
                  <a:gd name="T48" fmla="*/ 0 w 691"/>
                  <a:gd name="T49" fmla="*/ 0 h 1854"/>
                  <a:gd name="T50" fmla="*/ 0 w 691"/>
                  <a:gd name="T51" fmla="*/ 0 h 1854"/>
                  <a:gd name="T52" fmla="*/ 0 w 691"/>
                  <a:gd name="T53" fmla="*/ 0 h 18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1"/>
                  <a:gd name="T82" fmla="*/ 0 h 1854"/>
                  <a:gd name="T83" fmla="*/ 691 w 691"/>
                  <a:gd name="T84" fmla="*/ 1854 h 18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1" h="1854">
                    <a:moveTo>
                      <a:pt x="691" y="0"/>
                    </a:moveTo>
                    <a:lnTo>
                      <a:pt x="675" y="28"/>
                    </a:lnTo>
                    <a:lnTo>
                      <a:pt x="656" y="60"/>
                    </a:lnTo>
                    <a:lnTo>
                      <a:pt x="636" y="95"/>
                    </a:lnTo>
                    <a:lnTo>
                      <a:pt x="616" y="134"/>
                    </a:lnTo>
                    <a:lnTo>
                      <a:pt x="571" y="221"/>
                    </a:lnTo>
                    <a:lnTo>
                      <a:pt x="523" y="319"/>
                    </a:lnTo>
                    <a:lnTo>
                      <a:pt x="471" y="427"/>
                    </a:lnTo>
                    <a:lnTo>
                      <a:pt x="419" y="544"/>
                    </a:lnTo>
                    <a:lnTo>
                      <a:pt x="365" y="668"/>
                    </a:lnTo>
                    <a:lnTo>
                      <a:pt x="313" y="797"/>
                    </a:lnTo>
                    <a:lnTo>
                      <a:pt x="287" y="863"/>
                    </a:lnTo>
                    <a:lnTo>
                      <a:pt x="261" y="930"/>
                    </a:lnTo>
                    <a:lnTo>
                      <a:pt x="234" y="999"/>
                    </a:lnTo>
                    <a:lnTo>
                      <a:pt x="211" y="1066"/>
                    </a:lnTo>
                    <a:lnTo>
                      <a:pt x="186" y="1135"/>
                    </a:lnTo>
                    <a:lnTo>
                      <a:pt x="163" y="1203"/>
                    </a:lnTo>
                    <a:lnTo>
                      <a:pt x="141" y="1272"/>
                    </a:lnTo>
                    <a:lnTo>
                      <a:pt x="120" y="1339"/>
                    </a:lnTo>
                    <a:lnTo>
                      <a:pt x="100" y="1408"/>
                    </a:lnTo>
                    <a:lnTo>
                      <a:pt x="80" y="1474"/>
                    </a:lnTo>
                    <a:lnTo>
                      <a:pt x="62" y="1542"/>
                    </a:lnTo>
                    <a:lnTo>
                      <a:pt x="47" y="1607"/>
                    </a:lnTo>
                    <a:lnTo>
                      <a:pt x="32" y="1670"/>
                    </a:lnTo>
                    <a:lnTo>
                      <a:pt x="20" y="1733"/>
                    </a:lnTo>
                    <a:lnTo>
                      <a:pt x="9" y="1794"/>
                    </a:lnTo>
                    <a:lnTo>
                      <a:pt x="0" y="1854"/>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85" name="Freeform 28">
                <a:extLst>
                  <a:ext uri="{FF2B5EF4-FFF2-40B4-BE49-F238E27FC236}">
                    <a16:creationId xmlns:a16="http://schemas.microsoft.com/office/drawing/2014/main" xmlns="" id="{A75FACB6-37F4-AF85-6B86-6B220A823EF7}"/>
                  </a:ext>
                </a:extLst>
              </p:cNvPr>
              <p:cNvSpPr>
                <a:spLocks/>
              </p:cNvSpPr>
              <p:nvPr/>
            </p:nvSpPr>
            <p:spPr bwMode="auto">
              <a:xfrm>
                <a:off x="1859" y="1423"/>
                <a:ext cx="357" cy="442"/>
              </a:xfrm>
              <a:custGeom>
                <a:avLst/>
                <a:gdLst>
                  <a:gd name="T0" fmla="*/ 0 w 1784"/>
                  <a:gd name="T1" fmla="*/ 0 h 2214"/>
                  <a:gd name="T2" fmla="*/ 0 w 1784"/>
                  <a:gd name="T3" fmla="*/ 0 h 2214"/>
                  <a:gd name="T4" fmla="*/ 0 w 1784"/>
                  <a:gd name="T5" fmla="*/ 0 h 2214"/>
                  <a:gd name="T6" fmla="*/ 0 w 1784"/>
                  <a:gd name="T7" fmla="*/ 0 h 2214"/>
                  <a:gd name="T8" fmla="*/ 0 w 1784"/>
                  <a:gd name="T9" fmla="*/ 0 h 2214"/>
                  <a:gd name="T10" fmla="*/ 0 w 1784"/>
                  <a:gd name="T11" fmla="*/ 0 h 2214"/>
                  <a:gd name="T12" fmla="*/ 0 w 1784"/>
                  <a:gd name="T13" fmla="*/ 0 h 2214"/>
                  <a:gd name="T14" fmla="*/ 0 w 1784"/>
                  <a:gd name="T15" fmla="*/ 0 h 2214"/>
                  <a:gd name="T16" fmla="*/ 0 w 1784"/>
                  <a:gd name="T17" fmla="*/ 0 h 2214"/>
                  <a:gd name="T18" fmla="*/ 0 w 1784"/>
                  <a:gd name="T19" fmla="*/ 0 h 2214"/>
                  <a:gd name="T20" fmla="*/ 0 w 1784"/>
                  <a:gd name="T21" fmla="*/ 0 h 2214"/>
                  <a:gd name="T22" fmla="*/ 0 w 1784"/>
                  <a:gd name="T23" fmla="*/ 0 h 2214"/>
                  <a:gd name="T24" fmla="*/ 0 w 1784"/>
                  <a:gd name="T25" fmla="*/ 0 h 2214"/>
                  <a:gd name="T26" fmla="*/ 0 w 1784"/>
                  <a:gd name="T27" fmla="*/ 0 h 2214"/>
                  <a:gd name="T28" fmla="*/ 0 w 1784"/>
                  <a:gd name="T29" fmla="*/ 0 h 2214"/>
                  <a:gd name="T30" fmla="*/ 0 w 1784"/>
                  <a:gd name="T31" fmla="*/ 0 h 2214"/>
                  <a:gd name="T32" fmla="*/ 0 w 1784"/>
                  <a:gd name="T33" fmla="*/ 0 h 2214"/>
                  <a:gd name="T34" fmla="*/ 0 w 1784"/>
                  <a:gd name="T35" fmla="*/ 0 h 2214"/>
                  <a:gd name="T36" fmla="*/ 0 w 1784"/>
                  <a:gd name="T37" fmla="*/ 0 h 2214"/>
                  <a:gd name="T38" fmla="*/ 0 w 1784"/>
                  <a:gd name="T39" fmla="*/ 0 h 2214"/>
                  <a:gd name="T40" fmla="*/ 0 w 1784"/>
                  <a:gd name="T41" fmla="*/ 0 h 2214"/>
                  <a:gd name="T42" fmla="*/ 0 w 1784"/>
                  <a:gd name="T43" fmla="*/ 0 h 2214"/>
                  <a:gd name="T44" fmla="*/ 0 w 1784"/>
                  <a:gd name="T45" fmla="*/ 0 h 2214"/>
                  <a:gd name="T46" fmla="*/ 0 w 1784"/>
                  <a:gd name="T47" fmla="*/ 0 h 2214"/>
                  <a:gd name="T48" fmla="*/ 0 w 1784"/>
                  <a:gd name="T49" fmla="*/ 0 h 2214"/>
                  <a:gd name="T50" fmla="*/ 0 w 1784"/>
                  <a:gd name="T51" fmla="*/ 0 h 2214"/>
                  <a:gd name="T52" fmla="*/ 0 w 1784"/>
                  <a:gd name="T53" fmla="*/ 0 h 2214"/>
                  <a:gd name="T54" fmla="*/ 0 w 1784"/>
                  <a:gd name="T55" fmla="*/ 0 h 2214"/>
                  <a:gd name="T56" fmla="*/ 0 w 1784"/>
                  <a:gd name="T57" fmla="*/ 0 h 2214"/>
                  <a:gd name="T58" fmla="*/ 0 w 1784"/>
                  <a:gd name="T59" fmla="*/ 0 h 2214"/>
                  <a:gd name="T60" fmla="*/ 0 w 1784"/>
                  <a:gd name="T61" fmla="*/ 0 h 2214"/>
                  <a:gd name="T62" fmla="*/ 0 w 1784"/>
                  <a:gd name="T63" fmla="*/ 0 h 2214"/>
                  <a:gd name="T64" fmla="*/ 0 w 1784"/>
                  <a:gd name="T65" fmla="*/ 0 h 2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4"/>
                  <a:gd name="T100" fmla="*/ 0 h 2214"/>
                  <a:gd name="T101" fmla="*/ 1784 w 1784"/>
                  <a:gd name="T102" fmla="*/ 2214 h 2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4" h="2214">
                    <a:moveTo>
                      <a:pt x="0" y="0"/>
                    </a:moveTo>
                    <a:lnTo>
                      <a:pt x="41" y="36"/>
                    </a:lnTo>
                    <a:lnTo>
                      <a:pt x="86" y="79"/>
                    </a:lnTo>
                    <a:lnTo>
                      <a:pt x="133" y="125"/>
                    </a:lnTo>
                    <a:lnTo>
                      <a:pt x="184" y="176"/>
                    </a:lnTo>
                    <a:lnTo>
                      <a:pt x="238" y="231"/>
                    </a:lnTo>
                    <a:lnTo>
                      <a:pt x="296" y="291"/>
                    </a:lnTo>
                    <a:lnTo>
                      <a:pt x="354" y="353"/>
                    </a:lnTo>
                    <a:lnTo>
                      <a:pt x="414" y="421"/>
                    </a:lnTo>
                    <a:lnTo>
                      <a:pt x="478" y="489"/>
                    </a:lnTo>
                    <a:lnTo>
                      <a:pt x="541" y="562"/>
                    </a:lnTo>
                    <a:lnTo>
                      <a:pt x="606" y="637"/>
                    </a:lnTo>
                    <a:lnTo>
                      <a:pt x="672" y="713"/>
                    </a:lnTo>
                    <a:lnTo>
                      <a:pt x="740" y="791"/>
                    </a:lnTo>
                    <a:lnTo>
                      <a:pt x="807" y="871"/>
                    </a:lnTo>
                    <a:lnTo>
                      <a:pt x="875" y="952"/>
                    </a:lnTo>
                    <a:lnTo>
                      <a:pt x="942" y="1035"/>
                    </a:lnTo>
                    <a:lnTo>
                      <a:pt x="1009" y="1117"/>
                    </a:lnTo>
                    <a:lnTo>
                      <a:pt x="1075" y="1199"/>
                    </a:lnTo>
                    <a:lnTo>
                      <a:pt x="1142" y="1283"/>
                    </a:lnTo>
                    <a:lnTo>
                      <a:pt x="1205" y="1365"/>
                    </a:lnTo>
                    <a:lnTo>
                      <a:pt x="1268" y="1447"/>
                    </a:lnTo>
                    <a:lnTo>
                      <a:pt x="1329" y="1528"/>
                    </a:lnTo>
                    <a:lnTo>
                      <a:pt x="1389" y="1608"/>
                    </a:lnTo>
                    <a:lnTo>
                      <a:pt x="1445" y="1685"/>
                    </a:lnTo>
                    <a:lnTo>
                      <a:pt x="1498" y="1761"/>
                    </a:lnTo>
                    <a:lnTo>
                      <a:pt x="1551" y="1835"/>
                    </a:lnTo>
                    <a:lnTo>
                      <a:pt x="1598" y="1906"/>
                    </a:lnTo>
                    <a:lnTo>
                      <a:pt x="1643" y="1975"/>
                    </a:lnTo>
                    <a:lnTo>
                      <a:pt x="1684" y="2039"/>
                    </a:lnTo>
                    <a:lnTo>
                      <a:pt x="1722" y="2102"/>
                    </a:lnTo>
                    <a:lnTo>
                      <a:pt x="1755" y="2159"/>
                    </a:lnTo>
                    <a:lnTo>
                      <a:pt x="1784" y="2214"/>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86" name="Freeform 29">
                <a:extLst>
                  <a:ext uri="{FF2B5EF4-FFF2-40B4-BE49-F238E27FC236}">
                    <a16:creationId xmlns:a16="http://schemas.microsoft.com/office/drawing/2014/main" xmlns="" id="{D65430A8-41CD-FBCD-1163-7F2CA3434CA0}"/>
                  </a:ext>
                </a:extLst>
              </p:cNvPr>
              <p:cNvSpPr>
                <a:spLocks/>
              </p:cNvSpPr>
              <p:nvPr/>
            </p:nvSpPr>
            <p:spPr bwMode="auto">
              <a:xfrm>
                <a:off x="2007" y="1564"/>
                <a:ext cx="187" cy="191"/>
              </a:xfrm>
              <a:custGeom>
                <a:avLst/>
                <a:gdLst>
                  <a:gd name="T0" fmla="*/ 0 w 935"/>
                  <a:gd name="T1" fmla="*/ 0 h 954"/>
                  <a:gd name="T2" fmla="*/ 0 w 935"/>
                  <a:gd name="T3" fmla="*/ 0 h 954"/>
                  <a:gd name="T4" fmla="*/ 0 w 935"/>
                  <a:gd name="T5" fmla="*/ 0 h 954"/>
                  <a:gd name="T6" fmla="*/ 0 w 935"/>
                  <a:gd name="T7" fmla="*/ 0 h 954"/>
                  <a:gd name="T8" fmla="*/ 0 w 935"/>
                  <a:gd name="T9" fmla="*/ 0 h 954"/>
                  <a:gd name="T10" fmla="*/ 0 w 935"/>
                  <a:gd name="T11" fmla="*/ 0 h 954"/>
                  <a:gd name="T12" fmla="*/ 0 w 935"/>
                  <a:gd name="T13" fmla="*/ 0 h 954"/>
                  <a:gd name="T14" fmla="*/ 0 w 935"/>
                  <a:gd name="T15" fmla="*/ 0 h 954"/>
                  <a:gd name="T16" fmla="*/ 0 w 935"/>
                  <a:gd name="T17" fmla="*/ 0 h 954"/>
                  <a:gd name="T18" fmla="*/ 0 w 935"/>
                  <a:gd name="T19" fmla="*/ 0 h 954"/>
                  <a:gd name="T20" fmla="*/ 0 w 935"/>
                  <a:gd name="T21" fmla="*/ 0 h 954"/>
                  <a:gd name="T22" fmla="*/ 0 w 935"/>
                  <a:gd name="T23" fmla="*/ 0 h 954"/>
                  <a:gd name="T24" fmla="*/ 0 w 935"/>
                  <a:gd name="T25" fmla="*/ 0 h 954"/>
                  <a:gd name="T26" fmla="*/ 0 w 935"/>
                  <a:gd name="T27" fmla="*/ 0 h 954"/>
                  <a:gd name="T28" fmla="*/ 0 w 935"/>
                  <a:gd name="T29" fmla="*/ 0 h 954"/>
                  <a:gd name="T30" fmla="*/ 0 w 935"/>
                  <a:gd name="T31" fmla="*/ 0 h 954"/>
                  <a:gd name="T32" fmla="*/ 0 w 935"/>
                  <a:gd name="T33" fmla="*/ 0 h 954"/>
                  <a:gd name="T34" fmla="*/ 0 w 935"/>
                  <a:gd name="T35" fmla="*/ 0 h 954"/>
                  <a:gd name="T36" fmla="*/ 0 w 935"/>
                  <a:gd name="T37" fmla="*/ 0 h 954"/>
                  <a:gd name="T38" fmla="*/ 0 w 935"/>
                  <a:gd name="T39" fmla="*/ 0 h 954"/>
                  <a:gd name="T40" fmla="*/ 0 w 935"/>
                  <a:gd name="T41" fmla="*/ 0 h 954"/>
                  <a:gd name="T42" fmla="*/ 0 w 935"/>
                  <a:gd name="T43" fmla="*/ 0 h 954"/>
                  <a:gd name="T44" fmla="*/ 0 w 935"/>
                  <a:gd name="T45" fmla="*/ 0 h 954"/>
                  <a:gd name="T46" fmla="*/ 0 w 935"/>
                  <a:gd name="T47" fmla="*/ 0 h 954"/>
                  <a:gd name="T48" fmla="*/ 0 w 935"/>
                  <a:gd name="T49" fmla="*/ 0 h 9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5"/>
                  <a:gd name="T76" fmla="*/ 0 h 954"/>
                  <a:gd name="T77" fmla="*/ 935 w 935"/>
                  <a:gd name="T78" fmla="*/ 954 h 9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5" h="954">
                    <a:moveTo>
                      <a:pt x="0" y="0"/>
                    </a:moveTo>
                    <a:lnTo>
                      <a:pt x="39" y="29"/>
                    </a:lnTo>
                    <a:lnTo>
                      <a:pt x="84" y="60"/>
                    </a:lnTo>
                    <a:lnTo>
                      <a:pt x="131" y="97"/>
                    </a:lnTo>
                    <a:lnTo>
                      <a:pt x="183" y="135"/>
                    </a:lnTo>
                    <a:lnTo>
                      <a:pt x="240" y="178"/>
                    </a:lnTo>
                    <a:lnTo>
                      <a:pt x="298" y="225"/>
                    </a:lnTo>
                    <a:lnTo>
                      <a:pt x="359" y="275"/>
                    </a:lnTo>
                    <a:lnTo>
                      <a:pt x="423" y="331"/>
                    </a:lnTo>
                    <a:lnTo>
                      <a:pt x="455" y="360"/>
                    </a:lnTo>
                    <a:lnTo>
                      <a:pt x="488" y="391"/>
                    </a:lnTo>
                    <a:lnTo>
                      <a:pt x="520" y="422"/>
                    </a:lnTo>
                    <a:lnTo>
                      <a:pt x="553" y="456"/>
                    </a:lnTo>
                    <a:lnTo>
                      <a:pt x="585" y="490"/>
                    </a:lnTo>
                    <a:lnTo>
                      <a:pt x="619" y="526"/>
                    </a:lnTo>
                    <a:lnTo>
                      <a:pt x="651" y="562"/>
                    </a:lnTo>
                    <a:lnTo>
                      <a:pt x="684" y="601"/>
                    </a:lnTo>
                    <a:lnTo>
                      <a:pt x="716" y="640"/>
                    </a:lnTo>
                    <a:lnTo>
                      <a:pt x="749" y="681"/>
                    </a:lnTo>
                    <a:lnTo>
                      <a:pt x="781" y="723"/>
                    </a:lnTo>
                    <a:lnTo>
                      <a:pt x="812" y="766"/>
                    </a:lnTo>
                    <a:lnTo>
                      <a:pt x="844" y="811"/>
                    </a:lnTo>
                    <a:lnTo>
                      <a:pt x="875" y="857"/>
                    </a:lnTo>
                    <a:lnTo>
                      <a:pt x="905" y="905"/>
                    </a:lnTo>
                    <a:lnTo>
                      <a:pt x="935" y="954"/>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87" name="Freeform 30">
                <a:extLst>
                  <a:ext uri="{FF2B5EF4-FFF2-40B4-BE49-F238E27FC236}">
                    <a16:creationId xmlns:a16="http://schemas.microsoft.com/office/drawing/2014/main" xmlns="" id="{194CA5B5-A7A0-58F0-1609-85707669EE75}"/>
                  </a:ext>
                </a:extLst>
              </p:cNvPr>
              <p:cNvSpPr>
                <a:spLocks/>
              </p:cNvSpPr>
              <p:nvPr/>
            </p:nvSpPr>
            <p:spPr bwMode="auto">
              <a:xfrm>
                <a:off x="2136" y="1450"/>
                <a:ext cx="394" cy="468"/>
              </a:xfrm>
              <a:custGeom>
                <a:avLst/>
                <a:gdLst>
                  <a:gd name="T0" fmla="*/ 0 w 1971"/>
                  <a:gd name="T1" fmla="*/ 0 h 2337"/>
                  <a:gd name="T2" fmla="*/ 0 w 1971"/>
                  <a:gd name="T3" fmla="*/ 0 h 2337"/>
                  <a:gd name="T4" fmla="*/ 0 w 1971"/>
                  <a:gd name="T5" fmla="*/ 0 h 2337"/>
                  <a:gd name="T6" fmla="*/ 0 w 1971"/>
                  <a:gd name="T7" fmla="*/ 0 h 2337"/>
                  <a:gd name="T8" fmla="*/ 0 w 1971"/>
                  <a:gd name="T9" fmla="*/ 0 h 2337"/>
                  <a:gd name="T10" fmla="*/ 0 w 1971"/>
                  <a:gd name="T11" fmla="*/ 0 h 2337"/>
                  <a:gd name="T12" fmla="*/ 0 w 1971"/>
                  <a:gd name="T13" fmla="*/ 0 h 2337"/>
                  <a:gd name="T14" fmla="*/ 0 w 1971"/>
                  <a:gd name="T15" fmla="*/ 0 h 2337"/>
                  <a:gd name="T16" fmla="*/ 0 w 1971"/>
                  <a:gd name="T17" fmla="*/ 0 h 2337"/>
                  <a:gd name="T18" fmla="*/ 0 w 1971"/>
                  <a:gd name="T19" fmla="*/ 0 h 2337"/>
                  <a:gd name="T20" fmla="*/ 0 w 1971"/>
                  <a:gd name="T21" fmla="*/ 0 h 2337"/>
                  <a:gd name="T22" fmla="*/ 0 w 1971"/>
                  <a:gd name="T23" fmla="*/ 0 h 2337"/>
                  <a:gd name="T24" fmla="*/ 0 w 1971"/>
                  <a:gd name="T25" fmla="*/ 0 h 2337"/>
                  <a:gd name="T26" fmla="*/ 0 w 1971"/>
                  <a:gd name="T27" fmla="*/ 0 h 2337"/>
                  <a:gd name="T28" fmla="*/ 0 w 1971"/>
                  <a:gd name="T29" fmla="*/ 0 h 2337"/>
                  <a:gd name="T30" fmla="*/ 0 w 1971"/>
                  <a:gd name="T31" fmla="*/ 0 h 2337"/>
                  <a:gd name="T32" fmla="*/ 0 w 1971"/>
                  <a:gd name="T33" fmla="*/ 0 h 2337"/>
                  <a:gd name="T34" fmla="*/ 0 w 1971"/>
                  <a:gd name="T35" fmla="*/ 0 h 2337"/>
                  <a:gd name="T36" fmla="*/ 0 w 1971"/>
                  <a:gd name="T37" fmla="*/ 0 h 2337"/>
                  <a:gd name="T38" fmla="*/ 0 w 1971"/>
                  <a:gd name="T39" fmla="*/ 0 h 2337"/>
                  <a:gd name="T40" fmla="*/ 0 w 1971"/>
                  <a:gd name="T41" fmla="*/ 0 h 2337"/>
                  <a:gd name="T42" fmla="*/ 0 w 1971"/>
                  <a:gd name="T43" fmla="*/ 0 h 2337"/>
                  <a:gd name="T44" fmla="*/ 0 w 1971"/>
                  <a:gd name="T45" fmla="*/ 0 h 2337"/>
                  <a:gd name="T46" fmla="*/ 0 w 1971"/>
                  <a:gd name="T47" fmla="*/ 0 h 2337"/>
                  <a:gd name="T48" fmla="*/ 0 w 1971"/>
                  <a:gd name="T49" fmla="*/ 0 h 2337"/>
                  <a:gd name="T50" fmla="*/ 0 w 1971"/>
                  <a:gd name="T51" fmla="*/ 0 h 2337"/>
                  <a:gd name="T52" fmla="*/ 0 w 1971"/>
                  <a:gd name="T53" fmla="*/ 0 h 2337"/>
                  <a:gd name="T54" fmla="*/ 0 w 1971"/>
                  <a:gd name="T55" fmla="*/ 0 h 2337"/>
                  <a:gd name="T56" fmla="*/ 0 w 1971"/>
                  <a:gd name="T57" fmla="*/ 0 h 2337"/>
                  <a:gd name="T58" fmla="*/ 0 w 1971"/>
                  <a:gd name="T59" fmla="*/ 0 h 2337"/>
                  <a:gd name="T60" fmla="*/ 0 w 1971"/>
                  <a:gd name="T61" fmla="*/ 0 h 2337"/>
                  <a:gd name="T62" fmla="*/ 0 w 1971"/>
                  <a:gd name="T63" fmla="*/ 0 h 2337"/>
                  <a:gd name="T64" fmla="*/ 0 w 1971"/>
                  <a:gd name="T65" fmla="*/ 0 h 2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1"/>
                  <a:gd name="T100" fmla="*/ 0 h 2337"/>
                  <a:gd name="T101" fmla="*/ 1971 w 1971"/>
                  <a:gd name="T102" fmla="*/ 2337 h 2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1" h="2337">
                    <a:moveTo>
                      <a:pt x="0" y="0"/>
                    </a:moveTo>
                    <a:lnTo>
                      <a:pt x="30" y="22"/>
                    </a:lnTo>
                    <a:lnTo>
                      <a:pt x="66" y="51"/>
                    </a:lnTo>
                    <a:lnTo>
                      <a:pt x="106" y="86"/>
                    </a:lnTo>
                    <a:lnTo>
                      <a:pt x="151" y="126"/>
                    </a:lnTo>
                    <a:lnTo>
                      <a:pt x="201" y="171"/>
                    </a:lnTo>
                    <a:lnTo>
                      <a:pt x="254" y="220"/>
                    </a:lnTo>
                    <a:lnTo>
                      <a:pt x="312" y="275"/>
                    </a:lnTo>
                    <a:lnTo>
                      <a:pt x="373" y="335"/>
                    </a:lnTo>
                    <a:lnTo>
                      <a:pt x="436" y="399"/>
                    </a:lnTo>
                    <a:lnTo>
                      <a:pt x="502" y="466"/>
                    </a:lnTo>
                    <a:lnTo>
                      <a:pt x="571" y="538"/>
                    </a:lnTo>
                    <a:lnTo>
                      <a:pt x="642" y="611"/>
                    </a:lnTo>
                    <a:lnTo>
                      <a:pt x="715" y="689"/>
                    </a:lnTo>
                    <a:lnTo>
                      <a:pt x="788" y="768"/>
                    </a:lnTo>
                    <a:lnTo>
                      <a:pt x="863" y="851"/>
                    </a:lnTo>
                    <a:lnTo>
                      <a:pt x="939" y="934"/>
                    </a:lnTo>
                    <a:lnTo>
                      <a:pt x="1015" y="1021"/>
                    </a:lnTo>
                    <a:lnTo>
                      <a:pt x="1091" y="1108"/>
                    </a:lnTo>
                    <a:lnTo>
                      <a:pt x="1166" y="1198"/>
                    </a:lnTo>
                    <a:lnTo>
                      <a:pt x="1242" y="1288"/>
                    </a:lnTo>
                    <a:lnTo>
                      <a:pt x="1316" y="1378"/>
                    </a:lnTo>
                    <a:lnTo>
                      <a:pt x="1388" y="1469"/>
                    </a:lnTo>
                    <a:lnTo>
                      <a:pt x="1460" y="1560"/>
                    </a:lnTo>
                    <a:lnTo>
                      <a:pt x="1529" y="1651"/>
                    </a:lnTo>
                    <a:lnTo>
                      <a:pt x="1596" y="1741"/>
                    </a:lnTo>
                    <a:lnTo>
                      <a:pt x="1660" y="1831"/>
                    </a:lnTo>
                    <a:lnTo>
                      <a:pt x="1722" y="1919"/>
                    </a:lnTo>
                    <a:lnTo>
                      <a:pt x="1779" y="2007"/>
                    </a:lnTo>
                    <a:lnTo>
                      <a:pt x="1834" y="2093"/>
                    </a:lnTo>
                    <a:lnTo>
                      <a:pt x="1884" y="2176"/>
                    </a:lnTo>
                    <a:lnTo>
                      <a:pt x="1930" y="2257"/>
                    </a:lnTo>
                    <a:lnTo>
                      <a:pt x="1971" y="2337"/>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88" name="Freeform 31">
                <a:extLst>
                  <a:ext uri="{FF2B5EF4-FFF2-40B4-BE49-F238E27FC236}">
                    <a16:creationId xmlns:a16="http://schemas.microsoft.com/office/drawing/2014/main" xmlns="" id="{51C43006-130D-E7EE-90A1-A200F68ABD2D}"/>
                  </a:ext>
                </a:extLst>
              </p:cNvPr>
              <p:cNvSpPr>
                <a:spLocks/>
              </p:cNvSpPr>
              <p:nvPr/>
            </p:nvSpPr>
            <p:spPr bwMode="auto">
              <a:xfrm>
                <a:off x="2233" y="1586"/>
                <a:ext cx="290" cy="1082"/>
              </a:xfrm>
              <a:custGeom>
                <a:avLst/>
                <a:gdLst>
                  <a:gd name="T0" fmla="*/ 0 w 1452"/>
                  <a:gd name="T1" fmla="*/ 0 h 5412"/>
                  <a:gd name="T2" fmla="*/ 0 w 1452"/>
                  <a:gd name="T3" fmla="*/ 0 h 5412"/>
                  <a:gd name="T4" fmla="*/ 0 w 1452"/>
                  <a:gd name="T5" fmla="*/ 0 h 5412"/>
                  <a:gd name="T6" fmla="*/ 0 w 1452"/>
                  <a:gd name="T7" fmla="*/ 0 h 5412"/>
                  <a:gd name="T8" fmla="*/ 0 w 1452"/>
                  <a:gd name="T9" fmla="*/ 0 h 5412"/>
                  <a:gd name="T10" fmla="*/ 0 w 1452"/>
                  <a:gd name="T11" fmla="*/ 0 h 5412"/>
                  <a:gd name="T12" fmla="*/ 0 w 1452"/>
                  <a:gd name="T13" fmla="*/ 0 h 5412"/>
                  <a:gd name="T14" fmla="*/ 0 w 1452"/>
                  <a:gd name="T15" fmla="*/ 0 h 5412"/>
                  <a:gd name="T16" fmla="*/ 0 w 1452"/>
                  <a:gd name="T17" fmla="*/ 0 h 5412"/>
                  <a:gd name="T18" fmla="*/ 0 w 1452"/>
                  <a:gd name="T19" fmla="*/ 0 h 5412"/>
                  <a:gd name="T20" fmla="*/ 0 w 1452"/>
                  <a:gd name="T21" fmla="*/ 0 h 5412"/>
                  <a:gd name="T22" fmla="*/ 0 w 1452"/>
                  <a:gd name="T23" fmla="*/ 0 h 5412"/>
                  <a:gd name="T24" fmla="*/ 0 w 1452"/>
                  <a:gd name="T25" fmla="*/ 0 h 5412"/>
                  <a:gd name="T26" fmla="*/ 0 w 1452"/>
                  <a:gd name="T27" fmla="*/ 0 h 5412"/>
                  <a:gd name="T28" fmla="*/ 0 w 1452"/>
                  <a:gd name="T29" fmla="*/ 0 h 5412"/>
                  <a:gd name="T30" fmla="*/ 0 w 1452"/>
                  <a:gd name="T31" fmla="*/ 0 h 5412"/>
                  <a:gd name="T32" fmla="*/ 0 w 1452"/>
                  <a:gd name="T33" fmla="*/ 0 h 5412"/>
                  <a:gd name="T34" fmla="*/ 0 w 1452"/>
                  <a:gd name="T35" fmla="*/ 0 h 5412"/>
                  <a:gd name="T36" fmla="*/ 0 w 1452"/>
                  <a:gd name="T37" fmla="*/ 0 h 5412"/>
                  <a:gd name="T38" fmla="*/ 0 w 1452"/>
                  <a:gd name="T39" fmla="*/ 0 h 5412"/>
                  <a:gd name="T40" fmla="*/ 0 w 1452"/>
                  <a:gd name="T41" fmla="*/ 0 h 5412"/>
                  <a:gd name="T42" fmla="*/ 0 w 1452"/>
                  <a:gd name="T43" fmla="*/ 0 h 5412"/>
                  <a:gd name="T44" fmla="*/ 0 w 1452"/>
                  <a:gd name="T45" fmla="*/ 0 h 5412"/>
                  <a:gd name="T46" fmla="*/ 0 w 1452"/>
                  <a:gd name="T47" fmla="*/ 0 h 5412"/>
                  <a:gd name="T48" fmla="*/ 0 w 1452"/>
                  <a:gd name="T49" fmla="*/ 0 h 5412"/>
                  <a:gd name="T50" fmla="*/ 0 w 1452"/>
                  <a:gd name="T51" fmla="*/ 0 h 5412"/>
                  <a:gd name="T52" fmla="*/ 0 w 1452"/>
                  <a:gd name="T53" fmla="*/ 0 h 5412"/>
                  <a:gd name="T54" fmla="*/ 0 w 1452"/>
                  <a:gd name="T55" fmla="*/ 0 h 5412"/>
                  <a:gd name="T56" fmla="*/ 0 w 1452"/>
                  <a:gd name="T57" fmla="*/ 0 h 5412"/>
                  <a:gd name="T58" fmla="*/ 0 w 1452"/>
                  <a:gd name="T59" fmla="*/ 0 h 5412"/>
                  <a:gd name="T60" fmla="*/ 0 w 1452"/>
                  <a:gd name="T61" fmla="*/ 0 h 5412"/>
                  <a:gd name="T62" fmla="*/ 0 w 1452"/>
                  <a:gd name="T63" fmla="*/ 0 h 5412"/>
                  <a:gd name="T64" fmla="*/ 0 w 1452"/>
                  <a:gd name="T65" fmla="*/ 0 h 54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2"/>
                  <a:gd name="T100" fmla="*/ 0 h 5412"/>
                  <a:gd name="T101" fmla="*/ 1452 w 1452"/>
                  <a:gd name="T102" fmla="*/ 5412 h 54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2" h="5412">
                    <a:moveTo>
                      <a:pt x="0" y="0"/>
                    </a:moveTo>
                    <a:lnTo>
                      <a:pt x="31" y="70"/>
                    </a:lnTo>
                    <a:lnTo>
                      <a:pt x="63" y="150"/>
                    </a:lnTo>
                    <a:lnTo>
                      <a:pt x="100" y="238"/>
                    </a:lnTo>
                    <a:lnTo>
                      <a:pt x="138" y="337"/>
                    </a:lnTo>
                    <a:lnTo>
                      <a:pt x="179" y="443"/>
                    </a:lnTo>
                    <a:lnTo>
                      <a:pt x="222" y="558"/>
                    </a:lnTo>
                    <a:lnTo>
                      <a:pt x="266" y="682"/>
                    </a:lnTo>
                    <a:lnTo>
                      <a:pt x="313" y="813"/>
                    </a:lnTo>
                    <a:lnTo>
                      <a:pt x="360" y="951"/>
                    </a:lnTo>
                    <a:lnTo>
                      <a:pt x="409" y="1096"/>
                    </a:lnTo>
                    <a:lnTo>
                      <a:pt x="459" y="1248"/>
                    </a:lnTo>
                    <a:lnTo>
                      <a:pt x="510" y="1407"/>
                    </a:lnTo>
                    <a:lnTo>
                      <a:pt x="563" y="1571"/>
                    </a:lnTo>
                    <a:lnTo>
                      <a:pt x="615" y="1741"/>
                    </a:lnTo>
                    <a:lnTo>
                      <a:pt x="667" y="1917"/>
                    </a:lnTo>
                    <a:lnTo>
                      <a:pt x="721" y="2098"/>
                    </a:lnTo>
                    <a:lnTo>
                      <a:pt x="773" y="2284"/>
                    </a:lnTo>
                    <a:lnTo>
                      <a:pt x="827" y="2474"/>
                    </a:lnTo>
                    <a:lnTo>
                      <a:pt x="879" y="2667"/>
                    </a:lnTo>
                    <a:lnTo>
                      <a:pt x="932" y="2866"/>
                    </a:lnTo>
                    <a:lnTo>
                      <a:pt x="983" y="3067"/>
                    </a:lnTo>
                    <a:lnTo>
                      <a:pt x="1034" y="3271"/>
                    </a:lnTo>
                    <a:lnTo>
                      <a:pt x="1083" y="3479"/>
                    </a:lnTo>
                    <a:lnTo>
                      <a:pt x="1132" y="3688"/>
                    </a:lnTo>
                    <a:lnTo>
                      <a:pt x="1179" y="3899"/>
                    </a:lnTo>
                    <a:lnTo>
                      <a:pt x="1224" y="4113"/>
                    </a:lnTo>
                    <a:lnTo>
                      <a:pt x="1268" y="4327"/>
                    </a:lnTo>
                    <a:lnTo>
                      <a:pt x="1309" y="4543"/>
                    </a:lnTo>
                    <a:lnTo>
                      <a:pt x="1349" y="4760"/>
                    </a:lnTo>
                    <a:lnTo>
                      <a:pt x="1386" y="4978"/>
                    </a:lnTo>
                    <a:lnTo>
                      <a:pt x="1421" y="5195"/>
                    </a:lnTo>
                    <a:lnTo>
                      <a:pt x="1452" y="5412"/>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89" name="Freeform 32">
                <a:extLst>
                  <a:ext uri="{FF2B5EF4-FFF2-40B4-BE49-F238E27FC236}">
                    <a16:creationId xmlns:a16="http://schemas.microsoft.com/office/drawing/2014/main" xmlns="" id="{0724151D-AB1C-86A5-FACB-478CB53FC017}"/>
                  </a:ext>
                </a:extLst>
              </p:cNvPr>
              <p:cNvSpPr>
                <a:spLocks/>
              </p:cNvSpPr>
              <p:nvPr/>
            </p:nvSpPr>
            <p:spPr bwMode="auto">
              <a:xfrm>
                <a:off x="2157" y="1586"/>
                <a:ext cx="329" cy="1082"/>
              </a:xfrm>
              <a:custGeom>
                <a:avLst/>
                <a:gdLst>
                  <a:gd name="T0" fmla="*/ 0 w 1646"/>
                  <a:gd name="T1" fmla="*/ 0 h 5412"/>
                  <a:gd name="T2" fmla="*/ 0 w 1646"/>
                  <a:gd name="T3" fmla="*/ 0 h 5412"/>
                  <a:gd name="T4" fmla="*/ 0 w 1646"/>
                  <a:gd name="T5" fmla="*/ 0 h 5412"/>
                  <a:gd name="T6" fmla="*/ 0 w 1646"/>
                  <a:gd name="T7" fmla="*/ 0 h 5412"/>
                  <a:gd name="T8" fmla="*/ 0 w 1646"/>
                  <a:gd name="T9" fmla="*/ 0 h 5412"/>
                  <a:gd name="T10" fmla="*/ 0 w 1646"/>
                  <a:gd name="T11" fmla="*/ 0 h 5412"/>
                  <a:gd name="T12" fmla="*/ 0 w 1646"/>
                  <a:gd name="T13" fmla="*/ 0 h 5412"/>
                  <a:gd name="T14" fmla="*/ 0 w 1646"/>
                  <a:gd name="T15" fmla="*/ 0 h 5412"/>
                  <a:gd name="T16" fmla="*/ 0 w 1646"/>
                  <a:gd name="T17" fmla="*/ 0 h 5412"/>
                  <a:gd name="T18" fmla="*/ 0 w 1646"/>
                  <a:gd name="T19" fmla="*/ 0 h 5412"/>
                  <a:gd name="T20" fmla="*/ 0 w 1646"/>
                  <a:gd name="T21" fmla="*/ 0 h 5412"/>
                  <a:gd name="T22" fmla="*/ 0 w 1646"/>
                  <a:gd name="T23" fmla="*/ 0 h 5412"/>
                  <a:gd name="T24" fmla="*/ 0 w 1646"/>
                  <a:gd name="T25" fmla="*/ 0 h 5412"/>
                  <a:gd name="T26" fmla="*/ 0 w 1646"/>
                  <a:gd name="T27" fmla="*/ 0 h 5412"/>
                  <a:gd name="T28" fmla="*/ 0 w 1646"/>
                  <a:gd name="T29" fmla="*/ 0 h 5412"/>
                  <a:gd name="T30" fmla="*/ 0 w 1646"/>
                  <a:gd name="T31" fmla="*/ 0 h 5412"/>
                  <a:gd name="T32" fmla="*/ 0 w 1646"/>
                  <a:gd name="T33" fmla="*/ 0 h 5412"/>
                  <a:gd name="T34" fmla="*/ 0 w 1646"/>
                  <a:gd name="T35" fmla="*/ 0 h 5412"/>
                  <a:gd name="T36" fmla="*/ 0 w 1646"/>
                  <a:gd name="T37" fmla="*/ 0 h 5412"/>
                  <a:gd name="T38" fmla="*/ 0 w 1646"/>
                  <a:gd name="T39" fmla="*/ 0 h 5412"/>
                  <a:gd name="T40" fmla="*/ 0 w 1646"/>
                  <a:gd name="T41" fmla="*/ 0 h 5412"/>
                  <a:gd name="T42" fmla="*/ 0 w 1646"/>
                  <a:gd name="T43" fmla="*/ 0 h 5412"/>
                  <a:gd name="T44" fmla="*/ 0 w 1646"/>
                  <a:gd name="T45" fmla="*/ 0 h 5412"/>
                  <a:gd name="T46" fmla="*/ 0 w 1646"/>
                  <a:gd name="T47" fmla="*/ 0 h 5412"/>
                  <a:gd name="T48" fmla="*/ 0 w 1646"/>
                  <a:gd name="T49" fmla="*/ 0 h 5412"/>
                  <a:gd name="T50" fmla="*/ 0 w 1646"/>
                  <a:gd name="T51" fmla="*/ 0 h 5412"/>
                  <a:gd name="T52" fmla="*/ 0 w 1646"/>
                  <a:gd name="T53" fmla="*/ 0 h 5412"/>
                  <a:gd name="T54" fmla="*/ 0 w 1646"/>
                  <a:gd name="T55" fmla="*/ 0 h 5412"/>
                  <a:gd name="T56" fmla="*/ 0 w 1646"/>
                  <a:gd name="T57" fmla="*/ 0 h 5412"/>
                  <a:gd name="T58" fmla="*/ 0 w 1646"/>
                  <a:gd name="T59" fmla="*/ 0 h 5412"/>
                  <a:gd name="T60" fmla="*/ 0 w 1646"/>
                  <a:gd name="T61" fmla="*/ 0 h 5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46"/>
                  <a:gd name="T94" fmla="*/ 0 h 5412"/>
                  <a:gd name="T95" fmla="*/ 1646 w 1646"/>
                  <a:gd name="T96" fmla="*/ 5412 h 5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46" h="5412">
                    <a:moveTo>
                      <a:pt x="0" y="0"/>
                    </a:moveTo>
                    <a:lnTo>
                      <a:pt x="66" y="150"/>
                    </a:lnTo>
                    <a:lnTo>
                      <a:pt x="147" y="337"/>
                    </a:lnTo>
                    <a:lnTo>
                      <a:pt x="192" y="443"/>
                    </a:lnTo>
                    <a:lnTo>
                      <a:pt x="240" y="558"/>
                    </a:lnTo>
                    <a:lnTo>
                      <a:pt x="290" y="682"/>
                    </a:lnTo>
                    <a:lnTo>
                      <a:pt x="342" y="813"/>
                    </a:lnTo>
                    <a:lnTo>
                      <a:pt x="397" y="951"/>
                    </a:lnTo>
                    <a:lnTo>
                      <a:pt x="453" y="1096"/>
                    </a:lnTo>
                    <a:lnTo>
                      <a:pt x="512" y="1248"/>
                    </a:lnTo>
                    <a:lnTo>
                      <a:pt x="570" y="1407"/>
                    </a:lnTo>
                    <a:lnTo>
                      <a:pt x="630" y="1571"/>
                    </a:lnTo>
                    <a:lnTo>
                      <a:pt x="691" y="1741"/>
                    </a:lnTo>
                    <a:lnTo>
                      <a:pt x="754" y="1917"/>
                    </a:lnTo>
                    <a:lnTo>
                      <a:pt x="816" y="2098"/>
                    </a:lnTo>
                    <a:lnTo>
                      <a:pt x="877" y="2284"/>
                    </a:lnTo>
                    <a:lnTo>
                      <a:pt x="940" y="2474"/>
                    </a:lnTo>
                    <a:lnTo>
                      <a:pt x="1001" y="2667"/>
                    </a:lnTo>
                    <a:lnTo>
                      <a:pt x="1062" y="2866"/>
                    </a:lnTo>
                    <a:lnTo>
                      <a:pt x="1122" y="3067"/>
                    </a:lnTo>
                    <a:lnTo>
                      <a:pt x="1181" y="3271"/>
                    </a:lnTo>
                    <a:lnTo>
                      <a:pt x="1237" y="3479"/>
                    </a:lnTo>
                    <a:lnTo>
                      <a:pt x="1293" y="3688"/>
                    </a:lnTo>
                    <a:lnTo>
                      <a:pt x="1347" y="3899"/>
                    </a:lnTo>
                    <a:lnTo>
                      <a:pt x="1398" y="4113"/>
                    </a:lnTo>
                    <a:lnTo>
                      <a:pt x="1446" y="4327"/>
                    </a:lnTo>
                    <a:lnTo>
                      <a:pt x="1493" y="4543"/>
                    </a:lnTo>
                    <a:lnTo>
                      <a:pt x="1536" y="4760"/>
                    </a:lnTo>
                    <a:lnTo>
                      <a:pt x="1576" y="4978"/>
                    </a:lnTo>
                    <a:lnTo>
                      <a:pt x="1612" y="5195"/>
                    </a:lnTo>
                    <a:lnTo>
                      <a:pt x="1646" y="5412"/>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90" name="Freeform 33">
                <a:extLst>
                  <a:ext uri="{FF2B5EF4-FFF2-40B4-BE49-F238E27FC236}">
                    <a16:creationId xmlns:a16="http://schemas.microsoft.com/office/drawing/2014/main" xmlns="" id="{2CF12010-2A13-9D1A-1509-276732D072BF}"/>
                  </a:ext>
                </a:extLst>
              </p:cNvPr>
              <p:cNvSpPr>
                <a:spLocks/>
              </p:cNvSpPr>
              <p:nvPr/>
            </p:nvSpPr>
            <p:spPr bwMode="auto">
              <a:xfrm>
                <a:off x="2988" y="1374"/>
                <a:ext cx="113" cy="1305"/>
              </a:xfrm>
              <a:custGeom>
                <a:avLst/>
                <a:gdLst>
                  <a:gd name="T0" fmla="*/ 0 w 566"/>
                  <a:gd name="T1" fmla="*/ 0 h 6523"/>
                  <a:gd name="T2" fmla="*/ 0 w 566"/>
                  <a:gd name="T3" fmla="*/ 0 h 6523"/>
                  <a:gd name="T4" fmla="*/ 0 w 566"/>
                  <a:gd name="T5" fmla="*/ 0 h 6523"/>
                  <a:gd name="T6" fmla="*/ 0 w 566"/>
                  <a:gd name="T7" fmla="*/ 0 h 6523"/>
                  <a:gd name="T8" fmla="*/ 0 w 566"/>
                  <a:gd name="T9" fmla="*/ 0 h 6523"/>
                  <a:gd name="T10" fmla="*/ 0 w 566"/>
                  <a:gd name="T11" fmla="*/ 0 h 6523"/>
                  <a:gd name="T12" fmla="*/ 0 w 566"/>
                  <a:gd name="T13" fmla="*/ 0 h 6523"/>
                  <a:gd name="T14" fmla="*/ 0 w 566"/>
                  <a:gd name="T15" fmla="*/ 0 h 6523"/>
                  <a:gd name="T16" fmla="*/ 0 w 566"/>
                  <a:gd name="T17" fmla="*/ 0 h 6523"/>
                  <a:gd name="T18" fmla="*/ 0 w 566"/>
                  <a:gd name="T19" fmla="*/ 0 h 6523"/>
                  <a:gd name="T20" fmla="*/ 0 w 566"/>
                  <a:gd name="T21" fmla="*/ 0 h 6523"/>
                  <a:gd name="T22" fmla="*/ 0 w 566"/>
                  <a:gd name="T23" fmla="*/ 0 h 6523"/>
                  <a:gd name="T24" fmla="*/ 0 w 566"/>
                  <a:gd name="T25" fmla="*/ 0 h 6523"/>
                  <a:gd name="T26" fmla="*/ 0 w 566"/>
                  <a:gd name="T27" fmla="*/ 0 h 6523"/>
                  <a:gd name="T28" fmla="*/ 0 w 566"/>
                  <a:gd name="T29" fmla="*/ 0 h 6523"/>
                  <a:gd name="T30" fmla="*/ 0 w 566"/>
                  <a:gd name="T31" fmla="*/ 0 h 6523"/>
                  <a:gd name="T32" fmla="*/ 0 w 566"/>
                  <a:gd name="T33" fmla="*/ 0 h 6523"/>
                  <a:gd name="T34" fmla="*/ 0 w 566"/>
                  <a:gd name="T35" fmla="*/ 0 h 6523"/>
                  <a:gd name="T36" fmla="*/ 0 w 566"/>
                  <a:gd name="T37" fmla="*/ 0 h 6523"/>
                  <a:gd name="T38" fmla="*/ 0 w 566"/>
                  <a:gd name="T39" fmla="*/ 0 h 6523"/>
                  <a:gd name="T40" fmla="*/ 0 w 566"/>
                  <a:gd name="T41" fmla="*/ 0 h 6523"/>
                  <a:gd name="T42" fmla="*/ 0 w 566"/>
                  <a:gd name="T43" fmla="*/ 0 h 6523"/>
                  <a:gd name="T44" fmla="*/ 0 w 566"/>
                  <a:gd name="T45" fmla="*/ 0 h 6523"/>
                  <a:gd name="T46" fmla="*/ 0 w 566"/>
                  <a:gd name="T47" fmla="*/ 0 h 6523"/>
                  <a:gd name="T48" fmla="*/ 0 w 566"/>
                  <a:gd name="T49" fmla="*/ 0 h 6523"/>
                  <a:gd name="T50" fmla="*/ 0 w 566"/>
                  <a:gd name="T51" fmla="*/ 0 h 6523"/>
                  <a:gd name="T52" fmla="*/ 0 w 566"/>
                  <a:gd name="T53" fmla="*/ 0 h 6523"/>
                  <a:gd name="T54" fmla="*/ 0 w 566"/>
                  <a:gd name="T55" fmla="*/ 0 h 6523"/>
                  <a:gd name="T56" fmla="*/ 0 w 566"/>
                  <a:gd name="T57" fmla="*/ 0 h 6523"/>
                  <a:gd name="T58" fmla="*/ 0 w 566"/>
                  <a:gd name="T59" fmla="*/ 0 h 6523"/>
                  <a:gd name="T60" fmla="*/ 0 w 566"/>
                  <a:gd name="T61" fmla="*/ 0 h 6523"/>
                  <a:gd name="T62" fmla="*/ 0 w 566"/>
                  <a:gd name="T63" fmla="*/ 0 h 6523"/>
                  <a:gd name="T64" fmla="*/ 0 w 566"/>
                  <a:gd name="T65" fmla="*/ 0 h 6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6"/>
                  <a:gd name="T100" fmla="*/ 0 h 6523"/>
                  <a:gd name="T101" fmla="*/ 566 w 566"/>
                  <a:gd name="T102" fmla="*/ 6523 h 6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6" h="6523">
                    <a:moveTo>
                      <a:pt x="566" y="0"/>
                    </a:moveTo>
                    <a:lnTo>
                      <a:pt x="550" y="60"/>
                    </a:lnTo>
                    <a:lnTo>
                      <a:pt x="531" y="132"/>
                    </a:lnTo>
                    <a:lnTo>
                      <a:pt x="510" y="217"/>
                    </a:lnTo>
                    <a:lnTo>
                      <a:pt x="488" y="314"/>
                    </a:lnTo>
                    <a:lnTo>
                      <a:pt x="463" y="423"/>
                    </a:lnTo>
                    <a:lnTo>
                      <a:pt x="437" y="543"/>
                    </a:lnTo>
                    <a:lnTo>
                      <a:pt x="410" y="674"/>
                    </a:lnTo>
                    <a:lnTo>
                      <a:pt x="382" y="816"/>
                    </a:lnTo>
                    <a:lnTo>
                      <a:pt x="353" y="968"/>
                    </a:lnTo>
                    <a:lnTo>
                      <a:pt x="323" y="1131"/>
                    </a:lnTo>
                    <a:lnTo>
                      <a:pt x="294" y="1303"/>
                    </a:lnTo>
                    <a:lnTo>
                      <a:pt x="264" y="1484"/>
                    </a:lnTo>
                    <a:lnTo>
                      <a:pt x="236" y="1674"/>
                    </a:lnTo>
                    <a:lnTo>
                      <a:pt x="207" y="1872"/>
                    </a:lnTo>
                    <a:lnTo>
                      <a:pt x="180" y="2079"/>
                    </a:lnTo>
                    <a:lnTo>
                      <a:pt x="152" y="2294"/>
                    </a:lnTo>
                    <a:lnTo>
                      <a:pt x="127" y="2516"/>
                    </a:lnTo>
                    <a:lnTo>
                      <a:pt x="103" y="2746"/>
                    </a:lnTo>
                    <a:lnTo>
                      <a:pt x="81" y="2983"/>
                    </a:lnTo>
                    <a:lnTo>
                      <a:pt x="61" y="3225"/>
                    </a:lnTo>
                    <a:lnTo>
                      <a:pt x="44" y="3475"/>
                    </a:lnTo>
                    <a:lnTo>
                      <a:pt x="29" y="3729"/>
                    </a:lnTo>
                    <a:lnTo>
                      <a:pt x="17" y="3990"/>
                    </a:lnTo>
                    <a:lnTo>
                      <a:pt x="7" y="4256"/>
                    </a:lnTo>
                    <a:lnTo>
                      <a:pt x="2" y="4526"/>
                    </a:lnTo>
                    <a:lnTo>
                      <a:pt x="0" y="4801"/>
                    </a:lnTo>
                    <a:lnTo>
                      <a:pt x="1" y="5080"/>
                    </a:lnTo>
                    <a:lnTo>
                      <a:pt x="7" y="5362"/>
                    </a:lnTo>
                    <a:lnTo>
                      <a:pt x="17" y="5649"/>
                    </a:lnTo>
                    <a:lnTo>
                      <a:pt x="32" y="5937"/>
                    </a:lnTo>
                    <a:lnTo>
                      <a:pt x="52" y="6229"/>
                    </a:lnTo>
                    <a:lnTo>
                      <a:pt x="77" y="6523"/>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91" name="Freeform 34">
                <a:extLst>
                  <a:ext uri="{FF2B5EF4-FFF2-40B4-BE49-F238E27FC236}">
                    <a16:creationId xmlns:a16="http://schemas.microsoft.com/office/drawing/2014/main" xmlns="" id="{74DB1EEA-2A25-46EC-EC36-1EBEB0F0E587}"/>
                  </a:ext>
                </a:extLst>
              </p:cNvPr>
              <p:cNvSpPr>
                <a:spLocks/>
              </p:cNvSpPr>
              <p:nvPr/>
            </p:nvSpPr>
            <p:spPr bwMode="auto">
              <a:xfrm>
                <a:off x="2928" y="1333"/>
                <a:ext cx="114" cy="1339"/>
              </a:xfrm>
              <a:custGeom>
                <a:avLst/>
                <a:gdLst>
                  <a:gd name="T0" fmla="*/ 0 w 570"/>
                  <a:gd name="T1" fmla="*/ 0 h 6696"/>
                  <a:gd name="T2" fmla="*/ 0 w 570"/>
                  <a:gd name="T3" fmla="*/ 0 h 6696"/>
                  <a:gd name="T4" fmla="*/ 0 w 570"/>
                  <a:gd name="T5" fmla="*/ 0 h 6696"/>
                  <a:gd name="T6" fmla="*/ 0 w 570"/>
                  <a:gd name="T7" fmla="*/ 0 h 6696"/>
                  <a:gd name="T8" fmla="*/ 0 w 570"/>
                  <a:gd name="T9" fmla="*/ 0 h 6696"/>
                  <a:gd name="T10" fmla="*/ 0 w 570"/>
                  <a:gd name="T11" fmla="*/ 0 h 6696"/>
                  <a:gd name="T12" fmla="*/ 0 w 570"/>
                  <a:gd name="T13" fmla="*/ 0 h 6696"/>
                  <a:gd name="T14" fmla="*/ 0 w 570"/>
                  <a:gd name="T15" fmla="*/ 0 h 6696"/>
                  <a:gd name="T16" fmla="*/ 0 w 570"/>
                  <a:gd name="T17" fmla="*/ 0 h 6696"/>
                  <a:gd name="T18" fmla="*/ 0 w 570"/>
                  <a:gd name="T19" fmla="*/ 0 h 6696"/>
                  <a:gd name="T20" fmla="*/ 0 w 570"/>
                  <a:gd name="T21" fmla="*/ 0 h 6696"/>
                  <a:gd name="T22" fmla="*/ 0 w 570"/>
                  <a:gd name="T23" fmla="*/ 0 h 6696"/>
                  <a:gd name="T24" fmla="*/ 0 w 570"/>
                  <a:gd name="T25" fmla="*/ 0 h 6696"/>
                  <a:gd name="T26" fmla="*/ 0 w 570"/>
                  <a:gd name="T27" fmla="*/ 0 h 6696"/>
                  <a:gd name="T28" fmla="*/ 0 w 570"/>
                  <a:gd name="T29" fmla="*/ 0 h 6696"/>
                  <a:gd name="T30" fmla="*/ 0 w 570"/>
                  <a:gd name="T31" fmla="*/ 0 h 6696"/>
                  <a:gd name="T32" fmla="*/ 0 w 570"/>
                  <a:gd name="T33" fmla="*/ 0 h 6696"/>
                  <a:gd name="T34" fmla="*/ 0 w 570"/>
                  <a:gd name="T35" fmla="*/ 0 h 6696"/>
                  <a:gd name="T36" fmla="*/ 0 w 570"/>
                  <a:gd name="T37" fmla="*/ 0 h 6696"/>
                  <a:gd name="T38" fmla="*/ 0 w 570"/>
                  <a:gd name="T39" fmla="*/ 0 h 6696"/>
                  <a:gd name="T40" fmla="*/ 0 w 570"/>
                  <a:gd name="T41" fmla="*/ 0 h 6696"/>
                  <a:gd name="T42" fmla="*/ 0 w 570"/>
                  <a:gd name="T43" fmla="*/ 0 h 6696"/>
                  <a:gd name="T44" fmla="*/ 0 w 570"/>
                  <a:gd name="T45" fmla="*/ 0 h 6696"/>
                  <a:gd name="T46" fmla="*/ 0 w 570"/>
                  <a:gd name="T47" fmla="*/ 0 h 6696"/>
                  <a:gd name="T48" fmla="*/ 0 w 570"/>
                  <a:gd name="T49" fmla="*/ 0 h 6696"/>
                  <a:gd name="T50" fmla="*/ 0 w 570"/>
                  <a:gd name="T51" fmla="*/ 0 h 6696"/>
                  <a:gd name="T52" fmla="*/ 0 w 570"/>
                  <a:gd name="T53" fmla="*/ 0 h 6696"/>
                  <a:gd name="T54" fmla="*/ 0 w 570"/>
                  <a:gd name="T55" fmla="*/ 0 h 6696"/>
                  <a:gd name="T56" fmla="*/ 0 w 570"/>
                  <a:gd name="T57" fmla="*/ 0 h 6696"/>
                  <a:gd name="T58" fmla="*/ 0 w 570"/>
                  <a:gd name="T59" fmla="*/ 0 h 6696"/>
                  <a:gd name="T60" fmla="*/ 0 w 570"/>
                  <a:gd name="T61" fmla="*/ 0 h 6696"/>
                  <a:gd name="T62" fmla="*/ 0 w 570"/>
                  <a:gd name="T63" fmla="*/ 0 h 6696"/>
                  <a:gd name="T64" fmla="*/ 0 w 570"/>
                  <a:gd name="T65" fmla="*/ 0 h 6696"/>
                  <a:gd name="T66" fmla="*/ 0 w 570"/>
                  <a:gd name="T67" fmla="*/ 0 h 6696"/>
                  <a:gd name="T68" fmla="*/ 0 w 570"/>
                  <a:gd name="T69" fmla="*/ 0 h 6696"/>
                  <a:gd name="T70" fmla="*/ 0 w 570"/>
                  <a:gd name="T71" fmla="*/ 0 h 6696"/>
                  <a:gd name="T72" fmla="*/ 0 w 570"/>
                  <a:gd name="T73" fmla="*/ 0 h 6696"/>
                  <a:gd name="T74" fmla="*/ 0 w 570"/>
                  <a:gd name="T75" fmla="*/ 0 h 6696"/>
                  <a:gd name="T76" fmla="*/ 0 w 570"/>
                  <a:gd name="T77" fmla="*/ 0 h 6696"/>
                  <a:gd name="T78" fmla="*/ 0 w 570"/>
                  <a:gd name="T79" fmla="*/ 0 h 6696"/>
                  <a:gd name="T80" fmla="*/ 0 w 570"/>
                  <a:gd name="T81" fmla="*/ 0 h 6696"/>
                  <a:gd name="T82" fmla="*/ 0 w 570"/>
                  <a:gd name="T83" fmla="*/ 0 h 6696"/>
                  <a:gd name="T84" fmla="*/ 0 w 570"/>
                  <a:gd name="T85" fmla="*/ 0 h 6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0"/>
                  <a:gd name="T130" fmla="*/ 0 h 6696"/>
                  <a:gd name="T131" fmla="*/ 570 w 570"/>
                  <a:gd name="T132" fmla="*/ 6696 h 6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0" h="6696">
                    <a:moveTo>
                      <a:pt x="570" y="0"/>
                    </a:moveTo>
                    <a:lnTo>
                      <a:pt x="554" y="81"/>
                    </a:lnTo>
                    <a:lnTo>
                      <a:pt x="533" y="188"/>
                    </a:lnTo>
                    <a:lnTo>
                      <a:pt x="506" y="319"/>
                    </a:lnTo>
                    <a:lnTo>
                      <a:pt x="474" y="474"/>
                    </a:lnTo>
                    <a:lnTo>
                      <a:pt x="441" y="650"/>
                    </a:lnTo>
                    <a:lnTo>
                      <a:pt x="403" y="846"/>
                    </a:lnTo>
                    <a:lnTo>
                      <a:pt x="365" y="1059"/>
                    </a:lnTo>
                    <a:lnTo>
                      <a:pt x="323" y="1289"/>
                    </a:lnTo>
                    <a:lnTo>
                      <a:pt x="283" y="1535"/>
                    </a:lnTo>
                    <a:lnTo>
                      <a:pt x="244" y="1793"/>
                    </a:lnTo>
                    <a:lnTo>
                      <a:pt x="224" y="1927"/>
                    </a:lnTo>
                    <a:lnTo>
                      <a:pt x="204" y="2063"/>
                    </a:lnTo>
                    <a:lnTo>
                      <a:pt x="185" y="2203"/>
                    </a:lnTo>
                    <a:lnTo>
                      <a:pt x="166" y="2344"/>
                    </a:lnTo>
                    <a:lnTo>
                      <a:pt x="149" y="2487"/>
                    </a:lnTo>
                    <a:lnTo>
                      <a:pt x="132" y="2632"/>
                    </a:lnTo>
                    <a:lnTo>
                      <a:pt x="116" y="2779"/>
                    </a:lnTo>
                    <a:lnTo>
                      <a:pt x="101" y="2928"/>
                    </a:lnTo>
                    <a:lnTo>
                      <a:pt x="86" y="3078"/>
                    </a:lnTo>
                    <a:lnTo>
                      <a:pt x="74" y="3229"/>
                    </a:lnTo>
                    <a:lnTo>
                      <a:pt x="63" y="3380"/>
                    </a:lnTo>
                    <a:lnTo>
                      <a:pt x="51" y="3533"/>
                    </a:lnTo>
                    <a:lnTo>
                      <a:pt x="43" y="3684"/>
                    </a:lnTo>
                    <a:lnTo>
                      <a:pt x="34" y="3835"/>
                    </a:lnTo>
                    <a:lnTo>
                      <a:pt x="28" y="3985"/>
                    </a:lnTo>
                    <a:lnTo>
                      <a:pt x="21" y="4134"/>
                    </a:lnTo>
                    <a:lnTo>
                      <a:pt x="15" y="4281"/>
                    </a:lnTo>
                    <a:lnTo>
                      <a:pt x="11" y="4427"/>
                    </a:lnTo>
                    <a:lnTo>
                      <a:pt x="8" y="4570"/>
                    </a:lnTo>
                    <a:lnTo>
                      <a:pt x="5" y="4710"/>
                    </a:lnTo>
                    <a:lnTo>
                      <a:pt x="1" y="4985"/>
                    </a:lnTo>
                    <a:lnTo>
                      <a:pt x="0" y="5246"/>
                    </a:lnTo>
                    <a:lnTo>
                      <a:pt x="0" y="5493"/>
                    </a:lnTo>
                    <a:lnTo>
                      <a:pt x="3" y="5722"/>
                    </a:lnTo>
                    <a:lnTo>
                      <a:pt x="6" y="5933"/>
                    </a:lnTo>
                    <a:lnTo>
                      <a:pt x="10" y="6122"/>
                    </a:lnTo>
                    <a:lnTo>
                      <a:pt x="15" y="6289"/>
                    </a:lnTo>
                    <a:lnTo>
                      <a:pt x="20" y="6429"/>
                    </a:lnTo>
                    <a:lnTo>
                      <a:pt x="25" y="6542"/>
                    </a:lnTo>
                    <a:lnTo>
                      <a:pt x="29" y="6626"/>
                    </a:lnTo>
                    <a:lnTo>
                      <a:pt x="31" y="6678"/>
                    </a:lnTo>
                    <a:lnTo>
                      <a:pt x="31" y="6696"/>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92" name="Freeform 35">
                <a:extLst>
                  <a:ext uri="{FF2B5EF4-FFF2-40B4-BE49-F238E27FC236}">
                    <a16:creationId xmlns:a16="http://schemas.microsoft.com/office/drawing/2014/main" xmlns="" id="{97AF64B1-680B-F68E-9F3D-BF4D190BAC5B}"/>
                  </a:ext>
                </a:extLst>
              </p:cNvPr>
              <p:cNvSpPr>
                <a:spLocks/>
              </p:cNvSpPr>
              <p:nvPr/>
            </p:nvSpPr>
            <p:spPr bwMode="auto">
              <a:xfrm>
                <a:off x="3021" y="1291"/>
                <a:ext cx="139" cy="1391"/>
              </a:xfrm>
              <a:custGeom>
                <a:avLst/>
                <a:gdLst>
                  <a:gd name="T0" fmla="*/ 0 w 691"/>
                  <a:gd name="T1" fmla="*/ 0 h 6954"/>
                  <a:gd name="T2" fmla="*/ 0 w 691"/>
                  <a:gd name="T3" fmla="*/ 0 h 6954"/>
                  <a:gd name="T4" fmla="*/ 0 w 691"/>
                  <a:gd name="T5" fmla="*/ 0 h 6954"/>
                  <a:gd name="T6" fmla="*/ 0 w 691"/>
                  <a:gd name="T7" fmla="*/ 0 h 6954"/>
                  <a:gd name="T8" fmla="*/ 0 w 691"/>
                  <a:gd name="T9" fmla="*/ 0 h 6954"/>
                  <a:gd name="T10" fmla="*/ 0 w 691"/>
                  <a:gd name="T11" fmla="*/ 0 h 6954"/>
                  <a:gd name="T12" fmla="*/ 0 w 691"/>
                  <a:gd name="T13" fmla="*/ 0 h 6954"/>
                  <a:gd name="T14" fmla="*/ 0 w 691"/>
                  <a:gd name="T15" fmla="*/ 0 h 6954"/>
                  <a:gd name="T16" fmla="*/ 0 w 691"/>
                  <a:gd name="T17" fmla="*/ 0 h 6954"/>
                  <a:gd name="T18" fmla="*/ 0 w 691"/>
                  <a:gd name="T19" fmla="*/ 0 h 6954"/>
                  <a:gd name="T20" fmla="*/ 0 w 691"/>
                  <a:gd name="T21" fmla="*/ 0 h 6954"/>
                  <a:gd name="T22" fmla="*/ 0 w 691"/>
                  <a:gd name="T23" fmla="*/ 0 h 6954"/>
                  <a:gd name="T24" fmla="*/ 0 w 691"/>
                  <a:gd name="T25" fmla="*/ 0 h 6954"/>
                  <a:gd name="T26" fmla="*/ 0 w 691"/>
                  <a:gd name="T27" fmla="*/ 0 h 6954"/>
                  <a:gd name="T28" fmla="*/ 0 w 691"/>
                  <a:gd name="T29" fmla="*/ 0 h 6954"/>
                  <a:gd name="T30" fmla="*/ 0 w 691"/>
                  <a:gd name="T31" fmla="*/ 0 h 6954"/>
                  <a:gd name="T32" fmla="*/ 0 w 691"/>
                  <a:gd name="T33" fmla="*/ 0 h 6954"/>
                  <a:gd name="T34" fmla="*/ 0 w 691"/>
                  <a:gd name="T35" fmla="*/ 0 h 6954"/>
                  <a:gd name="T36" fmla="*/ 0 w 691"/>
                  <a:gd name="T37" fmla="*/ 0 h 6954"/>
                  <a:gd name="T38" fmla="*/ 0 w 691"/>
                  <a:gd name="T39" fmla="*/ 0 h 6954"/>
                  <a:gd name="T40" fmla="*/ 0 w 691"/>
                  <a:gd name="T41" fmla="*/ 0 h 6954"/>
                  <a:gd name="T42" fmla="*/ 0 w 691"/>
                  <a:gd name="T43" fmla="*/ 0 h 6954"/>
                  <a:gd name="T44" fmla="*/ 0 w 691"/>
                  <a:gd name="T45" fmla="*/ 0 h 6954"/>
                  <a:gd name="T46" fmla="*/ 0 w 691"/>
                  <a:gd name="T47" fmla="*/ 0 h 6954"/>
                  <a:gd name="T48" fmla="*/ 0 w 691"/>
                  <a:gd name="T49" fmla="*/ 0 h 6954"/>
                  <a:gd name="T50" fmla="*/ 0 w 691"/>
                  <a:gd name="T51" fmla="*/ 0 h 6954"/>
                  <a:gd name="T52" fmla="*/ 0 w 691"/>
                  <a:gd name="T53" fmla="*/ 0 h 6954"/>
                  <a:gd name="T54" fmla="*/ 0 w 691"/>
                  <a:gd name="T55" fmla="*/ 0 h 6954"/>
                  <a:gd name="T56" fmla="*/ 0 w 691"/>
                  <a:gd name="T57" fmla="*/ 0 h 6954"/>
                  <a:gd name="T58" fmla="*/ 0 w 691"/>
                  <a:gd name="T59" fmla="*/ 0 h 6954"/>
                  <a:gd name="T60" fmla="*/ 0 w 691"/>
                  <a:gd name="T61" fmla="*/ 0 h 6954"/>
                  <a:gd name="T62" fmla="*/ 0 w 691"/>
                  <a:gd name="T63" fmla="*/ 0 h 6954"/>
                  <a:gd name="T64" fmla="*/ 0 w 691"/>
                  <a:gd name="T65" fmla="*/ 0 h 6954"/>
                  <a:gd name="T66" fmla="*/ 0 w 691"/>
                  <a:gd name="T67" fmla="*/ 0 h 6954"/>
                  <a:gd name="T68" fmla="*/ 0 w 691"/>
                  <a:gd name="T69" fmla="*/ 0 h 6954"/>
                  <a:gd name="T70" fmla="*/ 0 w 691"/>
                  <a:gd name="T71" fmla="*/ 0 h 6954"/>
                  <a:gd name="T72" fmla="*/ 0 w 691"/>
                  <a:gd name="T73" fmla="*/ 0 h 6954"/>
                  <a:gd name="T74" fmla="*/ 0 w 691"/>
                  <a:gd name="T75" fmla="*/ 0 h 6954"/>
                  <a:gd name="T76" fmla="*/ 0 w 691"/>
                  <a:gd name="T77" fmla="*/ 0 h 6954"/>
                  <a:gd name="T78" fmla="*/ 0 w 691"/>
                  <a:gd name="T79" fmla="*/ 0 h 6954"/>
                  <a:gd name="T80" fmla="*/ 0 w 691"/>
                  <a:gd name="T81" fmla="*/ 0 h 6954"/>
                  <a:gd name="T82" fmla="*/ 0 w 691"/>
                  <a:gd name="T83" fmla="*/ 0 h 6954"/>
                  <a:gd name="T84" fmla="*/ 0 w 691"/>
                  <a:gd name="T85" fmla="*/ 0 h 6954"/>
                  <a:gd name="T86" fmla="*/ 0 w 691"/>
                  <a:gd name="T87" fmla="*/ 0 h 6954"/>
                  <a:gd name="T88" fmla="*/ 0 w 691"/>
                  <a:gd name="T89" fmla="*/ 0 h 6954"/>
                  <a:gd name="T90" fmla="*/ 0 w 691"/>
                  <a:gd name="T91" fmla="*/ 0 h 6954"/>
                  <a:gd name="T92" fmla="*/ 0 w 691"/>
                  <a:gd name="T93" fmla="*/ 0 h 6954"/>
                  <a:gd name="T94" fmla="*/ 0 w 691"/>
                  <a:gd name="T95" fmla="*/ 0 h 6954"/>
                  <a:gd name="T96" fmla="*/ 0 w 691"/>
                  <a:gd name="T97" fmla="*/ 0 h 69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1"/>
                  <a:gd name="T148" fmla="*/ 0 h 6954"/>
                  <a:gd name="T149" fmla="*/ 691 w 691"/>
                  <a:gd name="T150" fmla="*/ 6954 h 69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1" h="6954">
                    <a:moveTo>
                      <a:pt x="691" y="0"/>
                    </a:moveTo>
                    <a:lnTo>
                      <a:pt x="661" y="121"/>
                    </a:lnTo>
                    <a:lnTo>
                      <a:pt x="630" y="251"/>
                    </a:lnTo>
                    <a:lnTo>
                      <a:pt x="599" y="387"/>
                    </a:lnTo>
                    <a:lnTo>
                      <a:pt x="568" y="531"/>
                    </a:lnTo>
                    <a:lnTo>
                      <a:pt x="538" y="681"/>
                    </a:lnTo>
                    <a:lnTo>
                      <a:pt x="507" y="835"/>
                    </a:lnTo>
                    <a:lnTo>
                      <a:pt x="475" y="996"/>
                    </a:lnTo>
                    <a:lnTo>
                      <a:pt x="445" y="1161"/>
                    </a:lnTo>
                    <a:lnTo>
                      <a:pt x="415" y="1331"/>
                    </a:lnTo>
                    <a:lnTo>
                      <a:pt x="387" y="1503"/>
                    </a:lnTo>
                    <a:lnTo>
                      <a:pt x="358" y="1678"/>
                    </a:lnTo>
                    <a:lnTo>
                      <a:pt x="329" y="1856"/>
                    </a:lnTo>
                    <a:lnTo>
                      <a:pt x="302" y="2035"/>
                    </a:lnTo>
                    <a:lnTo>
                      <a:pt x="274" y="2216"/>
                    </a:lnTo>
                    <a:lnTo>
                      <a:pt x="248" y="2397"/>
                    </a:lnTo>
                    <a:lnTo>
                      <a:pt x="223" y="2578"/>
                    </a:lnTo>
                    <a:lnTo>
                      <a:pt x="200" y="2757"/>
                    </a:lnTo>
                    <a:lnTo>
                      <a:pt x="176" y="2936"/>
                    </a:lnTo>
                    <a:lnTo>
                      <a:pt x="153" y="3113"/>
                    </a:lnTo>
                    <a:lnTo>
                      <a:pt x="132" y="3288"/>
                    </a:lnTo>
                    <a:lnTo>
                      <a:pt x="112" y="3460"/>
                    </a:lnTo>
                    <a:lnTo>
                      <a:pt x="95" y="3629"/>
                    </a:lnTo>
                    <a:lnTo>
                      <a:pt x="77" y="3792"/>
                    </a:lnTo>
                    <a:lnTo>
                      <a:pt x="62" y="3952"/>
                    </a:lnTo>
                    <a:lnTo>
                      <a:pt x="47" y="4105"/>
                    </a:lnTo>
                    <a:lnTo>
                      <a:pt x="36" y="4254"/>
                    </a:lnTo>
                    <a:lnTo>
                      <a:pt x="25" y="4395"/>
                    </a:lnTo>
                    <a:lnTo>
                      <a:pt x="16" y="4530"/>
                    </a:lnTo>
                    <a:lnTo>
                      <a:pt x="9" y="4657"/>
                    </a:lnTo>
                    <a:lnTo>
                      <a:pt x="4" y="4776"/>
                    </a:lnTo>
                    <a:lnTo>
                      <a:pt x="1" y="4887"/>
                    </a:lnTo>
                    <a:lnTo>
                      <a:pt x="0" y="4987"/>
                    </a:lnTo>
                    <a:lnTo>
                      <a:pt x="0" y="5177"/>
                    </a:lnTo>
                    <a:lnTo>
                      <a:pt x="2" y="5363"/>
                    </a:lnTo>
                    <a:lnTo>
                      <a:pt x="5" y="5547"/>
                    </a:lnTo>
                    <a:lnTo>
                      <a:pt x="9" y="5724"/>
                    </a:lnTo>
                    <a:lnTo>
                      <a:pt x="12" y="5894"/>
                    </a:lnTo>
                    <a:lnTo>
                      <a:pt x="17" y="6056"/>
                    </a:lnTo>
                    <a:lnTo>
                      <a:pt x="22" y="6210"/>
                    </a:lnTo>
                    <a:lnTo>
                      <a:pt x="27" y="6352"/>
                    </a:lnTo>
                    <a:lnTo>
                      <a:pt x="32" y="6483"/>
                    </a:lnTo>
                    <a:lnTo>
                      <a:pt x="37" y="6600"/>
                    </a:lnTo>
                    <a:lnTo>
                      <a:pt x="41" y="6703"/>
                    </a:lnTo>
                    <a:lnTo>
                      <a:pt x="46" y="6790"/>
                    </a:lnTo>
                    <a:lnTo>
                      <a:pt x="49" y="6860"/>
                    </a:lnTo>
                    <a:lnTo>
                      <a:pt x="51" y="6911"/>
                    </a:lnTo>
                    <a:lnTo>
                      <a:pt x="54" y="6944"/>
                    </a:lnTo>
                    <a:lnTo>
                      <a:pt x="54" y="6954"/>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93" name="Freeform 36">
                <a:extLst>
                  <a:ext uri="{FF2B5EF4-FFF2-40B4-BE49-F238E27FC236}">
                    <a16:creationId xmlns:a16="http://schemas.microsoft.com/office/drawing/2014/main" xmlns="" id="{AFDD78DE-C455-3AA3-CA1C-8E00B964C08C}"/>
                  </a:ext>
                </a:extLst>
              </p:cNvPr>
              <p:cNvSpPr>
                <a:spLocks/>
              </p:cNvSpPr>
              <p:nvPr/>
            </p:nvSpPr>
            <p:spPr bwMode="auto">
              <a:xfrm>
                <a:off x="3340" y="1363"/>
                <a:ext cx="229" cy="1063"/>
              </a:xfrm>
              <a:custGeom>
                <a:avLst/>
                <a:gdLst>
                  <a:gd name="T0" fmla="*/ 0 w 1145"/>
                  <a:gd name="T1" fmla="*/ 0 h 5313"/>
                  <a:gd name="T2" fmla="*/ 0 w 1145"/>
                  <a:gd name="T3" fmla="*/ 0 h 5313"/>
                  <a:gd name="T4" fmla="*/ 0 w 1145"/>
                  <a:gd name="T5" fmla="*/ 0 h 5313"/>
                  <a:gd name="T6" fmla="*/ 0 w 1145"/>
                  <a:gd name="T7" fmla="*/ 0 h 5313"/>
                  <a:gd name="T8" fmla="*/ 0 w 1145"/>
                  <a:gd name="T9" fmla="*/ 0 h 5313"/>
                  <a:gd name="T10" fmla="*/ 0 w 1145"/>
                  <a:gd name="T11" fmla="*/ 0 h 5313"/>
                  <a:gd name="T12" fmla="*/ 0 w 1145"/>
                  <a:gd name="T13" fmla="*/ 0 h 5313"/>
                  <a:gd name="T14" fmla="*/ 0 w 1145"/>
                  <a:gd name="T15" fmla="*/ 0 h 5313"/>
                  <a:gd name="T16" fmla="*/ 0 w 1145"/>
                  <a:gd name="T17" fmla="*/ 0 h 5313"/>
                  <a:gd name="T18" fmla="*/ 0 w 1145"/>
                  <a:gd name="T19" fmla="*/ 0 h 5313"/>
                  <a:gd name="T20" fmla="*/ 0 w 1145"/>
                  <a:gd name="T21" fmla="*/ 0 h 5313"/>
                  <a:gd name="T22" fmla="*/ 0 w 1145"/>
                  <a:gd name="T23" fmla="*/ 0 h 5313"/>
                  <a:gd name="T24" fmla="*/ 0 w 1145"/>
                  <a:gd name="T25" fmla="*/ 0 h 5313"/>
                  <a:gd name="T26" fmla="*/ 0 w 1145"/>
                  <a:gd name="T27" fmla="*/ 0 h 5313"/>
                  <a:gd name="T28" fmla="*/ 0 w 1145"/>
                  <a:gd name="T29" fmla="*/ 0 h 5313"/>
                  <a:gd name="T30" fmla="*/ 0 w 1145"/>
                  <a:gd name="T31" fmla="*/ 0 h 5313"/>
                  <a:gd name="T32" fmla="*/ 0 w 1145"/>
                  <a:gd name="T33" fmla="*/ 0 h 5313"/>
                  <a:gd name="T34" fmla="*/ 0 w 1145"/>
                  <a:gd name="T35" fmla="*/ 0 h 5313"/>
                  <a:gd name="T36" fmla="*/ 0 w 1145"/>
                  <a:gd name="T37" fmla="*/ 0 h 5313"/>
                  <a:gd name="T38" fmla="*/ 0 w 1145"/>
                  <a:gd name="T39" fmla="*/ 0 h 5313"/>
                  <a:gd name="T40" fmla="*/ 0 w 1145"/>
                  <a:gd name="T41" fmla="*/ 0 h 5313"/>
                  <a:gd name="T42" fmla="*/ 0 w 1145"/>
                  <a:gd name="T43" fmla="*/ 0 h 5313"/>
                  <a:gd name="T44" fmla="*/ 0 w 1145"/>
                  <a:gd name="T45" fmla="*/ 0 h 5313"/>
                  <a:gd name="T46" fmla="*/ 0 w 1145"/>
                  <a:gd name="T47" fmla="*/ 0 h 5313"/>
                  <a:gd name="T48" fmla="*/ 0 w 1145"/>
                  <a:gd name="T49" fmla="*/ 0 h 5313"/>
                  <a:gd name="T50" fmla="*/ 0 w 1145"/>
                  <a:gd name="T51" fmla="*/ 0 h 5313"/>
                  <a:gd name="T52" fmla="*/ 0 w 1145"/>
                  <a:gd name="T53" fmla="*/ 0 h 5313"/>
                  <a:gd name="T54" fmla="*/ 0 w 1145"/>
                  <a:gd name="T55" fmla="*/ 0 h 5313"/>
                  <a:gd name="T56" fmla="*/ 0 w 1145"/>
                  <a:gd name="T57" fmla="*/ 0 h 5313"/>
                  <a:gd name="T58" fmla="*/ 0 w 1145"/>
                  <a:gd name="T59" fmla="*/ 0 h 5313"/>
                  <a:gd name="T60" fmla="*/ 0 w 1145"/>
                  <a:gd name="T61" fmla="*/ 0 h 5313"/>
                  <a:gd name="T62" fmla="*/ 0 w 1145"/>
                  <a:gd name="T63" fmla="*/ 0 h 5313"/>
                  <a:gd name="T64" fmla="*/ 0 w 1145"/>
                  <a:gd name="T65" fmla="*/ 0 h 53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5"/>
                  <a:gd name="T100" fmla="*/ 0 h 5313"/>
                  <a:gd name="T101" fmla="*/ 1145 w 1145"/>
                  <a:gd name="T102" fmla="*/ 5313 h 53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5" h="5313">
                    <a:moveTo>
                      <a:pt x="1145" y="0"/>
                    </a:moveTo>
                    <a:lnTo>
                      <a:pt x="1090" y="92"/>
                    </a:lnTo>
                    <a:lnTo>
                      <a:pt x="1037" y="188"/>
                    </a:lnTo>
                    <a:lnTo>
                      <a:pt x="982" y="291"/>
                    </a:lnTo>
                    <a:lnTo>
                      <a:pt x="928" y="397"/>
                    </a:lnTo>
                    <a:lnTo>
                      <a:pt x="876" y="508"/>
                    </a:lnTo>
                    <a:lnTo>
                      <a:pt x="823" y="624"/>
                    </a:lnTo>
                    <a:lnTo>
                      <a:pt x="772" y="745"/>
                    </a:lnTo>
                    <a:lnTo>
                      <a:pt x="721" y="871"/>
                    </a:lnTo>
                    <a:lnTo>
                      <a:pt x="672" y="1001"/>
                    </a:lnTo>
                    <a:lnTo>
                      <a:pt x="624" y="1137"/>
                    </a:lnTo>
                    <a:lnTo>
                      <a:pt x="576" y="1277"/>
                    </a:lnTo>
                    <a:lnTo>
                      <a:pt x="530" y="1422"/>
                    </a:lnTo>
                    <a:lnTo>
                      <a:pt x="485" y="1571"/>
                    </a:lnTo>
                    <a:lnTo>
                      <a:pt x="442" y="1726"/>
                    </a:lnTo>
                    <a:lnTo>
                      <a:pt x="400" y="1885"/>
                    </a:lnTo>
                    <a:lnTo>
                      <a:pt x="359" y="2049"/>
                    </a:lnTo>
                    <a:lnTo>
                      <a:pt x="321" y="2218"/>
                    </a:lnTo>
                    <a:lnTo>
                      <a:pt x="284" y="2391"/>
                    </a:lnTo>
                    <a:lnTo>
                      <a:pt x="249" y="2569"/>
                    </a:lnTo>
                    <a:lnTo>
                      <a:pt x="216" y="2752"/>
                    </a:lnTo>
                    <a:lnTo>
                      <a:pt x="185" y="2939"/>
                    </a:lnTo>
                    <a:lnTo>
                      <a:pt x="156" y="3132"/>
                    </a:lnTo>
                    <a:lnTo>
                      <a:pt x="128" y="3329"/>
                    </a:lnTo>
                    <a:lnTo>
                      <a:pt x="105" y="3531"/>
                    </a:lnTo>
                    <a:lnTo>
                      <a:pt x="82" y="3737"/>
                    </a:lnTo>
                    <a:lnTo>
                      <a:pt x="62" y="3948"/>
                    </a:lnTo>
                    <a:lnTo>
                      <a:pt x="45" y="4164"/>
                    </a:lnTo>
                    <a:lnTo>
                      <a:pt x="30" y="4385"/>
                    </a:lnTo>
                    <a:lnTo>
                      <a:pt x="19" y="4609"/>
                    </a:lnTo>
                    <a:lnTo>
                      <a:pt x="10" y="4839"/>
                    </a:lnTo>
                    <a:lnTo>
                      <a:pt x="2" y="5074"/>
                    </a:lnTo>
                    <a:lnTo>
                      <a:pt x="0" y="5313"/>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94" name="Freeform 37">
                <a:extLst>
                  <a:ext uri="{FF2B5EF4-FFF2-40B4-BE49-F238E27FC236}">
                    <a16:creationId xmlns:a16="http://schemas.microsoft.com/office/drawing/2014/main" xmlns="" id="{BD88007A-6A16-5241-2598-CFD9C0071031}"/>
                  </a:ext>
                </a:extLst>
              </p:cNvPr>
              <p:cNvSpPr>
                <a:spLocks/>
              </p:cNvSpPr>
              <p:nvPr/>
            </p:nvSpPr>
            <p:spPr bwMode="auto">
              <a:xfrm>
                <a:off x="3222" y="1561"/>
                <a:ext cx="305" cy="986"/>
              </a:xfrm>
              <a:custGeom>
                <a:avLst/>
                <a:gdLst>
                  <a:gd name="T0" fmla="*/ 0 w 1526"/>
                  <a:gd name="T1" fmla="*/ 0 h 4932"/>
                  <a:gd name="T2" fmla="*/ 0 w 1526"/>
                  <a:gd name="T3" fmla="*/ 0 h 4932"/>
                  <a:gd name="T4" fmla="*/ 0 w 1526"/>
                  <a:gd name="T5" fmla="*/ 0 h 4932"/>
                  <a:gd name="T6" fmla="*/ 0 w 1526"/>
                  <a:gd name="T7" fmla="*/ 0 h 4932"/>
                  <a:gd name="T8" fmla="*/ 0 w 1526"/>
                  <a:gd name="T9" fmla="*/ 0 h 4932"/>
                  <a:gd name="T10" fmla="*/ 0 w 1526"/>
                  <a:gd name="T11" fmla="*/ 0 h 4932"/>
                  <a:gd name="T12" fmla="*/ 0 w 1526"/>
                  <a:gd name="T13" fmla="*/ 0 h 4932"/>
                  <a:gd name="T14" fmla="*/ 0 w 1526"/>
                  <a:gd name="T15" fmla="*/ 0 h 4932"/>
                  <a:gd name="T16" fmla="*/ 0 w 1526"/>
                  <a:gd name="T17" fmla="*/ 0 h 4932"/>
                  <a:gd name="T18" fmla="*/ 0 w 1526"/>
                  <a:gd name="T19" fmla="*/ 0 h 4932"/>
                  <a:gd name="T20" fmla="*/ 0 w 1526"/>
                  <a:gd name="T21" fmla="*/ 0 h 4932"/>
                  <a:gd name="T22" fmla="*/ 0 w 1526"/>
                  <a:gd name="T23" fmla="*/ 0 h 4932"/>
                  <a:gd name="T24" fmla="*/ 0 w 1526"/>
                  <a:gd name="T25" fmla="*/ 0 h 4932"/>
                  <a:gd name="T26" fmla="*/ 0 w 1526"/>
                  <a:gd name="T27" fmla="*/ 0 h 4932"/>
                  <a:gd name="T28" fmla="*/ 0 w 1526"/>
                  <a:gd name="T29" fmla="*/ 0 h 4932"/>
                  <a:gd name="T30" fmla="*/ 0 w 1526"/>
                  <a:gd name="T31" fmla="*/ 0 h 4932"/>
                  <a:gd name="T32" fmla="*/ 0 w 1526"/>
                  <a:gd name="T33" fmla="*/ 0 h 4932"/>
                  <a:gd name="T34" fmla="*/ 0 w 1526"/>
                  <a:gd name="T35" fmla="*/ 0 h 4932"/>
                  <a:gd name="T36" fmla="*/ 0 w 1526"/>
                  <a:gd name="T37" fmla="*/ 0 h 4932"/>
                  <a:gd name="T38" fmla="*/ 0 w 1526"/>
                  <a:gd name="T39" fmla="*/ 0 h 4932"/>
                  <a:gd name="T40" fmla="*/ 0 w 1526"/>
                  <a:gd name="T41" fmla="*/ 0 h 4932"/>
                  <a:gd name="T42" fmla="*/ 0 w 1526"/>
                  <a:gd name="T43" fmla="*/ 0 h 4932"/>
                  <a:gd name="T44" fmla="*/ 0 w 1526"/>
                  <a:gd name="T45" fmla="*/ 0 h 4932"/>
                  <a:gd name="T46" fmla="*/ 0 w 1526"/>
                  <a:gd name="T47" fmla="*/ 0 h 4932"/>
                  <a:gd name="T48" fmla="*/ 0 w 1526"/>
                  <a:gd name="T49" fmla="*/ 0 h 4932"/>
                  <a:gd name="T50" fmla="*/ 0 w 1526"/>
                  <a:gd name="T51" fmla="*/ 0 h 4932"/>
                  <a:gd name="T52" fmla="*/ 0 w 1526"/>
                  <a:gd name="T53" fmla="*/ 0 h 4932"/>
                  <a:gd name="T54" fmla="*/ 0 w 1526"/>
                  <a:gd name="T55" fmla="*/ 0 h 4932"/>
                  <a:gd name="T56" fmla="*/ 0 w 1526"/>
                  <a:gd name="T57" fmla="*/ 0 h 49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26"/>
                  <a:gd name="T88" fmla="*/ 0 h 4932"/>
                  <a:gd name="T89" fmla="*/ 1526 w 1526"/>
                  <a:gd name="T90" fmla="*/ 4932 h 49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26" h="4932">
                    <a:moveTo>
                      <a:pt x="1526" y="0"/>
                    </a:moveTo>
                    <a:lnTo>
                      <a:pt x="1510" y="33"/>
                    </a:lnTo>
                    <a:lnTo>
                      <a:pt x="1461" y="131"/>
                    </a:lnTo>
                    <a:lnTo>
                      <a:pt x="1388" y="285"/>
                    </a:lnTo>
                    <a:lnTo>
                      <a:pt x="1290" y="493"/>
                    </a:lnTo>
                    <a:lnTo>
                      <a:pt x="1235" y="615"/>
                    </a:lnTo>
                    <a:lnTo>
                      <a:pt x="1176" y="747"/>
                    </a:lnTo>
                    <a:lnTo>
                      <a:pt x="1113" y="888"/>
                    </a:lnTo>
                    <a:lnTo>
                      <a:pt x="1048" y="1040"/>
                    </a:lnTo>
                    <a:lnTo>
                      <a:pt x="981" y="1200"/>
                    </a:lnTo>
                    <a:lnTo>
                      <a:pt x="912" y="1369"/>
                    </a:lnTo>
                    <a:lnTo>
                      <a:pt x="841" y="1545"/>
                    </a:lnTo>
                    <a:lnTo>
                      <a:pt x="770" y="1727"/>
                    </a:lnTo>
                    <a:lnTo>
                      <a:pt x="699" y="1914"/>
                    </a:lnTo>
                    <a:lnTo>
                      <a:pt x="629" y="2106"/>
                    </a:lnTo>
                    <a:lnTo>
                      <a:pt x="559" y="2304"/>
                    </a:lnTo>
                    <a:lnTo>
                      <a:pt x="492" y="2504"/>
                    </a:lnTo>
                    <a:lnTo>
                      <a:pt x="426" y="2708"/>
                    </a:lnTo>
                    <a:lnTo>
                      <a:pt x="362" y="2914"/>
                    </a:lnTo>
                    <a:lnTo>
                      <a:pt x="302" y="3121"/>
                    </a:lnTo>
                    <a:lnTo>
                      <a:pt x="246" y="3329"/>
                    </a:lnTo>
                    <a:lnTo>
                      <a:pt x="195" y="3537"/>
                    </a:lnTo>
                    <a:lnTo>
                      <a:pt x="147" y="3744"/>
                    </a:lnTo>
                    <a:lnTo>
                      <a:pt x="106" y="3950"/>
                    </a:lnTo>
                    <a:lnTo>
                      <a:pt x="71" y="4153"/>
                    </a:lnTo>
                    <a:lnTo>
                      <a:pt x="41" y="4354"/>
                    </a:lnTo>
                    <a:lnTo>
                      <a:pt x="20" y="4551"/>
                    </a:lnTo>
                    <a:lnTo>
                      <a:pt x="5" y="4744"/>
                    </a:lnTo>
                    <a:lnTo>
                      <a:pt x="0" y="4932"/>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95" name="Freeform 38">
                <a:extLst>
                  <a:ext uri="{FF2B5EF4-FFF2-40B4-BE49-F238E27FC236}">
                    <a16:creationId xmlns:a16="http://schemas.microsoft.com/office/drawing/2014/main" xmlns="" id="{4F1A9721-A2B2-BC33-1744-A2A61189D78B}"/>
                  </a:ext>
                </a:extLst>
              </p:cNvPr>
              <p:cNvSpPr>
                <a:spLocks/>
              </p:cNvSpPr>
              <p:nvPr/>
            </p:nvSpPr>
            <p:spPr bwMode="auto">
              <a:xfrm>
                <a:off x="3194" y="1658"/>
                <a:ext cx="364" cy="906"/>
              </a:xfrm>
              <a:custGeom>
                <a:avLst/>
                <a:gdLst>
                  <a:gd name="T0" fmla="*/ 0 w 1818"/>
                  <a:gd name="T1" fmla="*/ 0 h 4532"/>
                  <a:gd name="T2" fmla="*/ 0 w 1818"/>
                  <a:gd name="T3" fmla="*/ 0 h 4532"/>
                  <a:gd name="T4" fmla="*/ 0 w 1818"/>
                  <a:gd name="T5" fmla="*/ 0 h 4532"/>
                  <a:gd name="T6" fmla="*/ 0 w 1818"/>
                  <a:gd name="T7" fmla="*/ 0 h 4532"/>
                  <a:gd name="T8" fmla="*/ 0 w 1818"/>
                  <a:gd name="T9" fmla="*/ 0 h 4532"/>
                  <a:gd name="T10" fmla="*/ 0 w 1818"/>
                  <a:gd name="T11" fmla="*/ 0 h 4532"/>
                  <a:gd name="T12" fmla="*/ 0 w 1818"/>
                  <a:gd name="T13" fmla="*/ 0 h 4532"/>
                  <a:gd name="T14" fmla="*/ 0 w 1818"/>
                  <a:gd name="T15" fmla="*/ 0 h 4532"/>
                  <a:gd name="T16" fmla="*/ 0 w 1818"/>
                  <a:gd name="T17" fmla="*/ 0 h 4532"/>
                  <a:gd name="T18" fmla="*/ 0 w 1818"/>
                  <a:gd name="T19" fmla="*/ 0 h 4532"/>
                  <a:gd name="T20" fmla="*/ 0 w 1818"/>
                  <a:gd name="T21" fmla="*/ 0 h 4532"/>
                  <a:gd name="T22" fmla="*/ 0 w 1818"/>
                  <a:gd name="T23" fmla="*/ 0 h 4532"/>
                  <a:gd name="T24" fmla="*/ 0 w 1818"/>
                  <a:gd name="T25" fmla="*/ 0 h 4532"/>
                  <a:gd name="T26" fmla="*/ 0 w 1818"/>
                  <a:gd name="T27" fmla="*/ 0 h 4532"/>
                  <a:gd name="T28" fmla="*/ 0 w 1818"/>
                  <a:gd name="T29" fmla="*/ 0 h 4532"/>
                  <a:gd name="T30" fmla="*/ 0 w 1818"/>
                  <a:gd name="T31" fmla="*/ 0 h 4532"/>
                  <a:gd name="T32" fmla="*/ 0 w 1818"/>
                  <a:gd name="T33" fmla="*/ 0 h 4532"/>
                  <a:gd name="T34" fmla="*/ 0 w 1818"/>
                  <a:gd name="T35" fmla="*/ 0 h 4532"/>
                  <a:gd name="T36" fmla="*/ 0 w 1818"/>
                  <a:gd name="T37" fmla="*/ 0 h 4532"/>
                  <a:gd name="T38" fmla="*/ 0 w 1818"/>
                  <a:gd name="T39" fmla="*/ 0 h 4532"/>
                  <a:gd name="T40" fmla="*/ 0 w 1818"/>
                  <a:gd name="T41" fmla="*/ 0 h 4532"/>
                  <a:gd name="T42" fmla="*/ 0 w 1818"/>
                  <a:gd name="T43" fmla="*/ 0 h 4532"/>
                  <a:gd name="T44" fmla="*/ 0 w 1818"/>
                  <a:gd name="T45" fmla="*/ 0 h 4532"/>
                  <a:gd name="T46" fmla="*/ 0 w 1818"/>
                  <a:gd name="T47" fmla="*/ 0 h 4532"/>
                  <a:gd name="T48" fmla="*/ 0 w 1818"/>
                  <a:gd name="T49" fmla="*/ 0 h 4532"/>
                  <a:gd name="T50" fmla="*/ 0 w 1818"/>
                  <a:gd name="T51" fmla="*/ 0 h 4532"/>
                  <a:gd name="T52" fmla="*/ 0 w 1818"/>
                  <a:gd name="T53" fmla="*/ 0 h 4532"/>
                  <a:gd name="T54" fmla="*/ 0 w 1818"/>
                  <a:gd name="T55" fmla="*/ 0 h 4532"/>
                  <a:gd name="T56" fmla="*/ 0 w 1818"/>
                  <a:gd name="T57" fmla="*/ 0 h 4532"/>
                  <a:gd name="T58" fmla="*/ 0 w 1818"/>
                  <a:gd name="T59" fmla="*/ 0 h 4532"/>
                  <a:gd name="T60" fmla="*/ 0 w 1818"/>
                  <a:gd name="T61" fmla="*/ 0 h 45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18"/>
                  <a:gd name="T94" fmla="*/ 0 h 4532"/>
                  <a:gd name="T95" fmla="*/ 1818 w 1818"/>
                  <a:gd name="T96" fmla="*/ 4532 h 45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18" h="4532">
                    <a:moveTo>
                      <a:pt x="1818" y="0"/>
                    </a:moveTo>
                    <a:lnTo>
                      <a:pt x="1780" y="75"/>
                    </a:lnTo>
                    <a:lnTo>
                      <a:pt x="1738" y="153"/>
                    </a:lnTo>
                    <a:lnTo>
                      <a:pt x="1692" y="238"/>
                    </a:lnTo>
                    <a:lnTo>
                      <a:pt x="1643" y="327"/>
                    </a:lnTo>
                    <a:lnTo>
                      <a:pt x="1536" y="520"/>
                    </a:lnTo>
                    <a:lnTo>
                      <a:pt x="1417" y="734"/>
                    </a:lnTo>
                    <a:lnTo>
                      <a:pt x="1355" y="846"/>
                    </a:lnTo>
                    <a:lnTo>
                      <a:pt x="1290" y="965"/>
                    </a:lnTo>
                    <a:lnTo>
                      <a:pt x="1224" y="1087"/>
                    </a:lnTo>
                    <a:lnTo>
                      <a:pt x="1158" y="1213"/>
                    </a:lnTo>
                    <a:lnTo>
                      <a:pt x="1089" y="1344"/>
                    </a:lnTo>
                    <a:lnTo>
                      <a:pt x="1020" y="1479"/>
                    </a:lnTo>
                    <a:lnTo>
                      <a:pt x="952" y="1619"/>
                    </a:lnTo>
                    <a:lnTo>
                      <a:pt x="882" y="1762"/>
                    </a:lnTo>
                    <a:lnTo>
                      <a:pt x="813" y="1909"/>
                    </a:lnTo>
                    <a:lnTo>
                      <a:pt x="745" y="2060"/>
                    </a:lnTo>
                    <a:lnTo>
                      <a:pt x="677" y="2215"/>
                    </a:lnTo>
                    <a:lnTo>
                      <a:pt x="611" y="2374"/>
                    </a:lnTo>
                    <a:lnTo>
                      <a:pt x="546" y="2536"/>
                    </a:lnTo>
                    <a:lnTo>
                      <a:pt x="483" y="2701"/>
                    </a:lnTo>
                    <a:lnTo>
                      <a:pt x="420" y="2870"/>
                    </a:lnTo>
                    <a:lnTo>
                      <a:pt x="361" y="3043"/>
                    </a:lnTo>
                    <a:lnTo>
                      <a:pt x="304" y="3219"/>
                    </a:lnTo>
                    <a:lnTo>
                      <a:pt x="250" y="3397"/>
                    </a:lnTo>
                    <a:lnTo>
                      <a:pt x="199" y="3579"/>
                    </a:lnTo>
                    <a:lnTo>
                      <a:pt x="151" y="3764"/>
                    </a:lnTo>
                    <a:lnTo>
                      <a:pt x="107" y="3951"/>
                    </a:lnTo>
                    <a:lnTo>
                      <a:pt x="67" y="4142"/>
                    </a:lnTo>
                    <a:lnTo>
                      <a:pt x="31" y="4336"/>
                    </a:lnTo>
                    <a:lnTo>
                      <a:pt x="0" y="4532"/>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96" name="Freeform 39">
                <a:extLst>
                  <a:ext uri="{FF2B5EF4-FFF2-40B4-BE49-F238E27FC236}">
                    <a16:creationId xmlns:a16="http://schemas.microsoft.com/office/drawing/2014/main" xmlns="" id="{C84479EA-6080-0AA7-35C6-415D5A3CA24F}"/>
                  </a:ext>
                </a:extLst>
              </p:cNvPr>
              <p:cNvSpPr>
                <a:spLocks/>
              </p:cNvSpPr>
              <p:nvPr/>
            </p:nvSpPr>
            <p:spPr bwMode="auto">
              <a:xfrm>
                <a:off x="2526" y="1646"/>
                <a:ext cx="337" cy="561"/>
              </a:xfrm>
              <a:custGeom>
                <a:avLst/>
                <a:gdLst>
                  <a:gd name="T0" fmla="*/ 0 w 1684"/>
                  <a:gd name="T1" fmla="*/ 0 h 2809"/>
                  <a:gd name="T2" fmla="*/ 0 w 1684"/>
                  <a:gd name="T3" fmla="*/ 0 h 2809"/>
                  <a:gd name="T4" fmla="*/ 0 w 1684"/>
                  <a:gd name="T5" fmla="*/ 0 h 2809"/>
                  <a:gd name="T6" fmla="*/ 0 w 1684"/>
                  <a:gd name="T7" fmla="*/ 0 h 2809"/>
                  <a:gd name="T8" fmla="*/ 0 w 1684"/>
                  <a:gd name="T9" fmla="*/ 0 h 2809"/>
                  <a:gd name="T10" fmla="*/ 0 w 1684"/>
                  <a:gd name="T11" fmla="*/ 0 h 2809"/>
                  <a:gd name="T12" fmla="*/ 0 w 1684"/>
                  <a:gd name="T13" fmla="*/ 0 h 2809"/>
                  <a:gd name="T14" fmla="*/ 0 w 1684"/>
                  <a:gd name="T15" fmla="*/ 0 h 2809"/>
                  <a:gd name="T16" fmla="*/ 0 w 1684"/>
                  <a:gd name="T17" fmla="*/ 0 h 2809"/>
                  <a:gd name="T18" fmla="*/ 0 w 1684"/>
                  <a:gd name="T19" fmla="*/ 0 h 2809"/>
                  <a:gd name="T20" fmla="*/ 0 w 1684"/>
                  <a:gd name="T21" fmla="*/ 0 h 2809"/>
                  <a:gd name="T22" fmla="*/ 0 w 1684"/>
                  <a:gd name="T23" fmla="*/ 0 h 2809"/>
                  <a:gd name="T24" fmla="*/ 0 w 1684"/>
                  <a:gd name="T25" fmla="*/ 0 h 2809"/>
                  <a:gd name="T26" fmla="*/ 0 w 1684"/>
                  <a:gd name="T27" fmla="*/ 0 h 2809"/>
                  <a:gd name="T28" fmla="*/ 0 w 1684"/>
                  <a:gd name="T29" fmla="*/ 0 h 2809"/>
                  <a:gd name="T30" fmla="*/ 0 w 1684"/>
                  <a:gd name="T31" fmla="*/ 0 h 2809"/>
                  <a:gd name="T32" fmla="*/ 0 w 1684"/>
                  <a:gd name="T33" fmla="*/ 0 h 2809"/>
                  <a:gd name="T34" fmla="*/ 0 w 1684"/>
                  <a:gd name="T35" fmla="*/ 0 h 2809"/>
                  <a:gd name="T36" fmla="*/ 0 w 1684"/>
                  <a:gd name="T37" fmla="*/ 0 h 2809"/>
                  <a:gd name="T38" fmla="*/ 0 w 1684"/>
                  <a:gd name="T39" fmla="*/ 0 h 2809"/>
                  <a:gd name="T40" fmla="*/ 0 w 1684"/>
                  <a:gd name="T41" fmla="*/ 0 h 2809"/>
                  <a:gd name="T42" fmla="*/ 0 w 1684"/>
                  <a:gd name="T43" fmla="*/ 0 h 2809"/>
                  <a:gd name="T44" fmla="*/ 0 w 1684"/>
                  <a:gd name="T45" fmla="*/ 0 h 2809"/>
                  <a:gd name="T46" fmla="*/ 0 w 1684"/>
                  <a:gd name="T47" fmla="*/ 0 h 2809"/>
                  <a:gd name="T48" fmla="*/ 0 w 1684"/>
                  <a:gd name="T49" fmla="*/ 0 h 2809"/>
                  <a:gd name="T50" fmla="*/ 0 w 1684"/>
                  <a:gd name="T51" fmla="*/ 0 h 2809"/>
                  <a:gd name="T52" fmla="*/ 0 w 1684"/>
                  <a:gd name="T53" fmla="*/ 0 h 2809"/>
                  <a:gd name="T54" fmla="*/ 0 w 1684"/>
                  <a:gd name="T55" fmla="*/ 0 h 2809"/>
                  <a:gd name="T56" fmla="*/ 0 w 1684"/>
                  <a:gd name="T57" fmla="*/ 0 h 2809"/>
                  <a:gd name="T58" fmla="*/ 0 w 1684"/>
                  <a:gd name="T59" fmla="*/ 0 h 2809"/>
                  <a:gd name="T60" fmla="*/ 0 w 1684"/>
                  <a:gd name="T61" fmla="*/ 0 h 2809"/>
                  <a:gd name="T62" fmla="*/ 0 w 1684"/>
                  <a:gd name="T63" fmla="*/ 0 h 2809"/>
                  <a:gd name="T64" fmla="*/ 0 w 1684"/>
                  <a:gd name="T65" fmla="*/ 0 h 2809"/>
                  <a:gd name="T66" fmla="*/ 0 w 1684"/>
                  <a:gd name="T67" fmla="*/ 0 h 2809"/>
                  <a:gd name="T68" fmla="*/ 0 w 1684"/>
                  <a:gd name="T69" fmla="*/ 0 h 2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4"/>
                  <a:gd name="T106" fmla="*/ 0 h 2809"/>
                  <a:gd name="T107" fmla="*/ 1684 w 1684"/>
                  <a:gd name="T108" fmla="*/ 2809 h 2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4" h="2809">
                    <a:moveTo>
                      <a:pt x="1684" y="2340"/>
                    </a:moveTo>
                    <a:lnTo>
                      <a:pt x="330" y="2809"/>
                    </a:lnTo>
                    <a:lnTo>
                      <a:pt x="326" y="2747"/>
                    </a:lnTo>
                    <a:lnTo>
                      <a:pt x="317" y="2647"/>
                    </a:lnTo>
                    <a:lnTo>
                      <a:pt x="304" y="2515"/>
                    </a:lnTo>
                    <a:lnTo>
                      <a:pt x="286" y="2354"/>
                    </a:lnTo>
                    <a:lnTo>
                      <a:pt x="265" y="2173"/>
                    </a:lnTo>
                    <a:lnTo>
                      <a:pt x="243" y="1975"/>
                    </a:lnTo>
                    <a:lnTo>
                      <a:pt x="216" y="1767"/>
                    </a:lnTo>
                    <a:lnTo>
                      <a:pt x="191" y="1555"/>
                    </a:lnTo>
                    <a:lnTo>
                      <a:pt x="164" y="1343"/>
                    </a:lnTo>
                    <a:lnTo>
                      <a:pt x="138" y="1137"/>
                    </a:lnTo>
                    <a:lnTo>
                      <a:pt x="113" y="943"/>
                    </a:lnTo>
                    <a:lnTo>
                      <a:pt x="90" y="766"/>
                    </a:lnTo>
                    <a:lnTo>
                      <a:pt x="69" y="614"/>
                    </a:lnTo>
                    <a:lnTo>
                      <a:pt x="52" y="489"/>
                    </a:lnTo>
                    <a:lnTo>
                      <a:pt x="38" y="398"/>
                    </a:lnTo>
                    <a:lnTo>
                      <a:pt x="29" y="348"/>
                    </a:lnTo>
                    <a:lnTo>
                      <a:pt x="17" y="290"/>
                    </a:lnTo>
                    <a:lnTo>
                      <a:pt x="8" y="236"/>
                    </a:lnTo>
                    <a:lnTo>
                      <a:pt x="4" y="209"/>
                    </a:lnTo>
                    <a:lnTo>
                      <a:pt x="2" y="186"/>
                    </a:lnTo>
                    <a:lnTo>
                      <a:pt x="0" y="162"/>
                    </a:lnTo>
                    <a:lnTo>
                      <a:pt x="0" y="139"/>
                    </a:lnTo>
                    <a:lnTo>
                      <a:pt x="0" y="118"/>
                    </a:lnTo>
                    <a:lnTo>
                      <a:pt x="3" y="99"/>
                    </a:lnTo>
                    <a:lnTo>
                      <a:pt x="7" y="81"/>
                    </a:lnTo>
                    <a:lnTo>
                      <a:pt x="12" y="65"/>
                    </a:lnTo>
                    <a:lnTo>
                      <a:pt x="18" y="50"/>
                    </a:lnTo>
                    <a:lnTo>
                      <a:pt x="27" y="37"/>
                    </a:lnTo>
                    <a:lnTo>
                      <a:pt x="32" y="31"/>
                    </a:lnTo>
                    <a:lnTo>
                      <a:pt x="37" y="26"/>
                    </a:lnTo>
                    <a:lnTo>
                      <a:pt x="43" y="21"/>
                    </a:lnTo>
                    <a:lnTo>
                      <a:pt x="49" y="17"/>
                    </a:lnTo>
                    <a:lnTo>
                      <a:pt x="59" y="11"/>
                    </a:lnTo>
                    <a:lnTo>
                      <a:pt x="70" y="6"/>
                    </a:lnTo>
                    <a:lnTo>
                      <a:pt x="82" y="2"/>
                    </a:lnTo>
                    <a:lnTo>
                      <a:pt x="93" y="0"/>
                    </a:lnTo>
                    <a:lnTo>
                      <a:pt x="103" y="0"/>
                    </a:lnTo>
                    <a:lnTo>
                      <a:pt x="114" y="0"/>
                    </a:lnTo>
                    <a:lnTo>
                      <a:pt x="126" y="1"/>
                    </a:lnTo>
                    <a:lnTo>
                      <a:pt x="138" y="5"/>
                    </a:lnTo>
                    <a:lnTo>
                      <a:pt x="149" y="8"/>
                    </a:lnTo>
                    <a:lnTo>
                      <a:pt x="160" y="13"/>
                    </a:lnTo>
                    <a:lnTo>
                      <a:pt x="173" y="20"/>
                    </a:lnTo>
                    <a:lnTo>
                      <a:pt x="184" y="26"/>
                    </a:lnTo>
                    <a:lnTo>
                      <a:pt x="208" y="42"/>
                    </a:lnTo>
                    <a:lnTo>
                      <a:pt x="231" y="62"/>
                    </a:lnTo>
                    <a:lnTo>
                      <a:pt x="256" y="84"/>
                    </a:lnTo>
                    <a:lnTo>
                      <a:pt x="280" y="111"/>
                    </a:lnTo>
                    <a:lnTo>
                      <a:pt x="305" y="138"/>
                    </a:lnTo>
                    <a:lnTo>
                      <a:pt x="330" y="167"/>
                    </a:lnTo>
                    <a:lnTo>
                      <a:pt x="380" y="229"/>
                    </a:lnTo>
                    <a:lnTo>
                      <a:pt x="430" y="293"/>
                    </a:lnTo>
                    <a:lnTo>
                      <a:pt x="465" y="345"/>
                    </a:lnTo>
                    <a:lnTo>
                      <a:pt x="520" y="431"/>
                    </a:lnTo>
                    <a:lnTo>
                      <a:pt x="593" y="546"/>
                    </a:lnTo>
                    <a:lnTo>
                      <a:pt x="679" y="686"/>
                    </a:lnTo>
                    <a:lnTo>
                      <a:pt x="777" y="845"/>
                    </a:lnTo>
                    <a:lnTo>
                      <a:pt x="883" y="1017"/>
                    </a:lnTo>
                    <a:lnTo>
                      <a:pt x="992" y="1198"/>
                    </a:lnTo>
                    <a:lnTo>
                      <a:pt x="1105" y="1381"/>
                    </a:lnTo>
                    <a:lnTo>
                      <a:pt x="1215" y="1564"/>
                    </a:lnTo>
                    <a:lnTo>
                      <a:pt x="1321" y="1737"/>
                    </a:lnTo>
                    <a:lnTo>
                      <a:pt x="1419" y="1899"/>
                    </a:lnTo>
                    <a:lnTo>
                      <a:pt x="1507" y="2044"/>
                    </a:lnTo>
                    <a:lnTo>
                      <a:pt x="1579" y="2165"/>
                    </a:lnTo>
                    <a:lnTo>
                      <a:pt x="1635" y="2259"/>
                    </a:lnTo>
                    <a:lnTo>
                      <a:pt x="1671" y="2319"/>
                    </a:lnTo>
                    <a:lnTo>
                      <a:pt x="1684" y="234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97" name="Freeform 40">
                <a:extLst>
                  <a:ext uri="{FF2B5EF4-FFF2-40B4-BE49-F238E27FC236}">
                    <a16:creationId xmlns:a16="http://schemas.microsoft.com/office/drawing/2014/main" xmlns="" id="{1C331440-66B8-B0BE-6A6F-95D6EE9BA992}"/>
                  </a:ext>
                </a:extLst>
              </p:cNvPr>
              <p:cNvSpPr>
                <a:spLocks/>
              </p:cNvSpPr>
              <p:nvPr/>
            </p:nvSpPr>
            <p:spPr bwMode="auto">
              <a:xfrm>
                <a:off x="2526" y="1646"/>
                <a:ext cx="337" cy="561"/>
              </a:xfrm>
              <a:custGeom>
                <a:avLst/>
                <a:gdLst>
                  <a:gd name="T0" fmla="*/ 0 w 1684"/>
                  <a:gd name="T1" fmla="*/ 0 h 2809"/>
                  <a:gd name="T2" fmla="*/ 0 w 1684"/>
                  <a:gd name="T3" fmla="*/ 0 h 2809"/>
                  <a:gd name="T4" fmla="*/ 0 w 1684"/>
                  <a:gd name="T5" fmla="*/ 0 h 2809"/>
                  <a:gd name="T6" fmla="*/ 0 w 1684"/>
                  <a:gd name="T7" fmla="*/ 0 h 2809"/>
                  <a:gd name="T8" fmla="*/ 0 w 1684"/>
                  <a:gd name="T9" fmla="*/ 0 h 2809"/>
                  <a:gd name="T10" fmla="*/ 0 w 1684"/>
                  <a:gd name="T11" fmla="*/ 0 h 2809"/>
                  <a:gd name="T12" fmla="*/ 0 w 1684"/>
                  <a:gd name="T13" fmla="*/ 0 h 2809"/>
                  <a:gd name="T14" fmla="*/ 0 w 1684"/>
                  <a:gd name="T15" fmla="*/ 0 h 2809"/>
                  <a:gd name="T16" fmla="*/ 0 w 1684"/>
                  <a:gd name="T17" fmla="*/ 0 h 2809"/>
                  <a:gd name="T18" fmla="*/ 0 w 1684"/>
                  <a:gd name="T19" fmla="*/ 0 h 2809"/>
                  <a:gd name="T20" fmla="*/ 0 w 1684"/>
                  <a:gd name="T21" fmla="*/ 0 h 2809"/>
                  <a:gd name="T22" fmla="*/ 0 w 1684"/>
                  <a:gd name="T23" fmla="*/ 0 h 2809"/>
                  <a:gd name="T24" fmla="*/ 0 w 1684"/>
                  <a:gd name="T25" fmla="*/ 0 h 2809"/>
                  <a:gd name="T26" fmla="*/ 0 w 1684"/>
                  <a:gd name="T27" fmla="*/ 0 h 2809"/>
                  <a:gd name="T28" fmla="*/ 0 w 1684"/>
                  <a:gd name="T29" fmla="*/ 0 h 2809"/>
                  <a:gd name="T30" fmla="*/ 0 w 1684"/>
                  <a:gd name="T31" fmla="*/ 0 h 2809"/>
                  <a:gd name="T32" fmla="*/ 0 w 1684"/>
                  <a:gd name="T33" fmla="*/ 0 h 2809"/>
                  <a:gd name="T34" fmla="*/ 0 w 1684"/>
                  <a:gd name="T35" fmla="*/ 0 h 2809"/>
                  <a:gd name="T36" fmla="*/ 0 w 1684"/>
                  <a:gd name="T37" fmla="*/ 0 h 2809"/>
                  <a:gd name="T38" fmla="*/ 0 w 1684"/>
                  <a:gd name="T39" fmla="*/ 0 h 2809"/>
                  <a:gd name="T40" fmla="*/ 0 w 1684"/>
                  <a:gd name="T41" fmla="*/ 0 h 2809"/>
                  <a:gd name="T42" fmla="*/ 0 w 1684"/>
                  <a:gd name="T43" fmla="*/ 0 h 2809"/>
                  <a:gd name="T44" fmla="*/ 0 w 1684"/>
                  <a:gd name="T45" fmla="*/ 0 h 2809"/>
                  <a:gd name="T46" fmla="*/ 0 w 1684"/>
                  <a:gd name="T47" fmla="*/ 0 h 2809"/>
                  <a:gd name="T48" fmla="*/ 0 w 1684"/>
                  <a:gd name="T49" fmla="*/ 0 h 2809"/>
                  <a:gd name="T50" fmla="*/ 0 w 1684"/>
                  <a:gd name="T51" fmla="*/ 0 h 2809"/>
                  <a:gd name="T52" fmla="*/ 0 w 1684"/>
                  <a:gd name="T53" fmla="*/ 0 h 2809"/>
                  <a:gd name="T54" fmla="*/ 0 w 1684"/>
                  <a:gd name="T55" fmla="*/ 0 h 2809"/>
                  <a:gd name="T56" fmla="*/ 0 w 1684"/>
                  <a:gd name="T57" fmla="*/ 0 h 2809"/>
                  <a:gd name="T58" fmla="*/ 0 w 1684"/>
                  <a:gd name="T59" fmla="*/ 0 h 2809"/>
                  <a:gd name="T60" fmla="*/ 0 w 1684"/>
                  <a:gd name="T61" fmla="*/ 0 h 2809"/>
                  <a:gd name="T62" fmla="*/ 0 w 1684"/>
                  <a:gd name="T63" fmla="*/ 0 h 2809"/>
                  <a:gd name="T64" fmla="*/ 0 w 1684"/>
                  <a:gd name="T65" fmla="*/ 0 h 2809"/>
                  <a:gd name="T66" fmla="*/ 0 w 1684"/>
                  <a:gd name="T67" fmla="*/ 0 h 2809"/>
                  <a:gd name="T68" fmla="*/ 0 w 1684"/>
                  <a:gd name="T69" fmla="*/ 0 h 2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4"/>
                  <a:gd name="T106" fmla="*/ 0 h 2809"/>
                  <a:gd name="T107" fmla="*/ 1684 w 1684"/>
                  <a:gd name="T108" fmla="*/ 2809 h 2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4" h="2809">
                    <a:moveTo>
                      <a:pt x="1684" y="2340"/>
                    </a:moveTo>
                    <a:lnTo>
                      <a:pt x="330" y="2809"/>
                    </a:lnTo>
                    <a:lnTo>
                      <a:pt x="326" y="2747"/>
                    </a:lnTo>
                    <a:lnTo>
                      <a:pt x="317" y="2647"/>
                    </a:lnTo>
                    <a:lnTo>
                      <a:pt x="304" y="2515"/>
                    </a:lnTo>
                    <a:lnTo>
                      <a:pt x="286" y="2354"/>
                    </a:lnTo>
                    <a:lnTo>
                      <a:pt x="265" y="2173"/>
                    </a:lnTo>
                    <a:lnTo>
                      <a:pt x="243" y="1975"/>
                    </a:lnTo>
                    <a:lnTo>
                      <a:pt x="216" y="1767"/>
                    </a:lnTo>
                    <a:lnTo>
                      <a:pt x="191" y="1555"/>
                    </a:lnTo>
                    <a:lnTo>
                      <a:pt x="164" y="1343"/>
                    </a:lnTo>
                    <a:lnTo>
                      <a:pt x="138" y="1137"/>
                    </a:lnTo>
                    <a:lnTo>
                      <a:pt x="113" y="943"/>
                    </a:lnTo>
                    <a:lnTo>
                      <a:pt x="90" y="766"/>
                    </a:lnTo>
                    <a:lnTo>
                      <a:pt x="69" y="614"/>
                    </a:lnTo>
                    <a:lnTo>
                      <a:pt x="52" y="489"/>
                    </a:lnTo>
                    <a:lnTo>
                      <a:pt x="38" y="398"/>
                    </a:lnTo>
                    <a:lnTo>
                      <a:pt x="29" y="348"/>
                    </a:lnTo>
                    <a:lnTo>
                      <a:pt x="17" y="290"/>
                    </a:lnTo>
                    <a:lnTo>
                      <a:pt x="8" y="236"/>
                    </a:lnTo>
                    <a:lnTo>
                      <a:pt x="4" y="209"/>
                    </a:lnTo>
                    <a:lnTo>
                      <a:pt x="2" y="186"/>
                    </a:lnTo>
                    <a:lnTo>
                      <a:pt x="0" y="162"/>
                    </a:lnTo>
                    <a:lnTo>
                      <a:pt x="0" y="139"/>
                    </a:lnTo>
                    <a:lnTo>
                      <a:pt x="0" y="118"/>
                    </a:lnTo>
                    <a:lnTo>
                      <a:pt x="3" y="99"/>
                    </a:lnTo>
                    <a:lnTo>
                      <a:pt x="7" y="81"/>
                    </a:lnTo>
                    <a:lnTo>
                      <a:pt x="12" y="65"/>
                    </a:lnTo>
                    <a:lnTo>
                      <a:pt x="18" y="50"/>
                    </a:lnTo>
                    <a:lnTo>
                      <a:pt x="27" y="37"/>
                    </a:lnTo>
                    <a:lnTo>
                      <a:pt x="32" y="31"/>
                    </a:lnTo>
                    <a:lnTo>
                      <a:pt x="37" y="26"/>
                    </a:lnTo>
                    <a:lnTo>
                      <a:pt x="43" y="21"/>
                    </a:lnTo>
                    <a:lnTo>
                      <a:pt x="49" y="17"/>
                    </a:lnTo>
                    <a:lnTo>
                      <a:pt x="59" y="11"/>
                    </a:lnTo>
                    <a:lnTo>
                      <a:pt x="70" y="6"/>
                    </a:lnTo>
                    <a:lnTo>
                      <a:pt x="82" y="2"/>
                    </a:lnTo>
                    <a:lnTo>
                      <a:pt x="93" y="0"/>
                    </a:lnTo>
                    <a:lnTo>
                      <a:pt x="103" y="0"/>
                    </a:lnTo>
                    <a:lnTo>
                      <a:pt x="114" y="0"/>
                    </a:lnTo>
                    <a:lnTo>
                      <a:pt x="126" y="1"/>
                    </a:lnTo>
                    <a:lnTo>
                      <a:pt x="138" y="5"/>
                    </a:lnTo>
                    <a:lnTo>
                      <a:pt x="149" y="8"/>
                    </a:lnTo>
                    <a:lnTo>
                      <a:pt x="160" y="13"/>
                    </a:lnTo>
                    <a:lnTo>
                      <a:pt x="173" y="20"/>
                    </a:lnTo>
                    <a:lnTo>
                      <a:pt x="184" y="26"/>
                    </a:lnTo>
                    <a:lnTo>
                      <a:pt x="208" y="42"/>
                    </a:lnTo>
                    <a:lnTo>
                      <a:pt x="231" y="62"/>
                    </a:lnTo>
                    <a:lnTo>
                      <a:pt x="256" y="84"/>
                    </a:lnTo>
                    <a:lnTo>
                      <a:pt x="280" y="111"/>
                    </a:lnTo>
                    <a:lnTo>
                      <a:pt x="305" y="138"/>
                    </a:lnTo>
                    <a:lnTo>
                      <a:pt x="330" y="167"/>
                    </a:lnTo>
                    <a:lnTo>
                      <a:pt x="380" y="229"/>
                    </a:lnTo>
                    <a:lnTo>
                      <a:pt x="430" y="293"/>
                    </a:lnTo>
                    <a:lnTo>
                      <a:pt x="465" y="345"/>
                    </a:lnTo>
                    <a:lnTo>
                      <a:pt x="520" y="431"/>
                    </a:lnTo>
                    <a:lnTo>
                      <a:pt x="593" y="546"/>
                    </a:lnTo>
                    <a:lnTo>
                      <a:pt x="679" y="686"/>
                    </a:lnTo>
                    <a:lnTo>
                      <a:pt x="777" y="845"/>
                    </a:lnTo>
                    <a:lnTo>
                      <a:pt x="883" y="1017"/>
                    </a:lnTo>
                    <a:lnTo>
                      <a:pt x="992" y="1198"/>
                    </a:lnTo>
                    <a:lnTo>
                      <a:pt x="1105" y="1381"/>
                    </a:lnTo>
                    <a:lnTo>
                      <a:pt x="1215" y="1564"/>
                    </a:lnTo>
                    <a:lnTo>
                      <a:pt x="1321" y="1737"/>
                    </a:lnTo>
                    <a:lnTo>
                      <a:pt x="1419" y="1899"/>
                    </a:lnTo>
                    <a:lnTo>
                      <a:pt x="1507" y="2044"/>
                    </a:lnTo>
                    <a:lnTo>
                      <a:pt x="1579" y="2165"/>
                    </a:lnTo>
                    <a:lnTo>
                      <a:pt x="1635" y="2259"/>
                    </a:lnTo>
                    <a:lnTo>
                      <a:pt x="1671" y="2319"/>
                    </a:lnTo>
                    <a:lnTo>
                      <a:pt x="1684" y="234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98" name="Freeform 41">
                <a:extLst>
                  <a:ext uri="{FF2B5EF4-FFF2-40B4-BE49-F238E27FC236}">
                    <a16:creationId xmlns:a16="http://schemas.microsoft.com/office/drawing/2014/main" xmlns="" id="{61B6ACDE-81B6-7E25-FF0E-433D44D8D657}"/>
                  </a:ext>
                </a:extLst>
              </p:cNvPr>
              <p:cNvSpPr>
                <a:spLocks/>
              </p:cNvSpPr>
              <p:nvPr/>
            </p:nvSpPr>
            <p:spPr bwMode="auto">
              <a:xfrm>
                <a:off x="2134" y="2790"/>
                <a:ext cx="1535" cy="1366"/>
              </a:xfrm>
              <a:custGeom>
                <a:avLst/>
                <a:gdLst>
                  <a:gd name="T0" fmla="*/ 0 w 7677"/>
                  <a:gd name="T1" fmla="*/ 0 h 6830"/>
                  <a:gd name="T2" fmla="*/ 0 w 7677"/>
                  <a:gd name="T3" fmla="*/ 0 h 6830"/>
                  <a:gd name="T4" fmla="*/ 0 w 7677"/>
                  <a:gd name="T5" fmla="*/ 0 h 6830"/>
                  <a:gd name="T6" fmla="*/ 0 w 7677"/>
                  <a:gd name="T7" fmla="*/ 0 h 6830"/>
                  <a:gd name="T8" fmla="*/ 0 w 7677"/>
                  <a:gd name="T9" fmla="*/ 0 h 6830"/>
                  <a:gd name="T10" fmla="*/ 0 w 7677"/>
                  <a:gd name="T11" fmla="*/ 0 h 6830"/>
                  <a:gd name="T12" fmla="*/ 0 w 7677"/>
                  <a:gd name="T13" fmla="*/ 0 h 6830"/>
                  <a:gd name="T14" fmla="*/ 0 w 7677"/>
                  <a:gd name="T15" fmla="*/ 0 h 6830"/>
                  <a:gd name="T16" fmla="*/ 0 w 7677"/>
                  <a:gd name="T17" fmla="*/ 0 h 6830"/>
                  <a:gd name="T18" fmla="*/ 0 w 7677"/>
                  <a:gd name="T19" fmla="*/ 0 h 6830"/>
                  <a:gd name="T20" fmla="*/ 0 w 7677"/>
                  <a:gd name="T21" fmla="*/ 0 h 6830"/>
                  <a:gd name="T22" fmla="*/ 0 w 7677"/>
                  <a:gd name="T23" fmla="*/ 0 h 6830"/>
                  <a:gd name="T24" fmla="*/ 0 w 7677"/>
                  <a:gd name="T25" fmla="*/ 0 h 6830"/>
                  <a:gd name="T26" fmla="*/ 0 w 7677"/>
                  <a:gd name="T27" fmla="*/ 0 h 6830"/>
                  <a:gd name="T28" fmla="*/ 0 w 7677"/>
                  <a:gd name="T29" fmla="*/ 0 h 6830"/>
                  <a:gd name="T30" fmla="*/ 0 w 7677"/>
                  <a:gd name="T31" fmla="*/ 0 h 6830"/>
                  <a:gd name="T32" fmla="*/ 0 w 7677"/>
                  <a:gd name="T33" fmla="*/ 0 h 6830"/>
                  <a:gd name="T34" fmla="*/ 0 w 7677"/>
                  <a:gd name="T35" fmla="*/ 0 h 6830"/>
                  <a:gd name="T36" fmla="*/ 0 w 7677"/>
                  <a:gd name="T37" fmla="*/ 0 h 6830"/>
                  <a:gd name="T38" fmla="*/ 0 w 7677"/>
                  <a:gd name="T39" fmla="*/ 0 h 6830"/>
                  <a:gd name="T40" fmla="*/ 0 w 7677"/>
                  <a:gd name="T41" fmla="*/ 0 h 6830"/>
                  <a:gd name="T42" fmla="*/ 0 w 7677"/>
                  <a:gd name="T43" fmla="*/ 0 h 6830"/>
                  <a:gd name="T44" fmla="*/ 0 w 7677"/>
                  <a:gd name="T45" fmla="*/ 0 h 6830"/>
                  <a:gd name="T46" fmla="*/ 0 w 7677"/>
                  <a:gd name="T47" fmla="*/ 0 h 6830"/>
                  <a:gd name="T48" fmla="*/ 0 w 7677"/>
                  <a:gd name="T49" fmla="*/ 0 h 6830"/>
                  <a:gd name="T50" fmla="*/ 0 w 7677"/>
                  <a:gd name="T51" fmla="*/ 0 h 6830"/>
                  <a:gd name="T52" fmla="*/ 0 w 7677"/>
                  <a:gd name="T53" fmla="*/ 0 h 6830"/>
                  <a:gd name="T54" fmla="*/ 0 w 7677"/>
                  <a:gd name="T55" fmla="*/ 0 h 6830"/>
                  <a:gd name="T56" fmla="*/ 0 w 7677"/>
                  <a:gd name="T57" fmla="*/ 0 h 6830"/>
                  <a:gd name="T58" fmla="*/ 0 w 7677"/>
                  <a:gd name="T59" fmla="*/ 0 h 6830"/>
                  <a:gd name="T60" fmla="*/ 0 w 7677"/>
                  <a:gd name="T61" fmla="*/ 0 h 6830"/>
                  <a:gd name="T62" fmla="*/ 0 w 7677"/>
                  <a:gd name="T63" fmla="*/ 0 h 6830"/>
                  <a:gd name="T64" fmla="*/ 0 w 7677"/>
                  <a:gd name="T65" fmla="*/ 0 h 6830"/>
                  <a:gd name="T66" fmla="*/ 0 w 7677"/>
                  <a:gd name="T67" fmla="*/ 0 h 6830"/>
                  <a:gd name="T68" fmla="*/ 0 w 7677"/>
                  <a:gd name="T69" fmla="*/ 0 h 6830"/>
                  <a:gd name="T70" fmla="*/ 0 w 7677"/>
                  <a:gd name="T71" fmla="*/ 0 h 6830"/>
                  <a:gd name="T72" fmla="*/ 0 w 7677"/>
                  <a:gd name="T73" fmla="*/ 0 h 6830"/>
                  <a:gd name="T74" fmla="*/ 0 w 7677"/>
                  <a:gd name="T75" fmla="*/ 0 h 6830"/>
                  <a:gd name="T76" fmla="*/ 0 w 7677"/>
                  <a:gd name="T77" fmla="*/ 0 h 6830"/>
                  <a:gd name="T78" fmla="*/ 0 w 7677"/>
                  <a:gd name="T79" fmla="*/ 0 h 6830"/>
                  <a:gd name="T80" fmla="*/ 0 w 7677"/>
                  <a:gd name="T81" fmla="*/ 0 h 6830"/>
                  <a:gd name="T82" fmla="*/ 0 w 7677"/>
                  <a:gd name="T83" fmla="*/ 0 h 6830"/>
                  <a:gd name="T84" fmla="*/ 0 w 7677"/>
                  <a:gd name="T85" fmla="*/ 0 h 6830"/>
                  <a:gd name="T86" fmla="*/ 0 w 7677"/>
                  <a:gd name="T87" fmla="*/ 0 h 6830"/>
                  <a:gd name="T88" fmla="*/ 0 w 7677"/>
                  <a:gd name="T89" fmla="*/ 0 h 6830"/>
                  <a:gd name="T90" fmla="*/ 0 w 7677"/>
                  <a:gd name="T91" fmla="*/ 0 h 6830"/>
                  <a:gd name="T92" fmla="*/ 0 w 7677"/>
                  <a:gd name="T93" fmla="*/ 0 h 6830"/>
                  <a:gd name="T94" fmla="*/ 0 w 7677"/>
                  <a:gd name="T95" fmla="*/ 0 h 6830"/>
                  <a:gd name="T96" fmla="*/ 0 w 7677"/>
                  <a:gd name="T97" fmla="*/ 0 h 6830"/>
                  <a:gd name="T98" fmla="*/ 0 w 7677"/>
                  <a:gd name="T99" fmla="*/ 0 h 6830"/>
                  <a:gd name="T100" fmla="*/ 0 w 7677"/>
                  <a:gd name="T101" fmla="*/ 0 h 6830"/>
                  <a:gd name="T102" fmla="*/ 0 w 7677"/>
                  <a:gd name="T103" fmla="*/ 0 h 6830"/>
                  <a:gd name="T104" fmla="*/ 0 w 7677"/>
                  <a:gd name="T105" fmla="*/ 0 h 6830"/>
                  <a:gd name="T106" fmla="*/ 0 w 7677"/>
                  <a:gd name="T107" fmla="*/ 0 h 6830"/>
                  <a:gd name="T108" fmla="*/ 0 w 7677"/>
                  <a:gd name="T109" fmla="*/ 0 h 6830"/>
                  <a:gd name="T110" fmla="*/ 0 w 7677"/>
                  <a:gd name="T111" fmla="*/ 0 h 6830"/>
                  <a:gd name="T112" fmla="*/ 0 w 7677"/>
                  <a:gd name="T113" fmla="*/ 0 h 6830"/>
                  <a:gd name="T114" fmla="*/ 0 w 7677"/>
                  <a:gd name="T115" fmla="*/ 0 h 6830"/>
                  <a:gd name="T116" fmla="*/ 0 w 7677"/>
                  <a:gd name="T117" fmla="*/ 0 h 6830"/>
                  <a:gd name="T118" fmla="*/ 0 w 7677"/>
                  <a:gd name="T119" fmla="*/ 0 h 6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7"/>
                  <a:gd name="T181" fmla="*/ 0 h 6830"/>
                  <a:gd name="T182" fmla="*/ 7677 w 7677"/>
                  <a:gd name="T183" fmla="*/ 6830 h 6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7" h="6830">
                    <a:moveTo>
                      <a:pt x="7672" y="864"/>
                    </a:moveTo>
                    <a:lnTo>
                      <a:pt x="7667" y="937"/>
                    </a:lnTo>
                    <a:lnTo>
                      <a:pt x="7661" y="1002"/>
                    </a:lnTo>
                    <a:lnTo>
                      <a:pt x="7655" y="1061"/>
                    </a:lnTo>
                    <a:lnTo>
                      <a:pt x="7649" y="1112"/>
                    </a:lnTo>
                    <a:lnTo>
                      <a:pt x="7641" y="1157"/>
                    </a:lnTo>
                    <a:lnTo>
                      <a:pt x="7634" y="1197"/>
                    </a:lnTo>
                    <a:lnTo>
                      <a:pt x="7626" y="1233"/>
                    </a:lnTo>
                    <a:lnTo>
                      <a:pt x="7619" y="1266"/>
                    </a:lnTo>
                    <a:lnTo>
                      <a:pt x="7610" y="1296"/>
                    </a:lnTo>
                    <a:lnTo>
                      <a:pt x="7601" y="1323"/>
                    </a:lnTo>
                    <a:lnTo>
                      <a:pt x="7591" y="1349"/>
                    </a:lnTo>
                    <a:lnTo>
                      <a:pt x="7581" y="1374"/>
                    </a:lnTo>
                    <a:lnTo>
                      <a:pt x="7559" y="1427"/>
                    </a:lnTo>
                    <a:lnTo>
                      <a:pt x="7534" y="1487"/>
                    </a:lnTo>
                    <a:lnTo>
                      <a:pt x="7513" y="1540"/>
                    </a:lnTo>
                    <a:lnTo>
                      <a:pt x="7500" y="1578"/>
                    </a:lnTo>
                    <a:lnTo>
                      <a:pt x="7495" y="1594"/>
                    </a:lnTo>
                    <a:lnTo>
                      <a:pt x="7493" y="1610"/>
                    </a:lnTo>
                    <a:lnTo>
                      <a:pt x="7492" y="1628"/>
                    </a:lnTo>
                    <a:lnTo>
                      <a:pt x="7492" y="1646"/>
                    </a:lnTo>
                    <a:lnTo>
                      <a:pt x="7493" y="1699"/>
                    </a:lnTo>
                    <a:lnTo>
                      <a:pt x="7495" y="1775"/>
                    </a:lnTo>
                    <a:lnTo>
                      <a:pt x="7499" y="1887"/>
                    </a:lnTo>
                    <a:lnTo>
                      <a:pt x="7500" y="2044"/>
                    </a:lnTo>
                    <a:lnTo>
                      <a:pt x="7502" y="2208"/>
                    </a:lnTo>
                    <a:lnTo>
                      <a:pt x="7503" y="2340"/>
                    </a:lnTo>
                    <a:lnTo>
                      <a:pt x="7503" y="2396"/>
                    </a:lnTo>
                    <a:lnTo>
                      <a:pt x="7502" y="2448"/>
                    </a:lnTo>
                    <a:lnTo>
                      <a:pt x="7499" y="2494"/>
                    </a:lnTo>
                    <a:lnTo>
                      <a:pt x="7495" y="2537"/>
                    </a:lnTo>
                    <a:lnTo>
                      <a:pt x="7493" y="2559"/>
                    </a:lnTo>
                    <a:lnTo>
                      <a:pt x="7489" y="2579"/>
                    </a:lnTo>
                    <a:lnTo>
                      <a:pt x="7485" y="2599"/>
                    </a:lnTo>
                    <a:lnTo>
                      <a:pt x="7482" y="2619"/>
                    </a:lnTo>
                    <a:lnTo>
                      <a:pt x="7477" y="2637"/>
                    </a:lnTo>
                    <a:lnTo>
                      <a:pt x="7470" y="2657"/>
                    </a:lnTo>
                    <a:lnTo>
                      <a:pt x="7464" y="2677"/>
                    </a:lnTo>
                    <a:lnTo>
                      <a:pt x="7457" y="2696"/>
                    </a:lnTo>
                    <a:lnTo>
                      <a:pt x="7448" y="2717"/>
                    </a:lnTo>
                    <a:lnTo>
                      <a:pt x="7439" y="2737"/>
                    </a:lnTo>
                    <a:lnTo>
                      <a:pt x="7428" y="2758"/>
                    </a:lnTo>
                    <a:lnTo>
                      <a:pt x="7417" y="2780"/>
                    </a:lnTo>
                    <a:lnTo>
                      <a:pt x="7392" y="2826"/>
                    </a:lnTo>
                    <a:lnTo>
                      <a:pt x="7362" y="2874"/>
                    </a:lnTo>
                    <a:lnTo>
                      <a:pt x="7346" y="2902"/>
                    </a:lnTo>
                    <a:lnTo>
                      <a:pt x="7332" y="2931"/>
                    </a:lnTo>
                    <a:lnTo>
                      <a:pt x="7319" y="2961"/>
                    </a:lnTo>
                    <a:lnTo>
                      <a:pt x="7307" y="2993"/>
                    </a:lnTo>
                    <a:lnTo>
                      <a:pt x="7297" y="3027"/>
                    </a:lnTo>
                    <a:lnTo>
                      <a:pt x="7288" y="3060"/>
                    </a:lnTo>
                    <a:lnTo>
                      <a:pt x="7279" y="3097"/>
                    </a:lnTo>
                    <a:lnTo>
                      <a:pt x="7272" y="3133"/>
                    </a:lnTo>
                    <a:lnTo>
                      <a:pt x="7266" y="3169"/>
                    </a:lnTo>
                    <a:lnTo>
                      <a:pt x="7261" y="3206"/>
                    </a:lnTo>
                    <a:lnTo>
                      <a:pt x="7257" y="3244"/>
                    </a:lnTo>
                    <a:lnTo>
                      <a:pt x="7253" y="3281"/>
                    </a:lnTo>
                    <a:lnTo>
                      <a:pt x="7247" y="3356"/>
                    </a:lnTo>
                    <a:lnTo>
                      <a:pt x="7244" y="3429"/>
                    </a:lnTo>
                    <a:lnTo>
                      <a:pt x="7244" y="3499"/>
                    </a:lnTo>
                    <a:lnTo>
                      <a:pt x="7244" y="3562"/>
                    </a:lnTo>
                    <a:lnTo>
                      <a:pt x="7247" y="3622"/>
                    </a:lnTo>
                    <a:lnTo>
                      <a:pt x="7249" y="3673"/>
                    </a:lnTo>
                    <a:lnTo>
                      <a:pt x="7252" y="3716"/>
                    </a:lnTo>
                    <a:lnTo>
                      <a:pt x="7256" y="3747"/>
                    </a:lnTo>
                    <a:lnTo>
                      <a:pt x="7257" y="3767"/>
                    </a:lnTo>
                    <a:lnTo>
                      <a:pt x="7258" y="3774"/>
                    </a:lnTo>
                    <a:lnTo>
                      <a:pt x="7258" y="3784"/>
                    </a:lnTo>
                    <a:lnTo>
                      <a:pt x="7257" y="3814"/>
                    </a:lnTo>
                    <a:lnTo>
                      <a:pt x="7254" y="3864"/>
                    </a:lnTo>
                    <a:lnTo>
                      <a:pt x="7249" y="3934"/>
                    </a:lnTo>
                    <a:lnTo>
                      <a:pt x="7241" y="4026"/>
                    </a:lnTo>
                    <a:lnTo>
                      <a:pt x="7228" y="4139"/>
                    </a:lnTo>
                    <a:lnTo>
                      <a:pt x="7221" y="4204"/>
                    </a:lnTo>
                    <a:lnTo>
                      <a:pt x="7212" y="4275"/>
                    </a:lnTo>
                    <a:lnTo>
                      <a:pt x="7201" y="4350"/>
                    </a:lnTo>
                    <a:lnTo>
                      <a:pt x="7188" y="4432"/>
                    </a:lnTo>
                    <a:lnTo>
                      <a:pt x="7177" y="4514"/>
                    </a:lnTo>
                    <a:lnTo>
                      <a:pt x="7168" y="4593"/>
                    </a:lnTo>
                    <a:lnTo>
                      <a:pt x="7162" y="4668"/>
                    </a:lnTo>
                    <a:lnTo>
                      <a:pt x="7158" y="4739"/>
                    </a:lnTo>
                    <a:lnTo>
                      <a:pt x="7156" y="4809"/>
                    </a:lnTo>
                    <a:lnTo>
                      <a:pt x="7155" y="4875"/>
                    </a:lnTo>
                    <a:lnTo>
                      <a:pt x="7155" y="4940"/>
                    </a:lnTo>
                    <a:lnTo>
                      <a:pt x="7155" y="5003"/>
                    </a:lnTo>
                    <a:lnTo>
                      <a:pt x="7153" y="5064"/>
                    </a:lnTo>
                    <a:lnTo>
                      <a:pt x="7153" y="5122"/>
                    </a:lnTo>
                    <a:lnTo>
                      <a:pt x="7152" y="5181"/>
                    </a:lnTo>
                    <a:lnTo>
                      <a:pt x="7150" y="5240"/>
                    </a:lnTo>
                    <a:lnTo>
                      <a:pt x="7146" y="5297"/>
                    </a:lnTo>
                    <a:lnTo>
                      <a:pt x="7140" y="5354"/>
                    </a:lnTo>
                    <a:lnTo>
                      <a:pt x="7136" y="5383"/>
                    </a:lnTo>
                    <a:lnTo>
                      <a:pt x="7131" y="5412"/>
                    </a:lnTo>
                    <a:lnTo>
                      <a:pt x="7126" y="5441"/>
                    </a:lnTo>
                    <a:lnTo>
                      <a:pt x="7120" y="5469"/>
                    </a:lnTo>
                    <a:lnTo>
                      <a:pt x="7112" y="5498"/>
                    </a:lnTo>
                    <a:lnTo>
                      <a:pt x="7105" y="5524"/>
                    </a:lnTo>
                    <a:lnTo>
                      <a:pt x="7097" y="5549"/>
                    </a:lnTo>
                    <a:lnTo>
                      <a:pt x="7089" y="5573"/>
                    </a:lnTo>
                    <a:lnTo>
                      <a:pt x="7079" y="5595"/>
                    </a:lnTo>
                    <a:lnTo>
                      <a:pt x="7069" y="5617"/>
                    </a:lnTo>
                    <a:lnTo>
                      <a:pt x="7059" y="5637"/>
                    </a:lnTo>
                    <a:lnTo>
                      <a:pt x="7049" y="5654"/>
                    </a:lnTo>
                    <a:lnTo>
                      <a:pt x="7036" y="5671"/>
                    </a:lnTo>
                    <a:lnTo>
                      <a:pt x="7025" y="5688"/>
                    </a:lnTo>
                    <a:lnTo>
                      <a:pt x="7012" y="5703"/>
                    </a:lnTo>
                    <a:lnTo>
                      <a:pt x="7000" y="5718"/>
                    </a:lnTo>
                    <a:lnTo>
                      <a:pt x="6987" y="5730"/>
                    </a:lnTo>
                    <a:lnTo>
                      <a:pt x="6975" y="5744"/>
                    </a:lnTo>
                    <a:lnTo>
                      <a:pt x="6961" y="5755"/>
                    </a:lnTo>
                    <a:lnTo>
                      <a:pt x="6947" y="5766"/>
                    </a:lnTo>
                    <a:lnTo>
                      <a:pt x="6920" y="5788"/>
                    </a:lnTo>
                    <a:lnTo>
                      <a:pt x="6891" y="5806"/>
                    </a:lnTo>
                    <a:lnTo>
                      <a:pt x="6863" y="5825"/>
                    </a:lnTo>
                    <a:lnTo>
                      <a:pt x="6835" y="5842"/>
                    </a:lnTo>
                    <a:lnTo>
                      <a:pt x="6806" y="5860"/>
                    </a:lnTo>
                    <a:lnTo>
                      <a:pt x="6778" y="5879"/>
                    </a:lnTo>
                    <a:lnTo>
                      <a:pt x="6750" y="5897"/>
                    </a:lnTo>
                    <a:lnTo>
                      <a:pt x="6724" y="5919"/>
                    </a:lnTo>
                    <a:lnTo>
                      <a:pt x="6712" y="5931"/>
                    </a:lnTo>
                    <a:lnTo>
                      <a:pt x="6702" y="5942"/>
                    </a:lnTo>
                    <a:lnTo>
                      <a:pt x="6692" y="5955"/>
                    </a:lnTo>
                    <a:lnTo>
                      <a:pt x="6683" y="5966"/>
                    </a:lnTo>
                    <a:lnTo>
                      <a:pt x="6675" y="5977"/>
                    </a:lnTo>
                    <a:lnTo>
                      <a:pt x="6669" y="5990"/>
                    </a:lnTo>
                    <a:lnTo>
                      <a:pt x="6663" y="6001"/>
                    </a:lnTo>
                    <a:lnTo>
                      <a:pt x="6658" y="6013"/>
                    </a:lnTo>
                    <a:lnTo>
                      <a:pt x="6641" y="6060"/>
                    </a:lnTo>
                    <a:lnTo>
                      <a:pt x="6623" y="6103"/>
                    </a:lnTo>
                    <a:lnTo>
                      <a:pt x="6618" y="6113"/>
                    </a:lnTo>
                    <a:lnTo>
                      <a:pt x="6612" y="6125"/>
                    </a:lnTo>
                    <a:lnTo>
                      <a:pt x="6606" y="6135"/>
                    </a:lnTo>
                    <a:lnTo>
                      <a:pt x="6598" y="6145"/>
                    </a:lnTo>
                    <a:lnTo>
                      <a:pt x="6589" y="6153"/>
                    </a:lnTo>
                    <a:lnTo>
                      <a:pt x="6579" y="6163"/>
                    </a:lnTo>
                    <a:lnTo>
                      <a:pt x="6569" y="6172"/>
                    </a:lnTo>
                    <a:lnTo>
                      <a:pt x="6557" y="6181"/>
                    </a:lnTo>
                    <a:lnTo>
                      <a:pt x="6543" y="6188"/>
                    </a:lnTo>
                    <a:lnTo>
                      <a:pt x="6527" y="6197"/>
                    </a:lnTo>
                    <a:lnTo>
                      <a:pt x="6511" y="6204"/>
                    </a:lnTo>
                    <a:lnTo>
                      <a:pt x="6491" y="6212"/>
                    </a:lnTo>
                    <a:lnTo>
                      <a:pt x="6470" y="6218"/>
                    </a:lnTo>
                    <a:lnTo>
                      <a:pt x="6447" y="6224"/>
                    </a:lnTo>
                    <a:lnTo>
                      <a:pt x="6421" y="6231"/>
                    </a:lnTo>
                    <a:lnTo>
                      <a:pt x="6393" y="6236"/>
                    </a:lnTo>
                    <a:lnTo>
                      <a:pt x="6292" y="6252"/>
                    </a:lnTo>
                    <a:lnTo>
                      <a:pt x="6216" y="6266"/>
                    </a:lnTo>
                    <a:lnTo>
                      <a:pt x="6185" y="6273"/>
                    </a:lnTo>
                    <a:lnTo>
                      <a:pt x="6158" y="6279"/>
                    </a:lnTo>
                    <a:lnTo>
                      <a:pt x="6131" y="6287"/>
                    </a:lnTo>
                    <a:lnTo>
                      <a:pt x="6106" y="6294"/>
                    </a:lnTo>
                    <a:lnTo>
                      <a:pt x="6057" y="6313"/>
                    </a:lnTo>
                    <a:lnTo>
                      <a:pt x="5997" y="6337"/>
                    </a:lnTo>
                    <a:lnTo>
                      <a:pt x="5922" y="6368"/>
                    </a:lnTo>
                    <a:lnTo>
                      <a:pt x="5819" y="6408"/>
                    </a:lnTo>
                    <a:lnTo>
                      <a:pt x="5765" y="6429"/>
                    </a:lnTo>
                    <a:lnTo>
                      <a:pt x="5716" y="6445"/>
                    </a:lnTo>
                    <a:lnTo>
                      <a:pt x="5672" y="6458"/>
                    </a:lnTo>
                    <a:lnTo>
                      <a:pt x="5634" y="6468"/>
                    </a:lnTo>
                    <a:lnTo>
                      <a:pt x="5569" y="6482"/>
                    </a:lnTo>
                    <a:lnTo>
                      <a:pt x="5517" y="6490"/>
                    </a:lnTo>
                    <a:lnTo>
                      <a:pt x="5496" y="6494"/>
                    </a:lnTo>
                    <a:lnTo>
                      <a:pt x="5476" y="6499"/>
                    </a:lnTo>
                    <a:lnTo>
                      <a:pt x="5458" y="6504"/>
                    </a:lnTo>
                    <a:lnTo>
                      <a:pt x="5440" y="6510"/>
                    </a:lnTo>
                    <a:lnTo>
                      <a:pt x="5424" y="6519"/>
                    </a:lnTo>
                    <a:lnTo>
                      <a:pt x="5406" y="6530"/>
                    </a:lnTo>
                    <a:lnTo>
                      <a:pt x="5389" y="6544"/>
                    </a:lnTo>
                    <a:lnTo>
                      <a:pt x="5370" y="6561"/>
                    </a:lnTo>
                    <a:lnTo>
                      <a:pt x="5352" y="6580"/>
                    </a:lnTo>
                    <a:lnTo>
                      <a:pt x="5333" y="6596"/>
                    </a:lnTo>
                    <a:lnTo>
                      <a:pt x="5314" y="6611"/>
                    </a:lnTo>
                    <a:lnTo>
                      <a:pt x="5297" y="6624"/>
                    </a:lnTo>
                    <a:lnTo>
                      <a:pt x="5278" y="6635"/>
                    </a:lnTo>
                    <a:lnTo>
                      <a:pt x="5258" y="6644"/>
                    </a:lnTo>
                    <a:lnTo>
                      <a:pt x="5238" y="6650"/>
                    </a:lnTo>
                    <a:lnTo>
                      <a:pt x="5217" y="6655"/>
                    </a:lnTo>
                    <a:lnTo>
                      <a:pt x="5194" y="6659"/>
                    </a:lnTo>
                    <a:lnTo>
                      <a:pt x="5171" y="6660"/>
                    </a:lnTo>
                    <a:lnTo>
                      <a:pt x="5144" y="6660"/>
                    </a:lnTo>
                    <a:lnTo>
                      <a:pt x="5116" y="6658"/>
                    </a:lnTo>
                    <a:lnTo>
                      <a:pt x="5086" y="6654"/>
                    </a:lnTo>
                    <a:lnTo>
                      <a:pt x="5052" y="6648"/>
                    </a:lnTo>
                    <a:lnTo>
                      <a:pt x="5015" y="6640"/>
                    </a:lnTo>
                    <a:lnTo>
                      <a:pt x="4975" y="6631"/>
                    </a:lnTo>
                    <a:lnTo>
                      <a:pt x="4963" y="6631"/>
                    </a:lnTo>
                    <a:lnTo>
                      <a:pt x="4931" y="6631"/>
                    </a:lnTo>
                    <a:lnTo>
                      <a:pt x="4881" y="6635"/>
                    </a:lnTo>
                    <a:lnTo>
                      <a:pt x="4819" y="6640"/>
                    </a:lnTo>
                    <a:lnTo>
                      <a:pt x="4783" y="6643"/>
                    </a:lnTo>
                    <a:lnTo>
                      <a:pt x="4745" y="6648"/>
                    </a:lnTo>
                    <a:lnTo>
                      <a:pt x="4706" y="6654"/>
                    </a:lnTo>
                    <a:lnTo>
                      <a:pt x="4666" y="6660"/>
                    </a:lnTo>
                    <a:lnTo>
                      <a:pt x="4627" y="6668"/>
                    </a:lnTo>
                    <a:lnTo>
                      <a:pt x="4585" y="6677"/>
                    </a:lnTo>
                    <a:lnTo>
                      <a:pt x="4545" y="6687"/>
                    </a:lnTo>
                    <a:lnTo>
                      <a:pt x="4506" y="6700"/>
                    </a:lnTo>
                    <a:lnTo>
                      <a:pt x="4484" y="6706"/>
                    </a:lnTo>
                    <a:lnTo>
                      <a:pt x="4461" y="6712"/>
                    </a:lnTo>
                    <a:lnTo>
                      <a:pt x="4434" y="6717"/>
                    </a:lnTo>
                    <a:lnTo>
                      <a:pt x="4406" y="6722"/>
                    </a:lnTo>
                    <a:lnTo>
                      <a:pt x="4341" y="6732"/>
                    </a:lnTo>
                    <a:lnTo>
                      <a:pt x="4268" y="6740"/>
                    </a:lnTo>
                    <a:lnTo>
                      <a:pt x="4190" y="6746"/>
                    </a:lnTo>
                    <a:lnTo>
                      <a:pt x="4109" y="6752"/>
                    </a:lnTo>
                    <a:lnTo>
                      <a:pt x="4024" y="6757"/>
                    </a:lnTo>
                    <a:lnTo>
                      <a:pt x="3939" y="6761"/>
                    </a:lnTo>
                    <a:lnTo>
                      <a:pt x="3855" y="6764"/>
                    </a:lnTo>
                    <a:lnTo>
                      <a:pt x="3774" y="6766"/>
                    </a:lnTo>
                    <a:lnTo>
                      <a:pt x="3697" y="6767"/>
                    </a:lnTo>
                    <a:lnTo>
                      <a:pt x="3626" y="6769"/>
                    </a:lnTo>
                    <a:lnTo>
                      <a:pt x="3563" y="6769"/>
                    </a:lnTo>
                    <a:lnTo>
                      <a:pt x="3510" y="6769"/>
                    </a:lnTo>
                    <a:lnTo>
                      <a:pt x="3467" y="6769"/>
                    </a:lnTo>
                    <a:lnTo>
                      <a:pt x="3439" y="6769"/>
                    </a:lnTo>
                    <a:lnTo>
                      <a:pt x="3427" y="6770"/>
                    </a:lnTo>
                    <a:lnTo>
                      <a:pt x="3416" y="6771"/>
                    </a:lnTo>
                    <a:lnTo>
                      <a:pt x="3405" y="6774"/>
                    </a:lnTo>
                    <a:lnTo>
                      <a:pt x="3394" y="6776"/>
                    </a:lnTo>
                    <a:lnTo>
                      <a:pt x="3371" y="6782"/>
                    </a:lnTo>
                    <a:lnTo>
                      <a:pt x="3349" y="6791"/>
                    </a:lnTo>
                    <a:lnTo>
                      <a:pt x="3325" y="6800"/>
                    </a:lnTo>
                    <a:lnTo>
                      <a:pt x="3300" y="6809"/>
                    </a:lnTo>
                    <a:lnTo>
                      <a:pt x="3274" y="6817"/>
                    </a:lnTo>
                    <a:lnTo>
                      <a:pt x="3245" y="6825"/>
                    </a:lnTo>
                    <a:lnTo>
                      <a:pt x="3230" y="6827"/>
                    </a:lnTo>
                    <a:lnTo>
                      <a:pt x="3214" y="6829"/>
                    </a:lnTo>
                    <a:lnTo>
                      <a:pt x="3198" y="6830"/>
                    </a:lnTo>
                    <a:lnTo>
                      <a:pt x="3180" y="6830"/>
                    </a:lnTo>
                    <a:lnTo>
                      <a:pt x="3162" y="6830"/>
                    </a:lnTo>
                    <a:lnTo>
                      <a:pt x="3142" y="6829"/>
                    </a:lnTo>
                    <a:lnTo>
                      <a:pt x="3122" y="6825"/>
                    </a:lnTo>
                    <a:lnTo>
                      <a:pt x="3100" y="6821"/>
                    </a:lnTo>
                    <a:lnTo>
                      <a:pt x="3078" y="6816"/>
                    </a:lnTo>
                    <a:lnTo>
                      <a:pt x="3054" y="6810"/>
                    </a:lnTo>
                    <a:lnTo>
                      <a:pt x="3029" y="6801"/>
                    </a:lnTo>
                    <a:lnTo>
                      <a:pt x="3003" y="6791"/>
                    </a:lnTo>
                    <a:lnTo>
                      <a:pt x="2976" y="6780"/>
                    </a:lnTo>
                    <a:lnTo>
                      <a:pt x="2947" y="6767"/>
                    </a:lnTo>
                    <a:lnTo>
                      <a:pt x="2917" y="6751"/>
                    </a:lnTo>
                    <a:lnTo>
                      <a:pt x="2886" y="6735"/>
                    </a:lnTo>
                    <a:lnTo>
                      <a:pt x="2871" y="6730"/>
                    </a:lnTo>
                    <a:lnTo>
                      <a:pt x="2827" y="6717"/>
                    </a:lnTo>
                    <a:lnTo>
                      <a:pt x="2760" y="6700"/>
                    </a:lnTo>
                    <a:lnTo>
                      <a:pt x="2670" y="6679"/>
                    </a:lnTo>
                    <a:lnTo>
                      <a:pt x="2618" y="6668"/>
                    </a:lnTo>
                    <a:lnTo>
                      <a:pt x="2561" y="6655"/>
                    </a:lnTo>
                    <a:lnTo>
                      <a:pt x="2502" y="6644"/>
                    </a:lnTo>
                    <a:lnTo>
                      <a:pt x="2437" y="6633"/>
                    </a:lnTo>
                    <a:lnTo>
                      <a:pt x="2370" y="6621"/>
                    </a:lnTo>
                    <a:lnTo>
                      <a:pt x="2301" y="6613"/>
                    </a:lnTo>
                    <a:lnTo>
                      <a:pt x="2228" y="6604"/>
                    </a:lnTo>
                    <a:lnTo>
                      <a:pt x="2155" y="6596"/>
                    </a:lnTo>
                    <a:lnTo>
                      <a:pt x="2085" y="6589"/>
                    </a:lnTo>
                    <a:lnTo>
                      <a:pt x="2024" y="6581"/>
                    </a:lnTo>
                    <a:lnTo>
                      <a:pt x="1970" y="6573"/>
                    </a:lnTo>
                    <a:lnTo>
                      <a:pt x="1923" y="6563"/>
                    </a:lnTo>
                    <a:lnTo>
                      <a:pt x="1883" y="6551"/>
                    </a:lnTo>
                    <a:lnTo>
                      <a:pt x="1846" y="6540"/>
                    </a:lnTo>
                    <a:lnTo>
                      <a:pt x="1816" y="6529"/>
                    </a:lnTo>
                    <a:lnTo>
                      <a:pt x="1789" y="6518"/>
                    </a:lnTo>
                    <a:lnTo>
                      <a:pt x="1742" y="6493"/>
                    </a:lnTo>
                    <a:lnTo>
                      <a:pt x="1698" y="6468"/>
                    </a:lnTo>
                    <a:lnTo>
                      <a:pt x="1677" y="6457"/>
                    </a:lnTo>
                    <a:lnTo>
                      <a:pt x="1654" y="6445"/>
                    </a:lnTo>
                    <a:lnTo>
                      <a:pt x="1628" y="6434"/>
                    </a:lnTo>
                    <a:lnTo>
                      <a:pt x="1601" y="6423"/>
                    </a:lnTo>
                    <a:lnTo>
                      <a:pt x="1533" y="6404"/>
                    </a:lnTo>
                    <a:lnTo>
                      <a:pt x="1451" y="6383"/>
                    </a:lnTo>
                    <a:lnTo>
                      <a:pt x="1405" y="6370"/>
                    </a:lnTo>
                    <a:lnTo>
                      <a:pt x="1357" y="6357"/>
                    </a:lnTo>
                    <a:lnTo>
                      <a:pt x="1309" y="6342"/>
                    </a:lnTo>
                    <a:lnTo>
                      <a:pt x="1259" y="6326"/>
                    </a:lnTo>
                    <a:lnTo>
                      <a:pt x="1210" y="6307"/>
                    </a:lnTo>
                    <a:lnTo>
                      <a:pt x="1161" y="6286"/>
                    </a:lnTo>
                    <a:lnTo>
                      <a:pt x="1138" y="6273"/>
                    </a:lnTo>
                    <a:lnTo>
                      <a:pt x="1115" y="6262"/>
                    </a:lnTo>
                    <a:lnTo>
                      <a:pt x="1093" y="6248"/>
                    </a:lnTo>
                    <a:lnTo>
                      <a:pt x="1070" y="6234"/>
                    </a:lnTo>
                    <a:lnTo>
                      <a:pt x="1049" y="6221"/>
                    </a:lnTo>
                    <a:lnTo>
                      <a:pt x="1029" y="6206"/>
                    </a:lnTo>
                    <a:lnTo>
                      <a:pt x="1009" y="6189"/>
                    </a:lnTo>
                    <a:lnTo>
                      <a:pt x="992" y="6173"/>
                    </a:lnTo>
                    <a:lnTo>
                      <a:pt x="974" y="6156"/>
                    </a:lnTo>
                    <a:lnTo>
                      <a:pt x="958" y="6137"/>
                    </a:lnTo>
                    <a:lnTo>
                      <a:pt x="943" y="6117"/>
                    </a:lnTo>
                    <a:lnTo>
                      <a:pt x="929" y="6097"/>
                    </a:lnTo>
                    <a:lnTo>
                      <a:pt x="914" y="6091"/>
                    </a:lnTo>
                    <a:lnTo>
                      <a:pt x="877" y="6072"/>
                    </a:lnTo>
                    <a:lnTo>
                      <a:pt x="851" y="6058"/>
                    </a:lnTo>
                    <a:lnTo>
                      <a:pt x="822" y="6042"/>
                    </a:lnTo>
                    <a:lnTo>
                      <a:pt x="790" y="6023"/>
                    </a:lnTo>
                    <a:lnTo>
                      <a:pt x="757" y="6002"/>
                    </a:lnTo>
                    <a:lnTo>
                      <a:pt x="723" y="5979"/>
                    </a:lnTo>
                    <a:lnTo>
                      <a:pt x="691" y="5954"/>
                    </a:lnTo>
                    <a:lnTo>
                      <a:pt x="675" y="5940"/>
                    </a:lnTo>
                    <a:lnTo>
                      <a:pt x="658" y="5926"/>
                    </a:lnTo>
                    <a:lnTo>
                      <a:pt x="644" y="5911"/>
                    </a:lnTo>
                    <a:lnTo>
                      <a:pt x="629" y="5897"/>
                    </a:lnTo>
                    <a:lnTo>
                      <a:pt x="615" y="5882"/>
                    </a:lnTo>
                    <a:lnTo>
                      <a:pt x="602" y="5866"/>
                    </a:lnTo>
                    <a:lnTo>
                      <a:pt x="590" y="5850"/>
                    </a:lnTo>
                    <a:lnTo>
                      <a:pt x="579" y="5834"/>
                    </a:lnTo>
                    <a:lnTo>
                      <a:pt x="569" y="5818"/>
                    </a:lnTo>
                    <a:lnTo>
                      <a:pt x="561" y="5800"/>
                    </a:lnTo>
                    <a:lnTo>
                      <a:pt x="554" y="5784"/>
                    </a:lnTo>
                    <a:lnTo>
                      <a:pt x="549" y="5766"/>
                    </a:lnTo>
                    <a:lnTo>
                      <a:pt x="539" y="5728"/>
                    </a:lnTo>
                    <a:lnTo>
                      <a:pt x="529" y="5685"/>
                    </a:lnTo>
                    <a:lnTo>
                      <a:pt x="519" y="5638"/>
                    </a:lnTo>
                    <a:lnTo>
                      <a:pt x="509" y="5588"/>
                    </a:lnTo>
                    <a:lnTo>
                      <a:pt x="500" y="5534"/>
                    </a:lnTo>
                    <a:lnTo>
                      <a:pt x="491" y="5478"/>
                    </a:lnTo>
                    <a:lnTo>
                      <a:pt x="484" y="5419"/>
                    </a:lnTo>
                    <a:lnTo>
                      <a:pt x="476" y="5358"/>
                    </a:lnTo>
                    <a:lnTo>
                      <a:pt x="469" y="5296"/>
                    </a:lnTo>
                    <a:lnTo>
                      <a:pt x="463" y="5232"/>
                    </a:lnTo>
                    <a:lnTo>
                      <a:pt x="458" y="5169"/>
                    </a:lnTo>
                    <a:lnTo>
                      <a:pt x="453" y="5104"/>
                    </a:lnTo>
                    <a:lnTo>
                      <a:pt x="449" y="5037"/>
                    </a:lnTo>
                    <a:lnTo>
                      <a:pt x="446" y="4974"/>
                    </a:lnTo>
                    <a:lnTo>
                      <a:pt x="445" y="4910"/>
                    </a:lnTo>
                    <a:lnTo>
                      <a:pt x="445" y="4846"/>
                    </a:lnTo>
                    <a:lnTo>
                      <a:pt x="444" y="4789"/>
                    </a:lnTo>
                    <a:lnTo>
                      <a:pt x="440" y="4737"/>
                    </a:lnTo>
                    <a:lnTo>
                      <a:pt x="435" y="4689"/>
                    </a:lnTo>
                    <a:lnTo>
                      <a:pt x="428" y="4646"/>
                    </a:lnTo>
                    <a:lnTo>
                      <a:pt x="413" y="4563"/>
                    </a:lnTo>
                    <a:lnTo>
                      <a:pt x="395" y="4483"/>
                    </a:lnTo>
                    <a:lnTo>
                      <a:pt x="386" y="4441"/>
                    </a:lnTo>
                    <a:lnTo>
                      <a:pt x="380" y="4396"/>
                    </a:lnTo>
                    <a:lnTo>
                      <a:pt x="374" y="4347"/>
                    </a:lnTo>
                    <a:lnTo>
                      <a:pt x="369" y="4292"/>
                    </a:lnTo>
                    <a:lnTo>
                      <a:pt x="368" y="4262"/>
                    </a:lnTo>
                    <a:lnTo>
                      <a:pt x="366" y="4231"/>
                    </a:lnTo>
                    <a:lnTo>
                      <a:pt x="366" y="4199"/>
                    </a:lnTo>
                    <a:lnTo>
                      <a:pt x="366" y="4164"/>
                    </a:lnTo>
                    <a:lnTo>
                      <a:pt x="368" y="4126"/>
                    </a:lnTo>
                    <a:lnTo>
                      <a:pt x="370" y="4088"/>
                    </a:lnTo>
                    <a:lnTo>
                      <a:pt x="371" y="4045"/>
                    </a:lnTo>
                    <a:lnTo>
                      <a:pt x="375" y="4002"/>
                    </a:lnTo>
                    <a:lnTo>
                      <a:pt x="381" y="3912"/>
                    </a:lnTo>
                    <a:lnTo>
                      <a:pt x="385" y="3823"/>
                    </a:lnTo>
                    <a:lnTo>
                      <a:pt x="389" y="3738"/>
                    </a:lnTo>
                    <a:lnTo>
                      <a:pt x="391" y="3656"/>
                    </a:lnTo>
                    <a:lnTo>
                      <a:pt x="391" y="3576"/>
                    </a:lnTo>
                    <a:lnTo>
                      <a:pt x="391" y="3499"/>
                    </a:lnTo>
                    <a:lnTo>
                      <a:pt x="390" y="3425"/>
                    </a:lnTo>
                    <a:lnTo>
                      <a:pt x="388" y="3352"/>
                    </a:lnTo>
                    <a:lnTo>
                      <a:pt x="383" y="3285"/>
                    </a:lnTo>
                    <a:lnTo>
                      <a:pt x="378" y="3219"/>
                    </a:lnTo>
                    <a:lnTo>
                      <a:pt x="371" y="3157"/>
                    </a:lnTo>
                    <a:lnTo>
                      <a:pt x="364" y="3097"/>
                    </a:lnTo>
                    <a:lnTo>
                      <a:pt x="355" y="3040"/>
                    </a:lnTo>
                    <a:lnTo>
                      <a:pt x="344" y="2987"/>
                    </a:lnTo>
                    <a:lnTo>
                      <a:pt x="333" y="2937"/>
                    </a:lnTo>
                    <a:lnTo>
                      <a:pt x="322" y="2889"/>
                    </a:lnTo>
                    <a:lnTo>
                      <a:pt x="297" y="2801"/>
                    </a:lnTo>
                    <a:lnTo>
                      <a:pt x="275" y="2715"/>
                    </a:lnTo>
                    <a:lnTo>
                      <a:pt x="265" y="2672"/>
                    </a:lnTo>
                    <a:lnTo>
                      <a:pt x="257" y="2630"/>
                    </a:lnTo>
                    <a:lnTo>
                      <a:pt x="248" y="2586"/>
                    </a:lnTo>
                    <a:lnTo>
                      <a:pt x="240" y="2542"/>
                    </a:lnTo>
                    <a:lnTo>
                      <a:pt x="233" y="2498"/>
                    </a:lnTo>
                    <a:lnTo>
                      <a:pt x="227" y="2451"/>
                    </a:lnTo>
                    <a:lnTo>
                      <a:pt x="221" y="2403"/>
                    </a:lnTo>
                    <a:lnTo>
                      <a:pt x="216" y="2353"/>
                    </a:lnTo>
                    <a:lnTo>
                      <a:pt x="211" y="2302"/>
                    </a:lnTo>
                    <a:lnTo>
                      <a:pt x="206" y="2247"/>
                    </a:lnTo>
                    <a:lnTo>
                      <a:pt x="202" y="2189"/>
                    </a:lnTo>
                    <a:lnTo>
                      <a:pt x="198" y="2128"/>
                    </a:lnTo>
                    <a:lnTo>
                      <a:pt x="194" y="2064"/>
                    </a:lnTo>
                    <a:lnTo>
                      <a:pt x="188" y="1996"/>
                    </a:lnTo>
                    <a:lnTo>
                      <a:pt x="182" y="1923"/>
                    </a:lnTo>
                    <a:lnTo>
                      <a:pt x="174" y="1848"/>
                    </a:lnTo>
                    <a:lnTo>
                      <a:pt x="164" y="1771"/>
                    </a:lnTo>
                    <a:lnTo>
                      <a:pt x="153" y="1691"/>
                    </a:lnTo>
                    <a:lnTo>
                      <a:pt x="142" y="1610"/>
                    </a:lnTo>
                    <a:lnTo>
                      <a:pt x="129" y="1529"/>
                    </a:lnTo>
                    <a:lnTo>
                      <a:pt x="116" y="1447"/>
                    </a:lnTo>
                    <a:lnTo>
                      <a:pt x="102" y="1365"/>
                    </a:lnTo>
                    <a:lnTo>
                      <a:pt x="87" y="1286"/>
                    </a:lnTo>
                    <a:lnTo>
                      <a:pt x="72" y="1207"/>
                    </a:lnTo>
                    <a:lnTo>
                      <a:pt x="57" y="1130"/>
                    </a:lnTo>
                    <a:lnTo>
                      <a:pt x="41" y="1056"/>
                    </a:lnTo>
                    <a:lnTo>
                      <a:pt x="26" y="985"/>
                    </a:lnTo>
                    <a:lnTo>
                      <a:pt x="10" y="917"/>
                    </a:lnTo>
                    <a:lnTo>
                      <a:pt x="3" y="885"/>
                    </a:lnTo>
                    <a:lnTo>
                      <a:pt x="0" y="849"/>
                    </a:lnTo>
                    <a:lnTo>
                      <a:pt x="0" y="813"/>
                    </a:lnTo>
                    <a:lnTo>
                      <a:pt x="3" y="774"/>
                    </a:lnTo>
                    <a:lnTo>
                      <a:pt x="11" y="734"/>
                    </a:lnTo>
                    <a:lnTo>
                      <a:pt x="23" y="694"/>
                    </a:lnTo>
                    <a:lnTo>
                      <a:pt x="40" y="654"/>
                    </a:lnTo>
                    <a:lnTo>
                      <a:pt x="60" y="613"/>
                    </a:lnTo>
                    <a:lnTo>
                      <a:pt x="86" y="572"/>
                    </a:lnTo>
                    <a:lnTo>
                      <a:pt x="116" y="530"/>
                    </a:lnTo>
                    <a:lnTo>
                      <a:pt x="152" y="491"/>
                    </a:lnTo>
                    <a:lnTo>
                      <a:pt x="193" y="452"/>
                    </a:lnTo>
                    <a:lnTo>
                      <a:pt x="240" y="413"/>
                    </a:lnTo>
                    <a:lnTo>
                      <a:pt x="293" y="376"/>
                    </a:lnTo>
                    <a:lnTo>
                      <a:pt x="353" y="341"/>
                    </a:lnTo>
                    <a:lnTo>
                      <a:pt x="418" y="307"/>
                    </a:lnTo>
                    <a:lnTo>
                      <a:pt x="490" y="276"/>
                    </a:lnTo>
                    <a:lnTo>
                      <a:pt x="569" y="246"/>
                    </a:lnTo>
                    <a:lnTo>
                      <a:pt x="655" y="220"/>
                    </a:lnTo>
                    <a:lnTo>
                      <a:pt x="747" y="197"/>
                    </a:lnTo>
                    <a:lnTo>
                      <a:pt x="848" y="176"/>
                    </a:lnTo>
                    <a:lnTo>
                      <a:pt x="955" y="160"/>
                    </a:lnTo>
                    <a:lnTo>
                      <a:pt x="1072" y="146"/>
                    </a:lnTo>
                    <a:lnTo>
                      <a:pt x="1196" y="137"/>
                    </a:lnTo>
                    <a:lnTo>
                      <a:pt x="1329" y="132"/>
                    </a:lnTo>
                    <a:lnTo>
                      <a:pt x="1468" y="132"/>
                    </a:lnTo>
                    <a:lnTo>
                      <a:pt x="1618" y="137"/>
                    </a:lnTo>
                    <a:lnTo>
                      <a:pt x="1777" y="146"/>
                    </a:lnTo>
                    <a:lnTo>
                      <a:pt x="1945" y="161"/>
                    </a:lnTo>
                    <a:lnTo>
                      <a:pt x="2122" y="182"/>
                    </a:lnTo>
                    <a:lnTo>
                      <a:pt x="2308" y="208"/>
                    </a:lnTo>
                    <a:lnTo>
                      <a:pt x="2505" y="241"/>
                    </a:lnTo>
                    <a:lnTo>
                      <a:pt x="2596" y="256"/>
                    </a:lnTo>
                    <a:lnTo>
                      <a:pt x="2687" y="271"/>
                    </a:lnTo>
                    <a:lnTo>
                      <a:pt x="2779" y="283"/>
                    </a:lnTo>
                    <a:lnTo>
                      <a:pt x="2871" y="296"/>
                    </a:lnTo>
                    <a:lnTo>
                      <a:pt x="2963" y="306"/>
                    </a:lnTo>
                    <a:lnTo>
                      <a:pt x="3057" y="316"/>
                    </a:lnTo>
                    <a:lnTo>
                      <a:pt x="3149" y="323"/>
                    </a:lnTo>
                    <a:lnTo>
                      <a:pt x="3241" y="331"/>
                    </a:lnTo>
                    <a:lnTo>
                      <a:pt x="3335" y="337"/>
                    </a:lnTo>
                    <a:lnTo>
                      <a:pt x="3427" y="342"/>
                    </a:lnTo>
                    <a:lnTo>
                      <a:pt x="3520" y="346"/>
                    </a:lnTo>
                    <a:lnTo>
                      <a:pt x="3612" y="348"/>
                    </a:lnTo>
                    <a:lnTo>
                      <a:pt x="3704" y="351"/>
                    </a:lnTo>
                    <a:lnTo>
                      <a:pt x="3797" y="351"/>
                    </a:lnTo>
                    <a:lnTo>
                      <a:pt x="3888" y="351"/>
                    </a:lnTo>
                    <a:lnTo>
                      <a:pt x="3980" y="351"/>
                    </a:lnTo>
                    <a:lnTo>
                      <a:pt x="4070" y="348"/>
                    </a:lnTo>
                    <a:lnTo>
                      <a:pt x="4161" y="346"/>
                    </a:lnTo>
                    <a:lnTo>
                      <a:pt x="4250" y="342"/>
                    </a:lnTo>
                    <a:lnTo>
                      <a:pt x="4340" y="337"/>
                    </a:lnTo>
                    <a:lnTo>
                      <a:pt x="4428" y="332"/>
                    </a:lnTo>
                    <a:lnTo>
                      <a:pt x="4515" y="326"/>
                    </a:lnTo>
                    <a:lnTo>
                      <a:pt x="4602" y="318"/>
                    </a:lnTo>
                    <a:lnTo>
                      <a:pt x="4688" y="311"/>
                    </a:lnTo>
                    <a:lnTo>
                      <a:pt x="4773" y="302"/>
                    </a:lnTo>
                    <a:lnTo>
                      <a:pt x="4856" y="293"/>
                    </a:lnTo>
                    <a:lnTo>
                      <a:pt x="4940" y="283"/>
                    </a:lnTo>
                    <a:lnTo>
                      <a:pt x="5021" y="273"/>
                    </a:lnTo>
                    <a:lnTo>
                      <a:pt x="5102" y="262"/>
                    </a:lnTo>
                    <a:lnTo>
                      <a:pt x="5181" y="251"/>
                    </a:lnTo>
                    <a:lnTo>
                      <a:pt x="5259" y="238"/>
                    </a:lnTo>
                    <a:lnTo>
                      <a:pt x="5335" y="226"/>
                    </a:lnTo>
                    <a:lnTo>
                      <a:pt x="5415" y="212"/>
                    </a:lnTo>
                    <a:lnTo>
                      <a:pt x="5498" y="196"/>
                    </a:lnTo>
                    <a:lnTo>
                      <a:pt x="5585" y="179"/>
                    </a:lnTo>
                    <a:lnTo>
                      <a:pt x="5675" y="160"/>
                    </a:lnTo>
                    <a:lnTo>
                      <a:pt x="5863" y="121"/>
                    </a:lnTo>
                    <a:lnTo>
                      <a:pt x="6059" y="82"/>
                    </a:lnTo>
                    <a:lnTo>
                      <a:pt x="6159" y="65"/>
                    </a:lnTo>
                    <a:lnTo>
                      <a:pt x="6260" y="47"/>
                    </a:lnTo>
                    <a:lnTo>
                      <a:pt x="6361" y="32"/>
                    </a:lnTo>
                    <a:lnTo>
                      <a:pt x="6461" y="20"/>
                    </a:lnTo>
                    <a:lnTo>
                      <a:pt x="6561" y="10"/>
                    </a:lnTo>
                    <a:lnTo>
                      <a:pt x="6658" y="4"/>
                    </a:lnTo>
                    <a:lnTo>
                      <a:pt x="6755" y="0"/>
                    </a:lnTo>
                    <a:lnTo>
                      <a:pt x="6849" y="0"/>
                    </a:lnTo>
                    <a:lnTo>
                      <a:pt x="6940" y="5"/>
                    </a:lnTo>
                    <a:lnTo>
                      <a:pt x="7029" y="14"/>
                    </a:lnTo>
                    <a:lnTo>
                      <a:pt x="7113" y="27"/>
                    </a:lnTo>
                    <a:lnTo>
                      <a:pt x="7193" y="47"/>
                    </a:lnTo>
                    <a:lnTo>
                      <a:pt x="7269" y="74"/>
                    </a:lnTo>
                    <a:lnTo>
                      <a:pt x="7341" y="105"/>
                    </a:lnTo>
                    <a:lnTo>
                      <a:pt x="7407" y="144"/>
                    </a:lnTo>
                    <a:lnTo>
                      <a:pt x="7467" y="190"/>
                    </a:lnTo>
                    <a:lnTo>
                      <a:pt x="7519" y="243"/>
                    </a:lnTo>
                    <a:lnTo>
                      <a:pt x="7565" y="305"/>
                    </a:lnTo>
                    <a:lnTo>
                      <a:pt x="7605" y="374"/>
                    </a:lnTo>
                    <a:lnTo>
                      <a:pt x="7635" y="453"/>
                    </a:lnTo>
                    <a:lnTo>
                      <a:pt x="7659" y="540"/>
                    </a:lnTo>
                    <a:lnTo>
                      <a:pt x="7672" y="638"/>
                    </a:lnTo>
                    <a:lnTo>
                      <a:pt x="7677" y="745"/>
                    </a:lnTo>
                    <a:lnTo>
                      <a:pt x="7672" y="864"/>
                    </a:lnTo>
                    <a:close/>
                  </a:path>
                </a:pathLst>
              </a:custGeom>
              <a:solidFill>
                <a:srgbClr val="0058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99" name="Freeform 42">
                <a:extLst>
                  <a:ext uri="{FF2B5EF4-FFF2-40B4-BE49-F238E27FC236}">
                    <a16:creationId xmlns:a16="http://schemas.microsoft.com/office/drawing/2014/main" xmlns="" id="{5AC98C15-1319-13D4-83B1-821605354C87}"/>
                  </a:ext>
                </a:extLst>
              </p:cNvPr>
              <p:cNvSpPr>
                <a:spLocks/>
              </p:cNvSpPr>
              <p:nvPr/>
            </p:nvSpPr>
            <p:spPr bwMode="auto">
              <a:xfrm>
                <a:off x="2134" y="2790"/>
                <a:ext cx="1535" cy="1366"/>
              </a:xfrm>
              <a:custGeom>
                <a:avLst/>
                <a:gdLst>
                  <a:gd name="T0" fmla="*/ 0 w 7677"/>
                  <a:gd name="T1" fmla="*/ 0 h 6830"/>
                  <a:gd name="T2" fmla="*/ 0 w 7677"/>
                  <a:gd name="T3" fmla="*/ 0 h 6830"/>
                  <a:gd name="T4" fmla="*/ 0 w 7677"/>
                  <a:gd name="T5" fmla="*/ 0 h 6830"/>
                  <a:gd name="T6" fmla="*/ 0 w 7677"/>
                  <a:gd name="T7" fmla="*/ 0 h 6830"/>
                  <a:gd name="T8" fmla="*/ 0 w 7677"/>
                  <a:gd name="T9" fmla="*/ 0 h 6830"/>
                  <a:gd name="T10" fmla="*/ 0 w 7677"/>
                  <a:gd name="T11" fmla="*/ 0 h 6830"/>
                  <a:gd name="T12" fmla="*/ 0 w 7677"/>
                  <a:gd name="T13" fmla="*/ 0 h 6830"/>
                  <a:gd name="T14" fmla="*/ 0 w 7677"/>
                  <a:gd name="T15" fmla="*/ 0 h 6830"/>
                  <a:gd name="T16" fmla="*/ 0 w 7677"/>
                  <a:gd name="T17" fmla="*/ 0 h 6830"/>
                  <a:gd name="T18" fmla="*/ 0 w 7677"/>
                  <a:gd name="T19" fmla="*/ 0 h 6830"/>
                  <a:gd name="T20" fmla="*/ 0 w 7677"/>
                  <a:gd name="T21" fmla="*/ 0 h 6830"/>
                  <a:gd name="T22" fmla="*/ 0 w 7677"/>
                  <a:gd name="T23" fmla="*/ 0 h 6830"/>
                  <a:gd name="T24" fmla="*/ 0 w 7677"/>
                  <a:gd name="T25" fmla="*/ 0 h 6830"/>
                  <a:gd name="T26" fmla="*/ 0 w 7677"/>
                  <a:gd name="T27" fmla="*/ 0 h 6830"/>
                  <a:gd name="T28" fmla="*/ 0 w 7677"/>
                  <a:gd name="T29" fmla="*/ 0 h 6830"/>
                  <a:gd name="T30" fmla="*/ 0 w 7677"/>
                  <a:gd name="T31" fmla="*/ 0 h 6830"/>
                  <a:gd name="T32" fmla="*/ 0 w 7677"/>
                  <a:gd name="T33" fmla="*/ 0 h 6830"/>
                  <a:gd name="T34" fmla="*/ 0 w 7677"/>
                  <a:gd name="T35" fmla="*/ 0 h 6830"/>
                  <a:gd name="T36" fmla="*/ 0 w 7677"/>
                  <a:gd name="T37" fmla="*/ 0 h 6830"/>
                  <a:gd name="T38" fmla="*/ 0 w 7677"/>
                  <a:gd name="T39" fmla="*/ 0 h 6830"/>
                  <a:gd name="T40" fmla="*/ 0 w 7677"/>
                  <a:gd name="T41" fmla="*/ 0 h 6830"/>
                  <a:gd name="T42" fmla="*/ 0 w 7677"/>
                  <a:gd name="T43" fmla="*/ 0 h 6830"/>
                  <a:gd name="T44" fmla="*/ 0 w 7677"/>
                  <a:gd name="T45" fmla="*/ 0 h 6830"/>
                  <a:gd name="T46" fmla="*/ 0 w 7677"/>
                  <a:gd name="T47" fmla="*/ 0 h 6830"/>
                  <a:gd name="T48" fmla="*/ 0 w 7677"/>
                  <a:gd name="T49" fmla="*/ 0 h 6830"/>
                  <a:gd name="T50" fmla="*/ 0 w 7677"/>
                  <a:gd name="T51" fmla="*/ 0 h 6830"/>
                  <a:gd name="T52" fmla="*/ 0 w 7677"/>
                  <a:gd name="T53" fmla="*/ 0 h 6830"/>
                  <a:gd name="T54" fmla="*/ 0 w 7677"/>
                  <a:gd name="T55" fmla="*/ 0 h 6830"/>
                  <a:gd name="T56" fmla="*/ 0 w 7677"/>
                  <a:gd name="T57" fmla="*/ 0 h 6830"/>
                  <a:gd name="T58" fmla="*/ 0 w 7677"/>
                  <a:gd name="T59" fmla="*/ 0 h 6830"/>
                  <a:gd name="T60" fmla="*/ 0 w 7677"/>
                  <a:gd name="T61" fmla="*/ 0 h 6830"/>
                  <a:gd name="T62" fmla="*/ 0 w 7677"/>
                  <a:gd name="T63" fmla="*/ 0 h 6830"/>
                  <a:gd name="T64" fmla="*/ 0 w 7677"/>
                  <a:gd name="T65" fmla="*/ 0 h 6830"/>
                  <a:gd name="T66" fmla="*/ 0 w 7677"/>
                  <a:gd name="T67" fmla="*/ 0 h 6830"/>
                  <a:gd name="T68" fmla="*/ 0 w 7677"/>
                  <a:gd name="T69" fmla="*/ 0 h 6830"/>
                  <a:gd name="T70" fmla="*/ 0 w 7677"/>
                  <a:gd name="T71" fmla="*/ 0 h 6830"/>
                  <a:gd name="T72" fmla="*/ 0 w 7677"/>
                  <a:gd name="T73" fmla="*/ 0 h 6830"/>
                  <a:gd name="T74" fmla="*/ 0 w 7677"/>
                  <a:gd name="T75" fmla="*/ 0 h 6830"/>
                  <a:gd name="T76" fmla="*/ 0 w 7677"/>
                  <a:gd name="T77" fmla="*/ 0 h 6830"/>
                  <a:gd name="T78" fmla="*/ 0 w 7677"/>
                  <a:gd name="T79" fmla="*/ 0 h 6830"/>
                  <a:gd name="T80" fmla="*/ 0 w 7677"/>
                  <a:gd name="T81" fmla="*/ 0 h 6830"/>
                  <a:gd name="T82" fmla="*/ 0 w 7677"/>
                  <a:gd name="T83" fmla="*/ 0 h 6830"/>
                  <a:gd name="T84" fmla="*/ 0 w 7677"/>
                  <a:gd name="T85" fmla="*/ 0 h 6830"/>
                  <a:gd name="T86" fmla="*/ 0 w 7677"/>
                  <a:gd name="T87" fmla="*/ 0 h 6830"/>
                  <a:gd name="T88" fmla="*/ 0 w 7677"/>
                  <a:gd name="T89" fmla="*/ 0 h 6830"/>
                  <a:gd name="T90" fmla="*/ 0 w 7677"/>
                  <a:gd name="T91" fmla="*/ 0 h 6830"/>
                  <a:gd name="T92" fmla="*/ 0 w 7677"/>
                  <a:gd name="T93" fmla="*/ 0 h 6830"/>
                  <a:gd name="T94" fmla="*/ 0 w 7677"/>
                  <a:gd name="T95" fmla="*/ 0 h 6830"/>
                  <a:gd name="T96" fmla="*/ 0 w 7677"/>
                  <a:gd name="T97" fmla="*/ 0 h 6830"/>
                  <a:gd name="T98" fmla="*/ 0 w 7677"/>
                  <a:gd name="T99" fmla="*/ 0 h 6830"/>
                  <a:gd name="T100" fmla="*/ 0 w 7677"/>
                  <a:gd name="T101" fmla="*/ 0 h 6830"/>
                  <a:gd name="T102" fmla="*/ 0 w 7677"/>
                  <a:gd name="T103" fmla="*/ 0 h 6830"/>
                  <a:gd name="T104" fmla="*/ 0 w 7677"/>
                  <a:gd name="T105" fmla="*/ 0 h 6830"/>
                  <a:gd name="T106" fmla="*/ 0 w 7677"/>
                  <a:gd name="T107" fmla="*/ 0 h 6830"/>
                  <a:gd name="T108" fmla="*/ 0 w 7677"/>
                  <a:gd name="T109" fmla="*/ 0 h 6830"/>
                  <a:gd name="T110" fmla="*/ 0 w 7677"/>
                  <a:gd name="T111" fmla="*/ 0 h 6830"/>
                  <a:gd name="T112" fmla="*/ 0 w 7677"/>
                  <a:gd name="T113" fmla="*/ 0 h 6830"/>
                  <a:gd name="T114" fmla="*/ 0 w 7677"/>
                  <a:gd name="T115" fmla="*/ 0 h 6830"/>
                  <a:gd name="T116" fmla="*/ 0 w 7677"/>
                  <a:gd name="T117" fmla="*/ 0 h 6830"/>
                  <a:gd name="T118" fmla="*/ 0 w 7677"/>
                  <a:gd name="T119" fmla="*/ 0 h 6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7"/>
                  <a:gd name="T181" fmla="*/ 0 h 6830"/>
                  <a:gd name="T182" fmla="*/ 7677 w 7677"/>
                  <a:gd name="T183" fmla="*/ 6830 h 6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7" h="6830">
                    <a:moveTo>
                      <a:pt x="7672" y="864"/>
                    </a:moveTo>
                    <a:lnTo>
                      <a:pt x="7667" y="937"/>
                    </a:lnTo>
                    <a:lnTo>
                      <a:pt x="7661" y="1002"/>
                    </a:lnTo>
                    <a:lnTo>
                      <a:pt x="7655" y="1061"/>
                    </a:lnTo>
                    <a:lnTo>
                      <a:pt x="7649" y="1112"/>
                    </a:lnTo>
                    <a:lnTo>
                      <a:pt x="7641" y="1157"/>
                    </a:lnTo>
                    <a:lnTo>
                      <a:pt x="7634" y="1197"/>
                    </a:lnTo>
                    <a:lnTo>
                      <a:pt x="7626" y="1233"/>
                    </a:lnTo>
                    <a:lnTo>
                      <a:pt x="7619" y="1266"/>
                    </a:lnTo>
                    <a:lnTo>
                      <a:pt x="7610" y="1296"/>
                    </a:lnTo>
                    <a:lnTo>
                      <a:pt x="7601" y="1323"/>
                    </a:lnTo>
                    <a:lnTo>
                      <a:pt x="7591" y="1349"/>
                    </a:lnTo>
                    <a:lnTo>
                      <a:pt x="7581" y="1374"/>
                    </a:lnTo>
                    <a:lnTo>
                      <a:pt x="7559" y="1427"/>
                    </a:lnTo>
                    <a:lnTo>
                      <a:pt x="7534" y="1487"/>
                    </a:lnTo>
                    <a:lnTo>
                      <a:pt x="7513" y="1540"/>
                    </a:lnTo>
                    <a:lnTo>
                      <a:pt x="7500" y="1578"/>
                    </a:lnTo>
                    <a:lnTo>
                      <a:pt x="7495" y="1594"/>
                    </a:lnTo>
                    <a:lnTo>
                      <a:pt x="7493" y="1610"/>
                    </a:lnTo>
                    <a:lnTo>
                      <a:pt x="7492" y="1628"/>
                    </a:lnTo>
                    <a:lnTo>
                      <a:pt x="7492" y="1646"/>
                    </a:lnTo>
                    <a:lnTo>
                      <a:pt x="7493" y="1699"/>
                    </a:lnTo>
                    <a:lnTo>
                      <a:pt x="7495" y="1775"/>
                    </a:lnTo>
                    <a:lnTo>
                      <a:pt x="7499" y="1887"/>
                    </a:lnTo>
                    <a:lnTo>
                      <a:pt x="7500" y="2044"/>
                    </a:lnTo>
                    <a:lnTo>
                      <a:pt x="7502" y="2208"/>
                    </a:lnTo>
                    <a:lnTo>
                      <a:pt x="7503" y="2340"/>
                    </a:lnTo>
                    <a:lnTo>
                      <a:pt x="7503" y="2396"/>
                    </a:lnTo>
                    <a:lnTo>
                      <a:pt x="7502" y="2448"/>
                    </a:lnTo>
                    <a:lnTo>
                      <a:pt x="7499" y="2494"/>
                    </a:lnTo>
                    <a:lnTo>
                      <a:pt x="7495" y="2537"/>
                    </a:lnTo>
                    <a:lnTo>
                      <a:pt x="7493" y="2559"/>
                    </a:lnTo>
                    <a:lnTo>
                      <a:pt x="7489" y="2579"/>
                    </a:lnTo>
                    <a:lnTo>
                      <a:pt x="7485" y="2599"/>
                    </a:lnTo>
                    <a:lnTo>
                      <a:pt x="7482" y="2619"/>
                    </a:lnTo>
                    <a:lnTo>
                      <a:pt x="7477" y="2637"/>
                    </a:lnTo>
                    <a:lnTo>
                      <a:pt x="7470" y="2657"/>
                    </a:lnTo>
                    <a:lnTo>
                      <a:pt x="7464" y="2677"/>
                    </a:lnTo>
                    <a:lnTo>
                      <a:pt x="7457" y="2696"/>
                    </a:lnTo>
                    <a:lnTo>
                      <a:pt x="7448" y="2717"/>
                    </a:lnTo>
                    <a:lnTo>
                      <a:pt x="7439" y="2737"/>
                    </a:lnTo>
                    <a:lnTo>
                      <a:pt x="7428" y="2758"/>
                    </a:lnTo>
                    <a:lnTo>
                      <a:pt x="7417" y="2780"/>
                    </a:lnTo>
                    <a:lnTo>
                      <a:pt x="7392" y="2826"/>
                    </a:lnTo>
                    <a:lnTo>
                      <a:pt x="7362" y="2874"/>
                    </a:lnTo>
                    <a:lnTo>
                      <a:pt x="7346" y="2902"/>
                    </a:lnTo>
                    <a:lnTo>
                      <a:pt x="7332" y="2931"/>
                    </a:lnTo>
                    <a:lnTo>
                      <a:pt x="7319" y="2961"/>
                    </a:lnTo>
                    <a:lnTo>
                      <a:pt x="7307" y="2993"/>
                    </a:lnTo>
                    <a:lnTo>
                      <a:pt x="7297" y="3027"/>
                    </a:lnTo>
                    <a:lnTo>
                      <a:pt x="7288" y="3060"/>
                    </a:lnTo>
                    <a:lnTo>
                      <a:pt x="7279" y="3097"/>
                    </a:lnTo>
                    <a:lnTo>
                      <a:pt x="7272" y="3133"/>
                    </a:lnTo>
                    <a:lnTo>
                      <a:pt x="7266" y="3169"/>
                    </a:lnTo>
                    <a:lnTo>
                      <a:pt x="7261" y="3206"/>
                    </a:lnTo>
                    <a:lnTo>
                      <a:pt x="7257" y="3244"/>
                    </a:lnTo>
                    <a:lnTo>
                      <a:pt x="7253" y="3281"/>
                    </a:lnTo>
                    <a:lnTo>
                      <a:pt x="7247" y="3356"/>
                    </a:lnTo>
                    <a:lnTo>
                      <a:pt x="7244" y="3429"/>
                    </a:lnTo>
                    <a:lnTo>
                      <a:pt x="7244" y="3499"/>
                    </a:lnTo>
                    <a:lnTo>
                      <a:pt x="7244" y="3562"/>
                    </a:lnTo>
                    <a:lnTo>
                      <a:pt x="7247" y="3622"/>
                    </a:lnTo>
                    <a:lnTo>
                      <a:pt x="7249" y="3673"/>
                    </a:lnTo>
                    <a:lnTo>
                      <a:pt x="7252" y="3716"/>
                    </a:lnTo>
                    <a:lnTo>
                      <a:pt x="7256" y="3747"/>
                    </a:lnTo>
                    <a:lnTo>
                      <a:pt x="7257" y="3767"/>
                    </a:lnTo>
                    <a:lnTo>
                      <a:pt x="7258" y="3774"/>
                    </a:lnTo>
                    <a:lnTo>
                      <a:pt x="7258" y="3784"/>
                    </a:lnTo>
                    <a:lnTo>
                      <a:pt x="7257" y="3814"/>
                    </a:lnTo>
                    <a:lnTo>
                      <a:pt x="7254" y="3864"/>
                    </a:lnTo>
                    <a:lnTo>
                      <a:pt x="7249" y="3934"/>
                    </a:lnTo>
                    <a:lnTo>
                      <a:pt x="7241" y="4026"/>
                    </a:lnTo>
                    <a:lnTo>
                      <a:pt x="7228" y="4139"/>
                    </a:lnTo>
                    <a:lnTo>
                      <a:pt x="7221" y="4204"/>
                    </a:lnTo>
                    <a:lnTo>
                      <a:pt x="7212" y="4275"/>
                    </a:lnTo>
                    <a:lnTo>
                      <a:pt x="7201" y="4350"/>
                    </a:lnTo>
                    <a:lnTo>
                      <a:pt x="7188" y="4432"/>
                    </a:lnTo>
                    <a:lnTo>
                      <a:pt x="7177" y="4514"/>
                    </a:lnTo>
                    <a:lnTo>
                      <a:pt x="7168" y="4593"/>
                    </a:lnTo>
                    <a:lnTo>
                      <a:pt x="7162" y="4668"/>
                    </a:lnTo>
                    <a:lnTo>
                      <a:pt x="7158" y="4739"/>
                    </a:lnTo>
                    <a:lnTo>
                      <a:pt x="7156" y="4809"/>
                    </a:lnTo>
                    <a:lnTo>
                      <a:pt x="7155" y="4875"/>
                    </a:lnTo>
                    <a:lnTo>
                      <a:pt x="7155" y="4940"/>
                    </a:lnTo>
                    <a:lnTo>
                      <a:pt x="7155" y="5003"/>
                    </a:lnTo>
                    <a:lnTo>
                      <a:pt x="7153" y="5064"/>
                    </a:lnTo>
                    <a:lnTo>
                      <a:pt x="7153" y="5122"/>
                    </a:lnTo>
                    <a:lnTo>
                      <a:pt x="7152" y="5181"/>
                    </a:lnTo>
                    <a:lnTo>
                      <a:pt x="7150" y="5240"/>
                    </a:lnTo>
                    <a:lnTo>
                      <a:pt x="7146" y="5297"/>
                    </a:lnTo>
                    <a:lnTo>
                      <a:pt x="7140" y="5354"/>
                    </a:lnTo>
                    <a:lnTo>
                      <a:pt x="7136" y="5383"/>
                    </a:lnTo>
                    <a:lnTo>
                      <a:pt x="7131" y="5412"/>
                    </a:lnTo>
                    <a:lnTo>
                      <a:pt x="7126" y="5441"/>
                    </a:lnTo>
                    <a:lnTo>
                      <a:pt x="7120" y="5469"/>
                    </a:lnTo>
                    <a:lnTo>
                      <a:pt x="7112" y="5498"/>
                    </a:lnTo>
                    <a:lnTo>
                      <a:pt x="7105" y="5524"/>
                    </a:lnTo>
                    <a:lnTo>
                      <a:pt x="7097" y="5549"/>
                    </a:lnTo>
                    <a:lnTo>
                      <a:pt x="7089" y="5573"/>
                    </a:lnTo>
                    <a:lnTo>
                      <a:pt x="7079" y="5595"/>
                    </a:lnTo>
                    <a:lnTo>
                      <a:pt x="7069" y="5617"/>
                    </a:lnTo>
                    <a:lnTo>
                      <a:pt x="7059" y="5637"/>
                    </a:lnTo>
                    <a:lnTo>
                      <a:pt x="7049" y="5654"/>
                    </a:lnTo>
                    <a:lnTo>
                      <a:pt x="7036" y="5671"/>
                    </a:lnTo>
                    <a:lnTo>
                      <a:pt x="7025" y="5688"/>
                    </a:lnTo>
                    <a:lnTo>
                      <a:pt x="7012" y="5703"/>
                    </a:lnTo>
                    <a:lnTo>
                      <a:pt x="7000" y="5718"/>
                    </a:lnTo>
                    <a:lnTo>
                      <a:pt x="6987" y="5730"/>
                    </a:lnTo>
                    <a:lnTo>
                      <a:pt x="6975" y="5744"/>
                    </a:lnTo>
                    <a:lnTo>
                      <a:pt x="6961" y="5755"/>
                    </a:lnTo>
                    <a:lnTo>
                      <a:pt x="6947" y="5766"/>
                    </a:lnTo>
                    <a:lnTo>
                      <a:pt x="6920" y="5788"/>
                    </a:lnTo>
                    <a:lnTo>
                      <a:pt x="6891" y="5806"/>
                    </a:lnTo>
                    <a:lnTo>
                      <a:pt x="6863" y="5825"/>
                    </a:lnTo>
                    <a:lnTo>
                      <a:pt x="6835" y="5842"/>
                    </a:lnTo>
                    <a:lnTo>
                      <a:pt x="6806" y="5860"/>
                    </a:lnTo>
                    <a:lnTo>
                      <a:pt x="6778" y="5879"/>
                    </a:lnTo>
                    <a:lnTo>
                      <a:pt x="6750" y="5897"/>
                    </a:lnTo>
                    <a:lnTo>
                      <a:pt x="6724" y="5919"/>
                    </a:lnTo>
                    <a:lnTo>
                      <a:pt x="6712" y="5931"/>
                    </a:lnTo>
                    <a:lnTo>
                      <a:pt x="6702" y="5942"/>
                    </a:lnTo>
                    <a:lnTo>
                      <a:pt x="6692" y="5955"/>
                    </a:lnTo>
                    <a:lnTo>
                      <a:pt x="6683" y="5966"/>
                    </a:lnTo>
                    <a:lnTo>
                      <a:pt x="6675" y="5977"/>
                    </a:lnTo>
                    <a:lnTo>
                      <a:pt x="6669" y="5990"/>
                    </a:lnTo>
                    <a:lnTo>
                      <a:pt x="6663" y="6001"/>
                    </a:lnTo>
                    <a:lnTo>
                      <a:pt x="6658" y="6013"/>
                    </a:lnTo>
                    <a:lnTo>
                      <a:pt x="6641" y="6060"/>
                    </a:lnTo>
                    <a:lnTo>
                      <a:pt x="6623" y="6103"/>
                    </a:lnTo>
                    <a:lnTo>
                      <a:pt x="6618" y="6113"/>
                    </a:lnTo>
                    <a:lnTo>
                      <a:pt x="6612" y="6125"/>
                    </a:lnTo>
                    <a:lnTo>
                      <a:pt x="6606" y="6135"/>
                    </a:lnTo>
                    <a:lnTo>
                      <a:pt x="6598" y="6145"/>
                    </a:lnTo>
                    <a:lnTo>
                      <a:pt x="6589" y="6153"/>
                    </a:lnTo>
                    <a:lnTo>
                      <a:pt x="6579" y="6163"/>
                    </a:lnTo>
                    <a:lnTo>
                      <a:pt x="6569" y="6172"/>
                    </a:lnTo>
                    <a:lnTo>
                      <a:pt x="6557" y="6181"/>
                    </a:lnTo>
                    <a:lnTo>
                      <a:pt x="6543" y="6188"/>
                    </a:lnTo>
                    <a:lnTo>
                      <a:pt x="6527" y="6197"/>
                    </a:lnTo>
                    <a:lnTo>
                      <a:pt x="6511" y="6204"/>
                    </a:lnTo>
                    <a:lnTo>
                      <a:pt x="6491" y="6212"/>
                    </a:lnTo>
                    <a:lnTo>
                      <a:pt x="6470" y="6218"/>
                    </a:lnTo>
                    <a:lnTo>
                      <a:pt x="6447" y="6224"/>
                    </a:lnTo>
                    <a:lnTo>
                      <a:pt x="6421" y="6231"/>
                    </a:lnTo>
                    <a:lnTo>
                      <a:pt x="6393" y="6236"/>
                    </a:lnTo>
                    <a:lnTo>
                      <a:pt x="6292" y="6252"/>
                    </a:lnTo>
                    <a:lnTo>
                      <a:pt x="6216" y="6266"/>
                    </a:lnTo>
                    <a:lnTo>
                      <a:pt x="6185" y="6273"/>
                    </a:lnTo>
                    <a:lnTo>
                      <a:pt x="6158" y="6279"/>
                    </a:lnTo>
                    <a:lnTo>
                      <a:pt x="6131" y="6287"/>
                    </a:lnTo>
                    <a:lnTo>
                      <a:pt x="6106" y="6294"/>
                    </a:lnTo>
                    <a:lnTo>
                      <a:pt x="6057" y="6313"/>
                    </a:lnTo>
                    <a:lnTo>
                      <a:pt x="5997" y="6337"/>
                    </a:lnTo>
                    <a:lnTo>
                      <a:pt x="5922" y="6368"/>
                    </a:lnTo>
                    <a:lnTo>
                      <a:pt x="5819" y="6408"/>
                    </a:lnTo>
                    <a:lnTo>
                      <a:pt x="5765" y="6429"/>
                    </a:lnTo>
                    <a:lnTo>
                      <a:pt x="5716" y="6445"/>
                    </a:lnTo>
                    <a:lnTo>
                      <a:pt x="5672" y="6458"/>
                    </a:lnTo>
                    <a:lnTo>
                      <a:pt x="5634" y="6468"/>
                    </a:lnTo>
                    <a:lnTo>
                      <a:pt x="5569" y="6482"/>
                    </a:lnTo>
                    <a:lnTo>
                      <a:pt x="5517" y="6490"/>
                    </a:lnTo>
                    <a:lnTo>
                      <a:pt x="5496" y="6494"/>
                    </a:lnTo>
                    <a:lnTo>
                      <a:pt x="5476" y="6499"/>
                    </a:lnTo>
                    <a:lnTo>
                      <a:pt x="5458" y="6504"/>
                    </a:lnTo>
                    <a:lnTo>
                      <a:pt x="5440" y="6510"/>
                    </a:lnTo>
                    <a:lnTo>
                      <a:pt x="5424" y="6519"/>
                    </a:lnTo>
                    <a:lnTo>
                      <a:pt x="5406" y="6530"/>
                    </a:lnTo>
                    <a:lnTo>
                      <a:pt x="5389" y="6544"/>
                    </a:lnTo>
                    <a:lnTo>
                      <a:pt x="5370" y="6561"/>
                    </a:lnTo>
                    <a:lnTo>
                      <a:pt x="5352" y="6580"/>
                    </a:lnTo>
                    <a:lnTo>
                      <a:pt x="5333" y="6596"/>
                    </a:lnTo>
                    <a:lnTo>
                      <a:pt x="5314" y="6611"/>
                    </a:lnTo>
                    <a:lnTo>
                      <a:pt x="5297" y="6624"/>
                    </a:lnTo>
                    <a:lnTo>
                      <a:pt x="5278" y="6635"/>
                    </a:lnTo>
                    <a:lnTo>
                      <a:pt x="5258" y="6644"/>
                    </a:lnTo>
                    <a:lnTo>
                      <a:pt x="5238" y="6650"/>
                    </a:lnTo>
                    <a:lnTo>
                      <a:pt x="5217" y="6655"/>
                    </a:lnTo>
                    <a:lnTo>
                      <a:pt x="5194" y="6659"/>
                    </a:lnTo>
                    <a:lnTo>
                      <a:pt x="5171" y="6660"/>
                    </a:lnTo>
                    <a:lnTo>
                      <a:pt x="5144" y="6660"/>
                    </a:lnTo>
                    <a:lnTo>
                      <a:pt x="5116" y="6658"/>
                    </a:lnTo>
                    <a:lnTo>
                      <a:pt x="5086" y="6654"/>
                    </a:lnTo>
                    <a:lnTo>
                      <a:pt x="5052" y="6648"/>
                    </a:lnTo>
                    <a:lnTo>
                      <a:pt x="5015" y="6640"/>
                    </a:lnTo>
                    <a:lnTo>
                      <a:pt x="4975" y="6631"/>
                    </a:lnTo>
                    <a:lnTo>
                      <a:pt x="4963" y="6631"/>
                    </a:lnTo>
                    <a:lnTo>
                      <a:pt x="4931" y="6631"/>
                    </a:lnTo>
                    <a:lnTo>
                      <a:pt x="4881" y="6635"/>
                    </a:lnTo>
                    <a:lnTo>
                      <a:pt x="4819" y="6640"/>
                    </a:lnTo>
                    <a:lnTo>
                      <a:pt x="4783" y="6643"/>
                    </a:lnTo>
                    <a:lnTo>
                      <a:pt x="4745" y="6648"/>
                    </a:lnTo>
                    <a:lnTo>
                      <a:pt x="4706" y="6654"/>
                    </a:lnTo>
                    <a:lnTo>
                      <a:pt x="4666" y="6660"/>
                    </a:lnTo>
                    <a:lnTo>
                      <a:pt x="4627" y="6668"/>
                    </a:lnTo>
                    <a:lnTo>
                      <a:pt x="4585" y="6677"/>
                    </a:lnTo>
                    <a:lnTo>
                      <a:pt x="4545" y="6687"/>
                    </a:lnTo>
                    <a:lnTo>
                      <a:pt x="4506" y="6700"/>
                    </a:lnTo>
                    <a:lnTo>
                      <a:pt x="4484" y="6706"/>
                    </a:lnTo>
                    <a:lnTo>
                      <a:pt x="4461" y="6712"/>
                    </a:lnTo>
                    <a:lnTo>
                      <a:pt x="4434" y="6717"/>
                    </a:lnTo>
                    <a:lnTo>
                      <a:pt x="4406" y="6722"/>
                    </a:lnTo>
                    <a:lnTo>
                      <a:pt x="4341" y="6732"/>
                    </a:lnTo>
                    <a:lnTo>
                      <a:pt x="4268" y="6740"/>
                    </a:lnTo>
                    <a:lnTo>
                      <a:pt x="4190" y="6746"/>
                    </a:lnTo>
                    <a:lnTo>
                      <a:pt x="4109" y="6752"/>
                    </a:lnTo>
                    <a:lnTo>
                      <a:pt x="4024" y="6757"/>
                    </a:lnTo>
                    <a:lnTo>
                      <a:pt x="3939" y="6761"/>
                    </a:lnTo>
                    <a:lnTo>
                      <a:pt x="3855" y="6764"/>
                    </a:lnTo>
                    <a:lnTo>
                      <a:pt x="3774" y="6766"/>
                    </a:lnTo>
                    <a:lnTo>
                      <a:pt x="3697" y="6767"/>
                    </a:lnTo>
                    <a:lnTo>
                      <a:pt x="3626" y="6769"/>
                    </a:lnTo>
                    <a:lnTo>
                      <a:pt x="3563" y="6769"/>
                    </a:lnTo>
                    <a:lnTo>
                      <a:pt x="3510" y="6769"/>
                    </a:lnTo>
                    <a:lnTo>
                      <a:pt x="3467" y="6769"/>
                    </a:lnTo>
                    <a:lnTo>
                      <a:pt x="3439" y="6769"/>
                    </a:lnTo>
                    <a:lnTo>
                      <a:pt x="3427" y="6770"/>
                    </a:lnTo>
                    <a:lnTo>
                      <a:pt x="3416" y="6771"/>
                    </a:lnTo>
                    <a:lnTo>
                      <a:pt x="3405" y="6774"/>
                    </a:lnTo>
                    <a:lnTo>
                      <a:pt x="3394" y="6776"/>
                    </a:lnTo>
                    <a:lnTo>
                      <a:pt x="3371" y="6782"/>
                    </a:lnTo>
                    <a:lnTo>
                      <a:pt x="3349" y="6791"/>
                    </a:lnTo>
                    <a:lnTo>
                      <a:pt x="3325" y="6800"/>
                    </a:lnTo>
                    <a:lnTo>
                      <a:pt x="3300" y="6809"/>
                    </a:lnTo>
                    <a:lnTo>
                      <a:pt x="3274" y="6817"/>
                    </a:lnTo>
                    <a:lnTo>
                      <a:pt x="3245" y="6825"/>
                    </a:lnTo>
                    <a:lnTo>
                      <a:pt x="3230" y="6827"/>
                    </a:lnTo>
                    <a:lnTo>
                      <a:pt x="3214" y="6829"/>
                    </a:lnTo>
                    <a:lnTo>
                      <a:pt x="3198" y="6830"/>
                    </a:lnTo>
                    <a:lnTo>
                      <a:pt x="3180" y="6830"/>
                    </a:lnTo>
                    <a:lnTo>
                      <a:pt x="3162" y="6830"/>
                    </a:lnTo>
                    <a:lnTo>
                      <a:pt x="3142" y="6829"/>
                    </a:lnTo>
                    <a:lnTo>
                      <a:pt x="3122" y="6825"/>
                    </a:lnTo>
                    <a:lnTo>
                      <a:pt x="3100" y="6821"/>
                    </a:lnTo>
                    <a:lnTo>
                      <a:pt x="3078" y="6816"/>
                    </a:lnTo>
                    <a:lnTo>
                      <a:pt x="3054" y="6810"/>
                    </a:lnTo>
                    <a:lnTo>
                      <a:pt x="3029" y="6801"/>
                    </a:lnTo>
                    <a:lnTo>
                      <a:pt x="3003" y="6791"/>
                    </a:lnTo>
                    <a:lnTo>
                      <a:pt x="2976" y="6780"/>
                    </a:lnTo>
                    <a:lnTo>
                      <a:pt x="2947" y="6767"/>
                    </a:lnTo>
                    <a:lnTo>
                      <a:pt x="2917" y="6751"/>
                    </a:lnTo>
                    <a:lnTo>
                      <a:pt x="2886" y="6735"/>
                    </a:lnTo>
                    <a:lnTo>
                      <a:pt x="2871" y="6730"/>
                    </a:lnTo>
                    <a:lnTo>
                      <a:pt x="2827" y="6717"/>
                    </a:lnTo>
                    <a:lnTo>
                      <a:pt x="2760" y="6700"/>
                    </a:lnTo>
                    <a:lnTo>
                      <a:pt x="2670" y="6679"/>
                    </a:lnTo>
                    <a:lnTo>
                      <a:pt x="2618" y="6668"/>
                    </a:lnTo>
                    <a:lnTo>
                      <a:pt x="2561" y="6655"/>
                    </a:lnTo>
                    <a:lnTo>
                      <a:pt x="2502" y="6644"/>
                    </a:lnTo>
                    <a:lnTo>
                      <a:pt x="2437" y="6633"/>
                    </a:lnTo>
                    <a:lnTo>
                      <a:pt x="2370" y="6621"/>
                    </a:lnTo>
                    <a:lnTo>
                      <a:pt x="2301" y="6613"/>
                    </a:lnTo>
                    <a:lnTo>
                      <a:pt x="2228" y="6604"/>
                    </a:lnTo>
                    <a:lnTo>
                      <a:pt x="2155" y="6596"/>
                    </a:lnTo>
                    <a:lnTo>
                      <a:pt x="2085" y="6589"/>
                    </a:lnTo>
                    <a:lnTo>
                      <a:pt x="2024" y="6581"/>
                    </a:lnTo>
                    <a:lnTo>
                      <a:pt x="1970" y="6573"/>
                    </a:lnTo>
                    <a:lnTo>
                      <a:pt x="1923" y="6563"/>
                    </a:lnTo>
                    <a:lnTo>
                      <a:pt x="1883" y="6551"/>
                    </a:lnTo>
                    <a:lnTo>
                      <a:pt x="1846" y="6540"/>
                    </a:lnTo>
                    <a:lnTo>
                      <a:pt x="1816" y="6529"/>
                    </a:lnTo>
                    <a:lnTo>
                      <a:pt x="1789" y="6518"/>
                    </a:lnTo>
                    <a:lnTo>
                      <a:pt x="1742" y="6493"/>
                    </a:lnTo>
                    <a:lnTo>
                      <a:pt x="1698" y="6468"/>
                    </a:lnTo>
                    <a:lnTo>
                      <a:pt x="1677" y="6457"/>
                    </a:lnTo>
                    <a:lnTo>
                      <a:pt x="1654" y="6445"/>
                    </a:lnTo>
                    <a:lnTo>
                      <a:pt x="1628" y="6434"/>
                    </a:lnTo>
                    <a:lnTo>
                      <a:pt x="1601" y="6423"/>
                    </a:lnTo>
                    <a:lnTo>
                      <a:pt x="1533" y="6404"/>
                    </a:lnTo>
                    <a:lnTo>
                      <a:pt x="1451" y="6383"/>
                    </a:lnTo>
                    <a:lnTo>
                      <a:pt x="1405" y="6370"/>
                    </a:lnTo>
                    <a:lnTo>
                      <a:pt x="1357" y="6357"/>
                    </a:lnTo>
                    <a:lnTo>
                      <a:pt x="1309" y="6342"/>
                    </a:lnTo>
                    <a:lnTo>
                      <a:pt x="1259" y="6326"/>
                    </a:lnTo>
                    <a:lnTo>
                      <a:pt x="1210" y="6307"/>
                    </a:lnTo>
                    <a:lnTo>
                      <a:pt x="1161" y="6286"/>
                    </a:lnTo>
                    <a:lnTo>
                      <a:pt x="1138" y="6273"/>
                    </a:lnTo>
                    <a:lnTo>
                      <a:pt x="1115" y="6262"/>
                    </a:lnTo>
                    <a:lnTo>
                      <a:pt x="1093" y="6248"/>
                    </a:lnTo>
                    <a:lnTo>
                      <a:pt x="1070" y="6234"/>
                    </a:lnTo>
                    <a:lnTo>
                      <a:pt x="1049" y="6221"/>
                    </a:lnTo>
                    <a:lnTo>
                      <a:pt x="1029" y="6206"/>
                    </a:lnTo>
                    <a:lnTo>
                      <a:pt x="1009" y="6189"/>
                    </a:lnTo>
                    <a:lnTo>
                      <a:pt x="992" y="6173"/>
                    </a:lnTo>
                    <a:lnTo>
                      <a:pt x="974" y="6156"/>
                    </a:lnTo>
                    <a:lnTo>
                      <a:pt x="958" y="6137"/>
                    </a:lnTo>
                    <a:lnTo>
                      <a:pt x="943" y="6117"/>
                    </a:lnTo>
                    <a:lnTo>
                      <a:pt x="929" y="6097"/>
                    </a:lnTo>
                    <a:lnTo>
                      <a:pt x="914" y="6091"/>
                    </a:lnTo>
                    <a:lnTo>
                      <a:pt x="877" y="6072"/>
                    </a:lnTo>
                    <a:lnTo>
                      <a:pt x="851" y="6058"/>
                    </a:lnTo>
                    <a:lnTo>
                      <a:pt x="822" y="6042"/>
                    </a:lnTo>
                    <a:lnTo>
                      <a:pt x="790" y="6023"/>
                    </a:lnTo>
                    <a:lnTo>
                      <a:pt x="757" y="6002"/>
                    </a:lnTo>
                    <a:lnTo>
                      <a:pt x="723" y="5979"/>
                    </a:lnTo>
                    <a:lnTo>
                      <a:pt x="691" y="5954"/>
                    </a:lnTo>
                    <a:lnTo>
                      <a:pt x="675" y="5940"/>
                    </a:lnTo>
                    <a:lnTo>
                      <a:pt x="658" y="5926"/>
                    </a:lnTo>
                    <a:lnTo>
                      <a:pt x="644" y="5911"/>
                    </a:lnTo>
                    <a:lnTo>
                      <a:pt x="629" y="5897"/>
                    </a:lnTo>
                    <a:lnTo>
                      <a:pt x="615" y="5882"/>
                    </a:lnTo>
                    <a:lnTo>
                      <a:pt x="602" y="5866"/>
                    </a:lnTo>
                    <a:lnTo>
                      <a:pt x="590" y="5850"/>
                    </a:lnTo>
                    <a:lnTo>
                      <a:pt x="579" y="5834"/>
                    </a:lnTo>
                    <a:lnTo>
                      <a:pt x="569" y="5818"/>
                    </a:lnTo>
                    <a:lnTo>
                      <a:pt x="561" y="5800"/>
                    </a:lnTo>
                    <a:lnTo>
                      <a:pt x="554" y="5784"/>
                    </a:lnTo>
                    <a:lnTo>
                      <a:pt x="549" y="5766"/>
                    </a:lnTo>
                    <a:lnTo>
                      <a:pt x="539" y="5728"/>
                    </a:lnTo>
                    <a:lnTo>
                      <a:pt x="529" y="5685"/>
                    </a:lnTo>
                    <a:lnTo>
                      <a:pt x="519" y="5638"/>
                    </a:lnTo>
                    <a:lnTo>
                      <a:pt x="509" y="5588"/>
                    </a:lnTo>
                    <a:lnTo>
                      <a:pt x="500" y="5534"/>
                    </a:lnTo>
                    <a:lnTo>
                      <a:pt x="491" y="5478"/>
                    </a:lnTo>
                    <a:lnTo>
                      <a:pt x="484" y="5419"/>
                    </a:lnTo>
                    <a:lnTo>
                      <a:pt x="476" y="5358"/>
                    </a:lnTo>
                    <a:lnTo>
                      <a:pt x="469" y="5296"/>
                    </a:lnTo>
                    <a:lnTo>
                      <a:pt x="463" y="5232"/>
                    </a:lnTo>
                    <a:lnTo>
                      <a:pt x="458" y="5169"/>
                    </a:lnTo>
                    <a:lnTo>
                      <a:pt x="453" y="5104"/>
                    </a:lnTo>
                    <a:lnTo>
                      <a:pt x="449" y="5037"/>
                    </a:lnTo>
                    <a:lnTo>
                      <a:pt x="446" y="4974"/>
                    </a:lnTo>
                    <a:lnTo>
                      <a:pt x="445" y="4910"/>
                    </a:lnTo>
                    <a:lnTo>
                      <a:pt x="445" y="4846"/>
                    </a:lnTo>
                    <a:lnTo>
                      <a:pt x="444" y="4789"/>
                    </a:lnTo>
                    <a:lnTo>
                      <a:pt x="440" y="4737"/>
                    </a:lnTo>
                    <a:lnTo>
                      <a:pt x="435" y="4689"/>
                    </a:lnTo>
                    <a:lnTo>
                      <a:pt x="428" y="4646"/>
                    </a:lnTo>
                    <a:lnTo>
                      <a:pt x="413" y="4563"/>
                    </a:lnTo>
                    <a:lnTo>
                      <a:pt x="395" y="4483"/>
                    </a:lnTo>
                    <a:lnTo>
                      <a:pt x="386" y="4441"/>
                    </a:lnTo>
                    <a:lnTo>
                      <a:pt x="380" y="4396"/>
                    </a:lnTo>
                    <a:lnTo>
                      <a:pt x="374" y="4347"/>
                    </a:lnTo>
                    <a:lnTo>
                      <a:pt x="369" y="4292"/>
                    </a:lnTo>
                    <a:lnTo>
                      <a:pt x="368" y="4262"/>
                    </a:lnTo>
                    <a:lnTo>
                      <a:pt x="366" y="4231"/>
                    </a:lnTo>
                    <a:lnTo>
                      <a:pt x="366" y="4199"/>
                    </a:lnTo>
                    <a:lnTo>
                      <a:pt x="366" y="4164"/>
                    </a:lnTo>
                    <a:lnTo>
                      <a:pt x="368" y="4126"/>
                    </a:lnTo>
                    <a:lnTo>
                      <a:pt x="370" y="4088"/>
                    </a:lnTo>
                    <a:lnTo>
                      <a:pt x="371" y="4045"/>
                    </a:lnTo>
                    <a:lnTo>
                      <a:pt x="375" y="4002"/>
                    </a:lnTo>
                    <a:lnTo>
                      <a:pt x="381" y="3912"/>
                    </a:lnTo>
                    <a:lnTo>
                      <a:pt x="385" y="3823"/>
                    </a:lnTo>
                    <a:lnTo>
                      <a:pt x="389" y="3738"/>
                    </a:lnTo>
                    <a:lnTo>
                      <a:pt x="391" y="3656"/>
                    </a:lnTo>
                    <a:lnTo>
                      <a:pt x="391" y="3576"/>
                    </a:lnTo>
                    <a:lnTo>
                      <a:pt x="391" y="3499"/>
                    </a:lnTo>
                    <a:lnTo>
                      <a:pt x="390" y="3425"/>
                    </a:lnTo>
                    <a:lnTo>
                      <a:pt x="388" y="3352"/>
                    </a:lnTo>
                    <a:lnTo>
                      <a:pt x="383" y="3285"/>
                    </a:lnTo>
                    <a:lnTo>
                      <a:pt x="378" y="3219"/>
                    </a:lnTo>
                    <a:lnTo>
                      <a:pt x="371" y="3157"/>
                    </a:lnTo>
                    <a:lnTo>
                      <a:pt x="364" y="3097"/>
                    </a:lnTo>
                    <a:lnTo>
                      <a:pt x="355" y="3040"/>
                    </a:lnTo>
                    <a:lnTo>
                      <a:pt x="344" y="2987"/>
                    </a:lnTo>
                    <a:lnTo>
                      <a:pt x="333" y="2937"/>
                    </a:lnTo>
                    <a:lnTo>
                      <a:pt x="322" y="2889"/>
                    </a:lnTo>
                    <a:lnTo>
                      <a:pt x="297" y="2801"/>
                    </a:lnTo>
                    <a:lnTo>
                      <a:pt x="275" y="2715"/>
                    </a:lnTo>
                    <a:lnTo>
                      <a:pt x="265" y="2672"/>
                    </a:lnTo>
                    <a:lnTo>
                      <a:pt x="257" y="2630"/>
                    </a:lnTo>
                    <a:lnTo>
                      <a:pt x="248" y="2586"/>
                    </a:lnTo>
                    <a:lnTo>
                      <a:pt x="240" y="2542"/>
                    </a:lnTo>
                    <a:lnTo>
                      <a:pt x="233" y="2498"/>
                    </a:lnTo>
                    <a:lnTo>
                      <a:pt x="227" y="2451"/>
                    </a:lnTo>
                    <a:lnTo>
                      <a:pt x="221" y="2403"/>
                    </a:lnTo>
                    <a:lnTo>
                      <a:pt x="216" y="2353"/>
                    </a:lnTo>
                    <a:lnTo>
                      <a:pt x="211" y="2302"/>
                    </a:lnTo>
                    <a:lnTo>
                      <a:pt x="206" y="2247"/>
                    </a:lnTo>
                    <a:lnTo>
                      <a:pt x="202" y="2189"/>
                    </a:lnTo>
                    <a:lnTo>
                      <a:pt x="198" y="2128"/>
                    </a:lnTo>
                    <a:lnTo>
                      <a:pt x="194" y="2064"/>
                    </a:lnTo>
                    <a:lnTo>
                      <a:pt x="188" y="1996"/>
                    </a:lnTo>
                    <a:lnTo>
                      <a:pt x="182" y="1923"/>
                    </a:lnTo>
                    <a:lnTo>
                      <a:pt x="174" y="1848"/>
                    </a:lnTo>
                    <a:lnTo>
                      <a:pt x="164" y="1771"/>
                    </a:lnTo>
                    <a:lnTo>
                      <a:pt x="153" y="1691"/>
                    </a:lnTo>
                    <a:lnTo>
                      <a:pt x="142" y="1610"/>
                    </a:lnTo>
                    <a:lnTo>
                      <a:pt x="129" y="1529"/>
                    </a:lnTo>
                    <a:lnTo>
                      <a:pt x="116" y="1447"/>
                    </a:lnTo>
                    <a:lnTo>
                      <a:pt x="102" y="1365"/>
                    </a:lnTo>
                    <a:lnTo>
                      <a:pt x="87" y="1286"/>
                    </a:lnTo>
                    <a:lnTo>
                      <a:pt x="72" y="1207"/>
                    </a:lnTo>
                    <a:lnTo>
                      <a:pt x="57" y="1130"/>
                    </a:lnTo>
                    <a:lnTo>
                      <a:pt x="41" y="1056"/>
                    </a:lnTo>
                    <a:lnTo>
                      <a:pt x="26" y="985"/>
                    </a:lnTo>
                    <a:lnTo>
                      <a:pt x="10" y="917"/>
                    </a:lnTo>
                    <a:lnTo>
                      <a:pt x="3" y="885"/>
                    </a:lnTo>
                    <a:lnTo>
                      <a:pt x="0" y="849"/>
                    </a:lnTo>
                    <a:lnTo>
                      <a:pt x="0" y="813"/>
                    </a:lnTo>
                    <a:lnTo>
                      <a:pt x="3" y="774"/>
                    </a:lnTo>
                    <a:lnTo>
                      <a:pt x="11" y="734"/>
                    </a:lnTo>
                    <a:lnTo>
                      <a:pt x="23" y="694"/>
                    </a:lnTo>
                    <a:lnTo>
                      <a:pt x="40" y="654"/>
                    </a:lnTo>
                    <a:lnTo>
                      <a:pt x="60" y="613"/>
                    </a:lnTo>
                    <a:lnTo>
                      <a:pt x="86" y="572"/>
                    </a:lnTo>
                    <a:lnTo>
                      <a:pt x="116" y="530"/>
                    </a:lnTo>
                    <a:lnTo>
                      <a:pt x="152" y="491"/>
                    </a:lnTo>
                    <a:lnTo>
                      <a:pt x="193" y="452"/>
                    </a:lnTo>
                    <a:lnTo>
                      <a:pt x="240" y="413"/>
                    </a:lnTo>
                    <a:lnTo>
                      <a:pt x="293" y="376"/>
                    </a:lnTo>
                    <a:lnTo>
                      <a:pt x="353" y="341"/>
                    </a:lnTo>
                    <a:lnTo>
                      <a:pt x="418" y="307"/>
                    </a:lnTo>
                    <a:lnTo>
                      <a:pt x="490" y="276"/>
                    </a:lnTo>
                    <a:lnTo>
                      <a:pt x="569" y="246"/>
                    </a:lnTo>
                    <a:lnTo>
                      <a:pt x="655" y="220"/>
                    </a:lnTo>
                    <a:lnTo>
                      <a:pt x="747" y="197"/>
                    </a:lnTo>
                    <a:lnTo>
                      <a:pt x="848" y="176"/>
                    </a:lnTo>
                    <a:lnTo>
                      <a:pt x="955" y="160"/>
                    </a:lnTo>
                    <a:lnTo>
                      <a:pt x="1072" y="146"/>
                    </a:lnTo>
                    <a:lnTo>
                      <a:pt x="1196" y="137"/>
                    </a:lnTo>
                    <a:lnTo>
                      <a:pt x="1329" y="132"/>
                    </a:lnTo>
                    <a:lnTo>
                      <a:pt x="1468" y="132"/>
                    </a:lnTo>
                    <a:lnTo>
                      <a:pt x="1618" y="137"/>
                    </a:lnTo>
                    <a:lnTo>
                      <a:pt x="1777" y="146"/>
                    </a:lnTo>
                    <a:lnTo>
                      <a:pt x="1945" y="161"/>
                    </a:lnTo>
                    <a:lnTo>
                      <a:pt x="2122" y="182"/>
                    </a:lnTo>
                    <a:lnTo>
                      <a:pt x="2308" y="208"/>
                    </a:lnTo>
                    <a:lnTo>
                      <a:pt x="2505" y="241"/>
                    </a:lnTo>
                    <a:lnTo>
                      <a:pt x="2596" y="256"/>
                    </a:lnTo>
                    <a:lnTo>
                      <a:pt x="2687" y="271"/>
                    </a:lnTo>
                    <a:lnTo>
                      <a:pt x="2779" y="283"/>
                    </a:lnTo>
                    <a:lnTo>
                      <a:pt x="2871" y="296"/>
                    </a:lnTo>
                    <a:lnTo>
                      <a:pt x="2963" y="306"/>
                    </a:lnTo>
                    <a:lnTo>
                      <a:pt x="3057" y="316"/>
                    </a:lnTo>
                    <a:lnTo>
                      <a:pt x="3149" y="323"/>
                    </a:lnTo>
                    <a:lnTo>
                      <a:pt x="3241" y="331"/>
                    </a:lnTo>
                    <a:lnTo>
                      <a:pt x="3335" y="337"/>
                    </a:lnTo>
                    <a:lnTo>
                      <a:pt x="3427" y="342"/>
                    </a:lnTo>
                    <a:lnTo>
                      <a:pt x="3520" y="346"/>
                    </a:lnTo>
                    <a:lnTo>
                      <a:pt x="3612" y="348"/>
                    </a:lnTo>
                    <a:lnTo>
                      <a:pt x="3704" y="351"/>
                    </a:lnTo>
                    <a:lnTo>
                      <a:pt x="3797" y="351"/>
                    </a:lnTo>
                    <a:lnTo>
                      <a:pt x="3888" y="351"/>
                    </a:lnTo>
                    <a:lnTo>
                      <a:pt x="3980" y="351"/>
                    </a:lnTo>
                    <a:lnTo>
                      <a:pt x="4070" y="348"/>
                    </a:lnTo>
                    <a:lnTo>
                      <a:pt x="4161" y="346"/>
                    </a:lnTo>
                    <a:lnTo>
                      <a:pt x="4250" y="342"/>
                    </a:lnTo>
                    <a:lnTo>
                      <a:pt x="4340" y="337"/>
                    </a:lnTo>
                    <a:lnTo>
                      <a:pt x="4428" y="332"/>
                    </a:lnTo>
                    <a:lnTo>
                      <a:pt x="4515" y="326"/>
                    </a:lnTo>
                    <a:lnTo>
                      <a:pt x="4602" y="318"/>
                    </a:lnTo>
                    <a:lnTo>
                      <a:pt x="4688" y="311"/>
                    </a:lnTo>
                    <a:lnTo>
                      <a:pt x="4773" y="302"/>
                    </a:lnTo>
                    <a:lnTo>
                      <a:pt x="4856" y="293"/>
                    </a:lnTo>
                    <a:lnTo>
                      <a:pt x="4940" y="283"/>
                    </a:lnTo>
                    <a:lnTo>
                      <a:pt x="5021" y="273"/>
                    </a:lnTo>
                    <a:lnTo>
                      <a:pt x="5102" y="262"/>
                    </a:lnTo>
                    <a:lnTo>
                      <a:pt x="5181" y="251"/>
                    </a:lnTo>
                    <a:lnTo>
                      <a:pt x="5259" y="238"/>
                    </a:lnTo>
                    <a:lnTo>
                      <a:pt x="5335" y="226"/>
                    </a:lnTo>
                    <a:lnTo>
                      <a:pt x="5415" y="212"/>
                    </a:lnTo>
                    <a:lnTo>
                      <a:pt x="5498" y="196"/>
                    </a:lnTo>
                    <a:lnTo>
                      <a:pt x="5585" y="179"/>
                    </a:lnTo>
                    <a:lnTo>
                      <a:pt x="5675" y="160"/>
                    </a:lnTo>
                    <a:lnTo>
                      <a:pt x="5863" y="121"/>
                    </a:lnTo>
                    <a:lnTo>
                      <a:pt x="6059" y="82"/>
                    </a:lnTo>
                    <a:lnTo>
                      <a:pt x="6159" y="65"/>
                    </a:lnTo>
                    <a:lnTo>
                      <a:pt x="6260" y="47"/>
                    </a:lnTo>
                    <a:lnTo>
                      <a:pt x="6361" y="32"/>
                    </a:lnTo>
                    <a:lnTo>
                      <a:pt x="6461" y="20"/>
                    </a:lnTo>
                    <a:lnTo>
                      <a:pt x="6561" y="10"/>
                    </a:lnTo>
                    <a:lnTo>
                      <a:pt x="6658" y="4"/>
                    </a:lnTo>
                    <a:lnTo>
                      <a:pt x="6755" y="0"/>
                    </a:lnTo>
                    <a:lnTo>
                      <a:pt x="6849" y="0"/>
                    </a:lnTo>
                    <a:lnTo>
                      <a:pt x="6940" y="5"/>
                    </a:lnTo>
                    <a:lnTo>
                      <a:pt x="7029" y="14"/>
                    </a:lnTo>
                    <a:lnTo>
                      <a:pt x="7113" y="27"/>
                    </a:lnTo>
                    <a:lnTo>
                      <a:pt x="7193" y="47"/>
                    </a:lnTo>
                    <a:lnTo>
                      <a:pt x="7269" y="74"/>
                    </a:lnTo>
                    <a:lnTo>
                      <a:pt x="7341" y="105"/>
                    </a:lnTo>
                    <a:lnTo>
                      <a:pt x="7407" y="144"/>
                    </a:lnTo>
                    <a:lnTo>
                      <a:pt x="7467" y="190"/>
                    </a:lnTo>
                    <a:lnTo>
                      <a:pt x="7519" y="243"/>
                    </a:lnTo>
                    <a:lnTo>
                      <a:pt x="7565" y="305"/>
                    </a:lnTo>
                    <a:lnTo>
                      <a:pt x="7605" y="374"/>
                    </a:lnTo>
                    <a:lnTo>
                      <a:pt x="7635" y="453"/>
                    </a:lnTo>
                    <a:lnTo>
                      <a:pt x="7659" y="540"/>
                    </a:lnTo>
                    <a:lnTo>
                      <a:pt x="7672" y="638"/>
                    </a:lnTo>
                    <a:lnTo>
                      <a:pt x="7677" y="745"/>
                    </a:lnTo>
                    <a:lnTo>
                      <a:pt x="7672" y="86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00" name="Freeform 43">
                <a:extLst>
                  <a:ext uri="{FF2B5EF4-FFF2-40B4-BE49-F238E27FC236}">
                    <a16:creationId xmlns:a16="http://schemas.microsoft.com/office/drawing/2014/main" xmlns="" id="{D78E6F7D-3A54-5E0D-C53E-1BF0EBFBB20B}"/>
                  </a:ext>
                </a:extLst>
              </p:cNvPr>
              <p:cNvSpPr>
                <a:spLocks/>
              </p:cNvSpPr>
              <p:nvPr/>
            </p:nvSpPr>
            <p:spPr bwMode="auto">
              <a:xfrm>
                <a:off x="2146" y="2838"/>
                <a:ext cx="1509" cy="1129"/>
              </a:xfrm>
              <a:custGeom>
                <a:avLst/>
                <a:gdLst>
                  <a:gd name="T0" fmla="*/ 0 w 7544"/>
                  <a:gd name="T1" fmla="*/ 0 h 5642"/>
                  <a:gd name="T2" fmla="*/ 0 w 7544"/>
                  <a:gd name="T3" fmla="*/ 0 h 5642"/>
                  <a:gd name="T4" fmla="*/ 0 w 7544"/>
                  <a:gd name="T5" fmla="*/ 0 h 5642"/>
                  <a:gd name="T6" fmla="*/ 0 w 7544"/>
                  <a:gd name="T7" fmla="*/ 0 h 5642"/>
                  <a:gd name="T8" fmla="*/ 0 w 7544"/>
                  <a:gd name="T9" fmla="*/ 0 h 5642"/>
                  <a:gd name="T10" fmla="*/ 0 w 7544"/>
                  <a:gd name="T11" fmla="*/ 0 h 5642"/>
                  <a:gd name="T12" fmla="*/ 0 w 7544"/>
                  <a:gd name="T13" fmla="*/ 0 h 5642"/>
                  <a:gd name="T14" fmla="*/ 0 w 7544"/>
                  <a:gd name="T15" fmla="*/ 0 h 5642"/>
                  <a:gd name="T16" fmla="*/ 0 w 7544"/>
                  <a:gd name="T17" fmla="*/ 0 h 5642"/>
                  <a:gd name="T18" fmla="*/ 0 w 7544"/>
                  <a:gd name="T19" fmla="*/ 0 h 5642"/>
                  <a:gd name="T20" fmla="*/ 0 w 7544"/>
                  <a:gd name="T21" fmla="*/ 0 h 5642"/>
                  <a:gd name="T22" fmla="*/ 0 w 7544"/>
                  <a:gd name="T23" fmla="*/ 0 h 5642"/>
                  <a:gd name="T24" fmla="*/ 0 w 7544"/>
                  <a:gd name="T25" fmla="*/ 0 h 5642"/>
                  <a:gd name="T26" fmla="*/ 0 w 7544"/>
                  <a:gd name="T27" fmla="*/ 0 h 5642"/>
                  <a:gd name="T28" fmla="*/ 0 w 7544"/>
                  <a:gd name="T29" fmla="*/ 0 h 5642"/>
                  <a:gd name="T30" fmla="*/ 0 w 7544"/>
                  <a:gd name="T31" fmla="*/ 0 h 5642"/>
                  <a:gd name="T32" fmla="*/ 0 w 7544"/>
                  <a:gd name="T33" fmla="*/ 0 h 5642"/>
                  <a:gd name="T34" fmla="*/ 0 w 7544"/>
                  <a:gd name="T35" fmla="*/ 0 h 5642"/>
                  <a:gd name="T36" fmla="*/ 0 w 7544"/>
                  <a:gd name="T37" fmla="*/ 0 h 5642"/>
                  <a:gd name="T38" fmla="*/ 0 w 7544"/>
                  <a:gd name="T39" fmla="*/ 0 h 5642"/>
                  <a:gd name="T40" fmla="*/ 0 w 7544"/>
                  <a:gd name="T41" fmla="*/ 0 h 5642"/>
                  <a:gd name="T42" fmla="*/ 0 w 7544"/>
                  <a:gd name="T43" fmla="*/ 0 h 5642"/>
                  <a:gd name="T44" fmla="*/ 0 w 7544"/>
                  <a:gd name="T45" fmla="*/ 0 h 5642"/>
                  <a:gd name="T46" fmla="*/ 0 w 7544"/>
                  <a:gd name="T47" fmla="*/ 0 h 5642"/>
                  <a:gd name="T48" fmla="*/ 0 w 7544"/>
                  <a:gd name="T49" fmla="*/ 0 h 5642"/>
                  <a:gd name="T50" fmla="*/ 0 w 7544"/>
                  <a:gd name="T51" fmla="*/ 0 h 5642"/>
                  <a:gd name="T52" fmla="*/ 0 w 7544"/>
                  <a:gd name="T53" fmla="*/ 0 h 5642"/>
                  <a:gd name="T54" fmla="*/ 0 w 7544"/>
                  <a:gd name="T55" fmla="*/ 0 h 5642"/>
                  <a:gd name="T56" fmla="*/ 0 w 7544"/>
                  <a:gd name="T57" fmla="*/ 0 h 5642"/>
                  <a:gd name="T58" fmla="*/ 0 w 7544"/>
                  <a:gd name="T59" fmla="*/ 0 h 5642"/>
                  <a:gd name="T60" fmla="*/ 0 w 7544"/>
                  <a:gd name="T61" fmla="*/ 0 h 5642"/>
                  <a:gd name="T62" fmla="*/ 0 w 7544"/>
                  <a:gd name="T63" fmla="*/ 0 h 5642"/>
                  <a:gd name="T64" fmla="*/ 0 w 7544"/>
                  <a:gd name="T65" fmla="*/ 0 h 5642"/>
                  <a:gd name="T66" fmla="*/ 0 w 7544"/>
                  <a:gd name="T67" fmla="*/ 0 h 5642"/>
                  <a:gd name="T68" fmla="*/ 0 w 7544"/>
                  <a:gd name="T69" fmla="*/ 0 h 5642"/>
                  <a:gd name="T70" fmla="*/ 0 w 7544"/>
                  <a:gd name="T71" fmla="*/ 0 h 5642"/>
                  <a:gd name="T72" fmla="*/ 0 w 7544"/>
                  <a:gd name="T73" fmla="*/ 0 h 5642"/>
                  <a:gd name="T74" fmla="*/ 0 w 7544"/>
                  <a:gd name="T75" fmla="*/ 0 h 5642"/>
                  <a:gd name="T76" fmla="*/ 0 w 7544"/>
                  <a:gd name="T77" fmla="*/ 0 h 5642"/>
                  <a:gd name="T78" fmla="*/ 0 w 7544"/>
                  <a:gd name="T79" fmla="*/ 0 h 5642"/>
                  <a:gd name="T80" fmla="*/ 0 w 7544"/>
                  <a:gd name="T81" fmla="*/ 0 h 5642"/>
                  <a:gd name="T82" fmla="*/ 0 w 7544"/>
                  <a:gd name="T83" fmla="*/ 0 h 5642"/>
                  <a:gd name="T84" fmla="*/ 0 w 7544"/>
                  <a:gd name="T85" fmla="*/ 0 h 5642"/>
                  <a:gd name="T86" fmla="*/ 0 w 7544"/>
                  <a:gd name="T87" fmla="*/ 0 h 5642"/>
                  <a:gd name="T88" fmla="*/ 0 w 7544"/>
                  <a:gd name="T89" fmla="*/ 0 h 5642"/>
                  <a:gd name="T90" fmla="*/ 0 w 7544"/>
                  <a:gd name="T91" fmla="*/ 0 h 5642"/>
                  <a:gd name="T92" fmla="*/ 0 w 7544"/>
                  <a:gd name="T93" fmla="*/ 0 h 5642"/>
                  <a:gd name="T94" fmla="*/ 0 w 7544"/>
                  <a:gd name="T95" fmla="*/ 0 h 5642"/>
                  <a:gd name="T96" fmla="*/ 0 w 7544"/>
                  <a:gd name="T97" fmla="*/ 0 h 5642"/>
                  <a:gd name="T98" fmla="*/ 0 w 7544"/>
                  <a:gd name="T99" fmla="*/ 0 h 5642"/>
                  <a:gd name="T100" fmla="*/ 0 w 7544"/>
                  <a:gd name="T101" fmla="*/ 0 h 5642"/>
                  <a:gd name="T102" fmla="*/ 0 w 7544"/>
                  <a:gd name="T103" fmla="*/ 0 h 5642"/>
                  <a:gd name="T104" fmla="*/ 0 w 7544"/>
                  <a:gd name="T105" fmla="*/ 0 h 5642"/>
                  <a:gd name="T106" fmla="*/ 0 w 7544"/>
                  <a:gd name="T107" fmla="*/ 0 h 5642"/>
                  <a:gd name="T108" fmla="*/ 0 w 7544"/>
                  <a:gd name="T109" fmla="*/ 0 h 5642"/>
                  <a:gd name="T110" fmla="*/ 0 w 7544"/>
                  <a:gd name="T111" fmla="*/ 0 h 5642"/>
                  <a:gd name="T112" fmla="*/ 0 w 7544"/>
                  <a:gd name="T113" fmla="*/ 0 h 5642"/>
                  <a:gd name="T114" fmla="*/ 0 w 7544"/>
                  <a:gd name="T115" fmla="*/ 0 h 5642"/>
                  <a:gd name="T116" fmla="*/ 0 w 7544"/>
                  <a:gd name="T117" fmla="*/ 0 h 5642"/>
                  <a:gd name="T118" fmla="*/ 0 w 7544"/>
                  <a:gd name="T119" fmla="*/ 0 h 5642"/>
                  <a:gd name="T120" fmla="*/ 0 w 7544"/>
                  <a:gd name="T121" fmla="*/ 0 h 5642"/>
                  <a:gd name="T122" fmla="*/ 0 w 7544"/>
                  <a:gd name="T123" fmla="*/ 0 h 5642"/>
                  <a:gd name="T124" fmla="*/ 0 w 7544"/>
                  <a:gd name="T125" fmla="*/ 0 h 56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44"/>
                  <a:gd name="T190" fmla="*/ 0 h 5642"/>
                  <a:gd name="T191" fmla="*/ 7544 w 7544"/>
                  <a:gd name="T192" fmla="*/ 5642 h 56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44" h="5642">
                    <a:moveTo>
                      <a:pt x="7544" y="606"/>
                    </a:moveTo>
                    <a:lnTo>
                      <a:pt x="7544" y="689"/>
                    </a:lnTo>
                    <a:lnTo>
                      <a:pt x="7544" y="759"/>
                    </a:lnTo>
                    <a:lnTo>
                      <a:pt x="7543" y="818"/>
                    </a:lnTo>
                    <a:lnTo>
                      <a:pt x="7540" y="867"/>
                    </a:lnTo>
                    <a:lnTo>
                      <a:pt x="7538" y="908"/>
                    </a:lnTo>
                    <a:lnTo>
                      <a:pt x="7533" y="941"/>
                    </a:lnTo>
                    <a:lnTo>
                      <a:pt x="7530" y="958"/>
                    </a:lnTo>
                    <a:lnTo>
                      <a:pt x="7528" y="973"/>
                    </a:lnTo>
                    <a:lnTo>
                      <a:pt x="7524" y="988"/>
                    </a:lnTo>
                    <a:lnTo>
                      <a:pt x="7519" y="1001"/>
                    </a:lnTo>
                    <a:lnTo>
                      <a:pt x="7514" y="1014"/>
                    </a:lnTo>
                    <a:lnTo>
                      <a:pt x="7506" y="1025"/>
                    </a:lnTo>
                    <a:lnTo>
                      <a:pt x="7499" y="1034"/>
                    </a:lnTo>
                    <a:lnTo>
                      <a:pt x="7490" y="1041"/>
                    </a:lnTo>
                    <a:lnTo>
                      <a:pt x="7470" y="1051"/>
                    </a:lnTo>
                    <a:lnTo>
                      <a:pt x="7450" y="1060"/>
                    </a:lnTo>
                    <a:lnTo>
                      <a:pt x="7440" y="1065"/>
                    </a:lnTo>
                    <a:lnTo>
                      <a:pt x="7432" y="1071"/>
                    </a:lnTo>
                    <a:lnTo>
                      <a:pt x="7423" y="1079"/>
                    </a:lnTo>
                    <a:lnTo>
                      <a:pt x="7415" y="1088"/>
                    </a:lnTo>
                    <a:lnTo>
                      <a:pt x="7409" y="1099"/>
                    </a:lnTo>
                    <a:lnTo>
                      <a:pt x="7404" y="1112"/>
                    </a:lnTo>
                    <a:lnTo>
                      <a:pt x="7402" y="1129"/>
                    </a:lnTo>
                    <a:lnTo>
                      <a:pt x="7400" y="1150"/>
                    </a:lnTo>
                    <a:lnTo>
                      <a:pt x="7400" y="1197"/>
                    </a:lnTo>
                    <a:lnTo>
                      <a:pt x="7400" y="1245"/>
                    </a:lnTo>
                    <a:lnTo>
                      <a:pt x="7400" y="1290"/>
                    </a:lnTo>
                    <a:lnTo>
                      <a:pt x="7398" y="1327"/>
                    </a:lnTo>
                    <a:lnTo>
                      <a:pt x="7397" y="1342"/>
                    </a:lnTo>
                    <a:lnTo>
                      <a:pt x="7394" y="1355"/>
                    </a:lnTo>
                    <a:lnTo>
                      <a:pt x="7392" y="1363"/>
                    </a:lnTo>
                    <a:lnTo>
                      <a:pt x="7388" y="1368"/>
                    </a:lnTo>
                    <a:lnTo>
                      <a:pt x="7385" y="1370"/>
                    </a:lnTo>
                    <a:lnTo>
                      <a:pt x="7384" y="1370"/>
                    </a:lnTo>
                    <a:lnTo>
                      <a:pt x="7382" y="1368"/>
                    </a:lnTo>
                    <a:lnTo>
                      <a:pt x="7379" y="1366"/>
                    </a:lnTo>
                    <a:lnTo>
                      <a:pt x="7373" y="1357"/>
                    </a:lnTo>
                    <a:lnTo>
                      <a:pt x="7365" y="1342"/>
                    </a:lnTo>
                    <a:lnTo>
                      <a:pt x="7350" y="1303"/>
                    </a:lnTo>
                    <a:lnTo>
                      <a:pt x="7335" y="1266"/>
                    </a:lnTo>
                    <a:lnTo>
                      <a:pt x="7328" y="1249"/>
                    </a:lnTo>
                    <a:lnTo>
                      <a:pt x="7319" y="1231"/>
                    </a:lnTo>
                    <a:lnTo>
                      <a:pt x="7312" y="1215"/>
                    </a:lnTo>
                    <a:lnTo>
                      <a:pt x="7302" y="1201"/>
                    </a:lnTo>
                    <a:lnTo>
                      <a:pt x="7292" y="1190"/>
                    </a:lnTo>
                    <a:lnTo>
                      <a:pt x="7282" y="1180"/>
                    </a:lnTo>
                    <a:lnTo>
                      <a:pt x="7276" y="1176"/>
                    </a:lnTo>
                    <a:lnTo>
                      <a:pt x="7269" y="1174"/>
                    </a:lnTo>
                    <a:lnTo>
                      <a:pt x="7262" y="1171"/>
                    </a:lnTo>
                    <a:lnTo>
                      <a:pt x="7256" y="1170"/>
                    </a:lnTo>
                    <a:lnTo>
                      <a:pt x="7248" y="1169"/>
                    </a:lnTo>
                    <a:lnTo>
                      <a:pt x="7241" y="1170"/>
                    </a:lnTo>
                    <a:lnTo>
                      <a:pt x="7232" y="1171"/>
                    </a:lnTo>
                    <a:lnTo>
                      <a:pt x="7223" y="1174"/>
                    </a:lnTo>
                    <a:lnTo>
                      <a:pt x="7214" y="1177"/>
                    </a:lnTo>
                    <a:lnTo>
                      <a:pt x="7204" y="1181"/>
                    </a:lnTo>
                    <a:lnTo>
                      <a:pt x="7193" y="1187"/>
                    </a:lnTo>
                    <a:lnTo>
                      <a:pt x="7183" y="1194"/>
                    </a:lnTo>
                    <a:lnTo>
                      <a:pt x="7161" y="1210"/>
                    </a:lnTo>
                    <a:lnTo>
                      <a:pt x="7141" y="1226"/>
                    </a:lnTo>
                    <a:lnTo>
                      <a:pt x="7132" y="1235"/>
                    </a:lnTo>
                    <a:lnTo>
                      <a:pt x="7123" y="1244"/>
                    </a:lnTo>
                    <a:lnTo>
                      <a:pt x="7115" y="1254"/>
                    </a:lnTo>
                    <a:lnTo>
                      <a:pt x="7107" y="1264"/>
                    </a:lnTo>
                    <a:lnTo>
                      <a:pt x="7100" y="1275"/>
                    </a:lnTo>
                    <a:lnTo>
                      <a:pt x="7093" y="1286"/>
                    </a:lnTo>
                    <a:lnTo>
                      <a:pt x="7087" y="1297"/>
                    </a:lnTo>
                    <a:lnTo>
                      <a:pt x="7082" y="1308"/>
                    </a:lnTo>
                    <a:lnTo>
                      <a:pt x="7076" y="1321"/>
                    </a:lnTo>
                    <a:lnTo>
                      <a:pt x="7072" y="1335"/>
                    </a:lnTo>
                    <a:lnTo>
                      <a:pt x="7068" y="1348"/>
                    </a:lnTo>
                    <a:lnTo>
                      <a:pt x="7065" y="1362"/>
                    </a:lnTo>
                    <a:lnTo>
                      <a:pt x="7058" y="1392"/>
                    </a:lnTo>
                    <a:lnTo>
                      <a:pt x="7056" y="1425"/>
                    </a:lnTo>
                    <a:lnTo>
                      <a:pt x="7055" y="1459"/>
                    </a:lnTo>
                    <a:lnTo>
                      <a:pt x="7055" y="1497"/>
                    </a:lnTo>
                    <a:lnTo>
                      <a:pt x="7058" y="1537"/>
                    </a:lnTo>
                    <a:lnTo>
                      <a:pt x="7063" y="1581"/>
                    </a:lnTo>
                    <a:lnTo>
                      <a:pt x="7070" y="1628"/>
                    </a:lnTo>
                    <a:lnTo>
                      <a:pt x="7080" y="1678"/>
                    </a:lnTo>
                    <a:lnTo>
                      <a:pt x="7098" y="1789"/>
                    </a:lnTo>
                    <a:lnTo>
                      <a:pt x="7121" y="1908"/>
                    </a:lnTo>
                    <a:lnTo>
                      <a:pt x="7132" y="1967"/>
                    </a:lnTo>
                    <a:lnTo>
                      <a:pt x="7145" y="2027"/>
                    </a:lnTo>
                    <a:lnTo>
                      <a:pt x="7158" y="2085"/>
                    </a:lnTo>
                    <a:lnTo>
                      <a:pt x="7172" y="2138"/>
                    </a:lnTo>
                    <a:lnTo>
                      <a:pt x="7187" y="2190"/>
                    </a:lnTo>
                    <a:lnTo>
                      <a:pt x="7203" y="2236"/>
                    </a:lnTo>
                    <a:lnTo>
                      <a:pt x="7212" y="2257"/>
                    </a:lnTo>
                    <a:lnTo>
                      <a:pt x="7221" y="2276"/>
                    </a:lnTo>
                    <a:lnTo>
                      <a:pt x="7229" y="2293"/>
                    </a:lnTo>
                    <a:lnTo>
                      <a:pt x="7238" y="2309"/>
                    </a:lnTo>
                    <a:lnTo>
                      <a:pt x="7248" y="2323"/>
                    </a:lnTo>
                    <a:lnTo>
                      <a:pt x="7257" y="2334"/>
                    </a:lnTo>
                    <a:lnTo>
                      <a:pt x="7267" y="2344"/>
                    </a:lnTo>
                    <a:lnTo>
                      <a:pt x="7278" y="2352"/>
                    </a:lnTo>
                    <a:lnTo>
                      <a:pt x="7288" y="2357"/>
                    </a:lnTo>
                    <a:lnTo>
                      <a:pt x="7299" y="2359"/>
                    </a:lnTo>
                    <a:lnTo>
                      <a:pt x="7311" y="2358"/>
                    </a:lnTo>
                    <a:lnTo>
                      <a:pt x="7322" y="2356"/>
                    </a:lnTo>
                    <a:lnTo>
                      <a:pt x="7342" y="2347"/>
                    </a:lnTo>
                    <a:lnTo>
                      <a:pt x="7358" y="2343"/>
                    </a:lnTo>
                    <a:lnTo>
                      <a:pt x="7364" y="2342"/>
                    </a:lnTo>
                    <a:lnTo>
                      <a:pt x="7370" y="2342"/>
                    </a:lnTo>
                    <a:lnTo>
                      <a:pt x="7375" y="2343"/>
                    </a:lnTo>
                    <a:lnTo>
                      <a:pt x="7379" y="2344"/>
                    </a:lnTo>
                    <a:lnTo>
                      <a:pt x="7383" y="2347"/>
                    </a:lnTo>
                    <a:lnTo>
                      <a:pt x="7385" y="2349"/>
                    </a:lnTo>
                    <a:lnTo>
                      <a:pt x="7388" y="2353"/>
                    </a:lnTo>
                    <a:lnTo>
                      <a:pt x="7389" y="2357"/>
                    </a:lnTo>
                    <a:lnTo>
                      <a:pt x="7389" y="2367"/>
                    </a:lnTo>
                    <a:lnTo>
                      <a:pt x="7388" y="2378"/>
                    </a:lnTo>
                    <a:lnTo>
                      <a:pt x="7384" y="2391"/>
                    </a:lnTo>
                    <a:lnTo>
                      <a:pt x="7379" y="2406"/>
                    </a:lnTo>
                    <a:lnTo>
                      <a:pt x="7372" y="2419"/>
                    </a:lnTo>
                    <a:lnTo>
                      <a:pt x="7363" y="2435"/>
                    </a:lnTo>
                    <a:lnTo>
                      <a:pt x="7353" y="2450"/>
                    </a:lnTo>
                    <a:lnTo>
                      <a:pt x="7343" y="2465"/>
                    </a:lnTo>
                    <a:lnTo>
                      <a:pt x="7333" y="2480"/>
                    </a:lnTo>
                    <a:lnTo>
                      <a:pt x="7322" y="2493"/>
                    </a:lnTo>
                    <a:lnTo>
                      <a:pt x="7309" y="2509"/>
                    </a:lnTo>
                    <a:lnTo>
                      <a:pt x="7297" y="2530"/>
                    </a:lnTo>
                    <a:lnTo>
                      <a:pt x="7284" y="2554"/>
                    </a:lnTo>
                    <a:lnTo>
                      <a:pt x="7271" y="2582"/>
                    </a:lnTo>
                    <a:lnTo>
                      <a:pt x="7246" y="2640"/>
                    </a:lnTo>
                    <a:lnTo>
                      <a:pt x="7223" y="2696"/>
                    </a:lnTo>
                    <a:lnTo>
                      <a:pt x="7213" y="2721"/>
                    </a:lnTo>
                    <a:lnTo>
                      <a:pt x="7203" y="2743"/>
                    </a:lnTo>
                    <a:lnTo>
                      <a:pt x="7194" y="2759"/>
                    </a:lnTo>
                    <a:lnTo>
                      <a:pt x="7187" y="2770"/>
                    </a:lnTo>
                    <a:lnTo>
                      <a:pt x="7184" y="2774"/>
                    </a:lnTo>
                    <a:lnTo>
                      <a:pt x="7181" y="2774"/>
                    </a:lnTo>
                    <a:lnTo>
                      <a:pt x="7178" y="2774"/>
                    </a:lnTo>
                    <a:lnTo>
                      <a:pt x="7177" y="2771"/>
                    </a:lnTo>
                    <a:lnTo>
                      <a:pt x="7176" y="2766"/>
                    </a:lnTo>
                    <a:lnTo>
                      <a:pt x="7174" y="2759"/>
                    </a:lnTo>
                    <a:lnTo>
                      <a:pt x="7173" y="2749"/>
                    </a:lnTo>
                    <a:lnTo>
                      <a:pt x="7173" y="2736"/>
                    </a:lnTo>
                    <a:lnTo>
                      <a:pt x="7172" y="2701"/>
                    </a:lnTo>
                    <a:lnTo>
                      <a:pt x="7168" y="2654"/>
                    </a:lnTo>
                    <a:lnTo>
                      <a:pt x="7162" y="2595"/>
                    </a:lnTo>
                    <a:lnTo>
                      <a:pt x="7155" y="2528"/>
                    </a:lnTo>
                    <a:lnTo>
                      <a:pt x="7145" y="2453"/>
                    </a:lnTo>
                    <a:lnTo>
                      <a:pt x="7133" y="2371"/>
                    </a:lnTo>
                    <a:lnTo>
                      <a:pt x="7121" y="2283"/>
                    </a:lnTo>
                    <a:lnTo>
                      <a:pt x="7107" y="2193"/>
                    </a:lnTo>
                    <a:lnTo>
                      <a:pt x="7093" y="2101"/>
                    </a:lnTo>
                    <a:lnTo>
                      <a:pt x="7078" y="2010"/>
                    </a:lnTo>
                    <a:lnTo>
                      <a:pt x="7063" y="1919"/>
                    </a:lnTo>
                    <a:lnTo>
                      <a:pt x="7048" y="1831"/>
                    </a:lnTo>
                    <a:lnTo>
                      <a:pt x="7032" y="1748"/>
                    </a:lnTo>
                    <a:lnTo>
                      <a:pt x="7019" y="1670"/>
                    </a:lnTo>
                    <a:lnTo>
                      <a:pt x="7004" y="1601"/>
                    </a:lnTo>
                    <a:lnTo>
                      <a:pt x="6990" y="1539"/>
                    </a:lnTo>
                    <a:lnTo>
                      <a:pt x="6976" y="1483"/>
                    </a:lnTo>
                    <a:lnTo>
                      <a:pt x="6959" y="1426"/>
                    </a:lnTo>
                    <a:lnTo>
                      <a:pt x="6939" y="1367"/>
                    </a:lnTo>
                    <a:lnTo>
                      <a:pt x="6916" y="1310"/>
                    </a:lnTo>
                    <a:lnTo>
                      <a:pt x="6892" y="1255"/>
                    </a:lnTo>
                    <a:lnTo>
                      <a:pt x="6868" y="1202"/>
                    </a:lnTo>
                    <a:lnTo>
                      <a:pt x="6855" y="1177"/>
                    </a:lnTo>
                    <a:lnTo>
                      <a:pt x="6843" y="1154"/>
                    </a:lnTo>
                    <a:lnTo>
                      <a:pt x="6829" y="1131"/>
                    </a:lnTo>
                    <a:lnTo>
                      <a:pt x="6815" y="1110"/>
                    </a:lnTo>
                    <a:lnTo>
                      <a:pt x="6803" y="1091"/>
                    </a:lnTo>
                    <a:lnTo>
                      <a:pt x="6789" y="1073"/>
                    </a:lnTo>
                    <a:lnTo>
                      <a:pt x="6775" y="1058"/>
                    </a:lnTo>
                    <a:lnTo>
                      <a:pt x="6763" y="1043"/>
                    </a:lnTo>
                    <a:lnTo>
                      <a:pt x="6749" y="1031"/>
                    </a:lnTo>
                    <a:lnTo>
                      <a:pt x="6737" y="1021"/>
                    </a:lnTo>
                    <a:lnTo>
                      <a:pt x="6724" y="1014"/>
                    </a:lnTo>
                    <a:lnTo>
                      <a:pt x="6712" y="1008"/>
                    </a:lnTo>
                    <a:lnTo>
                      <a:pt x="6700" y="1005"/>
                    </a:lnTo>
                    <a:lnTo>
                      <a:pt x="6688" y="1005"/>
                    </a:lnTo>
                    <a:lnTo>
                      <a:pt x="6677" y="1009"/>
                    </a:lnTo>
                    <a:lnTo>
                      <a:pt x="6667" y="1014"/>
                    </a:lnTo>
                    <a:lnTo>
                      <a:pt x="6657" y="1024"/>
                    </a:lnTo>
                    <a:lnTo>
                      <a:pt x="6647" y="1035"/>
                    </a:lnTo>
                    <a:lnTo>
                      <a:pt x="6638" y="1051"/>
                    </a:lnTo>
                    <a:lnTo>
                      <a:pt x="6629" y="1070"/>
                    </a:lnTo>
                    <a:lnTo>
                      <a:pt x="6620" y="1090"/>
                    </a:lnTo>
                    <a:lnTo>
                      <a:pt x="6612" y="1106"/>
                    </a:lnTo>
                    <a:lnTo>
                      <a:pt x="6602" y="1120"/>
                    </a:lnTo>
                    <a:lnTo>
                      <a:pt x="6592" y="1131"/>
                    </a:lnTo>
                    <a:lnTo>
                      <a:pt x="6581" y="1140"/>
                    </a:lnTo>
                    <a:lnTo>
                      <a:pt x="6569" y="1146"/>
                    </a:lnTo>
                    <a:lnTo>
                      <a:pt x="6558" y="1150"/>
                    </a:lnTo>
                    <a:lnTo>
                      <a:pt x="6546" y="1152"/>
                    </a:lnTo>
                    <a:lnTo>
                      <a:pt x="6534" y="1154"/>
                    </a:lnTo>
                    <a:lnTo>
                      <a:pt x="6522" y="1154"/>
                    </a:lnTo>
                    <a:lnTo>
                      <a:pt x="6509" y="1152"/>
                    </a:lnTo>
                    <a:lnTo>
                      <a:pt x="6498" y="1151"/>
                    </a:lnTo>
                    <a:lnTo>
                      <a:pt x="6473" y="1145"/>
                    </a:lnTo>
                    <a:lnTo>
                      <a:pt x="6451" y="1140"/>
                    </a:lnTo>
                    <a:lnTo>
                      <a:pt x="6440" y="1137"/>
                    </a:lnTo>
                    <a:lnTo>
                      <a:pt x="6428" y="1135"/>
                    </a:lnTo>
                    <a:lnTo>
                      <a:pt x="6418" y="1134"/>
                    </a:lnTo>
                    <a:lnTo>
                      <a:pt x="6408" y="1134"/>
                    </a:lnTo>
                    <a:lnTo>
                      <a:pt x="6400" y="1135"/>
                    </a:lnTo>
                    <a:lnTo>
                      <a:pt x="6391" y="1137"/>
                    </a:lnTo>
                    <a:lnTo>
                      <a:pt x="6382" y="1141"/>
                    </a:lnTo>
                    <a:lnTo>
                      <a:pt x="6376" y="1149"/>
                    </a:lnTo>
                    <a:lnTo>
                      <a:pt x="6368" y="1156"/>
                    </a:lnTo>
                    <a:lnTo>
                      <a:pt x="6363" y="1167"/>
                    </a:lnTo>
                    <a:lnTo>
                      <a:pt x="6358" y="1181"/>
                    </a:lnTo>
                    <a:lnTo>
                      <a:pt x="6356" y="1197"/>
                    </a:lnTo>
                    <a:lnTo>
                      <a:pt x="6353" y="1217"/>
                    </a:lnTo>
                    <a:lnTo>
                      <a:pt x="6352" y="1241"/>
                    </a:lnTo>
                    <a:lnTo>
                      <a:pt x="6352" y="1267"/>
                    </a:lnTo>
                    <a:lnTo>
                      <a:pt x="6353" y="1297"/>
                    </a:lnTo>
                    <a:lnTo>
                      <a:pt x="6356" y="1358"/>
                    </a:lnTo>
                    <a:lnTo>
                      <a:pt x="6360" y="1412"/>
                    </a:lnTo>
                    <a:lnTo>
                      <a:pt x="6363" y="1458"/>
                    </a:lnTo>
                    <a:lnTo>
                      <a:pt x="6368" y="1501"/>
                    </a:lnTo>
                    <a:lnTo>
                      <a:pt x="6373" y="1538"/>
                    </a:lnTo>
                    <a:lnTo>
                      <a:pt x="6378" y="1572"/>
                    </a:lnTo>
                    <a:lnTo>
                      <a:pt x="6385" y="1604"/>
                    </a:lnTo>
                    <a:lnTo>
                      <a:pt x="6392" y="1637"/>
                    </a:lnTo>
                    <a:lnTo>
                      <a:pt x="6407" y="1702"/>
                    </a:lnTo>
                    <a:lnTo>
                      <a:pt x="6426" y="1775"/>
                    </a:lnTo>
                    <a:lnTo>
                      <a:pt x="6436" y="1819"/>
                    </a:lnTo>
                    <a:lnTo>
                      <a:pt x="6447" y="1869"/>
                    </a:lnTo>
                    <a:lnTo>
                      <a:pt x="6459" y="1925"/>
                    </a:lnTo>
                    <a:lnTo>
                      <a:pt x="6472" y="1990"/>
                    </a:lnTo>
                    <a:lnTo>
                      <a:pt x="6484" y="2064"/>
                    </a:lnTo>
                    <a:lnTo>
                      <a:pt x="6498" y="2146"/>
                    </a:lnTo>
                    <a:lnTo>
                      <a:pt x="6511" y="2237"/>
                    </a:lnTo>
                    <a:lnTo>
                      <a:pt x="6526" y="2333"/>
                    </a:lnTo>
                    <a:lnTo>
                      <a:pt x="6539" y="2433"/>
                    </a:lnTo>
                    <a:lnTo>
                      <a:pt x="6554" y="2537"/>
                    </a:lnTo>
                    <a:lnTo>
                      <a:pt x="6571" y="2640"/>
                    </a:lnTo>
                    <a:lnTo>
                      <a:pt x="6588" y="2744"/>
                    </a:lnTo>
                    <a:lnTo>
                      <a:pt x="6607" y="2845"/>
                    </a:lnTo>
                    <a:lnTo>
                      <a:pt x="6627" y="2941"/>
                    </a:lnTo>
                    <a:lnTo>
                      <a:pt x="6637" y="2987"/>
                    </a:lnTo>
                    <a:lnTo>
                      <a:pt x="6648" y="3032"/>
                    </a:lnTo>
                    <a:lnTo>
                      <a:pt x="6659" y="3075"/>
                    </a:lnTo>
                    <a:lnTo>
                      <a:pt x="6670" y="3114"/>
                    </a:lnTo>
                    <a:lnTo>
                      <a:pt x="6683" y="3153"/>
                    </a:lnTo>
                    <a:lnTo>
                      <a:pt x="6695" y="3188"/>
                    </a:lnTo>
                    <a:lnTo>
                      <a:pt x="6709" y="3222"/>
                    </a:lnTo>
                    <a:lnTo>
                      <a:pt x="6723" y="3252"/>
                    </a:lnTo>
                    <a:lnTo>
                      <a:pt x="6737" y="3279"/>
                    </a:lnTo>
                    <a:lnTo>
                      <a:pt x="6751" y="3302"/>
                    </a:lnTo>
                    <a:lnTo>
                      <a:pt x="6766" y="3323"/>
                    </a:lnTo>
                    <a:lnTo>
                      <a:pt x="6783" y="3339"/>
                    </a:lnTo>
                    <a:lnTo>
                      <a:pt x="6799" y="3355"/>
                    </a:lnTo>
                    <a:lnTo>
                      <a:pt x="6813" y="3375"/>
                    </a:lnTo>
                    <a:lnTo>
                      <a:pt x="6828" y="3398"/>
                    </a:lnTo>
                    <a:lnTo>
                      <a:pt x="6840" y="3423"/>
                    </a:lnTo>
                    <a:lnTo>
                      <a:pt x="6851" y="3451"/>
                    </a:lnTo>
                    <a:lnTo>
                      <a:pt x="6863" y="3481"/>
                    </a:lnTo>
                    <a:lnTo>
                      <a:pt x="6874" y="3514"/>
                    </a:lnTo>
                    <a:lnTo>
                      <a:pt x="6883" y="3549"/>
                    </a:lnTo>
                    <a:lnTo>
                      <a:pt x="6891" y="3585"/>
                    </a:lnTo>
                    <a:lnTo>
                      <a:pt x="6900" y="3624"/>
                    </a:lnTo>
                    <a:lnTo>
                      <a:pt x="6906" y="3662"/>
                    </a:lnTo>
                    <a:lnTo>
                      <a:pt x="6914" y="3702"/>
                    </a:lnTo>
                    <a:lnTo>
                      <a:pt x="6925" y="3785"/>
                    </a:lnTo>
                    <a:lnTo>
                      <a:pt x="6934" y="3870"/>
                    </a:lnTo>
                    <a:lnTo>
                      <a:pt x="6941" y="3953"/>
                    </a:lnTo>
                    <a:lnTo>
                      <a:pt x="6946" y="4036"/>
                    </a:lnTo>
                    <a:lnTo>
                      <a:pt x="6950" y="4115"/>
                    </a:lnTo>
                    <a:lnTo>
                      <a:pt x="6954" y="4189"/>
                    </a:lnTo>
                    <a:lnTo>
                      <a:pt x="6955" y="4255"/>
                    </a:lnTo>
                    <a:lnTo>
                      <a:pt x="6955" y="4313"/>
                    </a:lnTo>
                    <a:lnTo>
                      <a:pt x="6956" y="4361"/>
                    </a:lnTo>
                    <a:lnTo>
                      <a:pt x="6956" y="4396"/>
                    </a:lnTo>
                    <a:lnTo>
                      <a:pt x="6956" y="4428"/>
                    </a:lnTo>
                    <a:lnTo>
                      <a:pt x="6956" y="4460"/>
                    </a:lnTo>
                    <a:lnTo>
                      <a:pt x="6955" y="4494"/>
                    </a:lnTo>
                    <a:lnTo>
                      <a:pt x="6955" y="4527"/>
                    </a:lnTo>
                    <a:lnTo>
                      <a:pt x="6955" y="4557"/>
                    </a:lnTo>
                    <a:lnTo>
                      <a:pt x="6954" y="4585"/>
                    </a:lnTo>
                    <a:lnTo>
                      <a:pt x="6952" y="4607"/>
                    </a:lnTo>
                    <a:lnTo>
                      <a:pt x="6951" y="4622"/>
                    </a:lnTo>
                    <a:lnTo>
                      <a:pt x="6951" y="4627"/>
                    </a:lnTo>
                    <a:lnTo>
                      <a:pt x="6950" y="4630"/>
                    </a:lnTo>
                    <a:lnTo>
                      <a:pt x="6949" y="4631"/>
                    </a:lnTo>
                    <a:lnTo>
                      <a:pt x="6947" y="4628"/>
                    </a:lnTo>
                    <a:lnTo>
                      <a:pt x="6945" y="4617"/>
                    </a:lnTo>
                    <a:lnTo>
                      <a:pt x="6941" y="4594"/>
                    </a:lnTo>
                    <a:lnTo>
                      <a:pt x="6937" y="4556"/>
                    </a:lnTo>
                    <a:lnTo>
                      <a:pt x="6932" y="4505"/>
                    </a:lnTo>
                    <a:lnTo>
                      <a:pt x="6927" y="4437"/>
                    </a:lnTo>
                    <a:lnTo>
                      <a:pt x="6921" y="4351"/>
                    </a:lnTo>
                    <a:lnTo>
                      <a:pt x="6920" y="4326"/>
                    </a:lnTo>
                    <a:lnTo>
                      <a:pt x="6915" y="4257"/>
                    </a:lnTo>
                    <a:lnTo>
                      <a:pt x="6907" y="4154"/>
                    </a:lnTo>
                    <a:lnTo>
                      <a:pt x="6896" y="4032"/>
                    </a:lnTo>
                    <a:lnTo>
                      <a:pt x="6890" y="3967"/>
                    </a:lnTo>
                    <a:lnTo>
                      <a:pt x="6883" y="3902"/>
                    </a:lnTo>
                    <a:lnTo>
                      <a:pt x="6875" y="3837"/>
                    </a:lnTo>
                    <a:lnTo>
                      <a:pt x="6868" y="3775"/>
                    </a:lnTo>
                    <a:lnTo>
                      <a:pt x="6858" y="3715"/>
                    </a:lnTo>
                    <a:lnTo>
                      <a:pt x="6849" y="3661"/>
                    </a:lnTo>
                    <a:lnTo>
                      <a:pt x="6838" y="3615"/>
                    </a:lnTo>
                    <a:lnTo>
                      <a:pt x="6828" y="3576"/>
                    </a:lnTo>
                    <a:lnTo>
                      <a:pt x="6805" y="3510"/>
                    </a:lnTo>
                    <a:lnTo>
                      <a:pt x="6783" y="3451"/>
                    </a:lnTo>
                    <a:lnTo>
                      <a:pt x="6771" y="3427"/>
                    </a:lnTo>
                    <a:lnTo>
                      <a:pt x="6760" y="3404"/>
                    </a:lnTo>
                    <a:lnTo>
                      <a:pt x="6750" y="3384"/>
                    </a:lnTo>
                    <a:lnTo>
                      <a:pt x="6742" y="3368"/>
                    </a:lnTo>
                    <a:lnTo>
                      <a:pt x="6733" y="3355"/>
                    </a:lnTo>
                    <a:lnTo>
                      <a:pt x="6725" y="3347"/>
                    </a:lnTo>
                    <a:lnTo>
                      <a:pt x="6722" y="3343"/>
                    </a:lnTo>
                    <a:lnTo>
                      <a:pt x="6718" y="3342"/>
                    </a:lnTo>
                    <a:lnTo>
                      <a:pt x="6715" y="3342"/>
                    </a:lnTo>
                    <a:lnTo>
                      <a:pt x="6713" y="3342"/>
                    </a:lnTo>
                    <a:lnTo>
                      <a:pt x="6710" y="3343"/>
                    </a:lnTo>
                    <a:lnTo>
                      <a:pt x="6708" y="3347"/>
                    </a:lnTo>
                    <a:lnTo>
                      <a:pt x="6707" y="3350"/>
                    </a:lnTo>
                    <a:lnTo>
                      <a:pt x="6705" y="3357"/>
                    </a:lnTo>
                    <a:lnTo>
                      <a:pt x="6704" y="3372"/>
                    </a:lnTo>
                    <a:lnTo>
                      <a:pt x="6704" y="3393"/>
                    </a:lnTo>
                    <a:lnTo>
                      <a:pt x="6707" y="3440"/>
                    </a:lnTo>
                    <a:lnTo>
                      <a:pt x="6708" y="3481"/>
                    </a:lnTo>
                    <a:lnTo>
                      <a:pt x="6707" y="3498"/>
                    </a:lnTo>
                    <a:lnTo>
                      <a:pt x="6707" y="3511"/>
                    </a:lnTo>
                    <a:lnTo>
                      <a:pt x="6704" y="3520"/>
                    </a:lnTo>
                    <a:lnTo>
                      <a:pt x="6703" y="3525"/>
                    </a:lnTo>
                    <a:lnTo>
                      <a:pt x="6702" y="3525"/>
                    </a:lnTo>
                    <a:lnTo>
                      <a:pt x="6700" y="3524"/>
                    </a:lnTo>
                    <a:lnTo>
                      <a:pt x="6698" y="3520"/>
                    </a:lnTo>
                    <a:lnTo>
                      <a:pt x="6697" y="3516"/>
                    </a:lnTo>
                    <a:lnTo>
                      <a:pt x="6693" y="3501"/>
                    </a:lnTo>
                    <a:lnTo>
                      <a:pt x="6688" y="3480"/>
                    </a:lnTo>
                    <a:lnTo>
                      <a:pt x="6683" y="3450"/>
                    </a:lnTo>
                    <a:lnTo>
                      <a:pt x="6678" y="3412"/>
                    </a:lnTo>
                    <a:lnTo>
                      <a:pt x="6672" y="3363"/>
                    </a:lnTo>
                    <a:lnTo>
                      <a:pt x="6664" y="3304"/>
                    </a:lnTo>
                    <a:lnTo>
                      <a:pt x="6660" y="3298"/>
                    </a:lnTo>
                    <a:lnTo>
                      <a:pt x="6652" y="3280"/>
                    </a:lnTo>
                    <a:lnTo>
                      <a:pt x="6638" y="3251"/>
                    </a:lnTo>
                    <a:lnTo>
                      <a:pt x="6622" y="3211"/>
                    </a:lnTo>
                    <a:lnTo>
                      <a:pt x="6614" y="3187"/>
                    </a:lnTo>
                    <a:lnTo>
                      <a:pt x="6605" y="3159"/>
                    </a:lnTo>
                    <a:lnTo>
                      <a:pt x="6597" y="3129"/>
                    </a:lnTo>
                    <a:lnTo>
                      <a:pt x="6589" y="3097"/>
                    </a:lnTo>
                    <a:lnTo>
                      <a:pt x="6582" y="3063"/>
                    </a:lnTo>
                    <a:lnTo>
                      <a:pt x="6576" y="3026"/>
                    </a:lnTo>
                    <a:lnTo>
                      <a:pt x="6569" y="2986"/>
                    </a:lnTo>
                    <a:lnTo>
                      <a:pt x="6566" y="2943"/>
                    </a:lnTo>
                    <a:lnTo>
                      <a:pt x="6562" y="2896"/>
                    </a:lnTo>
                    <a:lnTo>
                      <a:pt x="6557" y="2844"/>
                    </a:lnTo>
                    <a:lnTo>
                      <a:pt x="6549" y="2787"/>
                    </a:lnTo>
                    <a:lnTo>
                      <a:pt x="6541" y="2728"/>
                    </a:lnTo>
                    <a:lnTo>
                      <a:pt x="6531" y="2664"/>
                    </a:lnTo>
                    <a:lnTo>
                      <a:pt x="6519" y="2598"/>
                    </a:lnTo>
                    <a:lnTo>
                      <a:pt x="6508" y="2529"/>
                    </a:lnTo>
                    <a:lnTo>
                      <a:pt x="6494" y="2459"/>
                    </a:lnTo>
                    <a:lnTo>
                      <a:pt x="6481" y="2389"/>
                    </a:lnTo>
                    <a:lnTo>
                      <a:pt x="6466" y="2318"/>
                    </a:lnTo>
                    <a:lnTo>
                      <a:pt x="6450" y="2248"/>
                    </a:lnTo>
                    <a:lnTo>
                      <a:pt x="6435" y="2178"/>
                    </a:lnTo>
                    <a:lnTo>
                      <a:pt x="6418" y="2110"/>
                    </a:lnTo>
                    <a:lnTo>
                      <a:pt x="6401" y="2044"/>
                    </a:lnTo>
                    <a:lnTo>
                      <a:pt x="6385" y="1980"/>
                    </a:lnTo>
                    <a:lnTo>
                      <a:pt x="6367" y="1920"/>
                    </a:lnTo>
                    <a:lnTo>
                      <a:pt x="6337" y="1808"/>
                    </a:lnTo>
                    <a:lnTo>
                      <a:pt x="6311" y="1705"/>
                    </a:lnTo>
                    <a:lnTo>
                      <a:pt x="6300" y="1657"/>
                    </a:lnTo>
                    <a:lnTo>
                      <a:pt x="6290" y="1610"/>
                    </a:lnTo>
                    <a:lnTo>
                      <a:pt x="6281" y="1566"/>
                    </a:lnTo>
                    <a:lnTo>
                      <a:pt x="6272" y="1522"/>
                    </a:lnTo>
                    <a:lnTo>
                      <a:pt x="6266" y="1481"/>
                    </a:lnTo>
                    <a:lnTo>
                      <a:pt x="6260" y="1441"/>
                    </a:lnTo>
                    <a:lnTo>
                      <a:pt x="6255" y="1403"/>
                    </a:lnTo>
                    <a:lnTo>
                      <a:pt x="6251" y="1366"/>
                    </a:lnTo>
                    <a:lnTo>
                      <a:pt x="6249" y="1330"/>
                    </a:lnTo>
                    <a:lnTo>
                      <a:pt x="6246" y="1295"/>
                    </a:lnTo>
                    <a:lnTo>
                      <a:pt x="6245" y="1261"/>
                    </a:lnTo>
                    <a:lnTo>
                      <a:pt x="6245" y="1229"/>
                    </a:lnTo>
                    <a:lnTo>
                      <a:pt x="6242" y="1194"/>
                    </a:lnTo>
                    <a:lnTo>
                      <a:pt x="6239" y="1156"/>
                    </a:lnTo>
                    <a:lnTo>
                      <a:pt x="6234" y="1116"/>
                    </a:lnTo>
                    <a:lnTo>
                      <a:pt x="6225" y="1073"/>
                    </a:lnTo>
                    <a:lnTo>
                      <a:pt x="6216" y="1029"/>
                    </a:lnTo>
                    <a:lnTo>
                      <a:pt x="6205" y="984"/>
                    </a:lnTo>
                    <a:lnTo>
                      <a:pt x="6194" y="938"/>
                    </a:lnTo>
                    <a:lnTo>
                      <a:pt x="6181" y="893"/>
                    </a:lnTo>
                    <a:lnTo>
                      <a:pt x="6155" y="807"/>
                    </a:lnTo>
                    <a:lnTo>
                      <a:pt x="6130" y="729"/>
                    </a:lnTo>
                    <a:lnTo>
                      <a:pt x="6108" y="666"/>
                    </a:lnTo>
                    <a:lnTo>
                      <a:pt x="6091" y="621"/>
                    </a:lnTo>
                    <a:lnTo>
                      <a:pt x="6084" y="604"/>
                    </a:lnTo>
                    <a:lnTo>
                      <a:pt x="6076" y="588"/>
                    </a:lnTo>
                    <a:lnTo>
                      <a:pt x="6068" y="572"/>
                    </a:lnTo>
                    <a:lnTo>
                      <a:pt x="6059" y="556"/>
                    </a:lnTo>
                    <a:lnTo>
                      <a:pt x="6049" y="541"/>
                    </a:lnTo>
                    <a:lnTo>
                      <a:pt x="6040" y="527"/>
                    </a:lnTo>
                    <a:lnTo>
                      <a:pt x="6030" y="515"/>
                    </a:lnTo>
                    <a:lnTo>
                      <a:pt x="6022" y="505"/>
                    </a:lnTo>
                    <a:lnTo>
                      <a:pt x="6013" y="496"/>
                    </a:lnTo>
                    <a:lnTo>
                      <a:pt x="6004" y="491"/>
                    </a:lnTo>
                    <a:lnTo>
                      <a:pt x="6000" y="490"/>
                    </a:lnTo>
                    <a:lnTo>
                      <a:pt x="5997" y="488"/>
                    </a:lnTo>
                    <a:lnTo>
                      <a:pt x="5994" y="488"/>
                    </a:lnTo>
                    <a:lnTo>
                      <a:pt x="5990" y="490"/>
                    </a:lnTo>
                    <a:lnTo>
                      <a:pt x="5988" y="492"/>
                    </a:lnTo>
                    <a:lnTo>
                      <a:pt x="5985" y="495"/>
                    </a:lnTo>
                    <a:lnTo>
                      <a:pt x="5983" y="498"/>
                    </a:lnTo>
                    <a:lnTo>
                      <a:pt x="5980" y="505"/>
                    </a:lnTo>
                    <a:lnTo>
                      <a:pt x="5978" y="518"/>
                    </a:lnTo>
                    <a:lnTo>
                      <a:pt x="5978" y="537"/>
                    </a:lnTo>
                    <a:lnTo>
                      <a:pt x="5978" y="560"/>
                    </a:lnTo>
                    <a:lnTo>
                      <a:pt x="5979" y="588"/>
                    </a:lnTo>
                    <a:lnTo>
                      <a:pt x="5982" y="621"/>
                    </a:lnTo>
                    <a:lnTo>
                      <a:pt x="5985" y="656"/>
                    </a:lnTo>
                    <a:lnTo>
                      <a:pt x="5994" y="736"/>
                    </a:lnTo>
                    <a:lnTo>
                      <a:pt x="6005" y="819"/>
                    </a:lnTo>
                    <a:lnTo>
                      <a:pt x="6012" y="862"/>
                    </a:lnTo>
                    <a:lnTo>
                      <a:pt x="6019" y="902"/>
                    </a:lnTo>
                    <a:lnTo>
                      <a:pt x="6027" y="941"/>
                    </a:lnTo>
                    <a:lnTo>
                      <a:pt x="6034" y="978"/>
                    </a:lnTo>
                    <a:lnTo>
                      <a:pt x="6041" y="1010"/>
                    </a:lnTo>
                    <a:lnTo>
                      <a:pt x="6050" y="1039"/>
                    </a:lnTo>
                    <a:lnTo>
                      <a:pt x="6058" y="1063"/>
                    </a:lnTo>
                    <a:lnTo>
                      <a:pt x="6066" y="1080"/>
                    </a:lnTo>
                    <a:lnTo>
                      <a:pt x="6075" y="1101"/>
                    </a:lnTo>
                    <a:lnTo>
                      <a:pt x="6084" y="1132"/>
                    </a:lnTo>
                    <a:lnTo>
                      <a:pt x="6095" y="1171"/>
                    </a:lnTo>
                    <a:lnTo>
                      <a:pt x="6106" y="1219"/>
                    </a:lnTo>
                    <a:lnTo>
                      <a:pt x="6130" y="1323"/>
                    </a:lnTo>
                    <a:lnTo>
                      <a:pt x="6151" y="1431"/>
                    </a:lnTo>
                    <a:lnTo>
                      <a:pt x="6170" y="1527"/>
                    </a:lnTo>
                    <a:lnTo>
                      <a:pt x="6180" y="1596"/>
                    </a:lnTo>
                    <a:lnTo>
                      <a:pt x="6182" y="1615"/>
                    </a:lnTo>
                    <a:lnTo>
                      <a:pt x="6181" y="1622"/>
                    </a:lnTo>
                    <a:lnTo>
                      <a:pt x="6177" y="1614"/>
                    </a:lnTo>
                    <a:lnTo>
                      <a:pt x="6170" y="1589"/>
                    </a:lnTo>
                    <a:lnTo>
                      <a:pt x="6150" y="1519"/>
                    </a:lnTo>
                    <a:lnTo>
                      <a:pt x="6129" y="1444"/>
                    </a:lnTo>
                    <a:lnTo>
                      <a:pt x="6108" y="1365"/>
                    </a:lnTo>
                    <a:lnTo>
                      <a:pt x="6088" y="1285"/>
                    </a:lnTo>
                    <a:lnTo>
                      <a:pt x="6068" y="1207"/>
                    </a:lnTo>
                    <a:lnTo>
                      <a:pt x="6048" y="1135"/>
                    </a:lnTo>
                    <a:lnTo>
                      <a:pt x="6029" y="1073"/>
                    </a:lnTo>
                    <a:lnTo>
                      <a:pt x="6012" y="1021"/>
                    </a:lnTo>
                    <a:lnTo>
                      <a:pt x="5995" y="971"/>
                    </a:lnTo>
                    <a:lnTo>
                      <a:pt x="5977" y="915"/>
                    </a:lnTo>
                    <a:lnTo>
                      <a:pt x="5959" y="857"/>
                    </a:lnTo>
                    <a:lnTo>
                      <a:pt x="5943" y="795"/>
                    </a:lnTo>
                    <a:lnTo>
                      <a:pt x="5929" y="737"/>
                    </a:lnTo>
                    <a:lnTo>
                      <a:pt x="5918" y="681"/>
                    </a:lnTo>
                    <a:lnTo>
                      <a:pt x="5914" y="654"/>
                    </a:lnTo>
                    <a:lnTo>
                      <a:pt x="5910" y="629"/>
                    </a:lnTo>
                    <a:lnTo>
                      <a:pt x="5909" y="607"/>
                    </a:lnTo>
                    <a:lnTo>
                      <a:pt x="5908" y="586"/>
                    </a:lnTo>
                    <a:lnTo>
                      <a:pt x="5908" y="576"/>
                    </a:lnTo>
                    <a:lnTo>
                      <a:pt x="5905" y="566"/>
                    </a:lnTo>
                    <a:lnTo>
                      <a:pt x="5903" y="556"/>
                    </a:lnTo>
                    <a:lnTo>
                      <a:pt x="5899" y="546"/>
                    </a:lnTo>
                    <a:lnTo>
                      <a:pt x="5894" y="535"/>
                    </a:lnTo>
                    <a:lnTo>
                      <a:pt x="5889" y="525"/>
                    </a:lnTo>
                    <a:lnTo>
                      <a:pt x="5882" y="515"/>
                    </a:lnTo>
                    <a:lnTo>
                      <a:pt x="5876" y="505"/>
                    </a:lnTo>
                    <a:lnTo>
                      <a:pt x="5858" y="485"/>
                    </a:lnTo>
                    <a:lnTo>
                      <a:pt x="5841" y="466"/>
                    </a:lnTo>
                    <a:lnTo>
                      <a:pt x="5819" y="448"/>
                    </a:lnTo>
                    <a:lnTo>
                      <a:pt x="5798" y="434"/>
                    </a:lnTo>
                    <a:lnTo>
                      <a:pt x="5777" y="421"/>
                    </a:lnTo>
                    <a:lnTo>
                      <a:pt x="5754" y="410"/>
                    </a:lnTo>
                    <a:lnTo>
                      <a:pt x="5743" y="406"/>
                    </a:lnTo>
                    <a:lnTo>
                      <a:pt x="5733" y="404"/>
                    </a:lnTo>
                    <a:lnTo>
                      <a:pt x="5722" y="401"/>
                    </a:lnTo>
                    <a:lnTo>
                      <a:pt x="5712" y="400"/>
                    </a:lnTo>
                    <a:lnTo>
                      <a:pt x="5702" y="400"/>
                    </a:lnTo>
                    <a:lnTo>
                      <a:pt x="5693" y="401"/>
                    </a:lnTo>
                    <a:lnTo>
                      <a:pt x="5685" y="404"/>
                    </a:lnTo>
                    <a:lnTo>
                      <a:pt x="5677" y="407"/>
                    </a:lnTo>
                    <a:lnTo>
                      <a:pt x="5670" y="411"/>
                    </a:lnTo>
                    <a:lnTo>
                      <a:pt x="5662" y="417"/>
                    </a:lnTo>
                    <a:lnTo>
                      <a:pt x="5656" y="425"/>
                    </a:lnTo>
                    <a:lnTo>
                      <a:pt x="5651" y="432"/>
                    </a:lnTo>
                    <a:lnTo>
                      <a:pt x="5647" y="442"/>
                    </a:lnTo>
                    <a:lnTo>
                      <a:pt x="5643" y="451"/>
                    </a:lnTo>
                    <a:lnTo>
                      <a:pt x="5640" y="461"/>
                    </a:lnTo>
                    <a:lnTo>
                      <a:pt x="5637" y="472"/>
                    </a:lnTo>
                    <a:lnTo>
                      <a:pt x="5635" y="493"/>
                    </a:lnTo>
                    <a:lnTo>
                      <a:pt x="5635" y="515"/>
                    </a:lnTo>
                    <a:lnTo>
                      <a:pt x="5637" y="556"/>
                    </a:lnTo>
                    <a:lnTo>
                      <a:pt x="5641" y="591"/>
                    </a:lnTo>
                    <a:lnTo>
                      <a:pt x="5643" y="602"/>
                    </a:lnTo>
                    <a:lnTo>
                      <a:pt x="5643" y="611"/>
                    </a:lnTo>
                    <a:lnTo>
                      <a:pt x="5642" y="613"/>
                    </a:lnTo>
                    <a:lnTo>
                      <a:pt x="5641" y="614"/>
                    </a:lnTo>
                    <a:lnTo>
                      <a:pt x="5640" y="614"/>
                    </a:lnTo>
                    <a:lnTo>
                      <a:pt x="5637" y="613"/>
                    </a:lnTo>
                    <a:lnTo>
                      <a:pt x="5631" y="604"/>
                    </a:lnTo>
                    <a:lnTo>
                      <a:pt x="5620" y="590"/>
                    </a:lnTo>
                    <a:lnTo>
                      <a:pt x="5606" y="567"/>
                    </a:lnTo>
                    <a:lnTo>
                      <a:pt x="5587" y="537"/>
                    </a:lnTo>
                    <a:lnTo>
                      <a:pt x="5567" y="503"/>
                    </a:lnTo>
                    <a:lnTo>
                      <a:pt x="5549" y="476"/>
                    </a:lnTo>
                    <a:lnTo>
                      <a:pt x="5532" y="455"/>
                    </a:lnTo>
                    <a:lnTo>
                      <a:pt x="5516" y="437"/>
                    </a:lnTo>
                    <a:lnTo>
                      <a:pt x="5509" y="431"/>
                    </a:lnTo>
                    <a:lnTo>
                      <a:pt x="5502" y="426"/>
                    </a:lnTo>
                    <a:lnTo>
                      <a:pt x="5496" y="422"/>
                    </a:lnTo>
                    <a:lnTo>
                      <a:pt x="5490" y="419"/>
                    </a:lnTo>
                    <a:lnTo>
                      <a:pt x="5484" y="417"/>
                    </a:lnTo>
                    <a:lnTo>
                      <a:pt x="5479" y="416"/>
                    </a:lnTo>
                    <a:lnTo>
                      <a:pt x="5474" y="416"/>
                    </a:lnTo>
                    <a:lnTo>
                      <a:pt x="5469" y="416"/>
                    </a:lnTo>
                    <a:lnTo>
                      <a:pt x="5465" y="419"/>
                    </a:lnTo>
                    <a:lnTo>
                      <a:pt x="5461" y="421"/>
                    </a:lnTo>
                    <a:lnTo>
                      <a:pt x="5459" y="425"/>
                    </a:lnTo>
                    <a:lnTo>
                      <a:pt x="5455" y="429"/>
                    </a:lnTo>
                    <a:lnTo>
                      <a:pt x="5451" y="440"/>
                    </a:lnTo>
                    <a:lnTo>
                      <a:pt x="5449" y="453"/>
                    </a:lnTo>
                    <a:lnTo>
                      <a:pt x="5449" y="468"/>
                    </a:lnTo>
                    <a:lnTo>
                      <a:pt x="5450" y="486"/>
                    </a:lnTo>
                    <a:lnTo>
                      <a:pt x="5454" y="506"/>
                    </a:lnTo>
                    <a:lnTo>
                      <a:pt x="5459" y="527"/>
                    </a:lnTo>
                    <a:lnTo>
                      <a:pt x="5476" y="578"/>
                    </a:lnTo>
                    <a:lnTo>
                      <a:pt x="5502" y="644"/>
                    </a:lnTo>
                    <a:lnTo>
                      <a:pt x="5532" y="726"/>
                    </a:lnTo>
                    <a:lnTo>
                      <a:pt x="5565" y="818"/>
                    </a:lnTo>
                    <a:lnTo>
                      <a:pt x="5580" y="869"/>
                    </a:lnTo>
                    <a:lnTo>
                      <a:pt x="5595" y="922"/>
                    </a:lnTo>
                    <a:lnTo>
                      <a:pt x="5610" y="976"/>
                    </a:lnTo>
                    <a:lnTo>
                      <a:pt x="5622" y="1033"/>
                    </a:lnTo>
                    <a:lnTo>
                      <a:pt x="5633" y="1091"/>
                    </a:lnTo>
                    <a:lnTo>
                      <a:pt x="5642" y="1150"/>
                    </a:lnTo>
                    <a:lnTo>
                      <a:pt x="5645" y="1181"/>
                    </a:lnTo>
                    <a:lnTo>
                      <a:pt x="5648" y="1211"/>
                    </a:lnTo>
                    <a:lnTo>
                      <a:pt x="5650" y="1242"/>
                    </a:lnTo>
                    <a:lnTo>
                      <a:pt x="5651" y="1272"/>
                    </a:lnTo>
                    <a:lnTo>
                      <a:pt x="5652" y="1303"/>
                    </a:lnTo>
                    <a:lnTo>
                      <a:pt x="5655" y="1335"/>
                    </a:lnTo>
                    <a:lnTo>
                      <a:pt x="5657" y="1366"/>
                    </a:lnTo>
                    <a:lnTo>
                      <a:pt x="5661" y="1397"/>
                    </a:lnTo>
                    <a:lnTo>
                      <a:pt x="5665" y="1428"/>
                    </a:lnTo>
                    <a:lnTo>
                      <a:pt x="5670" y="1459"/>
                    </a:lnTo>
                    <a:lnTo>
                      <a:pt x="5675" y="1491"/>
                    </a:lnTo>
                    <a:lnTo>
                      <a:pt x="5681" y="1523"/>
                    </a:lnTo>
                    <a:lnTo>
                      <a:pt x="5696" y="1587"/>
                    </a:lnTo>
                    <a:lnTo>
                      <a:pt x="5711" y="1649"/>
                    </a:lnTo>
                    <a:lnTo>
                      <a:pt x="5728" y="1713"/>
                    </a:lnTo>
                    <a:lnTo>
                      <a:pt x="5747" y="1775"/>
                    </a:lnTo>
                    <a:lnTo>
                      <a:pt x="5766" y="1838"/>
                    </a:lnTo>
                    <a:lnTo>
                      <a:pt x="5786" y="1899"/>
                    </a:lnTo>
                    <a:lnTo>
                      <a:pt x="5804" y="1960"/>
                    </a:lnTo>
                    <a:lnTo>
                      <a:pt x="5823" y="2020"/>
                    </a:lnTo>
                    <a:lnTo>
                      <a:pt x="5841" y="2077"/>
                    </a:lnTo>
                    <a:lnTo>
                      <a:pt x="5857" y="2133"/>
                    </a:lnTo>
                    <a:lnTo>
                      <a:pt x="5872" y="2188"/>
                    </a:lnTo>
                    <a:lnTo>
                      <a:pt x="5883" y="2242"/>
                    </a:lnTo>
                    <a:lnTo>
                      <a:pt x="5895" y="2297"/>
                    </a:lnTo>
                    <a:lnTo>
                      <a:pt x="5909" y="2358"/>
                    </a:lnTo>
                    <a:lnTo>
                      <a:pt x="5925" y="2424"/>
                    </a:lnTo>
                    <a:lnTo>
                      <a:pt x="5942" y="2495"/>
                    </a:lnTo>
                    <a:lnTo>
                      <a:pt x="5958" y="2569"/>
                    </a:lnTo>
                    <a:lnTo>
                      <a:pt x="5977" y="2648"/>
                    </a:lnTo>
                    <a:lnTo>
                      <a:pt x="5994" y="2728"/>
                    </a:lnTo>
                    <a:lnTo>
                      <a:pt x="6012" y="2809"/>
                    </a:lnTo>
                    <a:lnTo>
                      <a:pt x="6029" y="2891"/>
                    </a:lnTo>
                    <a:lnTo>
                      <a:pt x="6045" y="2973"/>
                    </a:lnTo>
                    <a:lnTo>
                      <a:pt x="6060" y="3055"/>
                    </a:lnTo>
                    <a:lnTo>
                      <a:pt x="6073" y="3136"/>
                    </a:lnTo>
                    <a:lnTo>
                      <a:pt x="6085" y="3213"/>
                    </a:lnTo>
                    <a:lnTo>
                      <a:pt x="6095" y="3289"/>
                    </a:lnTo>
                    <a:lnTo>
                      <a:pt x="6101" y="3360"/>
                    </a:lnTo>
                    <a:lnTo>
                      <a:pt x="6106" y="3428"/>
                    </a:lnTo>
                    <a:lnTo>
                      <a:pt x="6111" y="3495"/>
                    </a:lnTo>
                    <a:lnTo>
                      <a:pt x="6119" y="3569"/>
                    </a:lnTo>
                    <a:lnTo>
                      <a:pt x="6128" y="3645"/>
                    </a:lnTo>
                    <a:lnTo>
                      <a:pt x="6139" y="3726"/>
                    </a:lnTo>
                    <a:lnTo>
                      <a:pt x="6151" y="3808"/>
                    </a:lnTo>
                    <a:lnTo>
                      <a:pt x="6165" y="3892"/>
                    </a:lnTo>
                    <a:lnTo>
                      <a:pt x="6179" y="3977"/>
                    </a:lnTo>
                    <a:lnTo>
                      <a:pt x="6192" y="4061"/>
                    </a:lnTo>
                    <a:lnTo>
                      <a:pt x="6206" y="4142"/>
                    </a:lnTo>
                    <a:lnTo>
                      <a:pt x="6219" y="4222"/>
                    </a:lnTo>
                    <a:lnTo>
                      <a:pt x="6231" y="4298"/>
                    </a:lnTo>
                    <a:lnTo>
                      <a:pt x="6242" y="4369"/>
                    </a:lnTo>
                    <a:lnTo>
                      <a:pt x="6251" y="4434"/>
                    </a:lnTo>
                    <a:lnTo>
                      <a:pt x="6259" y="4494"/>
                    </a:lnTo>
                    <a:lnTo>
                      <a:pt x="6262" y="4546"/>
                    </a:lnTo>
                    <a:lnTo>
                      <a:pt x="6264" y="4589"/>
                    </a:lnTo>
                    <a:lnTo>
                      <a:pt x="6265" y="4632"/>
                    </a:lnTo>
                    <a:lnTo>
                      <a:pt x="6267" y="4685"/>
                    </a:lnTo>
                    <a:lnTo>
                      <a:pt x="6270" y="4742"/>
                    </a:lnTo>
                    <a:lnTo>
                      <a:pt x="6274" y="4803"/>
                    </a:lnTo>
                    <a:lnTo>
                      <a:pt x="6277" y="4866"/>
                    </a:lnTo>
                    <a:lnTo>
                      <a:pt x="6282" y="4927"/>
                    </a:lnTo>
                    <a:lnTo>
                      <a:pt x="6286" y="4984"/>
                    </a:lnTo>
                    <a:lnTo>
                      <a:pt x="6290" y="5037"/>
                    </a:lnTo>
                    <a:lnTo>
                      <a:pt x="6292" y="5079"/>
                    </a:lnTo>
                    <a:lnTo>
                      <a:pt x="6295" y="5111"/>
                    </a:lnTo>
                    <a:lnTo>
                      <a:pt x="6295" y="5131"/>
                    </a:lnTo>
                    <a:lnTo>
                      <a:pt x="6294" y="5135"/>
                    </a:lnTo>
                    <a:lnTo>
                      <a:pt x="6290" y="5121"/>
                    </a:lnTo>
                    <a:lnTo>
                      <a:pt x="6284" y="5088"/>
                    </a:lnTo>
                    <a:lnTo>
                      <a:pt x="6275" y="5032"/>
                    </a:lnTo>
                    <a:lnTo>
                      <a:pt x="6264" y="4949"/>
                    </a:lnTo>
                    <a:lnTo>
                      <a:pt x="6251" y="4858"/>
                    </a:lnTo>
                    <a:lnTo>
                      <a:pt x="6240" y="4771"/>
                    </a:lnTo>
                    <a:lnTo>
                      <a:pt x="6230" y="4688"/>
                    </a:lnTo>
                    <a:lnTo>
                      <a:pt x="6220" y="4608"/>
                    </a:lnTo>
                    <a:lnTo>
                      <a:pt x="6211" y="4532"/>
                    </a:lnTo>
                    <a:lnTo>
                      <a:pt x="6201" y="4460"/>
                    </a:lnTo>
                    <a:lnTo>
                      <a:pt x="6194" y="4391"/>
                    </a:lnTo>
                    <a:lnTo>
                      <a:pt x="6185" y="4325"/>
                    </a:lnTo>
                    <a:lnTo>
                      <a:pt x="6176" y="4262"/>
                    </a:lnTo>
                    <a:lnTo>
                      <a:pt x="6168" y="4200"/>
                    </a:lnTo>
                    <a:lnTo>
                      <a:pt x="6159" y="4142"/>
                    </a:lnTo>
                    <a:lnTo>
                      <a:pt x="6150" y="4086"/>
                    </a:lnTo>
                    <a:lnTo>
                      <a:pt x="6140" y="4031"/>
                    </a:lnTo>
                    <a:lnTo>
                      <a:pt x="6130" y="3978"/>
                    </a:lnTo>
                    <a:lnTo>
                      <a:pt x="6119" y="3927"/>
                    </a:lnTo>
                    <a:lnTo>
                      <a:pt x="6106" y="3877"/>
                    </a:lnTo>
                    <a:lnTo>
                      <a:pt x="6100" y="3851"/>
                    </a:lnTo>
                    <a:lnTo>
                      <a:pt x="6094" y="3821"/>
                    </a:lnTo>
                    <a:lnTo>
                      <a:pt x="6088" y="3788"/>
                    </a:lnTo>
                    <a:lnTo>
                      <a:pt x="6081" y="3752"/>
                    </a:lnTo>
                    <a:lnTo>
                      <a:pt x="6070" y="3674"/>
                    </a:lnTo>
                    <a:lnTo>
                      <a:pt x="6060" y="3588"/>
                    </a:lnTo>
                    <a:lnTo>
                      <a:pt x="6050" y="3498"/>
                    </a:lnTo>
                    <a:lnTo>
                      <a:pt x="6040" y="3405"/>
                    </a:lnTo>
                    <a:lnTo>
                      <a:pt x="6030" y="3314"/>
                    </a:lnTo>
                    <a:lnTo>
                      <a:pt x="6022" y="3227"/>
                    </a:lnTo>
                    <a:lnTo>
                      <a:pt x="6013" y="3147"/>
                    </a:lnTo>
                    <a:lnTo>
                      <a:pt x="6005" y="3076"/>
                    </a:lnTo>
                    <a:lnTo>
                      <a:pt x="5997" y="3016"/>
                    </a:lnTo>
                    <a:lnTo>
                      <a:pt x="5988" y="2971"/>
                    </a:lnTo>
                    <a:lnTo>
                      <a:pt x="5984" y="2955"/>
                    </a:lnTo>
                    <a:lnTo>
                      <a:pt x="5979" y="2943"/>
                    </a:lnTo>
                    <a:lnTo>
                      <a:pt x="5975" y="2937"/>
                    </a:lnTo>
                    <a:lnTo>
                      <a:pt x="5970" y="2936"/>
                    </a:lnTo>
                    <a:lnTo>
                      <a:pt x="5967" y="2941"/>
                    </a:lnTo>
                    <a:lnTo>
                      <a:pt x="5962" y="2952"/>
                    </a:lnTo>
                    <a:lnTo>
                      <a:pt x="5958" y="2968"/>
                    </a:lnTo>
                    <a:lnTo>
                      <a:pt x="5953" y="2992"/>
                    </a:lnTo>
                    <a:lnTo>
                      <a:pt x="5942" y="3053"/>
                    </a:lnTo>
                    <a:lnTo>
                      <a:pt x="5928" y="3121"/>
                    </a:lnTo>
                    <a:lnTo>
                      <a:pt x="5914" y="3193"/>
                    </a:lnTo>
                    <a:lnTo>
                      <a:pt x="5898" y="3268"/>
                    </a:lnTo>
                    <a:lnTo>
                      <a:pt x="5882" y="3344"/>
                    </a:lnTo>
                    <a:lnTo>
                      <a:pt x="5866" y="3419"/>
                    </a:lnTo>
                    <a:lnTo>
                      <a:pt x="5849" y="3489"/>
                    </a:lnTo>
                    <a:lnTo>
                      <a:pt x="5834" y="3554"/>
                    </a:lnTo>
                    <a:lnTo>
                      <a:pt x="5821" y="3609"/>
                    </a:lnTo>
                    <a:lnTo>
                      <a:pt x="5808" y="3654"/>
                    </a:lnTo>
                    <a:lnTo>
                      <a:pt x="5803" y="3671"/>
                    </a:lnTo>
                    <a:lnTo>
                      <a:pt x="5798" y="3685"/>
                    </a:lnTo>
                    <a:lnTo>
                      <a:pt x="5794" y="3696"/>
                    </a:lnTo>
                    <a:lnTo>
                      <a:pt x="5791" y="3701"/>
                    </a:lnTo>
                    <a:lnTo>
                      <a:pt x="5788" y="3704"/>
                    </a:lnTo>
                    <a:lnTo>
                      <a:pt x="5786" y="3700"/>
                    </a:lnTo>
                    <a:lnTo>
                      <a:pt x="5786" y="3692"/>
                    </a:lnTo>
                    <a:lnTo>
                      <a:pt x="5784" y="3679"/>
                    </a:lnTo>
                    <a:lnTo>
                      <a:pt x="5788" y="3635"/>
                    </a:lnTo>
                    <a:lnTo>
                      <a:pt x="5794" y="3566"/>
                    </a:lnTo>
                    <a:lnTo>
                      <a:pt x="5806" y="3485"/>
                    </a:lnTo>
                    <a:lnTo>
                      <a:pt x="5817" y="3407"/>
                    </a:lnTo>
                    <a:lnTo>
                      <a:pt x="5831" y="3329"/>
                    </a:lnTo>
                    <a:lnTo>
                      <a:pt x="5843" y="3254"/>
                    </a:lnTo>
                    <a:lnTo>
                      <a:pt x="5856" y="3181"/>
                    </a:lnTo>
                    <a:lnTo>
                      <a:pt x="5867" y="3108"/>
                    </a:lnTo>
                    <a:lnTo>
                      <a:pt x="5878" y="3038"/>
                    </a:lnTo>
                    <a:lnTo>
                      <a:pt x="5887" y="2971"/>
                    </a:lnTo>
                    <a:lnTo>
                      <a:pt x="5894" y="2905"/>
                    </a:lnTo>
                    <a:lnTo>
                      <a:pt x="5898" y="2840"/>
                    </a:lnTo>
                    <a:lnTo>
                      <a:pt x="5899" y="2809"/>
                    </a:lnTo>
                    <a:lnTo>
                      <a:pt x="5900" y="2777"/>
                    </a:lnTo>
                    <a:lnTo>
                      <a:pt x="5899" y="2746"/>
                    </a:lnTo>
                    <a:lnTo>
                      <a:pt x="5898" y="2716"/>
                    </a:lnTo>
                    <a:lnTo>
                      <a:pt x="5895" y="2688"/>
                    </a:lnTo>
                    <a:lnTo>
                      <a:pt x="5893" y="2658"/>
                    </a:lnTo>
                    <a:lnTo>
                      <a:pt x="5888" y="2629"/>
                    </a:lnTo>
                    <a:lnTo>
                      <a:pt x="5883" y="2601"/>
                    </a:lnTo>
                    <a:lnTo>
                      <a:pt x="5877" y="2574"/>
                    </a:lnTo>
                    <a:lnTo>
                      <a:pt x="5868" y="2547"/>
                    </a:lnTo>
                    <a:lnTo>
                      <a:pt x="5859" y="2519"/>
                    </a:lnTo>
                    <a:lnTo>
                      <a:pt x="5849" y="2493"/>
                    </a:lnTo>
                    <a:lnTo>
                      <a:pt x="5846" y="2487"/>
                    </a:lnTo>
                    <a:lnTo>
                      <a:pt x="5836" y="2467"/>
                    </a:lnTo>
                    <a:lnTo>
                      <a:pt x="5821" y="2434"/>
                    </a:lnTo>
                    <a:lnTo>
                      <a:pt x="5804" y="2393"/>
                    </a:lnTo>
                    <a:lnTo>
                      <a:pt x="5796" y="2369"/>
                    </a:lnTo>
                    <a:lnTo>
                      <a:pt x="5787" y="2343"/>
                    </a:lnTo>
                    <a:lnTo>
                      <a:pt x="5779" y="2316"/>
                    </a:lnTo>
                    <a:lnTo>
                      <a:pt x="5772" y="2287"/>
                    </a:lnTo>
                    <a:lnTo>
                      <a:pt x="5766" y="2257"/>
                    </a:lnTo>
                    <a:lnTo>
                      <a:pt x="5761" y="2226"/>
                    </a:lnTo>
                    <a:lnTo>
                      <a:pt x="5757" y="2195"/>
                    </a:lnTo>
                    <a:lnTo>
                      <a:pt x="5756" y="2162"/>
                    </a:lnTo>
                    <a:lnTo>
                      <a:pt x="5753" y="2130"/>
                    </a:lnTo>
                    <a:lnTo>
                      <a:pt x="5749" y="2097"/>
                    </a:lnTo>
                    <a:lnTo>
                      <a:pt x="5744" y="2064"/>
                    </a:lnTo>
                    <a:lnTo>
                      <a:pt x="5740" y="2030"/>
                    </a:lnTo>
                    <a:lnTo>
                      <a:pt x="5727" y="1965"/>
                    </a:lnTo>
                    <a:lnTo>
                      <a:pt x="5713" y="1901"/>
                    </a:lnTo>
                    <a:lnTo>
                      <a:pt x="5698" y="1841"/>
                    </a:lnTo>
                    <a:lnTo>
                      <a:pt x="5683" y="1788"/>
                    </a:lnTo>
                    <a:lnTo>
                      <a:pt x="5668" y="1742"/>
                    </a:lnTo>
                    <a:lnTo>
                      <a:pt x="5656" y="1703"/>
                    </a:lnTo>
                    <a:lnTo>
                      <a:pt x="5651" y="1685"/>
                    </a:lnTo>
                    <a:lnTo>
                      <a:pt x="5643" y="1665"/>
                    </a:lnTo>
                    <a:lnTo>
                      <a:pt x="5636" y="1643"/>
                    </a:lnTo>
                    <a:lnTo>
                      <a:pt x="5626" y="1619"/>
                    </a:lnTo>
                    <a:lnTo>
                      <a:pt x="5615" y="1594"/>
                    </a:lnTo>
                    <a:lnTo>
                      <a:pt x="5602" y="1571"/>
                    </a:lnTo>
                    <a:lnTo>
                      <a:pt x="5589" y="1548"/>
                    </a:lnTo>
                    <a:lnTo>
                      <a:pt x="5574" y="1526"/>
                    </a:lnTo>
                    <a:lnTo>
                      <a:pt x="5566" y="1517"/>
                    </a:lnTo>
                    <a:lnTo>
                      <a:pt x="5557" y="1507"/>
                    </a:lnTo>
                    <a:lnTo>
                      <a:pt x="5550" y="1498"/>
                    </a:lnTo>
                    <a:lnTo>
                      <a:pt x="5541" y="1491"/>
                    </a:lnTo>
                    <a:lnTo>
                      <a:pt x="5532" y="1484"/>
                    </a:lnTo>
                    <a:lnTo>
                      <a:pt x="5524" y="1479"/>
                    </a:lnTo>
                    <a:lnTo>
                      <a:pt x="5514" y="1476"/>
                    </a:lnTo>
                    <a:lnTo>
                      <a:pt x="5505" y="1472"/>
                    </a:lnTo>
                    <a:lnTo>
                      <a:pt x="5495" y="1471"/>
                    </a:lnTo>
                    <a:lnTo>
                      <a:pt x="5486" y="1471"/>
                    </a:lnTo>
                    <a:lnTo>
                      <a:pt x="5476" y="1472"/>
                    </a:lnTo>
                    <a:lnTo>
                      <a:pt x="5466" y="1474"/>
                    </a:lnTo>
                    <a:lnTo>
                      <a:pt x="5455" y="1479"/>
                    </a:lnTo>
                    <a:lnTo>
                      <a:pt x="5445" y="1486"/>
                    </a:lnTo>
                    <a:lnTo>
                      <a:pt x="5435" y="1494"/>
                    </a:lnTo>
                    <a:lnTo>
                      <a:pt x="5424" y="1506"/>
                    </a:lnTo>
                    <a:lnTo>
                      <a:pt x="5411" y="1507"/>
                    </a:lnTo>
                    <a:lnTo>
                      <a:pt x="5378" y="1512"/>
                    </a:lnTo>
                    <a:lnTo>
                      <a:pt x="5355" y="1517"/>
                    </a:lnTo>
                    <a:lnTo>
                      <a:pt x="5329" y="1522"/>
                    </a:lnTo>
                    <a:lnTo>
                      <a:pt x="5300" y="1529"/>
                    </a:lnTo>
                    <a:lnTo>
                      <a:pt x="5270" y="1537"/>
                    </a:lnTo>
                    <a:lnTo>
                      <a:pt x="5239" y="1547"/>
                    </a:lnTo>
                    <a:lnTo>
                      <a:pt x="5208" y="1558"/>
                    </a:lnTo>
                    <a:lnTo>
                      <a:pt x="5177" y="1571"/>
                    </a:lnTo>
                    <a:lnTo>
                      <a:pt x="5147" y="1584"/>
                    </a:lnTo>
                    <a:lnTo>
                      <a:pt x="5133" y="1592"/>
                    </a:lnTo>
                    <a:lnTo>
                      <a:pt x="5119" y="1601"/>
                    </a:lnTo>
                    <a:lnTo>
                      <a:pt x="5106" y="1609"/>
                    </a:lnTo>
                    <a:lnTo>
                      <a:pt x="5093" y="1618"/>
                    </a:lnTo>
                    <a:lnTo>
                      <a:pt x="5082" y="1627"/>
                    </a:lnTo>
                    <a:lnTo>
                      <a:pt x="5072" y="1637"/>
                    </a:lnTo>
                    <a:lnTo>
                      <a:pt x="5062" y="1648"/>
                    </a:lnTo>
                    <a:lnTo>
                      <a:pt x="5053" y="1658"/>
                    </a:lnTo>
                    <a:lnTo>
                      <a:pt x="5044" y="1669"/>
                    </a:lnTo>
                    <a:lnTo>
                      <a:pt x="5036" y="1679"/>
                    </a:lnTo>
                    <a:lnTo>
                      <a:pt x="5027" y="1689"/>
                    </a:lnTo>
                    <a:lnTo>
                      <a:pt x="5017" y="1698"/>
                    </a:lnTo>
                    <a:lnTo>
                      <a:pt x="4996" y="1713"/>
                    </a:lnTo>
                    <a:lnTo>
                      <a:pt x="4975" y="1727"/>
                    </a:lnTo>
                    <a:lnTo>
                      <a:pt x="4952" y="1738"/>
                    </a:lnTo>
                    <a:lnTo>
                      <a:pt x="4928" y="1748"/>
                    </a:lnTo>
                    <a:lnTo>
                      <a:pt x="4906" y="1758"/>
                    </a:lnTo>
                    <a:lnTo>
                      <a:pt x="4884" y="1767"/>
                    </a:lnTo>
                    <a:lnTo>
                      <a:pt x="4861" y="1775"/>
                    </a:lnTo>
                    <a:lnTo>
                      <a:pt x="4839" y="1785"/>
                    </a:lnTo>
                    <a:lnTo>
                      <a:pt x="4819" y="1796"/>
                    </a:lnTo>
                    <a:lnTo>
                      <a:pt x="4799" y="1809"/>
                    </a:lnTo>
                    <a:lnTo>
                      <a:pt x="4790" y="1816"/>
                    </a:lnTo>
                    <a:lnTo>
                      <a:pt x="4781" y="1824"/>
                    </a:lnTo>
                    <a:lnTo>
                      <a:pt x="4774" y="1833"/>
                    </a:lnTo>
                    <a:lnTo>
                      <a:pt x="4766" y="1841"/>
                    </a:lnTo>
                    <a:lnTo>
                      <a:pt x="4759" y="1851"/>
                    </a:lnTo>
                    <a:lnTo>
                      <a:pt x="4752" y="1861"/>
                    </a:lnTo>
                    <a:lnTo>
                      <a:pt x="4747" y="1873"/>
                    </a:lnTo>
                    <a:lnTo>
                      <a:pt x="4742" y="1885"/>
                    </a:lnTo>
                    <a:lnTo>
                      <a:pt x="4734" y="1910"/>
                    </a:lnTo>
                    <a:lnTo>
                      <a:pt x="4729" y="1930"/>
                    </a:lnTo>
                    <a:lnTo>
                      <a:pt x="4728" y="1939"/>
                    </a:lnTo>
                    <a:lnTo>
                      <a:pt x="4728" y="1947"/>
                    </a:lnTo>
                    <a:lnTo>
                      <a:pt x="4728" y="1955"/>
                    </a:lnTo>
                    <a:lnTo>
                      <a:pt x="4729" y="1962"/>
                    </a:lnTo>
                    <a:lnTo>
                      <a:pt x="4730" y="1969"/>
                    </a:lnTo>
                    <a:lnTo>
                      <a:pt x="4733" y="1975"/>
                    </a:lnTo>
                    <a:lnTo>
                      <a:pt x="4735" y="1981"/>
                    </a:lnTo>
                    <a:lnTo>
                      <a:pt x="4739" y="1986"/>
                    </a:lnTo>
                    <a:lnTo>
                      <a:pt x="4747" y="1997"/>
                    </a:lnTo>
                    <a:lnTo>
                      <a:pt x="4757" y="2006"/>
                    </a:lnTo>
                    <a:lnTo>
                      <a:pt x="4784" y="2027"/>
                    </a:lnTo>
                    <a:lnTo>
                      <a:pt x="4814" y="2051"/>
                    </a:lnTo>
                    <a:lnTo>
                      <a:pt x="4830" y="2066"/>
                    </a:lnTo>
                    <a:lnTo>
                      <a:pt x="4847" y="2084"/>
                    </a:lnTo>
                    <a:lnTo>
                      <a:pt x="4864" y="2103"/>
                    </a:lnTo>
                    <a:lnTo>
                      <a:pt x="4881" y="2127"/>
                    </a:lnTo>
                    <a:lnTo>
                      <a:pt x="4898" y="2157"/>
                    </a:lnTo>
                    <a:lnTo>
                      <a:pt x="4921" y="2193"/>
                    </a:lnTo>
                    <a:lnTo>
                      <a:pt x="4947" y="2235"/>
                    </a:lnTo>
                    <a:lnTo>
                      <a:pt x="4975" y="2279"/>
                    </a:lnTo>
                    <a:lnTo>
                      <a:pt x="5003" y="2326"/>
                    </a:lnTo>
                    <a:lnTo>
                      <a:pt x="5032" y="2372"/>
                    </a:lnTo>
                    <a:lnTo>
                      <a:pt x="5059" y="2417"/>
                    </a:lnTo>
                    <a:lnTo>
                      <a:pt x="5084" y="2459"/>
                    </a:lnTo>
                    <a:lnTo>
                      <a:pt x="5106" y="2497"/>
                    </a:lnTo>
                    <a:lnTo>
                      <a:pt x="5122" y="2528"/>
                    </a:lnTo>
                    <a:lnTo>
                      <a:pt x="5133" y="2550"/>
                    </a:lnTo>
                    <a:lnTo>
                      <a:pt x="5138" y="2564"/>
                    </a:lnTo>
                    <a:lnTo>
                      <a:pt x="5138" y="2567"/>
                    </a:lnTo>
                    <a:lnTo>
                      <a:pt x="5136" y="2567"/>
                    </a:lnTo>
                    <a:lnTo>
                      <a:pt x="5131" y="2564"/>
                    </a:lnTo>
                    <a:lnTo>
                      <a:pt x="5123" y="2558"/>
                    </a:lnTo>
                    <a:lnTo>
                      <a:pt x="5102" y="2533"/>
                    </a:lnTo>
                    <a:lnTo>
                      <a:pt x="5068" y="2493"/>
                    </a:lnTo>
                    <a:lnTo>
                      <a:pt x="5031" y="2445"/>
                    </a:lnTo>
                    <a:lnTo>
                      <a:pt x="4997" y="2398"/>
                    </a:lnTo>
                    <a:lnTo>
                      <a:pt x="4965" y="2352"/>
                    </a:lnTo>
                    <a:lnTo>
                      <a:pt x="4936" y="2308"/>
                    </a:lnTo>
                    <a:lnTo>
                      <a:pt x="4882" y="2228"/>
                    </a:lnTo>
                    <a:lnTo>
                      <a:pt x="4835" y="2160"/>
                    </a:lnTo>
                    <a:lnTo>
                      <a:pt x="4812" y="2131"/>
                    </a:lnTo>
                    <a:lnTo>
                      <a:pt x="4791" y="2106"/>
                    </a:lnTo>
                    <a:lnTo>
                      <a:pt x="4780" y="2095"/>
                    </a:lnTo>
                    <a:lnTo>
                      <a:pt x="4769" y="2085"/>
                    </a:lnTo>
                    <a:lnTo>
                      <a:pt x="4759" y="2076"/>
                    </a:lnTo>
                    <a:lnTo>
                      <a:pt x="4747" y="2069"/>
                    </a:lnTo>
                    <a:lnTo>
                      <a:pt x="4736" y="2062"/>
                    </a:lnTo>
                    <a:lnTo>
                      <a:pt x="4725" y="2059"/>
                    </a:lnTo>
                    <a:lnTo>
                      <a:pt x="4714" y="2055"/>
                    </a:lnTo>
                    <a:lnTo>
                      <a:pt x="4703" y="2052"/>
                    </a:lnTo>
                    <a:lnTo>
                      <a:pt x="4690" y="2052"/>
                    </a:lnTo>
                    <a:lnTo>
                      <a:pt x="4679" y="2052"/>
                    </a:lnTo>
                    <a:lnTo>
                      <a:pt x="4666" y="2055"/>
                    </a:lnTo>
                    <a:lnTo>
                      <a:pt x="4654" y="2059"/>
                    </a:lnTo>
                    <a:lnTo>
                      <a:pt x="4629" y="2069"/>
                    </a:lnTo>
                    <a:lnTo>
                      <a:pt x="4606" y="2080"/>
                    </a:lnTo>
                    <a:lnTo>
                      <a:pt x="4587" y="2090"/>
                    </a:lnTo>
                    <a:lnTo>
                      <a:pt x="4568" y="2101"/>
                    </a:lnTo>
                    <a:lnTo>
                      <a:pt x="4534" y="2122"/>
                    </a:lnTo>
                    <a:lnTo>
                      <a:pt x="4500" y="2141"/>
                    </a:lnTo>
                    <a:lnTo>
                      <a:pt x="4483" y="2150"/>
                    </a:lnTo>
                    <a:lnTo>
                      <a:pt x="4465" y="2157"/>
                    </a:lnTo>
                    <a:lnTo>
                      <a:pt x="4446" y="2165"/>
                    </a:lnTo>
                    <a:lnTo>
                      <a:pt x="4423" y="2171"/>
                    </a:lnTo>
                    <a:lnTo>
                      <a:pt x="4399" y="2176"/>
                    </a:lnTo>
                    <a:lnTo>
                      <a:pt x="4372" y="2180"/>
                    </a:lnTo>
                    <a:lnTo>
                      <a:pt x="4342" y="2181"/>
                    </a:lnTo>
                    <a:lnTo>
                      <a:pt x="4307" y="2182"/>
                    </a:lnTo>
                    <a:lnTo>
                      <a:pt x="4290" y="2182"/>
                    </a:lnTo>
                    <a:lnTo>
                      <a:pt x="4273" y="2180"/>
                    </a:lnTo>
                    <a:lnTo>
                      <a:pt x="4257" y="2177"/>
                    </a:lnTo>
                    <a:lnTo>
                      <a:pt x="4242" y="2175"/>
                    </a:lnTo>
                    <a:lnTo>
                      <a:pt x="4227" y="2171"/>
                    </a:lnTo>
                    <a:lnTo>
                      <a:pt x="4213" y="2166"/>
                    </a:lnTo>
                    <a:lnTo>
                      <a:pt x="4201" y="2161"/>
                    </a:lnTo>
                    <a:lnTo>
                      <a:pt x="4188" y="2155"/>
                    </a:lnTo>
                    <a:lnTo>
                      <a:pt x="4165" y="2143"/>
                    </a:lnTo>
                    <a:lnTo>
                      <a:pt x="4145" y="2131"/>
                    </a:lnTo>
                    <a:lnTo>
                      <a:pt x="4127" y="2120"/>
                    </a:lnTo>
                    <a:lnTo>
                      <a:pt x="4111" y="2110"/>
                    </a:lnTo>
                    <a:lnTo>
                      <a:pt x="4099" y="2102"/>
                    </a:lnTo>
                    <a:lnTo>
                      <a:pt x="4086" y="2097"/>
                    </a:lnTo>
                    <a:lnTo>
                      <a:pt x="4081" y="2096"/>
                    </a:lnTo>
                    <a:lnTo>
                      <a:pt x="4076" y="2097"/>
                    </a:lnTo>
                    <a:lnTo>
                      <a:pt x="4072" y="2099"/>
                    </a:lnTo>
                    <a:lnTo>
                      <a:pt x="4067" y="2101"/>
                    </a:lnTo>
                    <a:lnTo>
                      <a:pt x="4064" y="2105"/>
                    </a:lnTo>
                    <a:lnTo>
                      <a:pt x="4061" y="2111"/>
                    </a:lnTo>
                    <a:lnTo>
                      <a:pt x="4057" y="2118"/>
                    </a:lnTo>
                    <a:lnTo>
                      <a:pt x="4055" y="2127"/>
                    </a:lnTo>
                    <a:lnTo>
                      <a:pt x="4050" y="2151"/>
                    </a:lnTo>
                    <a:lnTo>
                      <a:pt x="4046" y="2182"/>
                    </a:lnTo>
                    <a:lnTo>
                      <a:pt x="4045" y="2200"/>
                    </a:lnTo>
                    <a:lnTo>
                      <a:pt x="4046" y="2217"/>
                    </a:lnTo>
                    <a:lnTo>
                      <a:pt x="4049" y="2235"/>
                    </a:lnTo>
                    <a:lnTo>
                      <a:pt x="4054" y="2252"/>
                    </a:lnTo>
                    <a:lnTo>
                      <a:pt x="4060" y="2268"/>
                    </a:lnTo>
                    <a:lnTo>
                      <a:pt x="4066" y="2286"/>
                    </a:lnTo>
                    <a:lnTo>
                      <a:pt x="4075" y="2302"/>
                    </a:lnTo>
                    <a:lnTo>
                      <a:pt x="4085" y="2319"/>
                    </a:lnTo>
                    <a:lnTo>
                      <a:pt x="4096" y="2336"/>
                    </a:lnTo>
                    <a:lnTo>
                      <a:pt x="4107" y="2352"/>
                    </a:lnTo>
                    <a:lnTo>
                      <a:pt x="4120" y="2369"/>
                    </a:lnTo>
                    <a:lnTo>
                      <a:pt x="4134" y="2386"/>
                    </a:lnTo>
                    <a:lnTo>
                      <a:pt x="4162" y="2419"/>
                    </a:lnTo>
                    <a:lnTo>
                      <a:pt x="4193" y="2453"/>
                    </a:lnTo>
                    <a:lnTo>
                      <a:pt x="4260" y="2523"/>
                    </a:lnTo>
                    <a:lnTo>
                      <a:pt x="4324" y="2594"/>
                    </a:lnTo>
                    <a:lnTo>
                      <a:pt x="4356" y="2631"/>
                    </a:lnTo>
                    <a:lnTo>
                      <a:pt x="4384" y="2670"/>
                    </a:lnTo>
                    <a:lnTo>
                      <a:pt x="4397" y="2690"/>
                    </a:lnTo>
                    <a:lnTo>
                      <a:pt x="4409" y="2710"/>
                    </a:lnTo>
                    <a:lnTo>
                      <a:pt x="4421" y="2730"/>
                    </a:lnTo>
                    <a:lnTo>
                      <a:pt x="4431" y="2750"/>
                    </a:lnTo>
                    <a:lnTo>
                      <a:pt x="4442" y="2772"/>
                    </a:lnTo>
                    <a:lnTo>
                      <a:pt x="4454" y="2797"/>
                    </a:lnTo>
                    <a:lnTo>
                      <a:pt x="4469" y="2822"/>
                    </a:lnTo>
                    <a:lnTo>
                      <a:pt x="4484" y="2851"/>
                    </a:lnTo>
                    <a:lnTo>
                      <a:pt x="4522" y="2911"/>
                    </a:lnTo>
                    <a:lnTo>
                      <a:pt x="4563" y="2977"/>
                    </a:lnTo>
                    <a:lnTo>
                      <a:pt x="4609" y="3047"/>
                    </a:lnTo>
                    <a:lnTo>
                      <a:pt x="4658" y="3122"/>
                    </a:lnTo>
                    <a:lnTo>
                      <a:pt x="4709" y="3201"/>
                    </a:lnTo>
                    <a:lnTo>
                      <a:pt x="4761" y="3282"/>
                    </a:lnTo>
                    <a:lnTo>
                      <a:pt x="4814" y="3364"/>
                    </a:lnTo>
                    <a:lnTo>
                      <a:pt x="4866" y="3449"/>
                    </a:lnTo>
                    <a:lnTo>
                      <a:pt x="4916" y="3533"/>
                    </a:lnTo>
                    <a:lnTo>
                      <a:pt x="4962" y="3616"/>
                    </a:lnTo>
                    <a:lnTo>
                      <a:pt x="4985" y="3657"/>
                    </a:lnTo>
                    <a:lnTo>
                      <a:pt x="5006" y="3699"/>
                    </a:lnTo>
                    <a:lnTo>
                      <a:pt x="5026" y="3740"/>
                    </a:lnTo>
                    <a:lnTo>
                      <a:pt x="5044" y="3780"/>
                    </a:lnTo>
                    <a:lnTo>
                      <a:pt x="5062" y="3818"/>
                    </a:lnTo>
                    <a:lnTo>
                      <a:pt x="5077" y="3857"/>
                    </a:lnTo>
                    <a:lnTo>
                      <a:pt x="5091" y="3895"/>
                    </a:lnTo>
                    <a:lnTo>
                      <a:pt x="5103" y="3932"/>
                    </a:lnTo>
                    <a:lnTo>
                      <a:pt x="5097" y="3921"/>
                    </a:lnTo>
                    <a:lnTo>
                      <a:pt x="5078" y="3887"/>
                    </a:lnTo>
                    <a:lnTo>
                      <a:pt x="5049" y="3837"/>
                    </a:lnTo>
                    <a:lnTo>
                      <a:pt x="5012" y="3770"/>
                    </a:lnTo>
                    <a:lnTo>
                      <a:pt x="4966" y="3691"/>
                    </a:lnTo>
                    <a:lnTo>
                      <a:pt x="4913" y="3602"/>
                    </a:lnTo>
                    <a:lnTo>
                      <a:pt x="4857" y="3506"/>
                    </a:lnTo>
                    <a:lnTo>
                      <a:pt x="4797" y="3408"/>
                    </a:lnTo>
                    <a:lnTo>
                      <a:pt x="4735" y="3307"/>
                    </a:lnTo>
                    <a:lnTo>
                      <a:pt x="4673" y="3207"/>
                    </a:lnTo>
                    <a:lnTo>
                      <a:pt x="4610" y="3112"/>
                    </a:lnTo>
                    <a:lnTo>
                      <a:pt x="4550" y="3025"/>
                    </a:lnTo>
                    <a:lnTo>
                      <a:pt x="4522" y="2985"/>
                    </a:lnTo>
                    <a:lnTo>
                      <a:pt x="4494" y="2947"/>
                    </a:lnTo>
                    <a:lnTo>
                      <a:pt x="4468" y="2914"/>
                    </a:lnTo>
                    <a:lnTo>
                      <a:pt x="4443" y="2884"/>
                    </a:lnTo>
                    <a:lnTo>
                      <a:pt x="4421" y="2856"/>
                    </a:lnTo>
                    <a:lnTo>
                      <a:pt x="4398" y="2835"/>
                    </a:lnTo>
                    <a:lnTo>
                      <a:pt x="4379" y="2817"/>
                    </a:lnTo>
                    <a:lnTo>
                      <a:pt x="4362" y="2805"/>
                    </a:lnTo>
                    <a:lnTo>
                      <a:pt x="4346" y="2795"/>
                    </a:lnTo>
                    <a:lnTo>
                      <a:pt x="4331" y="2785"/>
                    </a:lnTo>
                    <a:lnTo>
                      <a:pt x="4317" y="2775"/>
                    </a:lnTo>
                    <a:lnTo>
                      <a:pt x="4303" y="2765"/>
                    </a:lnTo>
                    <a:lnTo>
                      <a:pt x="4280" y="2744"/>
                    </a:lnTo>
                    <a:lnTo>
                      <a:pt x="4258" y="2723"/>
                    </a:lnTo>
                    <a:lnTo>
                      <a:pt x="4240" y="2701"/>
                    </a:lnTo>
                    <a:lnTo>
                      <a:pt x="4222" y="2678"/>
                    </a:lnTo>
                    <a:lnTo>
                      <a:pt x="4206" y="2655"/>
                    </a:lnTo>
                    <a:lnTo>
                      <a:pt x="4190" y="2630"/>
                    </a:lnTo>
                    <a:lnTo>
                      <a:pt x="4173" y="2605"/>
                    </a:lnTo>
                    <a:lnTo>
                      <a:pt x="4156" y="2580"/>
                    </a:lnTo>
                    <a:lnTo>
                      <a:pt x="4137" y="2553"/>
                    </a:lnTo>
                    <a:lnTo>
                      <a:pt x="4116" y="2525"/>
                    </a:lnTo>
                    <a:lnTo>
                      <a:pt x="4091" y="2497"/>
                    </a:lnTo>
                    <a:lnTo>
                      <a:pt x="4064" y="2467"/>
                    </a:lnTo>
                    <a:lnTo>
                      <a:pt x="4032" y="2437"/>
                    </a:lnTo>
                    <a:lnTo>
                      <a:pt x="3996" y="2404"/>
                    </a:lnTo>
                    <a:lnTo>
                      <a:pt x="3978" y="2388"/>
                    </a:lnTo>
                    <a:lnTo>
                      <a:pt x="3960" y="2373"/>
                    </a:lnTo>
                    <a:lnTo>
                      <a:pt x="3944" y="2357"/>
                    </a:lnTo>
                    <a:lnTo>
                      <a:pt x="3929" y="2342"/>
                    </a:lnTo>
                    <a:lnTo>
                      <a:pt x="3903" y="2312"/>
                    </a:lnTo>
                    <a:lnTo>
                      <a:pt x="3880" y="2283"/>
                    </a:lnTo>
                    <a:lnTo>
                      <a:pt x="3844" y="2232"/>
                    </a:lnTo>
                    <a:lnTo>
                      <a:pt x="3812" y="2188"/>
                    </a:lnTo>
                    <a:lnTo>
                      <a:pt x="3797" y="2170"/>
                    </a:lnTo>
                    <a:lnTo>
                      <a:pt x="3780" y="2155"/>
                    </a:lnTo>
                    <a:lnTo>
                      <a:pt x="3772" y="2148"/>
                    </a:lnTo>
                    <a:lnTo>
                      <a:pt x="3763" y="2142"/>
                    </a:lnTo>
                    <a:lnTo>
                      <a:pt x="3753" y="2137"/>
                    </a:lnTo>
                    <a:lnTo>
                      <a:pt x="3742" y="2132"/>
                    </a:lnTo>
                    <a:lnTo>
                      <a:pt x="3731" y="2128"/>
                    </a:lnTo>
                    <a:lnTo>
                      <a:pt x="3718" y="2126"/>
                    </a:lnTo>
                    <a:lnTo>
                      <a:pt x="3706" y="2123"/>
                    </a:lnTo>
                    <a:lnTo>
                      <a:pt x="3691" y="2122"/>
                    </a:lnTo>
                    <a:lnTo>
                      <a:pt x="3676" y="2122"/>
                    </a:lnTo>
                    <a:lnTo>
                      <a:pt x="3658" y="2123"/>
                    </a:lnTo>
                    <a:lnTo>
                      <a:pt x="3641" y="2125"/>
                    </a:lnTo>
                    <a:lnTo>
                      <a:pt x="3621" y="2127"/>
                    </a:lnTo>
                    <a:lnTo>
                      <a:pt x="3599" y="2131"/>
                    </a:lnTo>
                    <a:lnTo>
                      <a:pt x="3578" y="2132"/>
                    </a:lnTo>
                    <a:lnTo>
                      <a:pt x="3557" y="2133"/>
                    </a:lnTo>
                    <a:lnTo>
                      <a:pt x="3537" y="2133"/>
                    </a:lnTo>
                    <a:lnTo>
                      <a:pt x="3496" y="2131"/>
                    </a:lnTo>
                    <a:lnTo>
                      <a:pt x="3457" y="2128"/>
                    </a:lnTo>
                    <a:lnTo>
                      <a:pt x="3419" y="2125"/>
                    </a:lnTo>
                    <a:lnTo>
                      <a:pt x="3384" y="2120"/>
                    </a:lnTo>
                    <a:lnTo>
                      <a:pt x="3350" y="2117"/>
                    </a:lnTo>
                    <a:lnTo>
                      <a:pt x="3317" y="2116"/>
                    </a:lnTo>
                    <a:lnTo>
                      <a:pt x="3304" y="2116"/>
                    </a:lnTo>
                    <a:lnTo>
                      <a:pt x="3289" y="2118"/>
                    </a:lnTo>
                    <a:lnTo>
                      <a:pt x="3276" y="2120"/>
                    </a:lnTo>
                    <a:lnTo>
                      <a:pt x="3264" y="2123"/>
                    </a:lnTo>
                    <a:lnTo>
                      <a:pt x="3251" y="2128"/>
                    </a:lnTo>
                    <a:lnTo>
                      <a:pt x="3241" y="2133"/>
                    </a:lnTo>
                    <a:lnTo>
                      <a:pt x="3231" y="2141"/>
                    </a:lnTo>
                    <a:lnTo>
                      <a:pt x="3221" y="2150"/>
                    </a:lnTo>
                    <a:lnTo>
                      <a:pt x="3214" y="2160"/>
                    </a:lnTo>
                    <a:lnTo>
                      <a:pt x="3206" y="2172"/>
                    </a:lnTo>
                    <a:lnTo>
                      <a:pt x="3200" y="2186"/>
                    </a:lnTo>
                    <a:lnTo>
                      <a:pt x="3195" y="2201"/>
                    </a:lnTo>
                    <a:lnTo>
                      <a:pt x="3191" y="2220"/>
                    </a:lnTo>
                    <a:lnTo>
                      <a:pt x="3188" y="2240"/>
                    </a:lnTo>
                    <a:lnTo>
                      <a:pt x="3186" y="2261"/>
                    </a:lnTo>
                    <a:lnTo>
                      <a:pt x="3186" y="2286"/>
                    </a:lnTo>
                    <a:lnTo>
                      <a:pt x="3186" y="2312"/>
                    </a:lnTo>
                    <a:lnTo>
                      <a:pt x="3190" y="2341"/>
                    </a:lnTo>
                    <a:lnTo>
                      <a:pt x="3194" y="2369"/>
                    </a:lnTo>
                    <a:lnTo>
                      <a:pt x="3200" y="2399"/>
                    </a:lnTo>
                    <a:lnTo>
                      <a:pt x="3208" y="2431"/>
                    </a:lnTo>
                    <a:lnTo>
                      <a:pt x="3216" y="2462"/>
                    </a:lnTo>
                    <a:lnTo>
                      <a:pt x="3228" y="2495"/>
                    </a:lnTo>
                    <a:lnTo>
                      <a:pt x="3239" y="2529"/>
                    </a:lnTo>
                    <a:lnTo>
                      <a:pt x="3265" y="2600"/>
                    </a:lnTo>
                    <a:lnTo>
                      <a:pt x="3294" y="2675"/>
                    </a:lnTo>
                    <a:lnTo>
                      <a:pt x="3326" y="2753"/>
                    </a:lnTo>
                    <a:lnTo>
                      <a:pt x="3360" y="2832"/>
                    </a:lnTo>
                    <a:lnTo>
                      <a:pt x="3395" y="2916"/>
                    </a:lnTo>
                    <a:lnTo>
                      <a:pt x="3429" y="3001"/>
                    </a:lnTo>
                    <a:lnTo>
                      <a:pt x="3462" y="3088"/>
                    </a:lnTo>
                    <a:lnTo>
                      <a:pt x="3495" y="3178"/>
                    </a:lnTo>
                    <a:lnTo>
                      <a:pt x="3510" y="3223"/>
                    </a:lnTo>
                    <a:lnTo>
                      <a:pt x="3523" y="3268"/>
                    </a:lnTo>
                    <a:lnTo>
                      <a:pt x="3537" y="3314"/>
                    </a:lnTo>
                    <a:lnTo>
                      <a:pt x="3550" y="3360"/>
                    </a:lnTo>
                    <a:lnTo>
                      <a:pt x="3561" y="3407"/>
                    </a:lnTo>
                    <a:lnTo>
                      <a:pt x="3571" y="3453"/>
                    </a:lnTo>
                    <a:lnTo>
                      <a:pt x="3578" y="3499"/>
                    </a:lnTo>
                    <a:lnTo>
                      <a:pt x="3586" y="3546"/>
                    </a:lnTo>
                    <a:lnTo>
                      <a:pt x="3593" y="3595"/>
                    </a:lnTo>
                    <a:lnTo>
                      <a:pt x="3604" y="3645"/>
                    </a:lnTo>
                    <a:lnTo>
                      <a:pt x="3616" y="3696"/>
                    </a:lnTo>
                    <a:lnTo>
                      <a:pt x="3631" y="3749"/>
                    </a:lnTo>
                    <a:lnTo>
                      <a:pt x="3647" y="3803"/>
                    </a:lnTo>
                    <a:lnTo>
                      <a:pt x="3666" y="3858"/>
                    </a:lnTo>
                    <a:lnTo>
                      <a:pt x="3686" y="3915"/>
                    </a:lnTo>
                    <a:lnTo>
                      <a:pt x="3707" y="3972"/>
                    </a:lnTo>
                    <a:lnTo>
                      <a:pt x="3731" y="4029"/>
                    </a:lnTo>
                    <a:lnTo>
                      <a:pt x="3754" y="4088"/>
                    </a:lnTo>
                    <a:lnTo>
                      <a:pt x="3780" y="4147"/>
                    </a:lnTo>
                    <a:lnTo>
                      <a:pt x="3807" y="4205"/>
                    </a:lnTo>
                    <a:lnTo>
                      <a:pt x="3834" y="4264"/>
                    </a:lnTo>
                    <a:lnTo>
                      <a:pt x="3863" y="4323"/>
                    </a:lnTo>
                    <a:lnTo>
                      <a:pt x="3893" y="4381"/>
                    </a:lnTo>
                    <a:lnTo>
                      <a:pt x="3923" y="4440"/>
                    </a:lnTo>
                    <a:lnTo>
                      <a:pt x="3953" y="4497"/>
                    </a:lnTo>
                    <a:lnTo>
                      <a:pt x="3983" y="4554"/>
                    </a:lnTo>
                    <a:lnTo>
                      <a:pt x="4014" y="4608"/>
                    </a:lnTo>
                    <a:lnTo>
                      <a:pt x="4045" y="4663"/>
                    </a:lnTo>
                    <a:lnTo>
                      <a:pt x="4106" y="4769"/>
                    </a:lnTo>
                    <a:lnTo>
                      <a:pt x="4167" y="4868"/>
                    </a:lnTo>
                    <a:lnTo>
                      <a:pt x="4225" y="4959"/>
                    </a:lnTo>
                    <a:lnTo>
                      <a:pt x="4281" y="5043"/>
                    </a:lnTo>
                    <a:lnTo>
                      <a:pt x="4331" y="5115"/>
                    </a:lnTo>
                    <a:lnTo>
                      <a:pt x="4377" y="5178"/>
                    </a:lnTo>
                    <a:lnTo>
                      <a:pt x="4368" y="5169"/>
                    </a:lnTo>
                    <a:lnTo>
                      <a:pt x="4346" y="5143"/>
                    </a:lnTo>
                    <a:lnTo>
                      <a:pt x="4311" y="5101"/>
                    </a:lnTo>
                    <a:lnTo>
                      <a:pt x="4263" y="5044"/>
                    </a:lnTo>
                    <a:lnTo>
                      <a:pt x="4207" y="4974"/>
                    </a:lnTo>
                    <a:lnTo>
                      <a:pt x="4144" y="4891"/>
                    </a:lnTo>
                    <a:lnTo>
                      <a:pt x="4110" y="4844"/>
                    </a:lnTo>
                    <a:lnTo>
                      <a:pt x="4075" y="4794"/>
                    </a:lnTo>
                    <a:lnTo>
                      <a:pt x="4039" y="4742"/>
                    </a:lnTo>
                    <a:lnTo>
                      <a:pt x="4001" y="4688"/>
                    </a:lnTo>
                    <a:lnTo>
                      <a:pt x="3964" y="4631"/>
                    </a:lnTo>
                    <a:lnTo>
                      <a:pt x="3926" y="4571"/>
                    </a:lnTo>
                    <a:lnTo>
                      <a:pt x="3889" y="4509"/>
                    </a:lnTo>
                    <a:lnTo>
                      <a:pt x="3852" y="4445"/>
                    </a:lnTo>
                    <a:lnTo>
                      <a:pt x="3814" y="4378"/>
                    </a:lnTo>
                    <a:lnTo>
                      <a:pt x="3778" y="4310"/>
                    </a:lnTo>
                    <a:lnTo>
                      <a:pt x="3742" y="4240"/>
                    </a:lnTo>
                    <a:lnTo>
                      <a:pt x="3708" y="4168"/>
                    </a:lnTo>
                    <a:lnTo>
                      <a:pt x="3674" y="4094"/>
                    </a:lnTo>
                    <a:lnTo>
                      <a:pt x="3643" y="4019"/>
                    </a:lnTo>
                    <a:lnTo>
                      <a:pt x="3613" y="3943"/>
                    </a:lnTo>
                    <a:lnTo>
                      <a:pt x="3585" y="3866"/>
                    </a:lnTo>
                    <a:lnTo>
                      <a:pt x="3558" y="3787"/>
                    </a:lnTo>
                    <a:lnTo>
                      <a:pt x="3536" y="3707"/>
                    </a:lnTo>
                    <a:lnTo>
                      <a:pt x="3515" y="3627"/>
                    </a:lnTo>
                    <a:lnTo>
                      <a:pt x="3497" y="3546"/>
                    </a:lnTo>
                    <a:lnTo>
                      <a:pt x="3490" y="3524"/>
                    </a:lnTo>
                    <a:lnTo>
                      <a:pt x="3471" y="3463"/>
                    </a:lnTo>
                    <a:lnTo>
                      <a:pt x="3440" y="3370"/>
                    </a:lnTo>
                    <a:lnTo>
                      <a:pt x="3399" y="3253"/>
                    </a:lnTo>
                    <a:lnTo>
                      <a:pt x="3376" y="3188"/>
                    </a:lnTo>
                    <a:lnTo>
                      <a:pt x="3350" y="3121"/>
                    </a:lnTo>
                    <a:lnTo>
                      <a:pt x="3324" y="3051"/>
                    </a:lnTo>
                    <a:lnTo>
                      <a:pt x="3295" y="2980"/>
                    </a:lnTo>
                    <a:lnTo>
                      <a:pt x="3265" y="2907"/>
                    </a:lnTo>
                    <a:lnTo>
                      <a:pt x="3235" y="2836"/>
                    </a:lnTo>
                    <a:lnTo>
                      <a:pt x="3203" y="2767"/>
                    </a:lnTo>
                    <a:lnTo>
                      <a:pt x="3171" y="2701"/>
                    </a:lnTo>
                    <a:lnTo>
                      <a:pt x="3155" y="2669"/>
                    </a:lnTo>
                    <a:lnTo>
                      <a:pt x="3142" y="2638"/>
                    </a:lnTo>
                    <a:lnTo>
                      <a:pt x="3128" y="2608"/>
                    </a:lnTo>
                    <a:lnTo>
                      <a:pt x="3117" y="2578"/>
                    </a:lnTo>
                    <a:lnTo>
                      <a:pt x="3095" y="2520"/>
                    </a:lnTo>
                    <a:lnTo>
                      <a:pt x="3078" y="2467"/>
                    </a:lnTo>
                    <a:lnTo>
                      <a:pt x="3062" y="2417"/>
                    </a:lnTo>
                    <a:lnTo>
                      <a:pt x="3047" y="2369"/>
                    </a:lnTo>
                    <a:lnTo>
                      <a:pt x="3032" y="2324"/>
                    </a:lnTo>
                    <a:lnTo>
                      <a:pt x="3017" y="2283"/>
                    </a:lnTo>
                    <a:lnTo>
                      <a:pt x="3009" y="2265"/>
                    </a:lnTo>
                    <a:lnTo>
                      <a:pt x="3001" y="2246"/>
                    </a:lnTo>
                    <a:lnTo>
                      <a:pt x="2992" y="2227"/>
                    </a:lnTo>
                    <a:lnTo>
                      <a:pt x="2982" y="2210"/>
                    </a:lnTo>
                    <a:lnTo>
                      <a:pt x="2972" y="2193"/>
                    </a:lnTo>
                    <a:lnTo>
                      <a:pt x="2961" y="2177"/>
                    </a:lnTo>
                    <a:lnTo>
                      <a:pt x="2948" y="2162"/>
                    </a:lnTo>
                    <a:lnTo>
                      <a:pt x="2934" y="2148"/>
                    </a:lnTo>
                    <a:lnTo>
                      <a:pt x="2919" y="2135"/>
                    </a:lnTo>
                    <a:lnTo>
                      <a:pt x="2903" y="2121"/>
                    </a:lnTo>
                    <a:lnTo>
                      <a:pt x="2886" y="2110"/>
                    </a:lnTo>
                    <a:lnTo>
                      <a:pt x="2866" y="2097"/>
                    </a:lnTo>
                    <a:lnTo>
                      <a:pt x="2845" y="2087"/>
                    </a:lnTo>
                    <a:lnTo>
                      <a:pt x="2822" y="2077"/>
                    </a:lnTo>
                    <a:lnTo>
                      <a:pt x="2797" y="2067"/>
                    </a:lnTo>
                    <a:lnTo>
                      <a:pt x="2771" y="2059"/>
                    </a:lnTo>
                    <a:lnTo>
                      <a:pt x="2743" y="2049"/>
                    </a:lnTo>
                    <a:lnTo>
                      <a:pt x="2715" y="2037"/>
                    </a:lnTo>
                    <a:lnTo>
                      <a:pt x="2685" y="2021"/>
                    </a:lnTo>
                    <a:lnTo>
                      <a:pt x="2655" y="2004"/>
                    </a:lnTo>
                    <a:lnTo>
                      <a:pt x="2624" y="1985"/>
                    </a:lnTo>
                    <a:lnTo>
                      <a:pt x="2593" y="1964"/>
                    </a:lnTo>
                    <a:lnTo>
                      <a:pt x="2561" y="1941"/>
                    </a:lnTo>
                    <a:lnTo>
                      <a:pt x="2530" y="1916"/>
                    </a:lnTo>
                    <a:lnTo>
                      <a:pt x="2469" y="1866"/>
                    </a:lnTo>
                    <a:lnTo>
                      <a:pt x="2408" y="1815"/>
                    </a:lnTo>
                    <a:lnTo>
                      <a:pt x="2349" y="1767"/>
                    </a:lnTo>
                    <a:lnTo>
                      <a:pt x="2294" y="1720"/>
                    </a:lnTo>
                    <a:lnTo>
                      <a:pt x="2268" y="1699"/>
                    </a:lnTo>
                    <a:lnTo>
                      <a:pt x="2244" y="1680"/>
                    </a:lnTo>
                    <a:lnTo>
                      <a:pt x="2221" y="1664"/>
                    </a:lnTo>
                    <a:lnTo>
                      <a:pt x="2199" y="1649"/>
                    </a:lnTo>
                    <a:lnTo>
                      <a:pt x="2179" y="1638"/>
                    </a:lnTo>
                    <a:lnTo>
                      <a:pt x="2162" y="1630"/>
                    </a:lnTo>
                    <a:lnTo>
                      <a:pt x="2146" y="1625"/>
                    </a:lnTo>
                    <a:lnTo>
                      <a:pt x="2132" y="1624"/>
                    </a:lnTo>
                    <a:lnTo>
                      <a:pt x="2120" y="1627"/>
                    </a:lnTo>
                    <a:lnTo>
                      <a:pt x="2111" y="1633"/>
                    </a:lnTo>
                    <a:lnTo>
                      <a:pt x="2105" y="1644"/>
                    </a:lnTo>
                    <a:lnTo>
                      <a:pt x="2101" y="1662"/>
                    </a:lnTo>
                    <a:lnTo>
                      <a:pt x="2100" y="1683"/>
                    </a:lnTo>
                    <a:lnTo>
                      <a:pt x="2101" y="1710"/>
                    </a:lnTo>
                    <a:lnTo>
                      <a:pt x="2106" y="1743"/>
                    </a:lnTo>
                    <a:lnTo>
                      <a:pt x="2113" y="1781"/>
                    </a:lnTo>
                    <a:lnTo>
                      <a:pt x="2123" y="1823"/>
                    </a:lnTo>
                    <a:lnTo>
                      <a:pt x="2133" y="1863"/>
                    </a:lnTo>
                    <a:lnTo>
                      <a:pt x="2145" y="1900"/>
                    </a:lnTo>
                    <a:lnTo>
                      <a:pt x="2155" y="1935"/>
                    </a:lnTo>
                    <a:lnTo>
                      <a:pt x="2177" y="2001"/>
                    </a:lnTo>
                    <a:lnTo>
                      <a:pt x="2199" y="2062"/>
                    </a:lnTo>
                    <a:lnTo>
                      <a:pt x="2222" y="2120"/>
                    </a:lnTo>
                    <a:lnTo>
                      <a:pt x="2244" y="2172"/>
                    </a:lnTo>
                    <a:lnTo>
                      <a:pt x="2268" y="2223"/>
                    </a:lnTo>
                    <a:lnTo>
                      <a:pt x="2289" y="2273"/>
                    </a:lnTo>
                    <a:lnTo>
                      <a:pt x="2312" y="2323"/>
                    </a:lnTo>
                    <a:lnTo>
                      <a:pt x="2332" y="2373"/>
                    </a:lnTo>
                    <a:lnTo>
                      <a:pt x="2352" y="2426"/>
                    </a:lnTo>
                    <a:lnTo>
                      <a:pt x="2370" y="2480"/>
                    </a:lnTo>
                    <a:lnTo>
                      <a:pt x="2379" y="2510"/>
                    </a:lnTo>
                    <a:lnTo>
                      <a:pt x="2387" y="2540"/>
                    </a:lnTo>
                    <a:lnTo>
                      <a:pt x="2394" y="2572"/>
                    </a:lnTo>
                    <a:lnTo>
                      <a:pt x="2402" y="2604"/>
                    </a:lnTo>
                    <a:lnTo>
                      <a:pt x="2408" y="2638"/>
                    </a:lnTo>
                    <a:lnTo>
                      <a:pt x="2414" y="2674"/>
                    </a:lnTo>
                    <a:lnTo>
                      <a:pt x="2420" y="2711"/>
                    </a:lnTo>
                    <a:lnTo>
                      <a:pt x="2425" y="2750"/>
                    </a:lnTo>
                    <a:lnTo>
                      <a:pt x="2432" y="2792"/>
                    </a:lnTo>
                    <a:lnTo>
                      <a:pt x="2440" y="2835"/>
                    </a:lnTo>
                    <a:lnTo>
                      <a:pt x="2450" y="2879"/>
                    </a:lnTo>
                    <a:lnTo>
                      <a:pt x="2463" y="2924"/>
                    </a:lnTo>
                    <a:lnTo>
                      <a:pt x="2476" y="2970"/>
                    </a:lnTo>
                    <a:lnTo>
                      <a:pt x="2491" y="3016"/>
                    </a:lnTo>
                    <a:lnTo>
                      <a:pt x="2509" y="3063"/>
                    </a:lnTo>
                    <a:lnTo>
                      <a:pt x="2526" y="3109"/>
                    </a:lnTo>
                    <a:lnTo>
                      <a:pt x="2546" y="3157"/>
                    </a:lnTo>
                    <a:lnTo>
                      <a:pt x="2566" y="3204"/>
                    </a:lnTo>
                    <a:lnTo>
                      <a:pt x="2586" y="3252"/>
                    </a:lnTo>
                    <a:lnTo>
                      <a:pt x="2609" y="3298"/>
                    </a:lnTo>
                    <a:lnTo>
                      <a:pt x="2652" y="3389"/>
                    </a:lnTo>
                    <a:lnTo>
                      <a:pt x="2697" y="3476"/>
                    </a:lnTo>
                    <a:lnTo>
                      <a:pt x="2741" y="3560"/>
                    </a:lnTo>
                    <a:lnTo>
                      <a:pt x="2783" y="3635"/>
                    </a:lnTo>
                    <a:lnTo>
                      <a:pt x="2823" y="3704"/>
                    </a:lnTo>
                    <a:lnTo>
                      <a:pt x="2858" y="3762"/>
                    </a:lnTo>
                    <a:lnTo>
                      <a:pt x="2887" y="3811"/>
                    </a:lnTo>
                    <a:lnTo>
                      <a:pt x="2909" y="3847"/>
                    </a:lnTo>
                    <a:lnTo>
                      <a:pt x="2924" y="3870"/>
                    </a:lnTo>
                    <a:lnTo>
                      <a:pt x="2929" y="3877"/>
                    </a:lnTo>
                    <a:lnTo>
                      <a:pt x="2924" y="3872"/>
                    </a:lnTo>
                    <a:lnTo>
                      <a:pt x="2912" y="3855"/>
                    </a:lnTo>
                    <a:lnTo>
                      <a:pt x="2892" y="3828"/>
                    </a:lnTo>
                    <a:lnTo>
                      <a:pt x="2866" y="3790"/>
                    </a:lnTo>
                    <a:lnTo>
                      <a:pt x="2833" y="3742"/>
                    </a:lnTo>
                    <a:lnTo>
                      <a:pt x="2796" y="3686"/>
                    </a:lnTo>
                    <a:lnTo>
                      <a:pt x="2753" y="3620"/>
                    </a:lnTo>
                    <a:lnTo>
                      <a:pt x="2709" y="3544"/>
                    </a:lnTo>
                    <a:lnTo>
                      <a:pt x="2660" y="3460"/>
                    </a:lnTo>
                    <a:lnTo>
                      <a:pt x="2610" y="3369"/>
                    </a:lnTo>
                    <a:lnTo>
                      <a:pt x="2584" y="3320"/>
                    </a:lnTo>
                    <a:lnTo>
                      <a:pt x="2558" y="3269"/>
                    </a:lnTo>
                    <a:lnTo>
                      <a:pt x="2533" y="3217"/>
                    </a:lnTo>
                    <a:lnTo>
                      <a:pt x="2506" y="3162"/>
                    </a:lnTo>
                    <a:lnTo>
                      <a:pt x="2480" y="3106"/>
                    </a:lnTo>
                    <a:lnTo>
                      <a:pt x="2454" y="3048"/>
                    </a:lnTo>
                    <a:lnTo>
                      <a:pt x="2428" y="2988"/>
                    </a:lnTo>
                    <a:lnTo>
                      <a:pt x="2403" y="2927"/>
                    </a:lnTo>
                    <a:lnTo>
                      <a:pt x="2378" y="2865"/>
                    </a:lnTo>
                    <a:lnTo>
                      <a:pt x="2353" y="2800"/>
                    </a:lnTo>
                    <a:lnTo>
                      <a:pt x="2329" y="2734"/>
                    </a:lnTo>
                    <a:lnTo>
                      <a:pt x="2307" y="2666"/>
                    </a:lnTo>
                    <a:lnTo>
                      <a:pt x="2262" y="2537"/>
                    </a:lnTo>
                    <a:lnTo>
                      <a:pt x="2221" y="2421"/>
                    </a:lnTo>
                    <a:lnTo>
                      <a:pt x="2183" y="2316"/>
                    </a:lnTo>
                    <a:lnTo>
                      <a:pt x="2150" y="2222"/>
                    </a:lnTo>
                    <a:lnTo>
                      <a:pt x="2118" y="2140"/>
                    </a:lnTo>
                    <a:lnTo>
                      <a:pt x="2091" y="2065"/>
                    </a:lnTo>
                    <a:lnTo>
                      <a:pt x="2065" y="2000"/>
                    </a:lnTo>
                    <a:lnTo>
                      <a:pt x="2041" y="1942"/>
                    </a:lnTo>
                    <a:lnTo>
                      <a:pt x="2021" y="1890"/>
                    </a:lnTo>
                    <a:lnTo>
                      <a:pt x="2002" y="1845"/>
                    </a:lnTo>
                    <a:lnTo>
                      <a:pt x="1985" y="1804"/>
                    </a:lnTo>
                    <a:lnTo>
                      <a:pt x="1970" y="1768"/>
                    </a:lnTo>
                    <a:lnTo>
                      <a:pt x="1956" y="1734"/>
                    </a:lnTo>
                    <a:lnTo>
                      <a:pt x="1944" y="1703"/>
                    </a:lnTo>
                    <a:lnTo>
                      <a:pt x="1931" y="1673"/>
                    </a:lnTo>
                    <a:lnTo>
                      <a:pt x="1921" y="1643"/>
                    </a:lnTo>
                    <a:lnTo>
                      <a:pt x="1912" y="1617"/>
                    </a:lnTo>
                    <a:lnTo>
                      <a:pt x="1905" y="1597"/>
                    </a:lnTo>
                    <a:lnTo>
                      <a:pt x="1896" y="1583"/>
                    </a:lnTo>
                    <a:lnTo>
                      <a:pt x="1889" y="1573"/>
                    </a:lnTo>
                    <a:lnTo>
                      <a:pt x="1885" y="1569"/>
                    </a:lnTo>
                    <a:lnTo>
                      <a:pt x="1881" y="1567"/>
                    </a:lnTo>
                    <a:lnTo>
                      <a:pt x="1878" y="1566"/>
                    </a:lnTo>
                    <a:lnTo>
                      <a:pt x="1873" y="1564"/>
                    </a:lnTo>
                    <a:lnTo>
                      <a:pt x="1863" y="1564"/>
                    </a:lnTo>
                    <a:lnTo>
                      <a:pt x="1853" y="1566"/>
                    </a:lnTo>
                    <a:lnTo>
                      <a:pt x="1839" y="1568"/>
                    </a:lnTo>
                    <a:lnTo>
                      <a:pt x="1824" y="1572"/>
                    </a:lnTo>
                    <a:lnTo>
                      <a:pt x="1806" y="1574"/>
                    </a:lnTo>
                    <a:lnTo>
                      <a:pt x="1785" y="1576"/>
                    </a:lnTo>
                    <a:lnTo>
                      <a:pt x="1760" y="1574"/>
                    </a:lnTo>
                    <a:lnTo>
                      <a:pt x="1733" y="1572"/>
                    </a:lnTo>
                    <a:lnTo>
                      <a:pt x="1718" y="1569"/>
                    </a:lnTo>
                    <a:lnTo>
                      <a:pt x="1700" y="1566"/>
                    </a:lnTo>
                    <a:lnTo>
                      <a:pt x="1683" y="1561"/>
                    </a:lnTo>
                    <a:lnTo>
                      <a:pt x="1664" y="1554"/>
                    </a:lnTo>
                    <a:lnTo>
                      <a:pt x="1645" y="1548"/>
                    </a:lnTo>
                    <a:lnTo>
                      <a:pt x="1628" y="1539"/>
                    </a:lnTo>
                    <a:lnTo>
                      <a:pt x="1612" y="1531"/>
                    </a:lnTo>
                    <a:lnTo>
                      <a:pt x="1597" y="1519"/>
                    </a:lnTo>
                    <a:lnTo>
                      <a:pt x="1583" y="1509"/>
                    </a:lnTo>
                    <a:lnTo>
                      <a:pt x="1569" y="1497"/>
                    </a:lnTo>
                    <a:lnTo>
                      <a:pt x="1558" y="1484"/>
                    </a:lnTo>
                    <a:lnTo>
                      <a:pt x="1547" y="1471"/>
                    </a:lnTo>
                    <a:lnTo>
                      <a:pt x="1536" y="1458"/>
                    </a:lnTo>
                    <a:lnTo>
                      <a:pt x="1526" y="1443"/>
                    </a:lnTo>
                    <a:lnTo>
                      <a:pt x="1517" y="1430"/>
                    </a:lnTo>
                    <a:lnTo>
                      <a:pt x="1508" y="1415"/>
                    </a:lnTo>
                    <a:lnTo>
                      <a:pt x="1492" y="1385"/>
                    </a:lnTo>
                    <a:lnTo>
                      <a:pt x="1476" y="1356"/>
                    </a:lnTo>
                    <a:lnTo>
                      <a:pt x="1461" y="1327"/>
                    </a:lnTo>
                    <a:lnTo>
                      <a:pt x="1445" y="1300"/>
                    </a:lnTo>
                    <a:lnTo>
                      <a:pt x="1436" y="1287"/>
                    </a:lnTo>
                    <a:lnTo>
                      <a:pt x="1427" y="1275"/>
                    </a:lnTo>
                    <a:lnTo>
                      <a:pt x="1417" y="1264"/>
                    </a:lnTo>
                    <a:lnTo>
                      <a:pt x="1408" y="1254"/>
                    </a:lnTo>
                    <a:lnTo>
                      <a:pt x="1397" y="1244"/>
                    </a:lnTo>
                    <a:lnTo>
                      <a:pt x="1386" y="1235"/>
                    </a:lnTo>
                    <a:lnTo>
                      <a:pt x="1375" y="1227"/>
                    </a:lnTo>
                    <a:lnTo>
                      <a:pt x="1361" y="1221"/>
                    </a:lnTo>
                    <a:lnTo>
                      <a:pt x="1347" y="1216"/>
                    </a:lnTo>
                    <a:lnTo>
                      <a:pt x="1332" y="1212"/>
                    </a:lnTo>
                    <a:lnTo>
                      <a:pt x="1316" y="1210"/>
                    </a:lnTo>
                    <a:lnTo>
                      <a:pt x="1299" y="1209"/>
                    </a:lnTo>
                    <a:lnTo>
                      <a:pt x="1265" y="1209"/>
                    </a:lnTo>
                    <a:lnTo>
                      <a:pt x="1236" y="1210"/>
                    </a:lnTo>
                    <a:lnTo>
                      <a:pt x="1210" y="1212"/>
                    </a:lnTo>
                    <a:lnTo>
                      <a:pt x="1187" y="1216"/>
                    </a:lnTo>
                    <a:lnTo>
                      <a:pt x="1169" y="1221"/>
                    </a:lnTo>
                    <a:lnTo>
                      <a:pt x="1154" y="1227"/>
                    </a:lnTo>
                    <a:lnTo>
                      <a:pt x="1148" y="1232"/>
                    </a:lnTo>
                    <a:lnTo>
                      <a:pt x="1143" y="1236"/>
                    </a:lnTo>
                    <a:lnTo>
                      <a:pt x="1138" y="1241"/>
                    </a:lnTo>
                    <a:lnTo>
                      <a:pt x="1133" y="1246"/>
                    </a:lnTo>
                    <a:lnTo>
                      <a:pt x="1130" y="1251"/>
                    </a:lnTo>
                    <a:lnTo>
                      <a:pt x="1128" y="1257"/>
                    </a:lnTo>
                    <a:lnTo>
                      <a:pt x="1125" y="1264"/>
                    </a:lnTo>
                    <a:lnTo>
                      <a:pt x="1124" y="1271"/>
                    </a:lnTo>
                    <a:lnTo>
                      <a:pt x="1124" y="1278"/>
                    </a:lnTo>
                    <a:lnTo>
                      <a:pt x="1124" y="1286"/>
                    </a:lnTo>
                    <a:lnTo>
                      <a:pt x="1125" y="1295"/>
                    </a:lnTo>
                    <a:lnTo>
                      <a:pt x="1126" y="1305"/>
                    </a:lnTo>
                    <a:lnTo>
                      <a:pt x="1131" y="1325"/>
                    </a:lnTo>
                    <a:lnTo>
                      <a:pt x="1139" y="1347"/>
                    </a:lnTo>
                    <a:lnTo>
                      <a:pt x="1149" y="1373"/>
                    </a:lnTo>
                    <a:lnTo>
                      <a:pt x="1160" y="1401"/>
                    </a:lnTo>
                    <a:lnTo>
                      <a:pt x="1177" y="1443"/>
                    </a:lnTo>
                    <a:lnTo>
                      <a:pt x="1202" y="1509"/>
                    </a:lnTo>
                    <a:lnTo>
                      <a:pt x="1234" y="1594"/>
                    </a:lnTo>
                    <a:lnTo>
                      <a:pt x="1270" y="1694"/>
                    </a:lnTo>
                    <a:lnTo>
                      <a:pt x="1308" y="1804"/>
                    </a:lnTo>
                    <a:lnTo>
                      <a:pt x="1348" y="1920"/>
                    </a:lnTo>
                    <a:lnTo>
                      <a:pt x="1388" y="2037"/>
                    </a:lnTo>
                    <a:lnTo>
                      <a:pt x="1427" y="2152"/>
                    </a:lnTo>
                    <a:lnTo>
                      <a:pt x="1462" y="2260"/>
                    </a:lnTo>
                    <a:lnTo>
                      <a:pt x="1491" y="2354"/>
                    </a:lnTo>
                    <a:lnTo>
                      <a:pt x="1514" y="2433"/>
                    </a:lnTo>
                    <a:lnTo>
                      <a:pt x="1528" y="2490"/>
                    </a:lnTo>
                    <a:lnTo>
                      <a:pt x="1532" y="2510"/>
                    </a:lnTo>
                    <a:lnTo>
                      <a:pt x="1533" y="2523"/>
                    </a:lnTo>
                    <a:lnTo>
                      <a:pt x="1531" y="2528"/>
                    </a:lnTo>
                    <a:lnTo>
                      <a:pt x="1526" y="2525"/>
                    </a:lnTo>
                    <a:lnTo>
                      <a:pt x="1518" y="2514"/>
                    </a:lnTo>
                    <a:lnTo>
                      <a:pt x="1506" y="2494"/>
                    </a:lnTo>
                    <a:lnTo>
                      <a:pt x="1491" y="2464"/>
                    </a:lnTo>
                    <a:lnTo>
                      <a:pt x="1472" y="2424"/>
                    </a:lnTo>
                    <a:lnTo>
                      <a:pt x="1432" y="2336"/>
                    </a:lnTo>
                    <a:lnTo>
                      <a:pt x="1398" y="2253"/>
                    </a:lnTo>
                    <a:lnTo>
                      <a:pt x="1367" y="2175"/>
                    </a:lnTo>
                    <a:lnTo>
                      <a:pt x="1341" y="2101"/>
                    </a:lnTo>
                    <a:lnTo>
                      <a:pt x="1317" y="2031"/>
                    </a:lnTo>
                    <a:lnTo>
                      <a:pt x="1296" y="1965"/>
                    </a:lnTo>
                    <a:lnTo>
                      <a:pt x="1277" y="1904"/>
                    </a:lnTo>
                    <a:lnTo>
                      <a:pt x="1260" y="1845"/>
                    </a:lnTo>
                    <a:lnTo>
                      <a:pt x="1244" y="1791"/>
                    </a:lnTo>
                    <a:lnTo>
                      <a:pt x="1227" y="1739"/>
                    </a:lnTo>
                    <a:lnTo>
                      <a:pt x="1211" y="1692"/>
                    </a:lnTo>
                    <a:lnTo>
                      <a:pt x="1194" y="1645"/>
                    </a:lnTo>
                    <a:lnTo>
                      <a:pt x="1176" y="1602"/>
                    </a:lnTo>
                    <a:lnTo>
                      <a:pt x="1158" y="1561"/>
                    </a:lnTo>
                    <a:lnTo>
                      <a:pt x="1146" y="1542"/>
                    </a:lnTo>
                    <a:lnTo>
                      <a:pt x="1135" y="1522"/>
                    </a:lnTo>
                    <a:lnTo>
                      <a:pt x="1124" y="1503"/>
                    </a:lnTo>
                    <a:lnTo>
                      <a:pt x="1111" y="1486"/>
                    </a:lnTo>
                    <a:lnTo>
                      <a:pt x="1065" y="1421"/>
                    </a:lnTo>
                    <a:lnTo>
                      <a:pt x="1029" y="1367"/>
                    </a:lnTo>
                    <a:lnTo>
                      <a:pt x="999" y="1323"/>
                    </a:lnTo>
                    <a:lnTo>
                      <a:pt x="973" y="1287"/>
                    </a:lnTo>
                    <a:lnTo>
                      <a:pt x="959" y="1272"/>
                    </a:lnTo>
                    <a:lnTo>
                      <a:pt x="945" y="1259"/>
                    </a:lnTo>
                    <a:lnTo>
                      <a:pt x="932" y="1246"/>
                    </a:lnTo>
                    <a:lnTo>
                      <a:pt x="917" y="1234"/>
                    </a:lnTo>
                    <a:lnTo>
                      <a:pt x="899" y="1224"/>
                    </a:lnTo>
                    <a:lnTo>
                      <a:pt x="880" y="1212"/>
                    </a:lnTo>
                    <a:lnTo>
                      <a:pt x="858" y="1204"/>
                    </a:lnTo>
                    <a:lnTo>
                      <a:pt x="834" y="1194"/>
                    </a:lnTo>
                    <a:lnTo>
                      <a:pt x="821" y="1189"/>
                    </a:lnTo>
                    <a:lnTo>
                      <a:pt x="807" y="1181"/>
                    </a:lnTo>
                    <a:lnTo>
                      <a:pt x="793" y="1174"/>
                    </a:lnTo>
                    <a:lnTo>
                      <a:pt x="779" y="1165"/>
                    </a:lnTo>
                    <a:lnTo>
                      <a:pt x="751" y="1145"/>
                    </a:lnTo>
                    <a:lnTo>
                      <a:pt x="722" y="1124"/>
                    </a:lnTo>
                    <a:lnTo>
                      <a:pt x="665" y="1079"/>
                    </a:lnTo>
                    <a:lnTo>
                      <a:pt x="611" y="1040"/>
                    </a:lnTo>
                    <a:lnTo>
                      <a:pt x="598" y="1033"/>
                    </a:lnTo>
                    <a:lnTo>
                      <a:pt x="587" y="1026"/>
                    </a:lnTo>
                    <a:lnTo>
                      <a:pt x="576" y="1021"/>
                    </a:lnTo>
                    <a:lnTo>
                      <a:pt x="565" y="1018"/>
                    </a:lnTo>
                    <a:lnTo>
                      <a:pt x="555" y="1015"/>
                    </a:lnTo>
                    <a:lnTo>
                      <a:pt x="545" y="1014"/>
                    </a:lnTo>
                    <a:lnTo>
                      <a:pt x="537" y="1015"/>
                    </a:lnTo>
                    <a:lnTo>
                      <a:pt x="529" y="1018"/>
                    </a:lnTo>
                    <a:lnTo>
                      <a:pt x="522" y="1023"/>
                    </a:lnTo>
                    <a:lnTo>
                      <a:pt x="516" y="1029"/>
                    </a:lnTo>
                    <a:lnTo>
                      <a:pt x="511" y="1039"/>
                    </a:lnTo>
                    <a:lnTo>
                      <a:pt x="507" y="1050"/>
                    </a:lnTo>
                    <a:lnTo>
                      <a:pt x="505" y="1065"/>
                    </a:lnTo>
                    <a:lnTo>
                      <a:pt x="502" y="1081"/>
                    </a:lnTo>
                    <a:lnTo>
                      <a:pt x="502" y="1101"/>
                    </a:lnTo>
                    <a:lnTo>
                      <a:pt x="504" y="1125"/>
                    </a:lnTo>
                    <a:lnTo>
                      <a:pt x="506" y="1149"/>
                    </a:lnTo>
                    <a:lnTo>
                      <a:pt x="509" y="1174"/>
                    </a:lnTo>
                    <a:lnTo>
                      <a:pt x="514" y="1200"/>
                    </a:lnTo>
                    <a:lnTo>
                      <a:pt x="519" y="1226"/>
                    </a:lnTo>
                    <a:lnTo>
                      <a:pt x="532" y="1280"/>
                    </a:lnTo>
                    <a:lnTo>
                      <a:pt x="550" y="1336"/>
                    </a:lnTo>
                    <a:lnTo>
                      <a:pt x="569" y="1395"/>
                    </a:lnTo>
                    <a:lnTo>
                      <a:pt x="589" y="1454"/>
                    </a:lnTo>
                    <a:lnTo>
                      <a:pt x="610" y="1516"/>
                    </a:lnTo>
                    <a:lnTo>
                      <a:pt x="632" y="1578"/>
                    </a:lnTo>
                    <a:lnTo>
                      <a:pt x="653" y="1642"/>
                    </a:lnTo>
                    <a:lnTo>
                      <a:pt x="673" y="1708"/>
                    </a:lnTo>
                    <a:lnTo>
                      <a:pt x="693" y="1774"/>
                    </a:lnTo>
                    <a:lnTo>
                      <a:pt x="710" y="1840"/>
                    </a:lnTo>
                    <a:lnTo>
                      <a:pt x="718" y="1874"/>
                    </a:lnTo>
                    <a:lnTo>
                      <a:pt x="725" y="1908"/>
                    </a:lnTo>
                    <a:lnTo>
                      <a:pt x="731" y="1942"/>
                    </a:lnTo>
                    <a:lnTo>
                      <a:pt x="736" y="1976"/>
                    </a:lnTo>
                    <a:lnTo>
                      <a:pt x="739" y="2010"/>
                    </a:lnTo>
                    <a:lnTo>
                      <a:pt x="743" y="2045"/>
                    </a:lnTo>
                    <a:lnTo>
                      <a:pt x="744" y="2079"/>
                    </a:lnTo>
                    <a:lnTo>
                      <a:pt x="746" y="2113"/>
                    </a:lnTo>
                    <a:lnTo>
                      <a:pt x="746" y="2182"/>
                    </a:lnTo>
                    <a:lnTo>
                      <a:pt x="749" y="2255"/>
                    </a:lnTo>
                    <a:lnTo>
                      <a:pt x="754" y="2329"/>
                    </a:lnTo>
                    <a:lnTo>
                      <a:pt x="761" y="2406"/>
                    </a:lnTo>
                    <a:lnTo>
                      <a:pt x="769" y="2482"/>
                    </a:lnTo>
                    <a:lnTo>
                      <a:pt x="779" y="2559"/>
                    </a:lnTo>
                    <a:lnTo>
                      <a:pt x="792" y="2635"/>
                    </a:lnTo>
                    <a:lnTo>
                      <a:pt x="804" y="2710"/>
                    </a:lnTo>
                    <a:lnTo>
                      <a:pt x="819" y="2782"/>
                    </a:lnTo>
                    <a:lnTo>
                      <a:pt x="834" y="2851"/>
                    </a:lnTo>
                    <a:lnTo>
                      <a:pt x="852" y="2917"/>
                    </a:lnTo>
                    <a:lnTo>
                      <a:pt x="871" y="2978"/>
                    </a:lnTo>
                    <a:lnTo>
                      <a:pt x="879" y="3008"/>
                    </a:lnTo>
                    <a:lnTo>
                      <a:pt x="889" y="3035"/>
                    </a:lnTo>
                    <a:lnTo>
                      <a:pt x="899" y="3061"/>
                    </a:lnTo>
                    <a:lnTo>
                      <a:pt x="909" y="3086"/>
                    </a:lnTo>
                    <a:lnTo>
                      <a:pt x="920" y="3108"/>
                    </a:lnTo>
                    <a:lnTo>
                      <a:pt x="930" y="3129"/>
                    </a:lnTo>
                    <a:lnTo>
                      <a:pt x="942" y="3148"/>
                    </a:lnTo>
                    <a:lnTo>
                      <a:pt x="953" y="3166"/>
                    </a:lnTo>
                    <a:lnTo>
                      <a:pt x="965" y="3186"/>
                    </a:lnTo>
                    <a:lnTo>
                      <a:pt x="979" y="3212"/>
                    </a:lnTo>
                    <a:lnTo>
                      <a:pt x="995" y="3244"/>
                    </a:lnTo>
                    <a:lnTo>
                      <a:pt x="1013" y="3283"/>
                    </a:lnTo>
                    <a:lnTo>
                      <a:pt x="1053" y="3375"/>
                    </a:lnTo>
                    <a:lnTo>
                      <a:pt x="1098" y="3488"/>
                    </a:lnTo>
                    <a:lnTo>
                      <a:pt x="1146" y="3614"/>
                    </a:lnTo>
                    <a:lnTo>
                      <a:pt x="1199" y="3751"/>
                    </a:lnTo>
                    <a:lnTo>
                      <a:pt x="1252" y="3897"/>
                    </a:lnTo>
                    <a:lnTo>
                      <a:pt x="1308" y="4048"/>
                    </a:lnTo>
                    <a:lnTo>
                      <a:pt x="1366" y="4200"/>
                    </a:lnTo>
                    <a:lnTo>
                      <a:pt x="1423" y="4350"/>
                    </a:lnTo>
                    <a:lnTo>
                      <a:pt x="1478" y="4495"/>
                    </a:lnTo>
                    <a:lnTo>
                      <a:pt x="1533" y="4631"/>
                    </a:lnTo>
                    <a:lnTo>
                      <a:pt x="1559" y="4695"/>
                    </a:lnTo>
                    <a:lnTo>
                      <a:pt x="1584" y="4755"/>
                    </a:lnTo>
                    <a:lnTo>
                      <a:pt x="1609" y="4811"/>
                    </a:lnTo>
                    <a:lnTo>
                      <a:pt x="1632" y="4863"/>
                    </a:lnTo>
                    <a:lnTo>
                      <a:pt x="1654" y="4909"/>
                    </a:lnTo>
                    <a:lnTo>
                      <a:pt x="1675" y="4952"/>
                    </a:lnTo>
                    <a:lnTo>
                      <a:pt x="1695" y="4988"/>
                    </a:lnTo>
                    <a:lnTo>
                      <a:pt x="1714" y="5019"/>
                    </a:lnTo>
                    <a:lnTo>
                      <a:pt x="1786" y="5130"/>
                    </a:lnTo>
                    <a:lnTo>
                      <a:pt x="1860" y="5241"/>
                    </a:lnTo>
                    <a:lnTo>
                      <a:pt x="1930" y="5346"/>
                    </a:lnTo>
                    <a:lnTo>
                      <a:pt x="1994" y="5441"/>
                    </a:lnTo>
                    <a:lnTo>
                      <a:pt x="2048" y="5523"/>
                    </a:lnTo>
                    <a:lnTo>
                      <a:pt x="2091" y="5586"/>
                    </a:lnTo>
                    <a:lnTo>
                      <a:pt x="2118" y="5627"/>
                    </a:lnTo>
                    <a:lnTo>
                      <a:pt x="2128" y="5642"/>
                    </a:lnTo>
                    <a:lnTo>
                      <a:pt x="2115" y="5624"/>
                    </a:lnTo>
                    <a:lnTo>
                      <a:pt x="2076" y="5576"/>
                    </a:lnTo>
                    <a:lnTo>
                      <a:pt x="2017" y="5501"/>
                    </a:lnTo>
                    <a:lnTo>
                      <a:pt x="1942" y="5402"/>
                    </a:lnTo>
                    <a:lnTo>
                      <a:pt x="1901" y="5345"/>
                    </a:lnTo>
                    <a:lnTo>
                      <a:pt x="1856" y="5285"/>
                    </a:lnTo>
                    <a:lnTo>
                      <a:pt x="1811" y="5221"/>
                    </a:lnTo>
                    <a:lnTo>
                      <a:pt x="1764" y="5154"/>
                    </a:lnTo>
                    <a:lnTo>
                      <a:pt x="1717" y="5084"/>
                    </a:lnTo>
                    <a:lnTo>
                      <a:pt x="1669" y="5013"/>
                    </a:lnTo>
                    <a:lnTo>
                      <a:pt x="1622" y="4939"/>
                    </a:lnTo>
                    <a:lnTo>
                      <a:pt x="1576" y="4866"/>
                    </a:lnTo>
                    <a:lnTo>
                      <a:pt x="1553" y="4827"/>
                    </a:lnTo>
                    <a:lnTo>
                      <a:pt x="1529" y="4784"/>
                    </a:lnTo>
                    <a:lnTo>
                      <a:pt x="1507" y="4741"/>
                    </a:lnTo>
                    <a:lnTo>
                      <a:pt x="1484" y="4693"/>
                    </a:lnTo>
                    <a:lnTo>
                      <a:pt x="1461" y="4645"/>
                    </a:lnTo>
                    <a:lnTo>
                      <a:pt x="1438" y="4594"/>
                    </a:lnTo>
                    <a:lnTo>
                      <a:pt x="1415" y="4540"/>
                    </a:lnTo>
                    <a:lnTo>
                      <a:pt x="1392" y="4485"/>
                    </a:lnTo>
                    <a:lnTo>
                      <a:pt x="1346" y="4371"/>
                    </a:lnTo>
                    <a:lnTo>
                      <a:pt x="1301" y="4254"/>
                    </a:lnTo>
                    <a:lnTo>
                      <a:pt x="1256" y="4134"/>
                    </a:lnTo>
                    <a:lnTo>
                      <a:pt x="1211" y="4013"/>
                    </a:lnTo>
                    <a:lnTo>
                      <a:pt x="1166" y="3892"/>
                    </a:lnTo>
                    <a:lnTo>
                      <a:pt x="1124" y="3773"/>
                    </a:lnTo>
                    <a:lnTo>
                      <a:pt x="1080" y="3659"/>
                    </a:lnTo>
                    <a:lnTo>
                      <a:pt x="1039" y="3550"/>
                    </a:lnTo>
                    <a:lnTo>
                      <a:pt x="998" y="3448"/>
                    </a:lnTo>
                    <a:lnTo>
                      <a:pt x="959" y="3354"/>
                    </a:lnTo>
                    <a:lnTo>
                      <a:pt x="939" y="3312"/>
                    </a:lnTo>
                    <a:lnTo>
                      <a:pt x="920" y="3272"/>
                    </a:lnTo>
                    <a:lnTo>
                      <a:pt x="902" y="3234"/>
                    </a:lnTo>
                    <a:lnTo>
                      <a:pt x="883" y="3201"/>
                    </a:lnTo>
                    <a:lnTo>
                      <a:pt x="851" y="3138"/>
                    </a:lnTo>
                    <a:lnTo>
                      <a:pt x="821" y="3081"/>
                    </a:lnTo>
                    <a:lnTo>
                      <a:pt x="794" y="3028"/>
                    </a:lnTo>
                    <a:lnTo>
                      <a:pt x="772" y="2978"/>
                    </a:lnTo>
                    <a:lnTo>
                      <a:pt x="752" y="2933"/>
                    </a:lnTo>
                    <a:lnTo>
                      <a:pt x="734" y="2892"/>
                    </a:lnTo>
                    <a:lnTo>
                      <a:pt x="720" y="2854"/>
                    </a:lnTo>
                    <a:lnTo>
                      <a:pt x="707" y="2816"/>
                    </a:lnTo>
                    <a:lnTo>
                      <a:pt x="697" y="2782"/>
                    </a:lnTo>
                    <a:lnTo>
                      <a:pt x="688" y="2749"/>
                    </a:lnTo>
                    <a:lnTo>
                      <a:pt x="682" y="2718"/>
                    </a:lnTo>
                    <a:lnTo>
                      <a:pt x="676" y="2686"/>
                    </a:lnTo>
                    <a:lnTo>
                      <a:pt x="671" y="2656"/>
                    </a:lnTo>
                    <a:lnTo>
                      <a:pt x="667" y="2625"/>
                    </a:lnTo>
                    <a:lnTo>
                      <a:pt x="665" y="2594"/>
                    </a:lnTo>
                    <a:lnTo>
                      <a:pt x="661" y="2563"/>
                    </a:lnTo>
                    <a:lnTo>
                      <a:pt x="657" y="2523"/>
                    </a:lnTo>
                    <a:lnTo>
                      <a:pt x="650" y="2472"/>
                    </a:lnTo>
                    <a:lnTo>
                      <a:pt x="642" y="2411"/>
                    </a:lnTo>
                    <a:lnTo>
                      <a:pt x="632" y="2344"/>
                    </a:lnTo>
                    <a:lnTo>
                      <a:pt x="622" y="2274"/>
                    </a:lnTo>
                    <a:lnTo>
                      <a:pt x="610" y="2205"/>
                    </a:lnTo>
                    <a:lnTo>
                      <a:pt x="597" y="2137"/>
                    </a:lnTo>
                    <a:lnTo>
                      <a:pt x="584" y="2075"/>
                    </a:lnTo>
                    <a:lnTo>
                      <a:pt x="576" y="2047"/>
                    </a:lnTo>
                    <a:lnTo>
                      <a:pt x="570" y="2022"/>
                    </a:lnTo>
                    <a:lnTo>
                      <a:pt x="562" y="2000"/>
                    </a:lnTo>
                    <a:lnTo>
                      <a:pt x="555" y="1981"/>
                    </a:lnTo>
                    <a:lnTo>
                      <a:pt x="547" y="1966"/>
                    </a:lnTo>
                    <a:lnTo>
                      <a:pt x="540" y="1955"/>
                    </a:lnTo>
                    <a:lnTo>
                      <a:pt x="532" y="1949"/>
                    </a:lnTo>
                    <a:lnTo>
                      <a:pt x="525" y="1946"/>
                    </a:lnTo>
                    <a:lnTo>
                      <a:pt x="517" y="1950"/>
                    </a:lnTo>
                    <a:lnTo>
                      <a:pt x="510" y="1959"/>
                    </a:lnTo>
                    <a:lnTo>
                      <a:pt x="502" y="1972"/>
                    </a:lnTo>
                    <a:lnTo>
                      <a:pt x="496" y="1994"/>
                    </a:lnTo>
                    <a:lnTo>
                      <a:pt x="489" y="2021"/>
                    </a:lnTo>
                    <a:lnTo>
                      <a:pt x="482" y="2056"/>
                    </a:lnTo>
                    <a:lnTo>
                      <a:pt x="475" y="2097"/>
                    </a:lnTo>
                    <a:lnTo>
                      <a:pt x="469" y="2147"/>
                    </a:lnTo>
                    <a:lnTo>
                      <a:pt x="466" y="2162"/>
                    </a:lnTo>
                    <a:lnTo>
                      <a:pt x="459" y="2202"/>
                    </a:lnTo>
                    <a:lnTo>
                      <a:pt x="455" y="2231"/>
                    </a:lnTo>
                    <a:lnTo>
                      <a:pt x="451" y="2263"/>
                    </a:lnTo>
                    <a:lnTo>
                      <a:pt x="448" y="2299"/>
                    </a:lnTo>
                    <a:lnTo>
                      <a:pt x="445" y="2339"/>
                    </a:lnTo>
                    <a:lnTo>
                      <a:pt x="444" y="2382"/>
                    </a:lnTo>
                    <a:lnTo>
                      <a:pt x="443" y="2426"/>
                    </a:lnTo>
                    <a:lnTo>
                      <a:pt x="444" y="2472"/>
                    </a:lnTo>
                    <a:lnTo>
                      <a:pt x="448" y="2519"/>
                    </a:lnTo>
                    <a:lnTo>
                      <a:pt x="450" y="2542"/>
                    </a:lnTo>
                    <a:lnTo>
                      <a:pt x="454" y="2565"/>
                    </a:lnTo>
                    <a:lnTo>
                      <a:pt x="457" y="2589"/>
                    </a:lnTo>
                    <a:lnTo>
                      <a:pt x="462" y="2611"/>
                    </a:lnTo>
                    <a:lnTo>
                      <a:pt x="467" y="2635"/>
                    </a:lnTo>
                    <a:lnTo>
                      <a:pt x="474" y="2658"/>
                    </a:lnTo>
                    <a:lnTo>
                      <a:pt x="480" y="2680"/>
                    </a:lnTo>
                    <a:lnTo>
                      <a:pt x="489" y="2701"/>
                    </a:lnTo>
                    <a:lnTo>
                      <a:pt x="520" y="2781"/>
                    </a:lnTo>
                    <a:lnTo>
                      <a:pt x="552" y="2857"/>
                    </a:lnTo>
                    <a:lnTo>
                      <a:pt x="584" y="2931"/>
                    </a:lnTo>
                    <a:lnTo>
                      <a:pt x="615" y="3002"/>
                    </a:lnTo>
                    <a:lnTo>
                      <a:pt x="646" y="3075"/>
                    </a:lnTo>
                    <a:lnTo>
                      <a:pt x="675" y="3147"/>
                    </a:lnTo>
                    <a:lnTo>
                      <a:pt x="690" y="3184"/>
                    </a:lnTo>
                    <a:lnTo>
                      <a:pt x="703" y="3223"/>
                    </a:lnTo>
                    <a:lnTo>
                      <a:pt x="717" y="3263"/>
                    </a:lnTo>
                    <a:lnTo>
                      <a:pt x="731" y="3304"/>
                    </a:lnTo>
                    <a:lnTo>
                      <a:pt x="742" y="3345"/>
                    </a:lnTo>
                    <a:lnTo>
                      <a:pt x="752" y="3382"/>
                    </a:lnTo>
                    <a:lnTo>
                      <a:pt x="759" y="3415"/>
                    </a:lnTo>
                    <a:lnTo>
                      <a:pt x="766" y="3443"/>
                    </a:lnTo>
                    <a:lnTo>
                      <a:pt x="768" y="3465"/>
                    </a:lnTo>
                    <a:lnTo>
                      <a:pt x="769" y="3483"/>
                    </a:lnTo>
                    <a:lnTo>
                      <a:pt x="768" y="3489"/>
                    </a:lnTo>
                    <a:lnTo>
                      <a:pt x="768" y="3493"/>
                    </a:lnTo>
                    <a:lnTo>
                      <a:pt x="766" y="3496"/>
                    </a:lnTo>
                    <a:lnTo>
                      <a:pt x="763" y="3498"/>
                    </a:lnTo>
                    <a:lnTo>
                      <a:pt x="761" y="3496"/>
                    </a:lnTo>
                    <a:lnTo>
                      <a:pt x="757" y="3494"/>
                    </a:lnTo>
                    <a:lnTo>
                      <a:pt x="753" y="3490"/>
                    </a:lnTo>
                    <a:lnTo>
                      <a:pt x="748" y="3484"/>
                    </a:lnTo>
                    <a:lnTo>
                      <a:pt x="737" y="3465"/>
                    </a:lnTo>
                    <a:lnTo>
                      <a:pt x="723" y="3438"/>
                    </a:lnTo>
                    <a:lnTo>
                      <a:pt x="707" y="3402"/>
                    </a:lnTo>
                    <a:lnTo>
                      <a:pt x="688" y="3357"/>
                    </a:lnTo>
                    <a:lnTo>
                      <a:pt x="666" y="3300"/>
                    </a:lnTo>
                    <a:lnTo>
                      <a:pt x="641" y="3234"/>
                    </a:lnTo>
                    <a:lnTo>
                      <a:pt x="616" y="3167"/>
                    </a:lnTo>
                    <a:lnTo>
                      <a:pt x="591" y="3104"/>
                    </a:lnTo>
                    <a:lnTo>
                      <a:pt x="566" y="3046"/>
                    </a:lnTo>
                    <a:lnTo>
                      <a:pt x="542" y="2992"/>
                    </a:lnTo>
                    <a:lnTo>
                      <a:pt x="500" y="2895"/>
                    </a:lnTo>
                    <a:lnTo>
                      <a:pt x="461" y="2802"/>
                    </a:lnTo>
                    <a:lnTo>
                      <a:pt x="444" y="2758"/>
                    </a:lnTo>
                    <a:lnTo>
                      <a:pt x="429" y="2710"/>
                    </a:lnTo>
                    <a:lnTo>
                      <a:pt x="423" y="2686"/>
                    </a:lnTo>
                    <a:lnTo>
                      <a:pt x="416" y="2663"/>
                    </a:lnTo>
                    <a:lnTo>
                      <a:pt x="410" y="2638"/>
                    </a:lnTo>
                    <a:lnTo>
                      <a:pt x="405" y="2613"/>
                    </a:lnTo>
                    <a:lnTo>
                      <a:pt x="400" y="2585"/>
                    </a:lnTo>
                    <a:lnTo>
                      <a:pt x="396" y="2559"/>
                    </a:lnTo>
                    <a:lnTo>
                      <a:pt x="393" y="2530"/>
                    </a:lnTo>
                    <a:lnTo>
                      <a:pt x="390" y="2500"/>
                    </a:lnTo>
                    <a:lnTo>
                      <a:pt x="388" y="2470"/>
                    </a:lnTo>
                    <a:lnTo>
                      <a:pt x="386" y="2438"/>
                    </a:lnTo>
                    <a:lnTo>
                      <a:pt x="385" y="2404"/>
                    </a:lnTo>
                    <a:lnTo>
                      <a:pt x="385" y="2371"/>
                    </a:lnTo>
                    <a:lnTo>
                      <a:pt x="385" y="2302"/>
                    </a:lnTo>
                    <a:lnTo>
                      <a:pt x="388" y="2241"/>
                    </a:lnTo>
                    <a:lnTo>
                      <a:pt x="393" y="2183"/>
                    </a:lnTo>
                    <a:lnTo>
                      <a:pt x="398" y="2132"/>
                    </a:lnTo>
                    <a:lnTo>
                      <a:pt x="409" y="2041"/>
                    </a:lnTo>
                    <a:lnTo>
                      <a:pt x="423" y="1960"/>
                    </a:lnTo>
                    <a:lnTo>
                      <a:pt x="429" y="1921"/>
                    </a:lnTo>
                    <a:lnTo>
                      <a:pt x="434" y="1884"/>
                    </a:lnTo>
                    <a:lnTo>
                      <a:pt x="438" y="1845"/>
                    </a:lnTo>
                    <a:lnTo>
                      <a:pt x="441" y="1805"/>
                    </a:lnTo>
                    <a:lnTo>
                      <a:pt x="443" y="1764"/>
                    </a:lnTo>
                    <a:lnTo>
                      <a:pt x="441" y="1722"/>
                    </a:lnTo>
                    <a:lnTo>
                      <a:pt x="439" y="1674"/>
                    </a:lnTo>
                    <a:lnTo>
                      <a:pt x="434" y="1624"/>
                    </a:lnTo>
                    <a:lnTo>
                      <a:pt x="426" y="1571"/>
                    </a:lnTo>
                    <a:lnTo>
                      <a:pt x="419" y="1514"/>
                    </a:lnTo>
                    <a:lnTo>
                      <a:pt x="409" y="1457"/>
                    </a:lnTo>
                    <a:lnTo>
                      <a:pt x="399" y="1398"/>
                    </a:lnTo>
                    <a:lnTo>
                      <a:pt x="388" y="1341"/>
                    </a:lnTo>
                    <a:lnTo>
                      <a:pt x="375" y="1285"/>
                    </a:lnTo>
                    <a:lnTo>
                      <a:pt x="363" y="1231"/>
                    </a:lnTo>
                    <a:lnTo>
                      <a:pt x="348" y="1181"/>
                    </a:lnTo>
                    <a:lnTo>
                      <a:pt x="340" y="1159"/>
                    </a:lnTo>
                    <a:lnTo>
                      <a:pt x="333" y="1136"/>
                    </a:lnTo>
                    <a:lnTo>
                      <a:pt x="325" y="1116"/>
                    </a:lnTo>
                    <a:lnTo>
                      <a:pt x="318" y="1096"/>
                    </a:lnTo>
                    <a:lnTo>
                      <a:pt x="309" y="1079"/>
                    </a:lnTo>
                    <a:lnTo>
                      <a:pt x="300" y="1064"/>
                    </a:lnTo>
                    <a:lnTo>
                      <a:pt x="292" y="1050"/>
                    </a:lnTo>
                    <a:lnTo>
                      <a:pt x="283" y="1039"/>
                    </a:lnTo>
                    <a:lnTo>
                      <a:pt x="274" y="1029"/>
                    </a:lnTo>
                    <a:lnTo>
                      <a:pt x="265" y="1023"/>
                    </a:lnTo>
                    <a:lnTo>
                      <a:pt x="255" y="1018"/>
                    </a:lnTo>
                    <a:lnTo>
                      <a:pt x="247" y="1015"/>
                    </a:lnTo>
                    <a:lnTo>
                      <a:pt x="237" y="1016"/>
                    </a:lnTo>
                    <a:lnTo>
                      <a:pt x="227" y="1020"/>
                    </a:lnTo>
                    <a:lnTo>
                      <a:pt x="217" y="1026"/>
                    </a:lnTo>
                    <a:lnTo>
                      <a:pt x="207" y="1035"/>
                    </a:lnTo>
                    <a:lnTo>
                      <a:pt x="202" y="1041"/>
                    </a:lnTo>
                    <a:lnTo>
                      <a:pt x="189" y="1056"/>
                    </a:lnTo>
                    <a:lnTo>
                      <a:pt x="180" y="1065"/>
                    </a:lnTo>
                    <a:lnTo>
                      <a:pt x="170" y="1074"/>
                    </a:lnTo>
                    <a:lnTo>
                      <a:pt x="159" y="1081"/>
                    </a:lnTo>
                    <a:lnTo>
                      <a:pt x="148" y="1089"/>
                    </a:lnTo>
                    <a:lnTo>
                      <a:pt x="142" y="1091"/>
                    </a:lnTo>
                    <a:lnTo>
                      <a:pt x="136" y="1093"/>
                    </a:lnTo>
                    <a:lnTo>
                      <a:pt x="131" y="1094"/>
                    </a:lnTo>
                    <a:lnTo>
                      <a:pt x="124" y="1095"/>
                    </a:lnTo>
                    <a:lnTo>
                      <a:pt x="118" y="1095"/>
                    </a:lnTo>
                    <a:lnTo>
                      <a:pt x="112" y="1094"/>
                    </a:lnTo>
                    <a:lnTo>
                      <a:pt x="106" y="1091"/>
                    </a:lnTo>
                    <a:lnTo>
                      <a:pt x="101" y="1088"/>
                    </a:lnTo>
                    <a:lnTo>
                      <a:pt x="94" y="1084"/>
                    </a:lnTo>
                    <a:lnTo>
                      <a:pt x="89" y="1078"/>
                    </a:lnTo>
                    <a:lnTo>
                      <a:pt x="84" y="1070"/>
                    </a:lnTo>
                    <a:lnTo>
                      <a:pt x="79" y="1061"/>
                    </a:lnTo>
                    <a:lnTo>
                      <a:pt x="74" y="1051"/>
                    </a:lnTo>
                    <a:lnTo>
                      <a:pt x="71" y="1040"/>
                    </a:lnTo>
                    <a:lnTo>
                      <a:pt x="67" y="1026"/>
                    </a:lnTo>
                    <a:lnTo>
                      <a:pt x="63" y="1011"/>
                    </a:lnTo>
                    <a:lnTo>
                      <a:pt x="51" y="946"/>
                    </a:lnTo>
                    <a:lnTo>
                      <a:pt x="38" y="885"/>
                    </a:lnTo>
                    <a:lnTo>
                      <a:pt x="28" y="829"/>
                    </a:lnTo>
                    <a:lnTo>
                      <a:pt x="18" y="778"/>
                    </a:lnTo>
                    <a:lnTo>
                      <a:pt x="11" y="736"/>
                    </a:lnTo>
                    <a:lnTo>
                      <a:pt x="5" y="703"/>
                    </a:lnTo>
                    <a:lnTo>
                      <a:pt x="1" y="682"/>
                    </a:lnTo>
                    <a:lnTo>
                      <a:pt x="0" y="674"/>
                    </a:lnTo>
                    <a:lnTo>
                      <a:pt x="6" y="668"/>
                    </a:lnTo>
                    <a:lnTo>
                      <a:pt x="26" y="647"/>
                    </a:lnTo>
                    <a:lnTo>
                      <a:pt x="58" y="616"/>
                    </a:lnTo>
                    <a:lnTo>
                      <a:pt x="103" y="575"/>
                    </a:lnTo>
                    <a:lnTo>
                      <a:pt x="131" y="551"/>
                    </a:lnTo>
                    <a:lnTo>
                      <a:pt x="161" y="526"/>
                    </a:lnTo>
                    <a:lnTo>
                      <a:pt x="194" y="500"/>
                    </a:lnTo>
                    <a:lnTo>
                      <a:pt x="232" y="472"/>
                    </a:lnTo>
                    <a:lnTo>
                      <a:pt x="272" y="445"/>
                    </a:lnTo>
                    <a:lnTo>
                      <a:pt x="314" y="415"/>
                    </a:lnTo>
                    <a:lnTo>
                      <a:pt x="360" y="386"/>
                    </a:lnTo>
                    <a:lnTo>
                      <a:pt x="410" y="356"/>
                    </a:lnTo>
                    <a:lnTo>
                      <a:pt x="462" y="326"/>
                    </a:lnTo>
                    <a:lnTo>
                      <a:pt x="517" y="297"/>
                    </a:lnTo>
                    <a:lnTo>
                      <a:pt x="576" y="269"/>
                    </a:lnTo>
                    <a:lnTo>
                      <a:pt x="637" y="240"/>
                    </a:lnTo>
                    <a:lnTo>
                      <a:pt x="702" y="214"/>
                    </a:lnTo>
                    <a:lnTo>
                      <a:pt x="769" y="188"/>
                    </a:lnTo>
                    <a:lnTo>
                      <a:pt x="841" y="164"/>
                    </a:lnTo>
                    <a:lnTo>
                      <a:pt x="914" y="141"/>
                    </a:lnTo>
                    <a:lnTo>
                      <a:pt x="990" y="120"/>
                    </a:lnTo>
                    <a:lnTo>
                      <a:pt x="1070" y="103"/>
                    </a:lnTo>
                    <a:lnTo>
                      <a:pt x="1153" y="87"/>
                    </a:lnTo>
                    <a:lnTo>
                      <a:pt x="1239" y="73"/>
                    </a:lnTo>
                    <a:lnTo>
                      <a:pt x="1327" y="63"/>
                    </a:lnTo>
                    <a:lnTo>
                      <a:pt x="1418" y="55"/>
                    </a:lnTo>
                    <a:lnTo>
                      <a:pt x="1513" y="53"/>
                    </a:lnTo>
                    <a:lnTo>
                      <a:pt x="1610" y="52"/>
                    </a:lnTo>
                    <a:lnTo>
                      <a:pt x="1710" y="54"/>
                    </a:lnTo>
                    <a:lnTo>
                      <a:pt x="1811" y="58"/>
                    </a:lnTo>
                    <a:lnTo>
                      <a:pt x="1915" y="62"/>
                    </a:lnTo>
                    <a:lnTo>
                      <a:pt x="2020" y="67"/>
                    </a:lnTo>
                    <a:lnTo>
                      <a:pt x="2234" y="80"/>
                    </a:lnTo>
                    <a:lnTo>
                      <a:pt x="2456" y="94"/>
                    </a:lnTo>
                    <a:lnTo>
                      <a:pt x="2685" y="110"/>
                    </a:lnTo>
                    <a:lnTo>
                      <a:pt x="2919" y="126"/>
                    </a:lnTo>
                    <a:lnTo>
                      <a:pt x="3039" y="134"/>
                    </a:lnTo>
                    <a:lnTo>
                      <a:pt x="3160" y="141"/>
                    </a:lnTo>
                    <a:lnTo>
                      <a:pt x="3284" y="148"/>
                    </a:lnTo>
                    <a:lnTo>
                      <a:pt x="3409" y="154"/>
                    </a:lnTo>
                    <a:lnTo>
                      <a:pt x="3535" y="159"/>
                    </a:lnTo>
                    <a:lnTo>
                      <a:pt x="3663" y="164"/>
                    </a:lnTo>
                    <a:lnTo>
                      <a:pt x="3792" y="166"/>
                    </a:lnTo>
                    <a:lnTo>
                      <a:pt x="3923" y="169"/>
                    </a:lnTo>
                    <a:lnTo>
                      <a:pt x="4056" y="170"/>
                    </a:lnTo>
                    <a:lnTo>
                      <a:pt x="4191" y="169"/>
                    </a:lnTo>
                    <a:lnTo>
                      <a:pt x="4327" y="166"/>
                    </a:lnTo>
                    <a:lnTo>
                      <a:pt x="4464" y="163"/>
                    </a:lnTo>
                    <a:lnTo>
                      <a:pt x="4603" y="156"/>
                    </a:lnTo>
                    <a:lnTo>
                      <a:pt x="4744" y="149"/>
                    </a:lnTo>
                    <a:lnTo>
                      <a:pt x="4886" y="139"/>
                    </a:lnTo>
                    <a:lnTo>
                      <a:pt x="5031" y="126"/>
                    </a:lnTo>
                    <a:lnTo>
                      <a:pt x="5175" y="111"/>
                    </a:lnTo>
                    <a:lnTo>
                      <a:pt x="5323" y="95"/>
                    </a:lnTo>
                    <a:lnTo>
                      <a:pt x="5471" y="75"/>
                    </a:lnTo>
                    <a:lnTo>
                      <a:pt x="5622" y="52"/>
                    </a:lnTo>
                    <a:lnTo>
                      <a:pt x="5769" y="30"/>
                    </a:lnTo>
                    <a:lnTo>
                      <a:pt x="5909" y="15"/>
                    </a:lnTo>
                    <a:lnTo>
                      <a:pt x="6041" y="5"/>
                    </a:lnTo>
                    <a:lnTo>
                      <a:pt x="6166" y="0"/>
                    </a:lnTo>
                    <a:lnTo>
                      <a:pt x="6285" y="2"/>
                    </a:lnTo>
                    <a:lnTo>
                      <a:pt x="6397" y="5"/>
                    </a:lnTo>
                    <a:lnTo>
                      <a:pt x="6502" y="15"/>
                    </a:lnTo>
                    <a:lnTo>
                      <a:pt x="6602" y="28"/>
                    </a:lnTo>
                    <a:lnTo>
                      <a:pt x="6694" y="45"/>
                    </a:lnTo>
                    <a:lnTo>
                      <a:pt x="6781" y="64"/>
                    </a:lnTo>
                    <a:lnTo>
                      <a:pt x="6863" y="87"/>
                    </a:lnTo>
                    <a:lnTo>
                      <a:pt x="6937" y="113"/>
                    </a:lnTo>
                    <a:lnTo>
                      <a:pt x="7007" y="139"/>
                    </a:lnTo>
                    <a:lnTo>
                      <a:pt x="7072" y="169"/>
                    </a:lnTo>
                    <a:lnTo>
                      <a:pt x="7132" y="199"/>
                    </a:lnTo>
                    <a:lnTo>
                      <a:pt x="7187" y="231"/>
                    </a:lnTo>
                    <a:lnTo>
                      <a:pt x="7237" y="264"/>
                    </a:lnTo>
                    <a:lnTo>
                      <a:pt x="7282" y="296"/>
                    </a:lnTo>
                    <a:lnTo>
                      <a:pt x="7323" y="329"/>
                    </a:lnTo>
                    <a:lnTo>
                      <a:pt x="7360" y="361"/>
                    </a:lnTo>
                    <a:lnTo>
                      <a:pt x="7393" y="394"/>
                    </a:lnTo>
                    <a:lnTo>
                      <a:pt x="7423" y="425"/>
                    </a:lnTo>
                    <a:lnTo>
                      <a:pt x="7448" y="455"/>
                    </a:lnTo>
                    <a:lnTo>
                      <a:pt x="7470" y="482"/>
                    </a:lnTo>
                    <a:lnTo>
                      <a:pt x="7489" y="508"/>
                    </a:lnTo>
                    <a:lnTo>
                      <a:pt x="7504" y="532"/>
                    </a:lnTo>
                    <a:lnTo>
                      <a:pt x="7518" y="553"/>
                    </a:lnTo>
                    <a:lnTo>
                      <a:pt x="7528" y="571"/>
                    </a:lnTo>
                    <a:lnTo>
                      <a:pt x="7540" y="597"/>
                    </a:lnTo>
                    <a:lnTo>
                      <a:pt x="7544" y="606"/>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01" name="Freeform 44">
                <a:extLst>
                  <a:ext uri="{FF2B5EF4-FFF2-40B4-BE49-F238E27FC236}">
                    <a16:creationId xmlns:a16="http://schemas.microsoft.com/office/drawing/2014/main" xmlns="" id="{43061EF1-0696-A9A1-F5AD-E3F66D174C8F}"/>
                  </a:ext>
                </a:extLst>
              </p:cNvPr>
              <p:cNvSpPr>
                <a:spLocks/>
              </p:cNvSpPr>
              <p:nvPr/>
            </p:nvSpPr>
            <p:spPr bwMode="auto">
              <a:xfrm>
                <a:off x="1877" y="2532"/>
                <a:ext cx="2061" cy="722"/>
              </a:xfrm>
              <a:custGeom>
                <a:avLst/>
                <a:gdLst>
                  <a:gd name="T0" fmla="*/ 0 w 10301"/>
                  <a:gd name="T1" fmla="*/ 0 h 3607"/>
                  <a:gd name="T2" fmla="*/ 0 w 10301"/>
                  <a:gd name="T3" fmla="*/ 0 h 3607"/>
                  <a:gd name="T4" fmla="*/ 0 w 10301"/>
                  <a:gd name="T5" fmla="*/ 0 h 3607"/>
                  <a:gd name="T6" fmla="*/ 0 w 10301"/>
                  <a:gd name="T7" fmla="*/ 0 h 3607"/>
                  <a:gd name="T8" fmla="*/ 0 w 10301"/>
                  <a:gd name="T9" fmla="*/ 0 h 3607"/>
                  <a:gd name="T10" fmla="*/ 0 w 10301"/>
                  <a:gd name="T11" fmla="*/ 0 h 3607"/>
                  <a:gd name="T12" fmla="*/ 0 w 10301"/>
                  <a:gd name="T13" fmla="*/ 0 h 3607"/>
                  <a:gd name="T14" fmla="*/ 0 w 10301"/>
                  <a:gd name="T15" fmla="*/ 0 h 3607"/>
                  <a:gd name="T16" fmla="*/ 0 w 10301"/>
                  <a:gd name="T17" fmla="*/ 0 h 3607"/>
                  <a:gd name="T18" fmla="*/ 0 w 10301"/>
                  <a:gd name="T19" fmla="*/ 0 h 3607"/>
                  <a:gd name="T20" fmla="*/ 0 w 10301"/>
                  <a:gd name="T21" fmla="*/ 0 h 3607"/>
                  <a:gd name="T22" fmla="*/ 0 w 10301"/>
                  <a:gd name="T23" fmla="*/ 0 h 3607"/>
                  <a:gd name="T24" fmla="*/ 0 w 10301"/>
                  <a:gd name="T25" fmla="*/ 0 h 3607"/>
                  <a:gd name="T26" fmla="*/ 0 w 10301"/>
                  <a:gd name="T27" fmla="*/ 0 h 3607"/>
                  <a:gd name="T28" fmla="*/ 0 w 10301"/>
                  <a:gd name="T29" fmla="*/ 0 h 3607"/>
                  <a:gd name="T30" fmla="*/ 0 w 10301"/>
                  <a:gd name="T31" fmla="*/ 0 h 3607"/>
                  <a:gd name="T32" fmla="*/ 0 w 10301"/>
                  <a:gd name="T33" fmla="*/ 0 h 3607"/>
                  <a:gd name="T34" fmla="*/ 0 w 10301"/>
                  <a:gd name="T35" fmla="*/ 0 h 3607"/>
                  <a:gd name="T36" fmla="*/ 0 w 10301"/>
                  <a:gd name="T37" fmla="*/ 0 h 3607"/>
                  <a:gd name="T38" fmla="*/ 0 w 10301"/>
                  <a:gd name="T39" fmla="*/ 0 h 3607"/>
                  <a:gd name="T40" fmla="*/ 0 w 10301"/>
                  <a:gd name="T41" fmla="*/ 0 h 3607"/>
                  <a:gd name="T42" fmla="*/ 0 w 10301"/>
                  <a:gd name="T43" fmla="*/ 0 h 3607"/>
                  <a:gd name="T44" fmla="*/ 0 w 10301"/>
                  <a:gd name="T45" fmla="*/ 0 h 3607"/>
                  <a:gd name="T46" fmla="*/ 0 w 10301"/>
                  <a:gd name="T47" fmla="*/ 0 h 3607"/>
                  <a:gd name="T48" fmla="*/ 0 w 10301"/>
                  <a:gd name="T49" fmla="*/ 0 h 3607"/>
                  <a:gd name="T50" fmla="*/ 0 w 10301"/>
                  <a:gd name="T51" fmla="*/ 0 h 3607"/>
                  <a:gd name="T52" fmla="*/ 0 w 10301"/>
                  <a:gd name="T53" fmla="*/ 0 h 3607"/>
                  <a:gd name="T54" fmla="*/ 0 w 10301"/>
                  <a:gd name="T55" fmla="*/ 0 h 3607"/>
                  <a:gd name="T56" fmla="*/ 0 w 10301"/>
                  <a:gd name="T57" fmla="*/ 0 h 3607"/>
                  <a:gd name="T58" fmla="*/ 0 w 10301"/>
                  <a:gd name="T59" fmla="*/ 0 h 3607"/>
                  <a:gd name="T60" fmla="*/ 0 w 10301"/>
                  <a:gd name="T61" fmla="*/ 0 h 3607"/>
                  <a:gd name="T62" fmla="*/ 0 w 10301"/>
                  <a:gd name="T63" fmla="*/ 0 h 3607"/>
                  <a:gd name="T64" fmla="*/ 0 w 10301"/>
                  <a:gd name="T65" fmla="*/ 0 h 3607"/>
                  <a:gd name="T66" fmla="*/ 0 w 10301"/>
                  <a:gd name="T67" fmla="*/ 0 h 3607"/>
                  <a:gd name="T68" fmla="*/ 0 w 10301"/>
                  <a:gd name="T69" fmla="*/ 0 h 3607"/>
                  <a:gd name="T70" fmla="*/ 0 w 10301"/>
                  <a:gd name="T71" fmla="*/ 0 h 3607"/>
                  <a:gd name="T72" fmla="*/ 0 w 10301"/>
                  <a:gd name="T73" fmla="*/ 0 h 3607"/>
                  <a:gd name="T74" fmla="*/ 0 w 10301"/>
                  <a:gd name="T75" fmla="*/ 0 h 3607"/>
                  <a:gd name="T76" fmla="*/ 0 w 10301"/>
                  <a:gd name="T77" fmla="*/ 0 h 3607"/>
                  <a:gd name="T78" fmla="*/ 0 w 10301"/>
                  <a:gd name="T79" fmla="*/ 0 h 3607"/>
                  <a:gd name="T80" fmla="*/ 0 w 10301"/>
                  <a:gd name="T81" fmla="*/ 0 h 3607"/>
                  <a:gd name="T82" fmla="*/ 0 w 10301"/>
                  <a:gd name="T83" fmla="*/ 0 h 3607"/>
                  <a:gd name="T84" fmla="*/ 0 w 10301"/>
                  <a:gd name="T85" fmla="*/ 0 h 3607"/>
                  <a:gd name="T86" fmla="*/ 0 w 10301"/>
                  <a:gd name="T87" fmla="*/ 0 h 3607"/>
                  <a:gd name="T88" fmla="*/ 0 w 10301"/>
                  <a:gd name="T89" fmla="*/ 0 h 3607"/>
                  <a:gd name="T90" fmla="*/ 0 w 10301"/>
                  <a:gd name="T91" fmla="*/ 0 h 3607"/>
                  <a:gd name="T92" fmla="*/ 0 w 10301"/>
                  <a:gd name="T93" fmla="*/ 0 h 3607"/>
                  <a:gd name="T94" fmla="*/ 0 w 10301"/>
                  <a:gd name="T95" fmla="*/ 0 h 3607"/>
                  <a:gd name="T96" fmla="*/ 0 w 10301"/>
                  <a:gd name="T97" fmla="*/ 0 h 3607"/>
                  <a:gd name="T98" fmla="*/ 0 w 10301"/>
                  <a:gd name="T99" fmla="*/ 0 h 3607"/>
                  <a:gd name="T100" fmla="*/ 0 w 10301"/>
                  <a:gd name="T101" fmla="*/ 0 h 3607"/>
                  <a:gd name="T102" fmla="*/ 0 w 10301"/>
                  <a:gd name="T103" fmla="*/ 0 h 3607"/>
                  <a:gd name="T104" fmla="*/ 0 w 10301"/>
                  <a:gd name="T105" fmla="*/ 0 h 3607"/>
                  <a:gd name="T106" fmla="*/ 0 w 10301"/>
                  <a:gd name="T107" fmla="*/ 0 h 3607"/>
                  <a:gd name="T108" fmla="*/ 0 w 10301"/>
                  <a:gd name="T109" fmla="*/ 0 h 3607"/>
                  <a:gd name="T110" fmla="*/ 0 w 10301"/>
                  <a:gd name="T111" fmla="*/ 0 h 3607"/>
                  <a:gd name="T112" fmla="*/ 0 w 10301"/>
                  <a:gd name="T113" fmla="*/ 0 h 3607"/>
                  <a:gd name="T114" fmla="*/ 0 w 10301"/>
                  <a:gd name="T115" fmla="*/ 0 h 3607"/>
                  <a:gd name="T116" fmla="*/ 0 w 10301"/>
                  <a:gd name="T117" fmla="*/ 0 h 3607"/>
                  <a:gd name="T118" fmla="*/ 0 w 10301"/>
                  <a:gd name="T119" fmla="*/ 0 h 3607"/>
                  <a:gd name="T120" fmla="*/ 0 w 10301"/>
                  <a:gd name="T121" fmla="*/ 0 h 3607"/>
                  <a:gd name="T122" fmla="*/ 0 w 10301"/>
                  <a:gd name="T123" fmla="*/ 0 h 3607"/>
                  <a:gd name="T124" fmla="*/ 0 w 10301"/>
                  <a:gd name="T125" fmla="*/ 0 h 36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01"/>
                  <a:gd name="T190" fmla="*/ 0 h 3607"/>
                  <a:gd name="T191" fmla="*/ 10301 w 10301"/>
                  <a:gd name="T192" fmla="*/ 3607 h 36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01" h="3607">
                    <a:moveTo>
                      <a:pt x="9772" y="401"/>
                    </a:moveTo>
                    <a:lnTo>
                      <a:pt x="9784" y="461"/>
                    </a:lnTo>
                    <a:lnTo>
                      <a:pt x="9803" y="538"/>
                    </a:lnTo>
                    <a:lnTo>
                      <a:pt x="9826" y="629"/>
                    </a:lnTo>
                    <a:lnTo>
                      <a:pt x="9856" y="732"/>
                    </a:lnTo>
                    <a:lnTo>
                      <a:pt x="9889" y="843"/>
                    </a:lnTo>
                    <a:lnTo>
                      <a:pt x="9925" y="961"/>
                    </a:lnTo>
                    <a:lnTo>
                      <a:pt x="9962" y="1082"/>
                    </a:lnTo>
                    <a:lnTo>
                      <a:pt x="10002" y="1205"/>
                    </a:lnTo>
                    <a:lnTo>
                      <a:pt x="10042" y="1326"/>
                    </a:lnTo>
                    <a:lnTo>
                      <a:pt x="10084" y="1442"/>
                    </a:lnTo>
                    <a:lnTo>
                      <a:pt x="10122" y="1552"/>
                    </a:lnTo>
                    <a:lnTo>
                      <a:pt x="10160" y="1653"/>
                    </a:lnTo>
                    <a:lnTo>
                      <a:pt x="10195" y="1741"/>
                    </a:lnTo>
                    <a:lnTo>
                      <a:pt x="10226" y="1815"/>
                    </a:lnTo>
                    <a:lnTo>
                      <a:pt x="10239" y="1846"/>
                    </a:lnTo>
                    <a:lnTo>
                      <a:pt x="10253" y="1871"/>
                    </a:lnTo>
                    <a:lnTo>
                      <a:pt x="10264" y="1892"/>
                    </a:lnTo>
                    <a:lnTo>
                      <a:pt x="10274" y="1909"/>
                    </a:lnTo>
                    <a:lnTo>
                      <a:pt x="10283" y="1921"/>
                    </a:lnTo>
                    <a:lnTo>
                      <a:pt x="10291" y="1936"/>
                    </a:lnTo>
                    <a:lnTo>
                      <a:pt x="10296" y="1950"/>
                    </a:lnTo>
                    <a:lnTo>
                      <a:pt x="10298" y="1965"/>
                    </a:lnTo>
                    <a:lnTo>
                      <a:pt x="10301" y="1980"/>
                    </a:lnTo>
                    <a:lnTo>
                      <a:pt x="10301" y="1995"/>
                    </a:lnTo>
                    <a:lnTo>
                      <a:pt x="10298" y="2011"/>
                    </a:lnTo>
                    <a:lnTo>
                      <a:pt x="10296" y="2027"/>
                    </a:lnTo>
                    <a:lnTo>
                      <a:pt x="10291" y="2043"/>
                    </a:lnTo>
                    <a:lnTo>
                      <a:pt x="10286" y="2060"/>
                    </a:lnTo>
                    <a:lnTo>
                      <a:pt x="10279" y="2077"/>
                    </a:lnTo>
                    <a:lnTo>
                      <a:pt x="10272" y="2093"/>
                    </a:lnTo>
                    <a:lnTo>
                      <a:pt x="10263" y="2110"/>
                    </a:lnTo>
                    <a:lnTo>
                      <a:pt x="10253" y="2127"/>
                    </a:lnTo>
                    <a:lnTo>
                      <a:pt x="10243" y="2143"/>
                    </a:lnTo>
                    <a:lnTo>
                      <a:pt x="10232" y="2159"/>
                    </a:lnTo>
                    <a:lnTo>
                      <a:pt x="10208" y="2191"/>
                    </a:lnTo>
                    <a:lnTo>
                      <a:pt x="10182" y="2222"/>
                    </a:lnTo>
                    <a:lnTo>
                      <a:pt x="10156" y="2251"/>
                    </a:lnTo>
                    <a:lnTo>
                      <a:pt x="10130" y="2278"/>
                    </a:lnTo>
                    <a:lnTo>
                      <a:pt x="10102" y="2303"/>
                    </a:lnTo>
                    <a:lnTo>
                      <a:pt x="10077" y="2324"/>
                    </a:lnTo>
                    <a:lnTo>
                      <a:pt x="10054" y="2343"/>
                    </a:lnTo>
                    <a:lnTo>
                      <a:pt x="10032" y="2358"/>
                    </a:lnTo>
                    <a:lnTo>
                      <a:pt x="10025" y="2365"/>
                    </a:lnTo>
                    <a:lnTo>
                      <a:pt x="10019" y="2373"/>
                    </a:lnTo>
                    <a:lnTo>
                      <a:pt x="10015" y="2380"/>
                    </a:lnTo>
                    <a:lnTo>
                      <a:pt x="10012" y="2390"/>
                    </a:lnTo>
                    <a:lnTo>
                      <a:pt x="10012" y="2399"/>
                    </a:lnTo>
                    <a:lnTo>
                      <a:pt x="10014" y="2409"/>
                    </a:lnTo>
                    <a:lnTo>
                      <a:pt x="10016" y="2420"/>
                    </a:lnTo>
                    <a:lnTo>
                      <a:pt x="10020" y="2430"/>
                    </a:lnTo>
                    <a:lnTo>
                      <a:pt x="10029" y="2453"/>
                    </a:lnTo>
                    <a:lnTo>
                      <a:pt x="10037" y="2476"/>
                    </a:lnTo>
                    <a:lnTo>
                      <a:pt x="10041" y="2488"/>
                    </a:lnTo>
                    <a:lnTo>
                      <a:pt x="10045" y="2499"/>
                    </a:lnTo>
                    <a:lnTo>
                      <a:pt x="10047" y="2511"/>
                    </a:lnTo>
                    <a:lnTo>
                      <a:pt x="10050" y="2523"/>
                    </a:lnTo>
                    <a:lnTo>
                      <a:pt x="10050" y="2534"/>
                    </a:lnTo>
                    <a:lnTo>
                      <a:pt x="10049" y="2545"/>
                    </a:lnTo>
                    <a:lnTo>
                      <a:pt x="10046" y="2555"/>
                    </a:lnTo>
                    <a:lnTo>
                      <a:pt x="10040" y="2565"/>
                    </a:lnTo>
                    <a:lnTo>
                      <a:pt x="10032" y="2575"/>
                    </a:lnTo>
                    <a:lnTo>
                      <a:pt x="10022" y="2585"/>
                    </a:lnTo>
                    <a:lnTo>
                      <a:pt x="10010" y="2594"/>
                    </a:lnTo>
                    <a:lnTo>
                      <a:pt x="9994" y="2601"/>
                    </a:lnTo>
                    <a:lnTo>
                      <a:pt x="9974" y="2609"/>
                    </a:lnTo>
                    <a:lnTo>
                      <a:pt x="9951" y="2615"/>
                    </a:lnTo>
                    <a:lnTo>
                      <a:pt x="9924" y="2621"/>
                    </a:lnTo>
                    <a:lnTo>
                      <a:pt x="9893" y="2626"/>
                    </a:lnTo>
                    <a:lnTo>
                      <a:pt x="9856" y="2630"/>
                    </a:lnTo>
                    <a:lnTo>
                      <a:pt x="9816" y="2632"/>
                    </a:lnTo>
                    <a:lnTo>
                      <a:pt x="9772" y="2634"/>
                    </a:lnTo>
                    <a:lnTo>
                      <a:pt x="9722" y="2635"/>
                    </a:lnTo>
                    <a:lnTo>
                      <a:pt x="9657" y="2634"/>
                    </a:lnTo>
                    <a:lnTo>
                      <a:pt x="9598" y="2629"/>
                    </a:lnTo>
                    <a:lnTo>
                      <a:pt x="9546" y="2620"/>
                    </a:lnTo>
                    <a:lnTo>
                      <a:pt x="9500" y="2610"/>
                    </a:lnTo>
                    <a:lnTo>
                      <a:pt x="9458" y="2598"/>
                    </a:lnTo>
                    <a:lnTo>
                      <a:pt x="9421" y="2583"/>
                    </a:lnTo>
                    <a:lnTo>
                      <a:pt x="9390" y="2566"/>
                    </a:lnTo>
                    <a:lnTo>
                      <a:pt x="9361" y="2548"/>
                    </a:lnTo>
                    <a:lnTo>
                      <a:pt x="9336" y="2529"/>
                    </a:lnTo>
                    <a:lnTo>
                      <a:pt x="9315" y="2509"/>
                    </a:lnTo>
                    <a:lnTo>
                      <a:pt x="9296" y="2489"/>
                    </a:lnTo>
                    <a:lnTo>
                      <a:pt x="9280" y="2469"/>
                    </a:lnTo>
                    <a:lnTo>
                      <a:pt x="9250" y="2429"/>
                    </a:lnTo>
                    <a:lnTo>
                      <a:pt x="9225" y="2392"/>
                    </a:lnTo>
                    <a:lnTo>
                      <a:pt x="9213" y="2375"/>
                    </a:lnTo>
                    <a:lnTo>
                      <a:pt x="9199" y="2360"/>
                    </a:lnTo>
                    <a:lnTo>
                      <a:pt x="9185" y="2347"/>
                    </a:lnTo>
                    <a:lnTo>
                      <a:pt x="9170" y="2337"/>
                    </a:lnTo>
                    <a:lnTo>
                      <a:pt x="9153" y="2328"/>
                    </a:lnTo>
                    <a:lnTo>
                      <a:pt x="9133" y="2323"/>
                    </a:lnTo>
                    <a:lnTo>
                      <a:pt x="9110" y="2320"/>
                    </a:lnTo>
                    <a:lnTo>
                      <a:pt x="9085" y="2322"/>
                    </a:lnTo>
                    <a:lnTo>
                      <a:pt x="9057" y="2328"/>
                    </a:lnTo>
                    <a:lnTo>
                      <a:pt x="9023" y="2337"/>
                    </a:lnTo>
                    <a:lnTo>
                      <a:pt x="8985" y="2350"/>
                    </a:lnTo>
                    <a:lnTo>
                      <a:pt x="8943" y="2369"/>
                    </a:lnTo>
                    <a:lnTo>
                      <a:pt x="8894" y="2393"/>
                    </a:lnTo>
                    <a:lnTo>
                      <a:pt x="8841" y="2422"/>
                    </a:lnTo>
                    <a:lnTo>
                      <a:pt x="8781" y="2457"/>
                    </a:lnTo>
                    <a:lnTo>
                      <a:pt x="8713" y="2496"/>
                    </a:lnTo>
                    <a:lnTo>
                      <a:pt x="8627" y="2550"/>
                    </a:lnTo>
                    <a:lnTo>
                      <a:pt x="8554" y="2593"/>
                    </a:lnTo>
                    <a:lnTo>
                      <a:pt x="8521" y="2611"/>
                    </a:lnTo>
                    <a:lnTo>
                      <a:pt x="8491" y="2628"/>
                    </a:lnTo>
                    <a:lnTo>
                      <a:pt x="8464" y="2641"/>
                    </a:lnTo>
                    <a:lnTo>
                      <a:pt x="8440" y="2652"/>
                    </a:lnTo>
                    <a:lnTo>
                      <a:pt x="8418" y="2662"/>
                    </a:lnTo>
                    <a:lnTo>
                      <a:pt x="8398" y="2670"/>
                    </a:lnTo>
                    <a:lnTo>
                      <a:pt x="8379" y="2676"/>
                    </a:lnTo>
                    <a:lnTo>
                      <a:pt x="8363" y="2680"/>
                    </a:lnTo>
                    <a:lnTo>
                      <a:pt x="8348" y="2682"/>
                    </a:lnTo>
                    <a:lnTo>
                      <a:pt x="8335" y="2684"/>
                    </a:lnTo>
                    <a:lnTo>
                      <a:pt x="8324" y="2682"/>
                    </a:lnTo>
                    <a:lnTo>
                      <a:pt x="8314" y="2681"/>
                    </a:lnTo>
                    <a:lnTo>
                      <a:pt x="8304" y="2677"/>
                    </a:lnTo>
                    <a:lnTo>
                      <a:pt x="8297" y="2672"/>
                    </a:lnTo>
                    <a:lnTo>
                      <a:pt x="8289" y="2666"/>
                    </a:lnTo>
                    <a:lnTo>
                      <a:pt x="8282" y="2660"/>
                    </a:lnTo>
                    <a:lnTo>
                      <a:pt x="8275" y="2651"/>
                    </a:lnTo>
                    <a:lnTo>
                      <a:pt x="8269" y="2642"/>
                    </a:lnTo>
                    <a:lnTo>
                      <a:pt x="8264" y="2632"/>
                    </a:lnTo>
                    <a:lnTo>
                      <a:pt x="8258" y="2621"/>
                    </a:lnTo>
                    <a:lnTo>
                      <a:pt x="8245" y="2598"/>
                    </a:lnTo>
                    <a:lnTo>
                      <a:pt x="8232" y="2573"/>
                    </a:lnTo>
                    <a:lnTo>
                      <a:pt x="8224" y="2559"/>
                    </a:lnTo>
                    <a:lnTo>
                      <a:pt x="8216" y="2545"/>
                    </a:lnTo>
                    <a:lnTo>
                      <a:pt x="8206" y="2530"/>
                    </a:lnTo>
                    <a:lnTo>
                      <a:pt x="8196" y="2516"/>
                    </a:lnTo>
                    <a:lnTo>
                      <a:pt x="8194" y="2510"/>
                    </a:lnTo>
                    <a:lnTo>
                      <a:pt x="8188" y="2496"/>
                    </a:lnTo>
                    <a:lnTo>
                      <a:pt x="8183" y="2486"/>
                    </a:lnTo>
                    <a:lnTo>
                      <a:pt x="8176" y="2476"/>
                    </a:lnTo>
                    <a:lnTo>
                      <a:pt x="8166" y="2466"/>
                    </a:lnTo>
                    <a:lnTo>
                      <a:pt x="8153" y="2458"/>
                    </a:lnTo>
                    <a:lnTo>
                      <a:pt x="8146" y="2453"/>
                    </a:lnTo>
                    <a:lnTo>
                      <a:pt x="8137" y="2449"/>
                    </a:lnTo>
                    <a:lnTo>
                      <a:pt x="8127" y="2445"/>
                    </a:lnTo>
                    <a:lnTo>
                      <a:pt x="8117" y="2442"/>
                    </a:lnTo>
                    <a:lnTo>
                      <a:pt x="8106" y="2439"/>
                    </a:lnTo>
                    <a:lnTo>
                      <a:pt x="8093" y="2438"/>
                    </a:lnTo>
                    <a:lnTo>
                      <a:pt x="8081" y="2435"/>
                    </a:lnTo>
                    <a:lnTo>
                      <a:pt x="8066" y="2435"/>
                    </a:lnTo>
                    <a:lnTo>
                      <a:pt x="8050" y="2435"/>
                    </a:lnTo>
                    <a:lnTo>
                      <a:pt x="8033" y="2435"/>
                    </a:lnTo>
                    <a:lnTo>
                      <a:pt x="8015" y="2438"/>
                    </a:lnTo>
                    <a:lnTo>
                      <a:pt x="7996" y="2440"/>
                    </a:lnTo>
                    <a:lnTo>
                      <a:pt x="7975" y="2444"/>
                    </a:lnTo>
                    <a:lnTo>
                      <a:pt x="7952" y="2449"/>
                    </a:lnTo>
                    <a:lnTo>
                      <a:pt x="7929" y="2454"/>
                    </a:lnTo>
                    <a:lnTo>
                      <a:pt x="7904" y="2462"/>
                    </a:lnTo>
                    <a:lnTo>
                      <a:pt x="7854" y="2476"/>
                    </a:lnTo>
                    <a:lnTo>
                      <a:pt x="7811" y="2489"/>
                    </a:lnTo>
                    <a:lnTo>
                      <a:pt x="7774" y="2499"/>
                    </a:lnTo>
                    <a:lnTo>
                      <a:pt x="7743" y="2505"/>
                    </a:lnTo>
                    <a:lnTo>
                      <a:pt x="7729" y="2508"/>
                    </a:lnTo>
                    <a:lnTo>
                      <a:pt x="7716" y="2509"/>
                    </a:lnTo>
                    <a:lnTo>
                      <a:pt x="7705" y="2509"/>
                    </a:lnTo>
                    <a:lnTo>
                      <a:pt x="7694" y="2509"/>
                    </a:lnTo>
                    <a:lnTo>
                      <a:pt x="7684" y="2508"/>
                    </a:lnTo>
                    <a:lnTo>
                      <a:pt x="7675" y="2506"/>
                    </a:lnTo>
                    <a:lnTo>
                      <a:pt x="7668" y="2504"/>
                    </a:lnTo>
                    <a:lnTo>
                      <a:pt x="7660" y="2500"/>
                    </a:lnTo>
                    <a:lnTo>
                      <a:pt x="7654" y="2496"/>
                    </a:lnTo>
                    <a:lnTo>
                      <a:pt x="7648" y="2491"/>
                    </a:lnTo>
                    <a:lnTo>
                      <a:pt x="7642" y="2486"/>
                    </a:lnTo>
                    <a:lnTo>
                      <a:pt x="7637" y="2480"/>
                    </a:lnTo>
                    <a:lnTo>
                      <a:pt x="7628" y="2465"/>
                    </a:lnTo>
                    <a:lnTo>
                      <a:pt x="7620" y="2448"/>
                    </a:lnTo>
                    <a:lnTo>
                      <a:pt x="7605" y="2402"/>
                    </a:lnTo>
                    <a:lnTo>
                      <a:pt x="7588" y="2343"/>
                    </a:lnTo>
                    <a:lnTo>
                      <a:pt x="7579" y="2310"/>
                    </a:lnTo>
                    <a:lnTo>
                      <a:pt x="7572" y="2277"/>
                    </a:lnTo>
                    <a:lnTo>
                      <a:pt x="7565" y="2243"/>
                    </a:lnTo>
                    <a:lnTo>
                      <a:pt x="7559" y="2209"/>
                    </a:lnTo>
                    <a:lnTo>
                      <a:pt x="7553" y="2176"/>
                    </a:lnTo>
                    <a:lnTo>
                      <a:pt x="7544" y="2142"/>
                    </a:lnTo>
                    <a:lnTo>
                      <a:pt x="7539" y="2126"/>
                    </a:lnTo>
                    <a:lnTo>
                      <a:pt x="7534" y="2110"/>
                    </a:lnTo>
                    <a:lnTo>
                      <a:pt x="7529" y="2093"/>
                    </a:lnTo>
                    <a:lnTo>
                      <a:pt x="7523" y="2077"/>
                    </a:lnTo>
                    <a:lnTo>
                      <a:pt x="7515" y="2061"/>
                    </a:lnTo>
                    <a:lnTo>
                      <a:pt x="7507" y="2046"/>
                    </a:lnTo>
                    <a:lnTo>
                      <a:pt x="7498" y="2031"/>
                    </a:lnTo>
                    <a:lnTo>
                      <a:pt x="7488" y="2016"/>
                    </a:lnTo>
                    <a:lnTo>
                      <a:pt x="7477" y="2001"/>
                    </a:lnTo>
                    <a:lnTo>
                      <a:pt x="7464" y="1987"/>
                    </a:lnTo>
                    <a:lnTo>
                      <a:pt x="7452" y="1973"/>
                    </a:lnTo>
                    <a:lnTo>
                      <a:pt x="7437" y="1960"/>
                    </a:lnTo>
                    <a:lnTo>
                      <a:pt x="7421" y="1947"/>
                    </a:lnTo>
                    <a:lnTo>
                      <a:pt x="7403" y="1935"/>
                    </a:lnTo>
                    <a:lnTo>
                      <a:pt x="7383" y="1924"/>
                    </a:lnTo>
                    <a:lnTo>
                      <a:pt x="7362" y="1912"/>
                    </a:lnTo>
                    <a:lnTo>
                      <a:pt x="7340" y="1902"/>
                    </a:lnTo>
                    <a:lnTo>
                      <a:pt x="7316" y="1892"/>
                    </a:lnTo>
                    <a:lnTo>
                      <a:pt x="7290" y="1882"/>
                    </a:lnTo>
                    <a:lnTo>
                      <a:pt x="7261" y="1874"/>
                    </a:lnTo>
                    <a:lnTo>
                      <a:pt x="7206" y="1857"/>
                    </a:lnTo>
                    <a:lnTo>
                      <a:pt x="7156" y="1841"/>
                    </a:lnTo>
                    <a:lnTo>
                      <a:pt x="7112" y="1824"/>
                    </a:lnTo>
                    <a:lnTo>
                      <a:pt x="7073" y="1806"/>
                    </a:lnTo>
                    <a:lnTo>
                      <a:pt x="7005" y="1775"/>
                    </a:lnTo>
                    <a:lnTo>
                      <a:pt x="6950" y="1750"/>
                    </a:lnTo>
                    <a:lnTo>
                      <a:pt x="6927" y="1740"/>
                    </a:lnTo>
                    <a:lnTo>
                      <a:pt x="6904" y="1733"/>
                    </a:lnTo>
                    <a:lnTo>
                      <a:pt x="6894" y="1730"/>
                    </a:lnTo>
                    <a:lnTo>
                      <a:pt x="6884" y="1729"/>
                    </a:lnTo>
                    <a:lnTo>
                      <a:pt x="6873" y="1729"/>
                    </a:lnTo>
                    <a:lnTo>
                      <a:pt x="6863" y="1729"/>
                    </a:lnTo>
                    <a:lnTo>
                      <a:pt x="6853" y="1730"/>
                    </a:lnTo>
                    <a:lnTo>
                      <a:pt x="6843" y="1733"/>
                    </a:lnTo>
                    <a:lnTo>
                      <a:pt x="6833" y="1735"/>
                    </a:lnTo>
                    <a:lnTo>
                      <a:pt x="6822" y="1740"/>
                    </a:lnTo>
                    <a:lnTo>
                      <a:pt x="6812" y="1745"/>
                    </a:lnTo>
                    <a:lnTo>
                      <a:pt x="6800" y="1753"/>
                    </a:lnTo>
                    <a:lnTo>
                      <a:pt x="6789" y="1760"/>
                    </a:lnTo>
                    <a:lnTo>
                      <a:pt x="6777" y="1770"/>
                    </a:lnTo>
                    <a:lnTo>
                      <a:pt x="6759" y="1786"/>
                    </a:lnTo>
                    <a:lnTo>
                      <a:pt x="6743" y="1805"/>
                    </a:lnTo>
                    <a:lnTo>
                      <a:pt x="6729" y="1822"/>
                    </a:lnTo>
                    <a:lnTo>
                      <a:pt x="6718" y="1842"/>
                    </a:lnTo>
                    <a:lnTo>
                      <a:pt x="6708" y="1862"/>
                    </a:lnTo>
                    <a:lnTo>
                      <a:pt x="6701" y="1884"/>
                    </a:lnTo>
                    <a:lnTo>
                      <a:pt x="6694" y="1905"/>
                    </a:lnTo>
                    <a:lnTo>
                      <a:pt x="6691" y="1927"/>
                    </a:lnTo>
                    <a:lnTo>
                      <a:pt x="6688" y="1951"/>
                    </a:lnTo>
                    <a:lnTo>
                      <a:pt x="6688" y="1973"/>
                    </a:lnTo>
                    <a:lnTo>
                      <a:pt x="6688" y="1998"/>
                    </a:lnTo>
                    <a:lnTo>
                      <a:pt x="6691" y="2022"/>
                    </a:lnTo>
                    <a:lnTo>
                      <a:pt x="6693" y="2047"/>
                    </a:lnTo>
                    <a:lnTo>
                      <a:pt x="6698" y="2072"/>
                    </a:lnTo>
                    <a:lnTo>
                      <a:pt x="6703" y="2097"/>
                    </a:lnTo>
                    <a:lnTo>
                      <a:pt x="6709" y="2123"/>
                    </a:lnTo>
                    <a:lnTo>
                      <a:pt x="6724" y="2174"/>
                    </a:lnTo>
                    <a:lnTo>
                      <a:pt x="6743" y="2226"/>
                    </a:lnTo>
                    <a:lnTo>
                      <a:pt x="6763" y="2277"/>
                    </a:lnTo>
                    <a:lnTo>
                      <a:pt x="6783" y="2328"/>
                    </a:lnTo>
                    <a:lnTo>
                      <a:pt x="6824" y="2427"/>
                    </a:lnTo>
                    <a:lnTo>
                      <a:pt x="6860" y="2516"/>
                    </a:lnTo>
                    <a:lnTo>
                      <a:pt x="6877" y="2556"/>
                    </a:lnTo>
                    <a:lnTo>
                      <a:pt x="6890" y="2593"/>
                    </a:lnTo>
                    <a:lnTo>
                      <a:pt x="6900" y="2626"/>
                    </a:lnTo>
                    <a:lnTo>
                      <a:pt x="6908" y="2656"/>
                    </a:lnTo>
                    <a:lnTo>
                      <a:pt x="6910" y="2671"/>
                    </a:lnTo>
                    <a:lnTo>
                      <a:pt x="6913" y="2685"/>
                    </a:lnTo>
                    <a:lnTo>
                      <a:pt x="6914" y="2697"/>
                    </a:lnTo>
                    <a:lnTo>
                      <a:pt x="6914" y="2710"/>
                    </a:lnTo>
                    <a:lnTo>
                      <a:pt x="6913" y="2721"/>
                    </a:lnTo>
                    <a:lnTo>
                      <a:pt x="6910" y="2734"/>
                    </a:lnTo>
                    <a:lnTo>
                      <a:pt x="6908" y="2744"/>
                    </a:lnTo>
                    <a:lnTo>
                      <a:pt x="6904" y="2754"/>
                    </a:lnTo>
                    <a:lnTo>
                      <a:pt x="6899" y="2764"/>
                    </a:lnTo>
                    <a:lnTo>
                      <a:pt x="6893" y="2774"/>
                    </a:lnTo>
                    <a:lnTo>
                      <a:pt x="6887" y="2782"/>
                    </a:lnTo>
                    <a:lnTo>
                      <a:pt x="6878" y="2791"/>
                    </a:lnTo>
                    <a:lnTo>
                      <a:pt x="6868" y="2800"/>
                    </a:lnTo>
                    <a:lnTo>
                      <a:pt x="6857" y="2807"/>
                    </a:lnTo>
                    <a:lnTo>
                      <a:pt x="6845" y="2815"/>
                    </a:lnTo>
                    <a:lnTo>
                      <a:pt x="6832" y="2822"/>
                    </a:lnTo>
                    <a:lnTo>
                      <a:pt x="6817" y="2830"/>
                    </a:lnTo>
                    <a:lnTo>
                      <a:pt x="6800" y="2837"/>
                    </a:lnTo>
                    <a:lnTo>
                      <a:pt x="6783" y="2843"/>
                    </a:lnTo>
                    <a:lnTo>
                      <a:pt x="6764" y="2851"/>
                    </a:lnTo>
                    <a:lnTo>
                      <a:pt x="6722" y="2863"/>
                    </a:lnTo>
                    <a:lnTo>
                      <a:pt x="6673" y="2877"/>
                    </a:lnTo>
                    <a:lnTo>
                      <a:pt x="6620" y="2891"/>
                    </a:lnTo>
                    <a:lnTo>
                      <a:pt x="6563" y="2907"/>
                    </a:lnTo>
                    <a:lnTo>
                      <a:pt x="6505" y="2927"/>
                    </a:lnTo>
                    <a:lnTo>
                      <a:pt x="6445" y="2947"/>
                    </a:lnTo>
                    <a:lnTo>
                      <a:pt x="6385" y="2971"/>
                    </a:lnTo>
                    <a:lnTo>
                      <a:pt x="6326" y="2996"/>
                    </a:lnTo>
                    <a:lnTo>
                      <a:pt x="6298" y="3008"/>
                    </a:lnTo>
                    <a:lnTo>
                      <a:pt x="6269" y="3022"/>
                    </a:lnTo>
                    <a:lnTo>
                      <a:pt x="6241" y="3036"/>
                    </a:lnTo>
                    <a:lnTo>
                      <a:pt x="6214" y="3051"/>
                    </a:lnTo>
                    <a:lnTo>
                      <a:pt x="6188" y="3066"/>
                    </a:lnTo>
                    <a:lnTo>
                      <a:pt x="6162" y="3081"/>
                    </a:lnTo>
                    <a:lnTo>
                      <a:pt x="6137" y="3097"/>
                    </a:lnTo>
                    <a:lnTo>
                      <a:pt x="6114" y="3113"/>
                    </a:lnTo>
                    <a:lnTo>
                      <a:pt x="6092" y="3129"/>
                    </a:lnTo>
                    <a:lnTo>
                      <a:pt x="6071" y="3145"/>
                    </a:lnTo>
                    <a:lnTo>
                      <a:pt x="6052" y="3163"/>
                    </a:lnTo>
                    <a:lnTo>
                      <a:pt x="6034" y="3180"/>
                    </a:lnTo>
                    <a:lnTo>
                      <a:pt x="6018" y="3199"/>
                    </a:lnTo>
                    <a:lnTo>
                      <a:pt x="6003" y="3217"/>
                    </a:lnTo>
                    <a:lnTo>
                      <a:pt x="5992" y="3235"/>
                    </a:lnTo>
                    <a:lnTo>
                      <a:pt x="5981" y="3254"/>
                    </a:lnTo>
                    <a:lnTo>
                      <a:pt x="5973" y="3273"/>
                    </a:lnTo>
                    <a:lnTo>
                      <a:pt x="5967" y="3293"/>
                    </a:lnTo>
                    <a:lnTo>
                      <a:pt x="5963" y="3311"/>
                    </a:lnTo>
                    <a:lnTo>
                      <a:pt x="5962" y="3331"/>
                    </a:lnTo>
                    <a:lnTo>
                      <a:pt x="5961" y="3351"/>
                    </a:lnTo>
                    <a:lnTo>
                      <a:pt x="5959" y="3370"/>
                    </a:lnTo>
                    <a:lnTo>
                      <a:pt x="5957" y="3389"/>
                    </a:lnTo>
                    <a:lnTo>
                      <a:pt x="5953" y="3406"/>
                    </a:lnTo>
                    <a:lnTo>
                      <a:pt x="5948" y="3424"/>
                    </a:lnTo>
                    <a:lnTo>
                      <a:pt x="5943" y="3441"/>
                    </a:lnTo>
                    <a:lnTo>
                      <a:pt x="5936" y="3458"/>
                    </a:lnTo>
                    <a:lnTo>
                      <a:pt x="5928" y="3474"/>
                    </a:lnTo>
                    <a:lnTo>
                      <a:pt x="5921" y="3489"/>
                    </a:lnTo>
                    <a:lnTo>
                      <a:pt x="5911" y="3504"/>
                    </a:lnTo>
                    <a:lnTo>
                      <a:pt x="5901" y="3517"/>
                    </a:lnTo>
                    <a:lnTo>
                      <a:pt x="5891" y="3530"/>
                    </a:lnTo>
                    <a:lnTo>
                      <a:pt x="5878" y="3542"/>
                    </a:lnTo>
                    <a:lnTo>
                      <a:pt x="5866" y="3554"/>
                    </a:lnTo>
                    <a:lnTo>
                      <a:pt x="5853" y="3564"/>
                    </a:lnTo>
                    <a:lnTo>
                      <a:pt x="5840" y="3572"/>
                    </a:lnTo>
                    <a:lnTo>
                      <a:pt x="5825" y="3581"/>
                    </a:lnTo>
                    <a:lnTo>
                      <a:pt x="5810" y="3589"/>
                    </a:lnTo>
                    <a:lnTo>
                      <a:pt x="5795" y="3595"/>
                    </a:lnTo>
                    <a:lnTo>
                      <a:pt x="5777" y="3600"/>
                    </a:lnTo>
                    <a:lnTo>
                      <a:pt x="5761" y="3604"/>
                    </a:lnTo>
                    <a:lnTo>
                      <a:pt x="5744" y="3606"/>
                    </a:lnTo>
                    <a:lnTo>
                      <a:pt x="5726" y="3607"/>
                    </a:lnTo>
                    <a:lnTo>
                      <a:pt x="5707" y="3607"/>
                    </a:lnTo>
                    <a:lnTo>
                      <a:pt x="5689" y="3606"/>
                    </a:lnTo>
                    <a:lnTo>
                      <a:pt x="5670" y="3602"/>
                    </a:lnTo>
                    <a:lnTo>
                      <a:pt x="5650" y="3599"/>
                    </a:lnTo>
                    <a:lnTo>
                      <a:pt x="5630" y="3592"/>
                    </a:lnTo>
                    <a:lnTo>
                      <a:pt x="5610" y="3586"/>
                    </a:lnTo>
                    <a:lnTo>
                      <a:pt x="5589" y="3576"/>
                    </a:lnTo>
                    <a:lnTo>
                      <a:pt x="5568" y="3566"/>
                    </a:lnTo>
                    <a:lnTo>
                      <a:pt x="5546" y="3554"/>
                    </a:lnTo>
                    <a:lnTo>
                      <a:pt x="5505" y="3530"/>
                    </a:lnTo>
                    <a:lnTo>
                      <a:pt x="5465" y="3507"/>
                    </a:lnTo>
                    <a:lnTo>
                      <a:pt x="5425" y="3487"/>
                    </a:lnTo>
                    <a:lnTo>
                      <a:pt x="5388" y="3469"/>
                    </a:lnTo>
                    <a:lnTo>
                      <a:pt x="5352" y="3454"/>
                    </a:lnTo>
                    <a:lnTo>
                      <a:pt x="5317" y="3440"/>
                    </a:lnTo>
                    <a:lnTo>
                      <a:pt x="5282" y="3429"/>
                    </a:lnTo>
                    <a:lnTo>
                      <a:pt x="5248" y="3420"/>
                    </a:lnTo>
                    <a:lnTo>
                      <a:pt x="5215" y="3413"/>
                    </a:lnTo>
                    <a:lnTo>
                      <a:pt x="5181" y="3408"/>
                    </a:lnTo>
                    <a:lnTo>
                      <a:pt x="5147" y="3405"/>
                    </a:lnTo>
                    <a:lnTo>
                      <a:pt x="5115" y="3404"/>
                    </a:lnTo>
                    <a:lnTo>
                      <a:pt x="5081" y="3404"/>
                    </a:lnTo>
                    <a:lnTo>
                      <a:pt x="5047" y="3406"/>
                    </a:lnTo>
                    <a:lnTo>
                      <a:pt x="5014" y="3410"/>
                    </a:lnTo>
                    <a:lnTo>
                      <a:pt x="4979" y="3415"/>
                    </a:lnTo>
                    <a:lnTo>
                      <a:pt x="4961" y="3420"/>
                    </a:lnTo>
                    <a:lnTo>
                      <a:pt x="4942" y="3425"/>
                    </a:lnTo>
                    <a:lnTo>
                      <a:pt x="4924" y="3431"/>
                    </a:lnTo>
                    <a:lnTo>
                      <a:pt x="4905" y="3439"/>
                    </a:lnTo>
                    <a:lnTo>
                      <a:pt x="4868" y="3455"/>
                    </a:lnTo>
                    <a:lnTo>
                      <a:pt x="4828" y="3475"/>
                    </a:lnTo>
                    <a:lnTo>
                      <a:pt x="4787" y="3495"/>
                    </a:lnTo>
                    <a:lnTo>
                      <a:pt x="4744" y="3516"/>
                    </a:lnTo>
                    <a:lnTo>
                      <a:pt x="4722" y="3526"/>
                    </a:lnTo>
                    <a:lnTo>
                      <a:pt x="4699" y="3535"/>
                    </a:lnTo>
                    <a:lnTo>
                      <a:pt x="4677" y="3544"/>
                    </a:lnTo>
                    <a:lnTo>
                      <a:pt x="4654" y="3552"/>
                    </a:lnTo>
                    <a:lnTo>
                      <a:pt x="4631" y="3560"/>
                    </a:lnTo>
                    <a:lnTo>
                      <a:pt x="4608" y="3566"/>
                    </a:lnTo>
                    <a:lnTo>
                      <a:pt x="4583" y="3571"/>
                    </a:lnTo>
                    <a:lnTo>
                      <a:pt x="4559" y="3575"/>
                    </a:lnTo>
                    <a:lnTo>
                      <a:pt x="4534" y="3577"/>
                    </a:lnTo>
                    <a:lnTo>
                      <a:pt x="4510" y="3579"/>
                    </a:lnTo>
                    <a:lnTo>
                      <a:pt x="4485" y="3577"/>
                    </a:lnTo>
                    <a:lnTo>
                      <a:pt x="4458" y="3575"/>
                    </a:lnTo>
                    <a:lnTo>
                      <a:pt x="4432" y="3570"/>
                    </a:lnTo>
                    <a:lnTo>
                      <a:pt x="4406" y="3564"/>
                    </a:lnTo>
                    <a:lnTo>
                      <a:pt x="4378" y="3555"/>
                    </a:lnTo>
                    <a:lnTo>
                      <a:pt x="4351" y="3542"/>
                    </a:lnTo>
                    <a:lnTo>
                      <a:pt x="4324" y="3529"/>
                    </a:lnTo>
                    <a:lnTo>
                      <a:pt x="4295" y="3512"/>
                    </a:lnTo>
                    <a:lnTo>
                      <a:pt x="4266" y="3492"/>
                    </a:lnTo>
                    <a:lnTo>
                      <a:pt x="4237" y="3470"/>
                    </a:lnTo>
                    <a:lnTo>
                      <a:pt x="4180" y="3419"/>
                    </a:lnTo>
                    <a:lnTo>
                      <a:pt x="4123" y="3366"/>
                    </a:lnTo>
                    <a:lnTo>
                      <a:pt x="4067" y="3311"/>
                    </a:lnTo>
                    <a:lnTo>
                      <a:pt x="4010" y="3257"/>
                    </a:lnTo>
                    <a:lnTo>
                      <a:pt x="3903" y="3145"/>
                    </a:lnTo>
                    <a:lnTo>
                      <a:pt x="3801" y="3041"/>
                    </a:lnTo>
                    <a:lnTo>
                      <a:pt x="3751" y="2992"/>
                    </a:lnTo>
                    <a:lnTo>
                      <a:pt x="3702" y="2948"/>
                    </a:lnTo>
                    <a:lnTo>
                      <a:pt x="3677" y="2928"/>
                    </a:lnTo>
                    <a:lnTo>
                      <a:pt x="3653" y="2908"/>
                    </a:lnTo>
                    <a:lnTo>
                      <a:pt x="3631" y="2891"/>
                    </a:lnTo>
                    <a:lnTo>
                      <a:pt x="3609" y="2875"/>
                    </a:lnTo>
                    <a:lnTo>
                      <a:pt x="3585" y="2860"/>
                    </a:lnTo>
                    <a:lnTo>
                      <a:pt x="3564" y="2846"/>
                    </a:lnTo>
                    <a:lnTo>
                      <a:pt x="3541" y="2835"/>
                    </a:lnTo>
                    <a:lnTo>
                      <a:pt x="3520" y="2826"/>
                    </a:lnTo>
                    <a:lnTo>
                      <a:pt x="3499" y="2818"/>
                    </a:lnTo>
                    <a:lnTo>
                      <a:pt x="3478" y="2812"/>
                    </a:lnTo>
                    <a:lnTo>
                      <a:pt x="3458" y="2808"/>
                    </a:lnTo>
                    <a:lnTo>
                      <a:pt x="3438" y="2807"/>
                    </a:lnTo>
                    <a:lnTo>
                      <a:pt x="3418" y="2808"/>
                    </a:lnTo>
                    <a:lnTo>
                      <a:pt x="3399" y="2810"/>
                    </a:lnTo>
                    <a:lnTo>
                      <a:pt x="3380" y="2812"/>
                    </a:lnTo>
                    <a:lnTo>
                      <a:pt x="3363" y="2816"/>
                    </a:lnTo>
                    <a:lnTo>
                      <a:pt x="3327" y="2825"/>
                    </a:lnTo>
                    <a:lnTo>
                      <a:pt x="3293" y="2835"/>
                    </a:lnTo>
                    <a:lnTo>
                      <a:pt x="3229" y="2860"/>
                    </a:lnTo>
                    <a:lnTo>
                      <a:pt x="3169" y="2882"/>
                    </a:lnTo>
                    <a:lnTo>
                      <a:pt x="3154" y="2887"/>
                    </a:lnTo>
                    <a:lnTo>
                      <a:pt x="3141" y="2891"/>
                    </a:lnTo>
                    <a:lnTo>
                      <a:pt x="3126" y="2895"/>
                    </a:lnTo>
                    <a:lnTo>
                      <a:pt x="3112" y="2897"/>
                    </a:lnTo>
                    <a:lnTo>
                      <a:pt x="3098" y="2900"/>
                    </a:lnTo>
                    <a:lnTo>
                      <a:pt x="3084" y="2900"/>
                    </a:lnTo>
                    <a:lnTo>
                      <a:pt x="3071" y="2900"/>
                    </a:lnTo>
                    <a:lnTo>
                      <a:pt x="3058" y="2897"/>
                    </a:lnTo>
                    <a:lnTo>
                      <a:pt x="3045" y="2895"/>
                    </a:lnTo>
                    <a:lnTo>
                      <a:pt x="3031" y="2890"/>
                    </a:lnTo>
                    <a:lnTo>
                      <a:pt x="3018" y="2885"/>
                    </a:lnTo>
                    <a:lnTo>
                      <a:pt x="3005" y="2876"/>
                    </a:lnTo>
                    <a:lnTo>
                      <a:pt x="2992" y="2867"/>
                    </a:lnTo>
                    <a:lnTo>
                      <a:pt x="2978" y="2856"/>
                    </a:lnTo>
                    <a:lnTo>
                      <a:pt x="2966" y="2842"/>
                    </a:lnTo>
                    <a:lnTo>
                      <a:pt x="2953" y="2827"/>
                    </a:lnTo>
                    <a:lnTo>
                      <a:pt x="2929" y="2797"/>
                    </a:lnTo>
                    <a:lnTo>
                      <a:pt x="2910" y="2770"/>
                    </a:lnTo>
                    <a:lnTo>
                      <a:pt x="2894" y="2746"/>
                    </a:lnTo>
                    <a:lnTo>
                      <a:pt x="2882" y="2725"/>
                    </a:lnTo>
                    <a:lnTo>
                      <a:pt x="2874" y="2706"/>
                    </a:lnTo>
                    <a:lnTo>
                      <a:pt x="2867" y="2690"/>
                    </a:lnTo>
                    <a:lnTo>
                      <a:pt x="2864" y="2674"/>
                    </a:lnTo>
                    <a:lnTo>
                      <a:pt x="2864" y="2659"/>
                    </a:lnTo>
                    <a:lnTo>
                      <a:pt x="2865" y="2645"/>
                    </a:lnTo>
                    <a:lnTo>
                      <a:pt x="2867" y="2630"/>
                    </a:lnTo>
                    <a:lnTo>
                      <a:pt x="2871" y="2615"/>
                    </a:lnTo>
                    <a:lnTo>
                      <a:pt x="2877" y="2599"/>
                    </a:lnTo>
                    <a:lnTo>
                      <a:pt x="2890" y="2563"/>
                    </a:lnTo>
                    <a:lnTo>
                      <a:pt x="2904" y="2516"/>
                    </a:lnTo>
                    <a:lnTo>
                      <a:pt x="2911" y="2490"/>
                    </a:lnTo>
                    <a:lnTo>
                      <a:pt x="2920" y="2465"/>
                    </a:lnTo>
                    <a:lnTo>
                      <a:pt x="2929" y="2440"/>
                    </a:lnTo>
                    <a:lnTo>
                      <a:pt x="2938" y="2418"/>
                    </a:lnTo>
                    <a:lnTo>
                      <a:pt x="2947" y="2395"/>
                    </a:lnTo>
                    <a:lnTo>
                      <a:pt x="2956" y="2374"/>
                    </a:lnTo>
                    <a:lnTo>
                      <a:pt x="2961" y="2354"/>
                    </a:lnTo>
                    <a:lnTo>
                      <a:pt x="2965" y="2335"/>
                    </a:lnTo>
                    <a:lnTo>
                      <a:pt x="2966" y="2328"/>
                    </a:lnTo>
                    <a:lnTo>
                      <a:pt x="2966" y="2319"/>
                    </a:lnTo>
                    <a:lnTo>
                      <a:pt x="2965" y="2312"/>
                    </a:lnTo>
                    <a:lnTo>
                      <a:pt x="2963" y="2305"/>
                    </a:lnTo>
                    <a:lnTo>
                      <a:pt x="2960" y="2299"/>
                    </a:lnTo>
                    <a:lnTo>
                      <a:pt x="2956" y="2293"/>
                    </a:lnTo>
                    <a:lnTo>
                      <a:pt x="2951" y="2288"/>
                    </a:lnTo>
                    <a:lnTo>
                      <a:pt x="2943" y="2284"/>
                    </a:lnTo>
                    <a:lnTo>
                      <a:pt x="2936" y="2281"/>
                    </a:lnTo>
                    <a:lnTo>
                      <a:pt x="2926" y="2277"/>
                    </a:lnTo>
                    <a:lnTo>
                      <a:pt x="2915" y="2274"/>
                    </a:lnTo>
                    <a:lnTo>
                      <a:pt x="2902" y="2273"/>
                    </a:lnTo>
                    <a:lnTo>
                      <a:pt x="2889" y="2272"/>
                    </a:lnTo>
                    <a:lnTo>
                      <a:pt x="2872" y="2272"/>
                    </a:lnTo>
                    <a:lnTo>
                      <a:pt x="2854" y="2273"/>
                    </a:lnTo>
                    <a:lnTo>
                      <a:pt x="2834" y="2274"/>
                    </a:lnTo>
                    <a:lnTo>
                      <a:pt x="2796" y="2276"/>
                    </a:lnTo>
                    <a:lnTo>
                      <a:pt x="2765" y="2276"/>
                    </a:lnTo>
                    <a:lnTo>
                      <a:pt x="2751" y="2274"/>
                    </a:lnTo>
                    <a:lnTo>
                      <a:pt x="2740" y="2273"/>
                    </a:lnTo>
                    <a:lnTo>
                      <a:pt x="2731" y="2272"/>
                    </a:lnTo>
                    <a:lnTo>
                      <a:pt x="2723" y="2269"/>
                    </a:lnTo>
                    <a:lnTo>
                      <a:pt x="2716" y="2267"/>
                    </a:lnTo>
                    <a:lnTo>
                      <a:pt x="2710" y="2263"/>
                    </a:lnTo>
                    <a:lnTo>
                      <a:pt x="2706" y="2259"/>
                    </a:lnTo>
                    <a:lnTo>
                      <a:pt x="2704" y="2254"/>
                    </a:lnTo>
                    <a:lnTo>
                      <a:pt x="2701" y="2249"/>
                    </a:lnTo>
                    <a:lnTo>
                      <a:pt x="2700" y="2243"/>
                    </a:lnTo>
                    <a:lnTo>
                      <a:pt x="2700" y="2238"/>
                    </a:lnTo>
                    <a:lnTo>
                      <a:pt x="2701" y="2231"/>
                    </a:lnTo>
                    <a:lnTo>
                      <a:pt x="2705" y="2216"/>
                    </a:lnTo>
                    <a:lnTo>
                      <a:pt x="2711" y="2198"/>
                    </a:lnTo>
                    <a:lnTo>
                      <a:pt x="2720" y="2179"/>
                    </a:lnTo>
                    <a:lnTo>
                      <a:pt x="2729" y="2157"/>
                    </a:lnTo>
                    <a:lnTo>
                      <a:pt x="2739" y="2133"/>
                    </a:lnTo>
                    <a:lnTo>
                      <a:pt x="2749" y="2107"/>
                    </a:lnTo>
                    <a:lnTo>
                      <a:pt x="2758" y="2078"/>
                    </a:lnTo>
                    <a:lnTo>
                      <a:pt x="2765" y="2047"/>
                    </a:lnTo>
                    <a:lnTo>
                      <a:pt x="2780" y="1976"/>
                    </a:lnTo>
                    <a:lnTo>
                      <a:pt x="2795" y="1900"/>
                    </a:lnTo>
                    <a:lnTo>
                      <a:pt x="2801" y="1861"/>
                    </a:lnTo>
                    <a:lnTo>
                      <a:pt x="2807" y="1822"/>
                    </a:lnTo>
                    <a:lnTo>
                      <a:pt x="2810" y="1786"/>
                    </a:lnTo>
                    <a:lnTo>
                      <a:pt x="2811" y="1753"/>
                    </a:lnTo>
                    <a:lnTo>
                      <a:pt x="2811" y="1736"/>
                    </a:lnTo>
                    <a:lnTo>
                      <a:pt x="2810" y="1723"/>
                    </a:lnTo>
                    <a:lnTo>
                      <a:pt x="2807" y="1708"/>
                    </a:lnTo>
                    <a:lnTo>
                      <a:pt x="2805" y="1695"/>
                    </a:lnTo>
                    <a:lnTo>
                      <a:pt x="2801" y="1684"/>
                    </a:lnTo>
                    <a:lnTo>
                      <a:pt x="2796" y="1674"/>
                    </a:lnTo>
                    <a:lnTo>
                      <a:pt x="2790" y="1665"/>
                    </a:lnTo>
                    <a:lnTo>
                      <a:pt x="2783" y="1658"/>
                    </a:lnTo>
                    <a:lnTo>
                      <a:pt x="2774" y="1651"/>
                    </a:lnTo>
                    <a:lnTo>
                      <a:pt x="2764" y="1648"/>
                    </a:lnTo>
                    <a:lnTo>
                      <a:pt x="2754" y="1646"/>
                    </a:lnTo>
                    <a:lnTo>
                      <a:pt x="2741" y="1645"/>
                    </a:lnTo>
                    <a:lnTo>
                      <a:pt x="2728" y="1648"/>
                    </a:lnTo>
                    <a:lnTo>
                      <a:pt x="2711" y="1651"/>
                    </a:lnTo>
                    <a:lnTo>
                      <a:pt x="2695" y="1658"/>
                    </a:lnTo>
                    <a:lnTo>
                      <a:pt x="2676" y="1666"/>
                    </a:lnTo>
                    <a:lnTo>
                      <a:pt x="2658" y="1676"/>
                    </a:lnTo>
                    <a:lnTo>
                      <a:pt x="2640" y="1686"/>
                    </a:lnTo>
                    <a:lnTo>
                      <a:pt x="2625" y="1698"/>
                    </a:lnTo>
                    <a:lnTo>
                      <a:pt x="2610" y="1710"/>
                    </a:lnTo>
                    <a:lnTo>
                      <a:pt x="2598" y="1721"/>
                    </a:lnTo>
                    <a:lnTo>
                      <a:pt x="2587" y="1734"/>
                    </a:lnTo>
                    <a:lnTo>
                      <a:pt x="2577" y="1748"/>
                    </a:lnTo>
                    <a:lnTo>
                      <a:pt x="2568" y="1760"/>
                    </a:lnTo>
                    <a:lnTo>
                      <a:pt x="2560" y="1774"/>
                    </a:lnTo>
                    <a:lnTo>
                      <a:pt x="2554" y="1789"/>
                    </a:lnTo>
                    <a:lnTo>
                      <a:pt x="2548" y="1802"/>
                    </a:lnTo>
                    <a:lnTo>
                      <a:pt x="2544" y="1816"/>
                    </a:lnTo>
                    <a:lnTo>
                      <a:pt x="2540" y="1831"/>
                    </a:lnTo>
                    <a:lnTo>
                      <a:pt x="2538" y="1846"/>
                    </a:lnTo>
                    <a:lnTo>
                      <a:pt x="2537" y="1861"/>
                    </a:lnTo>
                    <a:lnTo>
                      <a:pt x="2535" y="1876"/>
                    </a:lnTo>
                    <a:lnTo>
                      <a:pt x="2535" y="1891"/>
                    </a:lnTo>
                    <a:lnTo>
                      <a:pt x="2537" y="1906"/>
                    </a:lnTo>
                    <a:lnTo>
                      <a:pt x="2538" y="1921"/>
                    </a:lnTo>
                    <a:lnTo>
                      <a:pt x="2540" y="1936"/>
                    </a:lnTo>
                    <a:lnTo>
                      <a:pt x="2545" y="1966"/>
                    </a:lnTo>
                    <a:lnTo>
                      <a:pt x="2553" y="1996"/>
                    </a:lnTo>
                    <a:lnTo>
                      <a:pt x="2562" y="2023"/>
                    </a:lnTo>
                    <a:lnTo>
                      <a:pt x="2572" y="2051"/>
                    </a:lnTo>
                    <a:lnTo>
                      <a:pt x="2582" y="2077"/>
                    </a:lnTo>
                    <a:lnTo>
                      <a:pt x="2592" y="2101"/>
                    </a:lnTo>
                    <a:lnTo>
                      <a:pt x="2597" y="2113"/>
                    </a:lnTo>
                    <a:lnTo>
                      <a:pt x="2600" y="2126"/>
                    </a:lnTo>
                    <a:lnTo>
                      <a:pt x="2603" y="2141"/>
                    </a:lnTo>
                    <a:lnTo>
                      <a:pt x="2605" y="2156"/>
                    </a:lnTo>
                    <a:lnTo>
                      <a:pt x="2608" y="2172"/>
                    </a:lnTo>
                    <a:lnTo>
                      <a:pt x="2609" y="2189"/>
                    </a:lnTo>
                    <a:lnTo>
                      <a:pt x="2609" y="2208"/>
                    </a:lnTo>
                    <a:lnTo>
                      <a:pt x="2609" y="2227"/>
                    </a:lnTo>
                    <a:lnTo>
                      <a:pt x="2609" y="2246"/>
                    </a:lnTo>
                    <a:lnTo>
                      <a:pt x="2607" y="2266"/>
                    </a:lnTo>
                    <a:lnTo>
                      <a:pt x="2605" y="2287"/>
                    </a:lnTo>
                    <a:lnTo>
                      <a:pt x="2602" y="2307"/>
                    </a:lnTo>
                    <a:lnTo>
                      <a:pt x="2598" y="2327"/>
                    </a:lnTo>
                    <a:lnTo>
                      <a:pt x="2594" y="2348"/>
                    </a:lnTo>
                    <a:lnTo>
                      <a:pt x="2588" y="2368"/>
                    </a:lnTo>
                    <a:lnTo>
                      <a:pt x="2583" y="2388"/>
                    </a:lnTo>
                    <a:lnTo>
                      <a:pt x="2575" y="2408"/>
                    </a:lnTo>
                    <a:lnTo>
                      <a:pt x="2568" y="2427"/>
                    </a:lnTo>
                    <a:lnTo>
                      <a:pt x="2559" y="2445"/>
                    </a:lnTo>
                    <a:lnTo>
                      <a:pt x="2549" y="2464"/>
                    </a:lnTo>
                    <a:lnTo>
                      <a:pt x="2539" y="2480"/>
                    </a:lnTo>
                    <a:lnTo>
                      <a:pt x="2528" y="2496"/>
                    </a:lnTo>
                    <a:lnTo>
                      <a:pt x="2517" y="2513"/>
                    </a:lnTo>
                    <a:lnTo>
                      <a:pt x="2503" y="2526"/>
                    </a:lnTo>
                    <a:lnTo>
                      <a:pt x="2489" y="2539"/>
                    </a:lnTo>
                    <a:lnTo>
                      <a:pt x="2474" y="2551"/>
                    </a:lnTo>
                    <a:lnTo>
                      <a:pt x="2458" y="2561"/>
                    </a:lnTo>
                    <a:lnTo>
                      <a:pt x="2442" y="2570"/>
                    </a:lnTo>
                    <a:lnTo>
                      <a:pt x="2424" y="2576"/>
                    </a:lnTo>
                    <a:lnTo>
                      <a:pt x="2406" y="2581"/>
                    </a:lnTo>
                    <a:lnTo>
                      <a:pt x="2386" y="2584"/>
                    </a:lnTo>
                    <a:lnTo>
                      <a:pt x="2364" y="2585"/>
                    </a:lnTo>
                    <a:lnTo>
                      <a:pt x="2346" y="2585"/>
                    </a:lnTo>
                    <a:lnTo>
                      <a:pt x="2328" y="2583"/>
                    </a:lnTo>
                    <a:lnTo>
                      <a:pt x="2313" y="2578"/>
                    </a:lnTo>
                    <a:lnTo>
                      <a:pt x="2301" y="2573"/>
                    </a:lnTo>
                    <a:lnTo>
                      <a:pt x="2290" y="2566"/>
                    </a:lnTo>
                    <a:lnTo>
                      <a:pt x="2280" y="2559"/>
                    </a:lnTo>
                    <a:lnTo>
                      <a:pt x="2272" y="2550"/>
                    </a:lnTo>
                    <a:lnTo>
                      <a:pt x="2266" y="2540"/>
                    </a:lnTo>
                    <a:lnTo>
                      <a:pt x="2260" y="2529"/>
                    </a:lnTo>
                    <a:lnTo>
                      <a:pt x="2256" y="2519"/>
                    </a:lnTo>
                    <a:lnTo>
                      <a:pt x="2251" y="2506"/>
                    </a:lnTo>
                    <a:lnTo>
                      <a:pt x="2248" y="2494"/>
                    </a:lnTo>
                    <a:lnTo>
                      <a:pt x="2242" y="2469"/>
                    </a:lnTo>
                    <a:lnTo>
                      <a:pt x="2236" y="2444"/>
                    </a:lnTo>
                    <a:lnTo>
                      <a:pt x="2233" y="2432"/>
                    </a:lnTo>
                    <a:lnTo>
                      <a:pt x="2228" y="2419"/>
                    </a:lnTo>
                    <a:lnTo>
                      <a:pt x="2223" y="2408"/>
                    </a:lnTo>
                    <a:lnTo>
                      <a:pt x="2219" y="2397"/>
                    </a:lnTo>
                    <a:lnTo>
                      <a:pt x="2211" y="2385"/>
                    </a:lnTo>
                    <a:lnTo>
                      <a:pt x="2202" y="2375"/>
                    </a:lnTo>
                    <a:lnTo>
                      <a:pt x="2194" y="2367"/>
                    </a:lnTo>
                    <a:lnTo>
                      <a:pt x="2181" y="2358"/>
                    </a:lnTo>
                    <a:lnTo>
                      <a:pt x="2169" y="2352"/>
                    </a:lnTo>
                    <a:lnTo>
                      <a:pt x="2152" y="2345"/>
                    </a:lnTo>
                    <a:lnTo>
                      <a:pt x="2135" y="2340"/>
                    </a:lnTo>
                    <a:lnTo>
                      <a:pt x="2114" y="2338"/>
                    </a:lnTo>
                    <a:lnTo>
                      <a:pt x="2091" y="2337"/>
                    </a:lnTo>
                    <a:lnTo>
                      <a:pt x="2065" y="2337"/>
                    </a:lnTo>
                    <a:lnTo>
                      <a:pt x="2036" y="2339"/>
                    </a:lnTo>
                    <a:lnTo>
                      <a:pt x="2004" y="2343"/>
                    </a:lnTo>
                    <a:lnTo>
                      <a:pt x="1971" y="2347"/>
                    </a:lnTo>
                    <a:lnTo>
                      <a:pt x="1941" y="2348"/>
                    </a:lnTo>
                    <a:lnTo>
                      <a:pt x="1913" y="2348"/>
                    </a:lnTo>
                    <a:lnTo>
                      <a:pt x="1888" y="2345"/>
                    </a:lnTo>
                    <a:lnTo>
                      <a:pt x="1864" y="2343"/>
                    </a:lnTo>
                    <a:lnTo>
                      <a:pt x="1842" y="2338"/>
                    </a:lnTo>
                    <a:lnTo>
                      <a:pt x="1823" y="2332"/>
                    </a:lnTo>
                    <a:lnTo>
                      <a:pt x="1804" y="2324"/>
                    </a:lnTo>
                    <a:lnTo>
                      <a:pt x="1788" y="2315"/>
                    </a:lnTo>
                    <a:lnTo>
                      <a:pt x="1772" y="2307"/>
                    </a:lnTo>
                    <a:lnTo>
                      <a:pt x="1758" y="2297"/>
                    </a:lnTo>
                    <a:lnTo>
                      <a:pt x="1744" y="2287"/>
                    </a:lnTo>
                    <a:lnTo>
                      <a:pt x="1719" y="2267"/>
                    </a:lnTo>
                    <a:lnTo>
                      <a:pt x="1697" y="2247"/>
                    </a:lnTo>
                    <a:lnTo>
                      <a:pt x="1687" y="2237"/>
                    </a:lnTo>
                    <a:lnTo>
                      <a:pt x="1676" y="2228"/>
                    </a:lnTo>
                    <a:lnTo>
                      <a:pt x="1664" y="2221"/>
                    </a:lnTo>
                    <a:lnTo>
                      <a:pt x="1653" y="2213"/>
                    </a:lnTo>
                    <a:lnTo>
                      <a:pt x="1641" y="2207"/>
                    </a:lnTo>
                    <a:lnTo>
                      <a:pt x="1628" y="2202"/>
                    </a:lnTo>
                    <a:lnTo>
                      <a:pt x="1615" y="2198"/>
                    </a:lnTo>
                    <a:lnTo>
                      <a:pt x="1601" y="2196"/>
                    </a:lnTo>
                    <a:lnTo>
                      <a:pt x="1585" y="2196"/>
                    </a:lnTo>
                    <a:lnTo>
                      <a:pt x="1568" y="2197"/>
                    </a:lnTo>
                    <a:lnTo>
                      <a:pt x="1550" y="2201"/>
                    </a:lnTo>
                    <a:lnTo>
                      <a:pt x="1530" y="2206"/>
                    </a:lnTo>
                    <a:lnTo>
                      <a:pt x="1508" y="2214"/>
                    </a:lnTo>
                    <a:lnTo>
                      <a:pt x="1485" y="2224"/>
                    </a:lnTo>
                    <a:lnTo>
                      <a:pt x="1459" y="2238"/>
                    </a:lnTo>
                    <a:lnTo>
                      <a:pt x="1431" y="2254"/>
                    </a:lnTo>
                    <a:lnTo>
                      <a:pt x="1402" y="2273"/>
                    </a:lnTo>
                    <a:lnTo>
                      <a:pt x="1375" y="2291"/>
                    </a:lnTo>
                    <a:lnTo>
                      <a:pt x="1349" y="2309"/>
                    </a:lnTo>
                    <a:lnTo>
                      <a:pt x="1324" y="2327"/>
                    </a:lnTo>
                    <a:lnTo>
                      <a:pt x="1276" y="2363"/>
                    </a:lnTo>
                    <a:lnTo>
                      <a:pt x="1234" y="2398"/>
                    </a:lnTo>
                    <a:lnTo>
                      <a:pt x="1160" y="2459"/>
                    </a:lnTo>
                    <a:lnTo>
                      <a:pt x="1100" y="2508"/>
                    </a:lnTo>
                    <a:lnTo>
                      <a:pt x="1087" y="2518"/>
                    </a:lnTo>
                    <a:lnTo>
                      <a:pt x="1074" y="2526"/>
                    </a:lnTo>
                    <a:lnTo>
                      <a:pt x="1063" y="2533"/>
                    </a:lnTo>
                    <a:lnTo>
                      <a:pt x="1052" y="2538"/>
                    </a:lnTo>
                    <a:lnTo>
                      <a:pt x="1042" y="2543"/>
                    </a:lnTo>
                    <a:lnTo>
                      <a:pt x="1032" y="2545"/>
                    </a:lnTo>
                    <a:lnTo>
                      <a:pt x="1023" y="2545"/>
                    </a:lnTo>
                    <a:lnTo>
                      <a:pt x="1014" y="2544"/>
                    </a:lnTo>
                    <a:lnTo>
                      <a:pt x="1006" y="2541"/>
                    </a:lnTo>
                    <a:lnTo>
                      <a:pt x="998" y="2536"/>
                    </a:lnTo>
                    <a:lnTo>
                      <a:pt x="992" y="2529"/>
                    </a:lnTo>
                    <a:lnTo>
                      <a:pt x="984" y="2520"/>
                    </a:lnTo>
                    <a:lnTo>
                      <a:pt x="978" y="2509"/>
                    </a:lnTo>
                    <a:lnTo>
                      <a:pt x="972" y="2496"/>
                    </a:lnTo>
                    <a:lnTo>
                      <a:pt x="967" y="2480"/>
                    </a:lnTo>
                    <a:lnTo>
                      <a:pt x="962" y="2462"/>
                    </a:lnTo>
                    <a:lnTo>
                      <a:pt x="952" y="2424"/>
                    </a:lnTo>
                    <a:lnTo>
                      <a:pt x="941" y="2390"/>
                    </a:lnTo>
                    <a:lnTo>
                      <a:pt x="934" y="2375"/>
                    </a:lnTo>
                    <a:lnTo>
                      <a:pt x="928" y="2360"/>
                    </a:lnTo>
                    <a:lnTo>
                      <a:pt x="922" y="2347"/>
                    </a:lnTo>
                    <a:lnTo>
                      <a:pt x="915" y="2334"/>
                    </a:lnTo>
                    <a:lnTo>
                      <a:pt x="907" y="2322"/>
                    </a:lnTo>
                    <a:lnTo>
                      <a:pt x="900" y="2310"/>
                    </a:lnTo>
                    <a:lnTo>
                      <a:pt x="891" y="2300"/>
                    </a:lnTo>
                    <a:lnTo>
                      <a:pt x="882" y="2292"/>
                    </a:lnTo>
                    <a:lnTo>
                      <a:pt x="872" y="2284"/>
                    </a:lnTo>
                    <a:lnTo>
                      <a:pt x="862" y="2278"/>
                    </a:lnTo>
                    <a:lnTo>
                      <a:pt x="851" y="2272"/>
                    </a:lnTo>
                    <a:lnTo>
                      <a:pt x="840" y="2267"/>
                    </a:lnTo>
                    <a:lnTo>
                      <a:pt x="827" y="2264"/>
                    </a:lnTo>
                    <a:lnTo>
                      <a:pt x="815" y="2262"/>
                    </a:lnTo>
                    <a:lnTo>
                      <a:pt x="801" y="2261"/>
                    </a:lnTo>
                    <a:lnTo>
                      <a:pt x="786" y="2261"/>
                    </a:lnTo>
                    <a:lnTo>
                      <a:pt x="771" y="2262"/>
                    </a:lnTo>
                    <a:lnTo>
                      <a:pt x="756" y="2264"/>
                    </a:lnTo>
                    <a:lnTo>
                      <a:pt x="739" y="2267"/>
                    </a:lnTo>
                    <a:lnTo>
                      <a:pt x="721" y="2272"/>
                    </a:lnTo>
                    <a:lnTo>
                      <a:pt x="702" y="2278"/>
                    </a:lnTo>
                    <a:lnTo>
                      <a:pt x="684" y="2286"/>
                    </a:lnTo>
                    <a:lnTo>
                      <a:pt x="664" y="2294"/>
                    </a:lnTo>
                    <a:lnTo>
                      <a:pt x="643" y="2304"/>
                    </a:lnTo>
                    <a:lnTo>
                      <a:pt x="620" y="2315"/>
                    </a:lnTo>
                    <a:lnTo>
                      <a:pt x="596" y="2328"/>
                    </a:lnTo>
                    <a:lnTo>
                      <a:pt x="573" y="2343"/>
                    </a:lnTo>
                    <a:lnTo>
                      <a:pt x="546" y="2358"/>
                    </a:lnTo>
                    <a:lnTo>
                      <a:pt x="523" y="2373"/>
                    </a:lnTo>
                    <a:lnTo>
                      <a:pt x="503" y="2383"/>
                    </a:lnTo>
                    <a:lnTo>
                      <a:pt x="488" y="2392"/>
                    </a:lnTo>
                    <a:lnTo>
                      <a:pt x="475" y="2395"/>
                    </a:lnTo>
                    <a:lnTo>
                      <a:pt x="467" y="2398"/>
                    </a:lnTo>
                    <a:lnTo>
                      <a:pt x="462" y="2397"/>
                    </a:lnTo>
                    <a:lnTo>
                      <a:pt x="458" y="2393"/>
                    </a:lnTo>
                    <a:lnTo>
                      <a:pt x="458" y="2388"/>
                    </a:lnTo>
                    <a:lnTo>
                      <a:pt x="460" y="2379"/>
                    </a:lnTo>
                    <a:lnTo>
                      <a:pt x="464" y="2369"/>
                    </a:lnTo>
                    <a:lnTo>
                      <a:pt x="469" y="2358"/>
                    </a:lnTo>
                    <a:lnTo>
                      <a:pt x="477" y="2344"/>
                    </a:lnTo>
                    <a:lnTo>
                      <a:pt x="493" y="2314"/>
                    </a:lnTo>
                    <a:lnTo>
                      <a:pt x="513" y="2281"/>
                    </a:lnTo>
                    <a:lnTo>
                      <a:pt x="531" y="2243"/>
                    </a:lnTo>
                    <a:lnTo>
                      <a:pt x="548" y="2206"/>
                    </a:lnTo>
                    <a:lnTo>
                      <a:pt x="555" y="2187"/>
                    </a:lnTo>
                    <a:lnTo>
                      <a:pt x="560" y="2169"/>
                    </a:lnTo>
                    <a:lnTo>
                      <a:pt x="564" y="2152"/>
                    </a:lnTo>
                    <a:lnTo>
                      <a:pt x="566" y="2134"/>
                    </a:lnTo>
                    <a:lnTo>
                      <a:pt x="566" y="2118"/>
                    </a:lnTo>
                    <a:lnTo>
                      <a:pt x="563" y="2103"/>
                    </a:lnTo>
                    <a:lnTo>
                      <a:pt x="558" y="2090"/>
                    </a:lnTo>
                    <a:lnTo>
                      <a:pt x="549" y="2077"/>
                    </a:lnTo>
                    <a:lnTo>
                      <a:pt x="536" y="2067"/>
                    </a:lnTo>
                    <a:lnTo>
                      <a:pt x="521" y="2058"/>
                    </a:lnTo>
                    <a:lnTo>
                      <a:pt x="502" y="2051"/>
                    </a:lnTo>
                    <a:lnTo>
                      <a:pt x="478" y="2047"/>
                    </a:lnTo>
                    <a:lnTo>
                      <a:pt x="452" y="2045"/>
                    </a:lnTo>
                    <a:lnTo>
                      <a:pt x="424" y="2042"/>
                    </a:lnTo>
                    <a:lnTo>
                      <a:pt x="397" y="2042"/>
                    </a:lnTo>
                    <a:lnTo>
                      <a:pt x="369" y="2042"/>
                    </a:lnTo>
                    <a:lnTo>
                      <a:pt x="313" y="2043"/>
                    </a:lnTo>
                    <a:lnTo>
                      <a:pt x="258" y="2047"/>
                    </a:lnTo>
                    <a:lnTo>
                      <a:pt x="205" y="2050"/>
                    </a:lnTo>
                    <a:lnTo>
                      <a:pt x="156" y="2052"/>
                    </a:lnTo>
                    <a:lnTo>
                      <a:pt x="132" y="2052"/>
                    </a:lnTo>
                    <a:lnTo>
                      <a:pt x="110" y="2051"/>
                    </a:lnTo>
                    <a:lnTo>
                      <a:pt x="90" y="2050"/>
                    </a:lnTo>
                    <a:lnTo>
                      <a:pt x="71" y="2047"/>
                    </a:lnTo>
                    <a:lnTo>
                      <a:pt x="55" y="2043"/>
                    </a:lnTo>
                    <a:lnTo>
                      <a:pt x="40" y="2037"/>
                    </a:lnTo>
                    <a:lnTo>
                      <a:pt x="26" y="2031"/>
                    </a:lnTo>
                    <a:lnTo>
                      <a:pt x="16" y="2022"/>
                    </a:lnTo>
                    <a:lnTo>
                      <a:pt x="9" y="2012"/>
                    </a:lnTo>
                    <a:lnTo>
                      <a:pt x="2" y="2000"/>
                    </a:lnTo>
                    <a:lnTo>
                      <a:pt x="0" y="1986"/>
                    </a:lnTo>
                    <a:lnTo>
                      <a:pt x="1" y="1968"/>
                    </a:lnTo>
                    <a:lnTo>
                      <a:pt x="5" y="1950"/>
                    </a:lnTo>
                    <a:lnTo>
                      <a:pt x="11" y="1929"/>
                    </a:lnTo>
                    <a:lnTo>
                      <a:pt x="22" y="1904"/>
                    </a:lnTo>
                    <a:lnTo>
                      <a:pt x="36" y="1876"/>
                    </a:lnTo>
                    <a:lnTo>
                      <a:pt x="54" y="1846"/>
                    </a:lnTo>
                    <a:lnTo>
                      <a:pt x="76" y="1812"/>
                    </a:lnTo>
                    <a:lnTo>
                      <a:pt x="101" y="1776"/>
                    </a:lnTo>
                    <a:lnTo>
                      <a:pt x="132" y="1735"/>
                    </a:lnTo>
                    <a:lnTo>
                      <a:pt x="247" y="1583"/>
                    </a:lnTo>
                    <a:lnTo>
                      <a:pt x="338" y="1461"/>
                    </a:lnTo>
                    <a:lnTo>
                      <a:pt x="377" y="1407"/>
                    </a:lnTo>
                    <a:lnTo>
                      <a:pt x="409" y="1359"/>
                    </a:lnTo>
                    <a:lnTo>
                      <a:pt x="439" y="1314"/>
                    </a:lnTo>
                    <a:lnTo>
                      <a:pt x="464" y="1273"/>
                    </a:lnTo>
                    <a:lnTo>
                      <a:pt x="488" y="1233"/>
                    </a:lnTo>
                    <a:lnTo>
                      <a:pt x="508" y="1195"/>
                    </a:lnTo>
                    <a:lnTo>
                      <a:pt x="528" y="1156"/>
                    </a:lnTo>
                    <a:lnTo>
                      <a:pt x="545" y="1117"/>
                    </a:lnTo>
                    <a:lnTo>
                      <a:pt x="563" y="1077"/>
                    </a:lnTo>
                    <a:lnTo>
                      <a:pt x="579" y="1035"/>
                    </a:lnTo>
                    <a:lnTo>
                      <a:pt x="598" y="989"/>
                    </a:lnTo>
                    <a:lnTo>
                      <a:pt x="616" y="940"/>
                    </a:lnTo>
                    <a:lnTo>
                      <a:pt x="635" y="884"/>
                    </a:lnTo>
                    <a:lnTo>
                      <a:pt x="655" y="821"/>
                    </a:lnTo>
                    <a:lnTo>
                      <a:pt x="675" y="755"/>
                    </a:lnTo>
                    <a:lnTo>
                      <a:pt x="696" y="684"/>
                    </a:lnTo>
                    <a:lnTo>
                      <a:pt x="717" y="613"/>
                    </a:lnTo>
                    <a:lnTo>
                      <a:pt x="740" y="541"/>
                    </a:lnTo>
                    <a:lnTo>
                      <a:pt x="764" y="471"/>
                    </a:lnTo>
                    <a:lnTo>
                      <a:pt x="789" y="403"/>
                    </a:lnTo>
                    <a:lnTo>
                      <a:pt x="802" y="372"/>
                    </a:lnTo>
                    <a:lnTo>
                      <a:pt x="816" y="341"/>
                    </a:lnTo>
                    <a:lnTo>
                      <a:pt x="830" y="312"/>
                    </a:lnTo>
                    <a:lnTo>
                      <a:pt x="845" y="286"/>
                    </a:lnTo>
                    <a:lnTo>
                      <a:pt x="860" y="261"/>
                    </a:lnTo>
                    <a:lnTo>
                      <a:pt x="875" y="239"/>
                    </a:lnTo>
                    <a:lnTo>
                      <a:pt x="891" y="217"/>
                    </a:lnTo>
                    <a:lnTo>
                      <a:pt x="908" y="200"/>
                    </a:lnTo>
                    <a:lnTo>
                      <a:pt x="925" y="185"/>
                    </a:lnTo>
                    <a:lnTo>
                      <a:pt x="943" y="174"/>
                    </a:lnTo>
                    <a:lnTo>
                      <a:pt x="962" y="165"/>
                    </a:lnTo>
                    <a:lnTo>
                      <a:pt x="981" y="160"/>
                    </a:lnTo>
                    <a:lnTo>
                      <a:pt x="1001" y="159"/>
                    </a:lnTo>
                    <a:lnTo>
                      <a:pt x="1022" y="161"/>
                    </a:lnTo>
                    <a:lnTo>
                      <a:pt x="1043" y="167"/>
                    </a:lnTo>
                    <a:lnTo>
                      <a:pt x="1066" y="179"/>
                    </a:lnTo>
                    <a:lnTo>
                      <a:pt x="1072" y="184"/>
                    </a:lnTo>
                    <a:lnTo>
                      <a:pt x="1089" y="197"/>
                    </a:lnTo>
                    <a:lnTo>
                      <a:pt x="1117" y="216"/>
                    </a:lnTo>
                    <a:lnTo>
                      <a:pt x="1152" y="237"/>
                    </a:lnTo>
                    <a:lnTo>
                      <a:pt x="1172" y="249"/>
                    </a:lnTo>
                    <a:lnTo>
                      <a:pt x="1194" y="260"/>
                    </a:lnTo>
                    <a:lnTo>
                      <a:pt x="1217" y="270"/>
                    </a:lnTo>
                    <a:lnTo>
                      <a:pt x="1240" y="279"/>
                    </a:lnTo>
                    <a:lnTo>
                      <a:pt x="1265" y="286"/>
                    </a:lnTo>
                    <a:lnTo>
                      <a:pt x="1290" y="292"/>
                    </a:lnTo>
                    <a:lnTo>
                      <a:pt x="1316" y="296"/>
                    </a:lnTo>
                    <a:lnTo>
                      <a:pt x="1343" y="297"/>
                    </a:lnTo>
                    <a:lnTo>
                      <a:pt x="1390" y="297"/>
                    </a:lnTo>
                    <a:lnTo>
                      <a:pt x="1432" y="297"/>
                    </a:lnTo>
                    <a:lnTo>
                      <a:pt x="1452" y="297"/>
                    </a:lnTo>
                    <a:lnTo>
                      <a:pt x="1471" y="299"/>
                    </a:lnTo>
                    <a:lnTo>
                      <a:pt x="1489" y="301"/>
                    </a:lnTo>
                    <a:lnTo>
                      <a:pt x="1506" y="305"/>
                    </a:lnTo>
                    <a:lnTo>
                      <a:pt x="1523" y="310"/>
                    </a:lnTo>
                    <a:lnTo>
                      <a:pt x="1541" y="316"/>
                    </a:lnTo>
                    <a:lnTo>
                      <a:pt x="1558" y="325"/>
                    </a:lnTo>
                    <a:lnTo>
                      <a:pt x="1576" y="335"/>
                    </a:lnTo>
                    <a:lnTo>
                      <a:pt x="1595" y="347"/>
                    </a:lnTo>
                    <a:lnTo>
                      <a:pt x="1615" y="362"/>
                    </a:lnTo>
                    <a:lnTo>
                      <a:pt x="1636" y="381"/>
                    </a:lnTo>
                    <a:lnTo>
                      <a:pt x="1658" y="401"/>
                    </a:lnTo>
                    <a:lnTo>
                      <a:pt x="1661" y="405"/>
                    </a:lnTo>
                    <a:lnTo>
                      <a:pt x="1668" y="412"/>
                    </a:lnTo>
                    <a:lnTo>
                      <a:pt x="1674" y="417"/>
                    </a:lnTo>
                    <a:lnTo>
                      <a:pt x="1681" y="422"/>
                    </a:lnTo>
                    <a:lnTo>
                      <a:pt x="1689" y="428"/>
                    </a:lnTo>
                    <a:lnTo>
                      <a:pt x="1701" y="433"/>
                    </a:lnTo>
                    <a:lnTo>
                      <a:pt x="1712" y="440"/>
                    </a:lnTo>
                    <a:lnTo>
                      <a:pt x="1726" y="445"/>
                    </a:lnTo>
                    <a:lnTo>
                      <a:pt x="1742" y="450"/>
                    </a:lnTo>
                    <a:lnTo>
                      <a:pt x="1758" y="453"/>
                    </a:lnTo>
                    <a:lnTo>
                      <a:pt x="1778" y="456"/>
                    </a:lnTo>
                    <a:lnTo>
                      <a:pt x="1798" y="457"/>
                    </a:lnTo>
                    <a:lnTo>
                      <a:pt x="1822" y="457"/>
                    </a:lnTo>
                    <a:lnTo>
                      <a:pt x="1847" y="456"/>
                    </a:lnTo>
                    <a:lnTo>
                      <a:pt x="1894" y="450"/>
                    </a:lnTo>
                    <a:lnTo>
                      <a:pt x="1934" y="445"/>
                    </a:lnTo>
                    <a:lnTo>
                      <a:pt x="1951" y="443"/>
                    </a:lnTo>
                    <a:lnTo>
                      <a:pt x="1969" y="443"/>
                    </a:lnTo>
                    <a:lnTo>
                      <a:pt x="1985" y="443"/>
                    </a:lnTo>
                    <a:lnTo>
                      <a:pt x="2001" y="445"/>
                    </a:lnTo>
                    <a:lnTo>
                      <a:pt x="2018" y="447"/>
                    </a:lnTo>
                    <a:lnTo>
                      <a:pt x="2035" y="450"/>
                    </a:lnTo>
                    <a:lnTo>
                      <a:pt x="2051" y="455"/>
                    </a:lnTo>
                    <a:lnTo>
                      <a:pt x="2070" y="458"/>
                    </a:lnTo>
                    <a:lnTo>
                      <a:pt x="2110" y="472"/>
                    </a:lnTo>
                    <a:lnTo>
                      <a:pt x="2157" y="489"/>
                    </a:lnTo>
                    <a:lnTo>
                      <a:pt x="2185" y="499"/>
                    </a:lnTo>
                    <a:lnTo>
                      <a:pt x="2214" y="508"/>
                    </a:lnTo>
                    <a:lnTo>
                      <a:pt x="2245" y="518"/>
                    </a:lnTo>
                    <a:lnTo>
                      <a:pt x="2277" y="526"/>
                    </a:lnTo>
                    <a:lnTo>
                      <a:pt x="2311" y="534"/>
                    </a:lnTo>
                    <a:lnTo>
                      <a:pt x="2347" y="542"/>
                    </a:lnTo>
                    <a:lnTo>
                      <a:pt x="2383" y="548"/>
                    </a:lnTo>
                    <a:lnTo>
                      <a:pt x="2422" y="553"/>
                    </a:lnTo>
                    <a:lnTo>
                      <a:pt x="2461" y="558"/>
                    </a:lnTo>
                    <a:lnTo>
                      <a:pt x="2501" y="561"/>
                    </a:lnTo>
                    <a:lnTo>
                      <a:pt x="2540" y="562"/>
                    </a:lnTo>
                    <a:lnTo>
                      <a:pt x="2582" y="562"/>
                    </a:lnTo>
                    <a:lnTo>
                      <a:pt x="2623" y="559"/>
                    </a:lnTo>
                    <a:lnTo>
                      <a:pt x="2663" y="554"/>
                    </a:lnTo>
                    <a:lnTo>
                      <a:pt x="2704" y="548"/>
                    </a:lnTo>
                    <a:lnTo>
                      <a:pt x="2745" y="539"/>
                    </a:lnTo>
                    <a:lnTo>
                      <a:pt x="2751" y="538"/>
                    </a:lnTo>
                    <a:lnTo>
                      <a:pt x="2759" y="538"/>
                    </a:lnTo>
                    <a:lnTo>
                      <a:pt x="2765" y="539"/>
                    </a:lnTo>
                    <a:lnTo>
                      <a:pt x="2773" y="541"/>
                    </a:lnTo>
                    <a:lnTo>
                      <a:pt x="2788" y="544"/>
                    </a:lnTo>
                    <a:lnTo>
                      <a:pt x="2804" y="552"/>
                    </a:lnTo>
                    <a:lnTo>
                      <a:pt x="2840" y="568"/>
                    </a:lnTo>
                    <a:lnTo>
                      <a:pt x="2882" y="587"/>
                    </a:lnTo>
                    <a:lnTo>
                      <a:pt x="2907" y="596"/>
                    </a:lnTo>
                    <a:lnTo>
                      <a:pt x="2935" y="603"/>
                    </a:lnTo>
                    <a:lnTo>
                      <a:pt x="2948" y="607"/>
                    </a:lnTo>
                    <a:lnTo>
                      <a:pt x="2965" y="609"/>
                    </a:lnTo>
                    <a:lnTo>
                      <a:pt x="2980" y="611"/>
                    </a:lnTo>
                    <a:lnTo>
                      <a:pt x="2997" y="612"/>
                    </a:lnTo>
                    <a:lnTo>
                      <a:pt x="3015" y="613"/>
                    </a:lnTo>
                    <a:lnTo>
                      <a:pt x="3032" y="613"/>
                    </a:lnTo>
                    <a:lnTo>
                      <a:pt x="3052" y="612"/>
                    </a:lnTo>
                    <a:lnTo>
                      <a:pt x="3072" y="611"/>
                    </a:lnTo>
                    <a:lnTo>
                      <a:pt x="3092" y="608"/>
                    </a:lnTo>
                    <a:lnTo>
                      <a:pt x="3114" y="604"/>
                    </a:lnTo>
                    <a:lnTo>
                      <a:pt x="3137" y="599"/>
                    </a:lnTo>
                    <a:lnTo>
                      <a:pt x="3161" y="594"/>
                    </a:lnTo>
                    <a:lnTo>
                      <a:pt x="3255" y="569"/>
                    </a:lnTo>
                    <a:lnTo>
                      <a:pt x="3344" y="548"/>
                    </a:lnTo>
                    <a:lnTo>
                      <a:pt x="3389" y="539"/>
                    </a:lnTo>
                    <a:lnTo>
                      <a:pt x="3433" y="532"/>
                    </a:lnTo>
                    <a:lnTo>
                      <a:pt x="3476" y="524"/>
                    </a:lnTo>
                    <a:lnTo>
                      <a:pt x="3521" y="518"/>
                    </a:lnTo>
                    <a:lnTo>
                      <a:pt x="3567" y="512"/>
                    </a:lnTo>
                    <a:lnTo>
                      <a:pt x="3616" y="508"/>
                    </a:lnTo>
                    <a:lnTo>
                      <a:pt x="3666" y="504"/>
                    </a:lnTo>
                    <a:lnTo>
                      <a:pt x="3718" y="503"/>
                    </a:lnTo>
                    <a:lnTo>
                      <a:pt x="3773" y="502"/>
                    </a:lnTo>
                    <a:lnTo>
                      <a:pt x="3832" y="502"/>
                    </a:lnTo>
                    <a:lnTo>
                      <a:pt x="3894" y="503"/>
                    </a:lnTo>
                    <a:lnTo>
                      <a:pt x="3960" y="504"/>
                    </a:lnTo>
                    <a:lnTo>
                      <a:pt x="4030" y="508"/>
                    </a:lnTo>
                    <a:lnTo>
                      <a:pt x="4105" y="509"/>
                    </a:lnTo>
                    <a:lnTo>
                      <a:pt x="4183" y="511"/>
                    </a:lnTo>
                    <a:lnTo>
                      <a:pt x="4262" y="512"/>
                    </a:lnTo>
                    <a:lnTo>
                      <a:pt x="4345" y="512"/>
                    </a:lnTo>
                    <a:lnTo>
                      <a:pt x="4427" y="512"/>
                    </a:lnTo>
                    <a:lnTo>
                      <a:pt x="4511" y="511"/>
                    </a:lnTo>
                    <a:lnTo>
                      <a:pt x="4593" y="511"/>
                    </a:lnTo>
                    <a:lnTo>
                      <a:pt x="4673" y="511"/>
                    </a:lnTo>
                    <a:lnTo>
                      <a:pt x="4752" y="512"/>
                    </a:lnTo>
                    <a:lnTo>
                      <a:pt x="4828" y="513"/>
                    </a:lnTo>
                    <a:lnTo>
                      <a:pt x="4899" y="516"/>
                    </a:lnTo>
                    <a:lnTo>
                      <a:pt x="4966" y="519"/>
                    </a:lnTo>
                    <a:lnTo>
                      <a:pt x="5029" y="524"/>
                    </a:lnTo>
                    <a:lnTo>
                      <a:pt x="5056" y="528"/>
                    </a:lnTo>
                    <a:lnTo>
                      <a:pt x="5083" y="531"/>
                    </a:lnTo>
                    <a:lnTo>
                      <a:pt x="5108" y="536"/>
                    </a:lnTo>
                    <a:lnTo>
                      <a:pt x="5132" y="539"/>
                    </a:lnTo>
                    <a:lnTo>
                      <a:pt x="5176" y="551"/>
                    </a:lnTo>
                    <a:lnTo>
                      <a:pt x="5220" y="563"/>
                    </a:lnTo>
                    <a:lnTo>
                      <a:pt x="5261" y="577"/>
                    </a:lnTo>
                    <a:lnTo>
                      <a:pt x="5302" y="591"/>
                    </a:lnTo>
                    <a:lnTo>
                      <a:pt x="5343" y="603"/>
                    </a:lnTo>
                    <a:lnTo>
                      <a:pt x="5385" y="616"/>
                    </a:lnTo>
                    <a:lnTo>
                      <a:pt x="5428" y="627"/>
                    </a:lnTo>
                    <a:lnTo>
                      <a:pt x="5473" y="637"/>
                    </a:lnTo>
                    <a:lnTo>
                      <a:pt x="5495" y="640"/>
                    </a:lnTo>
                    <a:lnTo>
                      <a:pt x="5519" y="643"/>
                    </a:lnTo>
                    <a:lnTo>
                      <a:pt x="5544" y="645"/>
                    </a:lnTo>
                    <a:lnTo>
                      <a:pt x="5568" y="647"/>
                    </a:lnTo>
                    <a:lnTo>
                      <a:pt x="5594" y="648"/>
                    </a:lnTo>
                    <a:lnTo>
                      <a:pt x="5620" y="647"/>
                    </a:lnTo>
                    <a:lnTo>
                      <a:pt x="5648" y="645"/>
                    </a:lnTo>
                    <a:lnTo>
                      <a:pt x="5676" y="643"/>
                    </a:lnTo>
                    <a:lnTo>
                      <a:pt x="5706" y="639"/>
                    </a:lnTo>
                    <a:lnTo>
                      <a:pt x="5736" y="634"/>
                    </a:lnTo>
                    <a:lnTo>
                      <a:pt x="5769" y="628"/>
                    </a:lnTo>
                    <a:lnTo>
                      <a:pt x="5801" y="621"/>
                    </a:lnTo>
                    <a:lnTo>
                      <a:pt x="5836" y="611"/>
                    </a:lnTo>
                    <a:lnTo>
                      <a:pt x="5871" y="601"/>
                    </a:lnTo>
                    <a:lnTo>
                      <a:pt x="5908" y="588"/>
                    </a:lnTo>
                    <a:lnTo>
                      <a:pt x="5947" y="574"/>
                    </a:lnTo>
                    <a:lnTo>
                      <a:pt x="5989" y="559"/>
                    </a:lnTo>
                    <a:lnTo>
                      <a:pt x="6041" y="544"/>
                    </a:lnTo>
                    <a:lnTo>
                      <a:pt x="6099" y="531"/>
                    </a:lnTo>
                    <a:lnTo>
                      <a:pt x="6165" y="516"/>
                    </a:lnTo>
                    <a:lnTo>
                      <a:pt x="6236" y="501"/>
                    </a:lnTo>
                    <a:lnTo>
                      <a:pt x="6314" y="486"/>
                    </a:lnTo>
                    <a:lnTo>
                      <a:pt x="6397" y="469"/>
                    </a:lnTo>
                    <a:lnTo>
                      <a:pt x="6485" y="455"/>
                    </a:lnTo>
                    <a:lnTo>
                      <a:pt x="6577" y="441"/>
                    </a:lnTo>
                    <a:lnTo>
                      <a:pt x="6672" y="426"/>
                    </a:lnTo>
                    <a:lnTo>
                      <a:pt x="6772" y="411"/>
                    </a:lnTo>
                    <a:lnTo>
                      <a:pt x="6873" y="396"/>
                    </a:lnTo>
                    <a:lnTo>
                      <a:pt x="7081" y="368"/>
                    </a:lnTo>
                    <a:lnTo>
                      <a:pt x="7293" y="342"/>
                    </a:lnTo>
                    <a:lnTo>
                      <a:pt x="7507" y="317"/>
                    </a:lnTo>
                    <a:lnTo>
                      <a:pt x="7714" y="294"/>
                    </a:lnTo>
                    <a:lnTo>
                      <a:pt x="7914" y="272"/>
                    </a:lnTo>
                    <a:lnTo>
                      <a:pt x="8099" y="255"/>
                    </a:lnTo>
                    <a:lnTo>
                      <a:pt x="8269" y="239"/>
                    </a:lnTo>
                    <a:lnTo>
                      <a:pt x="8416" y="226"/>
                    </a:lnTo>
                    <a:lnTo>
                      <a:pt x="8539" y="219"/>
                    </a:lnTo>
                    <a:lnTo>
                      <a:pt x="8630" y="214"/>
                    </a:lnTo>
                    <a:lnTo>
                      <a:pt x="8667" y="210"/>
                    </a:lnTo>
                    <a:lnTo>
                      <a:pt x="8706" y="204"/>
                    </a:lnTo>
                    <a:lnTo>
                      <a:pt x="8746" y="195"/>
                    </a:lnTo>
                    <a:lnTo>
                      <a:pt x="8787" y="185"/>
                    </a:lnTo>
                    <a:lnTo>
                      <a:pt x="8828" y="172"/>
                    </a:lnTo>
                    <a:lnTo>
                      <a:pt x="8869" y="157"/>
                    </a:lnTo>
                    <a:lnTo>
                      <a:pt x="8913" y="142"/>
                    </a:lnTo>
                    <a:lnTo>
                      <a:pt x="8955" y="128"/>
                    </a:lnTo>
                    <a:lnTo>
                      <a:pt x="9042" y="95"/>
                    </a:lnTo>
                    <a:lnTo>
                      <a:pt x="9128" y="64"/>
                    </a:lnTo>
                    <a:lnTo>
                      <a:pt x="9171" y="49"/>
                    </a:lnTo>
                    <a:lnTo>
                      <a:pt x="9214" y="35"/>
                    </a:lnTo>
                    <a:lnTo>
                      <a:pt x="9255" y="24"/>
                    </a:lnTo>
                    <a:lnTo>
                      <a:pt x="9296" y="14"/>
                    </a:lnTo>
                    <a:lnTo>
                      <a:pt x="9337" y="6"/>
                    </a:lnTo>
                    <a:lnTo>
                      <a:pt x="9377" y="3"/>
                    </a:lnTo>
                    <a:lnTo>
                      <a:pt x="9416" y="0"/>
                    </a:lnTo>
                    <a:lnTo>
                      <a:pt x="9453" y="1"/>
                    </a:lnTo>
                    <a:lnTo>
                      <a:pt x="9490" y="8"/>
                    </a:lnTo>
                    <a:lnTo>
                      <a:pt x="9524" y="16"/>
                    </a:lnTo>
                    <a:lnTo>
                      <a:pt x="9558" y="30"/>
                    </a:lnTo>
                    <a:lnTo>
                      <a:pt x="9589" y="48"/>
                    </a:lnTo>
                    <a:lnTo>
                      <a:pt x="9621" y="71"/>
                    </a:lnTo>
                    <a:lnTo>
                      <a:pt x="9648" y="99"/>
                    </a:lnTo>
                    <a:lnTo>
                      <a:pt x="9674" y="134"/>
                    </a:lnTo>
                    <a:lnTo>
                      <a:pt x="9698" y="174"/>
                    </a:lnTo>
                    <a:lnTo>
                      <a:pt x="9720" y="220"/>
                    </a:lnTo>
                    <a:lnTo>
                      <a:pt x="9740" y="274"/>
                    </a:lnTo>
                    <a:lnTo>
                      <a:pt x="9757" y="333"/>
                    </a:lnTo>
                    <a:lnTo>
                      <a:pt x="9772" y="401"/>
                    </a:lnTo>
                    <a:close/>
                  </a:path>
                </a:pathLst>
              </a:custGeom>
              <a:solidFill>
                <a:srgbClr val="0058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02" name="Freeform 45">
                <a:extLst>
                  <a:ext uri="{FF2B5EF4-FFF2-40B4-BE49-F238E27FC236}">
                    <a16:creationId xmlns:a16="http://schemas.microsoft.com/office/drawing/2014/main" xmlns="" id="{89863A7D-8A0B-EF96-402A-B816D9FF042C}"/>
                  </a:ext>
                </a:extLst>
              </p:cNvPr>
              <p:cNvSpPr>
                <a:spLocks/>
              </p:cNvSpPr>
              <p:nvPr/>
            </p:nvSpPr>
            <p:spPr bwMode="auto">
              <a:xfrm>
                <a:off x="1877" y="2532"/>
                <a:ext cx="2061" cy="722"/>
              </a:xfrm>
              <a:custGeom>
                <a:avLst/>
                <a:gdLst>
                  <a:gd name="T0" fmla="*/ 0 w 10301"/>
                  <a:gd name="T1" fmla="*/ 0 h 3607"/>
                  <a:gd name="T2" fmla="*/ 0 w 10301"/>
                  <a:gd name="T3" fmla="*/ 0 h 3607"/>
                  <a:gd name="T4" fmla="*/ 0 w 10301"/>
                  <a:gd name="T5" fmla="*/ 0 h 3607"/>
                  <a:gd name="T6" fmla="*/ 0 w 10301"/>
                  <a:gd name="T7" fmla="*/ 0 h 3607"/>
                  <a:gd name="T8" fmla="*/ 0 w 10301"/>
                  <a:gd name="T9" fmla="*/ 0 h 3607"/>
                  <a:gd name="T10" fmla="*/ 0 w 10301"/>
                  <a:gd name="T11" fmla="*/ 0 h 3607"/>
                  <a:gd name="T12" fmla="*/ 0 w 10301"/>
                  <a:gd name="T13" fmla="*/ 0 h 3607"/>
                  <a:gd name="T14" fmla="*/ 0 w 10301"/>
                  <a:gd name="T15" fmla="*/ 0 h 3607"/>
                  <a:gd name="T16" fmla="*/ 0 w 10301"/>
                  <a:gd name="T17" fmla="*/ 0 h 3607"/>
                  <a:gd name="T18" fmla="*/ 0 w 10301"/>
                  <a:gd name="T19" fmla="*/ 0 h 3607"/>
                  <a:gd name="T20" fmla="*/ 0 w 10301"/>
                  <a:gd name="T21" fmla="*/ 0 h 3607"/>
                  <a:gd name="T22" fmla="*/ 0 w 10301"/>
                  <a:gd name="T23" fmla="*/ 0 h 3607"/>
                  <a:gd name="T24" fmla="*/ 0 w 10301"/>
                  <a:gd name="T25" fmla="*/ 0 h 3607"/>
                  <a:gd name="T26" fmla="*/ 0 w 10301"/>
                  <a:gd name="T27" fmla="*/ 0 h 3607"/>
                  <a:gd name="T28" fmla="*/ 0 w 10301"/>
                  <a:gd name="T29" fmla="*/ 0 h 3607"/>
                  <a:gd name="T30" fmla="*/ 0 w 10301"/>
                  <a:gd name="T31" fmla="*/ 0 h 3607"/>
                  <a:gd name="T32" fmla="*/ 0 w 10301"/>
                  <a:gd name="T33" fmla="*/ 0 h 3607"/>
                  <a:gd name="T34" fmla="*/ 0 w 10301"/>
                  <a:gd name="T35" fmla="*/ 0 h 3607"/>
                  <a:gd name="T36" fmla="*/ 0 w 10301"/>
                  <a:gd name="T37" fmla="*/ 0 h 3607"/>
                  <a:gd name="T38" fmla="*/ 0 w 10301"/>
                  <a:gd name="T39" fmla="*/ 0 h 3607"/>
                  <a:gd name="T40" fmla="*/ 0 w 10301"/>
                  <a:gd name="T41" fmla="*/ 0 h 3607"/>
                  <a:gd name="T42" fmla="*/ 0 w 10301"/>
                  <a:gd name="T43" fmla="*/ 0 h 3607"/>
                  <a:gd name="T44" fmla="*/ 0 w 10301"/>
                  <a:gd name="T45" fmla="*/ 0 h 3607"/>
                  <a:gd name="T46" fmla="*/ 0 w 10301"/>
                  <a:gd name="T47" fmla="*/ 0 h 3607"/>
                  <a:gd name="T48" fmla="*/ 0 w 10301"/>
                  <a:gd name="T49" fmla="*/ 0 h 3607"/>
                  <a:gd name="T50" fmla="*/ 0 w 10301"/>
                  <a:gd name="T51" fmla="*/ 0 h 3607"/>
                  <a:gd name="T52" fmla="*/ 0 w 10301"/>
                  <a:gd name="T53" fmla="*/ 0 h 3607"/>
                  <a:gd name="T54" fmla="*/ 0 w 10301"/>
                  <a:gd name="T55" fmla="*/ 0 h 3607"/>
                  <a:gd name="T56" fmla="*/ 0 w 10301"/>
                  <a:gd name="T57" fmla="*/ 0 h 3607"/>
                  <a:gd name="T58" fmla="*/ 0 w 10301"/>
                  <a:gd name="T59" fmla="*/ 0 h 3607"/>
                  <a:gd name="T60" fmla="*/ 0 w 10301"/>
                  <a:gd name="T61" fmla="*/ 0 h 3607"/>
                  <a:gd name="T62" fmla="*/ 0 w 10301"/>
                  <a:gd name="T63" fmla="*/ 0 h 3607"/>
                  <a:gd name="T64" fmla="*/ 0 w 10301"/>
                  <a:gd name="T65" fmla="*/ 0 h 3607"/>
                  <a:gd name="T66" fmla="*/ 0 w 10301"/>
                  <a:gd name="T67" fmla="*/ 0 h 3607"/>
                  <a:gd name="T68" fmla="*/ 0 w 10301"/>
                  <a:gd name="T69" fmla="*/ 0 h 3607"/>
                  <a:gd name="T70" fmla="*/ 0 w 10301"/>
                  <a:gd name="T71" fmla="*/ 0 h 3607"/>
                  <a:gd name="T72" fmla="*/ 0 w 10301"/>
                  <a:gd name="T73" fmla="*/ 0 h 3607"/>
                  <a:gd name="T74" fmla="*/ 0 w 10301"/>
                  <a:gd name="T75" fmla="*/ 0 h 3607"/>
                  <a:gd name="T76" fmla="*/ 0 w 10301"/>
                  <a:gd name="T77" fmla="*/ 0 h 3607"/>
                  <a:gd name="T78" fmla="*/ 0 w 10301"/>
                  <a:gd name="T79" fmla="*/ 0 h 3607"/>
                  <a:gd name="T80" fmla="*/ 0 w 10301"/>
                  <a:gd name="T81" fmla="*/ 0 h 3607"/>
                  <a:gd name="T82" fmla="*/ 0 w 10301"/>
                  <a:gd name="T83" fmla="*/ 0 h 3607"/>
                  <a:gd name="T84" fmla="*/ 0 w 10301"/>
                  <a:gd name="T85" fmla="*/ 0 h 3607"/>
                  <a:gd name="T86" fmla="*/ 0 w 10301"/>
                  <a:gd name="T87" fmla="*/ 0 h 3607"/>
                  <a:gd name="T88" fmla="*/ 0 w 10301"/>
                  <a:gd name="T89" fmla="*/ 0 h 3607"/>
                  <a:gd name="T90" fmla="*/ 0 w 10301"/>
                  <a:gd name="T91" fmla="*/ 0 h 3607"/>
                  <a:gd name="T92" fmla="*/ 0 w 10301"/>
                  <a:gd name="T93" fmla="*/ 0 h 3607"/>
                  <a:gd name="T94" fmla="*/ 0 w 10301"/>
                  <a:gd name="T95" fmla="*/ 0 h 3607"/>
                  <a:gd name="T96" fmla="*/ 0 w 10301"/>
                  <a:gd name="T97" fmla="*/ 0 h 3607"/>
                  <a:gd name="T98" fmla="*/ 0 w 10301"/>
                  <a:gd name="T99" fmla="*/ 0 h 3607"/>
                  <a:gd name="T100" fmla="*/ 0 w 10301"/>
                  <a:gd name="T101" fmla="*/ 0 h 3607"/>
                  <a:gd name="T102" fmla="*/ 0 w 10301"/>
                  <a:gd name="T103" fmla="*/ 0 h 3607"/>
                  <a:gd name="T104" fmla="*/ 0 w 10301"/>
                  <a:gd name="T105" fmla="*/ 0 h 3607"/>
                  <a:gd name="T106" fmla="*/ 0 w 10301"/>
                  <a:gd name="T107" fmla="*/ 0 h 3607"/>
                  <a:gd name="T108" fmla="*/ 0 w 10301"/>
                  <a:gd name="T109" fmla="*/ 0 h 3607"/>
                  <a:gd name="T110" fmla="*/ 0 w 10301"/>
                  <a:gd name="T111" fmla="*/ 0 h 3607"/>
                  <a:gd name="T112" fmla="*/ 0 w 10301"/>
                  <a:gd name="T113" fmla="*/ 0 h 3607"/>
                  <a:gd name="T114" fmla="*/ 0 w 10301"/>
                  <a:gd name="T115" fmla="*/ 0 h 3607"/>
                  <a:gd name="T116" fmla="*/ 0 w 10301"/>
                  <a:gd name="T117" fmla="*/ 0 h 3607"/>
                  <a:gd name="T118" fmla="*/ 0 w 10301"/>
                  <a:gd name="T119" fmla="*/ 0 h 3607"/>
                  <a:gd name="T120" fmla="*/ 0 w 10301"/>
                  <a:gd name="T121" fmla="*/ 0 h 3607"/>
                  <a:gd name="T122" fmla="*/ 0 w 10301"/>
                  <a:gd name="T123" fmla="*/ 0 h 3607"/>
                  <a:gd name="T124" fmla="*/ 0 w 10301"/>
                  <a:gd name="T125" fmla="*/ 0 h 36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01"/>
                  <a:gd name="T190" fmla="*/ 0 h 3607"/>
                  <a:gd name="T191" fmla="*/ 10301 w 10301"/>
                  <a:gd name="T192" fmla="*/ 3607 h 36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01" h="3607">
                    <a:moveTo>
                      <a:pt x="9772" y="401"/>
                    </a:moveTo>
                    <a:lnTo>
                      <a:pt x="9784" y="461"/>
                    </a:lnTo>
                    <a:lnTo>
                      <a:pt x="9803" y="538"/>
                    </a:lnTo>
                    <a:lnTo>
                      <a:pt x="9826" y="629"/>
                    </a:lnTo>
                    <a:lnTo>
                      <a:pt x="9856" y="732"/>
                    </a:lnTo>
                    <a:lnTo>
                      <a:pt x="9889" y="843"/>
                    </a:lnTo>
                    <a:lnTo>
                      <a:pt x="9925" y="961"/>
                    </a:lnTo>
                    <a:lnTo>
                      <a:pt x="9962" y="1082"/>
                    </a:lnTo>
                    <a:lnTo>
                      <a:pt x="10002" y="1205"/>
                    </a:lnTo>
                    <a:lnTo>
                      <a:pt x="10042" y="1326"/>
                    </a:lnTo>
                    <a:lnTo>
                      <a:pt x="10084" y="1442"/>
                    </a:lnTo>
                    <a:lnTo>
                      <a:pt x="10122" y="1552"/>
                    </a:lnTo>
                    <a:lnTo>
                      <a:pt x="10160" y="1653"/>
                    </a:lnTo>
                    <a:lnTo>
                      <a:pt x="10195" y="1741"/>
                    </a:lnTo>
                    <a:lnTo>
                      <a:pt x="10226" y="1815"/>
                    </a:lnTo>
                    <a:lnTo>
                      <a:pt x="10239" y="1846"/>
                    </a:lnTo>
                    <a:lnTo>
                      <a:pt x="10253" y="1871"/>
                    </a:lnTo>
                    <a:lnTo>
                      <a:pt x="10264" y="1892"/>
                    </a:lnTo>
                    <a:lnTo>
                      <a:pt x="10274" y="1909"/>
                    </a:lnTo>
                    <a:lnTo>
                      <a:pt x="10283" y="1921"/>
                    </a:lnTo>
                    <a:lnTo>
                      <a:pt x="10291" y="1936"/>
                    </a:lnTo>
                    <a:lnTo>
                      <a:pt x="10296" y="1950"/>
                    </a:lnTo>
                    <a:lnTo>
                      <a:pt x="10298" y="1965"/>
                    </a:lnTo>
                    <a:lnTo>
                      <a:pt x="10301" y="1980"/>
                    </a:lnTo>
                    <a:lnTo>
                      <a:pt x="10301" y="1995"/>
                    </a:lnTo>
                    <a:lnTo>
                      <a:pt x="10298" y="2011"/>
                    </a:lnTo>
                    <a:lnTo>
                      <a:pt x="10296" y="2027"/>
                    </a:lnTo>
                    <a:lnTo>
                      <a:pt x="10291" y="2043"/>
                    </a:lnTo>
                    <a:lnTo>
                      <a:pt x="10286" y="2060"/>
                    </a:lnTo>
                    <a:lnTo>
                      <a:pt x="10279" y="2077"/>
                    </a:lnTo>
                    <a:lnTo>
                      <a:pt x="10272" y="2093"/>
                    </a:lnTo>
                    <a:lnTo>
                      <a:pt x="10263" y="2110"/>
                    </a:lnTo>
                    <a:lnTo>
                      <a:pt x="10253" y="2127"/>
                    </a:lnTo>
                    <a:lnTo>
                      <a:pt x="10243" y="2143"/>
                    </a:lnTo>
                    <a:lnTo>
                      <a:pt x="10232" y="2159"/>
                    </a:lnTo>
                    <a:lnTo>
                      <a:pt x="10208" y="2191"/>
                    </a:lnTo>
                    <a:lnTo>
                      <a:pt x="10182" y="2222"/>
                    </a:lnTo>
                    <a:lnTo>
                      <a:pt x="10156" y="2251"/>
                    </a:lnTo>
                    <a:lnTo>
                      <a:pt x="10130" y="2278"/>
                    </a:lnTo>
                    <a:lnTo>
                      <a:pt x="10102" y="2303"/>
                    </a:lnTo>
                    <a:lnTo>
                      <a:pt x="10077" y="2324"/>
                    </a:lnTo>
                    <a:lnTo>
                      <a:pt x="10054" y="2343"/>
                    </a:lnTo>
                    <a:lnTo>
                      <a:pt x="10032" y="2358"/>
                    </a:lnTo>
                    <a:lnTo>
                      <a:pt x="10025" y="2365"/>
                    </a:lnTo>
                    <a:lnTo>
                      <a:pt x="10019" y="2373"/>
                    </a:lnTo>
                    <a:lnTo>
                      <a:pt x="10015" y="2380"/>
                    </a:lnTo>
                    <a:lnTo>
                      <a:pt x="10012" y="2390"/>
                    </a:lnTo>
                    <a:lnTo>
                      <a:pt x="10012" y="2399"/>
                    </a:lnTo>
                    <a:lnTo>
                      <a:pt x="10014" y="2409"/>
                    </a:lnTo>
                    <a:lnTo>
                      <a:pt x="10016" y="2420"/>
                    </a:lnTo>
                    <a:lnTo>
                      <a:pt x="10020" y="2430"/>
                    </a:lnTo>
                    <a:lnTo>
                      <a:pt x="10029" y="2453"/>
                    </a:lnTo>
                    <a:lnTo>
                      <a:pt x="10037" y="2476"/>
                    </a:lnTo>
                    <a:lnTo>
                      <a:pt x="10041" y="2488"/>
                    </a:lnTo>
                    <a:lnTo>
                      <a:pt x="10045" y="2499"/>
                    </a:lnTo>
                    <a:lnTo>
                      <a:pt x="10047" y="2511"/>
                    </a:lnTo>
                    <a:lnTo>
                      <a:pt x="10050" y="2523"/>
                    </a:lnTo>
                    <a:lnTo>
                      <a:pt x="10050" y="2534"/>
                    </a:lnTo>
                    <a:lnTo>
                      <a:pt x="10049" y="2545"/>
                    </a:lnTo>
                    <a:lnTo>
                      <a:pt x="10046" y="2555"/>
                    </a:lnTo>
                    <a:lnTo>
                      <a:pt x="10040" y="2565"/>
                    </a:lnTo>
                    <a:lnTo>
                      <a:pt x="10032" y="2575"/>
                    </a:lnTo>
                    <a:lnTo>
                      <a:pt x="10022" y="2585"/>
                    </a:lnTo>
                    <a:lnTo>
                      <a:pt x="10010" y="2594"/>
                    </a:lnTo>
                    <a:lnTo>
                      <a:pt x="9994" y="2601"/>
                    </a:lnTo>
                    <a:lnTo>
                      <a:pt x="9974" y="2609"/>
                    </a:lnTo>
                    <a:lnTo>
                      <a:pt x="9951" y="2615"/>
                    </a:lnTo>
                    <a:lnTo>
                      <a:pt x="9924" y="2621"/>
                    </a:lnTo>
                    <a:lnTo>
                      <a:pt x="9893" y="2626"/>
                    </a:lnTo>
                    <a:lnTo>
                      <a:pt x="9856" y="2630"/>
                    </a:lnTo>
                    <a:lnTo>
                      <a:pt x="9816" y="2632"/>
                    </a:lnTo>
                    <a:lnTo>
                      <a:pt x="9772" y="2634"/>
                    </a:lnTo>
                    <a:lnTo>
                      <a:pt x="9722" y="2635"/>
                    </a:lnTo>
                    <a:lnTo>
                      <a:pt x="9657" y="2634"/>
                    </a:lnTo>
                    <a:lnTo>
                      <a:pt x="9598" y="2629"/>
                    </a:lnTo>
                    <a:lnTo>
                      <a:pt x="9546" y="2620"/>
                    </a:lnTo>
                    <a:lnTo>
                      <a:pt x="9500" y="2610"/>
                    </a:lnTo>
                    <a:lnTo>
                      <a:pt x="9458" y="2598"/>
                    </a:lnTo>
                    <a:lnTo>
                      <a:pt x="9421" y="2583"/>
                    </a:lnTo>
                    <a:lnTo>
                      <a:pt x="9390" y="2566"/>
                    </a:lnTo>
                    <a:lnTo>
                      <a:pt x="9361" y="2548"/>
                    </a:lnTo>
                    <a:lnTo>
                      <a:pt x="9336" y="2529"/>
                    </a:lnTo>
                    <a:lnTo>
                      <a:pt x="9315" y="2509"/>
                    </a:lnTo>
                    <a:lnTo>
                      <a:pt x="9296" y="2489"/>
                    </a:lnTo>
                    <a:lnTo>
                      <a:pt x="9280" y="2469"/>
                    </a:lnTo>
                    <a:lnTo>
                      <a:pt x="9250" y="2429"/>
                    </a:lnTo>
                    <a:lnTo>
                      <a:pt x="9225" y="2392"/>
                    </a:lnTo>
                    <a:lnTo>
                      <a:pt x="9213" y="2375"/>
                    </a:lnTo>
                    <a:lnTo>
                      <a:pt x="9199" y="2360"/>
                    </a:lnTo>
                    <a:lnTo>
                      <a:pt x="9185" y="2347"/>
                    </a:lnTo>
                    <a:lnTo>
                      <a:pt x="9170" y="2337"/>
                    </a:lnTo>
                    <a:lnTo>
                      <a:pt x="9153" y="2328"/>
                    </a:lnTo>
                    <a:lnTo>
                      <a:pt x="9133" y="2323"/>
                    </a:lnTo>
                    <a:lnTo>
                      <a:pt x="9110" y="2320"/>
                    </a:lnTo>
                    <a:lnTo>
                      <a:pt x="9085" y="2322"/>
                    </a:lnTo>
                    <a:lnTo>
                      <a:pt x="9057" y="2328"/>
                    </a:lnTo>
                    <a:lnTo>
                      <a:pt x="9023" y="2337"/>
                    </a:lnTo>
                    <a:lnTo>
                      <a:pt x="8985" y="2350"/>
                    </a:lnTo>
                    <a:lnTo>
                      <a:pt x="8943" y="2369"/>
                    </a:lnTo>
                    <a:lnTo>
                      <a:pt x="8894" y="2393"/>
                    </a:lnTo>
                    <a:lnTo>
                      <a:pt x="8841" y="2422"/>
                    </a:lnTo>
                    <a:lnTo>
                      <a:pt x="8781" y="2457"/>
                    </a:lnTo>
                    <a:lnTo>
                      <a:pt x="8713" y="2496"/>
                    </a:lnTo>
                    <a:lnTo>
                      <a:pt x="8627" y="2550"/>
                    </a:lnTo>
                    <a:lnTo>
                      <a:pt x="8554" y="2593"/>
                    </a:lnTo>
                    <a:lnTo>
                      <a:pt x="8521" y="2611"/>
                    </a:lnTo>
                    <a:lnTo>
                      <a:pt x="8491" y="2628"/>
                    </a:lnTo>
                    <a:lnTo>
                      <a:pt x="8464" y="2641"/>
                    </a:lnTo>
                    <a:lnTo>
                      <a:pt x="8440" y="2652"/>
                    </a:lnTo>
                    <a:lnTo>
                      <a:pt x="8418" y="2662"/>
                    </a:lnTo>
                    <a:lnTo>
                      <a:pt x="8398" y="2670"/>
                    </a:lnTo>
                    <a:lnTo>
                      <a:pt x="8379" y="2676"/>
                    </a:lnTo>
                    <a:lnTo>
                      <a:pt x="8363" y="2680"/>
                    </a:lnTo>
                    <a:lnTo>
                      <a:pt x="8348" y="2682"/>
                    </a:lnTo>
                    <a:lnTo>
                      <a:pt x="8335" y="2684"/>
                    </a:lnTo>
                    <a:lnTo>
                      <a:pt x="8324" y="2682"/>
                    </a:lnTo>
                    <a:lnTo>
                      <a:pt x="8314" y="2681"/>
                    </a:lnTo>
                    <a:lnTo>
                      <a:pt x="8304" y="2677"/>
                    </a:lnTo>
                    <a:lnTo>
                      <a:pt x="8297" y="2672"/>
                    </a:lnTo>
                    <a:lnTo>
                      <a:pt x="8289" y="2666"/>
                    </a:lnTo>
                    <a:lnTo>
                      <a:pt x="8282" y="2660"/>
                    </a:lnTo>
                    <a:lnTo>
                      <a:pt x="8275" y="2651"/>
                    </a:lnTo>
                    <a:lnTo>
                      <a:pt x="8269" y="2642"/>
                    </a:lnTo>
                    <a:lnTo>
                      <a:pt x="8264" y="2632"/>
                    </a:lnTo>
                    <a:lnTo>
                      <a:pt x="8258" y="2621"/>
                    </a:lnTo>
                    <a:lnTo>
                      <a:pt x="8245" y="2598"/>
                    </a:lnTo>
                    <a:lnTo>
                      <a:pt x="8232" y="2573"/>
                    </a:lnTo>
                    <a:lnTo>
                      <a:pt x="8224" y="2559"/>
                    </a:lnTo>
                    <a:lnTo>
                      <a:pt x="8216" y="2545"/>
                    </a:lnTo>
                    <a:lnTo>
                      <a:pt x="8206" y="2530"/>
                    </a:lnTo>
                    <a:lnTo>
                      <a:pt x="8196" y="2516"/>
                    </a:lnTo>
                    <a:lnTo>
                      <a:pt x="8194" y="2510"/>
                    </a:lnTo>
                    <a:lnTo>
                      <a:pt x="8188" y="2496"/>
                    </a:lnTo>
                    <a:lnTo>
                      <a:pt x="8183" y="2486"/>
                    </a:lnTo>
                    <a:lnTo>
                      <a:pt x="8176" y="2476"/>
                    </a:lnTo>
                    <a:lnTo>
                      <a:pt x="8166" y="2466"/>
                    </a:lnTo>
                    <a:lnTo>
                      <a:pt x="8153" y="2458"/>
                    </a:lnTo>
                    <a:lnTo>
                      <a:pt x="8146" y="2453"/>
                    </a:lnTo>
                    <a:lnTo>
                      <a:pt x="8137" y="2449"/>
                    </a:lnTo>
                    <a:lnTo>
                      <a:pt x="8127" y="2445"/>
                    </a:lnTo>
                    <a:lnTo>
                      <a:pt x="8117" y="2442"/>
                    </a:lnTo>
                    <a:lnTo>
                      <a:pt x="8106" y="2439"/>
                    </a:lnTo>
                    <a:lnTo>
                      <a:pt x="8093" y="2438"/>
                    </a:lnTo>
                    <a:lnTo>
                      <a:pt x="8081" y="2435"/>
                    </a:lnTo>
                    <a:lnTo>
                      <a:pt x="8066" y="2435"/>
                    </a:lnTo>
                    <a:lnTo>
                      <a:pt x="8050" y="2435"/>
                    </a:lnTo>
                    <a:lnTo>
                      <a:pt x="8033" y="2435"/>
                    </a:lnTo>
                    <a:lnTo>
                      <a:pt x="8015" y="2438"/>
                    </a:lnTo>
                    <a:lnTo>
                      <a:pt x="7996" y="2440"/>
                    </a:lnTo>
                    <a:lnTo>
                      <a:pt x="7975" y="2444"/>
                    </a:lnTo>
                    <a:lnTo>
                      <a:pt x="7952" y="2449"/>
                    </a:lnTo>
                    <a:lnTo>
                      <a:pt x="7929" y="2454"/>
                    </a:lnTo>
                    <a:lnTo>
                      <a:pt x="7904" y="2462"/>
                    </a:lnTo>
                    <a:lnTo>
                      <a:pt x="7854" y="2476"/>
                    </a:lnTo>
                    <a:lnTo>
                      <a:pt x="7811" y="2489"/>
                    </a:lnTo>
                    <a:lnTo>
                      <a:pt x="7774" y="2499"/>
                    </a:lnTo>
                    <a:lnTo>
                      <a:pt x="7743" y="2505"/>
                    </a:lnTo>
                    <a:lnTo>
                      <a:pt x="7729" y="2508"/>
                    </a:lnTo>
                    <a:lnTo>
                      <a:pt x="7716" y="2509"/>
                    </a:lnTo>
                    <a:lnTo>
                      <a:pt x="7705" y="2509"/>
                    </a:lnTo>
                    <a:lnTo>
                      <a:pt x="7694" y="2509"/>
                    </a:lnTo>
                    <a:lnTo>
                      <a:pt x="7684" y="2508"/>
                    </a:lnTo>
                    <a:lnTo>
                      <a:pt x="7675" y="2506"/>
                    </a:lnTo>
                    <a:lnTo>
                      <a:pt x="7668" y="2504"/>
                    </a:lnTo>
                    <a:lnTo>
                      <a:pt x="7660" y="2500"/>
                    </a:lnTo>
                    <a:lnTo>
                      <a:pt x="7654" y="2496"/>
                    </a:lnTo>
                    <a:lnTo>
                      <a:pt x="7648" y="2491"/>
                    </a:lnTo>
                    <a:lnTo>
                      <a:pt x="7642" y="2486"/>
                    </a:lnTo>
                    <a:lnTo>
                      <a:pt x="7637" y="2480"/>
                    </a:lnTo>
                    <a:lnTo>
                      <a:pt x="7628" y="2465"/>
                    </a:lnTo>
                    <a:lnTo>
                      <a:pt x="7620" y="2448"/>
                    </a:lnTo>
                    <a:lnTo>
                      <a:pt x="7605" y="2402"/>
                    </a:lnTo>
                    <a:lnTo>
                      <a:pt x="7588" y="2343"/>
                    </a:lnTo>
                    <a:lnTo>
                      <a:pt x="7579" y="2310"/>
                    </a:lnTo>
                    <a:lnTo>
                      <a:pt x="7572" y="2277"/>
                    </a:lnTo>
                    <a:lnTo>
                      <a:pt x="7565" y="2243"/>
                    </a:lnTo>
                    <a:lnTo>
                      <a:pt x="7559" y="2209"/>
                    </a:lnTo>
                    <a:lnTo>
                      <a:pt x="7553" y="2176"/>
                    </a:lnTo>
                    <a:lnTo>
                      <a:pt x="7544" y="2142"/>
                    </a:lnTo>
                    <a:lnTo>
                      <a:pt x="7539" y="2126"/>
                    </a:lnTo>
                    <a:lnTo>
                      <a:pt x="7534" y="2110"/>
                    </a:lnTo>
                    <a:lnTo>
                      <a:pt x="7529" y="2093"/>
                    </a:lnTo>
                    <a:lnTo>
                      <a:pt x="7523" y="2077"/>
                    </a:lnTo>
                    <a:lnTo>
                      <a:pt x="7515" y="2061"/>
                    </a:lnTo>
                    <a:lnTo>
                      <a:pt x="7507" y="2046"/>
                    </a:lnTo>
                    <a:lnTo>
                      <a:pt x="7498" y="2031"/>
                    </a:lnTo>
                    <a:lnTo>
                      <a:pt x="7488" y="2016"/>
                    </a:lnTo>
                    <a:lnTo>
                      <a:pt x="7477" y="2001"/>
                    </a:lnTo>
                    <a:lnTo>
                      <a:pt x="7464" y="1987"/>
                    </a:lnTo>
                    <a:lnTo>
                      <a:pt x="7452" y="1973"/>
                    </a:lnTo>
                    <a:lnTo>
                      <a:pt x="7437" y="1960"/>
                    </a:lnTo>
                    <a:lnTo>
                      <a:pt x="7421" y="1947"/>
                    </a:lnTo>
                    <a:lnTo>
                      <a:pt x="7403" y="1935"/>
                    </a:lnTo>
                    <a:lnTo>
                      <a:pt x="7383" y="1924"/>
                    </a:lnTo>
                    <a:lnTo>
                      <a:pt x="7362" y="1912"/>
                    </a:lnTo>
                    <a:lnTo>
                      <a:pt x="7340" y="1902"/>
                    </a:lnTo>
                    <a:lnTo>
                      <a:pt x="7316" y="1892"/>
                    </a:lnTo>
                    <a:lnTo>
                      <a:pt x="7290" y="1882"/>
                    </a:lnTo>
                    <a:lnTo>
                      <a:pt x="7261" y="1874"/>
                    </a:lnTo>
                    <a:lnTo>
                      <a:pt x="7206" y="1857"/>
                    </a:lnTo>
                    <a:lnTo>
                      <a:pt x="7156" y="1841"/>
                    </a:lnTo>
                    <a:lnTo>
                      <a:pt x="7112" y="1824"/>
                    </a:lnTo>
                    <a:lnTo>
                      <a:pt x="7073" y="1806"/>
                    </a:lnTo>
                    <a:lnTo>
                      <a:pt x="7005" y="1775"/>
                    </a:lnTo>
                    <a:lnTo>
                      <a:pt x="6950" y="1750"/>
                    </a:lnTo>
                    <a:lnTo>
                      <a:pt x="6927" y="1740"/>
                    </a:lnTo>
                    <a:lnTo>
                      <a:pt x="6904" y="1733"/>
                    </a:lnTo>
                    <a:lnTo>
                      <a:pt x="6894" y="1730"/>
                    </a:lnTo>
                    <a:lnTo>
                      <a:pt x="6884" y="1729"/>
                    </a:lnTo>
                    <a:lnTo>
                      <a:pt x="6873" y="1729"/>
                    </a:lnTo>
                    <a:lnTo>
                      <a:pt x="6863" y="1729"/>
                    </a:lnTo>
                    <a:lnTo>
                      <a:pt x="6853" y="1730"/>
                    </a:lnTo>
                    <a:lnTo>
                      <a:pt x="6843" y="1733"/>
                    </a:lnTo>
                    <a:lnTo>
                      <a:pt x="6833" y="1735"/>
                    </a:lnTo>
                    <a:lnTo>
                      <a:pt x="6822" y="1740"/>
                    </a:lnTo>
                    <a:lnTo>
                      <a:pt x="6812" y="1745"/>
                    </a:lnTo>
                    <a:lnTo>
                      <a:pt x="6800" y="1753"/>
                    </a:lnTo>
                    <a:lnTo>
                      <a:pt x="6789" y="1760"/>
                    </a:lnTo>
                    <a:lnTo>
                      <a:pt x="6777" y="1770"/>
                    </a:lnTo>
                    <a:lnTo>
                      <a:pt x="6759" y="1786"/>
                    </a:lnTo>
                    <a:lnTo>
                      <a:pt x="6743" y="1805"/>
                    </a:lnTo>
                    <a:lnTo>
                      <a:pt x="6729" y="1822"/>
                    </a:lnTo>
                    <a:lnTo>
                      <a:pt x="6718" y="1842"/>
                    </a:lnTo>
                    <a:lnTo>
                      <a:pt x="6708" y="1862"/>
                    </a:lnTo>
                    <a:lnTo>
                      <a:pt x="6701" y="1884"/>
                    </a:lnTo>
                    <a:lnTo>
                      <a:pt x="6694" y="1905"/>
                    </a:lnTo>
                    <a:lnTo>
                      <a:pt x="6691" y="1927"/>
                    </a:lnTo>
                    <a:lnTo>
                      <a:pt x="6688" y="1951"/>
                    </a:lnTo>
                    <a:lnTo>
                      <a:pt x="6688" y="1973"/>
                    </a:lnTo>
                    <a:lnTo>
                      <a:pt x="6688" y="1998"/>
                    </a:lnTo>
                    <a:lnTo>
                      <a:pt x="6691" y="2022"/>
                    </a:lnTo>
                    <a:lnTo>
                      <a:pt x="6693" y="2047"/>
                    </a:lnTo>
                    <a:lnTo>
                      <a:pt x="6698" y="2072"/>
                    </a:lnTo>
                    <a:lnTo>
                      <a:pt x="6703" y="2097"/>
                    </a:lnTo>
                    <a:lnTo>
                      <a:pt x="6709" y="2123"/>
                    </a:lnTo>
                    <a:lnTo>
                      <a:pt x="6724" y="2174"/>
                    </a:lnTo>
                    <a:lnTo>
                      <a:pt x="6743" y="2226"/>
                    </a:lnTo>
                    <a:lnTo>
                      <a:pt x="6763" y="2277"/>
                    </a:lnTo>
                    <a:lnTo>
                      <a:pt x="6783" y="2328"/>
                    </a:lnTo>
                    <a:lnTo>
                      <a:pt x="6824" y="2427"/>
                    </a:lnTo>
                    <a:lnTo>
                      <a:pt x="6860" y="2516"/>
                    </a:lnTo>
                    <a:lnTo>
                      <a:pt x="6877" y="2556"/>
                    </a:lnTo>
                    <a:lnTo>
                      <a:pt x="6890" y="2593"/>
                    </a:lnTo>
                    <a:lnTo>
                      <a:pt x="6900" y="2626"/>
                    </a:lnTo>
                    <a:lnTo>
                      <a:pt x="6908" y="2656"/>
                    </a:lnTo>
                    <a:lnTo>
                      <a:pt x="6910" y="2671"/>
                    </a:lnTo>
                    <a:lnTo>
                      <a:pt x="6913" y="2685"/>
                    </a:lnTo>
                    <a:lnTo>
                      <a:pt x="6914" y="2697"/>
                    </a:lnTo>
                    <a:lnTo>
                      <a:pt x="6914" y="2710"/>
                    </a:lnTo>
                    <a:lnTo>
                      <a:pt x="6913" y="2721"/>
                    </a:lnTo>
                    <a:lnTo>
                      <a:pt x="6910" y="2734"/>
                    </a:lnTo>
                    <a:lnTo>
                      <a:pt x="6908" y="2744"/>
                    </a:lnTo>
                    <a:lnTo>
                      <a:pt x="6904" y="2754"/>
                    </a:lnTo>
                    <a:lnTo>
                      <a:pt x="6899" y="2764"/>
                    </a:lnTo>
                    <a:lnTo>
                      <a:pt x="6893" y="2774"/>
                    </a:lnTo>
                    <a:lnTo>
                      <a:pt x="6887" y="2782"/>
                    </a:lnTo>
                    <a:lnTo>
                      <a:pt x="6878" y="2791"/>
                    </a:lnTo>
                    <a:lnTo>
                      <a:pt x="6868" y="2800"/>
                    </a:lnTo>
                    <a:lnTo>
                      <a:pt x="6857" y="2807"/>
                    </a:lnTo>
                    <a:lnTo>
                      <a:pt x="6845" y="2815"/>
                    </a:lnTo>
                    <a:lnTo>
                      <a:pt x="6832" y="2822"/>
                    </a:lnTo>
                    <a:lnTo>
                      <a:pt x="6817" y="2830"/>
                    </a:lnTo>
                    <a:lnTo>
                      <a:pt x="6800" y="2837"/>
                    </a:lnTo>
                    <a:lnTo>
                      <a:pt x="6783" y="2843"/>
                    </a:lnTo>
                    <a:lnTo>
                      <a:pt x="6764" y="2851"/>
                    </a:lnTo>
                    <a:lnTo>
                      <a:pt x="6722" y="2863"/>
                    </a:lnTo>
                    <a:lnTo>
                      <a:pt x="6673" y="2877"/>
                    </a:lnTo>
                    <a:lnTo>
                      <a:pt x="6620" y="2891"/>
                    </a:lnTo>
                    <a:lnTo>
                      <a:pt x="6563" y="2907"/>
                    </a:lnTo>
                    <a:lnTo>
                      <a:pt x="6505" y="2927"/>
                    </a:lnTo>
                    <a:lnTo>
                      <a:pt x="6445" y="2947"/>
                    </a:lnTo>
                    <a:lnTo>
                      <a:pt x="6385" y="2971"/>
                    </a:lnTo>
                    <a:lnTo>
                      <a:pt x="6326" y="2996"/>
                    </a:lnTo>
                    <a:lnTo>
                      <a:pt x="6298" y="3008"/>
                    </a:lnTo>
                    <a:lnTo>
                      <a:pt x="6269" y="3022"/>
                    </a:lnTo>
                    <a:lnTo>
                      <a:pt x="6241" y="3036"/>
                    </a:lnTo>
                    <a:lnTo>
                      <a:pt x="6214" y="3051"/>
                    </a:lnTo>
                    <a:lnTo>
                      <a:pt x="6188" y="3066"/>
                    </a:lnTo>
                    <a:lnTo>
                      <a:pt x="6162" y="3081"/>
                    </a:lnTo>
                    <a:lnTo>
                      <a:pt x="6137" y="3097"/>
                    </a:lnTo>
                    <a:lnTo>
                      <a:pt x="6114" y="3113"/>
                    </a:lnTo>
                    <a:lnTo>
                      <a:pt x="6092" y="3129"/>
                    </a:lnTo>
                    <a:lnTo>
                      <a:pt x="6071" y="3145"/>
                    </a:lnTo>
                    <a:lnTo>
                      <a:pt x="6052" y="3163"/>
                    </a:lnTo>
                    <a:lnTo>
                      <a:pt x="6034" y="3180"/>
                    </a:lnTo>
                    <a:lnTo>
                      <a:pt x="6018" y="3199"/>
                    </a:lnTo>
                    <a:lnTo>
                      <a:pt x="6003" y="3217"/>
                    </a:lnTo>
                    <a:lnTo>
                      <a:pt x="5992" y="3235"/>
                    </a:lnTo>
                    <a:lnTo>
                      <a:pt x="5981" y="3254"/>
                    </a:lnTo>
                    <a:lnTo>
                      <a:pt x="5973" y="3273"/>
                    </a:lnTo>
                    <a:lnTo>
                      <a:pt x="5967" y="3293"/>
                    </a:lnTo>
                    <a:lnTo>
                      <a:pt x="5963" y="3311"/>
                    </a:lnTo>
                    <a:lnTo>
                      <a:pt x="5962" y="3331"/>
                    </a:lnTo>
                    <a:lnTo>
                      <a:pt x="5961" y="3351"/>
                    </a:lnTo>
                    <a:lnTo>
                      <a:pt x="5959" y="3370"/>
                    </a:lnTo>
                    <a:lnTo>
                      <a:pt x="5957" y="3389"/>
                    </a:lnTo>
                    <a:lnTo>
                      <a:pt x="5953" y="3406"/>
                    </a:lnTo>
                    <a:lnTo>
                      <a:pt x="5948" y="3424"/>
                    </a:lnTo>
                    <a:lnTo>
                      <a:pt x="5943" y="3441"/>
                    </a:lnTo>
                    <a:lnTo>
                      <a:pt x="5936" y="3458"/>
                    </a:lnTo>
                    <a:lnTo>
                      <a:pt x="5928" y="3474"/>
                    </a:lnTo>
                    <a:lnTo>
                      <a:pt x="5921" y="3489"/>
                    </a:lnTo>
                    <a:lnTo>
                      <a:pt x="5911" y="3504"/>
                    </a:lnTo>
                    <a:lnTo>
                      <a:pt x="5901" y="3517"/>
                    </a:lnTo>
                    <a:lnTo>
                      <a:pt x="5891" y="3530"/>
                    </a:lnTo>
                    <a:lnTo>
                      <a:pt x="5878" y="3542"/>
                    </a:lnTo>
                    <a:lnTo>
                      <a:pt x="5866" y="3554"/>
                    </a:lnTo>
                    <a:lnTo>
                      <a:pt x="5853" y="3564"/>
                    </a:lnTo>
                    <a:lnTo>
                      <a:pt x="5840" y="3572"/>
                    </a:lnTo>
                    <a:lnTo>
                      <a:pt x="5825" y="3581"/>
                    </a:lnTo>
                    <a:lnTo>
                      <a:pt x="5810" y="3589"/>
                    </a:lnTo>
                    <a:lnTo>
                      <a:pt x="5795" y="3595"/>
                    </a:lnTo>
                    <a:lnTo>
                      <a:pt x="5777" y="3600"/>
                    </a:lnTo>
                    <a:lnTo>
                      <a:pt x="5761" y="3604"/>
                    </a:lnTo>
                    <a:lnTo>
                      <a:pt x="5744" y="3606"/>
                    </a:lnTo>
                    <a:lnTo>
                      <a:pt x="5726" y="3607"/>
                    </a:lnTo>
                    <a:lnTo>
                      <a:pt x="5707" y="3607"/>
                    </a:lnTo>
                    <a:lnTo>
                      <a:pt x="5689" y="3606"/>
                    </a:lnTo>
                    <a:lnTo>
                      <a:pt x="5670" y="3602"/>
                    </a:lnTo>
                    <a:lnTo>
                      <a:pt x="5650" y="3599"/>
                    </a:lnTo>
                    <a:lnTo>
                      <a:pt x="5630" y="3592"/>
                    </a:lnTo>
                    <a:lnTo>
                      <a:pt x="5610" y="3586"/>
                    </a:lnTo>
                    <a:lnTo>
                      <a:pt x="5589" y="3576"/>
                    </a:lnTo>
                    <a:lnTo>
                      <a:pt x="5568" y="3566"/>
                    </a:lnTo>
                    <a:lnTo>
                      <a:pt x="5546" y="3554"/>
                    </a:lnTo>
                    <a:lnTo>
                      <a:pt x="5505" y="3530"/>
                    </a:lnTo>
                    <a:lnTo>
                      <a:pt x="5465" y="3507"/>
                    </a:lnTo>
                    <a:lnTo>
                      <a:pt x="5425" y="3487"/>
                    </a:lnTo>
                    <a:lnTo>
                      <a:pt x="5388" y="3469"/>
                    </a:lnTo>
                    <a:lnTo>
                      <a:pt x="5352" y="3454"/>
                    </a:lnTo>
                    <a:lnTo>
                      <a:pt x="5317" y="3440"/>
                    </a:lnTo>
                    <a:lnTo>
                      <a:pt x="5282" y="3429"/>
                    </a:lnTo>
                    <a:lnTo>
                      <a:pt x="5248" y="3420"/>
                    </a:lnTo>
                    <a:lnTo>
                      <a:pt x="5215" y="3413"/>
                    </a:lnTo>
                    <a:lnTo>
                      <a:pt x="5181" y="3408"/>
                    </a:lnTo>
                    <a:lnTo>
                      <a:pt x="5147" y="3405"/>
                    </a:lnTo>
                    <a:lnTo>
                      <a:pt x="5115" y="3404"/>
                    </a:lnTo>
                    <a:lnTo>
                      <a:pt x="5081" y="3404"/>
                    </a:lnTo>
                    <a:lnTo>
                      <a:pt x="5047" y="3406"/>
                    </a:lnTo>
                    <a:lnTo>
                      <a:pt x="5014" y="3410"/>
                    </a:lnTo>
                    <a:lnTo>
                      <a:pt x="4979" y="3415"/>
                    </a:lnTo>
                    <a:lnTo>
                      <a:pt x="4961" y="3420"/>
                    </a:lnTo>
                    <a:lnTo>
                      <a:pt x="4942" y="3425"/>
                    </a:lnTo>
                    <a:lnTo>
                      <a:pt x="4924" y="3431"/>
                    </a:lnTo>
                    <a:lnTo>
                      <a:pt x="4905" y="3439"/>
                    </a:lnTo>
                    <a:lnTo>
                      <a:pt x="4868" y="3455"/>
                    </a:lnTo>
                    <a:lnTo>
                      <a:pt x="4828" y="3475"/>
                    </a:lnTo>
                    <a:lnTo>
                      <a:pt x="4787" y="3495"/>
                    </a:lnTo>
                    <a:lnTo>
                      <a:pt x="4744" y="3516"/>
                    </a:lnTo>
                    <a:lnTo>
                      <a:pt x="4722" y="3526"/>
                    </a:lnTo>
                    <a:lnTo>
                      <a:pt x="4699" y="3535"/>
                    </a:lnTo>
                    <a:lnTo>
                      <a:pt x="4677" y="3544"/>
                    </a:lnTo>
                    <a:lnTo>
                      <a:pt x="4654" y="3552"/>
                    </a:lnTo>
                    <a:lnTo>
                      <a:pt x="4631" y="3560"/>
                    </a:lnTo>
                    <a:lnTo>
                      <a:pt x="4608" y="3566"/>
                    </a:lnTo>
                    <a:lnTo>
                      <a:pt x="4583" y="3571"/>
                    </a:lnTo>
                    <a:lnTo>
                      <a:pt x="4559" y="3575"/>
                    </a:lnTo>
                    <a:lnTo>
                      <a:pt x="4534" y="3577"/>
                    </a:lnTo>
                    <a:lnTo>
                      <a:pt x="4510" y="3579"/>
                    </a:lnTo>
                    <a:lnTo>
                      <a:pt x="4485" y="3577"/>
                    </a:lnTo>
                    <a:lnTo>
                      <a:pt x="4458" y="3575"/>
                    </a:lnTo>
                    <a:lnTo>
                      <a:pt x="4432" y="3570"/>
                    </a:lnTo>
                    <a:lnTo>
                      <a:pt x="4406" y="3564"/>
                    </a:lnTo>
                    <a:lnTo>
                      <a:pt x="4378" y="3555"/>
                    </a:lnTo>
                    <a:lnTo>
                      <a:pt x="4351" y="3542"/>
                    </a:lnTo>
                    <a:lnTo>
                      <a:pt x="4324" y="3529"/>
                    </a:lnTo>
                    <a:lnTo>
                      <a:pt x="4295" y="3512"/>
                    </a:lnTo>
                    <a:lnTo>
                      <a:pt x="4266" y="3492"/>
                    </a:lnTo>
                    <a:lnTo>
                      <a:pt x="4237" y="3470"/>
                    </a:lnTo>
                    <a:lnTo>
                      <a:pt x="4180" y="3419"/>
                    </a:lnTo>
                    <a:lnTo>
                      <a:pt x="4123" y="3366"/>
                    </a:lnTo>
                    <a:lnTo>
                      <a:pt x="4067" y="3311"/>
                    </a:lnTo>
                    <a:lnTo>
                      <a:pt x="4010" y="3257"/>
                    </a:lnTo>
                    <a:lnTo>
                      <a:pt x="3903" y="3145"/>
                    </a:lnTo>
                    <a:lnTo>
                      <a:pt x="3801" y="3041"/>
                    </a:lnTo>
                    <a:lnTo>
                      <a:pt x="3751" y="2992"/>
                    </a:lnTo>
                    <a:lnTo>
                      <a:pt x="3702" y="2948"/>
                    </a:lnTo>
                    <a:lnTo>
                      <a:pt x="3677" y="2928"/>
                    </a:lnTo>
                    <a:lnTo>
                      <a:pt x="3653" y="2908"/>
                    </a:lnTo>
                    <a:lnTo>
                      <a:pt x="3631" y="2891"/>
                    </a:lnTo>
                    <a:lnTo>
                      <a:pt x="3609" y="2875"/>
                    </a:lnTo>
                    <a:lnTo>
                      <a:pt x="3585" y="2860"/>
                    </a:lnTo>
                    <a:lnTo>
                      <a:pt x="3564" y="2846"/>
                    </a:lnTo>
                    <a:lnTo>
                      <a:pt x="3541" y="2835"/>
                    </a:lnTo>
                    <a:lnTo>
                      <a:pt x="3520" y="2826"/>
                    </a:lnTo>
                    <a:lnTo>
                      <a:pt x="3499" y="2818"/>
                    </a:lnTo>
                    <a:lnTo>
                      <a:pt x="3478" y="2812"/>
                    </a:lnTo>
                    <a:lnTo>
                      <a:pt x="3458" y="2808"/>
                    </a:lnTo>
                    <a:lnTo>
                      <a:pt x="3438" y="2807"/>
                    </a:lnTo>
                    <a:lnTo>
                      <a:pt x="3418" y="2808"/>
                    </a:lnTo>
                    <a:lnTo>
                      <a:pt x="3399" y="2810"/>
                    </a:lnTo>
                    <a:lnTo>
                      <a:pt x="3380" y="2812"/>
                    </a:lnTo>
                    <a:lnTo>
                      <a:pt x="3363" y="2816"/>
                    </a:lnTo>
                    <a:lnTo>
                      <a:pt x="3327" y="2825"/>
                    </a:lnTo>
                    <a:lnTo>
                      <a:pt x="3293" y="2835"/>
                    </a:lnTo>
                    <a:lnTo>
                      <a:pt x="3229" y="2860"/>
                    </a:lnTo>
                    <a:lnTo>
                      <a:pt x="3169" y="2882"/>
                    </a:lnTo>
                    <a:lnTo>
                      <a:pt x="3154" y="2887"/>
                    </a:lnTo>
                    <a:lnTo>
                      <a:pt x="3141" y="2891"/>
                    </a:lnTo>
                    <a:lnTo>
                      <a:pt x="3126" y="2895"/>
                    </a:lnTo>
                    <a:lnTo>
                      <a:pt x="3112" y="2897"/>
                    </a:lnTo>
                    <a:lnTo>
                      <a:pt x="3098" y="2900"/>
                    </a:lnTo>
                    <a:lnTo>
                      <a:pt x="3084" y="2900"/>
                    </a:lnTo>
                    <a:lnTo>
                      <a:pt x="3071" y="2900"/>
                    </a:lnTo>
                    <a:lnTo>
                      <a:pt x="3058" y="2897"/>
                    </a:lnTo>
                    <a:lnTo>
                      <a:pt x="3045" y="2895"/>
                    </a:lnTo>
                    <a:lnTo>
                      <a:pt x="3031" y="2890"/>
                    </a:lnTo>
                    <a:lnTo>
                      <a:pt x="3018" y="2885"/>
                    </a:lnTo>
                    <a:lnTo>
                      <a:pt x="3005" y="2876"/>
                    </a:lnTo>
                    <a:lnTo>
                      <a:pt x="2992" y="2867"/>
                    </a:lnTo>
                    <a:lnTo>
                      <a:pt x="2978" y="2856"/>
                    </a:lnTo>
                    <a:lnTo>
                      <a:pt x="2966" y="2842"/>
                    </a:lnTo>
                    <a:lnTo>
                      <a:pt x="2953" y="2827"/>
                    </a:lnTo>
                    <a:lnTo>
                      <a:pt x="2929" y="2797"/>
                    </a:lnTo>
                    <a:lnTo>
                      <a:pt x="2910" y="2770"/>
                    </a:lnTo>
                    <a:lnTo>
                      <a:pt x="2894" y="2746"/>
                    </a:lnTo>
                    <a:lnTo>
                      <a:pt x="2882" y="2725"/>
                    </a:lnTo>
                    <a:lnTo>
                      <a:pt x="2874" y="2706"/>
                    </a:lnTo>
                    <a:lnTo>
                      <a:pt x="2867" y="2690"/>
                    </a:lnTo>
                    <a:lnTo>
                      <a:pt x="2864" y="2674"/>
                    </a:lnTo>
                    <a:lnTo>
                      <a:pt x="2864" y="2659"/>
                    </a:lnTo>
                    <a:lnTo>
                      <a:pt x="2865" y="2645"/>
                    </a:lnTo>
                    <a:lnTo>
                      <a:pt x="2867" y="2630"/>
                    </a:lnTo>
                    <a:lnTo>
                      <a:pt x="2871" y="2615"/>
                    </a:lnTo>
                    <a:lnTo>
                      <a:pt x="2877" y="2599"/>
                    </a:lnTo>
                    <a:lnTo>
                      <a:pt x="2890" y="2563"/>
                    </a:lnTo>
                    <a:lnTo>
                      <a:pt x="2904" y="2516"/>
                    </a:lnTo>
                    <a:lnTo>
                      <a:pt x="2911" y="2490"/>
                    </a:lnTo>
                    <a:lnTo>
                      <a:pt x="2920" y="2465"/>
                    </a:lnTo>
                    <a:lnTo>
                      <a:pt x="2929" y="2440"/>
                    </a:lnTo>
                    <a:lnTo>
                      <a:pt x="2938" y="2418"/>
                    </a:lnTo>
                    <a:lnTo>
                      <a:pt x="2947" y="2395"/>
                    </a:lnTo>
                    <a:lnTo>
                      <a:pt x="2956" y="2374"/>
                    </a:lnTo>
                    <a:lnTo>
                      <a:pt x="2961" y="2354"/>
                    </a:lnTo>
                    <a:lnTo>
                      <a:pt x="2965" y="2335"/>
                    </a:lnTo>
                    <a:lnTo>
                      <a:pt x="2966" y="2328"/>
                    </a:lnTo>
                    <a:lnTo>
                      <a:pt x="2966" y="2319"/>
                    </a:lnTo>
                    <a:lnTo>
                      <a:pt x="2965" y="2312"/>
                    </a:lnTo>
                    <a:lnTo>
                      <a:pt x="2963" y="2305"/>
                    </a:lnTo>
                    <a:lnTo>
                      <a:pt x="2960" y="2299"/>
                    </a:lnTo>
                    <a:lnTo>
                      <a:pt x="2956" y="2293"/>
                    </a:lnTo>
                    <a:lnTo>
                      <a:pt x="2951" y="2288"/>
                    </a:lnTo>
                    <a:lnTo>
                      <a:pt x="2943" y="2284"/>
                    </a:lnTo>
                    <a:lnTo>
                      <a:pt x="2936" y="2281"/>
                    </a:lnTo>
                    <a:lnTo>
                      <a:pt x="2926" y="2277"/>
                    </a:lnTo>
                    <a:lnTo>
                      <a:pt x="2915" y="2274"/>
                    </a:lnTo>
                    <a:lnTo>
                      <a:pt x="2902" y="2273"/>
                    </a:lnTo>
                    <a:lnTo>
                      <a:pt x="2889" y="2272"/>
                    </a:lnTo>
                    <a:lnTo>
                      <a:pt x="2872" y="2272"/>
                    </a:lnTo>
                    <a:lnTo>
                      <a:pt x="2854" y="2273"/>
                    </a:lnTo>
                    <a:lnTo>
                      <a:pt x="2834" y="2274"/>
                    </a:lnTo>
                    <a:lnTo>
                      <a:pt x="2796" y="2276"/>
                    </a:lnTo>
                    <a:lnTo>
                      <a:pt x="2765" y="2276"/>
                    </a:lnTo>
                    <a:lnTo>
                      <a:pt x="2751" y="2274"/>
                    </a:lnTo>
                    <a:lnTo>
                      <a:pt x="2740" y="2273"/>
                    </a:lnTo>
                    <a:lnTo>
                      <a:pt x="2731" y="2272"/>
                    </a:lnTo>
                    <a:lnTo>
                      <a:pt x="2723" y="2269"/>
                    </a:lnTo>
                    <a:lnTo>
                      <a:pt x="2716" y="2267"/>
                    </a:lnTo>
                    <a:lnTo>
                      <a:pt x="2710" y="2263"/>
                    </a:lnTo>
                    <a:lnTo>
                      <a:pt x="2706" y="2259"/>
                    </a:lnTo>
                    <a:lnTo>
                      <a:pt x="2704" y="2254"/>
                    </a:lnTo>
                    <a:lnTo>
                      <a:pt x="2701" y="2249"/>
                    </a:lnTo>
                    <a:lnTo>
                      <a:pt x="2700" y="2243"/>
                    </a:lnTo>
                    <a:lnTo>
                      <a:pt x="2700" y="2238"/>
                    </a:lnTo>
                    <a:lnTo>
                      <a:pt x="2701" y="2231"/>
                    </a:lnTo>
                    <a:lnTo>
                      <a:pt x="2705" y="2216"/>
                    </a:lnTo>
                    <a:lnTo>
                      <a:pt x="2711" y="2198"/>
                    </a:lnTo>
                    <a:lnTo>
                      <a:pt x="2720" y="2179"/>
                    </a:lnTo>
                    <a:lnTo>
                      <a:pt x="2729" y="2157"/>
                    </a:lnTo>
                    <a:lnTo>
                      <a:pt x="2739" y="2133"/>
                    </a:lnTo>
                    <a:lnTo>
                      <a:pt x="2749" y="2107"/>
                    </a:lnTo>
                    <a:lnTo>
                      <a:pt x="2758" y="2078"/>
                    </a:lnTo>
                    <a:lnTo>
                      <a:pt x="2765" y="2047"/>
                    </a:lnTo>
                    <a:lnTo>
                      <a:pt x="2780" y="1976"/>
                    </a:lnTo>
                    <a:lnTo>
                      <a:pt x="2795" y="1900"/>
                    </a:lnTo>
                    <a:lnTo>
                      <a:pt x="2801" y="1861"/>
                    </a:lnTo>
                    <a:lnTo>
                      <a:pt x="2807" y="1822"/>
                    </a:lnTo>
                    <a:lnTo>
                      <a:pt x="2810" y="1786"/>
                    </a:lnTo>
                    <a:lnTo>
                      <a:pt x="2811" y="1753"/>
                    </a:lnTo>
                    <a:lnTo>
                      <a:pt x="2811" y="1736"/>
                    </a:lnTo>
                    <a:lnTo>
                      <a:pt x="2810" y="1723"/>
                    </a:lnTo>
                    <a:lnTo>
                      <a:pt x="2807" y="1708"/>
                    </a:lnTo>
                    <a:lnTo>
                      <a:pt x="2805" y="1695"/>
                    </a:lnTo>
                    <a:lnTo>
                      <a:pt x="2801" y="1684"/>
                    </a:lnTo>
                    <a:lnTo>
                      <a:pt x="2796" y="1674"/>
                    </a:lnTo>
                    <a:lnTo>
                      <a:pt x="2790" y="1665"/>
                    </a:lnTo>
                    <a:lnTo>
                      <a:pt x="2783" y="1658"/>
                    </a:lnTo>
                    <a:lnTo>
                      <a:pt x="2774" y="1651"/>
                    </a:lnTo>
                    <a:lnTo>
                      <a:pt x="2764" y="1648"/>
                    </a:lnTo>
                    <a:lnTo>
                      <a:pt x="2754" y="1646"/>
                    </a:lnTo>
                    <a:lnTo>
                      <a:pt x="2741" y="1645"/>
                    </a:lnTo>
                    <a:lnTo>
                      <a:pt x="2728" y="1648"/>
                    </a:lnTo>
                    <a:lnTo>
                      <a:pt x="2711" y="1651"/>
                    </a:lnTo>
                    <a:lnTo>
                      <a:pt x="2695" y="1658"/>
                    </a:lnTo>
                    <a:lnTo>
                      <a:pt x="2676" y="1666"/>
                    </a:lnTo>
                    <a:lnTo>
                      <a:pt x="2658" y="1676"/>
                    </a:lnTo>
                    <a:lnTo>
                      <a:pt x="2640" y="1686"/>
                    </a:lnTo>
                    <a:lnTo>
                      <a:pt x="2625" y="1698"/>
                    </a:lnTo>
                    <a:lnTo>
                      <a:pt x="2610" y="1710"/>
                    </a:lnTo>
                    <a:lnTo>
                      <a:pt x="2598" y="1721"/>
                    </a:lnTo>
                    <a:lnTo>
                      <a:pt x="2587" y="1734"/>
                    </a:lnTo>
                    <a:lnTo>
                      <a:pt x="2577" y="1748"/>
                    </a:lnTo>
                    <a:lnTo>
                      <a:pt x="2568" y="1760"/>
                    </a:lnTo>
                    <a:lnTo>
                      <a:pt x="2560" y="1774"/>
                    </a:lnTo>
                    <a:lnTo>
                      <a:pt x="2554" y="1789"/>
                    </a:lnTo>
                    <a:lnTo>
                      <a:pt x="2548" y="1802"/>
                    </a:lnTo>
                    <a:lnTo>
                      <a:pt x="2544" y="1816"/>
                    </a:lnTo>
                    <a:lnTo>
                      <a:pt x="2540" y="1831"/>
                    </a:lnTo>
                    <a:lnTo>
                      <a:pt x="2538" y="1846"/>
                    </a:lnTo>
                    <a:lnTo>
                      <a:pt x="2537" y="1861"/>
                    </a:lnTo>
                    <a:lnTo>
                      <a:pt x="2535" y="1876"/>
                    </a:lnTo>
                    <a:lnTo>
                      <a:pt x="2535" y="1891"/>
                    </a:lnTo>
                    <a:lnTo>
                      <a:pt x="2537" y="1906"/>
                    </a:lnTo>
                    <a:lnTo>
                      <a:pt x="2538" y="1921"/>
                    </a:lnTo>
                    <a:lnTo>
                      <a:pt x="2540" y="1936"/>
                    </a:lnTo>
                    <a:lnTo>
                      <a:pt x="2545" y="1966"/>
                    </a:lnTo>
                    <a:lnTo>
                      <a:pt x="2553" y="1996"/>
                    </a:lnTo>
                    <a:lnTo>
                      <a:pt x="2562" y="2023"/>
                    </a:lnTo>
                    <a:lnTo>
                      <a:pt x="2572" y="2051"/>
                    </a:lnTo>
                    <a:lnTo>
                      <a:pt x="2582" y="2077"/>
                    </a:lnTo>
                    <a:lnTo>
                      <a:pt x="2592" y="2101"/>
                    </a:lnTo>
                    <a:lnTo>
                      <a:pt x="2597" y="2113"/>
                    </a:lnTo>
                    <a:lnTo>
                      <a:pt x="2600" y="2126"/>
                    </a:lnTo>
                    <a:lnTo>
                      <a:pt x="2603" y="2141"/>
                    </a:lnTo>
                    <a:lnTo>
                      <a:pt x="2605" y="2156"/>
                    </a:lnTo>
                    <a:lnTo>
                      <a:pt x="2608" y="2172"/>
                    </a:lnTo>
                    <a:lnTo>
                      <a:pt x="2609" y="2189"/>
                    </a:lnTo>
                    <a:lnTo>
                      <a:pt x="2609" y="2208"/>
                    </a:lnTo>
                    <a:lnTo>
                      <a:pt x="2609" y="2227"/>
                    </a:lnTo>
                    <a:lnTo>
                      <a:pt x="2609" y="2246"/>
                    </a:lnTo>
                    <a:lnTo>
                      <a:pt x="2607" y="2266"/>
                    </a:lnTo>
                    <a:lnTo>
                      <a:pt x="2605" y="2287"/>
                    </a:lnTo>
                    <a:lnTo>
                      <a:pt x="2602" y="2307"/>
                    </a:lnTo>
                    <a:lnTo>
                      <a:pt x="2598" y="2327"/>
                    </a:lnTo>
                    <a:lnTo>
                      <a:pt x="2594" y="2348"/>
                    </a:lnTo>
                    <a:lnTo>
                      <a:pt x="2588" y="2368"/>
                    </a:lnTo>
                    <a:lnTo>
                      <a:pt x="2583" y="2388"/>
                    </a:lnTo>
                    <a:lnTo>
                      <a:pt x="2575" y="2408"/>
                    </a:lnTo>
                    <a:lnTo>
                      <a:pt x="2568" y="2427"/>
                    </a:lnTo>
                    <a:lnTo>
                      <a:pt x="2559" y="2445"/>
                    </a:lnTo>
                    <a:lnTo>
                      <a:pt x="2549" y="2464"/>
                    </a:lnTo>
                    <a:lnTo>
                      <a:pt x="2539" y="2480"/>
                    </a:lnTo>
                    <a:lnTo>
                      <a:pt x="2528" y="2496"/>
                    </a:lnTo>
                    <a:lnTo>
                      <a:pt x="2517" y="2513"/>
                    </a:lnTo>
                    <a:lnTo>
                      <a:pt x="2503" y="2526"/>
                    </a:lnTo>
                    <a:lnTo>
                      <a:pt x="2489" y="2539"/>
                    </a:lnTo>
                    <a:lnTo>
                      <a:pt x="2474" y="2551"/>
                    </a:lnTo>
                    <a:lnTo>
                      <a:pt x="2458" y="2561"/>
                    </a:lnTo>
                    <a:lnTo>
                      <a:pt x="2442" y="2570"/>
                    </a:lnTo>
                    <a:lnTo>
                      <a:pt x="2424" y="2576"/>
                    </a:lnTo>
                    <a:lnTo>
                      <a:pt x="2406" y="2581"/>
                    </a:lnTo>
                    <a:lnTo>
                      <a:pt x="2386" y="2584"/>
                    </a:lnTo>
                    <a:lnTo>
                      <a:pt x="2364" y="2585"/>
                    </a:lnTo>
                    <a:lnTo>
                      <a:pt x="2346" y="2585"/>
                    </a:lnTo>
                    <a:lnTo>
                      <a:pt x="2328" y="2583"/>
                    </a:lnTo>
                    <a:lnTo>
                      <a:pt x="2313" y="2578"/>
                    </a:lnTo>
                    <a:lnTo>
                      <a:pt x="2301" y="2573"/>
                    </a:lnTo>
                    <a:lnTo>
                      <a:pt x="2290" y="2566"/>
                    </a:lnTo>
                    <a:lnTo>
                      <a:pt x="2280" y="2559"/>
                    </a:lnTo>
                    <a:lnTo>
                      <a:pt x="2272" y="2550"/>
                    </a:lnTo>
                    <a:lnTo>
                      <a:pt x="2266" y="2540"/>
                    </a:lnTo>
                    <a:lnTo>
                      <a:pt x="2260" y="2529"/>
                    </a:lnTo>
                    <a:lnTo>
                      <a:pt x="2256" y="2519"/>
                    </a:lnTo>
                    <a:lnTo>
                      <a:pt x="2251" y="2506"/>
                    </a:lnTo>
                    <a:lnTo>
                      <a:pt x="2248" y="2494"/>
                    </a:lnTo>
                    <a:lnTo>
                      <a:pt x="2242" y="2469"/>
                    </a:lnTo>
                    <a:lnTo>
                      <a:pt x="2236" y="2444"/>
                    </a:lnTo>
                    <a:lnTo>
                      <a:pt x="2233" y="2432"/>
                    </a:lnTo>
                    <a:lnTo>
                      <a:pt x="2228" y="2419"/>
                    </a:lnTo>
                    <a:lnTo>
                      <a:pt x="2223" y="2408"/>
                    </a:lnTo>
                    <a:lnTo>
                      <a:pt x="2219" y="2397"/>
                    </a:lnTo>
                    <a:lnTo>
                      <a:pt x="2211" y="2385"/>
                    </a:lnTo>
                    <a:lnTo>
                      <a:pt x="2202" y="2375"/>
                    </a:lnTo>
                    <a:lnTo>
                      <a:pt x="2194" y="2367"/>
                    </a:lnTo>
                    <a:lnTo>
                      <a:pt x="2181" y="2358"/>
                    </a:lnTo>
                    <a:lnTo>
                      <a:pt x="2169" y="2352"/>
                    </a:lnTo>
                    <a:lnTo>
                      <a:pt x="2152" y="2345"/>
                    </a:lnTo>
                    <a:lnTo>
                      <a:pt x="2135" y="2340"/>
                    </a:lnTo>
                    <a:lnTo>
                      <a:pt x="2114" y="2338"/>
                    </a:lnTo>
                    <a:lnTo>
                      <a:pt x="2091" y="2337"/>
                    </a:lnTo>
                    <a:lnTo>
                      <a:pt x="2065" y="2337"/>
                    </a:lnTo>
                    <a:lnTo>
                      <a:pt x="2036" y="2339"/>
                    </a:lnTo>
                    <a:lnTo>
                      <a:pt x="2004" y="2343"/>
                    </a:lnTo>
                    <a:lnTo>
                      <a:pt x="1971" y="2347"/>
                    </a:lnTo>
                    <a:lnTo>
                      <a:pt x="1941" y="2348"/>
                    </a:lnTo>
                    <a:lnTo>
                      <a:pt x="1913" y="2348"/>
                    </a:lnTo>
                    <a:lnTo>
                      <a:pt x="1888" y="2345"/>
                    </a:lnTo>
                    <a:lnTo>
                      <a:pt x="1864" y="2343"/>
                    </a:lnTo>
                    <a:lnTo>
                      <a:pt x="1842" y="2338"/>
                    </a:lnTo>
                    <a:lnTo>
                      <a:pt x="1823" y="2332"/>
                    </a:lnTo>
                    <a:lnTo>
                      <a:pt x="1804" y="2324"/>
                    </a:lnTo>
                    <a:lnTo>
                      <a:pt x="1788" y="2315"/>
                    </a:lnTo>
                    <a:lnTo>
                      <a:pt x="1772" y="2307"/>
                    </a:lnTo>
                    <a:lnTo>
                      <a:pt x="1758" y="2297"/>
                    </a:lnTo>
                    <a:lnTo>
                      <a:pt x="1744" y="2287"/>
                    </a:lnTo>
                    <a:lnTo>
                      <a:pt x="1719" y="2267"/>
                    </a:lnTo>
                    <a:lnTo>
                      <a:pt x="1697" y="2247"/>
                    </a:lnTo>
                    <a:lnTo>
                      <a:pt x="1687" y="2237"/>
                    </a:lnTo>
                    <a:lnTo>
                      <a:pt x="1676" y="2228"/>
                    </a:lnTo>
                    <a:lnTo>
                      <a:pt x="1664" y="2221"/>
                    </a:lnTo>
                    <a:lnTo>
                      <a:pt x="1653" y="2213"/>
                    </a:lnTo>
                    <a:lnTo>
                      <a:pt x="1641" y="2207"/>
                    </a:lnTo>
                    <a:lnTo>
                      <a:pt x="1628" y="2202"/>
                    </a:lnTo>
                    <a:lnTo>
                      <a:pt x="1615" y="2198"/>
                    </a:lnTo>
                    <a:lnTo>
                      <a:pt x="1601" y="2196"/>
                    </a:lnTo>
                    <a:lnTo>
                      <a:pt x="1585" y="2196"/>
                    </a:lnTo>
                    <a:lnTo>
                      <a:pt x="1568" y="2197"/>
                    </a:lnTo>
                    <a:lnTo>
                      <a:pt x="1550" y="2201"/>
                    </a:lnTo>
                    <a:lnTo>
                      <a:pt x="1530" y="2206"/>
                    </a:lnTo>
                    <a:lnTo>
                      <a:pt x="1508" y="2214"/>
                    </a:lnTo>
                    <a:lnTo>
                      <a:pt x="1485" y="2224"/>
                    </a:lnTo>
                    <a:lnTo>
                      <a:pt x="1459" y="2238"/>
                    </a:lnTo>
                    <a:lnTo>
                      <a:pt x="1431" y="2254"/>
                    </a:lnTo>
                    <a:lnTo>
                      <a:pt x="1402" y="2273"/>
                    </a:lnTo>
                    <a:lnTo>
                      <a:pt x="1375" y="2291"/>
                    </a:lnTo>
                    <a:lnTo>
                      <a:pt x="1349" y="2309"/>
                    </a:lnTo>
                    <a:lnTo>
                      <a:pt x="1324" y="2327"/>
                    </a:lnTo>
                    <a:lnTo>
                      <a:pt x="1276" y="2363"/>
                    </a:lnTo>
                    <a:lnTo>
                      <a:pt x="1234" y="2398"/>
                    </a:lnTo>
                    <a:lnTo>
                      <a:pt x="1160" y="2459"/>
                    </a:lnTo>
                    <a:lnTo>
                      <a:pt x="1100" y="2508"/>
                    </a:lnTo>
                    <a:lnTo>
                      <a:pt x="1087" y="2518"/>
                    </a:lnTo>
                    <a:lnTo>
                      <a:pt x="1074" y="2526"/>
                    </a:lnTo>
                    <a:lnTo>
                      <a:pt x="1063" y="2533"/>
                    </a:lnTo>
                    <a:lnTo>
                      <a:pt x="1052" y="2538"/>
                    </a:lnTo>
                    <a:lnTo>
                      <a:pt x="1042" y="2543"/>
                    </a:lnTo>
                    <a:lnTo>
                      <a:pt x="1032" y="2545"/>
                    </a:lnTo>
                    <a:lnTo>
                      <a:pt x="1023" y="2545"/>
                    </a:lnTo>
                    <a:lnTo>
                      <a:pt x="1014" y="2544"/>
                    </a:lnTo>
                    <a:lnTo>
                      <a:pt x="1006" y="2541"/>
                    </a:lnTo>
                    <a:lnTo>
                      <a:pt x="998" y="2536"/>
                    </a:lnTo>
                    <a:lnTo>
                      <a:pt x="992" y="2529"/>
                    </a:lnTo>
                    <a:lnTo>
                      <a:pt x="984" y="2520"/>
                    </a:lnTo>
                    <a:lnTo>
                      <a:pt x="978" y="2509"/>
                    </a:lnTo>
                    <a:lnTo>
                      <a:pt x="972" y="2496"/>
                    </a:lnTo>
                    <a:lnTo>
                      <a:pt x="967" y="2480"/>
                    </a:lnTo>
                    <a:lnTo>
                      <a:pt x="962" y="2462"/>
                    </a:lnTo>
                    <a:lnTo>
                      <a:pt x="952" y="2424"/>
                    </a:lnTo>
                    <a:lnTo>
                      <a:pt x="941" y="2390"/>
                    </a:lnTo>
                    <a:lnTo>
                      <a:pt x="934" y="2375"/>
                    </a:lnTo>
                    <a:lnTo>
                      <a:pt x="928" y="2360"/>
                    </a:lnTo>
                    <a:lnTo>
                      <a:pt x="922" y="2347"/>
                    </a:lnTo>
                    <a:lnTo>
                      <a:pt x="915" y="2334"/>
                    </a:lnTo>
                    <a:lnTo>
                      <a:pt x="907" y="2322"/>
                    </a:lnTo>
                    <a:lnTo>
                      <a:pt x="900" y="2310"/>
                    </a:lnTo>
                    <a:lnTo>
                      <a:pt x="891" y="2300"/>
                    </a:lnTo>
                    <a:lnTo>
                      <a:pt x="882" y="2292"/>
                    </a:lnTo>
                    <a:lnTo>
                      <a:pt x="872" y="2284"/>
                    </a:lnTo>
                    <a:lnTo>
                      <a:pt x="862" y="2278"/>
                    </a:lnTo>
                    <a:lnTo>
                      <a:pt x="851" y="2272"/>
                    </a:lnTo>
                    <a:lnTo>
                      <a:pt x="840" y="2267"/>
                    </a:lnTo>
                    <a:lnTo>
                      <a:pt x="827" y="2264"/>
                    </a:lnTo>
                    <a:lnTo>
                      <a:pt x="815" y="2262"/>
                    </a:lnTo>
                    <a:lnTo>
                      <a:pt x="801" y="2261"/>
                    </a:lnTo>
                    <a:lnTo>
                      <a:pt x="786" y="2261"/>
                    </a:lnTo>
                    <a:lnTo>
                      <a:pt x="771" y="2262"/>
                    </a:lnTo>
                    <a:lnTo>
                      <a:pt x="756" y="2264"/>
                    </a:lnTo>
                    <a:lnTo>
                      <a:pt x="739" y="2267"/>
                    </a:lnTo>
                    <a:lnTo>
                      <a:pt x="721" y="2272"/>
                    </a:lnTo>
                    <a:lnTo>
                      <a:pt x="702" y="2278"/>
                    </a:lnTo>
                    <a:lnTo>
                      <a:pt x="684" y="2286"/>
                    </a:lnTo>
                    <a:lnTo>
                      <a:pt x="664" y="2294"/>
                    </a:lnTo>
                    <a:lnTo>
                      <a:pt x="643" y="2304"/>
                    </a:lnTo>
                    <a:lnTo>
                      <a:pt x="620" y="2315"/>
                    </a:lnTo>
                    <a:lnTo>
                      <a:pt x="596" y="2328"/>
                    </a:lnTo>
                    <a:lnTo>
                      <a:pt x="573" y="2343"/>
                    </a:lnTo>
                    <a:lnTo>
                      <a:pt x="546" y="2358"/>
                    </a:lnTo>
                    <a:lnTo>
                      <a:pt x="523" y="2373"/>
                    </a:lnTo>
                    <a:lnTo>
                      <a:pt x="503" y="2383"/>
                    </a:lnTo>
                    <a:lnTo>
                      <a:pt x="488" y="2392"/>
                    </a:lnTo>
                    <a:lnTo>
                      <a:pt x="475" y="2395"/>
                    </a:lnTo>
                    <a:lnTo>
                      <a:pt x="467" y="2398"/>
                    </a:lnTo>
                    <a:lnTo>
                      <a:pt x="462" y="2397"/>
                    </a:lnTo>
                    <a:lnTo>
                      <a:pt x="458" y="2393"/>
                    </a:lnTo>
                    <a:lnTo>
                      <a:pt x="458" y="2388"/>
                    </a:lnTo>
                    <a:lnTo>
                      <a:pt x="460" y="2379"/>
                    </a:lnTo>
                    <a:lnTo>
                      <a:pt x="464" y="2369"/>
                    </a:lnTo>
                    <a:lnTo>
                      <a:pt x="469" y="2358"/>
                    </a:lnTo>
                    <a:lnTo>
                      <a:pt x="477" y="2344"/>
                    </a:lnTo>
                    <a:lnTo>
                      <a:pt x="493" y="2314"/>
                    </a:lnTo>
                    <a:lnTo>
                      <a:pt x="513" y="2281"/>
                    </a:lnTo>
                    <a:lnTo>
                      <a:pt x="531" y="2243"/>
                    </a:lnTo>
                    <a:lnTo>
                      <a:pt x="548" y="2206"/>
                    </a:lnTo>
                    <a:lnTo>
                      <a:pt x="555" y="2187"/>
                    </a:lnTo>
                    <a:lnTo>
                      <a:pt x="560" y="2169"/>
                    </a:lnTo>
                    <a:lnTo>
                      <a:pt x="564" y="2152"/>
                    </a:lnTo>
                    <a:lnTo>
                      <a:pt x="566" y="2134"/>
                    </a:lnTo>
                    <a:lnTo>
                      <a:pt x="566" y="2118"/>
                    </a:lnTo>
                    <a:lnTo>
                      <a:pt x="563" y="2103"/>
                    </a:lnTo>
                    <a:lnTo>
                      <a:pt x="558" y="2090"/>
                    </a:lnTo>
                    <a:lnTo>
                      <a:pt x="549" y="2077"/>
                    </a:lnTo>
                    <a:lnTo>
                      <a:pt x="536" y="2067"/>
                    </a:lnTo>
                    <a:lnTo>
                      <a:pt x="521" y="2058"/>
                    </a:lnTo>
                    <a:lnTo>
                      <a:pt x="502" y="2051"/>
                    </a:lnTo>
                    <a:lnTo>
                      <a:pt x="478" y="2047"/>
                    </a:lnTo>
                    <a:lnTo>
                      <a:pt x="452" y="2045"/>
                    </a:lnTo>
                    <a:lnTo>
                      <a:pt x="424" y="2042"/>
                    </a:lnTo>
                    <a:lnTo>
                      <a:pt x="397" y="2042"/>
                    </a:lnTo>
                    <a:lnTo>
                      <a:pt x="369" y="2042"/>
                    </a:lnTo>
                    <a:lnTo>
                      <a:pt x="313" y="2043"/>
                    </a:lnTo>
                    <a:lnTo>
                      <a:pt x="258" y="2047"/>
                    </a:lnTo>
                    <a:lnTo>
                      <a:pt x="205" y="2050"/>
                    </a:lnTo>
                    <a:lnTo>
                      <a:pt x="156" y="2052"/>
                    </a:lnTo>
                    <a:lnTo>
                      <a:pt x="132" y="2052"/>
                    </a:lnTo>
                    <a:lnTo>
                      <a:pt x="110" y="2051"/>
                    </a:lnTo>
                    <a:lnTo>
                      <a:pt x="90" y="2050"/>
                    </a:lnTo>
                    <a:lnTo>
                      <a:pt x="71" y="2047"/>
                    </a:lnTo>
                    <a:lnTo>
                      <a:pt x="55" y="2043"/>
                    </a:lnTo>
                    <a:lnTo>
                      <a:pt x="40" y="2037"/>
                    </a:lnTo>
                    <a:lnTo>
                      <a:pt x="26" y="2031"/>
                    </a:lnTo>
                    <a:lnTo>
                      <a:pt x="16" y="2022"/>
                    </a:lnTo>
                    <a:lnTo>
                      <a:pt x="9" y="2012"/>
                    </a:lnTo>
                    <a:lnTo>
                      <a:pt x="2" y="2000"/>
                    </a:lnTo>
                    <a:lnTo>
                      <a:pt x="0" y="1986"/>
                    </a:lnTo>
                    <a:lnTo>
                      <a:pt x="1" y="1968"/>
                    </a:lnTo>
                    <a:lnTo>
                      <a:pt x="5" y="1950"/>
                    </a:lnTo>
                    <a:lnTo>
                      <a:pt x="11" y="1929"/>
                    </a:lnTo>
                    <a:lnTo>
                      <a:pt x="22" y="1904"/>
                    </a:lnTo>
                    <a:lnTo>
                      <a:pt x="36" y="1876"/>
                    </a:lnTo>
                    <a:lnTo>
                      <a:pt x="54" y="1846"/>
                    </a:lnTo>
                    <a:lnTo>
                      <a:pt x="76" y="1812"/>
                    </a:lnTo>
                    <a:lnTo>
                      <a:pt x="101" y="1776"/>
                    </a:lnTo>
                    <a:lnTo>
                      <a:pt x="132" y="1735"/>
                    </a:lnTo>
                    <a:lnTo>
                      <a:pt x="247" y="1583"/>
                    </a:lnTo>
                    <a:lnTo>
                      <a:pt x="338" y="1461"/>
                    </a:lnTo>
                    <a:lnTo>
                      <a:pt x="377" y="1407"/>
                    </a:lnTo>
                    <a:lnTo>
                      <a:pt x="409" y="1359"/>
                    </a:lnTo>
                    <a:lnTo>
                      <a:pt x="439" y="1314"/>
                    </a:lnTo>
                    <a:lnTo>
                      <a:pt x="464" y="1273"/>
                    </a:lnTo>
                    <a:lnTo>
                      <a:pt x="488" y="1233"/>
                    </a:lnTo>
                    <a:lnTo>
                      <a:pt x="508" y="1195"/>
                    </a:lnTo>
                    <a:lnTo>
                      <a:pt x="528" y="1156"/>
                    </a:lnTo>
                    <a:lnTo>
                      <a:pt x="545" y="1117"/>
                    </a:lnTo>
                    <a:lnTo>
                      <a:pt x="563" y="1077"/>
                    </a:lnTo>
                    <a:lnTo>
                      <a:pt x="579" y="1035"/>
                    </a:lnTo>
                    <a:lnTo>
                      <a:pt x="598" y="989"/>
                    </a:lnTo>
                    <a:lnTo>
                      <a:pt x="616" y="940"/>
                    </a:lnTo>
                    <a:lnTo>
                      <a:pt x="635" y="884"/>
                    </a:lnTo>
                    <a:lnTo>
                      <a:pt x="655" y="821"/>
                    </a:lnTo>
                    <a:lnTo>
                      <a:pt x="675" y="755"/>
                    </a:lnTo>
                    <a:lnTo>
                      <a:pt x="696" y="684"/>
                    </a:lnTo>
                    <a:lnTo>
                      <a:pt x="717" y="613"/>
                    </a:lnTo>
                    <a:lnTo>
                      <a:pt x="740" y="541"/>
                    </a:lnTo>
                    <a:lnTo>
                      <a:pt x="764" y="471"/>
                    </a:lnTo>
                    <a:lnTo>
                      <a:pt x="789" y="403"/>
                    </a:lnTo>
                    <a:lnTo>
                      <a:pt x="802" y="372"/>
                    </a:lnTo>
                    <a:lnTo>
                      <a:pt x="816" y="341"/>
                    </a:lnTo>
                    <a:lnTo>
                      <a:pt x="830" y="312"/>
                    </a:lnTo>
                    <a:lnTo>
                      <a:pt x="845" y="286"/>
                    </a:lnTo>
                    <a:lnTo>
                      <a:pt x="860" y="261"/>
                    </a:lnTo>
                    <a:lnTo>
                      <a:pt x="875" y="239"/>
                    </a:lnTo>
                    <a:lnTo>
                      <a:pt x="891" y="217"/>
                    </a:lnTo>
                    <a:lnTo>
                      <a:pt x="908" y="200"/>
                    </a:lnTo>
                    <a:lnTo>
                      <a:pt x="925" y="185"/>
                    </a:lnTo>
                    <a:lnTo>
                      <a:pt x="943" y="174"/>
                    </a:lnTo>
                    <a:lnTo>
                      <a:pt x="962" y="165"/>
                    </a:lnTo>
                    <a:lnTo>
                      <a:pt x="981" y="160"/>
                    </a:lnTo>
                    <a:lnTo>
                      <a:pt x="1001" y="159"/>
                    </a:lnTo>
                    <a:lnTo>
                      <a:pt x="1022" y="161"/>
                    </a:lnTo>
                    <a:lnTo>
                      <a:pt x="1043" y="167"/>
                    </a:lnTo>
                    <a:lnTo>
                      <a:pt x="1066" y="179"/>
                    </a:lnTo>
                    <a:lnTo>
                      <a:pt x="1072" y="184"/>
                    </a:lnTo>
                    <a:lnTo>
                      <a:pt x="1089" y="197"/>
                    </a:lnTo>
                    <a:lnTo>
                      <a:pt x="1117" y="216"/>
                    </a:lnTo>
                    <a:lnTo>
                      <a:pt x="1152" y="237"/>
                    </a:lnTo>
                    <a:lnTo>
                      <a:pt x="1172" y="249"/>
                    </a:lnTo>
                    <a:lnTo>
                      <a:pt x="1194" y="260"/>
                    </a:lnTo>
                    <a:lnTo>
                      <a:pt x="1217" y="270"/>
                    </a:lnTo>
                    <a:lnTo>
                      <a:pt x="1240" y="279"/>
                    </a:lnTo>
                    <a:lnTo>
                      <a:pt x="1265" y="286"/>
                    </a:lnTo>
                    <a:lnTo>
                      <a:pt x="1290" y="292"/>
                    </a:lnTo>
                    <a:lnTo>
                      <a:pt x="1316" y="296"/>
                    </a:lnTo>
                    <a:lnTo>
                      <a:pt x="1343" y="297"/>
                    </a:lnTo>
                    <a:lnTo>
                      <a:pt x="1390" y="297"/>
                    </a:lnTo>
                    <a:lnTo>
                      <a:pt x="1432" y="297"/>
                    </a:lnTo>
                    <a:lnTo>
                      <a:pt x="1452" y="297"/>
                    </a:lnTo>
                    <a:lnTo>
                      <a:pt x="1471" y="299"/>
                    </a:lnTo>
                    <a:lnTo>
                      <a:pt x="1489" y="301"/>
                    </a:lnTo>
                    <a:lnTo>
                      <a:pt x="1506" y="305"/>
                    </a:lnTo>
                    <a:lnTo>
                      <a:pt x="1523" y="310"/>
                    </a:lnTo>
                    <a:lnTo>
                      <a:pt x="1541" y="316"/>
                    </a:lnTo>
                    <a:lnTo>
                      <a:pt x="1558" y="325"/>
                    </a:lnTo>
                    <a:lnTo>
                      <a:pt x="1576" y="335"/>
                    </a:lnTo>
                    <a:lnTo>
                      <a:pt x="1595" y="347"/>
                    </a:lnTo>
                    <a:lnTo>
                      <a:pt x="1615" y="362"/>
                    </a:lnTo>
                    <a:lnTo>
                      <a:pt x="1636" y="381"/>
                    </a:lnTo>
                    <a:lnTo>
                      <a:pt x="1658" y="401"/>
                    </a:lnTo>
                    <a:lnTo>
                      <a:pt x="1661" y="405"/>
                    </a:lnTo>
                    <a:lnTo>
                      <a:pt x="1668" y="412"/>
                    </a:lnTo>
                    <a:lnTo>
                      <a:pt x="1674" y="417"/>
                    </a:lnTo>
                    <a:lnTo>
                      <a:pt x="1681" y="422"/>
                    </a:lnTo>
                    <a:lnTo>
                      <a:pt x="1689" y="428"/>
                    </a:lnTo>
                    <a:lnTo>
                      <a:pt x="1701" y="433"/>
                    </a:lnTo>
                    <a:lnTo>
                      <a:pt x="1712" y="440"/>
                    </a:lnTo>
                    <a:lnTo>
                      <a:pt x="1726" y="445"/>
                    </a:lnTo>
                    <a:lnTo>
                      <a:pt x="1742" y="450"/>
                    </a:lnTo>
                    <a:lnTo>
                      <a:pt x="1758" y="453"/>
                    </a:lnTo>
                    <a:lnTo>
                      <a:pt x="1778" y="456"/>
                    </a:lnTo>
                    <a:lnTo>
                      <a:pt x="1798" y="457"/>
                    </a:lnTo>
                    <a:lnTo>
                      <a:pt x="1822" y="457"/>
                    </a:lnTo>
                    <a:lnTo>
                      <a:pt x="1847" y="456"/>
                    </a:lnTo>
                    <a:lnTo>
                      <a:pt x="1894" y="450"/>
                    </a:lnTo>
                    <a:lnTo>
                      <a:pt x="1934" y="445"/>
                    </a:lnTo>
                    <a:lnTo>
                      <a:pt x="1951" y="443"/>
                    </a:lnTo>
                    <a:lnTo>
                      <a:pt x="1969" y="443"/>
                    </a:lnTo>
                    <a:lnTo>
                      <a:pt x="1985" y="443"/>
                    </a:lnTo>
                    <a:lnTo>
                      <a:pt x="2001" y="445"/>
                    </a:lnTo>
                    <a:lnTo>
                      <a:pt x="2018" y="447"/>
                    </a:lnTo>
                    <a:lnTo>
                      <a:pt x="2035" y="450"/>
                    </a:lnTo>
                    <a:lnTo>
                      <a:pt x="2051" y="455"/>
                    </a:lnTo>
                    <a:lnTo>
                      <a:pt x="2070" y="458"/>
                    </a:lnTo>
                    <a:lnTo>
                      <a:pt x="2110" y="472"/>
                    </a:lnTo>
                    <a:lnTo>
                      <a:pt x="2157" y="489"/>
                    </a:lnTo>
                    <a:lnTo>
                      <a:pt x="2185" y="499"/>
                    </a:lnTo>
                    <a:lnTo>
                      <a:pt x="2214" y="508"/>
                    </a:lnTo>
                    <a:lnTo>
                      <a:pt x="2245" y="518"/>
                    </a:lnTo>
                    <a:lnTo>
                      <a:pt x="2277" y="526"/>
                    </a:lnTo>
                    <a:lnTo>
                      <a:pt x="2311" y="534"/>
                    </a:lnTo>
                    <a:lnTo>
                      <a:pt x="2347" y="542"/>
                    </a:lnTo>
                    <a:lnTo>
                      <a:pt x="2383" y="548"/>
                    </a:lnTo>
                    <a:lnTo>
                      <a:pt x="2422" y="553"/>
                    </a:lnTo>
                    <a:lnTo>
                      <a:pt x="2461" y="558"/>
                    </a:lnTo>
                    <a:lnTo>
                      <a:pt x="2501" y="561"/>
                    </a:lnTo>
                    <a:lnTo>
                      <a:pt x="2540" y="562"/>
                    </a:lnTo>
                    <a:lnTo>
                      <a:pt x="2582" y="562"/>
                    </a:lnTo>
                    <a:lnTo>
                      <a:pt x="2623" y="559"/>
                    </a:lnTo>
                    <a:lnTo>
                      <a:pt x="2663" y="554"/>
                    </a:lnTo>
                    <a:lnTo>
                      <a:pt x="2704" y="548"/>
                    </a:lnTo>
                    <a:lnTo>
                      <a:pt x="2745" y="539"/>
                    </a:lnTo>
                    <a:lnTo>
                      <a:pt x="2751" y="538"/>
                    </a:lnTo>
                    <a:lnTo>
                      <a:pt x="2759" y="538"/>
                    </a:lnTo>
                    <a:lnTo>
                      <a:pt x="2765" y="539"/>
                    </a:lnTo>
                    <a:lnTo>
                      <a:pt x="2773" y="541"/>
                    </a:lnTo>
                    <a:lnTo>
                      <a:pt x="2788" y="544"/>
                    </a:lnTo>
                    <a:lnTo>
                      <a:pt x="2804" y="552"/>
                    </a:lnTo>
                    <a:lnTo>
                      <a:pt x="2840" y="568"/>
                    </a:lnTo>
                    <a:lnTo>
                      <a:pt x="2882" y="587"/>
                    </a:lnTo>
                    <a:lnTo>
                      <a:pt x="2907" y="596"/>
                    </a:lnTo>
                    <a:lnTo>
                      <a:pt x="2935" y="603"/>
                    </a:lnTo>
                    <a:lnTo>
                      <a:pt x="2948" y="607"/>
                    </a:lnTo>
                    <a:lnTo>
                      <a:pt x="2965" y="609"/>
                    </a:lnTo>
                    <a:lnTo>
                      <a:pt x="2980" y="611"/>
                    </a:lnTo>
                    <a:lnTo>
                      <a:pt x="2997" y="612"/>
                    </a:lnTo>
                    <a:lnTo>
                      <a:pt x="3015" y="613"/>
                    </a:lnTo>
                    <a:lnTo>
                      <a:pt x="3032" y="613"/>
                    </a:lnTo>
                    <a:lnTo>
                      <a:pt x="3052" y="612"/>
                    </a:lnTo>
                    <a:lnTo>
                      <a:pt x="3072" y="611"/>
                    </a:lnTo>
                    <a:lnTo>
                      <a:pt x="3092" y="608"/>
                    </a:lnTo>
                    <a:lnTo>
                      <a:pt x="3114" y="604"/>
                    </a:lnTo>
                    <a:lnTo>
                      <a:pt x="3137" y="599"/>
                    </a:lnTo>
                    <a:lnTo>
                      <a:pt x="3161" y="594"/>
                    </a:lnTo>
                    <a:lnTo>
                      <a:pt x="3255" y="569"/>
                    </a:lnTo>
                    <a:lnTo>
                      <a:pt x="3344" y="548"/>
                    </a:lnTo>
                    <a:lnTo>
                      <a:pt x="3389" y="539"/>
                    </a:lnTo>
                    <a:lnTo>
                      <a:pt x="3433" y="532"/>
                    </a:lnTo>
                    <a:lnTo>
                      <a:pt x="3476" y="524"/>
                    </a:lnTo>
                    <a:lnTo>
                      <a:pt x="3521" y="518"/>
                    </a:lnTo>
                    <a:lnTo>
                      <a:pt x="3567" y="512"/>
                    </a:lnTo>
                    <a:lnTo>
                      <a:pt x="3616" y="508"/>
                    </a:lnTo>
                    <a:lnTo>
                      <a:pt x="3666" y="504"/>
                    </a:lnTo>
                    <a:lnTo>
                      <a:pt x="3718" y="503"/>
                    </a:lnTo>
                    <a:lnTo>
                      <a:pt x="3773" y="502"/>
                    </a:lnTo>
                    <a:lnTo>
                      <a:pt x="3832" y="502"/>
                    </a:lnTo>
                    <a:lnTo>
                      <a:pt x="3894" y="503"/>
                    </a:lnTo>
                    <a:lnTo>
                      <a:pt x="3960" y="504"/>
                    </a:lnTo>
                    <a:lnTo>
                      <a:pt x="4030" y="508"/>
                    </a:lnTo>
                    <a:lnTo>
                      <a:pt x="4105" y="509"/>
                    </a:lnTo>
                    <a:lnTo>
                      <a:pt x="4183" y="511"/>
                    </a:lnTo>
                    <a:lnTo>
                      <a:pt x="4262" y="512"/>
                    </a:lnTo>
                    <a:lnTo>
                      <a:pt x="4345" y="512"/>
                    </a:lnTo>
                    <a:lnTo>
                      <a:pt x="4427" y="512"/>
                    </a:lnTo>
                    <a:lnTo>
                      <a:pt x="4511" y="511"/>
                    </a:lnTo>
                    <a:lnTo>
                      <a:pt x="4593" y="511"/>
                    </a:lnTo>
                    <a:lnTo>
                      <a:pt x="4673" y="511"/>
                    </a:lnTo>
                    <a:lnTo>
                      <a:pt x="4752" y="512"/>
                    </a:lnTo>
                    <a:lnTo>
                      <a:pt x="4828" y="513"/>
                    </a:lnTo>
                    <a:lnTo>
                      <a:pt x="4899" y="516"/>
                    </a:lnTo>
                    <a:lnTo>
                      <a:pt x="4966" y="519"/>
                    </a:lnTo>
                    <a:lnTo>
                      <a:pt x="5029" y="524"/>
                    </a:lnTo>
                    <a:lnTo>
                      <a:pt x="5056" y="528"/>
                    </a:lnTo>
                    <a:lnTo>
                      <a:pt x="5083" y="531"/>
                    </a:lnTo>
                    <a:lnTo>
                      <a:pt x="5108" y="536"/>
                    </a:lnTo>
                    <a:lnTo>
                      <a:pt x="5132" y="539"/>
                    </a:lnTo>
                    <a:lnTo>
                      <a:pt x="5176" y="551"/>
                    </a:lnTo>
                    <a:lnTo>
                      <a:pt x="5220" y="563"/>
                    </a:lnTo>
                    <a:lnTo>
                      <a:pt x="5261" y="577"/>
                    </a:lnTo>
                    <a:lnTo>
                      <a:pt x="5302" y="591"/>
                    </a:lnTo>
                    <a:lnTo>
                      <a:pt x="5343" y="603"/>
                    </a:lnTo>
                    <a:lnTo>
                      <a:pt x="5385" y="616"/>
                    </a:lnTo>
                    <a:lnTo>
                      <a:pt x="5428" y="627"/>
                    </a:lnTo>
                    <a:lnTo>
                      <a:pt x="5473" y="637"/>
                    </a:lnTo>
                    <a:lnTo>
                      <a:pt x="5495" y="640"/>
                    </a:lnTo>
                    <a:lnTo>
                      <a:pt x="5519" y="643"/>
                    </a:lnTo>
                    <a:lnTo>
                      <a:pt x="5544" y="645"/>
                    </a:lnTo>
                    <a:lnTo>
                      <a:pt x="5568" y="647"/>
                    </a:lnTo>
                    <a:lnTo>
                      <a:pt x="5594" y="648"/>
                    </a:lnTo>
                    <a:lnTo>
                      <a:pt x="5620" y="647"/>
                    </a:lnTo>
                    <a:lnTo>
                      <a:pt x="5648" y="645"/>
                    </a:lnTo>
                    <a:lnTo>
                      <a:pt x="5676" y="643"/>
                    </a:lnTo>
                    <a:lnTo>
                      <a:pt x="5706" y="639"/>
                    </a:lnTo>
                    <a:lnTo>
                      <a:pt x="5736" y="634"/>
                    </a:lnTo>
                    <a:lnTo>
                      <a:pt x="5769" y="628"/>
                    </a:lnTo>
                    <a:lnTo>
                      <a:pt x="5801" y="621"/>
                    </a:lnTo>
                    <a:lnTo>
                      <a:pt x="5836" y="611"/>
                    </a:lnTo>
                    <a:lnTo>
                      <a:pt x="5871" y="601"/>
                    </a:lnTo>
                    <a:lnTo>
                      <a:pt x="5908" y="588"/>
                    </a:lnTo>
                    <a:lnTo>
                      <a:pt x="5947" y="574"/>
                    </a:lnTo>
                    <a:lnTo>
                      <a:pt x="5989" y="559"/>
                    </a:lnTo>
                    <a:lnTo>
                      <a:pt x="6041" y="544"/>
                    </a:lnTo>
                    <a:lnTo>
                      <a:pt x="6099" y="531"/>
                    </a:lnTo>
                    <a:lnTo>
                      <a:pt x="6165" y="516"/>
                    </a:lnTo>
                    <a:lnTo>
                      <a:pt x="6236" y="501"/>
                    </a:lnTo>
                    <a:lnTo>
                      <a:pt x="6314" y="486"/>
                    </a:lnTo>
                    <a:lnTo>
                      <a:pt x="6397" y="469"/>
                    </a:lnTo>
                    <a:lnTo>
                      <a:pt x="6485" y="455"/>
                    </a:lnTo>
                    <a:lnTo>
                      <a:pt x="6577" y="441"/>
                    </a:lnTo>
                    <a:lnTo>
                      <a:pt x="6672" y="426"/>
                    </a:lnTo>
                    <a:lnTo>
                      <a:pt x="6772" y="411"/>
                    </a:lnTo>
                    <a:lnTo>
                      <a:pt x="6873" y="396"/>
                    </a:lnTo>
                    <a:lnTo>
                      <a:pt x="7081" y="368"/>
                    </a:lnTo>
                    <a:lnTo>
                      <a:pt x="7293" y="342"/>
                    </a:lnTo>
                    <a:lnTo>
                      <a:pt x="7507" y="317"/>
                    </a:lnTo>
                    <a:lnTo>
                      <a:pt x="7714" y="294"/>
                    </a:lnTo>
                    <a:lnTo>
                      <a:pt x="7914" y="272"/>
                    </a:lnTo>
                    <a:lnTo>
                      <a:pt x="8099" y="255"/>
                    </a:lnTo>
                    <a:lnTo>
                      <a:pt x="8269" y="239"/>
                    </a:lnTo>
                    <a:lnTo>
                      <a:pt x="8416" y="226"/>
                    </a:lnTo>
                    <a:lnTo>
                      <a:pt x="8539" y="219"/>
                    </a:lnTo>
                    <a:lnTo>
                      <a:pt x="8630" y="214"/>
                    </a:lnTo>
                    <a:lnTo>
                      <a:pt x="8667" y="210"/>
                    </a:lnTo>
                    <a:lnTo>
                      <a:pt x="8706" y="204"/>
                    </a:lnTo>
                    <a:lnTo>
                      <a:pt x="8746" y="195"/>
                    </a:lnTo>
                    <a:lnTo>
                      <a:pt x="8787" y="185"/>
                    </a:lnTo>
                    <a:lnTo>
                      <a:pt x="8828" y="172"/>
                    </a:lnTo>
                    <a:lnTo>
                      <a:pt x="8869" y="157"/>
                    </a:lnTo>
                    <a:lnTo>
                      <a:pt x="8913" y="142"/>
                    </a:lnTo>
                    <a:lnTo>
                      <a:pt x="8955" y="128"/>
                    </a:lnTo>
                    <a:lnTo>
                      <a:pt x="9042" y="95"/>
                    </a:lnTo>
                    <a:lnTo>
                      <a:pt x="9128" y="64"/>
                    </a:lnTo>
                    <a:lnTo>
                      <a:pt x="9171" y="49"/>
                    </a:lnTo>
                    <a:lnTo>
                      <a:pt x="9214" y="35"/>
                    </a:lnTo>
                    <a:lnTo>
                      <a:pt x="9255" y="24"/>
                    </a:lnTo>
                    <a:lnTo>
                      <a:pt x="9296" y="14"/>
                    </a:lnTo>
                    <a:lnTo>
                      <a:pt x="9337" y="6"/>
                    </a:lnTo>
                    <a:lnTo>
                      <a:pt x="9377" y="3"/>
                    </a:lnTo>
                    <a:lnTo>
                      <a:pt x="9416" y="0"/>
                    </a:lnTo>
                    <a:lnTo>
                      <a:pt x="9453" y="1"/>
                    </a:lnTo>
                    <a:lnTo>
                      <a:pt x="9490" y="8"/>
                    </a:lnTo>
                    <a:lnTo>
                      <a:pt x="9524" y="16"/>
                    </a:lnTo>
                    <a:lnTo>
                      <a:pt x="9558" y="30"/>
                    </a:lnTo>
                    <a:lnTo>
                      <a:pt x="9589" y="48"/>
                    </a:lnTo>
                    <a:lnTo>
                      <a:pt x="9621" y="71"/>
                    </a:lnTo>
                    <a:lnTo>
                      <a:pt x="9648" y="99"/>
                    </a:lnTo>
                    <a:lnTo>
                      <a:pt x="9674" y="134"/>
                    </a:lnTo>
                    <a:lnTo>
                      <a:pt x="9698" y="174"/>
                    </a:lnTo>
                    <a:lnTo>
                      <a:pt x="9720" y="220"/>
                    </a:lnTo>
                    <a:lnTo>
                      <a:pt x="9740" y="274"/>
                    </a:lnTo>
                    <a:lnTo>
                      <a:pt x="9757" y="333"/>
                    </a:lnTo>
                    <a:lnTo>
                      <a:pt x="9772" y="401"/>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03" name="Freeform 46">
                <a:extLst>
                  <a:ext uri="{FF2B5EF4-FFF2-40B4-BE49-F238E27FC236}">
                    <a16:creationId xmlns:a16="http://schemas.microsoft.com/office/drawing/2014/main" xmlns="" id="{306324D9-25E9-4227-3C57-0700DCD59908}"/>
                  </a:ext>
                </a:extLst>
              </p:cNvPr>
              <p:cNvSpPr>
                <a:spLocks/>
              </p:cNvSpPr>
              <p:nvPr/>
            </p:nvSpPr>
            <p:spPr bwMode="auto">
              <a:xfrm>
                <a:off x="3733" y="2721"/>
                <a:ext cx="168" cy="276"/>
              </a:xfrm>
              <a:custGeom>
                <a:avLst/>
                <a:gdLst>
                  <a:gd name="T0" fmla="*/ 0 w 838"/>
                  <a:gd name="T1" fmla="*/ 0 h 1378"/>
                  <a:gd name="T2" fmla="*/ 0 w 838"/>
                  <a:gd name="T3" fmla="*/ 0 h 1378"/>
                  <a:gd name="T4" fmla="*/ 0 w 838"/>
                  <a:gd name="T5" fmla="*/ 0 h 1378"/>
                  <a:gd name="T6" fmla="*/ 0 w 838"/>
                  <a:gd name="T7" fmla="*/ 0 h 1378"/>
                  <a:gd name="T8" fmla="*/ 0 w 838"/>
                  <a:gd name="T9" fmla="*/ 0 h 1378"/>
                  <a:gd name="T10" fmla="*/ 0 w 838"/>
                  <a:gd name="T11" fmla="*/ 0 h 1378"/>
                  <a:gd name="T12" fmla="*/ 0 w 838"/>
                  <a:gd name="T13" fmla="*/ 0 h 1378"/>
                  <a:gd name="T14" fmla="*/ 0 w 838"/>
                  <a:gd name="T15" fmla="*/ 0 h 1378"/>
                  <a:gd name="T16" fmla="*/ 0 w 838"/>
                  <a:gd name="T17" fmla="*/ 0 h 1378"/>
                  <a:gd name="T18" fmla="*/ 0 w 838"/>
                  <a:gd name="T19" fmla="*/ 0 h 1378"/>
                  <a:gd name="T20" fmla="*/ 0 w 838"/>
                  <a:gd name="T21" fmla="*/ 0 h 1378"/>
                  <a:gd name="T22" fmla="*/ 0 w 838"/>
                  <a:gd name="T23" fmla="*/ 0 h 1378"/>
                  <a:gd name="T24" fmla="*/ 0 w 838"/>
                  <a:gd name="T25" fmla="*/ 0 h 1378"/>
                  <a:gd name="T26" fmla="*/ 0 w 838"/>
                  <a:gd name="T27" fmla="*/ 0 h 1378"/>
                  <a:gd name="T28" fmla="*/ 0 w 838"/>
                  <a:gd name="T29" fmla="*/ 0 h 1378"/>
                  <a:gd name="T30" fmla="*/ 0 w 838"/>
                  <a:gd name="T31" fmla="*/ 0 h 1378"/>
                  <a:gd name="T32" fmla="*/ 0 w 838"/>
                  <a:gd name="T33" fmla="*/ 0 h 1378"/>
                  <a:gd name="T34" fmla="*/ 0 w 838"/>
                  <a:gd name="T35" fmla="*/ 0 h 1378"/>
                  <a:gd name="T36" fmla="*/ 0 w 838"/>
                  <a:gd name="T37" fmla="*/ 0 h 1378"/>
                  <a:gd name="T38" fmla="*/ 0 w 838"/>
                  <a:gd name="T39" fmla="*/ 0 h 1378"/>
                  <a:gd name="T40" fmla="*/ 0 w 838"/>
                  <a:gd name="T41" fmla="*/ 0 h 1378"/>
                  <a:gd name="T42" fmla="*/ 0 w 838"/>
                  <a:gd name="T43" fmla="*/ 0 h 1378"/>
                  <a:gd name="T44" fmla="*/ 0 w 838"/>
                  <a:gd name="T45" fmla="*/ 0 h 1378"/>
                  <a:gd name="T46" fmla="*/ 0 w 838"/>
                  <a:gd name="T47" fmla="*/ 0 h 1378"/>
                  <a:gd name="T48" fmla="*/ 0 w 838"/>
                  <a:gd name="T49" fmla="*/ 0 h 1378"/>
                  <a:gd name="T50" fmla="*/ 0 w 838"/>
                  <a:gd name="T51" fmla="*/ 0 h 1378"/>
                  <a:gd name="T52" fmla="*/ 0 w 838"/>
                  <a:gd name="T53" fmla="*/ 0 h 1378"/>
                  <a:gd name="T54" fmla="*/ 0 w 838"/>
                  <a:gd name="T55" fmla="*/ 0 h 1378"/>
                  <a:gd name="T56" fmla="*/ 0 w 838"/>
                  <a:gd name="T57" fmla="*/ 0 h 1378"/>
                  <a:gd name="T58" fmla="*/ 0 w 838"/>
                  <a:gd name="T59" fmla="*/ 0 h 1378"/>
                  <a:gd name="T60" fmla="*/ 0 w 838"/>
                  <a:gd name="T61" fmla="*/ 0 h 1378"/>
                  <a:gd name="T62" fmla="*/ 0 w 838"/>
                  <a:gd name="T63" fmla="*/ 0 h 1378"/>
                  <a:gd name="T64" fmla="*/ 0 w 838"/>
                  <a:gd name="T65" fmla="*/ 0 h 1378"/>
                  <a:gd name="T66" fmla="*/ 0 w 838"/>
                  <a:gd name="T67" fmla="*/ 0 h 1378"/>
                  <a:gd name="T68" fmla="*/ 0 w 838"/>
                  <a:gd name="T69" fmla="*/ 0 h 1378"/>
                  <a:gd name="T70" fmla="*/ 0 w 838"/>
                  <a:gd name="T71" fmla="*/ 0 h 1378"/>
                  <a:gd name="T72" fmla="*/ 0 w 838"/>
                  <a:gd name="T73" fmla="*/ 0 h 1378"/>
                  <a:gd name="T74" fmla="*/ 0 w 838"/>
                  <a:gd name="T75" fmla="*/ 0 h 1378"/>
                  <a:gd name="T76" fmla="*/ 0 w 838"/>
                  <a:gd name="T77" fmla="*/ 0 h 1378"/>
                  <a:gd name="T78" fmla="*/ 0 w 838"/>
                  <a:gd name="T79" fmla="*/ 0 h 1378"/>
                  <a:gd name="T80" fmla="*/ 0 w 838"/>
                  <a:gd name="T81" fmla="*/ 0 h 1378"/>
                  <a:gd name="T82" fmla="*/ 0 w 838"/>
                  <a:gd name="T83" fmla="*/ 0 h 1378"/>
                  <a:gd name="T84" fmla="*/ 0 w 838"/>
                  <a:gd name="T85" fmla="*/ 0 h 1378"/>
                  <a:gd name="T86" fmla="*/ 0 w 838"/>
                  <a:gd name="T87" fmla="*/ 0 h 1378"/>
                  <a:gd name="T88" fmla="*/ 0 w 838"/>
                  <a:gd name="T89" fmla="*/ 0 h 1378"/>
                  <a:gd name="T90" fmla="*/ 0 w 838"/>
                  <a:gd name="T91" fmla="*/ 0 h 1378"/>
                  <a:gd name="T92" fmla="*/ 0 w 838"/>
                  <a:gd name="T93" fmla="*/ 0 h 1378"/>
                  <a:gd name="T94" fmla="*/ 0 w 838"/>
                  <a:gd name="T95" fmla="*/ 0 h 1378"/>
                  <a:gd name="T96" fmla="*/ 0 w 838"/>
                  <a:gd name="T97" fmla="*/ 0 h 1378"/>
                  <a:gd name="T98" fmla="*/ 0 w 838"/>
                  <a:gd name="T99" fmla="*/ 0 h 1378"/>
                  <a:gd name="T100" fmla="*/ 0 w 838"/>
                  <a:gd name="T101" fmla="*/ 0 h 1378"/>
                  <a:gd name="T102" fmla="*/ 0 w 838"/>
                  <a:gd name="T103" fmla="*/ 0 h 1378"/>
                  <a:gd name="T104" fmla="*/ 0 w 838"/>
                  <a:gd name="T105" fmla="*/ 0 h 1378"/>
                  <a:gd name="T106" fmla="*/ 0 w 838"/>
                  <a:gd name="T107" fmla="*/ 0 h 1378"/>
                  <a:gd name="T108" fmla="*/ 0 w 838"/>
                  <a:gd name="T109" fmla="*/ 0 h 1378"/>
                  <a:gd name="T110" fmla="*/ 0 w 838"/>
                  <a:gd name="T111" fmla="*/ 0 h 1378"/>
                  <a:gd name="T112" fmla="*/ 0 w 838"/>
                  <a:gd name="T113" fmla="*/ 0 h 1378"/>
                  <a:gd name="T114" fmla="*/ 0 w 838"/>
                  <a:gd name="T115" fmla="*/ 0 h 1378"/>
                  <a:gd name="T116" fmla="*/ 0 w 838"/>
                  <a:gd name="T117" fmla="*/ 0 h 1378"/>
                  <a:gd name="T118" fmla="*/ 0 w 838"/>
                  <a:gd name="T119" fmla="*/ 0 h 13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8"/>
                  <a:gd name="T181" fmla="*/ 0 h 1378"/>
                  <a:gd name="T182" fmla="*/ 838 w 838"/>
                  <a:gd name="T183" fmla="*/ 1378 h 13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8" h="1378">
                    <a:moveTo>
                      <a:pt x="710" y="1378"/>
                    </a:moveTo>
                    <a:lnTo>
                      <a:pt x="708" y="1372"/>
                    </a:lnTo>
                    <a:lnTo>
                      <a:pt x="705" y="1352"/>
                    </a:lnTo>
                    <a:lnTo>
                      <a:pt x="697" y="1322"/>
                    </a:lnTo>
                    <a:lnTo>
                      <a:pt x="687" y="1284"/>
                    </a:lnTo>
                    <a:lnTo>
                      <a:pt x="680" y="1263"/>
                    </a:lnTo>
                    <a:lnTo>
                      <a:pt x="671" y="1242"/>
                    </a:lnTo>
                    <a:lnTo>
                      <a:pt x="661" y="1219"/>
                    </a:lnTo>
                    <a:lnTo>
                      <a:pt x="649" y="1197"/>
                    </a:lnTo>
                    <a:lnTo>
                      <a:pt x="636" y="1175"/>
                    </a:lnTo>
                    <a:lnTo>
                      <a:pt x="621" y="1153"/>
                    </a:lnTo>
                    <a:lnTo>
                      <a:pt x="605" y="1132"/>
                    </a:lnTo>
                    <a:lnTo>
                      <a:pt x="586" y="1112"/>
                    </a:lnTo>
                    <a:lnTo>
                      <a:pt x="550" y="1077"/>
                    </a:lnTo>
                    <a:lnTo>
                      <a:pt x="521" y="1051"/>
                    </a:lnTo>
                    <a:lnTo>
                      <a:pt x="496" y="1028"/>
                    </a:lnTo>
                    <a:lnTo>
                      <a:pt x="474" y="1006"/>
                    </a:lnTo>
                    <a:lnTo>
                      <a:pt x="464" y="995"/>
                    </a:lnTo>
                    <a:lnTo>
                      <a:pt x="454" y="981"/>
                    </a:lnTo>
                    <a:lnTo>
                      <a:pt x="444" y="966"/>
                    </a:lnTo>
                    <a:lnTo>
                      <a:pt x="434" y="949"/>
                    </a:lnTo>
                    <a:lnTo>
                      <a:pt x="424" y="929"/>
                    </a:lnTo>
                    <a:lnTo>
                      <a:pt x="413" y="906"/>
                    </a:lnTo>
                    <a:lnTo>
                      <a:pt x="400" y="880"/>
                    </a:lnTo>
                    <a:lnTo>
                      <a:pt x="388" y="850"/>
                    </a:lnTo>
                    <a:lnTo>
                      <a:pt x="375" y="816"/>
                    </a:lnTo>
                    <a:lnTo>
                      <a:pt x="364" y="780"/>
                    </a:lnTo>
                    <a:lnTo>
                      <a:pt x="353" y="741"/>
                    </a:lnTo>
                    <a:lnTo>
                      <a:pt x="342" y="701"/>
                    </a:lnTo>
                    <a:lnTo>
                      <a:pt x="319" y="619"/>
                    </a:lnTo>
                    <a:lnTo>
                      <a:pt x="297" y="535"/>
                    </a:lnTo>
                    <a:lnTo>
                      <a:pt x="284" y="493"/>
                    </a:lnTo>
                    <a:lnTo>
                      <a:pt x="272" y="453"/>
                    </a:lnTo>
                    <a:lnTo>
                      <a:pt x="258" y="413"/>
                    </a:lnTo>
                    <a:lnTo>
                      <a:pt x="243" y="374"/>
                    </a:lnTo>
                    <a:lnTo>
                      <a:pt x="227" y="340"/>
                    </a:lnTo>
                    <a:lnTo>
                      <a:pt x="211" y="306"/>
                    </a:lnTo>
                    <a:lnTo>
                      <a:pt x="201" y="290"/>
                    </a:lnTo>
                    <a:lnTo>
                      <a:pt x="192" y="275"/>
                    </a:lnTo>
                    <a:lnTo>
                      <a:pt x="182" y="260"/>
                    </a:lnTo>
                    <a:lnTo>
                      <a:pt x="171" y="247"/>
                    </a:lnTo>
                    <a:lnTo>
                      <a:pt x="127" y="192"/>
                    </a:lnTo>
                    <a:lnTo>
                      <a:pt x="85" y="137"/>
                    </a:lnTo>
                    <a:lnTo>
                      <a:pt x="65" y="110"/>
                    </a:lnTo>
                    <a:lnTo>
                      <a:pt x="46" y="85"/>
                    </a:lnTo>
                    <a:lnTo>
                      <a:pt x="30" y="61"/>
                    </a:lnTo>
                    <a:lnTo>
                      <a:pt x="17" y="41"/>
                    </a:lnTo>
                    <a:lnTo>
                      <a:pt x="7" y="24"/>
                    </a:lnTo>
                    <a:lnTo>
                      <a:pt x="1" y="11"/>
                    </a:lnTo>
                    <a:lnTo>
                      <a:pt x="0" y="6"/>
                    </a:lnTo>
                    <a:lnTo>
                      <a:pt x="0" y="3"/>
                    </a:lnTo>
                    <a:lnTo>
                      <a:pt x="1" y="1"/>
                    </a:lnTo>
                    <a:lnTo>
                      <a:pt x="2" y="0"/>
                    </a:lnTo>
                    <a:lnTo>
                      <a:pt x="6" y="1"/>
                    </a:lnTo>
                    <a:lnTo>
                      <a:pt x="12" y="3"/>
                    </a:lnTo>
                    <a:lnTo>
                      <a:pt x="18" y="8"/>
                    </a:lnTo>
                    <a:lnTo>
                      <a:pt x="27" y="13"/>
                    </a:lnTo>
                    <a:lnTo>
                      <a:pt x="48" y="30"/>
                    </a:lnTo>
                    <a:lnTo>
                      <a:pt x="77" y="54"/>
                    </a:lnTo>
                    <a:lnTo>
                      <a:pt x="93" y="70"/>
                    </a:lnTo>
                    <a:lnTo>
                      <a:pt x="109" y="86"/>
                    </a:lnTo>
                    <a:lnTo>
                      <a:pt x="124" y="102"/>
                    </a:lnTo>
                    <a:lnTo>
                      <a:pt x="141" y="120"/>
                    </a:lnTo>
                    <a:lnTo>
                      <a:pt x="171" y="159"/>
                    </a:lnTo>
                    <a:lnTo>
                      <a:pt x="199" y="198"/>
                    </a:lnTo>
                    <a:lnTo>
                      <a:pt x="227" y="240"/>
                    </a:lnTo>
                    <a:lnTo>
                      <a:pt x="252" y="282"/>
                    </a:lnTo>
                    <a:lnTo>
                      <a:pt x="277" y="326"/>
                    </a:lnTo>
                    <a:lnTo>
                      <a:pt x="299" y="368"/>
                    </a:lnTo>
                    <a:lnTo>
                      <a:pt x="320" y="411"/>
                    </a:lnTo>
                    <a:lnTo>
                      <a:pt x="339" y="452"/>
                    </a:lnTo>
                    <a:lnTo>
                      <a:pt x="355" y="492"/>
                    </a:lnTo>
                    <a:lnTo>
                      <a:pt x="370" y="529"/>
                    </a:lnTo>
                    <a:lnTo>
                      <a:pt x="383" y="563"/>
                    </a:lnTo>
                    <a:lnTo>
                      <a:pt x="391" y="594"/>
                    </a:lnTo>
                    <a:lnTo>
                      <a:pt x="399" y="620"/>
                    </a:lnTo>
                    <a:lnTo>
                      <a:pt x="403" y="642"/>
                    </a:lnTo>
                    <a:lnTo>
                      <a:pt x="408" y="663"/>
                    </a:lnTo>
                    <a:lnTo>
                      <a:pt x="415" y="685"/>
                    </a:lnTo>
                    <a:lnTo>
                      <a:pt x="424" y="709"/>
                    </a:lnTo>
                    <a:lnTo>
                      <a:pt x="434" y="735"/>
                    </a:lnTo>
                    <a:lnTo>
                      <a:pt x="446" y="761"/>
                    </a:lnTo>
                    <a:lnTo>
                      <a:pt x="460" y="789"/>
                    </a:lnTo>
                    <a:lnTo>
                      <a:pt x="475" y="815"/>
                    </a:lnTo>
                    <a:lnTo>
                      <a:pt x="491" y="843"/>
                    </a:lnTo>
                    <a:lnTo>
                      <a:pt x="509" y="870"/>
                    </a:lnTo>
                    <a:lnTo>
                      <a:pt x="527" y="896"/>
                    </a:lnTo>
                    <a:lnTo>
                      <a:pt x="546" y="921"/>
                    </a:lnTo>
                    <a:lnTo>
                      <a:pt x="566" y="945"/>
                    </a:lnTo>
                    <a:lnTo>
                      <a:pt x="587" y="966"/>
                    </a:lnTo>
                    <a:lnTo>
                      <a:pt x="607" y="986"/>
                    </a:lnTo>
                    <a:lnTo>
                      <a:pt x="629" y="1004"/>
                    </a:lnTo>
                    <a:lnTo>
                      <a:pt x="650" y="1017"/>
                    </a:lnTo>
                    <a:lnTo>
                      <a:pt x="670" y="1031"/>
                    </a:lnTo>
                    <a:lnTo>
                      <a:pt x="690" y="1045"/>
                    </a:lnTo>
                    <a:lnTo>
                      <a:pt x="708" y="1060"/>
                    </a:lnTo>
                    <a:lnTo>
                      <a:pt x="727" y="1075"/>
                    </a:lnTo>
                    <a:lnTo>
                      <a:pt x="743" y="1091"/>
                    </a:lnTo>
                    <a:lnTo>
                      <a:pt x="760" y="1106"/>
                    </a:lnTo>
                    <a:lnTo>
                      <a:pt x="775" y="1122"/>
                    </a:lnTo>
                    <a:lnTo>
                      <a:pt x="788" y="1137"/>
                    </a:lnTo>
                    <a:lnTo>
                      <a:pt x="801" y="1153"/>
                    </a:lnTo>
                    <a:lnTo>
                      <a:pt x="812" y="1168"/>
                    </a:lnTo>
                    <a:lnTo>
                      <a:pt x="821" y="1183"/>
                    </a:lnTo>
                    <a:lnTo>
                      <a:pt x="828" y="1198"/>
                    </a:lnTo>
                    <a:lnTo>
                      <a:pt x="833" y="1212"/>
                    </a:lnTo>
                    <a:lnTo>
                      <a:pt x="837" y="1226"/>
                    </a:lnTo>
                    <a:lnTo>
                      <a:pt x="838" y="1238"/>
                    </a:lnTo>
                    <a:lnTo>
                      <a:pt x="838" y="1249"/>
                    </a:lnTo>
                    <a:lnTo>
                      <a:pt x="834" y="1261"/>
                    </a:lnTo>
                    <a:lnTo>
                      <a:pt x="829" y="1271"/>
                    </a:lnTo>
                    <a:lnTo>
                      <a:pt x="823" y="1279"/>
                    </a:lnTo>
                    <a:lnTo>
                      <a:pt x="814" y="1288"/>
                    </a:lnTo>
                    <a:lnTo>
                      <a:pt x="796" y="1303"/>
                    </a:lnTo>
                    <a:lnTo>
                      <a:pt x="773" y="1318"/>
                    </a:lnTo>
                    <a:lnTo>
                      <a:pt x="752" y="1332"/>
                    </a:lnTo>
                    <a:lnTo>
                      <a:pt x="732" y="1346"/>
                    </a:lnTo>
                    <a:lnTo>
                      <a:pt x="725" y="1353"/>
                    </a:lnTo>
                    <a:lnTo>
                      <a:pt x="717" y="1362"/>
                    </a:lnTo>
                    <a:lnTo>
                      <a:pt x="712" y="1369"/>
                    </a:lnTo>
                    <a:lnTo>
                      <a:pt x="710" y="1378"/>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04" name="Freeform 47">
                <a:extLst>
                  <a:ext uri="{FF2B5EF4-FFF2-40B4-BE49-F238E27FC236}">
                    <a16:creationId xmlns:a16="http://schemas.microsoft.com/office/drawing/2014/main" xmlns="" id="{A770AE06-CC61-AC89-EDF7-4A689247DB2F}"/>
                  </a:ext>
                </a:extLst>
              </p:cNvPr>
              <p:cNvSpPr>
                <a:spLocks/>
              </p:cNvSpPr>
              <p:nvPr/>
            </p:nvSpPr>
            <p:spPr bwMode="auto">
              <a:xfrm>
                <a:off x="3540" y="2650"/>
                <a:ext cx="160" cy="262"/>
              </a:xfrm>
              <a:custGeom>
                <a:avLst/>
                <a:gdLst>
                  <a:gd name="T0" fmla="*/ 0 w 800"/>
                  <a:gd name="T1" fmla="*/ 0 h 1310"/>
                  <a:gd name="T2" fmla="*/ 0 w 800"/>
                  <a:gd name="T3" fmla="*/ 0 h 1310"/>
                  <a:gd name="T4" fmla="*/ 0 w 800"/>
                  <a:gd name="T5" fmla="*/ 0 h 1310"/>
                  <a:gd name="T6" fmla="*/ 0 w 800"/>
                  <a:gd name="T7" fmla="*/ 0 h 1310"/>
                  <a:gd name="T8" fmla="*/ 0 w 800"/>
                  <a:gd name="T9" fmla="*/ 0 h 1310"/>
                  <a:gd name="T10" fmla="*/ 0 w 800"/>
                  <a:gd name="T11" fmla="*/ 0 h 1310"/>
                  <a:gd name="T12" fmla="*/ 0 w 800"/>
                  <a:gd name="T13" fmla="*/ 0 h 1310"/>
                  <a:gd name="T14" fmla="*/ 0 w 800"/>
                  <a:gd name="T15" fmla="*/ 0 h 1310"/>
                  <a:gd name="T16" fmla="*/ 0 w 800"/>
                  <a:gd name="T17" fmla="*/ 0 h 1310"/>
                  <a:gd name="T18" fmla="*/ 0 w 800"/>
                  <a:gd name="T19" fmla="*/ 0 h 1310"/>
                  <a:gd name="T20" fmla="*/ 0 w 800"/>
                  <a:gd name="T21" fmla="*/ 0 h 1310"/>
                  <a:gd name="T22" fmla="*/ 0 w 800"/>
                  <a:gd name="T23" fmla="*/ 0 h 1310"/>
                  <a:gd name="T24" fmla="*/ 0 w 800"/>
                  <a:gd name="T25" fmla="*/ 0 h 1310"/>
                  <a:gd name="T26" fmla="*/ 0 w 800"/>
                  <a:gd name="T27" fmla="*/ 0 h 1310"/>
                  <a:gd name="T28" fmla="*/ 0 w 800"/>
                  <a:gd name="T29" fmla="*/ 0 h 1310"/>
                  <a:gd name="T30" fmla="*/ 0 w 800"/>
                  <a:gd name="T31" fmla="*/ 0 h 1310"/>
                  <a:gd name="T32" fmla="*/ 0 w 800"/>
                  <a:gd name="T33" fmla="*/ 0 h 1310"/>
                  <a:gd name="T34" fmla="*/ 0 w 800"/>
                  <a:gd name="T35" fmla="*/ 0 h 1310"/>
                  <a:gd name="T36" fmla="*/ 0 w 800"/>
                  <a:gd name="T37" fmla="*/ 0 h 1310"/>
                  <a:gd name="T38" fmla="*/ 0 w 800"/>
                  <a:gd name="T39" fmla="*/ 0 h 1310"/>
                  <a:gd name="T40" fmla="*/ 0 w 800"/>
                  <a:gd name="T41" fmla="*/ 0 h 1310"/>
                  <a:gd name="T42" fmla="*/ 0 w 800"/>
                  <a:gd name="T43" fmla="*/ 0 h 1310"/>
                  <a:gd name="T44" fmla="*/ 0 w 800"/>
                  <a:gd name="T45" fmla="*/ 0 h 1310"/>
                  <a:gd name="T46" fmla="*/ 0 w 800"/>
                  <a:gd name="T47" fmla="*/ 0 h 1310"/>
                  <a:gd name="T48" fmla="*/ 0 w 800"/>
                  <a:gd name="T49" fmla="*/ 0 h 1310"/>
                  <a:gd name="T50" fmla="*/ 0 w 800"/>
                  <a:gd name="T51" fmla="*/ 0 h 1310"/>
                  <a:gd name="T52" fmla="*/ 0 w 800"/>
                  <a:gd name="T53" fmla="*/ 0 h 1310"/>
                  <a:gd name="T54" fmla="*/ 0 w 800"/>
                  <a:gd name="T55" fmla="*/ 0 h 1310"/>
                  <a:gd name="T56" fmla="*/ 0 w 800"/>
                  <a:gd name="T57" fmla="*/ 0 h 1310"/>
                  <a:gd name="T58" fmla="*/ 0 w 800"/>
                  <a:gd name="T59" fmla="*/ 0 h 1310"/>
                  <a:gd name="T60" fmla="*/ 0 w 800"/>
                  <a:gd name="T61" fmla="*/ 0 h 1310"/>
                  <a:gd name="T62" fmla="*/ 0 w 800"/>
                  <a:gd name="T63" fmla="*/ 0 h 1310"/>
                  <a:gd name="T64" fmla="*/ 0 w 800"/>
                  <a:gd name="T65" fmla="*/ 0 h 1310"/>
                  <a:gd name="T66" fmla="*/ 0 w 800"/>
                  <a:gd name="T67" fmla="*/ 0 h 1310"/>
                  <a:gd name="T68" fmla="*/ 0 w 800"/>
                  <a:gd name="T69" fmla="*/ 0 h 1310"/>
                  <a:gd name="T70" fmla="*/ 0 w 800"/>
                  <a:gd name="T71" fmla="*/ 0 h 1310"/>
                  <a:gd name="T72" fmla="*/ 0 w 800"/>
                  <a:gd name="T73" fmla="*/ 0 h 1310"/>
                  <a:gd name="T74" fmla="*/ 0 w 800"/>
                  <a:gd name="T75" fmla="*/ 0 h 1310"/>
                  <a:gd name="T76" fmla="*/ 0 w 800"/>
                  <a:gd name="T77" fmla="*/ 0 h 1310"/>
                  <a:gd name="T78" fmla="*/ 0 w 800"/>
                  <a:gd name="T79" fmla="*/ 0 h 1310"/>
                  <a:gd name="T80" fmla="*/ 0 w 800"/>
                  <a:gd name="T81" fmla="*/ 0 h 1310"/>
                  <a:gd name="T82" fmla="*/ 0 w 800"/>
                  <a:gd name="T83" fmla="*/ 0 h 1310"/>
                  <a:gd name="T84" fmla="*/ 0 w 800"/>
                  <a:gd name="T85" fmla="*/ 0 h 1310"/>
                  <a:gd name="T86" fmla="*/ 0 w 800"/>
                  <a:gd name="T87" fmla="*/ 0 h 1310"/>
                  <a:gd name="T88" fmla="*/ 0 w 800"/>
                  <a:gd name="T89" fmla="*/ 0 h 1310"/>
                  <a:gd name="T90" fmla="*/ 0 w 800"/>
                  <a:gd name="T91" fmla="*/ 0 h 1310"/>
                  <a:gd name="T92" fmla="*/ 0 w 800"/>
                  <a:gd name="T93" fmla="*/ 0 h 1310"/>
                  <a:gd name="T94" fmla="*/ 0 w 800"/>
                  <a:gd name="T95" fmla="*/ 0 h 1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
                  <a:gd name="T145" fmla="*/ 0 h 1310"/>
                  <a:gd name="T146" fmla="*/ 800 w 800"/>
                  <a:gd name="T147" fmla="*/ 1310 h 1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 h="1310">
                    <a:moveTo>
                      <a:pt x="443" y="76"/>
                    </a:moveTo>
                    <a:lnTo>
                      <a:pt x="443" y="86"/>
                    </a:lnTo>
                    <a:lnTo>
                      <a:pt x="446" y="113"/>
                    </a:lnTo>
                    <a:lnTo>
                      <a:pt x="448" y="155"/>
                    </a:lnTo>
                    <a:lnTo>
                      <a:pt x="452" y="208"/>
                    </a:lnTo>
                    <a:lnTo>
                      <a:pt x="458" y="269"/>
                    </a:lnTo>
                    <a:lnTo>
                      <a:pt x="466" y="334"/>
                    </a:lnTo>
                    <a:lnTo>
                      <a:pt x="476" y="402"/>
                    </a:lnTo>
                    <a:lnTo>
                      <a:pt x="488" y="467"/>
                    </a:lnTo>
                    <a:lnTo>
                      <a:pt x="492" y="484"/>
                    </a:lnTo>
                    <a:lnTo>
                      <a:pt x="498" y="504"/>
                    </a:lnTo>
                    <a:lnTo>
                      <a:pt x="506" y="529"/>
                    </a:lnTo>
                    <a:lnTo>
                      <a:pt x="514" y="555"/>
                    </a:lnTo>
                    <a:lnTo>
                      <a:pt x="537" y="618"/>
                    </a:lnTo>
                    <a:lnTo>
                      <a:pt x="564" y="688"/>
                    </a:lnTo>
                    <a:lnTo>
                      <a:pt x="593" y="764"/>
                    </a:lnTo>
                    <a:lnTo>
                      <a:pt x="626" y="844"/>
                    </a:lnTo>
                    <a:lnTo>
                      <a:pt x="657" y="923"/>
                    </a:lnTo>
                    <a:lnTo>
                      <a:pt x="689" y="1002"/>
                    </a:lnTo>
                    <a:lnTo>
                      <a:pt x="719" y="1078"/>
                    </a:lnTo>
                    <a:lnTo>
                      <a:pt x="747" y="1146"/>
                    </a:lnTo>
                    <a:lnTo>
                      <a:pt x="769" y="1206"/>
                    </a:lnTo>
                    <a:lnTo>
                      <a:pt x="786" y="1254"/>
                    </a:lnTo>
                    <a:lnTo>
                      <a:pt x="793" y="1274"/>
                    </a:lnTo>
                    <a:lnTo>
                      <a:pt x="798" y="1289"/>
                    </a:lnTo>
                    <a:lnTo>
                      <a:pt x="800" y="1300"/>
                    </a:lnTo>
                    <a:lnTo>
                      <a:pt x="800" y="1308"/>
                    </a:lnTo>
                    <a:lnTo>
                      <a:pt x="799" y="1310"/>
                    </a:lnTo>
                    <a:lnTo>
                      <a:pt x="795" y="1308"/>
                    </a:lnTo>
                    <a:lnTo>
                      <a:pt x="789" y="1300"/>
                    </a:lnTo>
                    <a:lnTo>
                      <a:pt x="779" y="1287"/>
                    </a:lnTo>
                    <a:lnTo>
                      <a:pt x="769" y="1269"/>
                    </a:lnTo>
                    <a:lnTo>
                      <a:pt x="759" y="1250"/>
                    </a:lnTo>
                    <a:lnTo>
                      <a:pt x="748" y="1229"/>
                    </a:lnTo>
                    <a:lnTo>
                      <a:pt x="738" y="1207"/>
                    </a:lnTo>
                    <a:lnTo>
                      <a:pt x="715" y="1158"/>
                    </a:lnTo>
                    <a:lnTo>
                      <a:pt x="693" y="1106"/>
                    </a:lnTo>
                    <a:lnTo>
                      <a:pt x="647" y="991"/>
                    </a:lnTo>
                    <a:lnTo>
                      <a:pt x="598" y="875"/>
                    </a:lnTo>
                    <a:lnTo>
                      <a:pt x="573" y="819"/>
                    </a:lnTo>
                    <a:lnTo>
                      <a:pt x="548" y="766"/>
                    </a:lnTo>
                    <a:lnTo>
                      <a:pt x="534" y="741"/>
                    </a:lnTo>
                    <a:lnTo>
                      <a:pt x="522" y="717"/>
                    </a:lnTo>
                    <a:lnTo>
                      <a:pt x="508" y="695"/>
                    </a:lnTo>
                    <a:lnTo>
                      <a:pt x="494" y="675"/>
                    </a:lnTo>
                    <a:lnTo>
                      <a:pt x="482" y="655"/>
                    </a:lnTo>
                    <a:lnTo>
                      <a:pt x="468" y="639"/>
                    </a:lnTo>
                    <a:lnTo>
                      <a:pt x="455" y="624"/>
                    </a:lnTo>
                    <a:lnTo>
                      <a:pt x="441" y="611"/>
                    </a:lnTo>
                    <a:lnTo>
                      <a:pt x="426" y="600"/>
                    </a:lnTo>
                    <a:lnTo>
                      <a:pt x="412" y="593"/>
                    </a:lnTo>
                    <a:lnTo>
                      <a:pt x="398" y="588"/>
                    </a:lnTo>
                    <a:lnTo>
                      <a:pt x="383" y="585"/>
                    </a:lnTo>
                    <a:lnTo>
                      <a:pt x="356" y="583"/>
                    </a:lnTo>
                    <a:lnTo>
                      <a:pt x="330" y="579"/>
                    </a:lnTo>
                    <a:lnTo>
                      <a:pt x="305" y="575"/>
                    </a:lnTo>
                    <a:lnTo>
                      <a:pt x="284" y="571"/>
                    </a:lnTo>
                    <a:lnTo>
                      <a:pt x="264" y="568"/>
                    </a:lnTo>
                    <a:lnTo>
                      <a:pt x="246" y="565"/>
                    </a:lnTo>
                    <a:lnTo>
                      <a:pt x="231" y="564"/>
                    </a:lnTo>
                    <a:lnTo>
                      <a:pt x="217" y="565"/>
                    </a:lnTo>
                    <a:lnTo>
                      <a:pt x="211" y="566"/>
                    </a:lnTo>
                    <a:lnTo>
                      <a:pt x="206" y="569"/>
                    </a:lnTo>
                    <a:lnTo>
                      <a:pt x="200" y="571"/>
                    </a:lnTo>
                    <a:lnTo>
                      <a:pt x="196" y="575"/>
                    </a:lnTo>
                    <a:lnTo>
                      <a:pt x="193" y="580"/>
                    </a:lnTo>
                    <a:lnTo>
                      <a:pt x="189" y="586"/>
                    </a:lnTo>
                    <a:lnTo>
                      <a:pt x="185" y="593"/>
                    </a:lnTo>
                    <a:lnTo>
                      <a:pt x="183" y="600"/>
                    </a:lnTo>
                    <a:lnTo>
                      <a:pt x="180" y="609"/>
                    </a:lnTo>
                    <a:lnTo>
                      <a:pt x="179" y="619"/>
                    </a:lnTo>
                    <a:lnTo>
                      <a:pt x="178" y="630"/>
                    </a:lnTo>
                    <a:lnTo>
                      <a:pt x="176" y="644"/>
                    </a:lnTo>
                    <a:lnTo>
                      <a:pt x="175" y="673"/>
                    </a:lnTo>
                    <a:lnTo>
                      <a:pt x="176" y="709"/>
                    </a:lnTo>
                    <a:lnTo>
                      <a:pt x="178" y="727"/>
                    </a:lnTo>
                    <a:lnTo>
                      <a:pt x="179" y="746"/>
                    </a:lnTo>
                    <a:lnTo>
                      <a:pt x="183" y="765"/>
                    </a:lnTo>
                    <a:lnTo>
                      <a:pt x="186" y="782"/>
                    </a:lnTo>
                    <a:lnTo>
                      <a:pt x="190" y="800"/>
                    </a:lnTo>
                    <a:lnTo>
                      <a:pt x="195" y="817"/>
                    </a:lnTo>
                    <a:lnTo>
                      <a:pt x="201" y="834"/>
                    </a:lnTo>
                    <a:lnTo>
                      <a:pt x="209" y="850"/>
                    </a:lnTo>
                    <a:lnTo>
                      <a:pt x="216" y="866"/>
                    </a:lnTo>
                    <a:lnTo>
                      <a:pt x="224" y="881"/>
                    </a:lnTo>
                    <a:lnTo>
                      <a:pt x="232" y="897"/>
                    </a:lnTo>
                    <a:lnTo>
                      <a:pt x="242" y="912"/>
                    </a:lnTo>
                    <a:lnTo>
                      <a:pt x="262" y="941"/>
                    </a:lnTo>
                    <a:lnTo>
                      <a:pt x="284" y="971"/>
                    </a:lnTo>
                    <a:lnTo>
                      <a:pt x="307" y="1000"/>
                    </a:lnTo>
                    <a:lnTo>
                      <a:pt x="332" y="1027"/>
                    </a:lnTo>
                    <a:lnTo>
                      <a:pt x="357" y="1056"/>
                    </a:lnTo>
                    <a:lnTo>
                      <a:pt x="383" y="1084"/>
                    </a:lnTo>
                    <a:lnTo>
                      <a:pt x="410" y="1113"/>
                    </a:lnTo>
                    <a:lnTo>
                      <a:pt x="436" y="1142"/>
                    </a:lnTo>
                    <a:lnTo>
                      <a:pt x="462" y="1172"/>
                    </a:lnTo>
                    <a:lnTo>
                      <a:pt x="488" y="1203"/>
                    </a:lnTo>
                    <a:lnTo>
                      <a:pt x="472" y="1193"/>
                    </a:lnTo>
                    <a:lnTo>
                      <a:pt x="431" y="1164"/>
                    </a:lnTo>
                    <a:lnTo>
                      <a:pt x="403" y="1144"/>
                    </a:lnTo>
                    <a:lnTo>
                      <a:pt x="372" y="1119"/>
                    </a:lnTo>
                    <a:lnTo>
                      <a:pt x="339" y="1092"/>
                    </a:lnTo>
                    <a:lnTo>
                      <a:pt x="302" y="1061"/>
                    </a:lnTo>
                    <a:lnTo>
                      <a:pt x="266" y="1026"/>
                    </a:lnTo>
                    <a:lnTo>
                      <a:pt x="230" y="988"/>
                    </a:lnTo>
                    <a:lnTo>
                      <a:pt x="212" y="970"/>
                    </a:lnTo>
                    <a:lnTo>
                      <a:pt x="195" y="950"/>
                    </a:lnTo>
                    <a:lnTo>
                      <a:pt x="179" y="928"/>
                    </a:lnTo>
                    <a:lnTo>
                      <a:pt x="163" y="907"/>
                    </a:lnTo>
                    <a:lnTo>
                      <a:pt x="148" y="885"/>
                    </a:lnTo>
                    <a:lnTo>
                      <a:pt x="133" y="862"/>
                    </a:lnTo>
                    <a:lnTo>
                      <a:pt x="120" y="840"/>
                    </a:lnTo>
                    <a:lnTo>
                      <a:pt x="108" y="816"/>
                    </a:lnTo>
                    <a:lnTo>
                      <a:pt x="96" y="792"/>
                    </a:lnTo>
                    <a:lnTo>
                      <a:pt x="86" y="767"/>
                    </a:lnTo>
                    <a:lnTo>
                      <a:pt x="79" y="744"/>
                    </a:lnTo>
                    <a:lnTo>
                      <a:pt x="73" y="719"/>
                    </a:lnTo>
                    <a:lnTo>
                      <a:pt x="59" y="663"/>
                    </a:lnTo>
                    <a:lnTo>
                      <a:pt x="45" y="600"/>
                    </a:lnTo>
                    <a:lnTo>
                      <a:pt x="30" y="533"/>
                    </a:lnTo>
                    <a:lnTo>
                      <a:pt x="18" y="460"/>
                    </a:lnTo>
                    <a:lnTo>
                      <a:pt x="13" y="424"/>
                    </a:lnTo>
                    <a:lnTo>
                      <a:pt x="8" y="388"/>
                    </a:lnTo>
                    <a:lnTo>
                      <a:pt x="4" y="352"/>
                    </a:lnTo>
                    <a:lnTo>
                      <a:pt x="2" y="317"/>
                    </a:lnTo>
                    <a:lnTo>
                      <a:pt x="0" y="281"/>
                    </a:lnTo>
                    <a:lnTo>
                      <a:pt x="0" y="247"/>
                    </a:lnTo>
                    <a:lnTo>
                      <a:pt x="3" y="213"/>
                    </a:lnTo>
                    <a:lnTo>
                      <a:pt x="5" y="182"/>
                    </a:lnTo>
                    <a:lnTo>
                      <a:pt x="12" y="152"/>
                    </a:lnTo>
                    <a:lnTo>
                      <a:pt x="19" y="125"/>
                    </a:lnTo>
                    <a:lnTo>
                      <a:pt x="29" y="98"/>
                    </a:lnTo>
                    <a:lnTo>
                      <a:pt x="42" y="75"/>
                    </a:lnTo>
                    <a:lnTo>
                      <a:pt x="57" y="55"/>
                    </a:lnTo>
                    <a:lnTo>
                      <a:pt x="75" y="37"/>
                    </a:lnTo>
                    <a:lnTo>
                      <a:pt x="96" y="22"/>
                    </a:lnTo>
                    <a:lnTo>
                      <a:pt x="120" y="11"/>
                    </a:lnTo>
                    <a:lnTo>
                      <a:pt x="148" y="4"/>
                    </a:lnTo>
                    <a:lnTo>
                      <a:pt x="178" y="0"/>
                    </a:lnTo>
                    <a:lnTo>
                      <a:pt x="212" y="1"/>
                    </a:lnTo>
                    <a:lnTo>
                      <a:pt x="250" y="6"/>
                    </a:lnTo>
                    <a:lnTo>
                      <a:pt x="292" y="16"/>
                    </a:lnTo>
                    <a:lnTo>
                      <a:pt x="339" y="31"/>
                    </a:lnTo>
                    <a:lnTo>
                      <a:pt x="388" y="51"/>
                    </a:lnTo>
                    <a:lnTo>
                      <a:pt x="443" y="76"/>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05" name="Freeform 48">
                <a:extLst>
                  <a:ext uri="{FF2B5EF4-FFF2-40B4-BE49-F238E27FC236}">
                    <a16:creationId xmlns:a16="http://schemas.microsoft.com/office/drawing/2014/main" xmlns="" id="{6487D522-D45F-8EFB-2832-AA9C2E09F131}"/>
                  </a:ext>
                </a:extLst>
              </p:cNvPr>
              <p:cNvSpPr>
                <a:spLocks/>
              </p:cNvSpPr>
              <p:nvPr/>
            </p:nvSpPr>
            <p:spPr bwMode="auto">
              <a:xfrm>
                <a:off x="3371" y="2748"/>
                <a:ext cx="164" cy="301"/>
              </a:xfrm>
              <a:custGeom>
                <a:avLst/>
                <a:gdLst>
                  <a:gd name="T0" fmla="*/ 0 w 820"/>
                  <a:gd name="T1" fmla="*/ 0 h 1508"/>
                  <a:gd name="T2" fmla="*/ 0 w 820"/>
                  <a:gd name="T3" fmla="*/ 0 h 1508"/>
                  <a:gd name="T4" fmla="*/ 0 w 820"/>
                  <a:gd name="T5" fmla="*/ 0 h 1508"/>
                  <a:gd name="T6" fmla="*/ 0 w 820"/>
                  <a:gd name="T7" fmla="*/ 0 h 1508"/>
                  <a:gd name="T8" fmla="*/ 0 w 820"/>
                  <a:gd name="T9" fmla="*/ 0 h 1508"/>
                  <a:gd name="T10" fmla="*/ 0 w 820"/>
                  <a:gd name="T11" fmla="*/ 0 h 1508"/>
                  <a:gd name="T12" fmla="*/ 0 w 820"/>
                  <a:gd name="T13" fmla="*/ 0 h 1508"/>
                  <a:gd name="T14" fmla="*/ 0 w 820"/>
                  <a:gd name="T15" fmla="*/ 0 h 1508"/>
                  <a:gd name="T16" fmla="*/ 0 w 820"/>
                  <a:gd name="T17" fmla="*/ 0 h 1508"/>
                  <a:gd name="T18" fmla="*/ 0 w 820"/>
                  <a:gd name="T19" fmla="*/ 0 h 1508"/>
                  <a:gd name="T20" fmla="*/ 0 w 820"/>
                  <a:gd name="T21" fmla="*/ 0 h 1508"/>
                  <a:gd name="T22" fmla="*/ 0 w 820"/>
                  <a:gd name="T23" fmla="*/ 0 h 1508"/>
                  <a:gd name="T24" fmla="*/ 0 w 820"/>
                  <a:gd name="T25" fmla="*/ 0 h 1508"/>
                  <a:gd name="T26" fmla="*/ 0 w 820"/>
                  <a:gd name="T27" fmla="*/ 0 h 1508"/>
                  <a:gd name="T28" fmla="*/ 0 w 820"/>
                  <a:gd name="T29" fmla="*/ 0 h 1508"/>
                  <a:gd name="T30" fmla="*/ 0 w 820"/>
                  <a:gd name="T31" fmla="*/ 0 h 1508"/>
                  <a:gd name="T32" fmla="*/ 0 w 820"/>
                  <a:gd name="T33" fmla="*/ 0 h 1508"/>
                  <a:gd name="T34" fmla="*/ 0 w 820"/>
                  <a:gd name="T35" fmla="*/ 0 h 1508"/>
                  <a:gd name="T36" fmla="*/ 0 w 820"/>
                  <a:gd name="T37" fmla="*/ 0 h 1508"/>
                  <a:gd name="T38" fmla="*/ 0 w 820"/>
                  <a:gd name="T39" fmla="*/ 0 h 1508"/>
                  <a:gd name="T40" fmla="*/ 0 w 820"/>
                  <a:gd name="T41" fmla="*/ 0 h 1508"/>
                  <a:gd name="T42" fmla="*/ 0 w 820"/>
                  <a:gd name="T43" fmla="*/ 0 h 1508"/>
                  <a:gd name="T44" fmla="*/ 0 w 820"/>
                  <a:gd name="T45" fmla="*/ 0 h 1508"/>
                  <a:gd name="T46" fmla="*/ 0 w 820"/>
                  <a:gd name="T47" fmla="*/ 0 h 1508"/>
                  <a:gd name="T48" fmla="*/ 0 w 820"/>
                  <a:gd name="T49" fmla="*/ 0 h 1508"/>
                  <a:gd name="T50" fmla="*/ 0 w 820"/>
                  <a:gd name="T51" fmla="*/ 0 h 1508"/>
                  <a:gd name="T52" fmla="*/ 0 w 820"/>
                  <a:gd name="T53" fmla="*/ 0 h 1508"/>
                  <a:gd name="T54" fmla="*/ 0 w 820"/>
                  <a:gd name="T55" fmla="*/ 0 h 1508"/>
                  <a:gd name="T56" fmla="*/ 0 w 820"/>
                  <a:gd name="T57" fmla="*/ 0 h 1508"/>
                  <a:gd name="T58" fmla="*/ 0 w 820"/>
                  <a:gd name="T59" fmla="*/ 0 h 1508"/>
                  <a:gd name="T60" fmla="*/ 0 w 820"/>
                  <a:gd name="T61" fmla="*/ 0 h 1508"/>
                  <a:gd name="T62" fmla="*/ 0 w 820"/>
                  <a:gd name="T63" fmla="*/ 0 h 1508"/>
                  <a:gd name="T64" fmla="*/ 0 w 820"/>
                  <a:gd name="T65" fmla="*/ 0 h 1508"/>
                  <a:gd name="T66" fmla="*/ 0 w 820"/>
                  <a:gd name="T67" fmla="*/ 0 h 1508"/>
                  <a:gd name="T68" fmla="*/ 0 w 820"/>
                  <a:gd name="T69" fmla="*/ 0 h 1508"/>
                  <a:gd name="T70" fmla="*/ 0 w 820"/>
                  <a:gd name="T71" fmla="*/ 0 h 1508"/>
                  <a:gd name="T72" fmla="*/ 0 w 820"/>
                  <a:gd name="T73" fmla="*/ 0 h 1508"/>
                  <a:gd name="T74" fmla="*/ 0 w 820"/>
                  <a:gd name="T75" fmla="*/ 0 h 1508"/>
                  <a:gd name="T76" fmla="*/ 0 w 820"/>
                  <a:gd name="T77" fmla="*/ 0 h 1508"/>
                  <a:gd name="T78" fmla="*/ 0 w 820"/>
                  <a:gd name="T79" fmla="*/ 0 h 1508"/>
                  <a:gd name="T80" fmla="*/ 0 w 820"/>
                  <a:gd name="T81" fmla="*/ 0 h 1508"/>
                  <a:gd name="T82" fmla="*/ 0 w 820"/>
                  <a:gd name="T83" fmla="*/ 0 h 1508"/>
                  <a:gd name="T84" fmla="*/ 0 w 820"/>
                  <a:gd name="T85" fmla="*/ 0 h 1508"/>
                  <a:gd name="T86" fmla="*/ 0 w 820"/>
                  <a:gd name="T87" fmla="*/ 0 h 1508"/>
                  <a:gd name="T88" fmla="*/ 0 w 820"/>
                  <a:gd name="T89" fmla="*/ 0 h 1508"/>
                  <a:gd name="T90" fmla="*/ 0 w 820"/>
                  <a:gd name="T91" fmla="*/ 0 h 1508"/>
                  <a:gd name="T92" fmla="*/ 0 w 820"/>
                  <a:gd name="T93" fmla="*/ 0 h 1508"/>
                  <a:gd name="T94" fmla="*/ 0 w 820"/>
                  <a:gd name="T95" fmla="*/ 0 h 1508"/>
                  <a:gd name="T96" fmla="*/ 0 w 820"/>
                  <a:gd name="T97" fmla="*/ 0 h 1508"/>
                  <a:gd name="T98" fmla="*/ 0 w 820"/>
                  <a:gd name="T99" fmla="*/ 0 h 1508"/>
                  <a:gd name="T100" fmla="*/ 0 w 820"/>
                  <a:gd name="T101" fmla="*/ 0 h 15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0"/>
                  <a:gd name="T154" fmla="*/ 0 h 1508"/>
                  <a:gd name="T155" fmla="*/ 820 w 820"/>
                  <a:gd name="T156" fmla="*/ 1508 h 15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0" h="1508">
                    <a:moveTo>
                      <a:pt x="682" y="1256"/>
                    </a:moveTo>
                    <a:lnTo>
                      <a:pt x="675" y="1241"/>
                    </a:lnTo>
                    <a:lnTo>
                      <a:pt x="660" y="1199"/>
                    </a:lnTo>
                    <a:lnTo>
                      <a:pt x="637" y="1139"/>
                    </a:lnTo>
                    <a:lnTo>
                      <a:pt x="607" y="1065"/>
                    </a:lnTo>
                    <a:lnTo>
                      <a:pt x="574" y="988"/>
                    </a:lnTo>
                    <a:lnTo>
                      <a:pt x="539" y="913"/>
                    </a:lnTo>
                    <a:lnTo>
                      <a:pt x="522" y="878"/>
                    </a:lnTo>
                    <a:lnTo>
                      <a:pt x="506" y="847"/>
                    </a:lnTo>
                    <a:lnTo>
                      <a:pt x="489" y="819"/>
                    </a:lnTo>
                    <a:lnTo>
                      <a:pt x="475" y="797"/>
                    </a:lnTo>
                    <a:lnTo>
                      <a:pt x="440" y="749"/>
                    </a:lnTo>
                    <a:lnTo>
                      <a:pt x="396" y="691"/>
                    </a:lnTo>
                    <a:lnTo>
                      <a:pt x="371" y="659"/>
                    </a:lnTo>
                    <a:lnTo>
                      <a:pt x="346" y="628"/>
                    </a:lnTo>
                    <a:lnTo>
                      <a:pt x="320" y="597"/>
                    </a:lnTo>
                    <a:lnTo>
                      <a:pt x="295" y="568"/>
                    </a:lnTo>
                    <a:lnTo>
                      <a:pt x="270" y="543"/>
                    </a:lnTo>
                    <a:lnTo>
                      <a:pt x="246" y="522"/>
                    </a:lnTo>
                    <a:lnTo>
                      <a:pt x="235" y="513"/>
                    </a:lnTo>
                    <a:lnTo>
                      <a:pt x="225" y="506"/>
                    </a:lnTo>
                    <a:lnTo>
                      <a:pt x="215" y="500"/>
                    </a:lnTo>
                    <a:lnTo>
                      <a:pt x="205" y="495"/>
                    </a:lnTo>
                    <a:lnTo>
                      <a:pt x="196" y="492"/>
                    </a:lnTo>
                    <a:lnTo>
                      <a:pt x="189" y="491"/>
                    </a:lnTo>
                    <a:lnTo>
                      <a:pt x="181" y="492"/>
                    </a:lnTo>
                    <a:lnTo>
                      <a:pt x="176" y="495"/>
                    </a:lnTo>
                    <a:lnTo>
                      <a:pt x="171" y="500"/>
                    </a:lnTo>
                    <a:lnTo>
                      <a:pt x="168" y="507"/>
                    </a:lnTo>
                    <a:lnTo>
                      <a:pt x="164" y="517"/>
                    </a:lnTo>
                    <a:lnTo>
                      <a:pt x="163" y="530"/>
                    </a:lnTo>
                    <a:lnTo>
                      <a:pt x="161" y="558"/>
                    </a:lnTo>
                    <a:lnTo>
                      <a:pt x="163" y="587"/>
                    </a:lnTo>
                    <a:lnTo>
                      <a:pt x="164" y="614"/>
                    </a:lnTo>
                    <a:lnTo>
                      <a:pt x="165" y="641"/>
                    </a:lnTo>
                    <a:lnTo>
                      <a:pt x="170" y="687"/>
                    </a:lnTo>
                    <a:lnTo>
                      <a:pt x="174" y="719"/>
                    </a:lnTo>
                    <a:lnTo>
                      <a:pt x="174" y="728"/>
                    </a:lnTo>
                    <a:lnTo>
                      <a:pt x="173" y="732"/>
                    </a:lnTo>
                    <a:lnTo>
                      <a:pt x="170" y="728"/>
                    </a:lnTo>
                    <a:lnTo>
                      <a:pt x="165" y="718"/>
                    </a:lnTo>
                    <a:lnTo>
                      <a:pt x="148" y="672"/>
                    </a:lnTo>
                    <a:lnTo>
                      <a:pt x="119" y="589"/>
                    </a:lnTo>
                    <a:lnTo>
                      <a:pt x="101" y="542"/>
                    </a:lnTo>
                    <a:lnTo>
                      <a:pt x="85" y="502"/>
                    </a:lnTo>
                    <a:lnTo>
                      <a:pt x="70" y="470"/>
                    </a:lnTo>
                    <a:lnTo>
                      <a:pt x="56" y="443"/>
                    </a:lnTo>
                    <a:lnTo>
                      <a:pt x="34" y="403"/>
                    </a:lnTo>
                    <a:lnTo>
                      <a:pt x="17" y="376"/>
                    </a:lnTo>
                    <a:lnTo>
                      <a:pt x="10" y="362"/>
                    </a:lnTo>
                    <a:lnTo>
                      <a:pt x="5" y="350"/>
                    </a:lnTo>
                    <a:lnTo>
                      <a:pt x="2" y="335"/>
                    </a:lnTo>
                    <a:lnTo>
                      <a:pt x="0" y="317"/>
                    </a:lnTo>
                    <a:lnTo>
                      <a:pt x="2" y="296"/>
                    </a:lnTo>
                    <a:lnTo>
                      <a:pt x="4" y="270"/>
                    </a:lnTo>
                    <a:lnTo>
                      <a:pt x="8" y="237"/>
                    </a:lnTo>
                    <a:lnTo>
                      <a:pt x="14" y="199"/>
                    </a:lnTo>
                    <a:lnTo>
                      <a:pt x="19" y="179"/>
                    </a:lnTo>
                    <a:lnTo>
                      <a:pt x="24" y="159"/>
                    </a:lnTo>
                    <a:lnTo>
                      <a:pt x="29" y="140"/>
                    </a:lnTo>
                    <a:lnTo>
                      <a:pt x="34" y="123"/>
                    </a:lnTo>
                    <a:lnTo>
                      <a:pt x="40" y="106"/>
                    </a:lnTo>
                    <a:lnTo>
                      <a:pt x="46" y="91"/>
                    </a:lnTo>
                    <a:lnTo>
                      <a:pt x="54" y="78"/>
                    </a:lnTo>
                    <a:lnTo>
                      <a:pt x="61" y="64"/>
                    </a:lnTo>
                    <a:lnTo>
                      <a:pt x="69" y="52"/>
                    </a:lnTo>
                    <a:lnTo>
                      <a:pt x="78" y="42"/>
                    </a:lnTo>
                    <a:lnTo>
                      <a:pt x="86" y="32"/>
                    </a:lnTo>
                    <a:lnTo>
                      <a:pt x="96" y="23"/>
                    </a:lnTo>
                    <a:lnTo>
                      <a:pt x="106" y="17"/>
                    </a:lnTo>
                    <a:lnTo>
                      <a:pt x="116" y="10"/>
                    </a:lnTo>
                    <a:lnTo>
                      <a:pt x="128" y="5"/>
                    </a:lnTo>
                    <a:lnTo>
                      <a:pt x="139" y="3"/>
                    </a:lnTo>
                    <a:lnTo>
                      <a:pt x="151" y="0"/>
                    </a:lnTo>
                    <a:lnTo>
                      <a:pt x="164" y="0"/>
                    </a:lnTo>
                    <a:lnTo>
                      <a:pt x="178" y="0"/>
                    </a:lnTo>
                    <a:lnTo>
                      <a:pt x="191" y="3"/>
                    </a:lnTo>
                    <a:lnTo>
                      <a:pt x="205" y="7"/>
                    </a:lnTo>
                    <a:lnTo>
                      <a:pt x="220" y="13"/>
                    </a:lnTo>
                    <a:lnTo>
                      <a:pt x="236" y="19"/>
                    </a:lnTo>
                    <a:lnTo>
                      <a:pt x="252" y="28"/>
                    </a:lnTo>
                    <a:lnTo>
                      <a:pt x="269" y="38"/>
                    </a:lnTo>
                    <a:lnTo>
                      <a:pt x="286" y="49"/>
                    </a:lnTo>
                    <a:lnTo>
                      <a:pt x="305" y="63"/>
                    </a:lnTo>
                    <a:lnTo>
                      <a:pt x="324" y="78"/>
                    </a:lnTo>
                    <a:lnTo>
                      <a:pt x="342" y="94"/>
                    </a:lnTo>
                    <a:lnTo>
                      <a:pt x="362" y="113"/>
                    </a:lnTo>
                    <a:lnTo>
                      <a:pt x="383" y="133"/>
                    </a:lnTo>
                    <a:lnTo>
                      <a:pt x="405" y="154"/>
                    </a:lnTo>
                    <a:lnTo>
                      <a:pt x="426" y="178"/>
                    </a:lnTo>
                    <a:lnTo>
                      <a:pt x="447" y="200"/>
                    </a:lnTo>
                    <a:lnTo>
                      <a:pt x="466" y="224"/>
                    </a:lnTo>
                    <a:lnTo>
                      <a:pt x="483" y="246"/>
                    </a:lnTo>
                    <a:lnTo>
                      <a:pt x="499" y="270"/>
                    </a:lnTo>
                    <a:lnTo>
                      <a:pt x="516" y="292"/>
                    </a:lnTo>
                    <a:lnTo>
                      <a:pt x="531" y="315"/>
                    </a:lnTo>
                    <a:lnTo>
                      <a:pt x="543" y="337"/>
                    </a:lnTo>
                    <a:lnTo>
                      <a:pt x="568" y="381"/>
                    </a:lnTo>
                    <a:lnTo>
                      <a:pt x="589" y="425"/>
                    </a:lnTo>
                    <a:lnTo>
                      <a:pt x="607" y="467"/>
                    </a:lnTo>
                    <a:lnTo>
                      <a:pt x="623" y="507"/>
                    </a:lnTo>
                    <a:lnTo>
                      <a:pt x="648" y="583"/>
                    </a:lnTo>
                    <a:lnTo>
                      <a:pt x="669" y="649"/>
                    </a:lnTo>
                    <a:lnTo>
                      <a:pt x="679" y="679"/>
                    </a:lnTo>
                    <a:lnTo>
                      <a:pt x="689" y="707"/>
                    </a:lnTo>
                    <a:lnTo>
                      <a:pt x="699" y="732"/>
                    </a:lnTo>
                    <a:lnTo>
                      <a:pt x="712" y="752"/>
                    </a:lnTo>
                    <a:lnTo>
                      <a:pt x="735" y="793"/>
                    </a:lnTo>
                    <a:lnTo>
                      <a:pt x="760" y="834"/>
                    </a:lnTo>
                    <a:lnTo>
                      <a:pt x="783" y="873"/>
                    </a:lnTo>
                    <a:lnTo>
                      <a:pt x="801" y="905"/>
                    </a:lnTo>
                    <a:lnTo>
                      <a:pt x="809" y="919"/>
                    </a:lnTo>
                    <a:lnTo>
                      <a:pt x="813" y="929"/>
                    </a:lnTo>
                    <a:lnTo>
                      <a:pt x="814" y="933"/>
                    </a:lnTo>
                    <a:lnTo>
                      <a:pt x="815" y="936"/>
                    </a:lnTo>
                    <a:lnTo>
                      <a:pt x="814" y="939"/>
                    </a:lnTo>
                    <a:lnTo>
                      <a:pt x="813" y="940"/>
                    </a:lnTo>
                    <a:lnTo>
                      <a:pt x="811" y="940"/>
                    </a:lnTo>
                    <a:lnTo>
                      <a:pt x="809" y="940"/>
                    </a:lnTo>
                    <a:lnTo>
                      <a:pt x="805" y="938"/>
                    </a:lnTo>
                    <a:lnTo>
                      <a:pt x="800" y="935"/>
                    </a:lnTo>
                    <a:lnTo>
                      <a:pt x="788" y="925"/>
                    </a:lnTo>
                    <a:lnTo>
                      <a:pt x="770" y="910"/>
                    </a:lnTo>
                    <a:lnTo>
                      <a:pt x="750" y="891"/>
                    </a:lnTo>
                    <a:lnTo>
                      <a:pt x="730" y="872"/>
                    </a:lnTo>
                    <a:lnTo>
                      <a:pt x="710" y="850"/>
                    </a:lnTo>
                    <a:lnTo>
                      <a:pt x="690" y="828"/>
                    </a:lnTo>
                    <a:lnTo>
                      <a:pt x="653" y="787"/>
                    </a:lnTo>
                    <a:lnTo>
                      <a:pt x="619" y="750"/>
                    </a:lnTo>
                    <a:lnTo>
                      <a:pt x="606" y="737"/>
                    </a:lnTo>
                    <a:lnTo>
                      <a:pt x="593" y="725"/>
                    </a:lnTo>
                    <a:lnTo>
                      <a:pt x="587" y="722"/>
                    </a:lnTo>
                    <a:lnTo>
                      <a:pt x="582" y="719"/>
                    </a:lnTo>
                    <a:lnTo>
                      <a:pt x="578" y="718"/>
                    </a:lnTo>
                    <a:lnTo>
                      <a:pt x="574" y="718"/>
                    </a:lnTo>
                    <a:lnTo>
                      <a:pt x="572" y="719"/>
                    </a:lnTo>
                    <a:lnTo>
                      <a:pt x="569" y="722"/>
                    </a:lnTo>
                    <a:lnTo>
                      <a:pt x="568" y="725"/>
                    </a:lnTo>
                    <a:lnTo>
                      <a:pt x="567" y="732"/>
                    </a:lnTo>
                    <a:lnTo>
                      <a:pt x="567" y="739"/>
                    </a:lnTo>
                    <a:lnTo>
                      <a:pt x="568" y="748"/>
                    </a:lnTo>
                    <a:lnTo>
                      <a:pt x="571" y="759"/>
                    </a:lnTo>
                    <a:lnTo>
                      <a:pt x="573" y="772"/>
                    </a:lnTo>
                    <a:lnTo>
                      <a:pt x="582" y="805"/>
                    </a:lnTo>
                    <a:lnTo>
                      <a:pt x="593" y="847"/>
                    </a:lnTo>
                    <a:lnTo>
                      <a:pt x="608" y="895"/>
                    </a:lnTo>
                    <a:lnTo>
                      <a:pt x="625" y="950"/>
                    </a:lnTo>
                    <a:lnTo>
                      <a:pt x="667" y="1070"/>
                    </a:lnTo>
                    <a:lnTo>
                      <a:pt x="709" y="1196"/>
                    </a:lnTo>
                    <a:lnTo>
                      <a:pt x="750" y="1315"/>
                    </a:lnTo>
                    <a:lnTo>
                      <a:pt x="786" y="1414"/>
                    </a:lnTo>
                    <a:lnTo>
                      <a:pt x="810" y="1483"/>
                    </a:lnTo>
                    <a:lnTo>
                      <a:pt x="820" y="1508"/>
                    </a:lnTo>
                    <a:lnTo>
                      <a:pt x="682" y="1256"/>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06" name="Freeform 49">
                <a:extLst>
                  <a:ext uri="{FF2B5EF4-FFF2-40B4-BE49-F238E27FC236}">
                    <a16:creationId xmlns:a16="http://schemas.microsoft.com/office/drawing/2014/main" xmlns="" id="{0FAA7F09-089B-7508-3127-6C07520E625D}"/>
                  </a:ext>
                </a:extLst>
              </p:cNvPr>
              <p:cNvSpPr>
                <a:spLocks/>
              </p:cNvSpPr>
              <p:nvPr/>
            </p:nvSpPr>
            <p:spPr bwMode="auto">
              <a:xfrm>
                <a:off x="3037" y="2908"/>
                <a:ext cx="35" cy="333"/>
              </a:xfrm>
              <a:custGeom>
                <a:avLst/>
                <a:gdLst>
                  <a:gd name="T0" fmla="*/ 0 w 173"/>
                  <a:gd name="T1" fmla="*/ 0 h 1668"/>
                  <a:gd name="T2" fmla="*/ 0 w 173"/>
                  <a:gd name="T3" fmla="*/ 0 h 1668"/>
                  <a:gd name="T4" fmla="*/ 0 w 173"/>
                  <a:gd name="T5" fmla="*/ 0 h 1668"/>
                  <a:gd name="T6" fmla="*/ 0 w 173"/>
                  <a:gd name="T7" fmla="*/ 0 h 1668"/>
                  <a:gd name="T8" fmla="*/ 0 w 173"/>
                  <a:gd name="T9" fmla="*/ 0 h 1668"/>
                  <a:gd name="T10" fmla="*/ 0 w 173"/>
                  <a:gd name="T11" fmla="*/ 0 h 1668"/>
                  <a:gd name="T12" fmla="*/ 0 w 173"/>
                  <a:gd name="T13" fmla="*/ 0 h 1668"/>
                  <a:gd name="T14" fmla="*/ 0 w 173"/>
                  <a:gd name="T15" fmla="*/ 0 h 1668"/>
                  <a:gd name="T16" fmla="*/ 0 w 173"/>
                  <a:gd name="T17" fmla="*/ 0 h 1668"/>
                  <a:gd name="T18" fmla="*/ 0 w 173"/>
                  <a:gd name="T19" fmla="*/ 0 h 1668"/>
                  <a:gd name="T20" fmla="*/ 0 w 173"/>
                  <a:gd name="T21" fmla="*/ 0 h 1668"/>
                  <a:gd name="T22" fmla="*/ 0 w 173"/>
                  <a:gd name="T23" fmla="*/ 0 h 1668"/>
                  <a:gd name="T24" fmla="*/ 0 w 173"/>
                  <a:gd name="T25" fmla="*/ 0 h 1668"/>
                  <a:gd name="T26" fmla="*/ 0 w 173"/>
                  <a:gd name="T27" fmla="*/ 0 h 1668"/>
                  <a:gd name="T28" fmla="*/ 0 w 173"/>
                  <a:gd name="T29" fmla="*/ 0 h 1668"/>
                  <a:gd name="T30" fmla="*/ 0 w 173"/>
                  <a:gd name="T31" fmla="*/ 0 h 1668"/>
                  <a:gd name="T32" fmla="*/ 0 w 173"/>
                  <a:gd name="T33" fmla="*/ 0 h 1668"/>
                  <a:gd name="T34" fmla="*/ 0 w 173"/>
                  <a:gd name="T35" fmla="*/ 0 h 1668"/>
                  <a:gd name="T36" fmla="*/ 0 w 173"/>
                  <a:gd name="T37" fmla="*/ 0 h 1668"/>
                  <a:gd name="T38" fmla="*/ 0 w 173"/>
                  <a:gd name="T39" fmla="*/ 0 h 1668"/>
                  <a:gd name="T40" fmla="*/ 0 w 173"/>
                  <a:gd name="T41" fmla="*/ 0 h 1668"/>
                  <a:gd name="T42" fmla="*/ 0 w 173"/>
                  <a:gd name="T43" fmla="*/ 0 h 1668"/>
                  <a:gd name="T44" fmla="*/ 0 w 173"/>
                  <a:gd name="T45" fmla="*/ 0 h 1668"/>
                  <a:gd name="T46" fmla="*/ 0 w 173"/>
                  <a:gd name="T47" fmla="*/ 0 h 1668"/>
                  <a:gd name="T48" fmla="*/ 0 w 173"/>
                  <a:gd name="T49" fmla="*/ 0 h 1668"/>
                  <a:gd name="T50" fmla="*/ 0 w 173"/>
                  <a:gd name="T51" fmla="*/ 0 h 1668"/>
                  <a:gd name="T52" fmla="*/ 0 w 173"/>
                  <a:gd name="T53" fmla="*/ 0 h 1668"/>
                  <a:gd name="T54" fmla="*/ 0 w 173"/>
                  <a:gd name="T55" fmla="*/ 0 h 1668"/>
                  <a:gd name="T56" fmla="*/ 0 w 173"/>
                  <a:gd name="T57" fmla="*/ 0 h 1668"/>
                  <a:gd name="T58" fmla="*/ 0 w 173"/>
                  <a:gd name="T59" fmla="*/ 0 h 1668"/>
                  <a:gd name="T60" fmla="*/ 0 w 173"/>
                  <a:gd name="T61" fmla="*/ 0 h 1668"/>
                  <a:gd name="T62" fmla="*/ 0 w 173"/>
                  <a:gd name="T63" fmla="*/ 0 h 1668"/>
                  <a:gd name="T64" fmla="*/ 0 w 173"/>
                  <a:gd name="T65" fmla="*/ 0 h 1668"/>
                  <a:gd name="T66" fmla="*/ 0 w 173"/>
                  <a:gd name="T67" fmla="*/ 0 h 1668"/>
                  <a:gd name="T68" fmla="*/ 0 w 173"/>
                  <a:gd name="T69" fmla="*/ 0 h 1668"/>
                  <a:gd name="T70" fmla="*/ 0 w 173"/>
                  <a:gd name="T71" fmla="*/ 0 h 1668"/>
                  <a:gd name="T72" fmla="*/ 0 w 173"/>
                  <a:gd name="T73" fmla="*/ 0 h 1668"/>
                  <a:gd name="T74" fmla="*/ 0 w 173"/>
                  <a:gd name="T75" fmla="*/ 0 h 1668"/>
                  <a:gd name="T76" fmla="*/ 0 w 173"/>
                  <a:gd name="T77" fmla="*/ 0 h 16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
                  <a:gd name="T118" fmla="*/ 0 h 1668"/>
                  <a:gd name="T119" fmla="*/ 173 w 173"/>
                  <a:gd name="T120" fmla="*/ 1668 h 16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 h="1668">
                    <a:moveTo>
                      <a:pt x="112" y="1490"/>
                    </a:moveTo>
                    <a:lnTo>
                      <a:pt x="115" y="1482"/>
                    </a:lnTo>
                    <a:lnTo>
                      <a:pt x="118" y="1460"/>
                    </a:lnTo>
                    <a:lnTo>
                      <a:pt x="125" y="1427"/>
                    </a:lnTo>
                    <a:lnTo>
                      <a:pt x="132" y="1384"/>
                    </a:lnTo>
                    <a:lnTo>
                      <a:pt x="140" y="1338"/>
                    </a:lnTo>
                    <a:lnTo>
                      <a:pt x="146" y="1288"/>
                    </a:lnTo>
                    <a:lnTo>
                      <a:pt x="148" y="1263"/>
                    </a:lnTo>
                    <a:lnTo>
                      <a:pt x="151" y="1240"/>
                    </a:lnTo>
                    <a:lnTo>
                      <a:pt x="152" y="1216"/>
                    </a:lnTo>
                    <a:lnTo>
                      <a:pt x="152" y="1193"/>
                    </a:lnTo>
                    <a:lnTo>
                      <a:pt x="153" y="1137"/>
                    </a:lnTo>
                    <a:lnTo>
                      <a:pt x="157" y="1056"/>
                    </a:lnTo>
                    <a:lnTo>
                      <a:pt x="161" y="959"/>
                    </a:lnTo>
                    <a:lnTo>
                      <a:pt x="166" y="851"/>
                    </a:lnTo>
                    <a:lnTo>
                      <a:pt x="169" y="740"/>
                    </a:lnTo>
                    <a:lnTo>
                      <a:pt x="173" y="634"/>
                    </a:lnTo>
                    <a:lnTo>
                      <a:pt x="173" y="583"/>
                    </a:lnTo>
                    <a:lnTo>
                      <a:pt x="173" y="537"/>
                    </a:lnTo>
                    <a:lnTo>
                      <a:pt x="173" y="494"/>
                    </a:lnTo>
                    <a:lnTo>
                      <a:pt x="172" y="457"/>
                    </a:lnTo>
                    <a:lnTo>
                      <a:pt x="169" y="420"/>
                    </a:lnTo>
                    <a:lnTo>
                      <a:pt x="168" y="377"/>
                    </a:lnTo>
                    <a:lnTo>
                      <a:pt x="167" y="331"/>
                    </a:lnTo>
                    <a:lnTo>
                      <a:pt x="166" y="282"/>
                    </a:lnTo>
                    <a:lnTo>
                      <a:pt x="164" y="232"/>
                    </a:lnTo>
                    <a:lnTo>
                      <a:pt x="163" y="185"/>
                    </a:lnTo>
                    <a:lnTo>
                      <a:pt x="163" y="139"/>
                    </a:lnTo>
                    <a:lnTo>
                      <a:pt x="162" y="96"/>
                    </a:lnTo>
                    <a:lnTo>
                      <a:pt x="161" y="60"/>
                    </a:lnTo>
                    <a:lnTo>
                      <a:pt x="159" y="31"/>
                    </a:lnTo>
                    <a:lnTo>
                      <a:pt x="158" y="10"/>
                    </a:lnTo>
                    <a:lnTo>
                      <a:pt x="158" y="0"/>
                    </a:lnTo>
                    <a:lnTo>
                      <a:pt x="157" y="1"/>
                    </a:lnTo>
                    <a:lnTo>
                      <a:pt x="156" y="16"/>
                    </a:lnTo>
                    <a:lnTo>
                      <a:pt x="153" y="46"/>
                    </a:lnTo>
                    <a:lnTo>
                      <a:pt x="152" y="91"/>
                    </a:lnTo>
                    <a:lnTo>
                      <a:pt x="149" y="207"/>
                    </a:lnTo>
                    <a:lnTo>
                      <a:pt x="147" y="330"/>
                    </a:lnTo>
                    <a:lnTo>
                      <a:pt x="144" y="453"/>
                    </a:lnTo>
                    <a:lnTo>
                      <a:pt x="142" y="574"/>
                    </a:lnTo>
                    <a:lnTo>
                      <a:pt x="138" y="690"/>
                    </a:lnTo>
                    <a:lnTo>
                      <a:pt x="135" y="796"/>
                    </a:lnTo>
                    <a:lnTo>
                      <a:pt x="131" y="888"/>
                    </a:lnTo>
                    <a:lnTo>
                      <a:pt x="127" y="961"/>
                    </a:lnTo>
                    <a:lnTo>
                      <a:pt x="122" y="1032"/>
                    </a:lnTo>
                    <a:lnTo>
                      <a:pt x="115" y="1118"/>
                    </a:lnTo>
                    <a:lnTo>
                      <a:pt x="103" y="1215"/>
                    </a:lnTo>
                    <a:lnTo>
                      <a:pt x="91" y="1313"/>
                    </a:lnTo>
                    <a:lnTo>
                      <a:pt x="83" y="1363"/>
                    </a:lnTo>
                    <a:lnTo>
                      <a:pt x="75" y="1411"/>
                    </a:lnTo>
                    <a:lnTo>
                      <a:pt x="66" y="1457"/>
                    </a:lnTo>
                    <a:lnTo>
                      <a:pt x="57" y="1499"/>
                    </a:lnTo>
                    <a:lnTo>
                      <a:pt x="47" y="1539"/>
                    </a:lnTo>
                    <a:lnTo>
                      <a:pt x="36" y="1574"/>
                    </a:lnTo>
                    <a:lnTo>
                      <a:pt x="31" y="1590"/>
                    </a:lnTo>
                    <a:lnTo>
                      <a:pt x="25" y="1604"/>
                    </a:lnTo>
                    <a:lnTo>
                      <a:pt x="20" y="1618"/>
                    </a:lnTo>
                    <a:lnTo>
                      <a:pt x="13" y="1629"/>
                    </a:lnTo>
                    <a:lnTo>
                      <a:pt x="5" y="1646"/>
                    </a:lnTo>
                    <a:lnTo>
                      <a:pt x="0" y="1658"/>
                    </a:lnTo>
                    <a:lnTo>
                      <a:pt x="0" y="1663"/>
                    </a:lnTo>
                    <a:lnTo>
                      <a:pt x="0" y="1665"/>
                    </a:lnTo>
                    <a:lnTo>
                      <a:pt x="1" y="1666"/>
                    </a:lnTo>
                    <a:lnTo>
                      <a:pt x="2" y="1668"/>
                    </a:lnTo>
                    <a:lnTo>
                      <a:pt x="8" y="1665"/>
                    </a:lnTo>
                    <a:lnTo>
                      <a:pt x="16" y="1660"/>
                    </a:lnTo>
                    <a:lnTo>
                      <a:pt x="26" y="1651"/>
                    </a:lnTo>
                    <a:lnTo>
                      <a:pt x="37" y="1639"/>
                    </a:lnTo>
                    <a:lnTo>
                      <a:pt x="48" y="1625"/>
                    </a:lnTo>
                    <a:lnTo>
                      <a:pt x="61" y="1608"/>
                    </a:lnTo>
                    <a:lnTo>
                      <a:pt x="73" y="1590"/>
                    </a:lnTo>
                    <a:lnTo>
                      <a:pt x="85" y="1572"/>
                    </a:lnTo>
                    <a:lnTo>
                      <a:pt x="95" y="1550"/>
                    </a:lnTo>
                    <a:lnTo>
                      <a:pt x="103" y="1530"/>
                    </a:lnTo>
                    <a:lnTo>
                      <a:pt x="106" y="1520"/>
                    </a:lnTo>
                    <a:lnTo>
                      <a:pt x="110" y="1510"/>
                    </a:lnTo>
                    <a:lnTo>
                      <a:pt x="111" y="1500"/>
                    </a:lnTo>
                    <a:lnTo>
                      <a:pt x="112" y="1490"/>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07" name="Freeform 50">
                <a:extLst>
                  <a:ext uri="{FF2B5EF4-FFF2-40B4-BE49-F238E27FC236}">
                    <a16:creationId xmlns:a16="http://schemas.microsoft.com/office/drawing/2014/main" xmlns="" id="{CB00CBE3-350F-BDE2-D0CD-3AC6C16E47C5}"/>
                  </a:ext>
                </a:extLst>
              </p:cNvPr>
              <p:cNvSpPr>
                <a:spLocks/>
              </p:cNvSpPr>
              <p:nvPr/>
            </p:nvSpPr>
            <p:spPr bwMode="auto">
              <a:xfrm>
                <a:off x="3080" y="2764"/>
                <a:ext cx="23" cy="194"/>
              </a:xfrm>
              <a:custGeom>
                <a:avLst/>
                <a:gdLst>
                  <a:gd name="T0" fmla="*/ 0 w 116"/>
                  <a:gd name="T1" fmla="*/ 0 h 966"/>
                  <a:gd name="T2" fmla="*/ 0 w 116"/>
                  <a:gd name="T3" fmla="*/ 0 h 966"/>
                  <a:gd name="T4" fmla="*/ 0 w 116"/>
                  <a:gd name="T5" fmla="*/ 0 h 966"/>
                  <a:gd name="T6" fmla="*/ 0 w 116"/>
                  <a:gd name="T7" fmla="*/ 0 h 966"/>
                  <a:gd name="T8" fmla="*/ 0 w 116"/>
                  <a:gd name="T9" fmla="*/ 0 h 966"/>
                  <a:gd name="T10" fmla="*/ 0 w 116"/>
                  <a:gd name="T11" fmla="*/ 0 h 966"/>
                  <a:gd name="T12" fmla="*/ 0 w 116"/>
                  <a:gd name="T13" fmla="*/ 0 h 966"/>
                  <a:gd name="T14" fmla="*/ 0 w 116"/>
                  <a:gd name="T15" fmla="*/ 0 h 966"/>
                  <a:gd name="T16" fmla="*/ 0 w 116"/>
                  <a:gd name="T17" fmla="*/ 0 h 966"/>
                  <a:gd name="T18" fmla="*/ 0 w 116"/>
                  <a:gd name="T19" fmla="*/ 0 h 966"/>
                  <a:gd name="T20" fmla="*/ 0 w 116"/>
                  <a:gd name="T21" fmla="*/ 0 h 966"/>
                  <a:gd name="T22" fmla="*/ 0 w 116"/>
                  <a:gd name="T23" fmla="*/ 0 h 966"/>
                  <a:gd name="T24" fmla="*/ 0 w 116"/>
                  <a:gd name="T25" fmla="*/ 0 h 966"/>
                  <a:gd name="T26" fmla="*/ 0 w 116"/>
                  <a:gd name="T27" fmla="*/ 0 h 966"/>
                  <a:gd name="T28" fmla="*/ 0 w 116"/>
                  <a:gd name="T29" fmla="*/ 0 h 966"/>
                  <a:gd name="T30" fmla="*/ 0 w 116"/>
                  <a:gd name="T31" fmla="*/ 0 h 966"/>
                  <a:gd name="T32" fmla="*/ 0 w 116"/>
                  <a:gd name="T33" fmla="*/ 0 h 966"/>
                  <a:gd name="T34" fmla="*/ 0 w 116"/>
                  <a:gd name="T35" fmla="*/ 0 h 966"/>
                  <a:gd name="T36" fmla="*/ 0 w 116"/>
                  <a:gd name="T37" fmla="*/ 0 h 966"/>
                  <a:gd name="T38" fmla="*/ 0 w 116"/>
                  <a:gd name="T39" fmla="*/ 0 h 966"/>
                  <a:gd name="T40" fmla="*/ 0 w 116"/>
                  <a:gd name="T41" fmla="*/ 0 h 966"/>
                  <a:gd name="T42" fmla="*/ 0 w 116"/>
                  <a:gd name="T43" fmla="*/ 0 h 966"/>
                  <a:gd name="T44" fmla="*/ 0 w 116"/>
                  <a:gd name="T45" fmla="*/ 0 h 966"/>
                  <a:gd name="T46" fmla="*/ 0 w 116"/>
                  <a:gd name="T47" fmla="*/ 0 h 966"/>
                  <a:gd name="T48" fmla="*/ 0 w 116"/>
                  <a:gd name="T49" fmla="*/ 0 h 966"/>
                  <a:gd name="T50" fmla="*/ 0 w 116"/>
                  <a:gd name="T51" fmla="*/ 0 h 966"/>
                  <a:gd name="T52" fmla="*/ 0 w 116"/>
                  <a:gd name="T53" fmla="*/ 0 h 966"/>
                  <a:gd name="T54" fmla="*/ 0 w 116"/>
                  <a:gd name="T55" fmla="*/ 0 h 966"/>
                  <a:gd name="T56" fmla="*/ 0 w 116"/>
                  <a:gd name="T57" fmla="*/ 0 h 966"/>
                  <a:gd name="T58" fmla="*/ 0 w 116"/>
                  <a:gd name="T59" fmla="*/ 0 h 966"/>
                  <a:gd name="T60" fmla="*/ 0 w 116"/>
                  <a:gd name="T61" fmla="*/ 0 h 966"/>
                  <a:gd name="T62" fmla="*/ 0 w 116"/>
                  <a:gd name="T63" fmla="*/ 0 h 966"/>
                  <a:gd name="T64" fmla="*/ 0 w 116"/>
                  <a:gd name="T65" fmla="*/ 0 h 966"/>
                  <a:gd name="T66" fmla="*/ 0 w 116"/>
                  <a:gd name="T67" fmla="*/ 0 h 966"/>
                  <a:gd name="T68" fmla="*/ 0 w 116"/>
                  <a:gd name="T69" fmla="*/ 0 h 966"/>
                  <a:gd name="T70" fmla="*/ 0 w 116"/>
                  <a:gd name="T71" fmla="*/ 0 h 966"/>
                  <a:gd name="T72" fmla="*/ 0 w 116"/>
                  <a:gd name="T73" fmla="*/ 0 h 966"/>
                  <a:gd name="T74" fmla="*/ 0 w 116"/>
                  <a:gd name="T75" fmla="*/ 0 h 966"/>
                  <a:gd name="T76" fmla="*/ 0 w 116"/>
                  <a:gd name="T77" fmla="*/ 0 h 966"/>
                  <a:gd name="T78" fmla="*/ 0 w 116"/>
                  <a:gd name="T79" fmla="*/ 0 h 966"/>
                  <a:gd name="T80" fmla="*/ 0 w 116"/>
                  <a:gd name="T81" fmla="*/ 0 h 966"/>
                  <a:gd name="T82" fmla="*/ 0 w 116"/>
                  <a:gd name="T83" fmla="*/ 0 h 966"/>
                  <a:gd name="T84" fmla="*/ 0 w 116"/>
                  <a:gd name="T85" fmla="*/ 0 h 966"/>
                  <a:gd name="T86" fmla="*/ 0 w 116"/>
                  <a:gd name="T87" fmla="*/ 0 h 966"/>
                  <a:gd name="T88" fmla="*/ 0 w 116"/>
                  <a:gd name="T89" fmla="*/ 0 h 966"/>
                  <a:gd name="T90" fmla="*/ 0 w 116"/>
                  <a:gd name="T91" fmla="*/ 0 h 966"/>
                  <a:gd name="T92" fmla="*/ 0 w 116"/>
                  <a:gd name="T93" fmla="*/ 0 h 966"/>
                  <a:gd name="T94" fmla="*/ 0 w 116"/>
                  <a:gd name="T95" fmla="*/ 0 h 966"/>
                  <a:gd name="T96" fmla="*/ 0 w 116"/>
                  <a:gd name="T97" fmla="*/ 0 h 9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966"/>
                  <a:gd name="T149" fmla="*/ 116 w 116"/>
                  <a:gd name="T150" fmla="*/ 966 h 9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966">
                    <a:moveTo>
                      <a:pt x="8" y="966"/>
                    </a:moveTo>
                    <a:lnTo>
                      <a:pt x="4" y="881"/>
                    </a:lnTo>
                    <a:lnTo>
                      <a:pt x="1" y="802"/>
                    </a:lnTo>
                    <a:lnTo>
                      <a:pt x="0" y="726"/>
                    </a:lnTo>
                    <a:lnTo>
                      <a:pt x="0" y="655"/>
                    </a:lnTo>
                    <a:lnTo>
                      <a:pt x="1" y="586"/>
                    </a:lnTo>
                    <a:lnTo>
                      <a:pt x="1" y="520"/>
                    </a:lnTo>
                    <a:lnTo>
                      <a:pt x="3" y="455"/>
                    </a:lnTo>
                    <a:lnTo>
                      <a:pt x="3" y="393"/>
                    </a:lnTo>
                    <a:lnTo>
                      <a:pt x="5" y="359"/>
                    </a:lnTo>
                    <a:lnTo>
                      <a:pt x="9" y="323"/>
                    </a:lnTo>
                    <a:lnTo>
                      <a:pt x="15" y="284"/>
                    </a:lnTo>
                    <a:lnTo>
                      <a:pt x="24" y="243"/>
                    </a:lnTo>
                    <a:lnTo>
                      <a:pt x="34" y="202"/>
                    </a:lnTo>
                    <a:lnTo>
                      <a:pt x="45" y="162"/>
                    </a:lnTo>
                    <a:lnTo>
                      <a:pt x="56" y="125"/>
                    </a:lnTo>
                    <a:lnTo>
                      <a:pt x="69" y="90"/>
                    </a:lnTo>
                    <a:lnTo>
                      <a:pt x="80" y="58"/>
                    </a:lnTo>
                    <a:lnTo>
                      <a:pt x="90" y="33"/>
                    </a:lnTo>
                    <a:lnTo>
                      <a:pt x="100" y="13"/>
                    </a:lnTo>
                    <a:lnTo>
                      <a:pt x="107" y="2"/>
                    </a:lnTo>
                    <a:lnTo>
                      <a:pt x="110" y="0"/>
                    </a:lnTo>
                    <a:lnTo>
                      <a:pt x="112" y="0"/>
                    </a:lnTo>
                    <a:lnTo>
                      <a:pt x="115" y="2"/>
                    </a:lnTo>
                    <a:lnTo>
                      <a:pt x="116" y="7"/>
                    </a:lnTo>
                    <a:lnTo>
                      <a:pt x="116" y="15"/>
                    </a:lnTo>
                    <a:lnTo>
                      <a:pt x="115" y="26"/>
                    </a:lnTo>
                    <a:lnTo>
                      <a:pt x="114" y="40"/>
                    </a:lnTo>
                    <a:lnTo>
                      <a:pt x="111" y="56"/>
                    </a:lnTo>
                    <a:lnTo>
                      <a:pt x="107" y="92"/>
                    </a:lnTo>
                    <a:lnTo>
                      <a:pt x="101" y="126"/>
                    </a:lnTo>
                    <a:lnTo>
                      <a:pt x="96" y="157"/>
                    </a:lnTo>
                    <a:lnTo>
                      <a:pt x="90" y="186"/>
                    </a:lnTo>
                    <a:lnTo>
                      <a:pt x="79" y="239"/>
                    </a:lnTo>
                    <a:lnTo>
                      <a:pt x="68" y="289"/>
                    </a:lnTo>
                    <a:lnTo>
                      <a:pt x="58" y="338"/>
                    </a:lnTo>
                    <a:lnTo>
                      <a:pt x="50" y="387"/>
                    </a:lnTo>
                    <a:lnTo>
                      <a:pt x="46" y="412"/>
                    </a:lnTo>
                    <a:lnTo>
                      <a:pt x="45" y="439"/>
                    </a:lnTo>
                    <a:lnTo>
                      <a:pt x="43" y="467"/>
                    </a:lnTo>
                    <a:lnTo>
                      <a:pt x="43" y="496"/>
                    </a:lnTo>
                    <a:lnTo>
                      <a:pt x="41" y="565"/>
                    </a:lnTo>
                    <a:lnTo>
                      <a:pt x="38" y="640"/>
                    </a:lnTo>
                    <a:lnTo>
                      <a:pt x="31" y="719"/>
                    </a:lnTo>
                    <a:lnTo>
                      <a:pt x="25" y="794"/>
                    </a:lnTo>
                    <a:lnTo>
                      <a:pt x="19" y="862"/>
                    </a:lnTo>
                    <a:lnTo>
                      <a:pt x="14" y="916"/>
                    </a:lnTo>
                    <a:lnTo>
                      <a:pt x="10" y="952"/>
                    </a:lnTo>
                    <a:lnTo>
                      <a:pt x="8" y="966"/>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08" name="Freeform 51">
                <a:extLst>
                  <a:ext uri="{FF2B5EF4-FFF2-40B4-BE49-F238E27FC236}">
                    <a16:creationId xmlns:a16="http://schemas.microsoft.com/office/drawing/2014/main" xmlns="" id="{FCE47718-AD4A-30C9-4507-FAD3785F20CE}"/>
                  </a:ext>
                </a:extLst>
              </p:cNvPr>
              <p:cNvSpPr>
                <a:spLocks/>
              </p:cNvSpPr>
              <p:nvPr/>
            </p:nvSpPr>
            <p:spPr bwMode="auto">
              <a:xfrm>
                <a:off x="2444" y="2692"/>
                <a:ext cx="19" cy="171"/>
              </a:xfrm>
              <a:custGeom>
                <a:avLst/>
                <a:gdLst>
                  <a:gd name="T0" fmla="*/ 0 w 95"/>
                  <a:gd name="T1" fmla="*/ 0 h 854"/>
                  <a:gd name="T2" fmla="*/ 0 w 95"/>
                  <a:gd name="T3" fmla="*/ 0 h 854"/>
                  <a:gd name="T4" fmla="*/ 0 w 95"/>
                  <a:gd name="T5" fmla="*/ 0 h 854"/>
                  <a:gd name="T6" fmla="*/ 0 w 95"/>
                  <a:gd name="T7" fmla="*/ 0 h 854"/>
                  <a:gd name="T8" fmla="*/ 0 w 95"/>
                  <a:gd name="T9" fmla="*/ 0 h 854"/>
                  <a:gd name="T10" fmla="*/ 0 w 95"/>
                  <a:gd name="T11" fmla="*/ 0 h 854"/>
                  <a:gd name="T12" fmla="*/ 0 w 95"/>
                  <a:gd name="T13" fmla="*/ 0 h 854"/>
                  <a:gd name="T14" fmla="*/ 0 w 95"/>
                  <a:gd name="T15" fmla="*/ 0 h 854"/>
                  <a:gd name="T16" fmla="*/ 0 w 95"/>
                  <a:gd name="T17" fmla="*/ 0 h 854"/>
                  <a:gd name="T18" fmla="*/ 0 w 95"/>
                  <a:gd name="T19" fmla="*/ 0 h 854"/>
                  <a:gd name="T20" fmla="*/ 0 w 95"/>
                  <a:gd name="T21" fmla="*/ 0 h 854"/>
                  <a:gd name="T22" fmla="*/ 0 w 95"/>
                  <a:gd name="T23" fmla="*/ 0 h 854"/>
                  <a:gd name="T24" fmla="*/ 0 w 95"/>
                  <a:gd name="T25" fmla="*/ 0 h 854"/>
                  <a:gd name="T26" fmla="*/ 0 w 95"/>
                  <a:gd name="T27" fmla="*/ 0 h 854"/>
                  <a:gd name="T28" fmla="*/ 0 w 95"/>
                  <a:gd name="T29" fmla="*/ 0 h 854"/>
                  <a:gd name="T30" fmla="*/ 0 w 95"/>
                  <a:gd name="T31" fmla="*/ 0 h 854"/>
                  <a:gd name="T32" fmla="*/ 0 w 95"/>
                  <a:gd name="T33" fmla="*/ 0 h 854"/>
                  <a:gd name="T34" fmla="*/ 0 w 95"/>
                  <a:gd name="T35" fmla="*/ 0 h 854"/>
                  <a:gd name="T36" fmla="*/ 0 w 95"/>
                  <a:gd name="T37" fmla="*/ 0 h 854"/>
                  <a:gd name="T38" fmla="*/ 0 w 95"/>
                  <a:gd name="T39" fmla="*/ 0 h 854"/>
                  <a:gd name="T40" fmla="*/ 0 w 95"/>
                  <a:gd name="T41" fmla="*/ 0 h 854"/>
                  <a:gd name="T42" fmla="*/ 0 w 95"/>
                  <a:gd name="T43" fmla="*/ 0 h 854"/>
                  <a:gd name="T44" fmla="*/ 0 w 95"/>
                  <a:gd name="T45" fmla="*/ 0 h 854"/>
                  <a:gd name="T46" fmla="*/ 0 w 95"/>
                  <a:gd name="T47" fmla="*/ 0 h 854"/>
                  <a:gd name="T48" fmla="*/ 0 w 95"/>
                  <a:gd name="T49" fmla="*/ 0 h 854"/>
                  <a:gd name="T50" fmla="*/ 0 w 95"/>
                  <a:gd name="T51" fmla="*/ 0 h 854"/>
                  <a:gd name="T52" fmla="*/ 0 w 95"/>
                  <a:gd name="T53" fmla="*/ 0 h 854"/>
                  <a:gd name="T54" fmla="*/ 0 w 95"/>
                  <a:gd name="T55" fmla="*/ 0 h 854"/>
                  <a:gd name="T56" fmla="*/ 0 w 95"/>
                  <a:gd name="T57" fmla="*/ 0 h 854"/>
                  <a:gd name="T58" fmla="*/ 0 w 95"/>
                  <a:gd name="T59" fmla="*/ 0 h 854"/>
                  <a:gd name="T60" fmla="*/ 0 w 95"/>
                  <a:gd name="T61" fmla="*/ 0 h 854"/>
                  <a:gd name="T62" fmla="*/ 0 w 95"/>
                  <a:gd name="T63" fmla="*/ 0 h 854"/>
                  <a:gd name="T64" fmla="*/ 0 w 95"/>
                  <a:gd name="T65" fmla="*/ 0 h 854"/>
                  <a:gd name="T66" fmla="*/ 0 w 95"/>
                  <a:gd name="T67" fmla="*/ 0 h 854"/>
                  <a:gd name="T68" fmla="*/ 0 w 95"/>
                  <a:gd name="T69" fmla="*/ 0 h 854"/>
                  <a:gd name="T70" fmla="*/ 0 w 95"/>
                  <a:gd name="T71" fmla="*/ 0 h 854"/>
                  <a:gd name="T72" fmla="*/ 0 w 95"/>
                  <a:gd name="T73" fmla="*/ 0 h 854"/>
                  <a:gd name="T74" fmla="*/ 0 w 95"/>
                  <a:gd name="T75" fmla="*/ 0 h 854"/>
                  <a:gd name="T76" fmla="*/ 0 w 95"/>
                  <a:gd name="T77" fmla="*/ 0 h 854"/>
                  <a:gd name="T78" fmla="*/ 0 w 95"/>
                  <a:gd name="T79" fmla="*/ 0 h 854"/>
                  <a:gd name="T80" fmla="*/ 0 w 95"/>
                  <a:gd name="T81" fmla="*/ 0 h 854"/>
                  <a:gd name="T82" fmla="*/ 0 w 95"/>
                  <a:gd name="T83" fmla="*/ 0 h 854"/>
                  <a:gd name="T84" fmla="*/ 0 w 95"/>
                  <a:gd name="T85" fmla="*/ 0 h 854"/>
                  <a:gd name="T86" fmla="*/ 0 w 95"/>
                  <a:gd name="T87" fmla="*/ 0 h 854"/>
                  <a:gd name="T88" fmla="*/ 0 w 95"/>
                  <a:gd name="T89" fmla="*/ 0 h 854"/>
                  <a:gd name="T90" fmla="*/ 0 w 95"/>
                  <a:gd name="T91" fmla="*/ 0 h 854"/>
                  <a:gd name="T92" fmla="*/ 0 w 95"/>
                  <a:gd name="T93" fmla="*/ 0 h 854"/>
                  <a:gd name="T94" fmla="*/ 0 w 95"/>
                  <a:gd name="T95" fmla="*/ 0 h 854"/>
                  <a:gd name="T96" fmla="*/ 0 w 95"/>
                  <a:gd name="T97" fmla="*/ 0 h 854"/>
                  <a:gd name="T98" fmla="*/ 0 w 95"/>
                  <a:gd name="T99" fmla="*/ 0 h 854"/>
                  <a:gd name="T100" fmla="*/ 0 w 95"/>
                  <a:gd name="T101" fmla="*/ 0 h 854"/>
                  <a:gd name="T102" fmla="*/ 0 w 95"/>
                  <a:gd name="T103" fmla="*/ 0 h 854"/>
                  <a:gd name="T104" fmla="*/ 0 w 95"/>
                  <a:gd name="T105" fmla="*/ 0 h 854"/>
                  <a:gd name="T106" fmla="*/ 0 w 95"/>
                  <a:gd name="T107" fmla="*/ 0 h 854"/>
                  <a:gd name="T108" fmla="*/ 0 w 95"/>
                  <a:gd name="T109" fmla="*/ 0 h 854"/>
                  <a:gd name="T110" fmla="*/ 0 w 95"/>
                  <a:gd name="T111" fmla="*/ 0 h 854"/>
                  <a:gd name="T112" fmla="*/ 0 w 95"/>
                  <a:gd name="T113" fmla="*/ 0 h 854"/>
                  <a:gd name="T114" fmla="*/ 0 w 95"/>
                  <a:gd name="T115" fmla="*/ 0 h 854"/>
                  <a:gd name="T116" fmla="*/ 0 w 95"/>
                  <a:gd name="T117" fmla="*/ 0 h 854"/>
                  <a:gd name="T118" fmla="*/ 0 w 95"/>
                  <a:gd name="T119" fmla="*/ 0 h 854"/>
                  <a:gd name="T120" fmla="*/ 0 w 95"/>
                  <a:gd name="T121" fmla="*/ 0 h 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854"/>
                  <a:gd name="T185" fmla="*/ 95 w 95"/>
                  <a:gd name="T186" fmla="*/ 854 h 8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854">
                    <a:moveTo>
                      <a:pt x="13" y="854"/>
                    </a:moveTo>
                    <a:lnTo>
                      <a:pt x="11" y="851"/>
                    </a:lnTo>
                    <a:lnTo>
                      <a:pt x="9" y="842"/>
                    </a:lnTo>
                    <a:lnTo>
                      <a:pt x="5" y="825"/>
                    </a:lnTo>
                    <a:lnTo>
                      <a:pt x="1" y="798"/>
                    </a:lnTo>
                    <a:lnTo>
                      <a:pt x="1" y="783"/>
                    </a:lnTo>
                    <a:lnTo>
                      <a:pt x="0" y="765"/>
                    </a:lnTo>
                    <a:lnTo>
                      <a:pt x="0" y="745"/>
                    </a:lnTo>
                    <a:lnTo>
                      <a:pt x="0" y="721"/>
                    </a:lnTo>
                    <a:lnTo>
                      <a:pt x="3" y="696"/>
                    </a:lnTo>
                    <a:lnTo>
                      <a:pt x="5" y="667"/>
                    </a:lnTo>
                    <a:lnTo>
                      <a:pt x="8" y="636"/>
                    </a:lnTo>
                    <a:lnTo>
                      <a:pt x="13" y="602"/>
                    </a:lnTo>
                    <a:lnTo>
                      <a:pt x="23" y="532"/>
                    </a:lnTo>
                    <a:lnTo>
                      <a:pt x="34" y="465"/>
                    </a:lnTo>
                    <a:lnTo>
                      <a:pt x="44" y="400"/>
                    </a:lnTo>
                    <a:lnTo>
                      <a:pt x="54" y="339"/>
                    </a:lnTo>
                    <a:lnTo>
                      <a:pt x="56" y="309"/>
                    </a:lnTo>
                    <a:lnTo>
                      <a:pt x="60" y="279"/>
                    </a:lnTo>
                    <a:lnTo>
                      <a:pt x="61" y="249"/>
                    </a:lnTo>
                    <a:lnTo>
                      <a:pt x="63" y="220"/>
                    </a:lnTo>
                    <a:lnTo>
                      <a:pt x="63" y="192"/>
                    </a:lnTo>
                    <a:lnTo>
                      <a:pt x="60" y="164"/>
                    </a:lnTo>
                    <a:lnTo>
                      <a:pt x="58" y="136"/>
                    </a:lnTo>
                    <a:lnTo>
                      <a:pt x="53" y="108"/>
                    </a:lnTo>
                    <a:lnTo>
                      <a:pt x="49" y="82"/>
                    </a:lnTo>
                    <a:lnTo>
                      <a:pt x="46" y="59"/>
                    </a:lnTo>
                    <a:lnTo>
                      <a:pt x="45" y="41"/>
                    </a:lnTo>
                    <a:lnTo>
                      <a:pt x="45" y="26"/>
                    </a:lnTo>
                    <a:lnTo>
                      <a:pt x="46" y="14"/>
                    </a:lnTo>
                    <a:lnTo>
                      <a:pt x="49" y="6"/>
                    </a:lnTo>
                    <a:lnTo>
                      <a:pt x="50" y="3"/>
                    </a:lnTo>
                    <a:lnTo>
                      <a:pt x="51" y="1"/>
                    </a:lnTo>
                    <a:lnTo>
                      <a:pt x="54" y="0"/>
                    </a:lnTo>
                    <a:lnTo>
                      <a:pt x="55" y="0"/>
                    </a:lnTo>
                    <a:lnTo>
                      <a:pt x="59" y="1"/>
                    </a:lnTo>
                    <a:lnTo>
                      <a:pt x="64" y="6"/>
                    </a:lnTo>
                    <a:lnTo>
                      <a:pt x="68" y="13"/>
                    </a:lnTo>
                    <a:lnTo>
                      <a:pt x="73" y="24"/>
                    </a:lnTo>
                    <a:lnTo>
                      <a:pt x="76" y="38"/>
                    </a:lnTo>
                    <a:lnTo>
                      <a:pt x="80" y="56"/>
                    </a:lnTo>
                    <a:lnTo>
                      <a:pt x="84" y="76"/>
                    </a:lnTo>
                    <a:lnTo>
                      <a:pt x="88" y="98"/>
                    </a:lnTo>
                    <a:lnTo>
                      <a:pt x="90" y="122"/>
                    </a:lnTo>
                    <a:lnTo>
                      <a:pt x="93" y="147"/>
                    </a:lnTo>
                    <a:lnTo>
                      <a:pt x="95" y="170"/>
                    </a:lnTo>
                    <a:lnTo>
                      <a:pt x="95" y="195"/>
                    </a:lnTo>
                    <a:lnTo>
                      <a:pt x="95" y="244"/>
                    </a:lnTo>
                    <a:lnTo>
                      <a:pt x="91" y="294"/>
                    </a:lnTo>
                    <a:lnTo>
                      <a:pt x="86" y="343"/>
                    </a:lnTo>
                    <a:lnTo>
                      <a:pt x="80" y="391"/>
                    </a:lnTo>
                    <a:lnTo>
                      <a:pt x="71" y="440"/>
                    </a:lnTo>
                    <a:lnTo>
                      <a:pt x="63" y="489"/>
                    </a:lnTo>
                    <a:lnTo>
                      <a:pt x="54" y="541"/>
                    </a:lnTo>
                    <a:lnTo>
                      <a:pt x="44" y="600"/>
                    </a:lnTo>
                    <a:lnTo>
                      <a:pt x="36" y="661"/>
                    </a:lnTo>
                    <a:lnTo>
                      <a:pt x="29" y="720"/>
                    </a:lnTo>
                    <a:lnTo>
                      <a:pt x="23" y="772"/>
                    </a:lnTo>
                    <a:lnTo>
                      <a:pt x="18" y="816"/>
                    </a:lnTo>
                    <a:lnTo>
                      <a:pt x="14" y="844"/>
                    </a:lnTo>
                    <a:lnTo>
                      <a:pt x="13" y="854"/>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09" name="Freeform 52">
                <a:extLst>
                  <a:ext uri="{FF2B5EF4-FFF2-40B4-BE49-F238E27FC236}">
                    <a16:creationId xmlns:a16="http://schemas.microsoft.com/office/drawing/2014/main" xmlns="" id="{52B8B28D-7E75-49F3-2F14-91858CDCCC0D}"/>
                  </a:ext>
                </a:extLst>
              </p:cNvPr>
              <p:cNvSpPr>
                <a:spLocks/>
              </p:cNvSpPr>
              <p:nvPr/>
            </p:nvSpPr>
            <p:spPr bwMode="auto">
              <a:xfrm>
                <a:off x="2274" y="2669"/>
                <a:ext cx="149" cy="352"/>
              </a:xfrm>
              <a:custGeom>
                <a:avLst/>
                <a:gdLst>
                  <a:gd name="T0" fmla="*/ 0 w 746"/>
                  <a:gd name="T1" fmla="*/ 0 h 1759"/>
                  <a:gd name="T2" fmla="*/ 0 w 746"/>
                  <a:gd name="T3" fmla="*/ 0 h 1759"/>
                  <a:gd name="T4" fmla="*/ 0 w 746"/>
                  <a:gd name="T5" fmla="*/ 0 h 1759"/>
                  <a:gd name="T6" fmla="*/ 0 w 746"/>
                  <a:gd name="T7" fmla="*/ 0 h 1759"/>
                  <a:gd name="T8" fmla="*/ 0 w 746"/>
                  <a:gd name="T9" fmla="*/ 0 h 1759"/>
                  <a:gd name="T10" fmla="*/ 0 w 746"/>
                  <a:gd name="T11" fmla="*/ 0 h 1759"/>
                  <a:gd name="T12" fmla="*/ 0 w 746"/>
                  <a:gd name="T13" fmla="*/ 0 h 1759"/>
                  <a:gd name="T14" fmla="*/ 0 w 746"/>
                  <a:gd name="T15" fmla="*/ 0 h 1759"/>
                  <a:gd name="T16" fmla="*/ 0 w 746"/>
                  <a:gd name="T17" fmla="*/ 0 h 1759"/>
                  <a:gd name="T18" fmla="*/ 0 w 746"/>
                  <a:gd name="T19" fmla="*/ 0 h 1759"/>
                  <a:gd name="T20" fmla="*/ 0 w 746"/>
                  <a:gd name="T21" fmla="*/ 0 h 1759"/>
                  <a:gd name="T22" fmla="*/ 0 w 746"/>
                  <a:gd name="T23" fmla="*/ 0 h 1759"/>
                  <a:gd name="T24" fmla="*/ 0 w 746"/>
                  <a:gd name="T25" fmla="*/ 0 h 1759"/>
                  <a:gd name="T26" fmla="*/ 0 w 746"/>
                  <a:gd name="T27" fmla="*/ 0 h 1759"/>
                  <a:gd name="T28" fmla="*/ 0 w 746"/>
                  <a:gd name="T29" fmla="*/ 0 h 1759"/>
                  <a:gd name="T30" fmla="*/ 0 w 746"/>
                  <a:gd name="T31" fmla="*/ 0 h 1759"/>
                  <a:gd name="T32" fmla="*/ 0 w 746"/>
                  <a:gd name="T33" fmla="*/ 0 h 1759"/>
                  <a:gd name="T34" fmla="*/ 0 w 746"/>
                  <a:gd name="T35" fmla="*/ 0 h 1759"/>
                  <a:gd name="T36" fmla="*/ 0 w 746"/>
                  <a:gd name="T37" fmla="*/ 0 h 1759"/>
                  <a:gd name="T38" fmla="*/ 0 w 746"/>
                  <a:gd name="T39" fmla="*/ 0 h 1759"/>
                  <a:gd name="T40" fmla="*/ 0 w 746"/>
                  <a:gd name="T41" fmla="*/ 0 h 1759"/>
                  <a:gd name="T42" fmla="*/ 0 w 746"/>
                  <a:gd name="T43" fmla="*/ 0 h 1759"/>
                  <a:gd name="T44" fmla="*/ 0 w 746"/>
                  <a:gd name="T45" fmla="*/ 0 h 1759"/>
                  <a:gd name="T46" fmla="*/ 0 w 746"/>
                  <a:gd name="T47" fmla="*/ 0 h 1759"/>
                  <a:gd name="T48" fmla="*/ 0 w 746"/>
                  <a:gd name="T49" fmla="*/ 0 h 1759"/>
                  <a:gd name="T50" fmla="*/ 0 w 746"/>
                  <a:gd name="T51" fmla="*/ 0 h 1759"/>
                  <a:gd name="T52" fmla="*/ 0 w 746"/>
                  <a:gd name="T53" fmla="*/ 0 h 1759"/>
                  <a:gd name="T54" fmla="*/ 0 w 746"/>
                  <a:gd name="T55" fmla="*/ 0 h 1759"/>
                  <a:gd name="T56" fmla="*/ 0 w 746"/>
                  <a:gd name="T57" fmla="*/ 0 h 1759"/>
                  <a:gd name="T58" fmla="*/ 0 w 746"/>
                  <a:gd name="T59" fmla="*/ 0 h 1759"/>
                  <a:gd name="T60" fmla="*/ 0 w 746"/>
                  <a:gd name="T61" fmla="*/ 0 h 1759"/>
                  <a:gd name="T62" fmla="*/ 0 w 746"/>
                  <a:gd name="T63" fmla="*/ 0 h 1759"/>
                  <a:gd name="T64" fmla="*/ 0 w 746"/>
                  <a:gd name="T65" fmla="*/ 0 h 1759"/>
                  <a:gd name="T66" fmla="*/ 0 w 746"/>
                  <a:gd name="T67" fmla="*/ 0 h 1759"/>
                  <a:gd name="T68" fmla="*/ 0 w 746"/>
                  <a:gd name="T69" fmla="*/ 0 h 1759"/>
                  <a:gd name="T70" fmla="*/ 0 w 746"/>
                  <a:gd name="T71" fmla="*/ 0 h 1759"/>
                  <a:gd name="T72" fmla="*/ 0 w 746"/>
                  <a:gd name="T73" fmla="*/ 0 h 1759"/>
                  <a:gd name="T74" fmla="*/ 0 w 746"/>
                  <a:gd name="T75" fmla="*/ 0 h 1759"/>
                  <a:gd name="T76" fmla="*/ 0 w 746"/>
                  <a:gd name="T77" fmla="*/ 0 h 1759"/>
                  <a:gd name="T78" fmla="*/ 0 w 746"/>
                  <a:gd name="T79" fmla="*/ 0 h 1759"/>
                  <a:gd name="T80" fmla="*/ 0 w 746"/>
                  <a:gd name="T81" fmla="*/ 0 h 1759"/>
                  <a:gd name="T82" fmla="*/ 0 w 746"/>
                  <a:gd name="T83" fmla="*/ 0 h 1759"/>
                  <a:gd name="T84" fmla="*/ 0 w 746"/>
                  <a:gd name="T85" fmla="*/ 0 h 1759"/>
                  <a:gd name="T86" fmla="*/ 0 w 746"/>
                  <a:gd name="T87" fmla="*/ 0 h 1759"/>
                  <a:gd name="T88" fmla="*/ 0 w 746"/>
                  <a:gd name="T89" fmla="*/ 0 h 1759"/>
                  <a:gd name="T90" fmla="*/ 0 w 746"/>
                  <a:gd name="T91" fmla="*/ 0 h 1759"/>
                  <a:gd name="T92" fmla="*/ 0 w 746"/>
                  <a:gd name="T93" fmla="*/ 0 h 1759"/>
                  <a:gd name="T94" fmla="*/ 0 w 746"/>
                  <a:gd name="T95" fmla="*/ 0 h 1759"/>
                  <a:gd name="T96" fmla="*/ 0 w 746"/>
                  <a:gd name="T97" fmla="*/ 0 h 1759"/>
                  <a:gd name="T98" fmla="*/ 0 w 746"/>
                  <a:gd name="T99" fmla="*/ 0 h 1759"/>
                  <a:gd name="T100" fmla="*/ 0 w 746"/>
                  <a:gd name="T101" fmla="*/ 0 h 1759"/>
                  <a:gd name="T102" fmla="*/ 0 w 746"/>
                  <a:gd name="T103" fmla="*/ 0 h 1759"/>
                  <a:gd name="T104" fmla="*/ 0 w 746"/>
                  <a:gd name="T105" fmla="*/ 0 h 1759"/>
                  <a:gd name="T106" fmla="*/ 0 w 746"/>
                  <a:gd name="T107" fmla="*/ 0 h 1759"/>
                  <a:gd name="T108" fmla="*/ 0 w 746"/>
                  <a:gd name="T109" fmla="*/ 0 h 1759"/>
                  <a:gd name="T110" fmla="*/ 0 w 746"/>
                  <a:gd name="T111" fmla="*/ 0 h 17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6"/>
                  <a:gd name="T169" fmla="*/ 0 h 1759"/>
                  <a:gd name="T170" fmla="*/ 746 w 746"/>
                  <a:gd name="T171" fmla="*/ 1759 h 17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6" h="1759">
                    <a:moveTo>
                      <a:pt x="302" y="1684"/>
                    </a:moveTo>
                    <a:lnTo>
                      <a:pt x="299" y="1669"/>
                    </a:lnTo>
                    <a:lnTo>
                      <a:pt x="293" y="1644"/>
                    </a:lnTo>
                    <a:lnTo>
                      <a:pt x="286" y="1608"/>
                    </a:lnTo>
                    <a:lnTo>
                      <a:pt x="278" y="1564"/>
                    </a:lnTo>
                    <a:lnTo>
                      <a:pt x="274" y="1538"/>
                    </a:lnTo>
                    <a:lnTo>
                      <a:pt x="272" y="1510"/>
                    </a:lnTo>
                    <a:lnTo>
                      <a:pt x="271" y="1482"/>
                    </a:lnTo>
                    <a:lnTo>
                      <a:pt x="271" y="1452"/>
                    </a:lnTo>
                    <a:lnTo>
                      <a:pt x="272" y="1419"/>
                    </a:lnTo>
                    <a:lnTo>
                      <a:pt x="274" y="1386"/>
                    </a:lnTo>
                    <a:lnTo>
                      <a:pt x="279" y="1349"/>
                    </a:lnTo>
                    <a:lnTo>
                      <a:pt x="287" y="1313"/>
                    </a:lnTo>
                    <a:lnTo>
                      <a:pt x="297" y="1271"/>
                    </a:lnTo>
                    <a:lnTo>
                      <a:pt x="308" y="1221"/>
                    </a:lnTo>
                    <a:lnTo>
                      <a:pt x="321" y="1165"/>
                    </a:lnTo>
                    <a:lnTo>
                      <a:pt x="336" y="1104"/>
                    </a:lnTo>
                    <a:lnTo>
                      <a:pt x="352" y="1039"/>
                    </a:lnTo>
                    <a:lnTo>
                      <a:pt x="369" y="970"/>
                    </a:lnTo>
                    <a:lnTo>
                      <a:pt x="388" y="900"/>
                    </a:lnTo>
                    <a:lnTo>
                      <a:pt x="407" y="830"/>
                    </a:lnTo>
                    <a:lnTo>
                      <a:pt x="427" y="760"/>
                    </a:lnTo>
                    <a:lnTo>
                      <a:pt x="447" y="693"/>
                    </a:lnTo>
                    <a:lnTo>
                      <a:pt x="467" y="628"/>
                    </a:lnTo>
                    <a:lnTo>
                      <a:pt x="487" y="568"/>
                    </a:lnTo>
                    <a:lnTo>
                      <a:pt x="507" y="513"/>
                    </a:lnTo>
                    <a:lnTo>
                      <a:pt x="526" y="464"/>
                    </a:lnTo>
                    <a:lnTo>
                      <a:pt x="536" y="445"/>
                    </a:lnTo>
                    <a:lnTo>
                      <a:pt x="545" y="425"/>
                    </a:lnTo>
                    <a:lnTo>
                      <a:pt x="555" y="408"/>
                    </a:lnTo>
                    <a:lnTo>
                      <a:pt x="564" y="395"/>
                    </a:lnTo>
                    <a:lnTo>
                      <a:pt x="581" y="366"/>
                    </a:lnTo>
                    <a:lnTo>
                      <a:pt x="601" y="332"/>
                    </a:lnTo>
                    <a:lnTo>
                      <a:pt x="621" y="295"/>
                    </a:lnTo>
                    <a:lnTo>
                      <a:pt x="641" y="256"/>
                    </a:lnTo>
                    <a:lnTo>
                      <a:pt x="660" y="216"/>
                    </a:lnTo>
                    <a:lnTo>
                      <a:pt x="679" y="176"/>
                    </a:lnTo>
                    <a:lnTo>
                      <a:pt x="696" y="137"/>
                    </a:lnTo>
                    <a:lnTo>
                      <a:pt x="712" y="101"/>
                    </a:lnTo>
                    <a:lnTo>
                      <a:pt x="725" y="69"/>
                    </a:lnTo>
                    <a:lnTo>
                      <a:pt x="735" y="41"/>
                    </a:lnTo>
                    <a:lnTo>
                      <a:pt x="742" y="19"/>
                    </a:lnTo>
                    <a:lnTo>
                      <a:pt x="746" y="5"/>
                    </a:lnTo>
                    <a:lnTo>
                      <a:pt x="746" y="1"/>
                    </a:lnTo>
                    <a:lnTo>
                      <a:pt x="745" y="0"/>
                    </a:lnTo>
                    <a:lnTo>
                      <a:pt x="742" y="1"/>
                    </a:lnTo>
                    <a:lnTo>
                      <a:pt x="739" y="5"/>
                    </a:lnTo>
                    <a:lnTo>
                      <a:pt x="729" y="20"/>
                    </a:lnTo>
                    <a:lnTo>
                      <a:pt x="712" y="48"/>
                    </a:lnTo>
                    <a:lnTo>
                      <a:pt x="672" y="116"/>
                    </a:lnTo>
                    <a:lnTo>
                      <a:pt x="631" y="185"/>
                    </a:lnTo>
                    <a:lnTo>
                      <a:pt x="591" y="255"/>
                    </a:lnTo>
                    <a:lnTo>
                      <a:pt x="551" y="327"/>
                    </a:lnTo>
                    <a:lnTo>
                      <a:pt x="533" y="363"/>
                    </a:lnTo>
                    <a:lnTo>
                      <a:pt x="515" y="401"/>
                    </a:lnTo>
                    <a:lnTo>
                      <a:pt x="498" y="440"/>
                    </a:lnTo>
                    <a:lnTo>
                      <a:pt x="480" y="478"/>
                    </a:lnTo>
                    <a:lnTo>
                      <a:pt x="465" y="518"/>
                    </a:lnTo>
                    <a:lnTo>
                      <a:pt x="450" y="559"/>
                    </a:lnTo>
                    <a:lnTo>
                      <a:pt x="437" y="602"/>
                    </a:lnTo>
                    <a:lnTo>
                      <a:pt x="425" y="647"/>
                    </a:lnTo>
                    <a:lnTo>
                      <a:pt x="402" y="740"/>
                    </a:lnTo>
                    <a:lnTo>
                      <a:pt x="374" y="845"/>
                    </a:lnTo>
                    <a:lnTo>
                      <a:pt x="347" y="955"/>
                    </a:lnTo>
                    <a:lnTo>
                      <a:pt x="318" y="1064"/>
                    </a:lnTo>
                    <a:lnTo>
                      <a:pt x="289" y="1165"/>
                    </a:lnTo>
                    <a:lnTo>
                      <a:pt x="263" y="1255"/>
                    </a:lnTo>
                    <a:lnTo>
                      <a:pt x="251" y="1292"/>
                    </a:lnTo>
                    <a:lnTo>
                      <a:pt x="238" y="1326"/>
                    </a:lnTo>
                    <a:lnTo>
                      <a:pt x="228" y="1352"/>
                    </a:lnTo>
                    <a:lnTo>
                      <a:pt x="218" y="1373"/>
                    </a:lnTo>
                    <a:lnTo>
                      <a:pt x="206" y="1389"/>
                    </a:lnTo>
                    <a:lnTo>
                      <a:pt x="191" y="1407"/>
                    </a:lnTo>
                    <a:lnTo>
                      <a:pt x="173" y="1426"/>
                    </a:lnTo>
                    <a:lnTo>
                      <a:pt x="155" y="1446"/>
                    </a:lnTo>
                    <a:lnTo>
                      <a:pt x="112" y="1485"/>
                    </a:lnTo>
                    <a:lnTo>
                      <a:pt x="71" y="1524"/>
                    </a:lnTo>
                    <a:lnTo>
                      <a:pt x="36" y="1558"/>
                    </a:lnTo>
                    <a:lnTo>
                      <a:pt x="10" y="1584"/>
                    </a:lnTo>
                    <a:lnTo>
                      <a:pt x="2" y="1594"/>
                    </a:lnTo>
                    <a:lnTo>
                      <a:pt x="0" y="1602"/>
                    </a:lnTo>
                    <a:lnTo>
                      <a:pt x="0" y="1604"/>
                    </a:lnTo>
                    <a:lnTo>
                      <a:pt x="2" y="1605"/>
                    </a:lnTo>
                    <a:lnTo>
                      <a:pt x="6" y="1605"/>
                    </a:lnTo>
                    <a:lnTo>
                      <a:pt x="10" y="1605"/>
                    </a:lnTo>
                    <a:lnTo>
                      <a:pt x="32" y="1602"/>
                    </a:lnTo>
                    <a:lnTo>
                      <a:pt x="55" y="1597"/>
                    </a:lnTo>
                    <a:lnTo>
                      <a:pt x="79" y="1592"/>
                    </a:lnTo>
                    <a:lnTo>
                      <a:pt x="103" y="1589"/>
                    </a:lnTo>
                    <a:lnTo>
                      <a:pt x="116" y="1588"/>
                    </a:lnTo>
                    <a:lnTo>
                      <a:pt x="128" y="1589"/>
                    </a:lnTo>
                    <a:lnTo>
                      <a:pt x="142" y="1590"/>
                    </a:lnTo>
                    <a:lnTo>
                      <a:pt x="156" y="1594"/>
                    </a:lnTo>
                    <a:lnTo>
                      <a:pt x="171" y="1599"/>
                    </a:lnTo>
                    <a:lnTo>
                      <a:pt x="186" y="1605"/>
                    </a:lnTo>
                    <a:lnTo>
                      <a:pt x="202" y="1614"/>
                    </a:lnTo>
                    <a:lnTo>
                      <a:pt x="218" y="1625"/>
                    </a:lnTo>
                    <a:lnTo>
                      <a:pt x="226" y="1630"/>
                    </a:lnTo>
                    <a:lnTo>
                      <a:pt x="233" y="1636"/>
                    </a:lnTo>
                    <a:lnTo>
                      <a:pt x="239" y="1644"/>
                    </a:lnTo>
                    <a:lnTo>
                      <a:pt x="246" y="1651"/>
                    </a:lnTo>
                    <a:lnTo>
                      <a:pt x="257" y="1666"/>
                    </a:lnTo>
                    <a:lnTo>
                      <a:pt x="267" y="1683"/>
                    </a:lnTo>
                    <a:lnTo>
                      <a:pt x="282" y="1715"/>
                    </a:lnTo>
                    <a:lnTo>
                      <a:pt x="292" y="1741"/>
                    </a:lnTo>
                    <a:lnTo>
                      <a:pt x="294" y="1751"/>
                    </a:lnTo>
                    <a:lnTo>
                      <a:pt x="297" y="1756"/>
                    </a:lnTo>
                    <a:lnTo>
                      <a:pt x="298" y="1759"/>
                    </a:lnTo>
                    <a:lnTo>
                      <a:pt x="299" y="1759"/>
                    </a:lnTo>
                    <a:lnTo>
                      <a:pt x="299" y="1758"/>
                    </a:lnTo>
                    <a:lnTo>
                      <a:pt x="301" y="1756"/>
                    </a:lnTo>
                    <a:lnTo>
                      <a:pt x="302" y="1734"/>
                    </a:lnTo>
                    <a:lnTo>
                      <a:pt x="302" y="1684"/>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10" name="Freeform 53">
                <a:extLst>
                  <a:ext uri="{FF2B5EF4-FFF2-40B4-BE49-F238E27FC236}">
                    <a16:creationId xmlns:a16="http://schemas.microsoft.com/office/drawing/2014/main" xmlns="" id="{87D0BA17-4DEF-C816-4690-F5C7A7E464AF}"/>
                  </a:ext>
                </a:extLst>
              </p:cNvPr>
              <p:cNvSpPr>
                <a:spLocks/>
              </p:cNvSpPr>
              <p:nvPr/>
            </p:nvSpPr>
            <p:spPr bwMode="auto">
              <a:xfrm>
                <a:off x="2247" y="2629"/>
                <a:ext cx="147" cy="236"/>
              </a:xfrm>
              <a:custGeom>
                <a:avLst/>
                <a:gdLst>
                  <a:gd name="T0" fmla="*/ 0 w 734"/>
                  <a:gd name="T1" fmla="*/ 0 h 1183"/>
                  <a:gd name="T2" fmla="*/ 0 w 734"/>
                  <a:gd name="T3" fmla="*/ 0 h 1183"/>
                  <a:gd name="T4" fmla="*/ 0 w 734"/>
                  <a:gd name="T5" fmla="*/ 0 h 1183"/>
                  <a:gd name="T6" fmla="*/ 0 w 734"/>
                  <a:gd name="T7" fmla="*/ 0 h 1183"/>
                  <a:gd name="T8" fmla="*/ 0 w 734"/>
                  <a:gd name="T9" fmla="*/ 0 h 1183"/>
                  <a:gd name="T10" fmla="*/ 0 w 734"/>
                  <a:gd name="T11" fmla="*/ 0 h 1183"/>
                  <a:gd name="T12" fmla="*/ 0 w 734"/>
                  <a:gd name="T13" fmla="*/ 0 h 1183"/>
                  <a:gd name="T14" fmla="*/ 0 w 734"/>
                  <a:gd name="T15" fmla="*/ 0 h 1183"/>
                  <a:gd name="T16" fmla="*/ 0 w 734"/>
                  <a:gd name="T17" fmla="*/ 0 h 1183"/>
                  <a:gd name="T18" fmla="*/ 0 w 734"/>
                  <a:gd name="T19" fmla="*/ 0 h 1183"/>
                  <a:gd name="T20" fmla="*/ 0 w 734"/>
                  <a:gd name="T21" fmla="*/ 0 h 1183"/>
                  <a:gd name="T22" fmla="*/ 0 w 734"/>
                  <a:gd name="T23" fmla="*/ 0 h 1183"/>
                  <a:gd name="T24" fmla="*/ 0 w 734"/>
                  <a:gd name="T25" fmla="*/ 0 h 1183"/>
                  <a:gd name="T26" fmla="*/ 0 w 734"/>
                  <a:gd name="T27" fmla="*/ 0 h 1183"/>
                  <a:gd name="T28" fmla="*/ 0 w 734"/>
                  <a:gd name="T29" fmla="*/ 0 h 1183"/>
                  <a:gd name="T30" fmla="*/ 0 w 734"/>
                  <a:gd name="T31" fmla="*/ 0 h 1183"/>
                  <a:gd name="T32" fmla="*/ 0 w 734"/>
                  <a:gd name="T33" fmla="*/ 0 h 1183"/>
                  <a:gd name="T34" fmla="*/ 0 w 734"/>
                  <a:gd name="T35" fmla="*/ 0 h 1183"/>
                  <a:gd name="T36" fmla="*/ 0 w 734"/>
                  <a:gd name="T37" fmla="*/ 0 h 1183"/>
                  <a:gd name="T38" fmla="*/ 0 w 734"/>
                  <a:gd name="T39" fmla="*/ 0 h 1183"/>
                  <a:gd name="T40" fmla="*/ 0 w 734"/>
                  <a:gd name="T41" fmla="*/ 0 h 1183"/>
                  <a:gd name="T42" fmla="*/ 0 w 734"/>
                  <a:gd name="T43" fmla="*/ 0 h 1183"/>
                  <a:gd name="T44" fmla="*/ 0 w 734"/>
                  <a:gd name="T45" fmla="*/ 0 h 1183"/>
                  <a:gd name="T46" fmla="*/ 0 w 734"/>
                  <a:gd name="T47" fmla="*/ 0 h 1183"/>
                  <a:gd name="T48" fmla="*/ 0 w 734"/>
                  <a:gd name="T49" fmla="*/ 0 h 1183"/>
                  <a:gd name="T50" fmla="*/ 0 w 734"/>
                  <a:gd name="T51" fmla="*/ 0 h 1183"/>
                  <a:gd name="T52" fmla="*/ 0 w 734"/>
                  <a:gd name="T53" fmla="*/ 0 h 1183"/>
                  <a:gd name="T54" fmla="*/ 0 w 734"/>
                  <a:gd name="T55" fmla="*/ 0 h 1183"/>
                  <a:gd name="T56" fmla="*/ 0 w 734"/>
                  <a:gd name="T57" fmla="*/ 0 h 1183"/>
                  <a:gd name="T58" fmla="*/ 0 w 734"/>
                  <a:gd name="T59" fmla="*/ 0 h 1183"/>
                  <a:gd name="T60" fmla="*/ 0 w 734"/>
                  <a:gd name="T61" fmla="*/ 0 h 1183"/>
                  <a:gd name="T62" fmla="*/ 0 w 734"/>
                  <a:gd name="T63" fmla="*/ 0 h 1183"/>
                  <a:gd name="T64" fmla="*/ 0 w 734"/>
                  <a:gd name="T65" fmla="*/ 0 h 1183"/>
                  <a:gd name="T66" fmla="*/ 0 w 734"/>
                  <a:gd name="T67" fmla="*/ 0 h 1183"/>
                  <a:gd name="T68" fmla="*/ 0 w 734"/>
                  <a:gd name="T69" fmla="*/ 0 h 1183"/>
                  <a:gd name="T70" fmla="*/ 0 w 734"/>
                  <a:gd name="T71" fmla="*/ 0 h 1183"/>
                  <a:gd name="T72" fmla="*/ 0 w 734"/>
                  <a:gd name="T73" fmla="*/ 0 h 1183"/>
                  <a:gd name="T74" fmla="*/ 0 w 734"/>
                  <a:gd name="T75" fmla="*/ 0 h 1183"/>
                  <a:gd name="T76" fmla="*/ 0 w 734"/>
                  <a:gd name="T77" fmla="*/ 0 h 1183"/>
                  <a:gd name="T78" fmla="*/ 0 w 734"/>
                  <a:gd name="T79" fmla="*/ 0 h 1183"/>
                  <a:gd name="T80" fmla="*/ 0 w 734"/>
                  <a:gd name="T81" fmla="*/ 0 h 1183"/>
                  <a:gd name="T82" fmla="*/ 0 w 734"/>
                  <a:gd name="T83" fmla="*/ 0 h 1183"/>
                  <a:gd name="T84" fmla="*/ 0 w 734"/>
                  <a:gd name="T85" fmla="*/ 0 h 1183"/>
                  <a:gd name="T86" fmla="*/ 0 w 734"/>
                  <a:gd name="T87" fmla="*/ 0 h 1183"/>
                  <a:gd name="T88" fmla="*/ 0 w 734"/>
                  <a:gd name="T89" fmla="*/ 0 h 1183"/>
                  <a:gd name="T90" fmla="*/ 0 w 734"/>
                  <a:gd name="T91" fmla="*/ 0 h 1183"/>
                  <a:gd name="T92" fmla="*/ 0 w 734"/>
                  <a:gd name="T93" fmla="*/ 0 h 1183"/>
                  <a:gd name="T94" fmla="*/ 0 w 734"/>
                  <a:gd name="T95" fmla="*/ 0 h 1183"/>
                  <a:gd name="T96" fmla="*/ 0 w 734"/>
                  <a:gd name="T97" fmla="*/ 0 h 1183"/>
                  <a:gd name="T98" fmla="*/ 0 w 734"/>
                  <a:gd name="T99" fmla="*/ 0 h 1183"/>
                  <a:gd name="T100" fmla="*/ 0 w 734"/>
                  <a:gd name="T101" fmla="*/ 0 h 1183"/>
                  <a:gd name="T102" fmla="*/ 0 w 734"/>
                  <a:gd name="T103" fmla="*/ 0 h 1183"/>
                  <a:gd name="T104" fmla="*/ 0 w 734"/>
                  <a:gd name="T105" fmla="*/ 0 h 1183"/>
                  <a:gd name="T106" fmla="*/ 0 w 734"/>
                  <a:gd name="T107" fmla="*/ 0 h 1183"/>
                  <a:gd name="T108" fmla="*/ 0 w 734"/>
                  <a:gd name="T109" fmla="*/ 0 h 1183"/>
                  <a:gd name="T110" fmla="*/ 0 w 734"/>
                  <a:gd name="T111" fmla="*/ 0 h 1183"/>
                  <a:gd name="T112" fmla="*/ 0 w 734"/>
                  <a:gd name="T113" fmla="*/ 0 h 1183"/>
                  <a:gd name="T114" fmla="*/ 0 w 734"/>
                  <a:gd name="T115" fmla="*/ 0 h 1183"/>
                  <a:gd name="T116" fmla="*/ 0 w 734"/>
                  <a:gd name="T117" fmla="*/ 0 h 1183"/>
                  <a:gd name="T118" fmla="*/ 0 w 734"/>
                  <a:gd name="T119" fmla="*/ 0 h 11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4"/>
                  <a:gd name="T181" fmla="*/ 0 h 1183"/>
                  <a:gd name="T182" fmla="*/ 734 w 734"/>
                  <a:gd name="T183" fmla="*/ 1183 h 11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4" h="1183">
                    <a:moveTo>
                      <a:pt x="734" y="127"/>
                    </a:moveTo>
                    <a:lnTo>
                      <a:pt x="719" y="130"/>
                    </a:lnTo>
                    <a:lnTo>
                      <a:pt x="680" y="135"/>
                    </a:lnTo>
                    <a:lnTo>
                      <a:pt x="654" y="138"/>
                    </a:lnTo>
                    <a:lnTo>
                      <a:pt x="624" y="143"/>
                    </a:lnTo>
                    <a:lnTo>
                      <a:pt x="593" y="148"/>
                    </a:lnTo>
                    <a:lnTo>
                      <a:pt x="558" y="156"/>
                    </a:lnTo>
                    <a:lnTo>
                      <a:pt x="524" y="164"/>
                    </a:lnTo>
                    <a:lnTo>
                      <a:pt x="489" y="174"/>
                    </a:lnTo>
                    <a:lnTo>
                      <a:pt x="454" y="186"/>
                    </a:lnTo>
                    <a:lnTo>
                      <a:pt x="423" y="198"/>
                    </a:lnTo>
                    <a:lnTo>
                      <a:pt x="407" y="206"/>
                    </a:lnTo>
                    <a:lnTo>
                      <a:pt x="393" y="213"/>
                    </a:lnTo>
                    <a:lnTo>
                      <a:pt x="379" y="221"/>
                    </a:lnTo>
                    <a:lnTo>
                      <a:pt x="367" y="229"/>
                    </a:lnTo>
                    <a:lnTo>
                      <a:pt x="356" y="237"/>
                    </a:lnTo>
                    <a:lnTo>
                      <a:pt x="345" y="247"/>
                    </a:lnTo>
                    <a:lnTo>
                      <a:pt x="336" y="256"/>
                    </a:lnTo>
                    <a:lnTo>
                      <a:pt x="328" y="266"/>
                    </a:lnTo>
                    <a:lnTo>
                      <a:pt x="312" y="289"/>
                    </a:lnTo>
                    <a:lnTo>
                      <a:pt x="296" y="318"/>
                    </a:lnTo>
                    <a:lnTo>
                      <a:pt x="277" y="352"/>
                    </a:lnTo>
                    <a:lnTo>
                      <a:pt x="258" y="388"/>
                    </a:lnTo>
                    <a:lnTo>
                      <a:pt x="240" y="429"/>
                    </a:lnTo>
                    <a:lnTo>
                      <a:pt x="220" y="472"/>
                    </a:lnTo>
                    <a:lnTo>
                      <a:pt x="201" y="518"/>
                    </a:lnTo>
                    <a:lnTo>
                      <a:pt x="182" y="566"/>
                    </a:lnTo>
                    <a:lnTo>
                      <a:pt x="164" y="616"/>
                    </a:lnTo>
                    <a:lnTo>
                      <a:pt x="146" y="667"/>
                    </a:lnTo>
                    <a:lnTo>
                      <a:pt x="130" y="720"/>
                    </a:lnTo>
                    <a:lnTo>
                      <a:pt x="115" y="772"/>
                    </a:lnTo>
                    <a:lnTo>
                      <a:pt x="101" y="825"/>
                    </a:lnTo>
                    <a:lnTo>
                      <a:pt x="91" y="876"/>
                    </a:lnTo>
                    <a:lnTo>
                      <a:pt x="83" y="928"/>
                    </a:lnTo>
                    <a:lnTo>
                      <a:pt x="76" y="977"/>
                    </a:lnTo>
                    <a:lnTo>
                      <a:pt x="68" y="1064"/>
                    </a:lnTo>
                    <a:lnTo>
                      <a:pt x="59" y="1128"/>
                    </a:lnTo>
                    <a:lnTo>
                      <a:pt x="55" y="1151"/>
                    </a:lnTo>
                    <a:lnTo>
                      <a:pt x="51" y="1167"/>
                    </a:lnTo>
                    <a:lnTo>
                      <a:pt x="48" y="1178"/>
                    </a:lnTo>
                    <a:lnTo>
                      <a:pt x="45" y="1183"/>
                    </a:lnTo>
                    <a:lnTo>
                      <a:pt x="44" y="1183"/>
                    </a:lnTo>
                    <a:lnTo>
                      <a:pt x="41" y="1182"/>
                    </a:lnTo>
                    <a:lnTo>
                      <a:pt x="40" y="1179"/>
                    </a:lnTo>
                    <a:lnTo>
                      <a:pt x="39" y="1174"/>
                    </a:lnTo>
                    <a:lnTo>
                      <a:pt x="38" y="1160"/>
                    </a:lnTo>
                    <a:lnTo>
                      <a:pt x="35" y="1142"/>
                    </a:lnTo>
                    <a:lnTo>
                      <a:pt x="33" y="1084"/>
                    </a:lnTo>
                    <a:lnTo>
                      <a:pt x="31" y="1002"/>
                    </a:lnTo>
                    <a:lnTo>
                      <a:pt x="33" y="956"/>
                    </a:lnTo>
                    <a:lnTo>
                      <a:pt x="36" y="911"/>
                    </a:lnTo>
                    <a:lnTo>
                      <a:pt x="41" y="867"/>
                    </a:lnTo>
                    <a:lnTo>
                      <a:pt x="48" y="825"/>
                    </a:lnTo>
                    <a:lnTo>
                      <a:pt x="55" y="784"/>
                    </a:lnTo>
                    <a:lnTo>
                      <a:pt x="65" y="744"/>
                    </a:lnTo>
                    <a:lnTo>
                      <a:pt x="75" y="705"/>
                    </a:lnTo>
                    <a:lnTo>
                      <a:pt x="86" y="667"/>
                    </a:lnTo>
                    <a:lnTo>
                      <a:pt x="99" y="631"/>
                    </a:lnTo>
                    <a:lnTo>
                      <a:pt x="111" y="595"/>
                    </a:lnTo>
                    <a:lnTo>
                      <a:pt x="125" y="561"/>
                    </a:lnTo>
                    <a:lnTo>
                      <a:pt x="137" y="526"/>
                    </a:lnTo>
                    <a:lnTo>
                      <a:pt x="165" y="462"/>
                    </a:lnTo>
                    <a:lnTo>
                      <a:pt x="190" y="399"/>
                    </a:lnTo>
                    <a:lnTo>
                      <a:pt x="201" y="369"/>
                    </a:lnTo>
                    <a:lnTo>
                      <a:pt x="214" y="340"/>
                    </a:lnTo>
                    <a:lnTo>
                      <a:pt x="225" y="314"/>
                    </a:lnTo>
                    <a:lnTo>
                      <a:pt x="236" y="291"/>
                    </a:lnTo>
                    <a:lnTo>
                      <a:pt x="247" y="267"/>
                    </a:lnTo>
                    <a:lnTo>
                      <a:pt x="257" y="246"/>
                    </a:lnTo>
                    <a:lnTo>
                      <a:pt x="265" y="226"/>
                    </a:lnTo>
                    <a:lnTo>
                      <a:pt x="271" y="206"/>
                    </a:lnTo>
                    <a:lnTo>
                      <a:pt x="273" y="197"/>
                    </a:lnTo>
                    <a:lnTo>
                      <a:pt x="275" y="188"/>
                    </a:lnTo>
                    <a:lnTo>
                      <a:pt x="276" y="178"/>
                    </a:lnTo>
                    <a:lnTo>
                      <a:pt x="276" y="169"/>
                    </a:lnTo>
                    <a:lnTo>
                      <a:pt x="276" y="162"/>
                    </a:lnTo>
                    <a:lnTo>
                      <a:pt x="275" y="153"/>
                    </a:lnTo>
                    <a:lnTo>
                      <a:pt x="272" y="145"/>
                    </a:lnTo>
                    <a:lnTo>
                      <a:pt x="268" y="136"/>
                    </a:lnTo>
                    <a:lnTo>
                      <a:pt x="265" y="128"/>
                    </a:lnTo>
                    <a:lnTo>
                      <a:pt x="260" y="120"/>
                    </a:lnTo>
                    <a:lnTo>
                      <a:pt x="253" y="111"/>
                    </a:lnTo>
                    <a:lnTo>
                      <a:pt x="246" y="102"/>
                    </a:lnTo>
                    <a:lnTo>
                      <a:pt x="237" y="95"/>
                    </a:lnTo>
                    <a:lnTo>
                      <a:pt x="228" y="86"/>
                    </a:lnTo>
                    <a:lnTo>
                      <a:pt x="217" y="77"/>
                    </a:lnTo>
                    <a:lnTo>
                      <a:pt x="205" y="68"/>
                    </a:lnTo>
                    <a:lnTo>
                      <a:pt x="179" y="52"/>
                    </a:lnTo>
                    <a:lnTo>
                      <a:pt x="154" y="40"/>
                    </a:lnTo>
                    <a:lnTo>
                      <a:pt x="130" y="30"/>
                    </a:lnTo>
                    <a:lnTo>
                      <a:pt x="107" y="23"/>
                    </a:lnTo>
                    <a:lnTo>
                      <a:pt x="86" y="18"/>
                    </a:lnTo>
                    <a:lnTo>
                      <a:pt x="66" y="15"/>
                    </a:lnTo>
                    <a:lnTo>
                      <a:pt x="49" y="13"/>
                    </a:lnTo>
                    <a:lnTo>
                      <a:pt x="34" y="12"/>
                    </a:lnTo>
                    <a:lnTo>
                      <a:pt x="10" y="13"/>
                    </a:lnTo>
                    <a:lnTo>
                      <a:pt x="0" y="16"/>
                    </a:lnTo>
                    <a:lnTo>
                      <a:pt x="3" y="15"/>
                    </a:lnTo>
                    <a:lnTo>
                      <a:pt x="21" y="8"/>
                    </a:lnTo>
                    <a:lnTo>
                      <a:pt x="36" y="5"/>
                    </a:lnTo>
                    <a:lnTo>
                      <a:pt x="51" y="2"/>
                    </a:lnTo>
                    <a:lnTo>
                      <a:pt x="65" y="0"/>
                    </a:lnTo>
                    <a:lnTo>
                      <a:pt x="80" y="0"/>
                    </a:lnTo>
                    <a:lnTo>
                      <a:pt x="95" y="0"/>
                    </a:lnTo>
                    <a:lnTo>
                      <a:pt x="110" y="1"/>
                    </a:lnTo>
                    <a:lnTo>
                      <a:pt x="125" y="3"/>
                    </a:lnTo>
                    <a:lnTo>
                      <a:pt x="141" y="6"/>
                    </a:lnTo>
                    <a:lnTo>
                      <a:pt x="176" y="15"/>
                    </a:lnTo>
                    <a:lnTo>
                      <a:pt x="215" y="26"/>
                    </a:lnTo>
                    <a:lnTo>
                      <a:pt x="258" y="41"/>
                    </a:lnTo>
                    <a:lnTo>
                      <a:pt x="308" y="58"/>
                    </a:lnTo>
                    <a:lnTo>
                      <a:pt x="332" y="67"/>
                    </a:lnTo>
                    <a:lnTo>
                      <a:pt x="356" y="75"/>
                    </a:lnTo>
                    <a:lnTo>
                      <a:pt x="381" y="81"/>
                    </a:lnTo>
                    <a:lnTo>
                      <a:pt x="406" y="88"/>
                    </a:lnTo>
                    <a:lnTo>
                      <a:pt x="458" y="100"/>
                    </a:lnTo>
                    <a:lnTo>
                      <a:pt x="512" y="110"/>
                    </a:lnTo>
                    <a:lnTo>
                      <a:pt x="567" y="117"/>
                    </a:lnTo>
                    <a:lnTo>
                      <a:pt x="622" y="123"/>
                    </a:lnTo>
                    <a:lnTo>
                      <a:pt x="678" y="127"/>
                    </a:lnTo>
                    <a:lnTo>
                      <a:pt x="734" y="127"/>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11" name="Freeform 54">
                <a:extLst>
                  <a:ext uri="{FF2B5EF4-FFF2-40B4-BE49-F238E27FC236}">
                    <a16:creationId xmlns:a16="http://schemas.microsoft.com/office/drawing/2014/main" xmlns="" id="{9F6D6076-6611-8F7F-52A3-657491D83C73}"/>
                  </a:ext>
                </a:extLst>
              </p:cNvPr>
              <p:cNvSpPr>
                <a:spLocks/>
              </p:cNvSpPr>
              <p:nvPr/>
            </p:nvSpPr>
            <p:spPr bwMode="auto">
              <a:xfrm>
                <a:off x="2020" y="2613"/>
                <a:ext cx="204" cy="373"/>
              </a:xfrm>
              <a:custGeom>
                <a:avLst/>
                <a:gdLst>
                  <a:gd name="T0" fmla="*/ 0 w 1018"/>
                  <a:gd name="T1" fmla="*/ 0 h 1868"/>
                  <a:gd name="T2" fmla="*/ 0 w 1018"/>
                  <a:gd name="T3" fmla="*/ 0 h 1868"/>
                  <a:gd name="T4" fmla="*/ 0 w 1018"/>
                  <a:gd name="T5" fmla="*/ 0 h 1868"/>
                  <a:gd name="T6" fmla="*/ 0 w 1018"/>
                  <a:gd name="T7" fmla="*/ 0 h 1868"/>
                  <a:gd name="T8" fmla="*/ 0 w 1018"/>
                  <a:gd name="T9" fmla="*/ 0 h 1868"/>
                  <a:gd name="T10" fmla="*/ 0 w 1018"/>
                  <a:gd name="T11" fmla="*/ 0 h 1868"/>
                  <a:gd name="T12" fmla="*/ 0 w 1018"/>
                  <a:gd name="T13" fmla="*/ 0 h 1868"/>
                  <a:gd name="T14" fmla="*/ 0 w 1018"/>
                  <a:gd name="T15" fmla="*/ 0 h 1868"/>
                  <a:gd name="T16" fmla="*/ 0 w 1018"/>
                  <a:gd name="T17" fmla="*/ 0 h 1868"/>
                  <a:gd name="T18" fmla="*/ 0 w 1018"/>
                  <a:gd name="T19" fmla="*/ 0 h 1868"/>
                  <a:gd name="T20" fmla="*/ 0 w 1018"/>
                  <a:gd name="T21" fmla="*/ 0 h 1868"/>
                  <a:gd name="T22" fmla="*/ 0 w 1018"/>
                  <a:gd name="T23" fmla="*/ 0 h 1868"/>
                  <a:gd name="T24" fmla="*/ 0 w 1018"/>
                  <a:gd name="T25" fmla="*/ 0 h 1868"/>
                  <a:gd name="T26" fmla="*/ 0 w 1018"/>
                  <a:gd name="T27" fmla="*/ 0 h 1868"/>
                  <a:gd name="T28" fmla="*/ 0 w 1018"/>
                  <a:gd name="T29" fmla="*/ 0 h 1868"/>
                  <a:gd name="T30" fmla="*/ 0 w 1018"/>
                  <a:gd name="T31" fmla="*/ 0 h 1868"/>
                  <a:gd name="T32" fmla="*/ 0 w 1018"/>
                  <a:gd name="T33" fmla="*/ 0 h 1868"/>
                  <a:gd name="T34" fmla="*/ 0 w 1018"/>
                  <a:gd name="T35" fmla="*/ 0 h 1868"/>
                  <a:gd name="T36" fmla="*/ 0 w 1018"/>
                  <a:gd name="T37" fmla="*/ 0 h 1868"/>
                  <a:gd name="T38" fmla="*/ 0 w 1018"/>
                  <a:gd name="T39" fmla="*/ 0 h 1868"/>
                  <a:gd name="T40" fmla="*/ 0 w 1018"/>
                  <a:gd name="T41" fmla="*/ 0 h 1868"/>
                  <a:gd name="T42" fmla="*/ 0 w 1018"/>
                  <a:gd name="T43" fmla="*/ 0 h 1868"/>
                  <a:gd name="T44" fmla="*/ 0 w 1018"/>
                  <a:gd name="T45" fmla="*/ 0 h 1868"/>
                  <a:gd name="T46" fmla="*/ 0 w 1018"/>
                  <a:gd name="T47" fmla="*/ 0 h 1868"/>
                  <a:gd name="T48" fmla="*/ 0 w 1018"/>
                  <a:gd name="T49" fmla="*/ 0 h 1868"/>
                  <a:gd name="T50" fmla="*/ 0 w 1018"/>
                  <a:gd name="T51" fmla="*/ 0 h 1868"/>
                  <a:gd name="T52" fmla="*/ 0 w 1018"/>
                  <a:gd name="T53" fmla="*/ 0 h 1868"/>
                  <a:gd name="T54" fmla="*/ 0 w 1018"/>
                  <a:gd name="T55" fmla="*/ 0 h 1868"/>
                  <a:gd name="T56" fmla="*/ 0 w 1018"/>
                  <a:gd name="T57" fmla="*/ 0 h 1868"/>
                  <a:gd name="T58" fmla="*/ 0 w 1018"/>
                  <a:gd name="T59" fmla="*/ 0 h 1868"/>
                  <a:gd name="T60" fmla="*/ 0 w 1018"/>
                  <a:gd name="T61" fmla="*/ 0 h 1868"/>
                  <a:gd name="T62" fmla="*/ 0 w 1018"/>
                  <a:gd name="T63" fmla="*/ 0 h 1868"/>
                  <a:gd name="T64" fmla="*/ 0 w 1018"/>
                  <a:gd name="T65" fmla="*/ 0 h 1868"/>
                  <a:gd name="T66" fmla="*/ 0 w 1018"/>
                  <a:gd name="T67" fmla="*/ 0 h 1868"/>
                  <a:gd name="T68" fmla="*/ 0 w 1018"/>
                  <a:gd name="T69" fmla="*/ 0 h 1868"/>
                  <a:gd name="T70" fmla="*/ 0 w 1018"/>
                  <a:gd name="T71" fmla="*/ 0 h 1868"/>
                  <a:gd name="T72" fmla="*/ 0 w 1018"/>
                  <a:gd name="T73" fmla="*/ 0 h 1868"/>
                  <a:gd name="T74" fmla="*/ 0 w 1018"/>
                  <a:gd name="T75" fmla="*/ 0 h 1868"/>
                  <a:gd name="T76" fmla="*/ 0 w 1018"/>
                  <a:gd name="T77" fmla="*/ 0 h 1868"/>
                  <a:gd name="T78" fmla="*/ 0 w 1018"/>
                  <a:gd name="T79" fmla="*/ 0 h 1868"/>
                  <a:gd name="T80" fmla="*/ 0 w 1018"/>
                  <a:gd name="T81" fmla="*/ 0 h 1868"/>
                  <a:gd name="T82" fmla="*/ 0 w 1018"/>
                  <a:gd name="T83" fmla="*/ 0 h 1868"/>
                  <a:gd name="T84" fmla="*/ 0 w 1018"/>
                  <a:gd name="T85" fmla="*/ 0 h 1868"/>
                  <a:gd name="T86" fmla="*/ 0 w 1018"/>
                  <a:gd name="T87" fmla="*/ 0 h 1868"/>
                  <a:gd name="T88" fmla="*/ 0 w 1018"/>
                  <a:gd name="T89" fmla="*/ 0 h 1868"/>
                  <a:gd name="T90" fmla="*/ 0 w 1018"/>
                  <a:gd name="T91" fmla="*/ 0 h 1868"/>
                  <a:gd name="T92" fmla="*/ 0 w 1018"/>
                  <a:gd name="T93" fmla="*/ 0 h 1868"/>
                  <a:gd name="T94" fmla="*/ 0 w 1018"/>
                  <a:gd name="T95" fmla="*/ 0 h 1868"/>
                  <a:gd name="T96" fmla="*/ 0 w 1018"/>
                  <a:gd name="T97" fmla="*/ 0 h 1868"/>
                  <a:gd name="T98" fmla="*/ 0 w 1018"/>
                  <a:gd name="T99" fmla="*/ 0 h 1868"/>
                  <a:gd name="T100" fmla="*/ 0 w 1018"/>
                  <a:gd name="T101" fmla="*/ 0 h 1868"/>
                  <a:gd name="T102" fmla="*/ 0 w 1018"/>
                  <a:gd name="T103" fmla="*/ 0 h 1868"/>
                  <a:gd name="T104" fmla="*/ 0 w 1018"/>
                  <a:gd name="T105" fmla="*/ 0 h 1868"/>
                  <a:gd name="T106" fmla="*/ 0 w 1018"/>
                  <a:gd name="T107" fmla="*/ 0 h 1868"/>
                  <a:gd name="T108" fmla="*/ 0 w 1018"/>
                  <a:gd name="T109" fmla="*/ 0 h 1868"/>
                  <a:gd name="T110" fmla="*/ 0 w 1018"/>
                  <a:gd name="T111" fmla="*/ 0 h 1868"/>
                  <a:gd name="T112" fmla="*/ 0 w 1018"/>
                  <a:gd name="T113" fmla="*/ 0 h 1868"/>
                  <a:gd name="T114" fmla="*/ 0 w 1018"/>
                  <a:gd name="T115" fmla="*/ 0 h 18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8"/>
                  <a:gd name="T175" fmla="*/ 0 h 1868"/>
                  <a:gd name="T176" fmla="*/ 1018 w 1018"/>
                  <a:gd name="T177" fmla="*/ 1868 h 18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8" h="1868">
                    <a:moveTo>
                      <a:pt x="1018" y="98"/>
                    </a:moveTo>
                    <a:lnTo>
                      <a:pt x="1013" y="100"/>
                    </a:lnTo>
                    <a:lnTo>
                      <a:pt x="998" y="102"/>
                    </a:lnTo>
                    <a:lnTo>
                      <a:pt x="988" y="106"/>
                    </a:lnTo>
                    <a:lnTo>
                      <a:pt x="976" y="111"/>
                    </a:lnTo>
                    <a:lnTo>
                      <a:pt x="962" y="118"/>
                    </a:lnTo>
                    <a:lnTo>
                      <a:pt x="946" y="128"/>
                    </a:lnTo>
                    <a:lnTo>
                      <a:pt x="927" y="140"/>
                    </a:lnTo>
                    <a:lnTo>
                      <a:pt x="907" y="156"/>
                    </a:lnTo>
                    <a:lnTo>
                      <a:pt x="885" y="175"/>
                    </a:lnTo>
                    <a:lnTo>
                      <a:pt x="861" y="197"/>
                    </a:lnTo>
                    <a:lnTo>
                      <a:pt x="836" y="223"/>
                    </a:lnTo>
                    <a:lnTo>
                      <a:pt x="808" y="254"/>
                    </a:lnTo>
                    <a:lnTo>
                      <a:pt x="781" y="291"/>
                    </a:lnTo>
                    <a:lnTo>
                      <a:pt x="751" y="331"/>
                    </a:lnTo>
                    <a:lnTo>
                      <a:pt x="745" y="342"/>
                    </a:lnTo>
                    <a:lnTo>
                      <a:pt x="729" y="374"/>
                    </a:lnTo>
                    <a:lnTo>
                      <a:pt x="704" y="424"/>
                    </a:lnTo>
                    <a:lnTo>
                      <a:pt x="672" y="490"/>
                    </a:lnTo>
                    <a:lnTo>
                      <a:pt x="634" y="570"/>
                    </a:lnTo>
                    <a:lnTo>
                      <a:pt x="591" y="660"/>
                    </a:lnTo>
                    <a:lnTo>
                      <a:pt x="545" y="759"/>
                    </a:lnTo>
                    <a:lnTo>
                      <a:pt x="498" y="864"/>
                    </a:lnTo>
                    <a:lnTo>
                      <a:pt x="450" y="971"/>
                    </a:lnTo>
                    <a:lnTo>
                      <a:pt x="405" y="1081"/>
                    </a:lnTo>
                    <a:lnTo>
                      <a:pt x="383" y="1134"/>
                    </a:lnTo>
                    <a:lnTo>
                      <a:pt x="362" y="1187"/>
                    </a:lnTo>
                    <a:lnTo>
                      <a:pt x="342" y="1239"/>
                    </a:lnTo>
                    <a:lnTo>
                      <a:pt x="323" y="1290"/>
                    </a:lnTo>
                    <a:lnTo>
                      <a:pt x="306" y="1339"/>
                    </a:lnTo>
                    <a:lnTo>
                      <a:pt x="291" y="1387"/>
                    </a:lnTo>
                    <a:lnTo>
                      <a:pt x="277" y="1431"/>
                    </a:lnTo>
                    <a:lnTo>
                      <a:pt x="266" y="1474"/>
                    </a:lnTo>
                    <a:lnTo>
                      <a:pt x="256" y="1514"/>
                    </a:lnTo>
                    <a:lnTo>
                      <a:pt x="248" y="1550"/>
                    </a:lnTo>
                    <a:lnTo>
                      <a:pt x="243" y="1582"/>
                    </a:lnTo>
                    <a:lnTo>
                      <a:pt x="242" y="1611"/>
                    </a:lnTo>
                    <a:lnTo>
                      <a:pt x="243" y="1626"/>
                    </a:lnTo>
                    <a:lnTo>
                      <a:pt x="244" y="1664"/>
                    </a:lnTo>
                    <a:lnTo>
                      <a:pt x="246" y="1689"/>
                    </a:lnTo>
                    <a:lnTo>
                      <a:pt x="246" y="1716"/>
                    </a:lnTo>
                    <a:lnTo>
                      <a:pt x="246" y="1743"/>
                    </a:lnTo>
                    <a:lnTo>
                      <a:pt x="244" y="1772"/>
                    </a:lnTo>
                    <a:lnTo>
                      <a:pt x="243" y="1798"/>
                    </a:lnTo>
                    <a:lnTo>
                      <a:pt x="239" y="1822"/>
                    </a:lnTo>
                    <a:lnTo>
                      <a:pt x="237" y="1832"/>
                    </a:lnTo>
                    <a:lnTo>
                      <a:pt x="234" y="1842"/>
                    </a:lnTo>
                    <a:lnTo>
                      <a:pt x="231" y="1851"/>
                    </a:lnTo>
                    <a:lnTo>
                      <a:pt x="227" y="1857"/>
                    </a:lnTo>
                    <a:lnTo>
                      <a:pt x="223" y="1862"/>
                    </a:lnTo>
                    <a:lnTo>
                      <a:pt x="218" y="1866"/>
                    </a:lnTo>
                    <a:lnTo>
                      <a:pt x="213" y="1868"/>
                    </a:lnTo>
                    <a:lnTo>
                      <a:pt x="207" y="1867"/>
                    </a:lnTo>
                    <a:lnTo>
                      <a:pt x="201" y="1865"/>
                    </a:lnTo>
                    <a:lnTo>
                      <a:pt x="193" y="1861"/>
                    </a:lnTo>
                    <a:lnTo>
                      <a:pt x="186" y="1853"/>
                    </a:lnTo>
                    <a:lnTo>
                      <a:pt x="177" y="1843"/>
                    </a:lnTo>
                    <a:lnTo>
                      <a:pt x="171" y="1837"/>
                    </a:lnTo>
                    <a:lnTo>
                      <a:pt x="162" y="1831"/>
                    </a:lnTo>
                    <a:lnTo>
                      <a:pt x="152" y="1827"/>
                    </a:lnTo>
                    <a:lnTo>
                      <a:pt x="142" y="1823"/>
                    </a:lnTo>
                    <a:lnTo>
                      <a:pt x="131" y="1821"/>
                    </a:lnTo>
                    <a:lnTo>
                      <a:pt x="120" y="1820"/>
                    </a:lnTo>
                    <a:lnTo>
                      <a:pt x="107" y="1818"/>
                    </a:lnTo>
                    <a:lnTo>
                      <a:pt x="95" y="1818"/>
                    </a:lnTo>
                    <a:lnTo>
                      <a:pt x="69" y="1821"/>
                    </a:lnTo>
                    <a:lnTo>
                      <a:pt x="44" y="1826"/>
                    </a:lnTo>
                    <a:lnTo>
                      <a:pt x="20" y="1831"/>
                    </a:lnTo>
                    <a:lnTo>
                      <a:pt x="0" y="1838"/>
                    </a:lnTo>
                    <a:lnTo>
                      <a:pt x="4" y="1835"/>
                    </a:lnTo>
                    <a:lnTo>
                      <a:pt x="15" y="1821"/>
                    </a:lnTo>
                    <a:lnTo>
                      <a:pt x="32" y="1796"/>
                    </a:lnTo>
                    <a:lnTo>
                      <a:pt x="55" y="1760"/>
                    </a:lnTo>
                    <a:lnTo>
                      <a:pt x="69" y="1736"/>
                    </a:lnTo>
                    <a:lnTo>
                      <a:pt x="82" y="1710"/>
                    </a:lnTo>
                    <a:lnTo>
                      <a:pt x="98" y="1680"/>
                    </a:lnTo>
                    <a:lnTo>
                      <a:pt x="115" y="1646"/>
                    </a:lnTo>
                    <a:lnTo>
                      <a:pt x="132" y="1609"/>
                    </a:lnTo>
                    <a:lnTo>
                      <a:pt x="150" y="1567"/>
                    </a:lnTo>
                    <a:lnTo>
                      <a:pt x="168" y="1523"/>
                    </a:lnTo>
                    <a:lnTo>
                      <a:pt x="187" y="1473"/>
                    </a:lnTo>
                    <a:lnTo>
                      <a:pt x="210" y="1416"/>
                    </a:lnTo>
                    <a:lnTo>
                      <a:pt x="234" y="1353"/>
                    </a:lnTo>
                    <a:lnTo>
                      <a:pt x="263" y="1282"/>
                    </a:lnTo>
                    <a:lnTo>
                      <a:pt x="294" y="1206"/>
                    </a:lnTo>
                    <a:lnTo>
                      <a:pt x="327" y="1126"/>
                    </a:lnTo>
                    <a:lnTo>
                      <a:pt x="362" y="1043"/>
                    </a:lnTo>
                    <a:lnTo>
                      <a:pt x="398" y="960"/>
                    </a:lnTo>
                    <a:lnTo>
                      <a:pt x="434" y="875"/>
                    </a:lnTo>
                    <a:lnTo>
                      <a:pt x="472" y="792"/>
                    </a:lnTo>
                    <a:lnTo>
                      <a:pt x="506" y="713"/>
                    </a:lnTo>
                    <a:lnTo>
                      <a:pt x="541" y="636"/>
                    </a:lnTo>
                    <a:lnTo>
                      <a:pt x="575" y="564"/>
                    </a:lnTo>
                    <a:lnTo>
                      <a:pt x="606" y="499"/>
                    </a:lnTo>
                    <a:lnTo>
                      <a:pt x="635" y="442"/>
                    </a:lnTo>
                    <a:lnTo>
                      <a:pt x="660" y="394"/>
                    </a:lnTo>
                    <a:lnTo>
                      <a:pt x="681" y="356"/>
                    </a:lnTo>
                    <a:lnTo>
                      <a:pt x="720" y="294"/>
                    </a:lnTo>
                    <a:lnTo>
                      <a:pt x="755" y="239"/>
                    </a:lnTo>
                    <a:lnTo>
                      <a:pt x="786" y="191"/>
                    </a:lnTo>
                    <a:lnTo>
                      <a:pt x="815" y="146"/>
                    </a:lnTo>
                    <a:lnTo>
                      <a:pt x="826" y="126"/>
                    </a:lnTo>
                    <a:lnTo>
                      <a:pt x="837" y="106"/>
                    </a:lnTo>
                    <a:lnTo>
                      <a:pt x="847" y="87"/>
                    </a:lnTo>
                    <a:lnTo>
                      <a:pt x="855" y="68"/>
                    </a:lnTo>
                    <a:lnTo>
                      <a:pt x="861" y="51"/>
                    </a:lnTo>
                    <a:lnTo>
                      <a:pt x="866" y="34"/>
                    </a:lnTo>
                    <a:lnTo>
                      <a:pt x="868" y="17"/>
                    </a:lnTo>
                    <a:lnTo>
                      <a:pt x="870" y="0"/>
                    </a:lnTo>
                    <a:lnTo>
                      <a:pt x="881" y="11"/>
                    </a:lnTo>
                    <a:lnTo>
                      <a:pt x="912" y="39"/>
                    </a:lnTo>
                    <a:lnTo>
                      <a:pt x="933" y="55"/>
                    </a:lnTo>
                    <a:lnTo>
                      <a:pt x="959" y="71"/>
                    </a:lnTo>
                    <a:lnTo>
                      <a:pt x="973" y="78"/>
                    </a:lnTo>
                    <a:lnTo>
                      <a:pt x="987" y="86"/>
                    </a:lnTo>
                    <a:lnTo>
                      <a:pt x="1002" y="93"/>
                    </a:lnTo>
                    <a:lnTo>
                      <a:pt x="1018" y="98"/>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12" name="Freeform 55">
                <a:extLst>
                  <a:ext uri="{FF2B5EF4-FFF2-40B4-BE49-F238E27FC236}">
                    <a16:creationId xmlns:a16="http://schemas.microsoft.com/office/drawing/2014/main" xmlns="" id="{FE9E18D5-2B0A-3A8F-7DBC-FAAD9AEE62FB}"/>
                  </a:ext>
                </a:extLst>
              </p:cNvPr>
              <p:cNvSpPr>
                <a:spLocks/>
              </p:cNvSpPr>
              <p:nvPr/>
            </p:nvSpPr>
            <p:spPr bwMode="auto">
              <a:xfrm>
                <a:off x="3438" y="3691"/>
                <a:ext cx="41" cy="289"/>
              </a:xfrm>
              <a:custGeom>
                <a:avLst/>
                <a:gdLst>
                  <a:gd name="T0" fmla="*/ 0 w 203"/>
                  <a:gd name="T1" fmla="*/ 0 h 1442"/>
                  <a:gd name="T2" fmla="*/ 0 w 203"/>
                  <a:gd name="T3" fmla="*/ 0 h 1442"/>
                  <a:gd name="T4" fmla="*/ 0 w 203"/>
                  <a:gd name="T5" fmla="*/ 0 h 1442"/>
                  <a:gd name="T6" fmla="*/ 0 w 203"/>
                  <a:gd name="T7" fmla="*/ 0 h 1442"/>
                  <a:gd name="T8" fmla="*/ 0 w 203"/>
                  <a:gd name="T9" fmla="*/ 0 h 1442"/>
                  <a:gd name="T10" fmla="*/ 0 w 203"/>
                  <a:gd name="T11" fmla="*/ 0 h 1442"/>
                  <a:gd name="T12" fmla="*/ 0 w 203"/>
                  <a:gd name="T13" fmla="*/ 0 h 1442"/>
                  <a:gd name="T14" fmla="*/ 0 w 203"/>
                  <a:gd name="T15" fmla="*/ 0 h 1442"/>
                  <a:gd name="T16" fmla="*/ 0 w 203"/>
                  <a:gd name="T17" fmla="*/ 0 h 1442"/>
                  <a:gd name="T18" fmla="*/ 0 w 203"/>
                  <a:gd name="T19" fmla="*/ 0 h 1442"/>
                  <a:gd name="T20" fmla="*/ 0 w 203"/>
                  <a:gd name="T21" fmla="*/ 0 h 1442"/>
                  <a:gd name="T22" fmla="*/ 0 w 203"/>
                  <a:gd name="T23" fmla="*/ 0 h 1442"/>
                  <a:gd name="T24" fmla="*/ 0 w 203"/>
                  <a:gd name="T25" fmla="*/ 0 h 1442"/>
                  <a:gd name="T26" fmla="*/ 0 w 203"/>
                  <a:gd name="T27" fmla="*/ 0 h 1442"/>
                  <a:gd name="T28" fmla="*/ 0 w 203"/>
                  <a:gd name="T29" fmla="*/ 0 h 1442"/>
                  <a:gd name="T30" fmla="*/ 0 w 203"/>
                  <a:gd name="T31" fmla="*/ 0 h 1442"/>
                  <a:gd name="T32" fmla="*/ 0 w 203"/>
                  <a:gd name="T33" fmla="*/ 0 h 1442"/>
                  <a:gd name="T34" fmla="*/ 0 w 203"/>
                  <a:gd name="T35" fmla="*/ 0 h 1442"/>
                  <a:gd name="T36" fmla="*/ 0 w 203"/>
                  <a:gd name="T37" fmla="*/ 0 h 1442"/>
                  <a:gd name="T38" fmla="*/ 0 w 203"/>
                  <a:gd name="T39" fmla="*/ 0 h 1442"/>
                  <a:gd name="T40" fmla="*/ 0 w 203"/>
                  <a:gd name="T41" fmla="*/ 0 h 1442"/>
                  <a:gd name="T42" fmla="*/ 0 w 203"/>
                  <a:gd name="T43" fmla="*/ 0 h 1442"/>
                  <a:gd name="T44" fmla="*/ 0 w 203"/>
                  <a:gd name="T45" fmla="*/ 0 h 1442"/>
                  <a:gd name="T46" fmla="*/ 0 w 203"/>
                  <a:gd name="T47" fmla="*/ 0 h 1442"/>
                  <a:gd name="T48" fmla="*/ 0 w 203"/>
                  <a:gd name="T49" fmla="*/ 0 h 1442"/>
                  <a:gd name="T50" fmla="*/ 0 w 203"/>
                  <a:gd name="T51" fmla="*/ 0 h 1442"/>
                  <a:gd name="T52" fmla="*/ 0 w 203"/>
                  <a:gd name="T53" fmla="*/ 0 h 1442"/>
                  <a:gd name="T54" fmla="*/ 0 w 203"/>
                  <a:gd name="T55" fmla="*/ 0 h 1442"/>
                  <a:gd name="T56" fmla="*/ 0 w 203"/>
                  <a:gd name="T57" fmla="*/ 0 h 1442"/>
                  <a:gd name="T58" fmla="*/ 0 w 203"/>
                  <a:gd name="T59" fmla="*/ 0 h 1442"/>
                  <a:gd name="T60" fmla="*/ 0 w 203"/>
                  <a:gd name="T61" fmla="*/ 0 h 1442"/>
                  <a:gd name="T62" fmla="*/ 0 w 203"/>
                  <a:gd name="T63" fmla="*/ 0 h 1442"/>
                  <a:gd name="T64" fmla="*/ 0 w 203"/>
                  <a:gd name="T65" fmla="*/ 0 h 1442"/>
                  <a:gd name="T66" fmla="*/ 0 w 203"/>
                  <a:gd name="T67" fmla="*/ 0 h 1442"/>
                  <a:gd name="T68" fmla="*/ 0 w 203"/>
                  <a:gd name="T69" fmla="*/ 0 h 1442"/>
                  <a:gd name="T70" fmla="*/ 0 w 203"/>
                  <a:gd name="T71" fmla="*/ 0 h 1442"/>
                  <a:gd name="T72" fmla="*/ 0 w 203"/>
                  <a:gd name="T73" fmla="*/ 0 h 1442"/>
                  <a:gd name="T74" fmla="*/ 0 w 203"/>
                  <a:gd name="T75" fmla="*/ 0 h 1442"/>
                  <a:gd name="T76" fmla="*/ 0 w 203"/>
                  <a:gd name="T77" fmla="*/ 0 h 1442"/>
                  <a:gd name="T78" fmla="*/ 0 w 203"/>
                  <a:gd name="T79" fmla="*/ 0 h 1442"/>
                  <a:gd name="T80" fmla="*/ 0 w 203"/>
                  <a:gd name="T81" fmla="*/ 0 h 1442"/>
                  <a:gd name="T82" fmla="*/ 0 w 203"/>
                  <a:gd name="T83" fmla="*/ 0 h 1442"/>
                  <a:gd name="T84" fmla="*/ 0 w 203"/>
                  <a:gd name="T85" fmla="*/ 0 h 1442"/>
                  <a:gd name="T86" fmla="*/ 0 w 203"/>
                  <a:gd name="T87" fmla="*/ 0 h 1442"/>
                  <a:gd name="T88" fmla="*/ 0 w 203"/>
                  <a:gd name="T89" fmla="*/ 0 h 1442"/>
                  <a:gd name="T90" fmla="*/ 0 w 203"/>
                  <a:gd name="T91" fmla="*/ 0 h 1442"/>
                  <a:gd name="T92" fmla="*/ 0 w 203"/>
                  <a:gd name="T93" fmla="*/ 0 h 1442"/>
                  <a:gd name="T94" fmla="*/ 0 w 203"/>
                  <a:gd name="T95" fmla="*/ 0 h 1442"/>
                  <a:gd name="T96" fmla="*/ 0 w 203"/>
                  <a:gd name="T97" fmla="*/ 0 h 1442"/>
                  <a:gd name="T98" fmla="*/ 0 w 203"/>
                  <a:gd name="T99" fmla="*/ 0 h 1442"/>
                  <a:gd name="T100" fmla="*/ 0 w 203"/>
                  <a:gd name="T101" fmla="*/ 0 h 1442"/>
                  <a:gd name="T102" fmla="*/ 0 w 203"/>
                  <a:gd name="T103" fmla="*/ 0 h 1442"/>
                  <a:gd name="T104" fmla="*/ 0 w 203"/>
                  <a:gd name="T105" fmla="*/ 0 h 1442"/>
                  <a:gd name="T106" fmla="*/ 0 w 203"/>
                  <a:gd name="T107" fmla="*/ 0 h 1442"/>
                  <a:gd name="T108" fmla="*/ 0 w 203"/>
                  <a:gd name="T109" fmla="*/ 0 h 1442"/>
                  <a:gd name="T110" fmla="*/ 0 w 203"/>
                  <a:gd name="T111" fmla="*/ 0 h 1442"/>
                  <a:gd name="T112" fmla="*/ 0 w 203"/>
                  <a:gd name="T113" fmla="*/ 0 h 1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3"/>
                  <a:gd name="T172" fmla="*/ 0 h 1442"/>
                  <a:gd name="T173" fmla="*/ 203 w 203"/>
                  <a:gd name="T174" fmla="*/ 1442 h 1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3" h="1442">
                    <a:moveTo>
                      <a:pt x="139" y="1442"/>
                    </a:moveTo>
                    <a:lnTo>
                      <a:pt x="139" y="1429"/>
                    </a:lnTo>
                    <a:lnTo>
                      <a:pt x="140" y="1390"/>
                    </a:lnTo>
                    <a:lnTo>
                      <a:pt x="141" y="1328"/>
                    </a:lnTo>
                    <a:lnTo>
                      <a:pt x="141" y="1244"/>
                    </a:lnTo>
                    <a:lnTo>
                      <a:pt x="140" y="1194"/>
                    </a:lnTo>
                    <a:lnTo>
                      <a:pt x="137" y="1140"/>
                    </a:lnTo>
                    <a:lnTo>
                      <a:pt x="134" y="1081"/>
                    </a:lnTo>
                    <a:lnTo>
                      <a:pt x="130" y="1016"/>
                    </a:lnTo>
                    <a:lnTo>
                      <a:pt x="124" y="949"/>
                    </a:lnTo>
                    <a:lnTo>
                      <a:pt x="117" y="876"/>
                    </a:lnTo>
                    <a:lnTo>
                      <a:pt x="109" y="800"/>
                    </a:lnTo>
                    <a:lnTo>
                      <a:pt x="99" y="720"/>
                    </a:lnTo>
                    <a:lnTo>
                      <a:pt x="86" y="639"/>
                    </a:lnTo>
                    <a:lnTo>
                      <a:pt x="75" y="559"/>
                    </a:lnTo>
                    <a:lnTo>
                      <a:pt x="62" y="481"/>
                    </a:lnTo>
                    <a:lnTo>
                      <a:pt x="51" y="403"/>
                    </a:lnTo>
                    <a:lnTo>
                      <a:pt x="41" y="331"/>
                    </a:lnTo>
                    <a:lnTo>
                      <a:pt x="31" y="262"/>
                    </a:lnTo>
                    <a:lnTo>
                      <a:pt x="22" y="200"/>
                    </a:lnTo>
                    <a:lnTo>
                      <a:pt x="15" y="144"/>
                    </a:lnTo>
                    <a:lnTo>
                      <a:pt x="9" y="95"/>
                    </a:lnTo>
                    <a:lnTo>
                      <a:pt x="4" y="56"/>
                    </a:lnTo>
                    <a:lnTo>
                      <a:pt x="1" y="26"/>
                    </a:lnTo>
                    <a:lnTo>
                      <a:pt x="0" y="7"/>
                    </a:lnTo>
                    <a:lnTo>
                      <a:pt x="0" y="2"/>
                    </a:lnTo>
                    <a:lnTo>
                      <a:pt x="1" y="0"/>
                    </a:lnTo>
                    <a:lnTo>
                      <a:pt x="2" y="2"/>
                    </a:lnTo>
                    <a:lnTo>
                      <a:pt x="5" y="7"/>
                    </a:lnTo>
                    <a:lnTo>
                      <a:pt x="11" y="27"/>
                    </a:lnTo>
                    <a:lnTo>
                      <a:pt x="20" y="62"/>
                    </a:lnTo>
                    <a:lnTo>
                      <a:pt x="30" y="112"/>
                    </a:lnTo>
                    <a:lnTo>
                      <a:pt x="42" y="173"/>
                    </a:lnTo>
                    <a:lnTo>
                      <a:pt x="56" y="243"/>
                    </a:lnTo>
                    <a:lnTo>
                      <a:pt x="71" y="322"/>
                    </a:lnTo>
                    <a:lnTo>
                      <a:pt x="87" y="407"/>
                    </a:lnTo>
                    <a:lnTo>
                      <a:pt x="104" y="496"/>
                    </a:lnTo>
                    <a:lnTo>
                      <a:pt x="121" y="588"/>
                    </a:lnTo>
                    <a:lnTo>
                      <a:pt x="137" y="681"/>
                    </a:lnTo>
                    <a:lnTo>
                      <a:pt x="152" y="776"/>
                    </a:lnTo>
                    <a:lnTo>
                      <a:pt x="166" y="867"/>
                    </a:lnTo>
                    <a:lnTo>
                      <a:pt x="178" y="956"/>
                    </a:lnTo>
                    <a:lnTo>
                      <a:pt x="188" y="1040"/>
                    </a:lnTo>
                    <a:lnTo>
                      <a:pt x="197" y="1117"/>
                    </a:lnTo>
                    <a:lnTo>
                      <a:pt x="202" y="1187"/>
                    </a:lnTo>
                    <a:lnTo>
                      <a:pt x="203" y="1217"/>
                    </a:lnTo>
                    <a:lnTo>
                      <a:pt x="203" y="1246"/>
                    </a:lnTo>
                    <a:lnTo>
                      <a:pt x="203" y="1271"/>
                    </a:lnTo>
                    <a:lnTo>
                      <a:pt x="202" y="1293"/>
                    </a:lnTo>
                    <a:lnTo>
                      <a:pt x="200" y="1309"/>
                    </a:lnTo>
                    <a:lnTo>
                      <a:pt x="197" y="1324"/>
                    </a:lnTo>
                    <a:lnTo>
                      <a:pt x="192" y="1338"/>
                    </a:lnTo>
                    <a:lnTo>
                      <a:pt x="188" y="1352"/>
                    </a:lnTo>
                    <a:lnTo>
                      <a:pt x="177" y="1378"/>
                    </a:lnTo>
                    <a:lnTo>
                      <a:pt x="166" y="1399"/>
                    </a:lnTo>
                    <a:lnTo>
                      <a:pt x="147" y="1430"/>
                    </a:lnTo>
                    <a:lnTo>
                      <a:pt x="139" y="1442"/>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13" name="Freeform 56">
                <a:extLst>
                  <a:ext uri="{FF2B5EF4-FFF2-40B4-BE49-F238E27FC236}">
                    <a16:creationId xmlns:a16="http://schemas.microsoft.com/office/drawing/2014/main" xmlns="" id="{5AFE83BB-6CF4-9380-B3F0-2CF300B92B44}"/>
                  </a:ext>
                </a:extLst>
              </p:cNvPr>
              <p:cNvSpPr>
                <a:spLocks/>
              </p:cNvSpPr>
              <p:nvPr/>
            </p:nvSpPr>
            <p:spPr bwMode="auto">
              <a:xfrm>
                <a:off x="3319" y="3875"/>
                <a:ext cx="59" cy="172"/>
              </a:xfrm>
              <a:custGeom>
                <a:avLst/>
                <a:gdLst>
                  <a:gd name="T0" fmla="*/ 0 w 296"/>
                  <a:gd name="T1" fmla="*/ 0 h 858"/>
                  <a:gd name="T2" fmla="*/ 0 w 296"/>
                  <a:gd name="T3" fmla="*/ 0 h 858"/>
                  <a:gd name="T4" fmla="*/ 0 w 296"/>
                  <a:gd name="T5" fmla="*/ 0 h 858"/>
                  <a:gd name="T6" fmla="*/ 0 w 296"/>
                  <a:gd name="T7" fmla="*/ 0 h 858"/>
                  <a:gd name="T8" fmla="*/ 0 w 296"/>
                  <a:gd name="T9" fmla="*/ 0 h 858"/>
                  <a:gd name="T10" fmla="*/ 0 w 296"/>
                  <a:gd name="T11" fmla="*/ 0 h 858"/>
                  <a:gd name="T12" fmla="*/ 0 w 296"/>
                  <a:gd name="T13" fmla="*/ 0 h 858"/>
                  <a:gd name="T14" fmla="*/ 0 w 296"/>
                  <a:gd name="T15" fmla="*/ 0 h 858"/>
                  <a:gd name="T16" fmla="*/ 0 w 296"/>
                  <a:gd name="T17" fmla="*/ 0 h 858"/>
                  <a:gd name="T18" fmla="*/ 0 w 296"/>
                  <a:gd name="T19" fmla="*/ 0 h 858"/>
                  <a:gd name="T20" fmla="*/ 0 w 296"/>
                  <a:gd name="T21" fmla="*/ 0 h 858"/>
                  <a:gd name="T22" fmla="*/ 0 w 296"/>
                  <a:gd name="T23" fmla="*/ 0 h 858"/>
                  <a:gd name="T24" fmla="*/ 0 w 296"/>
                  <a:gd name="T25" fmla="*/ 0 h 858"/>
                  <a:gd name="T26" fmla="*/ 0 w 296"/>
                  <a:gd name="T27" fmla="*/ 0 h 858"/>
                  <a:gd name="T28" fmla="*/ 0 w 296"/>
                  <a:gd name="T29" fmla="*/ 0 h 858"/>
                  <a:gd name="T30" fmla="*/ 0 w 296"/>
                  <a:gd name="T31" fmla="*/ 0 h 858"/>
                  <a:gd name="T32" fmla="*/ 0 w 296"/>
                  <a:gd name="T33" fmla="*/ 0 h 858"/>
                  <a:gd name="T34" fmla="*/ 0 w 296"/>
                  <a:gd name="T35" fmla="*/ 0 h 858"/>
                  <a:gd name="T36" fmla="*/ 0 w 296"/>
                  <a:gd name="T37" fmla="*/ 0 h 858"/>
                  <a:gd name="T38" fmla="*/ 0 w 296"/>
                  <a:gd name="T39" fmla="*/ 0 h 858"/>
                  <a:gd name="T40" fmla="*/ 0 w 296"/>
                  <a:gd name="T41" fmla="*/ 0 h 858"/>
                  <a:gd name="T42" fmla="*/ 0 w 296"/>
                  <a:gd name="T43" fmla="*/ 0 h 858"/>
                  <a:gd name="T44" fmla="*/ 0 w 296"/>
                  <a:gd name="T45" fmla="*/ 0 h 858"/>
                  <a:gd name="T46" fmla="*/ 0 w 296"/>
                  <a:gd name="T47" fmla="*/ 0 h 858"/>
                  <a:gd name="T48" fmla="*/ 0 w 296"/>
                  <a:gd name="T49" fmla="*/ 0 h 858"/>
                  <a:gd name="T50" fmla="*/ 0 w 296"/>
                  <a:gd name="T51" fmla="*/ 0 h 858"/>
                  <a:gd name="T52" fmla="*/ 0 w 296"/>
                  <a:gd name="T53" fmla="*/ 0 h 858"/>
                  <a:gd name="T54" fmla="*/ 0 w 296"/>
                  <a:gd name="T55" fmla="*/ 0 h 858"/>
                  <a:gd name="T56" fmla="*/ 0 w 296"/>
                  <a:gd name="T57" fmla="*/ 0 h 858"/>
                  <a:gd name="T58" fmla="*/ 0 w 296"/>
                  <a:gd name="T59" fmla="*/ 0 h 858"/>
                  <a:gd name="T60" fmla="*/ 0 w 296"/>
                  <a:gd name="T61" fmla="*/ 0 h 858"/>
                  <a:gd name="T62" fmla="*/ 0 w 296"/>
                  <a:gd name="T63" fmla="*/ 0 h 858"/>
                  <a:gd name="T64" fmla="*/ 0 w 296"/>
                  <a:gd name="T65" fmla="*/ 0 h 8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6"/>
                  <a:gd name="T100" fmla="*/ 0 h 858"/>
                  <a:gd name="T101" fmla="*/ 296 w 296"/>
                  <a:gd name="T102" fmla="*/ 858 h 8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6" h="858">
                    <a:moveTo>
                      <a:pt x="286" y="800"/>
                    </a:moveTo>
                    <a:lnTo>
                      <a:pt x="290" y="800"/>
                    </a:lnTo>
                    <a:lnTo>
                      <a:pt x="292" y="798"/>
                    </a:lnTo>
                    <a:lnTo>
                      <a:pt x="294" y="797"/>
                    </a:lnTo>
                    <a:lnTo>
                      <a:pt x="295" y="796"/>
                    </a:lnTo>
                    <a:lnTo>
                      <a:pt x="296" y="792"/>
                    </a:lnTo>
                    <a:lnTo>
                      <a:pt x="294" y="787"/>
                    </a:lnTo>
                    <a:lnTo>
                      <a:pt x="284" y="771"/>
                    </a:lnTo>
                    <a:lnTo>
                      <a:pt x="269" y="748"/>
                    </a:lnTo>
                    <a:lnTo>
                      <a:pt x="260" y="736"/>
                    </a:lnTo>
                    <a:lnTo>
                      <a:pt x="250" y="721"/>
                    </a:lnTo>
                    <a:lnTo>
                      <a:pt x="241" y="705"/>
                    </a:lnTo>
                    <a:lnTo>
                      <a:pt x="231" y="687"/>
                    </a:lnTo>
                    <a:lnTo>
                      <a:pt x="222" y="667"/>
                    </a:lnTo>
                    <a:lnTo>
                      <a:pt x="215" y="647"/>
                    </a:lnTo>
                    <a:lnTo>
                      <a:pt x="207" y="625"/>
                    </a:lnTo>
                    <a:lnTo>
                      <a:pt x="202" y="602"/>
                    </a:lnTo>
                    <a:lnTo>
                      <a:pt x="195" y="570"/>
                    </a:lnTo>
                    <a:lnTo>
                      <a:pt x="182" y="529"/>
                    </a:lnTo>
                    <a:lnTo>
                      <a:pt x="166" y="478"/>
                    </a:lnTo>
                    <a:lnTo>
                      <a:pt x="149" y="420"/>
                    </a:lnTo>
                    <a:lnTo>
                      <a:pt x="129" y="359"/>
                    </a:lnTo>
                    <a:lnTo>
                      <a:pt x="108" y="295"/>
                    </a:lnTo>
                    <a:lnTo>
                      <a:pt x="86" y="233"/>
                    </a:lnTo>
                    <a:lnTo>
                      <a:pt x="66" y="173"/>
                    </a:lnTo>
                    <a:lnTo>
                      <a:pt x="48" y="118"/>
                    </a:lnTo>
                    <a:lnTo>
                      <a:pt x="30" y="72"/>
                    </a:lnTo>
                    <a:lnTo>
                      <a:pt x="17" y="35"/>
                    </a:lnTo>
                    <a:lnTo>
                      <a:pt x="7" y="10"/>
                    </a:lnTo>
                    <a:lnTo>
                      <a:pt x="3" y="2"/>
                    </a:lnTo>
                    <a:lnTo>
                      <a:pt x="0" y="0"/>
                    </a:lnTo>
                    <a:lnTo>
                      <a:pt x="0" y="1"/>
                    </a:lnTo>
                    <a:lnTo>
                      <a:pt x="0" y="6"/>
                    </a:lnTo>
                    <a:lnTo>
                      <a:pt x="7" y="31"/>
                    </a:lnTo>
                    <a:lnTo>
                      <a:pt x="19" y="78"/>
                    </a:lnTo>
                    <a:lnTo>
                      <a:pt x="50" y="192"/>
                    </a:lnTo>
                    <a:lnTo>
                      <a:pt x="79" y="298"/>
                    </a:lnTo>
                    <a:lnTo>
                      <a:pt x="105" y="393"/>
                    </a:lnTo>
                    <a:lnTo>
                      <a:pt x="128" y="476"/>
                    </a:lnTo>
                    <a:lnTo>
                      <a:pt x="146" y="545"/>
                    </a:lnTo>
                    <a:lnTo>
                      <a:pt x="160" y="597"/>
                    </a:lnTo>
                    <a:lnTo>
                      <a:pt x="170" y="630"/>
                    </a:lnTo>
                    <a:lnTo>
                      <a:pt x="172" y="641"/>
                    </a:lnTo>
                    <a:lnTo>
                      <a:pt x="174" y="646"/>
                    </a:lnTo>
                    <a:lnTo>
                      <a:pt x="174" y="661"/>
                    </a:lnTo>
                    <a:lnTo>
                      <a:pt x="174" y="671"/>
                    </a:lnTo>
                    <a:lnTo>
                      <a:pt x="174" y="682"/>
                    </a:lnTo>
                    <a:lnTo>
                      <a:pt x="172" y="696"/>
                    </a:lnTo>
                    <a:lnTo>
                      <a:pt x="170" y="711"/>
                    </a:lnTo>
                    <a:lnTo>
                      <a:pt x="166" y="727"/>
                    </a:lnTo>
                    <a:lnTo>
                      <a:pt x="161" y="745"/>
                    </a:lnTo>
                    <a:lnTo>
                      <a:pt x="154" y="762"/>
                    </a:lnTo>
                    <a:lnTo>
                      <a:pt x="145" y="781"/>
                    </a:lnTo>
                    <a:lnTo>
                      <a:pt x="135" y="801"/>
                    </a:lnTo>
                    <a:lnTo>
                      <a:pt x="123" y="820"/>
                    </a:lnTo>
                    <a:lnTo>
                      <a:pt x="106" y="840"/>
                    </a:lnTo>
                    <a:lnTo>
                      <a:pt x="89" y="858"/>
                    </a:lnTo>
                    <a:lnTo>
                      <a:pt x="94" y="856"/>
                    </a:lnTo>
                    <a:lnTo>
                      <a:pt x="106" y="850"/>
                    </a:lnTo>
                    <a:lnTo>
                      <a:pt x="126" y="840"/>
                    </a:lnTo>
                    <a:lnTo>
                      <a:pt x="153" y="830"/>
                    </a:lnTo>
                    <a:lnTo>
                      <a:pt x="182" y="818"/>
                    </a:lnTo>
                    <a:lnTo>
                      <a:pt x="216" y="808"/>
                    </a:lnTo>
                    <a:lnTo>
                      <a:pt x="234" y="805"/>
                    </a:lnTo>
                    <a:lnTo>
                      <a:pt x="251" y="802"/>
                    </a:lnTo>
                    <a:lnTo>
                      <a:pt x="269" y="800"/>
                    </a:lnTo>
                    <a:lnTo>
                      <a:pt x="286" y="800"/>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14" name="Freeform 57">
                <a:extLst>
                  <a:ext uri="{FF2B5EF4-FFF2-40B4-BE49-F238E27FC236}">
                    <a16:creationId xmlns:a16="http://schemas.microsoft.com/office/drawing/2014/main" xmlns="" id="{F37BE150-BB2D-42A3-B505-8CF404478DAE}"/>
                  </a:ext>
                </a:extLst>
              </p:cNvPr>
              <p:cNvSpPr>
                <a:spLocks/>
              </p:cNvSpPr>
              <p:nvPr/>
            </p:nvSpPr>
            <p:spPr bwMode="auto">
              <a:xfrm>
                <a:off x="3063" y="3922"/>
                <a:ext cx="188" cy="171"/>
              </a:xfrm>
              <a:custGeom>
                <a:avLst/>
                <a:gdLst>
                  <a:gd name="T0" fmla="*/ 0 w 943"/>
                  <a:gd name="T1" fmla="*/ 0 h 855"/>
                  <a:gd name="T2" fmla="*/ 0 w 943"/>
                  <a:gd name="T3" fmla="*/ 0 h 855"/>
                  <a:gd name="T4" fmla="*/ 0 w 943"/>
                  <a:gd name="T5" fmla="*/ 0 h 855"/>
                  <a:gd name="T6" fmla="*/ 0 w 943"/>
                  <a:gd name="T7" fmla="*/ 0 h 855"/>
                  <a:gd name="T8" fmla="*/ 0 w 943"/>
                  <a:gd name="T9" fmla="*/ 0 h 855"/>
                  <a:gd name="T10" fmla="*/ 0 w 943"/>
                  <a:gd name="T11" fmla="*/ 0 h 855"/>
                  <a:gd name="T12" fmla="*/ 0 w 943"/>
                  <a:gd name="T13" fmla="*/ 0 h 855"/>
                  <a:gd name="T14" fmla="*/ 0 w 943"/>
                  <a:gd name="T15" fmla="*/ 0 h 855"/>
                  <a:gd name="T16" fmla="*/ 0 w 943"/>
                  <a:gd name="T17" fmla="*/ 0 h 855"/>
                  <a:gd name="T18" fmla="*/ 0 w 943"/>
                  <a:gd name="T19" fmla="*/ 0 h 855"/>
                  <a:gd name="T20" fmla="*/ 0 w 943"/>
                  <a:gd name="T21" fmla="*/ 0 h 855"/>
                  <a:gd name="T22" fmla="*/ 0 w 943"/>
                  <a:gd name="T23" fmla="*/ 0 h 855"/>
                  <a:gd name="T24" fmla="*/ 0 w 943"/>
                  <a:gd name="T25" fmla="*/ 0 h 855"/>
                  <a:gd name="T26" fmla="*/ 0 w 943"/>
                  <a:gd name="T27" fmla="*/ 0 h 855"/>
                  <a:gd name="T28" fmla="*/ 0 w 943"/>
                  <a:gd name="T29" fmla="*/ 0 h 855"/>
                  <a:gd name="T30" fmla="*/ 0 w 943"/>
                  <a:gd name="T31" fmla="*/ 0 h 855"/>
                  <a:gd name="T32" fmla="*/ 0 w 943"/>
                  <a:gd name="T33" fmla="*/ 0 h 855"/>
                  <a:gd name="T34" fmla="*/ 0 w 943"/>
                  <a:gd name="T35" fmla="*/ 0 h 855"/>
                  <a:gd name="T36" fmla="*/ 0 w 943"/>
                  <a:gd name="T37" fmla="*/ 0 h 855"/>
                  <a:gd name="T38" fmla="*/ 0 w 943"/>
                  <a:gd name="T39" fmla="*/ 0 h 855"/>
                  <a:gd name="T40" fmla="*/ 0 w 943"/>
                  <a:gd name="T41" fmla="*/ 0 h 855"/>
                  <a:gd name="T42" fmla="*/ 0 w 943"/>
                  <a:gd name="T43" fmla="*/ 0 h 855"/>
                  <a:gd name="T44" fmla="*/ 0 w 943"/>
                  <a:gd name="T45" fmla="*/ 0 h 855"/>
                  <a:gd name="T46" fmla="*/ 0 w 943"/>
                  <a:gd name="T47" fmla="*/ 0 h 855"/>
                  <a:gd name="T48" fmla="*/ 0 w 943"/>
                  <a:gd name="T49" fmla="*/ 0 h 855"/>
                  <a:gd name="T50" fmla="*/ 0 w 943"/>
                  <a:gd name="T51" fmla="*/ 0 h 855"/>
                  <a:gd name="T52" fmla="*/ 0 w 943"/>
                  <a:gd name="T53" fmla="*/ 0 h 855"/>
                  <a:gd name="T54" fmla="*/ 0 w 943"/>
                  <a:gd name="T55" fmla="*/ 0 h 855"/>
                  <a:gd name="T56" fmla="*/ 0 w 943"/>
                  <a:gd name="T57" fmla="*/ 0 h 855"/>
                  <a:gd name="T58" fmla="*/ 0 w 943"/>
                  <a:gd name="T59" fmla="*/ 0 h 855"/>
                  <a:gd name="T60" fmla="*/ 0 w 943"/>
                  <a:gd name="T61" fmla="*/ 0 h 855"/>
                  <a:gd name="T62" fmla="*/ 0 w 943"/>
                  <a:gd name="T63" fmla="*/ 0 h 855"/>
                  <a:gd name="T64" fmla="*/ 0 w 943"/>
                  <a:gd name="T65" fmla="*/ 0 h 855"/>
                  <a:gd name="T66" fmla="*/ 0 w 943"/>
                  <a:gd name="T67" fmla="*/ 0 h 855"/>
                  <a:gd name="T68" fmla="*/ 0 w 943"/>
                  <a:gd name="T69" fmla="*/ 0 h 855"/>
                  <a:gd name="T70" fmla="*/ 0 w 943"/>
                  <a:gd name="T71" fmla="*/ 0 h 855"/>
                  <a:gd name="T72" fmla="*/ 0 w 943"/>
                  <a:gd name="T73" fmla="*/ 0 h 855"/>
                  <a:gd name="T74" fmla="*/ 0 w 943"/>
                  <a:gd name="T75" fmla="*/ 0 h 855"/>
                  <a:gd name="T76" fmla="*/ 0 w 943"/>
                  <a:gd name="T77" fmla="*/ 0 h 855"/>
                  <a:gd name="T78" fmla="*/ 0 w 943"/>
                  <a:gd name="T79" fmla="*/ 0 h 855"/>
                  <a:gd name="T80" fmla="*/ 0 w 943"/>
                  <a:gd name="T81" fmla="*/ 0 h 855"/>
                  <a:gd name="T82" fmla="*/ 0 w 943"/>
                  <a:gd name="T83" fmla="*/ 0 h 855"/>
                  <a:gd name="T84" fmla="*/ 0 w 943"/>
                  <a:gd name="T85" fmla="*/ 0 h 855"/>
                  <a:gd name="T86" fmla="*/ 0 w 943"/>
                  <a:gd name="T87" fmla="*/ 0 h 855"/>
                  <a:gd name="T88" fmla="*/ 0 w 943"/>
                  <a:gd name="T89" fmla="*/ 0 h 855"/>
                  <a:gd name="T90" fmla="*/ 0 w 943"/>
                  <a:gd name="T91" fmla="*/ 0 h 855"/>
                  <a:gd name="T92" fmla="*/ 0 w 943"/>
                  <a:gd name="T93" fmla="*/ 0 h 855"/>
                  <a:gd name="T94" fmla="*/ 0 w 943"/>
                  <a:gd name="T95" fmla="*/ 0 h 855"/>
                  <a:gd name="T96" fmla="*/ 0 w 943"/>
                  <a:gd name="T97" fmla="*/ 0 h 855"/>
                  <a:gd name="T98" fmla="*/ 0 w 943"/>
                  <a:gd name="T99" fmla="*/ 0 h 855"/>
                  <a:gd name="T100" fmla="*/ 0 w 943"/>
                  <a:gd name="T101" fmla="*/ 0 h 855"/>
                  <a:gd name="T102" fmla="*/ 0 w 943"/>
                  <a:gd name="T103" fmla="*/ 0 h 855"/>
                  <a:gd name="T104" fmla="*/ 0 w 943"/>
                  <a:gd name="T105" fmla="*/ 0 h 855"/>
                  <a:gd name="T106" fmla="*/ 0 w 943"/>
                  <a:gd name="T107" fmla="*/ 0 h 855"/>
                  <a:gd name="T108" fmla="*/ 0 w 943"/>
                  <a:gd name="T109" fmla="*/ 0 h 855"/>
                  <a:gd name="T110" fmla="*/ 0 w 943"/>
                  <a:gd name="T111" fmla="*/ 0 h 855"/>
                  <a:gd name="T112" fmla="*/ 0 w 943"/>
                  <a:gd name="T113" fmla="*/ 0 h 855"/>
                  <a:gd name="T114" fmla="*/ 0 w 943"/>
                  <a:gd name="T115" fmla="*/ 0 h 855"/>
                  <a:gd name="T116" fmla="*/ 0 w 943"/>
                  <a:gd name="T117" fmla="*/ 0 h 855"/>
                  <a:gd name="T118" fmla="*/ 0 w 943"/>
                  <a:gd name="T119" fmla="*/ 0 h 855"/>
                  <a:gd name="T120" fmla="*/ 0 w 943"/>
                  <a:gd name="T121" fmla="*/ 0 h 8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3"/>
                  <a:gd name="T184" fmla="*/ 0 h 855"/>
                  <a:gd name="T185" fmla="*/ 943 w 943"/>
                  <a:gd name="T186" fmla="*/ 855 h 8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3" h="855">
                    <a:moveTo>
                      <a:pt x="736" y="855"/>
                    </a:moveTo>
                    <a:lnTo>
                      <a:pt x="735" y="851"/>
                    </a:lnTo>
                    <a:lnTo>
                      <a:pt x="731" y="841"/>
                    </a:lnTo>
                    <a:lnTo>
                      <a:pt x="724" y="826"/>
                    </a:lnTo>
                    <a:lnTo>
                      <a:pt x="710" y="805"/>
                    </a:lnTo>
                    <a:lnTo>
                      <a:pt x="691" y="777"/>
                    </a:lnTo>
                    <a:lnTo>
                      <a:pt x="665" y="746"/>
                    </a:lnTo>
                    <a:lnTo>
                      <a:pt x="649" y="727"/>
                    </a:lnTo>
                    <a:lnTo>
                      <a:pt x="631" y="709"/>
                    </a:lnTo>
                    <a:lnTo>
                      <a:pt x="611" y="687"/>
                    </a:lnTo>
                    <a:lnTo>
                      <a:pt x="588" y="666"/>
                    </a:lnTo>
                    <a:lnTo>
                      <a:pt x="562" y="640"/>
                    </a:lnTo>
                    <a:lnTo>
                      <a:pt x="530" y="608"/>
                    </a:lnTo>
                    <a:lnTo>
                      <a:pt x="494" y="570"/>
                    </a:lnTo>
                    <a:lnTo>
                      <a:pt x="455" y="528"/>
                    </a:lnTo>
                    <a:lnTo>
                      <a:pt x="371" y="435"/>
                    </a:lnTo>
                    <a:lnTo>
                      <a:pt x="281" y="334"/>
                    </a:lnTo>
                    <a:lnTo>
                      <a:pt x="193" y="234"/>
                    </a:lnTo>
                    <a:lnTo>
                      <a:pt x="114" y="141"/>
                    </a:lnTo>
                    <a:lnTo>
                      <a:pt x="79" y="98"/>
                    </a:lnTo>
                    <a:lnTo>
                      <a:pt x="47" y="60"/>
                    </a:lnTo>
                    <a:lnTo>
                      <a:pt x="21" y="26"/>
                    </a:lnTo>
                    <a:lnTo>
                      <a:pt x="0" y="0"/>
                    </a:lnTo>
                    <a:lnTo>
                      <a:pt x="21" y="22"/>
                    </a:lnTo>
                    <a:lnTo>
                      <a:pt x="76" y="85"/>
                    </a:lnTo>
                    <a:lnTo>
                      <a:pt x="158" y="176"/>
                    </a:lnTo>
                    <a:lnTo>
                      <a:pt x="260" y="283"/>
                    </a:lnTo>
                    <a:lnTo>
                      <a:pt x="313" y="341"/>
                    </a:lnTo>
                    <a:lnTo>
                      <a:pt x="369" y="397"/>
                    </a:lnTo>
                    <a:lnTo>
                      <a:pt x="424" y="452"/>
                    </a:lnTo>
                    <a:lnTo>
                      <a:pt x="479" y="504"/>
                    </a:lnTo>
                    <a:lnTo>
                      <a:pt x="533" y="551"/>
                    </a:lnTo>
                    <a:lnTo>
                      <a:pt x="582" y="594"/>
                    </a:lnTo>
                    <a:lnTo>
                      <a:pt x="605" y="613"/>
                    </a:lnTo>
                    <a:lnTo>
                      <a:pt x="628" y="630"/>
                    </a:lnTo>
                    <a:lnTo>
                      <a:pt x="648" y="644"/>
                    </a:lnTo>
                    <a:lnTo>
                      <a:pt x="668" y="656"/>
                    </a:lnTo>
                    <a:lnTo>
                      <a:pt x="703" y="679"/>
                    </a:lnTo>
                    <a:lnTo>
                      <a:pt x="736" y="697"/>
                    </a:lnTo>
                    <a:lnTo>
                      <a:pt x="766" y="714"/>
                    </a:lnTo>
                    <a:lnTo>
                      <a:pt x="794" y="729"/>
                    </a:lnTo>
                    <a:lnTo>
                      <a:pt x="819" y="741"/>
                    </a:lnTo>
                    <a:lnTo>
                      <a:pt x="841" y="751"/>
                    </a:lnTo>
                    <a:lnTo>
                      <a:pt x="862" y="760"/>
                    </a:lnTo>
                    <a:lnTo>
                      <a:pt x="880" y="767"/>
                    </a:lnTo>
                    <a:lnTo>
                      <a:pt x="908" y="777"/>
                    </a:lnTo>
                    <a:lnTo>
                      <a:pt x="928" y="782"/>
                    </a:lnTo>
                    <a:lnTo>
                      <a:pt x="940" y="785"/>
                    </a:lnTo>
                    <a:lnTo>
                      <a:pt x="943" y="785"/>
                    </a:lnTo>
                    <a:lnTo>
                      <a:pt x="938" y="785"/>
                    </a:lnTo>
                    <a:lnTo>
                      <a:pt x="923" y="784"/>
                    </a:lnTo>
                    <a:lnTo>
                      <a:pt x="902" y="785"/>
                    </a:lnTo>
                    <a:lnTo>
                      <a:pt x="873" y="789"/>
                    </a:lnTo>
                    <a:lnTo>
                      <a:pt x="857" y="791"/>
                    </a:lnTo>
                    <a:lnTo>
                      <a:pt x="841" y="795"/>
                    </a:lnTo>
                    <a:lnTo>
                      <a:pt x="824" y="801"/>
                    </a:lnTo>
                    <a:lnTo>
                      <a:pt x="806" y="809"/>
                    </a:lnTo>
                    <a:lnTo>
                      <a:pt x="789" y="816"/>
                    </a:lnTo>
                    <a:lnTo>
                      <a:pt x="771" y="827"/>
                    </a:lnTo>
                    <a:lnTo>
                      <a:pt x="754" y="840"/>
                    </a:lnTo>
                    <a:lnTo>
                      <a:pt x="736" y="855"/>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15" name="Freeform 58">
                <a:extLst>
                  <a:ext uri="{FF2B5EF4-FFF2-40B4-BE49-F238E27FC236}">
                    <a16:creationId xmlns:a16="http://schemas.microsoft.com/office/drawing/2014/main" xmlns="" id="{214439DE-3D2A-D304-5848-6137B2E9BB44}"/>
                  </a:ext>
                </a:extLst>
              </p:cNvPr>
              <p:cNvSpPr>
                <a:spLocks/>
              </p:cNvSpPr>
              <p:nvPr/>
            </p:nvSpPr>
            <p:spPr bwMode="auto">
              <a:xfrm>
                <a:off x="2950" y="3924"/>
                <a:ext cx="179" cy="183"/>
              </a:xfrm>
              <a:custGeom>
                <a:avLst/>
                <a:gdLst>
                  <a:gd name="T0" fmla="*/ 0 w 894"/>
                  <a:gd name="T1" fmla="*/ 0 h 917"/>
                  <a:gd name="T2" fmla="*/ 0 w 894"/>
                  <a:gd name="T3" fmla="*/ 0 h 917"/>
                  <a:gd name="T4" fmla="*/ 0 w 894"/>
                  <a:gd name="T5" fmla="*/ 0 h 917"/>
                  <a:gd name="T6" fmla="*/ 0 w 894"/>
                  <a:gd name="T7" fmla="*/ 0 h 917"/>
                  <a:gd name="T8" fmla="*/ 0 w 894"/>
                  <a:gd name="T9" fmla="*/ 0 h 917"/>
                  <a:gd name="T10" fmla="*/ 0 w 894"/>
                  <a:gd name="T11" fmla="*/ 0 h 917"/>
                  <a:gd name="T12" fmla="*/ 0 w 894"/>
                  <a:gd name="T13" fmla="*/ 0 h 917"/>
                  <a:gd name="T14" fmla="*/ 0 w 894"/>
                  <a:gd name="T15" fmla="*/ 0 h 917"/>
                  <a:gd name="T16" fmla="*/ 0 w 894"/>
                  <a:gd name="T17" fmla="*/ 0 h 917"/>
                  <a:gd name="T18" fmla="*/ 0 w 894"/>
                  <a:gd name="T19" fmla="*/ 0 h 917"/>
                  <a:gd name="T20" fmla="*/ 0 w 894"/>
                  <a:gd name="T21" fmla="*/ 0 h 917"/>
                  <a:gd name="T22" fmla="*/ 0 w 894"/>
                  <a:gd name="T23" fmla="*/ 0 h 917"/>
                  <a:gd name="T24" fmla="*/ 0 w 894"/>
                  <a:gd name="T25" fmla="*/ 0 h 917"/>
                  <a:gd name="T26" fmla="*/ 0 w 894"/>
                  <a:gd name="T27" fmla="*/ 0 h 917"/>
                  <a:gd name="T28" fmla="*/ 0 w 894"/>
                  <a:gd name="T29" fmla="*/ 0 h 917"/>
                  <a:gd name="T30" fmla="*/ 0 w 894"/>
                  <a:gd name="T31" fmla="*/ 0 h 917"/>
                  <a:gd name="T32" fmla="*/ 0 w 894"/>
                  <a:gd name="T33" fmla="*/ 0 h 917"/>
                  <a:gd name="T34" fmla="*/ 0 w 894"/>
                  <a:gd name="T35" fmla="*/ 0 h 917"/>
                  <a:gd name="T36" fmla="*/ 0 w 894"/>
                  <a:gd name="T37" fmla="*/ 0 h 917"/>
                  <a:gd name="T38" fmla="*/ 0 w 894"/>
                  <a:gd name="T39" fmla="*/ 0 h 917"/>
                  <a:gd name="T40" fmla="*/ 0 w 894"/>
                  <a:gd name="T41" fmla="*/ 0 h 917"/>
                  <a:gd name="T42" fmla="*/ 0 w 894"/>
                  <a:gd name="T43" fmla="*/ 0 h 917"/>
                  <a:gd name="T44" fmla="*/ 0 w 894"/>
                  <a:gd name="T45" fmla="*/ 0 h 917"/>
                  <a:gd name="T46" fmla="*/ 0 w 894"/>
                  <a:gd name="T47" fmla="*/ 0 h 917"/>
                  <a:gd name="T48" fmla="*/ 0 w 894"/>
                  <a:gd name="T49" fmla="*/ 0 h 917"/>
                  <a:gd name="T50" fmla="*/ 0 w 894"/>
                  <a:gd name="T51" fmla="*/ 0 h 917"/>
                  <a:gd name="T52" fmla="*/ 0 w 894"/>
                  <a:gd name="T53" fmla="*/ 0 h 917"/>
                  <a:gd name="T54" fmla="*/ 0 w 894"/>
                  <a:gd name="T55" fmla="*/ 0 h 917"/>
                  <a:gd name="T56" fmla="*/ 0 w 894"/>
                  <a:gd name="T57" fmla="*/ 0 h 917"/>
                  <a:gd name="T58" fmla="*/ 0 w 894"/>
                  <a:gd name="T59" fmla="*/ 0 h 917"/>
                  <a:gd name="T60" fmla="*/ 0 w 894"/>
                  <a:gd name="T61" fmla="*/ 0 h 917"/>
                  <a:gd name="T62" fmla="*/ 0 w 894"/>
                  <a:gd name="T63" fmla="*/ 0 h 917"/>
                  <a:gd name="T64" fmla="*/ 0 w 894"/>
                  <a:gd name="T65" fmla="*/ 0 h 9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4"/>
                  <a:gd name="T100" fmla="*/ 0 h 917"/>
                  <a:gd name="T101" fmla="*/ 894 w 894"/>
                  <a:gd name="T102" fmla="*/ 917 h 9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4" h="917">
                    <a:moveTo>
                      <a:pt x="894" y="917"/>
                    </a:moveTo>
                    <a:lnTo>
                      <a:pt x="881" y="910"/>
                    </a:lnTo>
                    <a:lnTo>
                      <a:pt x="846" y="887"/>
                    </a:lnTo>
                    <a:lnTo>
                      <a:pt x="794" y="855"/>
                    </a:lnTo>
                    <a:lnTo>
                      <a:pt x="730" y="811"/>
                    </a:lnTo>
                    <a:lnTo>
                      <a:pt x="695" y="788"/>
                    </a:lnTo>
                    <a:lnTo>
                      <a:pt x="660" y="761"/>
                    </a:lnTo>
                    <a:lnTo>
                      <a:pt x="624" y="735"/>
                    </a:lnTo>
                    <a:lnTo>
                      <a:pt x="590" y="706"/>
                    </a:lnTo>
                    <a:lnTo>
                      <a:pt x="557" y="678"/>
                    </a:lnTo>
                    <a:lnTo>
                      <a:pt x="524" y="649"/>
                    </a:lnTo>
                    <a:lnTo>
                      <a:pt x="496" y="620"/>
                    </a:lnTo>
                    <a:lnTo>
                      <a:pt x="469" y="592"/>
                    </a:lnTo>
                    <a:lnTo>
                      <a:pt x="442" y="557"/>
                    </a:lnTo>
                    <a:lnTo>
                      <a:pt x="407" y="513"/>
                    </a:lnTo>
                    <a:lnTo>
                      <a:pt x="367" y="463"/>
                    </a:lnTo>
                    <a:lnTo>
                      <a:pt x="325" y="408"/>
                    </a:lnTo>
                    <a:lnTo>
                      <a:pt x="279" y="349"/>
                    </a:lnTo>
                    <a:lnTo>
                      <a:pt x="232" y="290"/>
                    </a:lnTo>
                    <a:lnTo>
                      <a:pt x="186" y="231"/>
                    </a:lnTo>
                    <a:lnTo>
                      <a:pt x="143" y="176"/>
                    </a:lnTo>
                    <a:lnTo>
                      <a:pt x="103" y="124"/>
                    </a:lnTo>
                    <a:lnTo>
                      <a:pt x="66" y="79"/>
                    </a:lnTo>
                    <a:lnTo>
                      <a:pt x="38" y="42"/>
                    </a:lnTo>
                    <a:lnTo>
                      <a:pt x="15" y="16"/>
                    </a:lnTo>
                    <a:lnTo>
                      <a:pt x="8" y="7"/>
                    </a:lnTo>
                    <a:lnTo>
                      <a:pt x="3" y="2"/>
                    </a:lnTo>
                    <a:lnTo>
                      <a:pt x="0" y="0"/>
                    </a:lnTo>
                    <a:lnTo>
                      <a:pt x="2" y="2"/>
                    </a:lnTo>
                    <a:lnTo>
                      <a:pt x="11" y="19"/>
                    </a:lnTo>
                    <a:lnTo>
                      <a:pt x="34" y="52"/>
                    </a:lnTo>
                    <a:lnTo>
                      <a:pt x="96" y="137"/>
                    </a:lnTo>
                    <a:lnTo>
                      <a:pt x="157" y="218"/>
                    </a:lnTo>
                    <a:lnTo>
                      <a:pt x="216" y="296"/>
                    </a:lnTo>
                    <a:lnTo>
                      <a:pt x="272" y="368"/>
                    </a:lnTo>
                    <a:lnTo>
                      <a:pt x="298" y="403"/>
                    </a:lnTo>
                    <a:lnTo>
                      <a:pt x="322" y="436"/>
                    </a:lnTo>
                    <a:lnTo>
                      <a:pt x="345" y="468"/>
                    </a:lnTo>
                    <a:lnTo>
                      <a:pt x="366" y="498"/>
                    </a:lnTo>
                    <a:lnTo>
                      <a:pt x="385" y="527"/>
                    </a:lnTo>
                    <a:lnTo>
                      <a:pt x="401" y="555"/>
                    </a:lnTo>
                    <a:lnTo>
                      <a:pt x="415" y="582"/>
                    </a:lnTo>
                    <a:lnTo>
                      <a:pt x="425" y="607"/>
                    </a:lnTo>
                    <a:lnTo>
                      <a:pt x="431" y="619"/>
                    </a:lnTo>
                    <a:lnTo>
                      <a:pt x="437" y="632"/>
                    </a:lnTo>
                    <a:lnTo>
                      <a:pt x="444" y="644"/>
                    </a:lnTo>
                    <a:lnTo>
                      <a:pt x="453" y="658"/>
                    </a:lnTo>
                    <a:lnTo>
                      <a:pt x="472" y="684"/>
                    </a:lnTo>
                    <a:lnTo>
                      <a:pt x="492" y="710"/>
                    </a:lnTo>
                    <a:lnTo>
                      <a:pt x="516" y="736"/>
                    </a:lnTo>
                    <a:lnTo>
                      <a:pt x="539" y="761"/>
                    </a:lnTo>
                    <a:lnTo>
                      <a:pt x="564" y="786"/>
                    </a:lnTo>
                    <a:lnTo>
                      <a:pt x="588" y="809"/>
                    </a:lnTo>
                    <a:lnTo>
                      <a:pt x="635" y="851"/>
                    </a:lnTo>
                    <a:lnTo>
                      <a:pt x="674" y="884"/>
                    </a:lnTo>
                    <a:lnTo>
                      <a:pt x="702" y="905"/>
                    </a:lnTo>
                    <a:lnTo>
                      <a:pt x="712" y="912"/>
                    </a:lnTo>
                    <a:lnTo>
                      <a:pt x="730" y="909"/>
                    </a:lnTo>
                    <a:lnTo>
                      <a:pt x="776" y="902"/>
                    </a:lnTo>
                    <a:lnTo>
                      <a:pt x="791" y="901"/>
                    </a:lnTo>
                    <a:lnTo>
                      <a:pt x="806" y="901"/>
                    </a:lnTo>
                    <a:lnTo>
                      <a:pt x="821" y="901"/>
                    </a:lnTo>
                    <a:lnTo>
                      <a:pt x="836" y="902"/>
                    </a:lnTo>
                    <a:lnTo>
                      <a:pt x="851" y="904"/>
                    </a:lnTo>
                    <a:lnTo>
                      <a:pt x="866" y="907"/>
                    </a:lnTo>
                    <a:lnTo>
                      <a:pt x="881" y="911"/>
                    </a:lnTo>
                    <a:lnTo>
                      <a:pt x="894" y="917"/>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16" name="Freeform 59">
                <a:extLst>
                  <a:ext uri="{FF2B5EF4-FFF2-40B4-BE49-F238E27FC236}">
                    <a16:creationId xmlns:a16="http://schemas.microsoft.com/office/drawing/2014/main" xmlns="" id="{D3D9F364-29EB-DD99-4FA7-6A24553AA79E}"/>
                  </a:ext>
                </a:extLst>
              </p:cNvPr>
              <p:cNvSpPr>
                <a:spLocks/>
              </p:cNvSpPr>
              <p:nvPr/>
            </p:nvSpPr>
            <p:spPr bwMode="auto">
              <a:xfrm>
                <a:off x="2597" y="3710"/>
                <a:ext cx="223" cy="428"/>
              </a:xfrm>
              <a:custGeom>
                <a:avLst/>
                <a:gdLst>
                  <a:gd name="T0" fmla="*/ 0 w 1117"/>
                  <a:gd name="T1" fmla="*/ 0 h 2140"/>
                  <a:gd name="T2" fmla="*/ 0 w 1117"/>
                  <a:gd name="T3" fmla="*/ 0 h 2140"/>
                  <a:gd name="T4" fmla="*/ 0 w 1117"/>
                  <a:gd name="T5" fmla="*/ 0 h 2140"/>
                  <a:gd name="T6" fmla="*/ 0 w 1117"/>
                  <a:gd name="T7" fmla="*/ 0 h 2140"/>
                  <a:gd name="T8" fmla="*/ 0 w 1117"/>
                  <a:gd name="T9" fmla="*/ 0 h 2140"/>
                  <a:gd name="T10" fmla="*/ 0 w 1117"/>
                  <a:gd name="T11" fmla="*/ 0 h 2140"/>
                  <a:gd name="T12" fmla="*/ 0 w 1117"/>
                  <a:gd name="T13" fmla="*/ 0 h 2140"/>
                  <a:gd name="T14" fmla="*/ 0 w 1117"/>
                  <a:gd name="T15" fmla="*/ 0 h 2140"/>
                  <a:gd name="T16" fmla="*/ 0 w 1117"/>
                  <a:gd name="T17" fmla="*/ 0 h 2140"/>
                  <a:gd name="T18" fmla="*/ 0 w 1117"/>
                  <a:gd name="T19" fmla="*/ 0 h 2140"/>
                  <a:gd name="T20" fmla="*/ 0 w 1117"/>
                  <a:gd name="T21" fmla="*/ 0 h 2140"/>
                  <a:gd name="T22" fmla="*/ 0 w 1117"/>
                  <a:gd name="T23" fmla="*/ 0 h 2140"/>
                  <a:gd name="T24" fmla="*/ 0 w 1117"/>
                  <a:gd name="T25" fmla="*/ 0 h 2140"/>
                  <a:gd name="T26" fmla="*/ 0 w 1117"/>
                  <a:gd name="T27" fmla="*/ 0 h 2140"/>
                  <a:gd name="T28" fmla="*/ 0 w 1117"/>
                  <a:gd name="T29" fmla="*/ 0 h 2140"/>
                  <a:gd name="T30" fmla="*/ 0 w 1117"/>
                  <a:gd name="T31" fmla="*/ 0 h 2140"/>
                  <a:gd name="T32" fmla="*/ 0 w 1117"/>
                  <a:gd name="T33" fmla="*/ 0 h 2140"/>
                  <a:gd name="T34" fmla="*/ 0 w 1117"/>
                  <a:gd name="T35" fmla="*/ 0 h 2140"/>
                  <a:gd name="T36" fmla="*/ 0 w 1117"/>
                  <a:gd name="T37" fmla="*/ 0 h 2140"/>
                  <a:gd name="T38" fmla="*/ 0 w 1117"/>
                  <a:gd name="T39" fmla="*/ 0 h 2140"/>
                  <a:gd name="T40" fmla="*/ 0 w 1117"/>
                  <a:gd name="T41" fmla="*/ 0 h 2140"/>
                  <a:gd name="T42" fmla="*/ 0 w 1117"/>
                  <a:gd name="T43" fmla="*/ 0 h 2140"/>
                  <a:gd name="T44" fmla="*/ 0 w 1117"/>
                  <a:gd name="T45" fmla="*/ 0 h 2140"/>
                  <a:gd name="T46" fmla="*/ 0 w 1117"/>
                  <a:gd name="T47" fmla="*/ 0 h 2140"/>
                  <a:gd name="T48" fmla="*/ 0 w 1117"/>
                  <a:gd name="T49" fmla="*/ 0 h 2140"/>
                  <a:gd name="T50" fmla="*/ 0 w 1117"/>
                  <a:gd name="T51" fmla="*/ 0 h 2140"/>
                  <a:gd name="T52" fmla="*/ 0 w 1117"/>
                  <a:gd name="T53" fmla="*/ 0 h 2140"/>
                  <a:gd name="T54" fmla="*/ 0 w 1117"/>
                  <a:gd name="T55" fmla="*/ 0 h 2140"/>
                  <a:gd name="T56" fmla="*/ 0 w 1117"/>
                  <a:gd name="T57" fmla="*/ 0 h 2140"/>
                  <a:gd name="T58" fmla="*/ 0 w 1117"/>
                  <a:gd name="T59" fmla="*/ 0 h 2140"/>
                  <a:gd name="T60" fmla="*/ 0 w 1117"/>
                  <a:gd name="T61" fmla="*/ 0 h 2140"/>
                  <a:gd name="T62" fmla="*/ 0 w 1117"/>
                  <a:gd name="T63" fmla="*/ 0 h 2140"/>
                  <a:gd name="T64" fmla="*/ 0 w 1117"/>
                  <a:gd name="T65" fmla="*/ 0 h 2140"/>
                  <a:gd name="T66" fmla="*/ 0 w 1117"/>
                  <a:gd name="T67" fmla="*/ 0 h 2140"/>
                  <a:gd name="T68" fmla="*/ 0 w 1117"/>
                  <a:gd name="T69" fmla="*/ 0 h 2140"/>
                  <a:gd name="T70" fmla="*/ 0 w 1117"/>
                  <a:gd name="T71" fmla="*/ 0 h 2140"/>
                  <a:gd name="T72" fmla="*/ 0 w 1117"/>
                  <a:gd name="T73" fmla="*/ 0 h 2140"/>
                  <a:gd name="T74" fmla="*/ 0 w 1117"/>
                  <a:gd name="T75" fmla="*/ 0 h 2140"/>
                  <a:gd name="T76" fmla="*/ 0 w 1117"/>
                  <a:gd name="T77" fmla="*/ 0 h 2140"/>
                  <a:gd name="T78" fmla="*/ 0 w 1117"/>
                  <a:gd name="T79" fmla="*/ 0 h 2140"/>
                  <a:gd name="T80" fmla="*/ 0 w 1117"/>
                  <a:gd name="T81" fmla="*/ 0 h 2140"/>
                  <a:gd name="T82" fmla="*/ 0 w 1117"/>
                  <a:gd name="T83" fmla="*/ 0 h 2140"/>
                  <a:gd name="T84" fmla="*/ 0 w 1117"/>
                  <a:gd name="T85" fmla="*/ 0 h 2140"/>
                  <a:gd name="T86" fmla="*/ 0 w 1117"/>
                  <a:gd name="T87" fmla="*/ 0 h 2140"/>
                  <a:gd name="T88" fmla="*/ 0 w 1117"/>
                  <a:gd name="T89" fmla="*/ 0 h 2140"/>
                  <a:gd name="T90" fmla="*/ 0 w 1117"/>
                  <a:gd name="T91" fmla="*/ 0 h 2140"/>
                  <a:gd name="T92" fmla="*/ 0 w 1117"/>
                  <a:gd name="T93" fmla="*/ 0 h 2140"/>
                  <a:gd name="T94" fmla="*/ 0 w 1117"/>
                  <a:gd name="T95" fmla="*/ 0 h 2140"/>
                  <a:gd name="T96" fmla="*/ 0 w 1117"/>
                  <a:gd name="T97" fmla="*/ 0 h 2140"/>
                  <a:gd name="T98" fmla="*/ 0 w 1117"/>
                  <a:gd name="T99" fmla="*/ 0 h 2140"/>
                  <a:gd name="T100" fmla="*/ 0 w 1117"/>
                  <a:gd name="T101" fmla="*/ 0 h 2140"/>
                  <a:gd name="T102" fmla="*/ 0 w 1117"/>
                  <a:gd name="T103" fmla="*/ 0 h 2140"/>
                  <a:gd name="T104" fmla="*/ 0 w 1117"/>
                  <a:gd name="T105" fmla="*/ 0 h 2140"/>
                  <a:gd name="T106" fmla="*/ 0 w 1117"/>
                  <a:gd name="T107" fmla="*/ 0 h 2140"/>
                  <a:gd name="T108" fmla="*/ 0 w 1117"/>
                  <a:gd name="T109" fmla="*/ 0 h 2140"/>
                  <a:gd name="T110" fmla="*/ 0 w 1117"/>
                  <a:gd name="T111" fmla="*/ 0 h 2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7"/>
                  <a:gd name="T169" fmla="*/ 0 h 2140"/>
                  <a:gd name="T170" fmla="*/ 1117 w 1117"/>
                  <a:gd name="T171" fmla="*/ 2140 h 2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7" h="2140">
                    <a:moveTo>
                      <a:pt x="1046" y="2126"/>
                    </a:moveTo>
                    <a:lnTo>
                      <a:pt x="1044" y="2117"/>
                    </a:lnTo>
                    <a:lnTo>
                      <a:pt x="1037" y="2092"/>
                    </a:lnTo>
                    <a:lnTo>
                      <a:pt x="1026" y="2052"/>
                    </a:lnTo>
                    <a:lnTo>
                      <a:pt x="1010" y="2001"/>
                    </a:lnTo>
                    <a:lnTo>
                      <a:pt x="990" y="1940"/>
                    </a:lnTo>
                    <a:lnTo>
                      <a:pt x="964" y="1871"/>
                    </a:lnTo>
                    <a:lnTo>
                      <a:pt x="950" y="1835"/>
                    </a:lnTo>
                    <a:lnTo>
                      <a:pt x="934" y="1798"/>
                    </a:lnTo>
                    <a:lnTo>
                      <a:pt x="916" y="1759"/>
                    </a:lnTo>
                    <a:lnTo>
                      <a:pt x="898" y="1720"/>
                    </a:lnTo>
                    <a:lnTo>
                      <a:pt x="875" y="1675"/>
                    </a:lnTo>
                    <a:lnTo>
                      <a:pt x="845" y="1619"/>
                    </a:lnTo>
                    <a:lnTo>
                      <a:pt x="810" y="1553"/>
                    </a:lnTo>
                    <a:lnTo>
                      <a:pt x="771" y="1479"/>
                    </a:lnTo>
                    <a:lnTo>
                      <a:pt x="728" y="1398"/>
                    </a:lnTo>
                    <a:lnTo>
                      <a:pt x="682" y="1311"/>
                    </a:lnTo>
                    <a:lnTo>
                      <a:pt x="633" y="1221"/>
                    </a:lnTo>
                    <a:lnTo>
                      <a:pt x="583" y="1129"/>
                    </a:lnTo>
                    <a:lnTo>
                      <a:pt x="533" y="1035"/>
                    </a:lnTo>
                    <a:lnTo>
                      <a:pt x="482" y="943"/>
                    </a:lnTo>
                    <a:lnTo>
                      <a:pt x="432" y="853"/>
                    </a:lnTo>
                    <a:lnTo>
                      <a:pt x="385" y="765"/>
                    </a:lnTo>
                    <a:lnTo>
                      <a:pt x="339" y="684"/>
                    </a:lnTo>
                    <a:lnTo>
                      <a:pt x="297" y="609"/>
                    </a:lnTo>
                    <a:lnTo>
                      <a:pt x="259" y="542"/>
                    </a:lnTo>
                    <a:lnTo>
                      <a:pt x="225" y="485"/>
                    </a:lnTo>
                    <a:lnTo>
                      <a:pt x="194" y="431"/>
                    </a:lnTo>
                    <a:lnTo>
                      <a:pt x="164" y="375"/>
                    </a:lnTo>
                    <a:lnTo>
                      <a:pt x="134" y="317"/>
                    </a:lnTo>
                    <a:lnTo>
                      <a:pt x="106" y="261"/>
                    </a:lnTo>
                    <a:lnTo>
                      <a:pt x="80" y="206"/>
                    </a:lnTo>
                    <a:lnTo>
                      <a:pt x="56" y="155"/>
                    </a:lnTo>
                    <a:lnTo>
                      <a:pt x="37" y="110"/>
                    </a:lnTo>
                    <a:lnTo>
                      <a:pt x="22" y="70"/>
                    </a:lnTo>
                    <a:lnTo>
                      <a:pt x="9" y="38"/>
                    </a:lnTo>
                    <a:lnTo>
                      <a:pt x="2" y="15"/>
                    </a:lnTo>
                    <a:lnTo>
                      <a:pt x="0" y="7"/>
                    </a:lnTo>
                    <a:lnTo>
                      <a:pt x="0" y="2"/>
                    </a:lnTo>
                    <a:lnTo>
                      <a:pt x="2" y="0"/>
                    </a:lnTo>
                    <a:lnTo>
                      <a:pt x="4" y="2"/>
                    </a:lnTo>
                    <a:lnTo>
                      <a:pt x="8" y="5"/>
                    </a:lnTo>
                    <a:lnTo>
                      <a:pt x="14" y="14"/>
                    </a:lnTo>
                    <a:lnTo>
                      <a:pt x="22" y="25"/>
                    </a:lnTo>
                    <a:lnTo>
                      <a:pt x="30" y="40"/>
                    </a:lnTo>
                    <a:lnTo>
                      <a:pt x="55" y="84"/>
                    </a:lnTo>
                    <a:lnTo>
                      <a:pt x="88" y="144"/>
                    </a:lnTo>
                    <a:lnTo>
                      <a:pt x="126" y="221"/>
                    </a:lnTo>
                    <a:lnTo>
                      <a:pt x="171" y="309"/>
                    </a:lnTo>
                    <a:lnTo>
                      <a:pt x="222" y="407"/>
                    </a:lnTo>
                    <a:lnTo>
                      <a:pt x="279" y="512"/>
                    </a:lnTo>
                    <a:lnTo>
                      <a:pt x="337" y="623"/>
                    </a:lnTo>
                    <a:lnTo>
                      <a:pt x="400" y="737"/>
                    </a:lnTo>
                    <a:lnTo>
                      <a:pt x="462" y="853"/>
                    </a:lnTo>
                    <a:lnTo>
                      <a:pt x="524" y="968"/>
                    </a:lnTo>
                    <a:lnTo>
                      <a:pt x="587" y="1081"/>
                    </a:lnTo>
                    <a:lnTo>
                      <a:pt x="647" y="1190"/>
                    </a:lnTo>
                    <a:lnTo>
                      <a:pt x="704" y="1291"/>
                    </a:lnTo>
                    <a:lnTo>
                      <a:pt x="758" y="1386"/>
                    </a:lnTo>
                    <a:lnTo>
                      <a:pt x="805" y="1468"/>
                    </a:lnTo>
                    <a:lnTo>
                      <a:pt x="848" y="1539"/>
                    </a:lnTo>
                    <a:lnTo>
                      <a:pt x="881" y="1597"/>
                    </a:lnTo>
                    <a:lnTo>
                      <a:pt x="908" y="1637"/>
                    </a:lnTo>
                    <a:lnTo>
                      <a:pt x="927" y="1668"/>
                    </a:lnTo>
                    <a:lnTo>
                      <a:pt x="947" y="1702"/>
                    </a:lnTo>
                    <a:lnTo>
                      <a:pt x="965" y="1737"/>
                    </a:lnTo>
                    <a:lnTo>
                      <a:pt x="982" y="1771"/>
                    </a:lnTo>
                    <a:lnTo>
                      <a:pt x="1012" y="1840"/>
                    </a:lnTo>
                    <a:lnTo>
                      <a:pt x="1036" y="1903"/>
                    </a:lnTo>
                    <a:lnTo>
                      <a:pt x="1056" y="1952"/>
                    </a:lnTo>
                    <a:lnTo>
                      <a:pt x="1070" y="1986"/>
                    </a:lnTo>
                    <a:lnTo>
                      <a:pt x="1072" y="1992"/>
                    </a:lnTo>
                    <a:lnTo>
                      <a:pt x="1073" y="1996"/>
                    </a:lnTo>
                    <a:lnTo>
                      <a:pt x="1076" y="1997"/>
                    </a:lnTo>
                    <a:lnTo>
                      <a:pt x="1077" y="1999"/>
                    </a:lnTo>
                    <a:lnTo>
                      <a:pt x="1078" y="1997"/>
                    </a:lnTo>
                    <a:lnTo>
                      <a:pt x="1080" y="1994"/>
                    </a:lnTo>
                    <a:lnTo>
                      <a:pt x="1080" y="1990"/>
                    </a:lnTo>
                    <a:lnTo>
                      <a:pt x="1080" y="1982"/>
                    </a:lnTo>
                    <a:lnTo>
                      <a:pt x="1082" y="1940"/>
                    </a:lnTo>
                    <a:lnTo>
                      <a:pt x="1086" y="1884"/>
                    </a:lnTo>
                    <a:lnTo>
                      <a:pt x="1091" y="1825"/>
                    </a:lnTo>
                    <a:lnTo>
                      <a:pt x="1097" y="1771"/>
                    </a:lnTo>
                    <a:lnTo>
                      <a:pt x="1101" y="1749"/>
                    </a:lnTo>
                    <a:lnTo>
                      <a:pt x="1103" y="1732"/>
                    </a:lnTo>
                    <a:lnTo>
                      <a:pt x="1107" y="1720"/>
                    </a:lnTo>
                    <a:lnTo>
                      <a:pt x="1110" y="1715"/>
                    </a:lnTo>
                    <a:lnTo>
                      <a:pt x="1111" y="1717"/>
                    </a:lnTo>
                    <a:lnTo>
                      <a:pt x="1112" y="1719"/>
                    </a:lnTo>
                    <a:lnTo>
                      <a:pt x="1112" y="1724"/>
                    </a:lnTo>
                    <a:lnTo>
                      <a:pt x="1113" y="1732"/>
                    </a:lnTo>
                    <a:lnTo>
                      <a:pt x="1115" y="1755"/>
                    </a:lnTo>
                    <a:lnTo>
                      <a:pt x="1115" y="1790"/>
                    </a:lnTo>
                    <a:lnTo>
                      <a:pt x="1116" y="1869"/>
                    </a:lnTo>
                    <a:lnTo>
                      <a:pt x="1116" y="1944"/>
                    </a:lnTo>
                    <a:lnTo>
                      <a:pt x="1117" y="1977"/>
                    </a:lnTo>
                    <a:lnTo>
                      <a:pt x="1116" y="2010"/>
                    </a:lnTo>
                    <a:lnTo>
                      <a:pt x="1116" y="2039"/>
                    </a:lnTo>
                    <a:lnTo>
                      <a:pt x="1113" y="2065"/>
                    </a:lnTo>
                    <a:lnTo>
                      <a:pt x="1111" y="2088"/>
                    </a:lnTo>
                    <a:lnTo>
                      <a:pt x="1106" y="2107"/>
                    </a:lnTo>
                    <a:lnTo>
                      <a:pt x="1103" y="2115"/>
                    </a:lnTo>
                    <a:lnTo>
                      <a:pt x="1101" y="2122"/>
                    </a:lnTo>
                    <a:lnTo>
                      <a:pt x="1097" y="2128"/>
                    </a:lnTo>
                    <a:lnTo>
                      <a:pt x="1093" y="2133"/>
                    </a:lnTo>
                    <a:lnTo>
                      <a:pt x="1090" y="2137"/>
                    </a:lnTo>
                    <a:lnTo>
                      <a:pt x="1085" y="2140"/>
                    </a:lnTo>
                    <a:lnTo>
                      <a:pt x="1080" y="2140"/>
                    </a:lnTo>
                    <a:lnTo>
                      <a:pt x="1073" y="2140"/>
                    </a:lnTo>
                    <a:lnTo>
                      <a:pt x="1067" y="2138"/>
                    </a:lnTo>
                    <a:lnTo>
                      <a:pt x="1061" y="2136"/>
                    </a:lnTo>
                    <a:lnTo>
                      <a:pt x="1054" y="2131"/>
                    </a:lnTo>
                    <a:lnTo>
                      <a:pt x="1046" y="2126"/>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17" name="Freeform 60">
                <a:extLst>
                  <a:ext uri="{FF2B5EF4-FFF2-40B4-BE49-F238E27FC236}">
                    <a16:creationId xmlns:a16="http://schemas.microsoft.com/office/drawing/2014/main" xmlns="" id="{E3743879-9C97-63F3-D014-A6B117C495E7}"/>
                  </a:ext>
                </a:extLst>
              </p:cNvPr>
              <p:cNvSpPr>
                <a:spLocks/>
              </p:cNvSpPr>
              <p:nvPr/>
            </p:nvSpPr>
            <p:spPr bwMode="auto">
              <a:xfrm>
                <a:off x="2565" y="3877"/>
                <a:ext cx="144" cy="250"/>
              </a:xfrm>
              <a:custGeom>
                <a:avLst/>
                <a:gdLst>
                  <a:gd name="T0" fmla="*/ 0 w 721"/>
                  <a:gd name="T1" fmla="*/ 0 h 1251"/>
                  <a:gd name="T2" fmla="*/ 0 w 721"/>
                  <a:gd name="T3" fmla="*/ 0 h 1251"/>
                  <a:gd name="T4" fmla="*/ 0 w 721"/>
                  <a:gd name="T5" fmla="*/ 0 h 1251"/>
                  <a:gd name="T6" fmla="*/ 0 w 721"/>
                  <a:gd name="T7" fmla="*/ 0 h 1251"/>
                  <a:gd name="T8" fmla="*/ 0 w 721"/>
                  <a:gd name="T9" fmla="*/ 0 h 1251"/>
                  <a:gd name="T10" fmla="*/ 0 w 721"/>
                  <a:gd name="T11" fmla="*/ 0 h 1251"/>
                  <a:gd name="T12" fmla="*/ 0 w 721"/>
                  <a:gd name="T13" fmla="*/ 0 h 1251"/>
                  <a:gd name="T14" fmla="*/ 0 w 721"/>
                  <a:gd name="T15" fmla="*/ 0 h 1251"/>
                  <a:gd name="T16" fmla="*/ 0 w 721"/>
                  <a:gd name="T17" fmla="*/ 0 h 1251"/>
                  <a:gd name="T18" fmla="*/ 0 w 721"/>
                  <a:gd name="T19" fmla="*/ 0 h 1251"/>
                  <a:gd name="T20" fmla="*/ 0 w 721"/>
                  <a:gd name="T21" fmla="*/ 0 h 1251"/>
                  <a:gd name="T22" fmla="*/ 0 w 721"/>
                  <a:gd name="T23" fmla="*/ 0 h 1251"/>
                  <a:gd name="T24" fmla="*/ 0 w 721"/>
                  <a:gd name="T25" fmla="*/ 0 h 1251"/>
                  <a:gd name="T26" fmla="*/ 0 w 721"/>
                  <a:gd name="T27" fmla="*/ 0 h 1251"/>
                  <a:gd name="T28" fmla="*/ 0 w 721"/>
                  <a:gd name="T29" fmla="*/ 0 h 1251"/>
                  <a:gd name="T30" fmla="*/ 0 w 721"/>
                  <a:gd name="T31" fmla="*/ 0 h 1251"/>
                  <a:gd name="T32" fmla="*/ 0 w 721"/>
                  <a:gd name="T33" fmla="*/ 0 h 1251"/>
                  <a:gd name="T34" fmla="*/ 0 w 721"/>
                  <a:gd name="T35" fmla="*/ 0 h 1251"/>
                  <a:gd name="T36" fmla="*/ 0 w 721"/>
                  <a:gd name="T37" fmla="*/ 0 h 1251"/>
                  <a:gd name="T38" fmla="*/ 0 w 721"/>
                  <a:gd name="T39" fmla="*/ 0 h 1251"/>
                  <a:gd name="T40" fmla="*/ 0 w 721"/>
                  <a:gd name="T41" fmla="*/ 0 h 1251"/>
                  <a:gd name="T42" fmla="*/ 0 w 721"/>
                  <a:gd name="T43" fmla="*/ 0 h 1251"/>
                  <a:gd name="T44" fmla="*/ 0 w 721"/>
                  <a:gd name="T45" fmla="*/ 0 h 1251"/>
                  <a:gd name="T46" fmla="*/ 0 w 721"/>
                  <a:gd name="T47" fmla="*/ 0 h 1251"/>
                  <a:gd name="T48" fmla="*/ 0 w 721"/>
                  <a:gd name="T49" fmla="*/ 0 h 1251"/>
                  <a:gd name="T50" fmla="*/ 0 w 721"/>
                  <a:gd name="T51" fmla="*/ 0 h 1251"/>
                  <a:gd name="T52" fmla="*/ 0 w 721"/>
                  <a:gd name="T53" fmla="*/ 0 h 1251"/>
                  <a:gd name="T54" fmla="*/ 0 w 721"/>
                  <a:gd name="T55" fmla="*/ 0 h 1251"/>
                  <a:gd name="T56" fmla="*/ 0 w 721"/>
                  <a:gd name="T57" fmla="*/ 0 h 1251"/>
                  <a:gd name="T58" fmla="*/ 0 w 721"/>
                  <a:gd name="T59" fmla="*/ 0 h 1251"/>
                  <a:gd name="T60" fmla="*/ 0 w 721"/>
                  <a:gd name="T61" fmla="*/ 0 h 1251"/>
                  <a:gd name="T62" fmla="*/ 0 w 721"/>
                  <a:gd name="T63" fmla="*/ 0 h 1251"/>
                  <a:gd name="T64" fmla="*/ 0 w 721"/>
                  <a:gd name="T65" fmla="*/ 0 h 1251"/>
                  <a:gd name="T66" fmla="*/ 0 w 721"/>
                  <a:gd name="T67" fmla="*/ 0 h 1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1"/>
                  <a:gd name="T103" fmla="*/ 0 h 1251"/>
                  <a:gd name="T104" fmla="*/ 721 w 721"/>
                  <a:gd name="T105" fmla="*/ 1251 h 1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1" h="1251">
                    <a:moveTo>
                      <a:pt x="721" y="1251"/>
                    </a:moveTo>
                    <a:lnTo>
                      <a:pt x="715" y="1240"/>
                    </a:lnTo>
                    <a:lnTo>
                      <a:pt x="697" y="1207"/>
                    </a:lnTo>
                    <a:lnTo>
                      <a:pt x="670" y="1159"/>
                    </a:lnTo>
                    <a:lnTo>
                      <a:pt x="634" y="1096"/>
                    </a:lnTo>
                    <a:lnTo>
                      <a:pt x="592" y="1026"/>
                    </a:lnTo>
                    <a:lnTo>
                      <a:pt x="545" y="951"/>
                    </a:lnTo>
                    <a:lnTo>
                      <a:pt x="521" y="913"/>
                    </a:lnTo>
                    <a:lnTo>
                      <a:pt x="495" y="875"/>
                    </a:lnTo>
                    <a:lnTo>
                      <a:pt x="470" y="838"/>
                    </a:lnTo>
                    <a:lnTo>
                      <a:pt x="444" y="802"/>
                    </a:lnTo>
                    <a:lnTo>
                      <a:pt x="400" y="739"/>
                    </a:lnTo>
                    <a:lnTo>
                      <a:pt x="371" y="696"/>
                    </a:lnTo>
                    <a:lnTo>
                      <a:pt x="361" y="677"/>
                    </a:lnTo>
                    <a:lnTo>
                      <a:pt x="353" y="661"/>
                    </a:lnTo>
                    <a:lnTo>
                      <a:pt x="347" y="646"/>
                    </a:lnTo>
                    <a:lnTo>
                      <a:pt x="340" y="632"/>
                    </a:lnTo>
                    <a:lnTo>
                      <a:pt x="330" y="601"/>
                    </a:lnTo>
                    <a:lnTo>
                      <a:pt x="318" y="562"/>
                    </a:lnTo>
                    <a:lnTo>
                      <a:pt x="310" y="537"/>
                    </a:lnTo>
                    <a:lnTo>
                      <a:pt x="299" y="508"/>
                    </a:lnTo>
                    <a:lnTo>
                      <a:pt x="287" y="475"/>
                    </a:lnTo>
                    <a:lnTo>
                      <a:pt x="270" y="436"/>
                    </a:lnTo>
                    <a:lnTo>
                      <a:pt x="252" y="394"/>
                    </a:lnTo>
                    <a:lnTo>
                      <a:pt x="230" y="352"/>
                    </a:lnTo>
                    <a:lnTo>
                      <a:pt x="209" y="311"/>
                    </a:lnTo>
                    <a:lnTo>
                      <a:pt x="187" y="272"/>
                    </a:lnTo>
                    <a:lnTo>
                      <a:pt x="164" y="234"/>
                    </a:lnTo>
                    <a:lnTo>
                      <a:pt x="142" y="199"/>
                    </a:lnTo>
                    <a:lnTo>
                      <a:pt x="119" y="165"/>
                    </a:lnTo>
                    <a:lnTo>
                      <a:pt x="98" y="133"/>
                    </a:lnTo>
                    <a:lnTo>
                      <a:pt x="60" y="79"/>
                    </a:lnTo>
                    <a:lnTo>
                      <a:pt x="27" y="37"/>
                    </a:lnTo>
                    <a:lnTo>
                      <a:pt x="7" y="10"/>
                    </a:lnTo>
                    <a:lnTo>
                      <a:pt x="0" y="0"/>
                    </a:lnTo>
                    <a:lnTo>
                      <a:pt x="10" y="17"/>
                    </a:lnTo>
                    <a:lnTo>
                      <a:pt x="38" y="60"/>
                    </a:lnTo>
                    <a:lnTo>
                      <a:pt x="79" y="125"/>
                    </a:lnTo>
                    <a:lnTo>
                      <a:pt x="127" y="203"/>
                    </a:lnTo>
                    <a:lnTo>
                      <a:pt x="152" y="245"/>
                    </a:lnTo>
                    <a:lnTo>
                      <a:pt x="176" y="289"/>
                    </a:lnTo>
                    <a:lnTo>
                      <a:pt x="199" y="331"/>
                    </a:lnTo>
                    <a:lnTo>
                      <a:pt x="220" y="374"/>
                    </a:lnTo>
                    <a:lnTo>
                      <a:pt x="238" y="415"/>
                    </a:lnTo>
                    <a:lnTo>
                      <a:pt x="253" y="453"/>
                    </a:lnTo>
                    <a:lnTo>
                      <a:pt x="259" y="472"/>
                    </a:lnTo>
                    <a:lnTo>
                      <a:pt x="264" y="488"/>
                    </a:lnTo>
                    <a:lnTo>
                      <a:pt x="268" y="505"/>
                    </a:lnTo>
                    <a:lnTo>
                      <a:pt x="270" y="520"/>
                    </a:lnTo>
                    <a:lnTo>
                      <a:pt x="274" y="548"/>
                    </a:lnTo>
                    <a:lnTo>
                      <a:pt x="278" y="572"/>
                    </a:lnTo>
                    <a:lnTo>
                      <a:pt x="283" y="594"/>
                    </a:lnTo>
                    <a:lnTo>
                      <a:pt x="289" y="614"/>
                    </a:lnTo>
                    <a:lnTo>
                      <a:pt x="295" y="632"/>
                    </a:lnTo>
                    <a:lnTo>
                      <a:pt x="302" y="647"/>
                    </a:lnTo>
                    <a:lnTo>
                      <a:pt x="309" y="661"/>
                    </a:lnTo>
                    <a:lnTo>
                      <a:pt x="317" y="673"/>
                    </a:lnTo>
                    <a:lnTo>
                      <a:pt x="334" y="697"/>
                    </a:lnTo>
                    <a:lnTo>
                      <a:pt x="352" y="719"/>
                    </a:lnTo>
                    <a:lnTo>
                      <a:pt x="370" y="743"/>
                    </a:lnTo>
                    <a:lnTo>
                      <a:pt x="389" y="772"/>
                    </a:lnTo>
                    <a:lnTo>
                      <a:pt x="419" y="818"/>
                    </a:lnTo>
                    <a:lnTo>
                      <a:pt x="464" y="884"/>
                    </a:lnTo>
                    <a:lnTo>
                      <a:pt x="517" y="963"/>
                    </a:lnTo>
                    <a:lnTo>
                      <a:pt x="575" y="1045"/>
                    </a:lnTo>
                    <a:lnTo>
                      <a:pt x="630" y="1122"/>
                    </a:lnTo>
                    <a:lnTo>
                      <a:pt x="676" y="1189"/>
                    </a:lnTo>
                    <a:lnTo>
                      <a:pt x="708" y="1235"/>
                    </a:lnTo>
                    <a:lnTo>
                      <a:pt x="721" y="1251"/>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18" name="Freeform 61">
                <a:extLst>
                  <a:ext uri="{FF2B5EF4-FFF2-40B4-BE49-F238E27FC236}">
                    <a16:creationId xmlns:a16="http://schemas.microsoft.com/office/drawing/2014/main" xmlns="" id="{1B3B00E2-404F-ED79-3648-6B778EED57C3}"/>
                  </a:ext>
                </a:extLst>
              </p:cNvPr>
              <p:cNvSpPr>
                <a:spLocks/>
              </p:cNvSpPr>
              <p:nvPr/>
            </p:nvSpPr>
            <p:spPr bwMode="auto">
              <a:xfrm>
                <a:off x="2299" y="3696"/>
                <a:ext cx="155" cy="372"/>
              </a:xfrm>
              <a:custGeom>
                <a:avLst/>
                <a:gdLst>
                  <a:gd name="T0" fmla="*/ 0 w 777"/>
                  <a:gd name="T1" fmla="*/ 0 h 1858"/>
                  <a:gd name="T2" fmla="*/ 0 w 777"/>
                  <a:gd name="T3" fmla="*/ 0 h 1858"/>
                  <a:gd name="T4" fmla="*/ 0 w 777"/>
                  <a:gd name="T5" fmla="*/ 0 h 1858"/>
                  <a:gd name="T6" fmla="*/ 0 w 777"/>
                  <a:gd name="T7" fmla="*/ 0 h 1858"/>
                  <a:gd name="T8" fmla="*/ 0 w 777"/>
                  <a:gd name="T9" fmla="*/ 0 h 1858"/>
                  <a:gd name="T10" fmla="*/ 0 w 777"/>
                  <a:gd name="T11" fmla="*/ 0 h 1858"/>
                  <a:gd name="T12" fmla="*/ 0 w 777"/>
                  <a:gd name="T13" fmla="*/ 0 h 1858"/>
                  <a:gd name="T14" fmla="*/ 0 w 777"/>
                  <a:gd name="T15" fmla="*/ 0 h 1858"/>
                  <a:gd name="T16" fmla="*/ 0 w 777"/>
                  <a:gd name="T17" fmla="*/ 0 h 1858"/>
                  <a:gd name="T18" fmla="*/ 0 w 777"/>
                  <a:gd name="T19" fmla="*/ 0 h 1858"/>
                  <a:gd name="T20" fmla="*/ 0 w 777"/>
                  <a:gd name="T21" fmla="*/ 0 h 1858"/>
                  <a:gd name="T22" fmla="*/ 0 w 777"/>
                  <a:gd name="T23" fmla="*/ 0 h 1858"/>
                  <a:gd name="T24" fmla="*/ 0 w 777"/>
                  <a:gd name="T25" fmla="*/ 0 h 1858"/>
                  <a:gd name="T26" fmla="*/ 0 w 777"/>
                  <a:gd name="T27" fmla="*/ 0 h 1858"/>
                  <a:gd name="T28" fmla="*/ 0 w 777"/>
                  <a:gd name="T29" fmla="*/ 0 h 1858"/>
                  <a:gd name="T30" fmla="*/ 0 w 777"/>
                  <a:gd name="T31" fmla="*/ 0 h 1858"/>
                  <a:gd name="T32" fmla="*/ 0 w 777"/>
                  <a:gd name="T33" fmla="*/ 0 h 1858"/>
                  <a:gd name="T34" fmla="*/ 0 w 777"/>
                  <a:gd name="T35" fmla="*/ 0 h 1858"/>
                  <a:gd name="T36" fmla="*/ 0 w 777"/>
                  <a:gd name="T37" fmla="*/ 0 h 1858"/>
                  <a:gd name="T38" fmla="*/ 0 w 777"/>
                  <a:gd name="T39" fmla="*/ 0 h 1858"/>
                  <a:gd name="T40" fmla="*/ 0 w 777"/>
                  <a:gd name="T41" fmla="*/ 0 h 1858"/>
                  <a:gd name="T42" fmla="*/ 0 w 777"/>
                  <a:gd name="T43" fmla="*/ 0 h 1858"/>
                  <a:gd name="T44" fmla="*/ 0 w 777"/>
                  <a:gd name="T45" fmla="*/ 0 h 1858"/>
                  <a:gd name="T46" fmla="*/ 0 w 777"/>
                  <a:gd name="T47" fmla="*/ 0 h 1858"/>
                  <a:gd name="T48" fmla="*/ 0 w 777"/>
                  <a:gd name="T49" fmla="*/ 0 h 1858"/>
                  <a:gd name="T50" fmla="*/ 0 w 777"/>
                  <a:gd name="T51" fmla="*/ 0 h 1858"/>
                  <a:gd name="T52" fmla="*/ 0 w 777"/>
                  <a:gd name="T53" fmla="*/ 0 h 1858"/>
                  <a:gd name="T54" fmla="*/ 0 w 777"/>
                  <a:gd name="T55" fmla="*/ 0 h 1858"/>
                  <a:gd name="T56" fmla="*/ 0 w 777"/>
                  <a:gd name="T57" fmla="*/ 0 h 1858"/>
                  <a:gd name="T58" fmla="*/ 0 w 777"/>
                  <a:gd name="T59" fmla="*/ 0 h 1858"/>
                  <a:gd name="T60" fmla="*/ 0 w 777"/>
                  <a:gd name="T61" fmla="*/ 0 h 1858"/>
                  <a:gd name="T62" fmla="*/ 0 w 777"/>
                  <a:gd name="T63" fmla="*/ 0 h 1858"/>
                  <a:gd name="T64" fmla="*/ 0 w 777"/>
                  <a:gd name="T65" fmla="*/ 0 h 1858"/>
                  <a:gd name="T66" fmla="*/ 0 w 777"/>
                  <a:gd name="T67" fmla="*/ 0 h 1858"/>
                  <a:gd name="T68" fmla="*/ 0 w 777"/>
                  <a:gd name="T69" fmla="*/ 0 h 1858"/>
                  <a:gd name="T70" fmla="*/ 0 w 777"/>
                  <a:gd name="T71" fmla="*/ 0 h 1858"/>
                  <a:gd name="T72" fmla="*/ 0 w 777"/>
                  <a:gd name="T73" fmla="*/ 0 h 1858"/>
                  <a:gd name="T74" fmla="*/ 0 w 777"/>
                  <a:gd name="T75" fmla="*/ 0 h 1858"/>
                  <a:gd name="T76" fmla="*/ 0 w 777"/>
                  <a:gd name="T77" fmla="*/ 0 h 1858"/>
                  <a:gd name="T78" fmla="*/ 0 w 777"/>
                  <a:gd name="T79" fmla="*/ 0 h 1858"/>
                  <a:gd name="T80" fmla="*/ 0 w 777"/>
                  <a:gd name="T81" fmla="*/ 0 h 1858"/>
                  <a:gd name="T82" fmla="*/ 0 w 777"/>
                  <a:gd name="T83" fmla="*/ 0 h 1858"/>
                  <a:gd name="T84" fmla="*/ 0 w 777"/>
                  <a:gd name="T85" fmla="*/ 0 h 1858"/>
                  <a:gd name="T86" fmla="*/ 0 w 777"/>
                  <a:gd name="T87" fmla="*/ 0 h 1858"/>
                  <a:gd name="T88" fmla="*/ 0 w 777"/>
                  <a:gd name="T89" fmla="*/ 0 h 1858"/>
                  <a:gd name="T90" fmla="*/ 0 w 777"/>
                  <a:gd name="T91" fmla="*/ 0 h 1858"/>
                  <a:gd name="T92" fmla="*/ 0 w 777"/>
                  <a:gd name="T93" fmla="*/ 0 h 1858"/>
                  <a:gd name="T94" fmla="*/ 0 w 777"/>
                  <a:gd name="T95" fmla="*/ 0 h 1858"/>
                  <a:gd name="T96" fmla="*/ 0 w 777"/>
                  <a:gd name="T97" fmla="*/ 0 h 1858"/>
                  <a:gd name="T98" fmla="*/ 0 w 777"/>
                  <a:gd name="T99" fmla="*/ 0 h 1858"/>
                  <a:gd name="T100" fmla="*/ 0 w 777"/>
                  <a:gd name="T101" fmla="*/ 0 h 1858"/>
                  <a:gd name="T102" fmla="*/ 0 w 777"/>
                  <a:gd name="T103" fmla="*/ 0 h 1858"/>
                  <a:gd name="T104" fmla="*/ 0 w 777"/>
                  <a:gd name="T105" fmla="*/ 0 h 1858"/>
                  <a:gd name="T106" fmla="*/ 0 w 777"/>
                  <a:gd name="T107" fmla="*/ 0 h 1858"/>
                  <a:gd name="T108" fmla="*/ 0 w 777"/>
                  <a:gd name="T109" fmla="*/ 0 h 1858"/>
                  <a:gd name="T110" fmla="*/ 0 w 777"/>
                  <a:gd name="T111" fmla="*/ 0 h 1858"/>
                  <a:gd name="T112" fmla="*/ 0 w 777"/>
                  <a:gd name="T113" fmla="*/ 0 h 1858"/>
                  <a:gd name="T114" fmla="*/ 0 w 777"/>
                  <a:gd name="T115" fmla="*/ 0 h 1858"/>
                  <a:gd name="T116" fmla="*/ 0 w 777"/>
                  <a:gd name="T117" fmla="*/ 0 h 1858"/>
                  <a:gd name="T118" fmla="*/ 0 w 777"/>
                  <a:gd name="T119" fmla="*/ 0 h 1858"/>
                  <a:gd name="T120" fmla="*/ 0 w 777"/>
                  <a:gd name="T121" fmla="*/ 0 h 1858"/>
                  <a:gd name="T122" fmla="*/ 0 w 777"/>
                  <a:gd name="T123" fmla="*/ 0 h 1858"/>
                  <a:gd name="T124" fmla="*/ 0 w 777"/>
                  <a:gd name="T125" fmla="*/ 0 h 18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7"/>
                  <a:gd name="T190" fmla="*/ 0 h 1858"/>
                  <a:gd name="T191" fmla="*/ 777 w 777"/>
                  <a:gd name="T192" fmla="*/ 1858 h 18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7" h="1858">
                    <a:moveTo>
                      <a:pt x="777" y="1858"/>
                    </a:moveTo>
                    <a:lnTo>
                      <a:pt x="769" y="1848"/>
                    </a:lnTo>
                    <a:lnTo>
                      <a:pt x="748" y="1821"/>
                    </a:lnTo>
                    <a:lnTo>
                      <a:pt x="717" y="1780"/>
                    </a:lnTo>
                    <a:lnTo>
                      <a:pt x="678" y="1728"/>
                    </a:lnTo>
                    <a:lnTo>
                      <a:pt x="636" y="1670"/>
                    </a:lnTo>
                    <a:lnTo>
                      <a:pt x="591" y="1607"/>
                    </a:lnTo>
                    <a:lnTo>
                      <a:pt x="548" y="1546"/>
                    </a:lnTo>
                    <a:lnTo>
                      <a:pt x="510" y="1487"/>
                    </a:lnTo>
                    <a:lnTo>
                      <a:pt x="492" y="1458"/>
                    </a:lnTo>
                    <a:lnTo>
                      <a:pt x="473" y="1424"/>
                    </a:lnTo>
                    <a:lnTo>
                      <a:pt x="453" y="1386"/>
                    </a:lnTo>
                    <a:lnTo>
                      <a:pt x="433" y="1345"/>
                    </a:lnTo>
                    <a:lnTo>
                      <a:pt x="413" y="1303"/>
                    </a:lnTo>
                    <a:lnTo>
                      <a:pt x="394" y="1257"/>
                    </a:lnTo>
                    <a:lnTo>
                      <a:pt x="374" y="1210"/>
                    </a:lnTo>
                    <a:lnTo>
                      <a:pt x="355" y="1162"/>
                    </a:lnTo>
                    <a:lnTo>
                      <a:pt x="336" y="1113"/>
                    </a:lnTo>
                    <a:lnTo>
                      <a:pt x="317" y="1064"/>
                    </a:lnTo>
                    <a:lnTo>
                      <a:pt x="301" y="1014"/>
                    </a:lnTo>
                    <a:lnTo>
                      <a:pt x="286" y="966"/>
                    </a:lnTo>
                    <a:lnTo>
                      <a:pt x="272" y="918"/>
                    </a:lnTo>
                    <a:lnTo>
                      <a:pt x="260" y="872"/>
                    </a:lnTo>
                    <a:lnTo>
                      <a:pt x="251" y="827"/>
                    </a:lnTo>
                    <a:lnTo>
                      <a:pt x="243" y="785"/>
                    </a:lnTo>
                    <a:lnTo>
                      <a:pt x="238" y="745"/>
                    </a:lnTo>
                    <a:lnTo>
                      <a:pt x="233" y="707"/>
                    </a:lnTo>
                    <a:lnTo>
                      <a:pt x="230" y="671"/>
                    </a:lnTo>
                    <a:lnTo>
                      <a:pt x="228" y="636"/>
                    </a:lnTo>
                    <a:lnTo>
                      <a:pt x="225" y="571"/>
                    </a:lnTo>
                    <a:lnTo>
                      <a:pt x="223" y="511"/>
                    </a:lnTo>
                    <a:lnTo>
                      <a:pt x="220" y="484"/>
                    </a:lnTo>
                    <a:lnTo>
                      <a:pt x="219" y="457"/>
                    </a:lnTo>
                    <a:lnTo>
                      <a:pt x="215" y="432"/>
                    </a:lnTo>
                    <a:lnTo>
                      <a:pt x="211" y="407"/>
                    </a:lnTo>
                    <a:lnTo>
                      <a:pt x="205" y="383"/>
                    </a:lnTo>
                    <a:lnTo>
                      <a:pt x="199" y="359"/>
                    </a:lnTo>
                    <a:lnTo>
                      <a:pt x="190" y="338"/>
                    </a:lnTo>
                    <a:lnTo>
                      <a:pt x="179" y="315"/>
                    </a:lnTo>
                    <a:lnTo>
                      <a:pt x="154" y="268"/>
                    </a:lnTo>
                    <a:lnTo>
                      <a:pt x="126" y="213"/>
                    </a:lnTo>
                    <a:lnTo>
                      <a:pt x="97" y="156"/>
                    </a:lnTo>
                    <a:lnTo>
                      <a:pt x="68" y="101"/>
                    </a:lnTo>
                    <a:lnTo>
                      <a:pt x="42" y="53"/>
                    </a:lnTo>
                    <a:lnTo>
                      <a:pt x="20" y="18"/>
                    </a:lnTo>
                    <a:lnTo>
                      <a:pt x="13" y="7"/>
                    </a:lnTo>
                    <a:lnTo>
                      <a:pt x="7" y="1"/>
                    </a:lnTo>
                    <a:lnTo>
                      <a:pt x="4" y="0"/>
                    </a:lnTo>
                    <a:lnTo>
                      <a:pt x="3" y="0"/>
                    </a:lnTo>
                    <a:lnTo>
                      <a:pt x="2" y="1"/>
                    </a:lnTo>
                    <a:lnTo>
                      <a:pt x="0" y="5"/>
                    </a:lnTo>
                    <a:lnTo>
                      <a:pt x="3" y="16"/>
                    </a:lnTo>
                    <a:lnTo>
                      <a:pt x="9" y="32"/>
                    </a:lnTo>
                    <a:lnTo>
                      <a:pt x="18" y="53"/>
                    </a:lnTo>
                    <a:lnTo>
                      <a:pt x="29" y="80"/>
                    </a:lnTo>
                    <a:lnTo>
                      <a:pt x="58" y="141"/>
                    </a:lnTo>
                    <a:lnTo>
                      <a:pt x="90" y="213"/>
                    </a:lnTo>
                    <a:lnTo>
                      <a:pt x="107" y="251"/>
                    </a:lnTo>
                    <a:lnTo>
                      <a:pt x="123" y="289"/>
                    </a:lnTo>
                    <a:lnTo>
                      <a:pt x="138" y="327"/>
                    </a:lnTo>
                    <a:lnTo>
                      <a:pt x="151" y="365"/>
                    </a:lnTo>
                    <a:lnTo>
                      <a:pt x="163" y="402"/>
                    </a:lnTo>
                    <a:lnTo>
                      <a:pt x="171" y="437"/>
                    </a:lnTo>
                    <a:lnTo>
                      <a:pt x="174" y="453"/>
                    </a:lnTo>
                    <a:lnTo>
                      <a:pt x="176" y="469"/>
                    </a:lnTo>
                    <a:lnTo>
                      <a:pt x="179" y="484"/>
                    </a:lnTo>
                    <a:lnTo>
                      <a:pt x="179" y="499"/>
                    </a:lnTo>
                    <a:lnTo>
                      <a:pt x="180" y="530"/>
                    </a:lnTo>
                    <a:lnTo>
                      <a:pt x="183" y="568"/>
                    </a:lnTo>
                    <a:lnTo>
                      <a:pt x="188" y="613"/>
                    </a:lnTo>
                    <a:lnTo>
                      <a:pt x="194" y="660"/>
                    </a:lnTo>
                    <a:lnTo>
                      <a:pt x="201" y="712"/>
                    </a:lnTo>
                    <a:lnTo>
                      <a:pt x="209" y="767"/>
                    </a:lnTo>
                    <a:lnTo>
                      <a:pt x="219" y="825"/>
                    </a:lnTo>
                    <a:lnTo>
                      <a:pt x="229" y="882"/>
                    </a:lnTo>
                    <a:lnTo>
                      <a:pt x="250" y="994"/>
                    </a:lnTo>
                    <a:lnTo>
                      <a:pt x="272" y="1099"/>
                    </a:lnTo>
                    <a:lnTo>
                      <a:pt x="284" y="1145"/>
                    </a:lnTo>
                    <a:lnTo>
                      <a:pt x="294" y="1187"/>
                    </a:lnTo>
                    <a:lnTo>
                      <a:pt x="304" y="1222"/>
                    </a:lnTo>
                    <a:lnTo>
                      <a:pt x="312" y="1250"/>
                    </a:lnTo>
                    <a:lnTo>
                      <a:pt x="315" y="1262"/>
                    </a:lnTo>
                    <a:lnTo>
                      <a:pt x="317" y="1272"/>
                    </a:lnTo>
                    <a:lnTo>
                      <a:pt x="317" y="1279"/>
                    </a:lnTo>
                    <a:lnTo>
                      <a:pt x="316" y="1285"/>
                    </a:lnTo>
                    <a:lnTo>
                      <a:pt x="315" y="1290"/>
                    </a:lnTo>
                    <a:lnTo>
                      <a:pt x="311" y="1294"/>
                    </a:lnTo>
                    <a:lnTo>
                      <a:pt x="307" y="1297"/>
                    </a:lnTo>
                    <a:lnTo>
                      <a:pt x="304" y="1298"/>
                    </a:lnTo>
                    <a:lnTo>
                      <a:pt x="292" y="1298"/>
                    </a:lnTo>
                    <a:lnTo>
                      <a:pt x="280" y="1295"/>
                    </a:lnTo>
                    <a:lnTo>
                      <a:pt x="267" y="1290"/>
                    </a:lnTo>
                    <a:lnTo>
                      <a:pt x="254" y="1287"/>
                    </a:lnTo>
                    <a:lnTo>
                      <a:pt x="241" y="1283"/>
                    </a:lnTo>
                    <a:lnTo>
                      <a:pt x="230" y="1280"/>
                    </a:lnTo>
                    <a:lnTo>
                      <a:pt x="225" y="1280"/>
                    </a:lnTo>
                    <a:lnTo>
                      <a:pt x="221" y="1280"/>
                    </a:lnTo>
                    <a:lnTo>
                      <a:pt x="218" y="1283"/>
                    </a:lnTo>
                    <a:lnTo>
                      <a:pt x="215" y="1285"/>
                    </a:lnTo>
                    <a:lnTo>
                      <a:pt x="214" y="1289"/>
                    </a:lnTo>
                    <a:lnTo>
                      <a:pt x="214" y="1295"/>
                    </a:lnTo>
                    <a:lnTo>
                      <a:pt x="215" y="1302"/>
                    </a:lnTo>
                    <a:lnTo>
                      <a:pt x="218" y="1310"/>
                    </a:lnTo>
                    <a:lnTo>
                      <a:pt x="228" y="1333"/>
                    </a:lnTo>
                    <a:lnTo>
                      <a:pt x="243" y="1364"/>
                    </a:lnTo>
                    <a:lnTo>
                      <a:pt x="264" y="1400"/>
                    </a:lnTo>
                    <a:lnTo>
                      <a:pt x="285" y="1436"/>
                    </a:lnTo>
                    <a:lnTo>
                      <a:pt x="307" y="1474"/>
                    </a:lnTo>
                    <a:lnTo>
                      <a:pt x="330" y="1510"/>
                    </a:lnTo>
                    <a:lnTo>
                      <a:pt x="376" y="1580"/>
                    </a:lnTo>
                    <a:lnTo>
                      <a:pt x="420" y="1643"/>
                    </a:lnTo>
                    <a:lnTo>
                      <a:pt x="460" y="1698"/>
                    </a:lnTo>
                    <a:lnTo>
                      <a:pt x="491" y="1741"/>
                    </a:lnTo>
                    <a:lnTo>
                      <a:pt x="512" y="1768"/>
                    </a:lnTo>
                    <a:lnTo>
                      <a:pt x="520" y="1778"/>
                    </a:lnTo>
                    <a:lnTo>
                      <a:pt x="527" y="1778"/>
                    </a:lnTo>
                    <a:lnTo>
                      <a:pt x="547" y="1780"/>
                    </a:lnTo>
                    <a:lnTo>
                      <a:pt x="576" y="1783"/>
                    </a:lnTo>
                    <a:lnTo>
                      <a:pt x="613" y="1788"/>
                    </a:lnTo>
                    <a:lnTo>
                      <a:pt x="633" y="1793"/>
                    </a:lnTo>
                    <a:lnTo>
                      <a:pt x="654" y="1798"/>
                    </a:lnTo>
                    <a:lnTo>
                      <a:pt x="676" y="1805"/>
                    </a:lnTo>
                    <a:lnTo>
                      <a:pt x="697" y="1812"/>
                    </a:lnTo>
                    <a:lnTo>
                      <a:pt x="718" y="1821"/>
                    </a:lnTo>
                    <a:lnTo>
                      <a:pt x="739" y="1832"/>
                    </a:lnTo>
                    <a:lnTo>
                      <a:pt x="758" y="1843"/>
                    </a:lnTo>
                    <a:lnTo>
                      <a:pt x="777" y="1858"/>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19" name="Freeform 62">
                <a:extLst>
                  <a:ext uri="{FF2B5EF4-FFF2-40B4-BE49-F238E27FC236}">
                    <a16:creationId xmlns:a16="http://schemas.microsoft.com/office/drawing/2014/main" xmlns="" id="{B0F1A880-C7C8-16A0-DAE7-5A35A1ACB701}"/>
                  </a:ext>
                </a:extLst>
              </p:cNvPr>
              <p:cNvSpPr>
                <a:spLocks/>
              </p:cNvSpPr>
              <p:nvPr/>
            </p:nvSpPr>
            <p:spPr bwMode="auto">
              <a:xfrm>
                <a:off x="2260" y="3847"/>
                <a:ext cx="54" cy="146"/>
              </a:xfrm>
              <a:custGeom>
                <a:avLst/>
                <a:gdLst>
                  <a:gd name="T0" fmla="*/ 0 w 269"/>
                  <a:gd name="T1" fmla="*/ 0 h 731"/>
                  <a:gd name="T2" fmla="*/ 0 w 269"/>
                  <a:gd name="T3" fmla="*/ 0 h 731"/>
                  <a:gd name="T4" fmla="*/ 0 w 269"/>
                  <a:gd name="T5" fmla="*/ 0 h 731"/>
                  <a:gd name="T6" fmla="*/ 0 w 269"/>
                  <a:gd name="T7" fmla="*/ 0 h 731"/>
                  <a:gd name="T8" fmla="*/ 0 w 269"/>
                  <a:gd name="T9" fmla="*/ 0 h 731"/>
                  <a:gd name="T10" fmla="*/ 0 w 269"/>
                  <a:gd name="T11" fmla="*/ 0 h 731"/>
                  <a:gd name="T12" fmla="*/ 0 w 269"/>
                  <a:gd name="T13" fmla="*/ 0 h 731"/>
                  <a:gd name="T14" fmla="*/ 0 w 269"/>
                  <a:gd name="T15" fmla="*/ 0 h 731"/>
                  <a:gd name="T16" fmla="*/ 0 w 269"/>
                  <a:gd name="T17" fmla="*/ 0 h 731"/>
                  <a:gd name="T18" fmla="*/ 0 w 269"/>
                  <a:gd name="T19" fmla="*/ 0 h 731"/>
                  <a:gd name="T20" fmla="*/ 0 w 269"/>
                  <a:gd name="T21" fmla="*/ 0 h 731"/>
                  <a:gd name="T22" fmla="*/ 0 w 269"/>
                  <a:gd name="T23" fmla="*/ 0 h 731"/>
                  <a:gd name="T24" fmla="*/ 0 w 269"/>
                  <a:gd name="T25" fmla="*/ 0 h 731"/>
                  <a:gd name="T26" fmla="*/ 0 w 269"/>
                  <a:gd name="T27" fmla="*/ 0 h 731"/>
                  <a:gd name="T28" fmla="*/ 0 w 269"/>
                  <a:gd name="T29" fmla="*/ 0 h 731"/>
                  <a:gd name="T30" fmla="*/ 0 w 269"/>
                  <a:gd name="T31" fmla="*/ 0 h 731"/>
                  <a:gd name="T32" fmla="*/ 0 w 269"/>
                  <a:gd name="T33" fmla="*/ 0 h 731"/>
                  <a:gd name="T34" fmla="*/ 0 w 269"/>
                  <a:gd name="T35" fmla="*/ 0 h 731"/>
                  <a:gd name="T36" fmla="*/ 0 w 269"/>
                  <a:gd name="T37" fmla="*/ 0 h 731"/>
                  <a:gd name="T38" fmla="*/ 0 w 269"/>
                  <a:gd name="T39" fmla="*/ 0 h 731"/>
                  <a:gd name="T40" fmla="*/ 0 w 269"/>
                  <a:gd name="T41" fmla="*/ 0 h 731"/>
                  <a:gd name="T42" fmla="*/ 0 w 269"/>
                  <a:gd name="T43" fmla="*/ 0 h 731"/>
                  <a:gd name="T44" fmla="*/ 0 w 269"/>
                  <a:gd name="T45" fmla="*/ 0 h 731"/>
                  <a:gd name="T46" fmla="*/ 0 w 269"/>
                  <a:gd name="T47" fmla="*/ 0 h 731"/>
                  <a:gd name="T48" fmla="*/ 0 w 269"/>
                  <a:gd name="T49" fmla="*/ 0 h 731"/>
                  <a:gd name="T50" fmla="*/ 0 w 269"/>
                  <a:gd name="T51" fmla="*/ 0 h 731"/>
                  <a:gd name="T52" fmla="*/ 0 w 269"/>
                  <a:gd name="T53" fmla="*/ 0 h 731"/>
                  <a:gd name="T54" fmla="*/ 0 w 269"/>
                  <a:gd name="T55" fmla="*/ 0 h 731"/>
                  <a:gd name="T56" fmla="*/ 0 w 269"/>
                  <a:gd name="T57" fmla="*/ 0 h 731"/>
                  <a:gd name="T58" fmla="*/ 0 w 269"/>
                  <a:gd name="T59" fmla="*/ 0 h 731"/>
                  <a:gd name="T60" fmla="*/ 0 w 269"/>
                  <a:gd name="T61" fmla="*/ 0 h 731"/>
                  <a:gd name="T62" fmla="*/ 0 w 269"/>
                  <a:gd name="T63" fmla="*/ 0 h 731"/>
                  <a:gd name="T64" fmla="*/ 0 w 269"/>
                  <a:gd name="T65" fmla="*/ 0 h 731"/>
                  <a:gd name="T66" fmla="*/ 0 w 269"/>
                  <a:gd name="T67" fmla="*/ 0 h 731"/>
                  <a:gd name="T68" fmla="*/ 0 w 269"/>
                  <a:gd name="T69" fmla="*/ 0 h 731"/>
                  <a:gd name="T70" fmla="*/ 0 w 269"/>
                  <a:gd name="T71" fmla="*/ 0 h 731"/>
                  <a:gd name="T72" fmla="*/ 0 w 269"/>
                  <a:gd name="T73" fmla="*/ 0 h 731"/>
                  <a:gd name="T74" fmla="*/ 0 w 269"/>
                  <a:gd name="T75" fmla="*/ 0 h 731"/>
                  <a:gd name="T76" fmla="*/ 0 w 269"/>
                  <a:gd name="T77" fmla="*/ 0 h 731"/>
                  <a:gd name="T78" fmla="*/ 0 w 269"/>
                  <a:gd name="T79" fmla="*/ 0 h 731"/>
                  <a:gd name="T80" fmla="*/ 0 w 269"/>
                  <a:gd name="T81" fmla="*/ 0 h 731"/>
                  <a:gd name="T82" fmla="*/ 0 w 269"/>
                  <a:gd name="T83" fmla="*/ 0 h 731"/>
                  <a:gd name="T84" fmla="*/ 0 w 269"/>
                  <a:gd name="T85" fmla="*/ 0 h 731"/>
                  <a:gd name="T86" fmla="*/ 0 w 269"/>
                  <a:gd name="T87" fmla="*/ 0 h 731"/>
                  <a:gd name="T88" fmla="*/ 0 w 269"/>
                  <a:gd name="T89" fmla="*/ 0 h 731"/>
                  <a:gd name="T90" fmla="*/ 0 w 269"/>
                  <a:gd name="T91" fmla="*/ 0 h 731"/>
                  <a:gd name="T92" fmla="*/ 0 w 269"/>
                  <a:gd name="T93" fmla="*/ 0 h 731"/>
                  <a:gd name="T94" fmla="*/ 0 w 269"/>
                  <a:gd name="T95" fmla="*/ 0 h 731"/>
                  <a:gd name="T96" fmla="*/ 0 w 269"/>
                  <a:gd name="T97" fmla="*/ 0 h 731"/>
                  <a:gd name="T98" fmla="*/ 0 w 269"/>
                  <a:gd name="T99" fmla="*/ 0 h 731"/>
                  <a:gd name="T100" fmla="*/ 0 w 269"/>
                  <a:gd name="T101" fmla="*/ 0 h 731"/>
                  <a:gd name="T102" fmla="*/ 0 w 269"/>
                  <a:gd name="T103" fmla="*/ 0 h 731"/>
                  <a:gd name="T104" fmla="*/ 0 w 269"/>
                  <a:gd name="T105" fmla="*/ 0 h 731"/>
                  <a:gd name="T106" fmla="*/ 0 w 269"/>
                  <a:gd name="T107" fmla="*/ 0 h 7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9"/>
                  <a:gd name="T163" fmla="*/ 0 h 731"/>
                  <a:gd name="T164" fmla="*/ 269 w 269"/>
                  <a:gd name="T165" fmla="*/ 731 h 7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9" h="731">
                    <a:moveTo>
                      <a:pt x="269" y="731"/>
                    </a:moveTo>
                    <a:lnTo>
                      <a:pt x="264" y="721"/>
                    </a:lnTo>
                    <a:lnTo>
                      <a:pt x="252" y="694"/>
                    </a:lnTo>
                    <a:lnTo>
                      <a:pt x="233" y="654"/>
                    </a:lnTo>
                    <a:lnTo>
                      <a:pt x="211" y="602"/>
                    </a:lnTo>
                    <a:lnTo>
                      <a:pt x="186" y="543"/>
                    </a:lnTo>
                    <a:lnTo>
                      <a:pt x="163" y="479"/>
                    </a:lnTo>
                    <a:lnTo>
                      <a:pt x="152" y="446"/>
                    </a:lnTo>
                    <a:lnTo>
                      <a:pt x="142" y="413"/>
                    </a:lnTo>
                    <a:lnTo>
                      <a:pt x="133" y="382"/>
                    </a:lnTo>
                    <a:lnTo>
                      <a:pt x="126" y="351"/>
                    </a:lnTo>
                    <a:lnTo>
                      <a:pt x="118" y="317"/>
                    </a:lnTo>
                    <a:lnTo>
                      <a:pt x="108" y="281"/>
                    </a:lnTo>
                    <a:lnTo>
                      <a:pt x="98" y="243"/>
                    </a:lnTo>
                    <a:lnTo>
                      <a:pt x="86" y="205"/>
                    </a:lnTo>
                    <a:lnTo>
                      <a:pt x="73" y="166"/>
                    </a:lnTo>
                    <a:lnTo>
                      <a:pt x="61" y="130"/>
                    </a:lnTo>
                    <a:lnTo>
                      <a:pt x="47" y="95"/>
                    </a:lnTo>
                    <a:lnTo>
                      <a:pt x="36" y="65"/>
                    </a:lnTo>
                    <a:lnTo>
                      <a:pt x="25" y="39"/>
                    </a:lnTo>
                    <a:lnTo>
                      <a:pt x="15" y="19"/>
                    </a:lnTo>
                    <a:lnTo>
                      <a:pt x="11" y="11"/>
                    </a:lnTo>
                    <a:lnTo>
                      <a:pt x="7" y="5"/>
                    </a:lnTo>
                    <a:lnTo>
                      <a:pt x="5" y="1"/>
                    </a:lnTo>
                    <a:lnTo>
                      <a:pt x="2" y="0"/>
                    </a:lnTo>
                    <a:lnTo>
                      <a:pt x="1" y="0"/>
                    </a:lnTo>
                    <a:lnTo>
                      <a:pt x="0" y="3"/>
                    </a:lnTo>
                    <a:lnTo>
                      <a:pt x="0" y="9"/>
                    </a:lnTo>
                    <a:lnTo>
                      <a:pt x="0" y="16"/>
                    </a:lnTo>
                    <a:lnTo>
                      <a:pt x="4" y="41"/>
                    </a:lnTo>
                    <a:lnTo>
                      <a:pt x="12" y="79"/>
                    </a:lnTo>
                    <a:lnTo>
                      <a:pt x="30" y="159"/>
                    </a:lnTo>
                    <a:lnTo>
                      <a:pt x="46" y="222"/>
                    </a:lnTo>
                    <a:lnTo>
                      <a:pt x="58" y="275"/>
                    </a:lnTo>
                    <a:lnTo>
                      <a:pt x="70" y="317"/>
                    </a:lnTo>
                    <a:lnTo>
                      <a:pt x="80" y="352"/>
                    </a:lnTo>
                    <a:lnTo>
                      <a:pt x="86" y="386"/>
                    </a:lnTo>
                    <a:lnTo>
                      <a:pt x="88" y="402"/>
                    </a:lnTo>
                    <a:lnTo>
                      <a:pt x="90" y="418"/>
                    </a:lnTo>
                    <a:lnTo>
                      <a:pt x="91" y="436"/>
                    </a:lnTo>
                    <a:lnTo>
                      <a:pt x="91" y="454"/>
                    </a:lnTo>
                    <a:lnTo>
                      <a:pt x="92" y="473"/>
                    </a:lnTo>
                    <a:lnTo>
                      <a:pt x="93" y="492"/>
                    </a:lnTo>
                    <a:lnTo>
                      <a:pt x="97" y="511"/>
                    </a:lnTo>
                    <a:lnTo>
                      <a:pt x="101" y="528"/>
                    </a:lnTo>
                    <a:lnTo>
                      <a:pt x="105" y="544"/>
                    </a:lnTo>
                    <a:lnTo>
                      <a:pt x="110" y="559"/>
                    </a:lnTo>
                    <a:lnTo>
                      <a:pt x="116" y="574"/>
                    </a:lnTo>
                    <a:lnTo>
                      <a:pt x="121" y="587"/>
                    </a:lnTo>
                    <a:lnTo>
                      <a:pt x="132" y="610"/>
                    </a:lnTo>
                    <a:lnTo>
                      <a:pt x="141" y="628"/>
                    </a:lnTo>
                    <a:lnTo>
                      <a:pt x="148" y="638"/>
                    </a:lnTo>
                    <a:lnTo>
                      <a:pt x="151" y="642"/>
                    </a:lnTo>
                    <a:lnTo>
                      <a:pt x="269" y="731"/>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20" name="Freeform 63">
                <a:extLst>
                  <a:ext uri="{FF2B5EF4-FFF2-40B4-BE49-F238E27FC236}">
                    <a16:creationId xmlns:a16="http://schemas.microsoft.com/office/drawing/2014/main" xmlns="" id="{7C01B64B-ACD2-94EE-CE44-13A15CE1A33F}"/>
                  </a:ext>
                </a:extLst>
              </p:cNvPr>
              <p:cNvSpPr>
                <a:spLocks/>
              </p:cNvSpPr>
              <p:nvPr/>
            </p:nvSpPr>
            <p:spPr bwMode="auto">
              <a:xfrm>
                <a:off x="3049" y="2644"/>
                <a:ext cx="163" cy="295"/>
              </a:xfrm>
              <a:custGeom>
                <a:avLst/>
                <a:gdLst>
                  <a:gd name="T0" fmla="*/ 0 w 815"/>
                  <a:gd name="T1" fmla="*/ 0 h 1476"/>
                  <a:gd name="T2" fmla="*/ 0 w 815"/>
                  <a:gd name="T3" fmla="*/ 0 h 1476"/>
                  <a:gd name="T4" fmla="*/ 0 w 815"/>
                  <a:gd name="T5" fmla="*/ 0 h 1476"/>
                  <a:gd name="T6" fmla="*/ 0 w 815"/>
                  <a:gd name="T7" fmla="*/ 0 h 1476"/>
                  <a:gd name="T8" fmla="*/ 0 w 815"/>
                  <a:gd name="T9" fmla="*/ 0 h 1476"/>
                  <a:gd name="T10" fmla="*/ 0 w 815"/>
                  <a:gd name="T11" fmla="*/ 0 h 1476"/>
                  <a:gd name="T12" fmla="*/ 0 w 815"/>
                  <a:gd name="T13" fmla="*/ 0 h 1476"/>
                  <a:gd name="T14" fmla="*/ 0 w 815"/>
                  <a:gd name="T15" fmla="*/ 0 h 1476"/>
                  <a:gd name="T16" fmla="*/ 0 w 815"/>
                  <a:gd name="T17" fmla="*/ 0 h 1476"/>
                  <a:gd name="T18" fmla="*/ 0 w 815"/>
                  <a:gd name="T19" fmla="*/ 0 h 1476"/>
                  <a:gd name="T20" fmla="*/ 0 w 815"/>
                  <a:gd name="T21" fmla="*/ 0 h 1476"/>
                  <a:gd name="T22" fmla="*/ 0 w 815"/>
                  <a:gd name="T23" fmla="*/ 0 h 1476"/>
                  <a:gd name="T24" fmla="*/ 0 w 815"/>
                  <a:gd name="T25" fmla="*/ 0 h 1476"/>
                  <a:gd name="T26" fmla="*/ 0 w 815"/>
                  <a:gd name="T27" fmla="*/ 0 h 1476"/>
                  <a:gd name="T28" fmla="*/ 0 w 815"/>
                  <a:gd name="T29" fmla="*/ 0 h 1476"/>
                  <a:gd name="T30" fmla="*/ 0 w 815"/>
                  <a:gd name="T31" fmla="*/ 0 h 1476"/>
                  <a:gd name="T32" fmla="*/ 0 w 815"/>
                  <a:gd name="T33" fmla="*/ 0 h 1476"/>
                  <a:gd name="T34" fmla="*/ 0 w 815"/>
                  <a:gd name="T35" fmla="*/ 0 h 1476"/>
                  <a:gd name="T36" fmla="*/ 0 w 815"/>
                  <a:gd name="T37" fmla="*/ 0 h 1476"/>
                  <a:gd name="T38" fmla="*/ 0 w 815"/>
                  <a:gd name="T39" fmla="*/ 0 h 1476"/>
                  <a:gd name="T40" fmla="*/ 0 w 815"/>
                  <a:gd name="T41" fmla="*/ 0 h 1476"/>
                  <a:gd name="T42" fmla="*/ 0 w 815"/>
                  <a:gd name="T43" fmla="*/ 0 h 1476"/>
                  <a:gd name="T44" fmla="*/ 0 w 815"/>
                  <a:gd name="T45" fmla="*/ 0 h 1476"/>
                  <a:gd name="T46" fmla="*/ 0 w 815"/>
                  <a:gd name="T47" fmla="*/ 0 h 1476"/>
                  <a:gd name="T48" fmla="*/ 0 w 815"/>
                  <a:gd name="T49" fmla="*/ 0 h 1476"/>
                  <a:gd name="T50" fmla="*/ 0 w 815"/>
                  <a:gd name="T51" fmla="*/ 0 h 1476"/>
                  <a:gd name="T52" fmla="*/ 0 w 815"/>
                  <a:gd name="T53" fmla="*/ 0 h 1476"/>
                  <a:gd name="T54" fmla="*/ 0 w 815"/>
                  <a:gd name="T55" fmla="*/ 0 h 1476"/>
                  <a:gd name="T56" fmla="*/ 0 w 815"/>
                  <a:gd name="T57" fmla="*/ 0 h 1476"/>
                  <a:gd name="T58" fmla="*/ 0 w 815"/>
                  <a:gd name="T59" fmla="*/ 0 h 1476"/>
                  <a:gd name="T60" fmla="*/ 0 w 815"/>
                  <a:gd name="T61" fmla="*/ 0 h 1476"/>
                  <a:gd name="T62" fmla="*/ 0 w 815"/>
                  <a:gd name="T63" fmla="*/ 0 h 1476"/>
                  <a:gd name="T64" fmla="*/ 0 w 815"/>
                  <a:gd name="T65" fmla="*/ 0 h 1476"/>
                  <a:gd name="T66" fmla="*/ 0 w 815"/>
                  <a:gd name="T67" fmla="*/ 0 h 1476"/>
                  <a:gd name="T68" fmla="*/ 0 w 815"/>
                  <a:gd name="T69" fmla="*/ 0 h 1476"/>
                  <a:gd name="T70" fmla="*/ 0 w 815"/>
                  <a:gd name="T71" fmla="*/ 0 h 1476"/>
                  <a:gd name="T72" fmla="*/ 0 w 815"/>
                  <a:gd name="T73" fmla="*/ 0 h 1476"/>
                  <a:gd name="T74" fmla="*/ 0 w 815"/>
                  <a:gd name="T75" fmla="*/ 0 h 1476"/>
                  <a:gd name="T76" fmla="*/ 0 w 815"/>
                  <a:gd name="T77" fmla="*/ 0 h 1476"/>
                  <a:gd name="T78" fmla="*/ 0 w 815"/>
                  <a:gd name="T79" fmla="*/ 0 h 1476"/>
                  <a:gd name="T80" fmla="*/ 0 w 815"/>
                  <a:gd name="T81" fmla="*/ 0 h 1476"/>
                  <a:gd name="T82" fmla="*/ 0 w 815"/>
                  <a:gd name="T83" fmla="*/ 0 h 1476"/>
                  <a:gd name="T84" fmla="*/ 0 w 815"/>
                  <a:gd name="T85" fmla="*/ 0 h 1476"/>
                  <a:gd name="T86" fmla="*/ 0 w 815"/>
                  <a:gd name="T87" fmla="*/ 0 h 1476"/>
                  <a:gd name="T88" fmla="*/ 0 w 815"/>
                  <a:gd name="T89" fmla="*/ 0 h 1476"/>
                  <a:gd name="T90" fmla="*/ 0 w 815"/>
                  <a:gd name="T91" fmla="*/ 0 h 1476"/>
                  <a:gd name="T92" fmla="*/ 0 w 815"/>
                  <a:gd name="T93" fmla="*/ 0 h 1476"/>
                  <a:gd name="T94" fmla="*/ 0 w 815"/>
                  <a:gd name="T95" fmla="*/ 0 h 1476"/>
                  <a:gd name="T96" fmla="*/ 0 w 815"/>
                  <a:gd name="T97" fmla="*/ 0 h 1476"/>
                  <a:gd name="T98" fmla="*/ 0 w 815"/>
                  <a:gd name="T99" fmla="*/ 0 h 1476"/>
                  <a:gd name="T100" fmla="*/ 0 w 815"/>
                  <a:gd name="T101" fmla="*/ 0 h 1476"/>
                  <a:gd name="T102" fmla="*/ 0 w 815"/>
                  <a:gd name="T103" fmla="*/ 0 h 1476"/>
                  <a:gd name="T104" fmla="*/ 0 w 815"/>
                  <a:gd name="T105" fmla="*/ 0 h 1476"/>
                  <a:gd name="T106" fmla="*/ 0 w 815"/>
                  <a:gd name="T107" fmla="*/ 0 h 1476"/>
                  <a:gd name="T108" fmla="*/ 0 w 815"/>
                  <a:gd name="T109" fmla="*/ 0 h 1476"/>
                  <a:gd name="T110" fmla="*/ 0 w 815"/>
                  <a:gd name="T111" fmla="*/ 0 h 1476"/>
                  <a:gd name="T112" fmla="*/ 0 w 815"/>
                  <a:gd name="T113" fmla="*/ 0 h 14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5"/>
                  <a:gd name="T172" fmla="*/ 0 h 1476"/>
                  <a:gd name="T173" fmla="*/ 815 w 815"/>
                  <a:gd name="T174" fmla="*/ 1476 h 14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5" h="1476">
                    <a:moveTo>
                      <a:pt x="815" y="1239"/>
                    </a:moveTo>
                    <a:lnTo>
                      <a:pt x="811" y="1233"/>
                    </a:lnTo>
                    <a:lnTo>
                      <a:pt x="801" y="1217"/>
                    </a:lnTo>
                    <a:lnTo>
                      <a:pt x="794" y="1204"/>
                    </a:lnTo>
                    <a:lnTo>
                      <a:pt x="787" y="1189"/>
                    </a:lnTo>
                    <a:lnTo>
                      <a:pt x="779" y="1172"/>
                    </a:lnTo>
                    <a:lnTo>
                      <a:pt x="770" y="1150"/>
                    </a:lnTo>
                    <a:lnTo>
                      <a:pt x="763" y="1128"/>
                    </a:lnTo>
                    <a:lnTo>
                      <a:pt x="754" y="1102"/>
                    </a:lnTo>
                    <a:lnTo>
                      <a:pt x="747" y="1074"/>
                    </a:lnTo>
                    <a:lnTo>
                      <a:pt x="740" y="1043"/>
                    </a:lnTo>
                    <a:lnTo>
                      <a:pt x="734" y="1009"/>
                    </a:lnTo>
                    <a:lnTo>
                      <a:pt x="730" y="973"/>
                    </a:lnTo>
                    <a:lnTo>
                      <a:pt x="728" y="934"/>
                    </a:lnTo>
                    <a:lnTo>
                      <a:pt x="727" y="893"/>
                    </a:lnTo>
                    <a:lnTo>
                      <a:pt x="727" y="871"/>
                    </a:lnTo>
                    <a:lnTo>
                      <a:pt x="728" y="845"/>
                    </a:lnTo>
                    <a:lnTo>
                      <a:pt x="730" y="817"/>
                    </a:lnTo>
                    <a:lnTo>
                      <a:pt x="734" y="786"/>
                    </a:lnTo>
                    <a:lnTo>
                      <a:pt x="742" y="719"/>
                    </a:lnTo>
                    <a:lnTo>
                      <a:pt x="753" y="644"/>
                    </a:lnTo>
                    <a:lnTo>
                      <a:pt x="764" y="565"/>
                    </a:lnTo>
                    <a:lnTo>
                      <a:pt x="775" y="484"/>
                    </a:lnTo>
                    <a:lnTo>
                      <a:pt x="787" y="403"/>
                    </a:lnTo>
                    <a:lnTo>
                      <a:pt x="798" y="323"/>
                    </a:lnTo>
                    <a:lnTo>
                      <a:pt x="805" y="248"/>
                    </a:lnTo>
                    <a:lnTo>
                      <a:pt x="811" y="178"/>
                    </a:lnTo>
                    <a:lnTo>
                      <a:pt x="813" y="147"/>
                    </a:lnTo>
                    <a:lnTo>
                      <a:pt x="814" y="118"/>
                    </a:lnTo>
                    <a:lnTo>
                      <a:pt x="813" y="91"/>
                    </a:lnTo>
                    <a:lnTo>
                      <a:pt x="811" y="67"/>
                    </a:lnTo>
                    <a:lnTo>
                      <a:pt x="809" y="47"/>
                    </a:lnTo>
                    <a:lnTo>
                      <a:pt x="805" y="30"/>
                    </a:lnTo>
                    <a:lnTo>
                      <a:pt x="799" y="16"/>
                    </a:lnTo>
                    <a:lnTo>
                      <a:pt x="792" y="6"/>
                    </a:lnTo>
                    <a:lnTo>
                      <a:pt x="783" y="1"/>
                    </a:lnTo>
                    <a:lnTo>
                      <a:pt x="773" y="0"/>
                    </a:lnTo>
                    <a:lnTo>
                      <a:pt x="760" y="5"/>
                    </a:lnTo>
                    <a:lnTo>
                      <a:pt x="747" y="13"/>
                    </a:lnTo>
                    <a:lnTo>
                      <a:pt x="677" y="65"/>
                    </a:lnTo>
                    <a:lnTo>
                      <a:pt x="601" y="124"/>
                    </a:lnTo>
                    <a:lnTo>
                      <a:pt x="561" y="156"/>
                    </a:lnTo>
                    <a:lnTo>
                      <a:pt x="521" y="187"/>
                    </a:lnTo>
                    <a:lnTo>
                      <a:pt x="481" y="216"/>
                    </a:lnTo>
                    <a:lnTo>
                      <a:pt x="443" y="241"/>
                    </a:lnTo>
                    <a:lnTo>
                      <a:pt x="425" y="253"/>
                    </a:lnTo>
                    <a:lnTo>
                      <a:pt x="407" y="263"/>
                    </a:lnTo>
                    <a:lnTo>
                      <a:pt x="391" y="273"/>
                    </a:lnTo>
                    <a:lnTo>
                      <a:pt x="375" y="282"/>
                    </a:lnTo>
                    <a:lnTo>
                      <a:pt x="359" y="288"/>
                    </a:lnTo>
                    <a:lnTo>
                      <a:pt x="344" y="293"/>
                    </a:lnTo>
                    <a:lnTo>
                      <a:pt x="331" y="297"/>
                    </a:lnTo>
                    <a:lnTo>
                      <a:pt x="319" y="299"/>
                    </a:lnTo>
                    <a:lnTo>
                      <a:pt x="306" y="299"/>
                    </a:lnTo>
                    <a:lnTo>
                      <a:pt x="296" y="297"/>
                    </a:lnTo>
                    <a:lnTo>
                      <a:pt x="287" y="293"/>
                    </a:lnTo>
                    <a:lnTo>
                      <a:pt x="280" y="287"/>
                    </a:lnTo>
                    <a:lnTo>
                      <a:pt x="275" y="278"/>
                    </a:lnTo>
                    <a:lnTo>
                      <a:pt x="270" y="265"/>
                    </a:lnTo>
                    <a:lnTo>
                      <a:pt x="267" y="252"/>
                    </a:lnTo>
                    <a:lnTo>
                      <a:pt x="266" y="236"/>
                    </a:lnTo>
                    <a:lnTo>
                      <a:pt x="266" y="221"/>
                    </a:lnTo>
                    <a:lnTo>
                      <a:pt x="264" y="209"/>
                    </a:lnTo>
                    <a:lnTo>
                      <a:pt x="260" y="203"/>
                    </a:lnTo>
                    <a:lnTo>
                      <a:pt x="255" y="199"/>
                    </a:lnTo>
                    <a:lnTo>
                      <a:pt x="249" y="201"/>
                    </a:lnTo>
                    <a:lnTo>
                      <a:pt x="242" y="204"/>
                    </a:lnTo>
                    <a:lnTo>
                      <a:pt x="234" y="213"/>
                    </a:lnTo>
                    <a:lnTo>
                      <a:pt x="225" y="223"/>
                    </a:lnTo>
                    <a:lnTo>
                      <a:pt x="215" y="237"/>
                    </a:lnTo>
                    <a:lnTo>
                      <a:pt x="205" y="252"/>
                    </a:lnTo>
                    <a:lnTo>
                      <a:pt x="194" y="270"/>
                    </a:lnTo>
                    <a:lnTo>
                      <a:pt x="183" y="290"/>
                    </a:lnTo>
                    <a:lnTo>
                      <a:pt x="159" y="337"/>
                    </a:lnTo>
                    <a:lnTo>
                      <a:pt x="134" y="388"/>
                    </a:lnTo>
                    <a:lnTo>
                      <a:pt x="109" y="443"/>
                    </a:lnTo>
                    <a:lnTo>
                      <a:pt x="84" y="500"/>
                    </a:lnTo>
                    <a:lnTo>
                      <a:pt x="62" y="556"/>
                    </a:lnTo>
                    <a:lnTo>
                      <a:pt x="42" y="611"/>
                    </a:lnTo>
                    <a:lnTo>
                      <a:pt x="24" y="662"/>
                    </a:lnTo>
                    <a:lnTo>
                      <a:pt x="12" y="707"/>
                    </a:lnTo>
                    <a:lnTo>
                      <a:pt x="7" y="727"/>
                    </a:lnTo>
                    <a:lnTo>
                      <a:pt x="3" y="746"/>
                    </a:lnTo>
                    <a:lnTo>
                      <a:pt x="0" y="761"/>
                    </a:lnTo>
                    <a:lnTo>
                      <a:pt x="0" y="775"/>
                    </a:lnTo>
                    <a:lnTo>
                      <a:pt x="0" y="785"/>
                    </a:lnTo>
                    <a:lnTo>
                      <a:pt x="2" y="795"/>
                    </a:lnTo>
                    <a:lnTo>
                      <a:pt x="3" y="805"/>
                    </a:lnTo>
                    <a:lnTo>
                      <a:pt x="4" y="813"/>
                    </a:lnTo>
                    <a:lnTo>
                      <a:pt x="7" y="822"/>
                    </a:lnTo>
                    <a:lnTo>
                      <a:pt x="10" y="830"/>
                    </a:lnTo>
                    <a:lnTo>
                      <a:pt x="14" y="837"/>
                    </a:lnTo>
                    <a:lnTo>
                      <a:pt x="18" y="843"/>
                    </a:lnTo>
                    <a:lnTo>
                      <a:pt x="23" y="848"/>
                    </a:lnTo>
                    <a:lnTo>
                      <a:pt x="28" y="853"/>
                    </a:lnTo>
                    <a:lnTo>
                      <a:pt x="34" y="857"/>
                    </a:lnTo>
                    <a:lnTo>
                      <a:pt x="42" y="861"/>
                    </a:lnTo>
                    <a:lnTo>
                      <a:pt x="49" y="863"/>
                    </a:lnTo>
                    <a:lnTo>
                      <a:pt x="57" y="866"/>
                    </a:lnTo>
                    <a:lnTo>
                      <a:pt x="65" y="866"/>
                    </a:lnTo>
                    <a:lnTo>
                      <a:pt x="74" y="866"/>
                    </a:lnTo>
                    <a:lnTo>
                      <a:pt x="84" y="866"/>
                    </a:lnTo>
                    <a:lnTo>
                      <a:pt x="94" y="863"/>
                    </a:lnTo>
                    <a:lnTo>
                      <a:pt x="105" y="861"/>
                    </a:lnTo>
                    <a:lnTo>
                      <a:pt x="118" y="858"/>
                    </a:lnTo>
                    <a:lnTo>
                      <a:pt x="143" y="848"/>
                    </a:lnTo>
                    <a:lnTo>
                      <a:pt x="171" y="835"/>
                    </a:lnTo>
                    <a:lnTo>
                      <a:pt x="201" y="817"/>
                    </a:lnTo>
                    <a:lnTo>
                      <a:pt x="235" y="796"/>
                    </a:lnTo>
                    <a:lnTo>
                      <a:pt x="272" y="770"/>
                    </a:lnTo>
                    <a:lnTo>
                      <a:pt x="311" y="740"/>
                    </a:lnTo>
                    <a:lnTo>
                      <a:pt x="307" y="757"/>
                    </a:lnTo>
                    <a:lnTo>
                      <a:pt x="296" y="805"/>
                    </a:lnTo>
                    <a:lnTo>
                      <a:pt x="290" y="837"/>
                    </a:lnTo>
                    <a:lnTo>
                      <a:pt x="284" y="873"/>
                    </a:lnTo>
                    <a:lnTo>
                      <a:pt x="277" y="913"/>
                    </a:lnTo>
                    <a:lnTo>
                      <a:pt x="272" y="956"/>
                    </a:lnTo>
                    <a:lnTo>
                      <a:pt x="269" y="998"/>
                    </a:lnTo>
                    <a:lnTo>
                      <a:pt x="266" y="1042"/>
                    </a:lnTo>
                    <a:lnTo>
                      <a:pt x="265" y="1063"/>
                    </a:lnTo>
                    <a:lnTo>
                      <a:pt x="265" y="1084"/>
                    </a:lnTo>
                    <a:lnTo>
                      <a:pt x="266" y="1105"/>
                    </a:lnTo>
                    <a:lnTo>
                      <a:pt x="267" y="1125"/>
                    </a:lnTo>
                    <a:lnTo>
                      <a:pt x="270" y="1144"/>
                    </a:lnTo>
                    <a:lnTo>
                      <a:pt x="272" y="1163"/>
                    </a:lnTo>
                    <a:lnTo>
                      <a:pt x="276" y="1180"/>
                    </a:lnTo>
                    <a:lnTo>
                      <a:pt x="281" y="1197"/>
                    </a:lnTo>
                    <a:lnTo>
                      <a:pt x="287" y="1212"/>
                    </a:lnTo>
                    <a:lnTo>
                      <a:pt x="294" y="1225"/>
                    </a:lnTo>
                    <a:lnTo>
                      <a:pt x="302" y="1238"/>
                    </a:lnTo>
                    <a:lnTo>
                      <a:pt x="311" y="1249"/>
                    </a:lnTo>
                    <a:lnTo>
                      <a:pt x="321" y="1258"/>
                    </a:lnTo>
                    <a:lnTo>
                      <a:pt x="331" y="1266"/>
                    </a:lnTo>
                    <a:lnTo>
                      <a:pt x="341" y="1274"/>
                    </a:lnTo>
                    <a:lnTo>
                      <a:pt x="351" y="1281"/>
                    </a:lnTo>
                    <a:lnTo>
                      <a:pt x="362" y="1286"/>
                    </a:lnTo>
                    <a:lnTo>
                      <a:pt x="372" y="1293"/>
                    </a:lnTo>
                    <a:lnTo>
                      <a:pt x="383" y="1296"/>
                    </a:lnTo>
                    <a:lnTo>
                      <a:pt x="393" y="1301"/>
                    </a:lnTo>
                    <a:lnTo>
                      <a:pt x="416" y="1308"/>
                    </a:lnTo>
                    <a:lnTo>
                      <a:pt x="437" y="1311"/>
                    </a:lnTo>
                    <a:lnTo>
                      <a:pt x="458" y="1313"/>
                    </a:lnTo>
                    <a:lnTo>
                      <a:pt x="480" y="1313"/>
                    </a:lnTo>
                    <a:lnTo>
                      <a:pt x="501" y="1310"/>
                    </a:lnTo>
                    <a:lnTo>
                      <a:pt x="521" y="1306"/>
                    </a:lnTo>
                    <a:lnTo>
                      <a:pt x="541" y="1303"/>
                    </a:lnTo>
                    <a:lnTo>
                      <a:pt x="559" y="1296"/>
                    </a:lnTo>
                    <a:lnTo>
                      <a:pt x="577" y="1290"/>
                    </a:lnTo>
                    <a:lnTo>
                      <a:pt x="593" y="1283"/>
                    </a:lnTo>
                    <a:lnTo>
                      <a:pt x="609" y="1275"/>
                    </a:lnTo>
                    <a:lnTo>
                      <a:pt x="623" y="1268"/>
                    </a:lnTo>
                    <a:lnTo>
                      <a:pt x="628" y="1274"/>
                    </a:lnTo>
                    <a:lnTo>
                      <a:pt x="644" y="1288"/>
                    </a:lnTo>
                    <a:lnTo>
                      <a:pt x="668" y="1310"/>
                    </a:lnTo>
                    <a:lnTo>
                      <a:pt x="694" y="1339"/>
                    </a:lnTo>
                    <a:lnTo>
                      <a:pt x="709" y="1355"/>
                    </a:lnTo>
                    <a:lnTo>
                      <a:pt x="723" y="1371"/>
                    </a:lnTo>
                    <a:lnTo>
                      <a:pt x="737" y="1389"/>
                    </a:lnTo>
                    <a:lnTo>
                      <a:pt x="749" y="1406"/>
                    </a:lnTo>
                    <a:lnTo>
                      <a:pt x="762" y="1424"/>
                    </a:lnTo>
                    <a:lnTo>
                      <a:pt x="772" y="1441"/>
                    </a:lnTo>
                    <a:lnTo>
                      <a:pt x="780" y="1459"/>
                    </a:lnTo>
                    <a:lnTo>
                      <a:pt x="785" y="1476"/>
                    </a:lnTo>
                    <a:lnTo>
                      <a:pt x="785" y="1471"/>
                    </a:lnTo>
                    <a:lnTo>
                      <a:pt x="784" y="1456"/>
                    </a:lnTo>
                    <a:lnTo>
                      <a:pt x="783" y="1434"/>
                    </a:lnTo>
                    <a:lnTo>
                      <a:pt x="784" y="1404"/>
                    </a:lnTo>
                    <a:lnTo>
                      <a:pt x="787" y="1368"/>
                    </a:lnTo>
                    <a:lnTo>
                      <a:pt x="792" y="1328"/>
                    </a:lnTo>
                    <a:lnTo>
                      <a:pt x="797" y="1306"/>
                    </a:lnTo>
                    <a:lnTo>
                      <a:pt x="801" y="1284"/>
                    </a:lnTo>
                    <a:lnTo>
                      <a:pt x="808" y="1261"/>
                    </a:lnTo>
                    <a:lnTo>
                      <a:pt x="815" y="1239"/>
                    </a:lnTo>
                    <a:close/>
                  </a:path>
                </a:pathLst>
              </a:custGeom>
              <a:solidFill>
                <a:srgbClr val="0048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21" name="Freeform 64">
                <a:extLst>
                  <a:ext uri="{FF2B5EF4-FFF2-40B4-BE49-F238E27FC236}">
                    <a16:creationId xmlns:a16="http://schemas.microsoft.com/office/drawing/2014/main" xmlns="" id="{4166B427-C8D2-334C-6883-8DD60990C37C}"/>
                  </a:ext>
                </a:extLst>
              </p:cNvPr>
              <p:cNvSpPr>
                <a:spLocks/>
              </p:cNvSpPr>
              <p:nvPr/>
            </p:nvSpPr>
            <p:spPr bwMode="auto">
              <a:xfrm>
                <a:off x="2538" y="3347"/>
                <a:ext cx="355" cy="593"/>
              </a:xfrm>
              <a:custGeom>
                <a:avLst/>
                <a:gdLst>
                  <a:gd name="T0" fmla="*/ 0 w 1772"/>
                  <a:gd name="T1" fmla="*/ 0 h 2964"/>
                  <a:gd name="T2" fmla="*/ 0 w 1772"/>
                  <a:gd name="T3" fmla="*/ 0 h 2964"/>
                  <a:gd name="T4" fmla="*/ 0 w 1772"/>
                  <a:gd name="T5" fmla="*/ 0 h 2964"/>
                  <a:gd name="T6" fmla="*/ 0 w 1772"/>
                  <a:gd name="T7" fmla="*/ 0 h 2964"/>
                  <a:gd name="T8" fmla="*/ 0 w 1772"/>
                  <a:gd name="T9" fmla="*/ 0 h 2964"/>
                  <a:gd name="T10" fmla="*/ 0 w 1772"/>
                  <a:gd name="T11" fmla="*/ 0 h 2964"/>
                  <a:gd name="T12" fmla="*/ 0 w 1772"/>
                  <a:gd name="T13" fmla="*/ 0 h 2964"/>
                  <a:gd name="T14" fmla="*/ 0 w 1772"/>
                  <a:gd name="T15" fmla="*/ 0 h 2964"/>
                  <a:gd name="T16" fmla="*/ 0 w 1772"/>
                  <a:gd name="T17" fmla="*/ 0 h 2964"/>
                  <a:gd name="T18" fmla="*/ 0 w 1772"/>
                  <a:gd name="T19" fmla="*/ 0 h 2964"/>
                  <a:gd name="T20" fmla="*/ 0 w 1772"/>
                  <a:gd name="T21" fmla="*/ 0 h 2964"/>
                  <a:gd name="T22" fmla="*/ 0 w 1772"/>
                  <a:gd name="T23" fmla="*/ 0 h 2964"/>
                  <a:gd name="T24" fmla="*/ 0 w 1772"/>
                  <a:gd name="T25" fmla="*/ 0 h 2964"/>
                  <a:gd name="T26" fmla="*/ 0 w 1772"/>
                  <a:gd name="T27" fmla="*/ 0 h 2964"/>
                  <a:gd name="T28" fmla="*/ 0 w 1772"/>
                  <a:gd name="T29" fmla="*/ 0 h 2964"/>
                  <a:gd name="T30" fmla="*/ 0 w 1772"/>
                  <a:gd name="T31" fmla="*/ 0 h 2964"/>
                  <a:gd name="T32" fmla="*/ 0 w 1772"/>
                  <a:gd name="T33" fmla="*/ 0 h 2964"/>
                  <a:gd name="T34" fmla="*/ 0 w 1772"/>
                  <a:gd name="T35" fmla="*/ 0 h 2964"/>
                  <a:gd name="T36" fmla="*/ 0 w 1772"/>
                  <a:gd name="T37" fmla="*/ 0 h 2964"/>
                  <a:gd name="T38" fmla="*/ 0 w 1772"/>
                  <a:gd name="T39" fmla="*/ 0 h 2964"/>
                  <a:gd name="T40" fmla="*/ 0 w 1772"/>
                  <a:gd name="T41" fmla="*/ 0 h 2964"/>
                  <a:gd name="T42" fmla="*/ 0 w 1772"/>
                  <a:gd name="T43" fmla="*/ 0 h 2964"/>
                  <a:gd name="T44" fmla="*/ 0 w 1772"/>
                  <a:gd name="T45" fmla="*/ 0 h 2964"/>
                  <a:gd name="T46" fmla="*/ 0 w 1772"/>
                  <a:gd name="T47" fmla="*/ 0 h 2964"/>
                  <a:gd name="T48" fmla="*/ 0 w 1772"/>
                  <a:gd name="T49" fmla="*/ 0 h 2964"/>
                  <a:gd name="T50" fmla="*/ 0 w 1772"/>
                  <a:gd name="T51" fmla="*/ 0 h 2964"/>
                  <a:gd name="T52" fmla="*/ 0 w 1772"/>
                  <a:gd name="T53" fmla="*/ 0 h 2964"/>
                  <a:gd name="T54" fmla="*/ 0 w 1772"/>
                  <a:gd name="T55" fmla="*/ 0 h 2964"/>
                  <a:gd name="T56" fmla="*/ 0 w 1772"/>
                  <a:gd name="T57" fmla="*/ 0 h 2964"/>
                  <a:gd name="T58" fmla="*/ 0 w 1772"/>
                  <a:gd name="T59" fmla="*/ 0 h 2964"/>
                  <a:gd name="T60" fmla="*/ 0 w 1772"/>
                  <a:gd name="T61" fmla="*/ 0 h 2964"/>
                  <a:gd name="T62" fmla="*/ 0 w 1772"/>
                  <a:gd name="T63" fmla="*/ 0 h 2964"/>
                  <a:gd name="T64" fmla="*/ 0 w 1772"/>
                  <a:gd name="T65" fmla="*/ 0 h 2964"/>
                  <a:gd name="T66" fmla="*/ 0 w 1772"/>
                  <a:gd name="T67" fmla="*/ 0 h 2964"/>
                  <a:gd name="T68" fmla="*/ 0 w 1772"/>
                  <a:gd name="T69" fmla="*/ 0 h 2964"/>
                  <a:gd name="T70" fmla="*/ 0 w 1772"/>
                  <a:gd name="T71" fmla="*/ 0 h 2964"/>
                  <a:gd name="T72" fmla="*/ 0 w 1772"/>
                  <a:gd name="T73" fmla="*/ 0 h 2964"/>
                  <a:gd name="T74" fmla="*/ 0 w 1772"/>
                  <a:gd name="T75" fmla="*/ 0 h 2964"/>
                  <a:gd name="T76" fmla="*/ 0 w 1772"/>
                  <a:gd name="T77" fmla="*/ 0 h 2964"/>
                  <a:gd name="T78" fmla="*/ 0 w 1772"/>
                  <a:gd name="T79" fmla="*/ 0 h 2964"/>
                  <a:gd name="T80" fmla="*/ 0 w 1772"/>
                  <a:gd name="T81" fmla="*/ 0 h 2964"/>
                  <a:gd name="T82" fmla="*/ 0 w 1772"/>
                  <a:gd name="T83" fmla="*/ 0 h 2964"/>
                  <a:gd name="T84" fmla="*/ 0 w 1772"/>
                  <a:gd name="T85" fmla="*/ 0 h 2964"/>
                  <a:gd name="T86" fmla="*/ 0 w 1772"/>
                  <a:gd name="T87" fmla="*/ 0 h 2964"/>
                  <a:gd name="T88" fmla="*/ 0 w 1772"/>
                  <a:gd name="T89" fmla="*/ 0 h 2964"/>
                  <a:gd name="T90" fmla="*/ 0 w 1772"/>
                  <a:gd name="T91" fmla="*/ 0 h 2964"/>
                  <a:gd name="T92" fmla="*/ 0 w 1772"/>
                  <a:gd name="T93" fmla="*/ 0 h 2964"/>
                  <a:gd name="T94" fmla="*/ 0 w 1772"/>
                  <a:gd name="T95" fmla="*/ 0 h 2964"/>
                  <a:gd name="T96" fmla="*/ 0 w 1772"/>
                  <a:gd name="T97" fmla="*/ 0 h 2964"/>
                  <a:gd name="T98" fmla="*/ 0 w 1772"/>
                  <a:gd name="T99" fmla="*/ 0 h 2964"/>
                  <a:gd name="T100" fmla="*/ 0 w 1772"/>
                  <a:gd name="T101" fmla="*/ 0 h 2964"/>
                  <a:gd name="T102" fmla="*/ 0 w 1772"/>
                  <a:gd name="T103" fmla="*/ 0 h 2964"/>
                  <a:gd name="T104" fmla="*/ 0 w 1772"/>
                  <a:gd name="T105" fmla="*/ 0 h 2964"/>
                  <a:gd name="T106" fmla="*/ 0 w 1772"/>
                  <a:gd name="T107" fmla="*/ 0 h 2964"/>
                  <a:gd name="T108" fmla="*/ 0 w 1772"/>
                  <a:gd name="T109" fmla="*/ 0 h 2964"/>
                  <a:gd name="T110" fmla="*/ 0 w 1772"/>
                  <a:gd name="T111" fmla="*/ 0 h 29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2"/>
                  <a:gd name="T169" fmla="*/ 0 h 2964"/>
                  <a:gd name="T170" fmla="*/ 1772 w 1772"/>
                  <a:gd name="T171" fmla="*/ 2964 h 29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2" h="2964">
                    <a:moveTo>
                      <a:pt x="83" y="159"/>
                    </a:moveTo>
                    <a:lnTo>
                      <a:pt x="101" y="209"/>
                    </a:lnTo>
                    <a:lnTo>
                      <a:pt x="123" y="264"/>
                    </a:lnTo>
                    <a:lnTo>
                      <a:pt x="145" y="323"/>
                    </a:lnTo>
                    <a:lnTo>
                      <a:pt x="171" y="385"/>
                    </a:lnTo>
                    <a:lnTo>
                      <a:pt x="200" y="450"/>
                    </a:lnTo>
                    <a:lnTo>
                      <a:pt x="230" y="519"/>
                    </a:lnTo>
                    <a:lnTo>
                      <a:pt x="261" y="590"/>
                    </a:lnTo>
                    <a:lnTo>
                      <a:pt x="295" y="662"/>
                    </a:lnTo>
                    <a:lnTo>
                      <a:pt x="367" y="816"/>
                    </a:lnTo>
                    <a:lnTo>
                      <a:pt x="443" y="974"/>
                    </a:lnTo>
                    <a:lnTo>
                      <a:pt x="526" y="1137"/>
                    </a:lnTo>
                    <a:lnTo>
                      <a:pt x="609" y="1299"/>
                    </a:lnTo>
                    <a:lnTo>
                      <a:pt x="653" y="1380"/>
                    </a:lnTo>
                    <a:lnTo>
                      <a:pt x="695" y="1460"/>
                    </a:lnTo>
                    <a:lnTo>
                      <a:pt x="739" y="1540"/>
                    </a:lnTo>
                    <a:lnTo>
                      <a:pt x="783" y="1617"/>
                    </a:lnTo>
                    <a:lnTo>
                      <a:pt x="826" y="1693"/>
                    </a:lnTo>
                    <a:lnTo>
                      <a:pt x="869" y="1768"/>
                    </a:lnTo>
                    <a:lnTo>
                      <a:pt x="913" y="1841"/>
                    </a:lnTo>
                    <a:lnTo>
                      <a:pt x="955" y="1909"/>
                    </a:lnTo>
                    <a:lnTo>
                      <a:pt x="996" y="1977"/>
                    </a:lnTo>
                    <a:lnTo>
                      <a:pt x="1037" y="2040"/>
                    </a:lnTo>
                    <a:lnTo>
                      <a:pt x="1077" y="2100"/>
                    </a:lnTo>
                    <a:lnTo>
                      <a:pt x="1116" y="2156"/>
                    </a:lnTo>
                    <a:lnTo>
                      <a:pt x="1153" y="2209"/>
                    </a:lnTo>
                    <a:lnTo>
                      <a:pt x="1191" y="2257"/>
                    </a:lnTo>
                    <a:lnTo>
                      <a:pt x="1226" y="2300"/>
                    </a:lnTo>
                    <a:lnTo>
                      <a:pt x="1258" y="2339"/>
                    </a:lnTo>
                    <a:lnTo>
                      <a:pt x="1323" y="2410"/>
                    </a:lnTo>
                    <a:lnTo>
                      <a:pt x="1387" y="2480"/>
                    </a:lnTo>
                    <a:lnTo>
                      <a:pt x="1449" y="2548"/>
                    </a:lnTo>
                    <a:lnTo>
                      <a:pt x="1508" y="2613"/>
                    </a:lnTo>
                    <a:lnTo>
                      <a:pt x="1563" y="2676"/>
                    </a:lnTo>
                    <a:lnTo>
                      <a:pt x="1614" y="2733"/>
                    </a:lnTo>
                    <a:lnTo>
                      <a:pt x="1659" y="2787"/>
                    </a:lnTo>
                    <a:lnTo>
                      <a:pt x="1697" y="2834"/>
                    </a:lnTo>
                    <a:lnTo>
                      <a:pt x="1730" y="2877"/>
                    </a:lnTo>
                    <a:lnTo>
                      <a:pt x="1752" y="2910"/>
                    </a:lnTo>
                    <a:lnTo>
                      <a:pt x="1761" y="2925"/>
                    </a:lnTo>
                    <a:lnTo>
                      <a:pt x="1767" y="2936"/>
                    </a:lnTo>
                    <a:lnTo>
                      <a:pt x="1771" y="2948"/>
                    </a:lnTo>
                    <a:lnTo>
                      <a:pt x="1772" y="2955"/>
                    </a:lnTo>
                    <a:lnTo>
                      <a:pt x="1770" y="2960"/>
                    </a:lnTo>
                    <a:lnTo>
                      <a:pt x="1766" y="2964"/>
                    </a:lnTo>
                    <a:lnTo>
                      <a:pt x="1759" y="2964"/>
                    </a:lnTo>
                    <a:lnTo>
                      <a:pt x="1747" y="2963"/>
                    </a:lnTo>
                    <a:lnTo>
                      <a:pt x="1735" y="2958"/>
                    </a:lnTo>
                    <a:lnTo>
                      <a:pt x="1717" y="2950"/>
                    </a:lnTo>
                    <a:lnTo>
                      <a:pt x="1697" y="2940"/>
                    </a:lnTo>
                    <a:lnTo>
                      <a:pt x="1674" y="2926"/>
                    </a:lnTo>
                    <a:lnTo>
                      <a:pt x="1647" y="2910"/>
                    </a:lnTo>
                    <a:lnTo>
                      <a:pt x="1620" y="2891"/>
                    </a:lnTo>
                    <a:lnTo>
                      <a:pt x="1593" y="2870"/>
                    </a:lnTo>
                    <a:lnTo>
                      <a:pt x="1564" y="2847"/>
                    </a:lnTo>
                    <a:lnTo>
                      <a:pt x="1535" y="2820"/>
                    </a:lnTo>
                    <a:lnTo>
                      <a:pt x="1505" y="2790"/>
                    </a:lnTo>
                    <a:lnTo>
                      <a:pt x="1475" y="2760"/>
                    </a:lnTo>
                    <a:lnTo>
                      <a:pt x="1444" y="2727"/>
                    </a:lnTo>
                    <a:lnTo>
                      <a:pt x="1413" y="2692"/>
                    </a:lnTo>
                    <a:lnTo>
                      <a:pt x="1382" y="2656"/>
                    </a:lnTo>
                    <a:lnTo>
                      <a:pt x="1350" y="2618"/>
                    </a:lnTo>
                    <a:lnTo>
                      <a:pt x="1318" y="2578"/>
                    </a:lnTo>
                    <a:lnTo>
                      <a:pt x="1254" y="2496"/>
                    </a:lnTo>
                    <a:lnTo>
                      <a:pt x="1190" y="2411"/>
                    </a:lnTo>
                    <a:lnTo>
                      <a:pt x="1125" y="2324"/>
                    </a:lnTo>
                    <a:lnTo>
                      <a:pt x="1060" y="2234"/>
                    </a:lnTo>
                    <a:lnTo>
                      <a:pt x="996" y="2145"/>
                    </a:lnTo>
                    <a:lnTo>
                      <a:pt x="934" y="2059"/>
                    </a:lnTo>
                    <a:lnTo>
                      <a:pt x="874" y="1974"/>
                    </a:lnTo>
                    <a:lnTo>
                      <a:pt x="815" y="1894"/>
                    </a:lnTo>
                    <a:lnTo>
                      <a:pt x="759" y="1819"/>
                    </a:lnTo>
                    <a:lnTo>
                      <a:pt x="705" y="1751"/>
                    </a:lnTo>
                    <a:lnTo>
                      <a:pt x="654" y="1685"/>
                    </a:lnTo>
                    <a:lnTo>
                      <a:pt x="604" y="1617"/>
                    </a:lnTo>
                    <a:lnTo>
                      <a:pt x="556" y="1547"/>
                    </a:lnTo>
                    <a:lnTo>
                      <a:pt x="508" y="1477"/>
                    </a:lnTo>
                    <a:lnTo>
                      <a:pt x="463" y="1405"/>
                    </a:lnTo>
                    <a:lnTo>
                      <a:pt x="420" y="1333"/>
                    </a:lnTo>
                    <a:lnTo>
                      <a:pt x="378" y="1260"/>
                    </a:lnTo>
                    <a:lnTo>
                      <a:pt x="339" y="1187"/>
                    </a:lnTo>
                    <a:lnTo>
                      <a:pt x="302" y="1114"/>
                    </a:lnTo>
                    <a:lnTo>
                      <a:pt x="267" y="1041"/>
                    </a:lnTo>
                    <a:lnTo>
                      <a:pt x="235" y="968"/>
                    </a:lnTo>
                    <a:lnTo>
                      <a:pt x="205" y="897"/>
                    </a:lnTo>
                    <a:lnTo>
                      <a:pt x="179" y="827"/>
                    </a:lnTo>
                    <a:lnTo>
                      <a:pt x="155" y="757"/>
                    </a:lnTo>
                    <a:lnTo>
                      <a:pt x="145" y="723"/>
                    </a:lnTo>
                    <a:lnTo>
                      <a:pt x="135" y="690"/>
                    </a:lnTo>
                    <a:lnTo>
                      <a:pt x="125" y="656"/>
                    </a:lnTo>
                    <a:lnTo>
                      <a:pt x="118" y="624"/>
                    </a:lnTo>
                    <a:lnTo>
                      <a:pt x="100" y="556"/>
                    </a:lnTo>
                    <a:lnTo>
                      <a:pt x="84" y="486"/>
                    </a:lnTo>
                    <a:lnTo>
                      <a:pt x="68" y="415"/>
                    </a:lnTo>
                    <a:lnTo>
                      <a:pt x="52" y="344"/>
                    </a:lnTo>
                    <a:lnTo>
                      <a:pt x="38" y="275"/>
                    </a:lnTo>
                    <a:lnTo>
                      <a:pt x="25" y="211"/>
                    </a:lnTo>
                    <a:lnTo>
                      <a:pt x="15" y="151"/>
                    </a:lnTo>
                    <a:lnTo>
                      <a:pt x="8" y="98"/>
                    </a:lnTo>
                    <a:lnTo>
                      <a:pt x="3" y="56"/>
                    </a:lnTo>
                    <a:lnTo>
                      <a:pt x="0" y="23"/>
                    </a:lnTo>
                    <a:lnTo>
                      <a:pt x="2" y="12"/>
                    </a:lnTo>
                    <a:lnTo>
                      <a:pt x="3" y="5"/>
                    </a:lnTo>
                    <a:lnTo>
                      <a:pt x="5" y="0"/>
                    </a:lnTo>
                    <a:lnTo>
                      <a:pt x="9" y="0"/>
                    </a:lnTo>
                    <a:lnTo>
                      <a:pt x="14" y="3"/>
                    </a:lnTo>
                    <a:lnTo>
                      <a:pt x="19" y="11"/>
                    </a:lnTo>
                    <a:lnTo>
                      <a:pt x="27" y="23"/>
                    </a:lnTo>
                    <a:lnTo>
                      <a:pt x="35" y="40"/>
                    </a:lnTo>
                    <a:lnTo>
                      <a:pt x="45" y="62"/>
                    </a:lnTo>
                    <a:lnTo>
                      <a:pt x="57" y="89"/>
                    </a:lnTo>
                    <a:lnTo>
                      <a:pt x="69" y="121"/>
                    </a:lnTo>
                    <a:lnTo>
                      <a:pt x="83" y="159"/>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22" name="Freeform 65">
                <a:extLst>
                  <a:ext uri="{FF2B5EF4-FFF2-40B4-BE49-F238E27FC236}">
                    <a16:creationId xmlns:a16="http://schemas.microsoft.com/office/drawing/2014/main" xmlns="" id="{A25C4920-41B8-F24D-DB78-22CAB30AA661}"/>
                  </a:ext>
                </a:extLst>
              </p:cNvPr>
              <p:cNvSpPr>
                <a:spLocks/>
              </p:cNvSpPr>
              <p:nvPr/>
            </p:nvSpPr>
            <p:spPr bwMode="auto">
              <a:xfrm>
                <a:off x="2350" y="3168"/>
                <a:ext cx="280" cy="676"/>
              </a:xfrm>
              <a:custGeom>
                <a:avLst/>
                <a:gdLst>
                  <a:gd name="T0" fmla="*/ 0 w 1398"/>
                  <a:gd name="T1" fmla="*/ 0 h 3380"/>
                  <a:gd name="T2" fmla="*/ 0 w 1398"/>
                  <a:gd name="T3" fmla="*/ 0 h 3380"/>
                  <a:gd name="T4" fmla="*/ 0 w 1398"/>
                  <a:gd name="T5" fmla="*/ 0 h 3380"/>
                  <a:gd name="T6" fmla="*/ 0 w 1398"/>
                  <a:gd name="T7" fmla="*/ 0 h 3380"/>
                  <a:gd name="T8" fmla="*/ 0 w 1398"/>
                  <a:gd name="T9" fmla="*/ 0 h 3380"/>
                  <a:gd name="T10" fmla="*/ 0 w 1398"/>
                  <a:gd name="T11" fmla="*/ 0 h 3380"/>
                  <a:gd name="T12" fmla="*/ 0 w 1398"/>
                  <a:gd name="T13" fmla="*/ 0 h 3380"/>
                  <a:gd name="T14" fmla="*/ 0 w 1398"/>
                  <a:gd name="T15" fmla="*/ 0 h 3380"/>
                  <a:gd name="T16" fmla="*/ 0 w 1398"/>
                  <a:gd name="T17" fmla="*/ 0 h 3380"/>
                  <a:gd name="T18" fmla="*/ 0 w 1398"/>
                  <a:gd name="T19" fmla="*/ 0 h 3380"/>
                  <a:gd name="T20" fmla="*/ 0 w 1398"/>
                  <a:gd name="T21" fmla="*/ 0 h 3380"/>
                  <a:gd name="T22" fmla="*/ 0 w 1398"/>
                  <a:gd name="T23" fmla="*/ 0 h 3380"/>
                  <a:gd name="T24" fmla="*/ 0 w 1398"/>
                  <a:gd name="T25" fmla="*/ 0 h 3380"/>
                  <a:gd name="T26" fmla="*/ 0 w 1398"/>
                  <a:gd name="T27" fmla="*/ 0 h 3380"/>
                  <a:gd name="T28" fmla="*/ 0 w 1398"/>
                  <a:gd name="T29" fmla="*/ 0 h 3380"/>
                  <a:gd name="T30" fmla="*/ 0 w 1398"/>
                  <a:gd name="T31" fmla="*/ 0 h 3380"/>
                  <a:gd name="T32" fmla="*/ 0 w 1398"/>
                  <a:gd name="T33" fmla="*/ 0 h 3380"/>
                  <a:gd name="T34" fmla="*/ 0 w 1398"/>
                  <a:gd name="T35" fmla="*/ 0 h 3380"/>
                  <a:gd name="T36" fmla="*/ 0 w 1398"/>
                  <a:gd name="T37" fmla="*/ 0 h 3380"/>
                  <a:gd name="T38" fmla="*/ 0 w 1398"/>
                  <a:gd name="T39" fmla="*/ 0 h 3380"/>
                  <a:gd name="T40" fmla="*/ 0 w 1398"/>
                  <a:gd name="T41" fmla="*/ 0 h 3380"/>
                  <a:gd name="T42" fmla="*/ 0 w 1398"/>
                  <a:gd name="T43" fmla="*/ 0 h 3380"/>
                  <a:gd name="T44" fmla="*/ 0 w 1398"/>
                  <a:gd name="T45" fmla="*/ 0 h 3380"/>
                  <a:gd name="T46" fmla="*/ 0 w 1398"/>
                  <a:gd name="T47" fmla="*/ 0 h 3380"/>
                  <a:gd name="T48" fmla="*/ 0 w 1398"/>
                  <a:gd name="T49" fmla="*/ 0 h 3380"/>
                  <a:gd name="T50" fmla="*/ 0 w 1398"/>
                  <a:gd name="T51" fmla="*/ 0 h 3380"/>
                  <a:gd name="T52" fmla="*/ 0 w 1398"/>
                  <a:gd name="T53" fmla="*/ 0 h 3380"/>
                  <a:gd name="T54" fmla="*/ 0 w 1398"/>
                  <a:gd name="T55" fmla="*/ 0 h 3380"/>
                  <a:gd name="T56" fmla="*/ 0 w 1398"/>
                  <a:gd name="T57" fmla="*/ 0 h 3380"/>
                  <a:gd name="T58" fmla="*/ 0 w 1398"/>
                  <a:gd name="T59" fmla="*/ 0 h 3380"/>
                  <a:gd name="T60" fmla="*/ 0 w 1398"/>
                  <a:gd name="T61" fmla="*/ 0 h 3380"/>
                  <a:gd name="T62" fmla="*/ 0 w 1398"/>
                  <a:gd name="T63" fmla="*/ 0 h 3380"/>
                  <a:gd name="T64" fmla="*/ 0 w 1398"/>
                  <a:gd name="T65" fmla="*/ 0 h 3380"/>
                  <a:gd name="T66" fmla="*/ 0 w 1398"/>
                  <a:gd name="T67" fmla="*/ 0 h 3380"/>
                  <a:gd name="T68" fmla="*/ 0 w 1398"/>
                  <a:gd name="T69" fmla="*/ 0 h 3380"/>
                  <a:gd name="T70" fmla="*/ 0 w 1398"/>
                  <a:gd name="T71" fmla="*/ 0 h 3380"/>
                  <a:gd name="T72" fmla="*/ 0 w 1398"/>
                  <a:gd name="T73" fmla="*/ 0 h 3380"/>
                  <a:gd name="T74" fmla="*/ 0 w 1398"/>
                  <a:gd name="T75" fmla="*/ 0 h 3380"/>
                  <a:gd name="T76" fmla="*/ 0 w 1398"/>
                  <a:gd name="T77" fmla="*/ 0 h 3380"/>
                  <a:gd name="T78" fmla="*/ 0 w 1398"/>
                  <a:gd name="T79" fmla="*/ 0 h 3380"/>
                  <a:gd name="T80" fmla="*/ 0 w 1398"/>
                  <a:gd name="T81" fmla="*/ 0 h 3380"/>
                  <a:gd name="T82" fmla="*/ 0 w 1398"/>
                  <a:gd name="T83" fmla="*/ 0 h 3380"/>
                  <a:gd name="T84" fmla="*/ 0 w 1398"/>
                  <a:gd name="T85" fmla="*/ 0 h 3380"/>
                  <a:gd name="T86" fmla="*/ 0 w 1398"/>
                  <a:gd name="T87" fmla="*/ 0 h 3380"/>
                  <a:gd name="T88" fmla="*/ 0 w 1398"/>
                  <a:gd name="T89" fmla="*/ 0 h 3380"/>
                  <a:gd name="T90" fmla="*/ 0 w 1398"/>
                  <a:gd name="T91" fmla="*/ 0 h 3380"/>
                  <a:gd name="T92" fmla="*/ 0 w 1398"/>
                  <a:gd name="T93" fmla="*/ 0 h 3380"/>
                  <a:gd name="T94" fmla="*/ 0 w 1398"/>
                  <a:gd name="T95" fmla="*/ 0 h 3380"/>
                  <a:gd name="T96" fmla="*/ 0 w 1398"/>
                  <a:gd name="T97" fmla="*/ 0 h 3380"/>
                  <a:gd name="T98" fmla="*/ 0 w 1398"/>
                  <a:gd name="T99" fmla="*/ 0 h 3380"/>
                  <a:gd name="T100" fmla="*/ 0 w 1398"/>
                  <a:gd name="T101" fmla="*/ 0 h 3380"/>
                  <a:gd name="T102" fmla="*/ 0 w 1398"/>
                  <a:gd name="T103" fmla="*/ 0 h 3380"/>
                  <a:gd name="T104" fmla="*/ 0 w 1398"/>
                  <a:gd name="T105" fmla="*/ 0 h 3380"/>
                  <a:gd name="T106" fmla="*/ 0 w 1398"/>
                  <a:gd name="T107" fmla="*/ 0 h 3380"/>
                  <a:gd name="T108" fmla="*/ 0 w 1398"/>
                  <a:gd name="T109" fmla="*/ 0 h 3380"/>
                  <a:gd name="T110" fmla="*/ 0 w 1398"/>
                  <a:gd name="T111" fmla="*/ 0 h 3380"/>
                  <a:gd name="T112" fmla="*/ 0 w 1398"/>
                  <a:gd name="T113" fmla="*/ 0 h 3380"/>
                  <a:gd name="T114" fmla="*/ 0 w 1398"/>
                  <a:gd name="T115" fmla="*/ 0 h 3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98"/>
                  <a:gd name="T175" fmla="*/ 0 h 3380"/>
                  <a:gd name="T176" fmla="*/ 1398 w 1398"/>
                  <a:gd name="T177" fmla="*/ 3380 h 3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98" h="3380">
                    <a:moveTo>
                      <a:pt x="140" y="238"/>
                    </a:moveTo>
                    <a:lnTo>
                      <a:pt x="159" y="278"/>
                    </a:lnTo>
                    <a:lnTo>
                      <a:pt x="180" y="324"/>
                    </a:lnTo>
                    <a:lnTo>
                      <a:pt x="204" y="379"/>
                    </a:lnTo>
                    <a:lnTo>
                      <a:pt x="229" y="440"/>
                    </a:lnTo>
                    <a:lnTo>
                      <a:pt x="285" y="581"/>
                    </a:lnTo>
                    <a:lnTo>
                      <a:pt x="348" y="745"/>
                    </a:lnTo>
                    <a:lnTo>
                      <a:pt x="417" y="926"/>
                    </a:lnTo>
                    <a:lnTo>
                      <a:pt x="491" y="1120"/>
                    </a:lnTo>
                    <a:lnTo>
                      <a:pt x="567" y="1325"/>
                    </a:lnTo>
                    <a:lnTo>
                      <a:pt x="645" y="1536"/>
                    </a:lnTo>
                    <a:lnTo>
                      <a:pt x="725" y="1750"/>
                    </a:lnTo>
                    <a:lnTo>
                      <a:pt x="806" y="1960"/>
                    </a:lnTo>
                    <a:lnTo>
                      <a:pt x="885" y="2164"/>
                    </a:lnTo>
                    <a:lnTo>
                      <a:pt x="962" y="2359"/>
                    </a:lnTo>
                    <a:lnTo>
                      <a:pt x="1001" y="2451"/>
                    </a:lnTo>
                    <a:lnTo>
                      <a:pt x="1037" y="2540"/>
                    </a:lnTo>
                    <a:lnTo>
                      <a:pt x="1073" y="2623"/>
                    </a:lnTo>
                    <a:lnTo>
                      <a:pt x="1108" y="2702"/>
                    </a:lnTo>
                    <a:lnTo>
                      <a:pt x="1141" y="2776"/>
                    </a:lnTo>
                    <a:lnTo>
                      <a:pt x="1173" y="2843"/>
                    </a:lnTo>
                    <a:lnTo>
                      <a:pt x="1203" y="2903"/>
                    </a:lnTo>
                    <a:lnTo>
                      <a:pt x="1232" y="2956"/>
                    </a:lnTo>
                    <a:lnTo>
                      <a:pt x="1258" y="3006"/>
                    </a:lnTo>
                    <a:lnTo>
                      <a:pt x="1283" y="3053"/>
                    </a:lnTo>
                    <a:lnTo>
                      <a:pt x="1304" y="3095"/>
                    </a:lnTo>
                    <a:lnTo>
                      <a:pt x="1323" y="3135"/>
                    </a:lnTo>
                    <a:lnTo>
                      <a:pt x="1340" y="3172"/>
                    </a:lnTo>
                    <a:lnTo>
                      <a:pt x="1355" y="3207"/>
                    </a:lnTo>
                    <a:lnTo>
                      <a:pt x="1368" y="3239"/>
                    </a:lnTo>
                    <a:lnTo>
                      <a:pt x="1378" y="3267"/>
                    </a:lnTo>
                    <a:lnTo>
                      <a:pt x="1385" y="3292"/>
                    </a:lnTo>
                    <a:lnTo>
                      <a:pt x="1392" y="3313"/>
                    </a:lnTo>
                    <a:lnTo>
                      <a:pt x="1395" y="3333"/>
                    </a:lnTo>
                    <a:lnTo>
                      <a:pt x="1398" y="3348"/>
                    </a:lnTo>
                    <a:lnTo>
                      <a:pt x="1398" y="3361"/>
                    </a:lnTo>
                    <a:lnTo>
                      <a:pt x="1397" y="3371"/>
                    </a:lnTo>
                    <a:lnTo>
                      <a:pt x="1393" y="3377"/>
                    </a:lnTo>
                    <a:lnTo>
                      <a:pt x="1387" y="3380"/>
                    </a:lnTo>
                    <a:lnTo>
                      <a:pt x="1380" y="3378"/>
                    </a:lnTo>
                    <a:lnTo>
                      <a:pt x="1372" y="3375"/>
                    </a:lnTo>
                    <a:lnTo>
                      <a:pt x="1362" y="3368"/>
                    </a:lnTo>
                    <a:lnTo>
                      <a:pt x="1349" y="3357"/>
                    </a:lnTo>
                    <a:lnTo>
                      <a:pt x="1337" y="3343"/>
                    </a:lnTo>
                    <a:lnTo>
                      <a:pt x="1322" y="3326"/>
                    </a:lnTo>
                    <a:lnTo>
                      <a:pt x="1305" y="3305"/>
                    </a:lnTo>
                    <a:lnTo>
                      <a:pt x="1288" y="3281"/>
                    </a:lnTo>
                    <a:lnTo>
                      <a:pt x="1269" y="3252"/>
                    </a:lnTo>
                    <a:lnTo>
                      <a:pt x="1251" y="3221"/>
                    </a:lnTo>
                    <a:lnTo>
                      <a:pt x="1229" y="3186"/>
                    </a:lnTo>
                    <a:lnTo>
                      <a:pt x="1207" y="3147"/>
                    </a:lnTo>
                    <a:lnTo>
                      <a:pt x="1183" y="3105"/>
                    </a:lnTo>
                    <a:lnTo>
                      <a:pt x="1159" y="3060"/>
                    </a:lnTo>
                    <a:lnTo>
                      <a:pt x="1135" y="3010"/>
                    </a:lnTo>
                    <a:lnTo>
                      <a:pt x="1108" y="2956"/>
                    </a:lnTo>
                    <a:lnTo>
                      <a:pt x="1056" y="2845"/>
                    </a:lnTo>
                    <a:lnTo>
                      <a:pt x="1002" y="2732"/>
                    </a:lnTo>
                    <a:lnTo>
                      <a:pt x="947" y="2616"/>
                    </a:lnTo>
                    <a:lnTo>
                      <a:pt x="892" y="2500"/>
                    </a:lnTo>
                    <a:lnTo>
                      <a:pt x="838" y="2384"/>
                    </a:lnTo>
                    <a:lnTo>
                      <a:pt x="783" y="2269"/>
                    </a:lnTo>
                    <a:lnTo>
                      <a:pt x="729" y="2155"/>
                    </a:lnTo>
                    <a:lnTo>
                      <a:pt x="677" y="2043"/>
                    </a:lnTo>
                    <a:lnTo>
                      <a:pt x="625" y="1934"/>
                    </a:lnTo>
                    <a:lnTo>
                      <a:pt x="577" y="1828"/>
                    </a:lnTo>
                    <a:lnTo>
                      <a:pt x="529" y="1727"/>
                    </a:lnTo>
                    <a:lnTo>
                      <a:pt x="486" y="1631"/>
                    </a:lnTo>
                    <a:lnTo>
                      <a:pt x="446" y="1541"/>
                    </a:lnTo>
                    <a:lnTo>
                      <a:pt x="408" y="1457"/>
                    </a:lnTo>
                    <a:lnTo>
                      <a:pt x="376" y="1380"/>
                    </a:lnTo>
                    <a:lnTo>
                      <a:pt x="347" y="1311"/>
                    </a:lnTo>
                    <a:lnTo>
                      <a:pt x="335" y="1279"/>
                    </a:lnTo>
                    <a:lnTo>
                      <a:pt x="322" y="1250"/>
                    </a:lnTo>
                    <a:lnTo>
                      <a:pt x="308" y="1222"/>
                    </a:lnTo>
                    <a:lnTo>
                      <a:pt x="296" y="1195"/>
                    </a:lnTo>
                    <a:lnTo>
                      <a:pt x="271" y="1147"/>
                    </a:lnTo>
                    <a:lnTo>
                      <a:pt x="246" y="1103"/>
                    </a:lnTo>
                    <a:lnTo>
                      <a:pt x="200" y="1027"/>
                    </a:lnTo>
                    <a:lnTo>
                      <a:pt x="160" y="959"/>
                    </a:lnTo>
                    <a:lnTo>
                      <a:pt x="143" y="926"/>
                    </a:lnTo>
                    <a:lnTo>
                      <a:pt x="128" y="892"/>
                    </a:lnTo>
                    <a:lnTo>
                      <a:pt x="120" y="875"/>
                    </a:lnTo>
                    <a:lnTo>
                      <a:pt x="114" y="857"/>
                    </a:lnTo>
                    <a:lnTo>
                      <a:pt x="108" y="838"/>
                    </a:lnTo>
                    <a:lnTo>
                      <a:pt x="103" y="818"/>
                    </a:lnTo>
                    <a:lnTo>
                      <a:pt x="99" y="798"/>
                    </a:lnTo>
                    <a:lnTo>
                      <a:pt x="95" y="776"/>
                    </a:lnTo>
                    <a:lnTo>
                      <a:pt x="93" y="754"/>
                    </a:lnTo>
                    <a:lnTo>
                      <a:pt x="90" y="730"/>
                    </a:lnTo>
                    <a:lnTo>
                      <a:pt x="89" y="705"/>
                    </a:lnTo>
                    <a:lnTo>
                      <a:pt x="89" y="677"/>
                    </a:lnTo>
                    <a:lnTo>
                      <a:pt x="89" y="650"/>
                    </a:lnTo>
                    <a:lnTo>
                      <a:pt x="91" y="619"/>
                    </a:lnTo>
                    <a:lnTo>
                      <a:pt x="91" y="588"/>
                    </a:lnTo>
                    <a:lnTo>
                      <a:pt x="90" y="555"/>
                    </a:lnTo>
                    <a:lnTo>
                      <a:pt x="89" y="520"/>
                    </a:lnTo>
                    <a:lnTo>
                      <a:pt x="85" y="485"/>
                    </a:lnTo>
                    <a:lnTo>
                      <a:pt x="81" y="449"/>
                    </a:lnTo>
                    <a:lnTo>
                      <a:pt x="76" y="413"/>
                    </a:lnTo>
                    <a:lnTo>
                      <a:pt x="70" y="375"/>
                    </a:lnTo>
                    <a:lnTo>
                      <a:pt x="64" y="339"/>
                    </a:lnTo>
                    <a:lnTo>
                      <a:pt x="50" y="268"/>
                    </a:lnTo>
                    <a:lnTo>
                      <a:pt x="36" y="201"/>
                    </a:lnTo>
                    <a:lnTo>
                      <a:pt x="23" y="139"/>
                    </a:lnTo>
                    <a:lnTo>
                      <a:pt x="11" y="86"/>
                    </a:lnTo>
                    <a:lnTo>
                      <a:pt x="4" y="43"/>
                    </a:lnTo>
                    <a:lnTo>
                      <a:pt x="0" y="15"/>
                    </a:lnTo>
                    <a:lnTo>
                      <a:pt x="0" y="6"/>
                    </a:lnTo>
                    <a:lnTo>
                      <a:pt x="3" y="1"/>
                    </a:lnTo>
                    <a:lnTo>
                      <a:pt x="6" y="0"/>
                    </a:lnTo>
                    <a:lnTo>
                      <a:pt x="11" y="5"/>
                    </a:lnTo>
                    <a:lnTo>
                      <a:pt x="19" y="13"/>
                    </a:lnTo>
                    <a:lnTo>
                      <a:pt x="29" y="27"/>
                    </a:lnTo>
                    <a:lnTo>
                      <a:pt x="40" y="47"/>
                    </a:lnTo>
                    <a:lnTo>
                      <a:pt x="55" y="73"/>
                    </a:lnTo>
                    <a:lnTo>
                      <a:pt x="91" y="142"/>
                    </a:lnTo>
                    <a:lnTo>
                      <a:pt x="140" y="238"/>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23" name="Freeform 66">
                <a:extLst>
                  <a:ext uri="{FF2B5EF4-FFF2-40B4-BE49-F238E27FC236}">
                    <a16:creationId xmlns:a16="http://schemas.microsoft.com/office/drawing/2014/main" xmlns="" id="{3295471F-FFA5-78CF-68A2-D4523D3F2D6F}"/>
                  </a:ext>
                </a:extLst>
              </p:cNvPr>
              <p:cNvSpPr>
                <a:spLocks/>
              </p:cNvSpPr>
              <p:nvPr/>
            </p:nvSpPr>
            <p:spPr bwMode="auto">
              <a:xfrm>
                <a:off x="2372" y="3673"/>
                <a:ext cx="205" cy="349"/>
              </a:xfrm>
              <a:custGeom>
                <a:avLst/>
                <a:gdLst>
                  <a:gd name="T0" fmla="*/ 0 w 1025"/>
                  <a:gd name="T1" fmla="*/ 0 h 1743"/>
                  <a:gd name="T2" fmla="*/ 0 w 1025"/>
                  <a:gd name="T3" fmla="*/ 0 h 1743"/>
                  <a:gd name="T4" fmla="*/ 0 w 1025"/>
                  <a:gd name="T5" fmla="*/ 0 h 1743"/>
                  <a:gd name="T6" fmla="*/ 0 w 1025"/>
                  <a:gd name="T7" fmla="*/ 0 h 1743"/>
                  <a:gd name="T8" fmla="*/ 0 w 1025"/>
                  <a:gd name="T9" fmla="*/ 0 h 1743"/>
                  <a:gd name="T10" fmla="*/ 0 w 1025"/>
                  <a:gd name="T11" fmla="*/ 0 h 1743"/>
                  <a:gd name="T12" fmla="*/ 0 w 1025"/>
                  <a:gd name="T13" fmla="*/ 0 h 1743"/>
                  <a:gd name="T14" fmla="*/ 0 w 1025"/>
                  <a:gd name="T15" fmla="*/ 0 h 1743"/>
                  <a:gd name="T16" fmla="*/ 0 w 1025"/>
                  <a:gd name="T17" fmla="*/ 0 h 1743"/>
                  <a:gd name="T18" fmla="*/ 0 w 1025"/>
                  <a:gd name="T19" fmla="*/ 0 h 1743"/>
                  <a:gd name="T20" fmla="*/ 0 w 1025"/>
                  <a:gd name="T21" fmla="*/ 0 h 1743"/>
                  <a:gd name="T22" fmla="*/ 0 w 1025"/>
                  <a:gd name="T23" fmla="*/ 0 h 1743"/>
                  <a:gd name="T24" fmla="*/ 0 w 1025"/>
                  <a:gd name="T25" fmla="*/ 0 h 1743"/>
                  <a:gd name="T26" fmla="*/ 0 w 1025"/>
                  <a:gd name="T27" fmla="*/ 0 h 1743"/>
                  <a:gd name="T28" fmla="*/ 0 w 1025"/>
                  <a:gd name="T29" fmla="*/ 0 h 1743"/>
                  <a:gd name="T30" fmla="*/ 0 w 1025"/>
                  <a:gd name="T31" fmla="*/ 0 h 1743"/>
                  <a:gd name="T32" fmla="*/ 0 w 1025"/>
                  <a:gd name="T33" fmla="*/ 0 h 1743"/>
                  <a:gd name="T34" fmla="*/ 0 w 1025"/>
                  <a:gd name="T35" fmla="*/ 0 h 1743"/>
                  <a:gd name="T36" fmla="*/ 0 w 1025"/>
                  <a:gd name="T37" fmla="*/ 0 h 1743"/>
                  <a:gd name="T38" fmla="*/ 0 w 1025"/>
                  <a:gd name="T39" fmla="*/ 0 h 1743"/>
                  <a:gd name="T40" fmla="*/ 0 w 1025"/>
                  <a:gd name="T41" fmla="*/ 0 h 1743"/>
                  <a:gd name="T42" fmla="*/ 0 w 1025"/>
                  <a:gd name="T43" fmla="*/ 0 h 1743"/>
                  <a:gd name="T44" fmla="*/ 0 w 1025"/>
                  <a:gd name="T45" fmla="*/ 0 h 1743"/>
                  <a:gd name="T46" fmla="*/ 0 w 1025"/>
                  <a:gd name="T47" fmla="*/ 0 h 1743"/>
                  <a:gd name="T48" fmla="*/ 0 w 1025"/>
                  <a:gd name="T49" fmla="*/ 0 h 1743"/>
                  <a:gd name="T50" fmla="*/ 0 w 1025"/>
                  <a:gd name="T51" fmla="*/ 0 h 1743"/>
                  <a:gd name="T52" fmla="*/ 0 w 1025"/>
                  <a:gd name="T53" fmla="*/ 0 h 1743"/>
                  <a:gd name="T54" fmla="*/ 0 w 1025"/>
                  <a:gd name="T55" fmla="*/ 0 h 1743"/>
                  <a:gd name="T56" fmla="*/ 0 w 1025"/>
                  <a:gd name="T57" fmla="*/ 0 h 1743"/>
                  <a:gd name="T58" fmla="*/ 0 w 1025"/>
                  <a:gd name="T59" fmla="*/ 0 h 1743"/>
                  <a:gd name="T60" fmla="*/ 0 w 1025"/>
                  <a:gd name="T61" fmla="*/ 0 h 1743"/>
                  <a:gd name="T62" fmla="*/ 0 w 1025"/>
                  <a:gd name="T63" fmla="*/ 0 h 1743"/>
                  <a:gd name="T64" fmla="*/ 0 w 1025"/>
                  <a:gd name="T65" fmla="*/ 0 h 1743"/>
                  <a:gd name="T66" fmla="*/ 0 w 1025"/>
                  <a:gd name="T67" fmla="*/ 0 h 1743"/>
                  <a:gd name="T68" fmla="*/ 0 w 1025"/>
                  <a:gd name="T69" fmla="*/ 0 h 1743"/>
                  <a:gd name="T70" fmla="*/ 0 w 1025"/>
                  <a:gd name="T71" fmla="*/ 0 h 1743"/>
                  <a:gd name="T72" fmla="*/ 0 w 1025"/>
                  <a:gd name="T73" fmla="*/ 0 h 1743"/>
                  <a:gd name="T74" fmla="*/ 0 w 1025"/>
                  <a:gd name="T75" fmla="*/ 0 h 1743"/>
                  <a:gd name="T76" fmla="*/ 0 w 1025"/>
                  <a:gd name="T77" fmla="*/ 0 h 1743"/>
                  <a:gd name="T78" fmla="*/ 0 w 1025"/>
                  <a:gd name="T79" fmla="*/ 0 h 1743"/>
                  <a:gd name="T80" fmla="*/ 0 w 1025"/>
                  <a:gd name="T81" fmla="*/ 0 h 1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5"/>
                  <a:gd name="T124" fmla="*/ 0 h 1743"/>
                  <a:gd name="T125" fmla="*/ 1025 w 1025"/>
                  <a:gd name="T126" fmla="*/ 1743 h 1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5" h="1743">
                    <a:moveTo>
                      <a:pt x="102" y="241"/>
                    </a:moveTo>
                    <a:lnTo>
                      <a:pt x="123" y="302"/>
                    </a:lnTo>
                    <a:lnTo>
                      <a:pt x="144" y="360"/>
                    </a:lnTo>
                    <a:lnTo>
                      <a:pt x="167" y="414"/>
                    </a:lnTo>
                    <a:lnTo>
                      <a:pt x="189" y="463"/>
                    </a:lnTo>
                    <a:lnTo>
                      <a:pt x="212" y="511"/>
                    </a:lnTo>
                    <a:lnTo>
                      <a:pt x="237" y="557"/>
                    </a:lnTo>
                    <a:lnTo>
                      <a:pt x="263" y="602"/>
                    </a:lnTo>
                    <a:lnTo>
                      <a:pt x="290" y="647"/>
                    </a:lnTo>
                    <a:lnTo>
                      <a:pt x="319" y="692"/>
                    </a:lnTo>
                    <a:lnTo>
                      <a:pt x="349" y="738"/>
                    </a:lnTo>
                    <a:lnTo>
                      <a:pt x="383" y="785"/>
                    </a:lnTo>
                    <a:lnTo>
                      <a:pt x="418" y="835"/>
                    </a:lnTo>
                    <a:lnTo>
                      <a:pt x="496" y="944"/>
                    </a:lnTo>
                    <a:lnTo>
                      <a:pt x="586" y="1071"/>
                    </a:lnTo>
                    <a:lnTo>
                      <a:pt x="636" y="1141"/>
                    </a:lnTo>
                    <a:lnTo>
                      <a:pt x="687" y="1215"/>
                    </a:lnTo>
                    <a:lnTo>
                      <a:pt x="740" y="1288"/>
                    </a:lnTo>
                    <a:lnTo>
                      <a:pt x="791" y="1363"/>
                    </a:lnTo>
                    <a:lnTo>
                      <a:pt x="841" y="1436"/>
                    </a:lnTo>
                    <a:lnTo>
                      <a:pt x="887" y="1504"/>
                    </a:lnTo>
                    <a:lnTo>
                      <a:pt x="928" y="1568"/>
                    </a:lnTo>
                    <a:lnTo>
                      <a:pt x="964" y="1624"/>
                    </a:lnTo>
                    <a:lnTo>
                      <a:pt x="993" y="1672"/>
                    </a:lnTo>
                    <a:lnTo>
                      <a:pt x="1013" y="1708"/>
                    </a:lnTo>
                    <a:lnTo>
                      <a:pt x="1020" y="1723"/>
                    </a:lnTo>
                    <a:lnTo>
                      <a:pt x="1024" y="1733"/>
                    </a:lnTo>
                    <a:lnTo>
                      <a:pt x="1025" y="1740"/>
                    </a:lnTo>
                    <a:lnTo>
                      <a:pt x="1025" y="1743"/>
                    </a:lnTo>
                    <a:lnTo>
                      <a:pt x="1020" y="1743"/>
                    </a:lnTo>
                    <a:lnTo>
                      <a:pt x="1014" y="1738"/>
                    </a:lnTo>
                    <a:lnTo>
                      <a:pt x="1003" y="1729"/>
                    </a:lnTo>
                    <a:lnTo>
                      <a:pt x="989" y="1715"/>
                    </a:lnTo>
                    <a:lnTo>
                      <a:pt x="950" y="1673"/>
                    </a:lnTo>
                    <a:lnTo>
                      <a:pt x="897" y="1610"/>
                    </a:lnTo>
                    <a:lnTo>
                      <a:pt x="786" y="1472"/>
                    </a:lnTo>
                    <a:lnTo>
                      <a:pt x="695" y="1357"/>
                    </a:lnTo>
                    <a:lnTo>
                      <a:pt x="620" y="1260"/>
                    </a:lnTo>
                    <a:lnTo>
                      <a:pt x="555" y="1179"/>
                    </a:lnTo>
                    <a:lnTo>
                      <a:pt x="526" y="1142"/>
                    </a:lnTo>
                    <a:lnTo>
                      <a:pt x="499" y="1109"/>
                    </a:lnTo>
                    <a:lnTo>
                      <a:pt x="471" y="1078"/>
                    </a:lnTo>
                    <a:lnTo>
                      <a:pt x="445" y="1048"/>
                    </a:lnTo>
                    <a:lnTo>
                      <a:pt x="418" y="1018"/>
                    </a:lnTo>
                    <a:lnTo>
                      <a:pt x="389" y="990"/>
                    </a:lnTo>
                    <a:lnTo>
                      <a:pt x="360" y="961"/>
                    </a:lnTo>
                    <a:lnTo>
                      <a:pt x="329" y="933"/>
                    </a:lnTo>
                    <a:lnTo>
                      <a:pt x="298" y="903"/>
                    </a:lnTo>
                    <a:lnTo>
                      <a:pt x="270" y="874"/>
                    </a:lnTo>
                    <a:lnTo>
                      <a:pt x="245" y="844"/>
                    </a:lnTo>
                    <a:lnTo>
                      <a:pt x="223" y="814"/>
                    </a:lnTo>
                    <a:lnTo>
                      <a:pt x="202" y="784"/>
                    </a:lnTo>
                    <a:lnTo>
                      <a:pt x="184" y="754"/>
                    </a:lnTo>
                    <a:lnTo>
                      <a:pt x="168" y="723"/>
                    </a:lnTo>
                    <a:lnTo>
                      <a:pt x="153" y="692"/>
                    </a:lnTo>
                    <a:lnTo>
                      <a:pt x="141" y="661"/>
                    </a:lnTo>
                    <a:lnTo>
                      <a:pt x="128" y="628"/>
                    </a:lnTo>
                    <a:lnTo>
                      <a:pt x="117" y="594"/>
                    </a:lnTo>
                    <a:lnTo>
                      <a:pt x="107" y="561"/>
                    </a:lnTo>
                    <a:lnTo>
                      <a:pt x="87" y="490"/>
                    </a:lnTo>
                    <a:lnTo>
                      <a:pt x="67" y="414"/>
                    </a:lnTo>
                    <a:lnTo>
                      <a:pt x="57" y="372"/>
                    </a:lnTo>
                    <a:lnTo>
                      <a:pt x="47" y="325"/>
                    </a:lnTo>
                    <a:lnTo>
                      <a:pt x="37" y="275"/>
                    </a:lnTo>
                    <a:lnTo>
                      <a:pt x="27" y="224"/>
                    </a:lnTo>
                    <a:lnTo>
                      <a:pt x="18" y="174"/>
                    </a:lnTo>
                    <a:lnTo>
                      <a:pt x="11" y="126"/>
                    </a:lnTo>
                    <a:lnTo>
                      <a:pt x="5" y="84"/>
                    </a:lnTo>
                    <a:lnTo>
                      <a:pt x="1" y="48"/>
                    </a:lnTo>
                    <a:lnTo>
                      <a:pt x="0" y="33"/>
                    </a:lnTo>
                    <a:lnTo>
                      <a:pt x="0" y="20"/>
                    </a:lnTo>
                    <a:lnTo>
                      <a:pt x="0" y="10"/>
                    </a:lnTo>
                    <a:lnTo>
                      <a:pt x="2" y="4"/>
                    </a:lnTo>
                    <a:lnTo>
                      <a:pt x="3" y="0"/>
                    </a:lnTo>
                    <a:lnTo>
                      <a:pt x="7" y="0"/>
                    </a:lnTo>
                    <a:lnTo>
                      <a:pt x="11" y="4"/>
                    </a:lnTo>
                    <a:lnTo>
                      <a:pt x="16" y="12"/>
                    </a:lnTo>
                    <a:lnTo>
                      <a:pt x="22" y="23"/>
                    </a:lnTo>
                    <a:lnTo>
                      <a:pt x="30" y="39"/>
                    </a:lnTo>
                    <a:lnTo>
                      <a:pt x="38" y="60"/>
                    </a:lnTo>
                    <a:lnTo>
                      <a:pt x="48" y="85"/>
                    </a:lnTo>
                    <a:lnTo>
                      <a:pt x="72" y="151"/>
                    </a:lnTo>
                    <a:lnTo>
                      <a:pt x="102" y="241"/>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24" name="Freeform 67">
                <a:extLst>
                  <a:ext uri="{FF2B5EF4-FFF2-40B4-BE49-F238E27FC236}">
                    <a16:creationId xmlns:a16="http://schemas.microsoft.com/office/drawing/2014/main" xmlns="" id="{F06464E1-73E8-4E88-F1CF-E20F9EC9142F}"/>
                  </a:ext>
                </a:extLst>
              </p:cNvPr>
              <p:cNvSpPr>
                <a:spLocks/>
              </p:cNvSpPr>
              <p:nvPr/>
            </p:nvSpPr>
            <p:spPr bwMode="auto">
              <a:xfrm>
                <a:off x="2790" y="3472"/>
                <a:ext cx="344" cy="567"/>
              </a:xfrm>
              <a:custGeom>
                <a:avLst/>
                <a:gdLst>
                  <a:gd name="T0" fmla="*/ 0 w 1723"/>
                  <a:gd name="T1" fmla="*/ 0 h 2837"/>
                  <a:gd name="T2" fmla="*/ 0 w 1723"/>
                  <a:gd name="T3" fmla="*/ 0 h 2837"/>
                  <a:gd name="T4" fmla="*/ 0 w 1723"/>
                  <a:gd name="T5" fmla="*/ 0 h 2837"/>
                  <a:gd name="T6" fmla="*/ 0 w 1723"/>
                  <a:gd name="T7" fmla="*/ 0 h 2837"/>
                  <a:gd name="T8" fmla="*/ 0 w 1723"/>
                  <a:gd name="T9" fmla="*/ 0 h 2837"/>
                  <a:gd name="T10" fmla="*/ 0 w 1723"/>
                  <a:gd name="T11" fmla="*/ 0 h 2837"/>
                  <a:gd name="T12" fmla="*/ 0 w 1723"/>
                  <a:gd name="T13" fmla="*/ 0 h 2837"/>
                  <a:gd name="T14" fmla="*/ 0 w 1723"/>
                  <a:gd name="T15" fmla="*/ 0 h 2837"/>
                  <a:gd name="T16" fmla="*/ 0 w 1723"/>
                  <a:gd name="T17" fmla="*/ 0 h 2837"/>
                  <a:gd name="T18" fmla="*/ 0 w 1723"/>
                  <a:gd name="T19" fmla="*/ 0 h 2837"/>
                  <a:gd name="T20" fmla="*/ 0 w 1723"/>
                  <a:gd name="T21" fmla="*/ 0 h 2837"/>
                  <a:gd name="T22" fmla="*/ 0 w 1723"/>
                  <a:gd name="T23" fmla="*/ 0 h 2837"/>
                  <a:gd name="T24" fmla="*/ 0 w 1723"/>
                  <a:gd name="T25" fmla="*/ 0 h 2837"/>
                  <a:gd name="T26" fmla="*/ 0 w 1723"/>
                  <a:gd name="T27" fmla="*/ 0 h 2837"/>
                  <a:gd name="T28" fmla="*/ 0 w 1723"/>
                  <a:gd name="T29" fmla="*/ 0 h 2837"/>
                  <a:gd name="T30" fmla="*/ 0 w 1723"/>
                  <a:gd name="T31" fmla="*/ 0 h 2837"/>
                  <a:gd name="T32" fmla="*/ 0 w 1723"/>
                  <a:gd name="T33" fmla="*/ 0 h 2837"/>
                  <a:gd name="T34" fmla="*/ 0 w 1723"/>
                  <a:gd name="T35" fmla="*/ 0 h 2837"/>
                  <a:gd name="T36" fmla="*/ 0 w 1723"/>
                  <a:gd name="T37" fmla="*/ 0 h 2837"/>
                  <a:gd name="T38" fmla="*/ 0 w 1723"/>
                  <a:gd name="T39" fmla="*/ 0 h 2837"/>
                  <a:gd name="T40" fmla="*/ 0 w 1723"/>
                  <a:gd name="T41" fmla="*/ 0 h 2837"/>
                  <a:gd name="T42" fmla="*/ 0 w 1723"/>
                  <a:gd name="T43" fmla="*/ 0 h 2837"/>
                  <a:gd name="T44" fmla="*/ 0 w 1723"/>
                  <a:gd name="T45" fmla="*/ 0 h 2837"/>
                  <a:gd name="T46" fmla="*/ 0 w 1723"/>
                  <a:gd name="T47" fmla="*/ 0 h 2837"/>
                  <a:gd name="T48" fmla="*/ 0 w 1723"/>
                  <a:gd name="T49" fmla="*/ 0 h 2837"/>
                  <a:gd name="T50" fmla="*/ 0 w 1723"/>
                  <a:gd name="T51" fmla="*/ 0 h 2837"/>
                  <a:gd name="T52" fmla="*/ 0 w 1723"/>
                  <a:gd name="T53" fmla="*/ 0 h 2837"/>
                  <a:gd name="T54" fmla="*/ 0 w 1723"/>
                  <a:gd name="T55" fmla="*/ 0 h 2837"/>
                  <a:gd name="T56" fmla="*/ 0 w 1723"/>
                  <a:gd name="T57" fmla="*/ 0 h 2837"/>
                  <a:gd name="T58" fmla="*/ 0 w 1723"/>
                  <a:gd name="T59" fmla="*/ 0 h 2837"/>
                  <a:gd name="T60" fmla="*/ 0 w 1723"/>
                  <a:gd name="T61" fmla="*/ 0 h 2837"/>
                  <a:gd name="T62" fmla="*/ 0 w 1723"/>
                  <a:gd name="T63" fmla="*/ 0 h 2837"/>
                  <a:gd name="T64" fmla="*/ 0 w 1723"/>
                  <a:gd name="T65" fmla="*/ 0 h 2837"/>
                  <a:gd name="T66" fmla="*/ 0 w 1723"/>
                  <a:gd name="T67" fmla="*/ 0 h 2837"/>
                  <a:gd name="T68" fmla="*/ 0 w 1723"/>
                  <a:gd name="T69" fmla="*/ 0 h 2837"/>
                  <a:gd name="T70" fmla="*/ 0 w 1723"/>
                  <a:gd name="T71" fmla="*/ 0 h 2837"/>
                  <a:gd name="T72" fmla="*/ 0 w 1723"/>
                  <a:gd name="T73" fmla="*/ 0 h 2837"/>
                  <a:gd name="T74" fmla="*/ 0 w 1723"/>
                  <a:gd name="T75" fmla="*/ 0 h 2837"/>
                  <a:gd name="T76" fmla="*/ 0 w 1723"/>
                  <a:gd name="T77" fmla="*/ 0 h 2837"/>
                  <a:gd name="T78" fmla="*/ 0 w 1723"/>
                  <a:gd name="T79" fmla="*/ 0 h 2837"/>
                  <a:gd name="T80" fmla="*/ 0 w 1723"/>
                  <a:gd name="T81" fmla="*/ 0 h 2837"/>
                  <a:gd name="T82" fmla="*/ 0 w 1723"/>
                  <a:gd name="T83" fmla="*/ 0 h 2837"/>
                  <a:gd name="T84" fmla="*/ 0 w 1723"/>
                  <a:gd name="T85" fmla="*/ 0 h 2837"/>
                  <a:gd name="T86" fmla="*/ 0 w 1723"/>
                  <a:gd name="T87" fmla="*/ 0 h 2837"/>
                  <a:gd name="T88" fmla="*/ 0 w 1723"/>
                  <a:gd name="T89" fmla="*/ 0 h 2837"/>
                  <a:gd name="T90" fmla="*/ 0 w 1723"/>
                  <a:gd name="T91" fmla="*/ 0 h 2837"/>
                  <a:gd name="T92" fmla="*/ 0 w 1723"/>
                  <a:gd name="T93" fmla="*/ 0 h 2837"/>
                  <a:gd name="T94" fmla="*/ 0 w 1723"/>
                  <a:gd name="T95" fmla="*/ 0 h 2837"/>
                  <a:gd name="T96" fmla="*/ 0 w 1723"/>
                  <a:gd name="T97" fmla="*/ 0 h 2837"/>
                  <a:gd name="T98" fmla="*/ 0 w 1723"/>
                  <a:gd name="T99" fmla="*/ 0 h 2837"/>
                  <a:gd name="T100" fmla="*/ 0 w 1723"/>
                  <a:gd name="T101" fmla="*/ 0 h 2837"/>
                  <a:gd name="T102" fmla="*/ 0 w 1723"/>
                  <a:gd name="T103" fmla="*/ 0 h 2837"/>
                  <a:gd name="T104" fmla="*/ 0 w 1723"/>
                  <a:gd name="T105" fmla="*/ 0 h 2837"/>
                  <a:gd name="T106" fmla="*/ 0 w 1723"/>
                  <a:gd name="T107" fmla="*/ 0 h 2837"/>
                  <a:gd name="T108" fmla="*/ 0 w 1723"/>
                  <a:gd name="T109" fmla="*/ 0 h 28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23"/>
                  <a:gd name="T166" fmla="*/ 0 h 2837"/>
                  <a:gd name="T167" fmla="*/ 1723 w 1723"/>
                  <a:gd name="T168" fmla="*/ 2837 h 28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23" h="2837">
                    <a:moveTo>
                      <a:pt x="72" y="207"/>
                    </a:moveTo>
                    <a:lnTo>
                      <a:pt x="91" y="269"/>
                    </a:lnTo>
                    <a:lnTo>
                      <a:pt x="112" y="340"/>
                    </a:lnTo>
                    <a:lnTo>
                      <a:pt x="136" y="419"/>
                    </a:lnTo>
                    <a:lnTo>
                      <a:pt x="164" y="505"/>
                    </a:lnTo>
                    <a:lnTo>
                      <a:pt x="181" y="551"/>
                    </a:lnTo>
                    <a:lnTo>
                      <a:pt x="199" y="600"/>
                    </a:lnTo>
                    <a:lnTo>
                      <a:pt x="218" y="650"/>
                    </a:lnTo>
                    <a:lnTo>
                      <a:pt x="238" y="701"/>
                    </a:lnTo>
                    <a:lnTo>
                      <a:pt x="260" y="755"/>
                    </a:lnTo>
                    <a:lnTo>
                      <a:pt x="285" y="811"/>
                    </a:lnTo>
                    <a:lnTo>
                      <a:pt x="312" y="868"/>
                    </a:lnTo>
                    <a:lnTo>
                      <a:pt x="339" y="927"/>
                    </a:lnTo>
                    <a:lnTo>
                      <a:pt x="369" y="988"/>
                    </a:lnTo>
                    <a:lnTo>
                      <a:pt x="401" y="1052"/>
                    </a:lnTo>
                    <a:lnTo>
                      <a:pt x="436" y="1117"/>
                    </a:lnTo>
                    <a:lnTo>
                      <a:pt x="474" y="1183"/>
                    </a:lnTo>
                    <a:lnTo>
                      <a:pt x="513" y="1252"/>
                    </a:lnTo>
                    <a:lnTo>
                      <a:pt x="555" y="1321"/>
                    </a:lnTo>
                    <a:lnTo>
                      <a:pt x="600" y="1393"/>
                    </a:lnTo>
                    <a:lnTo>
                      <a:pt x="647" y="1466"/>
                    </a:lnTo>
                    <a:lnTo>
                      <a:pt x="698" y="1542"/>
                    </a:lnTo>
                    <a:lnTo>
                      <a:pt x="752" y="1618"/>
                    </a:lnTo>
                    <a:lnTo>
                      <a:pt x="809" y="1697"/>
                    </a:lnTo>
                    <a:lnTo>
                      <a:pt x="869" y="1777"/>
                    </a:lnTo>
                    <a:lnTo>
                      <a:pt x="932" y="1859"/>
                    </a:lnTo>
                    <a:lnTo>
                      <a:pt x="999" y="1943"/>
                    </a:lnTo>
                    <a:lnTo>
                      <a:pt x="1070" y="2028"/>
                    </a:lnTo>
                    <a:lnTo>
                      <a:pt x="1144" y="2115"/>
                    </a:lnTo>
                    <a:lnTo>
                      <a:pt x="1159" y="2133"/>
                    </a:lnTo>
                    <a:lnTo>
                      <a:pt x="1199" y="2181"/>
                    </a:lnTo>
                    <a:lnTo>
                      <a:pt x="1260" y="2255"/>
                    </a:lnTo>
                    <a:lnTo>
                      <a:pt x="1337" y="2347"/>
                    </a:lnTo>
                    <a:lnTo>
                      <a:pt x="1426" y="2453"/>
                    </a:lnTo>
                    <a:lnTo>
                      <a:pt x="1521" y="2567"/>
                    </a:lnTo>
                    <a:lnTo>
                      <a:pt x="1618" y="2682"/>
                    </a:lnTo>
                    <a:lnTo>
                      <a:pt x="1712" y="2792"/>
                    </a:lnTo>
                    <a:lnTo>
                      <a:pt x="1714" y="2798"/>
                    </a:lnTo>
                    <a:lnTo>
                      <a:pt x="1719" y="2810"/>
                    </a:lnTo>
                    <a:lnTo>
                      <a:pt x="1722" y="2818"/>
                    </a:lnTo>
                    <a:lnTo>
                      <a:pt x="1723" y="2824"/>
                    </a:lnTo>
                    <a:lnTo>
                      <a:pt x="1723" y="2830"/>
                    </a:lnTo>
                    <a:lnTo>
                      <a:pt x="1720" y="2835"/>
                    </a:lnTo>
                    <a:lnTo>
                      <a:pt x="1719" y="2837"/>
                    </a:lnTo>
                    <a:lnTo>
                      <a:pt x="1717" y="2837"/>
                    </a:lnTo>
                    <a:lnTo>
                      <a:pt x="1713" y="2837"/>
                    </a:lnTo>
                    <a:lnTo>
                      <a:pt x="1709" y="2835"/>
                    </a:lnTo>
                    <a:lnTo>
                      <a:pt x="1698" y="2830"/>
                    </a:lnTo>
                    <a:lnTo>
                      <a:pt x="1683" y="2822"/>
                    </a:lnTo>
                    <a:lnTo>
                      <a:pt x="1663" y="2807"/>
                    </a:lnTo>
                    <a:lnTo>
                      <a:pt x="1639" y="2785"/>
                    </a:lnTo>
                    <a:lnTo>
                      <a:pt x="1609" y="2758"/>
                    </a:lnTo>
                    <a:lnTo>
                      <a:pt x="1573" y="2723"/>
                    </a:lnTo>
                    <a:lnTo>
                      <a:pt x="1490" y="2638"/>
                    </a:lnTo>
                    <a:lnTo>
                      <a:pt x="1396" y="2546"/>
                    </a:lnTo>
                    <a:lnTo>
                      <a:pt x="1296" y="2447"/>
                    </a:lnTo>
                    <a:lnTo>
                      <a:pt x="1194" y="2342"/>
                    </a:lnTo>
                    <a:lnTo>
                      <a:pt x="1141" y="2287"/>
                    </a:lnTo>
                    <a:lnTo>
                      <a:pt x="1090" y="2233"/>
                    </a:lnTo>
                    <a:lnTo>
                      <a:pt x="1039" y="2176"/>
                    </a:lnTo>
                    <a:lnTo>
                      <a:pt x="990" y="2119"/>
                    </a:lnTo>
                    <a:lnTo>
                      <a:pt x="942" y="2062"/>
                    </a:lnTo>
                    <a:lnTo>
                      <a:pt x="897" y="2004"/>
                    </a:lnTo>
                    <a:lnTo>
                      <a:pt x="853" y="1945"/>
                    </a:lnTo>
                    <a:lnTo>
                      <a:pt x="813" y="1888"/>
                    </a:lnTo>
                    <a:lnTo>
                      <a:pt x="771" y="1827"/>
                    </a:lnTo>
                    <a:lnTo>
                      <a:pt x="723" y="1761"/>
                    </a:lnTo>
                    <a:lnTo>
                      <a:pt x="672" y="1692"/>
                    </a:lnTo>
                    <a:lnTo>
                      <a:pt x="617" y="1618"/>
                    </a:lnTo>
                    <a:lnTo>
                      <a:pt x="561" y="1544"/>
                    </a:lnTo>
                    <a:lnTo>
                      <a:pt x="504" y="1466"/>
                    </a:lnTo>
                    <a:lnTo>
                      <a:pt x="445" y="1386"/>
                    </a:lnTo>
                    <a:lnTo>
                      <a:pt x="389" y="1306"/>
                    </a:lnTo>
                    <a:lnTo>
                      <a:pt x="362" y="1266"/>
                    </a:lnTo>
                    <a:lnTo>
                      <a:pt x="335" y="1227"/>
                    </a:lnTo>
                    <a:lnTo>
                      <a:pt x="309" y="1187"/>
                    </a:lnTo>
                    <a:lnTo>
                      <a:pt x="284" y="1147"/>
                    </a:lnTo>
                    <a:lnTo>
                      <a:pt x="259" y="1107"/>
                    </a:lnTo>
                    <a:lnTo>
                      <a:pt x="237" y="1068"/>
                    </a:lnTo>
                    <a:lnTo>
                      <a:pt x="216" y="1029"/>
                    </a:lnTo>
                    <a:lnTo>
                      <a:pt x="196" y="991"/>
                    </a:lnTo>
                    <a:lnTo>
                      <a:pt x="178" y="953"/>
                    </a:lnTo>
                    <a:lnTo>
                      <a:pt x="161" y="916"/>
                    </a:lnTo>
                    <a:lnTo>
                      <a:pt x="147" y="880"/>
                    </a:lnTo>
                    <a:lnTo>
                      <a:pt x="133" y="845"/>
                    </a:lnTo>
                    <a:lnTo>
                      <a:pt x="123" y="810"/>
                    </a:lnTo>
                    <a:lnTo>
                      <a:pt x="116" y="776"/>
                    </a:lnTo>
                    <a:lnTo>
                      <a:pt x="109" y="744"/>
                    </a:lnTo>
                    <a:lnTo>
                      <a:pt x="106" y="711"/>
                    </a:lnTo>
                    <a:lnTo>
                      <a:pt x="104" y="679"/>
                    </a:lnTo>
                    <a:lnTo>
                      <a:pt x="102" y="645"/>
                    </a:lnTo>
                    <a:lnTo>
                      <a:pt x="98" y="609"/>
                    </a:lnTo>
                    <a:lnTo>
                      <a:pt x="93" y="571"/>
                    </a:lnTo>
                    <a:lnTo>
                      <a:pt x="83" y="493"/>
                    </a:lnTo>
                    <a:lnTo>
                      <a:pt x="71" y="413"/>
                    </a:lnTo>
                    <a:lnTo>
                      <a:pt x="57" y="333"/>
                    </a:lnTo>
                    <a:lnTo>
                      <a:pt x="43" y="257"/>
                    </a:lnTo>
                    <a:lnTo>
                      <a:pt x="30" y="186"/>
                    </a:lnTo>
                    <a:lnTo>
                      <a:pt x="18" y="122"/>
                    </a:lnTo>
                    <a:lnTo>
                      <a:pt x="10" y="70"/>
                    </a:lnTo>
                    <a:lnTo>
                      <a:pt x="2" y="30"/>
                    </a:lnTo>
                    <a:lnTo>
                      <a:pt x="1" y="16"/>
                    </a:lnTo>
                    <a:lnTo>
                      <a:pt x="0" y="6"/>
                    </a:lnTo>
                    <a:lnTo>
                      <a:pt x="1" y="0"/>
                    </a:lnTo>
                    <a:lnTo>
                      <a:pt x="2" y="0"/>
                    </a:lnTo>
                    <a:lnTo>
                      <a:pt x="5" y="5"/>
                    </a:lnTo>
                    <a:lnTo>
                      <a:pt x="10" y="15"/>
                    </a:lnTo>
                    <a:lnTo>
                      <a:pt x="16" y="30"/>
                    </a:lnTo>
                    <a:lnTo>
                      <a:pt x="23" y="52"/>
                    </a:lnTo>
                    <a:lnTo>
                      <a:pt x="43" y="116"/>
                    </a:lnTo>
                    <a:lnTo>
                      <a:pt x="72" y="207"/>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25" name="Freeform 68">
                <a:extLst>
                  <a:ext uri="{FF2B5EF4-FFF2-40B4-BE49-F238E27FC236}">
                    <a16:creationId xmlns:a16="http://schemas.microsoft.com/office/drawing/2014/main" xmlns="" id="{817102CD-B693-DC69-81BB-D3336F237738}"/>
                  </a:ext>
                </a:extLst>
              </p:cNvPr>
              <p:cNvSpPr>
                <a:spLocks/>
              </p:cNvSpPr>
              <p:nvPr/>
            </p:nvSpPr>
            <p:spPr bwMode="auto">
              <a:xfrm>
                <a:off x="2971" y="3401"/>
                <a:ext cx="340" cy="557"/>
              </a:xfrm>
              <a:custGeom>
                <a:avLst/>
                <a:gdLst>
                  <a:gd name="T0" fmla="*/ 0 w 1699"/>
                  <a:gd name="T1" fmla="*/ 0 h 2786"/>
                  <a:gd name="T2" fmla="*/ 0 w 1699"/>
                  <a:gd name="T3" fmla="*/ 0 h 2786"/>
                  <a:gd name="T4" fmla="*/ 0 w 1699"/>
                  <a:gd name="T5" fmla="*/ 0 h 2786"/>
                  <a:gd name="T6" fmla="*/ 0 w 1699"/>
                  <a:gd name="T7" fmla="*/ 0 h 2786"/>
                  <a:gd name="T8" fmla="*/ 0 w 1699"/>
                  <a:gd name="T9" fmla="*/ 0 h 2786"/>
                  <a:gd name="T10" fmla="*/ 0 w 1699"/>
                  <a:gd name="T11" fmla="*/ 0 h 2786"/>
                  <a:gd name="T12" fmla="*/ 0 w 1699"/>
                  <a:gd name="T13" fmla="*/ 0 h 2786"/>
                  <a:gd name="T14" fmla="*/ 0 w 1699"/>
                  <a:gd name="T15" fmla="*/ 0 h 2786"/>
                  <a:gd name="T16" fmla="*/ 0 w 1699"/>
                  <a:gd name="T17" fmla="*/ 0 h 2786"/>
                  <a:gd name="T18" fmla="*/ 0 w 1699"/>
                  <a:gd name="T19" fmla="*/ 0 h 2786"/>
                  <a:gd name="T20" fmla="*/ 0 w 1699"/>
                  <a:gd name="T21" fmla="*/ 0 h 2786"/>
                  <a:gd name="T22" fmla="*/ 0 w 1699"/>
                  <a:gd name="T23" fmla="*/ 0 h 2786"/>
                  <a:gd name="T24" fmla="*/ 0 w 1699"/>
                  <a:gd name="T25" fmla="*/ 0 h 2786"/>
                  <a:gd name="T26" fmla="*/ 0 w 1699"/>
                  <a:gd name="T27" fmla="*/ 0 h 2786"/>
                  <a:gd name="T28" fmla="*/ 0 w 1699"/>
                  <a:gd name="T29" fmla="*/ 0 h 2786"/>
                  <a:gd name="T30" fmla="*/ 0 w 1699"/>
                  <a:gd name="T31" fmla="*/ 0 h 2786"/>
                  <a:gd name="T32" fmla="*/ 0 w 1699"/>
                  <a:gd name="T33" fmla="*/ 0 h 2786"/>
                  <a:gd name="T34" fmla="*/ 0 w 1699"/>
                  <a:gd name="T35" fmla="*/ 0 h 2786"/>
                  <a:gd name="T36" fmla="*/ 0 w 1699"/>
                  <a:gd name="T37" fmla="*/ 0 h 2786"/>
                  <a:gd name="T38" fmla="*/ 0 w 1699"/>
                  <a:gd name="T39" fmla="*/ 0 h 2786"/>
                  <a:gd name="T40" fmla="*/ 0 w 1699"/>
                  <a:gd name="T41" fmla="*/ 0 h 2786"/>
                  <a:gd name="T42" fmla="*/ 0 w 1699"/>
                  <a:gd name="T43" fmla="*/ 0 h 2786"/>
                  <a:gd name="T44" fmla="*/ 0 w 1699"/>
                  <a:gd name="T45" fmla="*/ 0 h 2786"/>
                  <a:gd name="T46" fmla="*/ 0 w 1699"/>
                  <a:gd name="T47" fmla="*/ 0 h 2786"/>
                  <a:gd name="T48" fmla="*/ 0 w 1699"/>
                  <a:gd name="T49" fmla="*/ 0 h 2786"/>
                  <a:gd name="T50" fmla="*/ 0 w 1699"/>
                  <a:gd name="T51" fmla="*/ 0 h 2786"/>
                  <a:gd name="T52" fmla="*/ 0 w 1699"/>
                  <a:gd name="T53" fmla="*/ 0 h 2786"/>
                  <a:gd name="T54" fmla="*/ 0 w 1699"/>
                  <a:gd name="T55" fmla="*/ 0 h 2786"/>
                  <a:gd name="T56" fmla="*/ 0 w 1699"/>
                  <a:gd name="T57" fmla="*/ 0 h 2786"/>
                  <a:gd name="T58" fmla="*/ 0 w 1699"/>
                  <a:gd name="T59" fmla="*/ 0 h 2786"/>
                  <a:gd name="T60" fmla="*/ 0 w 1699"/>
                  <a:gd name="T61" fmla="*/ 0 h 2786"/>
                  <a:gd name="T62" fmla="*/ 0 w 1699"/>
                  <a:gd name="T63" fmla="*/ 0 h 2786"/>
                  <a:gd name="T64" fmla="*/ 0 w 1699"/>
                  <a:gd name="T65" fmla="*/ 0 h 2786"/>
                  <a:gd name="T66" fmla="*/ 0 w 1699"/>
                  <a:gd name="T67" fmla="*/ 0 h 2786"/>
                  <a:gd name="T68" fmla="*/ 0 w 1699"/>
                  <a:gd name="T69" fmla="*/ 0 h 2786"/>
                  <a:gd name="T70" fmla="*/ 0 w 1699"/>
                  <a:gd name="T71" fmla="*/ 0 h 2786"/>
                  <a:gd name="T72" fmla="*/ 0 w 1699"/>
                  <a:gd name="T73" fmla="*/ 0 h 2786"/>
                  <a:gd name="T74" fmla="*/ 0 w 1699"/>
                  <a:gd name="T75" fmla="*/ 0 h 2786"/>
                  <a:gd name="T76" fmla="*/ 0 w 1699"/>
                  <a:gd name="T77" fmla="*/ 0 h 2786"/>
                  <a:gd name="T78" fmla="*/ 0 w 1699"/>
                  <a:gd name="T79" fmla="*/ 0 h 2786"/>
                  <a:gd name="T80" fmla="*/ 0 w 1699"/>
                  <a:gd name="T81" fmla="*/ 0 h 2786"/>
                  <a:gd name="T82" fmla="*/ 0 w 1699"/>
                  <a:gd name="T83" fmla="*/ 0 h 2786"/>
                  <a:gd name="T84" fmla="*/ 0 w 1699"/>
                  <a:gd name="T85" fmla="*/ 0 h 2786"/>
                  <a:gd name="T86" fmla="*/ 0 w 1699"/>
                  <a:gd name="T87" fmla="*/ 0 h 2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9"/>
                  <a:gd name="T133" fmla="*/ 0 h 2786"/>
                  <a:gd name="T134" fmla="*/ 1699 w 1699"/>
                  <a:gd name="T135" fmla="*/ 2786 h 27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9" h="2786">
                    <a:moveTo>
                      <a:pt x="58" y="29"/>
                    </a:moveTo>
                    <a:lnTo>
                      <a:pt x="83" y="46"/>
                    </a:lnTo>
                    <a:lnTo>
                      <a:pt x="111" y="71"/>
                    </a:lnTo>
                    <a:lnTo>
                      <a:pt x="141" y="101"/>
                    </a:lnTo>
                    <a:lnTo>
                      <a:pt x="173" y="137"/>
                    </a:lnTo>
                    <a:lnTo>
                      <a:pt x="207" y="180"/>
                    </a:lnTo>
                    <a:lnTo>
                      <a:pt x="243" y="227"/>
                    </a:lnTo>
                    <a:lnTo>
                      <a:pt x="282" y="279"/>
                    </a:lnTo>
                    <a:lnTo>
                      <a:pt x="322" y="335"/>
                    </a:lnTo>
                    <a:lnTo>
                      <a:pt x="363" y="395"/>
                    </a:lnTo>
                    <a:lnTo>
                      <a:pt x="405" y="458"/>
                    </a:lnTo>
                    <a:lnTo>
                      <a:pt x="449" y="526"/>
                    </a:lnTo>
                    <a:lnTo>
                      <a:pt x="494" y="594"/>
                    </a:lnTo>
                    <a:lnTo>
                      <a:pt x="585" y="740"/>
                    </a:lnTo>
                    <a:lnTo>
                      <a:pt x="679" y="891"/>
                    </a:lnTo>
                    <a:lnTo>
                      <a:pt x="771" y="1046"/>
                    </a:lnTo>
                    <a:lnTo>
                      <a:pt x="863" y="1201"/>
                    </a:lnTo>
                    <a:lnTo>
                      <a:pt x="953" y="1352"/>
                    </a:lnTo>
                    <a:lnTo>
                      <a:pt x="1038" y="1497"/>
                    </a:lnTo>
                    <a:lnTo>
                      <a:pt x="1118" y="1633"/>
                    </a:lnTo>
                    <a:lnTo>
                      <a:pt x="1190" y="1755"/>
                    </a:lnTo>
                    <a:lnTo>
                      <a:pt x="1254" y="1862"/>
                    </a:lnTo>
                    <a:lnTo>
                      <a:pt x="1309" y="1951"/>
                    </a:lnTo>
                    <a:lnTo>
                      <a:pt x="1334" y="1992"/>
                    </a:lnTo>
                    <a:lnTo>
                      <a:pt x="1359" y="2036"/>
                    </a:lnTo>
                    <a:lnTo>
                      <a:pt x="1386" y="2083"/>
                    </a:lnTo>
                    <a:lnTo>
                      <a:pt x="1412" y="2133"/>
                    </a:lnTo>
                    <a:lnTo>
                      <a:pt x="1467" y="2238"/>
                    </a:lnTo>
                    <a:lnTo>
                      <a:pt x="1520" y="2345"/>
                    </a:lnTo>
                    <a:lnTo>
                      <a:pt x="1570" y="2451"/>
                    </a:lnTo>
                    <a:lnTo>
                      <a:pt x="1615" y="2550"/>
                    </a:lnTo>
                    <a:lnTo>
                      <a:pt x="1652" y="2637"/>
                    </a:lnTo>
                    <a:lnTo>
                      <a:pt x="1679" y="2709"/>
                    </a:lnTo>
                    <a:lnTo>
                      <a:pt x="1689" y="2736"/>
                    </a:lnTo>
                    <a:lnTo>
                      <a:pt x="1696" y="2759"/>
                    </a:lnTo>
                    <a:lnTo>
                      <a:pt x="1699" y="2775"/>
                    </a:lnTo>
                    <a:lnTo>
                      <a:pt x="1699" y="2784"/>
                    </a:lnTo>
                    <a:lnTo>
                      <a:pt x="1696" y="2786"/>
                    </a:lnTo>
                    <a:lnTo>
                      <a:pt x="1687" y="2779"/>
                    </a:lnTo>
                    <a:lnTo>
                      <a:pt x="1674" y="2764"/>
                    </a:lnTo>
                    <a:lnTo>
                      <a:pt x="1658" y="2739"/>
                    </a:lnTo>
                    <a:lnTo>
                      <a:pt x="1636" y="2705"/>
                    </a:lnTo>
                    <a:lnTo>
                      <a:pt x="1608" y="2660"/>
                    </a:lnTo>
                    <a:lnTo>
                      <a:pt x="1576" y="2604"/>
                    </a:lnTo>
                    <a:lnTo>
                      <a:pt x="1538" y="2536"/>
                    </a:lnTo>
                    <a:lnTo>
                      <a:pt x="1493" y="2456"/>
                    </a:lnTo>
                    <a:lnTo>
                      <a:pt x="1444" y="2364"/>
                    </a:lnTo>
                    <a:lnTo>
                      <a:pt x="1387" y="2258"/>
                    </a:lnTo>
                    <a:lnTo>
                      <a:pt x="1324" y="2138"/>
                    </a:lnTo>
                    <a:lnTo>
                      <a:pt x="1299" y="2092"/>
                    </a:lnTo>
                    <a:lnTo>
                      <a:pt x="1271" y="2042"/>
                    </a:lnTo>
                    <a:lnTo>
                      <a:pt x="1241" y="1988"/>
                    </a:lnTo>
                    <a:lnTo>
                      <a:pt x="1209" y="1932"/>
                    </a:lnTo>
                    <a:lnTo>
                      <a:pt x="1138" y="1811"/>
                    </a:lnTo>
                    <a:lnTo>
                      <a:pt x="1059" y="1683"/>
                    </a:lnTo>
                    <a:lnTo>
                      <a:pt x="977" y="1547"/>
                    </a:lnTo>
                    <a:lnTo>
                      <a:pt x="891" y="1408"/>
                    </a:lnTo>
                    <a:lnTo>
                      <a:pt x="802" y="1268"/>
                    </a:lnTo>
                    <a:lnTo>
                      <a:pt x="716" y="1131"/>
                    </a:lnTo>
                    <a:lnTo>
                      <a:pt x="630" y="996"/>
                    </a:lnTo>
                    <a:lnTo>
                      <a:pt x="550" y="869"/>
                    </a:lnTo>
                    <a:lnTo>
                      <a:pt x="475" y="749"/>
                    </a:lnTo>
                    <a:lnTo>
                      <a:pt x="408" y="642"/>
                    </a:lnTo>
                    <a:lnTo>
                      <a:pt x="349" y="548"/>
                    </a:lnTo>
                    <a:lnTo>
                      <a:pt x="303" y="471"/>
                    </a:lnTo>
                    <a:lnTo>
                      <a:pt x="284" y="438"/>
                    </a:lnTo>
                    <a:lnTo>
                      <a:pt x="269" y="412"/>
                    </a:lnTo>
                    <a:lnTo>
                      <a:pt x="259" y="391"/>
                    </a:lnTo>
                    <a:lnTo>
                      <a:pt x="252" y="375"/>
                    </a:lnTo>
                    <a:lnTo>
                      <a:pt x="246" y="361"/>
                    </a:lnTo>
                    <a:lnTo>
                      <a:pt x="239" y="346"/>
                    </a:lnTo>
                    <a:lnTo>
                      <a:pt x="231" y="331"/>
                    </a:lnTo>
                    <a:lnTo>
                      <a:pt x="221" y="315"/>
                    </a:lnTo>
                    <a:lnTo>
                      <a:pt x="199" y="280"/>
                    </a:lnTo>
                    <a:lnTo>
                      <a:pt x="173" y="244"/>
                    </a:lnTo>
                    <a:lnTo>
                      <a:pt x="118" y="170"/>
                    </a:lnTo>
                    <a:lnTo>
                      <a:pt x="65" y="101"/>
                    </a:lnTo>
                    <a:lnTo>
                      <a:pt x="41" y="71"/>
                    </a:lnTo>
                    <a:lnTo>
                      <a:pt x="22" y="45"/>
                    </a:lnTo>
                    <a:lnTo>
                      <a:pt x="9" y="24"/>
                    </a:lnTo>
                    <a:lnTo>
                      <a:pt x="1" y="9"/>
                    </a:lnTo>
                    <a:lnTo>
                      <a:pt x="0" y="4"/>
                    </a:lnTo>
                    <a:lnTo>
                      <a:pt x="1" y="1"/>
                    </a:lnTo>
                    <a:lnTo>
                      <a:pt x="5" y="0"/>
                    </a:lnTo>
                    <a:lnTo>
                      <a:pt x="10" y="0"/>
                    </a:lnTo>
                    <a:lnTo>
                      <a:pt x="19" y="4"/>
                    </a:lnTo>
                    <a:lnTo>
                      <a:pt x="29" y="10"/>
                    </a:lnTo>
                    <a:lnTo>
                      <a:pt x="42" y="18"/>
                    </a:lnTo>
                    <a:lnTo>
                      <a:pt x="58" y="29"/>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26" name="Freeform 69">
                <a:extLst>
                  <a:ext uri="{FF2B5EF4-FFF2-40B4-BE49-F238E27FC236}">
                    <a16:creationId xmlns:a16="http://schemas.microsoft.com/office/drawing/2014/main" xmlns="" id="{355350E6-324F-2D90-D674-78BE9F8F3C66}"/>
                  </a:ext>
                </a:extLst>
              </p:cNvPr>
              <p:cNvSpPr>
                <a:spLocks/>
              </p:cNvSpPr>
              <p:nvPr/>
            </p:nvSpPr>
            <p:spPr bwMode="auto">
              <a:xfrm>
                <a:off x="3401" y="3221"/>
                <a:ext cx="109" cy="492"/>
              </a:xfrm>
              <a:custGeom>
                <a:avLst/>
                <a:gdLst>
                  <a:gd name="T0" fmla="*/ 0 w 543"/>
                  <a:gd name="T1" fmla="*/ 0 h 2459"/>
                  <a:gd name="T2" fmla="*/ 0 w 543"/>
                  <a:gd name="T3" fmla="*/ 0 h 2459"/>
                  <a:gd name="T4" fmla="*/ 0 w 543"/>
                  <a:gd name="T5" fmla="*/ 0 h 2459"/>
                  <a:gd name="T6" fmla="*/ 0 w 543"/>
                  <a:gd name="T7" fmla="*/ 0 h 2459"/>
                  <a:gd name="T8" fmla="*/ 0 w 543"/>
                  <a:gd name="T9" fmla="*/ 0 h 2459"/>
                  <a:gd name="T10" fmla="*/ 0 w 543"/>
                  <a:gd name="T11" fmla="*/ 0 h 2459"/>
                  <a:gd name="T12" fmla="*/ 0 w 543"/>
                  <a:gd name="T13" fmla="*/ 0 h 2459"/>
                  <a:gd name="T14" fmla="*/ 0 w 543"/>
                  <a:gd name="T15" fmla="*/ 0 h 2459"/>
                  <a:gd name="T16" fmla="*/ 0 w 543"/>
                  <a:gd name="T17" fmla="*/ 0 h 2459"/>
                  <a:gd name="T18" fmla="*/ 0 w 543"/>
                  <a:gd name="T19" fmla="*/ 0 h 2459"/>
                  <a:gd name="T20" fmla="*/ 0 w 543"/>
                  <a:gd name="T21" fmla="*/ 0 h 2459"/>
                  <a:gd name="T22" fmla="*/ 0 w 543"/>
                  <a:gd name="T23" fmla="*/ 0 h 2459"/>
                  <a:gd name="T24" fmla="*/ 0 w 543"/>
                  <a:gd name="T25" fmla="*/ 0 h 2459"/>
                  <a:gd name="T26" fmla="*/ 0 w 543"/>
                  <a:gd name="T27" fmla="*/ 0 h 2459"/>
                  <a:gd name="T28" fmla="*/ 0 w 543"/>
                  <a:gd name="T29" fmla="*/ 0 h 2459"/>
                  <a:gd name="T30" fmla="*/ 0 w 543"/>
                  <a:gd name="T31" fmla="*/ 0 h 2459"/>
                  <a:gd name="T32" fmla="*/ 0 w 543"/>
                  <a:gd name="T33" fmla="*/ 0 h 2459"/>
                  <a:gd name="T34" fmla="*/ 0 w 543"/>
                  <a:gd name="T35" fmla="*/ 0 h 2459"/>
                  <a:gd name="T36" fmla="*/ 0 w 543"/>
                  <a:gd name="T37" fmla="*/ 0 h 2459"/>
                  <a:gd name="T38" fmla="*/ 0 w 543"/>
                  <a:gd name="T39" fmla="*/ 0 h 2459"/>
                  <a:gd name="T40" fmla="*/ 0 w 543"/>
                  <a:gd name="T41" fmla="*/ 0 h 2459"/>
                  <a:gd name="T42" fmla="*/ 0 w 543"/>
                  <a:gd name="T43" fmla="*/ 0 h 2459"/>
                  <a:gd name="T44" fmla="*/ 0 w 543"/>
                  <a:gd name="T45" fmla="*/ 0 h 2459"/>
                  <a:gd name="T46" fmla="*/ 0 w 543"/>
                  <a:gd name="T47" fmla="*/ 0 h 2459"/>
                  <a:gd name="T48" fmla="*/ 0 w 543"/>
                  <a:gd name="T49" fmla="*/ 0 h 2459"/>
                  <a:gd name="T50" fmla="*/ 0 w 543"/>
                  <a:gd name="T51" fmla="*/ 0 h 2459"/>
                  <a:gd name="T52" fmla="*/ 0 w 543"/>
                  <a:gd name="T53" fmla="*/ 0 h 2459"/>
                  <a:gd name="T54" fmla="*/ 0 w 543"/>
                  <a:gd name="T55" fmla="*/ 0 h 2459"/>
                  <a:gd name="T56" fmla="*/ 0 w 543"/>
                  <a:gd name="T57" fmla="*/ 0 h 2459"/>
                  <a:gd name="T58" fmla="*/ 0 w 543"/>
                  <a:gd name="T59" fmla="*/ 0 h 2459"/>
                  <a:gd name="T60" fmla="*/ 0 w 543"/>
                  <a:gd name="T61" fmla="*/ 0 h 2459"/>
                  <a:gd name="T62" fmla="*/ 0 w 543"/>
                  <a:gd name="T63" fmla="*/ 0 h 2459"/>
                  <a:gd name="T64" fmla="*/ 0 w 543"/>
                  <a:gd name="T65" fmla="*/ 0 h 2459"/>
                  <a:gd name="T66" fmla="*/ 0 w 543"/>
                  <a:gd name="T67" fmla="*/ 0 h 2459"/>
                  <a:gd name="T68" fmla="*/ 0 w 543"/>
                  <a:gd name="T69" fmla="*/ 0 h 2459"/>
                  <a:gd name="T70" fmla="*/ 0 w 543"/>
                  <a:gd name="T71" fmla="*/ 0 h 2459"/>
                  <a:gd name="T72" fmla="*/ 0 w 543"/>
                  <a:gd name="T73" fmla="*/ 0 h 2459"/>
                  <a:gd name="T74" fmla="*/ 0 w 543"/>
                  <a:gd name="T75" fmla="*/ 0 h 2459"/>
                  <a:gd name="T76" fmla="*/ 0 w 543"/>
                  <a:gd name="T77" fmla="*/ 0 h 2459"/>
                  <a:gd name="T78" fmla="*/ 0 w 543"/>
                  <a:gd name="T79" fmla="*/ 0 h 2459"/>
                  <a:gd name="T80" fmla="*/ 0 w 543"/>
                  <a:gd name="T81" fmla="*/ 0 h 2459"/>
                  <a:gd name="T82" fmla="*/ 0 w 543"/>
                  <a:gd name="T83" fmla="*/ 0 h 2459"/>
                  <a:gd name="T84" fmla="*/ 0 w 543"/>
                  <a:gd name="T85" fmla="*/ 0 h 2459"/>
                  <a:gd name="T86" fmla="*/ 0 w 543"/>
                  <a:gd name="T87" fmla="*/ 0 h 2459"/>
                  <a:gd name="T88" fmla="*/ 0 w 543"/>
                  <a:gd name="T89" fmla="*/ 0 h 2459"/>
                  <a:gd name="T90" fmla="*/ 0 w 543"/>
                  <a:gd name="T91" fmla="*/ 0 h 24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3"/>
                  <a:gd name="T139" fmla="*/ 0 h 2459"/>
                  <a:gd name="T140" fmla="*/ 543 w 543"/>
                  <a:gd name="T141" fmla="*/ 2459 h 24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3" h="2459">
                    <a:moveTo>
                      <a:pt x="24" y="130"/>
                    </a:moveTo>
                    <a:lnTo>
                      <a:pt x="35" y="206"/>
                    </a:lnTo>
                    <a:lnTo>
                      <a:pt x="47" y="288"/>
                    </a:lnTo>
                    <a:lnTo>
                      <a:pt x="60" y="378"/>
                    </a:lnTo>
                    <a:lnTo>
                      <a:pt x="75" y="473"/>
                    </a:lnTo>
                    <a:lnTo>
                      <a:pt x="91" y="570"/>
                    </a:lnTo>
                    <a:lnTo>
                      <a:pt x="107" y="670"/>
                    </a:lnTo>
                    <a:lnTo>
                      <a:pt x="123" y="771"/>
                    </a:lnTo>
                    <a:lnTo>
                      <a:pt x="142" y="871"/>
                    </a:lnTo>
                    <a:lnTo>
                      <a:pt x="160" y="970"/>
                    </a:lnTo>
                    <a:lnTo>
                      <a:pt x="178" y="1064"/>
                    </a:lnTo>
                    <a:lnTo>
                      <a:pt x="196" y="1156"/>
                    </a:lnTo>
                    <a:lnTo>
                      <a:pt x="214" y="1240"/>
                    </a:lnTo>
                    <a:lnTo>
                      <a:pt x="233" y="1318"/>
                    </a:lnTo>
                    <a:lnTo>
                      <a:pt x="251" y="1386"/>
                    </a:lnTo>
                    <a:lnTo>
                      <a:pt x="259" y="1418"/>
                    </a:lnTo>
                    <a:lnTo>
                      <a:pt x="268" y="1446"/>
                    </a:lnTo>
                    <a:lnTo>
                      <a:pt x="277" y="1471"/>
                    </a:lnTo>
                    <a:lnTo>
                      <a:pt x="286" y="1494"/>
                    </a:lnTo>
                    <a:lnTo>
                      <a:pt x="301" y="1536"/>
                    </a:lnTo>
                    <a:lnTo>
                      <a:pt x="314" y="1579"/>
                    </a:lnTo>
                    <a:lnTo>
                      <a:pt x="327" y="1621"/>
                    </a:lnTo>
                    <a:lnTo>
                      <a:pt x="337" y="1662"/>
                    </a:lnTo>
                    <a:lnTo>
                      <a:pt x="355" y="1738"/>
                    </a:lnTo>
                    <a:lnTo>
                      <a:pt x="370" y="1805"/>
                    </a:lnTo>
                    <a:lnTo>
                      <a:pt x="382" y="1858"/>
                    </a:lnTo>
                    <a:lnTo>
                      <a:pt x="392" y="1893"/>
                    </a:lnTo>
                    <a:lnTo>
                      <a:pt x="395" y="1902"/>
                    </a:lnTo>
                    <a:lnTo>
                      <a:pt x="398" y="1906"/>
                    </a:lnTo>
                    <a:lnTo>
                      <a:pt x="399" y="1906"/>
                    </a:lnTo>
                    <a:lnTo>
                      <a:pt x="402" y="1903"/>
                    </a:lnTo>
                    <a:lnTo>
                      <a:pt x="403" y="1899"/>
                    </a:lnTo>
                    <a:lnTo>
                      <a:pt x="404" y="1894"/>
                    </a:lnTo>
                    <a:lnTo>
                      <a:pt x="414" y="1863"/>
                    </a:lnTo>
                    <a:lnTo>
                      <a:pt x="427" y="1827"/>
                    </a:lnTo>
                    <a:lnTo>
                      <a:pt x="434" y="1808"/>
                    </a:lnTo>
                    <a:lnTo>
                      <a:pt x="442" y="1791"/>
                    </a:lnTo>
                    <a:lnTo>
                      <a:pt x="449" y="1775"/>
                    </a:lnTo>
                    <a:lnTo>
                      <a:pt x="458" y="1761"/>
                    </a:lnTo>
                    <a:lnTo>
                      <a:pt x="465" y="1751"/>
                    </a:lnTo>
                    <a:lnTo>
                      <a:pt x="474" y="1743"/>
                    </a:lnTo>
                    <a:lnTo>
                      <a:pt x="478" y="1742"/>
                    </a:lnTo>
                    <a:lnTo>
                      <a:pt x="481" y="1742"/>
                    </a:lnTo>
                    <a:lnTo>
                      <a:pt x="485" y="1742"/>
                    </a:lnTo>
                    <a:lnTo>
                      <a:pt x="488" y="1745"/>
                    </a:lnTo>
                    <a:lnTo>
                      <a:pt x="491" y="1748"/>
                    </a:lnTo>
                    <a:lnTo>
                      <a:pt x="494" y="1753"/>
                    </a:lnTo>
                    <a:lnTo>
                      <a:pt x="498" y="1761"/>
                    </a:lnTo>
                    <a:lnTo>
                      <a:pt x="500" y="1770"/>
                    </a:lnTo>
                    <a:lnTo>
                      <a:pt x="504" y="1793"/>
                    </a:lnTo>
                    <a:lnTo>
                      <a:pt x="508" y="1825"/>
                    </a:lnTo>
                    <a:lnTo>
                      <a:pt x="511" y="1866"/>
                    </a:lnTo>
                    <a:lnTo>
                      <a:pt x="515" y="1916"/>
                    </a:lnTo>
                    <a:lnTo>
                      <a:pt x="520" y="1972"/>
                    </a:lnTo>
                    <a:lnTo>
                      <a:pt x="524" y="2032"/>
                    </a:lnTo>
                    <a:lnTo>
                      <a:pt x="528" y="2095"/>
                    </a:lnTo>
                    <a:lnTo>
                      <a:pt x="531" y="2159"/>
                    </a:lnTo>
                    <a:lnTo>
                      <a:pt x="535" y="2221"/>
                    </a:lnTo>
                    <a:lnTo>
                      <a:pt x="538" y="2280"/>
                    </a:lnTo>
                    <a:lnTo>
                      <a:pt x="540" y="2334"/>
                    </a:lnTo>
                    <a:lnTo>
                      <a:pt x="541" y="2381"/>
                    </a:lnTo>
                    <a:lnTo>
                      <a:pt x="543" y="2417"/>
                    </a:lnTo>
                    <a:lnTo>
                      <a:pt x="541" y="2444"/>
                    </a:lnTo>
                    <a:lnTo>
                      <a:pt x="541" y="2452"/>
                    </a:lnTo>
                    <a:lnTo>
                      <a:pt x="540" y="2457"/>
                    </a:lnTo>
                    <a:lnTo>
                      <a:pt x="539" y="2459"/>
                    </a:lnTo>
                    <a:lnTo>
                      <a:pt x="538" y="2455"/>
                    </a:lnTo>
                    <a:lnTo>
                      <a:pt x="533" y="2436"/>
                    </a:lnTo>
                    <a:lnTo>
                      <a:pt x="528" y="2399"/>
                    </a:lnTo>
                    <a:lnTo>
                      <a:pt x="516" y="2300"/>
                    </a:lnTo>
                    <a:lnTo>
                      <a:pt x="506" y="2205"/>
                    </a:lnTo>
                    <a:lnTo>
                      <a:pt x="499" y="2119"/>
                    </a:lnTo>
                    <a:lnTo>
                      <a:pt x="490" y="2045"/>
                    </a:lnTo>
                    <a:lnTo>
                      <a:pt x="486" y="2016"/>
                    </a:lnTo>
                    <a:lnTo>
                      <a:pt x="481" y="1991"/>
                    </a:lnTo>
                    <a:lnTo>
                      <a:pt x="479" y="1981"/>
                    </a:lnTo>
                    <a:lnTo>
                      <a:pt x="476" y="1972"/>
                    </a:lnTo>
                    <a:lnTo>
                      <a:pt x="474" y="1964"/>
                    </a:lnTo>
                    <a:lnTo>
                      <a:pt x="470" y="1959"/>
                    </a:lnTo>
                    <a:lnTo>
                      <a:pt x="468" y="1956"/>
                    </a:lnTo>
                    <a:lnTo>
                      <a:pt x="464" y="1953"/>
                    </a:lnTo>
                    <a:lnTo>
                      <a:pt x="460" y="1953"/>
                    </a:lnTo>
                    <a:lnTo>
                      <a:pt x="457" y="1954"/>
                    </a:lnTo>
                    <a:lnTo>
                      <a:pt x="453" y="1958"/>
                    </a:lnTo>
                    <a:lnTo>
                      <a:pt x="448" y="1964"/>
                    </a:lnTo>
                    <a:lnTo>
                      <a:pt x="444" y="1973"/>
                    </a:lnTo>
                    <a:lnTo>
                      <a:pt x="439" y="1983"/>
                    </a:lnTo>
                    <a:lnTo>
                      <a:pt x="422" y="2022"/>
                    </a:lnTo>
                    <a:lnTo>
                      <a:pt x="409" y="2048"/>
                    </a:lnTo>
                    <a:lnTo>
                      <a:pt x="403" y="2057"/>
                    </a:lnTo>
                    <a:lnTo>
                      <a:pt x="398" y="2062"/>
                    </a:lnTo>
                    <a:lnTo>
                      <a:pt x="395" y="2063"/>
                    </a:lnTo>
                    <a:lnTo>
                      <a:pt x="392" y="2063"/>
                    </a:lnTo>
                    <a:lnTo>
                      <a:pt x="389" y="2063"/>
                    </a:lnTo>
                    <a:lnTo>
                      <a:pt x="387" y="2060"/>
                    </a:lnTo>
                    <a:lnTo>
                      <a:pt x="382" y="2055"/>
                    </a:lnTo>
                    <a:lnTo>
                      <a:pt x="375" y="2044"/>
                    </a:lnTo>
                    <a:lnTo>
                      <a:pt x="368" y="2030"/>
                    </a:lnTo>
                    <a:lnTo>
                      <a:pt x="360" y="2012"/>
                    </a:lnTo>
                    <a:lnTo>
                      <a:pt x="343" y="1962"/>
                    </a:lnTo>
                    <a:lnTo>
                      <a:pt x="321" y="1894"/>
                    </a:lnTo>
                    <a:lnTo>
                      <a:pt x="306" y="1852"/>
                    </a:lnTo>
                    <a:lnTo>
                      <a:pt x="289" y="1803"/>
                    </a:lnTo>
                    <a:lnTo>
                      <a:pt x="271" y="1750"/>
                    </a:lnTo>
                    <a:lnTo>
                      <a:pt x="249" y="1691"/>
                    </a:lnTo>
                    <a:lnTo>
                      <a:pt x="228" y="1629"/>
                    </a:lnTo>
                    <a:lnTo>
                      <a:pt x="207" y="1562"/>
                    </a:lnTo>
                    <a:lnTo>
                      <a:pt x="184" y="1494"/>
                    </a:lnTo>
                    <a:lnTo>
                      <a:pt x="163" y="1424"/>
                    </a:lnTo>
                    <a:lnTo>
                      <a:pt x="142" y="1353"/>
                    </a:lnTo>
                    <a:lnTo>
                      <a:pt x="123" y="1282"/>
                    </a:lnTo>
                    <a:lnTo>
                      <a:pt x="105" y="1210"/>
                    </a:lnTo>
                    <a:lnTo>
                      <a:pt x="90" y="1142"/>
                    </a:lnTo>
                    <a:lnTo>
                      <a:pt x="82" y="1107"/>
                    </a:lnTo>
                    <a:lnTo>
                      <a:pt x="76" y="1074"/>
                    </a:lnTo>
                    <a:lnTo>
                      <a:pt x="71" y="1041"/>
                    </a:lnTo>
                    <a:lnTo>
                      <a:pt x="67" y="1010"/>
                    </a:lnTo>
                    <a:lnTo>
                      <a:pt x="63" y="978"/>
                    </a:lnTo>
                    <a:lnTo>
                      <a:pt x="61" y="948"/>
                    </a:lnTo>
                    <a:lnTo>
                      <a:pt x="58" y="918"/>
                    </a:lnTo>
                    <a:lnTo>
                      <a:pt x="58" y="891"/>
                    </a:lnTo>
                    <a:lnTo>
                      <a:pt x="57" y="829"/>
                    </a:lnTo>
                    <a:lnTo>
                      <a:pt x="53" y="754"/>
                    </a:lnTo>
                    <a:lnTo>
                      <a:pt x="48" y="670"/>
                    </a:lnTo>
                    <a:lnTo>
                      <a:pt x="43" y="581"/>
                    </a:lnTo>
                    <a:lnTo>
                      <a:pt x="36" y="489"/>
                    </a:lnTo>
                    <a:lnTo>
                      <a:pt x="29" y="395"/>
                    </a:lnTo>
                    <a:lnTo>
                      <a:pt x="22" y="307"/>
                    </a:lnTo>
                    <a:lnTo>
                      <a:pt x="15" y="223"/>
                    </a:lnTo>
                    <a:lnTo>
                      <a:pt x="9" y="148"/>
                    </a:lnTo>
                    <a:lnTo>
                      <a:pt x="4" y="86"/>
                    </a:lnTo>
                    <a:lnTo>
                      <a:pt x="1" y="38"/>
                    </a:lnTo>
                    <a:lnTo>
                      <a:pt x="0" y="9"/>
                    </a:lnTo>
                    <a:lnTo>
                      <a:pt x="0" y="2"/>
                    </a:lnTo>
                    <a:lnTo>
                      <a:pt x="1" y="0"/>
                    </a:lnTo>
                    <a:lnTo>
                      <a:pt x="2" y="5"/>
                    </a:lnTo>
                    <a:lnTo>
                      <a:pt x="5" y="16"/>
                    </a:lnTo>
                    <a:lnTo>
                      <a:pt x="12" y="57"/>
                    </a:lnTo>
                    <a:lnTo>
                      <a:pt x="24" y="130"/>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27" name="Freeform 70">
                <a:extLst>
                  <a:ext uri="{FF2B5EF4-FFF2-40B4-BE49-F238E27FC236}">
                    <a16:creationId xmlns:a16="http://schemas.microsoft.com/office/drawing/2014/main" xmlns="" id="{4DE1FB53-4008-EAD1-23A3-71380A9E0885}"/>
                  </a:ext>
                </a:extLst>
              </p:cNvPr>
              <p:cNvSpPr>
                <a:spLocks/>
              </p:cNvSpPr>
              <p:nvPr/>
            </p:nvSpPr>
            <p:spPr bwMode="auto">
              <a:xfrm>
                <a:off x="3478" y="3087"/>
                <a:ext cx="71" cy="298"/>
              </a:xfrm>
              <a:custGeom>
                <a:avLst/>
                <a:gdLst>
                  <a:gd name="T0" fmla="*/ 0 w 356"/>
                  <a:gd name="T1" fmla="*/ 0 h 1488"/>
                  <a:gd name="T2" fmla="*/ 0 w 356"/>
                  <a:gd name="T3" fmla="*/ 0 h 1488"/>
                  <a:gd name="T4" fmla="*/ 0 w 356"/>
                  <a:gd name="T5" fmla="*/ 0 h 1488"/>
                  <a:gd name="T6" fmla="*/ 0 w 356"/>
                  <a:gd name="T7" fmla="*/ 0 h 1488"/>
                  <a:gd name="T8" fmla="*/ 0 w 356"/>
                  <a:gd name="T9" fmla="*/ 0 h 1488"/>
                  <a:gd name="T10" fmla="*/ 0 w 356"/>
                  <a:gd name="T11" fmla="*/ 0 h 1488"/>
                  <a:gd name="T12" fmla="*/ 0 w 356"/>
                  <a:gd name="T13" fmla="*/ 0 h 1488"/>
                  <a:gd name="T14" fmla="*/ 0 w 356"/>
                  <a:gd name="T15" fmla="*/ 0 h 1488"/>
                  <a:gd name="T16" fmla="*/ 0 w 356"/>
                  <a:gd name="T17" fmla="*/ 0 h 1488"/>
                  <a:gd name="T18" fmla="*/ 0 w 356"/>
                  <a:gd name="T19" fmla="*/ 0 h 1488"/>
                  <a:gd name="T20" fmla="*/ 0 w 356"/>
                  <a:gd name="T21" fmla="*/ 0 h 1488"/>
                  <a:gd name="T22" fmla="*/ 0 w 356"/>
                  <a:gd name="T23" fmla="*/ 0 h 1488"/>
                  <a:gd name="T24" fmla="*/ 0 w 356"/>
                  <a:gd name="T25" fmla="*/ 0 h 1488"/>
                  <a:gd name="T26" fmla="*/ 0 w 356"/>
                  <a:gd name="T27" fmla="*/ 0 h 1488"/>
                  <a:gd name="T28" fmla="*/ 0 w 356"/>
                  <a:gd name="T29" fmla="*/ 0 h 1488"/>
                  <a:gd name="T30" fmla="*/ 0 w 356"/>
                  <a:gd name="T31" fmla="*/ 0 h 1488"/>
                  <a:gd name="T32" fmla="*/ 0 w 356"/>
                  <a:gd name="T33" fmla="*/ 0 h 1488"/>
                  <a:gd name="T34" fmla="*/ 0 w 356"/>
                  <a:gd name="T35" fmla="*/ 0 h 1488"/>
                  <a:gd name="T36" fmla="*/ 0 w 356"/>
                  <a:gd name="T37" fmla="*/ 0 h 1488"/>
                  <a:gd name="T38" fmla="*/ 0 w 356"/>
                  <a:gd name="T39" fmla="*/ 0 h 1488"/>
                  <a:gd name="T40" fmla="*/ 0 w 356"/>
                  <a:gd name="T41" fmla="*/ 0 h 1488"/>
                  <a:gd name="T42" fmla="*/ 0 w 356"/>
                  <a:gd name="T43" fmla="*/ 0 h 1488"/>
                  <a:gd name="T44" fmla="*/ 0 w 356"/>
                  <a:gd name="T45" fmla="*/ 0 h 1488"/>
                  <a:gd name="T46" fmla="*/ 0 w 356"/>
                  <a:gd name="T47" fmla="*/ 0 h 1488"/>
                  <a:gd name="T48" fmla="*/ 0 w 356"/>
                  <a:gd name="T49" fmla="*/ 0 h 1488"/>
                  <a:gd name="T50" fmla="*/ 0 w 356"/>
                  <a:gd name="T51" fmla="*/ 0 h 1488"/>
                  <a:gd name="T52" fmla="*/ 0 w 356"/>
                  <a:gd name="T53" fmla="*/ 0 h 1488"/>
                  <a:gd name="T54" fmla="*/ 0 w 356"/>
                  <a:gd name="T55" fmla="*/ 0 h 1488"/>
                  <a:gd name="T56" fmla="*/ 0 w 356"/>
                  <a:gd name="T57" fmla="*/ 0 h 1488"/>
                  <a:gd name="T58" fmla="*/ 0 w 356"/>
                  <a:gd name="T59" fmla="*/ 0 h 1488"/>
                  <a:gd name="T60" fmla="*/ 0 w 356"/>
                  <a:gd name="T61" fmla="*/ 0 h 1488"/>
                  <a:gd name="T62" fmla="*/ 0 w 356"/>
                  <a:gd name="T63" fmla="*/ 0 h 1488"/>
                  <a:gd name="T64" fmla="*/ 0 w 356"/>
                  <a:gd name="T65" fmla="*/ 0 h 1488"/>
                  <a:gd name="T66" fmla="*/ 0 w 356"/>
                  <a:gd name="T67" fmla="*/ 0 h 1488"/>
                  <a:gd name="T68" fmla="*/ 0 w 356"/>
                  <a:gd name="T69" fmla="*/ 0 h 1488"/>
                  <a:gd name="T70" fmla="*/ 0 w 356"/>
                  <a:gd name="T71" fmla="*/ 0 h 1488"/>
                  <a:gd name="T72" fmla="*/ 0 w 356"/>
                  <a:gd name="T73" fmla="*/ 0 h 1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6"/>
                  <a:gd name="T112" fmla="*/ 0 h 1488"/>
                  <a:gd name="T113" fmla="*/ 356 w 356"/>
                  <a:gd name="T114" fmla="*/ 1488 h 1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6" h="1488">
                    <a:moveTo>
                      <a:pt x="56" y="67"/>
                    </a:moveTo>
                    <a:lnTo>
                      <a:pt x="96" y="142"/>
                    </a:lnTo>
                    <a:lnTo>
                      <a:pt x="133" y="213"/>
                    </a:lnTo>
                    <a:lnTo>
                      <a:pt x="151" y="248"/>
                    </a:lnTo>
                    <a:lnTo>
                      <a:pt x="167" y="283"/>
                    </a:lnTo>
                    <a:lnTo>
                      <a:pt x="182" y="318"/>
                    </a:lnTo>
                    <a:lnTo>
                      <a:pt x="197" y="353"/>
                    </a:lnTo>
                    <a:lnTo>
                      <a:pt x="210" y="389"/>
                    </a:lnTo>
                    <a:lnTo>
                      <a:pt x="221" y="428"/>
                    </a:lnTo>
                    <a:lnTo>
                      <a:pt x="231" y="467"/>
                    </a:lnTo>
                    <a:lnTo>
                      <a:pt x="241" y="508"/>
                    </a:lnTo>
                    <a:lnTo>
                      <a:pt x="248" y="550"/>
                    </a:lnTo>
                    <a:lnTo>
                      <a:pt x="254" y="595"/>
                    </a:lnTo>
                    <a:lnTo>
                      <a:pt x="259" y="644"/>
                    </a:lnTo>
                    <a:lnTo>
                      <a:pt x="263" y="695"/>
                    </a:lnTo>
                    <a:lnTo>
                      <a:pt x="268" y="754"/>
                    </a:lnTo>
                    <a:lnTo>
                      <a:pt x="276" y="822"/>
                    </a:lnTo>
                    <a:lnTo>
                      <a:pt x="286" y="900"/>
                    </a:lnTo>
                    <a:lnTo>
                      <a:pt x="297" y="982"/>
                    </a:lnTo>
                    <a:lnTo>
                      <a:pt x="308" y="1067"/>
                    </a:lnTo>
                    <a:lnTo>
                      <a:pt x="319" y="1152"/>
                    </a:lnTo>
                    <a:lnTo>
                      <a:pt x="331" y="1232"/>
                    </a:lnTo>
                    <a:lnTo>
                      <a:pt x="339" y="1307"/>
                    </a:lnTo>
                    <a:lnTo>
                      <a:pt x="348" y="1371"/>
                    </a:lnTo>
                    <a:lnTo>
                      <a:pt x="353" y="1425"/>
                    </a:lnTo>
                    <a:lnTo>
                      <a:pt x="354" y="1446"/>
                    </a:lnTo>
                    <a:lnTo>
                      <a:pt x="356" y="1464"/>
                    </a:lnTo>
                    <a:lnTo>
                      <a:pt x="354" y="1476"/>
                    </a:lnTo>
                    <a:lnTo>
                      <a:pt x="353" y="1485"/>
                    </a:lnTo>
                    <a:lnTo>
                      <a:pt x="351" y="1488"/>
                    </a:lnTo>
                    <a:lnTo>
                      <a:pt x="348" y="1485"/>
                    </a:lnTo>
                    <a:lnTo>
                      <a:pt x="343" y="1476"/>
                    </a:lnTo>
                    <a:lnTo>
                      <a:pt x="337" y="1461"/>
                    </a:lnTo>
                    <a:lnTo>
                      <a:pt x="329" y="1440"/>
                    </a:lnTo>
                    <a:lnTo>
                      <a:pt x="321" y="1411"/>
                    </a:lnTo>
                    <a:lnTo>
                      <a:pt x="309" y="1376"/>
                    </a:lnTo>
                    <a:lnTo>
                      <a:pt x="298" y="1333"/>
                    </a:lnTo>
                    <a:lnTo>
                      <a:pt x="249" y="1164"/>
                    </a:lnTo>
                    <a:lnTo>
                      <a:pt x="213" y="1043"/>
                    </a:lnTo>
                    <a:lnTo>
                      <a:pt x="186" y="956"/>
                    </a:lnTo>
                    <a:lnTo>
                      <a:pt x="165" y="892"/>
                    </a:lnTo>
                    <a:lnTo>
                      <a:pt x="157" y="867"/>
                    </a:lnTo>
                    <a:lnTo>
                      <a:pt x="151" y="842"/>
                    </a:lnTo>
                    <a:lnTo>
                      <a:pt x="145" y="819"/>
                    </a:lnTo>
                    <a:lnTo>
                      <a:pt x="140" y="795"/>
                    </a:lnTo>
                    <a:lnTo>
                      <a:pt x="136" y="767"/>
                    </a:lnTo>
                    <a:lnTo>
                      <a:pt x="132" y="737"/>
                    </a:lnTo>
                    <a:lnTo>
                      <a:pt x="128" y="702"/>
                    </a:lnTo>
                    <a:lnTo>
                      <a:pt x="125" y="660"/>
                    </a:lnTo>
                    <a:lnTo>
                      <a:pt x="121" y="615"/>
                    </a:lnTo>
                    <a:lnTo>
                      <a:pt x="117" y="571"/>
                    </a:lnTo>
                    <a:lnTo>
                      <a:pt x="112" y="529"/>
                    </a:lnTo>
                    <a:lnTo>
                      <a:pt x="107" y="490"/>
                    </a:lnTo>
                    <a:lnTo>
                      <a:pt x="96" y="417"/>
                    </a:lnTo>
                    <a:lnTo>
                      <a:pt x="82" y="352"/>
                    </a:lnTo>
                    <a:lnTo>
                      <a:pt x="70" y="296"/>
                    </a:lnTo>
                    <a:lnTo>
                      <a:pt x="59" y="251"/>
                    </a:lnTo>
                    <a:lnTo>
                      <a:pt x="49" y="216"/>
                    </a:lnTo>
                    <a:lnTo>
                      <a:pt x="41" y="191"/>
                    </a:lnTo>
                    <a:lnTo>
                      <a:pt x="31" y="162"/>
                    </a:lnTo>
                    <a:lnTo>
                      <a:pt x="20" y="122"/>
                    </a:lnTo>
                    <a:lnTo>
                      <a:pt x="10" y="78"/>
                    </a:lnTo>
                    <a:lnTo>
                      <a:pt x="2" y="38"/>
                    </a:lnTo>
                    <a:lnTo>
                      <a:pt x="0" y="22"/>
                    </a:lnTo>
                    <a:lnTo>
                      <a:pt x="0" y="10"/>
                    </a:lnTo>
                    <a:lnTo>
                      <a:pt x="1" y="5"/>
                    </a:lnTo>
                    <a:lnTo>
                      <a:pt x="2" y="2"/>
                    </a:lnTo>
                    <a:lnTo>
                      <a:pt x="4" y="0"/>
                    </a:lnTo>
                    <a:lnTo>
                      <a:pt x="6" y="0"/>
                    </a:lnTo>
                    <a:lnTo>
                      <a:pt x="10" y="1"/>
                    </a:lnTo>
                    <a:lnTo>
                      <a:pt x="14" y="5"/>
                    </a:lnTo>
                    <a:lnTo>
                      <a:pt x="19" y="10"/>
                    </a:lnTo>
                    <a:lnTo>
                      <a:pt x="25" y="16"/>
                    </a:lnTo>
                    <a:lnTo>
                      <a:pt x="39" y="37"/>
                    </a:lnTo>
                    <a:lnTo>
                      <a:pt x="56" y="67"/>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28" name="Freeform 71">
                <a:extLst>
                  <a:ext uri="{FF2B5EF4-FFF2-40B4-BE49-F238E27FC236}">
                    <a16:creationId xmlns:a16="http://schemas.microsoft.com/office/drawing/2014/main" xmlns="" id="{3FD4B3E2-33F2-B397-4554-EE0C3C702936}"/>
                  </a:ext>
                </a:extLst>
              </p:cNvPr>
              <p:cNvSpPr>
                <a:spLocks/>
              </p:cNvSpPr>
              <p:nvPr/>
            </p:nvSpPr>
            <p:spPr bwMode="auto">
              <a:xfrm>
                <a:off x="3704" y="2723"/>
                <a:ext cx="100" cy="221"/>
              </a:xfrm>
              <a:custGeom>
                <a:avLst/>
                <a:gdLst>
                  <a:gd name="T0" fmla="*/ 0 w 502"/>
                  <a:gd name="T1" fmla="*/ 0 h 1105"/>
                  <a:gd name="T2" fmla="*/ 0 w 502"/>
                  <a:gd name="T3" fmla="*/ 0 h 1105"/>
                  <a:gd name="T4" fmla="*/ 0 w 502"/>
                  <a:gd name="T5" fmla="*/ 0 h 1105"/>
                  <a:gd name="T6" fmla="*/ 0 w 502"/>
                  <a:gd name="T7" fmla="*/ 0 h 1105"/>
                  <a:gd name="T8" fmla="*/ 0 w 502"/>
                  <a:gd name="T9" fmla="*/ 0 h 1105"/>
                  <a:gd name="T10" fmla="*/ 0 w 502"/>
                  <a:gd name="T11" fmla="*/ 0 h 1105"/>
                  <a:gd name="T12" fmla="*/ 0 w 502"/>
                  <a:gd name="T13" fmla="*/ 0 h 1105"/>
                  <a:gd name="T14" fmla="*/ 0 w 502"/>
                  <a:gd name="T15" fmla="*/ 0 h 1105"/>
                  <a:gd name="T16" fmla="*/ 0 w 502"/>
                  <a:gd name="T17" fmla="*/ 0 h 1105"/>
                  <a:gd name="T18" fmla="*/ 0 w 502"/>
                  <a:gd name="T19" fmla="*/ 0 h 1105"/>
                  <a:gd name="T20" fmla="*/ 0 w 502"/>
                  <a:gd name="T21" fmla="*/ 0 h 1105"/>
                  <a:gd name="T22" fmla="*/ 0 w 502"/>
                  <a:gd name="T23" fmla="*/ 0 h 1105"/>
                  <a:gd name="T24" fmla="*/ 0 w 502"/>
                  <a:gd name="T25" fmla="*/ 0 h 1105"/>
                  <a:gd name="T26" fmla="*/ 0 w 502"/>
                  <a:gd name="T27" fmla="*/ 0 h 1105"/>
                  <a:gd name="T28" fmla="*/ 0 w 502"/>
                  <a:gd name="T29" fmla="*/ 0 h 1105"/>
                  <a:gd name="T30" fmla="*/ 0 w 502"/>
                  <a:gd name="T31" fmla="*/ 0 h 1105"/>
                  <a:gd name="T32" fmla="*/ 0 w 502"/>
                  <a:gd name="T33" fmla="*/ 0 h 1105"/>
                  <a:gd name="T34" fmla="*/ 0 w 502"/>
                  <a:gd name="T35" fmla="*/ 0 h 1105"/>
                  <a:gd name="T36" fmla="*/ 0 w 502"/>
                  <a:gd name="T37" fmla="*/ 0 h 1105"/>
                  <a:gd name="T38" fmla="*/ 0 w 502"/>
                  <a:gd name="T39" fmla="*/ 0 h 1105"/>
                  <a:gd name="T40" fmla="*/ 0 w 502"/>
                  <a:gd name="T41" fmla="*/ 0 h 1105"/>
                  <a:gd name="T42" fmla="*/ 0 w 502"/>
                  <a:gd name="T43" fmla="*/ 0 h 1105"/>
                  <a:gd name="T44" fmla="*/ 0 w 502"/>
                  <a:gd name="T45" fmla="*/ 0 h 1105"/>
                  <a:gd name="T46" fmla="*/ 0 w 502"/>
                  <a:gd name="T47" fmla="*/ 0 h 1105"/>
                  <a:gd name="T48" fmla="*/ 0 w 502"/>
                  <a:gd name="T49" fmla="*/ 0 h 1105"/>
                  <a:gd name="T50" fmla="*/ 0 w 502"/>
                  <a:gd name="T51" fmla="*/ 0 h 1105"/>
                  <a:gd name="T52" fmla="*/ 0 w 502"/>
                  <a:gd name="T53" fmla="*/ 0 h 1105"/>
                  <a:gd name="T54" fmla="*/ 0 w 502"/>
                  <a:gd name="T55" fmla="*/ 0 h 1105"/>
                  <a:gd name="T56" fmla="*/ 0 w 502"/>
                  <a:gd name="T57" fmla="*/ 0 h 1105"/>
                  <a:gd name="T58" fmla="*/ 0 w 502"/>
                  <a:gd name="T59" fmla="*/ 0 h 1105"/>
                  <a:gd name="T60" fmla="*/ 0 w 502"/>
                  <a:gd name="T61" fmla="*/ 0 h 1105"/>
                  <a:gd name="T62" fmla="*/ 0 w 502"/>
                  <a:gd name="T63" fmla="*/ 0 h 1105"/>
                  <a:gd name="T64" fmla="*/ 0 w 502"/>
                  <a:gd name="T65" fmla="*/ 0 h 1105"/>
                  <a:gd name="T66" fmla="*/ 0 w 502"/>
                  <a:gd name="T67" fmla="*/ 0 h 1105"/>
                  <a:gd name="T68" fmla="*/ 0 w 502"/>
                  <a:gd name="T69" fmla="*/ 0 h 1105"/>
                  <a:gd name="T70" fmla="*/ 0 w 502"/>
                  <a:gd name="T71" fmla="*/ 0 h 1105"/>
                  <a:gd name="T72" fmla="*/ 0 w 502"/>
                  <a:gd name="T73" fmla="*/ 0 h 1105"/>
                  <a:gd name="T74" fmla="*/ 0 w 502"/>
                  <a:gd name="T75" fmla="*/ 0 h 1105"/>
                  <a:gd name="T76" fmla="*/ 0 w 502"/>
                  <a:gd name="T77" fmla="*/ 0 h 1105"/>
                  <a:gd name="T78" fmla="*/ 0 w 502"/>
                  <a:gd name="T79" fmla="*/ 0 h 1105"/>
                  <a:gd name="T80" fmla="*/ 0 w 502"/>
                  <a:gd name="T81" fmla="*/ 0 h 1105"/>
                  <a:gd name="T82" fmla="*/ 0 w 502"/>
                  <a:gd name="T83" fmla="*/ 0 h 1105"/>
                  <a:gd name="T84" fmla="*/ 0 w 502"/>
                  <a:gd name="T85" fmla="*/ 0 h 1105"/>
                  <a:gd name="T86" fmla="*/ 0 w 502"/>
                  <a:gd name="T87" fmla="*/ 0 h 1105"/>
                  <a:gd name="T88" fmla="*/ 0 w 502"/>
                  <a:gd name="T89" fmla="*/ 0 h 1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2"/>
                  <a:gd name="T136" fmla="*/ 0 h 1105"/>
                  <a:gd name="T137" fmla="*/ 502 w 502"/>
                  <a:gd name="T138" fmla="*/ 1105 h 11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2" h="1105">
                    <a:moveTo>
                      <a:pt x="101" y="104"/>
                    </a:moveTo>
                    <a:lnTo>
                      <a:pt x="136" y="151"/>
                    </a:lnTo>
                    <a:lnTo>
                      <a:pt x="175" y="202"/>
                    </a:lnTo>
                    <a:lnTo>
                      <a:pt x="194" y="228"/>
                    </a:lnTo>
                    <a:lnTo>
                      <a:pt x="214" y="256"/>
                    </a:lnTo>
                    <a:lnTo>
                      <a:pt x="233" y="283"/>
                    </a:lnTo>
                    <a:lnTo>
                      <a:pt x="250" y="312"/>
                    </a:lnTo>
                    <a:lnTo>
                      <a:pt x="267" y="341"/>
                    </a:lnTo>
                    <a:lnTo>
                      <a:pt x="284" y="371"/>
                    </a:lnTo>
                    <a:lnTo>
                      <a:pt x="299" y="401"/>
                    </a:lnTo>
                    <a:lnTo>
                      <a:pt x="312" y="432"/>
                    </a:lnTo>
                    <a:lnTo>
                      <a:pt x="324" y="462"/>
                    </a:lnTo>
                    <a:lnTo>
                      <a:pt x="332" y="494"/>
                    </a:lnTo>
                    <a:lnTo>
                      <a:pt x="336" y="509"/>
                    </a:lnTo>
                    <a:lnTo>
                      <a:pt x="340" y="525"/>
                    </a:lnTo>
                    <a:lnTo>
                      <a:pt x="342" y="542"/>
                    </a:lnTo>
                    <a:lnTo>
                      <a:pt x="344" y="558"/>
                    </a:lnTo>
                    <a:lnTo>
                      <a:pt x="350" y="620"/>
                    </a:lnTo>
                    <a:lnTo>
                      <a:pt x="354" y="677"/>
                    </a:lnTo>
                    <a:lnTo>
                      <a:pt x="357" y="729"/>
                    </a:lnTo>
                    <a:lnTo>
                      <a:pt x="364" y="779"/>
                    </a:lnTo>
                    <a:lnTo>
                      <a:pt x="369" y="803"/>
                    </a:lnTo>
                    <a:lnTo>
                      <a:pt x="374" y="826"/>
                    </a:lnTo>
                    <a:lnTo>
                      <a:pt x="381" y="850"/>
                    </a:lnTo>
                    <a:lnTo>
                      <a:pt x="390" y="874"/>
                    </a:lnTo>
                    <a:lnTo>
                      <a:pt x="401" y="899"/>
                    </a:lnTo>
                    <a:lnTo>
                      <a:pt x="413" y="922"/>
                    </a:lnTo>
                    <a:lnTo>
                      <a:pt x="430" y="947"/>
                    </a:lnTo>
                    <a:lnTo>
                      <a:pt x="447" y="974"/>
                    </a:lnTo>
                    <a:lnTo>
                      <a:pt x="465" y="999"/>
                    </a:lnTo>
                    <a:lnTo>
                      <a:pt x="480" y="1022"/>
                    </a:lnTo>
                    <a:lnTo>
                      <a:pt x="490" y="1045"/>
                    </a:lnTo>
                    <a:lnTo>
                      <a:pt x="497" y="1065"/>
                    </a:lnTo>
                    <a:lnTo>
                      <a:pt x="500" y="1073"/>
                    </a:lnTo>
                    <a:lnTo>
                      <a:pt x="501" y="1081"/>
                    </a:lnTo>
                    <a:lnTo>
                      <a:pt x="502" y="1087"/>
                    </a:lnTo>
                    <a:lnTo>
                      <a:pt x="502" y="1093"/>
                    </a:lnTo>
                    <a:lnTo>
                      <a:pt x="501" y="1098"/>
                    </a:lnTo>
                    <a:lnTo>
                      <a:pt x="500" y="1101"/>
                    </a:lnTo>
                    <a:lnTo>
                      <a:pt x="497" y="1103"/>
                    </a:lnTo>
                    <a:lnTo>
                      <a:pt x="493" y="1105"/>
                    </a:lnTo>
                    <a:lnTo>
                      <a:pt x="490" y="1105"/>
                    </a:lnTo>
                    <a:lnTo>
                      <a:pt x="485" y="1102"/>
                    </a:lnTo>
                    <a:lnTo>
                      <a:pt x="480" y="1100"/>
                    </a:lnTo>
                    <a:lnTo>
                      <a:pt x="473" y="1095"/>
                    </a:lnTo>
                    <a:lnTo>
                      <a:pt x="466" y="1087"/>
                    </a:lnTo>
                    <a:lnTo>
                      <a:pt x="458" y="1080"/>
                    </a:lnTo>
                    <a:lnTo>
                      <a:pt x="450" y="1070"/>
                    </a:lnTo>
                    <a:lnTo>
                      <a:pt x="441" y="1057"/>
                    </a:lnTo>
                    <a:lnTo>
                      <a:pt x="421" y="1027"/>
                    </a:lnTo>
                    <a:lnTo>
                      <a:pt x="397" y="989"/>
                    </a:lnTo>
                    <a:lnTo>
                      <a:pt x="372" y="941"/>
                    </a:lnTo>
                    <a:lnTo>
                      <a:pt x="344" y="884"/>
                    </a:lnTo>
                    <a:lnTo>
                      <a:pt x="317" y="828"/>
                    </a:lnTo>
                    <a:lnTo>
                      <a:pt x="296" y="778"/>
                    </a:lnTo>
                    <a:lnTo>
                      <a:pt x="279" y="735"/>
                    </a:lnTo>
                    <a:lnTo>
                      <a:pt x="264" y="698"/>
                    </a:lnTo>
                    <a:lnTo>
                      <a:pt x="252" y="667"/>
                    </a:lnTo>
                    <a:lnTo>
                      <a:pt x="244" y="638"/>
                    </a:lnTo>
                    <a:lnTo>
                      <a:pt x="238" y="614"/>
                    </a:lnTo>
                    <a:lnTo>
                      <a:pt x="231" y="592"/>
                    </a:lnTo>
                    <a:lnTo>
                      <a:pt x="220" y="552"/>
                    </a:lnTo>
                    <a:lnTo>
                      <a:pt x="208" y="511"/>
                    </a:lnTo>
                    <a:lnTo>
                      <a:pt x="199" y="488"/>
                    </a:lnTo>
                    <a:lnTo>
                      <a:pt x="188" y="463"/>
                    </a:lnTo>
                    <a:lnTo>
                      <a:pt x="174" y="433"/>
                    </a:lnTo>
                    <a:lnTo>
                      <a:pt x="156" y="399"/>
                    </a:lnTo>
                    <a:lnTo>
                      <a:pt x="136" y="362"/>
                    </a:lnTo>
                    <a:lnTo>
                      <a:pt x="115" y="320"/>
                    </a:lnTo>
                    <a:lnTo>
                      <a:pt x="94" y="276"/>
                    </a:lnTo>
                    <a:lnTo>
                      <a:pt x="74" y="231"/>
                    </a:lnTo>
                    <a:lnTo>
                      <a:pt x="55" y="187"/>
                    </a:lnTo>
                    <a:lnTo>
                      <a:pt x="38" y="145"/>
                    </a:lnTo>
                    <a:lnTo>
                      <a:pt x="24" y="105"/>
                    </a:lnTo>
                    <a:lnTo>
                      <a:pt x="12" y="70"/>
                    </a:lnTo>
                    <a:lnTo>
                      <a:pt x="8" y="55"/>
                    </a:lnTo>
                    <a:lnTo>
                      <a:pt x="4" y="41"/>
                    </a:lnTo>
                    <a:lnTo>
                      <a:pt x="2" y="29"/>
                    </a:lnTo>
                    <a:lnTo>
                      <a:pt x="0" y="19"/>
                    </a:lnTo>
                    <a:lnTo>
                      <a:pt x="0" y="10"/>
                    </a:lnTo>
                    <a:lnTo>
                      <a:pt x="2" y="4"/>
                    </a:lnTo>
                    <a:lnTo>
                      <a:pt x="4" y="0"/>
                    </a:lnTo>
                    <a:lnTo>
                      <a:pt x="8" y="0"/>
                    </a:lnTo>
                    <a:lnTo>
                      <a:pt x="13" y="1"/>
                    </a:lnTo>
                    <a:lnTo>
                      <a:pt x="20" y="6"/>
                    </a:lnTo>
                    <a:lnTo>
                      <a:pt x="29" y="14"/>
                    </a:lnTo>
                    <a:lnTo>
                      <a:pt x="40" y="25"/>
                    </a:lnTo>
                    <a:lnTo>
                      <a:pt x="53" y="39"/>
                    </a:lnTo>
                    <a:lnTo>
                      <a:pt x="67" y="56"/>
                    </a:lnTo>
                    <a:lnTo>
                      <a:pt x="83" y="77"/>
                    </a:lnTo>
                    <a:lnTo>
                      <a:pt x="101" y="104"/>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29" name="Freeform 72">
                <a:extLst>
                  <a:ext uri="{FF2B5EF4-FFF2-40B4-BE49-F238E27FC236}">
                    <a16:creationId xmlns:a16="http://schemas.microsoft.com/office/drawing/2014/main" xmlns="" id="{5C751A16-D32E-6FCA-A051-FA099A864B41}"/>
                  </a:ext>
                </a:extLst>
              </p:cNvPr>
              <p:cNvSpPr>
                <a:spLocks/>
              </p:cNvSpPr>
              <p:nvPr/>
            </p:nvSpPr>
            <p:spPr bwMode="auto">
              <a:xfrm>
                <a:off x="1901" y="2586"/>
                <a:ext cx="193" cy="324"/>
              </a:xfrm>
              <a:custGeom>
                <a:avLst/>
                <a:gdLst>
                  <a:gd name="T0" fmla="*/ 0 w 969"/>
                  <a:gd name="T1" fmla="*/ 0 h 1617"/>
                  <a:gd name="T2" fmla="*/ 0 w 969"/>
                  <a:gd name="T3" fmla="*/ 0 h 1617"/>
                  <a:gd name="T4" fmla="*/ 0 w 969"/>
                  <a:gd name="T5" fmla="*/ 0 h 1617"/>
                  <a:gd name="T6" fmla="*/ 0 w 969"/>
                  <a:gd name="T7" fmla="*/ 0 h 1617"/>
                  <a:gd name="T8" fmla="*/ 0 w 969"/>
                  <a:gd name="T9" fmla="*/ 0 h 1617"/>
                  <a:gd name="T10" fmla="*/ 0 w 969"/>
                  <a:gd name="T11" fmla="*/ 0 h 1617"/>
                  <a:gd name="T12" fmla="*/ 0 w 969"/>
                  <a:gd name="T13" fmla="*/ 0 h 1617"/>
                  <a:gd name="T14" fmla="*/ 0 w 969"/>
                  <a:gd name="T15" fmla="*/ 0 h 1617"/>
                  <a:gd name="T16" fmla="*/ 0 w 969"/>
                  <a:gd name="T17" fmla="*/ 0 h 1617"/>
                  <a:gd name="T18" fmla="*/ 0 w 969"/>
                  <a:gd name="T19" fmla="*/ 0 h 1617"/>
                  <a:gd name="T20" fmla="*/ 0 w 969"/>
                  <a:gd name="T21" fmla="*/ 0 h 1617"/>
                  <a:gd name="T22" fmla="*/ 0 w 969"/>
                  <a:gd name="T23" fmla="*/ 0 h 1617"/>
                  <a:gd name="T24" fmla="*/ 0 w 969"/>
                  <a:gd name="T25" fmla="*/ 0 h 1617"/>
                  <a:gd name="T26" fmla="*/ 0 w 969"/>
                  <a:gd name="T27" fmla="*/ 0 h 1617"/>
                  <a:gd name="T28" fmla="*/ 0 w 969"/>
                  <a:gd name="T29" fmla="*/ 0 h 1617"/>
                  <a:gd name="T30" fmla="*/ 0 w 969"/>
                  <a:gd name="T31" fmla="*/ 0 h 1617"/>
                  <a:gd name="T32" fmla="*/ 0 w 969"/>
                  <a:gd name="T33" fmla="*/ 0 h 1617"/>
                  <a:gd name="T34" fmla="*/ 0 w 969"/>
                  <a:gd name="T35" fmla="*/ 0 h 1617"/>
                  <a:gd name="T36" fmla="*/ 0 w 969"/>
                  <a:gd name="T37" fmla="*/ 0 h 1617"/>
                  <a:gd name="T38" fmla="*/ 0 w 969"/>
                  <a:gd name="T39" fmla="*/ 0 h 1617"/>
                  <a:gd name="T40" fmla="*/ 0 w 969"/>
                  <a:gd name="T41" fmla="*/ 0 h 1617"/>
                  <a:gd name="T42" fmla="*/ 0 w 969"/>
                  <a:gd name="T43" fmla="*/ 0 h 1617"/>
                  <a:gd name="T44" fmla="*/ 0 w 969"/>
                  <a:gd name="T45" fmla="*/ 0 h 1617"/>
                  <a:gd name="T46" fmla="*/ 0 w 969"/>
                  <a:gd name="T47" fmla="*/ 0 h 1617"/>
                  <a:gd name="T48" fmla="*/ 0 w 969"/>
                  <a:gd name="T49" fmla="*/ 0 h 1617"/>
                  <a:gd name="T50" fmla="*/ 0 w 969"/>
                  <a:gd name="T51" fmla="*/ 0 h 1617"/>
                  <a:gd name="T52" fmla="*/ 0 w 969"/>
                  <a:gd name="T53" fmla="*/ 0 h 1617"/>
                  <a:gd name="T54" fmla="*/ 0 w 969"/>
                  <a:gd name="T55" fmla="*/ 0 h 1617"/>
                  <a:gd name="T56" fmla="*/ 0 w 969"/>
                  <a:gd name="T57" fmla="*/ 0 h 1617"/>
                  <a:gd name="T58" fmla="*/ 0 w 969"/>
                  <a:gd name="T59" fmla="*/ 0 h 1617"/>
                  <a:gd name="T60" fmla="*/ 0 w 969"/>
                  <a:gd name="T61" fmla="*/ 0 h 1617"/>
                  <a:gd name="T62" fmla="*/ 0 w 969"/>
                  <a:gd name="T63" fmla="*/ 0 h 1617"/>
                  <a:gd name="T64" fmla="*/ 0 w 969"/>
                  <a:gd name="T65" fmla="*/ 0 h 1617"/>
                  <a:gd name="T66" fmla="*/ 0 w 969"/>
                  <a:gd name="T67" fmla="*/ 0 h 1617"/>
                  <a:gd name="T68" fmla="*/ 0 w 969"/>
                  <a:gd name="T69" fmla="*/ 0 h 1617"/>
                  <a:gd name="T70" fmla="*/ 0 w 969"/>
                  <a:gd name="T71" fmla="*/ 0 h 1617"/>
                  <a:gd name="T72" fmla="*/ 0 w 969"/>
                  <a:gd name="T73" fmla="*/ 0 h 1617"/>
                  <a:gd name="T74" fmla="*/ 0 w 969"/>
                  <a:gd name="T75" fmla="*/ 0 h 1617"/>
                  <a:gd name="T76" fmla="*/ 0 w 969"/>
                  <a:gd name="T77" fmla="*/ 0 h 1617"/>
                  <a:gd name="T78" fmla="*/ 0 w 969"/>
                  <a:gd name="T79" fmla="*/ 0 h 1617"/>
                  <a:gd name="T80" fmla="*/ 0 w 969"/>
                  <a:gd name="T81" fmla="*/ 0 h 1617"/>
                  <a:gd name="T82" fmla="*/ 0 w 969"/>
                  <a:gd name="T83" fmla="*/ 0 h 1617"/>
                  <a:gd name="T84" fmla="*/ 0 w 969"/>
                  <a:gd name="T85" fmla="*/ 0 h 1617"/>
                  <a:gd name="T86" fmla="*/ 0 w 969"/>
                  <a:gd name="T87" fmla="*/ 0 h 1617"/>
                  <a:gd name="T88" fmla="*/ 0 w 969"/>
                  <a:gd name="T89" fmla="*/ 0 h 1617"/>
                  <a:gd name="T90" fmla="*/ 0 w 969"/>
                  <a:gd name="T91" fmla="*/ 0 h 1617"/>
                  <a:gd name="T92" fmla="*/ 0 w 969"/>
                  <a:gd name="T93" fmla="*/ 0 h 1617"/>
                  <a:gd name="T94" fmla="*/ 0 w 969"/>
                  <a:gd name="T95" fmla="*/ 0 h 1617"/>
                  <a:gd name="T96" fmla="*/ 0 w 969"/>
                  <a:gd name="T97" fmla="*/ 0 h 1617"/>
                  <a:gd name="T98" fmla="*/ 0 w 969"/>
                  <a:gd name="T99" fmla="*/ 0 h 1617"/>
                  <a:gd name="T100" fmla="*/ 0 w 969"/>
                  <a:gd name="T101" fmla="*/ 0 h 1617"/>
                  <a:gd name="T102" fmla="*/ 0 w 969"/>
                  <a:gd name="T103" fmla="*/ 0 h 16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9"/>
                  <a:gd name="T157" fmla="*/ 0 h 1617"/>
                  <a:gd name="T158" fmla="*/ 969 w 969"/>
                  <a:gd name="T159" fmla="*/ 1617 h 16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9" h="1617">
                    <a:moveTo>
                      <a:pt x="776" y="132"/>
                    </a:moveTo>
                    <a:lnTo>
                      <a:pt x="765" y="159"/>
                    </a:lnTo>
                    <a:lnTo>
                      <a:pt x="752" y="194"/>
                    </a:lnTo>
                    <a:lnTo>
                      <a:pt x="739" y="238"/>
                    </a:lnTo>
                    <a:lnTo>
                      <a:pt x="722" y="288"/>
                    </a:lnTo>
                    <a:lnTo>
                      <a:pt x="686" y="403"/>
                    </a:lnTo>
                    <a:lnTo>
                      <a:pt x="645" y="530"/>
                    </a:lnTo>
                    <a:lnTo>
                      <a:pt x="624" y="596"/>
                    </a:lnTo>
                    <a:lnTo>
                      <a:pt x="601" y="662"/>
                    </a:lnTo>
                    <a:lnTo>
                      <a:pt x="578" y="727"/>
                    </a:lnTo>
                    <a:lnTo>
                      <a:pt x="554" y="788"/>
                    </a:lnTo>
                    <a:lnTo>
                      <a:pt x="530" y="847"/>
                    </a:lnTo>
                    <a:lnTo>
                      <a:pt x="505" y="902"/>
                    </a:lnTo>
                    <a:lnTo>
                      <a:pt x="493" y="927"/>
                    </a:lnTo>
                    <a:lnTo>
                      <a:pt x="480" y="951"/>
                    </a:lnTo>
                    <a:lnTo>
                      <a:pt x="468" y="972"/>
                    </a:lnTo>
                    <a:lnTo>
                      <a:pt x="455" y="992"/>
                    </a:lnTo>
                    <a:lnTo>
                      <a:pt x="428" y="1033"/>
                    </a:lnTo>
                    <a:lnTo>
                      <a:pt x="393" y="1083"/>
                    </a:lnTo>
                    <a:lnTo>
                      <a:pt x="353" y="1138"/>
                    </a:lnTo>
                    <a:lnTo>
                      <a:pt x="308" y="1197"/>
                    </a:lnTo>
                    <a:lnTo>
                      <a:pt x="263" y="1258"/>
                    </a:lnTo>
                    <a:lnTo>
                      <a:pt x="216" y="1319"/>
                    </a:lnTo>
                    <a:lnTo>
                      <a:pt x="170" y="1380"/>
                    </a:lnTo>
                    <a:lnTo>
                      <a:pt x="127" y="1436"/>
                    </a:lnTo>
                    <a:lnTo>
                      <a:pt x="87" y="1489"/>
                    </a:lnTo>
                    <a:lnTo>
                      <a:pt x="54" y="1535"/>
                    </a:lnTo>
                    <a:lnTo>
                      <a:pt x="26" y="1572"/>
                    </a:lnTo>
                    <a:lnTo>
                      <a:pt x="7" y="1600"/>
                    </a:lnTo>
                    <a:lnTo>
                      <a:pt x="2" y="1608"/>
                    </a:lnTo>
                    <a:lnTo>
                      <a:pt x="0" y="1615"/>
                    </a:lnTo>
                    <a:lnTo>
                      <a:pt x="0" y="1617"/>
                    </a:lnTo>
                    <a:lnTo>
                      <a:pt x="2" y="1616"/>
                    </a:lnTo>
                    <a:lnTo>
                      <a:pt x="19" y="1602"/>
                    </a:lnTo>
                    <a:lnTo>
                      <a:pt x="50" y="1570"/>
                    </a:lnTo>
                    <a:lnTo>
                      <a:pt x="128" y="1490"/>
                    </a:lnTo>
                    <a:lnTo>
                      <a:pt x="208" y="1411"/>
                    </a:lnTo>
                    <a:lnTo>
                      <a:pt x="248" y="1372"/>
                    </a:lnTo>
                    <a:lnTo>
                      <a:pt x="288" y="1333"/>
                    </a:lnTo>
                    <a:lnTo>
                      <a:pt x="327" y="1291"/>
                    </a:lnTo>
                    <a:lnTo>
                      <a:pt x="366" y="1249"/>
                    </a:lnTo>
                    <a:lnTo>
                      <a:pt x="404" y="1204"/>
                    </a:lnTo>
                    <a:lnTo>
                      <a:pt x="440" y="1158"/>
                    </a:lnTo>
                    <a:lnTo>
                      <a:pt x="459" y="1134"/>
                    </a:lnTo>
                    <a:lnTo>
                      <a:pt x="477" y="1109"/>
                    </a:lnTo>
                    <a:lnTo>
                      <a:pt x="494" y="1084"/>
                    </a:lnTo>
                    <a:lnTo>
                      <a:pt x="512" y="1058"/>
                    </a:lnTo>
                    <a:lnTo>
                      <a:pt x="528" y="1032"/>
                    </a:lnTo>
                    <a:lnTo>
                      <a:pt x="544" y="1003"/>
                    </a:lnTo>
                    <a:lnTo>
                      <a:pt x="560" y="976"/>
                    </a:lnTo>
                    <a:lnTo>
                      <a:pt x="575" y="946"/>
                    </a:lnTo>
                    <a:lnTo>
                      <a:pt x="590" y="916"/>
                    </a:lnTo>
                    <a:lnTo>
                      <a:pt x="605" y="884"/>
                    </a:lnTo>
                    <a:lnTo>
                      <a:pt x="620" y="852"/>
                    </a:lnTo>
                    <a:lnTo>
                      <a:pt x="634" y="820"/>
                    </a:lnTo>
                    <a:lnTo>
                      <a:pt x="659" y="751"/>
                    </a:lnTo>
                    <a:lnTo>
                      <a:pt x="682" y="682"/>
                    </a:lnTo>
                    <a:lnTo>
                      <a:pt x="706" y="616"/>
                    </a:lnTo>
                    <a:lnTo>
                      <a:pt x="727" y="551"/>
                    </a:lnTo>
                    <a:lnTo>
                      <a:pt x="769" y="426"/>
                    </a:lnTo>
                    <a:lnTo>
                      <a:pt x="807" y="314"/>
                    </a:lnTo>
                    <a:lnTo>
                      <a:pt x="826" y="264"/>
                    </a:lnTo>
                    <a:lnTo>
                      <a:pt x="843" y="218"/>
                    </a:lnTo>
                    <a:lnTo>
                      <a:pt x="861" y="176"/>
                    </a:lnTo>
                    <a:lnTo>
                      <a:pt x="878" y="141"/>
                    </a:lnTo>
                    <a:lnTo>
                      <a:pt x="886" y="124"/>
                    </a:lnTo>
                    <a:lnTo>
                      <a:pt x="895" y="109"/>
                    </a:lnTo>
                    <a:lnTo>
                      <a:pt x="903" y="97"/>
                    </a:lnTo>
                    <a:lnTo>
                      <a:pt x="911" y="86"/>
                    </a:lnTo>
                    <a:lnTo>
                      <a:pt x="920" y="76"/>
                    </a:lnTo>
                    <a:lnTo>
                      <a:pt x="928" y="68"/>
                    </a:lnTo>
                    <a:lnTo>
                      <a:pt x="936" y="62"/>
                    </a:lnTo>
                    <a:lnTo>
                      <a:pt x="945" y="58"/>
                    </a:lnTo>
                    <a:lnTo>
                      <a:pt x="952" y="54"/>
                    </a:lnTo>
                    <a:lnTo>
                      <a:pt x="958" y="51"/>
                    </a:lnTo>
                    <a:lnTo>
                      <a:pt x="962" y="47"/>
                    </a:lnTo>
                    <a:lnTo>
                      <a:pt x="966" y="42"/>
                    </a:lnTo>
                    <a:lnTo>
                      <a:pt x="968" y="38"/>
                    </a:lnTo>
                    <a:lnTo>
                      <a:pt x="969" y="33"/>
                    </a:lnTo>
                    <a:lnTo>
                      <a:pt x="969" y="28"/>
                    </a:lnTo>
                    <a:lnTo>
                      <a:pt x="968" y="25"/>
                    </a:lnTo>
                    <a:lnTo>
                      <a:pt x="967" y="20"/>
                    </a:lnTo>
                    <a:lnTo>
                      <a:pt x="963" y="16"/>
                    </a:lnTo>
                    <a:lnTo>
                      <a:pt x="960" y="12"/>
                    </a:lnTo>
                    <a:lnTo>
                      <a:pt x="956" y="8"/>
                    </a:lnTo>
                    <a:lnTo>
                      <a:pt x="951" y="6"/>
                    </a:lnTo>
                    <a:lnTo>
                      <a:pt x="945" y="3"/>
                    </a:lnTo>
                    <a:lnTo>
                      <a:pt x="938" y="2"/>
                    </a:lnTo>
                    <a:lnTo>
                      <a:pt x="931" y="1"/>
                    </a:lnTo>
                    <a:lnTo>
                      <a:pt x="923" y="0"/>
                    </a:lnTo>
                    <a:lnTo>
                      <a:pt x="915" y="1"/>
                    </a:lnTo>
                    <a:lnTo>
                      <a:pt x="906" y="2"/>
                    </a:lnTo>
                    <a:lnTo>
                      <a:pt x="897" y="3"/>
                    </a:lnTo>
                    <a:lnTo>
                      <a:pt x="888" y="7"/>
                    </a:lnTo>
                    <a:lnTo>
                      <a:pt x="878" y="12"/>
                    </a:lnTo>
                    <a:lnTo>
                      <a:pt x="868" y="17"/>
                    </a:lnTo>
                    <a:lnTo>
                      <a:pt x="858" y="23"/>
                    </a:lnTo>
                    <a:lnTo>
                      <a:pt x="848" y="32"/>
                    </a:lnTo>
                    <a:lnTo>
                      <a:pt x="837" y="42"/>
                    </a:lnTo>
                    <a:lnTo>
                      <a:pt x="827" y="52"/>
                    </a:lnTo>
                    <a:lnTo>
                      <a:pt x="817" y="64"/>
                    </a:lnTo>
                    <a:lnTo>
                      <a:pt x="807" y="79"/>
                    </a:lnTo>
                    <a:lnTo>
                      <a:pt x="796" y="94"/>
                    </a:lnTo>
                    <a:lnTo>
                      <a:pt x="786" y="113"/>
                    </a:lnTo>
                    <a:lnTo>
                      <a:pt x="776" y="132"/>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30" name="Freeform 73">
                <a:extLst>
                  <a:ext uri="{FF2B5EF4-FFF2-40B4-BE49-F238E27FC236}">
                    <a16:creationId xmlns:a16="http://schemas.microsoft.com/office/drawing/2014/main" xmlns="" id="{2707AFBB-E04B-E8BE-4100-AF2D291D32CA}"/>
                  </a:ext>
                </a:extLst>
              </p:cNvPr>
              <p:cNvSpPr>
                <a:spLocks/>
              </p:cNvSpPr>
              <p:nvPr/>
            </p:nvSpPr>
            <p:spPr bwMode="auto">
              <a:xfrm>
                <a:off x="2295" y="2666"/>
                <a:ext cx="97" cy="98"/>
              </a:xfrm>
              <a:custGeom>
                <a:avLst/>
                <a:gdLst>
                  <a:gd name="T0" fmla="*/ 0 w 483"/>
                  <a:gd name="T1" fmla="*/ 0 h 490"/>
                  <a:gd name="T2" fmla="*/ 0 w 483"/>
                  <a:gd name="T3" fmla="*/ 0 h 490"/>
                  <a:gd name="T4" fmla="*/ 0 w 483"/>
                  <a:gd name="T5" fmla="*/ 0 h 490"/>
                  <a:gd name="T6" fmla="*/ 0 w 483"/>
                  <a:gd name="T7" fmla="*/ 0 h 490"/>
                  <a:gd name="T8" fmla="*/ 0 w 483"/>
                  <a:gd name="T9" fmla="*/ 0 h 490"/>
                  <a:gd name="T10" fmla="*/ 0 w 483"/>
                  <a:gd name="T11" fmla="*/ 0 h 490"/>
                  <a:gd name="T12" fmla="*/ 0 w 483"/>
                  <a:gd name="T13" fmla="*/ 0 h 490"/>
                  <a:gd name="T14" fmla="*/ 0 w 483"/>
                  <a:gd name="T15" fmla="*/ 0 h 490"/>
                  <a:gd name="T16" fmla="*/ 0 w 483"/>
                  <a:gd name="T17" fmla="*/ 0 h 490"/>
                  <a:gd name="T18" fmla="*/ 0 w 483"/>
                  <a:gd name="T19" fmla="*/ 0 h 490"/>
                  <a:gd name="T20" fmla="*/ 0 w 483"/>
                  <a:gd name="T21" fmla="*/ 0 h 490"/>
                  <a:gd name="T22" fmla="*/ 0 w 483"/>
                  <a:gd name="T23" fmla="*/ 0 h 490"/>
                  <a:gd name="T24" fmla="*/ 0 w 483"/>
                  <a:gd name="T25" fmla="*/ 0 h 490"/>
                  <a:gd name="T26" fmla="*/ 0 w 483"/>
                  <a:gd name="T27" fmla="*/ 0 h 490"/>
                  <a:gd name="T28" fmla="*/ 0 w 483"/>
                  <a:gd name="T29" fmla="*/ 0 h 490"/>
                  <a:gd name="T30" fmla="*/ 0 w 483"/>
                  <a:gd name="T31" fmla="*/ 0 h 490"/>
                  <a:gd name="T32" fmla="*/ 0 w 483"/>
                  <a:gd name="T33" fmla="*/ 0 h 490"/>
                  <a:gd name="T34" fmla="*/ 0 w 483"/>
                  <a:gd name="T35" fmla="*/ 0 h 490"/>
                  <a:gd name="T36" fmla="*/ 0 w 483"/>
                  <a:gd name="T37" fmla="*/ 0 h 490"/>
                  <a:gd name="T38" fmla="*/ 0 w 483"/>
                  <a:gd name="T39" fmla="*/ 0 h 490"/>
                  <a:gd name="T40" fmla="*/ 0 w 483"/>
                  <a:gd name="T41" fmla="*/ 0 h 490"/>
                  <a:gd name="T42" fmla="*/ 0 w 483"/>
                  <a:gd name="T43" fmla="*/ 0 h 490"/>
                  <a:gd name="T44" fmla="*/ 0 w 483"/>
                  <a:gd name="T45" fmla="*/ 0 h 490"/>
                  <a:gd name="T46" fmla="*/ 0 w 483"/>
                  <a:gd name="T47" fmla="*/ 0 h 490"/>
                  <a:gd name="T48" fmla="*/ 0 w 483"/>
                  <a:gd name="T49" fmla="*/ 0 h 490"/>
                  <a:gd name="T50" fmla="*/ 0 w 483"/>
                  <a:gd name="T51" fmla="*/ 0 h 490"/>
                  <a:gd name="T52" fmla="*/ 0 w 483"/>
                  <a:gd name="T53" fmla="*/ 0 h 490"/>
                  <a:gd name="T54" fmla="*/ 0 w 483"/>
                  <a:gd name="T55" fmla="*/ 0 h 490"/>
                  <a:gd name="T56" fmla="*/ 0 w 483"/>
                  <a:gd name="T57" fmla="*/ 0 h 490"/>
                  <a:gd name="T58" fmla="*/ 0 w 483"/>
                  <a:gd name="T59" fmla="*/ 0 h 490"/>
                  <a:gd name="T60" fmla="*/ 0 w 483"/>
                  <a:gd name="T61" fmla="*/ 0 h 490"/>
                  <a:gd name="T62" fmla="*/ 0 w 483"/>
                  <a:gd name="T63" fmla="*/ 0 h 490"/>
                  <a:gd name="T64" fmla="*/ 0 w 483"/>
                  <a:gd name="T65" fmla="*/ 0 h 490"/>
                  <a:gd name="T66" fmla="*/ 0 w 483"/>
                  <a:gd name="T67" fmla="*/ 0 h 490"/>
                  <a:gd name="T68" fmla="*/ 0 w 483"/>
                  <a:gd name="T69" fmla="*/ 0 h 490"/>
                  <a:gd name="T70" fmla="*/ 0 w 483"/>
                  <a:gd name="T71" fmla="*/ 0 h 4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3"/>
                  <a:gd name="T109" fmla="*/ 0 h 490"/>
                  <a:gd name="T110" fmla="*/ 483 w 483"/>
                  <a:gd name="T111" fmla="*/ 490 h 4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3" h="490">
                    <a:moveTo>
                      <a:pt x="365" y="97"/>
                    </a:moveTo>
                    <a:lnTo>
                      <a:pt x="352" y="99"/>
                    </a:lnTo>
                    <a:lnTo>
                      <a:pt x="339" y="102"/>
                    </a:lnTo>
                    <a:lnTo>
                      <a:pt x="325" y="107"/>
                    </a:lnTo>
                    <a:lnTo>
                      <a:pt x="313" y="112"/>
                    </a:lnTo>
                    <a:lnTo>
                      <a:pt x="299" y="118"/>
                    </a:lnTo>
                    <a:lnTo>
                      <a:pt x="287" y="125"/>
                    </a:lnTo>
                    <a:lnTo>
                      <a:pt x="274" y="134"/>
                    </a:lnTo>
                    <a:lnTo>
                      <a:pt x="261" y="143"/>
                    </a:lnTo>
                    <a:lnTo>
                      <a:pt x="236" y="163"/>
                    </a:lnTo>
                    <a:lnTo>
                      <a:pt x="211" y="186"/>
                    </a:lnTo>
                    <a:lnTo>
                      <a:pt x="186" y="211"/>
                    </a:lnTo>
                    <a:lnTo>
                      <a:pt x="163" y="239"/>
                    </a:lnTo>
                    <a:lnTo>
                      <a:pt x="141" y="266"/>
                    </a:lnTo>
                    <a:lnTo>
                      <a:pt x="120" y="295"/>
                    </a:lnTo>
                    <a:lnTo>
                      <a:pt x="100" y="324"/>
                    </a:lnTo>
                    <a:lnTo>
                      <a:pt x="81" y="354"/>
                    </a:lnTo>
                    <a:lnTo>
                      <a:pt x="63" y="381"/>
                    </a:lnTo>
                    <a:lnTo>
                      <a:pt x="48" y="409"/>
                    </a:lnTo>
                    <a:lnTo>
                      <a:pt x="35" y="434"/>
                    </a:lnTo>
                    <a:lnTo>
                      <a:pt x="23" y="457"/>
                    </a:lnTo>
                    <a:lnTo>
                      <a:pt x="16" y="476"/>
                    </a:lnTo>
                    <a:lnTo>
                      <a:pt x="8" y="487"/>
                    </a:lnTo>
                    <a:lnTo>
                      <a:pt x="6" y="488"/>
                    </a:lnTo>
                    <a:lnTo>
                      <a:pt x="3" y="490"/>
                    </a:lnTo>
                    <a:lnTo>
                      <a:pt x="2" y="488"/>
                    </a:lnTo>
                    <a:lnTo>
                      <a:pt x="1" y="486"/>
                    </a:lnTo>
                    <a:lnTo>
                      <a:pt x="0" y="475"/>
                    </a:lnTo>
                    <a:lnTo>
                      <a:pt x="1" y="460"/>
                    </a:lnTo>
                    <a:lnTo>
                      <a:pt x="3" y="439"/>
                    </a:lnTo>
                    <a:lnTo>
                      <a:pt x="8" y="415"/>
                    </a:lnTo>
                    <a:lnTo>
                      <a:pt x="15" y="386"/>
                    </a:lnTo>
                    <a:lnTo>
                      <a:pt x="25" y="356"/>
                    </a:lnTo>
                    <a:lnTo>
                      <a:pt x="35" y="324"/>
                    </a:lnTo>
                    <a:lnTo>
                      <a:pt x="48" y="289"/>
                    </a:lnTo>
                    <a:lnTo>
                      <a:pt x="63" y="255"/>
                    </a:lnTo>
                    <a:lnTo>
                      <a:pt x="81" y="221"/>
                    </a:lnTo>
                    <a:lnTo>
                      <a:pt x="91" y="204"/>
                    </a:lnTo>
                    <a:lnTo>
                      <a:pt x="101" y="188"/>
                    </a:lnTo>
                    <a:lnTo>
                      <a:pt x="112" y="171"/>
                    </a:lnTo>
                    <a:lnTo>
                      <a:pt x="123" y="156"/>
                    </a:lnTo>
                    <a:lnTo>
                      <a:pt x="134" y="141"/>
                    </a:lnTo>
                    <a:lnTo>
                      <a:pt x="147" y="128"/>
                    </a:lnTo>
                    <a:lnTo>
                      <a:pt x="161" y="114"/>
                    </a:lnTo>
                    <a:lnTo>
                      <a:pt x="174" y="102"/>
                    </a:lnTo>
                    <a:lnTo>
                      <a:pt x="189" y="90"/>
                    </a:lnTo>
                    <a:lnTo>
                      <a:pt x="204" y="79"/>
                    </a:lnTo>
                    <a:lnTo>
                      <a:pt x="221" y="69"/>
                    </a:lnTo>
                    <a:lnTo>
                      <a:pt x="237" y="59"/>
                    </a:lnTo>
                    <a:lnTo>
                      <a:pt x="253" y="50"/>
                    </a:lnTo>
                    <a:lnTo>
                      <a:pt x="269" y="43"/>
                    </a:lnTo>
                    <a:lnTo>
                      <a:pt x="287" y="35"/>
                    </a:lnTo>
                    <a:lnTo>
                      <a:pt x="303" y="29"/>
                    </a:lnTo>
                    <a:lnTo>
                      <a:pt x="335" y="18"/>
                    </a:lnTo>
                    <a:lnTo>
                      <a:pt x="367" y="10"/>
                    </a:lnTo>
                    <a:lnTo>
                      <a:pt x="395" y="4"/>
                    </a:lnTo>
                    <a:lnTo>
                      <a:pt x="421" y="2"/>
                    </a:lnTo>
                    <a:lnTo>
                      <a:pt x="444" y="0"/>
                    </a:lnTo>
                    <a:lnTo>
                      <a:pt x="463" y="2"/>
                    </a:lnTo>
                    <a:lnTo>
                      <a:pt x="469" y="3"/>
                    </a:lnTo>
                    <a:lnTo>
                      <a:pt x="475" y="5"/>
                    </a:lnTo>
                    <a:lnTo>
                      <a:pt x="479" y="8"/>
                    </a:lnTo>
                    <a:lnTo>
                      <a:pt x="481" y="10"/>
                    </a:lnTo>
                    <a:lnTo>
                      <a:pt x="483" y="14"/>
                    </a:lnTo>
                    <a:lnTo>
                      <a:pt x="481" y="18"/>
                    </a:lnTo>
                    <a:lnTo>
                      <a:pt x="479" y="23"/>
                    </a:lnTo>
                    <a:lnTo>
                      <a:pt x="474" y="28"/>
                    </a:lnTo>
                    <a:lnTo>
                      <a:pt x="451" y="44"/>
                    </a:lnTo>
                    <a:lnTo>
                      <a:pt x="431" y="59"/>
                    </a:lnTo>
                    <a:lnTo>
                      <a:pt x="413" y="72"/>
                    </a:lnTo>
                    <a:lnTo>
                      <a:pt x="397" y="80"/>
                    </a:lnTo>
                    <a:lnTo>
                      <a:pt x="374" y="93"/>
                    </a:lnTo>
                    <a:lnTo>
                      <a:pt x="365" y="97"/>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31" name="Freeform 74">
                <a:extLst>
                  <a:ext uri="{FF2B5EF4-FFF2-40B4-BE49-F238E27FC236}">
                    <a16:creationId xmlns:a16="http://schemas.microsoft.com/office/drawing/2014/main" xmlns="" id="{A1DF9B47-CF01-A788-2A01-254ED244A7DE}"/>
                  </a:ext>
                </a:extLst>
              </p:cNvPr>
              <p:cNvSpPr>
                <a:spLocks/>
              </p:cNvSpPr>
              <p:nvPr/>
            </p:nvSpPr>
            <p:spPr bwMode="auto">
              <a:xfrm>
                <a:off x="2385" y="2685"/>
                <a:ext cx="54" cy="166"/>
              </a:xfrm>
              <a:custGeom>
                <a:avLst/>
                <a:gdLst>
                  <a:gd name="T0" fmla="*/ 0 w 273"/>
                  <a:gd name="T1" fmla="*/ 0 h 832"/>
                  <a:gd name="T2" fmla="*/ 0 w 273"/>
                  <a:gd name="T3" fmla="*/ 0 h 832"/>
                  <a:gd name="T4" fmla="*/ 0 w 273"/>
                  <a:gd name="T5" fmla="*/ 0 h 832"/>
                  <a:gd name="T6" fmla="*/ 0 w 273"/>
                  <a:gd name="T7" fmla="*/ 0 h 832"/>
                  <a:gd name="T8" fmla="*/ 0 w 273"/>
                  <a:gd name="T9" fmla="*/ 0 h 832"/>
                  <a:gd name="T10" fmla="*/ 0 w 273"/>
                  <a:gd name="T11" fmla="*/ 0 h 832"/>
                  <a:gd name="T12" fmla="*/ 0 w 273"/>
                  <a:gd name="T13" fmla="*/ 0 h 832"/>
                  <a:gd name="T14" fmla="*/ 0 w 273"/>
                  <a:gd name="T15" fmla="*/ 0 h 832"/>
                  <a:gd name="T16" fmla="*/ 0 w 273"/>
                  <a:gd name="T17" fmla="*/ 0 h 832"/>
                  <a:gd name="T18" fmla="*/ 0 w 273"/>
                  <a:gd name="T19" fmla="*/ 0 h 832"/>
                  <a:gd name="T20" fmla="*/ 0 w 273"/>
                  <a:gd name="T21" fmla="*/ 0 h 832"/>
                  <a:gd name="T22" fmla="*/ 0 w 273"/>
                  <a:gd name="T23" fmla="*/ 0 h 832"/>
                  <a:gd name="T24" fmla="*/ 0 w 273"/>
                  <a:gd name="T25" fmla="*/ 0 h 832"/>
                  <a:gd name="T26" fmla="*/ 0 w 273"/>
                  <a:gd name="T27" fmla="*/ 0 h 832"/>
                  <a:gd name="T28" fmla="*/ 0 w 273"/>
                  <a:gd name="T29" fmla="*/ 0 h 832"/>
                  <a:gd name="T30" fmla="*/ 0 w 273"/>
                  <a:gd name="T31" fmla="*/ 0 h 832"/>
                  <a:gd name="T32" fmla="*/ 0 w 273"/>
                  <a:gd name="T33" fmla="*/ 0 h 832"/>
                  <a:gd name="T34" fmla="*/ 0 w 273"/>
                  <a:gd name="T35" fmla="*/ 0 h 832"/>
                  <a:gd name="T36" fmla="*/ 0 w 273"/>
                  <a:gd name="T37" fmla="*/ 0 h 832"/>
                  <a:gd name="T38" fmla="*/ 0 w 273"/>
                  <a:gd name="T39" fmla="*/ 0 h 832"/>
                  <a:gd name="T40" fmla="*/ 0 w 273"/>
                  <a:gd name="T41" fmla="*/ 0 h 832"/>
                  <a:gd name="T42" fmla="*/ 0 w 273"/>
                  <a:gd name="T43" fmla="*/ 0 h 832"/>
                  <a:gd name="T44" fmla="*/ 0 w 273"/>
                  <a:gd name="T45" fmla="*/ 0 h 832"/>
                  <a:gd name="T46" fmla="*/ 0 w 273"/>
                  <a:gd name="T47" fmla="*/ 0 h 832"/>
                  <a:gd name="T48" fmla="*/ 0 w 273"/>
                  <a:gd name="T49" fmla="*/ 0 h 832"/>
                  <a:gd name="T50" fmla="*/ 0 w 273"/>
                  <a:gd name="T51" fmla="*/ 0 h 832"/>
                  <a:gd name="T52" fmla="*/ 0 w 273"/>
                  <a:gd name="T53" fmla="*/ 0 h 832"/>
                  <a:gd name="T54" fmla="*/ 0 w 273"/>
                  <a:gd name="T55" fmla="*/ 0 h 832"/>
                  <a:gd name="T56" fmla="*/ 0 w 273"/>
                  <a:gd name="T57" fmla="*/ 0 h 832"/>
                  <a:gd name="T58" fmla="*/ 0 w 273"/>
                  <a:gd name="T59" fmla="*/ 0 h 832"/>
                  <a:gd name="T60" fmla="*/ 0 w 273"/>
                  <a:gd name="T61" fmla="*/ 0 h 832"/>
                  <a:gd name="T62" fmla="*/ 0 w 273"/>
                  <a:gd name="T63" fmla="*/ 0 h 832"/>
                  <a:gd name="T64" fmla="*/ 0 w 273"/>
                  <a:gd name="T65" fmla="*/ 0 h 832"/>
                  <a:gd name="T66" fmla="*/ 0 w 273"/>
                  <a:gd name="T67" fmla="*/ 0 h 832"/>
                  <a:gd name="T68" fmla="*/ 0 w 273"/>
                  <a:gd name="T69" fmla="*/ 0 h 832"/>
                  <a:gd name="T70" fmla="*/ 0 w 273"/>
                  <a:gd name="T71" fmla="*/ 0 h 832"/>
                  <a:gd name="T72" fmla="*/ 0 w 273"/>
                  <a:gd name="T73" fmla="*/ 0 h 832"/>
                  <a:gd name="T74" fmla="*/ 0 w 273"/>
                  <a:gd name="T75" fmla="*/ 0 h 832"/>
                  <a:gd name="T76" fmla="*/ 0 w 273"/>
                  <a:gd name="T77" fmla="*/ 0 h 832"/>
                  <a:gd name="T78" fmla="*/ 0 w 273"/>
                  <a:gd name="T79" fmla="*/ 0 h 832"/>
                  <a:gd name="T80" fmla="*/ 0 w 273"/>
                  <a:gd name="T81" fmla="*/ 0 h 832"/>
                  <a:gd name="T82" fmla="*/ 0 w 273"/>
                  <a:gd name="T83" fmla="*/ 0 h 832"/>
                  <a:gd name="T84" fmla="*/ 0 w 273"/>
                  <a:gd name="T85" fmla="*/ 0 h 832"/>
                  <a:gd name="T86" fmla="*/ 0 w 273"/>
                  <a:gd name="T87" fmla="*/ 0 h 832"/>
                  <a:gd name="T88" fmla="*/ 0 w 273"/>
                  <a:gd name="T89" fmla="*/ 0 h 832"/>
                  <a:gd name="T90" fmla="*/ 0 w 273"/>
                  <a:gd name="T91" fmla="*/ 0 h 832"/>
                  <a:gd name="T92" fmla="*/ 0 w 273"/>
                  <a:gd name="T93" fmla="*/ 0 h 832"/>
                  <a:gd name="T94" fmla="*/ 0 w 273"/>
                  <a:gd name="T95" fmla="*/ 0 h 832"/>
                  <a:gd name="T96" fmla="*/ 0 w 273"/>
                  <a:gd name="T97" fmla="*/ 0 h 832"/>
                  <a:gd name="T98" fmla="*/ 0 w 273"/>
                  <a:gd name="T99" fmla="*/ 0 h 832"/>
                  <a:gd name="T100" fmla="*/ 0 w 273"/>
                  <a:gd name="T101" fmla="*/ 0 h 832"/>
                  <a:gd name="T102" fmla="*/ 0 w 273"/>
                  <a:gd name="T103" fmla="*/ 0 h 832"/>
                  <a:gd name="T104" fmla="*/ 0 w 273"/>
                  <a:gd name="T105" fmla="*/ 0 h 832"/>
                  <a:gd name="T106" fmla="*/ 0 w 273"/>
                  <a:gd name="T107" fmla="*/ 0 h 832"/>
                  <a:gd name="T108" fmla="*/ 0 w 273"/>
                  <a:gd name="T109" fmla="*/ 0 h 832"/>
                  <a:gd name="T110" fmla="*/ 0 w 273"/>
                  <a:gd name="T111" fmla="*/ 0 h 832"/>
                  <a:gd name="T112" fmla="*/ 0 w 273"/>
                  <a:gd name="T113" fmla="*/ 0 h 832"/>
                  <a:gd name="T114" fmla="*/ 0 w 273"/>
                  <a:gd name="T115" fmla="*/ 0 h 832"/>
                  <a:gd name="T116" fmla="*/ 0 w 273"/>
                  <a:gd name="T117" fmla="*/ 0 h 8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3"/>
                  <a:gd name="T178" fmla="*/ 0 h 832"/>
                  <a:gd name="T179" fmla="*/ 273 w 273"/>
                  <a:gd name="T180" fmla="*/ 832 h 8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3" h="832">
                    <a:moveTo>
                      <a:pt x="273" y="19"/>
                    </a:moveTo>
                    <a:lnTo>
                      <a:pt x="268" y="70"/>
                    </a:lnTo>
                    <a:lnTo>
                      <a:pt x="263" y="120"/>
                    </a:lnTo>
                    <a:lnTo>
                      <a:pt x="258" y="170"/>
                    </a:lnTo>
                    <a:lnTo>
                      <a:pt x="251" y="217"/>
                    </a:lnTo>
                    <a:lnTo>
                      <a:pt x="243" y="264"/>
                    </a:lnTo>
                    <a:lnTo>
                      <a:pt x="236" y="311"/>
                    </a:lnTo>
                    <a:lnTo>
                      <a:pt x="227" y="356"/>
                    </a:lnTo>
                    <a:lnTo>
                      <a:pt x="217" y="400"/>
                    </a:lnTo>
                    <a:lnTo>
                      <a:pt x="207" y="444"/>
                    </a:lnTo>
                    <a:lnTo>
                      <a:pt x="197" y="487"/>
                    </a:lnTo>
                    <a:lnTo>
                      <a:pt x="186" y="529"/>
                    </a:lnTo>
                    <a:lnTo>
                      <a:pt x="174" y="570"/>
                    </a:lnTo>
                    <a:lnTo>
                      <a:pt x="149" y="651"/>
                    </a:lnTo>
                    <a:lnTo>
                      <a:pt x="124" y="730"/>
                    </a:lnTo>
                    <a:lnTo>
                      <a:pt x="117" y="749"/>
                    </a:lnTo>
                    <a:lnTo>
                      <a:pt x="107" y="766"/>
                    </a:lnTo>
                    <a:lnTo>
                      <a:pt x="96" y="781"/>
                    </a:lnTo>
                    <a:lnTo>
                      <a:pt x="83" y="796"/>
                    </a:lnTo>
                    <a:lnTo>
                      <a:pt x="70" y="809"/>
                    </a:lnTo>
                    <a:lnTo>
                      <a:pt x="57" y="819"/>
                    </a:lnTo>
                    <a:lnTo>
                      <a:pt x="43" y="826"/>
                    </a:lnTo>
                    <a:lnTo>
                      <a:pt x="32" y="831"/>
                    </a:lnTo>
                    <a:lnTo>
                      <a:pt x="26" y="832"/>
                    </a:lnTo>
                    <a:lnTo>
                      <a:pt x="21" y="832"/>
                    </a:lnTo>
                    <a:lnTo>
                      <a:pt x="16" y="831"/>
                    </a:lnTo>
                    <a:lnTo>
                      <a:pt x="12" y="830"/>
                    </a:lnTo>
                    <a:lnTo>
                      <a:pt x="8" y="827"/>
                    </a:lnTo>
                    <a:lnTo>
                      <a:pt x="5" y="824"/>
                    </a:lnTo>
                    <a:lnTo>
                      <a:pt x="2" y="819"/>
                    </a:lnTo>
                    <a:lnTo>
                      <a:pt x="1" y="812"/>
                    </a:lnTo>
                    <a:lnTo>
                      <a:pt x="0" y="806"/>
                    </a:lnTo>
                    <a:lnTo>
                      <a:pt x="0" y="797"/>
                    </a:lnTo>
                    <a:lnTo>
                      <a:pt x="1" y="789"/>
                    </a:lnTo>
                    <a:lnTo>
                      <a:pt x="2" y="777"/>
                    </a:lnTo>
                    <a:lnTo>
                      <a:pt x="5" y="765"/>
                    </a:lnTo>
                    <a:lnTo>
                      <a:pt x="10" y="751"/>
                    </a:lnTo>
                    <a:lnTo>
                      <a:pt x="15" y="736"/>
                    </a:lnTo>
                    <a:lnTo>
                      <a:pt x="21" y="720"/>
                    </a:lnTo>
                    <a:lnTo>
                      <a:pt x="35" y="683"/>
                    </a:lnTo>
                    <a:lnTo>
                      <a:pt x="51" y="635"/>
                    </a:lnTo>
                    <a:lnTo>
                      <a:pt x="70" y="579"/>
                    </a:lnTo>
                    <a:lnTo>
                      <a:pt x="90" y="518"/>
                    </a:lnTo>
                    <a:lnTo>
                      <a:pt x="111" y="453"/>
                    </a:lnTo>
                    <a:lnTo>
                      <a:pt x="132" y="385"/>
                    </a:lnTo>
                    <a:lnTo>
                      <a:pt x="153" y="318"/>
                    </a:lnTo>
                    <a:lnTo>
                      <a:pt x="174" y="253"/>
                    </a:lnTo>
                    <a:lnTo>
                      <a:pt x="194" y="191"/>
                    </a:lnTo>
                    <a:lnTo>
                      <a:pt x="213" y="135"/>
                    </a:lnTo>
                    <a:lnTo>
                      <a:pt x="231" y="85"/>
                    </a:lnTo>
                    <a:lnTo>
                      <a:pt x="246" y="46"/>
                    </a:lnTo>
                    <a:lnTo>
                      <a:pt x="252" y="30"/>
                    </a:lnTo>
                    <a:lnTo>
                      <a:pt x="257" y="17"/>
                    </a:lnTo>
                    <a:lnTo>
                      <a:pt x="262" y="7"/>
                    </a:lnTo>
                    <a:lnTo>
                      <a:pt x="265" y="2"/>
                    </a:lnTo>
                    <a:lnTo>
                      <a:pt x="269" y="0"/>
                    </a:lnTo>
                    <a:lnTo>
                      <a:pt x="272" y="2"/>
                    </a:lnTo>
                    <a:lnTo>
                      <a:pt x="273" y="9"/>
                    </a:lnTo>
                    <a:lnTo>
                      <a:pt x="273" y="19"/>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32" name="Freeform 75">
                <a:extLst>
                  <a:ext uri="{FF2B5EF4-FFF2-40B4-BE49-F238E27FC236}">
                    <a16:creationId xmlns:a16="http://schemas.microsoft.com/office/drawing/2014/main" xmlns="" id="{9E496430-0A85-9AFB-1B4A-2092E939B62F}"/>
                  </a:ext>
                </a:extLst>
              </p:cNvPr>
              <p:cNvSpPr>
                <a:spLocks/>
              </p:cNvSpPr>
              <p:nvPr/>
            </p:nvSpPr>
            <p:spPr bwMode="auto">
              <a:xfrm>
                <a:off x="3336" y="3490"/>
                <a:ext cx="50" cy="351"/>
              </a:xfrm>
              <a:custGeom>
                <a:avLst/>
                <a:gdLst>
                  <a:gd name="T0" fmla="*/ 0 w 251"/>
                  <a:gd name="T1" fmla="*/ 0 h 1756"/>
                  <a:gd name="T2" fmla="*/ 0 w 251"/>
                  <a:gd name="T3" fmla="*/ 0 h 1756"/>
                  <a:gd name="T4" fmla="*/ 0 w 251"/>
                  <a:gd name="T5" fmla="*/ 0 h 1756"/>
                  <a:gd name="T6" fmla="*/ 0 w 251"/>
                  <a:gd name="T7" fmla="*/ 0 h 1756"/>
                  <a:gd name="T8" fmla="*/ 0 w 251"/>
                  <a:gd name="T9" fmla="*/ 0 h 1756"/>
                  <a:gd name="T10" fmla="*/ 0 w 251"/>
                  <a:gd name="T11" fmla="*/ 0 h 1756"/>
                  <a:gd name="T12" fmla="*/ 0 w 251"/>
                  <a:gd name="T13" fmla="*/ 0 h 1756"/>
                  <a:gd name="T14" fmla="*/ 0 w 251"/>
                  <a:gd name="T15" fmla="*/ 0 h 1756"/>
                  <a:gd name="T16" fmla="*/ 0 w 251"/>
                  <a:gd name="T17" fmla="*/ 0 h 1756"/>
                  <a:gd name="T18" fmla="*/ 0 w 251"/>
                  <a:gd name="T19" fmla="*/ 0 h 1756"/>
                  <a:gd name="T20" fmla="*/ 0 w 251"/>
                  <a:gd name="T21" fmla="*/ 0 h 1756"/>
                  <a:gd name="T22" fmla="*/ 0 w 251"/>
                  <a:gd name="T23" fmla="*/ 0 h 1756"/>
                  <a:gd name="T24" fmla="*/ 0 w 251"/>
                  <a:gd name="T25" fmla="*/ 0 h 1756"/>
                  <a:gd name="T26" fmla="*/ 0 w 251"/>
                  <a:gd name="T27" fmla="*/ 0 h 1756"/>
                  <a:gd name="T28" fmla="*/ 0 w 251"/>
                  <a:gd name="T29" fmla="*/ 0 h 1756"/>
                  <a:gd name="T30" fmla="*/ 0 w 251"/>
                  <a:gd name="T31" fmla="*/ 0 h 1756"/>
                  <a:gd name="T32" fmla="*/ 0 w 251"/>
                  <a:gd name="T33" fmla="*/ 0 h 1756"/>
                  <a:gd name="T34" fmla="*/ 0 w 251"/>
                  <a:gd name="T35" fmla="*/ 0 h 1756"/>
                  <a:gd name="T36" fmla="*/ 0 w 251"/>
                  <a:gd name="T37" fmla="*/ 0 h 1756"/>
                  <a:gd name="T38" fmla="*/ 0 w 251"/>
                  <a:gd name="T39" fmla="*/ 0 h 1756"/>
                  <a:gd name="T40" fmla="*/ 0 w 251"/>
                  <a:gd name="T41" fmla="*/ 0 h 1756"/>
                  <a:gd name="T42" fmla="*/ 0 w 251"/>
                  <a:gd name="T43" fmla="*/ 0 h 1756"/>
                  <a:gd name="T44" fmla="*/ 0 w 251"/>
                  <a:gd name="T45" fmla="*/ 0 h 1756"/>
                  <a:gd name="T46" fmla="*/ 0 w 251"/>
                  <a:gd name="T47" fmla="*/ 0 h 1756"/>
                  <a:gd name="T48" fmla="*/ 0 w 251"/>
                  <a:gd name="T49" fmla="*/ 0 h 1756"/>
                  <a:gd name="T50" fmla="*/ 0 w 251"/>
                  <a:gd name="T51" fmla="*/ 0 h 1756"/>
                  <a:gd name="T52" fmla="*/ 0 w 251"/>
                  <a:gd name="T53" fmla="*/ 0 h 1756"/>
                  <a:gd name="T54" fmla="*/ 0 w 251"/>
                  <a:gd name="T55" fmla="*/ 0 h 1756"/>
                  <a:gd name="T56" fmla="*/ 0 w 251"/>
                  <a:gd name="T57" fmla="*/ 0 h 1756"/>
                  <a:gd name="T58" fmla="*/ 0 w 251"/>
                  <a:gd name="T59" fmla="*/ 0 h 1756"/>
                  <a:gd name="T60" fmla="*/ 0 w 251"/>
                  <a:gd name="T61" fmla="*/ 0 h 1756"/>
                  <a:gd name="T62" fmla="*/ 0 w 251"/>
                  <a:gd name="T63" fmla="*/ 0 h 1756"/>
                  <a:gd name="T64" fmla="*/ 0 w 251"/>
                  <a:gd name="T65" fmla="*/ 0 h 1756"/>
                  <a:gd name="T66" fmla="*/ 0 w 251"/>
                  <a:gd name="T67" fmla="*/ 0 h 1756"/>
                  <a:gd name="T68" fmla="*/ 0 w 251"/>
                  <a:gd name="T69" fmla="*/ 0 h 1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1756"/>
                  <a:gd name="T107" fmla="*/ 251 w 251"/>
                  <a:gd name="T108" fmla="*/ 1756 h 1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1756">
                    <a:moveTo>
                      <a:pt x="4" y="288"/>
                    </a:moveTo>
                    <a:lnTo>
                      <a:pt x="1" y="354"/>
                    </a:lnTo>
                    <a:lnTo>
                      <a:pt x="0" y="414"/>
                    </a:lnTo>
                    <a:lnTo>
                      <a:pt x="1" y="471"/>
                    </a:lnTo>
                    <a:lnTo>
                      <a:pt x="3" y="522"/>
                    </a:lnTo>
                    <a:lnTo>
                      <a:pt x="5" y="569"/>
                    </a:lnTo>
                    <a:lnTo>
                      <a:pt x="8" y="613"/>
                    </a:lnTo>
                    <a:lnTo>
                      <a:pt x="13" y="654"/>
                    </a:lnTo>
                    <a:lnTo>
                      <a:pt x="18" y="691"/>
                    </a:lnTo>
                    <a:lnTo>
                      <a:pt x="24" y="728"/>
                    </a:lnTo>
                    <a:lnTo>
                      <a:pt x="30" y="761"/>
                    </a:lnTo>
                    <a:lnTo>
                      <a:pt x="38" y="794"/>
                    </a:lnTo>
                    <a:lnTo>
                      <a:pt x="45" y="825"/>
                    </a:lnTo>
                    <a:lnTo>
                      <a:pt x="64" y="887"/>
                    </a:lnTo>
                    <a:lnTo>
                      <a:pt x="82" y="950"/>
                    </a:lnTo>
                    <a:lnTo>
                      <a:pt x="94" y="992"/>
                    </a:lnTo>
                    <a:lnTo>
                      <a:pt x="105" y="1050"/>
                    </a:lnTo>
                    <a:lnTo>
                      <a:pt x="119" y="1120"/>
                    </a:lnTo>
                    <a:lnTo>
                      <a:pt x="134" y="1198"/>
                    </a:lnTo>
                    <a:lnTo>
                      <a:pt x="150" y="1282"/>
                    </a:lnTo>
                    <a:lnTo>
                      <a:pt x="165" y="1369"/>
                    </a:lnTo>
                    <a:lnTo>
                      <a:pt x="181" y="1455"/>
                    </a:lnTo>
                    <a:lnTo>
                      <a:pt x="196" y="1536"/>
                    </a:lnTo>
                    <a:lnTo>
                      <a:pt x="210" y="1609"/>
                    </a:lnTo>
                    <a:lnTo>
                      <a:pt x="222" y="1671"/>
                    </a:lnTo>
                    <a:lnTo>
                      <a:pt x="233" y="1719"/>
                    </a:lnTo>
                    <a:lnTo>
                      <a:pt x="242" y="1749"/>
                    </a:lnTo>
                    <a:lnTo>
                      <a:pt x="245" y="1755"/>
                    </a:lnTo>
                    <a:lnTo>
                      <a:pt x="248" y="1756"/>
                    </a:lnTo>
                    <a:lnTo>
                      <a:pt x="250" y="1751"/>
                    </a:lnTo>
                    <a:lnTo>
                      <a:pt x="251" y="1740"/>
                    </a:lnTo>
                    <a:lnTo>
                      <a:pt x="251" y="1720"/>
                    </a:lnTo>
                    <a:lnTo>
                      <a:pt x="250" y="1694"/>
                    </a:lnTo>
                    <a:lnTo>
                      <a:pt x="248" y="1660"/>
                    </a:lnTo>
                    <a:lnTo>
                      <a:pt x="246" y="1618"/>
                    </a:lnTo>
                    <a:lnTo>
                      <a:pt x="238" y="1526"/>
                    </a:lnTo>
                    <a:lnTo>
                      <a:pt x="230" y="1439"/>
                    </a:lnTo>
                    <a:lnTo>
                      <a:pt x="220" y="1358"/>
                    </a:lnTo>
                    <a:lnTo>
                      <a:pt x="207" y="1282"/>
                    </a:lnTo>
                    <a:lnTo>
                      <a:pt x="196" y="1209"/>
                    </a:lnTo>
                    <a:lnTo>
                      <a:pt x="184" y="1141"/>
                    </a:lnTo>
                    <a:lnTo>
                      <a:pt x="170" y="1076"/>
                    </a:lnTo>
                    <a:lnTo>
                      <a:pt x="157" y="1015"/>
                    </a:lnTo>
                    <a:lnTo>
                      <a:pt x="144" y="957"/>
                    </a:lnTo>
                    <a:lnTo>
                      <a:pt x="131" y="902"/>
                    </a:lnTo>
                    <a:lnTo>
                      <a:pt x="120" y="849"/>
                    </a:lnTo>
                    <a:lnTo>
                      <a:pt x="110" y="799"/>
                    </a:lnTo>
                    <a:lnTo>
                      <a:pt x="100" y="749"/>
                    </a:lnTo>
                    <a:lnTo>
                      <a:pt x="92" y="701"/>
                    </a:lnTo>
                    <a:lnTo>
                      <a:pt x="86" y="655"/>
                    </a:lnTo>
                    <a:lnTo>
                      <a:pt x="82" y="609"/>
                    </a:lnTo>
                    <a:lnTo>
                      <a:pt x="76" y="518"/>
                    </a:lnTo>
                    <a:lnTo>
                      <a:pt x="70" y="429"/>
                    </a:lnTo>
                    <a:lnTo>
                      <a:pt x="65" y="346"/>
                    </a:lnTo>
                    <a:lnTo>
                      <a:pt x="59" y="268"/>
                    </a:lnTo>
                    <a:lnTo>
                      <a:pt x="54" y="197"/>
                    </a:lnTo>
                    <a:lnTo>
                      <a:pt x="49" y="136"/>
                    </a:lnTo>
                    <a:lnTo>
                      <a:pt x="44" y="84"/>
                    </a:lnTo>
                    <a:lnTo>
                      <a:pt x="40" y="42"/>
                    </a:lnTo>
                    <a:lnTo>
                      <a:pt x="38" y="27"/>
                    </a:lnTo>
                    <a:lnTo>
                      <a:pt x="35" y="15"/>
                    </a:lnTo>
                    <a:lnTo>
                      <a:pt x="33" y="6"/>
                    </a:lnTo>
                    <a:lnTo>
                      <a:pt x="30" y="1"/>
                    </a:lnTo>
                    <a:lnTo>
                      <a:pt x="29" y="0"/>
                    </a:lnTo>
                    <a:lnTo>
                      <a:pt x="26" y="3"/>
                    </a:lnTo>
                    <a:lnTo>
                      <a:pt x="24" y="10"/>
                    </a:lnTo>
                    <a:lnTo>
                      <a:pt x="21" y="21"/>
                    </a:lnTo>
                    <a:lnTo>
                      <a:pt x="18" y="57"/>
                    </a:lnTo>
                    <a:lnTo>
                      <a:pt x="13" y="112"/>
                    </a:lnTo>
                    <a:lnTo>
                      <a:pt x="9" y="190"/>
                    </a:lnTo>
                    <a:lnTo>
                      <a:pt x="4" y="288"/>
                    </a:lnTo>
                    <a:close/>
                  </a:path>
                </a:pathLst>
              </a:custGeom>
              <a:solidFill>
                <a:srgbClr val="006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33" name="Freeform 76">
                <a:extLst>
                  <a:ext uri="{FF2B5EF4-FFF2-40B4-BE49-F238E27FC236}">
                    <a16:creationId xmlns:a16="http://schemas.microsoft.com/office/drawing/2014/main" xmlns="" id="{560CA3BF-B158-16AD-6010-777BA89A573E}"/>
                  </a:ext>
                </a:extLst>
              </p:cNvPr>
              <p:cNvSpPr>
                <a:spLocks/>
              </p:cNvSpPr>
              <p:nvPr/>
            </p:nvSpPr>
            <p:spPr bwMode="auto">
              <a:xfrm>
                <a:off x="3672" y="2405"/>
                <a:ext cx="838" cy="890"/>
              </a:xfrm>
              <a:custGeom>
                <a:avLst/>
                <a:gdLst>
                  <a:gd name="T0" fmla="*/ 0 w 4188"/>
                  <a:gd name="T1" fmla="*/ 0 h 4452"/>
                  <a:gd name="T2" fmla="*/ 0 w 4188"/>
                  <a:gd name="T3" fmla="*/ 0 h 4452"/>
                  <a:gd name="T4" fmla="*/ 0 w 4188"/>
                  <a:gd name="T5" fmla="*/ 0 h 4452"/>
                  <a:gd name="T6" fmla="*/ 0 w 4188"/>
                  <a:gd name="T7" fmla="*/ 0 h 4452"/>
                  <a:gd name="T8" fmla="*/ 0 w 4188"/>
                  <a:gd name="T9" fmla="*/ 0 h 4452"/>
                  <a:gd name="T10" fmla="*/ 0 w 4188"/>
                  <a:gd name="T11" fmla="*/ 0 h 4452"/>
                  <a:gd name="T12" fmla="*/ 0 w 4188"/>
                  <a:gd name="T13" fmla="*/ 0 h 4452"/>
                  <a:gd name="T14" fmla="*/ 0 w 4188"/>
                  <a:gd name="T15" fmla="*/ 0 h 4452"/>
                  <a:gd name="T16" fmla="*/ 0 w 4188"/>
                  <a:gd name="T17" fmla="*/ 0 h 4452"/>
                  <a:gd name="T18" fmla="*/ 0 w 4188"/>
                  <a:gd name="T19" fmla="*/ 0 h 4452"/>
                  <a:gd name="T20" fmla="*/ 0 w 4188"/>
                  <a:gd name="T21" fmla="*/ 0 h 4452"/>
                  <a:gd name="T22" fmla="*/ 0 w 4188"/>
                  <a:gd name="T23" fmla="*/ 0 h 4452"/>
                  <a:gd name="T24" fmla="*/ 0 w 4188"/>
                  <a:gd name="T25" fmla="*/ 0 h 4452"/>
                  <a:gd name="T26" fmla="*/ 0 w 4188"/>
                  <a:gd name="T27" fmla="*/ 0 h 4452"/>
                  <a:gd name="T28" fmla="*/ 0 w 4188"/>
                  <a:gd name="T29" fmla="*/ 0 h 4452"/>
                  <a:gd name="T30" fmla="*/ 0 w 4188"/>
                  <a:gd name="T31" fmla="*/ 0 h 4452"/>
                  <a:gd name="T32" fmla="*/ 0 w 4188"/>
                  <a:gd name="T33" fmla="*/ 0 h 4452"/>
                  <a:gd name="T34" fmla="*/ 0 w 4188"/>
                  <a:gd name="T35" fmla="*/ 0 h 4452"/>
                  <a:gd name="T36" fmla="*/ 0 w 4188"/>
                  <a:gd name="T37" fmla="*/ 0 h 4452"/>
                  <a:gd name="T38" fmla="*/ 0 w 4188"/>
                  <a:gd name="T39" fmla="*/ 0 h 4452"/>
                  <a:gd name="T40" fmla="*/ 0 w 4188"/>
                  <a:gd name="T41" fmla="*/ 0 h 4452"/>
                  <a:gd name="T42" fmla="*/ 0 w 4188"/>
                  <a:gd name="T43" fmla="*/ 0 h 4452"/>
                  <a:gd name="T44" fmla="*/ 0 w 4188"/>
                  <a:gd name="T45" fmla="*/ 0 h 4452"/>
                  <a:gd name="T46" fmla="*/ 0 w 4188"/>
                  <a:gd name="T47" fmla="*/ 0 h 4452"/>
                  <a:gd name="T48" fmla="*/ 0 w 4188"/>
                  <a:gd name="T49" fmla="*/ 0 h 4452"/>
                  <a:gd name="T50" fmla="*/ 0 w 4188"/>
                  <a:gd name="T51" fmla="*/ 0 h 4452"/>
                  <a:gd name="T52" fmla="*/ 0 w 4188"/>
                  <a:gd name="T53" fmla="*/ 0 h 4452"/>
                  <a:gd name="T54" fmla="*/ 0 w 4188"/>
                  <a:gd name="T55" fmla="*/ 0 h 4452"/>
                  <a:gd name="T56" fmla="*/ 0 w 4188"/>
                  <a:gd name="T57" fmla="*/ 0 h 4452"/>
                  <a:gd name="T58" fmla="*/ 0 w 4188"/>
                  <a:gd name="T59" fmla="*/ 0 h 4452"/>
                  <a:gd name="T60" fmla="*/ 0 w 4188"/>
                  <a:gd name="T61" fmla="*/ 0 h 4452"/>
                  <a:gd name="T62" fmla="*/ 0 w 4188"/>
                  <a:gd name="T63" fmla="*/ 0 h 4452"/>
                  <a:gd name="T64" fmla="*/ 0 w 4188"/>
                  <a:gd name="T65" fmla="*/ 0 h 4452"/>
                  <a:gd name="T66" fmla="*/ 0 w 4188"/>
                  <a:gd name="T67" fmla="*/ 0 h 4452"/>
                  <a:gd name="T68" fmla="*/ 0 w 4188"/>
                  <a:gd name="T69" fmla="*/ 0 h 4452"/>
                  <a:gd name="T70" fmla="*/ 0 w 4188"/>
                  <a:gd name="T71" fmla="*/ 0 h 4452"/>
                  <a:gd name="T72" fmla="*/ 0 w 4188"/>
                  <a:gd name="T73" fmla="*/ 0 h 4452"/>
                  <a:gd name="T74" fmla="*/ 0 w 4188"/>
                  <a:gd name="T75" fmla="*/ 0 h 4452"/>
                  <a:gd name="T76" fmla="*/ 0 w 4188"/>
                  <a:gd name="T77" fmla="*/ 0 h 4452"/>
                  <a:gd name="T78" fmla="*/ 0 w 4188"/>
                  <a:gd name="T79" fmla="*/ 0 h 4452"/>
                  <a:gd name="T80" fmla="*/ 0 w 4188"/>
                  <a:gd name="T81" fmla="*/ 0 h 4452"/>
                  <a:gd name="T82" fmla="*/ 0 w 4188"/>
                  <a:gd name="T83" fmla="*/ 0 h 4452"/>
                  <a:gd name="T84" fmla="*/ 0 w 4188"/>
                  <a:gd name="T85" fmla="*/ 0 h 4452"/>
                  <a:gd name="T86" fmla="*/ 0 w 4188"/>
                  <a:gd name="T87" fmla="*/ 0 h 4452"/>
                  <a:gd name="T88" fmla="*/ 0 w 4188"/>
                  <a:gd name="T89" fmla="*/ 0 h 4452"/>
                  <a:gd name="T90" fmla="*/ 0 w 4188"/>
                  <a:gd name="T91" fmla="*/ 0 h 4452"/>
                  <a:gd name="T92" fmla="*/ 0 w 4188"/>
                  <a:gd name="T93" fmla="*/ 0 h 4452"/>
                  <a:gd name="T94" fmla="*/ 0 w 4188"/>
                  <a:gd name="T95" fmla="*/ 0 h 4452"/>
                  <a:gd name="T96" fmla="*/ 0 w 4188"/>
                  <a:gd name="T97" fmla="*/ 0 h 4452"/>
                  <a:gd name="T98" fmla="*/ 0 w 4188"/>
                  <a:gd name="T99" fmla="*/ 0 h 4452"/>
                  <a:gd name="T100" fmla="*/ 0 w 4188"/>
                  <a:gd name="T101" fmla="*/ 0 h 4452"/>
                  <a:gd name="T102" fmla="*/ 0 w 4188"/>
                  <a:gd name="T103" fmla="*/ 0 h 4452"/>
                  <a:gd name="T104" fmla="*/ 0 w 4188"/>
                  <a:gd name="T105" fmla="*/ 0 h 4452"/>
                  <a:gd name="T106" fmla="*/ 0 w 4188"/>
                  <a:gd name="T107" fmla="*/ 0 h 4452"/>
                  <a:gd name="T108" fmla="*/ 0 w 4188"/>
                  <a:gd name="T109" fmla="*/ 0 h 4452"/>
                  <a:gd name="T110" fmla="*/ 0 w 4188"/>
                  <a:gd name="T111" fmla="*/ 0 h 4452"/>
                  <a:gd name="T112" fmla="*/ 0 w 4188"/>
                  <a:gd name="T113" fmla="*/ 0 h 4452"/>
                  <a:gd name="T114" fmla="*/ 0 w 4188"/>
                  <a:gd name="T115" fmla="*/ 0 h 4452"/>
                  <a:gd name="T116" fmla="*/ 0 w 4188"/>
                  <a:gd name="T117" fmla="*/ 0 h 4452"/>
                  <a:gd name="T118" fmla="*/ 0 w 4188"/>
                  <a:gd name="T119" fmla="*/ 0 h 4452"/>
                  <a:gd name="T120" fmla="*/ 0 w 4188"/>
                  <a:gd name="T121" fmla="*/ 0 h 4452"/>
                  <a:gd name="T122" fmla="*/ 0 w 4188"/>
                  <a:gd name="T123" fmla="*/ 0 h 4452"/>
                  <a:gd name="T124" fmla="*/ 0 w 4188"/>
                  <a:gd name="T125" fmla="*/ 0 h 4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8"/>
                  <a:gd name="T190" fmla="*/ 0 h 4452"/>
                  <a:gd name="T191" fmla="*/ 4188 w 4188"/>
                  <a:gd name="T192" fmla="*/ 4452 h 44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8" h="4452">
                    <a:moveTo>
                      <a:pt x="535" y="3"/>
                    </a:moveTo>
                    <a:lnTo>
                      <a:pt x="609" y="8"/>
                    </a:lnTo>
                    <a:lnTo>
                      <a:pt x="690" y="15"/>
                    </a:lnTo>
                    <a:lnTo>
                      <a:pt x="777" y="25"/>
                    </a:lnTo>
                    <a:lnTo>
                      <a:pt x="865" y="38"/>
                    </a:lnTo>
                    <a:lnTo>
                      <a:pt x="956" y="51"/>
                    </a:lnTo>
                    <a:lnTo>
                      <a:pt x="1049" y="68"/>
                    </a:lnTo>
                    <a:lnTo>
                      <a:pt x="1142" y="86"/>
                    </a:lnTo>
                    <a:lnTo>
                      <a:pt x="1233" y="106"/>
                    </a:lnTo>
                    <a:lnTo>
                      <a:pt x="1278" y="117"/>
                    </a:lnTo>
                    <a:lnTo>
                      <a:pt x="1323" y="129"/>
                    </a:lnTo>
                    <a:lnTo>
                      <a:pt x="1367" y="141"/>
                    </a:lnTo>
                    <a:lnTo>
                      <a:pt x="1409" y="154"/>
                    </a:lnTo>
                    <a:lnTo>
                      <a:pt x="1450" y="167"/>
                    </a:lnTo>
                    <a:lnTo>
                      <a:pt x="1492" y="181"/>
                    </a:lnTo>
                    <a:lnTo>
                      <a:pt x="1530" y="195"/>
                    </a:lnTo>
                    <a:lnTo>
                      <a:pt x="1568" y="210"/>
                    </a:lnTo>
                    <a:lnTo>
                      <a:pt x="1604" y="225"/>
                    </a:lnTo>
                    <a:lnTo>
                      <a:pt x="1639" y="241"/>
                    </a:lnTo>
                    <a:lnTo>
                      <a:pt x="1670" y="257"/>
                    </a:lnTo>
                    <a:lnTo>
                      <a:pt x="1701" y="275"/>
                    </a:lnTo>
                    <a:lnTo>
                      <a:pt x="1729" y="292"/>
                    </a:lnTo>
                    <a:lnTo>
                      <a:pt x="1755" y="311"/>
                    </a:lnTo>
                    <a:lnTo>
                      <a:pt x="1779" y="328"/>
                    </a:lnTo>
                    <a:lnTo>
                      <a:pt x="1799" y="348"/>
                    </a:lnTo>
                    <a:lnTo>
                      <a:pt x="1836" y="385"/>
                    </a:lnTo>
                    <a:lnTo>
                      <a:pt x="1872" y="417"/>
                    </a:lnTo>
                    <a:lnTo>
                      <a:pt x="1905" y="444"/>
                    </a:lnTo>
                    <a:lnTo>
                      <a:pt x="1937" y="469"/>
                    </a:lnTo>
                    <a:lnTo>
                      <a:pt x="1968" y="492"/>
                    </a:lnTo>
                    <a:lnTo>
                      <a:pt x="1998" y="512"/>
                    </a:lnTo>
                    <a:lnTo>
                      <a:pt x="2029" y="531"/>
                    </a:lnTo>
                    <a:lnTo>
                      <a:pt x="2059" y="548"/>
                    </a:lnTo>
                    <a:lnTo>
                      <a:pt x="2124" y="583"/>
                    </a:lnTo>
                    <a:lnTo>
                      <a:pt x="2195" y="622"/>
                    </a:lnTo>
                    <a:lnTo>
                      <a:pt x="2234" y="643"/>
                    </a:lnTo>
                    <a:lnTo>
                      <a:pt x="2276" y="668"/>
                    </a:lnTo>
                    <a:lnTo>
                      <a:pt x="2323" y="697"/>
                    </a:lnTo>
                    <a:lnTo>
                      <a:pt x="2373" y="729"/>
                    </a:lnTo>
                    <a:lnTo>
                      <a:pt x="2401" y="749"/>
                    </a:lnTo>
                    <a:lnTo>
                      <a:pt x="2430" y="770"/>
                    </a:lnTo>
                    <a:lnTo>
                      <a:pt x="2460" y="793"/>
                    </a:lnTo>
                    <a:lnTo>
                      <a:pt x="2489" y="816"/>
                    </a:lnTo>
                    <a:lnTo>
                      <a:pt x="2517" y="840"/>
                    </a:lnTo>
                    <a:lnTo>
                      <a:pt x="2546" y="866"/>
                    </a:lnTo>
                    <a:lnTo>
                      <a:pt x="2575" y="893"/>
                    </a:lnTo>
                    <a:lnTo>
                      <a:pt x="2603" y="919"/>
                    </a:lnTo>
                    <a:lnTo>
                      <a:pt x="2660" y="975"/>
                    </a:lnTo>
                    <a:lnTo>
                      <a:pt x="2714" y="1031"/>
                    </a:lnTo>
                    <a:lnTo>
                      <a:pt x="2769" y="1089"/>
                    </a:lnTo>
                    <a:lnTo>
                      <a:pt x="2822" y="1147"/>
                    </a:lnTo>
                    <a:lnTo>
                      <a:pt x="2922" y="1260"/>
                    </a:lnTo>
                    <a:lnTo>
                      <a:pt x="3014" y="1364"/>
                    </a:lnTo>
                    <a:lnTo>
                      <a:pt x="3056" y="1412"/>
                    </a:lnTo>
                    <a:lnTo>
                      <a:pt x="3096" y="1454"/>
                    </a:lnTo>
                    <a:lnTo>
                      <a:pt x="3134" y="1493"/>
                    </a:lnTo>
                    <a:lnTo>
                      <a:pt x="3167" y="1524"/>
                    </a:lnTo>
                    <a:lnTo>
                      <a:pt x="3174" y="1532"/>
                    </a:lnTo>
                    <a:lnTo>
                      <a:pt x="3191" y="1552"/>
                    </a:lnTo>
                    <a:lnTo>
                      <a:pt x="3219" y="1585"/>
                    </a:lnTo>
                    <a:lnTo>
                      <a:pt x="3255" y="1630"/>
                    </a:lnTo>
                    <a:lnTo>
                      <a:pt x="3298" y="1686"/>
                    </a:lnTo>
                    <a:lnTo>
                      <a:pt x="3348" y="1754"/>
                    </a:lnTo>
                    <a:lnTo>
                      <a:pt x="3404" y="1830"/>
                    </a:lnTo>
                    <a:lnTo>
                      <a:pt x="3463" y="1915"/>
                    </a:lnTo>
                    <a:lnTo>
                      <a:pt x="3493" y="1961"/>
                    </a:lnTo>
                    <a:lnTo>
                      <a:pt x="3524" y="2008"/>
                    </a:lnTo>
                    <a:lnTo>
                      <a:pt x="3555" y="2057"/>
                    </a:lnTo>
                    <a:lnTo>
                      <a:pt x="3587" y="2108"/>
                    </a:lnTo>
                    <a:lnTo>
                      <a:pt x="3618" y="2162"/>
                    </a:lnTo>
                    <a:lnTo>
                      <a:pt x="3649" y="2216"/>
                    </a:lnTo>
                    <a:lnTo>
                      <a:pt x="3679" y="2272"/>
                    </a:lnTo>
                    <a:lnTo>
                      <a:pt x="3709" y="2329"/>
                    </a:lnTo>
                    <a:lnTo>
                      <a:pt x="3739" y="2388"/>
                    </a:lnTo>
                    <a:lnTo>
                      <a:pt x="3768" y="2448"/>
                    </a:lnTo>
                    <a:lnTo>
                      <a:pt x="3795" y="2508"/>
                    </a:lnTo>
                    <a:lnTo>
                      <a:pt x="3823" y="2570"/>
                    </a:lnTo>
                    <a:lnTo>
                      <a:pt x="3847" y="2632"/>
                    </a:lnTo>
                    <a:lnTo>
                      <a:pt x="3871" y="2696"/>
                    </a:lnTo>
                    <a:lnTo>
                      <a:pt x="3894" y="2760"/>
                    </a:lnTo>
                    <a:lnTo>
                      <a:pt x="3914" y="2825"/>
                    </a:lnTo>
                    <a:lnTo>
                      <a:pt x="3932" y="2891"/>
                    </a:lnTo>
                    <a:lnTo>
                      <a:pt x="3951" y="2961"/>
                    </a:lnTo>
                    <a:lnTo>
                      <a:pt x="3970" y="3032"/>
                    </a:lnTo>
                    <a:lnTo>
                      <a:pt x="3987" y="3107"/>
                    </a:lnTo>
                    <a:lnTo>
                      <a:pt x="4003" y="3182"/>
                    </a:lnTo>
                    <a:lnTo>
                      <a:pt x="4020" y="3258"/>
                    </a:lnTo>
                    <a:lnTo>
                      <a:pt x="4036" y="3335"/>
                    </a:lnTo>
                    <a:lnTo>
                      <a:pt x="4051" y="3414"/>
                    </a:lnTo>
                    <a:lnTo>
                      <a:pt x="4078" y="3569"/>
                    </a:lnTo>
                    <a:lnTo>
                      <a:pt x="4103" y="3721"/>
                    </a:lnTo>
                    <a:lnTo>
                      <a:pt x="4124" y="3867"/>
                    </a:lnTo>
                    <a:lnTo>
                      <a:pt x="4144" y="4003"/>
                    </a:lnTo>
                    <a:lnTo>
                      <a:pt x="4159" y="4128"/>
                    </a:lnTo>
                    <a:lnTo>
                      <a:pt x="4172" y="4236"/>
                    </a:lnTo>
                    <a:lnTo>
                      <a:pt x="4181" y="4326"/>
                    </a:lnTo>
                    <a:lnTo>
                      <a:pt x="4187" y="4394"/>
                    </a:lnTo>
                    <a:lnTo>
                      <a:pt x="4188" y="4419"/>
                    </a:lnTo>
                    <a:lnTo>
                      <a:pt x="4188" y="4437"/>
                    </a:lnTo>
                    <a:lnTo>
                      <a:pt x="4188" y="4448"/>
                    </a:lnTo>
                    <a:lnTo>
                      <a:pt x="4187" y="4452"/>
                    </a:lnTo>
                    <a:lnTo>
                      <a:pt x="4184" y="4448"/>
                    </a:lnTo>
                    <a:lnTo>
                      <a:pt x="4181" y="4436"/>
                    </a:lnTo>
                    <a:lnTo>
                      <a:pt x="4176" y="4416"/>
                    </a:lnTo>
                    <a:lnTo>
                      <a:pt x="4171" y="4386"/>
                    </a:lnTo>
                    <a:lnTo>
                      <a:pt x="4161" y="4327"/>
                    </a:lnTo>
                    <a:lnTo>
                      <a:pt x="4148" y="4271"/>
                    </a:lnTo>
                    <a:lnTo>
                      <a:pt x="4134" y="4215"/>
                    </a:lnTo>
                    <a:lnTo>
                      <a:pt x="4119" y="4161"/>
                    </a:lnTo>
                    <a:lnTo>
                      <a:pt x="4105" y="4108"/>
                    </a:lnTo>
                    <a:lnTo>
                      <a:pt x="4087" y="4055"/>
                    </a:lnTo>
                    <a:lnTo>
                      <a:pt x="4071" y="4003"/>
                    </a:lnTo>
                    <a:lnTo>
                      <a:pt x="4053" y="3952"/>
                    </a:lnTo>
                    <a:lnTo>
                      <a:pt x="4021" y="3853"/>
                    </a:lnTo>
                    <a:lnTo>
                      <a:pt x="3991" y="3756"/>
                    </a:lnTo>
                    <a:lnTo>
                      <a:pt x="3977" y="3708"/>
                    </a:lnTo>
                    <a:lnTo>
                      <a:pt x="3966" y="3662"/>
                    </a:lnTo>
                    <a:lnTo>
                      <a:pt x="3956" y="3616"/>
                    </a:lnTo>
                    <a:lnTo>
                      <a:pt x="3949" y="3570"/>
                    </a:lnTo>
                    <a:lnTo>
                      <a:pt x="3940" y="3522"/>
                    </a:lnTo>
                    <a:lnTo>
                      <a:pt x="3930" y="3469"/>
                    </a:lnTo>
                    <a:lnTo>
                      <a:pt x="3916" y="3413"/>
                    </a:lnTo>
                    <a:lnTo>
                      <a:pt x="3902" y="3354"/>
                    </a:lnTo>
                    <a:lnTo>
                      <a:pt x="3886" y="3295"/>
                    </a:lnTo>
                    <a:lnTo>
                      <a:pt x="3869" y="3238"/>
                    </a:lnTo>
                    <a:lnTo>
                      <a:pt x="3852" y="3183"/>
                    </a:lnTo>
                    <a:lnTo>
                      <a:pt x="3836" y="3134"/>
                    </a:lnTo>
                    <a:lnTo>
                      <a:pt x="3820" y="3091"/>
                    </a:lnTo>
                    <a:lnTo>
                      <a:pt x="3806" y="3054"/>
                    </a:lnTo>
                    <a:lnTo>
                      <a:pt x="3799" y="3039"/>
                    </a:lnTo>
                    <a:lnTo>
                      <a:pt x="3793" y="3027"/>
                    </a:lnTo>
                    <a:lnTo>
                      <a:pt x="3788" y="3017"/>
                    </a:lnTo>
                    <a:lnTo>
                      <a:pt x="3783" y="3011"/>
                    </a:lnTo>
                    <a:lnTo>
                      <a:pt x="3779" y="3007"/>
                    </a:lnTo>
                    <a:lnTo>
                      <a:pt x="3775" y="3007"/>
                    </a:lnTo>
                    <a:lnTo>
                      <a:pt x="3773" y="3011"/>
                    </a:lnTo>
                    <a:lnTo>
                      <a:pt x="3771" y="3017"/>
                    </a:lnTo>
                    <a:lnTo>
                      <a:pt x="3771" y="3028"/>
                    </a:lnTo>
                    <a:lnTo>
                      <a:pt x="3771" y="3043"/>
                    </a:lnTo>
                    <a:lnTo>
                      <a:pt x="3773" y="3062"/>
                    </a:lnTo>
                    <a:lnTo>
                      <a:pt x="3775" y="3086"/>
                    </a:lnTo>
                    <a:lnTo>
                      <a:pt x="3783" y="3142"/>
                    </a:lnTo>
                    <a:lnTo>
                      <a:pt x="3790" y="3202"/>
                    </a:lnTo>
                    <a:lnTo>
                      <a:pt x="3799" y="3265"/>
                    </a:lnTo>
                    <a:lnTo>
                      <a:pt x="3806" y="3330"/>
                    </a:lnTo>
                    <a:lnTo>
                      <a:pt x="3815" y="3395"/>
                    </a:lnTo>
                    <a:lnTo>
                      <a:pt x="3823" y="3459"/>
                    </a:lnTo>
                    <a:lnTo>
                      <a:pt x="3829" y="3517"/>
                    </a:lnTo>
                    <a:lnTo>
                      <a:pt x="3835" y="3571"/>
                    </a:lnTo>
                    <a:lnTo>
                      <a:pt x="3839" y="3617"/>
                    </a:lnTo>
                    <a:lnTo>
                      <a:pt x="3840" y="3655"/>
                    </a:lnTo>
                    <a:lnTo>
                      <a:pt x="3840" y="3668"/>
                    </a:lnTo>
                    <a:lnTo>
                      <a:pt x="3840" y="3681"/>
                    </a:lnTo>
                    <a:lnTo>
                      <a:pt x="3839" y="3690"/>
                    </a:lnTo>
                    <a:lnTo>
                      <a:pt x="3836" y="3695"/>
                    </a:lnTo>
                    <a:lnTo>
                      <a:pt x="3834" y="3696"/>
                    </a:lnTo>
                    <a:lnTo>
                      <a:pt x="3830" y="3693"/>
                    </a:lnTo>
                    <a:lnTo>
                      <a:pt x="3826" y="3687"/>
                    </a:lnTo>
                    <a:lnTo>
                      <a:pt x="3821" y="3676"/>
                    </a:lnTo>
                    <a:lnTo>
                      <a:pt x="3815" y="3661"/>
                    </a:lnTo>
                    <a:lnTo>
                      <a:pt x="3808" y="3641"/>
                    </a:lnTo>
                    <a:lnTo>
                      <a:pt x="3799" y="3616"/>
                    </a:lnTo>
                    <a:lnTo>
                      <a:pt x="3790" y="3585"/>
                    </a:lnTo>
                    <a:lnTo>
                      <a:pt x="3770" y="3524"/>
                    </a:lnTo>
                    <a:lnTo>
                      <a:pt x="3750" y="3467"/>
                    </a:lnTo>
                    <a:lnTo>
                      <a:pt x="3731" y="3415"/>
                    </a:lnTo>
                    <a:lnTo>
                      <a:pt x="3711" y="3369"/>
                    </a:lnTo>
                    <a:lnTo>
                      <a:pt x="3673" y="3284"/>
                    </a:lnTo>
                    <a:lnTo>
                      <a:pt x="3635" y="3210"/>
                    </a:lnTo>
                    <a:lnTo>
                      <a:pt x="3619" y="3175"/>
                    </a:lnTo>
                    <a:lnTo>
                      <a:pt x="3603" y="3140"/>
                    </a:lnTo>
                    <a:lnTo>
                      <a:pt x="3587" y="3107"/>
                    </a:lnTo>
                    <a:lnTo>
                      <a:pt x="3573" y="3072"/>
                    </a:lnTo>
                    <a:lnTo>
                      <a:pt x="3560" y="3036"/>
                    </a:lnTo>
                    <a:lnTo>
                      <a:pt x="3550" y="2997"/>
                    </a:lnTo>
                    <a:lnTo>
                      <a:pt x="3541" y="2957"/>
                    </a:lnTo>
                    <a:lnTo>
                      <a:pt x="3533" y="2913"/>
                    </a:lnTo>
                    <a:lnTo>
                      <a:pt x="3521" y="2822"/>
                    </a:lnTo>
                    <a:lnTo>
                      <a:pt x="3508" y="2736"/>
                    </a:lnTo>
                    <a:lnTo>
                      <a:pt x="3496" y="2660"/>
                    </a:lnTo>
                    <a:lnTo>
                      <a:pt x="3483" y="2600"/>
                    </a:lnTo>
                    <a:lnTo>
                      <a:pt x="3477" y="2579"/>
                    </a:lnTo>
                    <a:lnTo>
                      <a:pt x="3472" y="2564"/>
                    </a:lnTo>
                    <a:lnTo>
                      <a:pt x="3469" y="2559"/>
                    </a:lnTo>
                    <a:lnTo>
                      <a:pt x="3467" y="2556"/>
                    </a:lnTo>
                    <a:lnTo>
                      <a:pt x="3464" y="2555"/>
                    </a:lnTo>
                    <a:lnTo>
                      <a:pt x="3462" y="2556"/>
                    </a:lnTo>
                    <a:lnTo>
                      <a:pt x="3459" y="2559"/>
                    </a:lnTo>
                    <a:lnTo>
                      <a:pt x="3457" y="2565"/>
                    </a:lnTo>
                    <a:lnTo>
                      <a:pt x="3454" y="2573"/>
                    </a:lnTo>
                    <a:lnTo>
                      <a:pt x="3452" y="2583"/>
                    </a:lnTo>
                    <a:lnTo>
                      <a:pt x="3448" y="2611"/>
                    </a:lnTo>
                    <a:lnTo>
                      <a:pt x="3444" y="2651"/>
                    </a:lnTo>
                    <a:lnTo>
                      <a:pt x="3443" y="2699"/>
                    </a:lnTo>
                    <a:lnTo>
                      <a:pt x="3443" y="2750"/>
                    </a:lnTo>
                    <a:lnTo>
                      <a:pt x="3446" y="2803"/>
                    </a:lnTo>
                    <a:lnTo>
                      <a:pt x="3449" y="2857"/>
                    </a:lnTo>
                    <a:lnTo>
                      <a:pt x="3454" y="2912"/>
                    </a:lnTo>
                    <a:lnTo>
                      <a:pt x="3459" y="2963"/>
                    </a:lnTo>
                    <a:lnTo>
                      <a:pt x="3464" y="3013"/>
                    </a:lnTo>
                    <a:lnTo>
                      <a:pt x="3468" y="3058"/>
                    </a:lnTo>
                    <a:lnTo>
                      <a:pt x="3471" y="3097"/>
                    </a:lnTo>
                    <a:lnTo>
                      <a:pt x="3471" y="3129"/>
                    </a:lnTo>
                    <a:lnTo>
                      <a:pt x="3471" y="3142"/>
                    </a:lnTo>
                    <a:lnTo>
                      <a:pt x="3469" y="3153"/>
                    </a:lnTo>
                    <a:lnTo>
                      <a:pt x="3468" y="3160"/>
                    </a:lnTo>
                    <a:lnTo>
                      <a:pt x="3466" y="3167"/>
                    </a:lnTo>
                    <a:lnTo>
                      <a:pt x="3462" y="3170"/>
                    </a:lnTo>
                    <a:lnTo>
                      <a:pt x="3457" y="3170"/>
                    </a:lnTo>
                    <a:lnTo>
                      <a:pt x="3452" y="3167"/>
                    </a:lnTo>
                    <a:lnTo>
                      <a:pt x="3446" y="3160"/>
                    </a:lnTo>
                    <a:lnTo>
                      <a:pt x="3438" y="3152"/>
                    </a:lnTo>
                    <a:lnTo>
                      <a:pt x="3431" y="3138"/>
                    </a:lnTo>
                    <a:lnTo>
                      <a:pt x="3421" y="3122"/>
                    </a:lnTo>
                    <a:lnTo>
                      <a:pt x="3409" y="3101"/>
                    </a:lnTo>
                    <a:lnTo>
                      <a:pt x="3370" y="3019"/>
                    </a:lnTo>
                    <a:lnTo>
                      <a:pt x="3335" y="2954"/>
                    </a:lnTo>
                    <a:lnTo>
                      <a:pt x="3306" y="2898"/>
                    </a:lnTo>
                    <a:lnTo>
                      <a:pt x="3282" y="2847"/>
                    </a:lnTo>
                    <a:lnTo>
                      <a:pt x="3271" y="2821"/>
                    </a:lnTo>
                    <a:lnTo>
                      <a:pt x="3261" y="2793"/>
                    </a:lnTo>
                    <a:lnTo>
                      <a:pt x="3251" y="2765"/>
                    </a:lnTo>
                    <a:lnTo>
                      <a:pt x="3241" y="2734"/>
                    </a:lnTo>
                    <a:lnTo>
                      <a:pt x="3231" y="2699"/>
                    </a:lnTo>
                    <a:lnTo>
                      <a:pt x="3222" y="2660"/>
                    </a:lnTo>
                    <a:lnTo>
                      <a:pt x="3212" y="2616"/>
                    </a:lnTo>
                    <a:lnTo>
                      <a:pt x="3202" y="2568"/>
                    </a:lnTo>
                    <a:lnTo>
                      <a:pt x="3192" y="2513"/>
                    </a:lnTo>
                    <a:lnTo>
                      <a:pt x="3181" y="2453"/>
                    </a:lnTo>
                    <a:lnTo>
                      <a:pt x="3169" y="2389"/>
                    </a:lnTo>
                    <a:lnTo>
                      <a:pt x="3155" y="2325"/>
                    </a:lnTo>
                    <a:lnTo>
                      <a:pt x="3141" y="2262"/>
                    </a:lnTo>
                    <a:lnTo>
                      <a:pt x="3127" y="2199"/>
                    </a:lnTo>
                    <a:lnTo>
                      <a:pt x="3114" y="2142"/>
                    </a:lnTo>
                    <a:lnTo>
                      <a:pt x="3101" y="2091"/>
                    </a:lnTo>
                    <a:lnTo>
                      <a:pt x="3090" y="2047"/>
                    </a:lnTo>
                    <a:lnTo>
                      <a:pt x="3079" y="2012"/>
                    </a:lnTo>
                    <a:lnTo>
                      <a:pt x="3075" y="2000"/>
                    </a:lnTo>
                    <a:lnTo>
                      <a:pt x="3070" y="1990"/>
                    </a:lnTo>
                    <a:lnTo>
                      <a:pt x="3068" y="1983"/>
                    </a:lnTo>
                    <a:lnTo>
                      <a:pt x="3064" y="1980"/>
                    </a:lnTo>
                    <a:lnTo>
                      <a:pt x="3061" y="1981"/>
                    </a:lnTo>
                    <a:lnTo>
                      <a:pt x="3060" y="1985"/>
                    </a:lnTo>
                    <a:lnTo>
                      <a:pt x="3059" y="1993"/>
                    </a:lnTo>
                    <a:lnTo>
                      <a:pt x="3058" y="2007"/>
                    </a:lnTo>
                    <a:lnTo>
                      <a:pt x="3059" y="2047"/>
                    </a:lnTo>
                    <a:lnTo>
                      <a:pt x="3064" y="2107"/>
                    </a:lnTo>
                    <a:lnTo>
                      <a:pt x="3071" y="2181"/>
                    </a:lnTo>
                    <a:lnTo>
                      <a:pt x="3081" y="2258"/>
                    </a:lnTo>
                    <a:lnTo>
                      <a:pt x="3091" y="2335"/>
                    </a:lnTo>
                    <a:lnTo>
                      <a:pt x="3103" y="2414"/>
                    </a:lnTo>
                    <a:lnTo>
                      <a:pt x="3114" y="2493"/>
                    </a:lnTo>
                    <a:lnTo>
                      <a:pt x="3124" y="2568"/>
                    </a:lnTo>
                    <a:lnTo>
                      <a:pt x="3132" y="2639"/>
                    </a:lnTo>
                    <a:lnTo>
                      <a:pt x="3140" y="2704"/>
                    </a:lnTo>
                    <a:lnTo>
                      <a:pt x="3142" y="2734"/>
                    </a:lnTo>
                    <a:lnTo>
                      <a:pt x="3144" y="2762"/>
                    </a:lnTo>
                    <a:lnTo>
                      <a:pt x="3145" y="2788"/>
                    </a:lnTo>
                    <a:lnTo>
                      <a:pt x="3145" y="2812"/>
                    </a:lnTo>
                    <a:lnTo>
                      <a:pt x="3145" y="2835"/>
                    </a:lnTo>
                    <a:lnTo>
                      <a:pt x="3142" y="2853"/>
                    </a:lnTo>
                    <a:lnTo>
                      <a:pt x="3140" y="2870"/>
                    </a:lnTo>
                    <a:lnTo>
                      <a:pt x="3135" y="2882"/>
                    </a:lnTo>
                    <a:lnTo>
                      <a:pt x="3130" y="2892"/>
                    </a:lnTo>
                    <a:lnTo>
                      <a:pt x="3122" y="2900"/>
                    </a:lnTo>
                    <a:lnTo>
                      <a:pt x="3115" y="2902"/>
                    </a:lnTo>
                    <a:lnTo>
                      <a:pt x="3105" y="2902"/>
                    </a:lnTo>
                    <a:lnTo>
                      <a:pt x="3094" y="2897"/>
                    </a:lnTo>
                    <a:lnTo>
                      <a:pt x="3080" y="2888"/>
                    </a:lnTo>
                    <a:lnTo>
                      <a:pt x="3065" y="2876"/>
                    </a:lnTo>
                    <a:lnTo>
                      <a:pt x="3049" y="2858"/>
                    </a:lnTo>
                    <a:lnTo>
                      <a:pt x="3015" y="2821"/>
                    </a:lnTo>
                    <a:lnTo>
                      <a:pt x="2986" y="2785"/>
                    </a:lnTo>
                    <a:lnTo>
                      <a:pt x="2962" y="2750"/>
                    </a:lnTo>
                    <a:lnTo>
                      <a:pt x="2940" y="2717"/>
                    </a:lnTo>
                    <a:lnTo>
                      <a:pt x="2922" y="2685"/>
                    </a:lnTo>
                    <a:lnTo>
                      <a:pt x="2907" y="2654"/>
                    </a:lnTo>
                    <a:lnTo>
                      <a:pt x="2894" y="2622"/>
                    </a:lnTo>
                    <a:lnTo>
                      <a:pt x="2883" y="2591"/>
                    </a:lnTo>
                    <a:lnTo>
                      <a:pt x="2874" y="2561"/>
                    </a:lnTo>
                    <a:lnTo>
                      <a:pt x="2867" y="2530"/>
                    </a:lnTo>
                    <a:lnTo>
                      <a:pt x="2859" y="2499"/>
                    </a:lnTo>
                    <a:lnTo>
                      <a:pt x="2853" y="2466"/>
                    </a:lnTo>
                    <a:lnTo>
                      <a:pt x="2839" y="2399"/>
                    </a:lnTo>
                    <a:lnTo>
                      <a:pt x="2822" y="2325"/>
                    </a:lnTo>
                    <a:lnTo>
                      <a:pt x="2811" y="2280"/>
                    </a:lnTo>
                    <a:lnTo>
                      <a:pt x="2797" y="2228"/>
                    </a:lnTo>
                    <a:lnTo>
                      <a:pt x="2779" y="2169"/>
                    </a:lnTo>
                    <a:lnTo>
                      <a:pt x="2759" y="2105"/>
                    </a:lnTo>
                    <a:lnTo>
                      <a:pt x="2739" y="2038"/>
                    </a:lnTo>
                    <a:lnTo>
                      <a:pt x="2717" y="1971"/>
                    </a:lnTo>
                    <a:lnTo>
                      <a:pt x="2694" y="1904"/>
                    </a:lnTo>
                    <a:lnTo>
                      <a:pt x="2672" y="1841"/>
                    </a:lnTo>
                    <a:lnTo>
                      <a:pt x="2651" y="1782"/>
                    </a:lnTo>
                    <a:lnTo>
                      <a:pt x="2630" y="1731"/>
                    </a:lnTo>
                    <a:lnTo>
                      <a:pt x="2620" y="1709"/>
                    </a:lnTo>
                    <a:lnTo>
                      <a:pt x="2611" y="1689"/>
                    </a:lnTo>
                    <a:lnTo>
                      <a:pt x="2602" y="1671"/>
                    </a:lnTo>
                    <a:lnTo>
                      <a:pt x="2593" y="1658"/>
                    </a:lnTo>
                    <a:lnTo>
                      <a:pt x="2586" y="1646"/>
                    </a:lnTo>
                    <a:lnTo>
                      <a:pt x="2580" y="1640"/>
                    </a:lnTo>
                    <a:lnTo>
                      <a:pt x="2573" y="1636"/>
                    </a:lnTo>
                    <a:lnTo>
                      <a:pt x="2570" y="1636"/>
                    </a:lnTo>
                    <a:lnTo>
                      <a:pt x="2565" y="1641"/>
                    </a:lnTo>
                    <a:lnTo>
                      <a:pt x="2562" y="1650"/>
                    </a:lnTo>
                    <a:lnTo>
                      <a:pt x="2561" y="1664"/>
                    </a:lnTo>
                    <a:lnTo>
                      <a:pt x="2560" y="1683"/>
                    </a:lnTo>
                    <a:lnTo>
                      <a:pt x="2561" y="1706"/>
                    </a:lnTo>
                    <a:lnTo>
                      <a:pt x="2562" y="1733"/>
                    </a:lnTo>
                    <a:lnTo>
                      <a:pt x="2565" y="1763"/>
                    </a:lnTo>
                    <a:lnTo>
                      <a:pt x="2567" y="1796"/>
                    </a:lnTo>
                    <a:lnTo>
                      <a:pt x="2575" y="1870"/>
                    </a:lnTo>
                    <a:lnTo>
                      <a:pt x="2585" y="1952"/>
                    </a:lnTo>
                    <a:lnTo>
                      <a:pt x="2596" y="2041"/>
                    </a:lnTo>
                    <a:lnTo>
                      <a:pt x="2608" y="2132"/>
                    </a:lnTo>
                    <a:lnTo>
                      <a:pt x="2618" y="2223"/>
                    </a:lnTo>
                    <a:lnTo>
                      <a:pt x="2630" y="2314"/>
                    </a:lnTo>
                    <a:lnTo>
                      <a:pt x="2637" y="2400"/>
                    </a:lnTo>
                    <a:lnTo>
                      <a:pt x="2643" y="2479"/>
                    </a:lnTo>
                    <a:lnTo>
                      <a:pt x="2645" y="2515"/>
                    </a:lnTo>
                    <a:lnTo>
                      <a:pt x="2645" y="2549"/>
                    </a:lnTo>
                    <a:lnTo>
                      <a:pt x="2645" y="2580"/>
                    </a:lnTo>
                    <a:lnTo>
                      <a:pt x="2643" y="2606"/>
                    </a:lnTo>
                    <a:lnTo>
                      <a:pt x="2641" y="2631"/>
                    </a:lnTo>
                    <a:lnTo>
                      <a:pt x="2637" y="2651"/>
                    </a:lnTo>
                    <a:lnTo>
                      <a:pt x="2631" y="2666"/>
                    </a:lnTo>
                    <a:lnTo>
                      <a:pt x="2625" y="2677"/>
                    </a:lnTo>
                    <a:lnTo>
                      <a:pt x="2616" y="2684"/>
                    </a:lnTo>
                    <a:lnTo>
                      <a:pt x="2606" y="2685"/>
                    </a:lnTo>
                    <a:lnTo>
                      <a:pt x="2593" y="2681"/>
                    </a:lnTo>
                    <a:lnTo>
                      <a:pt x="2580" y="2671"/>
                    </a:lnTo>
                    <a:lnTo>
                      <a:pt x="2567" y="2659"/>
                    </a:lnTo>
                    <a:lnTo>
                      <a:pt x="2553" y="2645"/>
                    </a:lnTo>
                    <a:lnTo>
                      <a:pt x="2541" y="2630"/>
                    </a:lnTo>
                    <a:lnTo>
                      <a:pt x="2529" y="2614"/>
                    </a:lnTo>
                    <a:lnTo>
                      <a:pt x="2516" y="2595"/>
                    </a:lnTo>
                    <a:lnTo>
                      <a:pt x="2504" y="2576"/>
                    </a:lnTo>
                    <a:lnTo>
                      <a:pt x="2491" y="2556"/>
                    </a:lnTo>
                    <a:lnTo>
                      <a:pt x="2480" y="2535"/>
                    </a:lnTo>
                    <a:lnTo>
                      <a:pt x="2456" y="2490"/>
                    </a:lnTo>
                    <a:lnTo>
                      <a:pt x="2434" y="2441"/>
                    </a:lnTo>
                    <a:lnTo>
                      <a:pt x="2411" y="2390"/>
                    </a:lnTo>
                    <a:lnTo>
                      <a:pt x="2391" y="2335"/>
                    </a:lnTo>
                    <a:lnTo>
                      <a:pt x="2371" y="2279"/>
                    </a:lnTo>
                    <a:lnTo>
                      <a:pt x="2353" y="2222"/>
                    </a:lnTo>
                    <a:lnTo>
                      <a:pt x="2335" y="2162"/>
                    </a:lnTo>
                    <a:lnTo>
                      <a:pt x="2319" y="2103"/>
                    </a:lnTo>
                    <a:lnTo>
                      <a:pt x="2304" y="2043"/>
                    </a:lnTo>
                    <a:lnTo>
                      <a:pt x="2290" y="1985"/>
                    </a:lnTo>
                    <a:lnTo>
                      <a:pt x="2279" y="1927"/>
                    </a:lnTo>
                    <a:lnTo>
                      <a:pt x="2269" y="1870"/>
                    </a:lnTo>
                    <a:lnTo>
                      <a:pt x="2248" y="1760"/>
                    </a:lnTo>
                    <a:lnTo>
                      <a:pt x="2225" y="1651"/>
                    </a:lnTo>
                    <a:lnTo>
                      <a:pt x="2215" y="1600"/>
                    </a:lnTo>
                    <a:lnTo>
                      <a:pt x="2204" y="1552"/>
                    </a:lnTo>
                    <a:lnTo>
                      <a:pt x="2194" y="1509"/>
                    </a:lnTo>
                    <a:lnTo>
                      <a:pt x="2184" y="1470"/>
                    </a:lnTo>
                    <a:lnTo>
                      <a:pt x="2175" y="1438"/>
                    </a:lnTo>
                    <a:lnTo>
                      <a:pt x="2165" y="1412"/>
                    </a:lnTo>
                    <a:lnTo>
                      <a:pt x="2162" y="1402"/>
                    </a:lnTo>
                    <a:lnTo>
                      <a:pt x="2158" y="1394"/>
                    </a:lnTo>
                    <a:lnTo>
                      <a:pt x="2154" y="1388"/>
                    </a:lnTo>
                    <a:lnTo>
                      <a:pt x="2150" y="1386"/>
                    </a:lnTo>
                    <a:lnTo>
                      <a:pt x="2147" y="1384"/>
                    </a:lnTo>
                    <a:lnTo>
                      <a:pt x="2144" y="1386"/>
                    </a:lnTo>
                    <a:lnTo>
                      <a:pt x="2140" y="1391"/>
                    </a:lnTo>
                    <a:lnTo>
                      <a:pt x="2138" y="1397"/>
                    </a:lnTo>
                    <a:lnTo>
                      <a:pt x="2135" y="1407"/>
                    </a:lnTo>
                    <a:lnTo>
                      <a:pt x="2133" y="1421"/>
                    </a:lnTo>
                    <a:lnTo>
                      <a:pt x="2132" y="1436"/>
                    </a:lnTo>
                    <a:lnTo>
                      <a:pt x="2130" y="1455"/>
                    </a:lnTo>
                    <a:lnTo>
                      <a:pt x="2127" y="1500"/>
                    </a:lnTo>
                    <a:lnTo>
                      <a:pt x="2127" y="1550"/>
                    </a:lnTo>
                    <a:lnTo>
                      <a:pt x="2128" y="1605"/>
                    </a:lnTo>
                    <a:lnTo>
                      <a:pt x="2129" y="1663"/>
                    </a:lnTo>
                    <a:lnTo>
                      <a:pt x="2133" y="1721"/>
                    </a:lnTo>
                    <a:lnTo>
                      <a:pt x="2138" y="1782"/>
                    </a:lnTo>
                    <a:lnTo>
                      <a:pt x="2144" y="1845"/>
                    </a:lnTo>
                    <a:lnTo>
                      <a:pt x="2149" y="1906"/>
                    </a:lnTo>
                    <a:lnTo>
                      <a:pt x="2163" y="2026"/>
                    </a:lnTo>
                    <a:lnTo>
                      <a:pt x="2178" y="2133"/>
                    </a:lnTo>
                    <a:lnTo>
                      <a:pt x="2190" y="2224"/>
                    </a:lnTo>
                    <a:lnTo>
                      <a:pt x="2199" y="2290"/>
                    </a:lnTo>
                    <a:lnTo>
                      <a:pt x="2202" y="2320"/>
                    </a:lnTo>
                    <a:lnTo>
                      <a:pt x="2205" y="2355"/>
                    </a:lnTo>
                    <a:lnTo>
                      <a:pt x="2208" y="2395"/>
                    </a:lnTo>
                    <a:lnTo>
                      <a:pt x="2210" y="2438"/>
                    </a:lnTo>
                    <a:lnTo>
                      <a:pt x="2213" y="2481"/>
                    </a:lnTo>
                    <a:lnTo>
                      <a:pt x="2213" y="2524"/>
                    </a:lnTo>
                    <a:lnTo>
                      <a:pt x="2213" y="2564"/>
                    </a:lnTo>
                    <a:lnTo>
                      <a:pt x="2210" y="2600"/>
                    </a:lnTo>
                    <a:lnTo>
                      <a:pt x="2208" y="2616"/>
                    </a:lnTo>
                    <a:lnTo>
                      <a:pt x="2207" y="2631"/>
                    </a:lnTo>
                    <a:lnTo>
                      <a:pt x="2203" y="2644"/>
                    </a:lnTo>
                    <a:lnTo>
                      <a:pt x="2199" y="2655"/>
                    </a:lnTo>
                    <a:lnTo>
                      <a:pt x="2195" y="2662"/>
                    </a:lnTo>
                    <a:lnTo>
                      <a:pt x="2190" y="2669"/>
                    </a:lnTo>
                    <a:lnTo>
                      <a:pt x="2184" y="2672"/>
                    </a:lnTo>
                    <a:lnTo>
                      <a:pt x="2178" y="2672"/>
                    </a:lnTo>
                    <a:lnTo>
                      <a:pt x="2172" y="2670"/>
                    </a:lnTo>
                    <a:lnTo>
                      <a:pt x="2163" y="2664"/>
                    </a:lnTo>
                    <a:lnTo>
                      <a:pt x="2154" y="2655"/>
                    </a:lnTo>
                    <a:lnTo>
                      <a:pt x="2144" y="2641"/>
                    </a:lnTo>
                    <a:lnTo>
                      <a:pt x="2134" y="2624"/>
                    </a:lnTo>
                    <a:lnTo>
                      <a:pt x="2122" y="2603"/>
                    </a:lnTo>
                    <a:lnTo>
                      <a:pt x="2109" y="2578"/>
                    </a:lnTo>
                    <a:lnTo>
                      <a:pt x="2096" y="2548"/>
                    </a:lnTo>
                    <a:lnTo>
                      <a:pt x="2066" y="2485"/>
                    </a:lnTo>
                    <a:lnTo>
                      <a:pt x="2037" y="2427"/>
                    </a:lnTo>
                    <a:lnTo>
                      <a:pt x="2009" y="2372"/>
                    </a:lnTo>
                    <a:lnTo>
                      <a:pt x="1982" y="2319"/>
                    </a:lnTo>
                    <a:lnTo>
                      <a:pt x="1956" y="2271"/>
                    </a:lnTo>
                    <a:lnTo>
                      <a:pt x="1931" y="2222"/>
                    </a:lnTo>
                    <a:lnTo>
                      <a:pt x="1906" y="2174"/>
                    </a:lnTo>
                    <a:lnTo>
                      <a:pt x="1883" y="2128"/>
                    </a:lnTo>
                    <a:lnTo>
                      <a:pt x="1862" y="2081"/>
                    </a:lnTo>
                    <a:lnTo>
                      <a:pt x="1842" y="2032"/>
                    </a:lnTo>
                    <a:lnTo>
                      <a:pt x="1833" y="2007"/>
                    </a:lnTo>
                    <a:lnTo>
                      <a:pt x="1825" y="1982"/>
                    </a:lnTo>
                    <a:lnTo>
                      <a:pt x="1816" y="1956"/>
                    </a:lnTo>
                    <a:lnTo>
                      <a:pt x="1809" y="1930"/>
                    </a:lnTo>
                    <a:lnTo>
                      <a:pt x="1801" y="1902"/>
                    </a:lnTo>
                    <a:lnTo>
                      <a:pt x="1795" y="1874"/>
                    </a:lnTo>
                    <a:lnTo>
                      <a:pt x="1787" y="1845"/>
                    </a:lnTo>
                    <a:lnTo>
                      <a:pt x="1782" y="1815"/>
                    </a:lnTo>
                    <a:lnTo>
                      <a:pt x="1777" y="1784"/>
                    </a:lnTo>
                    <a:lnTo>
                      <a:pt x="1772" y="1751"/>
                    </a:lnTo>
                    <a:lnTo>
                      <a:pt x="1767" y="1718"/>
                    </a:lnTo>
                    <a:lnTo>
                      <a:pt x="1765" y="1683"/>
                    </a:lnTo>
                    <a:lnTo>
                      <a:pt x="1759" y="1610"/>
                    </a:lnTo>
                    <a:lnTo>
                      <a:pt x="1754" y="1538"/>
                    </a:lnTo>
                    <a:lnTo>
                      <a:pt x="1751" y="1467"/>
                    </a:lnTo>
                    <a:lnTo>
                      <a:pt x="1749" y="1396"/>
                    </a:lnTo>
                    <a:lnTo>
                      <a:pt x="1746" y="1328"/>
                    </a:lnTo>
                    <a:lnTo>
                      <a:pt x="1745" y="1263"/>
                    </a:lnTo>
                    <a:lnTo>
                      <a:pt x="1742" y="1203"/>
                    </a:lnTo>
                    <a:lnTo>
                      <a:pt x="1741" y="1148"/>
                    </a:lnTo>
                    <a:lnTo>
                      <a:pt x="1739" y="1100"/>
                    </a:lnTo>
                    <a:lnTo>
                      <a:pt x="1736" y="1059"/>
                    </a:lnTo>
                    <a:lnTo>
                      <a:pt x="1732" y="1026"/>
                    </a:lnTo>
                    <a:lnTo>
                      <a:pt x="1729" y="1004"/>
                    </a:lnTo>
                    <a:lnTo>
                      <a:pt x="1726" y="996"/>
                    </a:lnTo>
                    <a:lnTo>
                      <a:pt x="1722" y="991"/>
                    </a:lnTo>
                    <a:lnTo>
                      <a:pt x="1719" y="989"/>
                    </a:lnTo>
                    <a:lnTo>
                      <a:pt x="1715" y="990"/>
                    </a:lnTo>
                    <a:lnTo>
                      <a:pt x="1711" y="994"/>
                    </a:lnTo>
                    <a:lnTo>
                      <a:pt x="1706" y="1001"/>
                    </a:lnTo>
                    <a:lnTo>
                      <a:pt x="1701" y="1011"/>
                    </a:lnTo>
                    <a:lnTo>
                      <a:pt x="1695" y="1025"/>
                    </a:lnTo>
                    <a:lnTo>
                      <a:pt x="1689" y="1045"/>
                    </a:lnTo>
                    <a:lnTo>
                      <a:pt x="1683" y="1066"/>
                    </a:lnTo>
                    <a:lnTo>
                      <a:pt x="1676" y="1090"/>
                    </a:lnTo>
                    <a:lnTo>
                      <a:pt x="1670" y="1117"/>
                    </a:lnTo>
                    <a:lnTo>
                      <a:pt x="1658" y="1176"/>
                    </a:lnTo>
                    <a:lnTo>
                      <a:pt x="1648" y="1242"/>
                    </a:lnTo>
                    <a:lnTo>
                      <a:pt x="1639" y="1313"/>
                    </a:lnTo>
                    <a:lnTo>
                      <a:pt x="1633" y="1388"/>
                    </a:lnTo>
                    <a:lnTo>
                      <a:pt x="1630" y="1427"/>
                    </a:lnTo>
                    <a:lnTo>
                      <a:pt x="1628" y="1467"/>
                    </a:lnTo>
                    <a:lnTo>
                      <a:pt x="1626" y="1505"/>
                    </a:lnTo>
                    <a:lnTo>
                      <a:pt x="1626" y="1544"/>
                    </a:lnTo>
                    <a:lnTo>
                      <a:pt x="1625" y="1588"/>
                    </a:lnTo>
                    <a:lnTo>
                      <a:pt x="1624" y="1641"/>
                    </a:lnTo>
                    <a:lnTo>
                      <a:pt x="1620" y="1701"/>
                    </a:lnTo>
                    <a:lnTo>
                      <a:pt x="1616" y="1766"/>
                    </a:lnTo>
                    <a:lnTo>
                      <a:pt x="1610" y="1834"/>
                    </a:lnTo>
                    <a:lnTo>
                      <a:pt x="1603" y="1901"/>
                    </a:lnTo>
                    <a:lnTo>
                      <a:pt x="1594" y="1966"/>
                    </a:lnTo>
                    <a:lnTo>
                      <a:pt x="1584" y="2027"/>
                    </a:lnTo>
                    <a:lnTo>
                      <a:pt x="1579" y="2055"/>
                    </a:lnTo>
                    <a:lnTo>
                      <a:pt x="1573" y="2081"/>
                    </a:lnTo>
                    <a:lnTo>
                      <a:pt x="1565" y="2105"/>
                    </a:lnTo>
                    <a:lnTo>
                      <a:pt x="1559" y="2126"/>
                    </a:lnTo>
                    <a:lnTo>
                      <a:pt x="1551" y="2144"/>
                    </a:lnTo>
                    <a:lnTo>
                      <a:pt x="1543" y="2159"/>
                    </a:lnTo>
                    <a:lnTo>
                      <a:pt x="1535" y="2172"/>
                    </a:lnTo>
                    <a:lnTo>
                      <a:pt x="1527" y="2181"/>
                    </a:lnTo>
                    <a:lnTo>
                      <a:pt x="1517" y="2184"/>
                    </a:lnTo>
                    <a:lnTo>
                      <a:pt x="1507" y="2184"/>
                    </a:lnTo>
                    <a:lnTo>
                      <a:pt x="1497" y="2181"/>
                    </a:lnTo>
                    <a:lnTo>
                      <a:pt x="1487" y="2172"/>
                    </a:lnTo>
                    <a:lnTo>
                      <a:pt x="1475" y="2158"/>
                    </a:lnTo>
                    <a:lnTo>
                      <a:pt x="1463" y="2138"/>
                    </a:lnTo>
                    <a:lnTo>
                      <a:pt x="1452" y="2113"/>
                    </a:lnTo>
                    <a:lnTo>
                      <a:pt x="1438" y="2083"/>
                    </a:lnTo>
                    <a:lnTo>
                      <a:pt x="1392" y="1958"/>
                    </a:lnTo>
                    <a:lnTo>
                      <a:pt x="1354" y="1856"/>
                    </a:lnTo>
                    <a:lnTo>
                      <a:pt x="1338" y="1810"/>
                    </a:lnTo>
                    <a:lnTo>
                      <a:pt x="1326" y="1768"/>
                    </a:lnTo>
                    <a:lnTo>
                      <a:pt x="1316" y="1728"/>
                    </a:lnTo>
                    <a:lnTo>
                      <a:pt x="1307" y="1689"/>
                    </a:lnTo>
                    <a:lnTo>
                      <a:pt x="1302" y="1651"/>
                    </a:lnTo>
                    <a:lnTo>
                      <a:pt x="1298" y="1613"/>
                    </a:lnTo>
                    <a:lnTo>
                      <a:pt x="1297" y="1574"/>
                    </a:lnTo>
                    <a:lnTo>
                      <a:pt x="1298" y="1533"/>
                    </a:lnTo>
                    <a:lnTo>
                      <a:pt x="1302" y="1489"/>
                    </a:lnTo>
                    <a:lnTo>
                      <a:pt x="1307" y="1443"/>
                    </a:lnTo>
                    <a:lnTo>
                      <a:pt x="1314" y="1392"/>
                    </a:lnTo>
                    <a:lnTo>
                      <a:pt x="1324" y="1337"/>
                    </a:lnTo>
                    <a:lnTo>
                      <a:pt x="1337" y="1270"/>
                    </a:lnTo>
                    <a:lnTo>
                      <a:pt x="1346" y="1208"/>
                    </a:lnTo>
                    <a:lnTo>
                      <a:pt x="1352" y="1152"/>
                    </a:lnTo>
                    <a:lnTo>
                      <a:pt x="1357" y="1102"/>
                    </a:lnTo>
                    <a:lnTo>
                      <a:pt x="1359" y="1056"/>
                    </a:lnTo>
                    <a:lnTo>
                      <a:pt x="1359" y="1016"/>
                    </a:lnTo>
                    <a:lnTo>
                      <a:pt x="1358" y="980"/>
                    </a:lnTo>
                    <a:lnTo>
                      <a:pt x="1356" y="950"/>
                    </a:lnTo>
                    <a:lnTo>
                      <a:pt x="1352" y="924"/>
                    </a:lnTo>
                    <a:lnTo>
                      <a:pt x="1347" y="903"/>
                    </a:lnTo>
                    <a:lnTo>
                      <a:pt x="1341" y="886"/>
                    </a:lnTo>
                    <a:lnTo>
                      <a:pt x="1334" y="874"/>
                    </a:lnTo>
                    <a:lnTo>
                      <a:pt x="1331" y="869"/>
                    </a:lnTo>
                    <a:lnTo>
                      <a:pt x="1327" y="866"/>
                    </a:lnTo>
                    <a:lnTo>
                      <a:pt x="1323" y="864"/>
                    </a:lnTo>
                    <a:lnTo>
                      <a:pt x="1319" y="863"/>
                    </a:lnTo>
                    <a:lnTo>
                      <a:pt x="1316" y="861"/>
                    </a:lnTo>
                    <a:lnTo>
                      <a:pt x="1312" y="863"/>
                    </a:lnTo>
                    <a:lnTo>
                      <a:pt x="1308" y="864"/>
                    </a:lnTo>
                    <a:lnTo>
                      <a:pt x="1304" y="868"/>
                    </a:lnTo>
                    <a:lnTo>
                      <a:pt x="1296" y="878"/>
                    </a:lnTo>
                    <a:lnTo>
                      <a:pt x="1287" y="889"/>
                    </a:lnTo>
                    <a:lnTo>
                      <a:pt x="1279" y="901"/>
                    </a:lnTo>
                    <a:lnTo>
                      <a:pt x="1273" y="914"/>
                    </a:lnTo>
                    <a:lnTo>
                      <a:pt x="1267" y="929"/>
                    </a:lnTo>
                    <a:lnTo>
                      <a:pt x="1261" y="944"/>
                    </a:lnTo>
                    <a:lnTo>
                      <a:pt x="1256" y="960"/>
                    </a:lnTo>
                    <a:lnTo>
                      <a:pt x="1252" y="976"/>
                    </a:lnTo>
                    <a:lnTo>
                      <a:pt x="1246" y="1011"/>
                    </a:lnTo>
                    <a:lnTo>
                      <a:pt x="1241" y="1049"/>
                    </a:lnTo>
                    <a:lnTo>
                      <a:pt x="1238" y="1087"/>
                    </a:lnTo>
                    <a:lnTo>
                      <a:pt x="1236" y="1127"/>
                    </a:lnTo>
                    <a:lnTo>
                      <a:pt x="1236" y="1168"/>
                    </a:lnTo>
                    <a:lnTo>
                      <a:pt x="1237" y="1211"/>
                    </a:lnTo>
                    <a:lnTo>
                      <a:pt x="1238" y="1252"/>
                    </a:lnTo>
                    <a:lnTo>
                      <a:pt x="1241" y="1292"/>
                    </a:lnTo>
                    <a:lnTo>
                      <a:pt x="1245" y="1371"/>
                    </a:lnTo>
                    <a:lnTo>
                      <a:pt x="1246" y="1440"/>
                    </a:lnTo>
                    <a:lnTo>
                      <a:pt x="1247" y="1478"/>
                    </a:lnTo>
                    <a:lnTo>
                      <a:pt x="1250" y="1522"/>
                    </a:lnTo>
                    <a:lnTo>
                      <a:pt x="1253" y="1573"/>
                    </a:lnTo>
                    <a:lnTo>
                      <a:pt x="1257" y="1628"/>
                    </a:lnTo>
                    <a:lnTo>
                      <a:pt x="1261" y="1684"/>
                    </a:lnTo>
                    <a:lnTo>
                      <a:pt x="1264" y="1741"/>
                    </a:lnTo>
                    <a:lnTo>
                      <a:pt x="1267" y="1796"/>
                    </a:lnTo>
                    <a:lnTo>
                      <a:pt x="1268" y="1847"/>
                    </a:lnTo>
                    <a:lnTo>
                      <a:pt x="1268" y="1870"/>
                    </a:lnTo>
                    <a:lnTo>
                      <a:pt x="1268" y="1892"/>
                    </a:lnTo>
                    <a:lnTo>
                      <a:pt x="1266" y="1912"/>
                    </a:lnTo>
                    <a:lnTo>
                      <a:pt x="1264" y="1930"/>
                    </a:lnTo>
                    <a:lnTo>
                      <a:pt x="1262" y="1946"/>
                    </a:lnTo>
                    <a:lnTo>
                      <a:pt x="1258" y="1958"/>
                    </a:lnTo>
                    <a:lnTo>
                      <a:pt x="1253" y="1968"/>
                    </a:lnTo>
                    <a:lnTo>
                      <a:pt x="1248" y="1976"/>
                    </a:lnTo>
                    <a:lnTo>
                      <a:pt x="1241" y="1978"/>
                    </a:lnTo>
                    <a:lnTo>
                      <a:pt x="1233" y="1978"/>
                    </a:lnTo>
                    <a:lnTo>
                      <a:pt x="1225" y="1975"/>
                    </a:lnTo>
                    <a:lnTo>
                      <a:pt x="1215" y="1967"/>
                    </a:lnTo>
                    <a:lnTo>
                      <a:pt x="1203" y="1955"/>
                    </a:lnTo>
                    <a:lnTo>
                      <a:pt x="1191" y="1939"/>
                    </a:lnTo>
                    <a:lnTo>
                      <a:pt x="1177" y="1917"/>
                    </a:lnTo>
                    <a:lnTo>
                      <a:pt x="1162" y="1890"/>
                    </a:lnTo>
                    <a:lnTo>
                      <a:pt x="1131" y="1834"/>
                    </a:lnTo>
                    <a:lnTo>
                      <a:pt x="1102" y="1780"/>
                    </a:lnTo>
                    <a:lnTo>
                      <a:pt x="1075" y="1730"/>
                    </a:lnTo>
                    <a:lnTo>
                      <a:pt x="1051" y="1681"/>
                    </a:lnTo>
                    <a:lnTo>
                      <a:pt x="1030" y="1634"/>
                    </a:lnTo>
                    <a:lnTo>
                      <a:pt x="1011" y="1588"/>
                    </a:lnTo>
                    <a:lnTo>
                      <a:pt x="1004" y="1565"/>
                    </a:lnTo>
                    <a:lnTo>
                      <a:pt x="995" y="1542"/>
                    </a:lnTo>
                    <a:lnTo>
                      <a:pt x="989" y="1518"/>
                    </a:lnTo>
                    <a:lnTo>
                      <a:pt x="982" y="1494"/>
                    </a:lnTo>
                    <a:lnTo>
                      <a:pt x="976" y="1470"/>
                    </a:lnTo>
                    <a:lnTo>
                      <a:pt x="971" y="1445"/>
                    </a:lnTo>
                    <a:lnTo>
                      <a:pt x="966" y="1421"/>
                    </a:lnTo>
                    <a:lnTo>
                      <a:pt x="963" y="1394"/>
                    </a:lnTo>
                    <a:lnTo>
                      <a:pt x="960" y="1368"/>
                    </a:lnTo>
                    <a:lnTo>
                      <a:pt x="958" y="1341"/>
                    </a:lnTo>
                    <a:lnTo>
                      <a:pt x="955" y="1312"/>
                    </a:lnTo>
                    <a:lnTo>
                      <a:pt x="954" y="1283"/>
                    </a:lnTo>
                    <a:lnTo>
                      <a:pt x="954" y="1253"/>
                    </a:lnTo>
                    <a:lnTo>
                      <a:pt x="954" y="1222"/>
                    </a:lnTo>
                    <a:lnTo>
                      <a:pt x="955" y="1190"/>
                    </a:lnTo>
                    <a:lnTo>
                      <a:pt x="956" y="1156"/>
                    </a:lnTo>
                    <a:lnTo>
                      <a:pt x="961" y="1084"/>
                    </a:lnTo>
                    <a:lnTo>
                      <a:pt x="969" y="1005"/>
                    </a:lnTo>
                    <a:lnTo>
                      <a:pt x="977" y="930"/>
                    </a:lnTo>
                    <a:lnTo>
                      <a:pt x="984" y="866"/>
                    </a:lnTo>
                    <a:lnTo>
                      <a:pt x="989" y="814"/>
                    </a:lnTo>
                    <a:lnTo>
                      <a:pt x="990" y="770"/>
                    </a:lnTo>
                    <a:lnTo>
                      <a:pt x="990" y="752"/>
                    </a:lnTo>
                    <a:lnTo>
                      <a:pt x="989" y="735"/>
                    </a:lnTo>
                    <a:lnTo>
                      <a:pt x="987" y="722"/>
                    </a:lnTo>
                    <a:lnTo>
                      <a:pt x="985" y="709"/>
                    </a:lnTo>
                    <a:lnTo>
                      <a:pt x="982" y="700"/>
                    </a:lnTo>
                    <a:lnTo>
                      <a:pt x="980" y="692"/>
                    </a:lnTo>
                    <a:lnTo>
                      <a:pt x="976" y="685"/>
                    </a:lnTo>
                    <a:lnTo>
                      <a:pt x="972" y="682"/>
                    </a:lnTo>
                    <a:lnTo>
                      <a:pt x="968" y="678"/>
                    </a:lnTo>
                    <a:lnTo>
                      <a:pt x="963" y="677"/>
                    </a:lnTo>
                    <a:lnTo>
                      <a:pt x="956" y="678"/>
                    </a:lnTo>
                    <a:lnTo>
                      <a:pt x="950" y="679"/>
                    </a:lnTo>
                    <a:lnTo>
                      <a:pt x="943" y="683"/>
                    </a:lnTo>
                    <a:lnTo>
                      <a:pt x="935" y="687"/>
                    </a:lnTo>
                    <a:lnTo>
                      <a:pt x="926" y="693"/>
                    </a:lnTo>
                    <a:lnTo>
                      <a:pt x="919" y="699"/>
                    </a:lnTo>
                    <a:lnTo>
                      <a:pt x="899" y="715"/>
                    </a:lnTo>
                    <a:lnTo>
                      <a:pt x="879" y="735"/>
                    </a:lnTo>
                    <a:lnTo>
                      <a:pt x="855" y="758"/>
                    </a:lnTo>
                    <a:lnTo>
                      <a:pt x="830" y="783"/>
                    </a:lnTo>
                    <a:lnTo>
                      <a:pt x="819" y="798"/>
                    </a:lnTo>
                    <a:lnTo>
                      <a:pt x="809" y="816"/>
                    </a:lnTo>
                    <a:lnTo>
                      <a:pt x="802" y="839"/>
                    </a:lnTo>
                    <a:lnTo>
                      <a:pt x="795" y="864"/>
                    </a:lnTo>
                    <a:lnTo>
                      <a:pt x="792" y="891"/>
                    </a:lnTo>
                    <a:lnTo>
                      <a:pt x="789" y="921"/>
                    </a:lnTo>
                    <a:lnTo>
                      <a:pt x="788" y="954"/>
                    </a:lnTo>
                    <a:lnTo>
                      <a:pt x="788" y="987"/>
                    </a:lnTo>
                    <a:lnTo>
                      <a:pt x="789" y="1024"/>
                    </a:lnTo>
                    <a:lnTo>
                      <a:pt x="792" y="1060"/>
                    </a:lnTo>
                    <a:lnTo>
                      <a:pt x="794" y="1099"/>
                    </a:lnTo>
                    <a:lnTo>
                      <a:pt x="798" y="1137"/>
                    </a:lnTo>
                    <a:lnTo>
                      <a:pt x="807" y="1215"/>
                    </a:lnTo>
                    <a:lnTo>
                      <a:pt x="814" y="1292"/>
                    </a:lnTo>
                    <a:lnTo>
                      <a:pt x="823" y="1366"/>
                    </a:lnTo>
                    <a:lnTo>
                      <a:pt x="828" y="1434"/>
                    </a:lnTo>
                    <a:lnTo>
                      <a:pt x="829" y="1465"/>
                    </a:lnTo>
                    <a:lnTo>
                      <a:pt x="830" y="1494"/>
                    </a:lnTo>
                    <a:lnTo>
                      <a:pt x="830" y="1522"/>
                    </a:lnTo>
                    <a:lnTo>
                      <a:pt x="828" y="1545"/>
                    </a:lnTo>
                    <a:lnTo>
                      <a:pt x="824" y="1565"/>
                    </a:lnTo>
                    <a:lnTo>
                      <a:pt x="819" y="1582"/>
                    </a:lnTo>
                    <a:lnTo>
                      <a:pt x="813" y="1595"/>
                    </a:lnTo>
                    <a:lnTo>
                      <a:pt x="804" y="1604"/>
                    </a:lnTo>
                    <a:lnTo>
                      <a:pt x="793" y="1609"/>
                    </a:lnTo>
                    <a:lnTo>
                      <a:pt x="780" y="1609"/>
                    </a:lnTo>
                    <a:lnTo>
                      <a:pt x="765" y="1604"/>
                    </a:lnTo>
                    <a:lnTo>
                      <a:pt x="747" y="1594"/>
                    </a:lnTo>
                    <a:lnTo>
                      <a:pt x="703" y="1564"/>
                    </a:lnTo>
                    <a:lnTo>
                      <a:pt x="653" y="1528"/>
                    </a:lnTo>
                    <a:lnTo>
                      <a:pt x="599" y="1485"/>
                    </a:lnTo>
                    <a:lnTo>
                      <a:pt x="541" y="1438"/>
                    </a:lnTo>
                    <a:lnTo>
                      <a:pt x="480" y="1386"/>
                    </a:lnTo>
                    <a:lnTo>
                      <a:pt x="417" y="1328"/>
                    </a:lnTo>
                    <a:lnTo>
                      <a:pt x="386" y="1298"/>
                    </a:lnTo>
                    <a:lnTo>
                      <a:pt x="355" y="1268"/>
                    </a:lnTo>
                    <a:lnTo>
                      <a:pt x="324" y="1237"/>
                    </a:lnTo>
                    <a:lnTo>
                      <a:pt x="294" y="1205"/>
                    </a:lnTo>
                    <a:lnTo>
                      <a:pt x="264" y="1172"/>
                    </a:lnTo>
                    <a:lnTo>
                      <a:pt x="235" y="1138"/>
                    </a:lnTo>
                    <a:lnTo>
                      <a:pt x="208" y="1105"/>
                    </a:lnTo>
                    <a:lnTo>
                      <a:pt x="180" y="1071"/>
                    </a:lnTo>
                    <a:lnTo>
                      <a:pt x="155" y="1036"/>
                    </a:lnTo>
                    <a:lnTo>
                      <a:pt x="130" y="1001"/>
                    </a:lnTo>
                    <a:lnTo>
                      <a:pt x="108" y="966"/>
                    </a:lnTo>
                    <a:lnTo>
                      <a:pt x="88" y="933"/>
                    </a:lnTo>
                    <a:lnTo>
                      <a:pt x="68" y="898"/>
                    </a:lnTo>
                    <a:lnTo>
                      <a:pt x="52" y="863"/>
                    </a:lnTo>
                    <a:lnTo>
                      <a:pt x="37" y="828"/>
                    </a:lnTo>
                    <a:lnTo>
                      <a:pt x="24" y="793"/>
                    </a:lnTo>
                    <a:lnTo>
                      <a:pt x="14" y="759"/>
                    </a:lnTo>
                    <a:lnTo>
                      <a:pt x="7" y="725"/>
                    </a:lnTo>
                    <a:lnTo>
                      <a:pt x="2" y="692"/>
                    </a:lnTo>
                    <a:lnTo>
                      <a:pt x="0" y="659"/>
                    </a:lnTo>
                    <a:lnTo>
                      <a:pt x="0" y="594"/>
                    </a:lnTo>
                    <a:lnTo>
                      <a:pt x="2" y="531"/>
                    </a:lnTo>
                    <a:lnTo>
                      <a:pt x="3" y="499"/>
                    </a:lnTo>
                    <a:lnTo>
                      <a:pt x="5" y="467"/>
                    </a:lnTo>
                    <a:lnTo>
                      <a:pt x="8" y="437"/>
                    </a:lnTo>
                    <a:lnTo>
                      <a:pt x="10" y="406"/>
                    </a:lnTo>
                    <a:lnTo>
                      <a:pt x="15" y="376"/>
                    </a:lnTo>
                    <a:lnTo>
                      <a:pt x="20" y="347"/>
                    </a:lnTo>
                    <a:lnTo>
                      <a:pt x="25" y="318"/>
                    </a:lnTo>
                    <a:lnTo>
                      <a:pt x="33" y="291"/>
                    </a:lnTo>
                    <a:lnTo>
                      <a:pt x="40" y="264"/>
                    </a:lnTo>
                    <a:lnTo>
                      <a:pt x="50" y="237"/>
                    </a:lnTo>
                    <a:lnTo>
                      <a:pt x="60" y="212"/>
                    </a:lnTo>
                    <a:lnTo>
                      <a:pt x="73" y="189"/>
                    </a:lnTo>
                    <a:lnTo>
                      <a:pt x="87" y="165"/>
                    </a:lnTo>
                    <a:lnTo>
                      <a:pt x="102" y="144"/>
                    </a:lnTo>
                    <a:lnTo>
                      <a:pt x="119" y="122"/>
                    </a:lnTo>
                    <a:lnTo>
                      <a:pt x="138" y="104"/>
                    </a:lnTo>
                    <a:lnTo>
                      <a:pt x="158" y="86"/>
                    </a:lnTo>
                    <a:lnTo>
                      <a:pt x="180" y="70"/>
                    </a:lnTo>
                    <a:lnTo>
                      <a:pt x="205" y="55"/>
                    </a:lnTo>
                    <a:lnTo>
                      <a:pt x="233" y="41"/>
                    </a:lnTo>
                    <a:lnTo>
                      <a:pt x="261" y="30"/>
                    </a:lnTo>
                    <a:lnTo>
                      <a:pt x="292" y="20"/>
                    </a:lnTo>
                    <a:lnTo>
                      <a:pt x="326" y="13"/>
                    </a:lnTo>
                    <a:lnTo>
                      <a:pt x="362" y="6"/>
                    </a:lnTo>
                    <a:lnTo>
                      <a:pt x="401" y="3"/>
                    </a:lnTo>
                    <a:lnTo>
                      <a:pt x="442" y="0"/>
                    </a:lnTo>
                    <a:lnTo>
                      <a:pt x="487" y="0"/>
                    </a:lnTo>
                    <a:lnTo>
                      <a:pt x="535" y="3"/>
                    </a:lnTo>
                    <a:close/>
                  </a:path>
                </a:pathLst>
              </a:custGeom>
              <a:solidFill>
                <a:srgbClr val="007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34" name="Freeform 77">
                <a:extLst>
                  <a:ext uri="{FF2B5EF4-FFF2-40B4-BE49-F238E27FC236}">
                    <a16:creationId xmlns:a16="http://schemas.microsoft.com/office/drawing/2014/main" xmlns="" id="{F8314A56-D3D2-B21E-9B6A-4B1CD35D69AD}"/>
                  </a:ext>
                </a:extLst>
              </p:cNvPr>
              <p:cNvSpPr>
                <a:spLocks/>
              </p:cNvSpPr>
              <p:nvPr/>
            </p:nvSpPr>
            <p:spPr bwMode="auto">
              <a:xfrm>
                <a:off x="3672" y="2405"/>
                <a:ext cx="838" cy="890"/>
              </a:xfrm>
              <a:custGeom>
                <a:avLst/>
                <a:gdLst>
                  <a:gd name="T0" fmla="*/ 0 w 4188"/>
                  <a:gd name="T1" fmla="*/ 0 h 4452"/>
                  <a:gd name="T2" fmla="*/ 0 w 4188"/>
                  <a:gd name="T3" fmla="*/ 0 h 4452"/>
                  <a:gd name="T4" fmla="*/ 0 w 4188"/>
                  <a:gd name="T5" fmla="*/ 0 h 4452"/>
                  <a:gd name="T6" fmla="*/ 0 w 4188"/>
                  <a:gd name="T7" fmla="*/ 0 h 4452"/>
                  <a:gd name="T8" fmla="*/ 0 w 4188"/>
                  <a:gd name="T9" fmla="*/ 0 h 4452"/>
                  <a:gd name="T10" fmla="*/ 0 w 4188"/>
                  <a:gd name="T11" fmla="*/ 0 h 4452"/>
                  <a:gd name="T12" fmla="*/ 0 w 4188"/>
                  <a:gd name="T13" fmla="*/ 0 h 4452"/>
                  <a:gd name="T14" fmla="*/ 0 w 4188"/>
                  <a:gd name="T15" fmla="*/ 0 h 4452"/>
                  <a:gd name="T16" fmla="*/ 0 w 4188"/>
                  <a:gd name="T17" fmla="*/ 0 h 4452"/>
                  <a:gd name="T18" fmla="*/ 0 w 4188"/>
                  <a:gd name="T19" fmla="*/ 0 h 4452"/>
                  <a:gd name="T20" fmla="*/ 0 w 4188"/>
                  <a:gd name="T21" fmla="*/ 0 h 4452"/>
                  <a:gd name="T22" fmla="*/ 0 w 4188"/>
                  <a:gd name="T23" fmla="*/ 0 h 4452"/>
                  <a:gd name="T24" fmla="*/ 0 w 4188"/>
                  <a:gd name="T25" fmla="*/ 0 h 4452"/>
                  <a:gd name="T26" fmla="*/ 0 w 4188"/>
                  <a:gd name="T27" fmla="*/ 0 h 4452"/>
                  <a:gd name="T28" fmla="*/ 0 w 4188"/>
                  <a:gd name="T29" fmla="*/ 0 h 4452"/>
                  <a:gd name="T30" fmla="*/ 0 w 4188"/>
                  <a:gd name="T31" fmla="*/ 0 h 4452"/>
                  <a:gd name="T32" fmla="*/ 0 w 4188"/>
                  <a:gd name="T33" fmla="*/ 0 h 4452"/>
                  <a:gd name="T34" fmla="*/ 0 w 4188"/>
                  <a:gd name="T35" fmla="*/ 0 h 4452"/>
                  <a:gd name="T36" fmla="*/ 0 w 4188"/>
                  <a:gd name="T37" fmla="*/ 0 h 4452"/>
                  <a:gd name="T38" fmla="*/ 0 w 4188"/>
                  <a:gd name="T39" fmla="*/ 0 h 4452"/>
                  <a:gd name="T40" fmla="*/ 0 w 4188"/>
                  <a:gd name="T41" fmla="*/ 0 h 4452"/>
                  <a:gd name="T42" fmla="*/ 0 w 4188"/>
                  <a:gd name="T43" fmla="*/ 0 h 4452"/>
                  <a:gd name="T44" fmla="*/ 0 w 4188"/>
                  <a:gd name="T45" fmla="*/ 0 h 4452"/>
                  <a:gd name="T46" fmla="*/ 0 w 4188"/>
                  <a:gd name="T47" fmla="*/ 0 h 4452"/>
                  <a:gd name="T48" fmla="*/ 0 w 4188"/>
                  <a:gd name="T49" fmla="*/ 0 h 4452"/>
                  <a:gd name="T50" fmla="*/ 0 w 4188"/>
                  <a:gd name="T51" fmla="*/ 0 h 4452"/>
                  <a:gd name="T52" fmla="*/ 0 w 4188"/>
                  <a:gd name="T53" fmla="*/ 0 h 4452"/>
                  <a:gd name="T54" fmla="*/ 0 w 4188"/>
                  <a:gd name="T55" fmla="*/ 0 h 4452"/>
                  <a:gd name="T56" fmla="*/ 0 w 4188"/>
                  <a:gd name="T57" fmla="*/ 0 h 4452"/>
                  <a:gd name="T58" fmla="*/ 0 w 4188"/>
                  <a:gd name="T59" fmla="*/ 0 h 4452"/>
                  <a:gd name="T60" fmla="*/ 0 w 4188"/>
                  <a:gd name="T61" fmla="*/ 0 h 4452"/>
                  <a:gd name="T62" fmla="*/ 0 w 4188"/>
                  <a:gd name="T63" fmla="*/ 0 h 4452"/>
                  <a:gd name="T64" fmla="*/ 0 w 4188"/>
                  <a:gd name="T65" fmla="*/ 0 h 4452"/>
                  <a:gd name="T66" fmla="*/ 0 w 4188"/>
                  <a:gd name="T67" fmla="*/ 0 h 4452"/>
                  <a:gd name="T68" fmla="*/ 0 w 4188"/>
                  <a:gd name="T69" fmla="*/ 0 h 4452"/>
                  <a:gd name="T70" fmla="*/ 0 w 4188"/>
                  <a:gd name="T71" fmla="*/ 0 h 4452"/>
                  <a:gd name="T72" fmla="*/ 0 w 4188"/>
                  <a:gd name="T73" fmla="*/ 0 h 4452"/>
                  <a:gd name="T74" fmla="*/ 0 w 4188"/>
                  <a:gd name="T75" fmla="*/ 0 h 4452"/>
                  <a:gd name="T76" fmla="*/ 0 w 4188"/>
                  <a:gd name="T77" fmla="*/ 0 h 4452"/>
                  <a:gd name="T78" fmla="*/ 0 w 4188"/>
                  <a:gd name="T79" fmla="*/ 0 h 4452"/>
                  <a:gd name="T80" fmla="*/ 0 w 4188"/>
                  <a:gd name="T81" fmla="*/ 0 h 4452"/>
                  <a:gd name="T82" fmla="*/ 0 w 4188"/>
                  <a:gd name="T83" fmla="*/ 0 h 4452"/>
                  <a:gd name="T84" fmla="*/ 0 w 4188"/>
                  <a:gd name="T85" fmla="*/ 0 h 4452"/>
                  <a:gd name="T86" fmla="*/ 0 w 4188"/>
                  <a:gd name="T87" fmla="*/ 0 h 4452"/>
                  <a:gd name="T88" fmla="*/ 0 w 4188"/>
                  <a:gd name="T89" fmla="*/ 0 h 4452"/>
                  <a:gd name="T90" fmla="*/ 0 w 4188"/>
                  <a:gd name="T91" fmla="*/ 0 h 4452"/>
                  <a:gd name="T92" fmla="*/ 0 w 4188"/>
                  <a:gd name="T93" fmla="*/ 0 h 4452"/>
                  <a:gd name="T94" fmla="*/ 0 w 4188"/>
                  <a:gd name="T95" fmla="*/ 0 h 4452"/>
                  <a:gd name="T96" fmla="*/ 0 w 4188"/>
                  <a:gd name="T97" fmla="*/ 0 h 4452"/>
                  <a:gd name="T98" fmla="*/ 0 w 4188"/>
                  <a:gd name="T99" fmla="*/ 0 h 4452"/>
                  <a:gd name="T100" fmla="*/ 0 w 4188"/>
                  <a:gd name="T101" fmla="*/ 0 h 4452"/>
                  <a:gd name="T102" fmla="*/ 0 w 4188"/>
                  <a:gd name="T103" fmla="*/ 0 h 4452"/>
                  <a:gd name="T104" fmla="*/ 0 w 4188"/>
                  <a:gd name="T105" fmla="*/ 0 h 4452"/>
                  <a:gd name="T106" fmla="*/ 0 w 4188"/>
                  <a:gd name="T107" fmla="*/ 0 h 4452"/>
                  <a:gd name="T108" fmla="*/ 0 w 4188"/>
                  <a:gd name="T109" fmla="*/ 0 h 4452"/>
                  <a:gd name="T110" fmla="*/ 0 w 4188"/>
                  <a:gd name="T111" fmla="*/ 0 h 4452"/>
                  <a:gd name="T112" fmla="*/ 0 w 4188"/>
                  <a:gd name="T113" fmla="*/ 0 h 4452"/>
                  <a:gd name="T114" fmla="*/ 0 w 4188"/>
                  <a:gd name="T115" fmla="*/ 0 h 4452"/>
                  <a:gd name="T116" fmla="*/ 0 w 4188"/>
                  <a:gd name="T117" fmla="*/ 0 h 4452"/>
                  <a:gd name="T118" fmla="*/ 0 w 4188"/>
                  <a:gd name="T119" fmla="*/ 0 h 4452"/>
                  <a:gd name="T120" fmla="*/ 0 w 4188"/>
                  <a:gd name="T121" fmla="*/ 0 h 4452"/>
                  <a:gd name="T122" fmla="*/ 0 w 4188"/>
                  <a:gd name="T123" fmla="*/ 0 h 4452"/>
                  <a:gd name="T124" fmla="*/ 0 w 4188"/>
                  <a:gd name="T125" fmla="*/ 0 h 4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8"/>
                  <a:gd name="T190" fmla="*/ 0 h 4452"/>
                  <a:gd name="T191" fmla="*/ 4188 w 4188"/>
                  <a:gd name="T192" fmla="*/ 4452 h 44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8" h="4452">
                    <a:moveTo>
                      <a:pt x="535" y="3"/>
                    </a:moveTo>
                    <a:lnTo>
                      <a:pt x="609" y="8"/>
                    </a:lnTo>
                    <a:lnTo>
                      <a:pt x="690" y="15"/>
                    </a:lnTo>
                    <a:lnTo>
                      <a:pt x="777" y="25"/>
                    </a:lnTo>
                    <a:lnTo>
                      <a:pt x="865" y="38"/>
                    </a:lnTo>
                    <a:lnTo>
                      <a:pt x="956" y="51"/>
                    </a:lnTo>
                    <a:lnTo>
                      <a:pt x="1049" y="68"/>
                    </a:lnTo>
                    <a:lnTo>
                      <a:pt x="1142" y="86"/>
                    </a:lnTo>
                    <a:lnTo>
                      <a:pt x="1233" y="106"/>
                    </a:lnTo>
                    <a:lnTo>
                      <a:pt x="1278" y="117"/>
                    </a:lnTo>
                    <a:lnTo>
                      <a:pt x="1323" y="129"/>
                    </a:lnTo>
                    <a:lnTo>
                      <a:pt x="1367" y="141"/>
                    </a:lnTo>
                    <a:lnTo>
                      <a:pt x="1409" y="154"/>
                    </a:lnTo>
                    <a:lnTo>
                      <a:pt x="1450" y="167"/>
                    </a:lnTo>
                    <a:lnTo>
                      <a:pt x="1492" y="181"/>
                    </a:lnTo>
                    <a:lnTo>
                      <a:pt x="1530" y="195"/>
                    </a:lnTo>
                    <a:lnTo>
                      <a:pt x="1568" y="210"/>
                    </a:lnTo>
                    <a:lnTo>
                      <a:pt x="1604" y="225"/>
                    </a:lnTo>
                    <a:lnTo>
                      <a:pt x="1639" y="241"/>
                    </a:lnTo>
                    <a:lnTo>
                      <a:pt x="1670" y="257"/>
                    </a:lnTo>
                    <a:lnTo>
                      <a:pt x="1701" y="275"/>
                    </a:lnTo>
                    <a:lnTo>
                      <a:pt x="1729" y="292"/>
                    </a:lnTo>
                    <a:lnTo>
                      <a:pt x="1755" y="311"/>
                    </a:lnTo>
                    <a:lnTo>
                      <a:pt x="1779" y="328"/>
                    </a:lnTo>
                    <a:lnTo>
                      <a:pt x="1799" y="348"/>
                    </a:lnTo>
                    <a:lnTo>
                      <a:pt x="1836" y="385"/>
                    </a:lnTo>
                    <a:lnTo>
                      <a:pt x="1872" y="417"/>
                    </a:lnTo>
                    <a:lnTo>
                      <a:pt x="1905" y="444"/>
                    </a:lnTo>
                    <a:lnTo>
                      <a:pt x="1937" y="469"/>
                    </a:lnTo>
                    <a:lnTo>
                      <a:pt x="1968" y="492"/>
                    </a:lnTo>
                    <a:lnTo>
                      <a:pt x="1998" y="512"/>
                    </a:lnTo>
                    <a:lnTo>
                      <a:pt x="2029" y="531"/>
                    </a:lnTo>
                    <a:lnTo>
                      <a:pt x="2059" y="548"/>
                    </a:lnTo>
                    <a:lnTo>
                      <a:pt x="2124" y="583"/>
                    </a:lnTo>
                    <a:lnTo>
                      <a:pt x="2195" y="622"/>
                    </a:lnTo>
                    <a:lnTo>
                      <a:pt x="2234" y="643"/>
                    </a:lnTo>
                    <a:lnTo>
                      <a:pt x="2276" y="668"/>
                    </a:lnTo>
                    <a:lnTo>
                      <a:pt x="2323" y="697"/>
                    </a:lnTo>
                    <a:lnTo>
                      <a:pt x="2373" y="729"/>
                    </a:lnTo>
                    <a:lnTo>
                      <a:pt x="2401" y="749"/>
                    </a:lnTo>
                    <a:lnTo>
                      <a:pt x="2430" y="770"/>
                    </a:lnTo>
                    <a:lnTo>
                      <a:pt x="2460" y="793"/>
                    </a:lnTo>
                    <a:lnTo>
                      <a:pt x="2489" y="816"/>
                    </a:lnTo>
                    <a:lnTo>
                      <a:pt x="2517" y="840"/>
                    </a:lnTo>
                    <a:lnTo>
                      <a:pt x="2546" y="866"/>
                    </a:lnTo>
                    <a:lnTo>
                      <a:pt x="2575" y="893"/>
                    </a:lnTo>
                    <a:lnTo>
                      <a:pt x="2603" y="919"/>
                    </a:lnTo>
                    <a:lnTo>
                      <a:pt x="2660" y="975"/>
                    </a:lnTo>
                    <a:lnTo>
                      <a:pt x="2714" y="1031"/>
                    </a:lnTo>
                    <a:lnTo>
                      <a:pt x="2769" y="1089"/>
                    </a:lnTo>
                    <a:lnTo>
                      <a:pt x="2822" y="1147"/>
                    </a:lnTo>
                    <a:lnTo>
                      <a:pt x="2922" y="1260"/>
                    </a:lnTo>
                    <a:lnTo>
                      <a:pt x="3014" y="1364"/>
                    </a:lnTo>
                    <a:lnTo>
                      <a:pt x="3056" y="1412"/>
                    </a:lnTo>
                    <a:lnTo>
                      <a:pt x="3096" y="1454"/>
                    </a:lnTo>
                    <a:lnTo>
                      <a:pt x="3134" y="1493"/>
                    </a:lnTo>
                    <a:lnTo>
                      <a:pt x="3167" y="1524"/>
                    </a:lnTo>
                    <a:lnTo>
                      <a:pt x="3174" y="1532"/>
                    </a:lnTo>
                    <a:lnTo>
                      <a:pt x="3191" y="1552"/>
                    </a:lnTo>
                    <a:lnTo>
                      <a:pt x="3219" y="1585"/>
                    </a:lnTo>
                    <a:lnTo>
                      <a:pt x="3255" y="1630"/>
                    </a:lnTo>
                    <a:lnTo>
                      <a:pt x="3298" y="1686"/>
                    </a:lnTo>
                    <a:lnTo>
                      <a:pt x="3348" y="1754"/>
                    </a:lnTo>
                    <a:lnTo>
                      <a:pt x="3404" y="1830"/>
                    </a:lnTo>
                    <a:lnTo>
                      <a:pt x="3463" y="1915"/>
                    </a:lnTo>
                    <a:lnTo>
                      <a:pt x="3493" y="1961"/>
                    </a:lnTo>
                    <a:lnTo>
                      <a:pt x="3524" y="2008"/>
                    </a:lnTo>
                    <a:lnTo>
                      <a:pt x="3555" y="2057"/>
                    </a:lnTo>
                    <a:lnTo>
                      <a:pt x="3587" y="2108"/>
                    </a:lnTo>
                    <a:lnTo>
                      <a:pt x="3618" y="2162"/>
                    </a:lnTo>
                    <a:lnTo>
                      <a:pt x="3649" y="2216"/>
                    </a:lnTo>
                    <a:lnTo>
                      <a:pt x="3679" y="2272"/>
                    </a:lnTo>
                    <a:lnTo>
                      <a:pt x="3709" y="2329"/>
                    </a:lnTo>
                    <a:lnTo>
                      <a:pt x="3739" y="2388"/>
                    </a:lnTo>
                    <a:lnTo>
                      <a:pt x="3768" y="2448"/>
                    </a:lnTo>
                    <a:lnTo>
                      <a:pt x="3795" y="2508"/>
                    </a:lnTo>
                    <a:lnTo>
                      <a:pt x="3823" y="2570"/>
                    </a:lnTo>
                    <a:lnTo>
                      <a:pt x="3847" y="2632"/>
                    </a:lnTo>
                    <a:lnTo>
                      <a:pt x="3871" y="2696"/>
                    </a:lnTo>
                    <a:lnTo>
                      <a:pt x="3894" y="2760"/>
                    </a:lnTo>
                    <a:lnTo>
                      <a:pt x="3914" y="2825"/>
                    </a:lnTo>
                    <a:lnTo>
                      <a:pt x="3932" y="2891"/>
                    </a:lnTo>
                    <a:lnTo>
                      <a:pt x="3951" y="2961"/>
                    </a:lnTo>
                    <a:lnTo>
                      <a:pt x="3970" y="3032"/>
                    </a:lnTo>
                    <a:lnTo>
                      <a:pt x="3987" y="3107"/>
                    </a:lnTo>
                    <a:lnTo>
                      <a:pt x="4003" y="3182"/>
                    </a:lnTo>
                    <a:lnTo>
                      <a:pt x="4020" y="3258"/>
                    </a:lnTo>
                    <a:lnTo>
                      <a:pt x="4036" y="3335"/>
                    </a:lnTo>
                    <a:lnTo>
                      <a:pt x="4051" y="3414"/>
                    </a:lnTo>
                    <a:lnTo>
                      <a:pt x="4078" y="3569"/>
                    </a:lnTo>
                    <a:lnTo>
                      <a:pt x="4103" y="3721"/>
                    </a:lnTo>
                    <a:lnTo>
                      <a:pt x="4124" y="3867"/>
                    </a:lnTo>
                    <a:lnTo>
                      <a:pt x="4144" y="4003"/>
                    </a:lnTo>
                    <a:lnTo>
                      <a:pt x="4159" y="4128"/>
                    </a:lnTo>
                    <a:lnTo>
                      <a:pt x="4172" y="4236"/>
                    </a:lnTo>
                    <a:lnTo>
                      <a:pt x="4181" y="4326"/>
                    </a:lnTo>
                    <a:lnTo>
                      <a:pt x="4187" y="4394"/>
                    </a:lnTo>
                    <a:lnTo>
                      <a:pt x="4188" y="4419"/>
                    </a:lnTo>
                    <a:lnTo>
                      <a:pt x="4188" y="4437"/>
                    </a:lnTo>
                    <a:lnTo>
                      <a:pt x="4188" y="4448"/>
                    </a:lnTo>
                    <a:lnTo>
                      <a:pt x="4187" y="4452"/>
                    </a:lnTo>
                    <a:lnTo>
                      <a:pt x="4184" y="4448"/>
                    </a:lnTo>
                    <a:lnTo>
                      <a:pt x="4181" y="4436"/>
                    </a:lnTo>
                    <a:lnTo>
                      <a:pt x="4176" y="4416"/>
                    </a:lnTo>
                    <a:lnTo>
                      <a:pt x="4171" y="4386"/>
                    </a:lnTo>
                    <a:lnTo>
                      <a:pt x="4161" y="4327"/>
                    </a:lnTo>
                    <a:lnTo>
                      <a:pt x="4148" y="4271"/>
                    </a:lnTo>
                    <a:lnTo>
                      <a:pt x="4134" y="4215"/>
                    </a:lnTo>
                    <a:lnTo>
                      <a:pt x="4119" y="4161"/>
                    </a:lnTo>
                    <a:lnTo>
                      <a:pt x="4105" y="4108"/>
                    </a:lnTo>
                    <a:lnTo>
                      <a:pt x="4087" y="4055"/>
                    </a:lnTo>
                    <a:lnTo>
                      <a:pt x="4071" y="4003"/>
                    </a:lnTo>
                    <a:lnTo>
                      <a:pt x="4053" y="3952"/>
                    </a:lnTo>
                    <a:lnTo>
                      <a:pt x="4021" y="3853"/>
                    </a:lnTo>
                    <a:lnTo>
                      <a:pt x="3991" y="3756"/>
                    </a:lnTo>
                    <a:lnTo>
                      <a:pt x="3977" y="3708"/>
                    </a:lnTo>
                    <a:lnTo>
                      <a:pt x="3966" y="3662"/>
                    </a:lnTo>
                    <a:lnTo>
                      <a:pt x="3956" y="3616"/>
                    </a:lnTo>
                    <a:lnTo>
                      <a:pt x="3949" y="3570"/>
                    </a:lnTo>
                    <a:lnTo>
                      <a:pt x="3940" y="3522"/>
                    </a:lnTo>
                    <a:lnTo>
                      <a:pt x="3930" y="3469"/>
                    </a:lnTo>
                    <a:lnTo>
                      <a:pt x="3916" y="3413"/>
                    </a:lnTo>
                    <a:lnTo>
                      <a:pt x="3902" y="3354"/>
                    </a:lnTo>
                    <a:lnTo>
                      <a:pt x="3886" y="3295"/>
                    </a:lnTo>
                    <a:lnTo>
                      <a:pt x="3869" y="3238"/>
                    </a:lnTo>
                    <a:lnTo>
                      <a:pt x="3852" y="3183"/>
                    </a:lnTo>
                    <a:lnTo>
                      <a:pt x="3836" y="3134"/>
                    </a:lnTo>
                    <a:lnTo>
                      <a:pt x="3820" y="3091"/>
                    </a:lnTo>
                    <a:lnTo>
                      <a:pt x="3806" y="3054"/>
                    </a:lnTo>
                    <a:lnTo>
                      <a:pt x="3799" y="3039"/>
                    </a:lnTo>
                    <a:lnTo>
                      <a:pt x="3793" y="3027"/>
                    </a:lnTo>
                    <a:lnTo>
                      <a:pt x="3788" y="3017"/>
                    </a:lnTo>
                    <a:lnTo>
                      <a:pt x="3783" y="3011"/>
                    </a:lnTo>
                    <a:lnTo>
                      <a:pt x="3779" y="3007"/>
                    </a:lnTo>
                    <a:lnTo>
                      <a:pt x="3775" y="3007"/>
                    </a:lnTo>
                    <a:lnTo>
                      <a:pt x="3773" y="3011"/>
                    </a:lnTo>
                    <a:lnTo>
                      <a:pt x="3771" y="3017"/>
                    </a:lnTo>
                    <a:lnTo>
                      <a:pt x="3771" y="3028"/>
                    </a:lnTo>
                    <a:lnTo>
                      <a:pt x="3771" y="3043"/>
                    </a:lnTo>
                    <a:lnTo>
                      <a:pt x="3773" y="3062"/>
                    </a:lnTo>
                    <a:lnTo>
                      <a:pt x="3775" y="3086"/>
                    </a:lnTo>
                    <a:lnTo>
                      <a:pt x="3783" y="3142"/>
                    </a:lnTo>
                    <a:lnTo>
                      <a:pt x="3790" y="3202"/>
                    </a:lnTo>
                    <a:lnTo>
                      <a:pt x="3799" y="3265"/>
                    </a:lnTo>
                    <a:lnTo>
                      <a:pt x="3806" y="3330"/>
                    </a:lnTo>
                    <a:lnTo>
                      <a:pt x="3815" y="3395"/>
                    </a:lnTo>
                    <a:lnTo>
                      <a:pt x="3823" y="3459"/>
                    </a:lnTo>
                    <a:lnTo>
                      <a:pt x="3829" y="3517"/>
                    </a:lnTo>
                    <a:lnTo>
                      <a:pt x="3835" y="3571"/>
                    </a:lnTo>
                    <a:lnTo>
                      <a:pt x="3839" y="3617"/>
                    </a:lnTo>
                    <a:lnTo>
                      <a:pt x="3840" y="3655"/>
                    </a:lnTo>
                    <a:lnTo>
                      <a:pt x="3840" y="3668"/>
                    </a:lnTo>
                    <a:lnTo>
                      <a:pt x="3840" y="3681"/>
                    </a:lnTo>
                    <a:lnTo>
                      <a:pt x="3839" y="3690"/>
                    </a:lnTo>
                    <a:lnTo>
                      <a:pt x="3836" y="3695"/>
                    </a:lnTo>
                    <a:lnTo>
                      <a:pt x="3834" y="3696"/>
                    </a:lnTo>
                    <a:lnTo>
                      <a:pt x="3830" y="3693"/>
                    </a:lnTo>
                    <a:lnTo>
                      <a:pt x="3826" y="3687"/>
                    </a:lnTo>
                    <a:lnTo>
                      <a:pt x="3821" y="3676"/>
                    </a:lnTo>
                    <a:lnTo>
                      <a:pt x="3815" y="3661"/>
                    </a:lnTo>
                    <a:lnTo>
                      <a:pt x="3808" y="3641"/>
                    </a:lnTo>
                    <a:lnTo>
                      <a:pt x="3799" y="3616"/>
                    </a:lnTo>
                    <a:lnTo>
                      <a:pt x="3790" y="3585"/>
                    </a:lnTo>
                    <a:lnTo>
                      <a:pt x="3770" y="3524"/>
                    </a:lnTo>
                    <a:lnTo>
                      <a:pt x="3750" y="3467"/>
                    </a:lnTo>
                    <a:lnTo>
                      <a:pt x="3731" y="3415"/>
                    </a:lnTo>
                    <a:lnTo>
                      <a:pt x="3711" y="3369"/>
                    </a:lnTo>
                    <a:lnTo>
                      <a:pt x="3673" y="3284"/>
                    </a:lnTo>
                    <a:lnTo>
                      <a:pt x="3635" y="3210"/>
                    </a:lnTo>
                    <a:lnTo>
                      <a:pt x="3619" y="3175"/>
                    </a:lnTo>
                    <a:lnTo>
                      <a:pt x="3603" y="3140"/>
                    </a:lnTo>
                    <a:lnTo>
                      <a:pt x="3587" y="3107"/>
                    </a:lnTo>
                    <a:lnTo>
                      <a:pt x="3573" y="3072"/>
                    </a:lnTo>
                    <a:lnTo>
                      <a:pt x="3560" y="3036"/>
                    </a:lnTo>
                    <a:lnTo>
                      <a:pt x="3550" y="2997"/>
                    </a:lnTo>
                    <a:lnTo>
                      <a:pt x="3541" y="2957"/>
                    </a:lnTo>
                    <a:lnTo>
                      <a:pt x="3533" y="2913"/>
                    </a:lnTo>
                    <a:lnTo>
                      <a:pt x="3521" y="2822"/>
                    </a:lnTo>
                    <a:lnTo>
                      <a:pt x="3508" y="2736"/>
                    </a:lnTo>
                    <a:lnTo>
                      <a:pt x="3496" y="2660"/>
                    </a:lnTo>
                    <a:lnTo>
                      <a:pt x="3483" y="2600"/>
                    </a:lnTo>
                    <a:lnTo>
                      <a:pt x="3477" y="2579"/>
                    </a:lnTo>
                    <a:lnTo>
                      <a:pt x="3472" y="2564"/>
                    </a:lnTo>
                    <a:lnTo>
                      <a:pt x="3469" y="2559"/>
                    </a:lnTo>
                    <a:lnTo>
                      <a:pt x="3467" y="2556"/>
                    </a:lnTo>
                    <a:lnTo>
                      <a:pt x="3464" y="2555"/>
                    </a:lnTo>
                    <a:lnTo>
                      <a:pt x="3462" y="2556"/>
                    </a:lnTo>
                    <a:lnTo>
                      <a:pt x="3459" y="2559"/>
                    </a:lnTo>
                    <a:lnTo>
                      <a:pt x="3457" y="2565"/>
                    </a:lnTo>
                    <a:lnTo>
                      <a:pt x="3454" y="2573"/>
                    </a:lnTo>
                    <a:lnTo>
                      <a:pt x="3452" y="2583"/>
                    </a:lnTo>
                    <a:lnTo>
                      <a:pt x="3448" y="2611"/>
                    </a:lnTo>
                    <a:lnTo>
                      <a:pt x="3444" y="2651"/>
                    </a:lnTo>
                    <a:lnTo>
                      <a:pt x="3443" y="2699"/>
                    </a:lnTo>
                    <a:lnTo>
                      <a:pt x="3443" y="2750"/>
                    </a:lnTo>
                    <a:lnTo>
                      <a:pt x="3446" y="2803"/>
                    </a:lnTo>
                    <a:lnTo>
                      <a:pt x="3449" y="2857"/>
                    </a:lnTo>
                    <a:lnTo>
                      <a:pt x="3454" y="2912"/>
                    </a:lnTo>
                    <a:lnTo>
                      <a:pt x="3459" y="2963"/>
                    </a:lnTo>
                    <a:lnTo>
                      <a:pt x="3464" y="3013"/>
                    </a:lnTo>
                    <a:lnTo>
                      <a:pt x="3468" y="3058"/>
                    </a:lnTo>
                    <a:lnTo>
                      <a:pt x="3471" y="3097"/>
                    </a:lnTo>
                    <a:lnTo>
                      <a:pt x="3471" y="3129"/>
                    </a:lnTo>
                    <a:lnTo>
                      <a:pt x="3471" y="3142"/>
                    </a:lnTo>
                    <a:lnTo>
                      <a:pt x="3469" y="3153"/>
                    </a:lnTo>
                    <a:lnTo>
                      <a:pt x="3468" y="3160"/>
                    </a:lnTo>
                    <a:lnTo>
                      <a:pt x="3466" y="3167"/>
                    </a:lnTo>
                    <a:lnTo>
                      <a:pt x="3462" y="3170"/>
                    </a:lnTo>
                    <a:lnTo>
                      <a:pt x="3457" y="3170"/>
                    </a:lnTo>
                    <a:lnTo>
                      <a:pt x="3452" y="3167"/>
                    </a:lnTo>
                    <a:lnTo>
                      <a:pt x="3446" y="3160"/>
                    </a:lnTo>
                    <a:lnTo>
                      <a:pt x="3438" y="3152"/>
                    </a:lnTo>
                    <a:lnTo>
                      <a:pt x="3431" y="3138"/>
                    </a:lnTo>
                    <a:lnTo>
                      <a:pt x="3421" y="3122"/>
                    </a:lnTo>
                    <a:lnTo>
                      <a:pt x="3409" y="3101"/>
                    </a:lnTo>
                    <a:lnTo>
                      <a:pt x="3370" y="3019"/>
                    </a:lnTo>
                    <a:lnTo>
                      <a:pt x="3335" y="2954"/>
                    </a:lnTo>
                    <a:lnTo>
                      <a:pt x="3306" y="2898"/>
                    </a:lnTo>
                    <a:lnTo>
                      <a:pt x="3282" y="2847"/>
                    </a:lnTo>
                    <a:lnTo>
                      <a:pt x="3271" y="2821"/>
                    </a:lnTo>
                    <a:lnTo>
                      <a:pt x="3261" y="2793"/>
                    </a:lnTo>
                    <a:lnTo>
                      <a:pt x="3251" y="2765"/>
                    </a:lnTo>
                    <a:lnTo>
                      <a:pt x="3241" y="2734"/>
                    </a:lnTo>
                    <a:lnTo>
                      <a:pt x="3231" y="2699"/>
                    </a:lnTo>
                    <a:lnTo>
                      <a:pt x="3222" y="2660"/>
                    </a:lnTo>
                    <a:lnTo>
                      <a:pt x="3212" y="2616"/>
                    </a:lnTo>
                    <a:lnTo>
                      <a:pt x="3202" y="2568"/>
                    </a:lnTo>
                    <a:lnTo>
                      <a:pt x="3192" y="2513"/>
                    </a:lnTo>
                    <a:lnTo>
                      <a:pt x="3181" y="2453"/>
                    </a:lnTo>
                    <a:lnTo>
                      <a:pt x="3169" y="2389"/>
                    </a:lnTo>
                    <a:lnTo>
                      <a:pt x="3155" y="2325"/>
                    </a:lnTo>
                    <a:lnTo>
                      <a:pt x="3141" y="2262"/>
                    </a:lnTo>
                    <a:lnTo>
                      <a:pt x="3127" y="2199"/>
                    </a:lnTo>
                    <a:lnTo>
                      <a:pt x="3114" y="2142"/>
                    </a:lnTo>
                    <a:lnTo>
                      <a:pt x="3101" y="2091"/>
                    </a:lnTo>
                    <a:lnTo>
                      <a:pt x="3090" y="2047"/>
                    </a:lnTo>
                    <a:lnTo>
                      <a:pt x="3079" y="2012"/>
                    </a:lnTo>
                    <a:lnTo>
                      <a:pt x="3075" y="2000"/>
                    </a:lnTo>
                    <a:lnTo>
                      <a:pt x="3070" y="1990"/>
                    </a:lnTo>
                    <a:lnTo>
                      <a:pt x="3068" y="1983"/>
                    </a:lnTo>
                    <a:lnTo>
                      <a:pt x="3064" y="1980"/>
                    </a:lnTo>
                    <a:lnTo>
                      <a:pt x="3061" y="1981"/>
                    </a:lnTo>
                    <a:lnTo>
                      <a:pt x="3060" y="1985"/>
                    </a:lnTo>
                    <a:lnTo>
                      <a:pt x="3059" y="1993"/>
                    </a:lnTo>
                    <a:lnTo>
                      <a:pt x="3058" y="2007"/>
                    </a:lnTo>
                    <a:lnTo>
                      <a:pt x="3059" y="2047"/>
                    </a:lnTo>
                    <a:lnTo>
                      <a:pt x="3064" y="2107"/>
                    </a:lnTo>
                    <a:lnTo>
                      <a:pt x="3071" y="2181"/>
                    </a:lnTo>
                    <a:lnTo>
                      <a:pt x="3081" y="2258"/>
                    </a:lnTo>
                    <a:lnTo>
                      <a:pt x="3091" y="2335"/>
                    </a:lnTo>
                    <a:lnTo>
                      <a:pt x="3103" y="2414"/>
                    </a:lnTo>
                    <a:lnTo>
                      <a:pt x="3114" y="2493"/>
                    </a:lnTo>
                    <a:lnTo>
                      <a:pt x="3124" y="2568"/>
                    </a:lnTo>
                    <a:lnTo>
                      <a:pt x="3132" y="2639"/>
                    </a:lnTo>
                    <a:lnTo>
                      <a:pt x="3140" y="2704"/>
                    </a:lnTo>
                    <a:lnTo>
                      <a:pt x="3142" y="2734"/>
                    </a:lnTo>
                    <a:lnTo>
                      <a:pt x="3144" y="2762"/>
                    </a:lnTo>
                    <a:lnTo>
                      <a:pt x="3145" y="2788"/>
                    </a:lnTo>
                    <a:lnTo>
                      <a:pt x="3145" y="2812"/>
                    </a:lnTo>
                    <a:lnTo>
                      <a:pt x="3145" y="2835"/>
                    </a:lnTo>
                    <a:lnTo>
                      <a:pt x="3142" y="2853"/>
                    </a:lnTo>
                    <a:lnTo>
                      <a:pt x="3140" y="2870"/>
                    </a:lnTo>
                    <a:lnTo>
                      <a:pt x="3135" y="2882"/>
                    </a:lnTo>
                    <a:lnTo>
                      <a:pt x="3130" y="2892"/>
                    </a:lnTo>
                    <a:lnTo>
                      <a:pt x="3122" y="2900"/>
                    </a:lnTo>
                    <a:lnTo>
                      <a:pt x="3115" y="2902"/>
                    </a:lnTo>
                    <a:lnTo>
                      <a:pt x="3105" y="2902"/>
                    </a:lnTo>
                    <a:lnTo>
                      <a:pt x="3094" y="2897"/>
                    </a:lnTo>
                    <a:lnTo>
                      <a:pt x="3080" y="2888"/>
                    </a:lnTo>
                    <a:lnTo>
                      <a:pt x="3065" y="2876"/>
                    </a:lnTo>
                    <a:lnTo>
                      <a:pt x="3049" y="2858"/>
                    </a:lnTo>
                    <a:lnTo>
                      <a:pt x="3015" y="2821"/>
                    </a:lnTo>
                    <a:lnTo>
                      <a:pt x="2986" y="2785"/>
                    </a:lnTo>
                    <a:lnTo>
                      <a:pt x="2962" y="2750"/>
                    </a:lnTo>
                    <a:lnTo>
                      <a:pt x="2940" y="2717"/>
                    </a:lnTo>
                    <a:lnTo>
                      <a:pt x="2922" y="2685"/>
                    </a:lnTo>
                    <a:lnTo>
                      <a:pt x="2907" y="2654"/>
                    </a:lnTo>
                    <a:lnTo>
                      <a:pt x="2894" y="2622"/>
                    </a:lnTo>
                    <a:lnTo>
                      <a:pt x="2883" y="2591"/>
                    </a:lnTo>
                    <a:lnTo>
                      <a:pt x="2874" y="2561"/>
                    </a:lnTo>
                    <a:lnTo>
                      <a:pt x="2867" y="2530"/>
                    </a:lnTo>
                    <a:lnTo>
                      <a:pt x="2859" y="2499"/>
                    </a:lnTo>
                    <a:lnTo>
                      <a:pt x="2853" y="2466"/>
                    </a:lnTo>
                    <a:lnTo>
                      <a:pt x="2839" y="2399"/>
                    </a:lnTo>
                    <a:lnTo>
                      <a:pt x="2822" y="2325"/>
                    </a:lnTo>
                    <a:lnTo>
                      <a:pt x="2811" y="2280"/>
                    </a:lnTo>
                    <a:lnTo>
                      <a:pt x="2797" y="2228"/>
                    </a:lnTo>
                    <a:lnTo>
                      <a:pt x="2779" y="2169"/>
                    </a:lnTo>
                    <a:lnTo>
                      <a:pt x="2759" y="2105"/>
                    </a:lnTo>
                    <a:lnTo>
                      <a:pt x="2739" y="2038"/>
                    </a:lnTo>
                    <a:lnTo>
                      <a:pt x="2717" y="1971"/>
                    </a:lnTo>
                    <a:lnTo>
                      <a:pt x="2694" y="1904"/>
                    </a:lnTo>
                    <a:lnTo>
                      <a:pt x="2672" y="1841"/>
                    </a:lnTo>
                    <a:lnTo>
                      <a:pt x="2651" y="1782"/>
                    </a:lnTo>
                    <a:lnTo>
                      <a:pt x="2630" y="1731"/>
                    </a:lnTo>
                    <a:lnTo>
                      <a:pt x="2620" y="1709"/>
                    </a:lnTo>
                    <a:lnTo>
                      <a:pt x="2611" y="1689"/>
                    </a:lnTo>
                    <a:lnTo>
                      <a:pt x="2602" y="1671"/>
                    </a:lnTo>
                    <a:lnTo>
                      <a:pt x="2593" y="1658"/>
                    </a:lnTo>
                    <a:lnTo>
                      <a:pt x="2586" y="1646"/>
                    </a:lnTo>
                    <a:lnTo>
                      <a:pt x="2580" y="1640"/>
                    </a:lnTo>
                    <a:lnTo>
                      <a:pt x="2573" y="1636"/>
                    </a:lnTo>
                    <a:lnTo>
                      <a:pt x="2570" y="1636"/>
                    </a:lnTo>
                    <a:lnTo>
                      <a:pt x="2565" y="1641"/>
                    </a:lnTo>
                    <a:lnTo>
                      <a:pt x="2562" y="1650"/>
                    </a:lnTo>
                    <a:lnTo>
                      <a:pt x="2561" y="1664"/>
                    </a:lnTo>
                    <a:lnTo>
                      <a:pt x="2560" y="1683"/>
                    </a:lnTo>
                    <a:lnTo>
                      <a:pt x="2561" y="1706"/>
                    </a:lnTo>
                    <a:lnTo>
                      <a:pt x="2562" y="1733"/>
                    </a:lnTo>
                    <a:lnTo>
                      <a:pt x="2565" y="1763"/>
                    </a:lnTo>
                    <a:lnTo>
                      <a:pt x="2567" y="1796"/>
                    </a:lnTo>
                    <a:lnTo>
                      <a:pt x="2575" y="1870"/>
                    </a:lnTo>
                    <a:lnTo>
                      <a:pt x="2585" y="1952"/>
                    </a:lnTo>
                    <a:lnTo>
                      <a:pt x="2596" y="2041"/>
                    </a:lnTo>
                    <a:lnTo>
                      <a:pt x="2608" y="2132"/>
                    </a:lnTo>
                    <a:lnTo>
                      <a:pt x="2618" y="2223"/>
                    </a:lnTo>
                    <a:lnTo>
                      <a:pt x="2630" y="2314"/>
                    </a:lnTo>
                    <a:lnTo>
                      <a:pt x="2637" y="2400"/>
                    </a:lnTo>
                    <a:lnTo>
                      <a:pt x="2643" y="2479"/>
                    </a:lnTo>
                    <a:lnTo>
                      <a:pt x="2645" y="2515"/>
                    </a:lnTo>
                    <a:lnTo>
                      <a:pt x="2645" y="2549"/>
                    </a:lnTo>
                    <a:lnTo>
                      <a:pt x="2645" y="2580"/>
                    </a:lnTo>
                    <a:lnTo>
                      <a:pt x="2643" y="2606"/>
                    </a:lnTo>
                    <a:lnTo>
                      <a:pt x="2641" y="2631"/>
                    </a:lnTo>
                    <a:lnTo>
                      <a:pt x="2637" y="2651"/>
                    </a:lnTo>
                    <a:lnTo>
                      <a:pt x="2631" y="2666"/>
                    </a:lnTo>
                    <a:lnTo>
                      <a:pt x="2625" y="2677"/>
                    </a:lnTo>
                    <a:lnTo>
                      <a:pt x="2616" y="2684"/>
                    </a:lnTo>
                    <a:lnTo>
                      <a:pt x="2606" y="2685"/>
                    </a:lnTo>
                    <a:lnTo>
                      <a:pt x="2593" y="2681"/>
                    </a:lnTo>
                    <a:lnTo>
                      <a:pt x="2580" y="2671"/>
                    </a:lnTo>
                    <a:lnTo>
                      <a:pt x="2567" y="2659"/>
                    </a:lnTo>
                    <a:lnTo>
                      <a:pt x="2553" y="2645"/>
                    </a:lnTo>
                    <a:lnTo>
                      <a:pt x="2541" y="2630"/>
                    </a:lnTo>
                    <a:lnTo>
                      <a:pt x="2529" y="2614"/>
                    </a:lnTo>
                    <a:lnTo>
                      <a:pt x="2516" y="2595"/>
                    </a:lnTo>
                    <a:lnTo>
                      <a:pt x="2504" y="2576"/>
                    </a:lnTo>
                    <a:lnTo>
                      <a:pt x="2491" y="2556"/>
                    </a:lnTo>
                    <a:lnTo>
                      <a:pt x="2480" y="2535"/>
                    </a:lnTo>
                    <a:lnTo>
                      <a:pt x="2456" y="2490"/>
                    </a:lnTo>
                    <a:lnTo>
                      <a:pt x="2434" y="2441"/>
                    </a:lnTo>
                    <a:lnTo>
                      <a:pt x="2411" y="2390"/>
                    </a:lnTo>
                    <a:lnTo>
                      <a:pt x="2391" y="2335"/>
                    </a:lnTo>
                    <a:lnTo>
                      <a:pt x="2371" y="2279"/>
                    </a:lnTo>
                    <a:lnTo>
                      <a:pt x="2353" y="2222"/>
                    </a:lnTo>
                    <a:lnTo>
                      <a:pt x="2335" y="2162"/>
                    </a:lnTo>
                    <a:lnTo>
                      <a:pt x="2319" y="2103"/>
                    </a:lnTo>
                    <a:lnTo>
                      <a:pt x="2304" y="2043"/>
                    </a:lnTo>
                    <a:lnTo>
                      <a:pt x="2290" y="1985"/>
                    </a:lnTo>
                    <a:lnTo>
                      <a:pt x="2279" y="1927"/>
                    </a:lnTo>
                    <a:lnTo>
                      <a:pt x="2269" y="1870"/>
                    </a:lnTo>
                    <a:lnTo>
                      <a:pt x="2248" y="1760"/>
                    </a:lnTo>
                    <a:lnTo>
                      <a:pt x="2225" y="1651"/>
                    </a:lnTo>
                    <a:lnTo>
                      <a:pt x="2215" y="1600"/>
                    </a:lnTo>
                    <a:lnTo>
                      <a:pt x="2204" y="1552"/>
                    </a:lnTo>
                    <a:lnTo>
                      <a:pt x="2194" y="1509"/>
                    </a:lnTo>
                    <a:lnTo>
                      <a:pt x="2184" y="1470"/>
                    </a:lnTo>
                    <a:lnTo>
                      <a:pt x="2175" y="1438"/>
                    </a:lnTo>
                    <a:lnTo>
                      <a:pt x="2165" y="1412"/>
                    </a:lnTo>
                    <a:lnTo>
                      <a:pt x="2162" y="1402"/>
                    </a:lnTo>
                    <a:lnTo>
                      <a:pt x="2158" y="1394"/>
                    </a:lnTo>
                    <a:lnTo>
                      <a:pt x="2154" y="1388"/>
                    </a:lnTo>
                    <a:lnTo>
                      <a:pt x="2150" y="1386"/>
                    </a:lnTo>
                    <a:lnTo>
                      <a:pt x="2147" y="1384"/>
                    </a:lnTo>
                    <a:lnTo>
                      <a:pt x="2144" y="1386"/>
                    </a:lnTo>
                    <a:lnTo>
                      <a:pt x="2140" y="1391"/>
                    </a:lnTo>
                    <a:lnTo>
                      <a:pt x="2138" y="1397"/>
                    </a:lnTo>
                    <a:lnTo>
                      <a:pt x="2135" y="1407"/>
                    </a:lnTo>
                    <a:lnTo>
                      <a:pt x="2133" y="1421"/>
                    </a:lnTo>
                    <a:lnTo>
                      <a:pt x="2132" y="1436"/>
                    </a:lnTo>
                    <a:lnTo>
                      <a:pt x="2130" y="1455"/>
                    </a:lnTo>
                    <a:lnTo>
                      <a:pt x="2127" y="1500"/>
                    </a:lnTo>
                    <a:lnTo>
                      <a:pt x="2127" y="1550"/>
                    </a:lnTo>
                    <a:lnTo>
                      <a:pt x="2128" y="1605"/>
                    </a:lnTo>
                    <a:lnTo>
                      <a:pt x="2129" y="1663"/>
                    </a:lnTo>
                    <a:lnTo>
                      <a:pt x="2133" y="1721"/>
                    </a:lnTo>
                    <a:lnTo>
                      <a:pt x="2138" y="1782"/>
                    </a:lnTo>
                    <a:lnTo>
                      <a:pt x="2144" y="1845"/>
                    </a:lnTo>
                    <a:lnTo>
                      <a:pt x="2149" y="1906"/>
                    </a:lnTo>
                    <a:lnTo>
                      <a:pt x="2163" y="2026"/>
                    </a:lnTo>
                    <a:lnTo>
                      <a:pt x="2178" y="2133"/>
                    </a:lnTo>
                    <a:lnTo>
                      <a:pt x="2190" y="2224"/>
                    </a:lnTo>
                    <a:lnTo>
                      <a:pt x="2199" y="2290"/>
                    </a:lnTo>
                    <a:lnTo>
                      <a:pt x="2202" y="2320"/>
                    </a:lnTo>
                    <a:lnTo>
                      <a:pt x="2205" y="2355"/>
                    </a:lnTo>
                    <a:lnTo>
                      <a:pt x="2208" y="2395"/>
                    </a:lnTo>
                    <a:lnTo>
                      <a:pt x="2210" y="2438"/>
                    </a:lnTo>
                    <a:lnTo>
                      <a:pt x="2213" y="2481"/>
                    </a:lnTo>
                    <a:lnTo>
                      <a:pt x="2213" y="2524"/>
                    </a:lnTo>
                    <a:lnTo>
                      <a:pt x="2213" y="2564"/>
                    </a:lnTo>
                    <a:lnTo>
                      <a:pt x="2210" y="2600"/>
                    </a:lnTo>
                    <a:lnTo>
                      <a:pt x="2208" y="2616"/>
                    </a:lnTo>
                    <a:lnTo>
                      <a:pt x="2207" y="2631"/>
                    </a:lnTo>
                    <a:lnTo>
                      <a:pt x="2203" y="2644"/>
                    </a:lnTo>
                    <a:lnTo>
                      <a:pt x="2199" y="2655"/>
                    </a:lnTo>
                    <a:lnTo>
                      <a:pt x="2195" y="2662"/>
                    </a:lnTo>
                    <a:lnTo>
                      <a:pt x="2190" y="2669"/>
                    </a:lnTo>
                    <a:lnTo>
                      <a:pt x="2184" y="2672"/>
                    </a:lnTo>
                    <a:lnTo>
                      <a:pt x="2178" y="2672"/>
                    </a:lnTo>
                    <a:lnTo>
                      <a:pt x="2172" y="2670"/>
                    </a:lnTo>
                    <a:lnTo>
                      <a:pt x="2163" y="2664"/>
                    </a:lnTo>
                    <a:lnTo>
                      <a:pt x="2154" y="2655"/>
                    </a:lnTo>
                    <a:lnTo>
                      <a:pt x="2144" y="2641"/>
                    </a:lnTo>
                    <a:lnTo>
                      <a:pt x="2134" y="2624"/>
                    </a:lnTo>
                    <a:lnTo>
                      <a:pt x="2122" y="2603"/>
                    </a:lnTo>
                    <a:lnTo>
                      <a:pt x="2109" y="2578"/>
                    </a:lnTo>
                    <a:lnTo>
                      <a:pt x="2096" y="2548"/>
                    </a:lnTo>
                    <a:lnTo>
                      <a:pt x="2066" y="2485"/>
                    </a:lnTo>
                    <a:lnTo>
                      <a:pt x="2037" y="2427"/>
                    </a:lnTo>
                    <a:lnTo>
                      <a:pt x="2009" y="2372"/>
                    </a:lnTo>
                    <a:lnTo>
                      <a:pt x="1982" y="2319"/>
                    </a:lnTo>
                    <a:lnTo>
                      <a:pt x="1956" y="2271"/>
                    </a:lnTo>
                    <a:lnTo>
                      <a:pt x="1931" y="2222"/>
                    </a:lnTo>
                    <a:lnTo>
                      <a:pt x="1906" y="2174"/>
                    </a:lnTo>
                    <a:lnTo>
                      <a:pt x="1883" y="2128"/>
                    </a:lnTo>
                    <a:lnTo>
                      <a:pt x="1862" y="2081"/>
                    </a:lnTo>
                    <a:lnTo>
                      <a:pt x="1842" y="2032"/>
                    </a:lnTo>
                    <a:lnTo>
                      <a:pt x="1833" y="2007"/>
                    </a:lnTo>
                    <a:lnTo>
                      <a:pt x="1825" y="1982"/>
                    </a:lnTo>
                    <a:lnTo>
                      <a:pt x="1816" y="1956"/>
                    </a:lnTo>
                    <a:lnTo>
                      <a:pt x="1809" y="1930"/>
                    </a:lnTo>
                    <a:lnTo>
                      <a:pt x="1801" y="1902"/>
                    </a:lnTo>
                    <a:lnTo>
                      <a:pt x="1795" y="1874"/>
                    </a:lnTo>
                    <a:lnTo>
                      <a:pt x="1787" y="1845"/>
                    </a:lnTo>
                    <a:lnTo>
                      <a:pt x="1782" y="1815"/>
                    </a:lnTo>
                    <a:lnTo>
                      <a:pt x="1777" y="1784"/>
                    </a:lnTo>
                    <a:lnTo>
                      <a:pt x="1772" y="1751"/>
                    </a:lnTo>
                    <a:lnTo>
                      <a:pt x="1767" y="1718"/>
                    </a:lnTo>
                    <a:lnTo>
                      <a:pt x="1765" y="1683"/>
                    </a:lnTo>
                    <a:lnTo>
                      <a:pt x="1759" y="1610"/>
                    </a:lnTo>
                    <a:lnTo>
                      <a:pt x="1754" y="1538"/>
                    </a:lnTo>
                    <a:lnTo>
                      <a:pt x="1751" y="1467"/>
                    </a:lnTo>
                    <a:lnTo>
                      <a:pt x="1749" y="1396"/>
                    </a:lnTo>
                    <a:lnTo>
                      <a:pt x="1746" y="1328"/>
                    </a:lnTo>
                    <a:lnTo>
                      <a:pt x="1745" y="1263"/>
                    </a:lnTo>
                    <a:lnTo>
                      <a:pt x="1742" y="1203"/>
                    </a:lnTo>
                    <a:lnTo>
                      <a:pt x="1741" y="1148"/>
                    </a:lnTo>
                    <a:lnTo>
                      <a:pt x="1739" y="1100"/>
                    </a:lnTo>
                    <a:lnTo>
                      <a:pt x="1736" y="1059"/>
                    </a:lnTo>
                    <a:lnTo>
                      <a:pt x="1732" y="1026"/>
                    </a:lnTo>
                    <a:lnTo>
                      <a:pt x="1729" y="1004"/>
                    </a:lnTo>
                    <a:lnTo>
                      <a:pt x="1726" y="996"/>
                    </a:lnTo>
                    <a:lnTo>
                      <a:pt x="1722" y="991"/>
                    </a:lnTo>
                    <a:lnTo>
                      <a:pt x="1719" y="989"/>
                    </a:lnTo>
                    <a:lnTo>
                      <a:pt x="1715" y="990"/>
                    </a:lnTo>
                    <a:lnTo>
                      <a:pt x="1711" y="994"/>
                    </a:lnTo>
                    <a:lnTo>
                      <a:pt x="1706" y="1001"/>
                    </a:lnTo>
                    <a:lnTo>
                      <a:pt x="1701" y="1011"/>
                    </a:lnTo>
                    <a:lnTo>
                      <a:pt x="1695" y="1025"/>
                    </a:lnTo>
                    <a:lnTo>
                      <a:pt x="1689" y="1045"/>
                    </a:lnTo>
                    <a:lnTo>
                      <a:pt x="1683" y="1066"/>
                    </a:lnTo>
                    <a:lnTo>
                      <a:pt x="1676" y="1090"/>
                    </a:lnTo>
                    <a:lnTo>
                      <a:pt x="1670" y="1117"/>
                    </a:lnTo>
                    <a:lnTo>
                      <a:pt x="1658" y="1176"/>
                    </a:lnTo>
                    <a:lnTo>
                      <a:pt x="1648" y="1242"/>
                    </a:lnTo>
                    <a:lnTo>
                      <a:pt x="1639" y="1313"/>
                    </a:lnTo>
                    <a:lnTo>
                      <a:pt x="1633" y="1388"/>
                    </a:lnTo>
                    <a:lnTo>
                      <a:pt x="1630" y="1427"/>
                    </a:lnTo>
                    <a:lnTo>
                      <a:pt x="1628" y="1467"/>
                    </a:lnTo>
                    <a:lnTo>
                      <a:pt x="1626" y="1505"/>
                    </a:lnTo>
                    <a:lnTo>
                      <a:pt x="1626" y="1544"/>
                    </a:lnTo>
                    <a:lnTo>
                      <a:pt x="1625" y="1588"/>
                    </a:lnTo>
                    <a:lnTo>
                      <a:pt x="1624" y="1641"/>
                    </a:lnTo>
                    <a:lnTo>
                      <a:pt x="1620" y="1701"/>
                    </a:lnTo>
                    <a:lnTo>
                      <a:pt x="1616" y="1766"/>
                    </a:lnTo>
                    <a:lnTo>
                      <a:pt x="1610" y="1834"/>
                    </a:lnTo>
                    <a:lnTo>
                      <a:pt x="1603" y="1901"/>
                    </a:lnTo>
                    <a:lnTo>
                      <a:pt x="1594" y="1966"/>
                    </a:lnTo>
                    <a:lnTo>
                      <a:pt x="1584" y="2027"/>
                    </a:lnTo>
                    <a:lnTo>
                      <a:pt x="1579" y="2055"/>
                    </a:lnTo>
                    <a:lnTo>
                      <a:pt x="1573" y="2081"/>
                    </a:lnTo>
                    <a:lnTo>
                      <a:pt x="1565" y="2105"/>
                    </a:lnTo>
                    <a:lnTo>
                      <a:pt x="1559" y="2126"/>
                    </a:lnTo>
                    <a:lnTo>
                      <a:pt x="1551" y="2144"/>
                    </a:lnTo>
                    <a:lnTo>
                      <a:pt x="1543" y="2159"/>
                    </a:lnTo>
                    <a:lnTo>
                      <a:pt x="1535" y="2172"/>
                    </a:lnTo>
                    <a:lnTo>
                      <a:pt x="1527" y="2181"/>
                    </a:lnTo>
                    <a:lnTo>
                      <a:pt x="1517" y="2184"/>
                    </a:lnTo>
                    <a:lnTo>
                      <a:pt x="1507" y="2184"/>
                    </a:lnTo>
                    <a:lnTo>
                      <a:pt x="1497" y="2181"/>
                    </a:lnTo>
                    <a:lnTo>
                      <a:pt x="1487" y="2172"/>
                    </a:lnTo>
                    <a:lnTo>
                      <a:pt x="1475" y="2158"/>
                    </a:lnTo>
                    <a:lnTo>
                      <a:pt x="1463" y="2138"/>
                    </a:lnTo>
                    <a:lnTo>
                      <a:pt x="1452" y="2113"/>
                    </a:lnTo>
                    <a:lnTo>
                      <a:pt x="1438" y="2083"/>
                    </a:lnTo>
                    <a:lnTo>
                      <a:pt x="1392" y="1958"/>
                    </a:lnTo>
                    <a:lnTo>
                      <a:pt x="1354" y="1856"/>
                    </a:lnTo>
                    <a:lnTo>
                      <a:pt x="1338" y="1810"/>
                    </a:lnTo>
                    <a:lnTo>
                      <a:pt x="1326" y="1768"/>
                    </a:lnTo>
                    <a:lnTo>
                      <a:pt x="1316" y="1728"/>
                    </a:lnTo>
                    <a:lnTo>
                      <a:pt x="1307" y="1689"/>
                    </a:lnTo>
                    <a:lnTo>
                      <a:pt x="1302" y="1651"/>
                    </a:lnTo>
                    <a:lnTo>
                      <a:pt x="1298" y="1613"/>
                    </a:lnTo>
                    <a:lnTo>
                      <a:pt x="1297" y="1574"/>
                    </a:lnTo>
                    <a:lnTo>
                      <a:pt x="1298" y="1533"/>
                    </a:lnTo>
                    <a:lnTo>
                      <a:pt x="1302" y="1489"/>
                    </a:lnTo>
                    <a:lnTo>
                      <a:pt x="1307" y="1443"/>
                    </a:lnTo>
                    <a:lnTo>
                      <a:pt x="1314" y="1392"/>
                    </a:lnTo>
                    <a:lnTo>
                      <a:pt x="1324" y="1337"/>
                    </a:lnTo>
                    <a:lnTo>
                      <a:pt x="1337" y="1270"/>
                    </a:lnTo>
                    <a:lnTo>
                      <a:pt x="1346" y="1208"/>
                    </a:lnTo>
                    <a:lnTo>
                      <a:pt x="1352" y="1152"/>
                    </a:lnTo>
                    <a:lnTo>
                      <a:pt x="1357" y="1102"/>
                    </a:lnTo>
                    <a:lnTo>
                      <a:pt x="1359" y="1056"/>
                    </a:lnTo>
                    <a:lnTo>
                      <a:pt x="1359" y="1016"/>
                    </a:lnTo>
                    <a:lnTo>
                      <a:pt x="1358" y="980"/>
                    </a:lnTo>
                    <a:lnTo>
                      <a:pt x="1356" y="950"/>
                    </a:lnTo>
                    <a:lnTo>
                      <a:pt x="1352" y="924"/>
                    </a:lnTo>
                    <a:lnTo>
                      <a:pt x="1347" y="903"/>
                    </a:lnTo>
                    <a:lnTo>
                      <a:pt x="1341" y="886"/>
                    </a:lnTo>
                    <a:lnTo>
                      <a:pt x="1334" y="874"/>
                    </a:lnTo>
                    <a:lnTo>
                      <a:pt x="1331" y="869"/>
                    </a:lnTo>
                    <a:lnTo>
                      <a:pt x="1327" y="866"/>
                    </a:lnTo>
                    <a:lnTo>
                      <a:pt x="1323" y="864"/>
                    </a:lnTo>
                    <a:lnTo>
                      <a:pt x="1319" y="863"/>
                    </a:lnTo>
                    <a:lnTo>
                      <a:pt x="1316" y="861"/>
                    </a:lnTo>
                    <a:lnTo>
                      <a:pt x="1312" y="863"/>
                    </a:lnTo>
                    <a:lnTo>
                      <a:pt x="1308" y="864"/>
                    </a:lnTo>
                    <a:lnTo>
                      <a:pt x="1304" y="868"/>
                    </a:lnTo>
                    <a:lnTo>
                      <a:pt x="1296" y="878"/>
                    </a:lnTo>
                    <a:lnTo>
                      <a:pt x="1287" y="889"/>
                    </a:lnTo>
                    <a:lnTo>
                      <a:pt x="1279" y="901"/>
                    </a:lnTo>
                    <a:lnTo>
                      <a:pt x="1273" y="914"/>
                    </a:lnTo>
                    <a:lnTo>
                      <a:pt x="1267" y="929"/>
                    </a:lnTo>
                    <a:lnTo>
                      <a:pt x="1261" y="944"/>
                    </a:lnTo>
                    <a:lnTo>
                      <a:pt x="1256" y="960"/>
                    </a:lnTo>
                    <a:lnTo>
                      <a:pt x="1252" y="976"/>
                    </a:lnTo>
                    <a:lnTo>
                      <a:pt x="1246" y="1011"/>
                    </a:lnTo>
                    <a:lnTo>
                      <a:pt x="1241" y="1049"/>
                    </a:lnTo>
                    <a:lnTo>
                      <a:pt x="1238" y="1087"/>
                    </a:lnTo>
                    <a:lnTo>
                      <a:pt x="1236" y="1127"/>
                    </a:lnTo>
                    <a:lnTo>
                      <a:pt x="1236" y="1168"/>
                    </a:lnTo>
                    <a:lnTo>
                      <a:pt x="1237" y="1211"/>
                    </a:lnTo>
                    <a:lnTo>
                      <a:pt x="1238" y="1252"/>
                    </a:lnTo>
                    <a:lnTo>
                      <a:pt x="1241" y="1292"/>
                    </a:lnTo>
                    <a:lnTo>
                      <a:pt x="1245" y="1371"/>
                    </a:lnTo>
                    <a:lnTo>
                      <a:pt x="1246" y="1440"/>
                    </a:lnTo>
                    <a:lnTo>
                      <a:pt x="1247" y="1478"/>
                    </a:lnTo>
                    <a:lnTo>
                      <a:pt x="1250" y="1522"/>
                    </a:lnTo>
                    <a:lnTo>
                      <a:pt x="1253" y="1573"/>
                    </a:lnTo>
                    <a:lnTo>
                      <a:pt x="1257" y="1628"/>
                    </a:lnTo>
                    <a:lnTo>
                      <a:pt x="1261" y="1684"/>
                    </a:lnTo>
                    <a:lnTo>
                      <a:pt x="1264" y="1741"/>
                    </a:lnTo>
                    <a:lnTo>
                      <a:pt x="1267" y="1796"/>
                    </a:lnTo>
                    <a:lnTo>
                      <a:pt x="1268" y="1847"/>
                    </a:lnTo>
                    <a:lnTo>
                      <a:pt x="1268" y="1870"/>
                    </a:lnTo>
                    <a:lnTo>
                      <a:pt x="1268" y="1892"/>
                    </a:lnTo>
                    <a:lnTo>
                      <a:pt x="1266" y="1912"/>
                    </a:lnTo>
                    <a:lnTo>
                      <a:pt x="1264" y="1930"/>
                    </a:lnTo>
                    <a:lnTo>
                      <a:pt x="1262" y="1946"/>
                    </a:lnTo>
                    <a:lnTo>
                      <a:pt x="1258" y="1958"/>
                    </a:lnTo>
                    <a:lnTo>
                      <a:pt x="1253" y="1968"/>
                    </a:lnTo>
                    <a:lnTo>
                      <a:pt x="1248" y="1976"/>
                    </a:lnTo>
                    <a:lnTo>
                      <a:pt x="1241" y="1978"/>
                    </a:lnTo>
                    <a:lnTo>
                      <a:pt x="1233" y="1978"/>
                    </a:lnTo>
                    <a:lnTo>
                      <a:pt x="1225" y="1975"/>
                    </a:lnTo>
                    <a:lnTo>
                      <a:pt x="1215" y="1967"/>
                    </a:lnTo>
                    <a:lnTo>
                      <a:pt x="1203" y="1955"/>
                    </a:lnTo>
                    <a:lnTo>
                      <a:pt x="1191" y="1939"/>
                    </a:lnTo>
                    <a:lnTo>
                      <a:pt x="1177" y="1917"/>
                    </a:lnTo>
                    <a:lnTo>
                      <a:pt x="1162" y="1890"/>
                    </a:lnTo>
                    <a:lnTo>
                      <a:pt x="1131" y="1834"/>
                    </a:lnTo>
                    <a:lnTo>
                      <a:pt x="1102" y="1780"/>
                    </a:lnTo>
                    <a:lnTo>
                      <a:pt x="1075" y="1730"/>
                    </a:lnTo>
                    <a:lnTo>
                      <a:pt x="1051" y="1681"/>
                    </a:lnTo>
                    <a:lnTo>
                      <a:pt x="1030" y="1634"/>
                    </a:lnTo>
                    <a:lnTo>
                      <a:pt x="1011" y="1588"/>
                    </a:lnTo>
                    <a:lnTo>
                      <a:pt x="1004" y="1565"/>
                    </a:lnTo>
                    <a:lnTo>
                      <a:pt x="995" y="1542"/>
                    </a:lnTo>
                    <a:lnTo>
                      <a:pt x="989" y="1518"/>
                    </a:lnTo>
                    <a:lnTo>
                      <a:pt x="982" y="1494"/>
                    </a:lnTo>
                    <a:lnTo>
                      <a:pt x="976" y="1470"/>
                    </a:lnTo>
                    <a:lnTo>
                      <a:pt x="971" y="1445"/>
                    </a:lnTo>
                    <a:lnTo>
                      <a:pt x="966" y="1421"/>
                    </a:lnTo>
                    <a:lnTo>
                      <a:pt x="963" y="1394"/>
                    </a:lnTo>
                    <a:lnTo>
                      <a:pt x="960" y="1368"/>
                    </a:lnTo>
                    <a:lnTo>
                      <a:pt x="958" y="1341"/>
                    </a:lnTo>
                    <a:lnTo>
                      <a:pt x="955" y="1312"/>
                    </a:lnTo>
                    <a:lnTo>
                      <a:pt x="954" y="1283"/>
                    </a:lnTo>
                    <a:lnTo>
                      <a:pt x="954" y="1253"/>
                    </a:lnTo>
                    <a:lnTo>
                      <a:pt x="954" y="1222"/>
                    </a:lnTo>
                    <a:lnTo>
                      <a:pt x="955" y="1190"/>
                    </a:lnTo>
                    <a:lnTo>
                      <a:pt x="956" y="1156"/>
                    </a:lnTo>
                    <a:lnTo>
                      <a:pt x="961" y="1084"/>
                    </a:lnTo>
                    <a:lnTo>
                      <a:pt x="969" y="1005"/>
                    </a:lnTo>
                    <a:lnTo>
                      <a:pt x="977" y="930"/>
                    </a:lnTo>
                    <a:lnTo>
                      <a:pt x="984" y="866"/>
                    </a:lnTo>
                    <a:lnTo>
                      <a:pt x="989" y="814"/>
                    </a:lnTo>
                    <a:lnTo>
                      <a:pt x="990" y="770"/>
                    </a:lnTo>
                    <a:lnTo>
                      <a:pt x="990" y="752"/>
                    </a:lnTo>
                    <a:lnTo>
                      <a:pt x="989" y="735"/>
                    </a:lnTo>
                    <a:lnTo>
                      <a:pt x="987" y="722"/>
                    </a:lnTo>
                    <a:lnTo>
                      <a:pt x="985" y="709"/>
                    </a:lnTo>
                    <a:lnTo>
                      <a:pt x="982" y="700"/>
                    </a:lnTo>
                    <a:lnTo>
                      <a:pt x="980" y="692"/>
                    </a:lnTo>
                    <a:lnTo>
                      <a:pt x="976" y="685"/>
                    </a:lnTo>
                    <a:lnTo>
                      <a:pt x="972" y="682"/>
                    </a:lnTo>
                    <a:lnTo>
                      <a:pt x="968" y="678"/>
                    </a:lnTo>
                    <a:lnTo>
                      <a:pt x="963" y="677"/>
                    </a:lnTo>
                    <a:lnTo>
                      <a:pt x="956" y="678"/>
                    </a:lnTo>
                    <a:lnTo>
                      <a:pt x="950" y="679"/>
                    </a:lnTo>
                    <a:lnTo>
                      <a:pt x="943" y="683"/>
                    </a:lnTo>
                    <a:lnTo>
                      <a:pt x="935" y="687"/>
                    </a:lnTo>
                    <a:lnTo>
                      <a:pt x="926" y="693"/>
                    </a:lnTo>
                    <a:lnTo>
                      <a:pt x="919" y="699"/>
                    </a:lnTo>
                    <a:lnTo>
                      <a:pt x="899" y="715"/>
                    </a:lnTo>
                    <a:lnTo>
                      <a:pt x="879" y="735"/>
                    </a:lnTo>
                    <a:lnTo>
                      <a:pt x="855" y="758"/>
                    </a:lnTo>
                    <a:lnTo>
                      <a:pt x="830" y="783"/>
                    </a:lnTo>
                    <a:lnTo>
                      <a:pt x="819" y="798"/>
                    </a:lnTo>
                    <a:lnTo>
                      <a:pt x="809" y="816"/>
                    </a:lnTo>
                    <a:lnTo>
                      <a:pt x="802" y="839"/>
                    </a:lnTo>
                    <a:lnTo>
                      <a:pt x="795" y="864"/>
                    </a:lnTo>
                    <a:lnTo>
                      <a:pt x="792" y="891"/>
                    </a:lnTo>
                    <a:lnTo>
                      <a:pt x="789" y="921"/>
                    </a:lnTo>
                    <a:lnTo>
                      <a:pt x="788" y="954"/>
                    </a:lnTo>
                    <a:lnTo>
                      <a:pt x="788" y="987"/>
                    </a:lnTo>
                    <a:lnTo>
                      <a:pt x="789" y="1024"/>
                    </a:lnTo>
                    <a:lnTo>
                      <a:pt x="792" y="1060"/>
                    </a:lnTo>
                    <a:lnTo>
                      <a:pt x="794" y="1099"/>
                    </a:lnTo>
                    <a:lnTo>
                      <a:pt x="798" y="1137"/>
                    </a:lnTo>
                    <a:lnTo>
                      <a:pt x="807" y="1215"/>
                    </a:lnTo>
                    <a:lnTo>
                      <a:pt x="814" y="1292"/>
                    </a:lnTo>
                    <a:lnTo>
                      <a:pt x="823" y="1366"/>
                    </a:lnTo>
                    <a:lnTo>
                      <a:pt x="828" y="1434"/>
                    </a:lnTo>
                    <a:lnTo>
                      <a:pt x="829" y="1465"/>
                    </a:lnTo>
                    <a:lnTo>
                      <a:pt x="830" y="1494"/>
                    </a:lnTo>
                    <a:lnTo>
                      <a:pt x="830" y="1522"/>
                    </a:lnTo>
                    <a:lnTo>
                      <a:pt x="828" y="1545"/>
                    </a:lnTo>
                    <a:lnTo>
                      <a:pt x="824" y="1565"/>
                    </a:lnTo>
                    <a:lnTo>
                      <a:pt x="819" y="1582"/>
                    </a:lnTo>
                    <a:lnTo>
                      <a:pt x="813" y="1595"/>
                    </a:lnTo>
                    <a:lnTo>
                      <a:pt x="804" y="1604"/>
                    </a:lnTo>
                    <a:lnTo>
                      <a:pt x="793" y="1609"/>
                    </a:lnTo>
                    <a:lnTo>
                      <a:pt x="780" y="1609"/>
                    </a:lnTo>
                    <a:lnTo>
                      <a:pt x="765" y="1604"/>
                    </a:lnTo>
                    <a:lnTo>
                      <a:pt x="747" y="1594"/>
                    </a:lnTo>
                    <a:lnTo>
                      <a:pt x="703" y="1564"/>
                    </a:lnTo>
                    <a:lnTo>
                      <a:pt x="653" y="1528"/>
                    </a:lnTo>
                    <a:lnTo>
                      <a:pt x="599" y="1485"/>
                    </a:lnTo>
                    <a:lnTo>
                      <a:pt x="541" y="1438"/>
                    </a:lnTo>
                    <a:lnTo>
                      <a:pt x="480" y="1386"/>
                    </a:lnTo>
                    <a:lnTo>
                      <a:pt x="417" y="1328"/>
                    </a:lnTo>
                    <a:lnTo>
                      <a:pt x="386" y="1298"/>
                    </a:lnTo>
                    <a:lnTo>
                      <a:pt x="355" y="1268"/>
                    </a:lnTo>
                    <a:lnTo>
                      <a:pt x="324" y="1237"/>
                    </a:lnTo>
                    <a:lnTo>
                      <a:pt x="294" y="1205"/>
                    </a:lnTo>
                    <a:lnTo>
                      <a:pt x="264" y="1172"/>
                    </a:lnTo>
                    <a:lnTo>
                      <a:pt x="235" y="1138"/>
                    </a:lnTo>
                    <a:lnTo>
                      <a:pt x="208" y="1105"/>
                    </a:lnTo>
                    <a:lnTo>
                      <a:pt x="180" y="1071"/>
                    </a:lnTo>
                    <a:lnTo>
                      <a:pt x="155" y="1036"/>
                    </a:lnTo>
                    <a:lnTo>
                      <a:pt x="130" y="1001"/>
                    </a:lnTo>
                    <a:lnTo>
                      <a:pt x="108" y="966"/>
                    </a:lnTo>
                    <a:lnTo>
                      <a:pt x="88" y="933"/>
                    </a:lnTo>
                    <a:lnTo>
                      <a:pt x="68" y="898"/>
                    </a:lnTo>
                    <a:lnTo>
                      <a:pt x="52" y="863"/>
                    </a:lnTo>
                    <a:lnTo>
                      <a:pt x="37" y="828"/>
                    </a:lnTo>
                    <a:lnTo>
                      <a:pt x="24" y="793"/>
                    </a:lnTo>
                    <a:lnTo>
                      <a:pt x="14" y="759"/>
                    </a:lnTo>
                    <a:lnTo>
                      <a:pt x="7" y="725"/>
                    </a:lnTo>
                    <a:lnTo>
                      <a:pt x="2" y="692"/>
                    </a:lnTo>
                    <a:lnTo>
                      <a:pt x="0" y="659"/>
                    </a:lnTo>
                    <a:lnTo>
                      <a:pt x="0" y="594"/>
                    </a:lnTo>
                    <a:lnTo>
                      <a:pt x="2" y="531"/>
                    </a:lnTo>
                    <a:lnTo>
                      <a:pt x="3" y="499"/>
                    </a:lnTo>
                    <a:lnTo>
                      <a:pt x="5" y="467"/>
                    </a:lnTo>
                    <a:lnTo>
                      <a:pt x="8" y="437"/>
                    </a:lnTo>
                    <a:lnTo>
                      <a:pt x="10" y="406"/>
                    </a:lnTo>
                    <a:lnTo>
                      <a:pt x="15" y="376"/>
                    </a:lnTo>
                    <a:lnTo>
                      <a:pt x="20" y="347"/>
                    </a:lnTo>
                    <a:lnTo>
                      <a:pt x="25" y="318"/>
                    </a:lnTo>
                    <a:lnTo>
                      <a:pt x="33" y="291"/>
                    </a:lnTo>
                    <a:lnTo>
                      <a:pt x="40" y="264"/>
                    </a:lnTo>
                    <a:lnTo>
                      <a:pt x="50" y="237"/>
                    </a:lnTo>
                    <a:lnTo>
                      <a:pt x="60" y="212"/>
                    </a:lnTo>
                    <a:lnTo>
                      <a:pt x="73" y="189"/>
                    </a:lnTo>
                    <a:lnTo>
                      <a:pt x="87" y="165"/>
                    </a:lnTo>
                    <a:lnTo>
                      <a:pt x="102" y="144"/>
                    </a:lnTo>
                    <a:lnTo>
                      <a:pt x="119" y="122"/>
                    </a:lnTo>
                    <a:lnTo>
                      <a:pt x="138" y="104"/>
                    </a:lnTo>
                    <a:lnTo>
                      <a:pt x="158" y="86"/>
                    </a:lnTo>
                    <a:lnTo>
                      <a:pt x="180" y="70"/>
                    </a:lnTo>
                    <a:lnTo>
                      <a:pt x="205" y="55"/>
                    </a:lnTo>
                    <a:lnTo>
                      <a:pt x="233" y="41"/>
                    </a:lnTo>
                    <a:lnTo>
                      <a:pt x="261" y="30"/>
                    </a:lnTo>
                    <a:lnTo>
                      <a:pt x="292" y="20"/>
                    </a:lnTo>
                    <a:lnTo>
                      <a:pt x="326" y="13"/>
                    </a:lnTo>
                    <a:lnTo>
                      <a:pt x="362" y="6"/>
                    </a:lnTo>
                    <a:lnTo>
                      <a:pt x="401" y="3"/>
                    </a:lnTo>
                    <a:lnTo>
                      <a:pt x="442" y="0"/>
                    </a:lnTo>
                    <a:lnTo>
                      <a:pt x="487" y="0"/>
                    </a:lnTo>
                    <a:lnTo>
                      <a:pt x="535" y="3"/>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35" name="Freeform 78">
                <a:extLst>
                  <a:ext uri="{FF2B5EF4-FFF2-40B4-BE49-F238E27FC236}">
                    <a16:creationId xmlns:a16="http://schemas.microsoft.com/office/drawing/2014/main" xmlns="" id="{7BEEFC9D-0CF3-8346-E8FA-9FD18EA54B4F}"/>
                  </a:ext>
                </a:extLst>
              </p:cNvPr>
              <p:cNvSpPr>
                <a:spLocks/>
              </p:cNvSpPr>
              <p:nvPr/>
            </p:nvSpPr>
            <p:spPr bwMode="auto">
              <a:xfrm>
                <a:off x="2619" y="2336"/>
                <a:ext cx="354" cy="1097"/>
              </a:xfrm>
              <a:custGeom>
                <a:avLst/>
                <a:gdLst>
                  <a:gd name="T0" fmla="*/ 0 w 1771"/>
                  <a:gd name="T1" fmla="*/ 0 h 5487"/>
                  <a:gd name="T2" fmla="*/ 0 w 1771"/>
                  <a:gd name="T3" fmla="*/ 0 h 5487"/>
                  <a:gd name="T4" fmla="*/ 0 w 1771"/>
                  <a:gd name="T5" fmla="*/ 0 h 5487"/>
                  <a:gd name="T6" fmla="*/ 0 w 1771"/>
                  <a:gd name="T7" fmla="*/ 0 h 5487"/>
                  <a:gd name="T8" fmla="*/ 0 w 1771"/>
                  <a:gd name="T9" fmla="*/ 0 h 5487"/>
                  <a:gd name="T10" fmla="*/ 0 w 1771"/>
                  <a:gd name="T11" fmla="*/ 0 h 5487"/>
                  <a:gd name="T12" fmla="*/ 0 w 1771"/>
                  <a:gd name="T13" fmla="*/ 0 h 5487"/>
                  <a:gd name="T14" fmla="*/ 0 w 1771"/>
                  <a:gd name="T15" fmla="*/ 0 h 5487"/>
                  <a:gd name="T16" fmla="*/ 0 w 1771"/>
                  <a:gd name="T17" fmla="*/ 0 h 5487"/>
                  <a:gd name="T18" fmla="*/ 0 w 1771"/>
                  <a:gd name="T19" fmla="*/ 0 h 5487"/>
                  <a:gd name="T20" fmla="*/ 0 w 1771"/>
                  <a:gd name="T21" fmla="*/ 0 h 5487"/>
                  <a:gd name="T22" fmla="*/ 0 w 1771"/>
                  <a:gd name="T23" fmla="*/ 0 h 5487"/>
                  <a:gd name="T24" fmla="*/ 0 w 1771"/>
                  <a:gd name="T25" fmla="*/ 0 h 5487"/>
                  <a:gd name="T26" fmla="*/ 0 w 1771"/>
                  <a:gd name="T27" fmla="*/ 0 h 5487"/>
                  <a:gd name="T28" fmla="*/ 0 w 1771"/>
                  <a:gd name="T29" fmla="*/ 0 h 5487"/>
                  <a:gd name="T30" fmla="*/ 0 w 1771"/>
                  <a:gd name="T31" fmla="*/ 0 h 5487"/>
                  <a:gd name="T32" fmla="*/ 0 w 1771"/>
                  <a:gd name="T33" fmla="*/ 0 h 5487"/>
                  <a:gd name="T34" fmla="*/ 0 w 1771"/>
                  <a:gd name="T35" fmla="*/ 0 h 5487"/>
                  <a:gd name="T36" fmla="*/ 0 w 1771"/>
                  <a:gd name="T37" fmla="*/ 0 h 5487"/>
                  <a:gd name="T38" fmla="*/ 0 w 1771"/>
                  <a:gd name="T39" fmla="*/ 0 h 5487"/>
                  <a:gd name="T40" fmla="*/ 0 w 1771"/>
                  <a:gd name="T41" fmla="*/ 0 h 5487"/>
                  <a:gd name="T42" fmla="*/ 0 w 1771"/>
                  <a:gd name="T43" fmla="*/ 0 h 5487"/>
                  <a:gd name="T44" fmla="*/ 0 w 1771"/>
                  <a:gd name="T45" fmla="*/ 0 h 5487"/>
                  <a:gd name="T46" fmla="*/ 0 w 1771"/>
                  <a:gd name="T47" fmla="*/ 0 h 5487"/>
                  <a:gd name="T48" fmla="*/ 0 w 1771"/>
                  <a:gd name="T49" fmla="*/ 0 h 5487"/>
                  <a:gd name="T50" fmla="*/ 0 w 1771"/>
                  <a:gd name="T51" fmla="*/ 0 h 5487"/>
                  <a:gd name="T52" fmla="*/ 0 w 1771"/>
                  <a:gd name="T53" fmla="*/ 0 h 5487"/>
                  <a:gd name="T54" fmla="*/ 0 w 1771"/>
                  <a:gd name="T55" fmla="*/ 0 h 5487"/>
                  <a:gd name="T56" fmla="*/ 0 w 1771"/>
                  <a:gd name="T57" fmla="*/ 0 h 5487"/>
                  <a:gd name="T58" fmla="*/ 0 w 1771"/>
                  <a:gd name="T59" fmla="*/ 0 h 5487"/>
                  <a:gd name="T60" fmla="*/ 0 w 1771"/>
                  <a:gd name="T61" fmla="*/ 0 h 5487"/>
                  <a:gd name="T62" fmla="*/ 0 w 1771"/>
                  <a:gd name="T63" fmla="*/ 0 h 5487"/>
                  <a:gd name="T64" fmla="*/ 0 w 1771"/>
                  <a:gd name="T65" fmla="*/ 0 h 5487"/>
                  <a:gd name="T66" fmla="*/ 0 w 1771"/>
                  <a:gd name="T67" fmla="*/ 0 h 5487"/>
                  <a:gd name="T68" fmla="*/ 0 w 1771"/>
                  <a:gd name="T69" fmla="*/ 0 h 5487"/>
                  <a:gd name="T70" fmla="*/ 0 w 1771"/>
                  <a:gd name="T71" fmla="*/ 0 h 5487"/>
                  <a:gd name="T72" fmla="*/ 0 w 1771"/>
                  <a:gd name="T73" fmla="*/ 0 h 5487"/>
                  <a:gd name="T74" fmla="*/ 0 w 1771"/>
                  <a:gd name="T75" fmla="*/ 0 h 5487"/>
                  <a:gd name="T76" fmla="*/ 0 w 1771"/>
                  <a:gd name="T77" fmla="*/ 0 h 5487"/>
                  <a:gd name="T78" fmla="*/ 0 w 1771"/>
                  <a:gd name="T79" fmla="*/ 0 h 5487"/>
                  <a:gd name="T80" fmla="*/ 0 w 1771"/>
                  <a:gd name="T81" fmla="*/ 0 h 5487"/>
                  <a:gd name="T82" fmla="*/ 0 w 1771"/>
                  <a:gd name="T83" fmla="*/ 0 h 5487"/>
                  <a:gd name="T84" fmla="*/ 0 w 1771"/>
                  <a:gd name="T85" fmla="*/ 0 h 5487"/>
                  <a:gd name="T86" fmla="*/ 0 w 1771"/>
                  <a:gd name="T87" fmla="*/ 0 h 5487"/>
                  <a:gd name="T88" fmla="*/ 0 w 1771"/>
                  <a:gd name="T89" fmla="*/ 0 h 5487"/>
                  <a:gd name="T90" fmla="*/ 0 w 1771"/>
                  <a:gd name="T91" fmla="*/ 0 h 5487"/>
                  <a:gd name="T92" fmla="*/ 0 w 1771"/>
                  <a:gd name="T93" fmla="*/ 0 h 5487"/>
                  <a:gd name="T94" fmla="*/ 0 w 1771"/>
                  <a:gd name="T95" fmla="*/ 0 h 5487"/>
                  <a:gd name="T96" fmla="*/ 0 w 1771"/>
                  <a:gd name="T97" fmla="*/ 0 h 5487"/>
                  <a:gd name="T98" fmla="*/ 0 w 1771"/>
                  <a:gd name="T99" fmla="*/ 0 h 5487"/>
                  <a:gd name="T100" fmla="*/ 0 w 1771"/>
                  <a:gd name="T101" fmla="*/ 0 h 5487"/>
                  <a:gd name="T102" fmla="*/ 0 w 1771"/>
                  <a:gd name="T103" fmla="*/ 0 h 5487"/>
                  <a:gd name="T104" fmla="*/ 0 w 1771"/>
                  <a:gd name="T105" fmla="*/ 0 h 5487"/>
                  <a:gd name="T106" fmla="*/ 0 w 1771"/>
                  <a:gd name="T107" fmla="*/ 0 h 5487"/>
                  <a:gd name="T108" fmla="*/ 0 w 1771"/>
                  <a:gd name="T109" fmla="*/ 0 h 5487"/>
                  <a:gd name="T110" fmla="*/ 0 w 1771"/>
                  <a:gd name="T111" fmla="*/ 0 h 5487"/>
                  <a:gd name="T112" fmla="*/ 0 w 1771"/>
                  <a:gd name="T113" fmla="*/ 0 h 5487"/>
                  <a:gd name="T114" fmla="*/ 0 w 1771"/>
                  <a:gd name="T115" fmla="*/ 0 h 5487"/>
                  <a:gd name="T116" fmla="*/ 0 w 1771"/>
                  <a:gd name="T117" fmla="*/ 0 h 5487"/>
                  <a:gd name="T118" fmla="*/ 0 w 1771"/>
                  <a:gd name="T119" fmla="*/ 0 h 5487"/>
                  <a:gd name="T120" fmla="*/ 0 w 1771"/>
                  <a:gd name="T121" fmla="*/ 0 h 54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1"/>
                  <a:gd name="T184" fmla="*/ 0 h 5487"/>
                  <a:gd name="T185" fmla="*/ 1771 w 1771"/>
                  <a:gd name="T186" fmla="*/ 5487 h 54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1" h="5487">
                    <a:moveTo>
                      <a:pt x="1188" y="69"/>
                    </a:moveTo>
                    <a:lnTo>
                      <a:pt x="1211" y="86"/>
                    </a:lnTo>
                    <a:lnTo>
                      <a:pt x="1234" y="105"/>
                    </a:lnTo>
                    <a:lnTo>
                      <a:pt x="1259" y="126"/>
                    </a:lnTo>
                    <a:lnTo>
                      <a:pt x="1283" y="148"/>
                    </a:lnTo>
                    <a:lnTo>
                      <a:pt x="1308" y="172"/>
                    </a:lnTo>
                    <a:lnTo>
                      <a:pt x="1333" y="198"/>
                    </a:lnTo>
                    <a:lnTo>
                      <a:pt x="1358" y="225"/>
                    </a:lnTo>
                    <a:lnTo>
                      <a:pt x="1383" y="253"/>
                    </a:lnTo>
                    <a:lnTo>
                      <a:pt x="1408" y="282"/>
                    </a:lnTo>
                    <a:lnTo>
                      <a:pt x="1433" y="312"/>
                    </a:lnTo>
                    <a:lnTo>
                      <a:pt x="1456" y="343"/>
                    </a:lnTo>
                    <a:lnTo>
                      <a:pt x="1480" y="376"/>
                    </a:lnTo>
                    <a:lnTo>
                      <a:pt x="1504" y="408"/>
                    </a:lnTo>
                    <a:lnTo>
                      <a:pt x="1527" y="441"/>
                    </a:lnTo>
                    <a:lnTo>
                      <a:pt x="1550" y="474"/>
                    </a:lnTo>
                    <a:lnTo>
                      <a:pt x="1571" y="508"/>
                    </a:lnTo>
                    <a:lnTo>
                      <a:pt x="1592" y="542"/>
                    </a:lnTo>
                    <a:lnTo>
                      <a:pt x="1614" y="575"/>
                    </a:lnTo>
                    <a:lnTo>
                      <a:pt x="1632" y="609"/>
                    </a:lnTo>
                    <a:lnTo>
                      <a:pt x="1651" y="643"/>
                    </a:lnTo>
                    <a:lnTo>
                      <a:pt x="1668" y="676"/>
                    </a:lnTo>
                    <a:lnTo>
                      <a:pt x="1685" y="709"/>
                    </a:lnTo>
                    <a:lnTo>
                      <a:pt x="1700" y="741"/>
                    </a:lnTo>
                    <a:lnTo>
                      <a:pt x="1715" y="773"/>
                    </a:lnTo>
                    <a:lnTo>
                      <a:pt x="1727" y="804"/>
                    </a:lnTo>
                    <a:lnTo>
                      <a:pt x="1738" y="834"/>
                    </a:lnTo>
                    <a:lnTo>
                      <a:pt x="1747" y="862"/>
                    </a:lnTo>
                    <a:lnTo>
                      <a:pt x="1756" y="890"/>
                    </a:lnTo>
                    <a:lnTo>
                      <a:pt x="1762" y="916"/>
                    </a:lnTo>
                    <a:lnTo>
                      <a:pt x="1767" y="942"/>
                    </a:lnTo>
                    <a:lnTo>
                      <a:pt x="1770" y="966"/>
                    </a:lnTo>
                    <a:lnTo>
                      <a:pt x="1771" y="987"/>
                    </a:lnTo>
                    <a:lnTo>
                      <a:pt x="1770" y="1028"/>
                    </a:lnTo>
                    <a:lnTo>
                      <a:pt x="1768" y="1067"/>
                    </a:lnTo>
                    <a:lnTo>
                      <a:pt x="1767" y="1102"/>
                    </a:lnTo>
                    <a:lnTo>
                      <a:pt x="1763" y="1133"/>
                    </a:lnTo>
                    <a:lnTo>
                      <a:pt x="1758" y="1161"/>
                    </a:lnTo>
                    <a:lnTo>
                      <a:pt x="1753" y="1184"/>
                    </a:lnTo>
                    <a:lnTo>
                      <a:pt x="1750" y="1194"/>
                    </a:lnTo>
                    <a:lnTo>
                      <a:pt x="1746" y="1202"/>
                    </a:lnTo>
                    <a:lnTo>
                      <a:pt x="1742" y="1209"/>
                    </a:lnTo>
                    <a:lnTo>
                      <a:pt x="1738" y="1216"/>
                    </a:lnTo>
                    <a:lnTo>
                      <a:pt x="1733" y="1219"/>
                    </a:lnTo>
                    <a:lnTo>
                      <a:pt x="1728" y="1222"/>
                    </a:lnTo>
                    <a:lnTo>
                      <a:pt x="1722" y="1223"/>
                    </a:lnTo>
                    <a:lnTo>
                      <a:pt x="1717" y="1222"/>
                    </a:lnTo>
                    <a:lnTo>
                      <a:pt x="1711" y="1219"/>
                    </a:lnTo>
                    <a:lnTo>
                      <a:pt x="1703" y="1214"/>
                    </a:lnTo>
                    <a:lnTo>
                      <a:pt x="1697" y="1208"/>
                    </a:lnTo>
                    <a:lnTo>
                      <a:pt x="1690" y="1201"/>
                    </a:lnTo>
                    <a:lnTo>
                      <a:pt x="1681" y="1191"/>
                    </a:lnTo>
                    <a:lnTo>
                      <a:pt x="1673" y="1178"/>
                    </a:lnTo>
                    <a:lnTo>
                      <a:pt x="1663" y="1163"/>
                    </a:lnTo>
                    <a:lnTo>
                      <a:pt x="1655" y="1147"/>
                    </a:lnTo>
                    <a:lnTo>
                      <a:pt x="1635" y="1107"/>
                    </a:lnTo>
                    <a:lnTo>
                      <a:pt x="1612" y="1057"/>
                    </a:lnTo>
                    <a:lnTo>
                      <a:pt x="1566" y="942"/>
                    </a:lnTo>
                    <a:lnTo>
                      <a:pt x="1518" y="826"/>
                    </a:lnTo>
                    <a:lnTo>
                      <a:pt x="1493" y="768"/>
                    </a:lnTo>
                    <a:lnTo>
                      <a:pt x="1466" y="709"/>
                    </a:lnTo>
                    <a:lnTo>
                      <a:pt x="1440" y="653"/>
                    </a:lnTo>
                    <a:lnTo>
                      <a:pt x="1413" y="598"/>
                    </a:lnTo>
                    <a:lnTo>
                      <a:pt x="1384" y="545"/>
                    </a:lnTo>
                    <a:lnTo>
                      <a:pt x="1355" y="495"/>
                    </a:lnTo>
                    <a:lnTo>
                      <a:pt x="1340" y="470"/>
                    </a:lnTo>
                    <a:lnTo>
                      <a:pt x="1325" y="448"/>
                    </a:lnTo>
                    <a:lnTo>
                      <a:pt x="1310" y="426"/>
                    </a:lnTo>
                    <a:lnTo>
                      <a:pt x="1295" y="404"/>
                    </a:lnTo>
                    <a:lnTo>
                      <a:pt x="1280" y="384"/>
                    </a:lnTo>
                    <a:lnTo>
                      <a:pt x="1264" y="364"/>
                    </a:lnTo>
                    <a:lnTo>
                      <a:pt x="1249" y="347"/>
                    </a:lnTo>
                    <a:lnTo>
                      <a:pt x="1233" y="331"/>
                    </a:lnTo>
                    <a:lnTo>
                      <a:pt x="1217" y="314"/>
                    </a:lnTo>
                    <a:lnTo>
                      <a:pt x="1201" y="301"/>
                    </a:lnTo>
                    <a:lnTo>
                      <a:pt x="1184" y="287"/>
                    </a:lnTo>
                    <a:lnTo>
                      <a:pt x="1168" y="276"/>
                    </a:lnTo>
                    <a:lnTo>
                      <a:pt x="1148" y="263"/>
                    </a:lnTo>
                    <a:lnTo>
                      <a:pt x="1129" y="252"/>
                    </a:lnTo>
                    <a:lnTo>
                      <a:pt x="1113" y="243"/>
                    </a:lnTo>
                    <a:lnTo>
                      <a:pt x="1099" y="235"/>
                    </a:lnTo>
                    <a:lnTo>
                      <a:pt x="1086" y="230"/>
                    </a:lnTo>
                    <a:lnTo>
                      <a:pt x="1075" y="225"/>
                    </a:lnTo>
                    <a:lnTo>
                      <a:pt x="1065" y="222"/>
                    </a:lnTo>
                    <a:lnTo>
                      <a:pt x="1057" y="221"/>
                    </a:lnTo>
                    <a:lnTo>
                      <a:pt x="1050" y="221"/>
                    </a:lnTo>
                    <a:lnTo>
                      <a:pt x="1045" y="222"/>
                    </a:lnTo>
                    <a:lnTo>
                      <a:pt x="1040" y="225"/>
                    </a:lnTo>
                    <a:lnTo>
                      <a:pt x="1037" y="228"/>
                    </a:lnTo>
                    <a:lnTo>
                      <a:pt x="1035" y="233"/>
                    </a:lnTo>
                    <a:lnTo>
                      <a:pt x="1035" y="238"/>
                    </a:lnTo>
                    <a:lnTo>
                      <a:pt x="1035" y="246"/>
                    </a:lnTo>
                    <a:lnTo>
                      <a:pt x="1036" y="253"/>
                    </a:lnTo>
                    <a:lnTo>
                      <a:pt x="1041" y="271"/>
                    </a:lnTo>
                    <a:lnTo>
                      <a:pt x="1048" y="291"/>
                    </a:lnTo>
                    <a:lnTo>
                      <a:pt x="1060" y="313"/>
                    </a:lnTo>
                    <a:lnTo>
                      <a:pt x="1072" y="337"/>
                    </a:lnTo>
                    <a:lnTo>
                      <a:pt x="1102" y="386"/>
                    </a:lnTo>
                    <a:lnTo>
                      <a:pt x="1133" y="434"/>
                    </a:lnTo>
                    <a:lnTo>
                      <a:pt x="1152" y="458"/>
                    </a:lnTo>
                    <a:lnTo>
                      <a:pt x="1176" y="483"/>
                    </a:lnTo>
                    <a:lnTo>
                      <a:pt x="1203" y="512"/>
                    </a:lnTo>
                    <a:lnTo>
                      <a:pt x="1233" y="543"/>
                    </a:lnTo>
                    <a:lnTo>
                      <a:pt x="1267" y="578"/>
                    </a:lnTo>
                    <a:lnTo>
                      <a:pt x="1302" y="618"/>
                    </a:lnTo>
                    <a:lnTo>
                      <a:pt x="1339" y="663"/>
                    </a:lnTo>
                    <a:lnTo>
                      <a:pt x="1378" y="711"/>
                    </a:lnTo>
                    <a:lnTo>
                      <a:pt x="1398" y="739"/>
                    </a:lnTo>
                    <a:lnTo>
                      <a:pt x="1416" y="766"/>
                    </a:lnTo>
                    <a:lnTo>
                      <a:pt x="1436" y="796"/>
                    </a:lnTo>
                    <a:lnTo>
                      <a:pt x="1456" y="827"/>
                    </a:lnTo>
                    <a:lnTo>
                      <a:pt x="1476" y="861"/>
                    </a:lnTo>
                    <a:lnTo>
                      <a:pt x="1495" y="895"/>
                    </a:lnTo>
                    <a:lnTo>
                      <a:pt x="1515" y="932"/>
                    </a:lnTo>
                    <a:lnTo>
                      <a:pt x="1534" y="970"/>
                    </a:lnTo>
                    <a:lnTo>
                      <a:pt x="1552" y="1010"/>
                    </a:lnTo>
                    <a:lnTo>
                      <a:pt x="1570" y="1052"/>
                    </a:lnTo>
                    <a:lnTo>
                      <a:pt x="1587" y="1096"/>
                    </a:lnTo>
                    <a:lnTo>
                      <a:pt x="1605" y="1142"/>
                    </a:lnTo>
                    <a:lnTo>
                      <a:pt x="1621" y="1191"/>
                    </a:lnTo>
                    <a:lnTo>
                      <a:pt x="1637" y="1241"/>
                    </a:lnTo>
                    <a:lnTo>
                      <a:pt x="1652" y="1293"/>
                    </a:lnTo>
                    <a:lnTo>
                      <a:pt x="1667" y="1348"/>
                    </a:lnTo>
                    <a:lnTo>
                      <a:pt x="1680" y="1405"/>
                    </a:lnTo>
                    <a:lnTo>
                      <a:pt x="1688" y="1454"/>
                    </a:lnTo>
                    <a:lnTo>
                      <a:pt x="1692" y="1475"/>
                    </a:lnTo>
                    <a:lnTo>
                      <a:pt x="1695" y="1495"/>
                    </a:lnTo>
                    <a:lnTo>
                      <a:pt x="1696" y="1513"/>
                    </a:lnTo>
                    <a:lnTo>
                      <a:pt x="1696" y="1529"/>
                    </a:lnTo>
                    <a:lnTo>
                      <a:pt x="1696" y="1543"/>
                    </a:lnTo>
                    <a:lnTo>
                      <a:pt x="1695" y="1555"/>
                    </a:lnTo>
                    <a:lnTo>
                      <a:pt x="1693" y="1566"/>
                    </a:lnTo>
                    <a:lnTo>
                      <a:pt x="1691" y="1575"/>
                    </a:lnTo>
                    <a:lnTo>
                      <a:pt x="1688" y="1584"/>
                    </a:lnTo>
                    <a:lnTo>
                      <a:pt x="1685" y="1589"/>
                    </a:lnTo>
                    <a:lnTo>
                      <a:pt x="1681" y="1594"/>
                    </a:lnTo>
                    <a:lnTo>
                      <a:pt x="1676" y="1596"/>
                    </a:lnTo>
                    <a:lnTo>
                      <a:pt x="1671" y="1598"/>
                    </a:lnTo>
                    <a:lnTo>
                      <a:pt x="1665" y="1598"/>
                    </a:lnTo>
                    <a:lnTo>
                      <a:pt x="1659" y="1595"/>
                    </a:lnTo>
                    <a:lnTo>
                      <a:pt x="1652" y="1593"/>
                    </a:lnTo>
                    <a:lnTo>
                      <a:pt x="1645" y="1588"/>
                    </a:lnTo>
                    <a:lnTo>
                      <a:pt x="1637" y="1581"/>
                    </a:lnTo>
                    <a:lnTo>
                      <a:pt x="1630" y="1574"/>
                    </a:lnTo>
                    <a:lnTo>
                      <a:pt x="1621" y="1565"/>
                    </a:lnTo>
                    <a:lnTo>
                      <a:pt x="1605" y="1543"/>
                    </a:lnTo>
                    <a:lnTo>
                      <a:pt x="1586" y="1516"/>
                    </a:lnTo>
                    <a:lnTo>
                      <a:pt x="1567" y="1484"/>
                    </a:lnTo>
                    <a:lnTo>
                      <a:pt x="1549" y="1448"/>
                    </a:lnTo>
                    <a:lnTo>
                      <a:pt x="1529" y="1407"/>
                    </a:lnTo>
                    <a:lnTo>
                      <a:pt x="1509" y="1360"/>
                    </a:lnTo>
                    <a:lnTo>
                      <a:pt x="1489" y="1313"/>
                    </a:lnTo>
                    <a:lnTo>
                      <a:pt x="1468" y="1262"/>
                    </a:lnTo>
                    <a:lnTo>
                      <a:pt x="1425" y="1154"/>
                    </a:lnTo>
                    <a:lnTo>
                      <a:pt x="1380" y="1046"/>
                    </a:lnTo>
                    <a:lnTo>
                      <a:pt x="1358" y="992"/>
                    </a:lnTo>
                    <a:lnTo>
                      <a:pt x="1335" y="941"/>
                    </a:lnTo>
                    <a:lnTo>
                      <a:pt x="1312" y="892"/>
                    </a:lnTo>
                    <a:lnTo>
                      <a:pt x="1288" y="847"/>
                    </a:lnTo>
                    <a:lnTo>
                      <a:pt x="1275" y="825"/>
                    </a:lnTo>
                    <a:lnTo>
                      <a:pt x="1263" y="805"/>
                    </a:lnTo>
                    <a:lnTo>
                      <a:pt x="1250" y="786"/>
                    </a:lnTo>
                    <a:lnTo>
                      <a:pt x="1238" y="768"/>
                    </a:lnTo>
                    <a:lnTo>
                      <a:pt x="1226" y="751"/>
                    </a:lnTo>
                    <a:lnTo>
                      <a:pt x="1213" y="736"/>
                    </a:lnTo>
                    <a:lnTo>
                      <a:pt x="1201" y="723"/>
                    </a:lnTo>
                    <a:lnTo>
                      <a:pt x="1188" y="711"/>
                    </a:lnTo>
                    <a:lnTo>
                      <a:pt x="1176" y="700"/>
                    </a:lnTo>
                    <a:lnTo>
                      <a:pt x="1164" y="691"/>
                    </a:lnTo>
                    <a:lnTo>
                      <a:pt x="1153" y="684"/>
                    </a:lnTo>
                    <a:lnTo>
                      <a:pt x="1144" y="678"/>
                    </a:lnTo>
                    <a:lnTo>
                      <a:pt x="1136" y="674"/>
                    </a:lnTo>
                    <a:lnTo>
                      <a:pt x="1128" y="670"/>
                    </a:lnTo>
                    <a:lnTo>
                      <a:pt x="1122" y="669"/>
                    </a:lnTo>
                    <a:lnTo>
                      <a:pt x="1117" y="669"/>
                    </a:lnTo>
                    <a:lnTo>
                      <a:pt x="1112" y="669"/>
                    </a:lnTo>
                    <a:lnTo>
                      <a:pt x="1108" y="671"/>
                    </a:lnTo>
                    <a:lnTo>
                      <a:pt x="1104" y="675"/>
                    </a:lnTo>
                    <a:lnTo>
                      <a:pt x="1102" y="679"/>
                    </a:lnTo>
                    <a:lnTo>
                      <a:pt x="1101" y="684"/>
                    </a:lnTo>
                    <a:lnTo>
                      <a:pt x="1099" y="690"/>
                    </a:lnTo>
                    <a:lnTo>
                      <a:pt x="1099" y="698"/>
                    </a:lnTo>
                    <a:lnTo>
                      <a:pt x="1099" y="705"/>
                    </a:lnTo>
                    <a:lnTo>
                      <a:pt x="1102" y="723"/>
                    </a:lnTo>
                    <a:lnTo>
                      <a:pt x="1107" y="743"/>
                    </a:lnTo>
                    <a:lnTo>
                      <a:pt x="1114" y="764"/>
                    </a:lnTo>
                    <a:lnTo>
                      <a:pt x="1122" y="787"/>
                    </a:lnTo>
                    <a:lnTo>
                      <a:pt x="1132" y="811"/>
                    </a:lnTo>
                    <a:lnTo>
                      <a:pt x="1143" y="836"/>
                    </a:lnTo>
                    <a:lnTo>
                      <a:pt x="1156" y="860"/>
                    </a:lnTo>
                    <a:lnTo>
                      <a:pt x="1168" y="884"/>
                    </a:lnTo>
                    <a:lnTo>
                      <a:pt x="1184" y="910"/>
                    </a:lnTo>
                    <a:lnTo>
                      <a:pt x="1209" y="945"/>
                    </a:lnTo>
                    <a:lnTo>
                      <a:pt x="1240" y="986"/>
                    </a:lnTo>
                    <a:lnTo>
                      <a:pt x="1275" y="1035"/>
                    </a:lnTo>
                    <a:lnTo>
                      <a:pt x="1315" y="1088"/>
                    </a:lnTo>
                    <a:lnTo>
                      <a:pt x="1358" y="1148"/>
                    </a:lnTo>
                    <a:lnTo>
                      <a:pt x="1401" y="1212"/>
                    </a:lnTo>
                    <a:lnTo>
                      <a:pt x="1445" y="1279"/>
                    </a:lnTo>
                    <a:lnTo>
                      <a:pt x="1466" y="1314"/>
                    </a:lnTo>
                    <a:lnTo>
                      <a:pt x="1489" y="1349"/>
                    </a:lnTo>
                    <a:lnTo>
                      <a:pt x="1509" y="1385"/>
                    </a:lnTo>
                    <a:lnTo>
                      <a:pt x="1529" y="1423"/>
                    </a:lnTo>
                    <a:lnTo>
                      <a:pt x="1549" y="1459"/>
                    </a:lnTo>
                    <a:lnTo>
                      <a:pt x="1567" y="1496"/>
                    </a:lnTo>
                    <a:lnTo>
                      <a:pt x="1585" y="1534"/>
                    </a:lnTo>
                    <a:lnTo>
                      <a:pt x="1601" y="1571"/>
                    </a:lnTo>
                    <a:lnTo>
                      <a:pt x="1615" y="1610"/>
                    </a:lnTo>
                    <a:lnTo>
                      <a:pt x="1629" y="1647"/>
                    </a:lnTo>
                    <a:lnTo>
                      <a:pt x="1640" y="1685"/>
                    </a:lnTo>
                    <a:lnTo>
                      <a:pt x="1650" y="1722"/>
                    </a:lnTo>
                    <a:lnTo>
                      <a:pt x="1657" y="1759"/>
                    </a:lnTo>
                    <a:lnTo>
                      <a:pt x="1662" y="1796"/>
                    </a:lnTo>
                    <a:lnTo>
                      <a:pt x="1666" y="1832"/>
                    </a:lnTo>
                    <a:lnTo>
                      <a:pt x="1667" y="1867"/>
                    </a:lnTo>
                    <a:lnTo>
                      <a:pt x="1666" y="1901"/>
                    </a:lnTo>
                    <a:lnTo>
                      <a:pt x="1665" y="1925"/>
                    </a:lnTo>
                    <a:lnTo>
                      <a:pt x="1663" y="1933"/>
                    </a:lnTo>
                    <a:lnTo>
                      <a:pt x="1662" y="1940"/>
                    </a:lnTo>
                    <a:lnTo>
                      <a:pt x="1661" y="1943"/>
                    </a:lnTo>
                    <a:lnTo>
                      <a:pt x="1660" y="1946"/>
                    </a:lnTo>
                    <a:lnTo>
                      <a:pt x="1657" y="1946"/>
                    </a:lnTo>
                    <a:lnTo>
                      <a:pt x="1655" y="1945"/>
                    </a:lnTo>
                    <a:lnTo>
                      <a:pt x="1654" y="1942"/>
                    </a:lnTo>
                    <a:lnTo>
                      <a:pt x="1650" y="1937"/>
                    </a:lnTo>
                    <a:lnTo>
                      <a:pt x="1644" y="1925"/>
                    </a:lnTo>
                    <a:lnTo>
                      <a:pt x="1636" y="1907"/>
                    </a:lnTo>
                    <a:lnTo>
                      <a:pt x="1626" y="1887"/>
                    </a:lnTo>
                    <a:lnTo>
                      <a:pt x="1615" y="1863"/>
                    </a:lnTo>
                    <a:lnTo>
                      <a:pt x="1601" y="1837"/>
                    </a:lnTo>
                    <a:lnTo>
                      <a:pt x="1585" y="1811"/>
                    </a:lnTo>
                    <a:lnTo>
                      <a:pt x="1576" y="1797"/>
                    </a:lnTo>
                    <a:lnTo>
                      <a:pt x="1566" y="1785"/>
                    </a:lnTo>
                    <a:lnTo>
                      <a:pt x="1556" y="1772"/>
                    </a:lnTo>
                    <a:lnTo>
                      <a:pt x="1545" y="1759"/>
                    </a:lnTo>
                    <a:lnTo>
                      <a:pt x="1534" y="1747"/>
                    </a:lnTo>
                    <a:lnTo>
                      <a:pt x="1521" y="1735"/>
                    </a:lnTo>
                    <a:lnTo>
                      <a:pt x="1508" y="1725"/>
                    </a:lnTo>
                    <a:lnTo>
                      <a:pt x="1494" y="1714"/>
                    </a:lnTo>
                    <a:lnTo>
                      <a:pt x="1480" y="1702"/>
                    </a:lnTo>
                    <a:lnTo>
                      <a:pt x="1465" y="1689"/>
                    </a:lnTo>
                    <a:lnTo>
                      <a:pt x="1451" y="1671"/>
                    </a:lnTo>
                    <a:lnTo>
                      <a:pt x="1436" y="1651"/>
                    </a:lnTo>
                    <a:lnTo>
                      <a:pt x="1423" y="1630"/>
                    </a:lnTo>
                    <a:lnTo>
                      <a:pt x="1409" y="1606"/>
                    </a:lnTo>
                    <a:lnTo>
                      <a:pt x="1395" y="1580"/>
                    </a:lnTo>
                    <a:lnTo>
                      <a:pt x="1381" y="1554"/>
                    </a:lnTo>
                    <a:lnTo>
                      <a:pt x="1354" y="1498"/>
                    </a:lnTo>
                    <a:lnTo>
                      <a:pt x="1329" y="1440"/>
                    </a:lnTo>
                    <a:lnTo>
                      <a:pt x="1304" y="1383"/>
                    </a:lnTo>
                    <a:lnTo>
                      <a:pt x="1280" y="1328"/>
                    </a:lnTo>
                    <a:lnTo>
                      <a:pt x="1259" y="1279"/>
                    </a:lnTo>
                    <a:lnTo>
                      <a:pt x="1239" y="1238"/>
                    </a:lnTo>
                    <a:lnTo>
                      <a:pt x="1231" y="1221"/>
                    </a:lnTo>
                    <a:lnTo>
                      <a:pt x="1222" y="1206"/>
                    </a:lnTo>
                    <a:lnTo>
                      <a:pt x="1213" y="1194"/>
                    </a:lnTo>
                    <a:lnTo>
                      <a:pt x="1206" y="1187"/>
                    </a:lnTo>
                    <a:lnTo>
                      <a:pt x="1198" y="1182"/>
                    </a:lnTo>
                    <a:lnTo>
                      <a:pt x="1192" y="1182"/>
                    </a:lnTo>
                    <a:lnTo>
                      <a:pt x="1187" y="1186"/>
                    </a:lnTo>
                    <a:lnTo>
                      <a:pt x="1181" y="1194"/>
                    </a:lnTo>
                    <a:lnTo>
                      <a:pt x="1177" y="1208"/>
                    </a:lnTo>
                    <a:lnTo>
                      <a:pt x="1173" y="1226"/>
                    </a:lnTo>
                    <a:lnTo>
                      <a:pt x="1171" y="1249"/>
                    </a:lnTo>
                    <a:lnTo>
                      <a:pt x="1168" y="1279"/>
                    </a:lnTo>
                    <a:lnTo>
                      <a:pt x="1168" y="1312"/>
                    </a:lnTo>
                    <a:lnTo>
                      <a:pt x="1171" y="1342"/>
                    </a:lnTo>
                    <a:lnTo>
                      <a:pt x="1176" y="1372"/>
                    </a:lnTo>
                    <a:lnTo>
                      <a:pt x="1183" y="1400"/>
                    </a:lnTo>
                    <a:lnTo>
                      <a:pt x="1193" y="1428"/>
                    </a:lnTo>
                    <a:lnTo>
                      <a:pt x="1206" y="1454"/>
                    </a:lnTo>
                    <a:lnTo>
                      <a:pt x="1219" y="1479"/>
                    </a:lnTo>
                    <a:lnTo>
                      <a:pt x="1234" y="1504"/>
                    </a:lnTo>
                    <a:lnTo>
                      <a:pt x="1252" y="1528"/>
                    </a:lnTo>
                    <a:lnTo>
                      <a:pt x="1269" y="1551"/>
                    </a:lnTo>
                    <a:lnTo>
                      <a:pt x="1289" y="1574"/>
                    </a:lnTo>
                    <a:lnTo>
                      <a:pt x="1309" y="1595"/>
                    </a:lnTo>
                    <a:lnTo>
                      <a:pt x="1330" y="1616"/>
                    </a:lnTo>
                    <a:lnTo>
                      <a:pt x="1352" y="1637"/>
                    </a:lnTo>
                    <a:lnTo>
                      <a:pt x="1374" y="1657"/>
                    </a:lnTo>
                    <a:lnTo>
                      <a:pt x="1396" y="1677"/>
                    </a:lnTo>
                    <a:lnTo>
                      <a:pt x="1441" y="1715"/>
                    </a:lnTo>
                    <a:lnTo>
                      <a:pt x="1485" y="1752"/>
                    </a:lnTo>
                    <a:lnTo>
                      <a:pt x="1526" y="1788"/>
                    </a:lnTo>
                    <a:lnTo>
                      <a:pt x="1564" y="1825"/>
                    </a:lnTo>
                    <a:lnTo>
                      <a:pt x="1581" y="1842"/>
                    </a:lnTo>
                    <a:lnTo>
                      <a:pt x="1596" y="1860"/>
                    </a:lnTo>
                    <a:lnTo>
                      <a:pt x="1610" y="1878"/>
                    </a:lnTo>
                    <a:lnTo>
                      <a:pt x="1621" y="1896"/>
                    </a:lnTo>
                    <a:lnTo>
                      <a:pt x="1631" y="1915"/>
                    </a:lnTo>
                    <a:lnTo>
                      <a:pt x="1639" y="1933"/>
                    </a:lnTo>
                    <a:lnTo>
                      <a:pt x="1645" y="1952"/>
                    </a:lnTo>
                    <a:lnTo>
                      <a:pt x="1647" y="1971"/>
                    </a:lnTo>
                    <a:lnTo>
                      <a:pt x="1655" y="2042"/>
                    </a:lnTo>
                    <a:lnTo>
                      <a:pt x="1661" y="2098"/>
                    </a:lnTo>
                    <a:lnTo>
                      <a:pt x="1663" y="2120"/>
                    </a:lnTo>
                    <a:lnTo>
                      <a:pt x="1663" y="2139"/>
                    </a:lnTo>
                    <a:lnTo>
                      <a:pt x="1662" y="2155"/>
                    </a:lnTo>
                    <a:lnTo>
                      <a:pt x="1660" y="2167"/>
                    </a:lnTo>
                    <a:lnTo>
                      <a:pt x="1657" y="2172"/>
                    </a:lnTo>
                    <a:lnTo>
                      <a:pt x="1655" y="2175"/>
                    </a:lnTo>
                    <a:lnTo>
                      <a:pt x="1651" y="2178"/>
                    </a:lnTo>
                    <a:lnTo>
                      <a:pt x="1647" y="2179"/>
                    </a:lnTo>
                    <a:lnTo>
                      <a:pt x="1642" y="2180"/>
                    </a:lnTo>
                    <a:lnTo>
                      <a:pt x="1636" y="2180"/>
                    </a:lnTo>
                    <a:lnTo>
                      <a:pt x="1630" y="2179"/>
                    </a:lnTo>
                    <a:lnTo>
                      <a:pt x="1622" y="2178"/>
                    </a:lnTo>
                    <a:lnTo>
                      <a:pt x="1605" y="2170"/>
                    </a:lnTo>
                    <a:lnTo>
                      <a:pt x="1584" y="2160"/>
                    </a:lnTo>
                    <a:lnTo>
                      <a:pt x="1559" y="2147"/>
                    </a:lnTo>
                    <a:lnTo>
                      <a:pt x="1529" y="2129"/>
                    </a:lnTo>
                    <a:lnTo>
                      <a:pt x="1513" y="2118"/>
                    </a:lnTo>
                    <a:lnTo>
                      <a:pt x="1495" y="2104"/>
                    </a:lnTo>
                    <a:lnTo>
                      <a:pt x="1479" y="2089"/>
                    </a:lnTo>
                    <a:lnTo>
                      <a:pt x="1461" y="2071"/>
                    </a:lnTo>
                    <a:lnTo>
                      <a:pt x="1445" y="2052"/>
                    </a:lnTo>
                    <a:lnTo>
                      <a:pt x="1428" y="2031"/>
                    </a:lnTo>
                    <a:lnTo>
                      <a:pt x="1411" y="2008"/>
                    </a:lnTo>
                    <a:lnTo>
                      <a:pt x="1394" y="1986"/>
                    </a:lnTo>
                    <a:lnTo>
                      <a:pt x="1360" y="1937"/>
                    </a:lnTo>
                    <a:lnTo>
                      <a:pt x="1328" y="1888"/>
                    </a:lnTo>
                    <a:lnTo>
                      <a:pt x="1298" y="1841"/>
                    </a:lnTo>
                    <a:lnTo>
                      <a:pt x="1268" y="1797"/>
                    </a:lnTo>
                    <a:lnTo>
                      <a:pt x="1242" y="1760"/>
                    </a:lnTo>
                    <a:lnTo>
                      <a:pt x="1218" y="1729"/>
                    </a:lnTo>
                    <a:lnTo>
                      <a:pt x="1207" y="1716"/>
                    </a:lnTo>
                    <a:lnTo>
                      <a:pt x="1197" y="1707"/>
                    </a:lnTo>
                    <a:lnTo>
                      <a:pt x="1187" y="1701"/>
                    </a:lnTo>
                    <a:lnTo>
                      <a:pt x="1179" y="1697"/>
                    </a:lnTo>
                    <a:lnTo>
                      <a:pt x="1172" y="1699"/>
                    </a:lnTo>
                    <a:lnTo>
                      <a:pt x="1166" y="1702"/>
                    </a:lnTo>
                    <a:lnTo>
                      <a:pt x="1161" y="1710"/>
                    </a:lnTo>
                    <a:lnTo>
                      <a:pt x="1157" y="1722"/>
                    </a:lnTo>
                    <a:lnTo>
                      <a:pt x="1153" y="1739"/>
                    </a:lnTo>
                    <a:lnTo>
                      <a:pt x="1152" y="1760"/>
                    </a:lnTo>
                    <a:lnTo>
                      <a:pt x="1152" y="1786"/>
                    </a:lnTo>
                    <a:lnTo>
                      <a:pt x="1153" y="1818"/>
                    </a:lnTo>
                    <a:lnTo>
                      <a:pt x="1171" y="1832"/>
                    </a:lnTo>
                    <a:lnTo>
                      <a:pt x="1217" y="1872"/>
                    </a:lnTo>
                    <a:lnTo>
                      <a:pt x="1248" y="1900"/>
                    </a:lnTo>
                    <a:lnTo>
                      <a:pt x="1283" y="1931"/>
                    </a:lnTo>
                    <a:lnTo>
                      <a:pt x="1320" y="1967"/>
                    </a:lnTo>
                    <a:lnTo>
                      <a:pt x="1358" y="2006"/>
                    </a:lnTo>
                    <a:lnTo>
                      <a:pt x="1396" y="2046"/>
                    </a:lnTo>
                    <a:lnTo>
                      <a:pt x="1434" y="2088"/>
                    </a:lnTo>
                    <a:lnTo>
                      <a:pt x="1451" y="2109"/>
                    </a:lnTo>
                    <a:lnTo>
                      <a:pt x="1468" y="2132"/>
                    </a:lnTo>
                    <a:lnTo>
                      <a:pt x="1484" y="2153"/>
                    </a:lnTo>
                    <a:lnTo>
                      <a:pt x="1499" y="2174"/>
                    </a:lnTo>
                    <a:lnTo>
                      <a:pt x="1513" y="2197"/>
                    </a:lnTo>
                    <a:lnTo>
                      <a:pt x="1525" y="2218"/>
                    </a:lnTo>
                    <a:lnTo>
                      <a:pt x="1536" y="2239"/>
                    </a:lnTo>
                    <a:lnTo>
                      <a:pt x="1545" y="2259"/>
                    </a:lnTo>
                    <a:lnTo>
                      <a:pt x="1552" y="2279"/>
                    </a:lnTo>
                    <a:lnTo>
                      <a:pt x="1559" y="2299"/>
                    </a:lnTo>
                    <a:lnTo>
                      <a:pt x="1562" y="2319"/>
                    </a:lnTo>
                    <a:lnTo>
                      <a:pt x="1564" y="2336"/>
                    </a:lnTo>
                    <a:lnTo>
                      <a:pt x="1564" y="2406"/>
                    </a:lnTo>
                    <a:lnTo>
                      <a:pt x="1564" y="2467"/>
                    </a:lnTo>
                    <a:lnTo>
                      <a:pt x="1564" y="2495"/>
                    </a:lnTo>
                    <a:lnTo>
                      <a:pt x="1562" y="2519"/>
                    </a:lnTo>
                    <a:lnTo>
                      <a:pt x="1560" y="2540"/>
                    </a:lnTo>
                    <a:lnTo>
                      <a:pt x="1557" y="2557"/>
                    </a:lnTo>
                    <a:lnTo>
                      <a:pt x="1556" y="2565"/>
                    </a:lnTo>
                    <a:lnTo>
                      <a:pt x="1554" y="2571"/>
                    </a:lnTo>
                    <a:lnTo>
                      <a:pt x="1551" y="2576"/>
                    </a:lnTo>
                    <a:lnTo>
                      <a:pt x="1547" y="2580"/>
                    </a:lnTo>
                    <a:lnTo>
                      <a:pt x="1545" y="2584"/>
                    </a:lnTo>
                    <a:lnTo>
                      <a:pt x="1541" y="2585"/>
                    </a:lnTo>
                    <a:lnTo>
                      <a:pt x="1536" y="2586"/>
                    </a:lnTo>
                    <a:lnTo>
                      <a:pt x="1531" y="2585"/>
                    </a:lnTo>
                    <a:lnTo>
                      <a:pt x="1526" y="2584"/>
                    </a:lnTo>
                    <a:lnTo>
                      <a:pt x="1521" y="2580"/>
                    </a:lnTo>
                    <a:lnTo>
                      <a:pt x="1515" y="2575"/>
                    </a:lnTo>
                    <a:lnTo>
                      <a:pt x="1508" y="2569"/>
                    </a:lnTo>
                    <a:lnTo>
                      <a:pt x="1493" y="2552"/>
                    </a:lnTo>
                    <a:lnTo>
                      <a:pt x="1474" y="2530"/>
                    </a:lnTo>
                    <a:lnTo>
                      <a:pt x="1454" y="2499"/>
                    </a:lnTo>
                    <a:lnTo>
                      <a:pt x="1430" y="2461"/>
                    </a:lnTo>
                    <a:lnTo>
                      <a:pt x="1405" y="2418"/>
                    </a:lnTo>
                    <a:lnTo>
                      <a:pt x="1378" y="2369"/>
                    </a:lnTo>
                    <a:lnTo>
                      <a:pt x="1350" y="2318"/>
                    </a:lnTo>
                    <a:lnTo>
                      <a:pt x="1322" y="2267"/>
                    </a:lnTo>
                    <a:lnTo>
                      <a:pt x="1293" y="2215"/>
                    </a:lnTo>
                    <a:lnTo>
                      <a:pt x="1265" y="2167"/>
                    </a:lnTo>
                    <a:lnTo>
                      <a:pt x="1238" y="2123"/>
                    </a:lnTo>
                    <a:lnTo>
                      <a:pt x="1212" y="2084"/>
                    </a:lnTo>
                    <a:lnTo>
                      <a:pt x="1199" y="2068"/>
                    </a:lnTo>
                    <a:lnTo>
                      <a:pt x="1188" y="2054"/>
                    </a:lnTo>
                    <a:lnTo>
                      <a:pt x="1177" y="2042"/>
                    </a:lnTo>
                    <a:lnTo>
                      <a:pt x="1166" y="2033"/>
                    </a:lnTo>
                    <a:lnTo>
                      <a:pt x="1156" y="2026"/>
                    </a:lnTo>
                    <a:lnTo>
                      <a:pt x="1146" y="2022"/>
                    </a:lnTo>
                    <a:lnTo>
                      <a:pt x="1138" y="2022"/>
                    </a:lnTo>
                    <a:lnTo>
                      <a:pt x="1129" y="2024"/>
                    </a:lnTo>
                    <a:lnTo>
                      <a:pt x="1123" y="2032"/>
                    </a:lnTo>
                    <a:lnTo>
                      <a:pt x="1117" y="2042"/>
                    </a:lnTo>
                    <a:lnTo>
                      <a:pt x="1112" y="2057"/>
                    </a:lnTo>
                    <a:lnTo>
                      <a:pt x="1108" y="2074"/>
                    </a:lnTo>
                    <a:lnTo>
                      <a:pt x="1107" y="2096"/>
                    </a:lnTo>
                    <a:lnTo>
                      <a:pt x="1107" y="2117"/>
                    </a:lnTo>
                    <a:lnTo>
                      <a:pt x="1111" y="2137"/>
                    </a:lnTo>
                    <a:lnTo>
                      <a:pt x="1117" y="2157"/>
                    </a:lnTo>
                    <a:lnTo>
                      <a:pt x="1124" y="2177"/>
                    </a:lnTo>
                    <a:lnTo>
                      <a:pt x="1134" y="2195"/>
                    </a:lnTo>
                    <a:lnTo>
                      <a:pt x="1146" y="2214"/>
                    </a:lnTo>
                    <a:lnTo>
                      <a:pt x="1159" y="2233"/>
                    </a:lnTo>
                    <a:lnTo>
                      <a:pt x="1174" y="2252"/>
                    </a:lnTo>
                    <a:lnTo>
                      <a:pt x="1191" y="2270"/>
                    </a:lnTo>
                    <a:lnTo>
                      <a:pt x="1208" y="2289"/>
                    </a:lnTo>
                    <a:lnTo>
                      <a:pt x="1227" y="2308"/>
                    </a:lnTo>
                    <a:lnTo>
                      <a:pt x="1265" y="2346"/>
                    </a:lnTo>
                    <a:lnTo>
                      <a:pt x="1305" y="2384"/>
                    </a:lnTo>
                    <a:lnTo>
                      <a:pt x="1347" y="2424"/>
                    </a:lnTo>
                    <a:lnTo>
                      <a:pt x="1386" y="2466"/>
                    </a:lnTo>
                    <a:lnTo>
                      <a:pt x="1405" y="2487"/>
                    </a:lnTo>
                    <a:lnTo>
                      <a:pt x="1424" y="2509"/>
                    </a:lnTo>
                    <a:lnTo>
                      <a:pt x="1441" y="2532"/>
                    </a:lnTo>
                    <a:lnTo>
                      <a:pt x="1458" y="2555"/>
                    </a:lnTo>
                    <a:lnTo>
                      <a:pt x="1473" y="2580"/>
                    </a:lnTo>
                    <a:lnTo>
                      <a:pt x="1486" y="2604"/>
                    </a:lnTo>
                    <a:lnTo>
                      <a:pt x="1499" y="2630"/>
                    </a:lnTo>
                    <a:lnTo>
                      <a:pt x="1509" y="2656"/>
                    </a:lnTo>
                    <a:lnTo>
                      <a:pt x="1518" y="2683"/>
                    </a:lnTo>
                    <a:lnTo>
                      <a:pt x="1524" y="2712"/>
                    </a:lnTo>
                    <a:lnTo>
                      <a:pt x="1527" y="2741"/>
                    </a:lnTo>
                    <a:lnTo>
                      <a:pt x="1529" y="2772"/>
                    </a:lnTo>
                    <a:lnTo>
                      <a:pt x="1529" y="2828"/>
                    </a:lnTo>
                    <a:lnTo>
                      <a:pt x="1527" y="2876"/>
                    </a:lnTo>
                    <a:lnTo>
                      <a:pt x="1525" y="2913"/>
                    </a:lnTo>
                    <a:lnTo>
                      <a:pt x="1524" y="2944"/>
                    </a:lnTo>
                    <a:lnTo>
                      <a:pt x="1520" y="2967"/>
                    </a:lnTo>
                    <a:lnTo>
                      <a:pt x="1516" y="2982"/>
                    </a:lnTo>
                    <a:lnTo>
                      <a:pt x="1514" y="2988"/>
                    </a:lnTo>
                    <a:lnTo>
                      <a:pt x="1511" y="2992"/>
                    </a:lnTo>
                    <a:lnTo>
                      <a:pt x="1508" y="2994"/>
                    </a:lnTo>
                    <a:lnTo>
                      <a:pt x="1505" y="2994"/>
                    </a:lnTo>
                    <a:lnTo>
                      <a:pt x="1501" y="2994"/>
                    </a:lnTo>
                    <a:lnTo>
                      <a:pt x="1498" y="2993"/>
                    </a:lnTo>
                    <a:lnTo>
                      <a:pt x="1494" y="2990"/>
                    </a:lnTo>
                    <a:lnTo>
                      <a:pt x="1490" y="2987"/>
                    </a:lnTo>
                    <a:lnTo>
                      <a:pt x="1480" y="2975"/>
                    </a:lnTo>
                    <a:lnTo>
                      <a:pt x="1470" y="2962"/>
                    </a:lnTo>
                    <a:lnTo>
                      <a:pt x="1445" y="2924"/>
                    </a:lnTo>
                    <a:lnTo>
                      <a:pt x="1415" y="2881"/>
                    </a:lnTo>
                    <a:lnTo>
                      <a:pt x="1379" y="2826"/>
                    </a:lnTo>
                    <a:lnTo>
                      <a:pt x="1334" y="2755"/>
                    </a:lnTo>
                    <a:lnTo>
                      <a:pt x="1283" y="2676"/>
                    </a:lnTo>
                    <a:lnTo>
                      <a:pt x="1229" y="2600"/>
                    </a:lnTo>
                    <a:lnTo>
                      <a:pt x="1203" y="2564"/>
                    </a:lnTo>
                    <a:lnTo>
                      <a:pt x="1178" y="2532"/>
                    </a:lnTo>
                    <a:lnTo>
                      <a:pt x="1154" y="2505"/>
                    </a:lnTo>
                    <a:lnTo>
                      <a:pt x="1133" y="2482"/>
                    </a:lnTo>
                    <a:lnTo>
                      <a:pt x="1123" y="2474"/>
                    </a:lnTo>
                    <a:lnTo>
                      <a:pt x="1113" y="2466"/>
                    </a:lnTo>
                    <a:lnTo>
                      <a:pt x="1104" y="2461"/>
                    </a:lnTo>
                    <a:lnTo>
                      <a:pt x="1097" y="2459"/>
                    </a:lnTo>
                    <a:lnTo>
                      <a:pt x="1089" y="2459"/>
                    </a:lnTo>
                    <a:lnTo>
                      <a:pt x="1083" y="2460"/>
                    </a:lnTo>
                    <a:lnTo>
                      <a:pt x="1078" y="2464"/>
                    </a:lnTo>
                    <a:lnTo>
                      <a:pt x="1075" y="2470"/>
                    </a:lnTo>
                    <a:lnTo>
                      <a:pt x="1067" y="2486"/>
                    </a:lnTo>
                    <a:lnTo>
                      <a:pt x="1063" y="2501"/>
                    </a:lnTo>
                    <a:lnTo>
                      <a:pt x="1062" y="2515"/>
                    </a:lnTo>
                    <a:lnTo>
                      <a:pt x="1061" y="2527"/>
                    </a:lnTo>
                    <a:lnTo>
                      <a:pt x="1063" y="2540"/>
                    </a:lnTo>
                    <a:lnTo>
                      <a:pt x="1067" y="2551"/>
                    </a:lnTo>
                    <a:lnTo>
                      <a:pt x="1071" y="2562"/>
                    </a:lnTo>
                    <a:lnTo>
                      <a:pt x="1077" y="2572"/>
                    </a:lnTo>
                    <a:lnTo>
                      <a:pt x="1086" y="2584"/>
                    </a:lnTo>
                    <a:lnTo>
                      <a:pt x="1094" y="2594"/>
                    </a:lnTo>
                    <a:lnTo>
                      <a:pt x="1103" y="2605"/>
                    </a:lnTo>
                    <a:lnTo>
                      <a:pt x="1114" y="2616"/>
                    </a:lnTo>
                    <a:lnTo>
                      <a:pt x="1137" y="2641"/>
                    </a:lnTo>
                    <a:lnTo>
                      <a:pt x="1163" y="2668"/>
                    </a:lnTo>
                    <a:lnTo>
                      <a:pt x="1196" y="2701"/>
                    </a:lnTo>
                    <a:lnTo>
                      <a:pt x="1240" y="2745"/>
                    </a:lnTo>
                    <a:lnTo>
                      <a:pt x="1264" y="2770"/>
                    </a:lnTo>
                    <a:lnTo>
                      <a:pt x="1290" y="2797"/>
                    </a:lnTo>
                    <a:lnTo>
                      <a:pt x="1317" y="2826"/>
                    </a:lnTo>
                    <a:lnTo>
                      <a:pt x="1342" y="2857"/>
                    </a:lnTo>
                    <a:lnTo>
                      <a:pt x="1367" y="2889"/>
                    </a:lnTo>
                    <a:lnTo>
                      <a:pt x="1390" y="2924"/>
                    </a:lnTo>
                    <a:lnTo>
                      <a:pt x="1401" y="2942"/>
                    </a:lnTo>
                    <a:lnTo>
                      <a:pt x="1411" y="2960"/>
                    </a:lnTo>
                    <a:lnTo>
                      <a:pt x="1421" y="2979"/>
                    </a:lnTo>
                    <a:lnTo>
                      <a:pt x="1431" y="2998"/>
                    </a:lnTo>
                    <a:lnTo>
                      <a:pt x="1439" y="3017"/>
                    </a:lnTo>
                    <a:lnTo>
                      <a:pt x="1446" y="3035"/>
                    </a:lnTo>
                    <a:lnTo>
                      <a:pt x="1454" y="3055"/>
                    </a:lnTo>
                    <a:lnTo>
                      <a:pt x="1459" y="3075"/>
                    </a:lnTo>
                    <a:lnTo>
                      <a:pt x="1464" y="3095"/>
                    </a:lnTo>
                    <a:lnTo>
                      <a:pt x="1466" y="3116"/>
                    </a:lnTo>
                    <a:lnTo>
                      <a:pt x="1469" y="3136"/>
                    </a:lnTo>
                    <a:lnTo>
                      <a:pt x="1469" y="3158"/>
                    </a:lnTo>
                    <a:lnTo>
                      <a:pt x="1469" y="3178"/>
                    </a:lnTo>
                    <a:lnTo>
                      <a:pt x="1468" y="3196"/>
                    </a:lnTo>
                    <a:lnTo>
                      <a:pt x="1466" y="3213"/>
                    </a:lnTo>
                    <a:lnTo>
                      <a:pt x="1465" y="3229"/>
                    </a:lnTo>
                    <a:lnTo>
                      <a:pt x="1463" y="3241"/>
                    </a:lnTo>
                    <a:lnTo>
                      <a:pt x="1459" y="3254"/>
                    </a:lnTo>
                    <a:lnTo>
                      <a:pt x="1455" y="3264"/>
                    </a:lnTo>
                    <a:lnTo>
                      <a:pt x="1451" y="3273"/>
                    </a:lnTo>
                    <a:lnTo>
                      <a:pt x="1448" y="3280"/>
                    </a:lnTo>
                    <a:lnTo>
                      <a:pt x="1443" y="3286"/>
                    </a:lnTo>
                    <a:lnTo>
                      <a:pt x="1438" y="3290"/>
                    </a:lnTo>
                    <a:lnTo>
                      <a:pt x="1431" y="3292"/>
                    </a:lnTo>
                    <a:lnTo>
                      <a:pt x="1426" y="3295"/>
                    </a:lnTo>
                    <a:lnTo>
                      <a:pt x="1420" y="3295"/>
                    </a:lnTo>
                    <a:lnTo>
                      <a:pt x="1414" y="3294"/>
                    </a:lnTo>
                    <a:lnTo>
                      <a:pt x="1406" y="3292"/>
                    </a:lnTo>
                    <a:lnTo>
                      <a:pt x="1400" y="3289"/>
                    </a:lnTo>
                    <a:lnTo>
                      <a:pt x="1393" y="3284"/>
                    </a:lnTo>
                    <a:lnTo>
                      <a:pt x="1385" y="3279"/>
                    </a:lnTo>
                    <a:lnTo>
                      <a:pt x="1378" y="3271"/>
                    </a:lnTo>
                    <a:lnTo>
                      <a:pt x="1363" y="3255"/>
                    </a:lnTo>
                    <a:lnTo>
                      <a:pt x="1347" y="3235"/>
                    </a:lnTo>
                    <a:lnTo>
                      <a:pt x="1330" y="3211"/>
                    </a:lnTo>
                    <a:lnTo>
                      <a:pt x="1314" y="3185"/>
                    </a:lnTo>
                    <a:lnTo>
                      <a:pt x="1298" y="3155"/>
                    </a:lnTo>
                    <a:lnTo>
                      <a:pt x="1282" y="3123"/>
                    </a:lnTo>
                    <a:lnTo>
                      <a:pt x="1247" y="3049"/>
                    </a:lnTo>
                    <a:lnTo>
                      <a:pt x="1206" y="2965"/>
                    </a:lnTo>
                    <a:lnTo>
                      <a:pt x="1184" y="2922"/>
                    </a:lnTo>
                    <a:lnTo>
                      <a:pt x="1163" y="2881"/>
                    </a:lnTo>
                    <a:lnTo>
                      <a:pt x="1141" y="2841"/>
                    </a:lnTo>
                    <a:lnTo>
                      <a:pt x="1121" y="2806"/>
                    </a:lnTo>
                    <a:lnTo>
                      <a:pt x="1109" y="2789"/>
                    </a:lnTo>
                    <a:lnTo>
                      <a:pt x="1101" y="2776"/>
                    </a:lnTo>
                    <a:lnTo>
                      <a:pt x="1091" y="2762"/>
                    </a:lnTo>
                    <a:lnTo>
                      <a:pt x="1081" y="2751"/>
                    </a:lnTo>
                    <a:lnTo>
                      <a:pt x="1072" y="2742"/>
                    </a:lnTo>
                    <a:lnTo>
                      <a:pt x="1065" y="2735"/>
                    </a:lnTo>
                    <a:lnTo>
                      <a:pt x="1056" y="2730"/>
                    </a:lnTo>
                    <a:lnTo>
                      <a:pt x="1048" y="2727"/>
                    </a:lnTo>
                    <a:lnTo>
                      <a:pt x="1042" y="2727"/>
                    </a:lnTo>
                    <a:lnTo>
                      <a:pt x="1036" y="2730"/>
                    </a:lnTo>
                    <a:lnTo>
                      <a:pt x="1030" y="2736"/>
                    </a:lnTo>
                    <a:lnTo>
                      <a:pt x="1026" y="2743"/>
                    </a:lnTo>
                    <a:lnTo>
                      <a:pt x="1021" y="2756"/>
                    </a:lnTo>
                    <a:lnTo>
                      <a:pt x="1018" y="2771"/>
                    </a:lnTo>
                    <a:lnTo>
                      <a:pt x="1016" y="2789"/>
                    </a:lnTo>
                    <a:lnTo>
                      <a:pt x="1015" y="2811"/>
                    </a:lnTo>
                    <a:lnTo>
                      <a:pt x="1017" y="2821"/>
                    </a:lnTo>
                    <a:lnTo>
                      <a:pt x="1025" y="2848"/>
                    </a:lnTo>
                    <a:lnTo>
                      <a:pt x="1032" y="2868"/>
                    </a:lnTo>
                    <a:lnTo>
                      <a:pt x="1040" y="2891"/>
                    </a:lnTo>
                    <a:lnTo>
                      <a:pt x="1050" y="2917"/>
                    </a:lnTo>
                    <a:lnTo>
                      <a:pt x="1062" y="2946"/>
                    </a:lnTo>
                    <a:lnTo>
                      <a:pt x="1077" y="2977"/>
                    </a:lnTo>
                    <a:lnTo>
                      <a:pt x="1093" y="3010"/>
                    </a:lnTo>
                    <a:lnTo>
                      <a:pt x="1112" y="3045"/>
                    </a:lnTo>
                    <a:lnTo>
                      <a:pt x="1133" y="3083"/>
                    </a:lnTo>
                    <a:lnTo>
                      <a:pt x="1158" y="3120"/>
                    </a:lnTo>
                    <a:lnTo>
                      <a:pt x="1184" y="3159"/>
                    </a:lnTo>
                    <a:lnTo>
                      <a:pt x="1214" y="3198"/>
                    </a:lnTo>
                    <a:lnTo>
                      <a:pt x="1247" y="3236"/>
                    </a:lnTo>
                    <a:lnTo>
                      <a:pt x="1263" y="3255"/>
                    </a:lnTo>
                    <a:lnTo>
                      <a:pt x="1278" y="3274"/>
                    </a:lnTo>
                    <a:lnTo>
                      <a:pt x="1290" y="3292"/>
                    </a:lnTo>
                    <a:lnTo>
                      <a:pt x="1303" y="3311"/>
                    </a:lnTo>
                    <a:lnTo>
                      <a:pt x="1313" y="3329"/>
                    </a:lnTo>
                    <a:lnTo>
                      <a:pt x="1323" y="3345"/>
                    </a:lnTo>
                    <a:lnTo>
                      <a:pt x="1330" y="3362"/>
                    </a:lnTo>
                    <a:lnTo>
                      <a:pt x="1338" y="3379"/>
                    </a:lnTo>
                    <a:lnTo>
                      <a:pt x="1344" y="3394"/>
                    </a:lnTo>
                    <a:lnTo>
                      <a:pt x="1349" y="3410"/>
                    </a:lnTo>
                    <a:lnTo>
                      <a:pt x="1354" y="3424"/>
                    </a:lnTo>
                    <a:lnTo>
                      <a:pt x="1357" y="3439"/>
                    </a:lnTo>
                    <a:lnTo>
                      <a:pt x="1362" y="3466"/>
                    </a:lnTo>
                    <a:lnTo>
                      <a:pt x="1364" y="3492"/>
                    </a:lnTo>
                    <a:lnTo>
                      <a:pt x="1363" y="3516"/>
                    </a:lnTo>
                    <a:lnTo>
                      <a:pt x="1362" y="3538"/>
                    </a:lnTo>
                    <a:lnTo>
                      <a:pt x="1358" y="3560"/>
                    </a:lnTo>
                    <a:lnTo>
                      <a:pt x="1353" y="3578"/>
                    </a:lnTo>
                    <a:lnTo>
                      <a:pt x="1344" y="3611"/>
                    </a:lnTo>
                    <a:lnTo>
                      <a:pt x="1335" y="3637"/>
                    </a:lnTo>
                    <a:lnTo>
                      <a:pt x="1334" y="3642"/>
                    </a:lnTo>
                    <a:lnTo>
                      <a:pt x="1330" y="3644"/>
                    </a:lnTo>
                    <a:lnTo>
                      <a:pt x="1327" y="3647"/>
                    </a:lnTo>
                    <a:lnTo>
                      <a:pt x="1322" y="3647"/>
                    </a:lnTo>
                    <a:lnTo>
                      <a:pt x="1315" y="3647"/>
                    </a:lnTo>
                    <a:lnTo>
                      <a:pt x="1309" y="3644"/>
                    </a:lnTo>
                    <a:lnTo>
                      <a:pt x="1303" y="3641"/>
                    </a:lnTo>
                    <a:lnTo>
                      <a:pt x="1295" y="3637"/>
                    </a:lnTo>
                    <a:lnTo>
                      <a:pt x="1279" y="3626"/>
                    </a:lnTo>
                    <a:lnTo>
                      <a:pt x="1262" y="3611"/>
                    </a:lnTo>
                    <a:lnTo>
                      <a:pt x="1243" y="3595"/>
                    </a:lnTo>
                    <a:lnTo>
                      <a:pt x="1224" y="3575"/>
                    </a:lnTo>
                    <a:lnTo>
                      <a:pt x="1204" y="3553"/>
                    </a:lnTo>
                    <a:lnTo>
                      <a:pt x="1186" y="3531"/>
                    </a:lnTo>
                    <a:lnTo>
                      <a:pt x="1168" y="3507"/>
                    </a:lnTo>
                    <a:lnTo>
                      <a:pt x="1152" y="3485"/>
                    </a:lnTo>
                    <a:lnTo>
                      <a:pt x="1137" y="3462"/>
                    </a:lnTo>
                    <a:lnTo>
                      <a:pt x="1124" y="3441"/>
                    </a:lnTo>
                    <a:lnTo>
                      <a:pt x="1114" y="3421"/>
                    </a:lnTo>
                    <a:lnTo>
                      <a:pt x="1108" y="3405"/>
                    </a:lnTo>
                    <a:lnTo>
                      <a:pt x="1103" y="3385"/>
                    </a:lnTo>
                    <a:lnTo>
                      <a:pt x="1094" y="3361"/>
                    </a:lnTo>
                    <a:lnTo>
                      <a:pt x="1085" y="3335"/>
                    </a:lnTo>
                    <a:lnTo>
                      <a:pt x="1073" y="3306"/>
                    </a:lnTo>
                    <a:lnTo>
                      <a:pt x="1060" y="3278"/>
                    </a:lnTo>
                    <a:lnTo>
                      <a:pt x="1046" y="3249"/>
                    </a:lnTo>
                    <a:lnTo>
                      <a:pt x="1032" y="3221"/>
                    </a:lnTo>
                    <a:lnTo>
                      <a:pt x="1017" y="3196"/>
                    </a:lnTo>
                    <a:lnTo>
                      <a:pt x="1010" y="3185"/>
                    </a:lnTo>
                    <a:lnTo>
                      <a:pt x="1002" y="3175"/>
                    </a:lnTo>
                    <a:lnTo>
                      <a:pt x="995" y="3166"/>
                    </a:lnTo>
                    <a:lnTo>
                      <a:pt x="988" y="3160"/>
                    </a:lnTo>
                    <a:lnTo>
                      <a:pt x="981" y="3154"/>
                    </a:lnTo>
                    <a:lnTo>
                      <a:pt x="973" y="3150"/>
                    </a:lnTo>
                    <a:lnTo>
                      <a:pt x="967" y="3148"/>
                    </a:lnTo>
                    <a:lnTo>
                      <a:pt x="961" y="3148"/>
                    </a:lnTo>
                    <a:lnTo>
                      <a:pt x="955" y="3150"/>
                    </a:lnTo>
                    <a:lnTo>
                      <a:pt x="950" y="3154"/>
                    </a:lnTo>
                    <a:lnTo>
                      <a:pt x="945" y="3161"/>
                    </a:lnTo>
                    <a:lnTo>
                      <a:pt x="940" y="3170"/>
                    </a:lnTo>
                    <a:lnTo>
                      <a:pt x="935" y="3183"/>
                    </a:lnTo>
                    <a:lnTo>
                      <a:pt x="931" y="3198"/>
                    </a:lnTo>
                    <a:lnTo>
                      <a:pt x="929" y="3215"/>
                    </a:lnTo>
                    <a:lnTo>
                      <a:pt x="926" y="3236"/>
                    </a:lnTo>
                    <a:lnTo>
                      <a:pt x="926" y="3246"/>
                    </a:lnTo>
                    <a:lnTo>
                      <a:pt x="929" y="3256"/>
                    </a:lnTo>
                    <a:lnTo>
                      <a:pt x="932" y="3269"/>
                    </a:lnTo>
                    <a:lnTo>
                      <a:pt x="939" y="3281"/>
                    </a:lnTo>
                    <a:lnTo>
                      <a:pt x="947" y="3295"/>
                    </a:lnTo>
                    <a:lnTo>
                      <a:pt x="956" y="3309"/>
                    </a:lnTo>
                    <a:lnTo>
                      <a:pt x="967" y="3324"/>
                    </a:lnTo>
                    <a:lnTo>
                      <a:pt x="980" y="3340"/>
                    </a:lnTo>
                    <a:lnTo>
                      <a:pt x="1038" y="3410"/>
                    </a:lnTo>
                    <a:lnTo>
                      <a:pt x="1106" y="3487"/>
                    </a:lnTo>
                    <a:lnTo>
                      <a:pt x="1139" y="3528"/>
                    </a:lnTo>
                    <a:lnTo>
                      <a:pt x="1173" y="3570"/>
                    </a:lnTo>
                    <a:lnTo>
                      <a:pt x="1188" y="3591"/>
                    </a:lnTo>
                    <a:lnTo>
                      <a:pt x="1203" y="3612"/>
                    </a:lnTo>
                    <a:lnTo>
                      <a:pt x="1218" y="3633"/>
                    </a:lnTo>
                    <a:lnTo>
                      <a:pt x="1231" y="3654"/>
                    </a:lnTo>
                    <a:lnTo>
                      <a:pt x="1243" y="3676"/>
                    </a:lnTo>
                    <a:lnTo>
                      <a:pt x="1253" y="3697"/>
                    </a:lnTo>
                    <a:lnTo>
                      <a:pt x="1263" y="3718"/>
                    </a:lnTo>
                    <a:lnTo>
                      <a:pt x="1270" y="3739"/>
                    </a:lnTo>
                    <a:lnTo>
                      <a:pt x="1275" y="3759"/>
                    </a:lnTo>
                    <a:lnTo>
                      <a:pt x="1279" y="3779"/>
                    </a:lnTo>
                    <a:lnTo>
                      <a:pt x="1282" y="3799"/>
                    </a:lnTo>
                    <a:lnTo>
                      <a:pt x="1282" y="3819"/>
                    </a:lnTo>
                    <a:lnTo>
                      <a:pt x="1279" y="3868"/>
                    </a:lnTo>
                    <a:lnTo>
                      <a:pt x="1278" y="3908"/>
                    </a:lnTo>
                    <a:lnTo>
                      <a:pt x="1278" y="3925"/>
                    </a:lnTo>
                    <a:lnTo>
                      <a:pt x="1277" y="3939"/>
                    </a:lnTo>
                    <a:lnTo>
                      <a:pt x="1275" y="3951"/>
                    </a:lnTo>
                    <a:lnTo>
                      <a:pt x="1272" y="3960"/>
                    </a:lnTo>
                    <a:lnTo>
                      <a:pt x="1270" y="3963"/>
                    </a:lnTo>
                    <a:lnTo>
                      <a:pt x="1268" y="3965"/>
                    </a:lnTo>
                    <a:lnTo>
                      <a:pt x="1265" y="3966"/>
                    </a:lnTo>
                    <a:lnTo>
                      <a:pt x="1262" y="3968"/>
                    </a:lnTo>
                    <a:lnTo>
                      <a:pt x="1258" y="3968"/>
                    </a:lnTo>
                    <a:lnTo>
                      <a:pt x="1254" y="3966"/>
                    </a:lnTo>
                    <a:lnTo>
                      <a:pt x="1249" y="3965"/>
                    </a:lnTo>
                    <a:lnTo>
                      <a:pt x="1244" y="3961"/>
                    </a:lnTo>
                    <a:lnTo>
                      <a:pt x="1232" y="3954"/>
                    </a:lnTo>
                    <a:lnTo>
                      <a:pt x="1217" y="3942"/>
                    </a:lnTo>
                    <a:lnTo>
                      <a:pt x="1199" y="3924"/>
                    </a:lnTo>
                    <a:lnTo>
                      <a:pt x="1178" y="3904"/>
                    </a:lnTo>
                    <a:lnTo>
                      <a:pt x="1167" y="3892"/>
                    </a:lnTo>
                    <a:lnTo>
                      <a:pt x="1156" y="3877"/>
                    </a:lnTo>
                    <a:lnTo>
                      <a:pt x="1144" y="3860"/>
                    </a:lnTo>
                    <a:lnTo>
                      <a:pt x="1133" y="3842"/>
                    </a:lnTo>
                    <a:lnTo>
                      <a:pt x="1111" y="3802"/>
                    </a:lnTo>
                    <a:lnTo>
                      <a:pt x="1088" y="3757"/>
                    </a:lnTo>
                    <a:lnTo>
                      <a:pt x="1066" y="3711"/>
                    </a:lnTo>
                    <a:lnTo>
                      <a:pt x="1045" y="3663"/>
                    </a:lnTo>
                    <a:lnTo>
                      <a:pt x="1023" y="3618"/>
                    </a:lnTo>
                    <a:lnTo>
                      <a:pt x="1003" y="3576"/>
                    </a:lnTo>
                    <a:lnTo>
                      <a:pt x="983" y="3540"/>
                    </a:lnTo>
                    <a:lnTo>
                      <a:pt x="966" y="3510"/>
                    </a:lnTo>
                    <a:lnTo>
                      <a:pt x="957" y="3497"/>
                    </a:lnTo>
                    <a:lnTo>
                      <a:pt x="948" y="3488"/>
                    </a:lnTo>
                    <a:lnTo>
                      <a:pt x="941" y="3482"/>
                    </a:lnTo>
                    <a:lnTo>
                      <a:pt x="934" y="3478"/>
                    </a:lnTo>
                    <a:lnTo>
                      <a:pt x="927" y="3477"/>
                    </a:lnTo>
                    <a:lnTo>
                      <a:pt x="920" y="3481"/>
                    </a:lnTo>
                    <a:lnTo>
                      <a:pt x="914" y="3487"/>
                    </a:lnTo>
                    <a:lnTo>
                      <a:pt x="909" y="3497"/>
                    </a:lnTo>
                    <a:lnTo>
                      <a:pt x="904" y="3512"/>
                    </a:lnTo>
                    <a:lnTo>
                      <a:pt x="899" y="3531"/>
                    </a:lnTo>
                    <a:lnTo>
                      <a:pt x="895" y="3555"/>
                    </a:lnTo>
                    <a:lnTo>
                      <a:pt x="891" y="3582"/>
                    </a:lnTo>
                    <a:lnTo>
                      <a:pt x="890" y="3586"/>
                    </a:lnTo>
                    <a:lnTo>
                      <a:pt x="886" y="3595"/>
                    </a:lnTo>
                    <a:lnTo>
                      <a:pt x="885" y="3602"/>
                    </a:lnTo>
                    <a:lnTo>
                      <a:pt x="884" y="3611"/>
                    </a:lnTo>
                    <a:lnTo>
                      <a:pt x="884" y="3619"/>
                    </a:lnTo>
                    <a:lnTo>
                      <a:pt x="885" y="3631"/>
                    </a:lnTo>
                    <a:lnTo>
                      <a:pt x="886" y="3643"/>
                    </a:lnTo>
                    <a:lnTo>
                      <a:pt x="891" y="3657"/>
                    </a:lnTo>
                    <a:lnTo>
                      <a:pt x="897" y="3672"/>
                    </a:lnTo>
                    <a:lnTo>
                      <a:pt x="906" y="3688"/>
                    </a:lnTo>
                    <a:lnTo>
                      <a:pt x="917" y="3706"/>
                    </a:lnTo>
                    <a:lnTo>
                      <a:pt x="931" y="3724"/>
                    </a:lnTo>
                    <a:lnTo>
                      <a:pt x="948" y="3744"/>
                    </a:lnTo>
                    <a:lnTo>
                      <a:pt x="970" y="3766"/>
                    </a:lnTo>
                    <a:lnTo>
                      <a:pt x="993" y="3787"/>
                    </a:lnTo>
                    <a:lnTo>
                      <a:pt x="1016" y="3808"/>
                    </a:lnTo>
                    <a:lnTo>
                      <a:pt x="1037" y="3830"/>
                    </a:lnTo>
                    <a:lnTo>
                      <a:pt x="1057" y="3853"/>
                    </a:lnTo>
                    <a:lnTo>
                      <a:pt x="1077" y="3874"/>
                    </a:lnTo>
                    <a:lnTo>
                      <a:pt x="1094" y="3897"/>
                    </a:lnTo>
                    <a:lnTo>
                      <a:pt x="1112" y="3919"/>
                    </a:lnTo>
                    <a:lnTo>
                      <a:pt x="1127" y="3940"/>
                    </a:lnTo>
                    <a:lnTo>
                      <a:pt x="1139" y="3963"/>
                    </a:lnTo>
                    <a:lnTo>
                      <a:pt x="1151" y="3984"/>
                    </a:lnTo>
                    <a:lnTo>
                      <a:pt x="1159" y="4004"/>
                    </a:lnTo>
                    <a:lnTo>
                      <a:pt x="1167" y="4025"/>
                    </a:lnTo>
                    <a:lnTo>
                      <a:pt x="1171" y="4045"/>
                    </a:lnTo>
                    <a:lnTo>
                      <a:pt x="1173" y="4064"/>
                    </a:lnTo>
                    <a:lnTo>
                      <a:pt x="1173" y="4074"/>
                    </a:lnTo>
                    <a:lnTo>
                      <a:pt x="1172" y="4083"/>
                    </a:lnTo>
                    <a:lnTo>
                      <a:pt x="1171" y="4093"/>
                    </a:lnTo>
                    <a:lnTo>
                      <a:pt x="1168" y="4101"/>
                    </a:lnTo>
                    <a:lnTo>
                      <a:pt x="1158" y="4137"/>
                    </a:lnTo>
                    <a:lnTo>
                      <a:pt x="1147" y="4171"/>
                    </a:lnTo>
                    <a:lnTo>
                      <a:pt x="1142" y="4186"/>
                    </a:lnTo>
                    <a:lnTo>
                      <a:pt x="1136" y="4200"/>
                    </a:lnTo>
                    <a:lnTo>
                      <a:pt x="1129" y="4212"/>
                    </a:lnTo>
                    <a:lnTo>
                      <a:pt x="1123" y="4221"/>
                    </a:lnTo>
                    <a:lnTo>
                      <a:pt x="1116" y="4229"/>
                    </a:lnTo>
                    <a:lnTo>
                      <a:pt x="1108" y="4234"/>
                    </a:lnTo>
                    <a:lnTo>
                      <a:pt x="1104" y="4235"/>
                    </a:lnTo>
                    <a:lnTo>
                      <a:pt x="1101" y="4235"/>
                    </a:lnTo>
                    <a:lnTo>
                      <a:pt x="1097" y="4235"/>
                    </a:lnTo>
                    <a:lnTo>
                      <a:pt x="1093" y="4234"/>
                    </a:lnTo>
                    <a:lnTo>
                      <a:pt x="1089" y="4232"/>
                    </a:lnTo>
                    <a:lnTo>
                      <a:pt x="1086" y="4229"/>
                    </a:lnTo>
                    <a:lnTo>
                      <a:pt x="1081" y="4225"/>
                    </a:lnTo>
                    <a:lnTo>
                      <a:pt x="1077" y="4220"/>
                    </a:lnTo>
                    <a:lnTo>
                      <a:pt x="1068" y="4207"/>
                    </a:lnTo>
                    <a:lnTo>
                      <a:pt x="1060" y="4190"/>
                    </a:lnTo>
                    <a:lnTo>
                      <a:pt x="1033" y="4139"/>
                    </a:lnTo>
                    <a:lnTo>
                      <a:pt x="997" y="4069"/>
                    </a:lnTo>
                    <a:lnTo>
                      <a:pt x="978" y="4031"/>
                    </a:lnTo>
                    <a:lnTo>
                      <a:pt x="957" y="3993"/>
                    </a:lnTo>
                    <a:lnTo>
                      <a:pt x="937" y="3956"/>
                    </a:lnTo>
                    <a:lnTo>
                      <a:pt x="916" y="3922"/>
                    </a:lnTo>
                    <a:lnTo>
                      <a:pt x="897" y="3892"/>
                    </a:lnTo>
                    <a:lnTo>
                      <a:pt x="879" y="3867"/>
                    </a:lnTo>
                    <a:lnTo>
                      <a:pt x="870" y="3858"/>
                    </a:lnTo>
                    <a:lnTo>
                      <a:pt x="861" y="3849"/>
                    </a:lnTo>
                    <a:lnTo>
                      <a:pt x="854" y="3843"/>
                    </a:lnTo>
                    <a:lnTo>
                      <a:pt x="847" y="3840"/>
                    </a:lnTo>
                    <a:lnTo>
                      <a:pt x="841" y="3839"/>
                    </a:lnTo>
                    <a:lnTo>
                      <a:pt x="835" y="3840"/>
                    </a:lnTo>
                    <a:lnTo>
                      <a:pt x="831" y="3844"/>
                    </a:lnTo>
                    <a:lnTo>
                      <a:pt x="827" y="3852"/>
                    </a:lnTo>
                    <a:lnTo>
                      <a:pt x="824" y="3862"/>
                    </a:lnTo>
                    <a:lnTo>
                      <a:pt x="822" y="3875"/>
                    </a:lnTo>
                    <a:lnTo>
                      <a:pt x="821" y="3893"/>
                    </a:lnTo>
                    <a:lnTo>
                      <a:pt x="822" y="3913"/>
                    </a:lnTo>
                    <a:lnTo>
                      <a:pt x="824" y="3935"/>
                    </a:lnTo>
                    <a:lnTo>
                      <a:pt x="825" y="3956"/>
                    </a:lnTo>
                    <a:lnTo>
                      <a:pt x="829" y="3978"/>
                    </a:lnTo>
                    <a:lnTo>
                      <a:pt x="832" y="3998"/>
                    </a:lnTo>
                    <a:lnTo>
                      <a:pt x="836" y="4016"/>
                    </a:lnTo>
                    <a:lnTo>
                      <a:pt x="841" y="4035"/>
                    </a:lnTo>
                    <a:lnTo>
                      <a:pt x="847" y="4053"/>
                    </a:lnTo>
                    <a:lnTo>
                      <a:pt x="854" y="4070"/>
                    </a:lnTo>
                    <a:lnTo>
                      <a:pt x="866" y="4103"/>
                    </a:lnTo>
                    <a:lnTo>
                      <a:pt x="881" y="4134"/>
                    </a:lnTo>
                    <a:lnTo>
                      <a:pt x="896" y="4161"/>
                    </a:lnTo>
                    <a:lnTo>
                      <a:pt x="912" y="4189"/>
                    </a:lnTo>
                    <a:lnTo>
                      <a:pt x="942" y="4240"/>
                    </a:lnTo>
                    <a:lnTo>
                      <a:pt x="970" y="4287"/>
                    </a:lnTo>
                    <a:lnTo>
                      <a:pt x="980" y="4311"/>
                    </a:lnTo>
                    <a:lnTo>
                      <a:pt x="988" y="4335"/>
                    </a:lnTo>
                    <a:lnTo>
                      <a:pt x="991" y="4346"/>
                    </a:lnTo>
                    <a:lnTo>
                      <a:pt x="993" y="4358"/>
                    </a:lnTo>
                    <a:lnTo>
                      <a:pt x="995" y="4371"/>
                    </a:lnTo>
                    <a:lnTo>
                      <a:pt x="995" y="4383"/>
                    </a:lnTo>
                    <a:lnTo>
                      <a:pt x="995" y="4407"/>
                    </a:lnTo>
                    <a:lnTo>
                      <a:pt x="993" y="4430"/>
                    </a:lnTo>
                    <a:lnTo>
                      <a:pt x="991" y="4452"/>
                    </a:lnTo>
                    <a:lnTo>
                      <a:pt x="987" y="4473"/>
                    </a:lnTo>
                    <a:lnTo>
                      <a:pt x="983" y="4493"/>
                    </a:lnTo>
                    <a:lnTo>
                      <a:pt x="978" y="4511"/>
                    </a:lnTo>
                    <a:lnTo>
                      <a:pt x="973" y="4527"/>
                    </a:lnTo>
                    <a:lnTo>
                      <a:pt x="967" y="4541"/>
                    </a:lnTo>
                    <a:lnTo>
                      <a:pt x="960" y="4552"/>
                    </a:lnTo>
                    <a:lnTo>
                      <a:pt x="952" y="4561"/>
                    </a:lnTo>
                    <a:lnTo>
                      <a:pt x="948" y="4563"/>
                    </a:lnTo>
                    <a:lnTo>
                      <a:pt x="944" y="4566"/>
                    </a:lnTo>
                    <a:lnTo>
                      <a:pt x="939" y="4567"/>
                    </a:lnTo>
                    <a:lnTo>
                      <a:pt x="935" y="4568"/>
                    </a:lnTo>
                    <a:lnTo>
                      <a:pt x="930" y="4567"/>
                    </a:lnTo>
                    <a:lnTo>
                      <a:pt x="925" y="4566"/>
                    </a:lnTo>
                    <a:lnTo>
                      <a:pt x="920" y="4563"/>
                    </a:lnTo>
                    <a:lnTo>
                      <a:pt x="914" y="4561"/>
                    </a:lnTo>
                    <a:lnTo>
                      <a:pt x="909" y="4556"/>
                    </a:lnTo>
                    <a:lnTo>
                      <a:pt x="902" y="4551"/>
                    </a:lnTo>
                    <a:lnTo>
                      <a:pt x="897" y="4544"/>
                    </a:lnTo>
                    <a:lnTo>
                      <a:pt x="891" y="4536"/>
                    </a:lnTo>
                    <a:lnTo>
                      <a:pt x="880" y="4517"/>
                    </a:lnTo>
                    <a:lnTo>
                      <a:pt x="869" y="4493"/>
                    </a:lnTo>
                    <a:lnTo>
                      <a:pt x="857" y="4464"/>
                    </a:lnTo>
                    <a:lnTo>
                      <a:pt x="847" y="4435"/>
                    </a:lnTo>
                    <a:lnTo>
                      <a:pt x="826" y="4370"/>
                    </a:lnTo>
                    <a:lnTo>
                      <a:pt x="806" y="4308"/>
                    </a:lnTo>
                    <a:lnTo>
                      <a:pt x="796" y="4283"/>
                    </a:lnTo>
                    <a:lnTo>
                      <a:pt x="788" y="4264"/>
                    </a:lnTo>
                    <a:lnTo>
                      <a:pt x="783" y="4255"/>
                    </a:lnTo>
                    <a:lnTo>
                      <a:pt x="779" y="4250"/>
                    </a:lnTo>
                    <a:lnTo>
                      <a:pt x="774" y="4245"/>
                    </a:lnTo>
                    <a:lnTo>
                      <a:pt x="770" y="4242"/>
                    </a:lnTo>
                    <a:lnTo>
                      <a:pt x="766" y="4242"/>
                    </a:lnTo>
                    <a:lnTo>
                      <a:pt x="763" y="4245"/>
                    </a:lnTo>
                    <a:lnTo>
                      <a:pt x="759" y="4250"/>
                    </a:lnTo>
                    <a:lnTo>
                      <a:pt x="755" y="4257"/>
                    </a:lnTo>
                    <a:lnTo>
                      <a:pt x="751" y="4269"/>
                    </a:lnTo>
                    <a:lnTo>
                      <a:pt x="749" y="4282"/>
                    </a:lnTo>
                    <a:lnTo>
                      <a:pt x="746" y="4298"/>
                    </a:lnTo>
                    <a:lnTo>
                      <a:pt x="743" y="4318"/>
                    </a:lnTo>
                    <a:lnTo>
                      <a:pt x="741" y="4340"/>
                    </a:lnTo>
                    <a:lnTo>
                      <a:pt x="740" y="4361"/>
                    </a:lnTo>
                    <a:lnTo>
                      <a:pt x="741" y="4380"/>
                    </a:lnTo>
                    <a:lnTo>
                      <a:pt x="743" y="4398"/>
                    </a:lnTo>
                    <a:lnTo>
                      <a:pt x="745" y="4416"/>
                    </a:lnTo>
                    <a:lnTo>
                      <a:pt x="749" y="4432"/>
                    </a:lnTo>
                    <a:lnTo>
                      <a:pt x="753" y="4447"/>
                    </a:lnTo>
                    <a:lnTo>
                      <a:pt x="758" y="4462"/>
                    </a:lnTo>
                    <a:lnTo>
                      <a:pt x="763" y="4476"/>
                    </a:lnTo>
                    <a:lnTo>
                      <a:pt x="769" y="4489"/>
                    </a:lnTo>
                    <a:lnTo>
                      <a:pt x="775" y="4502"/>
                    </a:lnTo>
                    <a:lnTo>
                      <a:pt x="783" y="4513"/>
                    </a:lnTo>
                    <a:lnTo>
                      <a:pt x="798" y="4536"/>
                    </a:lnTo>
                    <a:lnTo>
                      <a:pt x="812" y="4557"/>
                    </a:lnTo>
                    <a:lnTo>
                      <a:pt x="829" y="4577"/>
                    </a:lnTo>
                    <a:lnTo>
                      <a:pt x="845" y="4597"/>
                    </a:lnTo>
                    <a:lnTo>
                      <a:pt x="860" y="4615"/>
                    </a:lnTo>
                    <a:lnTo>
                      <a:pt x="872" y="4635"/>
                    </a:lnTo>
                    <a:lnTo>
                      <a:pt x="879" y="4645"/>
                    </a:lnTo>
                    <a:lnTo>
                      <a:pt x="885" y="4657"/>
                    </a:lnTo>
                    <a:lnTo>
                      <a:pt x="889" y="4667"/>
                    </a:lnTo>
                    <a:lnTo>
                      <a:pt x="894" y="4678"/>
                    </a:lnTo>
                    <a:lnTo>
                      <a:pt x="896" y="4690"/>
                    </a:lnTo>
                    <a:lnTo>
                      <a:pt x="899" y="4703"/>
                    </a:lnTo>
                    <a:lnTo>
                      <a:pt x="901" y="4715"/>
                    </a:lnTo>
                    <a:lnTo>
                      <a:pt x="901" y="4729"/>
                    </a:lnTo>
                    <a:lnTo>
                      <a:pt x="900" y="4755"/>
                    </a:lnTo>
                    <a:lnTo>
                      <a:pt x="896" y="4781"/>
                    </a:lnTo>
                    <a:lnTo>
                      <a:pt x="891" y="4805"/>
                    </a:lnTo>
                    <a:lnTo>
                      <a:pt x="884" y="4828"/>
                    </a:lnTo>
                    <a:lnTo>
                      <a:pt x="876" y="4849"/>
                    </a:lnTo>
                    <a:lnTo>
                      <a:pt x="866" y="4866"/>
                    </a:lnTo>
                    <a:lnTo>
                      <a:pt x="860" y="4874"/>
                    </a:lnTo>
                    <a:lnTo>
                      <a:pt x="855" y="4880"/>
                    </a:lnTo>
                    <a:lnTo>
                      <a:pt x="850" y="4886"/>
                    </a:lnTo>
                    <a:lnTo>
                      <a:pt x="844" y="4891"/>
                    </a:lnTo>
                    <a:lnTo>
                      <a:pt x="837" y="4896"/>
                    </a:lnTo>
                    <a:lnTo>
                      <a:pt x="831" y="4899"/>
                    </a:lnTo>
                    <a:lnTo>
                      <a:pt x="825" y="4901"/>
                    </a:lnTo>
                    <a:lnTo>
                      <a:pt x="819" y="4903"/>
                    </a:lnTo>
                    <a:lnTo>
                      <a:pt x="812" y="4901"/>
                    </a:lnTo>
                    <a:lnTo>
                      <a:pt x="806" y="4900"/>
                    </a:lnTo>
                    <a:lnTo>
                      <a:pt x="801" y="4898"/>
                    </a:lnTo>
                    <a:lnTo>
                      <a:pt x="795" y="4893"/>
                    </a:lnTo>
                    <a:lnTo>
                      <a:pt x="789" y="4888"/>
                    </a:lnTo>
                    <a:lnTo>
                      <a:pt x="783" y="4880"/>
                    </a:lnTo>
                    <a:lnTo>
                      <a:pt x="778" y="4871"/>
                    </a:lnTo>
                    <a:lnTo>
                      <a:pt x="771" y="4861"/>
                    </a:lnTo>
                    <a:lnTo>
                      <a:pt x="766" y="4849"/>
                    </a:lnTo>
                    <a:lnTo>
                      <a:pt x="761" y="4835"/>
                    </a:lnTo>
                    <a:lnTo>
                      <a:pt x="758" y="4820"/>
                    </a:lnTo>
                    <a:lnTo>
                      <a:pt x="753" y="4803"/>
                    </a:lnTo>
                    <a:lnTo>
                      <a:pt x="739" y="4740"/>
                    </a:lnTo>
                    <a:lnTo>
                      <a:pt x="728" y="4693"/>
                    </a:lnTo>
                    <a:lnTo>
                      <a:pt x="721" y="4660"/>
                    </a:lnTo>
                    <a:lnTo>
                      <a:pt x="715" y="4640"/>
                    </a:lnTo>
                    <a:lnTo>
                      <a:pt x="714" y="4637"/>
                    </a:lnTo>
                    <a:lnTo>
                      <a:pt x="711" y="4635"/>
                    </a:lnTo>
                    <a:lnTo>
                      <a:pt x="709" y="4638"/>
                    </a:lnTo>
                    <a:lnTo>
                      <a:pt x="706" y="4643"/>
                    </a:lnTo>
                    <a:lnTo>
                      <a:pt x="701" y="4663"/>
                    </a:lnTo>
                    <a:lnTo>
                      <a:pt x="694" y="4694"/>
                    </a:lnTo>
                    <a:lnTo>
                      <a:pt x="691" y="4703"/>
                    </a:lnTo>
                    <a:lnTo>
                      <a:pt x="690" y="4712"/>
                    </a:lnTo>
                    <a:lnTo>
                      <a:pt x="689" y="4722"/>
                    </a:lnTo>
                    <a:lnTo>
                      <a:pt x="689" y="4730"/>
                    </a:lnTo>
                    <a:lnTo>
                      <a:pt x="690" y="4750"/>
                    </a:lnTo>
                    <a:lnTo>
                      <a:pt x="694" y="4770"/>
                    </a:lnTo>
                    <a:lnTo>
                      <a:pt x="699" y="4790"/>
                    </a:lnTo>
                    <a:lnTo>
                      <a:pt x="705" y="4810"/>
                    </a:lnTo>
                    <a:lnTo>
                      <a:pt x="713" y="4831"/>
                    </a:lnTo>
                    <a:lnTo>
                      <a:pt x="720" y="4853"/>
                    </a:lnTo>
                    <a:lnTo>
                      <a:pt x="736" y="4894"/>
                    </a:lnTo>
                    <a:lnTo>
                      <a:pt x="753" y="4935"/>
                    </a:lnTo>
                    <a:lnTo>
                      <a:pt x="759" y="4955"/>
                    </a:lnTo>
                    <a:lnTo>
                      <a:pt x="765" y="4974"/>
                    </a:lnTo>
                    <a:lnTo>
                      <a:pt x="770" y="4992"/>
                    </a:lnTo>
                    <a:lnTo>
                      <a:pt x="773" y="5010"/>
                    </a:lnTo>
                    <a:lnTo>
                      <a:pt x="773" y="5030"/>
                    </a:lnTo>
                    <a:lnTo>
                      <a:pt x="773" y="5049"/>
                    </a:lnTo>
                    <a:lnTo>
                      <a:pt x="771" y="5069"/>
                    </a:lnTo>
                    <a:lnTo>
                      <a:pt x="769" y="5090"/>
                    </a:lnTo>
                    <a:lnTo>
                      <a:pt x="765" y="5110"/>
                    </a:lnTo>
                    <a:lnTo>
                      <a:pt x="761" y="5131"/>
                    </a:lnTo>
                    <a:lnTo>
                      <a:pt x="756" y="5152"/>
                    </a:lnTo>
                    <a:lnTo>
                      <a:pt x="750" y="5173"/>
                    </a:lnTo>
                    <a:lnTo>
                      <a:pt x="744" y="5193"/>
                    </a:lnTo>
                    <a:lnTo>
                      <a:pt x="736" y="5215"/>
                    </a:lnTo>
                    <a:lnTo>
                      <a:pt x="729" y="5236"/>
                    </a:lnTo>
                    <a:lnTo>
                      <a:pt x="721" y="5256"/>
                    </a:lnTo>
                    <a:lnTo>
                      <a:pt x="713" y="5276"/>
                    </a:lnTo>
                    <a:lnTo>
                      <a:pt x="703" y="5294"/>
                    </a:lnTo>
                    <a:lnTo>
                      <a:pt x="694" y="5313"/>
                    </a:lnTo>
                    <a:lnTo>
                      <a:pt x="684" y="5332"/>
                    </a:lnTo>
                    <a:lnTo>
                      <a:pt x="665" y="5372"/>
                    </a:lnTo>
                    <a:lnTo>
                      <a:pt x="648" y="5416"/>
                    </a:lnTo>
                    <a:lnTo>
                      <a:pt x="639" y="5436"/>
                    </a:lnTo>
                    <a:lnTo>
                      <a:pt x="630" y="5453"/>
                    </a:lnTo>
                    <a:lnTo>
                      <a:pt x="627" y="5460"/>
                    </a:lnTo>
                    <a:lnTo>
                      <a:pt x="622" y="5468"/>
                    </a:lnTo>
                    <a:lnTo>
                      <a:pt x="617" y="5474"/>
                    </a:lnTo>
                    <a:lnTo>
                      <a:pt x="612" y="5479"/>
                    </a:lnTo>
                    <a:lnTo>
                      <a:pt x="607" y="5483"/>
                    </a:lnTo>
                    <a:lnTo>
                      <a:pt x="602" y="5485"/>
                    </a:lnTo>
                    <a:lnTo>
                      <a:pt x="597" y="5487"/>
                    </a:lnTo>
                    <a:lnTo>
                      <a:pt x="592" y="5487"/>
                    </a:lnTo>
                    <a:lnTo>
                      <a:pt x="585" y="5485"/>
                    </a:lnTo>
                    <a:lnTo>
                      <a:pt x="580" y="5482"/>
                    </a:lnTo>
                    <a:lnTo>
                      <a:pt x="574" y="5475"/>
                    </a:lnTo>
                    <a:lnTo>
                      <a:pt x="568" y="5469"/>
                    </a:lnTo>
                    <a:lnTo>
                      <a:pt x="562" y="5459"/>
                    </a:lnTo>
                    <a:lnTo>
                      <a:pt x="555" y="5448"/>
                    </a:lnTo>
                    <a:lnTo>
                      <a:pt x="549" y="5434"/>
                    </a:lnTo>
                    <a:lnTo>
                      <a:pt x="542" y="5418"/>
                    </a:lnTo>
                    <a:lnTo>
                      <a:pt x="527" y="5378"/>
                    </a:lnTo>
                    <a:lnTo>
                      <a:pt x="511" y="5327"/>
                    </a:lnTo>
                    <a:lnTo>
                      <a:pt x="508" y="5316"/>
                    </a:lnTo>
                    <a:lnTo>
                      <a:pt x="502" y="5287"/>
                    </a:lnTo>
                    <a:lnTo>
                      <a:pt x="496" y="5243"/>
                    </a:lnTo>
                    <a:lnTo>
                      <a:pt x="488" y="5190"/>
                    </a:lnTo>
                    <a:lnTo>
                      <a:pt x="486" y="5160"/>
                    </a:lnTo>
                    <a:lnTo>
                      <a:pt x="484" y="5128"/>
                    </a:lnTo>
                    <a:lnTo>
                      <a:pt x="484" y="5096"/>
                    </a:lnTo>
                    <a:lnTo>
                      <a:pt x="486" y="5064"/>
                    </a:lnTo>
                    <a:lnTo>
                      <a:pt x="488" y="5032"/>
                    </a:lnTo>
                    <a:lnTo>
                      <a:pt x="493" y="5000"/>
                    </a:lnTo>
                    <a:lnTo>
                      <a:pt x="497" y="4985"/>
                    </a:lnTo>
                    <a:lnTo>
                      <a:pt x="501" y="4970"/>
                    </a:lnTo>
                    <a:lnTo>
                      <a:pt x="506" y="4955"/>
                    </a:lnTo>
                    <a:lnTo>
                      <a:pt x="511" y="4941"/>
                    </a:lnTo>
                    <a:lnTo>
                      <a:pt x="533" y="4886"/>
                    </a:lnTo>
                    <a:lnTo>
                      <a:pt x="555" y="4829"/>
                    </a:lnTo>
                    <a:lnTo>
                      <a:pt x="574" y="4775"/>
                    </a:lnTo>
                    <a:lnTo>
                      <a:pt x="589" y="4727"/>
                    </a:lnTo>
                    <a:lnTo>
                      <a:pt x="595" y="4707"/>
                    </a:lnTo>
                    <a:lnTo>
                      <a:pt x="599" y="4688"/>
                    </a:lnTo>
                    <a:lnTo>
                      <a:pt x="602" y="4674"/>
                    </a:lnTo>
                    <a:lnTo>
                      <a:pt x="603" y="4663"/>
                    </a:lnTo>
                    <a:lnTo>
                      <a:pt x="602" y="4659"/>
                    </a:lnTo>
                    <a:lnTo>
                      <a:pt x="600" y="4655"/>
                    </a:lnTo>
                    <a:lnTo>
                      <a:pt x="599" y="4654"/>
                    </a:lnTo>
                    <a:lnTo>
                      <a:pt x="597" y="4653"/>
                    </a:lnTo>
                    <a:lnTo>
                      <a:pt x="593" y="4654"/>
                    </a:lnTo>
                    <a:lnTo>
                      <a:pt x="589" y="4657"/>
                    </a:lnTo>
                    <a:lnTo>
                      <a:pt x="585" y="4659"/>
                    </a:lnTo>
                    <a:lnTo>
                      <a:pt x="580" y="4664"/>
                    </a:lnTo>
                    <a:lnTo>
                      <a:pt x="569" y="4678"/>
                    </a:lnTo>
                    <a:lnTo>
                      <a:pt x="558" y="4694"/>
                    </a:lnTo>
                    <a:lnTo>
                      <a:pt x="548" y="4712"/>
                    </a:lnTo>
                    <a:lnTo>
                      <a:pt x="538" y="4730"/>
                    </a:lnTo>
                    <a:lnTo>
                      <a:pt x="517" y="4768"/>
                    </a:lnTo>
                    <a:lnTo>
                      <a:pt x="497" y="4805"/>
                    </a:lnTo>
                    <a:lnTo>
                      <a:pt x="487" y="4820"/>
                    </a:lnTo>
                    <a:lnTo>
                      <a:pt x="477" y="4834"/>
                    </a:lnTo>
                    <a:lnTo>
                      <a:pt x="471" y="4840"/>
                    </a:lnTo>
                    <a:lnTo>
                      <a:pt x="466" y="4845"/>
                    </a:lnTo>
                    <a:lnTo>
                      <a:pt x="461" y="4850"/>
                    </a:lnTo>
                    <a:lnTo>
                      <a:pt x="454" y="4853"/>
                    </a:lnTo>
                    <a:lnTo>
                      <a:pt x="449" y="4855"/>
                    </a:lnTo>
                    <a:lnTo>
                      <a:pt x="443" y="4856"/>
                    </a:lnTo>
                    <a:lnTo>
                      <a:pt x="438" y="4856"/>
                    </a:lnTo>
                    <a:lnTo>
                      <a:pt x="432" y="4855"/>
                    </a:lnTo>
                    <a:lnTo>
                      <a:pt x="426" y="4853"/>
                    </a:lnTo>
                    <a:lnTo>
                      <a:pt x="419" y="4849"/>
                    </a:lnTo>
                    <a:lnTo>
                      <a:pt x="413" y="4844"/>
                    </a:lnTo>
                    <a:lnTo>
                      <a:pt x="407" y="4838"/>
                    </a:lnTo>
                    <a:lnTo>
                      <a:pt x="396" y="4823"/>
                    </a:lnTo>
                    <a:lnTo>
                      <a:pt x="386" y="4809"/>
                    </a:lnTo>
                    <a:lnTo>
                      <a:pt x="379" y="4793"/>
                    </a:lnTo>
                    <a:lnTo>
                      <a:pt x="376" y="4777"/>
                    </a:lnTo>
                    <a:lnTo>
                      <a:pt x="373" y="4760"/>
                    </a:lnTo>
                    <a:lnTo>
                      <a:pt x="373" y="4743"/>
                    </a:lnTo>
                    <a:lnTo>
                      <a:pt x="376" y="4725"/>
                    </a:lnTo>
                    <a:lnTo>
                      <a:pt x="379" y="4707"/>
                    </a:lnTo>
                    <a:lnTo>
                      <a:pt x="384" y="4688"/>
                    </a:lnTo>
                    <a:lnTo>
                      <a:pt x="392" y="4669"/>
                    </a:lnTo>
                    <a:lnTo>
                      <a:pt x="401" y="4649"/>
                    </a:lnTo>
                    <a:lnTo>
                      <a:pt x="412" y="4629"/>
                    </a:lnTo>
                    <a:lnTo>
                      <a:pt x="423" y="4609"/>
                    </a:lnTo>
                    <a:lnTo>
                      <a:pt x="437" y="4588"/>
                    </a:lnTo>
                    <a:lnTo>
                      <a:pt x="451" y="4567"/>
                    </a:lnTo>
                    <a:lnTo>
                      <a:pt x="467" y="4546"/>
                    </a:lnTo>
                    <a:lnTo>
                      <a:pt x="482" y="4524"/>
                    </a:lnTo>
                    <a:lnTo>
                      <a:pt x="498" y="4504"/>
                    </a:lnTo>
                    <a:lnTo>
                      <a:pt x="512" y="4483"/>
                    </a:lnTo>
                    <a:lnTo>
                      <a:pt x="524" y="4463"/>
                    </a:lnTo>
                    <a:lnTo>
                      <a:pt x="537" y="4443"/>
                    </a:lnTo>
                    <a:lnTo>
                      <a:pt x="548" y="4425"/>
                    </a:lnTo>
                    <a:lnTo>
                      <a:pt x="558" y="4406"/>
                    </a:lnTo>
                    <a:lnTo>
                      <a:pt x="567" y="4387"/>
                    </a:lnTo>
                    <a:lnTo>
                      <a:pt x="574" y="4370"/>
                    </a:lnTo>
                    <a:lnTo>
                      <a:pt x="580" y="4353"/>
                    </a:lnTo>
                    <a:lnTo>
                      <a:pt x="587" y="4337"/>
                    </a:lnTo>
                    <a:lnTo>
                      <a:pt x="592" y="4321"/>
                    </a:lnTo>
                    <a:lnTo>
                      <a:pt x="595" y="4307"/>
                    </a:lnTo>
                    <a:lnTo>
                      <a:pt x="598" y="4293"/>
                    </a:lnTo>
                    <a:lnTo>
                      <a:pt x="599" y="4281"/>
                    </a:lnTo>
                    <a:lnTo>
                      <a:pt x="599" y="4270"/>
                    </a:lnTo>
                    <a:lnTo>
                      <a:pt x="599" y="4259"/>
                    </a:lnTo>
                    <a:lnTo>
                      <a:pt x="597" y="4251"/>
                    </a:lnTo>
                    <a:lnTo>
                      <a:pt x="593" y="4246"/>
                    </a:lnTo>
                    <a:lnTo>
                      <a:pt x="589" y="4244"/>
                    </a:lnTo>
                    <a:lnTo>
                      <a:pt x="583" y="4242"/>
                    </a:lnTo>
                    <a:lnTo>
                      <a:pt x="577" y="4244"/>
                    </a:lnTo>
                    <a:lnTo>
                      <a:pt x="570" y="4247"/>
                    </a:lnTo>
                    <a:lnTo>
                      <a:pt x="563" y="4252"/>
                    </a:lnTo>
                    <a:lnTo>
                      <a:pt x="545" y="4267"/>
                    </a:lnTo>
                    <a:lnTo>
                      <a:pt x="529" y="4285"/>
                    </a:lnTo>
                    <a:lnTo>
                      <a:pt x="512" y="4306"/>
                    </a:lnTo>
                    <a:lnTo>
                      <a:pt x="496" y="4328"/>
                    </a:lnTo>
                    <a:lnTo>
                      <a:pt x="488" y="4342"/>
                    </a:lnTo>
                    <a:lnTo>
                      <a:pt x="481" y="4358"/>
                    </a:lnTo>
                    <a:lnTo>
                      <a:pt x="474" y="4377"/>
                    </a:lnTo>
                    <a:lnTo>
                      <a:pt x="468" y="4398"/>
                    </a:lnTo>
                    <a:lnTo>
                      <a:pt x="456" y="4443"/>
                    </a:lnTo>
                    <a:lnTo>
                      <a:pt x="444" y="4486"/>
                    </a:lnTo>
                    <a:lnTo>
                      <a:pt x="438" y="4506"/>
                    </a:lnTo>
                    <a:lnTo>
                      <a:pt x="432" y="4522"/>
                    </a:lnTo>
                    <a:lnTo>
                      <a:pt x="429" y="4528"/>
                    </a:lnTo>
                    <a:lnTo>
                      <a:pt x="426" y="4534"/>
                    </a:lnTo>
                    <a:lnTo>
                      <a:pt x="422" y="4539"/>
                    </a:lnTo>
                    <a:lnTo>
                      <a:pt x="418" y="4543"/>
                    </a:lnTo>
                    <a:lnTo>
                      <a:pt x="414" y="4546"/>
                    </a:lnTo>
                    <a:lnTo>
                      <a:pt x="411" y="4547"/>
                    </a:lnTo>
                    <a:lnTo>
                      <a:pt x="407" y="4547"/>
                    </a:lnTo>
                    <a:lnTo>
                      <a:pt x="402" y="4546"/>
                    </a:lnTo>
                    <a:lnTo>
                      <a:pt x="398" y="4542"/>
                    </a:lnTo>
                    <a:lnTo>
                      <a:pt x="393" y="4537"/>
                    </a:lnTo>
                    <a:lnTo>
                      <a:pt x="388" y="4529"/>
                    </a:lnTo>
                    <a:lnTo>
                      <a:pt x="382" y="4521"/>
                    </a:lnTo>
                    <a:lnTo>
                      <a:pt x="372" y="4501"/>
                    </a:lnTo>
                    <a:lnTo>
                      <a:pt x="363" y="4479"/>
                    </a:lnTo>
                    <a:lnTo>
                      <a:pt x="357" y="4457"/>
                    </a:lnTo>
                    <a:lnTo>
                      <a:pt x="352" y="4433"/>
                    </a:lnTo>
                    <a:lnTo>
                      <a:pt x="348" y="4410"/>
                    </a:lnTo>
                    <a:lnTo>
                      <a:pt x="347" y="4385"/>
                    </a:lnTo>
                    <a:lnTo>
                      <a:pt x="347" y="4358"/>
                    </a:lnTo>
                    <a:lnTo>
                      <a:pt x="348" y="4333"/>
                    </a:lnTo>
                    <a:lnTo>
                      <a:pt x="352" y="4308"/>
                    </a:lnTo>
                    <a:lnTo>
                      <a:pt x="358" y="4282"/>
                    </a:lnTo>
                    <a:lnTo>
                      <a:pt x="365" y="4257"/>
                    </a:lnTo>
                    <a:lnTo>
                      <a:pt x="373" y="4234"/>
                    </a:lnTo>
                    <a:lnTo>
                      <a:pt x="384" y="4210"/>
                    </a:lnTo>
                    <a:lnTo>
                      <a:pt x="397" y="4187"/>
                    </a:lnTo>
                    <a:lnTo>
                      <a:pt x="411" y="4166"/>
                    </a:lnTo>
                    <a:lnTo>
                      <a:pt x="427" y="4146"/>
                    </a:lnTo>
                    <a:lnTo>
                      <a:pt x="462" y="4100"/>
                    </a:lnTo>
                    <a:lnTo>
                      <a:pt x="502" y="4045"/>
                    </a:lnTo>
                    <a:lnTo>
                      <a:pt x="522" y="4016"/>
                    </a:lnTo>
                    <a:lnTo>
                      <a:pt x="540" y="3988"/>
                    </a:lnTo>
                    <a:lnTo>
                      <a:pt x="558" y="3959"/>
                    </a:lnTo>
                    <a:lnTo>
                      <a:pt x="574" y="3932"/>
                    </a:lnTo>
                    <a:lnTo>
                      <a:pt x="588" y="3907"/>
                    </a:lnTo>
                    <a:lnTo>
                      <a:pt x="598" y="3885"/>
                    </a:lnTo>
                    <a:lnTo>
                      <a:pt x="602" y="3875"/>
                    </a:lnTo>
                    <a:lnTo>
                      <a:pt x="604" y="3868"/>
                    </a:lnTo>
                    <a:lnTo>
                      <a:pt x="605" y="3860"/>
                    </a:lnTo>
                    <a:lnTo>
                      <a:pt x="605" y="3854"/>
                    </a:lnTo>
                    <a:lnTo>
                      <a:pt x="604" y="3849"/>
                    </a:lnTo>
                    <a:lnTo>
                      <a:pt x="602" y="3845"/>
                    </a:lnTo>
                    <a:lnTo>
                      <a:pt x="598" y="3843"/>
                    </a:lnTo>
                    <a:lnTo>
                      <a:pt x="593" y="3843"/>
                    </a:lnTo>
                    <a:lnTo>
                      <a:pt x="585" y="3844"/>
                    </a:lnTo>
                    <a:lnTo>
                      <a:pt x="578" y="3847"/>
                    </a:lnTo>
                    <a:lnTo>
                      <a:pt x="567" y="3852"/>
                    </a:lnTo>
                    <a:lnTo>
                      <a:pt x="555" y="3859"/>
                    </a:lnTo>
                    <a:lnTo>
                      <a:pt x="543" y="3868"/>
                    </a:lnTo>
                    <a:lnTo>
                      <a:pt x="530" y="3878"/>
                    </a:lnTo>
                    <a:lnTo>
                      <a:pt x="518" y="3888"/>
                    </a:lnTo>
                    <a:lnTo>
                      <a:pt x="507" y="3898"/>
                    </a:lnTo>
                    <a:lnTo>
                      <a:pt x="486" y="3922"/>
                    </a:lnTo>
                    <a:lnTo>
                      <a:pt x="466" y="3945"/>
                    </a:lnTo>
                    <a:lnTo>
                      <a:pt x="429" y="3994"/>
                    </a:lnTo>
                    <a:lnTo>
                      <a:pt x="398" y="4040"/>
                    </a:lnTo>
                    <a:lnTo>
                      <a:pt x="383" y="4060"/>
                    </a:lnTo>
                    <a:lnTo>
                      <a:pt x="371" y="4076"/>
                    </a:lnTo>
                    <a:lnTo>
                      <a:pt x="365" y="4084"/>
                    </a:lnTo>
                    <a:lnTo>
                      <a:pt x="358" y="4090"/>
                    </a:lnTo>
                    <a:lnTo>
                      <a:pt x="352" y="4095"/>
                    </a:lnTo>
                    <a:lnTo>
                      <a:pt x="346" y="4099"/>
                    </a:lnTo>
                    <a:lnTo>
                      <a:pt x="341" y="4101"/>
                    </a:lnTo>
                    <a:lnTo>
                      <a:pt x="335" y="4103"/>
                    </a:lnTo>
                    <a:lnTo>
                      <a:pt x="330" y="4103"/>
                    </a:lnTo>
                    <a:lnTo>
                      <a:pt x="323" y="4100"/>
                    </a:lnTo>
                    <a:lnTo>
                      <a:pt x="318" y="4098"/>
                    </a:lnTo>
                    <a:lnTo>
                      <a:pt x="313" y="4093"/>
                    </a:lnTo>
                    <a:lnTo>
                      <a:pt x="308" y="4085"/>
                    </a:lnTo>
                    <a:lnTo>
                      <a:pt x="303" y="4076"/>
                    </a:lnTo>
                    <a:lnTo>
                      <a:pt x="298" y="4066"/>
                    </a:lnTo>
                    <a:lnTo>
                      <a:pt x="296" y="4056"/>
                    </a:lnTo>
                    <a:lnTo>
                      <a:pt x="292" y="4048"/>
                    </a:lnTo>
                    <a:lnTo>
                      <a:pt x="290" y="4038"/>
                    </a:lnTo>
                    <a:lnTo>
                      <a:pt x="287" y="4018"/>
                    </a:lnTo>
                    <a:lnTo>
                      <a:pt x="287" y="3998"/>
                    </a:lnTo>
                    <a:lnTo>
                      <a:pt x="288" y="3978"/>
                    </a:lnTo>
                    <a:lnTo>
                      <a:pt x="292" y="3958"/>
                    </a:lnTo>
                    <a:lnTo>
                      <a:pt x="297" y="3938"/>
                    </a:lnTo>
                    <a:lnTo>
                      <a:pt x="305" y="3918"/>
                    </a:lnTo>
                    <a:lnTo>
                      <a:pt x="313" y="3899"/>
                    </a:lnTo>
                    <a:lnTo>
                      <a:pt x="325" y="3880"/>
                    </a:lnTo>
                    <a:lnTo>
                      <a:pt x="336" y="3862"/>
                    </a:lnTo>
                    <a:lnTo>
                      <a:pt x="348" y="3843"/>
                    </a:lnTo>
                    <a:lnTo>
                      <a:pt x="362" y="3825"/>
                    </a:lnTo>
                    <a:lnTo>
                      <a:pt x="376" y="3808"/>
                    </a:lnTo>
                    <a:lnTo>
                      <a:pt x="392" y="3790"/>
                    </a:lnTo>
                    <a:lnTo>
                      <a:pt x="407" y="3776"/>
                    </a:lnTo>
                    <a:lnTo>
                      <a:pt x="423" y="3759"/>
                    </a:lnTo>
                    <a:lnTo>
                      <a:pt x="441" y="3747"/>
                    </a:lnTo>
                    <a:lnTo>
                      <a:pt x="457" y="3734"/>
                    </a:lnTo>
                    <a:lnTo>
                      <a:pt x="473" y="3724"/>
                    </a:lnTo>
                    <a:lnTo>
                      <a:pt x="504" y="3707"/>
                    </a:lnTo>
                    <a:lnTo>
                      <a:pt x="533" y="3689"/>
                    </a:lnTo>
                    <a:lnTo>
                      <a:pt x="545" y="3681"/>
                    </a:lnTo>
                    <a:lnTo>
                      <a:pt x="558" y="3671"/>
                    </a:lnTo>
                    <a:lnTo>
                      <a:pt x="568" y="3659"/>
                    </a:lnTo>
                    <a:lnTo>
                      <a:pt x="578" y="3646"/>
                    </a:lnTo>
                    <a:lnTo>
                      <a:pt x="585" y="3631"/>
                    </a:lnTo>
                    <a:lnTo>
                      <a:pt x="592" y="3612"/>
                    </a:lnTo>
                    <a:lnTo>
                      <a:pt x="597" y="3592"/>
                    </a:lnTo>
                    <a:lnTo>
                      <a:pt x="599" y="3567"/>
                    </a:lnTo>
                    <a:lnTo>
                      <a:pt x="600" y="3522"/>
                    </a:lnTo>
                    <a:lnTo>
                      <a:pt x="600" y="3488"/>
                    </a:lnTo>
                    <a:lnTo>
                      <a:pt x="599" y="3476"/>
                    </a:lnTo>
                    <a:lnTo>
                      <a:pt x="597" y="3466"/>
                    </a:lnTo>
                    <a:lnTo>
                      <a:pt x="594" y="3463"/>
                    </a:lnTo>
                    <a:lnTo>
                      <a:pt x="592" y="3461"/>
                    </a:lnTo>
                    <a:lnTo>
                      <a:pt x="589" y="3458"/>
                    </a:lnTo>
                    <a:lnTo>
                      <a:pt x="587" y="3457"/>
                    </a:lnTo>
                    <a:lnTo>
                      <a:pt x="583" y="3457"/>
                    </a:lnTo>
                    <a:lnTo>
                      <a:pt x="579" y="3457"/>
                    </a:lnTo>
                    <a:lnTo>
                      <a:pt x="575" y="3458"/>
                    </a:lnTo>
                    <a:lnTo>
                      <a:pt x="570" y="3461"/>
                    </a:lnTo>
                    <a:lnTo>
                      <a:pt x="559" y="3467"/>
                    </a:lnTo>
                    <a:lnTo>
                      <a:pt x="547" y="3477"/>
                    </a:lnTo>
                    <a:lnTo>
                      <a:pt x="512" y="3506"/>
                    </a:lnTo>
                    <a:lnTo>
                      <a:pt x="467" y="3547"/>
                    </a:lnTo>
                    <a:lnTo>
                      <a:pt x="442" y="3571"/>
                    </a:lnTo>
                    <a:lnTo>
                      <a:pt x="422" y="3593"/>
                    </a:lnTo>
                    <a:lnTo>
                      <a:pt x="404" y="3612"/>
                    </a:lnTo>
                    <a:lnTo>
                      <a:pt x="391" y="3629"/>
                    </a:lnTo>
                    <a:lnTo>
                      <a:pt x="379" y="3646"/>
                    </a:lnTo>
                    <a:lnTo>
                      <a:pt x="370" y="3659"/>
                    </a:lnTo>
                    <a:lnTo>
                      <a:pt x="362" y="3673"/>
                    </a:lnTo>
                    <a:lnTo>
                      <a:pt x="356" y="3686"/>
                    </a:lnTo>
                    <a:lnTo>
                      <a:pt x="347" y="3708"/>
                    </a:lnTo>
                    <a:lnTo>
                      <a:pt x="338" y="3729"/>
                    </a:lnTo>
                    <a:lnTo>
                      <a:pt x="333" y="3739"/>
                    </a:lnTo>
                    <a:lnTo>
                      <a:pt x="328" y="3751"/>
                    </a:lnTo>
                    <a:lnTo>
                      <a:pt x="321" y="3763"/>
                    </a:lnTo>
                    <a:lnTo>
                      <a:pt x="313" y="3776"/>
                    </a:lnTo>
                    <a:lnTo>
                      <a:pt x="302" y="3787"/>
                    </a:lnTo>
                    <a:lnTo>
                      <a:pt x="292" y="3794"/>
                    </a:lnTo>
                    <a:lnTo>
                      <a:pt x="287" y="3798"/>
                    </a:lnTo>
                    <a:lnTo>
                      <a:pt x="281" y="3800"/>
                    </a:lnTo>
                    <a:lnTo>
                      <a:pt x="276" y="3802"/>
                    </a:lnTo>
                    <a:lnTo>
                      <a:pt x="271" y="3802"/>
                    </a:lnTo>
                    <a:lnTo>
                      <a:pt x="266" y="3803"/>
                    </a:lnTo>
                    <a:lnTo>
                      <a:pt x="261" y="3802"/>
                    </a:lnTo>
                    <a:lnTo>
                      <a:pt x="256" y="3800"/>
                    </a:lnTo>
                    <a:lnTo>
                      <a:pt x="251" y="3799"/>
                    </a:lnTo>
                    <a:lnTo>
                      <a:pt x="241" y="3793"/>
                    </a:lnTo>
                    <a:lnTo>
                      <a:pt x="233" y="3785"/>
                    </a:lnTo>
                    <a:lnTo>
                      <a:pt x="226" y="3776"/>
                    </a:lnTo>
                    <a:lnTo>
                      <a:pt x="221" y="3763"/>
                    </a:lnTo>
                    <a:lnTo>
                      <a:pt x="216" y="3749"/>
                    </a:lnTo>
                    <a:lnTo>
                      <a:pt x="214" y="3733"/>
                    </a:lnTo>
                    <a:lnTo>
                      <a:pt x="214" y="3714"/>
                    </a:lnTo>
                    <a:lnTo>
                      <a:pt x="215" y="3696"/>
                    </a:lnTo>
                    <a:lnTo>
                      <a:pt x="219" y="3674"/>
                    </a:lnTo>
                    <a:lnTo>
                      <a:pt x="224" y="3652"/>
                    </a:lnTo>
                    <a:lnTo>
                      <a:pt x="241" y="3610"/>
                    </a:lnTo>
                    <a:lnTo>
                      <a:pt x="258" y="3571"/>
                    </a:lnTo>
                    <a:lnTo>
                      <a:pt x="267" y="3553"/>
                    </a:lnTo>
                    <a:lnTo>
                      <a:pt x="276" y="3536"/>
                    </a:lnTo>
                    <a:lnTo>
                      <a:pt x="286" y="3520"/>
                    </a:lnTo>
                    <a:lnTo>
                      <a:pt x="296" y="3505"/>
                    </a:lnTo>
                    <a:lnTo>
                      <a:pt x="306" y="3490"/>
                    </a:lnTo>
                    <a:lnTo>
                      <a:pt x="317" y="3475"/>
                    </a:lnTo>
                    <a:lnTo>
                      <a:pt x="328" y="3461"/>
                    </a:lnTo>
                    <a:lnTo>
                      <a:pt x="341" y="3447"/>
                    </a:lnTo>
                    <a:lnTo>
                      <a:pt x="353" y="3434"/>
                    </a:lnTo>
                    <a:lnTo>
                      <a:pt x="367" y="3421"/>
                    </a:lnTo>
                    <a:lnTo>
                      <a:pt x="382" y="3407"/>
                    </a:lnTo>
                    <a:lnTo>
                      <a:pt x="397" y="3395"/>
                    </a:lnTo>
                    <a:lnTo>
                      <a:pt x="414" y="3382"/>
                    </a:lnTo>
                    <a:lnTo>
                      <a:pt x="433" y="3371"/>
                    </a:lnTo>
                    <a:lnTo>
                      <a:pt x="452" y="3361"/>
                    </a:lnTo>
                    <a:lnTo>
                      <a:pt x="472" y="3352"/>
                    </a:lnTo>
                    <a:lnTo>
                      <a:pt x="512" y="3336"/>
                    </a:lnTo>
                    <a:lnTo>
                      <a:pt x="549" y="3319"/>
                    </a:lnTo>
                    <a:lnTo>
                      <a:pt x="568" y="3309"/>
                    </a:lnTo>
                    <a:lnTo>
                      <a:pt x="584" y="3299"/>
                    </a:lnTo>
                    <a:lnTo>
                      <a:pt x="599" y="3287"/>
                    </a:lnTo>
                    <a:lnTo>
                      <a:pt x="612" y="3274"/>
                    </a:lnTo>
                    <a:lnTo>
                      <a:pt x="618" y="3268"/>
                    </a:lnTo>
                    <a:lnTo>
                      <a:pt x="623" y="3260"/>
                    </a:lnTo>
                    <a:lnTo>
                      <a:pt x="627" y="3251"/>
                    </a:lnTo>
                    <a:lnTo>
                      <a:pt x="632" y="3243"/>
                    </a:lnTo>
                    <a:lnTo>
                      <a:pt x="634" y="3234"/>
                    </a:lnTo>
                    <a:lnTo>
                      <a:pt x="637" y="3224"/>
                    </a:lnTo>
                    <a:lnTo>
                      <a:pt x="638" y="3213"/>
                    </a:lnTo>
                    <a:lnTo>
                      <a:pt x="639" y="3201"/>
                    </a:lnTo>
                    <a:lnTo>
                      <a:pt x="642" y="3164"/>
                    </a:lnTo>
                    <a:lnTo>
                      <a:pt x="642" y="3140"/>
                    </a:lnTo>
                    <a:lnTo>
                      <a:pt x="640" y="3133"/>
                    </a:lnTo>
                    <a:lnTo>
                      <a:pt x="638" y="3128"/>
                    </a:lnTo>
                    <a:lnTo>
                      <a:pt x="635" y="3126"/>
                    </a:lnTo>
                    <a:lnTo>
                      <a:pt x="633" y="3126"/>
                    </a:lnTo>
                    <a:lnTo>
                      <a:pt x="630" y="3126"/>
                    </a:lnTo>
                    <a:lnTo>
                      <a:pt x="627" y="3126"/>
                    </a:lnTo>
                    <a:lnTo>
                      <a:pt x="618" y="3130"/>
                    </a:lnTo>
                    <a:lnTo>
                      <a:pt x="607" y="3136"/>
                    </a:lnTo>
                    <a:lnTo>
                      <a:pt x="593" y="3144"/>
                    </a:lnTo>
                    <a:lnTo>
                      <a:pt x="575" y="3154"/>
                    </a:lnTo>
                    <a:lnTo>
                      <a:pt x="533" y="3179"/>
                    </a:lnTo>
                    <a:lnTo>
                      <a:pt x="476" y="3211"/>
                    </a:lnTo>
                    <a:lnTo>
                      <a:pt x="446" y="3229"/>
                    </a:lnTo>
                    <a:lnTo>
                      <a:pt x="418" y="3246"/>
                    </a:lnTo>
                    <a:lnTo>
                      <a:pt x="393" y="3264"/>
                    </a:lnTo>
                    <a:lnTo>
                      <a:pt x="372" y="3280"/>
                    </a:lnTo>
                    <a:lnTo>
                      <a:pt x="352" y="3297"/>
                    </a:lnTo>
                    <a:lnTo>
                      <a:pt x="335" y="3314"/>
                    </a:lnTo>
                    <a:lnTo>
                      <a:pt x="320" y="3329"/>
                    </a:lnTo>
                    <a:lnTo>
                      <a:pt x="306" y="3345"/>
                    </a:lnTo>
                    <a:lnTo>
                      <a:pt x="282" y="3374"/>
                    </a:lnTo>
                    <a:lnTo>
                      <a:pt x="262" y="3400"/>
                    </a:lnTo>
                    <a:lnTo>
                      <a:pt x="252" y="3412"/>
                    </a:lnTo>
                    <a:lnTo>
                      <a:pt x="243" y="3424"/>
                    </a:lnTo>
                    <a:lnTo>
                      <a:pt x="233" y="3435"/>
                    </a:lnTo>
                    <a:lnTo>
                      <a:pt x="224" y="3444"/>
                    </a:lnTo>
                    <a:lnTo>
                      <a:pt x="215" y="3453"/>
                    </a:lnTo>
                    <a:lnTo>
                      <a:pt x="206" y="3463"/>
                    </a:lnTo>
                    <a:lnTo>
                      <a:pt x="196" y="3471"/>
                    </a:lnTo>
                    <a:lnTo>
                      <a:pt x="187" y="3478"/>
                    </a:lnTo>
                    <a:lnTo>
                      <a:pt x="179" y="3485"/>
                    </a:lnTo>
                    <a:lnTo>
                      <a:pt x="170" y="3488"/>
                    </a:lnTo>
                    <a:lnTo>
                      <a:pt x="161" y="3490"/>
                    </a:lnTo>
                    <a:lnTo>
                      <a:pt x="154" y="3490"/>
                    </a:lnTo>
                    <a:lnTo>
                      <a:pt x="150" y="3490"/>
                    </a:lnTo>
                    <a:lnTo>
                      <a:pt x="146" y="3488"/>
                    </a:lnTo>
                    <a:lnTo>
                      <a:pt x="144" y="3486"/>
                    </a:lnTo>
                    <a:lnTo>
                      <a:pt x="140" y="3483"/>
                    </a:lnTo>
                    <a:lnTo>
                      <a:pt x="135" y="3475"/>
                    </a:lnTo>
                    <a:lnTo>
                      <a:pt x="130" y="3463"/>
                    </a:lnTo>
                    <a:lnTo>
                      <a:pt x="126" y="3450"/>
                    </a:lnTo>
                    <a:lnTo>
                      <a:pt x="122" y="3432"/>
                    </a:lnTo>
                    <a:lnTo>
                      <a:pt x="121" y="3410"/>
                    </a:lnTo>
                    <a:lnTo>
                      <a:pt x="120" y="3385"/>
                    </a:lnTo>
                    <a:lnTo>
                      <a:pt x="121" y="3371"/>
                    </a:lnTo>
                    <a:lnTo>
                      <a:pt x="121" y="3357"/>
                    </a:lnTo>
                    <a:lnTo>
                      <a:pt x="124" y="3344"/>
                    </a:lnTo>
                    <a:lnTo>
                      <a:pt x="126" y="3330"/>
                    </a:lnTo>
                    <a:lnTo>
                      <a:pt x="129" y="3316"/>
                    </a:lnTo>
                    <a:lnTo>
                      <a:pt x="132" y="3302"/>
                    </a:lnTo>
                    <a:lnTo>
                      <a:pt x="137" y="3290"/>
                    </a:lnTo>
                    <a:lnTo>
                      <a:pt x="142" y="3276"/>
                    </a:lnTo>
                    <a:lnTo>
                      <a:pt x="154" y="3251"/>
                    </a:lnTo>
                    <a:lnTo>
                      <a:pt x="167" y="3226"/>
                    </a:lnTo>
                    <a:lnTo>
                      <a:pt x="184" y="3203"/>
                    </a:lnTo>
                    <a:lnTo>
                      <a:pt x="201" y="3179"/>
                    </a:lnTo>
                    <a:lnTo>
                      <a:pt x="220" y="3158"/>
                    </a:lnTo>
                    <a:lnTo>
                      <a:pt x="241" y="3138"/>
                    </a:lnTo>
                    <a:lnTo>
                      <a:pt x="263" y="3119"/>
                    </a:lnTo>
                    <a:lnTo>
                      <a:pt x="287" y="3102"/>
                    </a:lnTo>
                    <a:lnTo>
                      <a:pt x="312" y="3085"/>
                    </a:lnTo>
                    <a:lnTo>
                      <a:pt x="338" y="3072"/>
                    </a:lnTo>
                    <a:lnTo>
                      <a:pt x="365" y="3059"/>
                    </a:lnTo>
                    <a:lnTo>
                      <a:pt x="392" y="3049"/>
                    </a:lnTo>
                    <a:lnTo>
                      <a:pt x="418" y="3038"/>
                    </a:lnTo>
                    <a:lnTo>
                      <a:pt x="444" y="3024"/>
                    </a:lnTo>
                    <a:lnTo>
                      <a:pt x="471" y="3010"/>
                    </a:lnTo>
                    <a:lnTo>
                      <a:pt x="494" y="2994"/>
                    </a:lnTo>
                    <a:lnTo>
                      <a:pt x="518" y="2977"/>
                    </a:lnTo>
                    <a:lnTo>
                      <a:pt x="540" y="2959"/>
                    </a:lnTo>
                    <a:lnTo>
                      <a:pt x="562" y="2939"/>
                    </a:lnTo>
                    <a:lnTo>
                      <a:pt x="583" y="2921"/>
                    </a:lnTo>
                    <a:lnTo>
                      <a:pt x="602" y="2899"/>
                    </a:lnTo>
                    <a:lnTo>
                      <a:pt x="618" y="2879"/>
                    </a:lnTo>
                    <a:lnTo>
                      <a:pt x="634" y="2859"/>
                    </a:lnTo>
                    <a:lnTo>
                      <a:pt x="648" y="2838"/>
                    </a:lnTo>
                    <a:lnTo>
                      <a:pt x="660" y="2818"/>
                    </a:lnTo>
                    <a:lnTo>
                      <a:pt x="670" y="2799"/>
                    </a:lnTo>
                    <a:lnTo>
                      <a:pt x="678" y="2780"/>
                    </a:lnTo>
                    <a:lnTo>
                      <a:pt x="684" y="2762"/>
                    </a:lnTo>
                    <a:lnTo>
                      <a:pt x="686" y="2746"/>
                    </a:lnTo>
                    <a:lnTo>
                      <a:pt x="686" y="2735"/>
                    </a:lnTo>
                    <a:lnTo>
                      <a:pt x="685" y="2731"/>
                    </a:lnTo>
                    <a:lnTo>
                      <a:pt x="684" y="2727"/>
                    </a:lnTo>
                    <a:lnTo>
                      <a:pt x="681" y="2725"/>
                    </a:lnTo>
                    <a:lnTo>
                      <a:pt x="679" y="2723"/>
                    </a:lnTo>
                    <a:lnTo>
                      <a:pt x="675" y="2722"/>
                    </a:lnTo>
                    <a:lnTo>
                      <a:pt x="671" y="2722"/>
                    </a:lnTo>
                    <a:lnTo>
                      <a:pt x="666" y="2723"/>
                    </a:lnTo>
                    <a:lnTo>
                      <a:pt x="660" y="2725"/>
                    </a:lnTo>
                    <a:lnTo>
                      <a:pt x="649" y="2728"/>
                    </a:lnTo>
                    <a:lnTo>
                      <a:pt x="634" y="2736"/>
                    </a:lnTo>
                    <a:lnTo>
                      <a:pt x="600" y="2755"/>
                    </a:lnTo>
                    <a:lnTo>
                      <a:pt x="560" y="2778"/>
                    </a:lnTo>
                    <a:lnTo>
                      <a:pt x="514" y="2804"/>
                    </a:lnTo>
                    <a:lnTo>
                      <a:pt x="467" y="2831"/>
                    </a:lnTo>
                    <a:lnTo>
                      <a:pt x="454" y="2838"/>
                    </a:lnTo>
                    <a:lnTo>
                      <a:pt x="442" y="2847"/>
                    </a:lnTo>
                    <a:lnTo>
                      <a:pt x="431" y="2856"/>
                    </a:lnTo>
                    <a:lnTo>
                      <a:pt x="418" y="2866"/>
                    </a:lnTo>
                    <a:lnTo>
                      <a:pt x="394" y="2888"/>
                    </a:lnTo>
                    <a:lnTo>
                      <a:pt x="371" y="2913"/>
                    </a:lnTo>
                    <a:lnTo>
                      <a:pt x="326" y="2967"/>
                    </a:lnTo>
                    <a:lnTo>
                      <a:pt x="283" y="3019"/>
                    </a:lnTo>
                    <a:lnTo>
                      <a:pt x="265" y="3043"/>
                    </a:lnTo>
                    <a:lnTo>
                      <a:pt x="246" y="3064"/>
                    </a:lnTo>
                    <a:lnTo>
                      <a:pt x="229" y="3082"/>
                    </a:lnTo>
                    <a:lnTo>
                      <a:pt x="212" y="3095"/>
                    </a:lnTo>
                    <a:lnTo>
                      <a:pt x="205" y="3100"/>
                    </a:lnTo>
                    <a:lnTo>
                      <a:pt x="199" y="3103"/>
                    </a:lnTo>
                    <a:lnTo>
                      <a:pt x="191" y="3105"/>
                    </a:lnTo>
                    <a:lnTo>
                      <a:pt x="185" y="3105"/>
                    </a:lnTo>
                    <a:lnTo>
                      <a:pt x="180" y="3104"/>
                    </a:lnTo>
                    <a:lnTo>
                      <a:pt x="174" y="3100"/>
                    </a:lnTo>
                    <a:lnTo>
                      <a:pt x="169" y="3095"/>
                    </a:lnTo>
                    <a:lnTo>
                      <a:pt x="165" y="3088"/>
                    </a:lnTo>
                    <a:lnTo>
                      <a:pt x="157" y="3072"/>
                    </a:lnTo>
                    <a:lnTo>
                      <a:pt x="152" y="3053"/>
                    </a:lnTo>
                    <a:lnTo>
                      <a:pt x="149" y="3033"/>
                    </a:lnTo>
                    <a:lnTo>
                      <a:pt x="146" y="3010"/>
                    </a:lnTo>
                    <a:lnTo>
                      <a:pt x="146" y="2988"/>
                    </a:lnTo>
                    <a:lnTo>
                      <a:pt x="149" y="2965"/>
                    </a:lnTo>
                    <a:lnTo>
                      <a:pt x="152" y="2941"/>
                    </a:lnTo>
                    <a:lnTo>
                      <a:pt x="159" y="2917"/>
                    </a:lnTo>
                    <a:lnTo>
                      <a:pt x="166" y="2892"/>
                    </a:lnTo>
                    <a:lnTo>
                      <a:pt x="176" y="2867"/>
                    </a:lnTo>
                    <a:lnTo>
                      <a:pt x="189" y="2843"/>
                    </a:lnTo>
                    <a:lnTo>
                      <a:pt x="202" y="2819"/>
                    </a:lnTo>
                    <a:lnTo>
                      <a:pt x="219" y="2797"/>
                    </a:lnTo>
                    <a:lnTo>
                      <a:pt x="236" y="2776"/>
                    </a:lnTo>
                    <a:lnTo>
                      <a:pt x="246" y="2766"/>
                    </a:lnTo>
                    <a:lnTo>
                      <a:pt x="256" y="2756"/>
                    </a:lnTo>
                    <a:lnTo>
                      <a:pt x="267" y="2746"/>
                    </a:lnTo>
                    <a:lnTo>
                      <a:pt x="278" y="2737"/>
                    </a:lnTo>
                    <a:lnTo>
                      <a:pt x="302" y="2720"/>
                    </a:lnTo>
                    <a:lnTo>
                      <a:pt x="328" y="2703"/>
                    </a:lnTo>
                    <a:lnTo>
                      <a:pt x="356" y="2687"/>
                    </a:lnTo>
                    <a:lnTo>
                      <a:pt x="384" y="2673"/>
                    </a:lnTo>
                    <a:lnTo>
                      <a:pt x="446" y="2646"/>
                    </a:lnTo>
                    <a:lnTo>
                      <a:pt x="507" y="2620"/>
                    </a:lnTo>
                    <a:lnTo>
                      <a:pt x="537" y="2607"/>
                    </a:lnTo>
                    <a:lnTo>
                      <a:pt x="565" y="2594"/>
                    </a:lnTo>
                    <a:lnTo>
                      <a:pt x="592" y="2580"/>
                    </a:lnTo>
                    <a:lnTo>
                      <a:pt x="617" y="2565"/>
                    </a:lnTo>
                    <a:lnTo>
                      <a:pt x="628" y="2557"/>
                    </a:lnTo>
                    <a:lnTo>
                      <a:pt x="638" y="2550"/>
                    </a:lnTo>
                    <a:lnTo>
                      <a:pt x="648" y="2541"/>
                    </a:lnTo>
                    <a:lnTo>
                      <a:pt x="657" y="2532"/>
                    </a:lnTo>
                    <a:lnTo>
                      <a:pt x="665" y="2524"/>
                    </a:lnTo>
                    <a:lnTo>
                      <a:pt x="673" y="2515"/>
                    </a:lnTo>
                    <a:lnTo>
                      <a:pt x="679" y="2505"/>
                    </a:lnTo>
                    <a:lnTo>
                      <a:pt x="684" y="2495"/>
                    </a:lnTo>
                    <a:lnTo>
                      <a:pt x="693" y="2475"/>
                    </a:lnTo>
                    <a:lnTo>
                      <a:pt x="698" y="2456"/>
                    </a:lnTo>
                    <a:lnTo>
                      <a:pt x="699" y="2449"/>
                    </a:lnTo>
                    <a:lnTo>
                      <a:pt x="699" y="2441"/>
                    </a:lnTo>
                    <a:lnTo>
                      <a:pt x="699" y="2434"/>
                    </a:lnTo>
                    <a:lnTo>
                      <a:pt x="698" y="2428"/>
                    </a:lnTo>
                    <a:lnTo>
                      <a:pt x="696" y="2423"/>
                    </a:lnTo>
                    <a:lnTo>
                      <a:pt x="693" y="2418"/>
                    </a:lnTo>
                    <a:lnTo>
                      <a:pt x="690" y="2413"/>
                    </a:lnTo>
                    <a:lnTo>
                      <a:pt x="685" y="2409"/>
                    </a:lnTo>
                    <a:lnTo>
                      <a:pt x="680" y="2406"/>
                    </a:lnTo>
                    <a:lnTo>
                      <a:pt x="675" y="2404"/>
                    </a:lnTo>
                    <a:lnTo>
                      <a:pt x="668" y="2403"/>
                    </a:lnTo>
                    <a:lnTo>
                      <a:pt x="660" y="2401"/>
                    </a:lnTo>
                    <a:lnTo>
                      <a:pt x="653" y="2401"/>
                    </a:lnTo>
                    <a:lnTo>
                      <a:pt x="644" y="2401"/>
                    </a:lnTo>
                    <a:lnTo>
                      <a:pt x="634" y="2403"/>
                    </a:lnTo>
                    <a:lnTo>
                      <a:pt x="624" y="2405"/>
                    </a:lnTo>
                    <a:lnTo>
                      <a:pt x="600" y="2413"/>
                    </a:lnTo>
                    <a:lnTo>
                      <a:pt x="574" y="2423"/>
                    </a:lnTo>
                    <a:lnTo>
                      <a:pt x="545" y="2436"/>
                    </a:lnTo>
                    <a:lnTo>
                      <a:pt x="514" y="2454"/>
                    </a:lnTo>
                    <a:lnTo>
                      <a:pt x="479" y="2475"/>
                    </a:lnTo>
                    <a:lnTo>
                      <a:pt x="442" y="2500"/>
                    </a:lnTo>
                    <a:lnTo>
                      <a:pt x="422" y="2514"/>
                    </a:lnTo>
                    <a:lnTo>
                      <a:pt x="404" y="2529"/>
                    </a:lnTo>
                    <a:lnTo>
                      <a:pt x="386" y="2544"/>
                    </a:lnTo>
                    <a:lnTo>
                      <a:pt x="370" y="2559"/>
                    </a:lnTo>
                    <a:lnTo>
                      <a:pt x="337" y="2589"/>
                    </a:lnTo>
                    <a:lnTo>
                      <a:pt x="308" y="2620"/>
                    </a:lnTo>
                    <a:lnTo>
                      <a:pt x="282" y="2650"/>
                    </a:lnTo>
                    <a:lnTo>
                      <a:pt x="257" y="2678"/>
                    </a:lnTo>
                    <a:lnTo>
                      <a:pt x="236" y="2705"/>
                    </a:lnTo>
                    <a:lnTo>
                      <a:pt x="217" y="2730"/>
                    </a:lnTo>
                    <a:lnTo>
                      <a:pt x="200" y="2751"/>
                    </a:lnTo>
                    <a:lnTo>
                      <a:pt x="185" y="2768"/>
                    </a:lnTo>
                    <a:lnTo>
                      <a:pt x="172" y="2781"/>
                    </a:lnTo>
                    <a:lnTo>
                      <a:pt x="162" y="2789"/>
                    </a:lnTo>
                    <a:lnTo>
                      <a:pt x="157" y="2792"/>
                    </a:lnTo>
                    <a:lnTo>
                      <a:pt x="154" y="2793"/>
                    </a:lnTo>
                    <a:lnTo>
                      <a:pt x="150" y="2792"/>
                    </a:lnTo>
                    <a:lnTo>
                      <a:pt x="147" y="2789"/>
                    </a:lnTo>
                    <a:lnTo>
                      <a:pt x="145" y="2786"/>
                    </a:lnTo>
                    <a:lnTo>
                      <a:pt x="142" y="2780"/>
                    </a:lnTo>
                    <a:lnTo>
                      <a:pt x="141" y="2772"/>
                    </a:lnTo>
                    <a:lnTo>
                      <a:pt x="140" y="2762"/>
                    </a:lnTo>
                    <a:lnTo>
                      <a:pt x="139" y="2740"/>
                    </a:lnTo>
                    <a:lnTo>
                      <a:pt x="140" y="2716"/>
                    </a:lnTo>
                    <a:lnTo>
                      <a:pt x="142" y="2690"/>
                    </a:lnTo>
                    <a:lnTo>
                      <a:pt x="147" y="2662"/>
                    </a:lnTo>
                    <a:lnTo>
                      <a:pt x="154" y="2635"/>
                    </a:lnTo>
                    <a:lnTo>
                      <a:pt x="161" y="2606"/>
                    </a:lnTo>
                    <a:lnTo>
                      <a:pt x="170" y="2579"/>
                    </a:lnTo>
                    <a:lnTo>
                      <a:pt x="181" y="2550"/>
                    </a:lnTo>
                    <a:lnTo>
                      <a:pt x="194" y="2522"/>
                    </a:lnTo>
                    <a:lnTo>
                      <a:pt x="209" y="2495"/>
                    </a:lnTo>
                    <a:lnTo>
                      <a:pt x="224" y="2470"/>
                    </a:lnTo>
                    <a:lnTo>
                      <a:pt x="241" y="2446"/>
                    </a:lnTo>
                    <a:lnTo>
                      <a:pt x="250" y="2434"/>
                    </a:lnTo>
                    <a:lnTo>
                      <a:pt x="260" y="2424"/>
                    </a:lnTo>
                    <a:lnTo>
                      <a:pt x="270" y="2413"/>
                    </a:lnTo>
                    <a:lnTo>
                      <a:pt x="280" y="2404"/>
                    </a:lnTo>
                    <a:lnTo>
                      <a:pt x="290" y="2394"/>
                    </a:lnTo>
                    <a:lnTo>
                      <a:pt x="301" y="2386"/>
                    </a:lnTo>
                    <a:lnTo>
                      <a:pt x="311" y="2379"/>
                    </a:lnTo>
                    <a:lnTo>
                      <a:pt x="323" y="2371"/>
                    </a:lnTo>
                    <a:lnTo>
                      <a:pt x="371" y="2345"/>
                    </a:lnTo>
                    <a:lnTo>
                      <a:pt x="423" y="2319"/>
                    </a:lnTo>
                    <a:lnTo>
                      <a:pt x="477" y="2293"/>
                    </a:lnTo>
                    <a:lnTo>
                      <a:pt x="529" y="2267"/>
                    </a:lnTo>
                    <a:lnTo>
                      <a:pt x="555" y="2253"/>
                    </a:lnTo>
                    <a:lnTo>
                      <a:pt x="579" y="2239"/>
                    </a:lnTo>
                    <a:lnTo>
                      <a:pt x="600" y="2225"/>
                    </a:lnTo>
                    <a:lnTo>
                      <a:pt x="622" y="2212"/>
                    </a:lnTo>
                    <a:lnTo>
                      <a:pt x="639" y="2198"/>
                    </a:lnTo>
                    <a:lnTo>
                      <a:pt x="654" y="2183"/>
                    </a:lnTo>
                    <a:lnTo>
                      <a:pt x="660" y="2175"/>
                    </a:lnTo>
                    <a:lnTo>
                      <a:pt x="665" y="2169"/>
                    </a:lnTo>
                    <a:lnTo>
                      <a:pt x="670" y="2162"/>
                    </a:lnTo>
                    <a:lnTo>
                      <a:pt x="674" y="2154"/>
                    </a:lnTo>
                    <a:lnTo>
                      <a:pt x="689" y="2122"/>
                    </a:lnTo>
                    <a:lnTo>
                      <a:pt x="704" y="2089"/>
                    </a:lnTo>
                    <a:lnTo>
                      <a:pt x="710" y="2073"/>
                    </a:lnTo>
                    <a:lnTo>
                      <a:pt x="714" y="2059"/>
                    </a:lnTo>
                    <a:lnTo>
                      <a:pt x="715" y="2053"/>
                    </a:lnTo>
                    <a:lnTo>
                      <a:pt x="716" y="2047"/>
                    </a:lnTo>
                    <a:lnTo>
                      <a:pt x="716" y="2042"/>
                    </a:lnTo>
                    <a:lnTo>
                      <a:pt x="715" y="2037"/>
                    </a:lnTo>
                    <a:lnTo>
                      <a:pt x="714" y="2033"/>
                    </a:lnTo>
                    <a:lnTo>
                      <a:pt x="711" y="2029"/>
                    </a:lnTo>
                    <a:lnTo>
                      <a:pt x="708" y="2027"/>
                    </a:lnTo>
                    <a:lnTo>
                      <a:pt x="704" y="2026"/>
                    </a:lnTo>
                    <a:lnTo>
                      <a:pt x="698" y="2026"/>
                    </a:lnTo>
                    <a:lnTo>
                      <a:pt x="690" y="2026"/>
                    </a:lnTo>
                    <a:lnTo>
                      <a:pt x="681" y="2027"/>
                    </a:lnTo>
                    <a:lnTo>
                      <a:pt x="673" y="2031"/>
                    </a:lnTo>
                    <a:lnTo>
                      <a:pt x="648" y="2039"/>
                    </a:lnTo>
                    <a:lnTo>
                      <a:pt x="618" y="2056"/>
                    </a:lnTo>
                    <a:lnTo>
                      <a:pt x="580" y="2077"/>
                    </a:lnTo>
                    <a:lnTo>
                      <a:pt x="535" y="2104"/>
                    </a:lnTo>
                    <a:lnTo>
                      <a:pt x="512" y="2120"/>
                    </a:lnTo>
                    <a:lnTo>
                      <a:pt x="489" y="2135"/>
                    </a:lnTo>
                    <a:lnTo>
                      <a:pt x="469" y="2152"/>
                    </a:lnTo>
                    <a:lnTo>
                      <a:pt x="449" y="2169"/>
                    </a:lnTo>
                    <a:lnTo>
                      <a:pt x="431" y="2185"/>
                    </a:lnTo>
                    <a:lnTo>
                      <a:pt x="413" y="2202"/>
                    </a:lnTo>
                    <a:lnTo>
                      <a:pt x="397" y="2218"/>
                    </a:lnTo>
                    <a:lnTo>
                      <a:pt x="382" y="2235"/>
                    </a:lnTo>
                    <a:lnTo>
                      <a:pt x="355" y="2268"/>
                    </a:lnTo>
                    <a:lnTo>
                      <a:pt x="330" y="2299"/>
                    </a:lnTo>
                    <a:lnTo>
                      <a:pt x="308" y="2328"/>
                    </a:lnTo>
                    <a:lnTo>
                      <a:pt x="290" y="2354"/>
                    </a:lnTo>
                    <a:lnTo>
                      <a:pt x="273" y="2378"/>
                    </a:lnTo>
                    <a:lnTo>
                      <a:pt x="260" y="2396"/>
                    </a:lnTo>
                    <a:lnTo>
                      <a:pt x="252" y="2405"/>
                    </a:lnTo>
                    <a:lnTo>
                      <a:pt x="246" y="2411"/>
                    </a:lnTo>
                    <a:lnTo>
                      <a:pt x="241" y="2418"/>
                    </a:lnTo>
                    <a:lnTo>
                      <a:pt x="235" y="2421"/>
                    </a:lnTo>
                    <a:lnTo>
                      <a:pt x="229" y="2424"/>
                    </a:lnTo>
                    <a:lnTo>
                      <a:pt x="224" y="2425"/>
                    </a:lnTo>
                    <a:lnTo>
                      <a:pt x="217" y="2425"/>
                    </a:lnTo>
                    <a:lnTo>
                      <a:pt x="212" y="2423"/>
                    </a:lnTo>
                    <a:lnTo>
                      <a:pt x="207" y="2419"/>
                    </a:lnTo>
                    <a:lnTo>
                      <a:pt x="201" y="2414"/>
                    </a:lnTo>
                    <a:lnTo>
                      <a:pt x="195" y="2406"/>
                    </a:lnTo>
                    <a:lnTo>
                      <a:pt x="190" y="2396"/>
                    </a:lnTo>
                    <a:lnTo>
                      <a:pt x="185" y="2386"/>
                    </a:lnTo>
                    <a:lnTo>
                      <a:pt x="180" y="2375"/>
                    </a:lnTo>
                    <a:lnTo>
                      <a:pt x="176" y="2364"/>
                    </a:lnTo>
                    <a:lnTo>
                      <a:pt x="174" y="2353"/>
                    </a:lnTo>
                    <a:lnTo>
                      <a:pt x="171" y="2340"/>
                    </a:lnTo>
                    <a:lnTo>
                      <a:pt x="170" y="2329"/>
                    </a:lnTo>
                    <a:lnTo>
                      <a:pt x="170" y="2316"/>
                    </a:lnTo>
                    <a:lnTo>
                      <a:pt x="169" y="2304"/>
                    </a:lnTo>
                    <a:lnTo>
                      <a:pt x="171" y="2279"/>
                    </a:lnTo>
                    <a:lnTo>
                      <a:pt x="175" y="2253"/>
                    </a:lnTo>
                    <a:lnTo>
                      <a:pt x="181" y="2227"/>
                    </a:lnTo>
                    <a:lnTo>
                      <a:pt x="190" y="2200"/>
                    </a:lnTo>
                    <a:lnTo>
                      <a:pt x="201" y="2174"/>
                    </a:lnTo>
                    <a:lnTo>
                      <a:pt x="212" y="2149"/>
                    </a:lnTo>
                    <a:lnTo>
                      <a:pt x="226" y="2123"/>
                    </a:lnTo>
                    <a:lnTo>
                      <a:pt x="242" y="2099"/>
                    </a:lnTo>
                    <a:lnTo>
                      <a:pt x="258" y="2077"/>
                    </a:lnTo>
                    <a:lnTo>
                      <a:pt x="276" y="2054"/>
                    </a:lnTo>
                    <a:lnTo>
                      <a:pt x="293" y="2034"/>
                    </a:lnTo>
                    <a:lnTo>
                      <a:pt x="313" y="2016"/>
                    </a:lnTo>
                    <a:lnTo>
                      <a:pt x="323" y="2007"/>
                    </a:lnTo>
                    <a:lnTo>
                      <a:pt x="335" y="1998"/>
                    </a:lnTo>
                    <a:lnTo>
                      <a:pt x="347" y="1991"/>
                    </a:lnTo>
                    <a:lnTo>
                      <a:pt x="360" y="1982"/>
                    </a:lnTo>
                    <a:lnTo>
                      <a:pt x="388" y="1966"/>
                    </a:lnTo>
                    <a:lnTo>
                      <a:pt x="419" y="1951"/>
                    </a:lnTo>
                    <a:lnTo>
                      <a:pt x="486" y="1922"/>
                    </a:lnTo>
                    <a:lnTo>
                      <a:pt x="554" y="1895"/>
                    </a:lnTo>
                    <a:lnTo>
                      <a:pt x="587" y="1882"/>
                    </a:lnTo>
                    <a:lnTo>
                      <a:pt x="619" y="1870"/>
                    </a:lnTo>
                    <a:lnTo>
                      <a:pt x="649" y="1857"/>
                    </a:lnTo>
                    <a:lnTo>
                      <a:pt x="675" y="1843"/>
                    </a:lnTo>
                    <a:lnTo>
                      <a:pt x="699" y="1831"/>
                    </a:lnTo>
                    <a:lnTo>
                      <a:pt x="719" y="1818"/>
                    </a:lnTo>
                    <a:lnTo>
                      <a:pt x="726" y="1812"/>
                    </a:lnTo>
                    <a:lnTo>
                      <a:pt x="734" y="1806"/>
                    </a:lnTo>
                    <a:lnTo>
                      <a:pt x="739" y="1800"/>
                    </a:lnTo>
                    <a:lnTo>
                      <a:pt x="743" y="1793"/>
                    </a:lnTo>
                    <a:lnTo>
                      <a:pt x="756" y="1765"/>
                    </a:lnTo>
                    <a:lnTo>
                      <a:pt x="768" y="1735"/>
                    </a:lnTo>
                    <a:lnTo>
                      <a:pt x="773" y="1720"/>
                    </a:lnTo>
                    <a:lnTo>
                      <a:pt x="775" y="1705"/>
                    </a:lnTo>
                    <a:lnTo>
                      <a:pt x="778" y="1692"/>
                    </a:lnTo>
                    <a:lnTo>
                      <a:pt x="776" y="1681"/>
                    </a:lnTo>
                    <a:lnTo>
                      <a:pt x="776" y="1676"/>
                    </a:lnTo>
                    <a:lnTo>
                      <a:pt x="775" y="1672"/>
                    </a:lnTo>
                    <a:lnTo>
                      <a:pt x="773" y="1669"/>
                    </a:lnTo>
                    <a:lnTo>
                      <a:pt x="770" y="1666"/>
                    </a:lnTo>
                    <a:lnTo>
                      <a:pt x="766" y="1665"/>
                    </a:lnTo>
                    <a:lnTo>
                      <a:pt x="763" y="1664"/>
                    </a:lnTo>
                    <a:lnTo>
                      <a:pt x="758" y="1664"/>
                    </a:lnTo>
                    <a:lnTo>
                      <a:pt x="751" y="1665"/>
                    </a:lnTo>
                    <a:lnTo>
                      <a:pt x="745" y="1666"/>
                    </a:lnTo>
                    <a:lnTo>
                      <a:pt x="738" y="1670"/>
                    </a:lnTo>
                    <a:lnTo>
                      <a:pt x="730" y="1674"/>
                    </a:lnTo>
                    <a:lnTo>
                      <a:pt x="720" y="1679"/>
                    </a:lnTo>
                    <a:lnTo>
                      <a:pt x="699" y="1694"/>
                    </a:lnTo>
                    <a:lnTo>
                      <a:pt x="674" y="1714"/>
                    </a:lnTo>
                    <a:lnTo>
                      <a:pt x="627" y="1754"/>
                    </a:lnTo>
                    <a:lnTo>
                      <a:pt x="564" y="1806"/>
                    </a:lnTo>
                    <a:lnTo>
                      <a:pt x="494" y="1865"/>
                    </a:lnTo>
                    <a:lnTo>
                      <a:pt x="421" y="1922"/>
                    </a:lnTo>
                    <a:lnTo>
                      <a:pt x="386" y="1949"/>
                    </a:lnTo>
                    <a:lnTo>
                      <a:pt x="351" y="1973"/>
                    </a:lnTo>
                    <a:lnTo>
                      <a:pt x="318" y="1993"/>
                    </a:lnTo>
                    <a:lnTo>
                      <a:pt x="288" y="2009"/>
                    </a:lnTo>
                    <a:lnTo>
                      <a:pt x="275" y="2016"/>
                    </a:lnTo>
                    <a:lnTo>
                      <a:pt x="262" y="2021"/>
                    </a:lnTo>
                    <a:lnTo>
                      <a:pt x="250" y="2024"/>
                    </a:lnTo>
                    <a:lnTo>
                      <a:pt x="240" y="2026"/>
                    </a:lnTo>
                    <a:lnTo>
                      <a:pt x="230" y="2026"/>
                    </a:lnTo>
                    <a:lnTo>
                      <a:pt x="221" y="2024"/>
                    </a:lnTo>
                    <a:lnTo>
                      <a:pt x="215" y="2021"/>
                    </a:lnTo>
                    <a:lnTo>
                      <a:pt x="210" y="2016"/>
                    </a:lnTo>
                    <a:lnTo>
                      <a:pt x="205" y="2009"/>
                    </a:lnTo>
                    <a:lnTo>
                      <a:pt x="200" y="2002"/>
                    </a:lnTo>
                    <a:lnTo>
                      <a:pt x="196" y="1994"/>
                    </a:lnTo>
                    <a:lnTo>
                      <a:pt x="194" y="1986"/>
                    </a:lnTo>
                    <a:lnTo>
                      <a:pt x="187" y="1969"/>
                    </a:lnTo>
                    <a:lnTo>
                      <a:pt x="185" y="1952"/>
                    </a:lnTo>
                    <a:lnTo>
                      <a:pt x="182" y="1932"/>
                    </a:lnTo>
                    <a:lnTo>
                      <a:pt x="182" y="1913"/>
                    </a:lnTo>
                    <a:lnTo>
                      <a:pt x="184" y="1892"/>
                    </a:lnTo>
                    <a:lnTo>
                      <a:pt x="187" y="1872"/>
                    </a:lnTo>
                    <a:lnTo>
                      <a:pt x="191" y="1852"/>
                    </a:lnTo>
                    <a:lnTo>
                      <a:pt x="197" y="1832"/>
                    </a:lnTo>
                    <a:lnTo>
                      <a:pt x="204" y="1812"/>
                    </a:lnTo>
                    <a:lnTo>
                      <a:pt x="212" y="1793"/>
                    </a:lnTo>
                    <a:lnTo>
                      <a:pt x="221" y="1775"/>
                    </a:lnTo>
                    <a:lnTo>
                      <a:pt x="231" y="1759"/>
                    </a:lnTo>
                    <a:lnTo>
                      <a:pt x="242" y="1742"/>
                    </a:lnTo>
                    <a:lnTo>
                      <a:pt x="253" y="1729"/>
                    </a:lnTo>
                    <a:lnTo>
                      <a:pt x="265" y="1717"/>
                    </a:lnTo>
                    <a:lnTo>
                      <a:pt x="276" y="1706"/>
                    </a:lnTo>
                    <a:lnTo>
                      <a:pt x="288" y="1695"/>
                    </a:lnTo>
                    <a:lnTo>
                      <a:pt x="302" y="1684"/>
                    </a:lnTo>
                    <a:lnTo>
                      <a:pt x="331" y="1664"/>
                    </a:lnTo>
                    <a:lnTo>
                      <a:pt x="362" y="1644"/>
                    </a:lnTo>
                    <a:lnTo>
                      <a:pt x="396" y="1626"/>
                    </a:lnTo>
                    <a:lnTo>
                      <a:pt x="431" y="1609"/>
                    </a:lnTo>
                    <a:lnTo>
                      <a:pt x="466" y="1593"/>
                    </a:lnTo>
                    <a:lnTo>
                      <a:pt x="501" y="1578"/>
                    </a:lnTo>
                    <a:lnTo>
                      <a:pt x="569" y="1548"/>
                    </a:lnTo>
                    <a:lnTo>
                      <a:pt x="632" y="1519"/>
                    </a:lnTo>
                    <a:lnTo>
                      <a:pt x="659" y="1505"/>
                    </a:lnTo>
                    <a:lnTo>
                      <a:pt x="683" y="1491"/>
                    </a:lnTo>
                    <a:lnTo>
                      <a:pt x="693" y="1484"/>
                    </a:lnTo>
                    <a:lnTo>
                      <a:pt x="703" y="1476"/>
                    </a:lnTo>
                    <a:lnTo>
                      <a:pt x="711" y="1469"/>
                    </a:lnTo>
                    <a:lnTo>
                      <a:pt x="718" y="1461"/>
                    </a:lnTo>
                    <a:lnTo>
                      <a:pt x="731" y="1445"/>
                    </a:lnTo>
                    <a:lnTo>
                      <a:pt x="744" y="1425"/>
                    </a:lnTo>
                    <a:lnTo>
                      <a:pt x="756" y="1402"/>
                    </a:lnTo>
                    <a:lnTo>
                      <a:pt x="768" y="1377"/>
                    </a:lnTo>
                    <a:lnTo>
                      <a:pt x="778" y="1349"/>
                    </a:lnTo>
                    <a:lnTo>
                      <a:pt x="785" y="1323"/>
                    </a:lnTo>
                    <a:lnTo>
                      <a:pt x="793" y="1295"/>
                    </a:lnTo>
                    <a:lnTo>
                      <a:pt x="798" y="1271"/>
                    </a:lnTo>
                    <a:lnTo>
                      <a:pt x="800" y="1247"/>
                    </a:lnTo>
                    <a:lnTo>
                      <a:pt x="800" y="1226"/>
                    </a:lnTo>
                    <a:lnTo>
                      <a:pt x="799" y="1216"/>
                    </a:lnTo>
                    <a:lnTo>
                      <a:pt x="796" y="1208"/>
                    </a:lnTo>
                    <a:lnTo>
                      <a:pt x="794" y="1201"/>
                    </a:lnTo>
                    <a:lnTo>
                      <a:pt x="790" y="1194"/>
                    </a:lnTo>
                    <a:lnTo>
                      <a:pt x="786" y="1189"/>
                    </a:lnTo>
                    <a:lnTo>
                      <a:pt x="781" y="1187"/>
                    </a:lnTo>
                    <a:lnTo>
                      <a:pt x="775" y="1184"/>
                    </a:lnTo>
                    <a:lnTo>
                      <a:pt x="768" y="1184"/>
                    </a:lnTo>
                    <a:lnTo>
                      <a:pt x="759" y="1186"/>
                    </a:lnTo>
                    <a:lnTo>
                      <a:pt x="750" y="1188"/>
                    </a:lnTo>
                    <a:lnTo>
                      <a:pt x="740" y="1193"/>
                    </a:lnTo>
                    <a:lnTo>
                      <a:pt x="728" y="1201"/>
                    </a:lnTo>
                    <a:lnTo>
                      <a:pt x="716" y="1209"/>
                    </a:lnTo>
                    <a:lnTo>
                      <a:pt x="704" y="1218"/>
                    </a:lnTo>
                    <a:lnTo>
                      <a:pt x="693" y="1228"/>
                    </a:lnTo>
                    <a:lnTo>
                      <a:pt x="681" y="1239"/>
                    </a:lnTo>
                    <a:lnTo>
                      <a:pt x="659" y="1263"/>
                    </a:lnTo>
                    <a:lnTo>
                      <a:pt x="637" y="1288"/>
                    </a:lnTo>
                    <a:lnTo>
                      <a:pt x="593" y="1343"/>
                    </a:lnTo>
                    <a:lnTo>
                      <a:pt x="549" y="1399"/>
                    </a:lnTo>
                    <a:lnTo>
                      <a:pt x="527" y="1427"/>
                    </a:lnTo>
                    <a:lnTo>
                      <a:pt x="506" y="1454"/>
                    </a:lnTo>
                    <a:lnTo>
                      <a:pt x="483" y="1480"/>
                    </a:lnTo>
                    <a:lnTo>
                      <a:pt x="459" y="1505"/>
                    </a:lnTo>
                    <a:lnTo>
                      <a:pt x="437" y="1526"/>
                    </a:lnTo>
                    <a:lnTo>
                      <a:pt x="413" y="1546"/>
                    </a:lnTo>
                    <a:lnTo>
                      <a:pt x="401" y="1555"/>
                    </a:lnTo>
                    <a:lnTo>
                      <a:pt x="388" y="1563"/>
                    </a:lnTo>
                    <a:lnTo>
                      <a:pt x="376" y="1570"/>
                    </a:lnTo>
                    <a:lnTo>
                      <a:pt x="362" y="1576"/>
                    </a:lnTo>
                    <a:lnTo>
                      <a:pt x="338" y="1588"/>
                    </a:lnTo>
                    <a:lnTo>
                      <a:pt x="317" y="1599"/>
                    </a:lnTo>
                    <a:lnTo>
                      <a:pt x="297" y="1610"/>
                    </a:lnTo>
                    <a:lnTo>
                      <a:pt x="281" y="1621"/>
                    </a:lnTo>
                    <a:lnTo>
                      <a:pt x="267" y="1632"/>
                    </a:lnTo>
                    <a:lnTo>
                      <a:pt x="255" y="1644"/>
                    </a:lnTo>
                    <a:lnTo>
                      <a:pt x="243" y="1655"/>
                    </a:lnTo>
                    <a:lnTo>
                      <a:pt x="235" y="1665"/>
                    </a:lnTo>
                    <a:lnTo>
                      <a:pt x="220" y="1685"/>
                    </a:lnTo>
                    <a:lnTo>
                      <a:pt x="207" y="1702"/>
                    </a:lnTo>
                    <a:lnTo>
                      <a:pt x="202" y="1711"/>
                    </a:lnTo>
                    <a:lnTo>
                      <a:pt x="196" y="1717"/>
                    </a:lnTo>
                    <a:lnTo>
                      <a:pt x="191" y="1724"/>
                    </a:lnTo>
                    <a:lnTo>
                      <a:pt x="185" y="1729"/>
                    </a:lnTo>
                    <a:lnTo>
                      <a:pt x="181" y="1731"/>
                    </a:lnTo>
                    <a:lnTo>
                      <a:pt x="179" y="1732"/>
                    </a:lnTo>
                    <a:lnTo>
                      <a:pt x="176" y="1732"/>
                    </a:lnTo>
                    <a:lnTo>
                      <a:pt x="174" y="1731"/>
                    </a:lnTo>
                    <a:lnTo>
                      <a:pt x="171" y="1729"/>
                    </a:lnTo>
                    <a:lnTo>
                      <a:pt x="169" y="1725"/>
                    </a:lnTo>
                    <a:lnTo>
                      <a:pt x="167" y="1721"/>
                    </a:lnTo>
                    <a:lnTo>
                      <a:pt x="166" y="1716"/>
                    </a:lnTo>
                    <a:lnTo>
                      <a:pt x="164" y="1702"/>
                    </a:lnTo>
                    <a:lnTo>
                      <a:pt x="164" y="1687"/>
                    </a:lnTo>
                    <a:lnTo>
                      <a:pt x="164" y="1669"/>
                    </a:lnTo>
                    <a:lnTo>
                      <a:pt x="166" y="1647"/>
                    </a:lnTo>
                    <a:lnTo>
                      <a:pt x="170" y="1626"/>
                    </a:lnTo>
                    <a:lnTo>
                      <a:pt x="175" y="1603"/>
                    </a:lnTo>
                    <a:lnTo>
                      <a:pt x="181" y="1578"/>
                    </a:lnTo>
                    <a:lnTo>
                      <a:pt x="190" y="1551"/>
                    </a:lnTo>
                    <a:lnTo>
                      <a:pt x="201" y="1526"/>
                    </a:lnTo>
                    <a:lnTo>
                      <a:pt x="214" y="1501"/>
                    </a:lnTo>
                    <a:lnTo>
                      <a:pt x="227" y="1476"/>
                    </a:lnTo>
                    <a:lnTo>
                      <a:pt x="243" y="1453"/>
                    </a:lnTo>
                    <a:lnTo>
                      <a:pt x="296" y="1389"/>
                    </a:lnTo>
                    <a:lnTo>
                      <a:pt x="365" y="1309"/>
                    </a:lnTo>
                    <a:lnTo>
                      <a:pt x="442" y="1221"/>
                    </a:lnTo>
                    <a:lnTo>
                      <a:pt x="522" y="1127"/>
                    </a:lnTo>
                    <a:lnTo>
                      <a:pt x="598" y="1037"/>
                    </a:lnTo>
                    <a:lnTo>
                      <a:pt x="664" y="955"/>
                    </a:lnTo>
                    <a:lnTo>
                      <a:pt x="691" y="919"/>
                    </a:lnTo>
                    <a:lnTo>
                      <a:pt x="715" y="887"/>
                    </a:lnTo>
                    <a:lnTo>
                      <a:pt x="724" y="872"/>
                    </a:lnTo>
                    <a:lnTo>
                      <a:pt x="733" y="860"/>
                    </a:lnTo>
                    <a:lnTo>
                      <a:pt x="739" y="849"/>
                    </a:lnTo>
                    <a:lnTo>
                      <a:pt x="743" y="840"/>
                    </a:lnTo>
                    <a:lnTo>
                      <a:pt x="760" y="801"/>
                    </a:lnTo>
                    <a:lnTo>
                      <a:pt x="776" y="761"/>
                    </a:lnTo>
                    <a:lnTo>
                      <a:pt x="783" y="743"/>
                    </a:lnTo>
                    <a:lnTo>
                      <a:pt x="788" y="725"/>
                    </a:lnTo>
                    <a:lnTo>
                      <a:pt x="790" y="709"/>
                    </a:lnTo>
                    <a:lnTo>
                      <a:pt x="790" y="696"/>
                    </a:lnTo>
                    <a:lnTo>
                      <a:pt x="790" y="691"/>
                    </a:lnTo>
                    <a:lnTo>
                      <a:pt x="788" y="688"/>
                    </a:lnTo>
                    <a:lnTo>
                      <a:pt x="785" y="685"/>
                    </a:lnTo>
                    <a:lnTo>
                      <a:pt x="781" y="683"/>
                    </a:lnTo>
                    <a:lnTo>
                      <a:pt x="778" y="683"/>
                    </a:lnTo>
                    <a:lnTo>
                      <a:pt x="771" y="683"/>
                    </a:lnTo>
                    <a:lnTo>
                      <a:pt x="765" y="685"/>
                    </a:lnTo>
                    <a:lnTo>
                      <a:pt x="758" y="689"/>
                    </a:lnTo>
                    <a:lnTo>
                      <a:pt x="749" y="694"/>
                    </a:lnTo>
                    <a:lnTo>
                      <a:pt x="739" y="700"/>
                    </a:lnTo>
                    <a:lnTo>
                      <a:pt x="728" y="709"/>
                    </a:lnTo>
                    <a:lnTo>
                      <a:pt x="714" y="719"/>
                    </a:lnTo>
                    <a:lnTo>
                      <a:pt x="685" y="745"/>
                    </a:lnTo>
                    <a:lnTo>
                      <a:pt x="649" y="780"/>
                    </a:lnTo>
                    <a:lnTo>
                      <a:pt x="630" y="800"/>
                    </a:lnTo>
                    <a:lnTo>
                      <a:pt x="613" y="820"/>
                    </a:lnTo>
                    <a:lnTo>
                      <a:pt x="595" y="840"/>
                    </a:lnTo>
                    <a:lnTo>
                      <a:pt x="580" y="861"/>
                    </a:lnTo>
                    <a:lnTo>
                      <a:pt x="565" y="882"/>
                    </a:lnTo>
                    <a:lnTo>
                      <a:pt x="552" y="904"/>
                    </a:lnTo>
                    <a:lnTo>
                      <a:pt x="538" y="925"/>
                    </a:lnTo>
                    <a:lnTo>
                      <a:pt x="525" y="946"/>
                    </a:lnTo>
                    <a:lnTo>
                      <a:pt x="502" y="988"/>
                    </a:lnTo>
                    <a:lnTo>
                      <a:pt x="481" y="1031"/>
                    </a:lnTo>
                    <a:lnTo>
                      <a:pt x="461" y="1073"/>
                    </a:lnTo>
                    <a:lnTo>
                      <a:pt x="441" y="1113"/>
                    </a:lnTo>
                    <a:lnTo>
                      <a:pt x="421" y="1153"/>
                    </a:lnTo>
                    <a:lnTo>
                      <a:pt x="399" y="1189"/>
                    </a:lnTo>
                    <a:lnTo>
                      <a:pt x="388" y="1207"/>
                    </a:lnTo>
                    <a:lnTo>
                      <a:pt x="377" y="1224"/>
                    </a:lnTo>
                    <a:lnTo>
                      <a:pt x="366" y="1241"/>
                    </a:lnTo>
                    <a:lnTo>
                      <a:pt x="353" y="1256"/>
                    </a:lnTo>
                    <a:lnTo>
                      <a:pt x="340" y="1271"/>
                    </a:lnTo>
                    <a:lnTo>
                      <a:pt x="326" y="1283"/>
                    </a:lnTo>
                    <a:lnTo>
                      <a:pt x="312" y="1297"/>
                    </a:lnTo>
                    <a:lnTo>
                      <a:pt x="296" y="1308"/>
                    </a:lnTo>
                    <a:lnTo>
                      <a:pt x="280" y="1319"/>
                    </a:lnTo>
                    <a:lnTo>
                      <a:pt x="262" y="1328"/>
                    </a:lnTo>
                    <a:lnTo>
                      <a:pt x="243" y="1337"/>
                    </a:lnTo>
                    <a:lnTo>
                      <a:pt x="224" y="1343"/>
                    </a:lnTo>
                    <a:lnTo>
                      <a:pt x="205" y="1349"/>
                    </a:lnTo>
                    <a:lnTo>
                      <a:pt x="189" y="1352"/>
                    </a:lnTo>
                    <a:lnTo>
                      <a:pt x="172" y="1352"/>
                    </a:lnTo>
                    <a:lnTo>
                      <a:pt x="159" y="1350"/>
                    </a:lnTo>
                    <a:lnTo>
                      <a:pt x="147" y="1347"/>
                    </a:lnTo>
                    <a:lnTo>
                      <a:pt x="136" y="1340"/>
                    </a:lnTo>
                    <a:lnTo>
                      <a:pt x="127" y="1333"/>
                    </a:lnTo>
                    <a:lnTo>
                      <a:pt x="120" y="1324"/>
                    </a:lnTo>
                    <a:lnTo>
                      <a:pt x="114" y="1313"/>
                    </a:lnTo>
                    <a:lnTo>
                      <a:pt x="109" y="1300"/>
                    </a:lnTo>
                    <a:lnTo>
                      <a:pt x="105" y="1287"/>
                    </a:lnTo>
                    <a:lnTo>
                      <a:pt x="102" y="1272"/>
                    </a:lnTo>
                    <a:lnTo>
                      <a:pt x="101" y="1256"/>
                    </a:lnTo>
                    <a:lnTo>
                      <a:pt x="101" y="1239"/>
                    </a:lnTo>
                    <a:lnTo>
                      <a:pt x="101" y="1222"/>
                    </a:lnTo>
                    <a:lnTo>
                      <a:pt x="102" y="1203"/>
                    </a:lnTo>
                    <a:lnTo>
                      <a:pt x="109" y="1164"/>
                    </a:lnTo>
                    <a:lnTo>
                      <a:pt x="116" y="1126"/>
                    </a:lnTo>
                    <a:lnTo>
                      <a:pt x="126" y="1086"/>
                    </a:lnTo>
                    <a:lnTo>
                      <a:pt x="137" y="1047"/>
                    </a:lnTo>
                    <a:lnTo>
                      <a:pt x="151" y="1010"/>
                    </a:lnTo>
                    <a:lnTo>
                      <a:pt x="164" y="975"/>
                    </a:lnTo>
                    <a:lnTo>
                      <a:pt x="177" y="945"/>
                    </a:lnTo>
                    <a:lnTo>
                      <a:pt x="190" y="919"/>
                    </a:lnTo>
                    <a:lnTo>
                      <a:pt x="204" y="892"/>
                    </a:lnTo>
                    <a:lnTo>
                      <a:pt x="217" y="867"/>
                    </a:lnTo>
                    <a:lnTo>
                      <a:pt x="232" y="844"/>
                    </a:lnTo>
                    <a:lnTo>
                      <a:pt x="246" y="821"/>
                    </a:lnTo>
                    <a:lnTo>
                      <a:pt x="261" y="800"/>
                    </a:lnTo>
                    <a:lnTo>
                      <a:pt x="276" y="780"/>
                    </a:lnTo>
                    <a:lnTo>
                      <a:pt x="291" y="760"/>
                    </a:lnTo>
                    <a:lnTo>
                      <a:pt x="305" y="743"/>
                    </a:lnTo>
                    <a:lnTo>
                      <a:pt x="335" y="709"/>
                    </a:lnTo>
                    <a:lnTo>
                      <a:pt x="365" y="679"/>
                    </a:lnTo>
                    <a:lnTo>
                      <a:pt x="393" y="651"/>
                    </a:lnTo>
                    <a:lnTo>
                      <a:pt x="422" y="625"/>
                    </a:lnTo>
                    <a:lnTo>
                      <a:pt x="478" y="580"/>
                    </a:lnTo>
                    <a:lnTo>
                      <a:pt x="529" y="540"/>
                    </a:lnTo>
                    <a:lnTo>
                      <a:pt x="553" y="520"/>
                    </a:lnTo>
                    <a:lnTo>
                      <a:pt x="575" y="500"/>
                    </a:lnTo>
                    <a:lnTo>
                      <a:pt x="595" y="480"/>
                    </a:lnTo>
                    <a:lnTo>
                      <a:pt x="614" y="459"/>
                    </a:lnTo>
                    <a:lnTo>
                      <a:pt x="649" y="412"/>
                    </a:lnTo>
                    <a:lnTo>
                      <a:pt x="681" y="364"/>
                    </a:lnTo>
                    <a:lnTo>
                      <a:pt x="695" y="342"/>
                    </a:lnTo>
                    <a:lnTo>
                      <a:pt x="708" y="319"/>
                    </a:lnTo>
                    <a:lnTo>
                      <a:pt x="719" y="298"/>
                    </a:lnTo>
                    <a:lnTo>
                      <a:pt x="726" y="280"/>
                    </a:lnTo>
                    <a:lnTo>
                      <a:pt x="733" y="263"/>
                    </a:lnTo>
                    <a:lnTo>
                      <a:pt x="735" y="248"/>
                    </a:lnTo>
                    <a:lnTo>
                      <a:pt x="735" y="242"/>
                    </a:lnTo>
                    <a:lnTo>
                      <a:pt x="734" y="236"/>
                    </a:lnTo>
                    <a:lnTo>
                      <a:pt x="733" y="231"/>
                    </a:lnTo>
                    <a:lnTo>
                      <a:pt x="730" y="227"/>
                    </a:lnTo>
                    <a:lnTo>
                      <a:pt x="726" y="223"/>
                    </a:lnTo>
                    <a:lnTo>
                      <a:pt x="721" y="221"/>
                    </a:lnTo>
                    <a:lnTo>
                      <a:pt x="715" y="220"/>
                    </a:lnTo>
                    <a:lnTo>
                      <a:pt x="709" y="218"/>
                    </a:lnTo>
                    <a:lnTo>
                      <a:pt x="700" y="220"/>
                    </a:lnTo>
                    <a:lnTo>
                      <a:pt x="691" y="221"/>
                    </a:lnTo>
                    <a:lnTo>
                      <a:pt x="680" y="223"/>
                    </a:lnTo>
                    <a:lnTo>
                      <a:pt x="669" y="227"/>
                    </a:lnTo>
                    <a:lnTo>
                      <a:pt x="645" y="235"/>
                    </a:lnTo>
                    <a:lnTo>
                      <a:pt x="622" y="243"/>
                    </a:lnTo>
                    <a:lnTo>
                      <a:pt x="600" y="253"/>
                    </a:lnTo>
                    <a:lnTo>
                      <a:pt x="580" y="265"/>
                    </a:lnTo>
                    <a:lnTo>
                      <a:pt x="560" y="276"/>
                    </a:lnTo>
                    <a:lnTo>
                      <a:pt x="542" y="289"/>
                    </a:lnTo>
                    <a:lnTo>
                      <a:pt x="524" y="303"/>
                    </a:lnTo>
                    <a:lnTo>
                      <a:pt x="508" y="318"/>
                    </a:lnTo>
                    <a:lnTo>
                      <a:pt x="493" y="333"/>
                    </a:lnTo>
                    <a:lnTo>
                      <a:pt x="478" y="349"/>
                    </a:lnTo>
                    <a:lnTo>
                      <a:pt x="464" y="367"/>
                    </a:lnTo>
                    <a:lnTo>
                      <a:pt x="451" y="384"/>
                    </a:lnTo>
                    <a:lnTo>
                      <a:pt x="438" y="402"/>
                    </a:lnTo>
                    <a:lnTo>
                      <a:pt x="426" y="419"/>
                    </a:lnTo>
                    <a:lnTo>
                      <a:pt x="414" y="438"/>
                    </a:lnTo>
                    <a:lnTo>
                      <a:pt x="404" y="457"/>
                    </a:lnTo>
                    <a:lnTo>
                      <a:pt x="383" y="495"/>
                    </a:lnTo>
                    <a:lnTo>
                      <a:pt x="366" y="533"/>
                    </a:lnTo>
                    <a:lnTo>
                      <a:pt x="348" y="572"/>
                    </a:lnTo>
                    <a:lnTo>
                      <a:pt x="332" y="608"/>
                    </a:lnTo>
                    <a:lnTo>
                      <a:pt x="316" y="644"/>
                    </a:lnTo>
                    <a:lnTo>
                      <a:pt x="301" y="678"/>
                    </a:lnTo>
                    <a:lnTo>
                      <a:pt x="285" y="708"/>
                    </a:lnTo>
                    <a:lnTo>
                      <a:pt x="268" y="735"/>
                    </a:lnTo>
                    <a:lnTo>
                      <a:pt x="236" y="791"/>
                    </a:lnTo>
                    <a:lnTo>
                      <a:pt x="197" y="860"/>
                    </a:lnTo>
                    <a:lnTo>
                      <a:pt x="177" y="895"/>
                    </a:lnTo>
                    <a:lnTo>
                      <a:pt x="155" y="929"/>
                    </a:lnTo>
                    <a:lnTo>
                      <a:pt x="134" y="962"/>
                    </a:lnTo>
                    <a:lnTo>
                      <a:pt x="112" y="991"/>
                    </a:lnTo>
                    <a:lnTo>
                      <a:pt x="102" y="1003"/>
                    </a:lnTo>
                    <a:lnTo>
                      <a:pt x="92" y="1016"/>
                    </a:lnTo>
                    <a:lnTo>
                      <a:pt x="83" y="1026"/>
                    </a:lnTo>
                    <a:lnTo>
                      <a:pt x="74" y="1035"/>
                    </a:lnTo>
                    <a:lnTo>
                      <a:pt x="64" y="1041"/>
                    </a:lnTo>
                    <a:lnTo>
                      <a:pt x="55" y="1046"/>
                    </a:lnTo>
                    <a:lnTo>
                      <a:pt x="48" y="1048"/>
                    </a:lnTo>
                    <a:lnTo>
                      <a:pt x="39" y="1050"/>
                    </a:lnTo>
                    <a:lnTo>
                      <a:pt x="33" y="1047"/>
                    </a:lnTo>
                    <a:lnTo>
                      <a:pt x="25" y="1042"/>
                    </a:lnTo>
                    <a:lnTo>
                      <a:pt x="20" y="1036"/>
                    </a:lnTo>
                    <a:lnTo>
                      <a:pt x="14" y="1026"/>
                    </a:lnTo>
                    <a:lnTo>
                      <a:pt x="10" y="1012"/>
                    </a:lnTo>
                    <a:lnTo>
                      <a:pt x="6" y="996"/>
                    </a:lnTo>
                    <a:lnTo>
                      <a:pt x="4" y="976"/>
                    </a:lnTo>
                    <a:lnTo>
                      <a:pt x="1" y="953"/>
                    </a:lnTo>
                    <a:lnTo>
                      <a:pt x="0" y="927"/>
                    </a:lnTo>
                    <a:lnTo>
                      <a:pt x="0" y="902"/>
                    </a:lnTo>
                    <a:lnTo>
                      <a:pt x="0" y="876"/>
                    </a:lnTo>
                    <a:lnTo>
                      <a:pt x="1" y="851"/>
                    </a:lnTo>
                    <a:lnTo>
                      <a:pt x="4" y="825"/>
                    </a:lnTo>
                    <a:lnTo>
                      <a:pt x="6" y="799"/>
                    </a:lnTo>
                    <a:lnTo>
                      <a:pt x="10" y="774"/>
                    </a:lnTo>
                    <a:lnTo>
                      <a:pt x="14" y="748"/>
                    </a:lnTo>
                    <a:lnTo>
                      <a:pt x="19" y="723"/>
                    </a:lnTo>
                    <a:lnTo>
                      <a:pt x="25" y="698"/>
                    </a:lnTo>
                    <a:lnTo>
                      <a:pt x="31" y="673"/>
                    </a:lnTo>
                    <a:lnTo>
                      <a:pt x="38" y="648"/>
                    </a:lnTo>
                    <a:lnTo>
                      <a:pt x="54" y="599"/>
                    </a:lnTo>
                    <a:lnTo>
                      <a:pt x="71" y="550"/>
                    </a:lnTo>
                    <a:lnTo>
                      <a:pt x="90" y="504"/>
                    </a:lnTo>
                    <a:lnTo>
                      <a:pt x="111" y="460"/>
                    </a:lnTo>
                    <a:lnTo>
                      <a:pt x="134" y="418"/>
                    </a:lnTo>
                    <a:lnTo>
                      <a:pt x="157" y="377"/>
                    </a:lnTo>
                    <a:lnTo>
                      <a:pt x="182" y="339"/>
                    </a:lnTo>
                    <a:lnTo>
                      <a:pt x="207" y="303"/>
                    </a:lnTo>
                    <a:lnTo>
                      <a:pt x="232" y="271"/>
                    </a:lnTo>
                    <a:lnTo>
                      <a:pt x="258" y="241"/>
                    </a:lnTo>
                    <a:lnTo>
                      <a:pt x="285" y="213"/>
                    </a:lnTo>
                    <a:lnTo>
                      <a:pt x="313" y="187"/>
                    </a:lnTo>
                    <a:lnTo>
                      <a:pt x="342" y="161"/>
                    </a:lnTo>
                    <a:lnTo>
                      <a:pt x="371" y="135"/>
                    </a:lnTo>
                    <a:lnTo>
                      <a:pt x="401" y="111"/>
                    </a:lnTo>
                    <a:lnTo>
                      <a:pt x="432" y="89"/>
                    </a:lnTo>
                    <a:lnTo>
                      <a:pt x="463" y="69"/>
                    </a:lnTo>
                    <a:lnTo>
                      <a:pt x="494" y="50"/>
                    </a:lnTo>
                    <a:lnTo>
                      <a:pt x="527" y="34"/>
                    </a:lnTo>
                    <a:lnTo>
                      <a:pt x="558" y="21"/>
                    </a:lnTo>
                    <a:lnTo>
                      <a:pt x="573" y="15"/>
                    </a:lnTo>
                    <a:lnTo>
                      <a:pt x="589" y="11"/>
                    </a:lnTo>
                    <a:lnTo>
                      <a:pt x="604" y="7"/>
                    </a:lnTo>
                    <a:lnTo>
                      <a:pt x="620" y="4"/>
                    </a:lnTo>
                    <a:lnTo>
                      <a:pt x="635" y="1"/>
                    </a:lnTo>
                    <a:lnTo>
                      <a:pt x="650" y="0"/>
                    </a:lnTo>
                    <a:lnTo>
                      <a:pt x="665" y="0"/>
                    </a:lnTo>
                    <a:lnTo>
                      <a:pt x="680" y="1"/>
                    </a:lnTo>
                    <a:lnTo>
                      <a:pt x="695" y="2"/>
                    </a:lnTo>
                    <a:lnTo>
                      <a:pt x="710" y="5"/>
                    </a:lnTo>
                    <a:lnTo>
                      <a:pt x="724" y="9"/>
                    </a:lnTo>
                    <a:lnTo>
                      <a:pt x="738" y="14"/>
                    </a:lnTo>
                    <a:lnTo>
                      <a:pt x="754" y="19"/>
                    </a:lnTo>
                    <a:lnTo>
                      <a:pt x="795" y="25"/>
                    </a:lnTo>
                    <a:lnTo>
                      <a:pt x="807" y="26"/>
                    </a:lnTo>
                    <a:lnTo>
                      <a:pt x="821" y="27"/>
                    </a:lnTo>
                    <a:lnTo>
                      <a:pt x="836" y="27"/>
                    </a:lnTo>
                    <a:lnTo>
                      <a:pt x="850" y="26"/>
                    </a:lnTo>
                    <a:lnTo>
                      <a:pt x="866" y="25"/>
                    </a:lnTo>
                    <a:lnTo>
                      <a:pt x="881" y="22"/>
                    </a:lnTo>
                    <a:lnTo>
                      <a:pt x="896" y="19"/>
                    </a:lnTo>
                    <a:lnTo>
                      <a:pt x="911" y="14"/>
                    </a:lnTo>
                    <a:lnTo>
                      <a:pt x="926" y="10"/>
                    </a:lnTo>
                    <a:lnTo>
                      <a:pt x="941" y="6"/>
                    </a:lnTo>
                    <a:lnTo>
                      <a:pt x="956" y="4"/>
                    </a:lnTo>
                    <a:lnTo>
                      <a:pt x="971" y="1"/>
                    </a:lnTo>
                    <a:lnTo>
                      <a:pt x="987" y="0"/>
                    </a:lnTo>
                    <a:lnTo>
                      <a:pt x="1003" y="0"/>
                    </a:lnTo>
                    <a:lnTo>
                      <a:pt x="1020" y="0"/>
                    </a:lnTo>
                    <a:lnTo>
                      <a:pt x="1036" y="2"/>
                    </a:lnTo>
                    <a:lnTo>
                      <a:pt x="1053" y="6"/>
                    </a:lnTo>
                    <a:lnTo>
                      <a:pt x="1071" y="10"/>
                    </a:lnTo>
                    <a:lnTo>
                      <a:pt x="1089" y="16"/>
                    </a:lnTo>
                    <a:lnTo>
                      <a:pt x="1107" y="24"/>
                    </a:lnTo>
                    <a:lnTo>
                      <a:pt x="1127" y="32"/>
                    </a:lnTo>
                    <a:lnTo>
                      <a:pt x="1146" y="42"/>
                    </a:lnTo>
                    <a:lnTo>
                      <a:pt x="1167" y="55"/>
                    </a:lnTo>
                    <a:lnTo>
                      <a:pt x="1188" y="69"/>
                    </a:lnTo>
                    <a:close/>
                  </a:path>
                </a:pathLst>
              </a:custGeom>
              <a:solidFill>
                <a:srgbClr val="007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36" name="Freeform 79">
                <a:extLst>
                  <a:ext uri="{FF2B5EF4-FFF2-40B4-BE49-F238E27FC236}">
                    <a16:creationId xmlns:a16="http://schemas.microsoft.com/office/drawing/2014/main" xmlns="" id="{3EAF18DA-64B4-8519-46CE-A7F2738F4423}"/>
                  </a:ext>
                </a:extLst>
              </p:cNvPr>
              <p:cNvSpPr>
                <a:spLocks/>
              </p:cNvSpPr>
              <p:nvPr/>
            </p:nvSpPr>
            <p:spPr bwMode="auto">
              <a:xfrm>
                <a:off x="2619" y="2336"/>
                <a:ext cx="354" cy="1097"/>
              </a:xfrm>
              <a:custGeom>
                <a:avLst/>
                <a:gdLst>
                  <a:gd name="T0" fmla="*/ 0 w 1771"/>
                  <a:gd name="T1" fmla="*/ 0 h 5487"/>
                  <a:gd name="T2" fmla="*/ 0 w 1771"/>
                  <a:gd name="T3" fmla="*/ 0 h 5487"/>
                  <a:gd name="T4" fmla="*/ 0 w 1771"/>
                  <a:gd name="T5" fmla="*/ 0 h 5487"/>
                  <a:gd name="T6" fmla="*/ 0 w 1771"/>
                  <a:gd name="T7" fmla="*/ 0 h 5487"/>
                  <a:gd name="T8" fmla="*/ 0 w 1771"/>
                  <a:gd name="T9" fmla="*/ 0 h 5487"/>
                  <a:gd name="T10" fmla="*/ 0 w 1771"/>
                  <a:gd name="T11" fmla="*/ 0 h 5487"/>
                  <a:gd name="T12" fmla="*/ 0 w 1771"/>
                  <a:gd name="T13" fmla="*/ 0 h 5487"/>
                  <a:gd name="T14" fmla="*/ 0 w 1771"/>
                  <a:gd name="T15" fmla="*/ 0 h 5487"/>
                  <a:gd name="T16" fmla="*/ 0 w 1771"/>
                  <a:gd name="T17" fmla="*/ 0 h 5487"/>
                  <a:gd name="T18" fmla="*/ 0 w 1771"/>
                  <a:gd name="T19" fmla="*/ 0 h 5487"/>
                  <a:gd name="T20" fmla="*/ 0 w 1771"/>
                  <a:gd name="T21" fmla="*/ 0 h 5487"/>
                  <a:gd name="T22" fmla="*/ 0 w 1771"/>
                  <a:gd name="T23" fmla="*/ 0 h 5487"/>
                  <a:gd name="T24" fmla="*/ 0 w 1771"/>
                  <a:gd name="T25" fmla="*/ 0 h 5487"/>
                  <a:gd name="T26" fmla="*/ 0 w 1771"/>
                  <a:gd name="T27" fmla="*/ 0 h 5487"/>
                  <a:gd name="T28" fmla="*/ 0 w 1771"/>
                  <a:gd name="T29" fmla="*/ 0 h 5487"/>
                  <a:gd name="T30" fmla="*/ 0 w 1771"/>
                  <a:gd name="T31" fmla="*/ 0 h 5487"/>
                  <a:gd name="T32" fmla="*/ 0 w 1771"/>
                  <a:gd name="T33" fmla="*/ 0 h 5487"/>
                  <a:gd name="T34" fmla="*/ 0 w 1771"/>
                  <a:gd name="T35" fmla="*/ 0 h 5487"/>
                  <a:gd name="T36" fmla="*/ 0 w 1771"/>
                  <a:gd name="T37" fmla="*/ 0 h 5487"/>
                  <a:gd name="T38" fmla="*/ 0 w 1771"/>
                  <a:gd name="T39" fmla="*/ 0 h 5487"/>
                  <a:gd name="T40" fmla="*/ 0 w 1771"/>
                  <a:gd name="T41" fmla="*/ 0 h 5487"/>
                  <a:gd name="T42" fmla="*/ 0 w 1771"/>
                  <a:gd name="T43" fmla="*/ 0 h 5487"/>
                  <a:gd name="T44" fmla="*/ 0 w 1771"/>
                  <a:gd name="T45" fmla="*/ 0 h 5487"/>
                  <a:gd name="T46" fmla="*/ 0 w 1771"/>
                  <a:gd name="T47" fmla="*/ 0 h 5487"/>
                  <a:gd name="T48" fmla="*/ 0 w 1771"/>
                  <a:gd name="T49" fmla="*/ 0 h 5487"/>
                  <a:gd name="T50" fmla="*/ 0 w 1771"/>
                  <a:gd name="T51" fmla="*/ 0 h 5487"/>
                  <a:gd name="T52" fmla="*/ 0 w 1771"/>
                  <a:gd name="T53" fmla="*/ 0 h 5487"/>
                  <a:gd name="T54" fmla="*/ 0 w 1771"/>
                  <a:gd name="T55" fmla="*/ 0 h 5487"/>
                  <a:gd name="T56" fmla="*/ 0 w 1771"/>
                  <a:gd name="T57" fmla="*/ 0 h 5487"/>
                  <a:gd name="T58" fmla="*/ 0 w 1771"/>
                  <a:gd name="T59" fmla="*/ 0 h 5487"/>
                  <a:gd name="T60" fmla="*/ 0 w 1771"/>
                  <a:gd name="T61" fmla="*/ 0 h 5487"/>
                  <a:gd name="T62" fmla="*/ 0 w 1771"/>
                  <a:gd name="T63" fmla="*/ 0 h 5487"/>
                  <a:gd name="T64" fmla="*/ 0 w 1771"/>
                  <a:gd name="T65" fmla="*/ 0 h 5487"/>
                  <a:gd name="T66" fmla="*/ 0 w 1771"/>
                  <a:gd name="T67" fmla="*/ 0 h 5487"/>
                  <a:gd name="T68" fmla="*/ 0 w 1771"/>
                  <a:gd name="T69" fmla="*/ 0 h 5487"/>
                  <a:gd name="T70" fmla="*/ 0 w 1771"/>
                  <a:gd name="T71" fmla="*/ 0 h 5487"/>
                  <a:gd name="T72" fmla="*/ 0 w 1771"/>
                  <a:gd name="T73" fmla="*/ 0 h 5487"/>
                  <a:gd name="T74" fmla="*/ 0 w 1771"/>
                  <a:gd name="T75" fmla="*/ 0 h 5487"/>
                  <a:gd name="T76" fmla="*/ 0 w 1771"/>
                  <a:gd name="T77" fmla="*/ 0 h 5487"/>
                  <a:gd name="T78" fmla="*/ 0 w 1771"/>
                  <a:gd name="T79" fmla="*/ 0 h 5487"/>
                  <a:gd name="T80" fmla="*/ 0 w 1771"/>
                  <a:gd name="T81" fmla="*/ 0 h 5487"/>
                  <a:gd name="T82" fmla="*/ 0 w 1771"/>
                  <a:gd name="T83" fmla="*/ 0 h 5487"/>
                  <a:gd name="T84" fmla="*/ 0 w 1771"/>
                  <a:gd name="T85" fmla="*/ 0 h 5487"/>
                  <a:gd name="T86" fmla="*/ 0 w 1771"/>
                  <a:gd name="T87" fmla="*/ 0 h 5487"/>
                  <a:gd name="T88" fmla="*/ 0 w 1771"/>
                  <a:gd name="T89" fmla="*/ 0 h 5487"/>
                  <a:gd name="T90" fmla="*/ 0 w 1771"/>
                  <a:gd name="T91" fmla="*/ 0 h 5487"/>
                  <a:gd name="T92" fmla="*/ 0 w 1771"/>
                  <a:gd name="T93" fmla="*/ 0 h 5487"/>
                  <a:gd name="T94" fmla="*/ 0 w 1771"/>
                  <a:gd name="T95" fmla="*/ 0 h 5487"/>
                  <a:gd name="T96" fmla="*/ 0 w 1771"/>
                  <a:gd name="T97" fmla="*/ 0 h 5487"/>
                  <a:gd name="T98" fmla="*/ 0 w 1771"/>
                  <a:gd name="T99" fmla="*/ 0 h 5487"/>
                  <a:gd name="T100" fmla="*/ 0 w 1771"/>
                  <a:gd name="T101" fmla="*/ 0 h 5487"/>
                  <a:gd name="T102" fmla="*/ 0 w 1771"/>
                  <a:gd name="T103" fmla="*/ 0 h 5487"/>
                  <a:gd name="T104" fmla="*/ 0 w 1771"/>
                  <a:gd name="T105" fmla="*/ 0 h 5487"/>
                  <a:gd name="T106" fmla="*/ 0 w 1771"/>
                  <a:gd name="T107" fmla="*/ 0 h 5487"/>
                  <a:gd name="T108" fmla="*/ 0 w 1771"/>
                  <a:gd name="T109" fmla="*/ 0 h 5487"/>
                  <a:gd name="T110" fmla="*/ 0 w 1771"/>
                  <a:gd name="T111" fmla="*/ 0 h 5487"/>
                  <a:gd name="T112" fmla="*/ 0 w 1771"/>
                  <a:gd name="T113" fmla="*/ 0 h 5487"/>
                  <a:gd name="T114" fmla="*/ 0 w 1771"/>
                  <a:gd name="T115" fmla="*/ 0 h 5487"/>
                  <a:gd name="T116" fmla="*/ 0 w 1771"/>
                  <a:gd name="T117" fmla="*/ 0 h 5487"/>
                  <a:gd name="T118" fmla="*/ 0 w 1771"/>
                  <a:gd name="T119" fmla="*/ 0 h 5487"/>
                  <a:gd name="T120" fmla="*/ 0 w 1771"/>
                  <a:gd name="T121" fmla="*/ 0 h 54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1"/>
                  <a:gd name="T184" fmla="*/ 0 h 5487"/>
                  <a:gd name="T185" fmla="*/ 1771 w 1771"/>
                  <a:gd name="T186" fmla="*/ 5487 h 54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1" h="5487">
                    <a:moveTo>
                      <a:pt x="1188" y="69"/>
                    </a:moveTo>
                    <a:lnTo>
                      <a:pt x="1211" y="86"/>
                    </a:lnTo>
                    <a:lnTo>
                      <a:pt x="1234" y="105"/>
                    </a:lnTo>
                    <a:lnTo>
                      <a:pt x="1259" y="126"/>
                    </a:lnTo>
                    <a:lnTo>
                      <a:pt x="1283" y="148"/>
                    </a:lnTo>
                    <a:lnTo>
                      <a:pt x="1308" y="172"/>
                    </a:lnTo>
                    <a:lnTo>
                      <a:pt x="1333" y="198"/>
                    </a:lnTo>
                    <a:lnTo>
                      <a:pt x="1358" y="225"/>
                    </a:lnTo>
                    <a:lnTo>
                      <a:pt x="1383" y="253"/>
                    </a:lnTo>
                    <a:lnTo>
                      <a:pt x="1408" y="282"/>
                    </a:lnTo>
                    <a:lnTo>
                      <a:pt x="1433" y="312"/>
                    </a:lnTo>
                    <a:lnTo>
                      <a:pt x="1456" y="343"/>
                    </a:lnTo>
                    <a:lnTo>
                      <a:pt x="1480" y="376"/>
                    </a:lnTo>
                    <a:lnTo>
                      <a:pt x="1504" y="408"/>
                    </a:lnTo>
                    <a:lnTo>
                      <a:pt x="1527" y="441"/>
                    </a:lnTo>
                    <a:lnTo>
                      <a:pt x="1550" y="474"/>
                    </a:lnTo>
                    <a:lnTo>
                      <a:pt x="1571" y="508"/>
                    </a:lnTo>
                    <a:lnTo>
                      <a:pt x="1592" y="542"/>
                    </a:lnTo>
                    <a:lnTo>
                      <a:pt x="1614" y="575"/>
                    </a:lnTo>
                    <a:lnTo>
                      <a:pt x="1632" y="609"/>
                    </a:lnTo>
                    <a:lnTo>
                      <a:pt x="1651" y="643"/>
                    </a:lnTo>
                    <a:lnTo>
                      <a:pt x="1668" y="676"/>
                    </a:lnTo>
                    <a:lnTo>
                      <a:pt x="1685" y="709"/>
                    </a:lnTo>
                    <a:lnTo>
                      <a:pt x="1700" y="741"/>
                    </a:lnTo>
                    <a:lnTo>
                      <a:pt x="1715" y="773"/>
                    </a:lnTo>
                    <a:lnTo>
                      <a:pt x="1727" y="804"/>
                    </a:lnTo>
                    <a:lnTo>
                      <a:pt x="1738" y="834"/>
                    </a:lnTo>
                    <a:lnTo>
                      <a:pt x="1747" y="862"/>
                    </a:lnTo>
                    <a:lnTo>
                      <a:pt x="1756" y="890"/>
                    </a:lnTo>
                    <a:lnTo>
                      <a:pt x="1762" y="916"/>
                    </a:lnTo>
                    <a:lnTo>
                      <a:pt x="1767" y="942"/>
                    </a:lnTo>
                    <a:lnTo>
                      <a:pt x="1770" y="966"/>
                    </a:lnTo>
                    <a:lnTo>
                      <a:pt x="1771" y="987"/>
                    </a:lnTo>
                    <a:lnTo>
                      <a:pt x="1770" y="1028"/>
                    </a:lnTo>
                    <a:lnTo>
                      <a:pt x="1768" y="1067"/>
                    </a:lnTo>
                    <a:lnTo>
                      <a:pt x="1767" y="1102"/>
                    </a:lnTo>
                    <a:lnTo>
                      <a:pt x="1763" y="1133"/>
                    </a:lnTo>
                    <a:lnTo>
                      <a:pt x="1758" y="1161"/>
                    </a:lnTo>
                    <a:lnTo>
                      <a:pt x="1753" y="1184"/>
                    </a:lnTo>
                    <a:lnTo>
                      <a:pt x="1750" y="1194"/>
                    </a:lnTo>
                    <a:lnTo>
                      <a:pt x="1746" y="1202"/>
                    </a:lnTo>
                    <a:lnTo>
                      <a:pt x="1742" y="1209"/>
                    </a:lnTo>
                    <a:lnTo>
                      <a:pt x="1738" y="1216"/>
                    </a:lnTo>
                    <a:lnTo>
                      <a:pt x="1733" y="1219"/>
                    </a:lnTo>
                    <a:lnTo>
                      <a:pt x="1728" y="1222"/>
                    </a:lnTo>
                    <a:lnTo>
                      <a:pt x="1722" y="1223"/>
                    </a:lnTo>
                    <a:lnTo>
                      <a:pt x="1717" y="1222"/>
                    </a:lnTo>
                    <a:lnTo>
                      <a:pt x="1711" y="1219"/>
                    </a:lnTo>
                    <a:lnTo>
                      <a:pt x="1703" y="1214"/>
                    </a:lnTo>
                    <a:lnTo>
                      <a:pt x="1697" y="1208"/>
                    </a:lnTo>
                    <a:lnTo>
                      <a:pt x="1690" y="1201"/>
                    </a:lnTo>
                    <a:lnTo>
                      <a:pt x="1681" y="1191"/>
                    </a:lnTo>
                    <a:lnTo>
                      <a:pt x="1673" y="1178"/>
                    </a:lnTo>
                    <a:lnTo>
                      <a:pt x="1663" y="1163"/>
                    </a:lnTo>
                    <a:lnTo>
                      <a:pt x="1655" y="1147"/>
                    </a:lnTo>
                    <a:lnTo>
                      <a:pt x="1635" y="1107"/>
                    </a:lnTo>
                    <a:lnTo>
                      <a:pt x="1612" y="1057"/>
                    </a:lnTo>
                    <a:lnTo>
                      <a:pt x="1566" y="942"/>
                    </a:lnTo>
                    <a:lnTo>
                      <a:pt x="1518" y="826"/>
                    </a:lnTo>
                    <a:lnTo>
                      <a:pt x="1493" y="768"/>
                    </a:lnTo>
                    <a:lnTo>
                      <a:pt x="1466" y="709"/>
                    </a:lnTo>
                    <a:lnTo>
                      <a:pt x="1440" y="653"/>
                    </a:lnTo>
                    <a:lnTo>
                      <a:pt x="1413" y="598"/>
                    </a:lnTo>
                    <a:lnTo>
                      <a:pt x="1384" y="545"/>
                    </a:lnTo>
                    <a:lnTo>
                      <a:pt x="1355" y="495"/>
                    </a:lnTo>
                    <a:lnTo>
                      <a:pt x="1340" y="470"/>
                    </a:lnTo>
                    <a:lnTo>
                      <a:pt x="1325" y="448"/>
                    </a:lnTo>
                    <a:lnTo>
                      <a:pt x="1310" y="426"/>
                    </a:lnTo>
                    <a:lnTo>
                      <a:pt x="1295" y="404"/>
                    </a:lnTo>
                    <a:lnTo>
                      <a:pt x="1280" y="384"/>
                    </a:lnTo>
                    <a:lnTo>
                      <a:pt x="1264" y="364"/>
                    </a:lnTo>
                    <a:lnTo>
                      <a:pt x="1249" y="347"/>
                    </a:lnTo>
                    <a:lnTo>
                      <a:pt x="1233" y="331"/>
                    </a:lnTo>
                    <a:lnTo>
                      <a:pt x="1217" y="314"/>
                    </a:lnTo>
                    <a:lnTo>
                      <a:pt x="1201" y="301"/>
                    </a:lnTo>
                    <a:lnTo>
                      <a:pt x="1184" y="287"/>
                    </a:lnTo>
                    <a:lnTo>
                      <a:pt x="1168" y="276"/>
                    </a:lnTo>
                    <a:lnTo>
                      <a:pt x="1148" y="263"/>
                    </a:lnTo>
                    <a:lnTo>
                      <a:pt x="1129" y="252"/>
                    </a:lnTo>
                    <a:lnTo>
                      <a:pt x="1113" y="243"/>
                    </a:lnTo>
                    <a:lnTo>
                      <a:pt x="1099" y="235"/>
                    </a:lnTo>
                    <a:lnTo>
                      <a:pt x="1086" y="230"/>
                    </a:lnTo>
                    <a:lnTo>
                      <a:pt x="1075" y="225"/>
                    </a:lnTo>
                    <a:lnTo>
                      <a:pt x="1065" y="222"/>
                    </a:lnTo>
                    <a:lnTo>
                      <a:pt x="1057" y="221"/>
                    </a:lnTo>
                    <a:lnTo>
                      <a:pt x="1050" y="221"/>
                    </a:lnTo>
                    <a:lnTo>
                      <a:pt x="1045" y="222"/>
                    </a:lnTo>
                    <a:lnTo>
                      <a:pt x="1040" y="225"/>
                    </a:lnTo>
                    <a:lnTo>
                      <a:pt x="1037" y="228"/>
                    </a:lnTo>
                    <a:lnTo>
                      <a:pt x="1035" y="233"/>
                    </a:lnTo>
                    <a:lnTo>
                      <a:pt x="1035" y="238"/>
                    </a:lnTo>
                    <a:lnTo>
                      <a:pt x="1035" y="246"/>
                    </a:lnTo>
                    <a:lnTo>
                      <a:pt x="1036" y="253"/>
                    </a:lnTo>
                    <a:lnTo>
                      <a:pt x="1041" y="271"/>
                    </a:lnTo>
                    <a:lnTo>
                      <a:pt x="1048" y="291"/>
                    </a:lnTo>
                    <a:lnTo>
                      <a:pt x="1060" y="313"/>
                    </a:lnTo>
                    <a:lnTo>
                      <a:pt x="1072" y="337"/>
                    </a:lnTo>
                    <a:lnTo>
                      <a:pt x="1102" y="386"/>
                    </a:lnTo>
                    <a:lnTo>
                      <a:pt x="1133" y="434"/>
                    </a:lnTo>
                    <a:lnTo>
                      <a:pt x="1152" y="458"/>
                    </a:lnTo>
                    <a:lnTo>
                      <a:pt x="1176" y="483"/>
                    </a:lnTo>
                    <a:lnTo>
                      <a:pt x="1203" y="512"/>
                    </a:lnTo>
                    <a:lnTo>
                      <a:pt x="1233" y="543"/>
                    </a:lnTo>
                    <a:lnTo>
                      <a:pt x="1267" y="578"/>
                    </a:lnTo>
                    <a:lnTo>
                      <a:pt x="1302" y="618"/>
                    </a:lnTo>
                    <a:lnTo>
                      <a:pt x="1339" y="663"/>
                    </a:lnTo>
                    <a:lnTo>
                      <a:pt x="1378" y="711"/>
                    </a:lnTo>
                    <a:lnTo>
                      <a:pt x="1398" y="739"/>
                    </a:lnTo>
                    <a:lnTo>
                      <a:pt x="1416" y="766"/>
                    </a:lnTo>
                    <a:lnTo>
                      <a:pt x="1436" y="796"/>
                    </a:lnTo>
                    <a:lnTo>
                      <a:pt x="1456" y="827"/>
                    </a:lnTo>
                    <a:lnTo>
                      <a:pt x="1476" y="861"/>
                    </a:lnTo>
                    <a:lnTo>
                      <a:pt x="1495" y="895"/>
                    </a:lnTo>
                    <a:lnTo>
                      <a:pt x="1515" y="932"/>
                    </a:lnTo>
                    <a:lnTo>
                      <a:pt x="1534" y="970"/>
                    </a:lnTo>
                    <a:lnTo>
                      <a:pt x="1552" y="1010"/>
                    </a:lnTo>
                    <a:lnTo>
                      <a:pt x="1570" y="1052"/>
                    </a:lnTo>
                    <a:lnTo>
                      <a:pt x="1587" y="1096"/>
                    </a:lnTo>
                    <a:lnTo>
                      <a:pt x="1605" y="1142"/>
                    </a:lnTo>
                    <a:lnTo>
                      <a:pt x="1621" y="1191"/>
                    </a:lnTo>
                    <a:lnTo>
                      <a:pt x="1637" y="1241"/>
                    </a:lnTo>
                    <a:lnTo>
                      <a:pt x="1652" y="1293"/>
                    </a:lnTo>
                    <a:lnTo>
                      <a:pt x="1667" y="1348"/>
                    </a:lnTo>
                    <a:lnTo>
                      <a:pt x="1680" y="1405"/>
                    </a:lnTo>
                    <a:lnTo>
                      <a:pt x="1688" y="1454"/>
                    </a:lnTo>
                    <a:lnTo>
                      <a:pt x="1692" y="1475"/>
                    </a:lnTo>
                    <a:lnTo>
                      <a:pt x="1695" y="1495"/>
                    </a:lnTo>
                    <a:lnTo>
                      <a:pt x="1696" y="1513"/>
                    </a:lnTo>
                    <a:lnTo>
                      <a:pt x="1696" y="1529"/>
                    </a:lnTo>
                    <a:lnTo>
                      <a:pt x="1696" y="1543"/>
                    </a:lnTo>
                    <a:lnTo>
                      <a:pt x="1695" y="1555"/>
                    </a:lnTo>
                    <a:lnTo>
                      <a:pt x="1693" y="1566"/>
                    </a:lnTo>
                    <a:lnTo>
                      <a:pt x="1691" y="1575"/>
                    </a:lnTo>
                    <a:lnTo>
                      <a:pt x="1688" y="1584"/>
                    </a:lnTo>
                    <a:lnTo>
                      <a:pt x="1685" y="1589"/>
                    </a:lnTo>
                    <a:lnTo>
                      <a:pt x="1681" y="1594"/>
                    </a:lnTo>
                    <a:lnTo>
                      <a:pt x="1676" y="1596"/>
                    </a:lnTo>
                    <a:lnTo>
                      <a:pt x="1671" y="1598"/>
                    </a:lnTo>
                    <a:lnTo>
                      <a:pt x="1665" y="1598"/>
                    </a:lnTo>
                    <a:lnTo>
                      <a:pt x="1659" y="1595"/>
                    </a:lnTo>
                    <a:lnTo>
                      <a:pt x="1652" y="1593"/>
                    </a:lnTo>
                    <a:lnTo>
                      <a:pt x="1645" y="1588"/>
                    </a:lnTo>
                    <a:lnTo>
                      <a:pt x="1637" y="1581"/>
                    </a:lnTo>
                    <a:lnTo>
                      <a:pt x="1630" y="1574"/>
                    </a:lnTo>
                    <a:lnTo>
                      <a:pt x="1621" y="1565"/>
                    </a:lnTo>
                    <a:lnTo>
                      <a:pt x="1605" y="1543"/>
                    </a:lnTo>
                    <a:lnTo>
                      <a:pt x="1586" y="1516"/>
                    </a:lnTo>
                    <a:lnTo>
                      <a:pt x="1567" y="1484"/>
                    </a:lnTo>
                    <a:lnTo>
                      <a:pt x="1549" y="1448"/>
                    </a:lnTo>
                    <a:lnTo>
                      <a:pt x="1529" y="1407"/>
                    </a:lnTo>
                    <a:lnTo>
                      <a:pt x="1509" y="1360"/>
                    </a:lnTo>
                    <a:lnTo>
                      <a:pt x="1489" y="1313"/>
                    </a:lnTo>
                    <a:lnTo>
                      <a:pt x="1468" y="1262"/>
                    </a:lnTo>
                    <a:lnTo>
                      <a:pt x="1425" y="1154"/>
                    </a:lnTo>
                    <a:lnTo>
                      <a:pt x="1380" y="1046"/>
                    </a:lnTo>
                    <a:lnTo>
                      <a:pt x="1358" y="992"/>
                    </a:lnTo>
                    <a:lnTo>
                      <a:pt x="1335" y="941"/>
                    </a:lnTo>
                    <a:lnTo>
                      <a:pt x="1312" y="892"/>
                    </a:lnTo>
                    <a:lnTo>
                      <a:pt x="1288" y="847"/>
                    </a:lnTo>
                    <a:lnTo>
                      <a:pt x="1275" y="825"/>
                    </a:lnTo>
                    <a:lnTo>
                      <a:pt x="1263" y="805"/>
                    </a:lnTo>
                    <a:lnTo>
                      <a:pt x="1250" y="786"/>
                    </a:lnTo>
                    <a:lnTo>
                      <a:pt x="1238" y="768"/>
                    </a:lnTo>
                    <a:lnTo>
                      <a:pt x="1226" y="751"/>
                    </a:lnTo>
                    <a:lnTo>
                      <a:pt x="1213" y="736"/>
                    </a:lnTo>
                    <a:lnTo>
                      <a:pt x="1201" y="723"/>
                    </a:lnTo>
                    <a:lnTo>
                      <a:pt x="1188" y="711"/>
                    </a:lnTo>
                    <a:lnTo>
                      <a:pt x="1176" y="700"/>
                    </a:lnTo>
                    <a:lnTo>
                      <a:pt x="1164" y="691"/>
                    </a:lnTo>
                    <a:lnTo>
                      <a:pt x="1153" y="684"/>
                    </a:lnTo>
                    <a:lnTo>
                      <a:pt x="1144" y="678"/>
                    </a:lnTo>
                    <a:lnTo>
                      <a:pt x="1136" y="674"/>
                    </a:lnTo>
                    <a:lnTo>
                      <a:pt x="1128" y="670"/>
                    </a:lnTo>
                    <a:lnTo>
                      <a:pt x="1122" y="669"/>
                    </a:lnTo>
                    <a:lnTo>
                      <a:pt x="1117" y="669"/>
                    </a:lnTo>
                    <a:lnTo>
                      <a:pt x="1112" y="669"/>
                    </a:lnTo>
                    <a:lnTo>
                      <a:pt x="1108" y="671"/>
                    </a:lnTo>
                    <a:lnTo>
                      <a:pt x="1104" y="675"/>
                    </a:lnTo>
                    <a:lnTo>
                      <a:pt x="1102" y="679"/>
                    </a:lnTo>
                    <a:lnTo>
                      <a:pt x="1101" y="684"/>
                    </a:lnTo>
                    <a:lnTo>
                      <a:pt x="1099" y="690"/>
                    </a:lnTo>
                    <a:lnTo>
                      <a:pt x="1099" y="698"/>
                    </a:lnTo>
                    <a:lnTo>
                      <a:pt x="1099" y="705"/>
                    </a:lnTo>
                    <a:lnTo>
                      <a:pt x="1102" y="723"/>
                    </a:lnTo>
                    <a:lnTo>
                      <a:pt x="1107" y="743"/>
                    </a:lnTo>
                    <a:lnTo>
                      <a:pt x="1114" y="764"/>
                    </a:lnTo>
                    <a:lnTo>
                      <a:pt x="1122" y="787"/>
                    </a:lnTo>
                    <a:lnTo>
                      <a:pt x="1132" y="811"/>
                    </a:lnTo>
                    <a:lnTo>
                      <a:pt x="1143" y="836"/>
                    </a:lnTo>
                    <a:lnTo>
                      <a:pt x="1156" y="860"/>
                    </a:lnTo>
                    <a:lnTo>
                      <a:pt x="1168" y="884"/>
                    </a:lnTo>
                    <a:lnTo>
                      <a:pt x="1184" y="910"/>
                    </a:lnTo>
                    <a:lnTo>
                      <a:pt x="1209" y="945"/>
                    </a:lnTo>
                    <a:lnTo>
                      <a:pt x="1240" y="986"/>
                    </a:lnTo>
                    <a:lnTo>
                      <a:pt x="1275" y="1035"/>
                    </a:lnTo>
                    <a:lnTo>
                      <a:pt x="1315" y="1088"/>
                    </a:lnTo>
                    <a:lnTo>
                      <a:pt x="1358" y="1148"/>
                    </a:lnTo>
                    <a:lnTo>
                      <a:pt x="1401" y="1212"/>
                    </a:lnTo>
                    <a:lnTo>
                      <a:pt x="1445" y="1279"/>
                    </a:lnTo>
                    <a:lnTo>
                      <a:pt x="1466" y="1314"/>
                    </a:lnTo>
                    <a:lnTo>
                      <a:pt x="1489" y="1349"/>
                    </a:lnTo>
                    <a:lnTo>
                      <a:pt x="1509" y="1385"/>
                    </a:lnTo>
                    <a:lnTo>
                      <a:pt x="1529" y="1423"/>
                    </a:lnTo>
                    <a:lnTo>
                      <a:pt x="1549" y="1459"/>
                    </a:lnTo>
                    <a:lnTo>
                      <a:pt x="1567" y="1496"/>
                    </a:lnTo>
                    <a:lnTo>
                      <a:pt x="1585" y="1534"/>
                    </a:lnTo>
                    <a:lnTo>
                      <a:pt x="1601" y="1571"/>
                    </a:lnTo>
                    <a:lnTo>
                      <a:pt x="1615" y="1610"/>
                    </a:lnTo>
                    <a:lnTo>
                      <a:pt x="1629" y="1647"/>
                    </a:lnTo>
                    <a:lnTo>
                      <a:pt x="1640" y="1685"/>
                    </a:lnTo>
                    <a:lnTo>
                      <a:pt x="1650" y="1722"/>
                    </a:lnTo>
                    <a:lnTo>
                      <a:pt x="1657" y="1759"/>
                    </a:lnTo>
                    <a:lnTo>
                      <a:pt x="1662" y="1796"/>
                    </a:lnTo>
                    <a:lnTo>
                      <a:pt x="1666" y="1832"/>
                    </a:lnTo>
                    <a:lnTo>
                      <a:pt x="1667" y="1867"/>
                    </a:lnTo>
                    <a:lnTo>
                      <a:pt x="1666" y="1901"/>
                    </a:lnTo>
                    <a:lnTo>
                      <a:pt x="1665" y="1925"/>
                    </a:lnTo>
                    <a:lnTo>
                      <a:pt x="1663" y="1933"/>
                    </a:lnTo>
                    <a:lnTo>
                      <a:pt x="1662" y="1940"/>
                    </a:lnTo>
                    <a:lnTo>
                      <a:pt x="1661" y="1943"/>
                    </a:lnTo>
                    <a:lnTo>
                      <a:pt x="1660" y="1946"/>
                    </a:lnTo>
                    <a:lnTo>
                      <a:pt x="1657" y="1946"/>
                    </a:lnTo>
                    <a:lnTo>
                      <a:pt x="1655" y="1945"/>
                    </a:lnTo>
                    <a:lnTo>
                      <a:pt x="1654" y="1942"/>
                    </a:lnTo>
                    <a:lnTo>
                      <a:pt x="1650" y="1937"/>
                    </a:lnTo>
                    <a:lnTo>
                      <a:pt x="1644" y="1925"/>
                    </a:lnTo>
                    <a:lnTo>
                      <a:pt x="1636" y="1907"/>
                    </a:lnTo>
                    <a:lnTo>
                      <a:pt x="1626" y="1887"/>
                    </a:lnTo>
                    <a:lnTo>
                      <a:pt x="1615" y="1863"/>
                    </a:lnTo>
                    <a:lnTo>
                      <a:pt x="1601" y="1837"/>
                    </a:lnTo>
                    <a:lnTo>
                      <a:pt x="1585" y="1811"/>
                    </a:lnTo>
                    <a:lnTo>
                      <a:pt x="1576" y="1797"/>
                    </a:lnTo>
                    <a:lnTo>
                      <a:pt x="1566" y="1785"/>
                    </a:lnTo>
                    <a:lnTo>
                      <a:pt x="1556" y="1772"/>
                    </a:lnTo>
                    <a:lnTo>
                      <a:pt x="1545" y="1759"/>
                    </a:lnTo>
                    <a:lnTo>
                      <a:pt x="1534" y="1747"/>
                    </a:lnTo>
                    <a:lnTo>
                      <a:pt x="1521" y="1735"/>
                    </a:lnTo>
                    <a:lnTo>
                      <a:pt x="1508" y="1725"/>
                    </a:lnTo>
                    <a:lnTo>
                      <a:pt x="1494" y="1714"/>
                    </a:lnTo>
                    <a:lnTo>
                      <a:pt x="1480" y="1702"/>
                    </a:lnTo>
                    <a:lnTo>
                      <a:pt x="1465" y="1689"/>
                    </a:lnTo>
                    <a:lnTo>
                      <a:pt x="1451" y="1671"/>
                    </a:lnTo>
                    <a:lnTo>
                      <a:pt x="1436" y="1651"/>
                    </a:lnTo>
                    <a:lnTo>
                      <a:pt x="1423" y="1630"/>
                    </a:lnTo>
                    <a:lnTo>
                      <a:pt x="1409" y="1606"/>
                    </a:lnTo>
                    <a:lnTo>
                      <a:pt x="1395" y="1580"/>
                    </a:lnTo>
                    <a:lnTo>
                      <a:pt x="1381" y="1554"/>
                    </a:lnTo>
                    <a:lnTo>
                      <a:pt x="1354" y="1498"/>
                    </a:lnTo>
                    <a:lnTo>
                      <a:pt x="1329" y="1440"/>
                    </a:lnTo>
                    <a:lnTo>
                      <a:pt x="1304" y="1383"/>
                    </a:lnTo>
                    <a:lnTo>
                      <a:pt x="1280" y="1328"/>
                    </a:lnTo>
                    <a:lnTo>
                      <a:pt x="1259" y="1279"/>
                    </a:lnTo>
                    <a:lnTo>
                      <a:pt x="1239" y="1238"/>
                    </a:lnTo>
                    <a:lnTo>
                      <a:pt x="1231" y="1221"/>
                    </a:lnTo>
                    <a:lnTo>
                      <a:pt x="1222" y="1206"/>
                    </a:lnTo>
                    <a:lnTo>
                      <a:pt x="1213" y="1194"/>
                    </a:lnTo>
                    <a:lnTo>
                      <a:pt x="1206" y="1187"/>
                    </a:lnTo>
                    <a:lnTo>
                      <a:pt x="1198" y="1182"/>
                    </a:lnTo>
                    <a:lnTo>
                      <a:pt x="1192" y="1182"/>
                    </a:lnTo>
                    <a:lnTo>
                      <a:pt x="1187" y="1186"/>
                    </a:lnTo>
                    <a:lnTo>
                      <a:pt x="1181" y="1194"/>
                    </a:lnTo>
                    <a:lnTo>
                      <a:pt x="1177" y="1208"/>
                    </a:lnTo>
                    <a:lnTo>
                      <a:pt x="1173" y="1226"/>
                    </a:lnTo>
                    <a:lnTo>
                      <a:pt x="1171" y="1249"/>
                    </a:lnTo>
                    <a:lnTo>
                      <a:pt x="1168" y="1279"/>
                    </a:lnTo>
                    <a:lnTo>
                      <a:pt x="1168" y="1312"/>
                    </a:lnTo>
                    <a:lnTo>
                      <a:pt x="1171" y="1342"/>
                    </a:lnTo>
                    <a:lnTo>
                      <a:pt x="1176" y="1372"/>
                    </a:lnTo>
                    <a:lnTo>
                      <a:pt x="1183" y="1400"/>
                    </a:lnTo>
                    <a:lnTo>
                      <a:pt x="1193" y="1428"/>
                    </a:lnTo>
                    <a:lnTo>
                      <a:pt x="1206" y="1454"/>
                    </a:lnTo>
                    <a:lnTo>
                      <a:pt x="1219" y="1479"/>
                    </a:lnTo>
                    <a:lnTo>
                      <a:pt x="1234" y="1504"/>
                    </a:lnTo>
                    <a:lnTo>
                      <a:pt x="1252" y="1528"/>
                    </a:lnTo>
                    <a:lnTo>
                      <a:pt x="1269" y="1551"/>
                    </a:lnTo>
                    <a:lnTo>
                      <a:pt x="1289" y="1574"/>
                    </a:lnTo>
                    <a:lnTo>
                      <a:pt x="1309" y="1595"/>
                    </a:lnTo>
                    <a:lnTo>
                      <a:pt x="1330" y="1616"/>
                    </a:lnTo>
                    <a:lnTo>
                      <a:pt x="1352" y="1637"/>
                    </a:lnTo>
                    <a:lnTo>
                      <a:pt x="1374" y="1657"/>
                    </a:lnTo>
                    <a:lnTo>
                      <a:pt x="1396" y="1677"/>
                    </a:lnTo>
                    <a:lnTo>
                      <a:pt x="1441" y="1715"/>
                    </a:lnTo>
                    <a:lnTo>
                      <a:pt x="1485" y="1752"/>
                    </a:lnTo>
                    <a:lnTo>
                      <a:pt x="1526" y="1788"/>
                    </a:lnTo>
                    <a:lnTo>
                      <a:pt x="1564" y="1825"/>
                    </a:lnTo>
                    <a:lnTo>
                      <a:pt x="1581" y="1842"/>
                    </a:lnTo>
                    <a:lnTo>
                      <a:pt x="1596" y="1860"/>
                    </a:lnTo>
                    <a:lnTo>
                      <a:pt x="1610" y="1878"/>
                    </a:lnTo>
                    <a:lnTo>
                      <a:pt x="1621" y="1896"/>
                    </a:lnTo>
                    <a:lnTo>
                      <a:pt x="1631" y="1915"/>
                    </a:lnTo>
                    <a:lnTo>
                      <a:pt x="1639" y="1933"/>
                    </a:lnTo>
                    <a:lnTo>
                      <a:pt x="1645" y="1952"/>
                    </a:lnTo>
                    <a:lnTo>
                      <a:pt x="1647" y="1971"/>
                    </a:lnTo>
                    <a:lnTo>
                      <a:pt x="1655" y="2042"/>
                    </a:lnTo>
                    <a:lnTo>
                      <a:pt x="1661" y="2098"/>
                    </a:lnTo>
                    <a:lnTo>
                      <a:pt x="1663" y="2120"/>
                    </a:lnTo>
                    <a:lnTo>
                      <a:pt x="1663" y="2139"/>
                    </a:lnTo>
                    <a:lnTo>
                      <a:pt x="1662" y="2155"/>
                    </a:lnTo>
                    <a:lnTo>
                      <a:pt x="1660" y="2167"/>
                    </a:lnTo>
                    <a:lnTo>
                      <a:pt x="1657" y="2172"/>
                    </a:lnTo>
                    <a:lnTo>
                      <a:pt x="1655" y="2175"/>
                    </a:lnTo>
                    <a:lnTo>
                      <a:pt x="1651" y="2178"/>
                    </a:lnTo>
                    <a:lnTo>
                      <a:pt x="1647" y="2179"/>
                    </a:lnTo>
                    <a:lnTo>
                      <a:pt x="1642" y="2180"/>
                    </a:lnTo>
                    <a:lnTo>
                      <a:pt x="1636" y="2180"/>
                    </a:lnTo>
                    <a:lnTo>
                      <a:pt x="1630" y="2179"/>
                    </a:lnTo>
                    <a:lnTo>
                      <a:pt x="1622" y="2178"/>
                    </a:lnTo>
                    <a:lnTo>
                      <a:pt x="1605" y="2170"/>
                    </a:lnTo>
                    <a:lnTo>
                      <a:pt x="1584" y="2160"/>
                    </a:lnTo>
                    <a:lnTo>
                      <a:pt x="1559" y="2147"/>
                    </a:lnTo>
                    <a:lnTo>
                      <a:pt x="1529" y="2129"/>
                    </a:lnTo>
                    <a:lnTo>
                      <a:pt x="1513" y="2118"/>
                    </a:lnTo>
                    <a:lnTo>
                      <a:pt x="1495" y="2104"/>
                    </a:lnTo>
                    <a:lnTo>
                      <a:pt x="1479" y="2089"/>
                    </a:lnTo>
                    <a:lnTo>
                      <a:pt x="1461" y="2071"/>
                    </a:lnTo>
                    <a:lnTo>
                      <a:pt x="1445" y="2052"/>
                    </a:lnTo>
                    <a:lnTo>
                      <a:pt x="1428" y="2031"/>
                    </a:lnTo>
                    <a:lnTo>
                      <a:pt x="1411" y="2008"/>
                    </a:lnTo>
                    <a:lnTo>
                      <a:pt x="1394" y="1986"/>
                    </a:lnTo>
                    <a:lnTo>
                      <a:pt x="1360" y="1937"/>
                    </a:lnTo>
                    <a:lnTo>
                      <a:pt x="1328" y="1888"/>
                    </a:lnTo>
                    <a:lnTo>
                      <a:pt x="1298" y="1841"/>
                    </a:lnTo>
                    <a:lnTo>
                      <a:pt x="1268" y="1797"/>
                    </a:lnTo>
                    <a:lnTo>
                      <a:pt x="1242" y="1760"/>
                    </a:lnTo>
                    <a:lnTo>
                      <a:pt x="1218" y="1729"/>
                    </a:lnTo>
                    <a:lnTo>
                      <a:pt x="1207" y="1716"/>
                    </a:lnTo>
                    <a:lnTo>
                      <a:pt x="1197" y="1707"/>
                    </a:lnTo>
                    <a:lnTo>
                      <a:pt x="1187" y="1701"/>
                    </a:lnTo>
                    <a:lnTo>
                      <a:pt x="1179" y="1697"/>
                    </a:lnTo>
                    <a:lnTo>
                      <a:pt x="1172" y="1699"/>
                    </a:lnTo>
                    <a:lnTo>
                      <a:pt x="1166" y="1702"/>
                    </a:lnTo>
                    <a:lnTo>
                      <a:pt x="1161" y="1710"/>
                    </a:lnTo>
                    <a:lnTo>
                      <a:pt x="1157" y="1722"/>
                    </a:lnTo>
                    <a:lnTo>
                      <a:pt x="1153" y="1739"/>
                    </a:lnTo>
                    <a:lnTo>
                      <a:pt x="1152" y="1760"/>
                    </a:lnTo>
                    <a:lnTo>
                      <a:pt x="1152" y="1786"/>
                    </a:lnTo>
                    <a:lnTo>
                      <a:pt x="1153" y="1818"/>
                    </a:lnTo>
                    <a:lnTo>
                      <a:pt x="1171" y="1832"/>
                    </a:lnTo>
                    <a:lnTo>
                      <a:pt x="1217" y="1872"/>
                    </a:lnTo>
                    <a:lnTo>
                      <a:pt x="1248" y="1900"/>
                    </a:lnTo>
                    <a:lnTo>
                      <a:pt x="1283" y="1931"/>
                    </a:lnTo>
                    <a:lnTo>
                      <a:pt x="1320" y="1967"/>
                    </a:lnTo>
                    <a:lnTo>
                      <a:pt x="1358" y="2006"/>
                    </a:lnTo>
                    <a:lnTo>
                      <a:pt x="1396" y="2046"/>
                    </a:lnTo>
                    <a:lnTo>
                      <a:pt x="1434" y="2088"/>
                    </a:lnTo>
                    <a:lnTo>
                      <a:pt x="1451" y="2109"/>
                    </a:lnTo>
                    <a:lnTo>
                      <a:pt x="1468" y="2132"/>
                    </a:lnTo>
                    <a:lnTo>
                      <a:pt x="1484" y="2153"/>
                    </a:lnTo>
                    <a:lnTo>
                      <a:pt x="1499" y="2174"/>
                    </a:lnTo>
                    <a:lnTo>
                      <a:pt x="1513" y="2197"/>
                    </a:lnTo>
                    <a:lnTo>
                      <a:pt x="1525" y="2218"/>
                    </a:lnTo>
                    <a:lnTo>
                      <a:pt x="1536" y="2239"/>
                    </a:lnTo>
                    <a:lnTo>
                      <a:pt x="1545" y="2259"/>
                    </a:lnTo>
                    <a:lnTo>
                      <a:pt x="1552" y="2279"/>
                    </a:lnTo>
                    <a:lnTo>
                      <a:pt x="1559" y="2299"/>
                    </a:lnTo>
                    <a:lnTo>
                      <a:pt x="1562" y="2319"/>
                    </a:lnTo>
                    <a:lnTo>
                      <a:pt x="1564" y="2336"/>
                    </a:lnTo>
                    <a:lnTo>
                      <a:pt x="1564" y="2406"/>
                    </a:lnTo>
                    <a:lnTo>
                      <a:pt x="1564" y="2467"/>
                    </a:lnTo>
                    <a:lnTo>
                      <a:pt x="1564" y="2495"/>
                    </a:lnTo>
                    <a:lnTo>
                      <a:pt x="1562" y="2519"/>
                    </a:lnTo>
                    <a:lnTo>
                      <a:pt x="1560" y="2540"/>
                    </a:lnTo>
                    <a:lnTo>
                      <a:pt x="1557" y="2557"/>
                    </a:lnTo>
                    <a:lnTo>
                      <a:pt x="1556" y="2565"/>
                    </a:lnTo>
                    <a:lnTo>
                      <a:pt x="1554" y="2571"/>
                    </a:lnTo>
                    <a:lnTo>
                      <a:pt x="1551" y="2576"/>
                    </a:lnTo>
                    <a:lnTo>
                      <a:pt x="1547" y="2580"/>
                    </a:lnTo>
                    <a:lnTo>
                      <a:pt x="1545" y="2584"/>
                    </a:lnTo>
                    <a:lnTo>
                      <a:pt x="1541" y="2585"/>
                    </a:lnTo>
                    <a:lnTo>
                      <a:pt x="1536" y="2586"/>
                    </a:lnTo>
                    <a:lnTo>
                      <a:pt x="1531" y="2585"/>
                    </a:lnTo>
                    <a:lnTo>
                      <a:pt x="1526" y="2584"/>
                    </a:lnTo>
                    <a:lnTo>
                      <a:pt x="1521" y="2580"/>
                    </a:lnTo>
                    <a:lnTo>
                      <a:pt x="1515" y="2575"/>
                    </a:lnTo>
                    <a:lnTo>
                      <a:pt x="1508" y="2569"/>
                    </a:lnTo>
                    <a:lnTo>
                      <a:pt x="1493" y="2552"/>
                    </a:lnTo>
                    <a:lnTo>
                      <a:pt x="1474" y="2530"/>
                    </a:lnTo>
                    <a:lnTo>
                      <a:pt x="1454" y="2499"/>
                    </a:lnTo>
                    <a:lnTo>
                      <a:pt x="1430" y="2461"/>
                    </a:lnTo>
                    <a:lnTo>
                      <a:pt x="1405" y="2418"/>
                    </a:lnTo>
                    <a:lnTo>
                      <a:pt x="1378" y="2369"/>
                    </a:lnTo>
                    <a:lnTo>
                      <a:pt x="1350" y="2318"/>
                    </a:lnTo>
                    <a:lnTo>
                      <a:pt x="1322" y="2267"/>
                    </a:lnTo>
                    <a:lnTo>
                      <a:pt x="1293" y="2215"/>
                    </a:lnTo>
                    <a:lnTo>
                      <a:pt x="1265" y="2167"/>
                    </a:lnTo>
                    <a:lnTo>
                      <a:pt x="1238" y="2123"/>
                    </a:lnTo>
                    <a:lnTo>
                      <a:pt x="1212" y="2084"/>
                    </a:lnTo>
                    <a:lnTo>
                      <a:pt x="1199" y="2068"/>
                    </a:lnTo>
                    <a:lnTo>
                      <a:pt x="1188" y="2054"/>
                    </a:lnTo>
                    <a:lnTo>
                      <a:pt x="1177" y="2042"/>
                    </a:lnTo>
                    <a:lnTo>
                      <a:pt x="1166" y="2033"/>
                    </a:lnTo>
                    <a:lnTo>
                      <a:pt x="1156" y="2026"/>
                    </a:lnTo>
                    <a:lnTo>
                      <a:pt x="1146" y="2022"/>
                    </a:lnTo>
                    <a:lnTo>
                      <a:pt x="1138" y="2022"/>
                    </a:lnTo>
                    <a:lnTo>
                      <a:pt x="1129" y="2024"/>
                    </a:lnTo>
                    <a:lnTo>
                      <a:pt x="1123" y="2032"/>
                    </a:lnTo>
                    <a:lnTo>
                      <a:pt x="1117" y="2042"/>
                    </a:lnTo>
                    <a:lnTo>
                      <a:pt x="1112" y="2057"/>
                    </a:lnTo>
                    <a:lnTo>
                      <a:pt x="1108" y="2074"/>
                    </a:lnTo>
                    <a:lnTo>
                      <a:pt x="1107" y="2096"/>
                    </a:lnTo>
                    <a:lnTo>
                      <a:pt x="1107" y="2117"/>
                    </a:lnTo>
                    <a:lnTo>
                      <a:pt x="1111" y="2137"/>
                    </a:lnTo>
                    <a:lnTo>
                      <a:pt x="1117" y="2157"/>
                    </a:lnTo>
                    <a:lnTo>
                      <a:pt x="1124" y="2177"/>
                    </a:lnTo>
                    <a:lnTo>
                      <a:pt x="1134" y="2195"/>
                    </a:lnTo>
                    <a:lnTo>
                      <a:pt x="1146" y="2214"/>
                    </a:lnTo>
                    <a:lnTo>
                      <a:pt x="1159" y="2233"/>
                    </a:lnTo>
                    <a:lnTo>
                      <a:pt x="1174" y="2252"/>
                    </a:lnTo>
                    <a:lnTo>
                      <a:pt x="1191" y="2270"/>
                    </a:lnTo>
                    <a:lnTo>
                      <a:pt x="1208" y="2289"/>
                    </a:lnTo>
                    <a:lnTo>
                      <a:pt x="1227" y="2308"/>
                    </a:lnTo>
                    <a:lnTo>
                      <a:pt x="1265" y="2346"/>
                    </a:lnTo>
                    <a:lnTo>
                      <a:pt x="1305" y="2384"/>
                    </a:lnTo>
                    <a:lnTo>
                      <a:pt x="1347" y="2424"/>
                    </a:lnTo>
                    <a:lnTo>
                      <a:pt x="1386" y="2466"/>
                    </a:lnTo>
                    <a:lnTo>
                      <a:pt x="1405" y="2487"/>
                    </a:lnTo>
                    <a:lnTo>
                      <a:pt x="1424" y="2509"/>
                    </a:lnTo>
                    <a:lnTo>
                      <a:pt x="1441" y="2532"/>
                    </a:lnTo>
                    <a:lnTo>
                      <a:pt x="1458" y="2555"/>
                    </a:lnTo>
                    <a:lnTo>
                      <a:pt x="1473" y="2580"/>
                    </a:lnTo>
                    <a:lnTo>
                      <a:pt x="1486" y="2604"/>
                    </a:lnTo>
                    <a:lnTo>
                      <a:pt x="1499" y="2630"/>
                    </a:lnTo>
                    <a:lnTo>
                      <a:pt x="1509" y="2656"/>
                    </a:lnTo>
                    <a:lnTo>
                      <a:pt x="1518" y="2683"/>
                    </a:lnTo>
                    <a:lnTo>
                      <a:pt x="1524" y="2712"/>
                    </a:lnTo>
                    <a:lnTo>
                      <a:pt x="1527" y="2741"/>
                    </a:lnTo>
                    <a:lnTo>
                      <a:pt x="1529" y="2772"/>
                    </a:lnTo>
                    <a:lnTo>
                      <a:pt x="1529" y="2828"/>
                    </a:lnTo>
                    <a:lnTo>
                      <a:pt x="1527" y="2876"/>
                    </a:lnTo>
                    <a:lnTo>
                      <a:pt x="1525" y="2913"/>
                    </a:lnTo>
                    <a:lnTo>
                      <a:pt x="1524" y="2944"/>
                    </a:lnTo>
                    <a:lnTo>
                      <a:pt x="1520" y="2967"/>
                    </a:lnTo>
                    <a:lnTo>
                      <a:pt x="1516" y="2982"/>
                    </a:lnTo>
                    <a:lnTo>
                      <a:pt x="1514" y="2988"/>
                    </a:lnTo>
                    <a:lnTo>
                      <a:pt x="1511" y="2992"/>
                    </a:lnTo>
                    <a:lnTo>
                      <a:pt x="1508" y="2994"/>
                    </a:lnTo>
                    <a:lnTo>
                      <a:pt x="1505" y="2994"/>
                    </a:lnTo>
                    <a:lnTo>
                      <a:pt x="1501" y="2994"/>
                    </a:lnTo>
                    <a:lnTo>
                      <a:pt x="1498" y="2993"/>
                    </a:lnTo>
                    <a:lnTo>
                      <a:pt x="1494" y="2990"/>
                    </a:lnTo>
                    <a:lnTo>
                      <a:pt x="1490" y="2987"/>
                    </a:lnTo>
                    <a:lnTo>
                      <a:pt x="1480" y="2975"/>
                    </a:lnTo>
                    <a:lnTo>
                      <a:pt x="1470" y="2962"/>
                    </a:lnTo>
                    <a:lnTo>
                      <a:pt x="1445" y="2924"/>
                    </a:lnTo>
                    <a:lnTo>
                      <a:pt x="1415" y="2881"/>
                    </a:lnTo>
                    <a:lnTo>
                      <a:pt x="1379" y="2826"/>
                    </a:lnTo>
                    <a:lnTo>
                      <a:pt x="1334" y="2755"/>
                    </a:lnTo>
                    <a:lnTo>
                      <a:pt x="1283" y="2676"/>
                    </a:lnTo>
                    <a:lnTo>
                      <a:pt x="1229" y="2600"/>
                    </a:lnTo>
                    <a:lnTo>
                      <a:pt x="1203" y="2564"/>
                    </a:lnTo>
                    <a:lnTo>
                      <a:pt x="1178" y="2532"/>
                    </a:lnTo>
                    <a:lnTo>
                      <a:pt x="1154" y="2505"/>
                    </a:lnTo>
                    <a:lnTo>
                      <a:pt x="1133" y="2482"/>
                    </a:lnTo>
                    <a:lnTo>
                      <a:pt x="1123" y="2474"/>
                    </a:lnTo>
                    <a:lnTo>
                      <a:pt x="1113" y="2466"/>
                    </a:lnTo>
                    <a:lnTo>
                      <a:pt x="1104" y="2461"/>
                    </a:lnTo>
                    <a:lnTo>
                      <a:pt x="1097" y="2459"/>
                    </a:lnTo>
                    <a:lnTo>
                      <a:pt x="1089" y="2459"/>
                    </a:lnTo>
                    <a:lnTo>
                      <a:pt x="1083" y="2460"/>
                    </a:lnTo>
                    <a:lnTo>
                      <a:pt x="1078" y="2464"/>
                    </a:lnTo>
                    <a:lnTo>
                      <a:pt x="1075" y="2470"/>
                    </a:lnTo>
                    <a:lnTo>
                      <a:pt x="1067" y="2486"/>
                    </a:lnTo>
                    <a:lnTo>
                      <a:pt x="1063" y="2501"/>
                    </a:lnTo>
                    <a:lnTo>
                      <a:pt x="1062" y="2515"/>
                    </a:lnTo>
                    <a:lnTo>
                      <a:pt x="1061" y="2527"/>
                    </a:lnTo>
                    <a:lnTo>
                      <a:pt x="1063" y="2540"/>
                    </a:lnTo>
                    <a:lnTo>
                      <a:pt x="1067" y="2551"/>
                    </a:lnTo>
                    <a:lnTo>
                      <a:pt x="1071" y="2562"/>
                    </a:lnTo>
                    <a:lnTo>
                      <a:pt x="1077" y="2572"/>
                    </a:lnTo>
                    <a:lnTo>
                      <a:pt x="1086" y="2584"/>
                    </a:lnTo>
                    <a:lnTo>
                      <a:pt x="1094" y="2594"/>
                    </a:lnTo>
                    <a:lnTo>
                      <a:pt x="1103" y="2605"/>
                    </a:lnTo>
                    <a:lnTo>
                      <a:pt x="1114" y="2616"/>
                    </a:lnTo>
                    <a:lnTo>
                      <a:pt x="1137" y="2641"/>
                    </a:lnTo>
                    <a:lnTo>
                      <a:pt x="1163" y="2668"/>
                    </a:lnTo>
                    <a:lnTo>
                      <a:pt x="1196" y="2701"/>
                    </a:lnTo>
                    <a:lnTo>
                      <a:pt x="1240" y="2745"/>
                    </a:lnTo>
                    <a:lnTo>
                      <a:pt x="1264" y="2770"/>
                    </a:lnTo>
                    <a:lnTo>
                      <a:pt x="1290" y="2797"/>
                    </a:lnTo>
                    <a:lnTo>
                      <a:pt x="1317" y="2826"/>
                    </a:lnTo>
                    <a:lnTo>
                      <a:pt x="1342" y="2857"/>
                    </a:lnTo>
                    <a:lnTo>
                      <a:pt x="1367" y="2889"/>
                    </a:lnTo>
                    <a:lnTo>
                      <a:pt x="1390" y="2924"/>
                    </a:lnTo>
                    <a:lnTo>
                      <a:pt x="1401" y="2942"/>
                    </a:lnTo>
                    <a:lnTo>
                      <a:pt x="1411" y="2960"/>
                    </a:lnTo>
                    <a:lnTo>
                      <a:pt x="1421" y="2979"/>
                    </a:lnTo>
                    <a:lnTo>
                      <a:pt x="1431" y="2998"/>
                    </a:lnTo>
                    <a:lnTo>
                      <a:pt x="1439" y="3017"/>
                    </a:lnTo>
                    <a:lnTo>
                      <a:pt x="1446" y="3035"/>
                    </a:lnTo>
                    <a:lnTo>
                      <a:pt x="1454" y="3055"/>
                    </a:lnTo>
                    <a:lnTo>
                      <a:pt x="1459" y="3075"/>
                    </a:lnTo>
                    <a:lnTo>
                      <a:pt x="1464" y="3095"/>
                    </a:lnTo>
                    <a:lnTo>
                      <a:pt x="1466" y="3116"/>
                    </a:lnTo>
                    <a:lnTo>
                      <a:pt x="1469" y="3136"/>
                    </a:lnTo>
                    <a:lnTo>
                      <a:pt x="1469" y="3158"/>
                    </a:lnTo>
                    <a:lnTo>
                      <a:pt x="1469" y="3178"/>
                    </a:lnTo>
                    <a:lnTo>
                      <a:pt x="1468" y="3196"/>
                    </a:lnTo>
                    <a:lnTo>
                      <a:pt x="1466" y="3213"/>
                    </a:lnTo>
                    <a:lnTo>
                      <a:pt x="1465" y="3229"/>
                    </a:lnTo>
                    <a:lnTo>
                      <a:pt x="1463" y="3241"/>
                    </a:lnTo>
                    <a:lnTo>
                      <a:pt x="1459" y="3254"/>
                    </a:lnTo>
                    <a:lnTo>
                      <a:pt x="1455" y="3264"/>
                    </a:lnTo>
                    <a:lnTo>
                      <a:pt x="1451" y="3273"/>
                    </a:lnTo>
                    <a:lnTo>
                      <a:pt x="1448" y="3280"/>
                    </a:lnTo>
                    <a:lnTo>
                      <a:pt x="1443" y="3286"/>
                    </a:lnTo>
                    <a:lnTo>
                      <a:pt x="1438" y="3290"/>
                    </a:lnTo>
                    <a:lnTo>
                      <a:pt x="1431" y="3292"/>
                    </a:lnTo>
                    <a:lnTo>
                      <a:pt x="1426" y="3295"/>
                    </a:lnTo>
                    <a:lnTo>
                      <a:pt x="1420" y="3295"/>
                    </a:lnTo>
                    <a:lnTo>
                      <a:pt x="1414" y="3294"/>
                    </a:lnTo>
                    <a:lnTo>
                      <a:pt x="1406" y="3292"/>
                    </a:lnTo>
                    <a:lnTo>
                      <a:pt x="1400" y="3289"/>
                    </a:lnTo>
                    <a:lnTo>
                      <a:pt x="1393" y="3284"/>
                    </a:lnTo>
                    <a:lnTo>
                      <a:pt x="1385" y="3279"/>
                    </a:lnTo>
                    <a:lnTo>
                      <a:pt x="1378" y="3271"/>
                    </a:lnTo>
                    <a:lnTo>
                      <a:pt x="1363" y="3255"/>
                    </a:lnTo>
                    <a:lnTo>
                      <a:pt x="1347" y="3235"/>
                    </a:lnTo>
                    <a:lnTo>
                      <a:pt x="1330" y="3211"/>
                    </a:lnTo>
                    <a:lnTo>
                      <a:pt x="1314" y="3185"/>
                    </a:lnTo>
                    <a:lnTo>
                      <a:pt x="1298" y="3155"/>
                    </a:lnTo>
                    <a:lnTo>
                      <a:pt x="1282" y="3123"/>
                    </a:lnTo>
                    <a:lnTo>
                      <a:pt x="1247" y="3049"/>
                    </a:lnTo>
                    <a:lnTo>
                      <a:pt x="1206" y="2965"/>
                    </a:lnTo>
                    <a:lnTo>
                      <a:pt x="1184" y="2922"/>
                    </a:lnTo>
                    <a:lnTo>
                      <a:pt x="1163" y="2881"/>
                    </a:lnTo>
                    <a:lnTo>
                      <a:pt x="1141" y="2841"/>
                    </a:lnTo>
                    <a:lnTo>
                      <a:pt x="1121" y="2806"/>
                    </a:lnTo>
                    <a:lnTo>
                      <a:pt x="1109" y="2789"/>
                    </a:lnTo>
                    <a:lnTo>
                      <a:pt x="1101" y="2776"/>
                    </a:lnTo>
                    <a:lnTo>
                      <a:pt x="1091" y="2762"/>
                    </a:lnTo>
                    <a:lnTo>
                      <a:pt x="1081" y="2751"/>
                    </a:lnTo>
                    <a:lnTo>
                      <a:pt x="1072" y="2742"/>
                    </a:lnTo>
                    <a:lnTo>
                      <a:pt x="1065" y="2735"/>
                    </a:lnTo>
                    <a:lnTo>
                      <a:pt x="1056" y="2730"/>
                    </a:lnTo>
                    <a:lnTo>
                      <a:pt x="1048" y="2727"/>
                    </a:lnTo>
                    <a:lnTo>
                      <a:pt x="1042" y="2727"/>
                    </a:lnTo>
                    <a:lnTo>
                      <a:pt x="1036" y="2730"/>
                    </a:lnTo>
                    <a:lnTo>
                      <a:pt x="1030" y="2736"/>
                    </a:lnTo>
                    <a:lnTo>
                      <a:pt x="1026" y="2743"/>
                    </a:lnTo>
                    <a:lnTo>
                      <a:pt x="1021" y="2756"/>
                    </a:lnTo>
                    <a:lnTo>
                      <a:pt x="1018" y="2771"/>
                    </a:lnTo>
                    <a:lnTo>
                      <a:pt x="1016" y="2789"/>
                    </a:lnTo>
                    <a:lnTo>
                      <a:pt x="1015" y="2811"/>
                    </a:lnTo>
                    <a:lnTo>
                      <a:pt x="1017" y="2821"/>
                    </a:lnTo>
                    <a:lnTo>
                      <a:pt x="1025" y="2848"/>
                    </a:lnTo>
                    <a:lnTo>
                      <a:pt x="1032" y="2868"/>
                    </a:lnTo>
                    <a:lnTo>
                      <a:pt x="1040" y="2891"/>
                    </a:lnTo>
                    <a:lnTo>
                      <a:pt x="1050" y="2917"/>
                    </a:lnTo>
                    <a:lnTo>
                      <a:pt x="1062" y="2946"/>
                    </a:lnTo>
                    <a:lnTo>
                      <a:pt x="1077" y="2977"/>
                    </a:lnTo>
                    <a:lnTo>
                      <a:pt x="1093" y="3010"/>
                    </a:lnTo>
                    <a:lnTo>
                      <a:pt x="1112" y="3045"/>
                    </a:lnTo>
                    <a:lnTo>
                      <a:pt x="1133" y="3083"/>
                    </a:lnTo>
                    <a:lnTo>
                      <a:pt x="1158" y="3120"/>
                    </a:lnTo>
                    <a:lnTo>
                      <a:pt x="1184" y="3159"/>
                    </a:lnTo>
                    <a:lnTo>
                      <a:pt x="1214" y="3198"/>
                    </a:lnTo>
                    <a:lnTo>
                      <a:pt x="1247" y="3236"/>
                    </a:lnTo>
                    <a:lnTo>
                      <a:pt x="1263" y="3255"/>
                    </a:lnTo>
                    <a:lnTo>
                      <a:pt x="1278" y="3274"/>
                    </a:lnTo>
                    <a:lnTo>
                      <a:pt x="1290" y="3292"/>
                    </a:lnTo>
                    <a:lnTo>
                      <a:pt x="1303" y="3311"/>
                    </a:lnTo>
                    <a:lnTo>
                      <a:pt x="1313" y="3329"/>
                    </a:lnTo>
                    <a:lnTo>
                      <a:pt x="1323" y="3345"/>
                    </a:lnTo>
                    <a:lnTo>
                      <a:pt x="1330" y="3362"/>
                    </a:lnTo>
                    <a:lnTo>
                      <a:pt x="1338" y="3379"/>
                    </a:lnTo>
                    <a:lnTo>
                      <a:pt x="1344" y="3394"/>
                    </a:lnTo>
                    <a:lnTo>
                      <a:pt x="1349" y="3410"/>
                    </a:lnTo>
                    <a:lnTo>
                      <a:pt x="1354" y="3424"/>
                    </a:lnTo>
                    <a:lnTo>
                      <a:pt x="1357" y="3439"/>
                    </a:lnTo>
                    <a:lnTo>
                      <a:pt x="1362" y="3466"/>
                    </a:lnTo>
                    <a:lnTo>
                      <a:pt x="1364" y="3492"/>
                    </a:lnTo>
                    <a:lnTo>
                      <a:pt x="1363" y="3516"/>
                    </a:lnTo>
                    <a:lnTo>
                      <a:pt x="1362" y="3538"/>
                    </a:lnTo>
                    <a:lnTo>
                      <a:pt x="1358" y="3560"/>
                    </a:lnTo>
                    <a:lnTo>
                      <a:pt x="1353" y="3578"/>
                    </a:lnTo>
                    <a:lnTo>
                      <a:pt x="1344" y="3611"/>
                    </a:lnTo>
                    <a:lnTo>
                      <a:pt x="1335" y="3637"/>
                    </a:lnTo>
                    <a:lnTo>
                      <a:pt x="1334" y="3642"/>
                    </a:lnTo>
                    <a:lnTo>
                      <a:pt x="1330" y="3644"/>
                    </a:lnTo>
                    <a:lnTo>
                      <a:pt x="1327" y="3647"/>
                    </a:lnTo>
                    <a:lnTo>
                      <a:pt x="1322" y="3647"/>
                    </a:lnTo>
                    <a:lnTo>
                      <a:pt x="1315" y="3647"/>
                    </a:lnTo>
                    <a:lnTo>
                      <a:pt x="1309" y="3644"/>
                    </a:lnTo>
                    <a:lnTo>
                      <a:pt x="1303" y="3641"/>
                    </a:lnTo>
                    <a:lnTo>
                      <a:pt x="1295" y="3637"/>
                    </a:lnTo>
                    <a:lnTo>
                      <a:pt x="1279" y="3626"/>
                    </a:lnTo>
                    <a:lnTo>
                      <a:pt x="1262" y="3611"/>
                    </a:lnTo>
                    <a:lnTo>
                      <a:pt x="1243" y="3595"/>
                    </a:lnTo>
                    <a:lnTo>
                      <a:pt x="1224" y="3575"/>
                    </a:lnTo>
                    <a:lnTo>
                      <a:pt x="1204" y="3553"/>
                    </a:lnTo>
                    <a:lnTo>
                      <a:pt x="1186" y="3531"/>
                    </a:lnTo>
                    <a:lnTo>
                      <a:pt x="1168" y="3507"/>
                    </a:lnTo>
                    <a:lnTo>
                      <a:pt x="1152" y="3485"/>
                    </a:lnTo>
                    <a:lnTo>
                      <a:pt x="1137" y="3462"/>
                    </a:lnTo>
                    <a:lnTo>
                      <a:pt x="1124" y="3441"/>
                    </a:lnTo>
                    <a:lnTo>
                      <a:pt x="1114" y="3421"/>
                    </a:lnTo>
                    <a:lnTo>
                      <a:pt x="1108" y="3405"/>
                    </a:lnTo>
                    <a:lnTo>
                      <a:pt x="1103" y="3385"/>
                    </a:lnTo>
                    <a:lnTo>
                      <a:pt x="1094" y="3361"/>
                    </a:lnTo>
                    <a:lnTo>
                      <a:pt x="1085" y="3335"/>
                    </a:lnTo>
                    <a:lnTo>
                      <a:pt x="1073" y="3306"/>
                    </a:lnTo>
                    <a:lnTo>
                      <a:pt x="1060" y="3278"/>
                    </a:lnTo>
                    <a:lnTo>
                      <a:pt x="1046" y="3249"/>
                    </a:lnTo>
                    <a:lnTo>
                      <a:pt x="1032" y="3221"/>
                    </a:lnTo>
                    <a:lnTo>
                      <a:pt x="1017" y="3196"/>
                    </a:lnTo>
                    <a:lnTo>
                      <a:pt x="1010" y="3185"/>
                    </a:lnTo>
                    <a:lnTo>
                      <a:pt x="1002" y="3175"/>
                    </a:lnTo>
                    <a:lnTo>
                      <a:pt x="995" y="3166"/>
                    </a:lnTo>
                    <a:lnTo>
                      <a:pt x="988" y="3160"/>
                    </a:lnTo>
                    <a:lnTo>
                      <a:pt x="981" y="3154"/>
                    </a:lnTo>
                    <a:lnTo>
                      <a:pt x="973" y="3150"/>
                    </a:lnTo>
                    <a:lnTo>
                      <a:pt x="967" y="3148"/>
                    </a:lnTo>
                    <a:lnTo>
                      <a:pt x="961" y="3148"/>
                    </a:lnTo>
                    <a:lnTo>
                      <a:pt x="955" y="3150"/>
                    </a:lnTo>
                    <a:lnTo>
                      <a:pt x="950" y="3154"/>
                    </a:lnTo>
                    <a:lnTo>
                      <a:pt x="945" y="3161"/>
                    </a:lnTo>
                    <a:lnTo>
                      <a:pt x="940" y="3170"/>
                    </a:lnTo>
                    <a:lnTo>
                      <a:pt x="935" y="3183"/>
                    </a:lnTo>
                    <a:lnTo>
                      <a:pt x="931" y="3198"/>
                    </a:lnTo>
                    <a:lnTo>
                      <a:pt x="929" y="3215"/>
                    </a:lnTo>
                    <a:lnTo>
                      <a:pt x="926" y="3236"/>
                    </a:lnTo>
                    <a:lnTo>
                      <a:pt x="926" y="3246"/>
                    </a:lnTo>
                    <a:lnTo>
                      <a:pt x="929" y="3256"/>
                    </a:lnTo>
                    <a:lnTo>
                      <a:pt x="932" y="3269"/>
                    </a:lnTo>
                    <a:lnTo>
                      <a:pt x="939" y="3281"/>
                    </a:lnTo>
                    <a:lnTo>
                      <a:pt x="947" y="3295"/>
                    </a:lnTo>
                    <a:lnTo>
                      <a:pt x="956" y="3309"/>
                    </a:lnTo>
                    <a:lnTo>
                      <a:pt x="967" y="3324"/>
                    </a:lnTo>
                    <a:lnTo>
                      <a:pt x="980" y="3340"/>
                    </a:lnTo>
                    <a:lnTo>
                      <a:pt x="1038" y="3410"/>
                    </a:lnTo>
                    <a:lnTo>
                      <a:pt x="1106" y="3487"/>
                    </a:lnTo>
                    <a:lnTo>
                      <a:pt x="1139" y="3528"/>
                    </a:lnTo>
                    <a:lnTo>
                      <a:pt x="1173" y="3570"/>
                    </a:lnTo>
                    <a:lnTo>
                      <a:pt x="1188" y="3591"/>
                    </a:lnTo>
                    <a:lnTo>
                      <a:pt x="1203" y="3612"/>
                    </a:lnTo>
                    <a:lnTo>
                      <a:pt x="1218" y="3633"/>
                    </a:lnTo>
                    <a:lnTo>
                      <a:pt x="1231" y="3654"/>
                    </a:lnTo>
                    <a:lnTo>
                      <a:pt x="1243" y="3676"/>
                    </a:lnTo>
                    <a:lnTo>
                      <a:pt x="1253" y="3697"/>
                    </a:lnTo>
                    <a:lnTo>
                      <a:pt x="1263" y="3718"/>
                    </a:lnTo>
                    <a:lnTo>
                      <a:pt x="1270" y="3739"/>
                    </a:lnTo>
                    <a:lnTo>
                      <a:pt x="1275" y="3759"/>
                    </a:lnTo>
                    <a:lnTo>
                      <a:pt x="1279" y="3779"/>
                    </a:lnTo>
                    <a:lnTo>
                      <a:pt x="1282" y="3799"/>
                    </a:lnTo>
                    <a:lnTo>
                      <a:pt x="1282" y="3819"/>
                    </a:lnTo>
                    <a:lnTo>
                      <a:pt x="1279" y="3868"/>
                    </a:lnTo>
                    <a:lnTo>
                      <a:pt x="1278" y="3908"/>
                    </a:lnTo>
                    <a:lnTo>
                      <a:pt x="1278" y="3925"/>
                    </a:lnTo>
                    <a:lnTo>
                      <a:pt x="1277" y="3939"/>
                    </a:lnTo>
                    <a:lnTo>
                      <a:pt x="1275" y="3951"/>
                    </a:lnTo>
                    <a:lnTo>
                      <a:pt x="1272" y="3960"/>
                    </a:lnTo>
                    <a:lnTo>
                      <a:pt x="1270" y="3963"/>
                    </a:lnTo>
                    <a:lnTo>
                      <a:pt x="1268" y="3965"/>
                    </a:lnTo>
                    <a:lnTo>
                      <a:pt x="1265" y="3966"/>
                    </a:lnTo>
                    <a:lnTo>
                      <a:pt x="1262" y="3968"/>
                    </a:lnTo>
                    <a:lnTo>
                      <a:pt x="1258" y="3968"/>
                    </a:lnTo>
                    <a:lnTo>
                      <a:pt x="1254" y="3966"/>
                    </a:lnTo>
                    <a:lnTo>
                      <a:pt x="1249" y="3965"/>
                    </a:lnTo>
                    <a:lnTo>
                      <a:pt x="1244" y="3961"/>
                    </a:lnTo>
                    <a:lnTo>
                      <a:pt x="1232" y="3954"/>
                    </a:lnTo>
                    <a:lnTo>
                      <a:pt x="1217" y="3942"/>
                    </a:lnTo>
                    <a:lnTo>
                      <a:pt x="1199" y="3924"/>
                    </a:lnTo>
                    <a:lnTo>
                      <a:pt x="1178" y="3904"/>
                    </a:lnTo>
                    <a:lnTo>
                      <a:pt x="1167" y="3892"/>
                    </a:lnTo>
                    <a:lnTo>
                      <a:pt x="1156" y="3877"/>
                    </a:lnTo>
                    <a:lnTo>
                      <a:pt x="1144" y="3860"/>
                    </a:lnTo>
                    <a:lnTo>
                      <a:pt x="1133" y="3842"/>
                    </a:lnTo>
                    <a:lnTo>
                      <a:pt x="1111" y="3802"/>
                    </a:lnTo>
                    <a:lnTo>
                      <a:pt x="1088" y="3757"/>
                    </a:lnTo>
                    <a:lnTo>
                      <a:pt x="1066" y="3711"/>
                    </a:lnTo>
                    <a:lnTo>
                      <a:pt x="1045" y="3663"/>
                    </a:lnTo>
                    <a:lnTo>
                      <a:pt x="1023" y="3618"/>
                    </a:lnTo>
                    <a:lnTo>
                      <a:pt x="1003" y="3576"/>
                    </a:lnTo>
                    <a:lnTo>
                      <a:pt x="983" y="3540"/>
                    </a:lnTo>
                    <a:lnTo>
                      <a:pt x="966" y="3510"/>
                    </a:lnTo>
                    <a:lnTo>
                      <a:pt x="957" y="3497"/>
                    </a:lnTo>
                    <a:lnTo>
                      <a:pt x="948" y="3488"/>
                    </a:lnTo>
                    <a:lnTo>
                      <a:pt x="941" y="3482"/>
                    </a:lnTo>
                    <a:lnTo>
                      <a:pt x="934" y="3478"/>
                    </a:lnTo>
                    <a:lnTo>
                      <a:pt x="927" y="3477"/>
                    </a:lnTo>
                    <a:lnTo>
                      <a:pt x="920" y="3481"/>
                    </a:lnTo>
                    <a:lnTo>
                      <a:pt x="914" y="3487"/>
                    </a:lnTo>
                    <a:lnTo>
                      <a:pt x="909" y="3497"/>
                    </a:lnTo>
                    <a:lnTo>
                      <a:pt x="904" y="3512"/>
                    </a:lnTo>
                    <a:lnTo>
                      <a:pt x="899" y="3531"/>
                    </a:lnTo>
                    <a:lnTo>
                      <a:pt x="895" y="3555"/>
                    </a:lnTo>
                    <a:lnTo>
                      <a:pt x="891" y="3582"/>
                    </a:lnTo>
                    <a:lnTo>
                      <a:pt x="890" y="3586"/>
                    </a:lnTo>
                    <a:lnTo>
                      <a:pt x="886" y="3595"/>
                    </a:lnTo>
                    <a:lnTo>
                      <a:pt x="885" y="3602"/>
                    </a:lnTo>
                    <a:lnTo>
                      <a:pt x="884" y="3611"/>
                    </a:lnTo>
                    <a:lnTo>
                      <a:pt x="884" y="3619"/>
                    </a:lnTo>
                    <a:lnTo>
                      <a:pt x="885" y="3631"/>
                    </a:lnTo>
                    <a:lnTo>
                      <a:pt x="886" y="3643"/>
                    </a:lnTo>
                    <a:lnTo>
                      <a:pt x="891" y="3657"/>
                    </a:lnTo>
                    <a:lnTo>
                      <a:pt x="897" y="3672"/>
                    </a:lnTo>
                    <a:lnTo>
                      <a:pt x="906" y="3688"/>
                    </a:lnTo>
                    <a:lnTo>
                      <a:pt x="917" y="3706"/>
                    </a:lnTo>
                    <a:lnTo>
                      <a:pt x="931" y="3724"/>
                    </a:lnTo>
                    <a:lnTo>
                      <a:pt x="948" y="3744"/>
                    </a:lnTo>
                    <a:lnTo>
                      <a:pt x="970" y="3766"/>
                    </a:lnTo>
                    <a:lnTo>
                      <a:pt x="993" y="3787"/>
                    </a:lnTo>
                    <a:lnTo>
                      <a:pt x="1016" y="3808"/>
                    </a:lnTo>
                    <a:lnTo>
                      <a:pt x="1037" y="3830"/>
                    </a:lnTo>
                    <a:lnTo>
                      <a:pt x="1057" y="3853"/>
                    </a:lnTo>
                    <a:lnTo>
                      <a:pt x="1077" y="3874"/>
                    </a:lnTo>
                    <a:lnTo>
                      <a:pt x="1094" y="3897"/>
                    </a:lnTo>
                    <a:lnTo>
                      <a:pt x="1112" y="3919"/>
                    </a:lnTo>
                    <a:lnTo>
                      <a:pt x="1127" y="3940"/>
                    </a:lnTo>
                    <a:lnTo>
                      <a:pt x="1139" y="3963"/>
                    </a:lnTo>
                    <a:lnTo>
                      <a:pt x="1151" y="3984"/>
                    </a:lnTo>
                    <a:lnTo>
                      <a:pt x="1159" y="4004"/>
                    </a:lnTo>
                    <a:lnTo>
                      <a:pt x="1167" y="4025"/>
                    </a:lnTo>
                    <a:lnTo>
                      <a:pt x="1171" y="4045"/>
                    </a:lnTo>
                    <a:lnTo>
                      <a:pt x="1173" y="4064"/>
                    </a:lnTo>
                    <a:lnTo>
                      <a:pt x="1173" y="4074"/>
                    </a:lnTo>
                    <a:lnTo>
                      <a:pt x="1172" y="4083"/>
                    </a:lnTo>
                    <a:lnTo>
                      <a:pt x="1171" y="4093"/>
                    </a:lnTo>
                    <a:lnTo>
                      <a:pt x="1168" y="4101"/>
                    </a:lnTo>
                    <a:lnTo>
                      <a:pt x="1158" y="4137"/>
                    </a:lnTo>
                    <a:lnTo>
                      <a:pt x="1147" y="4171"/>
                    </a:lnTo>
                    <a:lnTo>
                      <a:pt x="1142" y="4186"/>
                    </a:lnTo>
                    <a:lnTo>
                      <a:pt x="1136" y="4200"/>
                    </a:lnTo>
                    <a:lnTo>
                      <a:pt x="1129" y="4212"/>
                    </a:lnTo>
                    <a:lnTo>
                      <a:pt x="1123" y="4221"/>
                    </a:lnTo>
                    <a:lnTo>
                      <a:pt x="1116" y="4229"/>
                    </a:lnTo>
                    <a:lnTo>
                      <a:pt x="1108" y="4234"/>
                    </a:lnTo>
                    <a:lnTo>
                      <a:pt x="1104" y="4235"/>
                    </a:lnTo>
                    <a:lnTo>
                      <a:pt x="1101" y="4235"/>
                    </a:lnTo>
                    <a:lnTo>
                      <a:pt x="1097" y="4235"/>
                    </a:lnTo>
                    <a:lnTo>
                      <a:pt x="1093" y="4234"/>
                    </a:lnTo>
                    <a:lnTo>
                      <a:pt x="1089" y="4232"/>
                    </a:lnTo>
                    <a:lnTo>
                      <a:pt x="1086" y="4229"/>
                    </a:lnTo>
                    <a:lnTo>
                      <a:pt x="1081" y="4225"/>
                    </a:lnTo>
                    <a:lnTo>
                      <a:pt x="1077" y="4220"/>
                    </a:lnTo>
                    <a:lnTo>
                      <a:pt x="1068" y="4207"/>
                    </a:lnTo>
                    <a:lnTo>
                      <a:pt x="1060" y="4190"/>
                    </a:lnTo>
                    <a:lnTo>
                      <a:pt x="1033" y="4139"/>
                    </a:lnTo>
                    <a:lnTo>
                      <a:pt x="997" y="4069"/>
                    </a:lnTo>
                    <a:lnTo>
                      <a:pt x="978" y="4031"/>
                    </a:lnTo>
                    <a:lnTo>
                      <a:pt x="957" y="3993"/>
                    </a:lnTo>
                    <a:lnTo>
                      <a:pt x="937" y="3956"/>
                    </a:lnTo>
                    <a:lnTo>
                      <a:pt x="916" y="3922"/>
                    </a:lnTo>
                    <a:lnTo>
                      <a:pt x="897" y="3892"/>
                    </a:lnTo>
                    <a:lnTo>
                      <a:pt x="879" y="3867"/>
                    </a:lnTo>
                    <a:lnTo>
                      <a:pt x="870" y="3858"/>
                    </a:lnTo>
                    <a:lnTo>
                      <a:pt x="861" y="3849"/>
                    </a:lnTo>
                    <a:lnTo>
                      <a:pt x="854" y="3843"/>
                    </a:lnTo>
                    <a:lnTo>
                      <a:pt x="847" y="3840"/>
                    </a:lnTo>
                    <a:lnTo>
                      <a:pt x="841" y="3839"/>
                    </a:lnTo>
                    <a:lnTo>
                      <a:pt x="835" y="3840"/>
                    </a:lnTo>
                    <a:lnTo>
                      <a:pt x="831" y="3844"/>
                    </a:lnTo>
                    <a:lnTo>
                      <a:pt x="827" y="3852"/>
                    </a:lnTo>
                    <a:lnTo>
                      <a:pt x="824" y="3862"/>
                    </a:lnTo>
                    <a:lnTo>
                      <a:pt x="822" y="3875"/>
                    </a:lnTo>
                    <a:lnTo>
                      <a:pt x="821" y="3893"/>
                    </a:lnTo>
                    <a:lnTo>
                      <a:pt x="822" y="3913"/>
                    </a:lnTo>
                    <a:lnTo>
                      <a:pt x="824" y="3935"/>
                    </a:lnTo>
                    <a:lnTo>
                      <a:pt x="825" y="3956"/>
                    </a:lnTo>
                    <a:lnTo>
                      <a:pt x="829" y="3978"/>
                    </a:lnTo>
                    <a:lnTo>
                      <a:pt x="832" y="3998"/>
                    </a:lnTo>
                    <a:lnTo>
                      <a:pt x="836" y="4016"/>
                    </a:lnTo>
                    <a:lnTo>
                      <a:pt x="841" y="4035"/>
                    </a:lnTo>
                    <a:lnTo>
                      <a:pt x="847" y="4053"/>
                    </a:lnTo>
                    <a:lnTo>
                      <a:pt x="854" y="4070"/>
                    </a:lnTo>
                    <a:lnTo>
                      <a:pt x="866" y="4103"/>
                    </a:lnTo>
                    <a:lnTo>
                      <a:pt x="881" y="4134"/>
                    </a:lnTo>
                    <a:lnTo>
                      <a:pt x="896" y="4161"/>
                    </a:lnTo>
                    <a:lnTo>
                      <a:pt x="912" y="4189"/>
                    </a:lnTo>
                    <a:lnTo>
                      <a:pt x="942" y="4240"/>
                    </a:lnTo>
                    <a:lnTo>
                      <a:pt x="970" y="4287"/>
                    </a:lnTo>
                    <a:lnTo>
                      <a:pt x="980" y="4311"/>
                    </a:lnTo>
                    <a:lnTo>
                      <a:pt x="988" y="4335"/>
                    </a:lnTo>
                    <a:lnTo>
                      <a:pt x="991" y="4346"/>
                    </a:lnTo>
                    <a:lnTo>
                      <a:pt x="993" y="4358"/>
                    </a:lnTo>
                    <a:lnTo>
                      <a:pt x="995" y="4371"/>
                    </a:lnTo>
                    <a:lnTo>
                      <a:pt x="995" y="4383"/>
                    </a:lnTo>
                    <a:lnTo>
                      <a:pt x="995" y="4407"/>
                    </a:lnTo>
                    <a:lnTo>
                      <a:pt x="993" y="4430"/>
                    </a:lnTo>
                    <a:lnTo>
                      <a:pt x="991" y="4452"/>
                    </a:lnTo>
                    <a:lnTo>
                      <a:pt x="987" y="4473"/>
                    </a:lnTo>
                    <a:lnTo>
                      <a:pt x="983" y="4493"/>
                    </a:lnTo>
                    <a:lnTo>
                      <a:pt x="978" y="4511"/>
                    </a:lnTo>
                    <a:lnTo>
                      <a:pt x="973" y="4527"/>
                    </a:lnTo>
                    <a:lnTo>
                      <a:pt x="967" y="4541"/>
                    </a:lnTo>
                    <a:lnTo>
                      <a:pt x="960" y="4552"/>
                    </a:lnTo>
                    <a:lnTo>
                      <a:pt x="952" y="4561"/>
                    </a:lnTo>
                    <a:lnTo>
                      <a:pt x="948" y="4563"/>
                    </a:lnTo>
                    <a:lnTo>
                      <a:pt x="944" y="4566"/>
                    </a:lnTo>
                    <a:lnTo>
                      <a:pt x="939" y="4567"/>
                    </a:lnTo>
                    <a:lnTo>
                      <a:pt x="935" y="4568"/>
                    </a:lnTo>
                    <a:lnTo>
                      <a:pt x="930" y="4567"/>
                    </a:lnTo>
                    <a:lnTo>
                      <a:pt x="925" y="4566"/>
                    </a:lnTo>
                    <a:lnTo>
                      <a:pt x="920" y="4563"/>
                    </a:lnTo>
                    <a:lnTo>
                      <a:pt x="914" y="4561"/>
                    </a:lnTo>
                    <a:lnTo>
                      <a:pt x="909" y="4556"/>
                    </a:lnTo>
                    <a:lnTo>
                      <a:pt x="902" y="4551"/>
                    </a:lnTo>
                    <a:lnTo>
                      <a:pt x="897" y="4544"/>
                    </a:lnTo>
                    <a:lnTo>
                      <a:pt x="891" y="4536"/>
                    </a:lnTo>
                    <a:lnTo>
                      <a:pt x="880" y="4517"/>
                    </a:lnTo>
                    <a:lnTo>
                      <a:pt x="869" y="4493"/>
                    </a:lnTo>
                    <a:lnTo>
                      <a:pt x="857" y="4464"/>
                    </a:lnTo>
                    <a:lnTo>
                      <a:pt x="847" y="4435"/>
                    </a:lnTo>
                    <a:lnTo>
                      <a:pt x="826" y="4370"/>
                    </a:lnTo>
                    <a:lnTo>
                      <a:pt x="806" y="4308"/>
                    </a:lnTo>
                    <a:lnTo>
                      <a:pt x="796" y="4283"/>
                    </a:lnTo>
                    <a:lnTo>
                      <a:pt x="788" y="4264"/>
                    </a:lnTo>
                    <a:lnTo>
                      <a:pt x="783" y="4255"/>
                    </a:lnTo>
                    <a:lnTo>
                      <a:pt x="779" y="4250"/>
                    </a:lnTo>
                    <a:lnTo>
                      <a:pt x="774" y="4245"/>
                    </a:lnTo>
                    <a:lnTo>
                      <a:pt x="770" y="4242"/>
                    </a:lnTo>
                    <a:lnTo>
                      <a:pt x="766" y="4242"/>
                    </a:lnTo>
                    <a:lnTo>
                      <a:pt x="763" y="4245"/>
                    </a:lnTo>
                    <a:lnTo>
                      <a:pt x="759" y="4250"/>
                    </a:lnTo>
                    <a:lnTo>
                      <a:pt x="755" y="4257"/>
                    </a:lnTo>
                    <a:lnTo>
                      <a:pt x="751" y="4269"/>
                    </a:lnTo>
                    <a:lnTo>
                      <a:pt x="749" y="4282"/>
                    </a:lnTo>
                    <a:lnTo>
                      <a:pt x="746" y="4298"/>
                    </a:lnTo>
                    <a:lnTo>
                      <a:pt x="743" y="4318"/>
                    </a:lnTo>
                    <a:lnTo>
                      <a:pt x="741" y="4340"/>
                    </a:lnTo>
                    <a:lnTo>
                      <a:pt x="740" y="4361"/>
                    </a:lnTo>
                    <a:lnTo>
                      <a:pt x="741" y="4380"/>
                    </a:lnTo>
                    <a:lnTo>
                      <a:pt x="743" y="4398"/>
                    </a:lnTo>
                    <a:lnTo>
                      <a:pt x="745" y="4416"/>
                    </a:lnTo>
                    <a:lnTo>
                      <a:pt x="749" y="4432"/>
                    </a:lnTo>
                    <a:lnTo>
                      <a:pt x="753" y="4447"/>
                    </a:lnTo>
                    <a:lnTo>
                      <a:pt x="758" y="4462"/>
                    </a:lnTo>
                    <a:lnTo>
                      <a:pt x="763" y="4476"/>
                    </a:lnTo>
                    <a:lnTo>
                      <a:pt x="769" y="4489"/>
                    </a:lnTo>
                    <a:lnTo>
                      <a:pt x="775" y="4502"/>
                    </a:lnTo>
                    <a:lnTo>
                      <a:pt x="783" y="4513"/>
                    </a:lnTo>
                    <a:lnTo>
                      <a:pt x="798" y="4536"/>
                    </a:lnTo>
                    <a:lnTo>
                      <a:pt x="812" y="4557"/>
                    </a:lnTo>
                    <a:lnTo>
                      <a:pt x="829" y="4577"/>
                    </a:lnTo>
                    <a:lnTo>
                      <a:pt x="845" y="4597"/>
                    </a:lnTo>
                    <a:lnTo>
                      <a:pt x="860" y="4615"/>
                    </a:lnTo>
                    <a:lnTo>
                      <a:pt x="872" y="4635"/>
                    </a:lnTo>
                    <a:lnTo>
                      <a:pt x="879" y="4645"/>
                    </a:lnTo>
                    <a:lnTo>
                      <a:pt x="885" y="4657"/>
                    </a:lnTo>
                    <a:lnTo>
                      <a:pt x="889" y="4667"/>
                    </a:lnTo>
                    <a:lnTo>
                      <a:pt x="894" y="4678"/>
                    </a:lnTo>
                    <a:lnTo>
                      <a:pt x="896" y="4690"/>
                    </a:lnTo>
                    <a:lnTo>
                      <a:pt x="899" y="4703"/>
                    </a:lnTo>
                    <a:lnTo>
                      <a:pt x="901" y="4715"/>
                    </a:lnTo>
                    <a:lnTo>
                      <a:pt x="901" y="4729"/>
                    </a:lnTo>
                    <a:lnTo>
                      <a:pt x="900" y="4755"/>
                    </a:lnTo>
                    <a:lnTo>
                      <a:pt x="896" y="4781"/>
                    </a:lnTo>
                    <a:lnTo>
                      <a:pt x="891" y="4805"/>
                    </a:lnTo>
                    <a:lnTo>
                      <a:pt x="884" y="4828"/>
                    </a:lnTo>
                    <a:lnTo>
                      <a:pt x="876" y="4849"/>
                    </a:lnTo>
                    <a:lnTo>
                      <a:pt x="866" y="4866"/>
                    </a:lnTo>
                    <a:lnTo>
                      <a:pt x="860" y="4874"/>
                    </a:lnTo>
                    <a:lnTo>
                      <a:pt x="855" y="4880"/>
                    </a:lnTo>
                    <a:lnTo>
                      <a:pt x="850" y="4886"/>
                    </a:lnTo>
                    <a:lnTo>
                      <a:pt x="844" y="4891"/>
                    </a:lnTo>
                    <a:lnTo>
                      <a:pt x="837" y="4896"/>
                    </a:lnTo>
                    <a:lnTo>
                      <a:pt x="831" y="4899"/>
                    </a:lnTo>
                    <a:lnTo>
                      <a:pt x="825" y="4901"/>
                    </a:lnTo>
                    <a:lnTo>
                      <a:pt x="819" y="4903"/>
                    </a:lnTo>
                    <a:lnTo>
                      <a:pt x="812" y="4901"/>
                    </a:lnTo>
                    <a:lnTo>
                      <a:pt x="806" y="4900"/>
                    </a:lnTo>
                    <a:lnTo>
                      <a:pt x="801" y="4898"/>
                    </a:lnTo>
                    <a:lnTo>
                      <a:pt x="795" y="4893"/>
                    </a:lnTo>
                    <a:lnTo>
                      <a:pt x="789" y="4888"/>
                    </a:lnTo>
                    <a:lnTo>
                      <a:pt x="783" y="4880"/>
                    </a:lnTo>
                    <a:lnTo>
                      <a:pt x="778" y="4871"/>
                    </a:lnTo>
                    <a:lnTo>
                      <a:pt x="771" y="4861"/>
                    </a:lnTo>
                    <a:lnTo>
                      <a:pt x="766" y="4849"/>
                    </a:lnTo>
                    <a:lnTo>
                      <a:pt x="761" y="4835"/>
                    </a:lnTo>
                    <a:lnTo>
                      <a:pt x="758" y="4820"/>
                    </a:lnTo>
                    <a:lnTo>
                      <a:pt x="753" y="4803"/>
                    </a:lnTo>
                    <a:lnTo>
                      <a:pt x="739" y="4740"/>
                    </a:lnTo>
                    <a:lnTo>
                      <a:pt x="728" y="4693"/>
                    </a:lnTo>
                    <a:lnTo>
                      <a:pt x="721" y="4660"/>
                    </a:lnTo>
                    <a:lnTo>
                      <a:pt x="715" y="4640"/>
                    </a:lnTo>
                    <a:lnTo>
                      <a:pt x="714" y="4637"/>
                    </a:lnTo>
                    <a:lnTo>
                      <a:pt x="711" y="4635"/>
                    </a:lnTo>
                    <a:lnTo>
                      <a:pt x="709" y="4638"/>
                    </a:lnTo>
                    <a:lnTo>
                      <a:pt x="706" y="4643"/>
                    </a:lnTo>
                    <a:lnTo>
                      <a:pt x="701" y="4663"/>
                    </a:lnTo>
                    <a:lnTo>
                      <a:pt x="694" y="4694"/>
                    </a:lnTo>
                    <a:lnTo>
                      <a:pt x="691" y="4703"/>
                    </a:lnTo>
                    <a:lnTo>
                      <a:pt x="690" y="4712"/>
                    </a:lnTo>
                    <a:lnTo>
                      <a:pt x="689" y="4722"/>
                    </a:lnTo>
                    <a:lnTo>
                      <a:pt x="689" y="4730"/>
                    </a:lnTo>
                    <a:lnTo>
                      <a:pt x="690" y="4750"/>
                    </a:lnTo>
                    <a:lnTo>
                      <a:pt x="694" y="4770"/>
                    </a:lnTo>
                    <a:lnTo>
                      <a:pt x="699" y="4790"/>
                    </a:lnTo>
                    <a:lnTo>
                      <a:pt x="705" y="4810"/>
                    </a:lnTo>
                    <a:lnTo>
                      <a:pt x="713" y="4831"/>
                    </a:lnTo>
                    <a:lnTo>
                      <a:pt x="720" y="4853"/>
                    </a:lnTo>
                    <a:lnTo>
                      <a:pt x="736" y="4894"/>
                    </a:lnTo>
                    <a:lnTo>
                      <a:pt x="753" y="4935"/>
                    </a:lnTo>
                    <a:lnTo>
                      <a:pt x="759" y="4955"/>
                    </a:lnTo>
                    <a:lnTo>
                      <a:pt x="765" y="4974"/>
                    </a:lnTo>
                    <a:lnTo>
                      <a:pt x="770" y="4992"/>
                    </a:lnTo>
                    <a:lnTo>
                      <a:pt x="773" y="5010"/>
                    </a:lnTo>
                    <a:lnTo>
                      <a:pt x="773" y="5030"/>
                    </a:lnTo>
                    <a:lnTo>
                      <a:pt x="773" y="5049"/>
                    </a:lnTo>
                    <a:lnTo>
                      <a:pt x="771" y="5069"/>
                    </a:lnTo>
                    <a:lnTo>
                      <a:pt x="769" y="5090"/>
                    </a:lnTo>
                    <a:lnTo>
                      <a:pt x="765" y="5110"/>
                    </a:lnTo>
                    <a:lnTo>
                      <a:pt x="761" y="5131"/>
                    </a:lnTo>
                    <a:lnTo>
                      <a:pt x="756" y="5152"/>
                    </a:lnTo>
                    <a:lnTo>
                      <a:pt x="750" y="5173"/>
                    </a:lnTo>
                    <a:lnTo>
                      <a:pt x="744" y="5193"/>
                    </a:lnTo>
                    <a:lnTo>
                      <a:pt x="736" y="5215"/>
                    </a:lnTo>
                    <a:lnTo>
                      <a:pt x="729" y="5236"/>
                    </a:lnTo>
                    <a:lnTo>
                      <a:pt x="721" y="5256"/>
                    </a:lnTo>
                    <a:lnTo>
                      <a:pt x="713" y="5276"/>
                    </a:lnTo>
                    <a:lnTo>
                      <a:pt x="703" y="5294"/>
                    </a:lnTo>
                    <a:lnTo>
                      <a:pt x="694" y="5313"/>
                    </a:lnTo>
                    <a:lnTo>
                      <a:pt x="684" y="5332"/>
                    </a:lnTo>
                    <a:lnTo>
                      <a:pt x="665" y="5372"/>
                    </a:lnTo>
                    <a:lnTo>
                      <a:pt x="648" y="5416"/>
                    </a:lnTo>
                    <a:lnTo>
                      <a:pt x="639" y="5436"/>
                    </a:lnTo>
                    <a:lnTo>
                      <a:pt x="630" y="5453"/>
                    </a:lnTo>
                    <a:lnTo>
                      <a:pt x="627" y="5460"/>
                    </a:lnTo>
                    <a:lnTo>
                      <a:pt x="622" y="5468"/>
                    </a:lnTo>
                    <a:lnTo>
                      <a:pt x="617" y="5474"/>
                    </a:lnTo>
                    <a:lnTo>
                      <a:pt x="612" y="5479"/>
                    </a:lnTo>
                    <a:lnTo>
                      <a:pt x="607" y="5483"/>
                    </a:lnTo>
                    <a:lnTo>
                      <a:pt x="602" y="5485"/>
                    </a:lnTo>
                    <a:lnTo>
                      <a:pt x="597" y="5487"/>
                    </a:lnTo>
                    <a:lnTo>
                      <a:pt x="592" y="5487"/>
                    </a:lnTo>
                    <a:lnTo>
                      <a:pt x="585" y="5485"/>
                    </a:lnTo>
                    <a:lnTo>
                      <a:pt x="580" y="5482"/>
                    </a:lnTo>
                    <a:lnTo>
                      <a:pt x="574" y="5475"/>
                    </a:lnTo>
                    <a:lnTo>
                      <a:pt x="568" y="5469"/>
                    </a:lnTo>
                    <a:lnTo>
                      <a:pt x="562" y="5459"/>
                    </a:lnTo>
                    <a:lnTo>
                      <a:pt x="555" y="5448"/>
                    </a:lnTo>
                    <a:lnTo>
                      <a:pt x="549" y="5434"/>
                    </a:lnTo>
                    <a:lnTo>
                      <a:pt x="542" y="5418"/>
                    </a:lnTo>
                    <a:lnTo>
                      <a:pt x="527" y="5378"/>
                    </a:lnTo>
                    <a:lnTo>
                      <a:pt x="511" y="5327"/>
                    </a:lnTo>
                    <a:lnTo>
                      <a:pt x="508" y="5316"/>
                    </a:lnTo>
                    <a:lnTo>
                      <a:pt x="502" y="5287"/>
                    </a:lnTo>
                    <a:lnTo>
                      <a:pt x="496" y="5243"/>
                    </a:lnTo>
                    <a:lnTo>
                      <a:pt x="488" y="5190"/>
                    </a:lnTo>
                    <a:lnTo>
                      <a:pt x="486" y="5160"/>
                    </a:lnTo>
                    <a:lnTo>
                      <a:pt x="484" y="5128"/>
                    </a:lnTo>
                    <a:lnTo>
                      <a:pt x="484" y="5096"/>
                    </a:lnTo>
                    <a:lnTo>
                      <a:pt x="486" y="5064"/>
                    </a:lnTo>
                    <a:lnTo>
                      <a:pt x="488" y="5032"/>
                    </a:lnTo>
                    <a:lnTo>
                      <a:pt x="493" y="5000"/>
                    </a:lnTo>
                    <a:lnTo>
                      <a:pt x="497" y="4985"/>
                    </a:lnTo>
                    <a:lnTo>
                      <a:pt x="501" y="4970"/>
                    </a:lnTo>
                    <a:lnTo>
                      <a:pt x="506" y="4955"/>
                    </a:lnTo>
                    <a:lnTo>
                      <a:pt x="511" y="4941"/>
                    </a:lnTo>
                    <a:lnTo>
                      <a:pt x="533" y="4886"/>
                    </a:lnTo>
                    <a:lnTo>
                      <a:pt x="555" y="4829"/>
                    </a:lnTo>
                    <a:lnTo>
                      <a:pt x="574" y="4775"/>
                    </a:lnTo>
                    <a:lnTo>
                      <a:pt x="589" y="4727"/>
                    </a:lnTo>
                    <a:lnTo>
                      <a:pt x="595" y="4707"/>
                    </a:lnTo>
                    <a:lnTo>
                      <a:pt x="599" y="4688"/>
                    </a:lnTo>
                    <a:lnTo>
                      <a:pt x="602" y="4674"/>
                    </a:lnTo>
                    <a:lnTo>
                      <a:pt x="603" y="4663"/>
                    </a:lnTo>
                    <a:lnTo>
                      <a:pt x="602" y="4659"/>
                    </a:lnTo>
                    <a:lnTo>
                      <a:pt x="600" y="4655"/>
                    </a:lnTo>
                    <a:lnTo>
                      <a:pt x="599" y="4654"/>
                    </a:lnTo>
                    <a:lnTo>
                      <a:pt x="597" y="4653"/>
                    </a:lnTo>
                    <a:lnTo>
                      <a:pt x="593" y="4654"/>
                    </a:lnTo>
                    <a:lnTo>
                      <a:pt x="589" y="4657"/>
                    </a:lnTo>
                    <a:lnTo>
                      <a:pt x="585" y="4659"/>
                    </a:lnTo>
                    <a:lnTo>
                      <a:pt x="580" y="4664"/>
                    </a:lnTo>
                    <a:lnTo>
                      <a:pt x="569" y="4678"/>
                    </a:lnTo>
                    <a:lnTo>
                      <a:pt x="558" y="4694"/>
                    </a:lnTo>
                    <a:lnTo>
                      <a:pt x="548" y="4712"/>
                    </a:lnTo>
                    <a:lnTo>
                      <a:pt x="538" y="4730"/>
                    </a:lnTo>
                    <a:lnTo>
                      <a:pt x="517" y="4768"/>
                    </a:lnTo>
                    <a:lnTo>
                      <a:pt x="497" y="4805"/>
                    </a:lnTo>
                    <a:lnTo>
                      <a:pt x="487" y="4820"/>
                    </a:lnTo>
                    <a:lnTo>
                      <a:pt x="477" y="4834"/>
                    </a:lnTo>
                    <a:lnTo>
                      <a:pt x="471" y="4840"/>
                    </a:lnTo>
                    <a:lnTo>
                      <a:pt x="466" y="4845"/>
                    </a:lnTo>
                    <a:lnTo>
                      <a:pt x="461" y="4850"/>
                    </a:lnTo>
                    <a:lnTo>
                      <a:pt x="454" y="4853"/>
                    </a:lnTo>
                    <a:lnTo>
                      <a:pt x="449" y="4855"/>
                    </a:lnTo>
                    <a:lnTo>
                      <a:pt x="443" y="4856"/>
                    </a:lnTo>
                    <a:lnTo>
                      <a:pt x="438" y="4856"/>
                    </a:lnTo>
                    <a:lnTo>
                      <a:pt x="432" y="4855"/>
                    </a:lnTo>
                    <a:lnTo>
                      <a:pt x="426" y="4853"/>
                    </a:lnTo>
                    <a:lnTo>
                      <a:pt x="419" y="4849"/>
                    </a:lnTo>
                    <a:lnTo>
                      <a:pt x="413" y="4844"/>
                    </a:lnTo>
                    <a:lnTo>
                      <a:pt x="407" y="4838"/>
                    </a:lnTo>
                    <a:lnTo>
                      <a:pt x="396" y="4823"/>
                    </a:lnTo>
                    <a:lnTo>
                      <a:pt x="386" y="4809"/>
                    </a:lnTo>
                    <a:lnTo>
                      <a:pt x="379" y="4793"/>
                    </a:lnTo>
                    <a:lnTo>
                      <a:pt x="376" y="4777"/>
                    </a:lnTo>
                    <a:lnTo>
                      <a:pt x="373" y="4760"/>
                    </a:lnTo>
                    <a:lnTo>
                      <a:pt x="373" y="4743"/>
                    </a:lnTo>
                    <a:lnTo>
                      <a:pt x="376" y="4725"/>
                    </a:lnTo>
                    <a:lnTo>
                      <a:pt x="379" y="4707"/>
                    </a:lnTo>
                    <a:lnTo>
                      <a:pt x="384" y="4688"/>
                    </a:lnTo>
                    <a:lnTo>
                      <a:pt x="392" y="4669"/>
                    </a:lnTo>
                    <a:lnTo>
                      <a:pt x="401" y="4649"/>
                    </a:lnTo>
                    <a:lnTo>
                      <a:pt x="412" y="4629"/>
                    </a:lnTo>
                    <a:lnTo>
                      <a:pt x="423" y="4609"/>
                    </a:lnTo>
                    <a:lnTo>
                      <a:pt x="437" y="4588"/>
                    </a:lnTo>
                    <a:lnTo>
                      <a:pt x="451" y="4567"/>
                    </a:lnTo>
                    <a:lnTo>
                      <a:pt x="467" y="4546"/>
                    </a:lnTo>
                    <a:lnTo>
                      <a:pt x="482" y="4524"/>
                    </a:lnTo>
                    <a:lnTo>
                      <a:pt x="498" y="4504"/>
                    </a:lnTo>
                    <a:lnTo>
                      <a:pt x="512" y="4483"/>
                    </a:lnTo>
                    <a:lnTo>
                      <a:pt x="524" y="4463"/>
                    </a:lnTo>
                    <a:lnTo>
                      <a:pt x="537" y="4443"/>
                    </a:lnTo>
                    <a:lnTo>
                      <a:pt x="548" y="4425"/>
                    </a:lnTo>
                    <a:lnTo>
                      <a:pt x="558" y="4406"/>
                    </a:lnTo>
                    <a:lnTo>
                      <a:pt x="567" y="4387"/>
                    </a:lnTo>
                    <a:lnTo>
                      <a:pt x="574" y="4370"/>
                    </a:lnTo>
                    <a:lnTo>
                      <a:pt x="580" y="4353"/>
                    </a:lnTo>
                    <a:lnTo>
                      <a:pt x="587" y="4337"/>
                    </a:lnTo>
                    <a:lnTo>
                      <a:pt x="592" y="4321"/>
                    </a:lnTo>
                    <a:lnTo>
                      <a:pt x="595" y="4307"/>
                    </a:lnTo>
                    <a:lnTo>
                      <a:pt x="598" y="4293"/>
                    </a:lnTo>
                    <a:lnTo>
                      <a:pt x="599" y="4281"/>
                    </a:lnTo>
                    <a:lnTo>
                      <a:pt x="599" y="4270"/>
                    </a:lnTo>
                    <a:lnTo>
                      <a:pt x="599" y="4259"/>
                    </a:lnTo>
                    <a:lnTo>
                      <a:pt x="597" y="4251"/>
                    </a:lnTo>
                    <a:lnTo>
                      <a:pt x="593" y="4246"/>
                    </a:lnTo>
                    <a:lnTo>
                      <a:pt x="589" y="4244"/>
                    </a:lnTo>
                    <a:lnTo>
                      <a:pt x="583" y="4242"/>
                    </a:lnTo>
                    <a:lnTo>
                      <a:pt x="577" y="4244"/>
                    </a:lnTo>
                    <a:lnTo>
                      <a:pt x="570" y="4247"/>
                    </a:lnTo>
                    <a:lnTo>
                      <a:pt x="563" y="4252"/>
                    </a:lnTo>
                    <a:lnTo>
                      <a:pt x="545" y="4267"/>
                    </a:lnTo>
                    <a:lnTo>
                      <a:pt x="529" y="4285"/>
                    </a:lnTo>
                    <a:lnTo>
                      <a:pt x="512" y="4306"/>
                    </a:lnTo>
                    <a:lnTo>
                      <a:pt x="496" y="4328"/>
                    </a:lnTo>
                    <a:lnTo>
                      <a:pt x="488" y="4342"/>
                    </a:lnTo>
                    <a:lnTo>
                      <a:pt x="481" y="4358"/>
                    </a:lnTo>
                    <a:lnTo>
                      <a:pt x="474" y="4377"/>
                    </a:lnTo>
                    <a:lnTo>
                      <a:pt x="468" y="4398"/>
                    </a:lnTo>
                    <a:lnTo>
                      <a:pt x="456" y="4443"/>
                    </a:lnTo>
                    <a:lnTo>
                      <a:pt x="444" y="4486"/>
                    </a:lnTo>
                    <a:lnTo>
                      <a:pt x="438" y="4506"/>
                    </a:lnTo>
                    <a:lnTo>
                      <a:pt x="432" y="4522"/>
                    </a:lnTo>
                    <a:lnTo>
                      <a:pt x="429" y="4528"/>
                    </a:lnTo>
                    <a:lnTo>
                      <a:pt x="426" y="4534"/>
                    </a:lnTo>
                    <a:lnTo>
                      <a:pt x="422" y="4539"/>
                    </a:lnTo>
                    <a:lnTo>
                      <a:pt x="418" y="4543"/>
                    </a:lnTo>
                    <a:lnTo>
                      <a:pt x="414" y="4546"/>
                    </a:lnTo>
                    <a:lnTo>
                      <a:pt x="411" y="4547"/>
                    </a:lnTo>
                    <a:lnTo>
                      <a:pt x="407" y="4547"/>
                    </a:lnTo>
                    <a:lnTo>
                      <a:pt x="402" y="4546"/>
                    </a:lnTo>
                    <a:lnTo>
                      <a:pt x="398" y="4542"/>
                    </a:lnTo>
                    <a:lnTo>
                      <a:pt x="393" y="4537"/>
                    </a:lnTo>
                    <a:lnTo>
                      <a:pt x="388" y="4529"/>
                    </a:lnTo>
                    <a:lnTo>
                      <a:pt x="382" y="4521"/>
                    </a:lnTo>
                    <a:lnTo>
                      <a:pt x="372" y="4501"/>
                    </a:lnTo>
                    <a:lnTo>
                      <a:pt x="363" y="4479"/>
                    </a:lnTo>
                    <a:lnTo>
                      <a:pt x="357" y="4457"/>
                    </a:lnTo>
                    <a:lnTo>
                      <a:pt x="352" y="4433"/>
                    </a:lnTo>
                    <a:lnTo>
                      <a:pt x="348" y="4410"/>
                    </a:lnTo>
                    <a:lnTo>
                      <a:pt x="347" y="4385"/>
                    </a:lnTo>
                    <a:lnTo>
                      <a:pt x="347" y="4358"/>
                    </a:lnTo>
                    <a:lnTo>
                      <a:pt x="348" y="4333"/>
                    </a:lnTo>
                    <a:lnTo>
                      <a:pt x="352" y="4308"/>
                    </a:lnTo>
                    <a:lnTo>
                      <a:pt x="358" y="4282"/>
                    </a:lnTo>
                    <a:lnTo>
                      <a:pt x="365" y="4257"/>
                    </a:lnTo>
                    <a:lnTo>
                      <a:pt x="373" y="4234"/>
                    </a:lnTo>
                    <a:lnTo>
                      <a:pt x="384" y="4210"/>
                    </a:lnTo>
                    <a:lnTo>
                      <a:pt x="397" y="4187"/>
                    </a:lnTo>
                    <a:lnTo>
                      <a:pt x="411" y="4166"/>
                    </a:lnTo>
                    <a:lnTo>
                      <a:pt x="427" y="4146"/>
                    </a:lnTo>
                    <a:lnTo>
                      <a:pt x="462" y="4100"/>
                    </a:lnTo>
                    <a:lnTo>
                      <a:pt x="502" y="4045"/>
                    </a:lnTo>
                    <a:lnTo>
                      <a:pt x="522" y="4016"/>
                    </a:lnTo>
                    <a:lnTo>
                      <a:pt x="540" y="3988"/>
                    </a:lnTo>
                    <a:lnTo>
                      <a:pt x="558" y="3959"/>
                    </a:lnTo>
                    <a:lnTo>
                      <a:pt x="574" y="3932"/>
                    </a:lnTo>
                    <a:lnTo>
                      <a:pt x="588" y="3907"/>
                    </a:lnTo>
                    <a:lnTo>
                      <a:pt x="598" y="3885"/>
                    </a:lnTo>
                    <a:lnTo>
                      <a:pt x="602" y="3875"/>
                    </a:lnTo>
                    <a:lnTo>
                      <a:pt x="604" y="3868"/>
                    </a:lnTo>
                    <a:lnTo>
                      <a:pt x="605" y="3860"/>
                    </a:lnTo>
                    <a:lnTo>
                      <a:pt x="605" y="3854"/>
                    </a:lnTo>
                    <a:lnTo>
                      <a:pt x="604" y="3849"/>
                    </a:lnTo>
                    <a:lnTo>
                      <a:pt x="602" y="3845"/>
                    </a:lnTo>
                    <a:lnTo>
                      <a:pt x="598" y="3843"/>
                    </a:lnTo>
                    <a:lnTo>
                      <a:pt x="593" y="3843"/>
                    </a:lnTo>
                    <a:lnTo>
                      <a:pt x="585" y="3844"/>
                    </a:lnTo>
                    <a:lnTo>
                      <a:pt x="578" y="3847"/>
                    </a:lnTo>
                    <a:lnTo>
                      <a:pt x="567" y="3852"/>
                    </a:lnTo>
                    <a:lnTo>
                      <a:pt x="555" y="3859"/>
                    </a:lnTo>
                    <a:lnTo>
                      <a:pt x="543" y="3868"/>
                    </a:lnTo>
                    <a:lnTo>
                      <a:pt x="530" y="3878"/>
                    </a:lnTo>
                    <a:lnTo>
                      <a:pt x="518" y="3888"/>
                    </a:lnTo>
                    <a:lnTo>
                      <a:pt x="507" y="3898"/>
                    </a:lnTo>
                    <a:lnTo>
                      <a:pt x="486" y="3922"/>
                    </a:lnTo>
                    <a:lnTo>
                      <a:pt x="466" y="3945"/>
                    </a:lnTo>
                    <a:lnTo>
                      <a:pt x="429" y="3994"/>
                    </a:lnTo>
                    <a:lnTo>
                      <a:pt x="398" y="4040"/>
                    </a:lnTo>
                    <a:lnTo>
                      <a:pt x="383" y="4060"/>
                    </a:lnTo>
                    <a:lnTo>
                      <a:pt x="371" y="4076"/>
                    </a:lnTo>
                    <a:lnTo>
                      <a:pt x="365" y="4084"/>
                    </a:lnTo>
                    <a:lnTo>
                      <a:pt x="358" y="4090"/>
                    </a:lnTo>
                    <a:lnTo>
                      <a:pt x="352" y="4095"/>
                    </a:lnTo>
                    <a:lnTo>
                      <a:pt x="346" y="4099"/>
                    </a:lnTo>
                    <a:lnTo>
                      <a:pt x="341" y="4101"/>
                    </a:lnTo>
                    <a:lnTo>
                      <a:pt x="335" y="4103"/>
                    </a:lnTo>
                    <a:lnTo>
                      <a:pt x="330" y="4103"/>
                    </a:lnTo>
                    <a:lnTo>
                      <a:pt x="323" y="4100"/>
                    </a:lnTo>
                    <a:lnTo>
                      <a:pt x="318" y="4098"/>
                    </a:lnTo>
                    <a:lnTo>
                      <a:pt x="313" y="4093"/>
                    </a:lnTo>
                    <a:lnTo>
                      <a:pt x="308" y="4085"/>
                    </a:lnTo>
                    <a:lnTo>
                      <a:pt x="303" y="4076"/>
                    </a:lnTo>
                    <a:lnTo>
                      <a:pt x="298" y="4066"/>
                    </a:lnTo>
                    <a:lnTo>
                      <a:pt x="296" y="4056"/>
                    </a:lnTo>
                    <a:lnTo>
                      <a:pt x="292" y="4048"/>
                    </a:lnTo>
                    <a:lnTo>
                      <a:pt x="290" y="4038"/>
                    </a:lnTo>
                    <a:lnTo>
                      <a:pt x="287" y="4018"/>
                    </a:lnTo>
                    <a:lnTo>
                      <a:pt x="287" y="3998"/>
                    </a:lnTo>
                    <a:lnTo>
                      <a:pt x="288" y="3978"/>
                    </a:lnTo>
                    <a:lnTo>
                      <a:pt x="292" y="3958"/>
                    </a:lnTo>
                    <a:lnTo>
                      <a:pt x="297" y="3938"/>
                    </a:lnTo>
                    <a:lnTo>
                      <a:pt x="305" y="3918"/>
                    </a:lnTo>
                    <a:lnTo>
                      <a:pt x="313" y="3899"/>
                    </a:lnTo>
                    <a:lnTo>
                      <a:pt x="325" y="3880"/>
                    </a:lnTo>
                    <a:lnTo>
                      <a:pt x="336" y="3862"/>
                    </a:lnTo>
                    <a:lnTo>
                      <a:pt x="348" y="3843"/>
                    </a:lnTo>
                    <a:lnTo>
                      <a:pt x="362" y="3825"/>
                    </a:lnTo>
                    <a:lnTo>
                      <a:pt x="376" y="3808"/>
                    </a:lnTo>
                    <a:lnTo>
                      <a:pt x="392" y="3790"/>
                    </a:lnTo>
                    <a:lnTo>
                      <a:pt x="407" y="3776"/>
                    </a:lnTo>
                    <a:lnTo>
                      <a:pt x="423" y="3759"/>
                    </a:lnTo>
                    <a:lnTo>
                      <a:pt x="441" y="3747"/>
                    </a:lnTo>
                    <a:lnTo>
                      <a:pt x="457" y="3734"/>
                    </a:lnTo>
                    <a:lnTo>
                      <a:pt x="473" y="3724"/>
                    </a:lnTo>
                    <a:lnTo>
                      <a:pt x="504" y="3707"/>
                    </a:lnTo>
                    <a:lnTo>
                      <a:pt x="533" y="3689"/>
                    </a:lnTo>
                    <a:lnTo>
                      <a:pt x="545" y="3681"/>
                    </a:lnTo>
                    <a:lnTo>
                      <a:pt x="558" y="3671"/>
                    </a:lnTo>
                    <a:lnTo>
                      <a:pt x="568" y="3659"/>
                    </a:lnTo>
                    <a:lnTo>
                      <a:pt x="578" y="3646"/>
                    </a:lnTo>
                    <a:lnTo>
                      <a:pt x="585" y="3631"/>
                    </a:lnTo>
                    <a:lnTo>
                      <a:pt x="592" y="3612"/>
                    </a:lnTo>
                    <a:lnTo>
                      <a:pt x="597" y="3592"/>
                    </a:lnTo>
                    <a:lnTo>
                      <a:pt x="599" y="3567"/>
                    </a:lnTo>
                    <a:lnTo>
                      <a:pt x="600" y="3522"/>
                    </a:lnTo>
                    <a:lnTo>
                      <a:pt x="600" y="3488"/>
                    </a:lnTo>
                    <a:lnTo>
                      <a:pt x="599" y="3476"/>
                    </a:lnTo>
                    <a:lnTo>
                      <a:pt x="597" y="3466"/>
                    </a:lnTo>
                    <a:lnTo>
                      <a:pt x="594" y="3463"/>
                    </a:lnTo>
                    <a:lnTo>
                      <a:pt x="592" y="3461"/>
                    </a:lnTo>
                    <a:lnTo>
                      <a:pt x="589" y="3458"/>
                    </a:lnTo>
                    <a:lnTo>
                      <a:pt x="587" y="3457"/>
                    </a:lnTo>
                    <a:lnTo>
                      <a:pt x="583" y="3457"/>
                    </a:lnTo>
                    <a:lnTo>
                      <a:pt x="579" y="3457"/>
                    </a:lnTo>
                    <a:lnTo>
                      <a:pt x="575" y="3458"/>
                    </a:lnTo>
                    <a:lnTo>
                      <a:pt x="570" y="3461"/>
                    </a:lnTo>
                    <a:lnTo>
                      <a:pt x="559" y="3467"/>
                    </a:lnTo>
                    <a:lnTo>
                      <a:pt x="547" y="3477"/>
                    </a:lnTo>
                    <a:lnTo>
                      <a:pt x="512" y="3506"/>
                    </a:lnTo>
                    <a:lnTo>
                      <a:pt x="467" y="3547"/>
                    </a:lnTo>
                    <a:lnTo>
                      <a:pt x="442" y="3571"/>
                    </a:lnTo>
                    <a:lnTo>
                      <a:pt x="422" y="3593"/>
                    </a:lnTo>
                    <a:lnTo>
                      <a:pt x="404" y="3612"/>
                    </a:lnTo>
                    <a:lnTo>
                      <a:pt x="391" y="3629"/>
                    </a:lnTo>
                    <a:lnTo>
                      <a:pt x="379" y="3646"/>
                    </a:lnTo>
                    <a:lnTo>
                      <a:pt x="370" y="3659"/>
                    </a:lnTo>
                    <a:lnTo>
                      <a:pt x="362" y="3673"/>
                    </a:lnTo>
                    <a:lnTo>
                      <a:pt x="356" y="3686"/>
                    </a:lnTo>
                    <a:lnTo>
                      <a:pt x="347" y="3708"/>
                    </a:lnTo>
                    <a:lnTo>
                      <a:pt x="338" y="3729"/>
                    </a:lnTo>
                    <a:lnTo>
                      <a:pt x="333" y="3739"/>
                    </a:lnTo>
                    <a:lnTo>
                      <a:pt x="328" y="3751"/>
                    </a:lnTo>
                    <a:lnTo>
                      <a:pt x="321" y="3763"/>
                    </a:lnTo>
                    <a:lnTo>
                      <a:pt x="313" y="3776"/>
                    </a:lnTo>
                    <a:lnTo>
                      <a:pt x="302" y="3787"/>
                    </a:lnTo>
                    <a:lnTo>
                      <a:pt x="292" y="3794"/>
                    </a:lnTo>
                    <a:lnTo>
                      <a:pt x="287" y="3798"/>
                    </a:lnTo>
                    <a:lnTo>
                      <a:pt x="281" y="3800"/>
                    </a:lnTo>
                    <a:lnTo>
                      <a:pt x="276" y="3802"/>
                    </a:lnTo>
                    <a:lnTo>
                      <a:pt x="271" y="3802"/>
                    </a:lnTo>
                    <a:lnTo>
                      <a:pt x="266" y="3803"/>
                    </a:lnTo>
                    <a:lnTo>
                      <a:pt x="261" y="3802"/>
                    </a:lnTo>
                    <a:lnTo>
                      <a:pt x="256" y="3800"/>
                    </a:lnTo>
                    <a:lnTo>
                      <a:pt x="251" y="3799"/>
                    </a:lnTo>
                    <a:lnTo>
                      <a:pt x="241" y="3793"/>
                    </a:lnTo>
                    <a:lnTo>
                      <a:pt x="233" y="3785"/>
                    </a:lnTo>
                    <a:lnTo>
                      <a:pt x="226" y="3776"/>
                    </a:lnTo>
                    <a:lnTo>
                      <a:pt x="221" y="3763"/>
                    </a:lnTo>
                    <a:lnTo>
                      <a:pt x="216" y="3749"/>
                    </a:lnTo>
                    <a:lnTo>
                      <a:pt x="214" y="3733"/>
                    </a:lnTo>
                    <a:lnTo>
                      <a:pt x="214" y="3714"/>
                    </a:lnTo>
                    <a:lnTo>
                      <a:pt x="215" y="3696"/>
                    </a:lnTo>
                    <a:lnTo>
                      <a:pt x="219" y="3674"/>
                    </a:lnTo>
                    <a:lnTo>
                      <a:pt x="224" y="3652"/>
                    </a:lnTo>
                    <a:lnTo>
                      <a:pt x="241" y="3610"/>
                    </a:lnTo>
                    <a:lnTo>
                      <a:pt x="258" y="3571"/>
                    </a:lnTo>
                    <a:lnTo>
                      <a:pt x="267" y="3553"/>
                    </a:lnTo>
                    <a:lnTo>
                      <a:pt x="276" y="3536"/>
                    </a:lnTo>
                    <a:lnTo>
                      <a:pt x="286" y="3520"/>
                    </a:lnTo>
                    <a:lnTo>
                      <a:pt x="296" y="3505"/>
                    </a:lnTo>
                    <a:lnTo>
                      <a:pt x="306" y="3490"/>
                    </a:lnTo>
                    <a:lnTo>
                      <a:pt x="317" y="3475"/>
                    </a:lnTo>
                    <a:lnTo>
                      <a:pt x="328" y="3461"/>
                    </a:lnTo>
                    <a:lnTo>
                      <a:pt x="341" y="3447"/>
                    </a:lnTo>
                    <a:lnTo>
                      <a:pt x="353" y="3434"/>
                    </a:lnTo>
                    <a:lnTo>
                      <a:pt x="367" y="3421"/>
                    </a:lnTo>
                    <a:lnTo>
                      <a:pt x="382" y="3407"/>
                    </a:lnTo>
                    <a:lnTo>
                      <a:pt x="397" y="3395"/>
                    </a:lnTo>
                    <a:lnTo>
                      <a:pt x="414" y="3382"/>
                    </a:lnTo>
                    <a:lnTo>
                      <a:pt x="433" y="3371"/>
                    </a:lnTo>
                    <a:lnTo>
                      <a:pt x="452" y="3361"/>
                    </a:lnTo>
                    <a:lnTo>
                      <a:pt x="472" y="3352"/>
                    </a:lnTo>
                    <a:lnTo>
                      <a:pt x="512" y="3336"/>
                    </a:lnTo>
                    <a:lnTo>
                      <a:pt x="549" y="3319"/>
                    </a:lnTo>
                    <a:lnTo>
                      <a:pt x="568" y="3309"/>
                    </a:lnTo>
                    <a:lnTo>
                      <a:pt x="584" y="3299"/>
                    </a:lnTo>
                    <a:lnTo>
                      <a:pt x="599" y="3287"/>
                    </a:lnTo>
                    <a:lnTo>
                      <a:pt x="612" y="3274"/>
                    </a:lnTo>
                    <a:lnTo>
                      <a:pt x="618" y="3268"/>
                    </a:lnTo>
                    <a:lnTo>
                      <a:pt x="623" y="3260"/>
                    </a:lnTo>
                    <a:lnTo>
                      <a:pt x="627" y="3251"/>
                    </a:lnTo>
                    <a:lnTo>
                      <a:pt x="632" y="3243"/>
                    </a:lnTo>
                    <a:lnTo>
                      <a:pt x="634" y="3234"/>
                    </a:lnTo>
                    <a:lnTo>
                      <a:pt x="637" y="3224"/>
                    </a:lnTo>
                    <a:lnTo>
                      <a:pt x="638" y="3213"/>
                    </a:lnTo>
                    <a:lnTo>
                      <a:pt x="639" y="3201"/>
                    </a:lnTo>
                    <a:lnTo>
                      <a:pt x="642" y="3164"/>
                    </a:lnTo>
                    <a:lnTo>
                      <a:pt x="642" y="3140"/>
                    </a:lnTo>
                    <a:lnTo>
                      <a:pt x="640" y="3133"/>
                    </a:lnTo>
                    <a:lnTo>
                      <a:pt x="638" y="3128"/>
                    </a:lnTo>
                    <a:lnTo>
                      <a:pt x="635" y="3126"/>
                    </a:lnTo>
                    <a:lnTo>
                      <a:pt x="633" y="3126"/>
                    </a:lnTo>
                    <a:lnTo>
                      <a:pt x="630" y="3126"/>
                    </a:lnTo>
                    <a:lnTo>
                      <a:pt x="627" y="3126"/>
                    </a:lnTo>
                    <a:lnTo>
                      <a:pt x="618" y="3130"/>
                    </a:lnTo>
                    <a:lnTo>
                      <a:pt x="607" y="3136"/>
                    </a:lnTo>
                    <a:lnTo>
                      <a:pt x="593" y="3144"/>
                    </a:lnTo>
                    <a:lnTo>
                      <a:pt x="575" y="3154"/>
                    </a:lnTo>
                    <a:lnTo>
                      <a:pt x="533" y="3179"/>
                    </a:lnTo>
                    <a:lnTo>
                      <a:pt x="476" y="3211"/>
                    </a:lnTo>
                    <a:lnTo>
                      <a:pt x="446" y="3229"/>
                    </a:lnTo>
                    <a:lnTo>
                      <a:pt x="418" y="3246"/>
                    </a:lnTo>
                    <a:lnTo>
                      <a:pt x="393" y="3264"/>
                    </a:lnTo>
                    <a:lnTo>
                      <a:pt x="372" y="3280"/>
                    </a:lnTo>
                    <a:lnTo>
                      <a:pt x="352" y="3297"/>
                    </a:lnTo>
                    <a:lnTo>
                      <a:pt x="335" y="3314"/>
                    </a:lnTo>
                    <a:lnTo>
                      <a:pt x="320" y="3329"/>
                    </a:lnTo>
                    <a:lnTo>
                      <a:pt x="306" y="3345"/>
                    </a:lnTo>
                    <a:lnTo>
                      <a:pt x="282" y="3374"/>
                    </a:lnTo>
                    <a:lnTo>
                      <a:pt x="262" y="3400"/>
                    </a:lnTo>
                    <a:lnTo>
                      <a:pt x="252" y="3412"/>
                    </a:lnTo>
                    <a:lnTo>
                      <a:pt x="243" y="3424"/>
                    </a:lnTo>
                    <a:lnTo>
                      <a:pt x="233" y="3435"/>
                    </a:lnTo>
                    <a:lnTo>
                      <a:pt x="224" y="3444"/>
                    </a:lnTo>
                    <a:lnTo>
                      <a:pt x="215" y="3453"/>
                    </a:lnTo>
                    <a:lnTo>
                      <a:pt x="206" y="3463"/>
                    </a:lnTo>
                    <a:lnTo>
                      <a:pt x="196" y="3471"/>
                    </a:lnTo>
                    <a:lnTo>
                      <a:pt x="187" y="3478"/>
                    </a:lnTo>
                    <a:lnTo>
                      <a:pt x="179" y="3485"/>
                    </a:lnTo>
                    <a:lnTo>
                      <a:pt x="170" y="3488"/>
                    </a:lnTo>
                    <a:lnTo>
                      <a:pt x="161" y="3490"/>
                    </a:lnTo>
                    <a:lnTo>
                      <a:pt x="154" y="3490"/>
                    </a:lnTo>
                    <a:lnTo>
                      <a:pt x="150" y="3490"/>
                    </a:lnTo>
                    <a:lnTo>
                      <a:pt x="146" y="3488"/>
                    </a:lnTo>
                    <a:lnTo>
                      <a:pt x="144" y="3486"/>
                    </a:lnTo>
                    <a:lnTo>
                      <a:pt x="140" y="3483"/>
                    </a:lnTo>
                    <a:lnTo>
                      <a:pt x="135" y="3475"/>
                    </a:lnTo>
                    <a:lnTo>
                      <a:pt x="130" y="3463"/>
                    </a:lnTo>
                    <a:lnTo>
                      <a:pt x="126" y="3450"/>
                    </a:lnTo>
                    <a:lnTo>
                      <a:pt x="122" y="3432"/>
                    </a:lnTo>
                    <a:lnTo>
                      <a:pt x="121" y="3410"/>
                    </a:lnTo>
                    <a:lnTo>
                      <a:pt x="120" y="3385"/>
                    </a:lnTo>
                    <a:lnTo>
                      <a:pt x="121" y="3371"/>
                    </a:lnTo>
                    <a:lnTo>
                      <a:pt x="121" y="3357"/>
                    </a:lnTo>
                    <a:lnTo>
                      <a:pt x="124" y="3344"/>
                    </a:lnTo>
                    <a:lnTo>
                      <a:pt x="126" y="3330"/>
                    </a:lnTo>
                    <a:lnTo>
                      <a:pt x="129" y="3316"/>
                    </a:lnTo>
                    <a:lnTo>
                      <a:pt x="132" y="3302"/>
                    </a:lnTo>
                    <a:lnTo>
                      <a:pt x="137" y="3290"/>
                    </a:lnTo>
                    <a:lnTo>
                      <a:pt x="142" y="3276"/>
                    </a:lnTo>
                    <a:lnTo>
                      <a:pt x="154" y="3251"/>
                    </a:lnTo>
                    <a:lnTo>
                      <a:pt x="167" y="3226"/>
                    </a:lnTo>
                    <a:lnTo>
                      <a:pt x="184" y="3203"/>
                    </a:lnTo>
                    <a:lnTo>
                      <a:pt x="201" y="3179"/>
                    </a:lnTo>
                    <a:lnTo>
                      <a:pt x="220" y="3158"/>
                    </a:lnTo>
                    <a:lnTo>
                      <a:pt x="241" y="3138"/>
                    </a:lnTo>
                    <a:lnTo>
                      <a:pt x="263" y="3119"/>
                    </a:lnTo>
                    <a:lnTo>
                      <a:pt x="287" y="3102"/>
                    </a:lnTo>
                    <a:lnTo>
                      <a:pt x="312" y="3085"/>
                    </a:lnTo>
                    <a:lnTo>
                      <a:pt x="338" y="3072"/>
                    </a:lnTo>
                    <a:lnTo>
                      <a:pt x="365" y="3059"/>
                    </a:lnTo>
                    <a:lnTo>
                      <a:pt x="392" y="3049"/>
                    </a:lnTo>
                    <a:lnTo>
                      <a:pt x="418" y="3038"/>
                    </a:lnTo>
                    <a:lnTo>
                      <a:pt x="444" y="3024"/>
                    </a:lnTo>
                    <a:lnTo>
                      <a:pt x="471" y="3010"/>
                    </a:lnTo>
                    <a:lnTo>
                      <a:pt x="494" y="2994"/>
                    </a:lnTo>
                    <a:lnTo>
                      <a:pt x="518" y="2977"/>
                    </a:lnTo>
                    <a:lnTo>
                      <a:pt x="540" y="2959"/>
                    </a:lnTo>
                    <a:lnTo>
                      <a:pt x="562" y="2939"/>
                    </a:lnTo>
                    <a:lnTo>
                      <a:pt x="583" y="2921"/>
                    </a:lnTo>
                    <a:lnTo>
                      <a:pt x="602" y="2899"/>
                    </a:lnTo>
                    <a:lnTo>
                      <a:pt x="618" y="2879"/>
                    </a:lnTo>
                    <a:lnTo>
                      <a:pt x="634" y="2859"/>
                    </a:lnTo>
                    <a:lnTo>
                      <a:pt x="648" y="2838"/>
                    </a:lnTo>
                    <a:lnTo>
                      <a:pt x="660" y="2818"/>
                    </a:lnTo>
                    <a:lnTo>
                      <a:pt x="670" y="2799"/>
                    </a:lnTo>
                    <a:lnTo>
                      <a:pt x="678" y="2780"/>
                    </a:lnTo>
                    <a:lnTo>
                      <a:pt x="684" y="2762"/>
                    </a:lnTo>
                    <a:lnTo>
                      <a:pt x="686" y="2746"/>
                    </a:lnTo>
                    <a:lnTo>
                      <a:pt x="686" y="2735"/>
                    </a:lnTo>
                    <a:lnTo>
                      <a:pt x="685" y="2731"/>
                    </a:lnTo>
                    <a:lnTo>
                      <a:pt x="684" y="2727"/>
                    </a:lnTo>
                    <a:lnTo>
                      <a:pt x="681" y="2725"/>
                    </a:lnTo>
                    <a:lnTo>
                      <a:pt x="679" y="2723"/>
                    </a:lnTo>
                    <a:lnTo>
                      <a:pt x="675" y="2722"/>
                    </a:lnTo>
                    <a:lnTo>
                      <a:pt x="671" y="2722"/>
                    </a:lnTo>
                    <a:lnTo>
                      <a:pt x="666" y="2723"/>
                    </a:lnTo>
                    <a:lnTo>
                      <a:pt x="660" y="2725"/>
                    </a:lnTo>
                    <a:lnTo>
                      <a:pt x="649" y="2728"/>
                    </a:lnTo>
                    <a:lnTo>
                      <a:pt x="634" y="2736"/>
                    </a:lnTo>
                    <a:lnTo>
                      <a:pt x="600" y="2755"/>
                    </a:lnTo>
                    <a:lnTo>
                      <a:pt x="560" y="2778"/>
                    </a:lnTo>
                    <a:lnTo>
                      <a:pt x="514" y="2804"/>
                    </a:lnTo>
                    <a:lnTo>
                      <a:pt x="467" y="2831"/>
                    </a:lnTo>
                    <a:lnTo>
                      <a:pt x="454" y="2838"/>
                    </a:lnTo>
                    <a:lnTo>
                      <a:pt x="442" y="2847"/>
                    </a:lnTo>
                    <a:lnTo>
                      <a:pt x="431" y="2856"/>
                    </a:lnTo>
                    <a:lnTo>
                      <a:pt x="418" y="2866"/>
                    </a:lnTo>
                    <a:lnTo>
                      <a:pt x="394" y="2888"/>
                    </a:lnTo>
                    <a:lnTo>
                      <a:pt x="371" y="2913"/>
                    </a:lnTo>
                    <a:lnTo>
                      <a:pt x="326" y="2967"/>
                    </a:lnTo>
                    <a:lnTo>
                      <a:pt x="283" y="3019"/>
                    </a:lnTo>
                    <a:lnTo>
                      <a:pt x="265" y="3043"/>
                    </a:lnTo>
                    <a:lnTo>
                      <a:pt x="246" y="3064"/>
                    </a:lnTo>
                    <a:lnTo>
                      <a:pt x="229" y="3082"/>
                    </a:lnTo>
                    <a:lnTo>
                      <a:pt x="212" y="3095"/>
                    </a:lnTo>
                    <a:lnTo>
                      <a:pt x="205" y="3100"/>
                    </a:lnTo>
                    <a:lnTo>
                      <a:pt x="199" y="3103"/>
                    </a:lnTo>
                    <a:lnTo>
                      <a:pt x="191" y="3105"/>
                    </a:lnTo>
                    <a:lnTo>
                      <a:pt x="185" y="3105"/>
                    </a:lnTo>
                    <a:lnTo>
                      <a:pt x="180" y="3104"/>
                    </a:lnTo>
                    <a:lnTo>
                      <a:pt x="174" y="3100"/>
                    </a:lnTo>
                    <a:lnTo>
                      <a:pt x="169" y="3095"/>
                    </a:lnTo>
                    <a:lnTo>
                      <a:pt x="165" y="3088"/>
                    </a:lnTo>
                    <a:lnTo>
                      <a:pt x="157" y="3072"/>
                    </a:lnTo>
                    <a:lnTo>
                      <a:pt x="152" y="3053"/>
                    </a:lnTo>
                    <a:lnTo>
                      <a:pt x="149" y="3033"/>
                    </a:lnTo>
                    <a:lnTo>
                      <a:pt x="146" y="3010"/>
                    </a:lnTo>
                    <a:lnTo>
                      <a:pt x="146" y="2988"/>
                    </a:lnTo>
                    <a:lnTo>
                      <a:pt x="149" y="2965"/>
                    </a:lnTo>
                    <a:lnTo>
                      <a:pt x="152" y="2941"/>
                    </a:lnTo>
                    <a:lnTo>
                      <a:pt x="159" y="2917"/>
                    </a:lnTo>
                    <a:lnTo>
                      <a:pt x="166" y="2892"/>
                    </a:lnTo>
                    <a:lnTo>
                      <a:pt x="176" y="2867"/>
                    </a:lnTo>
                    <a:lnTo>
                      <a:pt x="189" y="2843"/>
                    </a:lnTo>
                    <a:lnTo>
                      <a:pt x="202" y="2819"/>
                    </a:lnTo>
                    <a:lnTo>
                      <a:pt x="219" y="2797"/>
                    </a:lnTo>
                    <a:lnTo>
                      <a:pt x="236" y="2776"/>
                    </a:lnTo>
                    <a:lnTo>
                      <a:pt x="246" y="2766"/>
                    </a:lnTo>
                    <a:lnTo>
                      <a:pt x="256" y="2756"/>
                    </a:lnTo>
                    <a:lnTo>
                      <a:pt x="267" y="2746"/>
                    </a:lnTo>
                    <a:lnTo>
                      <a:pt x="278" y="2737"/>
                    </a:lnTo>
                    <a:lnTo>
                      <a:pt x="302" y="2720"/>
                    </a:lnTo>
                    <a:lnTo>
                      <a:pt x="328" y="2703"/>
                    </a:lnTo>
                    <a:lnTo>
                      <a:pt x="356" y="2687"/>
                    </a:lnTo>
                    <a:lnTo>
                      <a:pt x="384" y="2673"/>
                    </a:lnTo>
                    <a:lnTo>
                      <a:pt x="446" y="2646"/>
                    </a:lnTo>
                    <a:lnTo>
                      <a:pt x="507" y="2620"/>
                    </a:lnTo>
                    <a:lnTo>
                      <a:pt x="537" y="2607"/>
                    </a:lnTo>
                    <a:lnTo>
                      <a:pt x="565" y="2594"/>
                    </a:lnTo>
                    <a:lnTo>
                      <a:pt x="592" y="2580"/>
                    </a:lnTo>
                    <a:lnTo>
                      <a:pt x="617" y="2565"/>
                    </a:lnTo>
                    <a:lnTo>
                      <a:pt x="628" y="2557"/>
                    </a:lnTo>
                    <a:lnTo>
                      <a:pt x="638" y="2550"/>
                    </a:lnTo>
                    <a:lnTo>
                      <a:pt x="648" y="2541"/>
                    </a:lnTo>
                    <a:lnTo>
                      <a:pt x="657" y="2532"/>
                    </a:lnTo>
                    <a:lnTo>
                      <a:pt x="665" y="2524"/>
                    </a:lnTo>
                    <a:lnTo>
                      <a:pt x="673" y="2515"/>
                    </a:lnTo>
                    <a:lnTo>
                      <a:pt x="679" y="2505"/>
                    </a:lnTo>
                    <a:lnTo>
                      <a:pt x="684" y="2495"/>
                    </a:lnTo>
                    <a:lnTo>
                      <a:pt x="693" y="2475"/>
                    </a:lnTo>
                    <a:lnTo>
                      <a:pt x="698" y="2456"/>
                    </a:lnTo>
                    <a:lnTo>
                      <a:pt x="699" y="2449"/>
                    </a:lnTo>
                    <a:lnTo>
                      <a:pt x="699" y="2441"/>
                    </a:lnTo>
                    <a:lnTo>
                      <a:pt x="699" y="2434"/>
                    </a:lnTo>
                    <a:lnTo>
                      <a:pt x="698" y="2428"/>
                    </a:lnTo>
                    <a:lnTo>
                      <a:pt x="696" y="2423"/>
                    </a:lnTo>
                    <a:lnTo>
                      <a:pt x="693" y="2418"/>
                    </a:lnTo>
                    <a:lnTo>
                      <a:pt x="690" y="2413"/>
                    </a:lnTo>
                    <a:lnTo>
                      <a:pt x="685" y="2409"/>
                    </a:lnTo>
                    <a:lnTo>
                      <a:pt x="680" y="2406"/>
                    </a:lnTo>
                    <a:lnTo>
                      <a:pt x="675" y="2404"/>
                    </a:lnTo>
                    <a:lnTo>
                      <a:pt x="668" y="2403"/>
                    </a:lnTo>
                    <a:lnTo>
                      <a:pt x="660" y="2401"/>
                    </a:lnTo>
                    <a:lnTo>
                      <a:pt x="653" y="2401"/>
                    </a:lnTo>
                    <a:lnTo>
                      <a:pt x="644" y="2401"/>
                    </a:lnTo>
                    <a:lnTo>
                      <a:pt x="634" y="2403"/>
                    </a:lnTo>
                    <a:lnTo>
                      <a:pt x="624" y="2405"/>
                    </a:lnTo>
                    <a:lnTo>
                      <a:pt x="600" y="2413"/>
                    </a:lnTo>
                    <a:lnTo>
                      <a:pt x="574" y="2423"/>
                    </a:lnTo>
                    <a:lnTo>
                      <a:pt x="545" y="2436"/>
                    </a:lnTo>
                    <a:lnTo>
                      <a:pt x="514" y="2454"/>
                    </a:lnTo>
                    <a:lnTo>
                      <a:pt x="479" y="2475"/>
                    </a:lnTo>
                    <a:lnTo>
                      <a:pt x="442" y="2500"/>
                    </a:lnTo>
                    <a:lnTo>
                      <a:pt x="422" y="2514"/>
                    </a:lnTo>
                    <a:lnTo>
                      <a:pt x="404" y="2529"/>
                    </a:lnTo>
                    <a:lnTo>
                      <a:pt x="386" y="2544"/>
                    </a:lnTo>
                    <a:lnTo>
                      <a:pt x="370" y="2559"/>
                    </a:lnTo>
                    <a:lnTo>
                      <a:pt x="337" y="2589"/>
                    </a:lnTo>
                    <a:lnTo>
                      <a:pt x="308" y="2620"/>
                    </a:lnTo>
                    <a:lnTo>
                      <a:pt x="282" y="2650"/>
                    </a:lnTo>
                    <a:lnTo>
                      <a:pt x="257" y="2678"/>
                    </a:lnTo>
                    <a:lnTo>
                      <a:pt x="236" y="2705"/>
                    </a:lnTo>
                    <a:lnTo>
                      <a:pt x="217" y="2730"/>
                    </a:lnTo>
                    <a:lnTo>
                      <a:pt x="200" y="2751"/>
                    </a:lnTo>
                    <a:lnTo>
                      <a:pt x="185" y="2768"/>
                    </a:lnTo>
                    <a:lnTo>
                      <a:pt x="172" y="2781"/>
                    </a:lnTo>
                    <a:lnTo>
                      <a:pt x="162" y="2789"/>
                    </a:lnTo>
                    <a:lnTo>
                      <a:pt x="157" y="2792"/>
                    </a:lnTo>
                    <a:lnTo>
                      <a:pt x="154" y="2793"/>
                    </a:lnTo>
                    <a:lnTo>
                      <a:pt x="150" y="2792"/>
                    </a:lnTo>
                    <a:lnTo>
                      <a:pt x="147" y="2789"/>
                    </a:lnTo>
                    <a:lnTo>
                      <a:pt x="145" y="2786"/>
                    </a:lnTo>
                    <a:lnTo>
                      <a:pt x="142" y="2780"/>
                    </a:lnTo>
                    <a:lnTo>
                      <a:pt x="141" y="2772"/>
                    </a:lnTo>
                    <a:lnTo>
                      <a:pt x="140" y="2762"/>
                    </a:lnTo>
                    <a:lnTo>
                      <a:pt x="139" y="2740"/>
                    </a:lnTo>
                    <a:lnTo>
                      <a:pt x="140" y="2716"/>
                    </a:lnTo>
                    <a:lnTo>
                      <a:pt x="142" y="2690"/>
                    </a:lnTo>
                    <a:lnTo>
                      <a:pt x="147" y="2662"/>
                    </a:lnTo>
                    <a:lnTo>
                      <a:pt x="154" y="2635"/>
                    </a:lnTo>
                    <a:lnTo>
                      <a:pt x="161" y="2606"/>
                    </a:lnTo>
                    <a:lnTo>
                      <a:pt x="170" y="2579"/>
                    </a:lnTo>
                    <a:lnTo>
                      <a:pt x="181" y="2550"/>
                    </a:lnTo>
                    <a:lnTo>
                      <a:pt x="194" y="2522"/>
                    </a:lnTo>
                    <a:lnTo>
                      <a:pt x="209" y="2495"/>
                    </a:lnTo>
                    <a:lnTo>
                      <a:pt x="224" y="2470"/>
                    </a:lnTo>
                    <a:lnTo>
                      <a:pt x="241" y="2446"/>
                    </a:lnTo>
                    <a:lnTo>
                      <a:pt x="250" y="2434"/>
                    </a:lnTo>
                    <a:lnTo>
                      <a:pt x="260" y="2424"/>
                    </a:lnTo>
                    <a:lnTo>
                      <a:pt x="270" y="2413"/>
                    </a:lnTo>
                    <a:lnTo>
                      <a:pt x="280" y="2404"/>
                    </a:lnTo>
                    <a:lnTo>
                      <a:pt x="290" y="2394"/>
                    </a:lnTo>
                    <a:lnTo>
                      <a:pt x="301" y="2386"/>
                    </a:lnTo>
                    <a:lnTo>
                      <a:pt x="311" y="2379"/>
                    </a:lnTo>
                    <a:lnTo>
                      <a:pt x="323" y="2371"/>
                    </a:lnTo>
                    <a:lnTo>
                      <a:pt x="371" y="2345"/>
                    </a:lnTo>
                    <a:lnTo>
                      <a:pt x="423" y="2319"/>
                    </a:lnTo>
                    <a:lnTo>
                      <a:pt x="477" y="2293"/>
                    </a:lnTo>
                    <a:lnTo>
                      <a:pt x="529" y="2267"/>
                    </a:lnTo>
                    <a:lnTo>
                      <a:pt x="555" y="2253"/>
                    </a:lnTo>
                    <a:lnTo>
                      <a:pt x="579" y="2239"/>
                    </a:lnTo>
                    <a:lnTo>
                      <a:pt x="600" y="2225"/>
                    </a:lnTo>
                    <a:lnTo>
                      <a:pt x="622" y="2212"/>
                    </a:lnTo>
                    <a:lnTo>
                      <a:pt x="639" y="2198"/>
                    </a:lnTo>
                    <a:lnTo>
                      <a:pt x="654" y="2183"/>
                    </a:lnTo>
                    <a:lnTo>
                      <a:pt x="660" y="2175"/>
                    </a:lnTo>
                    <a:lnTo>
                      <a:pt x="665" y="2169"/>
                    </a:lnTo>
                    <a:lnTo>
                      <a:pt x="670" y="2162"/>
                    </a:lnTo>
                    <a:lnTo>
                      <a:pt x="674" y="2154"/>
                    </a:lnTo>
                    <a:lnTo>
                      <a:pt x="689" y="2122"/>
                    </a:lnTo>
                    <a:lnTo>
                      <a:pt x="704" y="2089"/>
                    </a:lnTo>
                    <a:lnTo>
                      <a:pt x="710" y="2073"/>
                    </a:lnTo>
                    <a:lnTo>
                      <a:pt x="714" y="2059"/>
                    </a:lnTo>
                    <a:lnTo>
                      <a:pt x="715" y="2053"/>
                    </a:lnTo>
                    <a:lnTo>
                      <a:pt x="716" y="2047"/>
                    </a:lnTo>
                    <a:lnTo>
                      <a:pt x="716" y="2042"/>
                    </a:lnTo>
                    <a:lnTo>
                      <a:pt x="715" y="2037"/>
                    </a:lnTo>
                    <a:lnTo>
                      <a:pt x="714" y="2033"/>
                    </a:lnTo>
                    <a:lnTo>
                      <a:pt x="711" y="2029"/>
                    </a:lnTo>
                    <a:lnTo>
                      <a:pt x="708" y="2027"/>
                    </a:lnTo>
                    <a:lnTo>
                      <a:pt x="704" y="2026"/>
                    </a:lnTo>
                    <a:lnTo>
                      <a:pt x="698" y="2026"/>
                    </a:lnTo>
                    <a:lnTo>
                      <a:pt x="690" y="2026"/>
                    </a:lnTo>
                    <a:lnTo>
                      <a:pt x="681" y="2027"/>
                    </a:lnTo>
                    <a:lnTo>
                      <a:pt x="673" y="2031"/>
                    </a:lnTo>
                    <a:lnTo>
                      <a:pt x="648" y="2039"/>
                    </a:lnTo>
                    <a:lnTo>
                      <a:pt x="618" y="2056"/>
                    </a:lnTo>
                    <a:lnTo>
                      <a:pt x="580" y="2077"/>
                    </a:lnTo>
                    <a:lnTo>
                      <a:pt x="535" y="2104"/>
                    </a:lnTo>
                    <a:lnTo>
                      <a:pt x="512" y="2120"/>
                    </a:lnTo>
                    <a:lnTo>
                      <a:pt x="489" y="2135"/>
                    </a:lnTo>
                    <a:lnTo>
                      <a:pt x="469" y="2152"/>
                    </a:lnTo>
                    <a:lnTo>
                      <a:pt x="449" y="2169"/>
                    </a:lnTo>
                    <a:lnTo>
                      <a:pt x="431" y="2185"/>
                    </a:lnTo>
                    <a:lnTo>
                      <a:pt x="413" y="2202"/>
                    </a:lnTo>
                    <a:lnTo>
                      <a:pt x="397" y="2218"/>
                    </a:lnTo>
                    <a:lnTo>
                      <a:pt x="382" y="2235"/>
                    </a:lnTo>
                    <a:lnTo>
                      <a:pt x="355" y="2268"/>
                    </a:lnTo>
                    <a:lnTo>
                      <a:pt x="330" y="2299"/>
                    </a:lnTo>
                    <a:lnTo>
                      <a:pt x="308" y="2328"/>
                    </a:lnTo>
                    <a:lnTo>
                      <a:pt x="290" y="2354"/>
                    </a:lnTo>
                    <a:lnTo>
                      <a:pt x="273" y="2378"/>
                    </a:lnTo>
                    <a:lnTo>
                      <a:pt x="260" y="2396"/>
                    </a:lnTo>
                    <a:lnTo>
                      <a:pt x="252" y="2405"/>
                    </a:lnTo>
                    <a:lnTo>
                      <a:pt x="246" y="2411"/>
                    </a:lnTo>
                    <a:lnTo>
                      <a:pt x="241" y="2418"/>
                    </a:lnTo>
                    <a:lnTo>
                      <a:pt x="235" y="2421"/>
                    </a:lnTo>
                    <a:lnTo>
                      <a:pt x="229" y="2424"/>
                    </a:lnTo>
                    <a:lnTo>
                      <a:pt x="224" y="2425"/>
                    </a:lnTo>
                    <a:lnTo>
                      <a:pt x="217" y="2425"/>
                    </a:lnTo>
                    <a:lnTo>
                      <a:pt x="212" y="2423"/>
                    </a:lnTo>
                    <a:lnTo>
                      <a:pt x="207" y="2419"/>
                    </a:lnTo>
                    <a:lnTo>
                      <a:pt x="201" y="2414"/>
                    </a:lnTo>
                    <a:lnTo>
                      <a:pt x="195" y="2406"/>
                    </a:lnTo>
                    <a:lnTo>
                      <a:pt x="190" y="2396"/>
                    </a:lnTo>
                    <a:lnTo>
                      <a:pt x="185" y="2386"/>
                    </a:lnTo>
                    <a:lnTo>
                      <a:pt x="180" y="2375"/>
                    </a:lnTo>
                    <a:lnTo>
                      <a:pt x="176" y="2364"/>
                    </a:lnTo>
                    <a:lnTo>
                      <a:pt x="174" y="2353"/>
                    </a:lnTo>
                    <a:lnTo>
                      <a:pt x="171" y="2340"/>
                    </a:lnTo>
                    <a:lnTo>
                      <a:pt x="170" y="2329"/>
                    </a:lnTo>
                    <a:lnTo>
                      <a:pt x="170" y="2316"/>
                    </a:lnTo>
                    <a:lnTo>
                      <a:pt x="169" y="2304"/>
                    </a:lnTo>
                    <a:lnTo>
                      <a:pt x="171" y="2279"/>
                    </a:lnTo>
                    <a:lnTo>
                      <a:pt x="175" y="2253"/>
                    </a:lnTo>
                    <a:lnTo>
                      <a:pt x="181" y="2227"/>
                    </a:lnTo>
                    <a:lnTo>
                      <a:pt x="190" y="2200"/>
                    </a:lnTo>
                    <a:lnTo>
                      <a:pt x="201" y="2174"/>
                    </a:lnTo>
                    <a:lnTo>
                      <a:pt x="212" y="2149"/>
                    </a:lnTo>
                    <a:lnTo>
                      <a:pt x="226" y="2123"/>
                    </a:lnTo>
                    <a:lnTo>
                      <a:pt x="242" y="2099"/>
                    </a:lnTo>
                    <a:lnTo>
                      <a:pt x="258" y="2077"/>
                    </a:lnTo>
                    <a:lnTo>
                      <a:pt x="276" y="2054"/>
                    </a:lnTo>
                    <a:lnTo>
                      <a:pt x="293" y="2034"/>
                    </a:lnTo>
                    <a:lnTo>
                      <a:pt x="313" y="2016"/>
                    </a:lnTo>
                    <a:lnTo>
                      <a:pt x="323" y="2007"/>
                    </a:lnTo>
                    <a:lnTo>
                      <a:pt x="335" y="1998"/>
                    </a:lnTo>
                    <a:lnTo>
                      <a:pt x="347" y="1991"/>
                    </a:lnTo>
                    <a:lnTo>
                      <a:pt x="360" y="1982"/>
                    </a:lnTo>
                    <a:lnTo>
                      <a:pt x="388" y="1966"/>
                    </a:lnTo>
                    <a:lnTo>
                      <a:pt x="419" y="1951"/>
                    </a:lnTo>
                    <a:lnTo>
                      <a:pt x="486" y="1922"/>
                    </a:lnTo>
                    <a:lnTo>
                      <a:pt x="554" y="1895"/>
                    </a:lnTo>
                    <a:lnTo>
                      <a:pt x="587" y="1882"/>
                    </a:lnTo>
                    <a:lnTo>
                      <a:pt x="619" y="1870"/>
                    </a:lnTo>
                    <a:lnTo>
                      <a:pt x="649" y="1857"/>
                    </a:lnTo>
                    <a:lnTo>
                      <a:pt x="675" y="1843"/>
                    </a:lnTo>
                    <a:lnTo>
                      <a:pt x="699" y="1831"/>
                    </a:lnTo>
                    <a:lnTo>
                      <a:pt x="719" y="1818"/>
                    </a:lnTo>
                    <a:lnTo>
                      <a:pt x="726" y="1812"/>
                    </a:lnTo>
                    <a:lnTo>
                      <a:pt x="734" y="1806"/>
                    </a:lnTo>
                    <a:lnTo>
                      <a:pt x="739" y="1800"/>
                    </a:lnTo>
                    <a:lnTo>
                      <a:pt x="743" y="1793"/>
                    </a:lnTo>
                    <a:lnTo>
                      <a:pt x="756" y="1765"/>
                    </a:lnTo>
                    <a:lnTo>
                      <a:pt x="768" y="1735"/>
                    </a:lnTo>
                    <a:lnTo>
                      <a:pt x="773" y="1720"/>
                    </a:lnTo>
                    <a:lnTo>
                      <a:pt x="775" y="1705"/>
                    </a:lnTo>
                    <a:lnTo>
                      <a:pt x="778" y="1692"/>
                    </a:lnTo>
                    <a:lnTo>
                      <a:pt x="776" y="1681"/>
                    </a:lnTo>
                    <a:lnTo>
                      <a:pt x="776" y="1676"/>
                    </a:lnTo>
                    <a:lnTo>
                      <a:pt x="775" y="1672"/>
                    </a:lnTo>
                    <a:lnTo>
                      <a:pt x="773" y="1669"/>
                    </a:lnTo>
                    <a:lnTo>
                      <a:pt x="770" y="1666"/>
                    </a:lnTo>
                    <a:lnTo>
                      <a:pt x="766" y="1665"/>
                    </a:lnTo>
                    <a:lnTo>
                      <a:pt x="763" y="1664"/>
                    </a:lnTo>
                    <a:lnTo>
                      <a:pt x="758" y="1664"/>
                    </a:lnTo>
                    <a:lnTo>
                      <a:pt x="751" y="1665"/>
                    </a:lnTo>
                    <a:lnTo>
                      <a:pt x="745" y="1666"/>
                    </a:lnTo>
                    <a:lnTo>
                      <a:pt x="738" y="1670"/>
                    </a:lnTo>
                    <a:lnTo>
                      <a:pt x="730" y="1674"/>
                    </a:lnTo>
                    <a:lnTo>
                      <a:pt x="720" y="1679"/>
                    </a:lnTo>
                    <a:lnTo>
                      <a:pt x="699" y="1694"/>
                    </a:lnTo>
                    <a:lnTo>
                      <a:pt x="674" y="1714"/>
                    </a:lnTo>
                    <a:lnTo>
                      <a:pt x="627" y="1754"/>
                    </a:lnTo>
                    <a:lnTo>
                      <a:pt x="564" y="1806"/>
                    </a:lnTo>
                    <a:lnTo>
                      <a:pt x="494" y="1865"/>
                    </a:lnTo>
                    <a:lnTo>
                      <a:pt x="421" y="1922"/>
                    </a:lnTo>
                    <a:lnTo>
                      <a:pt x="386" y="1949"/>
                    </a:lnTo>
                    <a:lnTo>
                      <a:pt x="351" y="1973"/>
                    </a:lnTo>
                    <a:lnTo>
                      <a:pt x="318" y="1993"/>
                    </a:lnTo>
                    <a:lnTo>
                      <a:pt x="288" y="2009"/>
                    </a:lnTo>
                    <a:lnTo>
                      <a:pt x="275" y="2016"/>
                    </a:lnTo>
                    <a:lnTo>
                      <a:pt x="262" y="2021"/>
                    </a:lnTo>
                    <a:lnTo>
                      <a:pt x="250" y="2024"/>
                    </a:lnTo>
                    <a:lnTo>
                      <a:pt x="240" y="2026"/>
                    </a:lnTo>
                    <a:lnTo>
                      <a:pt x="230" y="2026"/>
                    </a:lnTo>
                    <a:lnTo>
                      <a:pt x="221" y="2024"/>
                    </a:lnTo>
                    <a:lnTo>
                      <a:pt x="215" y="2021"/>
                    </a:lnTo>
                    <a:lnTo>
                      <a:pt x="210" y="2016"/>
                    </a:lnTo>
                    <a:lnTo>
                      <a:pt x="205" y="2009"/>
                    </a:lnTo>
                    <a:lnTo>
                      <a:pt x="200" y="2002"/>
                    </a:lnTo>
                    <a:lnTo>
                      <a:pt x="196" y="1994"/>
                    </a:lnTo>
                    <a:lnTo>
                      <a:pt x="194" y="1986"/>
                    </a:lnTo>
                    <a:lnTo>
                      <a:pt x="187" y="1969"/>
                    </a:lnTo>
                    <a:lnTo>
                      <a:pt x="185" y="1952"/>
                    </a:lnTo>
                    <a:lnTo>
                      <a:pt x="182" y="1932"/>
                    </a:lnTo>
                    <a:lnTo>
                      <a:pt x="182" y="1913"/>
                    </a:lnTo>
                    <a:lnTo>
                      <a:pt x="184" y="1892"/>
                    </a:lnTo>
                    <a:lnTo>
                      <a:pt x="187" y="1872"/>
                    </a:lnTo>
                    <a:lnTo>
                      <a:pt x="191" y="1852"/>
                    </a:lnTo>
                    <a:lnTo>
                      <a:pt x="197" y="1832"/>
                    </a:lnTo>
                    <a:lnTo>
                      <a:pt x="204" y="1812"/>
                    </a:lnTo>
                    <a:lnTo>
                      <a:pt x="212" y="1793"/>
                    </a:lnTo>
                    <a:lnTo>
                      <a:pt x="221" y="1775"/>
                    </a:lnTo>
                    <a:lnTo>
                      <a:pt x="231" y="1759"/>
                    </a:lnTo>
                    <a:lnTo>
                      <a:pt x="242" y="1742"/>
                    </a:lnTo>
                    <a:lnTo>
                      <a:pt x="253" y="1729"/>
                    </a:lnTo>
                    <a:lnTo>
                      <a:pt x="265" y="1717"/>
                    </a:lnTo>
                    <a:lnTo>
                      <a:pt x="276" y="1706"/>
                    </a:lnTo>
                    <a:lnTo>
                      <a:pt x="288" y="1695"/>
                    </a:lnTo>
                    <a:lnTo>
                      <a:pt x="302" y="1684"/>
                    </a:lnTo>
                    <a:lnTo>
                      <a:pt x="331" y="1664"/>
                    </a:lnTo>
                    <a:lnTo>
                      <a:pt x="362" y="1644"/>
                    </a:lnTo>
                    <a:lnTo>
                      <a:pt x="396" y="1626"/>
                    </a:lnTo>
                    <a:lnTo>
                      <a:pt x="431" y="1609"/>
                    </a:lnTo>
                    <a:lnTo>
                      <a:pt x="466" y="1593"/>
                    </a:lnTo>
                    <a:lnTo>
                      <a:pt x="501" y="1578"/>
                    </a:lnTo>
                    <a:lnTo>
                      <a:pt x="569" y="1548"/>
                    </a:lnTo>
                    <a:lnTo>
                      <a:pt x="632" y="1519"/>
                    </a:lnTo>
                    <a:lnTo>
                      <a:pt x="659" y="1505"/>
                    </a:lnTo>
                    <a:lnTo>
                      <a:pt x="683" y="1491"/>
                    </a:lnTo>
                    <a:lnTo>
                      <a:pt x="693" y="1484"/>
                    </a:lnTo>
                    <a:lnTo>
                      <a:pt x="703" y="1476"/>
                    </a:lnTo>
                    <a:lnTo>
                      <a:pt x="711" y="1469"/>
                    </a:lnTo>
                    <a:lnTo>
                      <a:pt x="718" y="1461"/>
                    </a:lnTo>
                    <a:lnTo>
                      <a:pt x="731" y="1445"/>
                    </a:lnTo>
                    <a:lnTo>
                      <a:pt x="744" y="1425"/>
                    </a:lnTo>
                    <a:lnTo>
                      <a:pt x="756" y="1402"/>
                    </a:lnTo>
                    <a:lnTo>
                      <a:pt x="768" y="1377"/>
                    </a:lnTo>
                    <a:lnTo>
                      <a:pt x="778" y="1349"/>
                    </a:lnTo>
                    <a:lnTo>
                      <a:pt x="785" y="1323"/>
                    </a:lnTo>
                    <a:lnTo>
                      <a:pt x="793" y="1295"/>
                    </a:lnTo>
                    <a:lnTo>
                      <a:pt x="798" y="1271"/>
                    </a:lnTo>
                    <a:lnTo>
                      <a:pt x="800" y="1247"/>
                    </a:lnTo>
                    <a:lnTo>
                      <a:pt x="800" y="1226"/>
                    </a:lnTo>
                    <a:lnTo>
                      <a:pt x="799" y="1216"/>
                    </a:lnTo>
                    <a:lnTo>
                      <a:pt x="796" y="1208"/>
                    </a:lnTo>
                    <a:lnTo>
                      <a:pt x="794" y="1201"/>
                    </a:lnTo>
                    <a:lnTo>
                      <a:pt x="790" y="1194"/>
                    </a:lnTo>
                    <a:lnTo>
                      <a:pt x="786" y="1189"/>
                    </a:lnTo>
                    <a:lnTo>
                      <a:pt x="781" y="1187"/>
                    </a:lnTo>
                    <a:lnTo>
                      <a:pt x="775" y="1184"/>
                    </a:lnTo>
                    <a:lnTo>
                      <a:pt x="768" y="1184"/>
                    </a:lnTo>
                    <a:lnTo>
                      <a:pt x="759" y="1186"/>
                    </a:lnTo>
                    <a:lnTo>
                      <a:pt x="750" y="1188"/>
                    </a:lnTo>
                    <a:lnTo>
                      <a:pt x="740" y="1193"/>
                    </a:lnTo>
                    <a:lnTo>
                      <a:pt x="728" y="1201"/>
                    </a:lnTo>
                    <a:lnTo>
                      <a:pt x="716" y="1209"/>
                    </a:lnTo>
                    <a:lnTo>
                      <a:pt x="704" y="1218"/>
                    </a:lnTo>
                    <a:lnTo>
                      <a:pt x="693" y="1228"/>
                    </a:lnTo>
                    <a:lnTo>
                      <a:pt x="681" y="1239"/>
                    </a:lnTo>
                    <a:lnTo>
                      <a:pt x="659" y="1263"/>
                    </a:lnTo>
                    <a:lnTo>
                      <a:pt x="637" y="1288"/>
                    </a:lnTo>
                    <a:lnTo>
                      <a:pt x="593" y="1343"/>
                    </a:lnTo>
                    <a:lnTo>
                      <a:pt x="549" y="1399"/>
                    </a:lnTo>
                    <a:lnTo>
                      <a:pt x="527" y="1427"/>
                    </a:lnTo>
                    <a:lnTo>
                      <a:pt x="506" y="1454"/>
                    </a:lnTo>
                    <a:lnTo>
                      <a:pt x="483" y="1480"/>
                    </a:lnTo>
                    <a:lnTo>
                      <a:pt x="459" y="1505"/>
                    </a:lnTo>
                    <a:lnTo>
                      <a:pt x="437" y="1526"/>
                    </a:lnTo>
                    <a:lnTo>
                      <a:pt x="413" y="1546"/>
                    </a:lnTo>
                    <a:lnTo>
                      <a:pt x="401" y="1555"/>
                    </a:lnTo>
                    <a:lnTo>
                      <a:pt x="388" y="1563"/>
                    </a:lnTo>
                    <a:lnTo>
                      <a:pt x="376" y="1570"/>
                    </a:lnTo>
                    <a:lnTo>
                      <a:pt x="362" y="1576"/>
                    </a:lnTo>
                    <a:lnTo>
                      <a:pt x="338" y="1588"/>
                    </a:lnTo>
                    <a:lnTo>
                      <a:pt x="317" y="1599"/>
                    </a:lnTo>
                    <a:lnTo>
                      <a:pt x="297" y="1610"/>
                    </a:lnTo>
                    <a:lnTo>
                      <a:pt x="281" y="1621"/>
                    </a:lnTo>
                    <a:lnTo>
                      <a:pt x="267" y="1632"/>
                    </a:lnTo>
                    <a:lnTo>
                      <a:pt x="255" y="1644"/>
                    </a:lnTo>
                    <a:lnTo>
                      <a:pt x="243" y="1655"/>
                    </a:lnTo>
                    <a:lnTo>
                      <a:pt x="235" y="1665"/>
                    </a:lnTo>
                    <a:lnTo>
                      <a:pt x="220" y="1685"/>
                    </a:lnTo>
                    <a:lnTo>
                      <a:pt x="207" y="1702"/>
                    </a:lnTo>
                    <a:lnTo>
                      <a:pt x="202" y="1711"/>
                    </a:lnTo>
                    <a:lnTo>
                      <a:pt x="196" y="1717"/>
                    </a:lnTo>
                    <a:lnTo>
                      <a:pt x="191" y="1724"/>
                    </a:lnTo>
                    <a:lnTo>
                      <a:pt x="185" y="1729"/>
                    </a:lnTo>
                    <a:lnTo>
                      <a:pt x="181" y="1731"/>
                    </a:lnTo>
                    <a:lnTo>
                      <a:pt x="179" y="1732"/>
                    </a:lnTo>
                    <a:lnTo>
                      <a:pt x="176" y="1732"/>
                    </a:lnTo>
                    <a:lnTo>
                      <a:pt x="174" y="1731"/>
                    </a:lnTo>
                    <a:lnTo>
                      <a:pt x="171" y="1729"/>
                    </a:lnTo>
                    <a:lnTo>
                      <a:pt x="169" y="1725"/>
                    </a:lnTo>
                    <a:lnTo>
                      <a:pt x="167" y="1721"/>
                    </a:lnTo>
                    <a:lnTo>
                      <a:pt x="166" y="1716"/>
                    </a:lnTo>
                    <a:lnTo>
                      <a:pt x="164" y="1702"/>
                    </a:lnTo>
                    <a:lnTo>
                      <a:pt x="164" y="1687"/>
                    </a:lnTo>
                    <a:lnTo>
                      <a:pt x="164" y="1669"/>
                    </a:lnTo>
                    <a:lnTo>
                      <a:pt x="166" y="1647"/>
                    </a:lnTo>
                    <a:lnTo>
                      <a:pt x="170" y="1626"/>
                    </a:lnTo>
                    <a:lnTo>
                      <a:pt x="175" y="1603"/>
                    </a:lnTo>
                    <a:lnTo>
                      <a:pt x="181" y="1578"/>
                    </a:lnTo>
                    <a:lnTo>
                      <a:pt x="190" y="1551"/>
                    </a:lnTo>
                    <a:lnTo>
                      <a:pt x="201" y="1526"/>
                    </a:lnTo>
                    <a:lnTo>
                      <a:pt x="214" y="1501"/>
                    </a:lnTo>
                    <a:lnTo>
                      <a:pt x="227" y="1476"/>
                    </a:lnTo>
                    <a:lnTo>
                      <a:pt x="243" y="1453"/>
                    </a:lnTo>
                    <a:lnTo>
                      <a:pt x="296" y="1389"/>
                    </a:lnTo>
                    <a:lnTo>
                      <a:pt x="365" y="1309"/>
                    </a:lnTo>
                    <a:lnTo>
                      <a:pt x="442" y="1221"/>
                    </a:lnTo>
                    <a:lnTo>
                      <a:pt x="522" y="1127"/>
                    </a:lnTo>
                    <a:lnTo>
                      <a:pt x="598" y="1037"/>
                    </a:lnTo>
                    <a:lnTo>
                      <a:pt x="664" y="955"/>
                    </a:lnTo>
                    <a:lnTo>
                      <a:pt x="691" y="919"/>
                    </a:lnTo>
                    <a:lnTo>
                      <a:pt x="715" y="887"/>
                    </a:lnTo>
                    <a:lnTo>
                      <a:pt x="724" y="872"/>
                    </a:lnTo>
                    <a:lnTo>
                      <a:pt x="733" y="860"/>
                    </a:lnTo>
                    <a:lnTo>
                      <a:pt x="739" y="849"/>
                    </a:lnTo>
                    <a:lnTo>
                      <a:pt x="743" y="840"/>
                    </a:lnTo>
                    <a:lnTo>
                      <a:pt x="760" y="801"/>
                    </a:lnTo>
                    <a:lnTo>
                      <a:pt x="776" y="761"/>
                    </a:lnTo>
                    <a:lnTo>
                      <a:pt x="783" y="743"/>
                    </a:lnTo>
                    <a:lnTo>
                      <a:pt x="788" y="725"/>
                    </a:lnTo>
                    <a:lnTo>
                      <a:pt x="790" y="709"/>
                    </a:lnTo>
                    <a:lnTo>
                      <a:pt x="790" y="696"/>
                    </a:lnTo>
                    <a:lnTo>
                      <a:pt x="790" y="691"/>
                    </a:lnTo>
                    <a:lnTo>
                      <a:pt x="788" y="688"/>
                    </a:lnTo>
                    <a:lnTo>
                      <a:pt x="785" y="685"/>
                    </a:lnTo>
                    <a:lnTo>
                      <a:pt x="781" y="683"/>
                    </a:lnTo>
                    <a:lnTo>
                      <a:pt x="778" y="683"/>
                    </a:lnTo>
                    <a:lnTo>
                      <a:pt x="771" y="683"/>
                    </a:lnTo>
                    <a:lnTo>
                      <a:pt x="765" y="685"/>
                    </a:lnTo>
                    <a:lnTo>
                      <a:pt x="758" y="689"/>
                    </a:lnTo>
                    <a:lnTo>
                      <a:pt x="749" y="694"/>
                    </a:lnTo>
                    <a:lnTo>
                      <a:pt x="739" y="700"/>
                    </a:lnTo>
                    <a:lnTo>
                      <a:pt x="728" y="709"/>
                    </a:lnTo>
                    <a:lnTo>
                      <a:pt x="714" y="719"/>
                    </a:lnTo>
                    <a:lnTo>
                      <a:pt x="685" y="745"/>
                    </a:lnTo>
                    <a:lnTo>
                      <a:pt x="649" y="780"/>
                    </a:lnTo>
                    <a:lnTo>
                      <a:pt x="630" y="800"/>
                    </a:lnTo>
                    <a:lnTo>
                      <a:pt x="613" y="820"/>
                    </a:lnTo>
                    <a:lnTo>
                      <a:pt x="595" y="840"/>
                    </a:lnTo>
                    <a:lnTo>
                      <a:pt x="580" y="861"/>
                    </a:lnTo>
                    <a:lnTo>
                      <a:pt x="565" y="882"/>
                    </a:lnTo>
                    <a:lnTo>
                      <a:pt x="552" y="904"/>
                    </a:lnTo>
                    <a:lnTo>
                      <a:pt x="538" y="925"/>
                    </a:lnTo>
                    <a:lnTo>
                      <a:pt x="525" y="946"/>
                    </a:lnTo>
                    <a:lnTo>
                      <a:pt x="502" y="988"/>
                    </a:lnTo>
                    <a:lnTo>
                      <a:pt x="481" y="1031"/>
                    </a:lnTo>
                    <a:lnTo>
                      <a:pt x="461" y="1073"/>
                    </a:lnTo>
                    <a:lnTo>
                      <a:pt x="441" y="1113"/>
                    </a:lnTo>
                    <a:lnTo>
                      <a:pt x="421" y="1153"/>
                    </a:lnTo>
                    <a:lnTo>
                      <a:pt x="399" y="1189"/>
                    </a:lnTo>
                    <a:lnTo>
                      <a:pt x="388" y="1207"/>
                    </a:lnTo>
                    <a:lnTo>
                      <a:pt x="377" y="1224"/>
                    </a:lnTo>
                    <a:lnTo>
                      <a:pt x="366" y="1241"/>
                    </a:lnTo>
                    <a:lnTo>
                      <a:pt x="353" y="1256"/>
                    </a:lnTo>
                    <a:lnTo>
                      <a:pt x="340" y="1271"/>
                    </a:lnTo>
                    <a:lnTo>
                      <a:pt x="326" y="1283"/>
                    </a:lnTo>
                    <a:lnTo>
                      <a:pt x="312" y="1297"/>
                    </a:lnTo>
                    <a:lnTo>
                      <a:pt x="296" y="1308"/>
                    </a:lnTo>
                    <a:lnTo>
                      <a:pt x="280" y="1319"/>
                    </a:lnTo>
                    <a:lnTo>
                      <a:pt x="262" y="1328"/>
                    </a:lnTo>
                    <a:lnTo>
                      <a:pt x="243" y="1337"/>
                    </a:lnTo>
                    <a:lnTo>
                      <a:pt x="224" y="1343"/>
                    </a:lnTo>
                    <a:lnTo>
                      <a:pt x="205" y="1349"/>
                    </a:lnTo>
                    <a:lnTo>
                      <a:pt x="189" y="1352"/>
                    </a:lnTo>
                    <a:lnTo>
                      <a:pt x="172" y="1352"/>
                    </a:lnTo>
                    <a:lnTo>
                      <a:pt x="159" y="1350"/>
                    </a:lnTo>
                    <a:lnTo>
                      <a:pt x="147" y="1347"/>
                    </a:lnTo>
                    <a:lnTo>
                      <a:pt x="136" y="1340"/>
                    </a:lnTo>
                    <a:lnTo>
                      <a:pt x="127" y="1333"/>
                    </a:lnTo>
                    <a:lnTo>
                      <a:pt x="120" y="1324"/>
                    </a:lnTo>
                    <a:lnTo>
                      <a:pt x="114" y="1313"/>
                    </a:lnTo>
                    <a:lnTo>
                      <a:pt x="109" y="1300"/>
                    </a:lnTo>
                    <a:lnTo>
                      <a:pt x="105" y="1287"/>
                    </a:lnTo>
                    <a:lnTo>
                      <a:pt x="102" y="1272"/>
                    </a:lnTo>
                    <a:lnTo>
                      <a:pt x="101" y="1256"/>
                    </a:lnTo>
                    <a:lnTo>
                      <a:pt x="101" y="1239"/>
                    </a:lnTo>
                    <a:lnTo>
                      <a:pt x="101" y="1222"/>
                    </a:lnTo>
                    <a:lnTo>
                      <a:pt x="102" y="1203"/>
                    </a:lnTo>
                    <a:lnTo>
                      <a:pt x="109" y="1164"/>
                    </a:lnTo>
                    <a:lnTo>
                      <a:pt x="116" y="1126"/>
                    </a:lnTo>
                    <a:lnTo>
                      <a:pt x="126" y="1086"/>
                    </a:lnTo>
                    <a:lnTo>
                      <a:pt x="137" y="1047"/>
                    </a:lnTo>
                    <a:lnTo>
                      <a:pt x="151" y="1010"/>
                    </a:lnTo>
                    <a:lnTo>
                      <a:pt x="164" y="975"/>
                    </a:lnTo>
                    <a:lnTo>
                      <a:pt x="177" y="945"/>
                    </a:lnTo>
                    <a:lnTo>
                      <a:pt x="190" y="919"/>
                    </a:lnTo>
                    <a:lnTo>
                      <a:pt x="204" y="892"/>
                    </a:lnTo>
                    <a:lnTo>
                      <a:pt x="217" y="867"/>
                    </a:lnTo>
                    <a:lnTo>
                      <a:pt x="232" y="844"/>
                    </a:lnTo>
                    <a:lnTo>
                      <a:pt x="246" y="821"/>
                    </a:lnTo>
                    <a:lnTo>
                      <a:pt x="261" y="800"/>
                    </a:lnTo>
                    <a:lnTo>
                      <a:pt x="276" y="780"/>
                    </a:lnTo>
                    <a:lnTo>
                      <a:pt x="291" y="760"/>
                    </a:lnTo>
                    <a:lnTo>
                      <a:pt x="305" y="743"/>
                    </a:lnTo>
                    <a:lnTo>
                      <a:pt x="335" y="709"/>
                    </a:lnTo>
                    <a:lnTo>
                      <a:pt x="365" y="679"/>
                    </a:lnTo>
                    <a:lnTo>
                      <a:pt x="393" y="651"/>
                    </a:lnTo>
                    <a:lnTo>
                      <a:pt x="422" y="625"/>
                    </a:lnTo>
                    <a:lnTo>
                      <a:pt x="478" y="580"/>
                    </a:lnTo>
                    <a:lnTo>
                      <a:pt x="529" y="540"/>
                    </a:lnTo>
                    <a:lnTo>
                      <a:pt x="553" y="520"/>
                    </a:lnTo>
                    <a:lnTo>
                      <a:pt x="575" y="500"/>
                    </a:lnTo>
                    <a:lnTo>
                      <a:pt x="595" y="480"/>
                    </a:lnTo>
                    <a:lnTo>
                      <a:pt x="614" y="459"/>
                    </a:lnTo>
                    <a:lnTo>
                      <a:pt x="649" y="412"/>
                    </a:lnTo>
                    <a:lnTo>
                      <a:pt x="681" y="364"/>
                    </a:lnTo>
                    <a:lnTo>
                      <a:pt x="695" y="342"/>
                    </a:lnTo>
                    <a:lnTo>
                      <a:pt x="708" y="319"/>
                    </a:lnTo>
                    <a:lnTo>
                      <a:pt x="719" y="298"/>
                    </a:lnTo>
                    <a:lnTo>
                      <a:pt x="726" y="280"/>
                    </a:lnTo>
                    <a:lnTo>
                      <a:pt x="733" y="263"/>
                    </a:lnTo>
                    <a:lnTo>
                      <a:pt x="735" y="248"/>
                    </a:lnTo>
                    <a:lnTo>
                      <a:pt x="735" y="242"/>
                    </a:lnTo>
                    <a:lnTo>
                      <a:pt x="734" y="236"/>
                    </a:lnTo>
                    <a:lnTo>
                      <a:pt x="733" y="231"/>
                    </a:lnTo>
                    <a:lnTo>
                      <a:pt x="730" y="227"/>
                    </a:lnTo>
                    <a:lnTo>
                      <a:pt x="726" y="223"/>
                    </a:lnTo>
                    <a:lnTo>
                      <a:pt x="721" y="221"/>
                    </a:lnTo>
                    <a:lnTo>
                      <a:pt x="715" y="220"/>
                    </a:lnTo>
                    <a:lnTo>
                      <a:pt x="709" y="218"/>
                    </a:lnTo>
                    <a:lnTo>
                      <a:pt x="700" y="220"/>
                    </a:lnTo>
                    <a:lnTo>
                      <a:pt x="691" y="221"/>
                    </a:lnTo>
                    <a:lnTo>
                      <a:pt x="680" y="223"/>
                    </a:lnTo>
                    <a:lnTo>
                      <a:pt x="669" y="227"/>
                    </a:lnTo>
                    <a:lnTo>
                      <a:pt x="645" y="235"/>
                    </a:lnTo>
                    <a:lnTo>
                      <a:pt x="622" y="243"/>
                    </a:lnTo>
                    <a:lnTo>
                      <a:pt x="600" y="253"/>
                    </a:lnTo>
                    <a:lnTo>
                      <a:pt x="580" y="265"/>
                    </a:lnTo>
                    <a:lnTo>
                      <a:pt x="560" y="276"/>
                    </a:lnTo>
                    <a:lnTo>
                      <a:pt x="542" y="289"/>
                    </a:lnTo>
                    <a:lnTo>
                      <a:pt x="524" y="303"/>
                    </a:lnTo>
                    <a:lnTo>
                      <a:pt x="508" y="318"/>
                    </a:lnTo>
                    <a:lnTo>
                      <a:pt x="493" y="333"/>
                    </a:lnTo>
                    <a:lnTo>
                      <a:pt x="478" y="349"/>
                    </a:lnTo>
                    <a:lnTo>
                      <a:pt x="464" y="367"/>
                    </a:lnTo>
                    <a:lnTo>
                      <a:pt x="451" y="384"/>
                    </a:lnTo>
                    <a:lnTo>
                      <a:pt x="438" y="402"/>
                    </a:lnTo>
                    <a:lnTo>
                      <a:pt x="426" y="419"/>
                    </a:lnTo>
                    <a:lnTo>
                      <a:pt x="414" y="438"/>
                    </a:lnTo>
                    <a:lnTo>
                      <a:pt x="404" y="457"/>
                    </a:lnTo>
                    <a:lnTo>
                      <a:pt x="383" y="495"/>
                    </a:lnTo>
                    <a:lnTo>
                      <a:pt x="366" y="533"/>
                    </a:lnTo>
                    <a:lnTo>
                      <a:pt x="348" y="572"/>
                    </a:lnTo>
                    <a:lnTo>
                      <a:pt x="332" y="608"/>
                    </a:lnTo>
                    <a:lnTo>
                      <a:pt x="316" y="644"/>
                    </a:lnTo>
                    <a:lnTo>
                      <a:pt x="301" y="678"/>
                    </a:lnTo>
                    <a:lnTo>
                      <a:pt x="285" y="708"/>
                    </a:lnTo>
                    <a:lnTo>
                      <a:pt x="268" y="735"/>
                    </a:lnTo>
                    <a:lnTo>
                      <a:pt x="236" y="791"/>
                    </a:lnTo>
                    <a:lnTo>
                      <a:pt x="197" y="860"/>
                    </a:lnTo>
                    <a:lnTo>
                      <a:pt x="177" y="895"/>
                    </a:lnTo>
                    <a:lnTo>
                      <a:pt x="155" y="929"/>
                    </a:lnTo>
                    <a:lnTo>
                      <a:pt x="134" y="962"/>
                    </a:lnTo>
                    <a:lnTo>
                      <a:pt x="112" y="991"/>
                    </a:lnTo>
                    <a:lnTo>
                      <a:pt x="102" y="1003"/>
                    </a:lnTo>
                    <a:lnTo>
                      <a:pt x="92" y="1016"/>
                    </a:lnTo>
                    <a:lnTo>
                      <a:pt x="83" y="1026"/>
                    </a:lnTo>
                    <a:lnTo>
                      <a:pt x="74" y="1035"/>
                    </a:lnTo>
                    <a:lnTo>
                      <a:pt x="64" y="1041"/>
                    </a:lnTo>
                    <a:lnTo>
                      <a:pt x="55" y="1046"/>
                    </a:lnTo>
                    <a:lnTo>
                      <a:pt x="48" y="1048"/>
                    </a:lnTo>
                    <a:lnTo>
                      <a:pt x="39" y="1050"/>
                    </a:lnTo>
                    <a:lnTo>
                      <a:pt x="33" y="1047"/>
                    </a:lnTo>
                    <a:lnTo>
                      <a:pt x="25" y="1042"/>
                    </a:lnTo>
                    <a:lnTo>
                      <a:pt x="20" y="1036"/>
                    </a:lnTo>
                    <a:lnTo>
                      <a:pt x="14" y="1026"/>
                    </a:lnTo>
                    <a:lnTo>
                      <a:pt x="10" y="1012"/>
                    </a:lnTo>
                    <a:lnTo>
                      <a:pt x="6" y="996"/>
                    </a:lnTo>
                    <a:lnTo>
                      <a:pt x="4" y="976"/>
                    </a:lnTo>
                    <a:lnTo>
                      <a:pt x="1" y="953"/>
                    </a:lnTo>
                    <a:lnTo>
                      <a:pt x="0" y="927"/>
                    </a:lnTo>
                    <a:lnTo>
                      <a:pt x="0" y="902"/>
                    </a:lnTo>
                    <a:lnTo>
                      <a:pt x="0" y="876"/>
                    </a:lnTo>
                    <a:lnTo>
                      <a:pt x="1" y="851"/>
                    </a:lnTo>
                    <a:lnTo>
                      <a:pt x="4" y="825"/>
                    </a:lnTo>
                    <a:lnTo>
                      <a:pt x="6" y="799"/>
                    </a:lnTo>
                    <a:lnTo>
                      <a:pt x="10" y="774"/>
                    </a:lnTo>
                    <a:lnTo>
                      <a:pt x="14" y="748"/>
                    </a:lnTo>
                    <a:lnTo>
                      <a:pt x="19" y="723"/>
                    </a:lnTo>
                    <a:lnTo>
                      <a:pt x="25" y="698"/>
                    </a:lnTo>
                    <a:lnTo>
                      <a:pt x="31" y="673"/>
                    </a:lnTo>
                    <a:lnTo>
                      <a:pt x="38" y="648"/>
                    </a:lnTo>
                    <a:lnTo>
                      <a:pt x="54" y="599"/>
                    </a:lnTo>
                    <a:lnTo>
                      <a:pt x="71" y="550"/>
                    </a:lnTo>
                    <a:lnTo>
                      <a:pt x="90" y="504"/>
                    </a:lnTo>
                    <a:lnTo>
                      <a:pt x="111" y="460"/>
                    </a:lnTo>
                    <a:lnTo>
                      <a:pt x="134" y="418"/>
                    </a:lnTo>
                    <a:lnTo>
                      <a:pt x="157" y="377"/>
                    </a:lnTo>
                    <a:lnTo>
                      <a:pt x="182" y="339"/>
                    </a:lnTo>
                    <a:lnTo>
                      <a:pt x="207" y="303"/>
                    </a:lnTo>
                    <a:lnTo>
                      <a:pt x="232" y="271"/>
                    </a:lnTo>
                    <a:lnTo>
                      <a:pt x="258" y="241"/>
                    </a:lnTo>
                    <a:lnTo>
                      <a:pt x="285" y="213"/>
                    </a:lnTo>
                    <a:lnTo>
                      <a:pt x="313" y="187"/>
                    </a:lnTo>
                    <a:lnTo>
                      <a:pt x="342" y="161"/>
                    </a:lnTo>
                    <a:lnTo>
                      <a:pt x="371" y="135"/>
                    </a:lnTo>
                    <a:lnTo>
                      <a:pt x="401" y="111"/>
                    </a:lnTo>
                    <a:lnTo>
                      <a:pt x="432" y="89"/>
                    </a:lnTo>
                    <a:lnTo>
                      <a:pt x="463" y="69"/>
                    </a:lnTo>
                    <a:lnTo>
                      <a:pt x="494" y="50"/>
                    </a:lnTo>
                    <a:lnTo>
                      <a:pt x="527" y="34"/>
                    </a:lnTo>
                    <a:lnTo>
                      <a:pt x="558" y="21"/>
                    </a:lnTo>
                    <a:lnTo>
                      <a:pt x="573" y="15"/>
                    </a:lnTo>
                    <a:lnTo>
                      <a:pt x="589" y="11"/>
                    </a:lnTo>
                    <a:lnTo>
                      <a:pt x="604" y="7"/>
                    </a:lnTo>
                    <a:lnTo>
                      <a:pt x="620" y="4"/>
                    </a:lnTo>
                    <a:lnTo>
                      <a:pt x="635" y="1"/>
                    </a:lnTo>
                    <a:lnTo>
                      <a:pt x="650" y="0"/>
                    </a:lnTo>
                    <a:lnTo>
                      <a:pt x="665" y="0"/>
                    </a:lnTo>
                    <a:lnTo>
                      <a:pt x="680" y="1"/>
                    </a:lnTo>
                    <a:lnTo>
                      <a:pt x="695" y="2"/>
                    </a:lnTo>
                    <a:lnTo>
                      <a:pt x="710" y="5"/>
                    </a:lnTo>
                    <a:lnTo>
                      <a:pt x="724" y="9"/>
                    </a:lnTo>
                    <a:lnTo>
                      <a:pt x="738" y="14"/>
                    </a:lnTo>
                    <a:lnTo>
                      <a:pt x="754" y="19"/>
                    </a:lnTo>
                    <a:lnTo>
                      <a:pt x="795" y="25"/>
                    </a:lnTo>
                    <a:lnTo>
                      <a:pt x="807" y="26"/>
                    </a:lnTo>
                    <a:lnTo>
                      <a:pt x="821" y="27"/>
                    </a:lnTo>
                    <a:lnTo>
                      <a:pt x="836" y="27"/>
                    </a:lnTo>
                    <a:lnTo>
                      <a:pt x="850" y="26"/>
                    </a:lnTo>
                    <a:lnTo>
                      <a:pt x="866" y="25"/>
                    </a:lnTo>
                    <a:lnTo>
                      <a:pt x="881" y="22"/>
                    </a:lnTo>
                    <a:lnTo>
                      <a:pt x="896" y="19"/>
                    </a:lnTo>
                    <a:lnTo>
                      <a:pt x="911" y="14"/>
                    </a:lnTo>
                    <a:lnTo>
                      <a:pt x="926" y="10"/>
                    </a:lnTo>
                    <a:lnTo>
                      <a:pt x="941" y="6"/>
                    </a:lnTo>
                    <a:lnTo>
                      <a:pt x="956" y="4"/>
                    </a:lnTo>
                    <a:lnTo>
                      <a:pt x="971" y="1"/>
                    </a:lnTo>
                    <a:lnTo>
                      <a:pt x="987" y="0"/>
                    </a:lnTo>
                    <a:lnTo>
                      <a:pt x="1003" y="0"/>
                    </a:lnTo>
                    <a:lnTo>
                      <a:pt x="1020" y="0"/>
                    </a:lnTo>
                    <a:lnTo>
                      <a:pt x="1036" y="2"/>
                    </a:lnTo>
                    <a:lnTo>
                      <a:pt x="1053" y="6"/>
                    </a:lnTo>
                    <a:lnTo>
                      <a:pt x="1071" y="10"/>
                    </a:lnTo>
                    <a:lnTo>
                      <a:pt x="1089" y="16"/>
                    </a:lnTo>
                    <a:lnTo>
                      <a:pt x="1107" y="24"/>
                    </a:lnTo>
                    <a:lnTo>
                      <a:pt x="1127" y="32"/>
                    </a:lnTo>
                    <a:lnTo>
                      <a:pt x="1146" y="42"/>
                    </a:lnTo>
                    <a:lnTo>
                      <a:pt x="1167" y="55"/>
                    </a:lnTo>
                    <a:lnTo>
                      <a:pt x="1188" y="69"/>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37" name="Freeform 80">
                <a:extLst>
                  <a:ext uri="{FF2B5EF4-FFF2-40B4-BE49-F238E27FC236}">
                    <a16:creationId xmlns:a16="http://schemas.microsoft.com/office/drawing/2014/main" xmlns="" id="{310C4975-A318-B007-74AF-4B59CE903150}"/>
                  </a:ext>
                </a:extLst>
              </p:cNvPr>
              <p:cNvSpPr>
                <a:spLocks/>
              </p:cNvSpPr>
              <p:nvPr/>
            </p:nvSpPr>
            <p:spPr bwMode="auto">
              <a:xfrm>
                <a:off x="2813" y="2346"/>
                <a:ext cx="139" cy="172"/>
              </a:xfrm>
              <a:custGeom>
                <a:avLst/>
                <a:gdLst>
                  <a:gd name="T0" fmla="*/ 0 w 694"/>
                  <a:gd name="T1" fmla="*/ 0 h 861"/>
                  <a:gd name="T2" fmla="*/ 0 w 694"/>
                  <a:gd name="T3" fmla="*/ 0 h 861"/>
                  <a:gd name="T4" fmla="*/ 0 w 694"/>
                  <a:gd name="T5" fmla="*/ 0 h 861"/>
                  <a:gd name="T6" fmla="*/ 0 w 694"/>
                  <a:gd name="T7" fmla="*/ 0 h 861"/>
                  <a:gd name="T8" fmla="*/ 0 w 694"/>
                  <a:gd name="T9" fmla="*/ 0 h 861"/>
                  <a:gd name="T10" fmla="*/ 0 w 694"/>
                  <a:gd name="T11" fmla="*/ 0 h 861"/>
                  <a:gd name="T12" fmla="*/ 0 w 694"/>
                  <a:gd name="T13" fmla="*/ 0 h 861"/>
                  <a:gd name="T14" fmla="*/ 0 w 694"/>
                  <a:gd name="T15" fmla="*/ 0 h 861"/>
                  <a:gd name="T16" fmla="*/ 0 w 694"/>
                  <a:gd name="T17" fmla="*/ 0 h 861"/>
                  <a:gd name="T18" fmla="*/ 0 w 694"/>
                  <a:gd name="T19" fmla="*/ 0 h 861"/>
                  <a:gd name="T20" fmla="*/ 0 w 694"/>
                  <a:gd name="T21" fmla="*/ 0 h 861"/>
                  <a:gd name="T22" fmla="*/ 0 w 694"/>
                  <a:gd name="T23" fmla="*/ 0 h 861"/>
                  <a:gd name="T24" fmla="*/ 0 w 694"/>
                  <a:gd name="T25" fmla="*/ 0 h 861"/>
                  <a:gd name="T26" fmla="*/ 0 w 694"/>
                  <a:gd name="T27" fmla="*/ 0 h 861"/>
                  <a:gd name="T28" fmla="*/ 0 w 694"/>
                  <a:gd name="T29" fmla="*/ 0 h 861"/>
                  <a:gd name="T30" fmla="*/ 0 w 694"/>
                  <a:gd name="T31" fmla="*/ 0 h 861"/>
                  <a:gd name="T32" fmla="*/ 0 w 694"/>
                  <a:gd name="T33" fmla="*/ 0 h 861"/>
                  <a:gd name="T34" fmla="*/ 0 w 694"/>
                  <a:gd name="T35" fmla="*/ 0 h 861"/>
                  <a:gd name="T36" fmla="*/ 0 w 694"/>
                  <a:gd name="T37" fmla="*/ 0 h 861"/>
                  <a:gd name="T38" fmla="*/ 0 w 694"/>
                  <a:gd name="T39" fmla="*/ 0 h 861"/>
                  <a:gd name="T40" fmla="*/ 0 w 694"/>
                  <a:gd name="T41" fmla="*/ 0 h 861"/>
                  <a:gd name="T42" fmla="*/ 0 w 694"/>
                  <a:gd name="T43" fmla="*/ 0 h 861"/>
                  <a:gd name="T44" fmla="*/ 0 w 694"/>
                  <a:gd name="T45" fmla="*/ 0 h 861"/>
                  <a:gd name="T46" fmla="*/ 0 w 694"/>
                  <a:gd name="T47" fmla="*/ 0 h 861"/>
                  <a:gd name="T48" fmla="*/ 0 w 694"/>
                  <a:gd name="T49" fmla="*/ 0 h 861"/>
                  <a:gd name="T50" fmla="*/ 0 w 694"/>
                  <a:gd name="T51" fmla="*/ 0 h 861"/>
                  <a:gd name="T52" fmla="*/ 0 w 694"/>
                  <a:gd name="T53" fmla="*/ 0 h 861"/>
                  <a:gd name="T54" fmla="*/ 0 w 694"/>
                  <a:gd name="T55" fmla="*/ 0 h 861"/>
                  <a:gd name="T56" fmla="*/ 0 w 694"/>
                  <a:gd name="T57" fmla="*/ 0 h 861"/>
                  <a:gd name="T58" fmla="*/ 0 w 694"/>
                  <a:gd name="T59" fmla="*/ 0 h 861"/>
                  <a:gd name="T60" fmla="*/ 0 w 694"/>
                  <a:gd name="T61" fmla="*/ 0 h 861"/>
                  <a:gd name="T62" fmla="*/ 0 w 694"/>
                  <a:gd name="T63" fmla="*/ 0 h 861"/>
                  <a:gd name="T64" fmla="*/ 0 w 694"/>
                  <a:gd name="T65" fmla="*/ 0 h 861"/>
                  <a:gd name="T66" fmla="*/ 0 w 694"/>
                  <a:gd name="T67" fmla="*/ 0 h 861"/>
                  <a:gd name="T68" fmla="*/ 0 w 694"/>
                  <a:gd name="T69" fmla="*/ 0 h 861"/>
                  <a:gd name="T70" fmla="*/ 0 w 694"/>
                  <a:gd name="T71" fmla="*/ 0 h 861"/>
                  <a:gd name="T72" fmla="*/ 0 w 694"/>
                  <a:gd name="T73" fmla="*/ 0 h 861"/>
                  <a:gd name="T74" fmla="*/ 0 w 694"/>
                  <a:gd name="T75" fmla="*/ 0 h 861"/>
                  <a:gd name="T76" fmla="*/ 0 w 694"/>
                  <a:gd name="T77" fmla="*/ 0 h 8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861"/>
                  <a:gd name="T119" fmla="*/ 694 w 694"/>
                  <a:gd name="T120" fmla="*/ 861 h 8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861">
                    <a:moveTo>
                      <a:pt x="42" y="0"/>
                    </a:moveTo>
                    <a:lnTo>
                      <a:pt x="52" y="0"/>
                    </a:lnTo>
                    <a:lnTo>
                      <a:pt x="64" y="2"/>
                    </a:lnTo>
                    <a:lnTo>
                      <a:pt x="77" y="7"/>
                    </a:lnTo>
                    <a:lnTo>
                      <a:pt x="92" y="12"/>
                    </a:lnTo>
                    <a:lnTo>
                      <a:pt x="107" y="21"/>
                    </a:lnTo>
                    <a:lnTo>
                      <a:pt x="123" y="30"/>
                    </a:lnTo>
                    <a:lnTo>
                      <a:pt x="140" y="40"/>
                    </a:lnTo>
                    <a:lnTo>
                      <a:pt x="158" y="52"/>
                    </a:lnTo>
                    <a:lnTo>
                      <a:pt x="196" y="81"/>
                    </a:lnTo>
                    <a:lnTo>
                      <a:pt x="238" y="113"/>
                    </a:lnTo>
                    <a:lnTo>
                      <a:pt x="280" y="152"/>
                    </a:lnTo>
                    <a:lnTo>
                      <a:pt x="322" y="193"/>
                    </a:lnTo>
                    <a:lnTo>
                      <a:pt x="366" y="238"/>
                    </a:lnTo>
                    <a:lnTo>
                      <a:pt x="408" y="285"/>
                    </a:lnTo>
                    <a:lnTo>
                      <a:pt x="430" y="310"/>
                    </a:lnTo>
                    <a:lnTo>
                      <a:pt x="450" y="335"/>
                    </a:lnTo>
                    <a:lnTo>
                      <a:pt x="470" y="360"/>
                    </a:lnTo>
                    <a:lnTo>
                      <a:pt x="490" y="387"/>
                    </a:lnTo>
                    <a:lnTo>
                      <a:pt x="508" y="413"/>
                    </a:lnTo>
                    <a:lnTo>
                      <a:pt x="527" y="439"/>
                    </a:lnTo>
                    <a:lnTo>
                      <a:pt x="545" y="466"/>
                    </a:lnTo>
                    <a:lnTo>
                      <a:pt x="561" y="493"/>
                    </a:lnTo>
                    <a:lnTo>
                      <a:pt x="576" y="519"/>
                    </a:lnTo>
                    <a:lnTo>
                      <a:pt x="589" y="545"/>
                    </a:lnTo>
                    <a:lnTo>
                      <a:pt x="603" y="571"/>
                    </a:lnTo>
                    <a:lnTo>
                      <a:pt x="614" y="597"/>
                    </a:lnTo>
                    <a:lnTo>
                      <a:pt x="636" y="647"/>
                    </a:lnTo>
                    <a:lnTo>
                      <a:pt x="654" y="691"/>
                    </a:lnTo>
                    <a:lnTo>
                      <a:pt x="668" y="731"/>
                    </a:lnTo>
                    <a:lnTo>
                      <a:pt x="679" y="766"/>
                    </a:lnTo>
                    <a:lnTo>
                      <a:pt x="687" y="795"/>
                    </a:lnTo>
                    <a:lnTo>
                      <a:pt x="693" y="818"/>
                    </a:lnTo>
                    <a:lnTo>
                      <a:pt x="694" y="837"/>
                    </a:lnTo>
                    <a:lnTo>
                      <a:pt x="694" y="851"/>
                    </a:lnTo>
                    <a:lnTo>
                      <a:pt x="693" y="856"/>
                    </a:lnTo>
                    <a:lnTo>
                      <a:pt x="692" y="858"/>
                    </a:lnTo>
                    <a:lnTo>
                      <a:pt x="689" y="861"/>
                    </a:lnTo>
                    <a:lnTo>
                      <a:pt x="687" y="861"/>
                    </a:lnTo>
                    <a:lnTo>
                      <a:pt x="683" y="861"/>
                    </a:lnTo>
                    <a:lnTo>
                      <a:pt x="679" y="858"/>
                    </a:lnTo>
                    <a:lnTo>
                      <a:pt x="674" y="855"/>
                    </a:lnTo>
                    <a:lnTo>
                      <a:pt x="669" y="850"/>
                    </a:lnTo>
                    <a:lnTo>
                      <a:pt x="658" y="835"/>
                    </a:lnTo>
                    <a:lnTo>
                      <a:pt x="646" y="815"/>
                    </a:lnTo>
                    <a:lnTo>
                      <a:pt x="631" y="788"/>
                    </a:lnTo>
                    <a:lnTo>
                      <a:pt x="614" y="756"/>
                    </a:lnTo>
                    <a:lnTo>
                      <a:pt x="582" y="680"/>
                    </a:lnTo>
                    <a:lnTo>
                      <a:pt x="546" y="599"/>
                    </a:lnTo>
                    <a:lnTo>
                      <a:pt x="526" y="558"/>
                    </a:lnTo>
                    <a:lnTo>
                      <a:pt x="505" y="516"/>
                    </a:lnTo>
                    <a:lnTo>
                      <a:pt x="482" y="474"/>
                    </a:lnTo>
                    <a:lnTo>
                      <a:pt x="460" y="433"/>
                    </a:lnTo>
                    <a:lnTo>
                      <a:pt x="435" y="393"/>
                    </a:lnTo>
                    <a:lnTo>
                      <a:pt x="408" y="353"/>
                    </a:lnTo>
                    <a:lnTo>
                      <a:pt x="380" y="314"/>
                    </a:lnTo>
                    <a:lnTo>
                      <a:pt x="351" y="278"/>
                    </a:lnTo>
                    <a:lnTo>
                      <a:pt x="335" y="260"/>
                    </a:lnTo>
                    <a:lnTo>
                      <a:pt x="320" y="244"/>
                    </a:lnTo>
                    <a:lnTo>
                      <a:pt x="304" y="228"/>
                    </a:lnTo>
                    <a:lnTo>
                      <a:pt x="286" y="213"/>
                    </a:lnTo>
                    <a:lnTo>
                      <a:pt x="269" y="198"/>
                    </a:lnTo>
                    <a:lnTo>
                      <a:pt x="251" y="183"/>
                    </a:lnTo>
                    <a:lnTo>
                      <a:pt x="234" y="171"/>
                    </a:lnTo>
                    <a:lnTo>
                      <a:pt x="215" y="158"/>
                    </a:lnTo>
                    <a:lnTo>
                      <a:pt x="144" y="114"/>
                    </a:lnTo>
                    <a:lnTo>
                      <a:pt x="88" y="81"/>
                    </a:lnTo>
                    <a:lnTo>
                      <a:pt x="45" y="55"/>
                    </a:lnTo>
                    <a:lnTo>
                      <a:pt x="17" y="35"/>
                    </a:lnTo>
                    <a:lnTo>
                      <a:pt x="8" y="27"/>
                    </a:lnTo>
                    <a:lnTo>
                      <a:pt x="3" y="20"/>
                    </a:lnTo>
                    <a:lnTo>
                      <a:pt x="2" y="17"/>
                    </a:lnTo>
                    <a:lnTo>
                      <a:pt x="0" y="15"/>
                    </a:lnTo>
                    <a:lnTo>
                      <a:pt x="0" y="12"/>
                    </a:lnTo>
                    <a:lnTo>
                      <a:pt x="2" y="11"/>
                    </a:lnTo>
                    <a:lnTo>
                      <a:pt x="7" y="7"/>
                    </a:lnTo>
                    <a:lnTo>
                      <a:pt x="15" y="5"/>
                    </a:lnTo>
                    <a:lnTo>
                      <a:pt x="27" y="2"/>
                    </a:lnTo>
                    <a:lnTo>
                      <a:pt x="42" y="0"/>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38" name="Freeform 81">
                <a:extLst>
                  <a:ext uri="{FF2B5EF4-FFF2-40B4-BE49-F238E27FC236}">
                    <a16:creationId xmlns:a16="http://schemas.microsoft.com/office/drawing/2014/main" xmlns="" id="{37E5A376-90C5-F4F0-431C-93AAE2239E6C}"/>
                  </a:ext>
                </a:extLst>
              </p:cNvPr>
              <p:cNvSpPr>
                <a:spLocks/>
              </p:cNvSpPr>
              <p:nvPr/>
            </p:nvSpPr>
            <p:spPr bwMode="auto">
              <a:xfrm>
                <a:off x="2818" y="2418"/>
                <a:ext cx="95" cy="122"/>
              </a:xfrm>
              <a:custGeom>
                <a:avLst/>
                <a:gdLst>
                  <a:gd name="T0" fmla="*/ 0 w 471"/>
                  <a:gd name="T1" fmla="*/ 0 h 609"/>
                  <a:gd name="T2" fmla="*/ 0 w 471"/>
                  <a:gd name="T3" fmla="*/ 0 h 609"/>
                  <a:gd name="T4" fmla="*/ 0 w 471"/>
                  <a:gd name="T5" fmla="*/ 0 h 609"/>
                  <a:gd name="T6" fmla="*/ 0 w 471"/>
                  <a:gd name="T7" fmla="*/ 0 h 609"/>
                  <a:gd name="T8" fmla="*/ 0 w 471"/>
                  <a:gd name="T9" fmla="*/ 0 h 609"/>
                  <a:gd name="T10" fmla="*/ 0 w 471"/>
                  <a:gd name="T11" fmla="*/ 0 h 609"/>
                  <a:gd name="T12" fmla="*/ 0 w 471"/>
                  <a:gd name="T13" fmla="*/ 0 h 609"/>
                  <a:gd name="T14" fmla="*/ 0 w 471"/>
                  <a:gd name="T15" fmla="*/ 0 h 609"/>
                  <a:gd name="T16" fmla="*/ 0 w 471"/>
                  <a:gd name="T17" fmla="*/ 0 h 609"/>
                  <a:gd name="T18" fmla="*/ 0 w 471"/>
                  <a:gd name="T19" fmla="*/ 0 h 609"/>
                  <a:gd name="T20" fmla="*/ 0 w 471"/>
                  <a:gd name="T21" fmla="*/ 0 h 609"/>
                  <a:gd name="T22" fmla="*/ 0 w 471"/>
                  <a:gd name="T23" fmla="*/ 0 h 609"/>
                  <a:gd name="T24" fmla="*/ 0 w 471"/>
                  <a:gd name="T25" fmla="*/ 0 h 609"/>
                  <a:gd name="T26" fmla="*/ 0 w 471"/>
                  <a:gd name="T27" fmla="*/ 0 h 609"/>
                  <a:gd name="T28" fmla="*/ 0 w 471"/>
                  <a:gd name="T29" fmla="*/ 0 h 609"/>
                  <a:gd name="T30" fmla="*/ 0 w 471"/>
                  <a:gd name="T31" fmla="*/ 0 h 609"/>
                  <a:gd name="T32" fmla="*/ 0 w 471"/>
                  <a:gd name="T33" fmla="*/ 0 h 609"/>
                  <a:gd name="T34" fmla="*/ 0 w 471"/>
                  <a:gd name="T35" fmla="*/ 0 h 609"/>
                  <a:gd name="T36" fmla="*/ 0 w 471"/>
                  <a:gd name="T37" fmla="*/ 0 h 609"/>
                  <a:gd name="T38" fmla="*/ 0 w 471"/>
                  <a:gd name="T39" fmla="*/ 0 h 609"/>
                  <a:gd name="T40" fmla="*/ 0 w 471"/>
                  <a:gd name="T41" fmla="*/ 0 h 609"/>
                  <a:gd name="T42" fmla="*/ 0 w 471"/>
                  <a:gd name="T43" fmla="*/ 0 h 609"/>
                  <a:gd name="T44" fmla="*/ 0 w 471"/>
                  <a:gd name="T45" fmla="*/ 0 h 609"/>
                  <a:gd name="T46" fmla="*/ 0 w 471"/>
                  <a:gd name="T47" fmla="*/ 0 h 609"/>
                  <a:gd name="T48" fmla="*/ 0 w 471"/>
                  <a:gd name="T49" fmla="*/ 0 h 609"/>
                  <a:gd name="T50" fmla="*/ 0 w 471"/>
                  <a:gd name="T51" fmla="*/ 0 h 609"/>
                  <a:gd name="T52" fmla="*/ 0 w 471"/>
                  <a:gd name="T53" fmla="*/ 0 h 609"/>
                  <a:gd name="T54" fmla="*/ 0 w 471"/>
                  <a:gd name="T55" fmla="*/ 0 h 609"/>
                  <a:gd name="T56" fmla="*/ 0 w 471"/>
                  <a:gd name="T57" fmla="*/ 0 h 609"/>
                  <a:gd name="T58" fmla="*/ 0 w 471"/>
                  <a:gd name="T59" fmla="*/ 0 h 609"/>
                  <a:gd name="T60" fmla="*/ 0 w 471"/>
                  <a:gd name="T61" fmla="*/ 0 h 609"/>
                  <a:gd name="T62" fmla="*/ 0 w 471"/>
                  <a:gd name="T63" fmla="*/ 0 h 609"/>
                  <a:gd name="T64" fmla="*/ 0 w 471"/>
                  <a:gd name="T65" fmla="*/ 0 h 609"/>
                  <a:gd name="T66" fmla="*/ 0 w 471"/>
                  <a:gd name="T67" fmla="*/ 0 h 609"/>
                  <a:gd name="T68" fmla="*/ 0 w 471"/>
                  <a:gd name="T69" fmla="*/ 0 h 609"/>
                  <a:gd name="T70" fmla="*/ 0 w 471"/>
                  <a:gd name="T71" fmla="*/ 0 h 609"/>
                  <a:gd name="T72" fmla="*/ 0 w 471"/>
                  <a:gd name="T73" fmla="*/ 0 h 6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1"/>
                  <a:gd name="T112" fmla="*/ 0 h 609"/>
                  <a:gd name="T113" fmla="*/ 471 w 471"/>
                  <a:gd name="T114" fmla="*/ 609 h 6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1" h="609">
                    <a:moveTo>
                      <a:pt x="62" y="25"/>
                    </a:moveTo>
                    <a:lnTo>
                      <a:pt x="77" y="39"/>
                    </a:lnTo>
                    <a:lnTo>
                      <a:pt x="96" y="58"/>
                    </a:lnTo>
                    <a:lnTo>
                      <a:pt x="119" y="81"/>
                    </a:lnTo>
                    <a:lnTo>
                      <a:pt x="145" y="109"/>
                    </a:lnTo>
                    <a:lnTo>
                      <a:pt x="204" y="175"/>
                    </a:lnTo>
                    <a:lnTo>
                      <a:pt x="265" y="250"/>
                    </a:lnTo>
                    <a:lnTo>
                      <a:pt x="296" y="287"/>
                    </a:lnTo>
                    <a:lnTo>
                      <a:pt x="326" y="326"/>
                    </a:lnTo>
                    <a:lnTo>
                      <a:pt x="355" y="364"/>
                    </a:lnTo>
                    <a:lnTo>
                      <a:pt x="381" y="400"/>
                    </a:lnTo>
                    <a:lnTo>
                      <a:pt x="405" y="433"/>
                    </a:lnTo>
                    <a:lnTo>
                      <a:pt x="425" y="465"/>
                    </a:lnTo>
                    <a:lnTo>
                      <a:pt x="441" y="492"/>
                    </a:lnTo>
                    <a:lnTo>
                      <a:pt x="451" y="515"/>
                    </a:lnTo>
                    <a:lnTo>
                      <a:pt x="458" y="535"/>
                    </a:lnTo>
                    <a:lnTo>
                      <a:pt x="465" y="553"/>
                    </a:lnTo>
                    <a:lnTo>
                      <a:pt x="468" y="568"/>
                    </a:lnTo>
                    <a:lnTo>
                      <a:pt x="471" y="582"/>
                    </a:lnTo>
                    <a:lnTo>
                      <a:pt x="471" y="593"/>
                    </a:lnTo>
                    <a:lnTo>
                      <a:pt x="471" y="601"/>
                    </a:lnTo>
                    <a:lnTo>
                      <a:pt x="470" y="604"/>
                    </a:lnTo>
                    <a:lnTo>
                      <a:pt x="468" y="607"/>
                    </a:lnTo>
                    <a:lnTo>
                      <a:pt x="466" y="608"/>
                    </a:lnTo>
                    <a:lnTo>
                      <a:pt x="465" y="609"/>
                    </a:lnTo>
                    <a:lnTo>
                      <a:pt x="462" y="609"/>
                    </a:lnTo>
                    <a:lnTo>
                      <a:pt x="460" y="608"/>
                    </a:lnTo>
                    <a:lnTo>
                      <a:pt x="456" y="607"/>
                    </a:lnTo>
                    <a:lnTo>
                      <a:pt x="453" y="606"/>
                    </a:lnTo>
                    <a:lnTo>
                      <a:pt x="446" y="598"/>
                    </a:lnTo>
                    <a:lnTo>
                      <a:pt x="437" y="588"/>
                    </a:lnTo>
                    <a:lnTo>
                      <a:pt x="427" y="576"/>
                    </a:lnTo>
                    <a:lnTo>
                      <a:pt x="416" y="558"/>
                    </a:lnTo>
                    <a:lnTo>
                      <a:pt x="405" y="538"/>
                    </a:lnTo>
                    <a:lnTo>
                      <a:pt x="392" y="515"/>
                    </a:lnTo>
                    <a:lnTo>
                      <a:pt x="380" y="488"/>
                    </a:lnTo>
                    <a:lnTo>
                      <a:pt x="367" y="463"/>
                    </a:lnTo>
                    <a:lnTo>
                      <a:pt x="354" y="437"/>
                    </a:lnTo>
                    <a:lnTo>
                      <a:pt x="339" y="412"/>
                    </a:lnTo>
                    <a:lnTo>
                      <a:pt x="324" y="387"/>
                    </a:lnTo>
                    <a:lnTo>
                      <a:pt x="309" y="364"/>
                    </a:lnTo>
                    <a:lnTo>
                      <a:pt x="292" y="341"/>
                    </a:lnTo>
                    <a:lnTo>
                      <a:pt x="276" y="320"/>
                    </a:lnTo>
                    <a:lnTo>
                      <a:pt x="259" y="299"/>
                    </a:lnTo>
                    <a:lnTo>
                      <a:pt x="241" y="279"/>
                    </a:lnTo>
                    <a:lnTo>
                      <a:pt x="224" y="261"/>
                    </a:lnTo>
                    <a:lnTo>
                      <a:pt x="206" y="245"/>
                    </a:lnTo>
                    <a:lnTo>
                      <a:pt x="188" y="230"/>
                    </a:lnTo>
                    <a:lnTo>
                      <a:pt x="169" y="217"/>
                    </a:lnTo>
                    <a:lnTo>
                      <a:pt x="150" y="206"/>
                    </a:lnTo>
                    <a:lnTo>
                      <a:pt x="130" y="198"/>
                    </a:lnTo>
                    <a:lnTo>
                      <a:pt x="120" y="194"/>
                    </a:lnTo>
                    <a:lnTo>
                      <a:pt x="111" y="188"/>
                    </a:lnTo>
                    <a:lnTo>
                      <a:pt x="101" y="181"/>
                    </a:lnTo>
                    <a:lnTo>
                      <a:pt x="93" y="174"/>
                    </a:lnTo>
                    <a:lnTo>
                      <a:pt x="75" y="158"/>
                    </a:lnTo>
                    <a:lnTo>
                      <a:pt x="58" y="139"/>
                    </a:lnTo>
                    <a:lnTo>
                      <a:pt x="43" y="119"/>
                    </a:lnTo>
                    <a:lnTo>
                      <a:pt x="30" y="98"/>
                    </a:lnTo>
                    <a:lnTo>
                      <a:pt x="19" y="78"/>
                    </a:lnTo>
                    <a:lnTo>
                      <a:pt x="10" y="58"/>
                    </a:lnTo>
                    <a:lnTo>
                      <a:pt x="4" y="40"/>
                    </a:lnTo>
                    <a:lnTo>
                      <a:pt x="2" y="25"/>
                    </a:lnTo>
                    <a:lnTo>
                      <a:pt x="0" y="18"/>
                    </a:lnTo>
                    <a:lnTo>
                      <a:pt x="2" y="13"/>
                    </a:lnTo>
                    <a:lnTo>
                      <a:pt x="3" y="8"/>
                    </a:lnTo>
                    <a:lnTo>
                      <a:pt x="5" y="4"/>
                    </a:lnTo>
                    <a:lnTo>
                      <a:pt x="8" y="2"/>
                    </a:lnTo>
                    <a:lnTo>
                      <a:pt x="13" y="0"/>
                    </a:lnTo>
                    <a:lnTo>
                      <a:pt x="18" y="0"/>
                    </a:lnTo>
                    <a:lnTo>
                      <a:pt x="24" y="3"/>
                    </a:lnTo>
                    <a:lnTo>
                      <a:pt x="32" y="5"/>
                    </a:lnTo>
                    <a:lnTo>
                      <a:pt x="40" y="10"/>
                    </a:lnTo>
                    <a:lnTo>
                      <a:pt x="50" y="17"/>
                    </a:lnTo>
                    <a:lnTo>
                      <a:pt x="62" y="25"/>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39" name="Freeform 82">
                <a:extLst>
                  <a:ext uri="{FF2B5EF4-FFF2-40B4-BE49-F238E27FC236}">
                    <a16:creationId xmlns:a16="http://schemas.microsoft.com/office/drawing/2014/main" xmlns="" id="{F01DAB90-6457-D32A-B9B5-ED4E61F12EB0}"/>
                  </a:ext>
                </a:extLst>
              </p:cNvPr>
              <p:cNvSpPr>
                <a:spLocks/>
              </p:cNvSpPr>
              <p:nvPr/>
            </p:nvSpPr>
            <p:spPr bwMode="auto">
              <a:xfrm>
                <a:off x="2835" y="2568"/>
                <a:ext cx="102" cy="160"/>
              </a:xfrm>
              <a:custGeom>
                <a:avLst/>
                <a:gdLst>
                  <a:gd name="T0" fmla="*/ 0 w 507"/>
                  <a:gd name="T1" fmla="*/ 0 h 800"/>
                  <a:gd name="T2" fmla="*/ 0 w 507"/>
                  <a:gd name="T3" fmla="*/ 0 h 800"/>
                  <a:gd name="T4" fmla="*/ 0 w 507"/>
                  <a:gd name="T5" fmla="*/ 0 h 800"/>
                  <a:gd name="T6" fmla="*/ 0 w 507"/>
                  <a:gd name="T7" fmla="*/ 0 h 800"/>
                  <a:gd name="T8" fmla="*/ 0 w 507"/>
                  <a:gd name="T9" fmla="*/ 0 h 800"/>
                  <a:gd name="T10" fmla="*/ 0 w 507"/>
                  <a:gd name="T11" fmla="*/ 0 h 800"/>
                  <a:gd name="T12" fmla="*/ 0 w 507"/>
                  <a:gd name="T13" fmla="*/ 0 h 800"/>
                  <a:gd name="T14" fmla="*/ 0 w 507"/>
                  <a:gd name="T15" fmla="*/ 0 h 800"/>
                  <a:gd name="T16" fmla="*/ 0 w 507"/>
                  <a:gd name="T17" fmla="*/ 0 h 800"/>
                  <a:gd name="T18" fmla="*/ 0 w 507"/>
                  <a:gd name="T19" fmla="*/ 0 h 800"/>
                  <a:gd name="T20" fmla="*/ 0 w 507"/>
                  <a:gd name="T21" fmla="*/ 0 h 800"/>
                  <a:gd name="T22" fmla="*/ 0 w 507"/>
                  <a:gd name="T23" fmla="*/ 0 h 800"/>
                  <a:gd name="T24" fmla="*/ 0 w 507"/>
                  <a:gd name="T25" fmla="*/ 0 h 800"/>
                  <a:gd name="T26" fmla="*/ 0 w 507"/>
                  <a:gd name="T27" fmla="*/ 0 h 800"/>
                  <a:gd name="T28" fmla="*/ 0 w 507"/>
                  <a:gd name="T29" fmla="*/ 0 h 800"/>
                  <a:gd name="T30" fmla="*/ 0 w 507"/>
                  <a:gd name="T31" fmla="*/ 0 h 800"/>
                  <a:gd name="T32" fmla="*/ 0 w 507"/>
                  <a:gd name="T33" fmla="*/ 0 h 800"/>
                  <a:gd name="T34" fmla="*/ 0 w 507"/>
                  <a:gd name="T35" fmla="*/ 0 h 800"/>
                  <a:gd name="T36" fmla="*/ 0 w 507"/>
                  <a:gd name="T37" fmla="*/ 0 h 800"/>
                  <a:gd name="T38" fmla="*/ 0 w 507"/>
                  <a:gd name="T39" fmla="*/ 0 h 800"/>
                  <a:gd name="T40" fmla="*/ 0 w 507"/>
                  <a:gd name="T41" fmla="*/ 0 h 800"/>
                  <a:gd name="T42" fmla="*/ 0 w 507"/>
                  <a:gd name="T43" fmla="*/ 0 h 800"/>
                  <a:gd name="T44" fmla="*/ 0 w 507"/>
                  <a:gd name="T45" fmla="*/ 0 h 800"/>
                  <a:gd name="T46" fmla="*/ 0 w 507"/>
                  <a:gd name="T47" fmla="*/ 0 h 800"/>
                  <a:gd name="T48" fmla="*/ 0 w 507"/>
                  <a:gd name="T49" fmla="*/ 0 h 800"/>
                  <a:gd name="T50" fmla="*/ 0 w 507"/>
                  <a:gd name="T51" fmla="*/ 0 h 800"/>
                  <a:gd name="T52" fmla="*/ 0 w 507"/>
                  <a:gd name="T53" fmla="*/ 0 h 800"/>
                  <a:gd name="T54" fmla="*/ 0 w 507"/>
                  <a:gd name="T55" fmla="*/ 0 h 800"/>
                  <a:gd name="T56" fmla="*/ 0 w 507"/>
                  <a:gd name="T57" fmla="*/ 0 h 800"/>
                  <a:gd name="T58" fmla="*/ 0 w 507"/>
                  <a:gd name="T59" fmla="*/ 0 h 800"/>
                  <a:gd name="T60" fmla="*/ 0 w 507"/>
                  <a:gd name="T61" fmla="*/ 0 h 800"/>
                  <a:gd name="T62" fmla="*/ 0 w 507"/>
                  <a:gd name="T63" fmla="*/ 0 h 800"/>
                  <a:gd name="T64" fmla="*/ 0 w 507"/>
                  <a:gd name="T65" fmla="*/ 0 h 800"/>
                  <a:gd name="T66" fmla="*/ 0 w 507"/>
                  <a:gd name="T67" fmla="*/ 0 h 800"/>
                  <a:gd name="T68" fmla="*/ 0 w 507"/>
                  <a:gd name="T69" fmla="*/ 0 h 800"/>
                  <a:gd name="T70" fmla="*/ 0 w 507"/>
                  <a:gd name="T71" fmla="*/ 0 h 800"/>
                  <a:gd name="T72" fmla="*/ 0 w 507"/>
                  <a:gd name="T73" fmla="*/ 0 h 800"/>
                  <a:gd name="T74" fmla="*/ 0 w 507"/>
                  <a:gd name="T75" fmla="*/ 0 h 800"/>
                  <a:gd name="T76" fmla="*/ 0 w 507"/>
                  <a:gd name="T77" fmla="*/ 0 h 8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7"/>
                  <a:gd name="T118" fmla="*/ 0 h 800"/>
                  <a:gd name="T119" fmla="*/ 507 w 507"/>
                  <a:gd name="T120" fmla="*/ 800 h 8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7" h="800">
                    <a:moveTo>
                      <a:pt x="0" y="0"/>
                    </a:moveTo>
                    <a:lnTo>
                      <a:pt x="6" y="23"/>
                    </a:lnTo>
                    <a:lnTo>
                      <a:pt x="10" y="50"/>
                    </a:lnTo>
                    <a:lnTo>
                      <a:pt x="14" y="78"/>
                    </a:lnTo>
                    <a:lnTo>
                      <a:pt x="16" y="108"/>
                    </a:lnTo>
                    <a:lnTo>
                      <a:pt x="20" y="142"/>
                    </a:lnTo>
                    <a:lnTo>
                      <a:pt x="26" y="176"/>
                    </a:lnTo>
                    <a:lnTo>
                      <a:pt x="34" y="212"/>
                    </a:lnTo>
                    <a:lnTo>
                      <a:pt x="44" y="249"/>
                    </a:lnTo>
                    <a:lnTo>
                      <a:pt x="50" y="269"/>
                    </a:lnTo>
                    <a:lnTo>
                      <a:pt x="58" y="289"/>
                    </a:lnTo>
                    <a:lnTo>
                      <a:pt x="66" y="308"/>
                    </a:lnTo>
                    <a:lnTo>
                      <a:pt x="76" y="328"/>
                    </a:lnTo>
                    <a:lnTo>
                      <a:pt x="88" y="349"/>
                    </a:lnTo>
                    <a:lnTo>
                      <a:pt x="100" y="369"/>
                    </a:lnTo>
                    <a:lnTo>
                      <a:pt x="114" y="389"/>
                    </a:lnTo>
                    <a:lnTo>
                      <a:pt x="129" y="410"/>
                    </a:lnTo>
                    <a:lnTo>
                      <a:pt x="145" y="432"/>
                    </a:lnTo>
                    <a:lnTo>
                      <a:pt x="164" y="452"/>
                    </a:lnTo>
                    <a:lnTo>
                      <a:pt x="185" y="473"/>
                    </a:lnTo>
                    <a:lnTo>
                      <a:pt x="207" y="494"/>
                    </a:lnTo>
                    <a:lnTo>
                      <a:pt x="231" y="515"/>
                    </a:lnTo>
                    <a:lnTo>
                      <a:pt x="257" y="536"/>
                    </a:lnTo>
                    <a:lnTo>
                      <a:pt x="286" y="558"/>
                    </a:lnTo>
                    <a:lnTo>
                      <a:pt x="317" y="578"/>
                    </a:lnTo>
                    <a:lnTo>
                      <a:pt x="343" y="596"/>
                    </a:lnTo>
                    <a:lnTo>
                      <a:pt x="370" y="618"/>
                    </a:lnTo>
                    <a:lnTo>
                      <a:pt x="395" y="640"/>
                    </a:lnTo>
                    <a:lnTo>
                      <a:pt x="418" y="662"/>
                    </a:lnTo>
                    <a:lnTo>
                      <a:pt x="439" y="685"/>
                    </a:lnTo>
                    <a:lnTo>
                      <a:pt x="459" y="707"/>
                    </a:lnTo>
                    <a:lnTo>
                      <a:pt x="476" y="729"/>
                    </a:lnTo>
                    <a:lnTo>
                      <a:pt x="489" y="749"/>
                    </a:lnTo>
                    <a:lnTo>
                      <a:pt x="499" y="766"/>
                    </a:lnTo>
                    <a:lnTo>
                      <a:pt x="506" y="780"/>
                    </a:lnTo>
                    <a:lnTo>
                      <a:pt x="507" y="786"/>
                    </a:lnTo>
                    <a:lnTo>
                      <a:pt x="507" y="791"/>
                    </a:lnTo>
                    <a:lnTo>
                      <a:pt x="506" y="795"/>
                    </a:lnTo>
                    <a:lnTo>
                      <a:pt x="504" y="797"/>
                    </a:lnTo>
                    <a:lnTo>
                      <a:pt x="501" y="798"/>
                    </a:lnTo>
                    <a:lnTo>
                      <a:pt x="496" y="800"/>
                    </a:lnTo>
                    <a:lnTo>
                      <a:pt x="489" y="798"/>
                    </a:lnTo>
                    <a:lnTo>
                      <a:pt x="482" y="796"/>
                    </a:lnTo>
                    <a:lnTo>
                      <a:pt x="473" y="792"/>
                    </a:lnTo>
                    <a:lnTo>
                      <a:pt x="462" y="786"/>
                    </a:lnTo>
                    <a:lnTo>
                      <a:pt x="449" y="780"/>
                    </a:lnTo>
                    <a:lnTo>
                      <a:pt x="436" y="771"/>
                    </a:lnTo>
                    <a:lnTo>
                      <a:pt x="408" y="751"/>
                    </a:lnTo>
                    <a:lnTo>
                      <a:pt x="383" y="734"/>
                    </a:lnTo>
                    <a:lnTo>
                      <a:pt x="360" y="715"/>
                    </a:lnTo>
                    <a:lnTo>
                      <a:pt x="340" y="697"/>
                    </a:lnTo>
                    <a:lnTo>
                      <a:pt x="320" y="681"/>
                    </a:lnTo>
                    <a:lnTo>
                      <a:pt x="302" y="664"/>
                    </a:lnTo>
                    <a:lnTo>
                      <a:pt x="285" y="646"/>
                    </a:lnTo>
                    <a:lnTo>
                      <a:pt x="269" y="630"/>
                    </a:lnTo>
                    <a:lnTo>
                      <a:pt x="239" y="595"/>
                    </a:lnTo>
                    <a:lnTo>
                      <a:pt x="207" y="558"/>
                    </a:lnTo>
                    <a:lnTo>
                      <a:pt x="175" y="518"/>
                    </a:lnTo>
                    <a:lnTo>
                      <a:pt x="139" y="474"/>
                    </a:lnTo>
                    <a:lnTo>
                      <a:pt x="104" y="435"/>
                    </a:lnTo>
                    <a:lnTo>
                      <a:pt x="74" y="404"/>
                    </a:lnTo>
                    <a:lnTo>
                      <a:pt x="50" y="380"/>
                    </a:lnTo>
                    <a:lnTo>
                      <a:pt x="31" y="362"/>
                    </a:lnTo>
                    <a:lnTo>
                      <a:pt x="24" y="353"/>
                    </a:lnTo>
                    <a:lnTo>
                      <a:pt x="18" y="345"/>
                    </a:lnTo>
                    <a:lnTo>
                      <a:pt x="11" y="337"/>
                    </a:lnTo>
                    <a:lnTo>
                      <a:pt x="8" y="328"/>
                    </a:lnTo>
                    <a:lnTo>
                      <a:pt x="5" y="319"/>
                    </a:lnTo>
                    <a:lnTo>
                      <a:pt x="3" y="309"/>
                    </a:lnTo>
                    <a:lnTo>
                      <a:pt x="2" y="298"/>
                    </a:lnTo>
                    <a:lnTo>
                      <a:pt x="0" y="287"/>
                    </a:lnTo>
                    <a:lnTo>
                      <a:pt x="0" y="254"/>
                    </a:lnTo>
                    <a:lnTo>
                      <a:pt x="0" y="212"/>
                    </a:lnTo>
                    <a:lnTo>
                      <a:pt x="0" y="166"/>
                    </a:lnTo>
                    <a:lnTo>
                      <a:pt x="0" y="117"/>
                    </a:lnTo>
                    <a:lnTo>
                      <a:pt x="0" y="72"/>
                    </a:lnTo>
                    <a:lnTo>
                      <a:pt x="0" y="35"/>
                    </a:lnTo>
                    <a:lnTo>
                      <a:pt x="0" y="10"/>
                    </a:lnTo>
                    <a:lnTo>
                      <a:pt x="0" y="0"/>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40" name="Freeform 83">
                <a:extLst>
                  <a:ext uri="{FF2B5EF4-FFF2-40B4-BE49-F238E27FC236}">
                    <a16:creationId xmlns:a16="http://schemas.microsoft.com/office/drawing/2014/main" xmlns="" id="{E7698F3D-901E-89EE-135A-A74E62D1B67C}"/>
                  </a:ext>
                </a:extLst>
              </p:cNvPr>
              <p:cNvSpPr>
                <a:spLocks/>
              </p:cNvSpPr>
              <p:nvPr/>
            </p:nvSpPr>
            <p:spPr bwMode="auto">
              <a:xfrm>
                <a:off x="2829" y="2679"/>
                <a:ext cx="91" cy="131"/>
              </a:xfrm>
              <a:custGeom>
                <a:avLst/>
                <a:gdLst>
                  <a:gd name="T0" fmla="*/ 0 w 451"/>
                  <a:gd name="T1" fmla="*/ 0 h 654"/>
                  <a:gd name="T2" fmla="*/ 0 w 451"/>
                  <a:gd name="T3" fmla="*/ 0 h 654"/>
                  <a:gd name="T4" fmla="*/ 0 w 451"/>
                  <a:gd name="T5" fmla="*/ 0 h 654"/>
                  <a:gd name="T6" fmla="*/ 0 w 451"/>
                  <a:gd name="T7" fmla="*/ 0 h 654"/>
                  <a:gd name="T8" fmla="*/ 0 w 451"/>
                  <a:gd name="T9" fmla="*/ 0 h 654"/>
                  <a:gd name="T10" fmla="*/ 0 w 451"/>
                  <a:gd name="T11" fmla="*/ 0 h 654"/>
                  <a:gd name="T12" fmla="*/ 0 w 451"/>
                  <a:gd name="T13" fmla="*/ 0 h 654"/>
                  <a:gd name="T14" fmla="*/ 0 w 451"/>
                  <a:gd name="T15" fmla="*/ 0 h 654"/>
                  <a:gd name="T16" fmla="*/ 0 w 451"/>
                  <a:gd name="T17" fmla="*/ 0 h 654"/>
                  <a:gd name="T18" fmla="*/ 0 w 451"/>
                  <a:gd name="T19" fmla="*/ 0 h 654"/>
                  <a:gd name="T20" fmla="*/ 0 w 451"/>
                  <a:gd name="T21" fmla="*/ 0 h 654"/>
                  <a:gd name="T22" fmla="*/ 0 w 451"/>
                  <a:gd name="T23" fmla="*/ 0 h 654"/>
                  <a:gd name="T24" fmla="*/ 0 w 451"/>
                  <a:gd name="T25" fmla="*/ 0 h 654"/>
                  <a:gd name="T26" fmla="*/ 0 w 451"/>
                  <a:gd name="T27" fmla="*/ 0 h 654"/>
                  <a:gd name="T28" fmla="*/ 0 w 451"/>
                  <a:gd name="T29" fmla="*/ 0 h 654"/>
                  <a:gd name="T30" fmla="*/ 0 w 451"/>
                  <a:gd name="T31" fmla="*/ 0 h 654"/>
                  <a:gd name="T32" fmla="*/ 0 w 451"/>
                  <a:gd name="T33" fmla="*/ 0 h 654"/>
                  <a:gd name="T34" fmla="*/ 0 w 451"/>
                  <a:gd name="T35" fmla="*/ 0 h 654"/>
                  <a:gd name="T36" fmla="*/ 0 w 451"/>
                  <a:gd name="T37" fmla="*/ 0 h 654"/>
                  <a:gd name="T38" fmla="*/ 0 w 451"/>
                  <a:gd name="T39" fmla="*/ 0 h 654"/>
                  <a:gd name="T40" fmla="*/ 0 w 451"/>
                  <a:gd name="T41" fmla="*/ 0 h 654"/>
                  <a:gd name="T42" fmla="*/ 0 w 451"/>
                  <a:gd name="T43" fmla="*/ 0 h 654"/>
                  <a:gd name="T44" fmla="*/ 0 w 451"/>
                  <a:gd name="T45" fmla="*/ 0 h 654"/>
                  <a:gd name="T46" fmla="*/ 0 w 451"/>
                  <a:gd name="T47" fmla="*/ 0 h 654"/>
                  <a:gd name="T48" fmla="*/ 0 w 451"/>
                  <a:gd name="T49" fmla="*/ 0 h 654"/>
                  <a:gd name="T50" fmla="*/ 0 w 451"/>
                  <a:gd name="T51" fmla="*/ 0 h 654"/>
                  <a:gd name="T52" fmla="*/ 0 w 451"/>
                  <a:gd name="T53" fmla="*/ 0 h 654"/>
                  <a:gd name="T54" fmla="*/ 0 w 451"/>
                  <a:gd name="T55" fmla="*/ 0 h 654"/>
                  <a:gd name="T56" fmla="*/ 0 w 451"/>
                  <a:gd name="T57" fmla="*/ 0 h 654"/>
                  <a:gd name="T58" fmla="*/ 0 w 451"/>
                  <a:gd name="T59" fmla="*/ 0 h 654"/>
                  <a:gd name="T60" fmla="*/ 0 w 451"/>
                  <a:gd name="T61" fmla="*/ 0 h 654"/>
                  <a:gd name="T62" fmla="*/ 0 w 451"/>
                  <a:gd name="T63" fmla="*/ 0 h 654"/>
                  <a:gd name="T64" fmla="*/ 0 w 451"/>
                  <a:gd name="T65" fmla="*/ 0 h 654"/>
                  <a:gd name="T66" fmla="*/ 0 w 451"/>
                  <a:gd name="T67" fmla="*/ 0 h 654"/>
                  <a:gd name="T68" fmla="*/ 0 w 451"/>
                  <a:gd name="T69" fmla="*/ 0 h 654"/>
                  <a:gd name="T70" fmla="*/ 0 w 451"/>
                  <a:gd name="T71" fmla="*/ 0 h 654"/>
                  <a:gd name="T72" fmla="*/ 0 w 451"/>
                  <a:gd name="T73" fmla="*/ 0 h 654"/>
                  <a:gd name="T74" fmla="*/ 0 w 451"/>
                  <a:gd name="T75" fmla="*/ 0 h 654"/>
                  <a:gd name="T76" fmla="*/ 0 w 451"/>
                  <a:gd name="T77" fmla="*/ 0 h 654"/>
                  <a:gd name="T78" fmla="*/ 0 w 451"/>
                  <a:gd name="T79" fmla="*/ 0 h 654"/>
                  <a:gd name="T80" fmla="*/ 0 w 451"/>
                  <a:gd name="T81" fmla="*/ 0 h 654"/>
                  <a:gd name="T82" fmla="*/ 0 w 451"/>
                  <a:gd name="T83" fmla="*/ 0 h 654"/>
                  <a:gd name="T84" fmla="*/ 0 w 451"/>
                  <a:gd name="T85" fmla="*/ 0 h 654"/>
                  <a:gd name="T86" fmla="*/ 0 w 451"/>
                  <a:gd name="T87" fmla="*/ 0 h 654"/>
                  <a:gd name="T88" fmla="*/ 0 w 451"/>
                  <a:gd name="T89" fmla="*/ 0 h 654"/>
                  <a:gd name="T90" fmla="*/ 0 w 451"/>
                  <a:gd name="T91" fmla="*/ 0 h 6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1"/>
                  <a:gd name="T139" fmla="*/ 0 h 654"/>
                  <a:gd name="T140" fmla="*/ 451 w 451"/>
                  <a:gd name="T141" fmla="*/ 654 h 6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1" h="654">
                    <a:moveTo>
                      <a:pt x="451" y="622"/>
                    </a:moveTo>
                    <a:lnTo>
                      <a:pt x="450" y="605"/>
                    </a:lnTo>
                    <a:lnTo>
                      <a:pt x="446" y="586"/>
                    </a:lnTo>
                    <a:lnTo>
                      <a:pt x="441" y="566"/>
                    </a:lnTo>
                    <a:lnTo>
                      <a:pt x="433" y="545"/>
                    </a:lnTo>
                    <a:lnTo>
                      <a:pt x="423" y="525"/>
                    </a:lnTo>
                    <a:lnTo>
                      <a:pt x="412" y="503"/>
                    </a:lnTo>
                    <a:lnTo>
                      <a:pt x="401" y="481"/>
                    </a:lnTo>
                    <a:lnTo>
                      <a:pt x="387" y="460"/>
                    </a:lnTo>
                    <a:lnTo>
                      <a:pt x="372" y="438"/>
                    </a:lnTo>
                    <a:lnTo>
                      <a:pt x="356" y="416"/>
                    </a:lnTo>
                    <a:lnTo>
                      <a:pt x="338" y="395"/>
                    </a:lnTo>
                    <a:lnTo>
                      <a:pt x="321" y="374"/>
                    </a:lnTo>
                    <a:lnTo>
                      <a:pt x="304" y="354"/>
                    </a:lnTo>
                    <a:lnTo>
                      <a:pt x="285" y="334"/>
                    </a:lnTo>
                    <a:lnTo>
                      <a:pt x="267" y="315"/>
                    </a:lnTo>
                    <a:lnTo>
                      <a:pt x="249" y="297"/>
                    </a:lnTo>
                    <a:lnTo>
                      <a:pt x="229" y="280"/>
                    </a:lnTo>
                    <a:lnTo>
                      <a:pt x="210" y="265"/>
                    </a:lnTo>
                    <a:lnTo>
                      <a:pt x="192" y="252"/>
                    </a:lnTo>
                    <a:lnTo>
                      <a:pt x="175" y="240"/>
                    </a:lnTo>
                    <a:lnTo>
                      <a:pt x="144" y="221"/>
                    </a:lnTo>
                    <a:lnTo>
                      <a:pt x="115" y="203"/>
                    </a:lnTo>
                    <a:lnTo>
                      <a:pt x="103" y="196"/>
                    </a:lnTo>
                    <a:lnTo>
                      <a:pt x="91" y="188"/>
                    </a:lnTo>
                    <a:lnTo>
                      <a:pt x="80" y="179"/>
                    </a:lnTo>
                    <a:lnTo>
                      <a:pt x="71" y="171"/>
                    </a:lnTo>
                    <a:lnTo>
                      <a:pt x="63" y="162"/>
                    </a:lnTo>
                    <a:lnTo>
                      <a:pt x="55" y="152"/>
                    </a:lnTo>
                    <a:lnTo>
                      <a:pt x="50" y="141"/>
                    </a:lnTo>
                    <a:lnTo>
                      <a:pt x="45" y="128"/>
                    </a:lnTo>
                    <a:lnTo>
                      <a:pt x="41" y="101"/>
                    </a:lnTo>
                    <a:lnTo>
                      <a:pt x="39" y="71"/>
                    </a:lnTo>
                    <a:lnTo>
                      <a:pt x="38" y="42"/>
                    </a:lnTo>
                    <a:lnTo>
                      <a:pt x="35" y="18"/>
                    </a:lnTo>
                    <a:lnTo>
                      <a:pt x="35" y="10"/>
                    </a:lnTo>
                    <a:lnTo>
                      <a:pt x="33" y="3"/>
                    </a:lnTo>
                    <a:lnTo>
                      <a:pt x="33" y="1"/>
                    </a:lnTo>
                    <a:lnTo>
                      <a:pt x="32" y="0"/>
                    </a:lnTo>
                    <a:lnTo>
                      <a:pt x="30" y="0"/>
                    </a:lnTo>
                    <a:lnTo>
                      <a:pt x="29" y="0"/>
                    </a:lnTo>
                    <a:lnTo>
                      <a:pt x="25" y="5"/>
                    </a:lnTo>
                    <a:lnTo>
                      <a:pt x="22" y="13"/>
                    </a:lnTo>
                    <a:lnTo>
                      <a:pt x="17" y="26"/>
                    </a:lnTo>
                    <a:lnTo>
                      <a:pt x="12" y="45"/>
                    </a:lnTo>
                    <a:lnTo>
                      <a:pt x="5" y="65"/>
                    </a:lnTo>
                    <a:lnTo>
                      <a:pt x="2" y="83"/>
                    </a:lnTo>
                    <a:lnTo>
                      <a:pt x="0" y="102"/>
                    </a:lnTo>
                    <a:lnTo>
                      <a:pt x="0" y="119"/>
                    </a:lnTo>
                    <a:lnTo>
                      <a:pt x="3" y="136"/>
                    </a:lnTo>
                    <a:lnTo>
                      <a:pt x="7" y="151"/>
                    </a:lnTo>
                    <a:lnTo>
                      <a:pt x="12" y="166"/>
                    </a:lnTo>
                    <a:lnTo>
                      <a:pt x="18" y="179"/>
                    </a:lnTo>
                    <a:lnTo>
                      <a:pt x="25" y="193"/>
                    </a:lnTo>
                    <a:lnTo>
                      <a:pt x="35" y="206"/>
                    </a:lnTo>
                    <a:lnTo>
                      <a:pt x="45" y="218"/>
                    </a:lnTo>
                    <a:lnTo>
                      <a:pt x="56" y="229"/>
                    </a:lnTo>
                    <a:lnTo>
                      <a:pt x="69" y="239"/>
                    </a:lnTo>
                    <a:lnTo>
                      <a:pt x="81" y="249"/>
                    </a:lnTo>
                    <a:lnTo>
                      <a:pt x="95" y="258"/>
                    </a:lnTo>
                    <a:lnTo>
                      <a:pt x="110" y="267"/>
                    </a:lnTo>
                    <a:lnTo>
                      <a:pt x="125" y="277"/>
                    </a:lnTo>
                    <a:lnTo>
                      <a:pt x="141" y="289"/>
                    </a:lnTo>
                    <a:lnTo>
                      <a:pt x="160" y="305"/>
                    </a:lnTo>
                    <a:lnTo>
                      <a:pt x="179" y="322"/>
                    </a:lnTo>
                    <a:lnTo>
                      <a:pt x="220" y="362"/>
                    </a:lnTo>
                    <a:lnTo>
                      <a:pt x="261" y="405"/>
                    </a:lnTo>
                    <a:lnTo>
                      <a:pt x="281" y="426"/>
                    </a:lnTo>
                    <a:lnTo>
                      <a:pt x="300" y="449"/>
                    </a:lnTo>
                    <a:lnTo>
                      <a:pt x="317" y="470"/>
                    </a:lnTo>
                    <a:lnTo>
                      <a:pt x="333" y="490"/>
                    </a:lnTo>
                    <a:lnTo>
                      <a:pt x="346" y="509"/>
                    </a:lnTo>
                    <a:lnTo>
                      <a:pt x="358" y="526"/>
                    </a:lnTo>
                    <a:lnTo>
                      <a:pt x="366" y="541"/>
                    </a:lnTo>
                    <a:lnTo>
                      <a:pt x="372" y="554"/>
                    </a:lnTo>
                    <a:lnTo>
                      <a:pt x="375" y="565"/>
                    </a:lnTo>
                    <a:lnTo>
                      <a:pt x="380" y="577"/>
                    </a:lnTo>
                    <a:lnTo>
                      <a:pt x="385" y="589"/>
                    </a:lnTo>
                    <a:lnTo>
                      <a:pt x="391" y="601"/>
                    </a:lnTo>
                    <a:lnTo>
                      <a:pt x="397" y="612"/>
                    </a:lnTo>
                    <a:lnTo>
                      <a:pt x="403" y="622"/>
                    </a:lnTo>
                    <a:lnTo>
                      <a:pt x="410" y="632"/>
                    </a:lnTo>
                    <a:lnTo>
                      <a:pt x="417" y="640"/>
                    </a:lnTo>
                    <a:lnTo>
                      <a:pt x="423" y="646"/>
                    </a:lnTo>
                    <a:lnTo>
                      <a:pt x="430" y="651"/>
                    </a:lnTo>
                    <a:lnTo>
                      <a:pt x="436" y="654"/>
                    </a:lnTo>
                    <a:lnTo>
                      <a:pt x="441" y="654"/>
                    </a:lnTo>
                    <a:lnTo>
                      <a:pt x="443" y="652"/>
                    </a:lnTo>
                    <a:lnTo>
                      <a:pt x="445" y="651"/>
                    </a:lnTo>
                    <a:lnTo>
                      <a:pt x="447" y="649"/>
                    </a:lnTo>
                    <a:lnTo>
                      <a:pt x="448" y="645"/>
                    </a:lnTo>
                    <a:lnTo>
                      <a:pt x="450" y="636"/>
                    </a:lnTo>
                    <a:lnTo>
                      <a:pt x="451" y="622"/>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41" name="Freeform 84">
                <a:extLst>
                  <a:ext uri="{FF2B5EF4-FFF2-40B4-BE49-F238E27FC236}">
                    <a16:creationId xmlns:a16="http://schemas.microsoft.com/office/drawing/2014/main" xmlns="" id="{68A5788B-4B20-63E7-5833-814C636EA2F5}"/>
                  </a:ext>
                </a:extLst>
              </p:cNvPr>
              <p:cNvSpPr>
                <a:spLocks/>
              </p:cNvSpPr>
              <p:nvPr/>
            </p:nvSpPr>
            <p:spPr bwMode="auto">
              <a:xfrm>
                <a:off x="2824" y="2765"/>
                <a:ext cx="91" cy="130"/>
              </a:xfrm>
              <a:custGeom>
                <a:avLst/>
                <a:gdLst>
                  <a:gd name="T0" fmla="*/ 0 w 452"/>
                  <a:gd name="T1" fmla="*/ 0 h 647"/>
                  <a:gd name="T2" fmla="*/ 0 w 452"/>
                  <a:gd name="T3" fmla="*/ 0 h 647"/>
                  <a:gd name="T4" fmla="*/ 0 w 452"/>
                  <a:gd name="T5" fmla="*/ 0 h 647"/>
                  <a:gd name="T6" fmla="*/ 0 w 452"/>
                  <a:gd name="T7" fmla="*/ 0 h 647"/>
                  <a:gd name="T8" fmla="*/ 0 w 452"/>
                  <a:gd name="T9" fmla="*/ 0 h 647"/>
                  <a:gd name="T10" fmla="*/ 0 w 452"/>
                  <a:gd name="T11" fmla="*/ 0 h 647"/>
                  <a:gd name="T12" fmla="*/ 0 w 452"/>
                  <a:gd name="T13" fmla="*/ 0 h 647"/>
                  <a:gd name="T14" fmla="*/ 0 w 452"/>
                  <a:gd name="T15" fmla="*/ 0 h 647"/>
                  <a:gd name="T16" fmla="*/ 0 w 452"/>
                  <a:gd name="T17" fmla="*/ 0 h 647"/>
                  <a:gd name="T18" fmla="*/ 0 w 452"/>
                  <a:gd name="T19" fmla="*/ 0 h 647"/>
                  <a:gd name="T20" fmla="*/ 0 w 452"/>
                  <a:gd name="T21" fmla="*/ 0 h 647"/>
                  <a:gd name="T22" fmla="*/ 0 w 452"/>
                  <a:gd name="T23" fmla="*/ 0 h 647"/>
                  <a:gd name="T24" fmla="*/ 0 w 452"/>
                  <a:gd name="T25" fmla="*/ 0 h 647"/>
                  <a:gd name="T26" fmla="*/ 0 w 452"/>
                  <a:gd name="T27" fmla="*/ 0 h 647"/>
                  <a:gd name="T28" fmla="*/ 0 w 452"/>
                  <a:gd name="T29" fmla="*/ 0 h 647"/>
                  <a:gd name="T30" fmla="*/ 0 w 452"/>
                  <a:gd name="T31" fmla="*/ 0 h 647"/>
                  <a:gd name="T32" fmla="*/ 0 w 452"/>
                  <a:gd name="T33" fmla="*/ 0 h 647"/>
                  <a:gd name="T34" fmla="*/ 0 w 452"/>
                  <a:gd name="T35" fmla="*/ 0 h 647"/>
                  <a:gd name="T36" fmla="*/ 0 w 452"/>
                  <a:gd name="T37" fmla="*/ 0 h 647"/>
                  <a:gd name="T38" fmla="*/ 0 w 452"/>
                  <a:gd name="T39" fmla="*/ 0 h 647"/>
                  <a:gd name="T40" fmla="*/ 0 w 452"/>
                  <a:gd name="T41" fmla="*/ 0 h 647"/>
                  <a:gd name="T42" fmla="*/ 0 w 452"/>
                  <a:gd name="T43" fmla="*/ 0 h 647"/>
                  <a:gd name="T44" fmla="*/ 0 w 452"/>
                  <a:gd name="T45" fmla="*/ 0 h 647"/>
                  <a:gd name="T46" fmla="*/ 0 w 452"/>
                  <a:gd name="T47" fmla="*/ 0 h 647"/>
                  <a:gd name="T48" fmla="*/ 0 w 452"/>
                  <a:gd name="T49" fmla="*/ 0 h 647"/>
                  <a:gd name="T50" fmla="*/ 0 w 452"/>
                  <a:gd name="T51" fmla="*/ 0 h 647"/>
                  <a:gd name="T52" fmla="*/ 0 w 452"/>
                  <a:gd name="T53" fmla="*/ 0 h 647"/>
                  <a:gd name="T54" fmla="*/ 0 w 452"/>
                  <a:gd name="T55" fmla="*/ 0 h 647"/>
                  <a:gd name="T56" fmla="*/ 0 w 452"/>
                  <a:gd name="T57" fmla="*/ 0 h 647"/>
                  <a:gd name="T58" fmla="*/ 0 w 452"/>
                  <a:gd name="T59" fmla="*/ 0 h 647"/>
                  <a:gd name="T60" fmla="*/ 0 w 452"/>
                  <a:gd name="T61" fmla="*/ 0 h 647"/>
                  <a:gd name="T62" fmla="*/ 0 w 452"/>
                  <a:gd name="T63" fmla="*/ 0 h 647"/>
                  <a:gd name="T64" fmla="*/ 0 w 452"/>
                  <a:gd name="T65" fmla="*/ 0 h 647"/>
                  <a:gd name="T66" fmla="*/ 0 w 452"/>
                  <a:gd name="T67" fmla="*/ 0 h 647"/>
                  <a:gd name="T68" fmla="*/ 0 w 452"/>
                  <a:gd name="T69" fmla="*/ 0 h 647"/>
                  <a:gd name="T70" fmla="*/ 0 w 452"/>
                  <a:gd name="T71" fmla="*/ 0 h 6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647"/>
                  <a:gd name="T110" fmla="*/ 452 w 452"/>
                  <a:gd name="T111" fmla="*/ 647 h 6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647">
                    <a:moveTo>
                      <a:pt x="447" y="605"/>
                    </a:moveTo>
                    <a:lnTo>
                      <a:pt x="442" y="579"/>
                    </a:lnTo>
                    <a:lnTo>
                      <a:pt x="436" y="554"/>
                    </a:lnTo>
                    <a:lnTo>
                      <a:pt x="427" y="529"/>
                    </a:lnTo>
                    <a:lnTo>
                      <a:pt x="417" y="505"/>
                    </a:lnTo>
                    <a:lnTo>
                      <a:pt x="406" y="481"/>
                    </a:lnTo>
                    <a:lnTo>
                      <a:pt x="394" y="459"/>
                    </a:lnTo>
                    <a:lnTo>
                      <a:pt x="382" y="438"/>
                    </a:lnTo>
                    <a:lnTo>
                      <a:pt x="368" y="417"/>
                    </a:lnTo>
                    <a:lnTo>
                      <a:pt x="341" y="380"/>
                    </a:lnTo>
                    <a:lnTo>
                      <a:pt x="315" y="348"/>
                    </a:lnTo>
                    <a:lnTo>
                      <a:pt x="292" y="322"/>
                    </a:lnTo>
                    <a:lnTo>
                      <a:pt x="275" y="303"/>
                    </a:lnTo>
                    <a:lnTo>
                      <a:pt x="245" y="273"/>
                    </a:lnTo>
                    <a:lnTo>
                      <a:pt x="213" y="241"/>
                    </a:lnTo>
                    <a:lnTo>
                      <a:pt x="182" y="208"/>
                    </a:lnTo>
                    <a:lnTo>
                      <a:pt x="151" y="174"/>
                    </a:lnTo>
                    <a:lnTo>
                      <a:pt x="121" y="143"/>
                    </a:lnTo>
                    <a:lnTo>
                      <a:pt x="95" y="113"/>
                    </a:lnTo>
                    <a:lnTo>
                      <a:pt x="84" y="100"/>
                    </a:lnTo>
                    <a:lnTo>
                      <a:pt x="72" y="86"/>
                    </a:lnTo>
                    <a:lnTo>
                      <a:pt x="64" y="73"/>
                    </a:lnTo>
                    <a:lnTo>
                      <a:pt x="56" y="61"/>
                    </a:lnTo>
                    <a:lnTo>
                      <a:pt x="44" y="38"/>
                    </a:lnTo>
                    <a:lnTo>
                      <a:pt x="30" y="21"/>
                    </a:lnTo>
                    <a:lnTo>
                      <a:pt x="24" y="13"/>
                    </a:lnTo>
                    <a:lnTo>
                      <a:pt x="19" y="7"/>
                    </a:lnTo>
                    <a:lnTo>
                      <a:pt x="13" y="2"/>
                    </a:lnTo>
                    <a:lnTo>
                      <a:pt x="9" y="0"/>
                    </a:lnTo>
                    <a:lnTo>
                      <a:pt x="5" y="0"/>
                    </a:lnTo>
                    <a:lnTo>
                      <a:pt x="3" y="1"/>
                    </a:lnTo>
                    <a:lnTo>
                      <a:pt x="0" y="5"/>
                    </a:lnTo>
                    <a:lnTo>
                      <a:pt x="0" y="11"/>
                    </a:lnTo>
                    <a:lnTo>
                      <a:pt x="0" y="20"/>
                    </a:lnTo>
                    <a:lnTo>
                      <a:pt x="3" y="31"/>
                    </a:lnTo>
                    <a:lnTo>
                      <a:pt x="6" y="45"/>
                    </a:lnTo>
                    <a:lnTo>
                      <a:pt x="13" y="61"/>
                    </a:lnTo>
                    <a:lnTo>
                      <a:pt x="19" y="80"/>
                    </a:lnTo>
                    <a:lnTo>
                      <a:pt x="26" y="97"/>
                    </a:lnTo>
                    <a:lnTo>
                      <a:pt x="35" y="115"/>
                    </a:lnTo>
                    <a:lnTo>
                      <a:pt x="45" y="132"/>
                    </a:lnTo>
                    <a:lnTo>
                      <a:pt x="55" y="148"/>
                    </a:lnTo>
                    <a:lnTo>
                      <a:pt x="65" y="166"/>
                    </a:lnTo>
                    <a:lnTo>
                      <a:pt x="76" y="182"/>
                    </a:lnTo>
                    <a:lnTo>
                      <a:pt x="89" y="199"/>
                    </a:lnTo>
                    <a:lnTo>
                      <a:pt x="101" y="216"/>
                    </a:lnTo>
                    <a:lnTo>
                      <a:pt x="114" y="232"/>
                    </a:lnTo>
                    <a:lnTo>
                      <a:pt x="127" y="247"/>
                    </a:lnTo>
                    <a:lnTo>
                      <a:pt x="142" y="262"/>
                    </a:lnTo>
                    <a:lnTo>
                      <a:pt x="157" y="277"/>
                    </a:lnTo>
                    <a:lnTo>
                      <a:pt x="172" y="292"/>
                    </a:lnTo>
                    <a:lnTo>
                      <a:pt x="189" y="305"/>
                    </a:lnTo>
                    <a:lnTo>
                      <a:pt x="205" y="318"/>
                    </a:lnTo>
                    <a:lnTo>
                      <a:pt x="235" y="344"/>
                    </a:lnTo>
                    <a:lnTo>
                      <a:pt x="262" y="368"/>
                    </a:lnTo>
                    <a:lnTo>
                      <a:pt x="287" y="392"/>
                    </a:lnTo>
                    <a:lnTo>
                      <a:pt x="310" y="415"/>
                    </a:lnTo>
                    <a:lnTo>
                      <a:pt x="331" y="438"/>
                    </a:lnTo>
                    <a:lnTo>
                      <a:pt x="348" y="462"/>
                    </a:lnTo>
                    <a:lnTo>
                      <a:pt x="364" y="485"/>
                    </a:lnTo>
                    <a:lnTo>
                      <a:pt x="378" y="511"/>
                    </a:lnTo>
                    <a:lnTo>
                      <a:pt x="392" y="540"/>
                    </a:lnTo>
                    <a:lnTo>
                      <a:pt x="406" y="571"/>
                    </a:lnTo>
                    <a:lnTo>
                      <a:pt x="421" y="601"/>
                    </a:lnTo>
                    <a:lnTo>
                      <a:pt x="433" y="626"/>
                    </a:lnTo>
                    <a:lnTo>
                      <a:pt x="438" y="636"/>
                    </a:lnTo>
                    <a:lnTo>
                      <a:pt x="443" y="644"/>
                    </a:lnTo>
                    <a:lnTo>
                      <a:pt x="447" y="647"/>
                    </a:lnTo>
                    <a:lnTo>
                      <a:pt x="449" y="647"/>
                    </a:lnTo>
                    <a:lnTo>
                      <a:pt x="451" y="645"/>
                    </a:lnTo>
                    <a:lnTo>
                      <a:pt x="452" y="636"/>
                    </a:lnTo>
                    <a:lnTo>
                      <a:pt x="451" y="624"/>
                    </a:lnTo>
                    <a:lnTo>
                      <a:pt x="447" y="605"/>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42" name="Freeform 85">
                <a:extLst>
                  <a:ext uri="{FF2B5EF4-FFF2-40B4-BE49-F238E27FC236}">
                    <a16:creationId xmlns:a16="http://schemas.microsoft.com/office/drawing/2014/main" xmlns="" id="{2BE9EDB1-4258-FA86-3AF1-DFBA63116DA0}"/>
                  </a:ext>
                </a:extLst>
              </p:cNvPr>
              <p:cNvSpPr>
                <a:spLocks/>
              </p:cNvSpPr>
              <p:nvPr/>
            </p:nvSpPr>
            <p:spPr bwMode="auto">
              <a:xfrm>
                <a:off x="2836" y="2504"/>
                <a:ext cx="80" cy="124"/>
              </a:xfrm>
              <a:custGeom>
                <a:avLst/>
                <a:gdLst>
                  <a:gd name="T0" fmla="*/ 0 w 403"/>
                  <a:gd name="T1" fmla="*/ 0 h 622"/>
                  <a:gd name="T2" fmla="*/ 0 w 403"/>
                  <a:gd name="T3" fmla="*/ 0 h 622"/>
                  <a:gd name="T4" fmla="*/ 0 w 403"/>
                  <a:gd name="T5" fmla="*/ 0 h 622"/>
                  <a:gd name="T6" fmla="*/ 0 w 403"/>
                  <a:gd name="T7" fmla="*/ 0 h 622"/>
                  <a:gd name="T8" fmla="*/ 0 w 403"/>
                  <a:gd name="T9" fmla="*/ 0 h 622"/>
                  <a:gd name="T10" fmla="*/ 0 w 403"/>
                  <a:gd name="T11" fmla="*/ 0 h 622"/>
                  <a:gd name="T12" fmla="*/ 0 w 403"/>
                  <a:gd name="T13" fmla="*/ 0 h 622"/>
                  <a:gd name="T14" fmla="*/ 0 w 403"/>
                  <a:gd name="T15" fmla="*/ 0 h 622"/>
                  <a:gd name="T16" fmla="*/ 0 w 403"/>
                  <a:gd name="T17" fmla="*/ 0 h 622"/>
                  <a:gd name="T18" fmla="*/ 0 w 403"/>
                  <a:gd name="T19" fmla="*/ 0 h 622"/>
                  <a:gd name="T20" fmla="*/ 0 w 403"/>
                  <a:gd name="T21" fmla="*/ 0 h 622"/>
                  <a:gd name="T22" fmla="*/ 0 w 403"/>
                  <a:gd name="T23" fmla="*/ 0 h 622"/>
                  <a:gd name="T24" fmla="*/ 0 w 403"/>
                  <a:gd name="T25" fmla="*/ 0 h 622"/>
                  <a:gd name="T26" fmla="*/ 0 w 403"/>
                  <a:gd name="T27" fmla="*/ 0 h 622"/>
                  <a:gd name="T28" fmla="*/ 0 w 403"/>
                  <a:gd name="T29" fmla="*/ 0 h 622"/>
                  <a:gd name="T30" fmla="*/ 0 w 403"/>
                  <a:gd name="T31" fmla="*/ 0 h 622"/>
                  <a:gd name="T32" fmla="*/ 0 w 403"/>
                  <a:gd name="T33" fmla="*/ 0 h 622"/>
                  <a:gd name="T34" fmla="*/ 0 w 403"/>
                  <a:gd name="T35" fmla="*/ 0 h 622"/>
                  <a:gd name="T36" fmla="*/ 0 w 403"/>
                  <a:gd name="T37" fmla="*/ 0 h 622"/>
                  <a:gd name="T38" fmla="*/ 0 w 403"/>
                  <a:gd name="T39" fmla="*/ 0 h 622"/>
                  <a:gd name="T40" fmla="*/ 0 w 403"/>
                  <a:gd name="T41" fmla="*/ 0 h 622"/>
                  <a:gd name="T42" fmla="*/ 0 w 403"/>
                  <a:gd name="T43" fmla="*/ 0 h 622"/>
                  <a:gd name="T44" fmla="*/ 0 w 403"/>
                  <a:gd name="T45" fmla="*/ 0 h 622"/>
                  <a:gd name="T46" fmla="*/ 0 w 403"/>
                  <a:gd name="T47" fmla="*/ 0 h 622"/>
                  <a:gd name="T48" fmla="*/ 0 w 403"/>
                  <a:gd name="T49" fmla="*/ 0 h 622"/>
                  <a:gd name="T50" fmla="*/ 0 w 403"/>
                  <a:gd name="T51" fmla="*/ 0 h 622"/>
                  <a:gd name="T52" fmla="*/ 0 w 403"/>
                  <a:gd name="T53" fmla="*/ 0 h 622"/>
                  <a:gd name="T54" fmla="*/ 0 w 403"/>
                  <a:gd name="T55" fmla="*/ 0 h 622"/>
                  <a:gd name="T56" fmla="*/ 0 w 403"/>
                  <a:gd name="T57" fmla="*/ 0 h 622"/>
                  <a:gd name="T58" fmla="*/ 0 w 403"/>
                  <a:gd name="T59" fmla="*/ 0 h 622"/>
                  <a:gd name="T60" fmla="*/ 0 w 403"/>
                  <a:gd name="T61" fmla="*/ 0 h 622"/>
                  <a:gd name="T62" fmla="*/ 0 w 403"/>
                  <a:gd name="T63" fmla="*/ 0 h 622"/>
                  <a:gd name="T64" fmla="*/ 0 w 403"/>
                  <a:gd name="T65" fmla="*/ 0 h 622"/>
                  <a:gd name="T66" fmla="*/ 0 w 403"/>
                  <a:gd name="T67" fmla="*/ 0 h 622"/>
                  <a:gd name="T68" fmla="*/ 0 w 403"/>
                  <a:gd name="T69" fmla="*/ 0 h 622"/>
                  <a:gd name="T70" fmla="*/ 0 w 403"/>
                  <a:gd name="T71" fmla="*/ 0 h 622"/>
                  <a:gd name="T72" fmla="*/ 0 w 403"/>
                  <a:gd name="T73" fmla="*/ 0 h 622"/>
                  <a:gd name="T74" fmla="*/ 0 w 403"/>
                  <a:gd name="T75" fmla="*/ 0 h 622"/>
                  <a:gd name="T76" fmla="*/ 0 w 403"/>
                  <a:gd name="T77" fmla="*/ 0 h 622"/>
                  <a:gd name="T78" fmla="*/ 0 w 403"/>
                  <a:gd name="T79" fmla="*/ 0 h 622"/>
                  <a:gd name="T80" fmla="*/ 0 w 403"/>
                  <a:gd name="T81" fmla="*/ 0 h 622"/>
                  <a:gd name="T82" fmla="*/ 0 w 403"/>
                  <a:gd name="T83" fmla="*/ 0 h 622"/>
                  <a:gd name="T84" fmla="*/ 0 w 403"/>
                  <a:gd name="T85" fmla="*/ 0 h 622"/>
                  <a:gd name="T86" fmla="*/ 0 w 403"/>
                  <a:gd name="T87" fmla="*/ 0 h 622"/>
                  <a:gd name="T88" fmla="*/ 0 w 403"/>
                  <a:gd name="T89" fmla="*/ 0 h 622"/>
                  <a:gd name="T90" fmla="*/ 0 w 403"/>
                  <a:gd name="T91" fmla="*/ 0 h 622"/>
                  <a:gd name="T92" fmla="*/ 0 w 403"/>
                  <a:gd name="T93" fmla="*/ 0 h 622"/>
                  <a:gd name="T94" fmla="*/ 0 w 403"/>
                  <a:gd name="T95" fmla="*/ 0 h 622"/>
                  <a:gd name="T96" fmla="*/ 0 w 403"/>
                  <a:gd name="T97" fmla="*/ 0 h 622"/>
                  <a:gd name="T98" fmla="*/ 0 w 403"/>
                  <a:gd name="T99" fmla="*/ 0 h 622"/>
                  <a:gd name="T100" fmla="*/ 0 w 403"/>
                  <a:gd name="T101" fmla="*/ 0 h 622"/>
                  <a:gd name="T102" fmla="*/ 0 w 403"/>
                  <a:gd name="T103" fmla="*/ 0 h 622"/>
                  <a:gd name="T104" fmla="*/ 0 w 403"/>
                  <a:gd name="T105" fmla="*/ 0 h 622"/>
                  <a:gd name="T106" fmla="*/ 0 w 403"/>
                  <a:gd name="T107" fmla="*/ 0 h 622"/>
                  <a:gd name="T108" fmla="*/ 0 w 403"/>
                  <a:gd name="T109" fmla="*/ 0 h 6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3"/>
                  <a:gd name="T166" fmla="*/ 0 h 622"/>
                  <a:gd name="T167" fmla="*/ 403 w 403"/>
                  <a:gd name="T168" fmla="*/ 622 h 6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3" h="622">
                    <a:moveTo>
                      <a:pt x="53" y="60"/>
                    </a:moveTo>
                    <a:lnTo>
                      <a:pt x="79" y="100"/>
                    </a:lnTo>
                    <a:lnTo>
                      <a:pt x="118" y="158"/>
                    </a:lnTo>
                    <a:lnTo>
                      <a:pt x="165" y="228"/>
                    </a:lnTo>
                    <a:lnTo>
                      <a:pt x="218" y="305"/>
                    </a:lnTo>
                    <a:lnTo>
                      <a:pt x="268" y="380"/>
                    </a:lnTo>
                    <a:lnTo>
                      <a:pt x="314" y="449"/>
                    </a:lnTo>
                    <a:lnTo>
                      <a:pt x="351" y="504"/>
                    </a:lnTo>
                    <a:lnTo>
                      <a:pt x="374" y="539"/>
                    </a:lnTo>
                    <a:lnTo>
                      <a:pt x="384" y="556"/>
                    </a:lnTo>
                    <a:lnTo>
                      <a:pt x="391" y="573"/>
                    </a:lnTo>
                    <a:lnTo>
                      <a:pt x="396" y="586"/>
                    </a:lnTo>
                    <a:lnTo>
                      <a:pt x="400" y="599"/>
                    </a:lnTo>
                    <a:lnTo>
                      <a:pt x="403" y="608"/>
                    </a:lnTo>
                    <a:lnTo>
                      <a:pt x="403" y="615"/>
                    </a:lnTo>
                    <a:lnTo>
                      <a:pt x="401" y="617"/>
                    </a:lnTo>
                    <a:lnTo>
                      <a:pt x="401" y="620"/>
                    </a:lnTo>
                    <a:lnTo>
                      <a:pt x="400" y="621"/>
                    </a:lnTo>
                    <a:lnTo>
                      <a:pt x="399" y="622"/>
                    </a:lnTo>
                    <a:lnTo>
                      <a:pt x="394" y="622"/>
                    </a:lnTo>
                    <a:lnTo>
                      <a:pt x="389" y="620"/>
                    </a:lnTo>
                    <a:lnTo>
                      <a:pt x="381" y="614"/>
                    </a:lnTo>
                    <a:lnTo>
                      <a:pt x="374" y="605"/>
                    </a:lnTo>
                    <a:lnTo>
                      <a:pt x="364" y="594"/>
                    </a:lnTo>
                    <a:lnTo>
                      <a:pt x="354" y="579"/>
                    </a:lnTo>
                    <a:lnTo>
                      <a:pt x="343" y="560"/>
                    </a:lnTo>
                    <a:lnTo>
                      <a:pt x="330" y="539"/>
                    </a:lnTo>
                    <a:lnTo>
                      <a:pt x="316" y="514"/>
                    </a:lnTo>
                    <a:lnTo>
                      <a:pt x="303" y="489"/>
                    </a:lnTo>
                    <a:lnTo>
                      <a:pt x="288" y="463"/>
                    </a:lnTo>
                    <a:lnTo>
                      <a:pt x="272" y="435"/>
                    </a:lnTo>
                    <a:lnTo>
                      <a:pt x="238" y="382"/>
                    </a:lnTo>
                    <a:lnTo>
                      <a:pt x="202" y="328"/>
                    </a:lnTo>
                    <a:lnTo>
                      <a:pt x="165" y="278"/>
                    </a:lnTo>
                    <a:lnTo>
                      <a:pt x="131" y="232"/>
                    </a:lnTo>
                    <a:lnTo>
                      <a:pt x="99" y="191"/>
                    </a:lnTo>
                    <a:lnTo>
                      <a:pt x="73" y="158"/>
                    </a:lnTo>
                    <a:lnTo>
                      <a:pt x="61" y="143"/>
                    </a:lnTo>
                    <a:lnTo>
                      <a:pt x="49" y="127"/>
                    </a:lnTo>
                    <a:lnTo>
                      <a:pt x="38" y="108"/>
                    </a:lnTo>
                    <a:lnTo>
                      <a:pt x="28" y="91"/>
                    </a:lnTo>
                    <a:lnTo>
                      <a:pt x="19" y="72"/>
                    </a:lnTo>
                    <a:lnTo>
                      <a:pt x="12" y="55"/>
                    </a:lnTo>
                    <a:lnTo>
                      <a:pt x="6" y="38"/>
                    </a:lnTo>
                    <a:lnTo>
                      <a:pt x="2" y="23"/>
                    </a:lnTo>
                    <a:lnTo>
                      <a:pt x="0" y="12"/>
                    </a:lnTo>
                    <a:lnTo>
                      <a:pt x="0" y="5"/>
                    </a:lnTo>
                    <a:lnTo>
                      <a:pt x="0" y="1"/>
                    </a:lnTo>
                    <a:lnTo>
                      <a:pt x="1" y="0"/>
                    </a:lnTo>
                    <a:lnTo>
                      <a:pt x="3" y="0"/>
                    </a:lnTo>
                    <a:lnTo>
                      <a:pt x="6" y="0"/>
                    </a:lnTo>
                    <a:lnTo>
                      <a:pt x="13" y="6"/>
                    </a:lnTo>
                    <a:lnTo>
                      <a:pt x="23" y="17"/>
                    </a:lnTo>
                    <a:lnTo>
                      <a:pt x="37" y="35"/>
                    </a:lnTo>
                    <a:lnTo>
                      <a:pt x="53" y="60"/>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43" name="Freeform 86">
                <a:extLst>
                  <a:ext uri="{FF2B5EF4-FFF2-40B4-BE49-F238E27FC236}">
                    <a16:creationId xmlns:a16="http://schemas.microsoft.com/office/drawing/2014/main" xmlns="" id="{882776E6-F5E0-FAF5-EC00-20B7C7A30A12}"/>
                  </a:ext>
                </a:extLst>
              </p:cNvPr>
              <p:cNvSpPr>
                <a:spLocks/>
              </p:cNvSpPr>
              <p:nvPr/>
            </p:nvSpPr>
            <p:spPr bwMode="auto">
              <a:xfrm>
                <a:off x="949" y="2387"/>
                <a:ext cx="1031" cy="780"/>
              </a:xfrm>
              <a:custGeom>
                <a:avLst/>
                <a:gdLst>
                  <a:gd name="T0" fmla="*/ 0 w 5153"/>
                  <a:gd name="T1" fmla="*/ 0 h 3897"/>
                  <a:gd name="T2" fmla="*/ 0 w 5153"/>
                  <a:gd name="T3" fmla="*/ 0 h 3897"/>
                  <a:gd name="T4" fmla="*/ 0 w 5153"/>
                  <a:gd name="T5" fmla="*/ 0 h 3897"/>
                  <a:gd name="T6" fmla="*/ 0 w 5153"/>
                  <a:gd name="T7" fmla="*/ 0 h 3897"/>
                  <a:gd name="T8" fmla="*/ 0 w 5153"/>
                  <a:gd name="T9" fmla="*/ 0 h 3897"/>
                  <a:gd name="T10" fmla="*/ 0 w 5153"/>
                  <a:gd name="T11" fmla="*/ 0 h 3897"/>
                  <a:gd name="T12" fmla="*/ 0 w 5153"/>
                  <a:gd name="T13" fmla="*/ 0 h 3897"/>
                  <a:gd name="T14" fmla="*/ 0 w 5153"/>
                  <a:gd name="T15" fmla="*/ 0 h 3897"/>
                  <a:gd name="T16" fmla="*/ 0 w 5153"/>
                  <a:gd name="T17" fmla="*/ 0 h 3897"/>
                  <a:gd name="T18" fmla="*/ 0 w 5153"/>
                  <a:gd name="T19" fmla="*/ 0 h 3897"/>
                  <a:gd name="T20" fmla="*/ 0 w 5153"/>
                  <a:gd name="T21" fmla="*/ 0 h 3897"/>
                  <a:gd name="T22" fmla="*/ 0 w 5153"/>
                  <a:gd name="T23" fmla="*/ 0 h 3897"/>
                  <a:gd name="T24" fmla="*/ 0 w 5153"/>
                  <a:gd name="T25" fmla="*/ 0 h 3897"/>
                  <a:gd name="T26" fmla="*/ 0 w 5153"/>
                  <a:gd name="T27" fmla="*/ 0 h 3897"/>
                  <a:gd name="T28" fmla="*/ 0 w 5153"/>
                  <a:gd name="T29" fmla="*/ 0 h 3897"/>
                  <a:gd name="T30" fmla="*/ 0 w 5153"/>
                  <a:gd name="T31" fmla="*/ 0 h 3897"/>
                  <a:gd name="T32" fmla="*/ 0 w 5153"/>
                  <a:gd name="T33" fmla="*/ 0 h 3897"/>
                  <a:gd name="T34" fmla="*/ 0 w 5153"/>
                  <a:gd name="T35" fmla="*/ 0 h 3897"/>
                  <a:gd name="T36" fmla="*/ 0 w 5153"/>
                  <a:gd name="T37" fmla="*/ 0 h 3897"/>
                  <a:gd name="T38" fmla="*/ 0 w 5153"/>
                  <a:gd name="T39" fmla="*/ 0 h 3897"/>
                  <a:gd name="T40" fmla="*/ 0 w 5153"/>
                  <a:gd name="T41" fmla="*/ 0 h 3897"/>
                  <a:gd name="T42" fmla="*/ 0 w 5153"/>
                  <a:gd name="T43" fmla="*/ 0 h 3897"/>
                  <a:gd name="T44" fmla="*/ 0 w 5153"/>
                  <a:gd name="T45" fmla="*/ 0 h 3897"/>
                  <a:gd name="T46" fmla="*/ 0 w 5153"/>
                  <a:gd name="T47" fmla="*/ 0 h 3897"/>
                  <a:gd name="T48" fmla="*/ 0 w 5153"/>
                  <a:gd name="T49" fmla="*/ 0 h 3897"/>
                  <a:gd name="T50" fmla="*/ 0 w 5153"/>
                  <a:gd name="T51" fmla="*/ 0 h 3897"/>
                  <a:gd name="T52" fmla="*/ 0 w 5153"/>
                  <a:gd name="T53" fmla="*/ 0 h 3897"/>
                  <a:gd name="T54" fmla="*/ 0 w 5153"/>
                  <a:gd name="T55" fmla="*/ 0 h 3897"/>
                  <a:gd name="T56" fmla="*/ 0 w 5153"/>
                  <a:gd name="T57" fmla="*/ 0 h 3897"/>
                  <a:gd name="T58" fmla="*/ 0 w 5153"/>
                  <a:gd name="T59" fmla="*/ 0 h 3897"/>
                  <a:gd name="T60" fmla="*/ 0 w 5153"/>
                  <a:gd name="T61" fmla="*/ 0 h 3897"/>
                  <a:gd name="T62" fmla="*/ 0 w 5153"/>
                  <a:gd name="T63" fmla="*/ 0 h 3897"/>
                  <a:gd name="T64" fmla="*/ 0 w 5153"/>
                  <a:gd name="T65" fmla="*/ 0 h 3897"/>
                  <a:gd name="T66" fmla="*/ 0 w 5153"/>
                  <a:gd name="T67" fmla="*/ 0 h 3897"/>
                  <a:gd name="T68" fmla="*/ 0 w 5153"/>
                  <a:gd name="T69" fmla="*/ 0 h 3897"/>
                  <a:gd name="T70" fmla="*/ 0 w 5153"/>
                  <a:gd name="T71" fmla="*/ 0 h 3897"/>
                  <a:gd name="T72" fmla="*/ 0 w 5153"/>
                  <a:gd name="T73" fmla="*/ 0 h 3897"/>
                  <a:gd name="T74" fmla="*/ 0 w 5153"/>
                  <a:gd name="T75" fmla="*/ 0 h 3897"/>
                  <a:gd name="T76" fmla="*/ 0 w 5153"/>
                  <a:gd name="T77" fmla="*/ 0 h 3897"/>
                  <a:gd name="T78" fmla="*/ 0 w 5153"/>
                  <a:gd name="T79" fmla="*/ 0 h 3897"/>
                  <a:gd name="T80" fmla="*/ 0 w 5153"/>
                  <a:gd name="T81" fmla="*/ 0 h 3897"/>
                  <a:gd name="T82" fmla="*/ 0 w 5153"/>
                  <a:gd name="T83" fmla="*/ 0 h 3897"/>
                  <a:gd name="T84" fmla="*/ 0 w 5153"/>
                  <a:gd name="T85" fmla="*/ 0 h 3897"/>
                  <a:gd name="T86" fmla="*/ 0 w 5153"/>
                  <a:gd name="T87" fmla="*/ 0 h 3897"/>
                  <a:gd name="T88" fmla="*/ 0 w 5153"/>
                  <a:gd name="T89" fmla="*/ 0 h 3897"/>
                  <a:gd name="T90" fmla="*/ 0 w 5153"/>
                  <a:gd name="T91" fmla="*/ 0 h 3897"/>
                  <a:gd name="T92" fmla="*/ 0 w 5153"/>
                  <a:gd name="T93" fmla="*/ 0 h 3897"/>
                  <a:gd name="T94" fmla="*/ 0 w 5153"/>
                  <a:gd name="T95" fmla="*/ 0 h 3897"/>
                  <a:gd name="T96" fmla="*/ 0 w 5153"/>
                  <a:gd name="T97" fmla="*/ 0 h 3897"/>
                  <a:gd name="T98" fmla="*/ 0 w 5153"/>
                  <a:gd name="T99" fmla="*/ 0 h 3897"/>
                  <a:gd name="T100" fmla="*/ 0 w 5153"/>
                  <a:gd name="T101" fmla="*/ 0 h 3897"/>
                  <a:gd name="T102" fmla="*/ 0 w 5153"/>
                  <a:gd name="T103" fmla="*/ 0 h 3897"/>
                  <a:gd name="T104" fmla="*/ 0 w 5153"/>
                  <a:gd name="T105" fmla="*/ 0 h 3897"/>
                  <a:gd name="T106" fmla="*/ 0 w 5153"/>
                  <a:gd name="T107" fmla="*/ 0 h 3897"/>
                  <a:gd name="T108" fmla="*/ 0 w 5153"/>
                  <a:gd name="T109" fmla="*/ 0 h 3897"/>
                  <a:gd name="T110" fmla="*/ 0 w 5153"/>
                  <a:gd name="T111" fmla="*/ 0 h 3897"/>
                  <a:gd name="T112" fmla="*/ 0 w 5153"/>
                  <a:gd name="T113" fmla="*/ 0 h 3897"/>
                  <a:gd name="T114" fmla="*/ 0 w 5153"/>
                  <a:gd name="T115" fmla="*/ 0 h 3897"/>
                  <a:gd name="T116" fmla="*/ 0 w 5153"/>
                  <a:gd name="T117" fmla="*/ 0 h 38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53"/>
                  <a:gd name="T178" fmla="*/ 0 h 3897"/>
                  <a:gd name="T179" fmla="*/ 5153 w 5153"/>
                  <a:gd name="T180" fmla="*/ 3897 h 38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53" h="3897">
                    <a:moveTo>
                      <a:pt x="4724" y="374"/>
                    </a:moveTo>
                    <a:lnTo>
                      <a:pt x="4702" y="387"/>
                    </a:lnTo>
                    <a:lnTo>
                      <a:pt x="4673" y="402"/>
                    </a:lnTo>
                    <a:lnTo>
                      <a:pt x="4641" y="422"/>
                    </a:lnTo>
                    <a:lnTo>
                      <a:pt x="4603" y="446"/>
                    </a:lnTo>
                    <a:lnTo>
                      <a:pt x="4563" y="472"/>
                    </a:lnTo>
                    <a:lnTo>
                      <a:pt x="4520" y="501"/>
                    </a:lnTo>
                    <a:lnTo>
                      <a:pt x="4475" y="533"/>
                    </a:lnTo>
                    <a:lnTo>
                      <a:pt x="4429" y="565"/>
                    </a:lnTo>
                    <a:lnTo>
                      <a:pt x="4382" y="600"/>
                    </a:lnTo>
                    <a:lnTo>
                      <a:pt x="4335" y="637"/>
                    </a:lnTo>
                    <a:lnTo>
                      <a:pt x="4290" y="673"/>
                    </a:lnTo>
                    <a:lnTo>
                      <a:pt x="4248" y="709"/>
                    </a:lnTo>
                    <a:lnTo>
                      <a:pt x="4206" y="745"/>
                    </a:lnTo>
                    <a:lnTo>
                      <a:pt x="4169" y="781"/>
                    </a:lnTo>
                    <a:lnTo>
                      <a:pt x="4151" y="799"/>
                    </a:lnTo>
                    <a:lnTo>
                      <a:pt x="4135" y="816"/>
                    </a:lnTo>
                    <a:lnTo>
                      <a:pt x="4120" y="833"/>
                    </a:lnTo>
                    <a:lnTo>
                      <a:pt x="4107" y="849"/>
                    </a:lnTo>
                    <a:lnTo>
                      <a:pt x="4060" y="907"/>
                    </a:lnTo>
                    <a:lnTo>
                      <a:pt x="4022" y="954"/>
                    </a:lnTo>
                    <a:lnTo>
                      <a:pt x="4005" y="972"/>
                    </a:lnTo>
                    <a:lnTo>
                      <a:pt x="3991" y="987"/>
                    </a:lnTo>
                    <a:lnTo>
                      <a:pt x="3976" y="1001"/>
                    </a:lnTo>
                    <a:lnTo>
                      <a:pt x="3962" y="1012"/>
                    </a:lnTo>
                    <a:lnTo>
                      <a:pt x="3947" y="1020"/>
                    </a:lnTo>
                    <a:lnTo>
                      <a:pt x="3933" y="1026"/>
                    </a:lnTo>
                    <a:lnTo>
                      <a:pt x="3918" y="1030"/>
                    </a:lnTo>
                    <a:lnTo>
                      <a:pt x="3902" y="1032"/>
                    </a:lnTo>
                    <a:lnTo>
                      <a:pt x="3884" y="1032"/>
                    </a:lnTo>
                    <a:lnTo>
                      <a:pt x="3864" y="1031"/>
                    </a:lnTo>
                    <a:lnTo>
                      <a:pt x="3843" y="1027"/>
                    </a:lnTo>
                    <a:lnTo>
                      <a:pt x="3820" y="1022"/>
                    </a:lnTo>
                    <a:lnTo>
                      <a:pt x="3798" y="1017"/>
                    </a:lnTo>
                    <a:lnTo>
                      <a:pt x="3780" y="1014"/>
                    </a:lnTo>
                    <a:lnTo>
                      <a:pt x="3766" y="1010"/>
                    </a:lnTo>
                    <a:lnTo>
                      <a:pt x="3756" y="1006"/>
                    </a:lnTo>
                    <a:lnTo>
                      <a:pt x="3748" y="1001"/>
                    </a:lnTo>
                    <a:lnTo>
                      <a:pt x="3745" y="996"/>
                    </a:lnTo>
                    <a:lnTo>
                      <a:pt x="3743" y="994"/>
                    </a:lnTo>
                    <a:lnTo>
                      <a:pt x="3742" y="991"/>
                    </a:lnTo>
                    <a:lnTo>
                      <a:pt x="3743" y="987"/>
                    </a:lnTo>
                    <a:lnTo>
                      <a:pt x="3745" y="985"/>
                    </a:lnTo>
                    <a:lnTo>
                      <a:pt x="3748" y="977"/>
                    </a:lnTo>
                    <a:lnTo>
                      <a:pt x="3753" y="969"/>
                    </a:lnTo>
                    <a:lnTo>
                      <a:pt x="3761" y="959"/>
                    </a:lnTo>
                    <a:lnTo>
                      <a:pt x="3771" y="947"/>
                    </a:lnTo>
                    <a:lnTo>
                      <a:pt x="3793" y="920"/>
                    </a:lnTo>
                    <a:lnTo>
                      <a:pt x="3820" y="884"/>
                    </a:lnTo>
                    <a:lnTo>
                      <a:pt x="3833" y="864"/>
                    </a:lnTo>
                    <a:lnTo>
                      <a:pt x="3845" y="844"/>
                    </a:lnTo>
                    <a:lnTo>
                      <a:pt x="3852" y="826"/>
                    </a:lnTo>
                    <a:lnTo>
                      <a:pt x="3857" y="810"/>
                    </a:lnTo>
                    <a:lnTo>
                      <a:pt x="3861" y="796"/>
                    </a:lnTo>
                    <a:lnTo>
                      <a:pt x="3862" y="783"/>
                    </a:lnTo>
                    <a:lnTo>
                      <a:pt x="3861" y="771"/>
                    </a:lnTo>
                    <a:lnTo>
                      <a:pt x="3859" y="761"/>
                    </a:lnTo>
                    <a:lnTo>
                      <a:pt x="3856" y="753"/>
                    </a:lnTo>
                    <a:lnTo>
                      <a:pt x="3851" y="745"/>
                    </a:lnTo>
                    <a:lnTo>
                      <a:pt x="3845" y="739"/>
                    </a:lnTo>
                    <a:lnTo>
                      <a:pt x="3837" y="734"/>
                    </a:lnTo>
                    <a:lnTo>
                      <a:pt x="3830" y="731"/>
                    </a:lnTo>
                    <a:lnTo>
                      <a:pt x="3822" y="730"/>
                    </a:lnTo>
                    <a:lnTo>
                      <a:pt x="3813" y="729"/>
                    </a:lnTo>
                    <a:lnTo>
                      <a:pt x="3806" y="730"/>
                    </a:lnTo>
                    <a:lnTo>
                      <a:pt x="3781" y="736"/>
                    </a:lnTo>
                    <a:lnTo>
                      <a:pt x="3762" y="741"/>
                    </a:lnTo>
                    <a:lnTo>
                      <a:pt x="3747" y="748"/>
                    </a:lnTo>
                    <a:lnTo>
                      <a:pt x="3736" y="753"/>
                    </a:lnTo>
                    <a:lnTo>
                      <a:pt x="3728" y="759"/>
                    </a:lnTo>
                    <a:lnTo>
                      <a:pt x="3723" y="766"/>
                    </a:lnTo>
                    <a:lnTo>
                      <a:pt x="3720" y="774"/>
                    </a:lnTo>
                    <a:lnTo>
                      <a:pt x="3717" y="783"/>
                    </a:lnTo>
                    <a:lnTo>
                      <a:pt x="3715" y="804"/>
                    </a:lnTo>
                    <a:lnTo>
                      <a:pt x="3709" y="831"/>
                    </a:lnTo>
                    <a:lnTo>
                      <a:pt x="3702" y="848"/>
                    </a:lnTo>
                    <a:lnTo>
                      <a:pt x="3694" y="865"/>
                    </a:lnTo>
                    <a:lnTo>
                      <a:pt x="3682" y="886"/>
                    </a:lnTo>
                    <a:lnTo>
                      <a:pt x="3667" y="909"/>
                    </a:lnTo>
                    <a:lnTo>
                      <a:pt x="3651" y="932"/>
                    </a:lnTo>
                    <a:lnTo>
                      <a:pt x="3639" y="956"/>
                    </a:lnTo>
                    <a:lnTo>
                      <a:pt x="3630" y="977"/>
                    </a:lnTo>
                    <a:lnTo>
                      <a:pt x="3622" y="997"/>
                    </a:lnTo>
                    <a:lnTo>
                      <a:pt x="3616" y="1016"/>
                    </a:lnTo>
                    <a:lnTo>
                      <a:pt x="3610" y="1032"/>
                    </a:lnTo>
                    <a:lnTo>
                      <a:pt x="3604" y="1048"/>
                    </a:lnTo>
                    <a:lnTo>
                      <a:pt x="3596" y="1063"/>
                    </a:lnTo>
                    <a:lnTo>
                      <a:pt x="3592" y="1070"/>
                    </a:lnTo>
                    <a:lnTo>
                      <a:pt x="3587" y="1076"/>
                    </a:lnTo>
                    <a:lnTo>
                      <a:pt x="3582" y="1082"/>
                    </a:lnTo>
                    <a:lnTo>
                      <a:pt x="3576" y="1088"/>
                    </a:lnTo>
                    <a:lnTo>
                      <a:pt x="3570" y="1093"/>
                    </a:lnTo>
                    <a:lnTo>
                      <a:pt x="3561" y="1100"/>
                    </a:lnTo>
                    <a:lnTo>
                      <a:pt x="3553" y="1105"/>
                    </a:lnTo>
                    <a:lnTo>
                      <a:pt x="3544" y="1108"/>
                    </a:lnTo>
                    <a:lnTo>
                      <a:pt x="3533" y="1113"/>
                    </a:lnTo>
                    <a:lnTo>
                      <a:pt x="3520" y="1117"/>
                    </a:lnTo>
                    <a:lnTo>
                      <a:pt x="3506" y="1121"/>
                    </a:lnTo>
                    <a:lnTo>
                      <a:pt x="3491" y="1125"/>
                    </a:lnTo>
                    <a:lnTo>
                      <a:pt x="3456" y="1131"/>
                    </a:lnTo>
                    <a:lnTo>
                      <a:pt x="3415" y="1136"/>
                    </a:lnTo>
                    <a:lnTo>
                      <a:pt x="3394" y="1137"/>
                    </a:lnTo>
                    <a:lnTo>
                      <a:pt x="3375" y="1137"/>
                    </a:lnTo>
                    <a:lnTo>
                      <a:pt x="3360" y="1135"/>
                    </a:lnTo>
                    <a:lnTo>
                      <a:pt x="3347" y="1131"/>
                    </a:lnTo>
                    <a:lnTo>
                      <a:pt x="3337" y="1126"/>
                    </a:lnTo>
                    <a:lnTo>
                      <a:pt x="3328" y="1121"/>
                    </a:lnTo>
                    <a:lnTo>
                      <a:pt x="3322" y="1113"/>
                    </a:lnTo>
                    <a:lnTo>
                      <a:pt x="3317" y="1105"/>
                    </a:lnTo>
                    <a:lnTo>
                      <a:pt x="3314" y="1096"/>
                    </a:lnTo>
                    <a:lnTo>
                      <a:pt x="3313" y="1086"/>
                    </a:lnTo>
                    <a:lnTo>
                      <a:pt x="3313" y="1076"/>
                    </a:lnTo>
                    <a:lnTo>
                      <a:pt x="3314" y="1065"/>
                    </a:lnTo>
                    <a:lnTo>
                      <a:pt x="3319" y="1043"/>
                    </a:lnTo>
                    <a:lnTo>
                      <a:pt x="3325" y="1021"/>
                    </a:lnTo>
                    <a:lnTo>
                      <a:pt x="3334" y="1000"/>
                    </a:lnTo>
                    <a:lnTo>
                      <a:pt x="3342" y="981"/>
                    </a:lnTo>
                    <a:lnTo>
                      <a:pt x="3348" y="965"/>
                    </a:lnTo>
                    <a:lnTo>
                      <a:pt x="3349" y="954"/>
                    </a:lnTo>
                    <a:lnTo>
                      <a:pt x="3349" y="950"/>
                    </a:lnTo>
                    <a:lnTo>
                      <a:pt x="3347" y="947"/>
                    </a:lnTo>
                    <a:lnTo>
                      <a:pt x="3344" y="947"/>
                    </a:lnTo>
                    <a:lnTo>
                      <a:pt x="3338" y="949"/>
                    </a:lnTo>
                    <a:lnTo>
                      <a:pt x="3332" y="951"/>
                    </a:lnTo>
                    <a:lnTo>
                      <a:pt x="3322" y="956"/>
                    </a:lnTo>
                    <a:lnTo>
                      <a:pt x="3310" y="964"/>
                    </a:lnTo>
                    <a:lnTo>
                      <a:pt x="3297" y="972"/>
                    </a:lnTo>
                    <a:lnTo>
                      <a:pt x="3290" y="975"/>
                    </a:lnTo>
                    <a:lnTo>
                      <a:pt x="3277" y="982"/>
                    </a:lnTo>
                    <a:lnTo>
                      <a:pt x="3257" y="995"/>
                    </a:lnTo>
                    <a:lnTo>
                      <a:pt x="3232" y="1012"/>
                    </a:lnTo>
                    <a:lnTo>
                      <a:pt x="3219" y="1022"/>
                    </a:lnTo>
                    <a:lnTo>
                      <a:pt x="3207" y="1035"/>
                    </a:lnTo>
                    <a:lnTo>
                      <a:pt x="3196" y="1047"/>
                    </a:lnTo>
                    <a:lnTo>
                      <a:pt x="3184" y="1062"/>
                    </a:lnTo>
                    <a:lnTo>
                      <a:pt x="3173" y="1078"/>
                    </a:lnTo>
                    <a:lnTo>
                      <a:pt x="3164" y="1096"/>
                    </a:lnTo>
                    <a:lnTo>
                      <a:pt x="3158" y="1116"/>
                    </a:lnTo>
                    <a:lnTo>
                      <a:pt x="3153" y="1136"/>
                    </a:lnTo>
                    <a:lnTo>
                      <a:pt x="3149" y="1157"/>
                    </a:lnTo>
                    <a:lnTo>
                      <a:pt x="3147" y="1177"/>
                    </a:lnTo>
                    <a:lnTo>
                      <a:pt x="3142" y="1197"/>
                    </a:lnTo>
                    <a:lnTo>
                      <a:pt x="3137" y="1216"/>
                    </a:lnTo>
                    <a:lnTo>
                      <a:pt x="3131" y="1234"/>
                    </a:lnTo>
                    <a:lnTo>
                      <a:pt x="3122" y="1251"/>
                    </a:lnTo>
                    <a:lnTo>
                      <a:pt x="3113" y="1267"/>
                    </a:lnTo>
                    <a:lnTo>
                      <a:pt x="3103" y="1281"/>
                    </a:lnTo>
                    <a:lnTo>
                      <a:pt x="3091" y="1294"/>
                    </a:lnTo>
                    <a:lnTo>
                      <a:pt x="3077" y="1306"/>
                    </a:lnTo>
                    <a:lnTo>
                      <a:pt x="3070" y="1311"/>
                    </a:lnTo>
                    <a:lnTo>
                      <a:pt x="3061" y="1316"/>
                    </a:lnTo>
                    <a:lnTo>
                      <a:pt x="3052" y="1319"/>
                    </a:lnTo>
                    <a:lnTo>
                      <a:pt x="3042" y="1323"/>
                    </a:lnTo>
                    <a:lnTo>
                      <a:pt x="3032" y="1326"/>
                    </a:lnTo>
                    <a:lnTo>
                      <a:pt x="3022" y="1329"/>
                    </a:lnTo>
                    <a:lnTo>
                      <a:pt x="3011" y="1331"/>
                    </a:lnTo>
                    <a:lnTo>
                      <a:pt x="3000" y="1333"/>
                    </a:lnTo>
                    <a:lnTo>
                      <a:pt x="2974" y="1334"/>
                    </a:lnTo>
                    <a:lnTo>
                      <a:pt x="2946" y="1333"/>
                    </a:lnTo>
                    <a:lnTo>
                      <a:pt x="2940" y="1331"/>
                    </a:lnTo>
                    <a:lnTo>
                      <a:pt x="2926" y="1321"/>
                    </a:lnTo>
                    <a:lnTo>
                      <a:pt x="2919" y="1313"/>
                    </a:lnTo>
                    <a:lnTo>
                      <a:pt x="2912" y="1302"/>
                    </a:lnTo>
                    <a:lnTo>
                      <a:pt x="2910" y="1297"/>
                    </a:lnTo>
                    <a:lnTo>
                      <a:pt x="2907" y="1289"/>
                    </a:lnTo>
                    <a:lnTo>
                      <a:pt x="2906" y="1282"/>
                    </a:lnTo>
                    <a:lnTo>
                      <a:pt x="2906" y="1274"/>
                    </a:lnTo>
                    <a:lnTo>
                      <a:pt x="2906" y="1257"/>
                    </a:lnTo>
                    <a:lnTo>
                      <a:pt x="2906" y="1242"/>
                    </a:lnTo>
                    <a:lnTo>
                      <a:pt x="2906" y="1234"/>
                    </a:lnTo>
                    <a:lnTo>
                      <a:pt x="2905" y="1229"/>
                    </a:lnTo>
                    <a:lnTo>
                      <a:pt x="2902" y="1226"/>
                    </a:lnTo>
                    <a:lnTo>
                      <a:pt x="2899" y="1223"/>
                    </a:lnTo>
                    <a:lnTo>
                      <a:pt x="2894" y="1223"/>
                    </a:lnTo>
                    <a:lnTo>
                      <a:pt x="2887" y="1226"/>
                    </a:lnTo>
                    <a:lnTo>
                      <a:pt x="2879" y="1231"/>
                    </a:lnTo>
                    <a:lnTo>
                      <a:pt x="2869" y="1239"/>
                    </a:lnTo>
                    <a:lnTo>
                      <a:pt x="2856" y="1251"/>
                    </a:lnTo>
                    <a:lnTo>
                      <a:pt x="2841" y="1266"/>
                    </a:lnTo>
                    <a:lnTo>
                      <a:pt x="2823" y="1286"/>
                    </a:lnTo>
                    <a:lnTo>
                      <a:pt x="2803" y="1309"/>
                    </a:lnTo>
                    <a:lnTo>
                      <a:pt x="2801" y="1319"/>
                    </a:lnTo>
                    <a:lnTo>
                      <a:pt x="2795" y="1347"/>
                    </a:lnTo>
                    <a:lnTo>
                      <a:pt x="2790" y="1365"/>
                    </a:lnTo>
                    <a:lnTo>
                      <a:pt x="2783" y="1387"/>
                    </a:lnTo>
                    <a:lnTo>
                      <a:pt x="2773" y="1409"/>
                    </a:lnTo>
                    <a:lnTo>
                      <a:pt x="2760" y="1433"/>
                    </a:lnTo>
                    <a:lnTo>
                      <a:pt x="2753" y="1444"/>
                    </a:lnTo>
                    <a:lnTo>
                      <a:pt x="2745" y="1457"/>
                    </a:lnTo>
                    <a:lnTo>
                      <a:pt x="2736" y="1468"/>
                    </a:lnTo>
                    <a:lnTo>
                      <a:pt x="2726" y="1479"/>
                    </a:lnTo>
                    <a:lnTo>
                      <a:pt x="2715" y="1490"/>
                    </a:lnTo>
                    <a:lnTo>
                      <a:pt x="2704" y="1502"/>
                    </a:lnTo>
                    <a:lnTo>
                      <a:pt x="2692" y="1512"/>
                    </a:lnTo>
                    <a:lnTo>
                      <a:pt x="2678" y="1522"/>
                    </a:lnTo>
                    <a:lnTo>
                      <a:pt x="2663" y="1530"/>
                    </a:lnTo>
                    <a:lnTo>
                      <a:pt x="2647" y="1539"/>
                    </a:lnTo>
                    <a:lnTo>
                      <a:pt x="2629" y="1546"/>
                    </a:lnTo>
                    <a:lnTo>
                      <a:pt x="2612" y="1554"/>
                    </a:lnTo>
                    <a:lnTo>
                      <a:pt x="2592" y="1560"/>
                    </a:lnTo>
                    <a:lnTo>
                      <a:pt x="2570" y="1565"/>
                    </a:lnTo>
                    <a:lnTo>
                      <a:pt x="2549" y="1569"/>
                    </a:lnTo>
                    <a:lnTo>
                      <a:pt x="2526" y="1571"/>
                    </a:lnTo>
                    <a:lnTo>
                      <a:pt x="2521" y="1566"/>
                    </a:lnTo>
                    <a:lnTo>
                      <a:pt x="2508" y="1554"/>
                    </a:lnTo>
                    <a:lnTo>
                      <a:pt x="2502" y="1543"/>
                    </a:lnTo>
                    <a:lnTo>
                      <a:pt x="2497" y="1529"/>
                    </a:lnTo>
                    <a:lnTo>
                      <a:pt x="2494" y="1522"/>
                    </a:lnTo>
                    <a:lnTo>
                      <a:pt x="2493" y="1513"/>
                    </a:lnTo>
                    <a:lnTo>
                      <a:pt x="2492" y="1503"/>
                    </a:lnTo>
                    <a:lnTo>
                      <a:pt x="2491" y="1492"/>
                    </a:lnTo>
                    <a:lnTo>
                      <a:pt x="2491" y="1487"/>
                    </a:lnTo>
                    <a:lnTo>
                      <a:pt x="2491" y="1483"/>
                    </a:lnTo>
                    <a:lnTo>
                      <a:pt x="2489" y="1480"/>
                    </a:lnTo>
                    <a:lnTo>
                      <a:pt x="2487" y="1478"/>
                    </a:lnTo>
                    <a:lnTo>
                      <a:pt x="2486" y="1477"/>
                    </a:lnTo>
                    <a:lnTo>
                      <a:pt x="2483" y="1477"/>
                    </a:lnTo>
                    <a:lnTo>
                      <a:pt x="2479" y="1477"/>
                    </a:lnTo>
                    <a:lnTo>
                      <a:pt x="2477" y="1478"/>
                    </a:lnTo>
                    <a:lnTo>
                      <a:pt x="2469" y="1483"/>
                    </a:lnTo>
                    <a:lnTo>
                      <a:pt x="2461" y="1490"/>
                    </a:lnTo>
                    <a:lnTo>
                      <a:pt x="2452" y="1499"/>
                    </a:lnTo>
                    <a:lnTo>
                      <a:pt x="2442" y="1510"/>
                    </a:lnTo>
                    <a:lnTo>
                      <a:pt x="2422" y="1535"/>
                    </a:lnTo>
                    <a:lnTo>
                      <a:pt x="2402" y="1563"/>
                    </a:lnTo>
                    <a:lnTo>
                      <a:pt x="2383" y="1589"/>
                    </a:lnTo>
                    <a:lnTo>
                      <a:pt x="2367" y="1610"/>
                    </a:lnTo>
                    <a:lnTo>
                      <a:pt x="2362" y="1621"/>
                    </a:lnTo>
                    <a:lnTo>
                      <a:pt x="2357" y="1635"/>
                    </a:lnTo>
                    <a:lnTo>
                      <a:pt x="2353" y="1650"/>
                    </a:lnTo>
                    <a:lnTo>
                      <a:pt x="2350" y="1665"/>
                    </a:lnTo>
                    <a:lnTo>
                      <a:pt x="2346" y="1683"/>
                    </a:lnTo>
                    <a:lnTo>
                      <a:pt x="2341" y="1700"/>
                    </a:lnTo>
                    <a:lnTo>
                      <a:pt x="2336" y="1719"/>
                    </a:lnTo>
                    <a:lnTo>
                      <a:pt x="2328" y="1737"/>
                    </a:lnTo>
                    <a:lnTo>
                      <a:pt x="2320" y="1755"/>
                    </a:lnTo>
                    <a:lnTo>
                      <a:pt x="2307" y="1772"/>
                    </a:lnTo>
                    <a:lnTo>
                      <a:pt x="2301" y="1781"/>
                    </a:lnTo>
                    <a:lnTo>
                      <a:pt x="2293" y="1790"/>
                    </a:lnTo>
                    <a:lnTo>
                      <a:pt x="2285" y="1797"/>
                    </a:lnTo>
                    <a:lnTo>
                      <a:pt x="2275" y="1806"/>
                    </a:lnTo>
                    <a:lnTo>
                      <a:pt x="2265" y="1814"/>
                    </a:lnTo>
                    <a:lnTo>
                      <a:pt x="2254" y="1820"/>
                    </a:lnTo>
                    <a:lnTo>
                      <a:pt x="2241" y="1827"/>
                    </a:lnTo>
                    <a:lnTo>
                      <a:pt x="2227" y="1834"/>
                    </a:lnTo>
                    <a:lnTo>
                      <a:pt x="2212" y="1839"/>
                    </a:lnTo>
                    <a:lnTo>
                      <a:pt x="2196" y="1844"/>
                    </a:lnTo>
                    <a:lnTo>
                      <a:pt x="2179" y="1849"/>
                    </a:lnTo>
                    <a:lnTo>
                      <a:pt x="2160" y="1852"/>
                    </a:lnTo>
                    <a:lnTo>
                      <a:pt x="2146" y="1851"/>
                    </a:lnTo>
                    <a:lnTo>
                      <a:pt x="2115" y="1845"/>
                    </a:lnTo>
                    <a:lnTo>
                      <a:pt x="2108" y="1842"/>
                    </a:lnTo>
                    <a:lnTo>
                      <a:pt x="2099" y="1839"/>
                    </a:lnTo>
                    <a:lnTo>
                      <a:pt x="2091" y="1835"/>
                    </a:lnTo>
                    <a:lnTo>
                      <a:pt x="2085" y="1830"/>
                    </a:lnTo>
                    <a:lnTo>
                      <a:pt x="2079" y="1825"/>
                    </a:lnTo>
                    <a:lnTo>
                      <a:pt x="2075" y="1819"/>
                    </a:lnTo>
                    <a:lnTo>
                      <a:pt x="2073" y="1811"/>
                    </a:lnTo>
                    <a:lnTo>
                      <a:pt x="2071" y="1804"/>
                    </a:lnTo>
                    <a:lnTo>
                      <a:pt x="2070" y="1796"/>
                    </a:lnTo>
                    <a:lnTo>
                      <a:pt x="2068" y="1792"/>
                    </a:lnTo>
                    <a:lnTo>
                      <a:pt x="2066" y="1791"/>
                    </a:lnTo>
                    <a:lnTo>
                      <a:pt x="2064" y="1791"/>
                    </a:lnTo>
                    <a:lnTo>
                      <a:pt x="2061" y="1792"/>
                    </a:lnTo>
                    <a:lnTo>
                      <a:pt x="2059" y="1794"/>
                    </a:lnTo>
                    <a:lnTo>
                      <a:pt x="2051" y="1797"/>
                    </a:lnTo>
                    <a:lnTo>
                      <a:pt x="2044" y="1804"/>
                    </a:lnTo>
                    <a:lnTo>
                      <a:pt x="2035" y="1812"/>
                    </a:lnTo>
                    <a:lnTo>
                      <a:pt x="2025" y="1822"/>
                    </a:lnTo>
                    <a:lnTo>
                      <a:pt x="2004" y="1849"/>
                    </a:lnTo>
                    <a:lnTo>
                      <a:pt x="1979" y="1880"/>
                    </a:lnTo>
                    <a:lnTo>
                      <a:pt x="1954" y="1917"/>
                    </a:lnTo>
                    <a:lnTo>
                      <a:pt x="1928" y="1956"/>
                    </a:lnTo>
                    <a:lnTo>
                      <a:pt x="1904" y="1998"/>
                    </a:lnTo>
                    <a:lnTo>
                      <a:pt x="1884" y="2038"/>
                    </a:lnTo>
                    <a:lnTo>
                      <a:pt x="1865" y="2074"/>
                    </a:lnTo>
                    <a:lnTo>
                      <a:pt x="1847" y="2108"/>
                    </a:lnTo>
                    <a:lnTo>
                      <a:pt x="1837" y="2123"/>
                    </a:lnTo>
                    <a:lnTo>
                      <a:pt x="1826" y="2138"/>
                    </a:lnTo>
                    <a:lnTo>
                      <a:pt x="1813" y="2151"/>
                    </a:lnTo>
                    <a:lnTo>
                      <a:pt x="1799" y="2162"/>
                    </a:lnTo>
                    <a:lnTo>
                      <a:pt x="1784" y="2172"/>
                    </a:lnTo>
                    <a:lnTo>
                      <a:pt x="1767" y="2181"/>
                    </a:lnTo>
                    <a:lnTo>
                      <a:pt x="1747" y="2188"/>
                    </a:lnTo>
                    <a:lnTo>
                      <a:pt x="1726" y="2193"/>
                    </a:lnTo>
                    <a:lnTo>
                      <a:pt x="1714" y="2189"/>
                    </a:lnTo>
                    <a:lnTo>
                      <a:pt x="1688" y="2178"/>
                    </a:lnTo>
                    <a:lnTo>
                      <a:pt x="1675" y="2169"/>
                    </a:lnTo>
                    <a:lnTo>
                      <a:pt x="1661" y="2161"/>
                    </a:lnTo>
                    <a:lnTo>
                      <a:pt x="1655" y="2156"/>
                    </a:lnTo>
                    <a:lnTo>
                      <a:pt x="1650" y="2151"/>
                    </a:lnTo>
                    <a:lnTo>
                      <a:pt x="1645" y="2144"/>
                    </a:lnTo>
                    <a:lnTo>
                      <a:pt x="1641" y="2139"/>
                    </a:lnTo>
                    <a:lnTo>
                      <a:pt x="1637" y="2136"/>
                    </a:lnTo>
                    <a:lnTo>
                      <a:pt x="1633" y="2136"/>
                    </a:lnTo>
                    <a:lnTo>
                      <a:pt x="1628" y="2137"/>
                    </a:lnTo>
                    <a:lnTo>
                      <a:pt x="1623" y="2141"/>
                    </a:lnTo>
                    <a:lnTo>
                      <a:pt x="1618" y="2147"/>
                    </a:lnTo>
                    <a:lnTo>
                      <a:pt x="1612" y="2153"/>
                    </a:lnTo>
                    <a:lnTo>
                      <a:pt x="1607" y="2163"/>
                    </a:lnTo>
                    <a:lnTo>
                      <a:pt x="1602" y="2173"/>
                    </a:lnTo>
                    <a:lnTo>
                      <a:pt x="1591" y="2195"/>
                    </a:lnTo>
                    <a:lnTo>
                      <a:pt x="1580" y="2222"/>
                    </a:lnTo>
                    <a:lnTo>
                      <a:pt x="1571" y="2248"/>
                    </a:lnTo>
                    <a:lnTo>
                      <a:pt x="1562" y="2273"/>
                    </a:lnTo>
                    <a:lnTo>
                      <a:pt x="1555" y="2300"/>
                    </a:lnTo>
                    <a:lnTo>
                      <a:pt x="1544" y="2337"/>
                    </a:lnTo>
                    <a:lnTo>
                      <a:pt x="1537" y="2357"/>
                    </a:lnTo>
                    <a:lnTo>
                      <a:pt x="1529" y="2376"/>
                    </a:lnTo>
                    <a:lnTo>
                      <a:pt x="1519" y="2398"/>
                    </a:lnTo>
                    <a:lnTo>
                      <a:pt x="1506" y="2419"/>
                    </a:lnTo>
                    <a:lnTo>
                      <a:pt x="1494" y="2439"/>
                    </a:lnTo>
                    <a:lnTo>
                      <a:pt x="1477" y="2458"/>
                    </a:lnTo>
                    <a:lnTo>
                      <a:pt x="1470" y="2466"/>
                    </a:lnTo>
                    <a:lnTo>
                      <a:pt x="1461" y="2474"/>
                    </a:lnTo>
                    <a:lnTo>
                      <a:pt x="1451" y="2483"/>
                    </a:lnTo>
                    <a:lnTo>
                      <a:pt x="1441" y="2489"/>
                    </a:lnTo>
                    <a:lnTo>
                      <a:pt x="1431" y="2496"/>
                    </a:lnTo>
                    <a:lnTo>
                      <a:pt x="1420" y="2503"/>
                    </a:lnTo>
                    <a:lnTo>
                      <a:pt x="1408" y="2508"/>
                    </a:lnTo>
                    <a:lnTo>
                      <a:pt x="1395" y="2511"/>
                    </a:lnTo>
                    <a:lnTo>
                      <a:pt x="1383" y="2515"/>
                    </a:lnTo>
                    <a:lnTo>
                      <a:pt x="1369" y="2518"/>
                    </a:lnTo>
                    <a:lnTo>
                      <a:pt x="1355" y="2519"/>
                    </a:lnTo>
                    <a:lnTo>
                      <a:pt x="1340" y="2520"/>
                    </a:lnTo>
                    <a:lnTo>
                      <a:pt x="1339" y="2515"/>
                    </a:lnTo>
                    <a:lnTo>
                      <a:pt x="1336" y="2504"/>
                    </a:lnTo>
                    <a:lnTo>
                      <a:pt x="1335" y="2498"/>
                    </a:lnTo>
                    <a:lnTo>
                      <a:pt x="1331" y="2490"/>
                    </a:lnTo>
                    <a:lnTo>
                      <a:pt x="1328" y="2483"/>
                    </a:lnTo>
                    <a:lnTo>
                      <a:pt x="1323" y="2476"/>
                    </a:lnTo>
                    <a:lnTo>
                      <a:pt x="1318" y="2470"/>
                    </a:lnTo>
                    <a:lnTo>
                      <a:pt x="1310" y="2466"/>
                    </a:lnTo>
                    <a:lnTo>
                      <a:pt x="1301" y="2464"/>
                    </a:lnTo>
                    <a:lnTo>
                      <a:pt x="1291" y="2464"/>
                    </a:lnTo>
                    <a:lnTo>
                      <a:pt x="1280" y="2466"/>
                    </a:lnTo>
                    <a:lnTo>
                      <a:pt x="1268" y="2471"/>
                    </a:lnTo>
                    <a:lnTo>
                      <a:pt x="1253" y="2481"/>
                    </a:lnTo>
                    <a:lnTo>
                      <a:pt x="1237" y="2495"/>
                    </a:lnTo>
                    <a:lnTo>
                      <a:pt x="1214" y="2513"/>
                    </a:lnTo>
                    <a:lnTo>
                      <a:pt x="1198" y="2525"/>
                    </a:lnTo>
                    <a:lnTo>
                      <a:pt x="1190" y="2531"/>
                    </a:lnTo>
                    <a:lnTo>
                      <a:pt x="1184" y="2539"/>
                    </a:lnTo>
                    <a:lnTo>
                      <a:pt x="1179" y="2545"/>
                    </a:lnTo>
                    <a:lnTo>
                      <a:pt x="1174" y="2554"/>
                    </a:lnTo>
                    <a:lnTo>
                      <a:pt x="1169" y="2564"/>
                    </a:lnTo>
                    <a:lnTo>
                      <a:pt x="1164" y="2575"/>
                    </a:lnTo>
                    <a:lnTo>
                      <a:pt x="1160" y="2590"/>
                    </a:lnTo>
                    <a:lnTo>
                      <a:pt x="1157" y="2607"/>
                    </a:lnTo>
                    <a:lnTo>
                      <a:pt x="1148" y="2651"/>
                    </a:lnTo>
                    <a:lnTo>
                      <a:pt x="1137" y="2712"/>
                    </a:lnTo>
                    <a:lnTo>
                      <a:pt x="1134" y="2727"/>
                    </a:lnTo>
                    <a:lnTo>
                      <a:pt x="1131" y="2743"/>
                    </a:lnTo>
                    <a:lnTo>
                      <a:pt x="1126" y="2758"/>
                    </a:lnTo>
                    <a:lnTo>
                      <a:pt x="1121" y="2773"/>
                    </a:lnTo>
                    <a:lnTo>
                      <a:pt x="1114" y="2787"/>
                    </a:lnTo>
                    <a:lnTo>
                      <a:pt x="1107" y="2802"/>
                    </a:lnTo>
                    <a:lnTo>
                      <a:pt x="1099" y="2816"/>
                    </a:lnTo>
                    <a:lnTo>
                      <a:pt x="1091" y="2830"/>
                    </a:lnTo>
                    <a:lnTo>
                      <a:pt x="1072" y="2857"/>
                    </a:lnTo>
                    <a:lnTo>
                      <a:pt x="1053" y="2881"/>
                    </a:lnTo>
                    <a:lnTo>
                      <a:pt x="1033" y="2903"/>
                    </a:lnTo>
                    <a:lnTo>
                      <a:pt x="1012" y="2923"/>
                    </a:lnTo>
                    <a:lnTo>
                      <a:pt x="992" y="2939"/>
                    </a:lnTo>
                    <a:lnTo>
                      <a:pt x="972" y="2953"/>
                    </a:lnTo>
                    <a:lnTo>
                      <a:pt x="963" y="2958"/>
                    </a:lnTo>
                    <a:lnTo>
                      <a:pt x="955" y="2963"/>
                    </a:lnTo>
                    <a:lnTo>
                      <a:pt x="946" y="2967"/>
                    </a:lnTo>
                    <a:lnTo>
                      <a:pt x="938" y="2969"/>
                    </a:lnTo>
                    <a:lnTo>
                      <a:pt x="931" y="2971"/>
                    </a:lnTo>
                    <a:lnTo>
                      <a:pt x="925" y="2971"/>
                    </a:lnTo>
                    <a:lnTo>
                      <a:pt x="918" y="2969"/>
                    </a:lnTo>
                    <a:lnTo>
                      <a:pt x="915" y="2967"/>
                    </a:lnTo>
                    <a:lnTo>
                      <a:pt x="910" y="2963"/>
                    </a:lnTo>
                    <a:lnTo>
                      <a:pt x="907" y="2958"/>
                    </a:lnTo>
                    <a:lnTo>
                      <a:pt x="906" y="2952"/>
                    </a:lnTo>
                    <a:lnTo>
                      <a:pt x="905" y="2944"/>
                    </a:lnTo>
                    <a:lnTo>
                      <a:pt x="905" y="2938"/>
                    </a:lnTo>
                    <a:lnTo>
                      <a:pt x="902" y="2922"/>
                    </a:lnTo>
                    <a:lnTo>
                      <a:pt x="900" y="2913"/>
                    </a:lnTo>
                    <a:lnTo>
                      <a:pt x="895" y="2906"/>
                    </a:lnTo>
                    <a:lnTo>
                      <a:pt x="892" y="2902"/>
                    </a:lnTo>
                    <a:lnTo>
                      <a:pt x="888" y="2899"/>
                    </a:lnTo>
                    <a:lnTo>
                      <a:pt x="885" y="2898"/>
                    </a:lnTo>
                    <a:lnTo>
                      <a:pt x="881" y="2897"/>
                    </a:lnTo>
                    <a:lnTo>
                      <a:pt x="876" y="2897"/>
                    </a:lnTo>
                    <a:lnTo>
                      <a:pt x="871" y="2898"/>
                    </a:lnTo>
                    <a:lnTo>
                      <a:pt x="865" y="2902"/>
                    </a:lnTo>
                    <a:lnTo>
                      <a:pt x="858" y="2906"/>
                    </a:lnTo>
                    <a:lnTo>
                      <a:pt x="851" y="2911"/>
                    </a:lnTo>
                    <a:lnTo>
                      <a:pt x="842" y="2918"/>
                    </a:lnTo>
                    <a:lnTo>
                      <a:pt x="834" y="2927"/>
                    </a:lnTo>
                    <a:lnTo>
                      <a:pt x="824" y="2938"/>
                    </a:lnTo>
                    <a:lnTo>
                      <a:pt x="814" y="2952"/>
                    </a:lnTo>
                    <a:lnTo>
                      <a:pt x="802" y="2967"/>
                    </a:lnTo>
                    <a:lnTo>
                      <a:pt x="790" y="2984"/>
                    </a:lnTo>
                    <a:lnTo>
                      <a:pt x="776" y="3004"/>
                    </a:lnTo>
                    <a:lnTo>
                      <a:pt x="746" y="3053"/>
                    </a:lnTo>
                    <a:lnTo>
                      <a:pt x="712" y="3113"/>
                    </a:lnTo>
                    <a:lnTo>
                      <a:pt x="700" y="3129"/>
                    </a:lnTo>
                    <a:lnTo>
                      <a:pt x="666" y="3175"/>
                    </a:lnTo>
                    <a:lnTo>
                      <a:pt x="614" y="3244"/>
                    </a:lnTo>
                    <a:lnTo>
                      <a:pt x="548" y="3328"/>
                    </a:lnTo>
                    <a:lnTo>
                      <a:pt x="510" y="3372"/>
                    </a:lnTo>
                    <a:lnTo>
                      <a:pt x="472" y="3419"/>
                    </a:lnTo>
                    <a:lnTo>
                      <a:pt x="430" y="3465"/>
                    </a:lnTo>
                    <a:lnTo>
                      <a:pt x="389" y="3511"/>
                    </a:lnTo>
                    <a:lnTo>
                      <a:pt x="347" y="3556"/>
                    </a:lnTo>
                    <a:lnTo>
                      <a:pt x="306" y="3597"/>
                    </a:lnTo>
                    <a:lnTo>
                      <a:pt x="263" y="3636"/>
                    </a:lnTo>
                    <a:lnTo>
                      <a:pt x="223" y="3671"/>
                    </a:lnTo>
                    <a:lnTo>
                      <a:pt x="183" y="3704"/>
                    </a:lnTo>
                    <a:lnTo>
                      <a:pt x="147" y="3737"/>
                    </a:lnTo>
                    <a:lnTo>
                      <a:pt x="115" y="3769"/>
                    </a:lnTo>
                    <a:lnTo>
                      <a:pt x="85" y="3799"/>
                    </a:lnTo>
                    <a:lnTo>
                      <a:pt x="39" y="3852"/>
                    </a:lnTo>
                    <a:lnTo>
                      <a:pt x="10" y="3887"/>
                    </a:lnTo>
                    <a:lnTo>
                      <a:pt x="2" y="3895"/>
                    </a:lnTo>
                    <a:lnTo>
                      <a:pt x="0" y="3897"/>
                    </a:lnTo>
                    <a:lnTo>
                      <a:pt x="4" y="3890"/>
                    </a:lnTo>
                    <a:lnTo>
                      <a:pt x="14" y="3874"/>
                    </a:lnTo>
                    <a:lnTo>
                      <a:pt x="51" y="3813"/>
                    </a:lnTo>
                    <a:lnTo>
                      <a:pt x="115" y="3706"/>
                    </a:lnTo>
                    <a:lnTo>
                      <a:pt x="192" y="3576"/>
                    </a:lnTo>
                    <a:lnTo>
                      <a:pt x="265" y="3452"/>
                    </a:lnTo>
                    <a:lnTo>
                      <a:pt x="331" y="3334"/>
                    </a:lnTo>
                    <a:lnTo>
                      <a:pt x="392" y="3224"/>
                    </a:lnTo>
                    <a:lnTo>
                      <a:pt x="447" y="3124"/>
                    </a:lnTo>
                    <a:lnTo>
                      <a:pt x="494" y="3035"/>
                    </a:lnTo>
                    <a:lnTo>
                      <a:pt x="535" y="2958"/>
                    </a:lnTo>
                    <a:lnTo>
                      <a:pt x="569" y="2896"/>
                    </a:lnTo>
                    <a:lnTo>
                      <a:pt x="598" y="2840"/>
                    </a:lnTo>
                    <a:lnTo>
                      <a:pt x="630" y="2785"/>
                    </a:lnTo>
                    <a:lnTo>
                      <a:pt x="665" y="2728"/>
                    </a:lnTo>
                    <a:lnTo>
                      <a:pt x="703" y="2672"/>
                    </a:lnTo>
                    <a:lnTo>
                      <a:pt x="742" y="2616"/>
                    </a:lnTo>
                    <a:lnTo>
                      <a:pt x="786" y="2560"/>
                    </a:lnTo>
                    <a:lnTo>
                      <a:pt x="832" y="2503"/>
                    </a:lnTo>
                    <a:lnTo>
                      <a:pt x="881" y="2445"/>
                    </a:lnTo>
                    <a:lnTo>
                      <a:pt x="908" y="2413"/>
                    </a:lnTo>
                    <a:lnTo>
                      <a:pt x="943" y="2374"/>
                    </a:lnTo>
                    <a:lnTo>
                      <a:pt x="983" y="2332"/>
                    </a:lnTo>
                    <a:lnTo>
                      <a:pt x="1028" y="2284"/>
                    </a:lnTo>
                    <a:lnTo>
                      <a:pt x="1129" y="2181"/>
                    </a:lnTo>
                    <a:lnTo>
                      <a:pt x="1238" y="2072"/>
                    </a:lnTo>
                    <a:lnTo>
                      <a:pt x="1345" y="1965"/>
                    </a:lnTo>
                    <a:lnTo>
                      <a:pt x="1445" y="1865"/>
                    </a:lnTo>
                    <a:lnTo>
                      <a:pt x="1489" y="1820"/>
                    </a:lnTo>
                    <a:lnTo>
                      <a:pt x="1527" y="1779"/>
                    </a:lnTo>
                    <a:lnTo>
                      <a:pt x="1561" y="1744"/>
                    </a:lnTo>
                    <a:lnTo>
                      <a:pt x="1587" y="1714"/>
                    </a:lnTo>
                    <a:lnTo>
                      <a:pt x="1640" y="1656"/>
                    </a:lnTo>
                    <a:lnTo>
                      <a:pt x="1703" y="1591"/>
                    </a:lnTo>
                    <a:lnTo>
                      <a:pt x="1774" y="1523"/>
                    </a:lnTo>
                    <a:lnTo>
                      <a:pt x="1848" y="1453"/>
                    </a:lnTo>
                    <a:lnTo>
                      <a:pt x="1884" y="1420"/>
                    </a:lnTo>
                    <a:lnTo>
                      <a:pt x="1920" y="1389"/>
                    </a:lnTo>
                    <a:lnTo>
                      <a:pt x="1957" y="1359"/>
                    </a:lnTo>
                    <a:lnTo>
                      <a:pt x="1990" y="1332"/>
                    </a:lnTo>
                    <a:lnTo>
                      <a:pt x="2021" y="1308"/>
                    </a:lnTo>
                    <a:lnTo>
                      <a:pt x="2051" y="1288"/>
                    </a:lnTo>
                    <a:lnTo>
                      <a:pt x="2078" y="1271"/>
                    </a:lnTo>
                    <a:lnTo>
                      <a:pt x="2101" y="1259"/>
                    </a:lnTo>
                    <a:lnTo>
                      <a:pt x="2125" y="1246"/>
                    </a:lnTo>
                    <a:lnTo>
                      <a:pt x="2155" y="1227"/>
                    </a:lnTo>
                    <a:lnTo>
                      <a:pt x="2192" y="1203"/>
                    </a:lnTo>
                    <a:lnTo>
                      <a:pt x="2234" y="1175"/>
                    </a:lnTo>
                    <a:lnTo>
                      <a:pt x="2326" y="1108"/>
                    </a:lnTo>
                    <a:lnTo>
                      <a:pt x="2426" y="1035"/>
                    </a:lnTo>
                    <a:lnTo>
                      <a:pt x="2527" y="959"/>
                    </a:lnTo>
                    <a:lnTo>
                      <a:pt x="2618" y="887"/>
                    </a:lnTo>
                    <a:lnTo>
                      <a:pt x="2695" y="825"/>
                    </a:lnTo>
                    <a:lnTo>
                      <a:pt x="2748" y="780"/>
                    </a:lnTo>
                    <a:lnTo>
                      <a:pt x="2769" y="761"/>
                    </a:lnTo>
                    <a:lnTo>
                      <a:pt x="2795" y="740"/>
                    </a:lnTo>
                    <a:lnTo>
                      <a:pt x="2824" y="718"/>
                    </a:lnTo>
                    <a:lnTo>
                      <a:pt x="2856" y="693"/>
                    </a:lnTo>
                    <a:lnTo>
                      <a:pt x="2891" y="668"/>
                    </a:lnTo>
                    <a:lnTo>
                      <a:pt x="2929" y="640"/>
                    </a:lnTo>
                    <a:lnTo>
                      <a:pt x="2970" y="613"/>
                    </a:lnTo>
                    <a:lnTo>
                      <a:pt x="3013" y="585"/>
                    </a:lnTo>
                    <a:lnTo>
                      <a:pt x="3058" y="557"/>
                    </a:lnTo>
                    <a:lnTo>
                      <a:pt x="3106" y="528"/>
                    </a:lnTo>
                    <a:lnTo>
                      <a:pt x="3154" y="501"/>
                    </a:lnTo>
                    <a:lnTo>
                      <a:pt x="3204" y="473"/>
                    </a:lnTo>
                    <a:lnTo>
                      <a:pt x="3256" y="447"/>
                    </a:lnTo>
                    <a:lnTo>
                      <a:pt x="3308" y="421"/>
                    </a:lnTo>
                    <a:lnTo>
                      <a:pt x="3362" y="397"/>
                    </a:lnTo>
                    <a:lnTo>
                      <a:pt x="3415" y="374"/>
                    </a:lnTo>
                    <a:lnTo>
                      <a:pt x="3474" y="352"/>
                    </a:lnTo>
                    <a:lnTo>
                      <a:pt x="3540" y="328"/>
                    </a:lnTo>
                    <a:lnTo>
                      <a:pt x="3615" y="302"/>
                    </a:lnTo>
                    <a:lnTo>
                      <a:pt x="3697" y="275"/>
                    </a:lnTo>
                    <a:lnTo>
                      <a:pt x="3785" y="246"/>
                    </a:lnTo>
                    <a:lnTo>
                      <a:pt x="3878" y="218"/>
                    </a:lnTo>
                    <a:lnTo>
                      <a:pt x="3976" y="190"/>
                    </a:lnTo>
                    <a:lnTo>
                      <a:pt x="4078" y="162"/>
                    </a:lnTo>
                    <a:lnTo>
                      <a:pt x="4181" y="135"/>
                    </a:lnTo>
                    <a:lnTo>
                      <a:pt x="4289" y="109"/>
                    </a:lnTo>
                    <a:lnTo>
                      <a:pt x="4396" y="85"/>
                    </a:lnTo>
                    <a:lnTo>
                      <a:pt x="4503" y="62"/>
                    </a:lnTo>
                    <a:lnTo>
                      <a:pt x="4557" y="52"/>
                    </a:lnTo>
                    <a:lnTo>
                      <a:pt x="4611" y="44"/>
                    </a:lnTo>
                    <a:lnTo>
                      <a:pt x="4664" y="35"/>
                    </a:lnTo>
                    <a:lnTo>
                      <a:pt x="4717" y="26"/>
                    </a:lnTo>
                    <a:lnTo>
                      <a:pt x="4769" y="20"/>
                    </a:lnTo>
                    <a:lnTo>
                      <a:pt x="4822" y="14"/>
                    </a:lnTo>
                    <a:lnTo>
                      <a:pt x="4871" y="9"/>
                    </a:lnTo>
                    <a:lnTo>
                      <a:pt x="4921" y="4"/>
                    </a:lnTo>
                    <a:lnTo>
                      <a:pt x="4961" y="1"/>
                    </a:lnTo>
                    <a:lnTo>
                      <a:pt x="4996" y="0"/>
                    </a:lnTo>
                    <a:lnTo>
                      <a:pt x="5027" y="1"/>
                    </a:lnTo>
                    <a:lnTo>
                      <a:pt x="5055" y="3"/>
                    </a:lnTo>
                    <a:lnTo>
                      <a:pt x="5079" y="5"/>
                    </a:lnTo>
                    <a:lnTo>
                      <a:pt x="5100" y="9"/>
                    </a:lnTo>
                    <a:lnTo>
                      <a:pt x="5116" y="14"/>
                    </a:lnTo>
                    <a:lnTo>
                      <a:pt x="5130" y="20"/>
                    </a:lnTo>
                    <a:lnTo>
                      <a:pt x="5140" y="28"/>
                    </a:lnTo>
                    <a:lnTo>
                      <a:pt x="5147" y="36"/>
                    </a:lnTo>
                    <a:lnTo>
                      <a:pt x="5152" y="45"/>
                    </a:lnTo>
                    <a:lnTo>
                      <a:pt x="5153" y="55"/>
                    </a:lnTo>
                    <a:lnTo>
                      <a:pt x="5151" y="66"/>
                    </a:lnTo>
                    <a:lnTo>
                      <a:pt x="5147" y="79"/>
                    </a:lnTo>
                    <a:lnTo>
                      <a:pt x="5140" y="91"/>
                    </a:lnTo>
                    <a:lnTo>
                      <a:pt x="5131" y="105"/>
                    </a:lnTo>
                    <a:lnTo>
                      <a:pt x="5119" y="119"/>
                    </a:lnTo>
                    <a:lnTo>
                      <a:pt x="5105" y="132"/>
                    </a:lnTo>
                    <a:lnTo>
                      <a:pt x="5089" y="149"/>
                    </a:lnTo>
                    <a:lnTo>
                      <a:pt x="5070" y="164"/>
                    </a:lnTo>
                    <a:lnTo>
                      <a:pt x="5050" y="180"/>
                    </a:lnTo>
                    <a:lnTo>
                      <a:pt x="5027" y="196"/>
                    </a:lnTo>
                    <a:lnTo>
                      <a:pt x="5004" y="213"/>
                    </a:lnTo>
                    <a:lnTo>
                      <a:pt x="4978" y="231"/>
                    </a:lnTo>
                    <a:lnTo>
                      <a:pt x="4921" y="266"/>
                    </a:lnTo>
                    <a:lnTo>
                      <a:pt x="4860" y="302"/>
                    </a:lnTo>
                    <a:lnTo>
                      <a:pt x="4794" y="338"/>
                    </a:lnTo>
                    <a:lnTo>
                      <a:pt x="4724" y="374"/>
                    </a:lnTo>
                    <a:close/>
                  </a:path>
                </a:pathLst>
              </a:custGeom>
              <a:solidFill>
                <a:srgbClr val="007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44" name="Freeform 87">
                <a:extLst>
                  <a:ext uri="{FF2B5EF4-FFF2-40B4-BE49-F238E27FC236}">
                    <a16:creationId xmlns:a16="http://schemas.microsoft.com/office/drawing/2014/main" xmlns="" id="{806F3D53-45DC-2F9F-7E5A-FC77A503D425}"/>
                  </a:ext>
                </a:extLst>
              </p:cNvPr>
              <p:cNvSpPr>
                <a:spLocks/>
              </p:cNvSpPr>
              <p:nvPr/>
            </p:nvSpPr>
            <p:spPr bwMode="auto">
              <a:xfrm>
                <a:off x="949" y="2387"/>
                <a:ext cx="1031" cy="780"/>
              </a:xfrm>
              <a:custGeom>
                <a:avLst/>
                <a:gdLst>
                  <a:gd name="T0" fmla="*/ 0 w 5153"/>
                  <a:gd name="T1" fmla="*/ 0 h 3897"/>
                  <a:gd name="T2" fmla="*/ 0 w 5153"/>
                  <a:gd name="T3" fmla="*/ 0 h 3897"/>
                  <a:gd name="T4" fmla="*/ 0 w 5153"/>
                  <a:gd name="T5" fmla="*/ 0 h 3897"/>
                  <a:gd name="T6" fmla="*/ 0 w 5153"/>
                  <a:gd name="T7" fmla="*/ 0 h 3897"/>
                  <a:gd name="T8" fmla="*/ 0 w 5153"/>
                  <a:gd name="T9" fmla="*/ 0 h 3897"/>
                  <a:gd name="T10" fmla="*/ 0 w 5153"/>
                  <a:gd name="T11" fmla="*/ 0 h 3897"/>
                  <a:gd name="T12" fmla="*/ 0 w 5153"/>
                  <a:gd name="T13" fmla="*/ 0 h 3897"/>
                  <a:gd name="T14" fmla="*/ 0 w 5153"/>
                  <a:gd name="T15" fmla="*/ 0 h 3897"/>
                  <a:gd name="T16" fmla="*/ 0 w 5153"/>
                  <a:gd name="T17" fmla="*/ 0 h 3897"/>
                  <a:gd name="T18" fmla="*/ 0 w 5153"/>
                  <a:gd name="T19" fmla="*/ 0 h 3897"/>
                  <a:gd name="T20" fmla="*/ 0 w 5153"/>
                  <a:gd name="T21" fmla="*/ 0 h 3897"/>
                  <a:gd name="T22" fmla="*/ 0 w 5153"/>
                  <a:gd name="T23" fmla="*/ 0 h 3897"/>
                  <a:gd name="T24" fmla="*/ 0 w 5153"/>
                  <a:gd name="T25" fmla="*/ 0 h 3897"/>
                  <a:gd name="T26" fmla="*/ 0 w 5153"/>
                  <a:gd name="T27" fmla="*/ 0 h 3897"/>
                  <a:gd name="T28" fmla="*/ 0 w 5153"/>
                  <a:gd name="T29" fmla="*/ 0 h 3897"/>
                  <a:gd name="T30" fmla="*/ 0 w 5153"/>
                  <a:gd name="T31" fmla="*/ 0 h 3897"/>
                  <a:gd name="T32" fmla="*/ 0 w 5153"/>
                  <a:gd name="T33" fmla="*/ 0 h 3897"/>
                  <a:gd name="T34" fmla="*/ 0 w 5153"/>
                  <a:gd name="T35" fmla="*/ 0 h 3897"/>
                  <a:gd name="T36" fmla="*/ 0 w 5153"/>
                  <a:gd name="T37" fmla="*/ 0 h 3897"/>
                  <a:gd name="T38" fmla="*/ 0 w 5153"/>
                  <a:gd name="T39" fmla="*/ 0 h 3897"/>
                  <a:gd name="T40" fmla="*/ 0 w 5153"/>
                  <a:gd name="T41" fmla="*/ 0 h 3897"/>
                  <a:gd name="T42" fmla="*/ 0 w 5153"/>
                  <a:gd name="T43" fmla="*/ 0 h 3897"/>
                  <a:gd name="T44" fmla="*/ 0 w 5153"/>
                  <a:gd name="T45" fmla="*/ 0 h 3897"/>
                  <a:gd name="T46" fmla="*/ 0 w 5153"/>
                  <a:gd name="T47" fmla="*/ 0 h 3897"/>
                  <a:gd name="T48" fmla="*/ 0 w 5153"/>
                  <a:gd name="T49" fmla="*/ 0 h 3897"/>
                  <a:gd name="T50" fmla="*/ 0 w 5153"/>
                  <a:gd name="T51" fmla="*/ 0 h 3897"/>
                  <a:gd name="T52" fmla="*/ 0 w 5153"/>
                  <a:gd name="T53" fmla="*/ 0 h 3897"/>
                  <a:gd name="T54" fmla="*/ 0 w 5153"/>
                  <a:gd name="T55" fmla="*/ 0 h 3897"/>
                  <a:gd name="T56" fmla="*/ 0 w 5153"/>
                  <a:gd name="T57" fmla="*/ 0 h 3897"/>
                  <a:gd name="T58" fmla="*/ 0 w 5153"/>
                  <a:gd name="T59" fmla="*/ 0 h 3897"/>
                  <a:gd name="T60" fmla="*/ 0 w 5153"/>
                  <a:gd name="T61" fmla="*/ 0 h 3897"/>
                  <a:gd name="T62" fmla="*/ 0 w 5153"/>
                  <a:gd name="T63" fmla="*/ 0 h 3897"/>
                  <a:gd name="T64" fmla="*/ 0 w 5153"/>
                  <a:gd name="T65" fmla="*/ 0 h 3897"/>
                  <a:gd name="T66" fmla="*/ 0 w 5153"/>
                  <a:gd name="T67" fmla="*/ 0 h 3897"/>
                  <a:gd name="T68" fmla="*/ 0 w 5153"/>
                  <a:gd name="T69" fmla="*/ 0 h 3897"/>
                  <a:gd name="T70" fmla="*/ 0 w 5153"/>
                  <a:gd name="T71" fmla="*/ 0 h 3897"/>
                  <a:gd name="T72" fmla="*/ 0 w 5153"/>
                  <a:gd name="T73" fmla="*/ 0 h 3897"/>
                  <a:gd name="T74" fmla="*/ 0 w 5153"/>
                  <a:gd name="T75" fmla="*/ 0 h 3897"/>
                  <a:gd name="T76" fmla="*/ 0 w 5153"/>
                  <a:gd name="T77" fmla="*/ 0 h 3897"/>
                  <a:gd name="T78" fmla="*/ 0 w 5153"/>
                  <a:gd name="T79" fmla="*/ 0 h 3897"/>
                  <a:gd name="T80" fmla="*/ 0 w 5153"/>
                  <a:gd name="T81" fmla="*/ 0 h 3897"/>
                  <a:gd name="T82" fmla="*/ 0 w 5153"/>
                  <a:gd name="T83" fmla="*/ 0 h 3897"/>
                  <a:gd name="T84" fmla="*/ 0 w 5153"/>
                  <a:gd name="T85" fmla="*/ 0 h 3897"/>
                  <a:gd name="T86" fmla="*/ 0 w 5153"/>
                  <a:gd name="T87" fmla="*/ 0 h 3897"/>
                  <a:gd name="T88" fmla="*/ 0 w 5153"/>
                  <a:gd name="T89" fmla="*/ 0 h 3897"/>
                  <a:gd name="T90" fmla="*/ 0 w 5153"/>
                  <a:gd name="T91" fmla="*/ 0 h 3897"/>
                  <a:gd name="T92" fmla="*/ 0 w 5153"/>
                  <a:gd name="T93" fmla="*/ 0 h 3897"/>
                  <a:gd name="T94" fmla="*/ 0 w 5153"/>
                  <a:gd name="T95" fmla="*/ 0 h 3897"/>
                  <a:gd name="T96" fmla="*/ 0 w 5153"/>
                  <a:gd name="T97" fmla="*/ 0 h 3897"/>
                  <a:gd name="T98" fmla="*/ 0 w 5153"/>
                  <a:gd name="T99" fmla="*/ 0 h 3897"/>
                  <a:gd name="T100" fmla="*/ 0 w 5153"/>
                  <a:gd name="T101" fmla="*/ 0 h 3897"/>
                  <a:gd name="T102" fmla="*/ 0 w 5153"/>
                  <a:gd name="T103" fmla="*/ 0 h 3897"/>
                  <a:gd name="T104" fmla="*/ 0 w 5153"/>
                  <a:gd name="T105" fmla="*/ 0 h 3897"/>
                  <a:gd name="T106" fmla="*/ 0 w 5153"/>
                  <a:gd name="T107" fmla="*/ 0 h 3897"/>
                  <a:gd name="T108" fmla="*/ 0 w 5153"/>
                  <a:gd name="T109" fmla="*/ 0 h 3897"/>
                  <a:gd name="T110" fmla="*/ 0 w 5153"/>
                  <a:gd name="T111" fmla="*/ 0 h 3897"/>
                  <a:gd name="T112" fmla="*/ 0 w 5153"/>
                  <a:gd name="T113" fmla="*/ 0 h 3897"/>
                  <a:gd name="T114" fmla="*/ 0 w 5153"/>
                  <a:gd name="T115" fmla="*/ 0 h 3897"/>
                  <a:gd name="T116" fmla="*/ 0 w 5153"/>
                  <a:gd name="T117" fmla="*/ 0 h 38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53"/>
                  <a:gd name="T178" fmla="*/ 0 h 3897"/>
                  <a:gd name="T179" fmla="*/ 5153 w 5153"/>
                  <a:gd name="T180" fmla="*/ 3897 h 38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53" h="3897">
                    <a:moveTo>
                      <a:pt x="4724" y="374"/>
                    </a:moveTo>
                    <a:lnTo>
                      <a:pt x="4702" y="387"/>
                    </a:lnTo>
                    <a:lnTo>
                      <a:pt x="4673" y="402"/>
                    </a:lnTo>
                    <a:lnTo>
                      <a:pt x="4641" y="422"/>
                    </a:lnTo>
                    <a:lnTo>
                      <a:pt x="4603" y="446"/>
                    </a:lnTo>
                    <a:lnTo>
                      <a:pt x="4563" y="472"/>
                    </a:lnTo>
                    <a:lnTo>
                      <a:pt x="4520" y="501"/>
                    </a:lnTo>
                    <a:lnTo>
                      <a:pt x="4475" y="533"/>
                    </a:lnTo>
                    <a:lnTo>
                      <a:pt x="4429" y="565"/>
                    </a:lnTo>
                    <a:lnTo>
                      <a:pt x="4382" y="600"/>
                    </a:lnTo>
                    <a:lnTo>
                      <a:pt x="4335" y="637"/>
                    </a:lnTo>
                    <a:lnTo>
                      <a:pt x="4290" y="673"/>
                    </a:lnTo>
                    <a:lnTo>
                      <a:pt x="4248" y="709"/>
                    </a:lnTo>
                    <a:lnTo>
                      <a:pt x="4206" y="745"/>
                    </a:lnTo>
                    <a:lnTo>
                      <a:pt x="4169" y="781"/>
                    </a:lnTo>
                    <a:lnTo>
                      <a:pt x="4151" y="799"/>
                    </a:lnTo>
                    <a:lnTo>
                      <a:pt x="4135" y="816"/>
                    </a:lnTo>
                    <a:lnTo>
                      <a:pt x="4120" y="833"/>
                    </a:lnTo>
                    <a:lnTo>
                      <a:pt x="4107" y="849"/>
                    </a:lnTo>
                    <a:lnTo>
                      <a:pt x="4060" y="907"/>
                    </a:lnTo>
                    <a:lnTo>
                      <a:pt x="4022" y="954"/>
                    </a:lnTo>
                    <a:lnTo>
                      <a:pt x="4005" y="972"/>
                    </a:lnTo>
                    <a:lnTo>
                      <a:pt x="3991" y="987"/>
                    </a:lnTo>
                    <a:lnTo>
                      <a:pt x="3976" y="1001"/>
                    </a:lnTo>
                    <a:lnTo>
                      <a:pt x="3962" y="1012"/>
                    </a:lnTo>
                    <a:lnTo>
                      <a:pt x="3947" y="1020"/>
                    </a:lnTo>
                    <a:lnTo>
                      <a:pt x="3933" y="1026"/>
                    </a:lnTo>
                    <a:lnTo>
                      <a:pt x="3918" y="1030"/>
                    </a:lnTo>
                    <a:lnTo>
                      <a:pt x="3902" y="1032"/>
                    </a:lnTo>
                    <a:lnTo>
                      <a:pt x="3884" y="1032"/>
                    </a:lnTo>
                    <a:lnTo>
                      <a:pt x="3864" y="1031"/>
                    </a:lnTo>
                    <a:lnTo>
                      <a:pt x="3843" y="1027"/>
                    </a:lnTo>
                    <a:lnTo>
                      <a:pt x="3820" y="1022"/>
                    </a:lnTo>
                    <a:lnTo>
                      <a:pt x="3798" y="1017"/>
                    </a:lnTo>
                    <a:lnTo>
                      <a:pt x="3780" y="1014"/>
                    </a:lnTo>
                    <a:lnTo>
                      <a:pt x="3766" y="1010"/>
                    </a:lnTo>
                    <a:lnTo>
                      <a:pt x="3756" y="1006"/>
                    </a:lnTo>
                    <a:lnTo>
                      <a:pt x="3748" y="1001"/>
                    </a:lnTo>
                    <a:lnTo>
                      <a:pt x="3745" y="996"/>
                    </a:lnTo>
                    <a:lnTo>
                      <a:pt x="3743" y="994"/>
                    </a:lnTo>
                    <a:lnTo>
                      <a:pt x="3742" y="991"/>
                    </a:lnTo>
                    <a:lnTo>
                      <a:pt x="3743" y="987"/>
                    </a:lnTo>
                    <a:lnTo>
                      <a:pt x="3745" y="985"/>
                    </a:lnTo>
                    <a:lnTo>
                      <a:pt x="3748" y="977"/>
                    </a:lnTo>
                    <a:lnTo>
                      <a:pt x="3753" y="969"/>
                    </a:lnTo>
                    <a:lnTo>
                      <a:pt x="3761" y="959"/>
                    </a:lnTo>
                    <a:lnTo>
                      <a:pt x="3771" y="947"/>
                    </a:lnTo>
                    <a:lnTo>
                      <a:pt x="3793" y="920"/>
                    </a:lnTo>
                    <a:lnTo>
                      <a:pt x="3820" y="884"/>
                    </a:lnTo>
                    <a:lnTo>
                      <a:pt x="3833" y="864"/>
                    </a:lnTo>
                    <a:lnTo>
                      <a:pt x="3845" y="844"/>
                    </a:lnTo>
                    <a:lnTo>
                      <a:pt x="3852" y="826"/>
                    </a:lnTo>
                    <a:lnTo>
                      <a:pt x="3857" y="810"/>
                    </a:lnTo>
                    <a:lnTo>
                      <a:pt x="3861" y="796"/>
                    </a:lnTo>
                    <a:lnTo>
                      <a:pt x="3862" y="783"/>
                    </a:lnTo>
                    <a:lnTo>
                      <a:pt x="3861" y="771"/>
                    </a:lnTo>
                    <a:lnTo>
                      <a:pt x="3859" y="761"/>
                    </a:lnTo>
                    <a:lnTo>
                      <a:pt x="3856" y="753"/>
                    </a:lnTo>
                    <a:lnTo>
                      <a:pt x="3851" y="745"/>
                    </a:lnTo>
                    <a:lnTo>
                      <a:pt x="3845" y="739"/>
                    </a:lnTo>
                    <a:lnTo>
                      <a:pt x="3837" y="734"/>
                    </a:lnTo>
                    <a:lnTo>
                      <a:pt x="3830" y="731"/>
                    </a:lnTo>
                    <a:lnTo>
                      <a:pt x="3822" y="730"/>
                    </a:lnTo>
                    <a:lnTo>
                      <a:pt x="3813" y="729"/>
                    </a:lnTo>
                    <a:lnTo>
                      <a:pt x="3806" y="730"/>
                    </a:lnTo>
                    <a:lnTo>
                      <a:pt x="3781" y="736"/>
                    </a:lnTo>
                    <a:lnTo>
                      <a:pt x="3762" y="741"/>
                    </a:lnTo>
                    <a:lnTo>
                      <a:pt x="3747" y="748"/>
                    </a:lnTo>
                    <a:lnTo>
                      <a:pt x="3736" y="753"/>
                    </a:lnTo>
                    <a:lnTo>
                      <a:pt x="3728" y="759"/>
                    </a:lnTo>
                    <a:lnTo>
                      <a:pt x="3723" y="766"/>
                    </a:lnTo>
                    <a:lnTo>
                      <a:pt x="3720" y="774"/>
                    </a:lnTo>
                    <a:lnTo>
                      <a:pt x="3717" y="783"/>
                    </a:lnTo>
                    <a:lnTo>
                      <a:pt x="3715" y="804"/>
                    </a:lnTo>
                    <a:lnTo>
                      <a:pt x="3709" y="831"/>
                    </a:lnTo>
                    <a:lnTo>
                      <a:pt x="3702" y="848"/>
                    </a:lnTo>
                    <a:lnTo>
                      <a:pt x="3694" y="865"/>
                    </a:lnTo>
                    <a:lnTo>
                      <a:pt x="3682" y="886"/>
                    </a:lnTo>
                    <a:lnTo>
                      <a:pt x="3667" y="909"/>
                    </a:lnTo>
                    <a:lnTo>
                      <a:pt x="3651" y="932"/>
                    </a:lnTo>
                    <a:lnTo>
                      <a:pt x="3639" y="956"/>
                    </a:lnTo>
                    <a:lnTo>
                      <a:pt x="3630" y="977"/>
                    </a:lnTo>
                    <a:lnTo>
                      <a:pt x="3622" y="997"/>
                    </a:lnTo>
                    <a:lnTo>
                      <a:pt x="3616" y="1016"/>
                    </a:lnTo>
                    <a:lnTo>
                      <a:pt x="3610" y="1032"/>
                    </a:lnTo>
                    <a:lnTo>
                      <a:pt x="3604" y="1048"/>
                    </a:lnTo>
                    <a:lnTo>
                      <a:pt x="3596" y="1063"/>
                    </a:lnTo>
                    <a:lnTo>
                      <a:pt x="3592" y="1070"/>
                    </a:lnTo>
                    <a:lnTo>
                      <a:pt x="3587" y="1076"/>
                    </a:lnTo>
                    <a:lnTo>
                      <a:pt x="3582" y="1082"/>
                    </a:lnTo>
                    <a:lnTo>
                      <a:pt x="3576" y="1088"/>
                    </a:lnTo>
                    <a:lnTo>
                      <a:pt x="3570" y="1093"/>
                    </a:lnTo>
                    <a:lnTo>
                      <a:pt x="3561" y="1100"/>
                    </a:lnTo>
                    <a:lnTo>
                      <a:pt x="3553" y="1105"/>
                    </a:lnTo>
                    <a:lnTo>
                      <a:pt x="3544" y="1108"/>
                    </a:lnTo>
                    <a:lnTo>
                      <a:pt x="3533" y="1113"/>
                    </a:lnTo>
                    <a:lnTo>
                      <a:pt x="3520" y="1117"/>
                    </a:lnTo>
                    <a:lnTo>
                      <a:pt x="3506" y="1121"/>
                    </a:lnTo>
                    <a:lnTo>
                      <a:pt x="3491" y="1125"/>
                    </a:lnTo>
                    <a:lnTo>
                      <a:pt x="3456" y="1131"/>
                    </a:lnTo>
                    <a:lnTo>
                      <a:pt x="3415" y="1136"/>
                    </a:lnTo>
                    <a:lnTo>
                      <a:pt x="3394" y="1137"/>
                    </a:lnTo>
                    <a:lnTo>
                      <a:pt x="3375" y="1137"/>
                    </a:lnTo>
                    <a:lnTo>
                      <a:pt x="3360" y="1135"/>
                    </a:lnTo>
                    <a:lnTo>
                      <a:pt x="3347" y="1131"/>
                    </a:lnTo>
                    <a:lnTo>
                      <a:pt x="3337" y="1126"/>
                    </a:lnTo>
                    <a:lnTo>
                      <a:pt x="3328" y="1121"/>
                    </a:lnTo>
                    <a:lnTo>
                      <a:pt x="3322" y="1113"/>
                    </a:lnTo>
                    <a:lnTo>
                      <a:pt x="3317" y="1105"/>
                    </a:lnTo>
                    <a:lnTo>
                      <a:pt x="3314" y="1096"/>
                    </a:lnTo>
                    <a:lnTo>
                      <a:pt x="3313" y="1086"/>
                    </a:lnTo>
                    <a:lnTo>
                      <a:pt x="3313" y="1076"/>
                    </a:lnTo>
                    <a:lnTo>
                      <a:pt x="3314" y="1065"/>
                    </a:lnTo>
                    <a:lnTo>
                      <a:pt x="3319" y="1043"/>
                    </a:lnTo>
                    <a:lnTo>
                      <a:pt x="3325" y="1021"/>
                    </a:lnTo>
                    <a:lnTo>
                      <a:pt x="3334" y="1000"/>
                    </a:lnTo>
                    <a:lnTo>
                      <a:pt x="3342" y="981"/>
                    </a:lnTo>
                    <a:lnTo>
                      <a:pt x="3348" y="965"/>
                    </a:lnTo>
                    <a:lnTo>
                      <a:pt x="3349" y="954"/>
                    </a:lnTo>
                    <a:lnTo>
                      <a:pt x="3349" y="950"/>
                    </a:lnTo>
                    <a:lnTo>
                      <a:pt x="3347" y="947"/>
                    </a:lnTo>
                    <a:lnTo>
                      <a:pt x="3344" y="947"/>
                    </a:lnTo>
                    <a:lnTo>
                      <a:pt x="3338" y="949"/>
                    </a:lnTo>
                    <a:lnTo>
                      <a:pt x="3332" y="951"/>
                    </a:lnTo>
                    <a:lnTo>
                      <a:pt x="3322" y="956"/>
                    </a:lnTo>
                    <a:lnTo>
                      <a:pt x="3310" y="964"/>
                    </a:lnTo>
                    <a:lnTo>
                      <a:pt x="3297" y="972"/>
                    </a:lnTo>
                    <a:lnTo>
                      <a:pt x="3290" y="975"/>
                    </a:lnTo>
                    <a:lnTo>
                      <a:pt x="3277" y="982"/>
                    </a:lnTo>
                    <a:lnTo>
                      <a:pt x="3257" y="995"/>
                    </a:lnTo>
                    <a:lnTo>
                      <a:pt x="3232" y="1012"/>
                    </a:lnTo>
                    <a:lnTo>
                      <a:pt x="3219" y="1022"/>
                    </a:lnTo>
                    <a:lnTo>
                      <a:pt x="3207" y="1035"/>
                    </a:lnTo>
                    <a:lnTo>
                      <a:pt x="3196" y="1047"/>
                    </a:lnTo>
                    <a:lnTo>
                      <a:pt x="3184" y="1062"/>
                    </a:lnTo>
                    <a:lnTo>
                      <a:pt x="3173" y="1078"/>
                    </a:lnTo>
                    <a:lnTo>
                      <a:pt x="3164" y="1096"/>
                    </a:lnTo>
                    <a:lnTo>
                      <a:pt x="3158" y="1116"/>
                    </a:lnTo>
                    <a:lnTo>
                      <a:pt x="3153" y="1136"/>
                    </a:lnTo>
                    <a:lnTo>
                      <a:pt x="3149" y="1157"/>
                    </a:lnTo>
                    <a:lnTo>
                      <a:pt x="3147" y="1177"/>
                    </a:lnTo>
                    <a:lnTo>
                      <a:pt x="3142" y="1197"/>
                    </a:lnTo>
                    <a:lnTo>
                      <a:pt x="3137" y="1216"/>
                    </a:lnTo>
                    <a:lnTo>
                      <a:pt x="3131" y="1234"/>
                    </a:lnTo>
                    <a:lnTo>
                      <a:pt x="3122" y="1251"/>
                    </a:lnTo>
                    <a:lnTo>
                      <a:pt x="3113" y="1267"/>
                    </a:lnTo>
                    <a:lnTo>
                      <a:pt x="3103" y="1281"/>
                    </a:lnTo>
                    <a:lnTo>
                      <a:pt x="3091" y="1294"/>
                    </a:lnTo>
                    <a:lnTo>
                      <a:pt x="3077" y="1306"/>
                    </a:lnTo>
                    <a:lnTo>
                      <a:pt x="3070" y="1311"/>
                    </a:lnTo>
                    <a:lnTo>
                      <a:pt x="3061" y="1316"/>
                    </a:lnTo>
                    <a:lnTo>
                      <a:pt x="3052" y="1319"/>
                    </a:lnTo>
                    <a:lnTo>
                      <a:pt x="3042" y="1323"/>
                    </a:lnTo>
                    <a:lnTo>
                      <a:pt x="3032" y="1326"/>
                    </a:lnTo>
                    <a:lnTo>
                      <a:pt x="3022" y="1329"/>
                    </a:lnTo>
                    <a:lnTo>
                      <a:pt x="3011" y="1331"/>
                    </a:lnTo>
                    <a:lnTo>
                      <a:pt x="3000" y="1333"/>
                    </a:lnTo>
                    <a:lnTo>
                      <a:pt x="2974" y="1334"/>
                    </a:lnTo>
                    <a:lnTo>
                      <a:pt x="2946" y="1333"/>
                    </a:lnTo>
                    <a:lnTo>
                      <a:pt x="2940" y="1331"/>
                    </a:lnTo>
                    <a:lnTo>
                      <a:pt x="2926" y="1321"/>
                    </a:lnTo>
                    <a:lnTo>
                      <a:pt x="2919" y="1313"/>
                    </a:lnTo>
                    <a:lnTo>
                      <a:pt x="2912" y="1302"/>
                    </a:lnTo>
                    <a:lnTo>
                      <a:pt x="2910" y="1297"/>
                    </a:lnTo>
                    <a:lnTo>
                      <a:pt x="2907" y="1289"/>
                    </a:lnTo>
                    <a:lnTo>
                      <a:pt x="2906" y="1282"/>
                    </a:lnTo>
                    <a:lnTo>
                      <a:pt x="2906" y="1274"/>
                    </a:lnTo>
                    <a:lnTo>
                      <a:pt x="2906" y="1257"/>
                    </a:lnTo>
                    <a:lnTo>
                      <a:pt x="2906" y="1242"/>
                    </a:lnTo>
                    <a:lnTo>
                      <a:pt x="2906" y="1234"/>
                    </a:lnTo>
                    <a:lnTo>
                      <a:pt x="2905" y="1229"/>
                    </a:lnTo>
                    <a:lnTo>
                      <a:pt x="2902" y="1226"/>
                    </a:lnTo>
                    <a:lnTo>
                      <a:pt x="2899" y="1223"/>
                    </a:lnTo>
                    <a:lnTo>
                      <a:pt x="2894" y="1223"/>
                    </a:lnTo>
                    <a:lnTo>
                      <a:pt x="2887" y="1226"/>
                    </a:lnTo>
                    <a:lnTo>
                      <a:pt x="2879" y="1231"/>
                    </a:lnTo>
                    <a:lnTo>
                      <a:pt x="2869" y="1239"/>
                    </a:lnTo>
                    <a:lnTo>
                      <a:pt x="2856" y="1251"/>
                    </a:lnTo>
                    <a:lnTo>
                      <a:pt x="2841" y="1266"/>
                    </a:lnTo>
                    <a:lnTo>
                      <a:pt x="2823" y="1286"/>
                    </a:lnTo>
                    <a:lnTo>
                      <a:pt x="2803" y="1309"/>
                    </a:lnTo>
                    <a:lnTo>
                      <a:pt x="2801" y="1319"/>
                    </a:lnTo>
                    <a:lnTo>
                      <a:pt x="2795" y="1347"/>
                    </a:lnTo>
                    <a:lnTo>
                      <a:pt x="2790" y="1365"/>
                    </a:lnTo>
                    <a:lnTo>
                      <a:pt x="2783" y="1387"/>
                    </a:lnTo>
                    <a:lnTo>
                      <a:pt x="2773" y="1409"/>
                    </a:lnTo>
                    <a:lnTo>
                      <a:pt x="2760" y="1433"/>
                    </a:lnTo>
                    <a:lnTo>
                      <a:pt x="2753" y="1444"/>
                    </a:lnTo>
                    <a:lnTo>
                      <a:pt x="2745" y="1457"/>
                    </a:lnTo>
                    <a:lnTo>
                      <a:pt x="2736" y="1468"/>
                    </a:lnTo>
                    <a:lnTo>
                      <a:pt x="2726" y="1479"/>
                    </a:lnTo>
                    <a:lnTo>
                      <a:pt x="2715" y="1490"/>
                    </a:lnTo>
                    <a:lnTo>
                      <a:pt x="2704" y="1502"/>
                    </a:lnTo>
                    <a:lnTo>
                      <a:pt x="2692" y="1512"/>
                    </a:lnTo>
                    <a:lnTo>
                      <a:pt x="2678" y="1522"/>
                    </a:lnTo>
                    <a:lnTo>
                      <a:pt x="2663" y="1530"/>
                    </a:lnTo>
                    <a:lnTo>
                      <a:pt x="2647" y="1539"/>
                    </a:lnTo>
                    <a:lnTo>
                      <a:pt x="2629" y="1546"/>
                    </a:lnTo>
                    <a:lnTo>
                      <a:pt x="2612" y="1554"/>
                    </a:lnTo>
                    <a:lnTo>
                      <a:pt x="2592" y="1560"/>
                    </a:lnTo>
                    <a:lnTo>
                      <a:pt x="2570" y="1565"/>
                    </a:lnTo>
                    <a:lnTo>
                      <a:pt x="2549" y="1569"/>
                    </a:lnTo>
                    <a:lnTo>
                      <a:pt x="2526" y="1571"/>
                    </a:lnTo>
                    <a:lnTo>
                      <a:pt x="2521" y="1566"/>
                    </a:lnTo>
                    <a:lnTo>
                      <a:pt x="2508" y="1554"/>
                    </a:lnTo>
                    <a:lnTo>
                      <a:pt x="2502" y="1543"/>
                    </a:lnTo>
                    <a:lnTo>
                      <a:pt x="2497" y="1529"/>
                    </a:lnTo>
                    <a:lnTo>
                      <a:pt x="2494" y="1522"/>
                    </a:lnTo>
                    <a:lnTo>
                      <a:pt x="2493" y="1513"/>
                    </a:lnTo>
                    <a:lnTo>
                      <a:pt x="2492" y="1503"/>
                    </a:lnTo>
                    <a:lnTo>
                      <a:pt x="2491" y="1492"/>
                    </a:lnTo>
                    <a:lnTo>
                      <a:pt x="2491" y="1487"/>
                    </a:lnTo>
                    <a:lnTo>
                      <a:pt x="2491" y="1483"/>
                    </a:lnTo>
                    <a:lnTo>
                      <a:pt x="2489" y="1480"/>
                    </a:lnTo>
                    <a:lnTo>
                      <a:pt x="2487" y="1478"/>
                    </a:lnTo>
                    <a:lnTo>
                      <a:pt x="2486" y="1477"/>
                    </a:lnTo>
                    <a:lnTo>
                      <a:pt x="2483" y="1477"/>
                    </a:lnTo>
                    <a:lnTo>
                      <a:pt x="2479" y="1477"/>
                    </a:lnTo>
                    <a:lnTo>
                      <a:pt x="2477" y="1478"/>
                    </a:lnTo>
                    <a:lnTo>
                      <a:pt x="2469" y="1483"/>
                    </a:lnTo>
                    <a:lnTo>
                      <a:pt x="2461" y="1490"/>
                    </a:lnTo>
                    <a:lnTo>
                      <a:pt x="2452" y="1499"/>
                    </a:lnTo>
                    <a:lnTo>
                      <a:pt x="2442" y="1510"/>
                    </a:lnTo>
                    <a:lnTo>
                      <a:pt x="2422" y="1535"/>
                    </a:lnTo>
                    <a:lnTo>
                      <a:pt x="2402" y="1563"/>
                    </a:lnTo>
                    <a:lnTo>
                      <a:pt x="2383" y="1589"/>
                    </a:lnTo>
                    <a:lnTo>
                      <a:pt x="2367" y="1610"/>
                    </a:lnTo>
                    <a:lnTo>
                      <a:pt x="2362" y="1621"/>
                    </a:lnTo>
                    <a:lnTo>
                      <a:pt x="2357" y="1635"/>
                    </a:lnTo>
                    <a:lnTo>
                      <a:pt x="2353" y="1650"/>
                    </a:lnTo>
                    <a:lnTo>
                      <a:pt x="2350" y="1665"/>
                    </a:lnTo>
                    <a:lnTo>
                      <a:pt x="2346" y="1683"/>
                    </a:lnTo>
                    <a:lnTo>
                      <a:pt x="2341" y="1700"/>
                    </a:lnTo>
                    <a:lnTo>
                      <a:pt x="2336" y="1719"/>
                    </a:lnTo>
                    <a:lnTo>
                      <a:pt x="2328" y="1737"/>
                    </a:lnTo>
                    <a:lnTo>
                      <a:pt x="2320" y="1755"/>
                    </a:lnTo>
                    <a:lnTo>
                      <a:pt x="2307" y="1772"/>
                    </a:lnTo>
                    <a:lnTo>
                      <a:pt x="2301" y="1781"/>
                    </a:lnTo>
                    <a:lnTo>
                      <a:pt x="2293" y="1790"/>
                    </a:lnTo>
                    <a:lnTo>
                      <a:pt x="2285" y="1797"/>
                    </a:lnTo>
                    <a:lnTo>
                      <a:pt x="2275" y="1806"/>
                    </a:lnTo>
                    <a:lnTo>
                      <a:pt x="2265" y="1814"/>
                    </a:lnTo>
                    <a:lnTo>
                      <a:pt x="2254" y="1820"/>
                    </a:lnTo>
                    <a:lnTo>
                      <a:pt x="2241" y="1827"/>
                    </a:lnTo>
                    <a:lnTo>
                      <a:pt x="2227" y="1834"/>
                    </a:lnTo>
                    <a:lnTo>
                      <a:pt x="2212" y="1839"/>
                    </a:lnTo>
                    <a:lnTo>
                      <a:pt x="2196" y="1844"/>
                    </a:lnTo>
                    <a:lnTo>
                      <a:pt x="2179" y="1849"/>
                    </a:lnTo>
                    <a:lnTo>
                      <a:pt x="2160" y="1852"/>
                    </a:lnTo>
                    <a:lnTo>
                      <a:pt x="2146" y="1851"/>
                    </a:lnTo>
                    <a:lnTo>
                      <a:pt x="2115" y="1845"/>
                    </a:lnTo>
                    <a:lnTo>
                      <a:pt x="2108" y="1842"/>
                    </a:lnTo>
                    <a:lnTo>
                      <a:pt x="2099" y="1839"/>
                    </a:lnTo>
                    <a:lnTo>
                      <a:pt x="2091" y="1835"/>
                    </a:lnTo>
                    <a:lnTo>
                      <a:pt x="2085" y="1830"/>
                    </a:lnTo>
                    <a:lnTo>
                      <a:pt x="2079" y="1825"/>
                    </a:lnTo>
                    <a:lnTo>
                      <a:pt x="2075" y="1819"/>
                    </a:lnTo>
                    <a:lnTo>
                      <a:pt x="2073" y="1811"/>
                    </a:lnTo>
                    <a:lnTo>
                      <a:pt x="2071" y="1804"/>
                    </a:lnTo>
                    <a:lnTo>
                      <a:pt x="2070" y="1796"/>
                    </a:lnTo>
                    <a:lnTo>
                      <a:pt x="2068" y="1792"/>
                    </a:lnTo>
                    <a:lnTo>
                      <a:pt x="2066" y="1791"/>
                    </a:lnTo>
                    <a:lnTo>
                      <a:pt x="2064" y="1791"/>
                    </a:lnTo>
                    <a:lnTo>
                      <a:pt x="2061" y="1792"/>
                    </a:lnTo>
                    <a:lnTo>
                      <a:pt x="2059" y="1794"/>
                    </a:lnTo>
                    <a:lnTo>
                      <a:pt x="2051" y="1797"/>
                    </a:lnTo>
                    <a:lnTo>
                      <a:pt x="2044" y="1804"/>
                    </a:lnTo>
                    <a:lnTo>
                      <a:pt x="2035" y="1812"/>
                    </a:lnTo>
                    <a:lnTo>
                      <a:pt x="2025" y="1822"/>
                    </a:lnTo>
                    <a:lnTo>
                      <a:pt x="2004" y="1849"/>
                    </a:lnTo>
                    <a:lnTo>
                      <a:pt x="1979" y="1880"/>
                    </a:lnTo>
                    <a:lnTo>
                      <a:pt x="1954" y="1917"/>
                    </a:lnTo>
                    <a:lnTo>
                      <a:pt x="1928" y="1956"/>
                    </a:lnTo>
                    <a:lnTo>
                      <a:pt x="1904" y="1998"/>
                    </a:lnTo>
                    <a:lnTo>
                      <a:pt x="1884" y="2038"/>
                    </a:lnTo>
                    <a:lnTo>
                      <a:pt x="1865" y="2074"/>
                    </a:lnTo>
                    <a:lnTo>
                      <a:pt x="1847" y="2108"/>
                    </a:lnTo>
                    <a:lnTo>
                      <a:pt x="1837" y="2123"/>
                    </a:lnTo>
                    <a:lnTo>
                      <a:pt x="1826" y="2138"/>
                    </a:lnTo>
                    <a:lnTo>
                      <a:pt x="1813" y="2151"/>
                    </a:lnTo>
                    <a:lnTo>
                      <a:pt x="1799" y="2162"/>
                    </a:lnTo>
                    <a:lnTo>
                      <a:pt x="1784" y="2172"/>
                    </a:lnTo>
                    <a:lnTo>
                      <a:pt x="1767" y="2181"/>
                    </a:lnTo>
                    <a:lnTo>
                      <a:pt x="1747" y="2188"/>
                    </a:lnTo>
                    <a:lnTo>
                      <a:pt x="1726" y="2193"/>
                    </a:lnTo>
                    <a:lnTo>
                      <a:pt x="1714" y="2189"/>
                    </a:lnTo>
                    <a:lnTo>
                      <a:pt x="1688" y="2178"/>
                    </a:lnTo>
                    <a:lnTo>
                      <a:pt x="1675" y="2169"/>
                    </a:lnTo>
                    <a:lnTo>
                      <a:pt x="1661" y="2161"/>
                    </a:lnTo>
                    <a:lnTo>
                      <a:pt x="1655" y="2156"/>
                    </a:lnTo>
                    <a:lnTo>
                      <a:pt x="1650" y="2151"/>
                    </a:lnTo>
                    <a:lnTo>
                      <a:pt x="1645" y="2144"/>
                    </a:lnTo>
                    <a:lnTo>
                      <a:pt x="1641" y="2139"/>
                    </a:lnTo>
                    <a:lnTo>
                      <a:pt x="1637" y="2136"/>
                    </a:lnTo>
                    <a:lnTo>
                      <a:pt x="1633" y="2136"/>
                    </a:lnTo>
                    <a:lnTo>
                      <a:pt x="1628" y="2137"/>
                    </a:lnTo>
                    <a:lnTo>
                      <a:pt x="1623" y="2141"/>
                    </a:lnTo>
                    <a:lnTo>
                      <a:pt x="1618" y="2147"/>
                    </a:lnTo>
                    <a:lnTo>
                      <a:pt x="1612" y="2153"/>
                    </a:lnTo>
                    <a:lnTo>
                      <a:pt x="1607" y="2163"/>
                    </a:lnTo>
                    <a:lnTo>
                      <a:pt x="1602" y="2173"/>
                    </a:lnTo>
                    <a:lnTo>
                      <a:pt x="1591" y="2195"/>
                    </a:lnTo>
                    <a:lnTo>
                      <a:pt x="1580" y="2222"/>
                    </a:lnTo>
                    <a:lnTo>
                      <a:pt x="1571" y="2248"/>
                    </a:lnTo>
                    <a:lnTo>
                      <a:pt x="1562" y="2273"/>
                    </a:lnTo>
                    <a:lnTo>
                      <a:pt x="1555" y="2300"/>
                    </a:lnTo>
                    <a:lnTo>
                      <a:pt x="1544" y="2337"/>
                    </a:lnTo>
                    <a:lnTo>
                      <a:pt x="1537" y="2357"/>
                    </a:lnTo>
                    <a:lnTo>
                      <a:pt x="1529" y="2376"/>
                    </a:lnTo>
                    <a:lnTo>
                      <a:pt x="1519" y="2398"/>
                    </a:lnTo>
                    <a:lnTo>
                      <a:pt x="1506" y="2419"/>
                    </a:lnTo>
                    <a:lnTo>
                      <a:pt x="1494" y="2439"/>
                    </a:lnTo>
                    <a:lnTo>
                      <a:pt x="1477" y="2458"/>
                    </a:lnTo>
                    <a:lnTo>
                      <a:pt x="1470" y="2466"/>
                    </a:lnTo>
                    <a:lnTo>
                      <a:pt x="1461" y="2474"/>
                    </a:lnTo>
                    <a:lnTo>
                      <a:pt x="1451" y="2483"/>
                    </a:lnTo>
                    <a:lnTo>
                      <a:pt x="1441" y="2489"/>
                    </a:lnTo>
                    <a:lnTo>
                      <a:pt x="1431" y="2496"/>
                    </a:lnTo>
                    <a:lnTo>
                      <a:pt x="1420" y="2503"/>
                    </a:lnTo>
                    <a:lnTo>
                      <a:pt x="1408" y="2508"/>
                    </a:lnTo>
                    <a:lnTo>
                      <a:pt x="1395" y="2511"/>
                    </a:lnTo>
                    <a:lnTo>
                      <a:pt x="1383" y="2515"/>
                    </a:lnTo>
                    <a:lnTo>
                      <a:pt x="1369" y="2518"/>
                    </a:lnTo>
                    <a:lnTo>
                      <a:pt x="1355" y="2519"/>
                    </a:lnTo>
                    <a:lnTo>
                      <a:pt x="1340" y="2520"/>
                    </a:lnTo>
                    <a:lnTo>
                      <a:pt x="1339" y="2515"/>
                    </a:lnTo>
                    <a:lnTo>
                      <a:pt x="1336" y="2504"/>
                    </a:lnTo>
                    <a:lnTo>
                      <a:pt x="1335" y="2498"/>
                    </a:lnTo>
                    <a:lnTo>
                      <a:pt x="1331" y="2490"/>
                    </a:lnTo>
                    <a:lnTo>
                      <a:pt x="1328" y="2483"/>
                    </a:lnTo>
                    <a:lnTo>
                      <a:pt x="1323" y="2476"/>
                    </a:lnTo>
                    <a:lnTo>
                      <a:pt x="1318" y="2470"/>
                    </a:lnTo>
                    <a:lnTo>
                      <a:pt x="1310" y="2466"/>
                    </a:lnTo>
                    <a:lnTo>
                      <a:pt x="1301" y="2464"/>
                    </a:lnTo>
                    <a:lnTo>
                      <a:pt x="1291" y="2464"/>
                    </a:lnTo>
                    <a:lnTo>
                      <a:pt x="1280" y="2466"/>
                    </a:lnTo>
                    <a:lnTo>
                      <a:pt x="1268" y="2471"/>
                    </a:lnTo>
                    <a:lnTo>
                      <a:pt x="1253" y="2481"/>
                    </a:lnTo>
                    <a:lnTo>
                      <a:pt x="1237" y="2495"/>
                    </a:lnTo>
                    <a:lnTo>
                      <a:pt x="1214" y="2513"/>
                    </a:lnTo>
                    <a:lnTo>
                      <a:pt x="1198" y="2525"/>
                    </a:lnTo>
                    <a:lnTo>
                      <a:pt x="1190" y="2531"/>
                    </a:lnTo>
                    <a:lnTo>
                      <a:pt x="1184" y="2539"/>
                    </a:lnTo>
                    <a:lnTo>
                      <a:pt x="1179" y="2545"/>
                    </a:lnTo>
                    <a:lnTo>
                      <a:pt x="1174" y="2554"/>
                    </a:lnTo>
                    <a:lnTo>
                      <a:pt x="1169" y="2564"/>
                    </a:lnTo>
                    <a:lnTo>
                      <a:pt x="1164" y="2575"/>
                    </a:lnTo>
                    <a:lnTo>
                      <a:pt x="1160" y="2590"/>
                    </a:lnTo>
                    <a:lnTo>
                      <a:pt x="1157" y="2607"/>
                    </a:lnTo>
                    <a:lnTo>
                      <a:pt x="1148" y="2651"/>
                    </a:lnTo>
                    <a:lnTo>
                      <a:pt x="1137" y="2712"/>
                    </a:lnTo>
                    <a:lnTo>
                      <a:pt x="1134" y="2727"/>
                    </a:lnTo>
                    <a:lnTo>
                      <a:pt x="1131" y="2743"/>
                    </a:lnTo>
                    <a:lnTo>
                      <a:pt x="1126" y="2758"/>
                    </a:lnTo>
                    <a:lnTo>
                      <a:pt x="1121" y="2773"/>
                    </a:lnTo>
                    <a:lnTo>
                      <a:pt x="1114" y="2787"/>
                    </a:lnTo>
                    <a:lnTo>
                      <a:pt x="1107" y="2802"/>
                    </a:lnTo>
                    <a:lnTo>
                      <a:pt x="1099" y="2816"/>
                    </a:lnTo>
                    <a:lnTo>
                      <a:pt x="1091" y="2830"/>
                    </a:lnTo>
                    <a:lnTo>
                      <a:pt x="1072" y="2857"/>
                    </a:lnTo>
                    <a:lnTo>
                      <a:pt x="1053" y="2881"/>
                    </a:lnTo>
                    <a:lnTo>
                      <a:pt x="1033" y="2903"/>
                    </a:lnTo>
                    <a:lnTo>
                      <a:pt x="1012" y="2923"/>
                    </a:lnTo>
                    <a:lnTo>
                      <a:pt x="992" y="2939"/>
                    </a:lnTo>
                    <a:lnTo>
                      <a:pt x="972" y="2953"/>
                    </a:lnTo>
                    <a:lnTo>
                      <a:pt x="963" y="2958"/>
                    </a:lnTo>
                    <a:lnTo>
                      <a:pt x="955" y="2963"/>
                    </a:lnTo>
                    <a:lnTo>
                      <a:pt x="946" y="2967"/>
                    </a:lnTo>
                    <a:lnTo>
                      <a:pt x="938" y="2969"/>
                    </a:lnTo>
                    <a:lnTo>
                      <a:pt x="931" y="2971"/>
                    </a:lnTo>
                    <a:lnTo>
                      <a:pt x="925" y="2971"/>
                    </a:lnTo>
                    <a:lnTo>
                      <a:pt x="918" y="2969"/>
                    </a:lnTo>
                    <a:lnTo>
                      <a:pt x="915" y="2967"/>
                    </a:lnTo>
                    <a:lnTo>
                      <a:pt x="910" y="2963"/>
                    </a:lnTo>
                    <a:lnTo>
                      <a:pt x="907" y="2958"/>
                    </a:lnTo>
                    <a:lnTo>
                      <a:pt x="906" y="2952"/>
                    </a:lnTo>
                    <a:lnTo>
                      <a:pt x="905" y="2944"/>
                    </a:lnTo>
                    <a:lnTo>
                      <a:pt x="905" y="2938"/>
                    </a:lnTo>
                    <a:lnTo>
                      <a:pt x="902" y="2922"/>
                    </a:lnTo>
                    <a:lnTo>
                      <a:pt x="900" y="2913"/>
                    </a:lnTo>
                    <a:lnTo>
                      <a:pt x="895" y="2906"/>
                    </a:lnTo>
                    <a:lnTo>
                      <a:pt x="892" y="2902"/>
                    </a:lnTo>
                    <a:lnTo>
                      <a:pt x="888" y="2899"/>
                    </a:lnTo>
                    <a:lnTo>
                      <a:pt x="885" y="2898"/>
                    </a:lnTo>
                    <a:lnTo>
                      <a:pt x="881" y="2897"/>
                    </a:lnTo>
                    <a:lnTo>
                      <a:pt x="876" y="2897"/>
                    </a:lnTo>
                    <a:lnTo>
                      <a:pt x="871" y="2898"/>
                    </a:lnTo>
                    <a:lnTo>
                      <a:pt x="865" y="2902"/>
                    </a:lnTo>
                    <a:lnTo>
                      <a:pt x="858" y="2906"/>
                    </a:lnTo>
                    <a:lnTo>
                      <a:pt x="851" y="2911"/>
                    </a:lnTo>
                    <a:lnTo>
                      <a:pt x="842" y="2918"/>
                    </a:lnTo>
                    <a:lnTo>
                      <a:pt x="834" y="2927"/>
                    </a:lnTo>
                    <a:lnTo>
                      <a:pt x="824" y="2938"/>
                    </a:lnTo>
                    <a:lnTo>
                      <a:pt x="814" y="2952"/>
                    </a:lnTo>
                    <a:lnTo>
                      <a:pt x="802" y="2967"/>
                    </a:lnTo>
                    <a:lnTo>
                      <a:pt x="790" y="2984"/>
                    </a:lnTo>
                    <a:lnTo>
                      <a:pt x="776" y="3004"/>
                    </a:lnTo>
                    <a:lnTo>
                      <a:pt x="746" y="3053"/>
                    </a:lnTo>
                    <a:lnTo>
                      <a:pt x="712" y="3113"/>
                    </a:lnTo>
                    <a:lnTo>
                      <a:pt x="700" y="3129"/>
                    </a:lnTo>
                    <a:lnTo>
                      <a:pt x="666" y="3175"/>
                    </a:lnTo>
                    <a:lnTo>
                      <a:pt x="614" y="3244"/>
                    </a:lnTo>
                    <a:lnTo>
                      <a:pt x="548" y="3328"/>
                    </a:lnTo>
                    <a:lnTo>
                      <a:pt x="510" y="3372"/>
                    </a:lnTo>
                    <a:lnTo>
                      <a:pt x="472" y="3419"/>
                    </a:lnTo>
                    <a:lnTo>
                      <a:pt x="430" y="3465"/>
                    </a:lnTo>
                    <a:lnTo>
                      <a:pt x="389" y="3511"/>
                    </a:lnTo>
                    <a:lnTo>
                      <a:pt x="347" y="3556"/>
                    </a:lnTo>
                    <a:lnTo>
                      <a:pt x="306" y="3597"/>
                    </a:lnTo>
                    <a:lnTo>
                      <a:pt x="263" y="3636"/>
                    </a:lnTo>
                    <a:lnTo>
                      <a:pt x="223" y="3671"/>
                    </a:lnTo>
                    <a:lnTo>
                      <a:pt x="183" y="3704"/>
                    </a:lnTo>
                    <a:lnTo>
                      <a:pt x="147" y="3737"/>
                    </a:lnTo>
                    <a:lnTo>
                      <a:pt x="115" y="3769"/>
                    </a:lnTo>
                    <a:lnTo>
                      <a:pt x="85" y="3799"/>
                    </a:lnTo>
                    <a:lnTo>
                      <a:pt x="39" y="3852"/>
                    </a:lnTo>
                    <a:lnTo>
                      <a:pt x="10" y="3887"/>
                    </a:lnTo>
                    <a:lnTo>
                      <a:pt x="2" y="3895"/>
                    </a:lnTo>
                    <a:lnTo>
                      <a:pt x="0" y="3897"/>
                    </a:lnTo>
                    <a:lnTo>
                      <a:pt x="4" y="3890"/>
                    </a:lnTo>
                    <a:lnTo>
                      <a:pt x="14" y="3874"/>
                    </a:lnTo>
                    <a:lnTo>
                      <a:pt x="51" y="3813"/>
                    </a:lnTo>
                    <a:lnTo>
                      <a:pt x="115" y="3706"/>
                    </a:lnTo>
                    <a:lnTo>
                      <a:pt x="192" y="3576"/>
                    </a:lnTo>
                    <a:lnTo>
                      <a:pt x="265" y="3452"/>
                    </a:lnTo>
                    <a:lnTo>
                      <a:pt x="331" y="3334"/>
                    </a:lnTo>
                    <a:lnTo>
                      <a:pt x="392" y="3224"/>
                    </a:lnTo>
                    <a:lnTo>
                      <a:pt x="447" y="3124"/>
                    </a:lnTo>
                    <a:lnTo>
                      <a:pt x="494" y="3035"/>
                    </a:lnTo>
                    <a:lnTo>
                      <a:pt x="535" y="2958"/>
                    </a:lnTo>
                    <a:lnTo>
                      <a:pt x="569" y="2896"/>
                    </a:lnTo>
                    <a:lnTo>
                      <a:pt x="598" y="2840"/>
                    </a:lnTo>
                    <a:lnTo>
                      <a:pt x="630" y="2785"/>
                    </a:lnTo>
                    <a:lnTo>
                      <a:pt x="665" y="2728"/>
                    </a:lnTo>
                    <a:lnTo>
                      <a:pt x="703" y="2672"/>
                    </a:lnTo>
                    <a:lnTo>
                      <a:pt x="742" y="2616"/>
                    </a:lnTo>
                    <a:lnTo>
                      <a:pt x="786" y="2560"/>
                    </a:lnTo>
                    <a:lnTo>
                      <a:pt x="832" y="2503"/>
                    </a:lnTo>
                    <a:lnTo>
                      <a:pt x="881" y="2445"/>
                    </a:lnTo>
                    <a:lnTo>
                      <a:pt x="908" y="2413"/>
                    </a:lnTo>
                    <a:lnTo>
                      <a:pt x="943" y="2374"/>
                    </a:lnTo>
                    <a:lnTo>
                      <a:pt x="983" y="2332"/>
                    </a:lnTo>
                    <a:lnTo>
                      <a:pt x="1028" y="2284"/>
                    </a:lnTo>
                    <a:lnTo>
                      <a:pt x="1129" y="2181"/>
                    </a:lnTo>
                    <a:lnTo>
                      <a:pt x="1238" y="2072"/>
                    </a:lnTo>
                    <a:lnTo>
                      <a:pt x="1345" y="1965"/>
                    </a:lnTo>
                    <a:lnTo>
                      <a:pt x="1445" y="1865"/>
                    </a:lnTo>
                    <a:lnTo>
                      <a:pt x="1489" y="1820"/>
                    </a:lnTo>
                    <a:lnTo>
                      <a:pt x="1527" y="1779"/>
                    </a:lnTo>
                    <a:lnTo>
                      <a:pt x="1561" y="1744"/>
                    </a:lnTo>
                    <a:lnTo>
                      <a:pt x="1587" y="1714"/>
                    </a:lnTo>
                    <a:lnTo>
                      <a:pt x="1640" y="1656"/>
                    </a:lnTo>
                    <a:lnTo>
                      <a:pt x="1703" y="1591"/>
                    </a:lnTo>
                    <a:lnTo>
                      <a:pt x="1774" y="1523"/>
                    </a:lnTo>
                    <a:lnTo>
                      <a:pt x="1848" y="1453"/>
                    </a:lnTo>
                    <a:lnTo>
                      <a:pt x="1884" y="1420"/>
                    </a:lnTo>
                    <a:lnTo>
                      <a:pt x="1920" y="1389"/>
                    </a:lnTo>
                    <a:lnTo>
                      <a:pt x="1957" y="1359"/>
                    </a:lnTo>
                    <a:lnTo>
                      <a:pt x="1990" y="1332"/>
                    </a:lnTo>
                    <a:lnTo>
                      <a:pt x="2021" y="1308"/>
                    </a:lnTo>
                    <a:lnTo>
                      <a:pt x="2051" y="1288"/>
                    </a:lnTo>
                    <a:lnTo>
                      <a:pt x="2078" y="1271"/>
                    </a:lnTo>
                    <a:lnTo>
                      <a:pt x="2101" y="1259"/>
                    </a:lnTo>
                    <a:lnTo>
                      <a:pt x="2125" y="1246"/>
                    </a:lnTo>
                    <a:lnTo>
                      <a:pt x="2155" y="1227"/>
                    </a:lnTo>
                    <a:lnTo>
                      <a:pt x="2192" y="1203"/>
                    </a:lnTo>
                    <a:lnTo>
                      <a:pt x="2234" y="1175"/>
                    </a:lnTo>
                    <a:lnTo>
                      <a:pt x="2326" y="1108"/>
                    </a:lnTo>
                    <a:lnTo>
                      <a:pt x="2426" y="1035"/>
                    </a:lnTo>
                    <a:lnTo>
                      <a:pt x="2527" y="959"/>
                    </a:lnTo>
                    <a:lnTo>
                      <a:pt x="2618" y="887"/>
                    </a:lnTo>
                    <a:lnTo>
                      <a:pt x="2695" y="825"/>
                    </a:lnTo>
                    <a:lnTo>
                      <a:pt x="2748" y="780"/>
                    </a:lnTo>
                    <a:lnTo>
                      <a:pt x="2769" y="761"/>
                    </a:lnTo>
                    <a:lnTo>
                      <a:pt x="2795" y="740"/>
                    </a:lnTo>
                    <a:lnTo>
                      <a:pt x="2824" y="718"/>
                    </a:lnTo>
                    <a:lnTo>
                      <a:pt x="2856" y="693"/>
                    </a:lnTo>
                    <a:lnTo>
                      <a:pt x="2891" y="668"/>
                    </a:lnTo>
                    <a:lnTo>
                      <a:pt x="2929" y="640"/>
                    </a:lnTo>
                    <a:lnTo>
                      <a:pt x="2970" y="613"/>
                    </a:lnTo>
                    <a:lnTo>
                      <a:pt x="3013" y="585"/>
                    </a:lnTo>
                    <a:lnTo>
                      <a:pt x="3058" y="557"/>
                    </a:lnTo>
                    <a:lnTo>
                      <a:pt x="3106" y="528"/>
                    </a:lnTo>
                    <a:lnTo>
                      <a:pt x="3154" y="501"/>
                    </a:lnTo>
                    <a:lnTo>
                      <a:pt x="3204" y="473"/>
                    </a:lnTo>
                    <a:lnTo>
                      <a:pt x="3256" y="447"/>
                    </a:lnTo>
                    <a:lnTo>
                      <a:pt x="3308" y="421"/>
                    </a:lnTo>
                    <a:lnTo>
                      <a:pt x="3362" y="397"/>
                    </a:lnTo>
                    <a:lnTo>
                      <a:pt x="3415" y="374"/>
                    </a:lnTo>
                    <a:lnTo>
                      <a:pt x="3474" y="352"/>
                    </a:lnTo>
                    <a:lnTo>
                      <a:pt x="3540" y="328"/>
                    </a:lnTo>
                    <a:lnTo>
                      <a:pt x="3615" y="302"/>
                    </a:lnTo>
                    <a:lnTo>
                      <a:pt x="3697" y="275"/>
                    </a:lnTo>
                    <a:lnTo>
                      <a:pt x="3785" y="246"/>
                    </a:lnTo>
                    <a:lnTo>
                      <a:pt x="3878" y="218"/>
                    </a:lnTo>
                    <a:lnTo>
                      <a:pt x="3976" y="190"/>
                    </a:lnTo>
                    <a:lnTo>
                      <a:pt x="4078" y="162"/>
                    </a:lnTo>
                    <a:lnTo>
                      <a:pt x="4181" y="135"/>
                    </a:lnTo>
                    <a:lnTo>
                      <a:pt x="4289" y="109"/>
                    </a:lnTo>
                    <a:lnTo>
                      <a:pt x="4396" y="85"/>
                    </a:lnTo>
                    <a:lnTo>
                      <a:pt x="4503" y="62"/>
                    </a:lnTo>
                    <a:lnTo>
                      <a:pt x="4557" y="52"/>
                    </a:lnTo>
                    <a:lnTo>
                      <a:pt x="4611" y="44"/>
                    </a:lnTo>
                    <a:lnTo>
                      <a:pt x="4664" y="35"/>
                    </a:lnTo>
                    <a:lnTo>
                      <a:pt x="4717" y="26"/>
                    </a:lnTo>
                    <a:lnTo>
                      <a:pt x="4769" y="20"/>
                    </a:lnTo>
                    <a:lnTo>
                      <a:pt x="4822" y="14"/>
                    </a:lnTo>
                    <a:lnTo>
                      <a:pt x="4871" y="9"/>
                    </a:lnTo>
                    <a:lnTo>
                      <a:pt x="4921" y="4"/>
                    </a:lnTo>
                    <a:lnTo>
                      <a:pt x="4961" y="1"/>
                    </a:lnTo>
                    <a:lnTo>
                      <a:pt x="4996" y="0"/>
                    </a:lnTo>
                    <a:lnTo>
                      <a:pt x="5027" y="1"/>
                    </a:lnTo>
                    <a:lnTo>
                      <a:pt x="5055" y="3"/>
                    </a:lnTo>
                    <a:lnTo>
                      <a:pt x="5079" y="5"/>
                    </a:lnTo>
                    <a:lnTo>
                      <a:pt x="5100" y="9"/>
                    </a:lnTo>
                    <a:lnTo>
                      <a:pt x="5116" y="14"/>
                    </a:lnTo>
                    <a:lnTo>
                      <a:pt x="5130" y="20"/>
                    </a:lnTo>
                    <a:lnTo>
                      <a:pt x="5140" y="28"/>
                    </a:lnTo>
                    <a:lnTo>
                      <a:pt x="5147" y="36"/>
                    </a:lnTo>
                    <a:lnTo>
                      <a:pt x="5152" y="45"/>
                    </a:lnTo>
                    <a:lnTo>
                      <a:pt x="5153" y="55"/>
                    </a:lnTo>
                    <a:lnTo>
                      <a:pt x="5151" y="66"/>
                    </a:lnTo>
                    <a:lnTo>
                      <a:pt x="5147" y="79"/>
                    </a:lnTo>
                    <a:lnTo>
                      <a:pt x="5140" y="91"/>
                    </a:lnTo>
                    <a:lnTo>
                      <a:pt x="5131" y="105"/>
                    </a:lnTo>
                    <a:lnTo>
                      <a:pt x="5119" y="119"/>
                    </a:lnTo>
                    <a:lnTo>
                      <a:pt x="5105" y="132"/>
                    </a:lnTo>
                    <a:lnTo>
                      <a:pt x="5089" y="149"/>
                    </a:lnTo>
                    <a:lnTo>
                      <a:pt x="5070" y="164"/>
                    </a:lnTo>
                    <a:lnTo>
                      <a:pt x="5050" y="180"/>
                    </a:lnTo>
                    <a:lnTo>
                      <a:pt x="5027" y="196"/>
                    </a:lnTo>
                    <a:lnTo>
                      <a:pt x="5004" y="213"/>
                    </a:lnTo>
                    <a:lnTo>
                      <a:pt x="4978" y="231"/>
                    </a:lnTo>
                    <a:lnTo>
                      <a:pt x="4921" y="266"/>
                    </a:lnTo>
                    <a:lnTo>
                      <a:pt x="4860" y="302"/>
                    </a:lnTo>
                    <a:lnTo>
                      <a:pt x="4794" y="338"/>
                    </a:lnTo>
                    <a:lnTo>
                      <a:pt x="4724" y="374"/>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45" name="Freeform 88">
                <a:extLst>
                  <a:ext uri="{FF2B5EF4-FFF2-40B4-BE49-F238E27FC236}">
                    <a16:creationId xmlns:a16="http://schemas.microsoft.com/office/drawing/2014/main" xmlns="" id="{2ABE0910-E03E-8926-9BB1-E23FF1D450F1}"/>
                  </a:ext>
                </a:extLst>
              </p:cNvPr>
              <p:cNvSpPr>
                <a:spLocks/>
              </p:cNvSpPr>
              <p:nvPr/>
            </p:nvSpPr>
            <p:spPr bwMode="auto">
              <a:xfrm>
                <a:off x="1445" y="2315"/>
                <a:ext cx="729" cy="1336"/>
              </a:xfrm>
              <a:custGeom>
                <a:avLst/>
                <a:gdLst>
                  <a:gd name="T0" fmla="*/ 0 w 3645"/>
                  <a:gd name="T1" fmla="*/ 0 h 6680"/>
                  <a:gd name="T2" fmla="*/ 0 w 3645"/>
                  <a:gd name="T3" fmla="*/ 0 h 6680"/>
                  <a:gd name="T4" fmla="*/ 0 w 3645"/>
                  <a:gd name="T5" fmla="*/ 0 h 6680"/>
                  <a:gd name="T6" fmla="*/ 0 w 3645"/>
                  <a:gd name="T7" fmla="*/ 0 h 6680"/>
                  <a:gd name="T8" fmla="*/ 0 w 3645"/>
                  <a:gd name="T9" fmla="*/ 0 h 6680"/>
                  <a:gd name="T10" fmla="*/ 0 w 3645"/>
                  <a:gd name="T11" fmla="*/ 0 h 6680"/>
                  <a:gd name="T12" fmla="*/ 0 w 3645"/>
                  <a:gd name="T13" fmla="*/ 0 h 6680"/>
                  <a:gd name="T14" fmla="*/ 0 w 3645"/>
                  <a:gd name="T15" fmla="*/ 0 h 6680"/>
                  <a:gd name="T16" fmla="*/ 0 w 3645"/>
                  <a:gd name="T17" fmla="*/ 0 h 6680"/>
                  <a:gd name="T18" fmla="*/ 0 w 3645"/>
                  <a:gd name="T19" fmla="*/ 0 h 6680"/>
                  <a:gd name="T20" fmla="*/ 0 w 3645"/>
                  <a:gd name="T21" fmla="*/ 0 h 6680"/>
                  <a:gd name="T22" fmla="*/ 0 w 3645"/>
                  <a:gd name="T23" fmla="*/ 0 h 6680"/>
                  <a:gd name="T24" fmla="*/ 0 w 3645"/>
                  <a:gd name="T25" fmla="*/ 0 h 6680"/>
                  <a:gd name="T26" fmla="*/ 0 w 3645"/>
                  <a:gd name="T27" fmla="*/ 0 h 6680"/>
                  <a:gd name="T28" fmla="*/ 0 w 3645"/>
                  <a:gd name="T29" fmla="*/ 0 h 6680"/>
                  <a:gd name="T30" fmla="*/ 0 w 3645"/>
                  <a:gd name="T31" fmla="*/ 0 h 6680"/>
                  <a:gd name="T32" fmla="*/ 0 w 3645"/>
                  <a:gd name="T33" fmla="*/ 0 h 6680"/>
                  <a:gd name="T34" fmla="*/ 0 w 3645"/>
                  <a:gd name="T35" fmla="*/ 0 h 6680"/>
                  <a:gd name="T36" fmla="*/ 0 w 3645"/>
                  <a:gd name="T37" fmla="*/ 0 h 6680"/>
                  <a:gd name="T38" fmla="*/ 0 w 3645"/>
                  <a:gd name="T39" fmla="*/ 0 h 6680"/>
                  <a:gd name="T40" fmla="*/ 0 w 3645"/>
                  <a:gd name="T41" fmla="*/ 0 h 6680"/>
                  <a:gd name="T42" fmla="*/ 0 w 3645"/>
                  <a:gd name="T43" fmla="*/ 0 h 6680"/>
                  <a:gd name="T44" fmla="*/ 0 w 3645"/>
                  <a:gd name="T45" fmla="*/ 0 h 6680"/>
                  <a:gd name="T46" fmla="*/ 0 w 3645"/>
                  <a:gd name="T47" fmla="*/ 0 h 6680"/>
                  <a:gd name="T48" fmla="*/ 0 w 3645"/>
                  <a:gd name="T49" fmla="*/ 0 h 6680"/>
                  <a:gd name="T50" fmla="*/ 0 w 3645"/>
                  <a:gd name="T51" fmla="*/ 0 h 6680"/>
                  <a:gd name="T52" fmla="*/ 0 w 3645"/>
                  <a:gd name="T53" fmla="*/ 0 h 6680"/>
                  <a:gd name="T54" fmla="*/ 0 w 3645"/>
                  <a:gd name="T55" fmla="*/ 0 h 6680"/>
                  <a:gd name="T56" fmla="*/ 0 w 3645"/>
                  <a:gd name="T57" fmla="*/ 0 h 6680"/>
                  <a:gd name="T58" fmla="*/ 0 w 3645"/>
                  <a:gd name="T59" fmla="*/ 0 h 6680"/>
                  <a:gd name="T60" fmla="*/ 0 w 3645"/>
                  <a:gd name="T61" fmla="*/ 0 h 6680"/>
                  <a:gd name="T62" fmla="*/ 0 w 3645"/>
                  <a:gd name="T63" fmla="*/ 0 h 6680"/>
                  <a:gd name="T64" fmla="*/ 0 w 3645"/>
                  <a:gd name="T65" fmla="*/ 0 h 6680"/>
                  <a:gd name="T66" fmla="*/ 0 w 3645"/>
                  <a:gd name="T67" fmla="*/ 0 h 6680"/>
                  <a:gd name="T68" fmla="*/ 0 w 3645"/>
                  <a:gd name="T69" fmla="*/ 0 h 6680"/>
                  <a:gd name="T70" fmla="*/ 0 w 3645"/>
                  <a:gd name="T71" fmla="*/ 0 h 6680"/>
                  <a:gd name="T72" fmla="*/ 0 w 3645"/>
                  <a:gd name="T73" fmla="*/ 0 h 6680"/>
                  <a:gd name="T74" fmla="*/ 0 w 3645"/>
                  <a:gd name="T75" fmla="*/ 0 h 6680"/>
                  <a:gd name="T76" fmla="*/ 0 w 3645"/>
                  <a:gd name="T77" fmla="*/ 0 h 6680"/>
                  <a:gd name="T78" fmla="*/ 0 w 3645"/>
                  <a:gd name="T79" fmla="*/ 0 h 6680"/>
                  <a:gd name="T80" fmla="*/ 0 w 3645"/>
                  <a:gd name="T81" fmla="*/ 0 h 6680"/>
                  <a:gd name="T82" fmla="*/ 0 w 3645"/>
                  <a:gd name="T83" fmla="*/ 0 h 6680"/>
                  <a:gd name="T84" fmla="*/ 0 w 3645"/>
                  <a:gd name="T85" fmla="*/ 0 h 6680"/>
                  <a:gd name="T86" fmla="*/ 0 w 3645"/>
                  <a:gd name="T87" fmla="*/ 0 h 6680"/>
                  <a:gd name="T88" fmla="*/ 0 w 3645"/>
                  <a:gd name="T89" fmla="*/ 0 h 6680"/>
                  <a:gd name="T90" fmla="*/ 0 w 3645"/>
                  <a:gd name="T91" fmla="*/ 0 h 6680"/>
                  <a:gd name="T92" fmla="*/ 0 w 3645"/>
                  <a:gd name="T93" fmla="*/ 0 h 6680"/>
                  <a:gd name="T94" fmla="*/ 0 w 3645"/>
                  <a:gd name="T95" fmla="*/ 0 h 6680"/>
                  <a:gd name="T96" fmla="*/ 0 w 3645"/>
                  <a:gd name="T97" fmla="*/ 0 h 6680"/>
                  <a:gd name="T98" fmla="*/ 0 w 3645"/>
                  <a:gd name="T99" fmla="*/ 0 h 6680"/>
                  <a:gd name="T100" fmla="*/ 0 w 3645"/>
                  <a:gd name="T101" fmla="*/ 0 h 6680"/>
                  <a:gd name="T102" fmla="*/ 0 w 3645"/>
                  <a:gd name="T103" fmla="*/ 0 h 6680"/>
                  <a:gd name="T104" fmla="*/ 0 w 3645"/>
                  <a:gd name="T105" fmla="*/ 0 h 6680"/>
                  <a:gd name="T106" fmla="*/ 0 w 3645"/>
                  <a:gd name="T107" fmla="*/ 0 h 6680"/>
                  <a:gd name="T108" fmla="*/ 0 w 3645"/>
                  <a:gd name="T109" fmla="*/ 0 h 6680"/>
                  <a:gd name="T110" fmla="*/ 0 w 3645"/>
                  <a:gd name="T111" fmla="*/ 0 h 6680"/>
                  <a:gd name="T112" fmla="*/ 0 w 3645"/>
                  <a:gd name="T113" fmla="*/ 0 h 6680"/>
                  <a:gd name="T114" fmla="*/ 0 w 3645"/>
                  <a:gd name="T115" fmla="*/ 0 h 6680"/>
                  <a:gd name="T116" fmla="*/ 0 w 3645"/>
                  <a:gd name="T117" fmla="*/ 0 h 6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5"/>
                  <a:gd name="T178" fmla="*/ 0 h 6680"/>
                  <a:gd name="T179" fmla="*/ 3645 w 3645"/>
                  <a:gd name="T180" fmla="*/ 6680 h 6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5" h="6680">
                    <a:moveTo>
                      <a:pt x="3645" y="314"/>
                    </a:moveTo>
                    <a:lnTo>
                      <a:pt x="3644" y="378"/>
                    </a:lnTo>
                    <a:lnTo>
                      <a:pt x="3639" y="450"/>
                    </a:lnTo>
                    <a:lnTo>
                      <a:pt x="3633" y="531"/>
                    </a:lnTo>
                    <a:lnTo>
                      <a:pt x="3624" y="619"/>
                    </a:lnTo>
                    <a:lnTo>
                      <a:pt x="3613" y="710"/>
                    </a:lnTo>
                    <a:lnTo>
                      <a:pt x="3598" y="803"/>
                    </a:lnTo>
                    <a:lnTo>
                      <a:pt x="3590" y="850"/>
                    </a:lnTo>
                    <a:lnTo>
                      <a:pt x="3581" y="897"/>
                    </a:lnTo>
                    <a:lnTo>
                      <a:pt x="3571" y="944"/>
                    </a:lnTo>
                    <a:lnTo>
                      <a:pt x="3561" y="991"/>
                    </a:lnTo>
                    <a:lnTo>
                      <a:pt x="3551" y="1036"/>
                    </a:lnTo>
                    <a:lnTo>
                      <a:pt x="3539" y="1080"/>
                    </a:lnTo>
                    <a:lnTo>
                      <a:pt x="3528" y="1124"/>
                    </a:lnTo>
                    <a:lnTo>
                      <a:pt x="3515" y="1167"/>
                    </a:lnTo>
                    <a:lnTo>
                      <a:pt x="3502" y="1207"/>
                    </a:lnTo>
                    <a:lnTo>
                      <a:pt x="3487" y="1245"/>
                    </a:lnTo>
                    <a:lnTo>
                      <a:pt x="3473" y="1283"/>
                    </a:lnTo>
                    <a:lnTo>
                      <a:pt x="3457" y="1316"/>
                    </a:lnTo>
                    <a:lnTo>
                      <a:pt x="3440" y="1349"/>
                    </a:lnTo>
                    <a:lnTo>
                      <a:pt x="3424" y="1378"/>
                    </a:lnTo>
                    <a:lnTo>
                      <a:pt x="3407" y="1405"/>
                    </a:lnTo>
                    <a:lnTo>
                      <a:pt x="3388" y="1427"/>
                    </a:lnTo>
                    <a:lnTo>
                      <a:pt x="3369" y="1447"/>
                    </a:lnTo>
                    <a:lnTo>
                      <a:pt x="3349" y="1464"/>
                    </a:lnTo>
                    <a:lnTo>
                      <a:pt x="3329" y="1476"/>
                    </a:lnTo>
                    <a:lnTo>
                      <a:pt x="3308" y="1485"/>
                    </a:lnTo>
                    <a:lnTo>
                      <a:pt x="3288" y="1490"/>
                    </a:lnTo>
                    <a:lnTo>
                      <a:pt x="3271" y="1494"/>
                    </a:lnTo>
                    <a:lnTo>
                      <a:pt x="3254" y="1494"/>
                    </a:lnTo>
                    <a:lnTo>
                      <a:pt x="3240" y="1491"/>
                    </a:lnTo>
                    <a:lnTo>
                      <a:pt x="3227" y="1487"/>
                    </a:lnTo>
                    <a:lnTo>
                      <a:pt x="3215" y="1482"/>
                    </a:lnTo>
                    <a:lnTo>
                      <a:pt x="3205" y="1475"/>
                    </a:lnTo>
                    <a:lnTo>
                      <a:pt x="3196" y="1466"/>
                    </a:lnTo>
                    <a:lnTo>
                      <a:pt x="3188" y="1456"/>
                    </a:lnTo>
                    <a:lnTo>
                      <a:pt x="3181" y="1445"/>
                    </a:lnTo>
                    <a:lnTo>
                      <a:pt x="3176" y="1432"/>
                    </a:lnTo>
                    <a:lnTo>
                      <a:pt x="3171" y="1420"/>
                    </a:lnTo>
                    <a:lnTo>
                      <a:pt x="3167" y="1406"/>
                    </a:lnTo>
                    <a:lnTo>
                      <a:pt x="3163" y="1392"/>
                    </a:lnTo>
                    <a:lnTo>
                      <a:pt x="3161" y="1379"/>
                    </a:lnTo>
                    <a:lnTo>
                      <a:pt x="3160" y="1364"/>
                    </a:lnTo>
                    <a:lnTo>
                      <a:pt x="3155" y="1309"/>
                    </a:lnTo>
                    <a:lnTo>
                      <a:pt x="3150" y="1265"/>
                    </a:lnTo>
                    <a:lnTo>
                      <a:pt x="3148" y="1258"/>
                    </a:lnTo>
                    <a:lnTo>
                      <a:pt x="3147" y="1251"/>
                    </a:lnTo>
                    <a:lnTo>
                      <a:pt x="3145" y="1248"/>
                    </a:lnTo>
                    <a:lnTo>
                      <a:pt x="3141" y="1245"/>
                    </a:lnTo>
                    <a:lnTo>
                      <a:pt x="3137" y="1244"/>
                    </a:lnTo>
                    <a:lnTo>
                      <a:pt x="3132" y="1246"/>
                    </a:lnTo>
                    <a:lnTo>
                      <a:pt x="3127" y="1250"/>
                    </a:lnTo>
                    <a:lnTo>
                      <a:pt x="3121" y="1258"/>
                    </a:lnTo>
                    <a:lnTo>
                      <a:pt x="3106" y="1275"/>
                    </a:lnTo>
                    <a:lnTo>
                      <a:pt x="3092" y="1294"/>
                    </a:lnTo>
                    <a:lnTo>
                      <a:pt x="3081" y="1313"/>
                    </a:lnTo>
                    <a:lnTo>
                      <a:pt x="3071" y="1331"/>
                    </a:lnTo>
                    <a:lnTo>
                      <a:pt x="3062" y="1351"/>
                    </a:lnTo>
                    <a:lnTo>
                      <a:pt x="3054" y="1371"/>
                    </a:lnTo>
                    <a:lnTo>
                      <a:pt x="3047" y="1391"/>
                    </a:lnTo>
                    <a:lnTo>
                      <a:pt x="3041" y="1411"/>
                    </a:lnTo>
                    <a:lnTo>
                      <a:pt x="3032" y="1452"/>
                    </a:lnTo>
                    <a:lnTo>
                      <a:pt x="3025" y="1495"/>
                    </a:lnTo>
                    <a:lnTo>
                      <a:pt x="3019" y="1535"/>
                    </a:lnTo>
                    <a:lnTo>
                      <a:pt x="3012" y="1575"/>
                    </a:lnTo>
                    <a:lnTo>
                      <a:pt x="3006" y="1613"/>
                    </a:lnTo>
                    <a:lnTo>
                      <a:pt x="2997" y="1651"/>
                    </a:lnTo>
                    <a:lnTo>
                      <a:pt x="2991" y="1667"/>
                    </a:lnTo>
                    <a:lnTo>
                      <a:pt x="2985" y="1685"/>
                    </a:lnTo>
                    <a:lnTo>
                      <a:pt x="2979" y="1700"/>
                    </a:lnTo>
                    <a:lnTo>
                      <a:pt x="2970" y="1715"/>
                    </a:lnTo>
                    <a:lnTo>
                      <a:pt x="2960" y="1729"/>
                    </a:lnTo>
                    <a:lnTo>
                      <a:pt x="2950" y="1742"/>
                    </a:lnTo>
                    <a:lnTo>
                      <a:pt x="2938" y="1754"/>
                    </a:lnTo>
                    <a:lnTo>
                      <a:pt x="2924" y="1766"/>
                    </a:lnTo>
                    <a:lnTo>
                      <a:pt x="2908" y="1774"/>
                    </a:lnTo>
                    <a:lnTo>
                      <a:pt x="2890" y="1783"/>
                    </a:lnTo>
                    <a:lnTo>
                      <a:pt x="2870" y="1791"/>
                    </a:lnTo>
                    <a:lnTo>
                      <a:pt x="2849" y="1797"/>
                    </a:lnTo>
                    <a:lnTo>
                      <a:pt x="2828" y="1799"/>
                    </a:lnTo>
                    <a:lnTo>
                      <a:pt x="2808" y="1801"/>
                    </a:lnTo>
                    <a:lnTo>
                      <a:pt x="2790" y="1799"/>
                    </a:lnTo>
                    <a:lnTo>
                      <a:pt x="2774" y="1797"/>
                    </a:lnTo>
                    <a:lnTo>
                      <a:pt x="2760" y="1792"/>
                    </a:lnTo>
                    <a:lnTo>
                      <a:pt x="2748" y="1787"/>
                    </a:lnTo>
                    <a:lnTo>
                      <a:pt x="2737" y="1779"/>
                    </a:lnTo>
                    <a:lnTo>
                      <a:pt x="2728" y="1771"/>
                    </a:lnTo>
                    <a:lnTo>
                      <a:pt x="2719" y="1761"/>
                    </a:lnTo>
                    <a:lnTo>
                      <a:pt x="2712" y="1752"/>
                    </a:lnTo>
                    <a:lnTo>
                      <a:pt x="2705" y="1741"/>
                    </a:lnTo>
                    <a:lnTo>
                      <a:pt x="2700" y="1731"/>
                    </a:lnTo>
                    <a:lnTo>
                      <a:pt x="2693" y="1710"/>
                    </a:lnTo>
                    <a:lnTo>
                      <a:pt x="2688" y="1690"/>
                    </a:lnTo>
                    <a:lnTo>
                      <a:pt x="2684" y="1673"/>
                    </a:lnTo>
                    <a:lnTo>
                      <a:pt x="2680" y="1662"/>
                    </a:lnTo>
                    <a:lnTo>
                      <a:pt x="2679" y="1658"/>
                    </a:lnTo>
                    <a:lnTo>
                      <a:pt x="2678" y="1656"/>
                    </a:lnTo>
                    <a:lnTo>
                      <a:pt x="2675" y="1657"/>
                    </a:lnTo>
                    <a:lnTo>
                      <a:pt x="2673" y="1660"/>
                    </a:lnTo>
                    <a:lnTo>
                      <a:pt x="2667" y="1672"/>
                    </a:lnTo>
                    <a:lnTo>
                      <a:pt x="2658" y="1697"/>
                    </a:lnTo>
                    <a:lnTo>
                      <a:pt x="2644" y="1734"/>
                    </a:lnTo>
                    <a:lnTo>
                      <a:pt x="2627" y="1787"/>
                    </a:lnTo>
                    <a:lnTo>
                      <a:pt x="2624" y="1797"/>
                    </a:lnTo>
                    <a:lnTo>
                      <a:pt x="2619" y="1826"/>
                    </a:lnTo>
                    <a:lnTo>
                      <a:pt x="2611" y="1867"/>
                    </a:lnTo>
                    <a:lnTo>
                      <a:pt x="2599" y="1918"/>
                    </a:lnTo>
                    <a:lnTo>
                      <a:pt x="2593" y="1944"/>
                    </a:lnTo>
                    <a:lnTo>
                      <a:pt x="2586" y="1972"/>
                    </a:lnTo>
                    <a:lnTo>
                      <a:pt x="2577" y="1998"/>
                    </a:lnTo>
                    <a:lnTo>
                      <a:pt x="2568" y="2024"/>
                    </a:lnTo>
                    <a:lnTo>
                      <a:pt x="2559" y="2049"/>
                    </a:lnTo>
                    <a:lnTo>
                      <a:pt x="2549" y="2071"/>
                    </a:lnTo>
                    <a:lnTo>
                      <a:pt x="2538" y="2091"/>
                    </a:lnTo>
                    <a:lnTo>
                      <a:pt x="2528" y="2108"/>
                    </a:lnTo>
                    <a:lnTo>
                      <a:pt x="2512" y="2129"/>
                    </a:lnTo>
                    <a:lnTo>
                      <a:pt x="2497" y="2146"/>
                    </a:lnTo>
                    <a:lnTo>
                      <a:pt x="2483" y="2161"/>
                    </a:lnTo>
                    <a:lnTo>
                      <a:pt x="2471" y="2174"/>
                    </a:lnTo>
                    <a:lnTo>
                      <a:pt x="2458" y="2184"/>
                    </a:lnTo>
                    <a:lnTo>
                      <a:pt x="2448" y="2191"/>
                    </a:lnTo>
                    <a:lnTo>
                      <a:pt x="2438" y="2196"/>
                    </a:lnTo>
                    <a:lnTo>
                      <a:pt x="2430" y="2200"/>
                    </a:lnTo>
                    <a:lnTo>
                      <a:pt x="2421" y="2201"/>
                    </a:lnTo>
                    <a:lnTo>
                      <a:pt x="2413" y="2201"/>
                    </a:lnTo>
                    <a:lnTo>
                      <a:pt x="2406" y="2200"/>
                    </a:lnTo>
                    <a:lnTo>
                      <a:pt x="2400" y="2198"/>
                    </a:lnTo>
                    <a:lnTo>
                      <a:pt x="2393" y="2194"/>
                    </a:lnTo>
                    <a:lnTo>
                      <a:pt x="2387" y="2189"/>
                    </a:lnTo>
                    <a:lnTo>
                      <a:pt x="2381" y="2184"/>
                    </a:lnTo>
                    <a:lnTo>
                      <a:pt x="2376" y="2178"/>
                    </a:lnTo>
                    <a:lnTo>
                      <a:pt x="2366" y="2165"/>
                    </a:lnTo>
                    <a:lnTo>
                      <a:pt x="2355" y="2154"/>
                    </a:lnTo>
                    <a:lnTo>
                      <a:pt x="2350" y="2149"/>
                    </a:lnTo>
                    <a:lnTo>
                      <a:pt x="2344" y="2144"/>
                    </a:lnTo>
                    <a:lnTo>
                      <a:pt x="2339" y="2140"/>
                    </a:lnTo>
                    <a:lnTo>
                      <a:pt x="2332" y="2138"/>
                    </a:lnTo>
                    <a:lnTo>
                      <a:pt x="2325" y="2136"/>
                    </a:lnTo>
                    <a:lnTo>
                      <a:pt x="2319" y="2136"/>
                    </a:lnTo>
                    <a:lnTo>
                      <a:pt x="2310" y="2138"/>
                    </a:lnTo>
                    <a:lnTo>
                      <a:pt x="2302" y="2141"/>
                    </a:lnTo>
                    <a:lnTo>
                      <a:pt x="2294" y="2146"/>
                    </a:lnTo>
                    <a:lnTo>
                      <a:pt x="2284" y="2154"/>
                    </a:lnTo>
                    <a:lnTo>
                      <a:pt x="2272" y="2164"/>
                    </a:lnTo>
                    <a:lnTo>
                      <a:pt x="2261" y="2178"/>
                    </a:lnTo>
                    <a:lnTo>
                      <a:pt x="2260" y="2190"/>
                    </a:lnTo>
                    <a:lnTo>
                      <a:pt x="2255" y="2225"/>
                    </a:lnTo>
                    <a:lnTo>
                      <a:pt x="2251" y="2249"/>
                    </a:lnTo>
                    <a:lnTo>
                      <a:pt x="2246" y="2276"/>
                    </a:lnTo>
                    <a:lnTo>
                      <a:pt x="2241" y="2306"/>
                    </a:lnTo>
                    <a:lnTo>
                      <a:pt x="2234" y="2339"/>
                    </a:lnTo>
                    <a:lnTo>
                      <a:pt x="2225" y="2372"/>
                    </a:lnTo>
                    <a:lnTo>
                      <a:pt x="2214" y="2406"/>
                    </a:lnTo>
                    <a:lnTo>
                      <a:pt x="2203" y="2441"/>
                    </a:lnTo>
                    <a:lnTo>
                      <a:pt x="2188" y="2475"/>
                    </a:lnTo>
                    <a:lnTo>
                      <a:pt x="2180" y="2492"/>
                    </a:lnTo>
                    <a:lnTo>
                      <a:pt x="2173" y="2508"/>
                    </a:lnTo>
                    <a:lnTo>
                      <a:pt x="2164" y="2523"/>
                    </a:lnTo>
                    <a:lnTo>
                      <a:pt x="2155" y="2538"/>
                    </a:lnTo>
                    <a:lnTo>
                      <a:pt x="2145" y="2553"/>
                    </a:lnTo>
                    <a:lnTo>
                      <a:pt x="2135" y="2567"/>
                    </a:lnTo>
                    <a:lnTo>
                      <a:pt x="2124" y="2579"/>
                    </a:lnTo>
                    <a:lnTo>
                      <a:pt x="2113" y="2592"/>
                    </a:lnTo>
                    <a:lnTo>
                      <a:pt x="2101" y="2602"/>
                    </a:lnTo>
                    <a:lnTo>
                      <a:pt x="2092" y="2612"/>
                    </a:lnTo>
                    <a:lnTo>
                      <a:pt x="2082" y="2619"/>
                    </a:lnTo>
                    <a:lnTo>
                      <a:pt x="2072" y="2626"/>
                    </a:lnTo>
                    <a:lnTo>
                      <a:pt x="2062" y="2632"/>
                    </a:lnTo>
                    <a:lnTo>
                      <a:pt x="2053" y="2636"/>
                    </a:lnTo>
                    <a:lnTo>
                      <a:pt x="2044" y="2639"/>
                    </a:lnTo>
                    <a:lnTo>
                      <a:pt x="2035" y="2642"/>
                    </a:lnTo>
                    <a:lnTo>
                      <a:pt x="2027" y="2644"/>
                    </a:lnTo>
                    <a:lnTo>
                      <a:pt x="2019" y="2644"/>
                    </a:lnTo>
                    <a:lnTo>
                      <a:pt x="2012" y="2644"/>
                    </a:lnTo>
                    <a:lnTo>
                      <a:pt x="2004" y="2644"/>
                    </a:lnTo>
                    <a:lnTo>
                      <a:pt x="1992" y="2642"/>
                    </a:lnTo>
                    <a:lnTo>
                      <a:pt x="1979" y="2637"/>
                    </a:lnTo>
                    <a:lnTo>
                      <a:pt x="1969" y="2631"/>
                    </a:lnTo>
                    <a:lnTo>
                      <a:pt x="1960" y="2623"/>
                    </a:lnTo>
                    <a:lnTo>
                      <a:pt x="1952" y="2616"/>
                    </a:lnTo>
                    <a:lnTo>
                      <a:pt x="1946" y="2608"/>
                    </a:lnTo>
                    <a:lnTo>
                      <a:pt x="1938" y="2597"/>
                    </a:lnTo>
                    <a:lnTo>
                      <a:pt x="1936" y="2592"/>
                    </a:lnTo>
                    <a:lnTo>
                      <a:pt x="1929" y="2601"/>
                    </a:lnTo>
                    <a:lnTo>
                      <a:pt x="1913" y="2624"/>
                    </a:lnTo>
                    <a:lnTo>
                      <a:pt x="1889" y="2662"/>
                    </a:lnTo>
                    <a:lnTo>
                      <a:pt x="1862" y="2707"/>
                    </a:lnTo>
                    <a:lnTo>
                      <a:pt x="1848" y="2732"/>
                    </a:lnTo>
                    <a:lnTo>
                      <a:pt x="1833" y="2759"/>
                    </a:lnTo>
                    <a:lnTo>
                      <a:pt x="1819" y="2785"/>
                    </a:lnTo>
                    <a:lnTo>
                      <a:pt x="1806" y="2813"/>
                    </a:lnTo>
                    <a:lnTo>
                      <a:pt x="1793" y="2840"/>
                    </a:lnTo>
                    <a:lnTo>
                      <a:pt x="1783" y="2868"/>
                    </a:lnTo>
                    <a:lnTo>
                      <a:pt x="1773" y="2894"/>
                    </a:lnTo>
                    <a:lnTo>
                      <a:pt x="1767" y="2918"/>
                    </a:lnTo>
                    <a:lnTo>
                      <a:pt x="1765" y="2930"/>
                    </a:lnTo>
                    <a:lnTo>
                      <a:pt x="1761" y="2943"/>
                    </a:lnTo>
                    <a:lnTo>
                      <a:pt x="1757" y="2955"/>
                    </a:lnTo>
                    <a:lnTo>
                      <a:pt x="1752" y="2968"/>
                    </a:lnTo>
                    <a:lnTo>
                      <a:pt x="1741" y="2990"/>
                    </a:lnTo>
                    <a:lnTo>
                      <a:pt x="1728" y="3013"/>
                    </a:lnTo>
                    <a:lnTo>
                      <a:pt x="1715" y="3033"/>
                    </a:lnTo>
                    <a:lnTo>
                      <a:pt x="1698" y="3051"/>
                    </a:lnTo>
                    <a:lnTo>
                      <a:pt x="1681" y="3069"/>
                    </a:lnTo>
                    <a:lnTo>
                      <a:pt x="1664" y="3082"/>
                    </a:lnTo>
                    <a:lnTo>
                      <a:pt x="1655" y="3089"/>
                    </a:lnTo>
                    <a:lnTo>
                      <a:pt x="1646" y="3094"/>
                    </a:lnTo>
                    <a:lnTo>
                      <a:pt x="1637" y="3099"/>
                    </a:lnTo>
                    <a:lnTo>
                      <a:pt x="1627" y="3102"/>
                    </a:lnTo>
                    <a:lnTo>
                      <a:pt x="1619" y="3106"/>
                    </a:lnTo>
                    <a:lnTo>
                      <a:pt x="1610" y="3109"/>
                    </a:lnTo>
                    <a:lnTo>
                      <a:pt x="1601" y="3110"/>
                    </a:lnTo>
                    <a:lnTo>
                      <a:pt x="1592" y="3110"/>
                    </a:lnTo>
                    <a:lnTo>
                      <a:pt x="1584" y="3110"/>
                    </a:lnTo>
                    <a:lnTo>
                      <a:pt x="1576" y="3109"/>
                    </a:lnTo>
                    <a:lnTo>
                      <a:pt x="1569" y="3106"/>
                    </a:lnTo>
                    <a:lnTo>
                      <a:pt x="1561" y="3102"/>
                    </a:lnTo>
                    <a:lnTo>
                      <a:pt x="1554" y="3097"/>
                    </a:lnTo>
                    <a:lnTo>
                      <a:pt x="1547" y="3091"/>
                    </a:lnTo>
                    <a:lnTo>
                      <a:pt x="1541" y="3085"/>
                    </a:lnTo>
                    <a:lnTo>
                      <a:pt x="1535" y="3076"/>
                    </a:lnTo>
                    <a:lnTo>
                      <a:pt x="1532" y="3072"/>
                    </a:lnTo>
                    <a:lnTo>
                      <a:pt x="1525" y="3065"/>
                    </a:lnTo>
                    <a:lnTo>
                      <a:pt x="1520" y="3061"/>
                    </a:lnTo>
                    <a:lnTo>
                      <a:pt x="1514" y="3059"/>
                    </a:lnTo>
                    <a:lnTo>
                      <a:pt x="1508" y="3057"/>
                    </a:lnTo>
                    <a:lnTo>
                      <a:pt x="1500" y="3059"/>
                    </a:lnTo>
                    <a:lnTo>
                      <a:pt x="1496" y="3061"/>
                    </a:lnTo>
                    <a:lnTo>
                      <a:pt x="1491" y="3064"/>
                    </a:lnTo>
                    <a:lnTo>
                      <a:pt x="1488" y="3067"/>
                    </a:lnTo>
                    <a:lnTo>
                      <a:pt x="1484" y="3072"/>
                    </a:lnTo>
                    <a:lnTo>
                      <a:pt x="1475" y="3086"/>
                    </a:lnTo>
                    <a:lnTo>
                      <a:pt x="1466" y="3106"/>
                    </a:lnTo>
                    <a:lnTo>
                      <a:pt x="1458" y="3131"/>
                    </a:lnTo>
                    <a:lnTo>
                      <a:pt x="1449" y="3162"/>
                    </a:lnTo>
                    <a:lnTo>
                      <a:pt x="1440" y="3202"/>
                    </a:lnTo>
                    <a:lnTo>
                      <a:pt x="1431" y="3250"/>
                    </a:lnTo>
                    <a:lnTo>
                      <a:pt x="1426" y="3270"/>
                    </a:lnTo>
                    <a:lnTo>
                      <a:pt x="1415" y="3323"/>
                    </a:lnTo>
                    <a:lnTo>
                      <a:pt x="1405" y="3358"/>
                    </a:lnTo>
                    <a:lnTo>
                      <a:pt x="1395" y="3397"/>
                    </a:lnTo>
                    <a:lnTo>
                      <a:pt x="1381" y="3439"/>
                    </a:lnTo>
                    <a:lnTo>
                      <a:pt x="1368" y="3482"/>
                    </a:lnTo>
                    <a:lnTo>
                      <a:pt x="1352" y="3524"/>
                    </a:lnTo>
                    <a:lnTo>
                      <a:pt x="1333" y="3564"/>
                    </a:lnTo>
                    <a:lnTo>
                      <a:pt x="1323" y="3583"/>
                    </a:lnTo>
                    <a:lnTo>
                      <a:pt x="1313" y="3600"/>
                    </a:lnTo>
                    <a:lnTo>
                      <a:pt x="1303" y="3618"/>
                    </a:lnTo>
                    <a:lnTo>
                      <a:pt x="1292" y="3633"/>
                    </a:lnTo>
                    <a:lnTo>
                      <a:pt x="1280" y="3647"/>
                    </a:lnTo>
                    <a:lnTo>
                      <a:pt x="1268" y="3659"/>
                    </a:lnTo>
                    <a:lnTo>
                      <a:pt x="1255" y="3669"/>
                    </a:lnTo>
                    <a:lnTo>
                      <a:pt x="1243" y="3677"/>
                    </a:lnTo>
                    <a:lnTo>
                      <a:pt x="1231" y="3683"/>
                    </a:lnTo>
                    <a:lnTo>
                      <a:pt x="1217" y="3687"/>
                    </a:lnTo>
                    <a:lnTo>
                      <a:pt x="1203" y="3687"/>
                    </a:lnTo>
                    <a:lnTo>
                      <a:pt x="1189" y="3684"/>
                    </a:lnTo>
                    <a:lnTo>
                      <a:pt x="1144" y="3640"/>
                    </a:lnTo>
                    <a:lnTo>
                      <a:pt x="1143" y="3653"/>
                    </a:lnTo>
                    <a:lnTo>
                      <a:pt x="1141" y="3688"/>
                    </a:lnTo>
                    <a:lnTo>
                      <a:pt x="1134" y="3741"/>
                    </a:lnTo>
                    <a:lnTo>
                      <a:pt x="1128" y="3808"/>
                    </a:lnTo>
                    <a:lnTo>
                      <a:pt x="1119" y="3881"/>
                    </a:lnTo>
                    <a:lnTo>
                      <a:pt x="1109" y="3959"/>
                    </a:lnTo>
                    <a:lnTo>
                      <a:pt x="1098" y="4035"/>
                    </a:lnTo>
                    <a:lnTo>
                      <a:pt x="1086" y="4105"/>
                    </a:lnTo>
                    <a:lnTo>
                      <a:pt x="1078" y="4133"/>
                    </a:lnTo>
                    <a:lnTo>
                      <a:pt x="1071" y="4163"/>
                    </a:lnTo>
                    <a:lnTo>
                      <a:pt x="1062" y="4193"/>
                    </a:lnTo>
                    <a:lnTo>
                      <a:pt x="1051" y="4222"/>
                    </a:lnTo>
                    <a:lnTo>
                      <a:pt x="1040" y="4249"/>
                    </a:lnTo>
                    <a:lnTo>
                      <a:pt x="1026" y="4274"/>
                    </a:lnTo>
                    <a:lnTo>
                      <a:pt x="1012" y="4298"/>
                    </a:lnTo>
                    <a:lnTo>
                      <a:pt x="997" y="4319"/>
                    </a:lnTo>
                    <a:lnTo>
                      <a:pt x="990" y="4328"/>
                    </a:lnTo>
                    <a:lnTo>
                      <a:pt x="982" y="4336"/>
                    </a:lnTo>
                    <a:lnTo>
                      <a:pt x="973" y="4343"/>
                    </a:lnTo>
                    <a:lnTo>
                      <a:pt x="966" y="4348"/>
                    </a:lnTo>
                    <a:lnTo>
                      <a:pt x="957" y="4353"/>
                    </a:lnTo>
                    <a:lnTo>
                      <a:pt x="949" y="4357"/>
                    </a:lnTo>
                    <a:lnTo>
                      <a:pt x="940" y="4359"/>
                    </a:lnTo>
                    <a:lnTo>
                      <a:pt x="931" y="4359"/>
                    </a:lnTo>
                    <a:lnTo>
                      <a:pt x="922" y="4359"/>
                    </a:lnTo>
                    <a:lnTo>
                      <a:pt x="914" y="4357"/>
                    </a:lnTo>
                    <a:lnTo>
                      <a:pt x="904" y="4353"/>
                    </a:lnTo>
                    <a:lnTo>
                      <a:pt x="895" y="4347"/>
                    </a:lnTo>
                    <a:lnTo>
                      <a:pt x="886" y="4339"/>
                    </a:lnTo>
                    <a:lnTo>
                      <a:pt x="876" y="4331"/>
                    </a:lnTo>
                    <a:lnTo>
                      <a:pt x="867" y="4319"/>
                    </a:lnTo>
                    <a:lnTo>
                      <a:pt x="857" y="4307"/>
                    </a:lnTo>
                    <a:lnTo>
                      <a:pt x="856" y="4318"/>
                    </a:lnTo>
                    <a:lnTo>
                      <a:pt x="850" y="4349"/>
                    </a:lnTo>
                    <a:lnTo>
                      <a:pt x="842" y="4397"/>
                    </a:lnTo>
                    <a:lnTo>
                      <a:pt x="834" y="4455"/>
                    </a:lnTo>
                    <a:lnTo>
                      <a:pt x="824" y="4523"/>
                    </a:lnTo>
                    <a:lnTo>
                      <a:pt x="816" y="4595"/>
                    </a:lnTo>
                    <a:lnTo>
                      <a:pt x="812" y="4631"/>
                    </a:lnTo>
                    <a:lnTo>
                      <a:pt x="811" y="4668"/>
                    </a:lnTo>
                    <a:lnTo>
                      <a:pt x="809" y="4703"/>
                    </a:lnTo>
                    <a:lnTo>
                      <a:pt x="809" y="4737"/>
                    </a:lnTo>
                    <a:lnTo>
                      <a:pt x="809" y="4757"/>
                    </a:lnTo>
                    <a:lnTo>
                      <a:pt x="808" y="4776"/>
                    </a:lnTo>
                    <a:lnTo>
                      <a:pt x="805" y="4796"/>
                    </a:lnTo>
                    <a:lnTo>
                      <a:pt x="803" y="4816"/>
                    </a:lnTo>
                    <a:lnTo>
                      <a:pt x="796" y="4854"/>
                    </a:lnTo>
                    <a:lnTo>
                      <a:pt x="788" y="4891"/>
                    </a:lnTo>
                    <a:lnTo>
                      <a:pt x="778" y="4925"/>
                    </a:lnTo>
                    <a:lnTo>
                      <a:pt x="765" y="4957"/>
                    </a:lnTo>
                    <a:lnTo>
                      <a:pt x="759" y="4972"/>
                    </a:lnTo>
                    <a:lnTo>
                      <a:pt x="751" y="4986"/>
                    </a:lnTo>
                    <a:lnTo>
                      <a:pt x="744" y="4998"/>
                    </a:lnTo>
                    <a:lnTo>
                      <a:pt x="736" y="5011"/>
                    </a:lnTo>
                    <a:lnTo>
                      <a:pt x="729" y="5022"/>
                    </a:lnTo>
                    <a:lnTo>
                      <a:pt x="721" y="5031"/>
                    </a:lnTo>
                    <a:lnTo>
                      <a:pt x="713" y="5040"/>
                    </a:lnTo>
                    <a:lnTo>
                      <a:pt x="705" y="5047"/>
                    </a:lnTo>
                    <a:lnTo>
                      <a:pt x="696" y="5053"/>
                    </a:lnTo>
                    <a:lnTo>
                      <a:pt x="688" y="5058"/>
                    </a:lnTo>
                    <a:lnTo>
                      <a:pt x="679" y="5061"/>
                    </a:lnTo>
                    <a:lnTo>
                      <a:pt x="671" y="5063"/>
                    </a:lnTo>
                    <a:lnTo>
                      <a:pt x="663" y="5063"/>
                    </a:lnTo>
                    <a:lnTo>
                      <a:pt x="654" y="5062"/>
                    </a:lnTo>
                    <a:lnTo>
                      <a:pt x="645" y="5058"/>
                    </a:lnTo>
                    <a:lnTo>
                      <a:pt x="638" y="5053"/>
                    </a:lnTo>
                    <a:lnTo>
                      <a:pt x="629" y="5046"/>
                    </a:lnTo>
                    <a:lnTo>
                      <a:pt x="622" y="5037"/>
                    </a:lnTo>
                    <a:lnTo>
                      <a:pt x="614" y="5027"/>
                    </a:lnTo>
                    <a:lnTo>
                      <a:pt x="605" y="5013"/>
                    </a:lnTo>
                    <a:lnTo>
                      <a:pt x="605" y="5020"/>
                    </a:lnTo>
                    <a:lnTo>
                      <a:pt x="605" y="5037"/>
                    </a:lnTo>
                    <a:lnTo>
                      <a:pt x="605" y="5064"/>
                    </a:lnTo>
                    <a:lnTo>
                      <a:pt x="605" y="5098"/>
                    </a:lnTo>
                    <a:lnTo>
                      <a:pt x="605" y="5138"/>
                    </a:lnTo>
                    <a:lnTo>
                      <a:pt x="604" y="5183"/>
                    </a:lnTo>
                    <a:lnTo>
                      <a:pt x="603" y="5229"/>
                    </a:lnTo>
                    <a:lnTo>
                      <a:pt x="602" y="5275"/>
                    </a:lnTo>
                    <a:lnTo>
                      <a:pt x="597" y="5329"/>
                    </a:lnTo>
                    <a:lnTo>
                      <a:pt x="592" y="5391"/>
                    </a:lnTo>
                    <a:lnTo>
                      <a:pt x="588" y="5425"/>
                    </a:lnTo>
                    <a:lnTo>
                      <a:pt x="584" y="5460"/>
                    </a:lnTo>
                    <a:lnTo>
                      <a:pt x="578" y="5494"/>
                    </a:lnTo>
                    <a:lnTo>
                      <a:pt x="572" y="5529"/>
                    </a:lnTo>
                    <a:lnTo>
                      <a:pt x="563" y="5561"/>
                    </a:lnTo>
                    <a:lnTo>
                      <a:pt x="553" y="5592"/>
                    </a:lnTo>
                    <a:lnTo>
                      <a:pt x="548" y="5607"/>
                    </a:lnTo>
                    <a:lnTo>
                      <a:pt x="542" y="5621"/>
                    </a:lnTo>
                    <a:lnTo>
                      <a:pt x="535" y="5635"/>
                    </a:lnTo>
                    <a:lnTo>
                      <a:pt x="529" y="5647"/>
                    </a:lnTo>
                    <a:lnTo>
                      <a:pt x="522" y="5659"/>
                    </a:lnTo>
                    <a:lnTo>
                      <a:pt x="513" y="5670"/>
                    </a:lnTo>
                    <a:lnTo>
                      <a:pt x="504" y="5680"/>
                    </a:lnTo>
                    <a:lnTo>
                      <a:pt x="496" y="5689"/>
                    </a:lnTo>
                    <a:lnTo>
                      <a:pt x="486" y="5696"/>
                    </a:lnTo>
                    <a:lnTo>
                      <a:pt x="476" y="5702"/>
                    </a:lnTo>
                    <a:lnTo>
                      <a:pt x="464" y="5707"/>
                    </a:lnTo>
                    <a:lnTo>
                      <a:pt x="453" y="5711"/>
                    </a:lnTo>
                    <a:lnTo>
                      <a:pt x="393" y="5681"/>
                    </a:lnTo>
                    <a:lnTo>
                      <a:pt x="389" y="5696"/>
                    </a:lnTo>
                    <a:lnTo>
                      <a:pt x="379" y="5736"/>
                    </a:lnTo>
                    <a:lnTo>
                      <a:pt x="363" y="5795"/>
                    </a:lnTo>
                    <a:lnTo>
                      <a:pt x="343" y="5865"/>
                    </a:lnTo>
                    <a:lnTo>
                      <a:pt x="331" y="5902"/>
                    </a:lnTo>
                    <a:lnTo>
                      <a:pt x="318" y="5941"/>
                    </a:lnTo>
                    <a:lnTo>
                      <a:pt x="303" y="5978"/>
                    </a:lnTo>
                    <a:lnTo>
                      <a:pt x="290" y="6014"/>
                    </a:lnTo>
                    <a:lnTo>
                      <a:pt x="273" y="6049"/>
                    </a:lnTo>
                    <a:lnTo>
                      <a:pt x="258" y="6080"/>
                    </a:lnTo>
                    <a:lnTo>
                      <a:pt x="250" y="6094"/>
                    </a:lnTo>
                    <a:lnTo>
                      <a:pt x="242" y="6108"/>
                    </a:lnTo>
                    <a:lnTo>
                      <a:pt x="234" y="6119"/>
                    </a:lnTo>
                    <a:lnTo>
                      <a:pt x="226" y="6130"/>
                    </a:lnTo>
                    <a:lnTo>
                      <a:pt x="210" y="6153"/>
                    </a:lnTo>
                    <a:lnTo>
                      <a:pt x="196" y="6175"/>
                    </a:lnTo>
                    <a:lnTo>
                      <a:pt x="184" y="6200"/>
                    </a:lnTo>
                    <a:lnTo>
                      <a:pt x="171" y="6226"/>
                    </a:lnTo>
                    <a:lnTo>
                      <a:pt x="160" y="6253"/>
                    </a:lnTo>
                    <a:lnTo>
                      <a:pt x="150" y="6280"/>
                    </a:lnTo>
                    <a:lnTo>
                      <a:pt x="140" y="6309"/>
                    </a:lnTo>
                    <a:lnTo>
                      <a:pt x="131" y="6338"/>
                    </a:lnTo>
                    <a:lnTo>
                      <a:pt x="124" y="6368"/>
                    </a:lnTo>
                    <a:lnTo>
                      <a:pt x="116" y="6397"/>
                    </a:lnTo>
                    <a:lnTo>
                      <a:pt x="110" y="6429"/>
                    </a:lnTo>
                    <a:lnTo>
                      <a:pt x="104" y="6460"/>
                    </a:lnTo>
                    <a:lnTo>
                      <a:pt x="92" y="6522"/>
                    </a:lnTo>
                    <a:lnTo>
                      <a:pt x="83" y="6585"/>
                    </a:lnTo>
                    <a:lnTo>
                      <a:pt x="76" y="6613"/>
                    </a:lnTo>
                    <a:lnTo>
                      <a:pt x="70" y="6637"/>
                    </a:lnTo>
                    <a:lnTo>
                      <a:pt x="66" y="6647"/>
                    </a:lnTo>
                    <a:lnTo>
                      <a:pt x="63" y="6656"/>
                    </a:lnTo>
                    <a:lnTo>
                      <a:pt x="59" y="6663"/>
                    </a:lnTo>
                    <a:lnTo>
                      <a:pt x="55" y="6670"/>
                    </a:lnTo>
                    <a:lnTo>
                      <a:pt x="50" y="6673"/>
                    </a:lnTo>
                    <a:lnTo>
                      <a:pt x="46" y="6677"/>
                    </a:lnTo>
                    <a:lnTo>
                      <a:pt x="43" y="6678"/>
                    </a:lnTo>
                    <a:lnTo>
                      <a:pt x="39" y="6680"/>
                    </a:lnTo>
                    <a:lnTo>
                      <a:pt x="35" y="6678"/>
                    </a:lnTo>
                    <a:lnTo>
                      <a:pt x="31" y="6675"/>
                    </a:lnTo>
                    <a:lnTo>
                      <a:pt x="28" y="6671"/>
                    </a:lnTo>
                    <a:lnTo>
                      <a:pt x="24" y="6665"/>
                    </a:lnTo>
                    <a:lnTo>
                      <a:pt x="21" y="6657"/>
                    </a:lnTo>
                    <a:lnTo>
                      <a:pt x="18" y="6647"/>
                    </a:lnTo>
                    <a:lnTo>
                      <a:pt x="14" y="6636"/>
                    </a:lnTo>
                    <a:lnTo>
                      <a:pt x="11" y="6622"/>
                    </a:lnTo>
                    <a:lnTo>
                      <a:pt x="6" y="6591"/>
                    </a:lnTo>
                    <a:lnTo>
                      <a:pt x="3" y="6552"/>
                    </a:lnTo>
                    <a:lnTo>
                      <a:pt x="0" y="6505"/>
                    </a:lnTo>
                    <a:lnTo>
                      <a:pt x="0" y="6450"/>
                    </a:lnTo>
                    <a:lnTo>
                      <a:pt x="0" y="6386"/>
                    </a:lnTo>
                    <a:lnTo>
                      <a:pt x="3" y="6314"/>
                    </a:lnTo>
                    <a:lnTo>
                      <a:pt x="5" y="6276"/>
                    </a:lnTo>
                    <a:lnTo>
                      <a:pt x="8" y="6239"/>
                    </a:lnTo>
                    <a:lnTo>
                      <a:pt x="10" y="6204"/>
                    </a:lnTo>
                    <a:lnTo>
                      <a:pt x="14" y="6168"/>
                    </a:lnTo>
                    <a:lnTo>
                      <a:pt x="23" y="6100"/>
                    </a:lnTo>
                    <a:lnTo>
                      <a:pt x="34" y="6037"/>
                    </a:lnTo>
                    <a:lnTo>
                      <a:pt x="45" y="5974"/>
                    </a:lnTo>
                    <a:lnTo>
                      <a:pt x="59" y="5916"/>
                    </a:lnTo>
                    <a:lnTo>
                      <a:pt x="73" y="5860"/>
                    </a:lnTo>
                    <a:lnTo>
                      <a:pt x="86" y="5806"/>
                    </a:lnTo>
                    <a:lnTo>
                      <a:pt x="100" y="5753"/>
                    </a:lnTo>
                    <a:lnTo>
                      <a:pt x="114" y="5705"/>
                    </a:lnTo>
                    <a:lnTo>
                      <a:pt x="127" y="5656"/>
                    </a:lnTo>
                    <a:lnTo>
                      <a:pt x="139" y="5610"/>
                    </a:lnTo>
                    <a:lnTo>
                      <a:pt x="149" y="5565"/>
                    </a:lnTo>
                    <a:lnTo>
                      <a:pt x="157" y="5523"/>
                    </a:lnTo>
                    <a:lnTo>
                      <a:pt x="160" y="5501"/>
                    </a:lnTo>
                    <a:lnTo>
                      <a:pt x="162" y="5480"/>
                    </a:lnTo>
                    <a:lnTo>
                      <a:pt x="165" y="5459"/>
                    </a:lnTo>
                    <a:lnTo>
                      <a:pt x="166" y="5439"/>
                    </a:lnTo>
                    <a:lnTo>
                      <a:pt x="169" y="5395"/>
                    </a:lnTo>
                    <a:lnTo>
                      <a:pt x="171" y="5347"/>
                    </a:lnTo>
                    <a:lnTo>
                      <a:pt x="175" y="5294"/>
                    </a:lnTo>
                    <a:lnTo>
                      <a:pt x="179" y="5238"/>
                    </a:lnTo>
                    <a:lnTo>
                      <a:pt x="184" y="5179"/>
                    </a:lnTo>
                    <a:lnTo>
                      <a:pt x="189" y="5118"/>
                    </a:lnTo>
                    <a:lnTo>
                      <a:pt x="195" y="5054"/>
                    </a:lnTo>
                    <a:lnTo>
                      <a:pt x="201" y="4991"/>
                    </a:lnTo>
                    <a:lnTo>
                      <a:pt x="209" y="4925"/>
                    </a:lnTo>
                    <a:lnTo>
                      <a:pt x="216" y="4860"/>
                    </a:lnTo>
                    <a:lnTo>
                      <a:pt x="225" y="4796"/>
                    </a:lnTo>
                    <a:lnTo>
                      <a:pt x="235" y="4732"/>
                    </a:lnTo>
                    <a:lnTo>
                      <a:pt x="245" y="4671"/>
                    </a:lnTo>
                    <a:lnTo>
                      <a:pt x="256" y="4613"/>
                    </a:lnTo>
                    <a:lnTo>
                      <a:pt x="267" y="4556"/>
                    </a:lnTo>
                    <a:lnTo>
                      <a:pt x="280" y="4504"/>
                    </a:lnTo>
                    <a:lnTo>
                      <a:pt x="296" y="4444"/>
                    </a:lnTo>
                    <a:lnTo>
                      <a:pt x="318" y="4362"/>
                    </a:lnTo>
                    <a:lnTo>
                      <a:pt x="347" y="4263"/>
                    </a:lnTo>
                    <a:lnTo>
                      <a:pt x="379" y="4148"/>
                    </a:lnTo>
                    <a:lnTo>
                      <a:pt x="417" y="4020"/>
                    </a:lnTo>
                    <a:lnTo>
                      <a:pt x="458" y="3881"/>
                    </a:lnTo>
                    <a:lnTo>
                      <a:pt x="502" y="3735"/>
                    </a:lnTo>
                    <a:lnTo>
                      <a:pt x="548" y="3584"/>
                    </a:lnTo>
                    <a:lnTo>
                      <a:pt x="595" y="3429"/>
                    </a:lnTo>
                    <a:lnTo>
                      <a:pt x="645" y="3275"/>
                    </a:lnTo>
                    <a:lnTo>
                      <a:pt x="694" y="3122"/>
                    </a:lnTo>
                    <a:lnTo>
                      <a:pt x="744" y="2974"/>
                    </a:lnTo>
                    <a:lnTo>
                      <a:pt x="793" y="2833"/>
                    </a:lnTo>
                    <a:lnTo>
                      <a:pt x="840" y="2702"/>
                    </a:lnTo>
                    <a:lnTo>
                      <a:pt x="862" y="2641"/>
                    </a:lnTo>
                    <a:lnTo>
                      <a:pt x="885" y="2583"/>
                    </a:lnTo>
                    <a:lnTo>
                      <a:pt x="906" y="2528"/>
                    </a:lnTo>
                    <a:lnTo>
                      <a:pt x="927" y="2478"/>
                    </a:lnTo>
                    <a:lnTo>
                      <a:pt x="968" y="2386"/>
                    </a:lnTo>
                    <a:lnTo>
                      <a:pt x="1010" y="2296"/>
                    </a:lnTo>
                    <a:lnTo>
                      <a:pt x="1052" y="2210"/>
                    </a:lnTo>
                    <a:lnTo>
                      <a:pt x="1096" y="2125"/>
                    </a:lnTo>
                    <a:lnTo>
                      <a:pt x="1141" y="2044"/>
                    </a:lnTo>
                    <a:lnTo>
                      <a:pt x="1186" y="1964"/>
                    </a:lnTo>
                    <a:lnTo>
                      <a:pt x="1233" y="1887"/>
                    </a:lnTo>
                    <a:lnTo>
                      <a:pt x="1280" y="1809"/>
                    </a:lnTo>
                    <a:lnTo>
                      <a:pt x="1329" y="1733"/>
                    </a:lnTo>
                    <a:lnTo>
                      <a:pt x="1380" y="1658"/>
                    </a:lnTo>
                    <a:lnTo>
                      <a:pt x="1433" y="1583"/>
                    </a:lnTo>
                    <a:lnTo>
                      <a:pt x="1488" y="1509"/>
                    </a:lnTo>
                    <a:lnTo>
                      <a:pt x="1542" y="1434"/>
                    </a:lnTo>
                    <a:lnTo>
                      <a:pt x="1601" y="1358"/>
                    </a:lnTo>
                    <a:lnTo>
                      <a:pt x="1661" y="1281"/>
                    </a:lnTo>
                    <a:lnTo>
                      <a:pt x="1722" y="1203"/>
                    </a:lnTo>
                    <a:lnTo>
                      <a:pt x="1728" y="1195"/>
                    </a:lnTo>
                    <a:lnTo>
                      <a:pt x="1747" y="1173"/>
                    </a:lnTo>
                    <a:lnTo>
                      <a:pt x="1777" y="1138"/>
                    </a:lnTo>
                    <a:lnTo>
                      <a:pt x="1816" y="1092"/>
                    </a:lnTo>
                    <a:lnTo>
                      <a:pt x="1864" y="1034"/>
                    </a:lnTo>
                    <a:lnTo>
                      <a:pt x="1921" y="971"/>
                    </a:lnTo>
                    <a:lnTo>
                      <a:pt x="1983" y="899"/>
                    </a:lnTo>
                    <a:lnTo>
                      <a:pt x="2053" y="825"/>
                    </a:lnTo>
                    <a:lnTo>
                      <a:pt x="2126" y="746"/>
                    </a:lnTo>
                    <a:lnTo>
                      <a:pt x="2203" y="665"/>
                    </a:lnTo>
                    <a:lnTo>
                      <a:pt x="2282" y="585"/>
                    </a:lnTo>
                    <a:lnTo>
                      <a:pt x="2365" y="508"/>
                    </a:lnTo>
                    <a:lnTo>
                      <a:pt x="2406" y="469"/>
                    </a:lnTo>
                    <a:lnTo>
                      <a:pt x="2447" y="433"/>
                    </a:lnTo>
                    <a:lnTo>
                      <a:pt x="2487" y="396"/>
                    </a:lnTo>
                    <a:lnTo>
                      <a:pt x="2528" y="363"/>
                    </a:lnTo>
                    <a:lnTo>
                      <a:pt x="2568" y="330"/>
                    </a:lnTo>
                    <a:lnTo>
                      <a:pt x="2608" y="299"/>
                    </a:lnTo>
                    <a:lnTo>
                      <a:pt x="2648" y="270"/>
                    </a:lnTo>
                    <a:lnTo>
                      <a:pt x="2685" y="244"/>
                    </a:lnTo>
                    <a:lnTo>
                      <a:pt x="2729" y="217"/>
                    </a:lnTo>
                    <a:lnTo>
                      <a:pt x="2773" y="191"/>
                    </a:lnTo>
                    <a:lnTo>
                      <a:pt x="2815" y="166"/>
                    </a:lnTo>
                    <a:lnTo>
                      <a:pt x="2859" y="143"/>
                    </a:lnTo>
                    <a:lnTo>
                      <a:pt x="2903" y="121"/>
                    </a:lnTo>
                    <a:lnTo>
                      <a:pt x="2945" y="101"/>
                    </a:lnTo>
                    <a:lnTo>
                      <a:pt x="2987" y="82"/>
                    </a:lnTo>
                    <a:lnTo>
                      <a:pt x="3030" y="66"/>
                    </a:lnTo>
                    <a:lnTo>
                      <a:pt x="3071" y="51"/>
                    </a:lnTo>
                    <a:lnTo>
                      <a:pt x="3112" y="37"/>
                    </a:lnTo>
                    <a:lnTo>
                      <a:pt x="3152" y="26"/>
                    </a:lnTo>
                    <a:lnTo>
                      <a:pt x="3191" y="17"/>
                    </a:lnTo>
                    <a:lnTo>
                      <a:pt x="3230" y="10"/>
                    </a:lnTo>
                    <a:lnTo>
                      <a:pt x="3267" y="5"/>
                    </a:lnTo>
                    <a:lnTo>
                      <a:pt x="3303" y="1"/>
                    </a:lnTo>
                    <a:lnTo>
                      <a:pt x="3338" y="0"/>
                    </a:lnTo>
                    <a:lnTo>
                      <a:pt x="3371" y="1"/>
                    </a:lnTo>
                    <a:lnTo>
                      <a:pt x="3403" y="3"/>
                    </a:lnTo>
                    <a:lnTo>
                      <a:pt x="3433" y="10"/>
                    </a:lnTo>
                    <a:lnTo>
                      <a:pt x="3463" y="17"/>
                    </a:lnTo>
                    <a:lnTo>
                      <a:pt x="3489" y="27"/>
                    </a:lnTo>
                    <a:lnTo>
                      <a:pt x="3515" y="40"/>
                    </a:lnTo>
                    <a:lnTo>
                      <a:pt x="3538" y="56"/>
                    </a:lnTo>
                    <a:lnTo>
                      <a:pt x="3559" y="73"/>
                    </a:lnTo>
                    <a:lnTo>
                      <a:pt x="3579" y="93"/>
                    </a:lnTo>
                    <a:lnTo>
                      <a:pt x="3595" y="117"/>
                    </a:lnTo>
                    <a:lnTo>
                      <a:pt x="3610" y="142"/>
                    </a:lnTo>
                    <a:lnTo>
                      <a:pt x="3623" y="171"/>
                    </a:lnTo>
                    <a:lnTo>
                      <a:pt x="3631" y="202"/>
                    </a:lnTo>
                    <a:lnTo>
                      <a:pt x="3639" y="237"/>
                    </a:lnTo>
                    <a:lnTo>
                      <a:pt x="3643" y="274"/>
                    </a:lnTo>
                    <a:lnTo>
                      <a:pt x="3645" y="314"/>
                    </a:lnTo>
                    <a:close/>
                  </a:path>
                </a:pathLst>
              </a:custGeom>
              <a:solidFill>
                <a:srgbClr val="007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46" name="Freeform 89">
                <a:extLst>
                  <a:ext uri="{FF2B5EF4-FFF2-40B4-BE49-F238E27FC236}">
                    <a16:creationId xmlns:a16="http://schemas.microsoft.com/office/drawing/2014/main" xmlns="" id="{942E9B64-15DE-D0BC-6832-1B31F79AD4E4}"/>
                  </a:ext>
                </a:extLst>
              </p:cNvPr>
              <p:cNvSpPr>
                <a:spLocks/>
              </p:cNvSpPr>
              <p:nvPr/>
            </p:nvSpPr>
            <p:spPr bwMode="auto">
              <a:xfrm>
                <a:off x="1445" y="2315"/>
                <a:ext cx="729" cy="1336"/>
              </a:xfrm>
              <a:custGeom>
                <a:avLst/>
                <a:gdLst>
                  <a:gd name="T0" fmla="*/ 0 w 3645"/>
                  <a:gd name="T1" fmla="*/ 0 h 6680"/>
                  <a:gd name="T2" fmla="*/ 0 w 3645"/>
                  <a:gd name="T3" fmla="*/ 0 h 6680"/>
                  <a:gd name="T4" fmla="*/ 0 w 3645"/>
                  <a:gd name="T5" fmla="*/ 0 h 6680"/>
                  <a:gd name="T6" fmla="*/ 0 w 3645"/>
                  <a:gd name="T7" fmla="*/ 0 h 6680"/>
                  <a:gd name="T8" fmla="*/ 0 w 3645"/>
                  <a:gd name="T9" fmla="*/ 0 h 6680"/>
                  <a:gd name="T10" fmla="*/ 0 w 3645"/>
                  <a:gd name="T11" fmla="*/ 0 h 6680"/>
                  <a:gd name="T12" fmla="*/ 0 w 3645"/>
                  <a:gd name="T13" fmla="*/ 0 h 6680"/>
                  <a:gd name="T14" fmla="*/ 0 w 3645"/>
                  <a:gd name="T15" fmla="*/ 0 h 6680"/>
                  <a:gd name="T16" fmla="*/ 0 w 3645"/>
                  <a:gd name="T17" fmla="*/ 0 h 6680"/>
                  <a:gd name="T18" fmla="*/ 0 w 3645"/>
                  <a:gd name="T19" fmla="*/ 0 h 6680"/>
                  <a:gd name="T20" fmla="*/ 0 w 3645"/>
                  <a:gd name="T21" fmla="*/ 0 h 6680"/>
                  <a:gd name="T22" fmla="*/ 0 w 3645"/>
                  <a:gd name="T23" fmla="*/ 0 h 6680"/>
                  <a:gd name="T24" fmla="*/ 0 w 3645"/>
                  <a:gd name="T25" fmla="*/ 0 h 6680"/>
                  <a:gd name="T26" fmla="*/ 0 w 3645"/>
                  <a:gd name="T27" fmla="*/ 0 h 6680"/>
                  <a:gd name="T28" fmla="*/ 0 w 3645"/>
                  <a:gd name="T29" fmla="*/ 0 h 6680"/>
                  <a:gd name="T30" fmla="*/ 0 w 3645"/>
                  <a:gd name="T31" fmla="*/ 0 h 6680"/>
                  <a:gd name="T32" fmla="*/ 0 w 3645"/>
                  <a:gd name="T33" fmla="*/ 0 h 6680"/>
                  <a:gd name="T34" fmla="*/ 0 w 3645"/>
                  <a:gd name="T35" fmla="*/ 0 h 6680"/>
                  <a:gd name="T36" fmla="*/ 0 w 3645"/>
                  <a:gd name="T37" fmla="*/ 0 h 6680"/>
                  <a:gd name="T38" fmla="*/ 0 w 3645"/>
                  <a:gd name="T39" fmla="*/ 0 h 6680"/>
                  <a:gd name="T40" fmla="*/ 0 w 3645"/>
                  <a:gd name="T41" fmla="*/ 0 h 6680"/>
                  <a:gd name="T42" fmla="*/ 0 w 3645"/>
                  <a:gd name="T43" fmla="*/ 0 h 6680"/>
                  <a:gd name="T44" fmla="*/ 0 w 3645"/>
                  <a:gd name="T45" fmla="*/ 0 h 6680"/>
                  <a:gd name="T46" fmla="*/ 0 w 3645"/>
                  <a:gd name="T47" fmla="*/ 0 h 6680"/>
                  <a:gd name="T48" fmla="*/ 0 w 3645"/>
                  <a:gd name="T49" fmla="*/ 0 h 6680"/>
                  <a:gd name="T50" fmla="*/ 0 w 3645"/>
                  <a:gd name="T51" fmla="*/ 0 h 6680"/>
                  <a:gd name="T52" fmla="*/ 0 w 3645"/>
                  <a:gd name="T53" fmla="*/ 0 h 6680"/>
                  <a:gd name="T54" fmla="*/ 0 w 3645"/>
                  <a:gd name="T55" fmla="*/ 0 h 6680"/>
                  <a:gd name="T56" fmla="*/ 0 w 3645"/>
                  <a:gd name="T57" fmla="*/ 0 h 6680"/>
                  <a:gd name="T58" fmla="*/ 0 w 3645"/>
                  <a:gd name="T59" fmla="*/ 0 h 6680"/>
                  <a:gd name="T60" fmla="*/ 0 w 3645"/>
                  <a:gd name="T61" fmla="*/ 0 h 6680"/>
                  <a:gd name="T62" fmla="*/ 0 w 3645"/>
                  <a:gd name="T63" fmla="*/ 0 h 6680"/>
                  <a:gd name="T64" fmla="*/ 0 w 3645"/>
                  <a:gd name="T65" fmla="*/ 0 h 6680"/>
                  <a:gd name="T66" fmla="*/ 0 w 3645"/>
                  <a:gd name="T67" fmla="*/ 0 h 6680"/>
                  <a:gd name="T68" fmla="*/ 0 w 3645"/>
                  <a:gd name="T69" fmla="*/ 0 h 6680"/>
                  <a:gd name="T70" fmla="*/ 0 w 3645"/>
                  <a:gd name="T71" fmla="*/ 0 h 6680"/>
                  <a:gd name="T72" fmla="*/ 0 w 3645"/>
                  <a:gd name="T73" fmla="*/ 0 h 6680"/>
                  <a:gd name="T74" fmla="*/ 0 w 3645"/>
                  <a:gd name="T75" fmla="*/ 0 h 6680"/>
                  <a:gd name="T76" fmla="*/ 0 w 3645"/>
                  <a:gd name="T77" fmla="*/ 0 h 6680"/>
                  <a:gd name="T78" fmla="*/ 0 w 3645"/>
                  <a:gd name="T79" fmla="*/ 0 h 6680"/>
                  <a:gd name="T80" fmla="*/ 0 w 3645"/>
                  <a:gd name="T81" fmla="*/ 0 h 6680"/>
                  <a:gd name="T82" fmla="*/ 0 w 3645"/>
                  <a:gd name="T83" fmla="*/ 0 h 6680"/>
                  <a:gd name="T84" fmla="*/ 0 w 3645"/>
                  <a:gd name="T85" fmla="*/ 0 h 6680"/>
                  <a:gd name="T86" fmla="*/ 0 w 3645"/>
                  <a:gd name="T87" fmla="*/ 0 h 6680"/>
                  <a:gd name="T88" fmla="*/ 0 w 3645"/>
                  <a:gd name="T89" fmla="*/ 0 h 6680"/>
                  <a:gd name="T90" fmla="*/ 0 w 3645"/>
                  <a:gd name="T91" fmla="*/ 0 h 6680"/>
                  <a:gd name="T92" fmla="*/ 0 w 3645"/>
                  <a:gd name="T93" fmla="*/ 0 h 6680"/>
                  <a:gd name="T94" fmla="*/ 0 w 3645"/>
                  <a:gd name="T95" fmla="*/ 0 h 6680"/>
                  <a:gd name="T96" fmla="*/ 0 w 3645"/>
                  <a:gd name="T97" fmla="*/ 0 h 6680"/>
                  <a:gd name="T98" fmla="*/ 0 w 3645"/>
                  <a:gd name="T99" fmla="*/ 0 h 6680"/>
                  <a:gd name="T100" fmla="*/ 0 w 3645"/>
                  <a:gd name="T101" fmla="*/ 0 h 6680"/>
                  <a:gd name="T102" fmla="*/ 0 w 3645"/>
                  <a:gd name="T103" fmla="*/ 0 h 6680"/>
                  <a:gd name="T104" fmla="*/ 0 w 3645"/>
                  <a:gd name="T105" fmla="*/ 0 h 6680"/>
                  <a:gd name="T106" fmla="*/ 0 w 3645"/>
                  <a:gd name="T107" fmla="*/ 0 h 6680"/>
                  <a:gd name="T108" fmla="*/ 0 w 3645"/>
                  <a:gd name="T109" fmla="*/ 0 h 6680"/>
                  <a:gd name="T110" fmla="*/ 0 w 3645"/>
                  <a:gd name="T111" fmla="*/ 0 h 6680"/>
                  <a:gd name="T112" fmla="*/ 0 w 3645"/>
                  <a:gd name="T113" fmla="*/ 0 h 6680"/>
                  <a:gd name="T114" fmla="*/ 0 w 3645"/>
                  <a:gd name="T115" fmla="*/ 0 h 6680"/>
                  <a:gd name="T116" fmla="*/ 0 w 3645"/>
                  <a:gd name="T117" fmla="*/ 0 h 6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5"/>
                  <a:gd name="T178" fmla="*/ 0 h 6680"/>
                  <a:gd name="T179" fmla="*/ 3645 w 3645"/>
                  <a:gd name="T180" fmla="*/ 6680 h 6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5" h="6680">
                    <a:moveTo>
                      <a:pt x="3645" y="314"/>
                    </a:moveTo>
                    <a:lnTo>
                      <a:pt x="3644" y="378"/>
                    </a:lnTo>
                    <a:lnTo>
                      <a:pt x="3639" y="450"/>
                    </a:lnTo>
                    <a:lnTo>
                      <a:pt x="3633" y="531"/>
                    </a:lnTo>
                    <a:lnTo>
                      <a:pt x="3624" y="619"/>
                    </a:lnTo>
                    <a:lnTo>
                      <a:pt x="3613" y="710"/>
                    </a:lnTo>
                    <a:lnTo>
                      <a:pt x="3598" y="803"/>
                    </a:lnTo>
                    <a:lnTo>
                      <a:pt x="3590" y="850"/>
                    </a:lnTo>
                    <a:lnTo>
                      <a:pt x="3581" y="897"/>
                    </a:lnTo>
                    <a:lnTo>
                      <a:pt x="3571" y="944"/>
                    </a:lnTo>
                    <a:lnTo>
                      <a:pt x="3561" y="991"/>
                    </a:lnTo>
                    <a:lnTo>
                      <a:pt x="3551" y="1036"/>
                    </a:lnTo>
                    <a:lnTo>
                      <a:pt x="3539" y="1080"/>
                    </a:lnTo>
                    <a:lnTo>
                      <a:pt x="3528" y="1124"/>
                    </a:lnTo>
                    <a:lnTo>
                      <a:pt x="3515" y="1167"/>
                    </a:lnTo>
                    <a:lnTo>
                      <a:pt x="3502" y="1207"/>
                    </a:lnTo>
                    <a:lnTo>
                      <a:pt x="3487" y="1245"/>
                    </a:lnTo>
                    <a:lnTo>
                      <a:pt x="3473" y="1283"/>
                    </a:lnTo>
                    <a:lnTo>
                      <a:pt x="3457" y="1316"/>
                    </a:lnTo>
                    <a:lnTo>
                      <a:pt x="3440" y="1349"/>
                    </a:lnTo>
                    <a:lnTo>
                      <a:pt x="3424" y="1378"/>
                    </a:lnTo>
                    <a:lnTo>
                      <a:pt x="3407" y="1405"/>
                    </a:lnTo>
                    <a:lnTo>
                      <a:pt x="3388" y="1427"/>
                    </a:lnTo>
                    <a:lnTo>
                      <a:pt x="3369" y="1447"/>
                    </a:lnTo>
                    <a:lnTo>
                      <a:pt x="3349" y="1464"/>
                    </a:lnTo>
                    <a:lnTo>
                      <a:pt x="3329" y="1476"/>
                    </a:lnTo>
                    <a:lnTo>
                      <a:pt x="3308" y="1485"/>
                    </a:lnTo>
                    <a:lnTo>
                      <a:pt x="3288" y="1490"/>
                    </a:lnTo>
                    <a:lnTo>
                      <a:pt x="3271" y="1494"/>
                    </a:lnTo>
                    <a:lnTo>
                      <a:pt x="3254" y="1494"/>
                    </a:lnTo>
                    <a:lnTo>
                      <a:pt x="3240" y="1491"/>
                    </a:lnTo>
                    <a:lnTo>
                      <a:pt x="3227" y="1487"/>
                    </a:lnTo>
                    <a:lnTo>
                      <a:pt x="3215" y="1482"/>
                    </a:lnTo>
                    <a:lnTo>
                      <a:pt x="3205" y="1475"/>
                    </a:lnTo>
                    <a:lnTo>
                      <a:pt x="3196" y="1466"/>
                    </a:lnTo>
                    <a:lnTo>
                      <a:pt x="3188" y="1456"/>
                    </a:lnTo>
                    <a:lnTo>
                      <a:pt x="3181" y="1445"/>
                    </a:lnTo>
                    <a:lnTo>
                      <a:pt x="3176" y="1432"/>
                    </a:lnTo>
                    <a:lnTo>
                      <a:pt x="3171" y="1420"/>
                    </a:lnTo>
                    <a:lnTo>
                      <a:pt x="3167" y="1406"/>
                    </a:lnTo>
                    <a:lnTo>
                      <a:pt x="3163" y="1392"/>
                    </a:lnTo>
                    <a:lnTo>
                      <a:pt x="3161" y="1379"/>
                    </a:lnTo>
                    <a:lnTo>
                      <a:pt x="3160" y="1364"/>
                    </a:lnTo>
                    <a:lnTo>
                      <a:pt x="3155" y="1309"/>
                    </a:lnTo>
                    <a:lnTo>
                      <a:pt x="3150" y="1265"/>
                    </a:lnTo>
                    <a:lnTo>
                      <a:pt x="3148" y="1258"/>
                    </a:lnTo>
                    <a:lnTo>
                      <a:pt x="3147" y="1251"/>
                    </a:lnTo>
                    <a:lnTo>
                      <a:pt x="3145" y="1248"/>
                    </a:lnTo>
                    <a:lnTo>
                      <a:pt x="3141" y="1245"/>
                    </a:lnTo>
                    <a:lnTo>
                      <a:pt x="3137" y="1244"/>
                    </a:lnTo>
                    <a:lnTo>
                      <a:pt x="3132" y="1246"/>
                    </a:lnTo>
                    <a:lnTo>
                      <a:pt x="3127" y="1250"/>
                    </a:lnTo>
                    <a:lnTo>
                      <a:pt x="3121" y="1258"/>
                    </a:lnTo>
                    <a:lnTo>
                      <a:pt x="3106" y="1275"/>
                    </a:lnTo>
                    <a:lnTo>
                      <a:pt x="3092" y="1294"/>
                    </a:lnTo>
                    <a:lnTo>
                      <a:pt x="3081" y="1313"/>
                    </a:lnTo>
                    <a:lnTo>
                      <a:pt x="3071" y="1331"/>
                    </a:lnTo>
                    <a:lnTo>
                      <a:pt x="3062" y="1351"/>
                    </a:lnTo>
                    <a:lnTo>
                      <a:pt x="3054" y="1371"/>
                    </a:lnTo>
                    <a:lnTo>
                      <a:pt x="3047" y="1391"/>
                    </a:lnTo>
                    <a:lnTo>
                      <a:pt x="3041" y="1411"/>
                    </a:lnTo>
                    <a:lnTo>
                      <a:pt x="3032" y="1452"/>
                    </a:lnTo>
                    <a:lnTo>
                      <a:pt x="3025" y="1495"/>
                    </a:lnTo>
                    <a:lnTo>
                      <a:pt x="3019" y="1535"/>
                    </a:lnTo>
                    <a:lnTo>
                      <a:pt x="3012" y="1575"/>
                    </a:lnTo>
                    <a:lnTo>
                      <a:pt x="3006" y="1613"/>
                    </a:lnTo>
                    <a:lnTo>
                      <a:pt x="2997" y="1651"/>
                    </a:lnTo>
                    <a:lnTo>
                      <a:pt x="2991" y="1667"/>
                    </a:lnTo>
                    <a:lnTo>
                      <a:pt x="2985" y="1685"/>
                    </a:lnTo>
                    <a:lnTo>
                      <a:pt x="2979" y="1700"/>
                    </a:lnTo>
                    <a:lnTo>
                      <a:pt x="2970" y="1715"/>
                    </a:lnTo>
                    <a:lnTo>
                      <a:pt x="2960" y="1729"/>
                    </a:lnTo>
                    <a:lnTo>
                      <a:pt x="2950" y="1742"/>
                    </a:lnTo>
                    <a:lnTo>
                      <a:pt x="2938" y="1754"/>
                    </a:lnTo>
                    <a:lnTo>
                      <a:pt x="2924" y="1766"/>
                    </a:lnTo>
                    <a:lnTo>
                      <a:pt x="2908" y="1774"/>
                    </a:lnTo>
                    <a:lnTo>
                      <a:pt x="2890" y="1783"/>
                    </a:lnTo>
                    <a:lnTo>
                      <a:pt x="2870" y="1791"/>
                    </a:lnTo>
                    <a:lnTo>
                      <a:pt x="2849" y="1797"/>
                    </a:lnTo>
                    <a:lnTo>
                      <a:pt x="2828" y="1799"/>
                    </a:lnTo>
                    <a:lnTo>
                      <a:pt x="2808" y="1801"/>
                    </a:lnTo>
                    <a:lnTo>
                      <a:pt x="2790" y="1799"/>
                    </a:lnTo>
                    <a:lnTo>
                      <a:pt x="2774" y="1797"/>
                    </a:lnTo>
                    <a:lnTo>
                      <a:pt x="2760" y="1792"/>
                    </a:lnTo>
                    <a:lnTo>
                      <a:pt x="2748" y="1787"/>
                    </a:lnTo>
                    <a:lnTo>
                      <a:pt x="2737" y="1779"/>
                    </a:lnTo>
                    <a:lnTo>
                      <a:pt x="2728" y="1771"/>
                    </a:lnTo>
                    <a:lnTo>
                      <a:pt x="2719" y="1761"/>
                    </a:lnTo>
                    <a:lnTo>
                      <a:pt x="2712" y="1752"/>
                    </a:lnTo>
                    <a:lnTo>
                      <a:pt x="2705" y="1741"/>
                    </a:lnTo>
                    <a:lnTo>
                      <a:pt x="2700" y="1731"/>
                    </a:lnTo>
                    <a:lnTo>
                      <a:pt x="2693" y="1710"/>
                    </a:lnTo>
                    <a:lnTo>
                      <a:pt x="2688" y="1690"/>
                    </a:lnTo>
                    <a:lnTo>
                      <a:pt x="2684" y="1673"/>
                    </a:lnTo>
                    <a:lnTo>
                      <a:pt x="2680" y="1662"/>
                    </a:lnTo>
                    <a:lnTo>
                      <a:pt x="2679" y="1658"/>
                    </a:lnTo>
                    <a:lnTo>
                      <a:pt x="2678" y="1656"/>
                    </a:lnTo>
                    <a:lnTo>
                      <a:pt x="2675" y="1657"/>
                    </a:lnTo>
                    <a:lnTo>
                      <a:pt x="2673" y="1660"/>
                    </a:lnTo>
                    <a:lnTo>
                      <a:pt x="2667" y="1672"/>
                    </a:lnTo>
                    <a:lnTo>
                      <a:pt x="2658" y="1697"/>
                    </a:lnTo>
                    <a:lnTo>
                      <a:pt x="2644" y="1734"/>
                    </a:lnTo>
                    <a:lnTo>
                      <a:pt x="2627" y="1787"/>
                    </a:lnTo>
                    <a:lnTo>
                      <a:pt x="2624" y="1797"/>
                    </a:lnTo>
                    <a:lnTo>
                      <a:pt x="2619" y="1826"/>
                    </a:lnTo>
                    <a:lnTo>
                      <a:pt x="2611" y="1867"/>
                    </a:lnTo>
                    <a:lnTo>
                      <a:pt x="2599" y="1918"/>
                    </a:lnTo>
                    <a:lnTo>
                      <a:pt x="2593" y="1944"/>
                    </a:lnTo>
                    <a:lnTo>
                      <a:pt x="2586" y="1972"/>
                    </a:lnTo>
                    <a:lnTo>
                      <a:pt x="2577" y="1998"/>
                    </a:lnTo>
                    <a:lnTo>
                      <a:pt x="2568" y="2024"/>
                    </a:lnTo>
                    <a:lnTo>
                      <a:pt x="2559" y="2049"/>
                    </a:lnTo>
                    <a:lnTo>
                      <a:pt x="2549" y="2071"/>
                    </a:lnTo>
                    <a:lnTo>
                      <a:pt x="2538" y="2091"/>
                    </a:lnTo>
                    <a:lnTo>
                      <a:pt x="2528" y="2108"/>
                    </a:lnTo>
                    <a:lnTo>
                      <a:pt x="2512" y="2129"/>
                    </a:lnTo>
                    <a:lnTo>
                      <a:pt x="2497" y="2146"/>
                    </a:lnTo>
                    <a:lnTo>
                      <a:pt x="2483" y="2161"/>
                    </a:lnTo>
                    <a:lnTo>
                      <a:pt x="2471" y="2174"/>
                    </a:lnTo>
                    <a:lnTo>
                      <a:pt x="2458" y="2184"/>
                    </a:lnTo>
                    <a:lnTo>
                      <a:pt x="2448" y="2191"/>
                    </a:lnTo>
                    <a:lnTo>
                      <a:pt x="2438" y="2196"/>
                    </a:lnTo>
                    <a:lnTo>
                      <a:pt x="2430" y="2200"/>
                    </a:lnTo>
                    <a:lnTo>
                      <a:pt x="2421" y="2201"/>
                    </a:lnTo>
                    <a:lnTo>
                      <a:pt x="2413" y="2201"/>
                    </a:lnTo>
                    <a:lnTo>
                      <a:pt x="2406" y="2200"/>
                    </a:lnTo>
                    <a:lnTo>
                      <a:pt x="2400" y="2198"/>
                    </a:lnTo>
                    <a:lnTo>
                      <a:pt x="2393" y="2194"/>
                    </a:lnTo>
                    <a:lnTo>
                      <a:pt x="2387" y="2189"/>
                    </a:lnTo>
                    <a:lnTo>
                      <a:pt x="2381" y="2184"/>
                    </a:lnTo>
                    <a:lnTo>
                      <a:pt x="2376" y="2178"/>
                    </a:lnTo>
                    <a:lnTo>
                      <a:pt x="2366" y="2165"/>
                    </a:lnTo>
                    <a:lnTo>
                      <a:pt x="2355" y="2154"/>
                    </a:lnTo>
                    <a:lnTo>
                      <a:pt x="2350" y="2149"/>
                    </a:lnTo>
                    <a:lnTo>
                      <a:pt x="2344" y="2144"/>
                    </a:lnTo>
                    <a:lnTo>
                      <a:pt x="2339" y="2140"/>
                    </a:lnTo>
                    <a:lnTo>
                      <a:pt x="2332" y="2138"/>
                    </a:lnTo>
                    <a:lnTo>
                      <a:pt x="2325" y="2136"/>
                    </a:lnTo>
                    <a:lnTo>
                      <a:pt x="2319" y="2136"/>
                    </a:lnTo>
                    <a:lnTo>
                      <a:pt x="2310" y="2138"/>
                    </a:lnTo>
                    <a:lnTo>
                      <a:pt x="2302" y="2141"/>
                    </a:lnTo>
                    <a:lnTo>
                      <a:pt x="2294" y="2146"/>
                    </a:lnTo>
                    <a:lnTo>
                      <a:pt x="2284" y="2154"/>
                    </a:lnTo>
                    <a:lnTo>
                      <a:pt x="2272" y="2164"/>
                    </a:lnTo>
                    <a:lnTo>
                      <a:pt x="2261" y="2178"/>
                    </a:lnTo>
                    <a:lnTo>
                      <a:pt x="2260" y="2190"/>
                    </a:lnTo>
                    <a:lnTo>
                      <a:pt x="2255" y="2225"/>
                    </a:lnTo>
                    <a:lnTo>
                      <a:pt x="2251" y="2249"/>
                    </a:lnTo>
                    <a:lnTo>
                      <a:pt x="2246" y="2276"/>
                    </a:lnTo>
                    <a:lnTo>
                      <a:pt x="2241" y="2306"/>
                    </a:lnTo>
                    <a:lnTo>
                      <a:pt x="2234" y="2339"/>
                    </a:lnTo>
                    <a:lnTo>
                      <a:pt x="2225" y="2372"/>
                    </a:lnTo>
                    <a:lnTo>
                      <a:pt x="2214" y="2406"/>
                    </a:lnTo>
                    <a:lnTo>
                      <a:pt x="2203" y="2441"/>
                    </a:lnTo>
                    <a:lnTo>
                      <a:pt x="2188" y="2475"/>
                    </a:lnTo>
                    <a:lnTo>
                      <a:pt x="2180" y="2492"/>
                    </a:lnTo>
                    <a:lnTo>
                      <a:pt x="2173" y="2508"/>
                    </a:lnTo>
                    <a:lnTo>
                      <a:pt x="2164" y="2523"/>
                    </a:lnTo>
                    <a:lnTo>
                      <a:pt x="2155" y="2538"/>
                    </a:lnTo>
                    <a:lnTo>
                      <a:pt x="2145" y="2553"/>
                    </a:lnTo>
                    <a:lnTo>
                      <a:pt x="2135" y="2567"/>
                    </a:lnTo>
                    <a:lnTo>
                      <a:pt x="2124" y="2579"/>
                    </a:lnTo>
                    <a:lnTo>
                      <a:pt x="2113" y="2592"/>
                    </a:lnTo>
                    <a:lnTo>
                      <a:pt x="2101" y="2602"/>
                    </a:lnTo>
                    <a:lnTo>
                      <a:pt x="2092" y="2612"/>
                    </a:lnTo>
                    <a:lnTo>
                      <a:pt x="2082" y="2619"/>
                    </a:lnTo>
                    <a:lnTo>
                      <a:pt x="2072" y="2626"/>
                    </a:lnTo>
                    <a:lnTo>
                      <a:pt x="2062" y="2632"/>
                    </a:lnTo>
                    <a:lnTo>
                      <a:pt x="2053" y="2636"/>
                    </a:lnTo>
                    <a:lnTo>
                      <a:pt x="2044" y="2639"/>
                    </a:lnTo>
                    <a:lnTo>
                      <a:pt x="2035" y="2642"/>
                    </a:lnTo>
                    <a:lnTo>
                      <a:pt x="2027" y="2644"/>
                    </a:lnTo>
                    <a:lnTo>
                      <a:pt x="2019" y="2644"/>
                    </a:lnTo>
                    <a:lnTo>
                      <a:pt x="2012" y="2644"/>
                    </a:lnTo>
                    <a:lnTo>
                      <a:pt x="2004" y="2644"/>
                    </a:lnTo>
                    <a:lnTo>
                      <a:pt x="1992" y="2642"/>
                    </a:lnTo>
                    <a:lnTo>
                      <a:pt x="1979" y="2637"/>
                    </a:lnTo>
                    <a:lnTo>
                      <a:pt x="1969" y="2631"/>
                    </a:lnTo>
                    <a:lnTo>
                      <a:pt x="1960" y="2623"/>
                    </a:lnTo>
                    <a:lnTo>
                      <a:pt x="1952" y="2616"/>
                    </a:lnTo>
                    <a:lnTo>
                      <a:pt x="1946" y="2608"/>
                    </a:lnTo>
                    <a:lnTo>
                      <a:pt x="1938" y="2597"/>
                    </a:lnTo>
                    <a:lnTo>
                      <a:pt x="1936" y="2592"/>
                    </a:lnTo>
                    <a:lnTo>
                      <a:pt x="1929" y="2601"/>
                    </a:lnTo>
                    <a:lnTo>
                      <a:pt x="1913" y="2624"/>
                    </a:lnTo>
                    <a:lnTo>
                      <a:pt x="1889" y="2662"/>
                    </a:lnTo>
                    <a:lnTo>
                      <a:pt x="1862" y="2707"/>
                    </a:lnTo>
                    <a:lnTo>
                      <a:pt x="1848" y="2732"/>
                    </a:lnTo>
                    <a:lnTo>
                      <a:pt x="1833" y="2759"/>
                    </a:lnTo>
                    <a:lnTo>
                      <a:pt x="1819" y="2785"/>
                    </a:lnTo>
                    <a:lnTo>
                      <a:pt x="1806" y="2813"/>
                    </a:lnTo>
                    <a:lnTo>
                      <a:pt x="1793" y="2840"/>
                    </a:lnTo>
                    <a:lnTo>
                      <a:pt x="1783" y="2868"/>
                    </a:lnTo>
                    <a:lnTo>
                      <a:pt x="1773" y="2894"/>
                    </a:lnTo>
                    <a:lnTo>
                      <a:pt x="1767" y="2918"/>
                    </a:lnTo>
                    <a:lnTo>
                      <a:pt x="1765" y="2930"/>
                    </a:lnTo>
                    <a:lnTo>
                      <a:pt x="1761" y="2943"/>
                    </a:lnTo>
                    <a:lnTo>
                      <a:pt x="1757" y="2955"/>
                    </a:lnTo>
                    <a:lnTo>
                      <a:pt x="1752" y="2968"/>
                    </a:lnTo>
                    <a:lnTo>
                      <a:pt x="1741" y="2990"/>
                    </a:lnTo>
                    <a:lnTo>
                      <a:pt x="1728" y="3013"/>
                    </a:lnTo>
                    <a:lnTo>
                      <a:pt x="1715" y="3033"/>
                    </a:lnTo>
                    <a:lnTo>
                      <a:pt x="1698" y="3051"/>
                    </a:lnTo>
                    <a:lnTo>
                      <a:pt x="1681" y="3069"/>
                    </a:lnTo>
                    <a:lnTo>
                      <a:pt x="1664" y="3082"/>
                    </a:lnTo>
                    <a:lnTo>
                      <a:pt x="1655" y="3089"/>
                    </a:lnTo>
                    <a:lnTo>
                      <a:pt x="1646" y="3094"/>
                    </a:lnTo>
                    <a:lnTo>
                      <a:pt x="1637" y="3099"/>
                    </a:lnTo>
                    <a:lnTo>
                      <a:pt x="1627" y="3102"/>
                    </a:lnTo>
                    <a:lnTo>
                      <a:pt x="1619" y="3106"/>
                    </a:lnTo>
                    <a:lnTo>
                      <a:pt x="1610" y="3109"/>
                    </a:lnTo>
                    <a:lnTo>
                      <a:pt x="1601" y="3110"/>
                    </a:lnTo>
                    <a:lnTo>
                      <a:pt x="1592" y="3110"/>
                    </a:lnTo>
                    <a:lnTo>
                      <a:pt x="1584" y="3110"/>
                    </a:lnTo>
                    <a:lnTo>
                      <a:pt x="1576" y="3109"/>
                    </a:lnTo>
                    <a:lnTo>
                      <a:pt x="1569" y="3106"/>
                    </a:lnTo>
                    <a:lnTo>
                      <a:pt x="1561" y="3102"/>
                    </a:lnTo>
                    <a:lnTo>
                      <a:pt x="1554" y="3097"/>
                    </a:lnTo>
                    <a:lnTo>
                      <a:pt x="1547" y="3091"/>
                    </a:lnTo>
                    <a:lnTo>
                      <a:pt x="1541" y="3085"/>
                    </a:lnTo>
                    <a:lnTo>
                      <a:pt x="1535" y="3076"/>
                    </a:lnTo>
                    <a:lnTo>
                      <a:pt x="1532" y="3072"/>
                    </a:lnTo>
                    <a:lnTo>
                      <a:pt x="1525" y="3065"/>
                    </a:lnTo>
                    <a:lnTo>
                      <a:pt x="1520" y="3061"/>
                    </a:lnTo>
                    <a:lnTo>
                      <a:pt x="1514" y="3059"/>
                    </a:lnTo>
                    <a:lnTo>
                      <a:pt x="1508" y="3057"/>
                    </a:lnTo>
                    <a:lnTo>
                      <a:pt x="1500" y="3059"/>
                    </a:lnTo>
                    <a:lnTo>
                      <a:pt x="1496" y="3061"/>
                    </a:lnTo>
                    <a:lnTo>
                      <a:pt x="1491" y="3064"/>
                    </a:lnTo>
                    <a:lnTo>
                      <a:pt x="1488" y="3067"/>
                    </a:lnTo>
                    <a:lnTo>
                      <a:pt x="1484" y="3072"/>
                    </a:lnTo>
                    <a:lnTo>
                      <a:pt x="1475" y="3086"/>
                    </a:lnTo>
                    <a:lnTo>
                      <a:pt x="1466" y="3106"/>
                    </a:lnTo>
                    <a:lnTo>
                      <a:pt x="1458" y="3131"/>
                    </a:lnTo>
                    <a:lnTo>
                      <a:pt x="1449" y="3162"/>
                    </a:lnTo>
                    <a:lnTo>
                      <a:pt x="1440" y="3202"/>
                    </a:lnTo>
                    <a:lnTo>
                      <a:pt x="1431" y="3250"/>
                    </a:lnTo>
                    <a:lnTo>
                      <a:pt x="1426" y="3270"/>
                    </a:lnTo>
                    <a:lnTo>
                      <a:pt x="1415" y="3323"/>
                    </a:lnTo>
                    <a:lnTo>
                      <a:pt x="1405" y="3358"/>
                    </a:lnTo>
                    <a:lnTo>
                      <a:pt x="1395" y="3397"/>
                    </a:lnTo>
                    <a:lnTo>
                      <a:pt x="1381" y="3439"/>
                    </a:lnTo>
                    <a:lnTo>
                      <a:pt x="1368" y="3482"/>
                    </a:lnTo>
                    <a:lnTo>
                      <a:pt x="1352" y="3524"/>
                    </a:lnTo>
                    <a:lnTo>
                      <a:pt x="1333" y="3564"/>
                    </a:lnTo>
                    <a:lnTo>
                      <a:pt x="1323" y="3583"/>
                    </a:lnTo>
                    <a:lnTo>
                      <a:pt x="1313" y="3600"/>
                    </a:lnTo>
                    <a:lnTo>
                      <a:pt x="1303" y="3618"/>
                    </a:lnTo>
                    <a:lnTo>
                      <a:pt x="1292" y="3633"/>
                    </a:lnTo>
                    <a:lnTo>
                      <a:pt x="1280" y="3647"/>
                    </a:lnTo>
                    <a:lnTo>
                      <a:pt x="1268" y="3659"/>
                    </a:lnTo>
                    <a:lnTo>
                      <a:pt x="1255" y="3669"/>
                    </a:lnTo>
                    <a:lnTo>
                      <a:pt x="1243" y="3677"/>
                    </a:lnTo>
                    <a:lnTo>
                      <a:pt x="1231" y="3683"/>
                    </a:lnTo>
                    <a:lnTo>
                      <a:pt x="1217" y="3687"/>
                    </a:lnTo>
                    <a:lnTo>
                      <a:pt x="1203" y="3687"/>
                    </a:lnTo>
                    <a:lnTo>
                      <a:pt x="1189" y="3684"/>
                    </a:lnTo>
                    <a:lnTo>
                      <a:pt x="1144" y="3640"/>
                    </a:lnTo>
                    <a:lnTo>
                      <a:pt x="1143" y="3653"/>
                    </a:lnTo>
                    <a:lnTo>
                      <a:pt x="1141" y="3688"/>
                    </a:lnTo>
                    <a:lnTo>
                      <a:pt x="1134" y="3741"/>
                    </a:lnTo>
                    <a:lnTo>
                      <a:pt x="1128" y="3808"/>
                    </a:lnTo>
                    <a:lnTo>
                      <a:pt x="1119" y="3881"/>
                    </a:lnTo>
                    <a:lnTo>
                      <a:pt x="1109" y="3959"/>
                    </a:lnTo>
                    <a:lnTo>
                      <a:pt x="1098" y="4035"/>
                    </a:lnTo>
                    <a:lnTo>
                      <a:pt x="1086" y="4105"/>
                    </a:lnTo>
                    <a:lnTo>
                      <a:pt x="1078" y="4133"/>
                    </a:lnTo>
                    <a:lnTo>
                      <a:pt x="1071" y="4163"/>
                    </a:lnTo>
                    <a:lnTo>
                      <a:pt x="1062" y="4193"/>
                    </a:lnTo>
                    <a:lnTo>
                      <a:pt x="1051" y="4222"/>
                    </a:lnTo>
                    <a:lnTo>
                      <a:pt x="1040" y="4249"/>
                    </a:lnTo>
                    <a:lnTo>
                      <a:pt x="1026" y="4274"/>
                    </a:lnTo>
                    <a:lnTo>
                      <a:pt x="1012" y="4298"/>
                    </a:lnTo>
                    <a:lnTo>
                      <a:pt x="997" y="4319"/>
                    </a:lnTo>
                    <a:lnTo>
                      <a:pt x="990" y="4328"/>
                    </a:lnTo>
                    <a:lnTo>
                      <a:pt x="982" y="4336"/>
                    </a:lnTo>
                    <a:lnTo>
                      <a:pt x="973" y="4343"/>
                    </a:lnTo>
                    <a:lnTo>
                      <a:pt x="966" y="4348"/>
                    </a:lnTo>
                    <a:lnTo>
                      <a:pt x="957" y="4353"/>
                    </a:lnTo>
                    <a:lnTo>
                      <a:pt x="949" y="4357"/>
                    </a:lnTo>
                    <a:lnTo>
                      <a:pt x="940" y="4359"/>
                    </a:lnTo>
                    <a:lnTo>
                      <a:pt x="931" y="4359"/>
                    </a:lnTo>
                    <a:lnTo>
                      <a:pt x="922" y="4359"/>
                    </a:lnTo>
                    <a:lnTo>
                      <a:pt x="914" y="4357"/>
                    </a:lnTo>
                    <a:lnTo>
                      <a:pt x="904" y="4353"/>
                    </a:lnTo>
                    <a:lnTo>
                      <a:pt x="895" y="4347"/>
                    </a:lnTo>
                    <a:lnTo>
                      <a:pt x="886" y="4339"/>
                    </a:lnTo>
                    <a:lnTo>
                      <a:pt x="876" y="4331"/>
                    </a:lnTo>
                    <a:lnTo>
                      <a:pt x="867" y="4319"/>
                    </a:lnTo>
                    <a:lnTo>
                      <a:pt x="857" y="4307"/>
                    </a:lnTo>
                    <a:lnTo>
                      <a:pt x="856" y="4318"/>
                    </a:lnTo>
                    <a:lnTo>
                      <a:pt x="850" y="4349"/>
                    </a:lnTo>
                    <a:lnTo>
                      <a:pt x="842" y="4397"/>
                    </a:lnTo>
                    <a:lnTo>
                      <a:pt x="834" y="4455"/>
                    </a:lnTo>
                    <a:lnTo>
                      <a:pt x="824" y="4523"/>
                    </a:lnTo>
                    <a:lnTo>
                      <a:pt x="816" y="4595"/>
                    </a:lnTo>
                    <a:lnTo>
                      <a:pt x="812" y="4631"/>
                    </a:lnTo>
                    <a:lnTo>
                      <a:pt x="811" y="4668"/>
                    </a:lnTo>
                    <a:lnTo>
                      <a:pt x="809" y="4703"/>
                    </a:lnTo>
                    <a:lnTo>
                      <a:pt x="809" y="4737"/>
                    </a:lnTo>
                    <a:lnTo>
                      <a:pt x="809" y="4757"/>
                    </a:lnTo>
                    <a:lnTo>
                      <a:pt x="808" y="4776"/>
                    </a:lnTo>
                    <a:lnTo>
                      <a:pt x="805" y="4796"/>
                    </a:lnTo>
                    <a:lnTo>
                      <a:pt x="803" y="4816"/>
                    </a:lnTo>
                    <a:lnTo>
                      <a:pt x="796" y="4854"/>
                    </a:lnTo>
                    <a:lnTo>
                      <a:pt x="788" y="4891"/>
                    </a:lnTo>
                    <a:lnTo>
                      <a:pt x="778" y="4925"/>
                    </a:lnTo>
                    <a:lnTo>
                      <a:pt x="765" y="4957"/>
                    </a:lnTo>
                    <a:lnTo>
                      <a:pt x="759" y="4972"/>
                    </a:lnTo>
                    <a:lnTo>
                      <a:pt x="751" y="4986"/>
                    </a:lnTo>
                    <a:lnTo>
                      <a:pt x="744" y="4998"/>
                    </a:lnTo>
                    <a:lnTo>
                      <a:pt x="736" y="5011"/>
                    </a:lnTo>
                    <a:lnTo>
                      <a:pt x="729" y="5022"/>
                    </a:lnTo>
                    <a:lnTo>
                      <a:pt x="721" y="5031"/>
                    </a:lnTo>
                    <a:lnTo>
                      <a:pt x="713" y="5040"/>
                    </a:lnTo>
                    <a:lnTo>
                      <a:pt x="705" y="5047"/>
                    </a:lnTo>
                    <a:lnTo>
                      <a:pt x="696" y="5053"/>
                    </a:lnTo>
                    <a:lnTo>
                      <a:pt x="688" y="5058"/>
                    </a:lnTo>
                    <a:lnTo>
                      <a:pt x="679" y="5061"/>
                    </a:lnTo>
                    <a:lnTo>
                      <a:pt x="671" y="5063"/>
                    </a:lnTo>
                    <a:lnTo>
                      <a:pt x="663" y="5063"/>
                    </a:lnTo>
                    <a:lnTo>
                      <a:pt x="654" y="5062"/>
                    </a:lnTo>
                    <a:lnTo>
                      <a:pt x="645" y="5058"/>
                    </a:lnTo>
                    <a:lnTo>
                      <a:pt x="638" y="5053"/>
                    </a:lnTo>
                    <a:lnTo>
                      <a:pt x="629" y="5046"/>
                    </a:lnTo>
                    <a:lnTo>
                      <a:pt x="622" y="5037"/>
                    </a:lnTo>
                    <a:lnTo>
                      <a:pt x="614" y="5027"/>
                    </a:lnTo>
                    <a:lnTo>
                      <a:pt x="605" y="5013"/>
                    </a:lnTo>
                    <a:lnTo>
                      <a:pt x="605" y="5020"/>
                    </a:lnTo>
                    <a:lnTo>
                      <a:pt x="605" y="5037"/>
                    </a:lnTo>
                    <a:lnTo>
                      <a:pt x="605" y="5064"/>
                    </a:lnTo>
                    <a:lnTo>
                      <a:pt x="605" y="5098"/>
                    </a:lnTo>
                    <a:lnTo>
                      <a:pt x="605" y="5138"/>
                    </a:lnTo>
                    <a:lnTo>
                      <a:pt x="604" y="5183"/>
                    </a:lnTo>
                    <a:lnTo>
                      <a:pt x="603" y="5229"/>
                    </a:lnTo>
                    <a:lnTo>
                      <a:pt x="602" y="5275"/>
                    </a:lnTo>
                    <a:lnTo>
                      <a:pt x="597" y="5329"/>
                    </a:lnTo>
                    <a:lnTo>
                      <a:pt x="592" y="5391"/>
                    </a:lnTo>
                    <a:lnTo>
                      <a:pt x="588" y="5425"/>
                    </a:lnTo>
                    <a:lnTo>
                      <a:pt x="584" y="5460"/>
                    </a:lnTo>
                    <a:lnTo>
                      <a:pt x="578" y="5494"/>
                    </a:lnTo>
                    <a:lnTo>
                      <a:pt x="572" y="5529"/>
                    </a:lnTo>
                    <a:lnTo>
                      <a:pt x="563" y="5561"/>
                    </a:lnTo>
                    <a:lnTo>
                      <a:pt x="553" y="5592"/>
                    </a:lnTo>
                    <a:lnTo>
                      <a:pt x="548" y="5607"/>
                    </a:lnTo>
                    <a:lnTo>
                      <a:pt x="542" y="5621"/>
                    </a:lnTo>
                    <a:lnTo>
                      <a:pt x="535" y="5635"/>
                    </a:lnTo>
                    <a:lnTo>
                      <a:pt x="529" y="5647"/>
                    </a:lnTo>
                    <a:lnTo>
                      <a:pt x="522" y="5659"/>
                    </a:lnTo>
                    <a:lnTo>
                      <a:pt x="513" y="5670"/>
                    </a:lnTo>
                    <a:lnTo>
                      <a:pt x="504" y="5680"/>
                    </a:lnTo>
                    <a:lnTo>
                      <a:pt x="496" y="5689"/>
                    </a:lnTo>
                    <a:lnTo>
                      <a:pt x="486" y="5696"/>
                    </a:lnTo>
                    <a:lnTo>
                      <a:pt x="476" y="5702"/>
                    </a:lnTo>
                    <a:lnTo>
                      <a:pt x="464" y="5707"/>
                    </a:lnTo>
                    <a:lnTo>
                      <a:pt x="453" y="5711"/>
                    </a:lnTo>
                    <a:lnTo>
                      <a:pt x="393" y="5681"/>
                    </a:lnTo>
                    <a:lnTo>
                      <a:pt x="389" y="5696"/>
                    </a:lnTo>
                    <a:lnTo>
                      <a:pt x="379" y="5736"/>
                    </a:lnTo>
                    <a:lnTo>
                      <a:pt x="363" y="5795"/>
                    </a:lnTo>
                    <a:lnTo>
                      <a:pt x="343" y="5865"/>
                    </a:lnTo>
                    <a:lnTo>
                      <a:pt x="331" y="5902"/>
                    </a:lnTo>
                    <a:lnTo>
                      <a:pt x="318" y="5941"/>
                    </a:lnTo>
                    <a:lnTo>
                      <a:pt x="303" y="5978"/>
                    </a:lnTo>
                    <a:lnTo>
                      <a:pt x="290" y="6014"/>
                    </a:lnTo>
                    <a:lnTo>
                      <a:pt x="273" y="6049"/>
                    </a:lnTo>
                    <a:lnTo>
                      <a:pt x="258" y="6080"/>
                    </a:lnTo>
                    <a:lnTo>
                      <a:pt x="250" y="6094"/>
                    </a:lnTo>
                    <a:lnTo>
                      <a:pt x="242" y="6108"/>
                    </a:lnTo>
                    <a:lnTo>
                      <a:pt x="234" y="6119"/>
                    </a:lnTo>
                    <a:lnTo>
                      <a:pt x="226" y="6130"/>
                    </a:lnTo>
                    <a:lnTo>
                      <a:pt x="210" y="6153"/>
                    </a:lnTo>
                    <a:lnTo>
                      <a:pt x="196" y="6175"/>
                    </a:lnTo>
                    <a:lnTo>
                      <a:pt x="184" y="6200"/>
                    </a:lnTo>
                    <a:lnTo>
                      <a:pt x="171" y="6226"/>
                    </a:lnTo>
                    <a:lnTo>
                      <a:pt x="160" y="6253"/>
                    </a:lnTo>
                    <a:lnTo>
                      <a:pt x="150" y="6280"/>
                    </a:lnTo>
                    <a:lnTo>
                      <a:pt x="140" y="6309"/>
                    </a:lnTo>
                    <a:lnTo>
                      <a:pt x="131" y="6338"/>
                    </a:lnTo>
                    <a:lnTo>
                      <a:pt x="124" y="6368"/>
                    </a:lnTo>
                    <a:lnTo>
                      <a:pt x="116" y="6397"/>
                    </a:lnTo>
                    <a:lnTo>
                      <a:pt x="110" y="6429"/>
                    </a:lnTo>
                    <a:lnTo>
                      <a:pt x="104" y="6460"/>
                    </a:lnTo>
                    <a:lnTo>
                      <a:pt x="92" y="6522"/>
                    </a:lnTo>
                    <a:lnTo>
                      <a:pt x="83" y="6585"/>
                    </a:lnTo>
                    <a:lnTo>
                      <a:pt x="76" y="6613"/>
                    </a:lnTo>
                    <a:lnTo>
                      <a:pt x="70" y="6637"/>
                    </a:lnTo>
                    <a:lnTo>
                      <a:pt x="66" y="6647"/>
                    </a:lnTo>
                    <a:lnTo>
                      <a:pt x="63" y="6656"/>
                    </a:lnTo>
                    <a:lnTo>
                      <a:pt x="59" y="6663"/>
                    </a:lnTo>
                    <a:lnTo>
                      <a:pt x="55" y="6670"/>
                    </a:lnTo>
                    <a:lnTo>
                      <a:pt x="50" y="6673"/>
                    </a:lnTo>
                    <a:lnTo>
                      <a:pt x="46" y="6677"/>
                    </a:lnTo>
                    <a:lnTo>
                      <a:pt x="43" y="6678"/>
                    </a:lnTo>
                    <a:lnTo>
                      <a:pt x="39" y="6680"/>
                    </a:lnTo>
                    <a:lnTo>
                      <a:pt x="35" y="6678"/>
                    </a:lnTo>
                    <a:lnTo>
                      <a:pt x="31" y="6675"/>
                    </a:lnTo>
                    <a:lnTo>
                      <a:pt x="28" y="6671"/>
                    </a:lnTo>
                    <a:lnTo>
                      <a:pt x="24" y="6665"/>
                    </a:lnTo>
                    <a:lnTo>
                      <a:pt x="21" y="6657"/>
                    </a:lnTo>
                    <a:lnTo>
                      <a:pt x="18" y="6647"/>
                    </a:lnTo>
                    <a:lnTo>
                      <a:pt x="14" y="6636"/>
                    </a:lnTo>
                    <a:lnTo>
                      <a:pt x="11" y="6622"/>
                    </a:lnTo>
                    <a:lnTo>
                      <a:pt x="6" y="6591"/>
                    </a:lnTo>
                    <a:lnTo>
                      <a:pt x="3" y="6552"/>
                    </a:lnTo>
                    <a:lnTo>
                      <a:pt x="0" y="6505"/>
                    </a:lnTo>
                    <a:lnTo>
                      <a:pt x="0" y="6450"/>
                    </a:lnTo>
                    <a:lnTo>
                      <a:pt x="0" y="6386"/>
                    </a:lnTo>
                    <a:lnTo>
                      <a:pt x="3" y="6314"/>
                    </a:lnTo>
                    <a:lnTo>
                      <a:pt x="5" y="6276"/>
                    </a:lnTo>
                    <a:lnTo>
                      <a:pt x="8" y="6239"/>
                    </a:lnTo>
                    <a:lnTo>
                      <a:pt x="10" y="6204"/>
                    </a:lnTo>
                    <a:lnTo>
                      <a:pt x="14" y="6168"/>
                    </a:lnTo>
                    <a:lnTo>
                      <a:pt x="23" y="6100"/>
                    </a:lnTo>
                    <a:lnTo>
                      <a:pt x="34" y="6037"/>
                    </a:lnTo>
                    <a:lnTo>
                      <a:pt x="45" y="5974"/>
                    </a:lnTo>
                    <a:lnTo>
                      <a:pt x="59" y="5916"/>
                    </a:lnTo>
                    <a:lnTo>
                      <a:pt x="73" y="5860"/>
                    </a:lnTo>
                    <a:lnTo>
                      <a:pt x="86" y="5806"/>
                    </a:lnTo>
                    <a:lnTo>
                      <a:pt x="100" y="5753"/>
                    </a:lnTo>
                    <a:lnTo>
                      <a:pt x="114" y="5705"/>
                    </a:lnTo>
                    <a:lnTo>
                      <a:pt x="127" y="5656"/>
                    </a:lnTo>
                    <a:lnTo>
                      <a:pt x="139" y="5610"/>
                    </a:lnTo>
                    <a:lnTo>
                      <a:pt x="149" y="5565"/>
                    </a:lnTo>
                    <a:lnTo>
                      <a:pt x="157" y="5523"/>
                    </a:lnTo>
                    <a:lnTo>
                      <a:pt x="160" y="5501"/>
                    </a:lnTo>
                    <a:lnTo>
                      <a:pt x="162" y="5480"/>
                    </a:lnTo>
                    <a:lnTo>
                      <a:pt x="165" y="5459"/>
                    </a:lnTo>
                    <a:lnTo>
                      <a:pt x="166" y="5439"/>
                    </a:lnTo>
                    <a:lnTo>
                      <a:pt x="169" y="5395"/>
                    </a:lnTo>
                    <a:lnTo>
                      <a:pt x="171" y="5347"/>
                    </a:lnTo>
                    <a:lnTo>
                      <a:pt x="175" y="5294"/>
                    </a:lnTo>
                    <a:lnTo>
                      <a:pt x="179" y="5238"/>
                    </a:lnTo>
                    <a:lnTo>
                      <a:pt x="184" y="5179"/>
                    </a:lnTo>
                    <a:lnTo>
                      <a:pt x="189" y="5118"/>
                    </a:lnTo>
                    <a:lnTo>
                      <a:pt x="195" y="5054"/>
                    </a:lnTo>
                    <a:lnTo>
                      <a:pt x="201" y="4991"/>
                    </a:lnTo>
                    <a:lnTo>
                      <a:pt x="209" y="4925"/>
                    </a:lnTo>
                    <a:lnTo>
                      <a:pt x="216" y="4860"/>
                    </a:lnTo>
                    <a:lnTo>
                      <a:pt x="225" y="4796"/>
                    </a:lnTo>
                    <a:lnTo>
                      <a:pt x="235" y="4732"/>
                    </a:lnTo>
                    <a:lnTo>
                      <a:pt x="245" y="4671"/>
                    </a:lnTo>
                    <a:lnTo>
                      <a:pt x="256" y="4613"/>
                    </a:lnTo>
                    <a:lnTo>
                      <a:pt x="267" y="4556"/>
                    </a:lnTo>
                    <a:lnTo>
                      <a:pt x="280" y="4504"/>
                    </a:lnTo>
                    <a:lnTo>
                      <a:pt x="296" y="4444"/>
                    </a:lnTo>
                    <a:lnTo>
                      <a:pt x="318" y="4362"/>
                    </a:lnTo>
                    <a:lnTo>
                      <a:pt x="347" y="4263"/>
                    </a:lnTo>
                    <a:lnTo>
                      <a:pt x="379" y="4148"/>
                    </a:lnTo>
                    <a:lnTo>
                      <a:pt x="417" y="4020"/>
                    </a:lnTo>
                    <a:lnTo>
                      <a:pt x="458" y="3881"/>
                    </a:lnTo>
                    <a:lnTo>
                      <a:pt x="502" y="3735"/>
                    </a:lnTo>
                    <a:lnTo>
                      <a:pt x="548" y="3584"/>
                    </a:lnTo>
                    <a:lnTo>
                      <a:pt x="595" y="3429"/>
                    </a:lnTo>
                    <a:lnTo>
                      <a:pt x="645" y="3275"/>
                    </a:lnTo>
                    <a:lnTo>
                      <a:pt x="694" y="3122"/>
                    </a:lnTo>
                    <a:lnTo>
                      <a:pt x="744" y="2974"/>
                    </a:lnTo>
                    <a:lnTo>
                      <a:pt x="793" y="2833"/>
                    </a:lnTo>
                    <a:lnTo>
                      <a:pt x="840" y="2702"/>
                    </a:lnTo>
                    <a:lnTo>
                      <a:pt x="862" y="2641"/>
                    </a:lnTo>
                    <a:lnTo>
                      <a:pt x="885" y="2583"/>
                    </a:lnTo>
                    <a:lnTo>
                      <a:pt x="906" y="2528"/>
                    </a:lnTo>
                    <a:lnTo>
                      <a:pt x="927" y="2478"/>
                    </a:lnTo>
                    <a:lnTo>
                      <a:pt x="968" y="2386"/>
                    </a:lnTo>
                    <a:lnTo>
                      <a:pt x="1010" y="2296"/>
                    </a:lnTo>
                    <a:lnTo>
                      <a:pt x="1052" y="2210"/>
                    </a:lnTo>
                    <a:lnTo>
                      <a:pt x="1096" y="2125"/>
                    </a:lnTo>
                    <a:lnTo>
                      <a:pt x="1141" y="2044"/>
                    </a:lnTo>
                    <a:lnTo>
                      <a:pt x="1186" y="1964"/>
                    </a:lnTo>
                    <a:lnTo>
                      <a:pt x="1233" y="1887"/>
                    </a:lnTo>
                    <a:lnTo>
                      <a:pt x="1280" y="1809"/>
                    </a:lnTo>
                    <a:lnTo>
                      <a:pt x="1329" y="1733"/>
                    </a:lnTo>
                    <a:lnTo>
                      <a:pt x="1380" y="1658"/>
                    </a:lnTo>
                    <a:lnTo>
                      <a:pt x="1433" y="1583"/>
                    </a:lnTo>
                    <a:lnTo>
                      <a:pt x="1488" y="1509"/>
                    </a:lnTo>
                    <a:lnTo>
                      <a:pt x="1542" y="1434"/>
                    </a:lnTo>
                    <a:lnTo>
                      <a:pt x="1601" y="1358"/>
                    </a:lnTo>
                    <a:lnTo>
                      <a:pt x="1661" y="1281"/>
                    </a:lnTo>
                    <a:lnTo>
                      <a:pt x="1722" y="1203"/>
                    </a:lnTo>
                    <a:lnTo>
                      <a:pt x="1728" y="1195"/>
                    </a:lnTo>
                    <a:lnTo>
                      <a:pt x="1747" y="1173"/>
                    </a:lnTo>
                    <a:lnTo>
                      <a:pt x="1777" y="1138"/>
                    </a:lnTo>
                    <a:lnTo>
                      <a:pt x="1816" y="1092"/>
                    </a:lnTo>
                    <a:lnTo>
                      <a:pt x="1864" y="1034"/>
                    </a:lnTo>
                    <a:lnTo>
                      <a:pt x="1921" y="971"/>
                    </a:lnTo>
                    <a:lnTo>
                      <a:pt x="1983" y="899"/>
                    </a:lnTo>
                    <a:lnTo>
                      <a:pt x="2053" y="825"/>
                    </a:lnTo>
                    <a:lnTo>
                      <a:pt x="2126" y="746"/>
                    </a:lnTo>
                    <a:lnTo>
                      <a:pt x="2203" y="665"/>
                    </a:lnTo>
                    <a:lnTo>
                      <a:pt x="2282" y="585"/>
                    </a:lnTo>
                    <a:lnTo>
                      <a:pt x="2365" y="508"/>
                    </a:lnTo>
                    <a:lnTo>
                      <a:pt x="2406" y="469"/>
                    </a:lnTo>
                    <a:lnTo>
                      <a:pt x="2447" y="433"/>
                    </a:lnTo>
                    <a:lnTo>
                      <a:pt x="2487" y="396"/>
                    </a:lnTo>
                    <a:lnTo>
                      <a:pt x="2528" y="363"/>
                    </a:lnTo>
                    <a:lnTo>
                      <a:pt x="2568" y="330"/>
                    </a:lnTo>
                    <a:lnTo>
                      <a:pt x="2608" y="299"/>
                    </a:lnTo>
                    <a:lnTo>
                      <a:pt x="2648" y="270"/>
                    </a:lnTo>
                    <a:lnTo>
                      <a:pt x="2685" y="244"/>
                    </a:lnTo>
                    <a:lnTo>
                      <a:pt x="2729" y="217"/>
                    </a:lnTo>
                    <a:lnTo>
                      <a:pt x="2773" y="191"/>
                    </a:lnTo>
                    <a:lnTo>
                      <a:pt x="2815" y="166"/>
                    </a:lnTo>
                    <a:lnTo>
                      <a:pt x="2859" y="143"/>
                    </a:lnTo>
                    <a:lnTo>
                      <a:pt x="2903" y="121"/>
                    </a:lnTo>
                    <a:lnTo>
                      <a:pt x="2945" y="101"/>
                    </a:lnTo>
                    <a:lnTo>
                      <a:pt x="2987" y="82"/>
                    </a:lnTo>
                    <a:lnTo>
                      <a:pt x="3030" y="66"/>
                    </a:lnTo>
                    <a:lnTo>
                      <a:pt x="3071" y="51"/>
                    </a:lnTo>
                    <a:lnTo>
                      <a:pt x="3112" y="37"/>
                    </a:lnTo>
                    <a:lnTo>
                      <a:pt x="3152" y="26"/>
                    </a:lnTo>
                    <a:lnTo>
                      <a:pt x="3191" y="17"/>
                    </a:lnTo>
                    <a:lnTo>
                      <a:pt x="3230" y="10"/>
                    </a:lnTo>
                    <a:lnTo>
                      <a:pt x="3267" y="5"/>
                    </a:lnTo>
                    <a:lnTo>
                      <a:pt x="3303" y="1"/>
                    </a:lnTo>
                    <a:lnTo>
                      <a:pt x="3338" y="0"/>
                    </a:lnTo>
                    <a:lnTo>
                      <a:pt x="3371" y="1"/>
                    </a:lnTo>
                    <a:lnTo>
                      <a:pt x="3403" y="3"/>
                    </a:lnTo>
                    <a:lnTo>
                      <a:pt x="3433" y="10"/>
                    </a:lnTo>
                    <a:lnTo>
                      <a:pt x="3463" y="17"/>
                    </a:lnTo>
                    <a:lnTo>
                      <a:pt x="3489" y="27"/>
                    </a:lnTo>
                    <a:lnTo>
                      <a:pt x="3515" y="40"/>
                    </a:lnTo>
                    <a:lnTo>
                      <a:pt x="3538" y="56"/>
                    </a:lnTo>
                    <a:lnTo>
                      <a:pt x="3559" y="73"/>
                    </a:lnTo>
                    <a:lnTo>
                      <a:pt x="3579" y="93"/>
                    </a:lnTo>
                    <a:lnTo>
                      <a:pt x="3595" y="117"/>
                    </a:lnTo>
                    <a:lnTo>
                      <a:pt x="3610" y="142"/>
                    </a:lnTo>
                    <a:lnTo>
                      <a:pt x="3623" y="171"/>
                    </a:lnTo>
                    <a:lnTo>
                      <a:pt x="3631" y="202"/>
                    </a:lnTo>
                    <a:lnTo>
                      <a:pt x="3639" y="237"/>
                    </a:lnTo>
                    <a:lnTo>
                      <a:pt x="3643" y="274"/>
                    </a:lnTo>
                    <a:lnTo>
                      <a:pt x="3645" y="31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47" name="Freeform 90">
                <a:extLst>
                  <a:ext uri="{FF2B5EF4-FFF2-40B4-BE49-F238E27FC236}">
                    <a16:creationId xmlns:a16="http://schemas.microsoft.com/office/drawing/2014/main" xmlns="" id="{13988A48-34DF-F676-0ACF-5023FB780A16}"/>
                  </a:ext>
                </a:extLst>
              </p:cNvPr>
              <p:cNvSpPr>
                <a:spLocks/>
              </p:cNvSpPr>
              <p:nvPr/>
            </p:nvSpPr>
            <p:spPr bwMode="auto">
              <a:xfrm>
                <a:off x="1904" y="2424"/>
                <a:ext cx="56" cy="278"/>
              </a:xfrm>
              <a:custGeom>
                <a:avLst/>
                <a:gdLst>
                  <a:gd name="T0" fmla="*/ 0 w 280"/>
                  <a:gd name="T1" fmla="*/ 0 h 1391"/>
                  <a:gd name="T2" fmla="*/ 0 w 280"/>
                  <a:gd name="T3" fmla="*/ 0 h 1391"/>
                  <a:gd name="T4" fmla="*/ 0 w 280"/>
                  <a:gd name="T5" fmla="*/ 0 h 1391"/>
                  <a:gd name="T6" fmla="*/ 0 w 280"/>
                  <a:gd name="T7" fmla="*/ 0 h 1391"/>
                  <a:gd name="T8" fmla="*/ 0 w 280"/>
                  <a:gd name="T9" fmla="*/ 0 h 1391"/>
                  <a:gd name="T10" fmla="*/ 0 w 280"/>
                  <a:gd name="T11" fmla="*/ 0 h 1391"/>
                  <a:gd name="T12" fmla="*/ 0 w 280"/>
                  <a:gd name="T13" fmla="*/ 0 h 1391"/>
                  <a:gd name="T14" fmla="*/ 0 w 280"/>
                  <a:gd name="T15" fmla="*/ 0 h 1391"/>
                  <a:gd name="T16" fmla="*/ 0 w 280"/>
                  <a:gd name="T17" fmla="*/ 0 h 1391"/>
                  <a:gd name="T18" fmla="*/ 0 w 280"/>
                  <a:gd name="T19" fmla="*/ 0 h 1391"/>
                  <a:gd name="T20" fmla="*/ 0 w 280"/>
                  <a:gd name="T21" fmla="*/ 0 h 1391"/>
                  <a:gd name="T22" fmla="*/ 0 w 280"/>
                  <a:gd name="T23" fmla="*/ 0 h 1391"/>
                  <a:gd name="T24" fmla="*/ 0 w 280"/>
                  <a:gd name="T25" fmla="*/ 0 h 1391"/>
                  <a:gd name="T26" fmla="*/ 0 w 280"/>
                  <a:gd name="T27" fmla="*/ 0 h 1391"/>
                  <a:gd name="T28" fmla="*/ 0 w 280"/>
                  <a:gd name="T29" fmla="*/ 0 h 1391"/>
                  <a:gd name="T30" fmla="*/ 0 w 280"/>
                  <a:gd name="T31" fmla="*/ 0 h 1391"/>
                  <a:gd name="T32" fmla="*/ 0 w 280"/>
                  <a:gd name="T33" fmla="*/ 0 h 1391"/>
                  <a:gd name="T34" fmla="*/ 0 w 280"/>
                  <a:gd name="T35" fmla="*/ 0 h 1391"/>
                  <a:gd name="T36" fmla="*/ 0 w 280"/>
                  <a:gd name="T37" fmla="*/ 0 h 1391"/>
                  <a:gd name="T38" fmla="*/ 0 w 280"/>
                  <a:gd name="T39" fmla="*/ 0 h 1391"/>
                  <a:gd name="T40" fmla="*/ 0 w 280"/>
                  <a:gd name="T41" fmla="*/ 0 h 1391"/>
                  <a:gd name="T42" fmla="*/ 0 w 280"/>
                  <a:gd name="T43" fmla="*/ 0 h 1391"/>
                  <a:gd name="T44" fmla="*/ 0 w 280"/>
                  <a:gd name="T45" fmla="*/ 0 h 1391"/>
                  <a:gd name="T46" fmla="*/ 0 w 280"/>
                  <a:gd name="T47" fmla="*/ 0 h 1391"/>
                  <a:gd name="T48" fmla="*/ 0 w 280"/>
                  <a:gd name="T49" fmla="*/ 0 h 1391"/>
                  <a:gd name="T50" fmla="*/ 0 w 280"/>
                  <a:gd name="T51" fmla="*/ 0 h 1391"/>
                  <a:gd name="T52" fmla="*/ 0 w 280"/>
                  <a:gd name="T53" fmla="*/ 0 h 1391"/>
                  <a:gd name="T54" fmla="*/ 0 w 280"/>
                  <a:gd name="T55" fmla="*/ 0 h 1391"/>
                  <a:gd name="T56" fmla="*/ 0 w 280"/>
                  <a:gd name="T57" fmla="*/ 0 h 1391"/>
                  <a:gd name="T58" fmla="*/ 0 w 280"/>
                  <a:gd name="T59" fmla="*/ 0 h 1391"/>
                  <a:gd name="T60" fmla="*/ 0 w 280"/>
                  <a:gd name="T61" fmla="*/ 0 h 1391"/>
                  <a:gd name="T62" fmla="*/ 0 w 280"/>
                  <a:gd name="T63" fmla="*/ 0 h 1391"/>
                  <a:gd name="T64" fmla="*/ 0 w 280"/>
                  <a:gd name="T65" fmla="*/ 0 h 1391"/>
                  <a:gd name="T66" fmla="*/ 0 w 280"/>
                  <a:gd name="T67" fmla="*/ 0 h 1391"/>
                  <a:gd name="T68" fmla="*/ 0 w 280"/>
                  <a:gd name="T69" fmla="*/ 0 h 1391"/>
                  <a:gd name="T70" fmla="*/ 0 w 280"/>
                  <a:gd name="T71" fmla="*/ 0 h 1391"/>
                  <a:gd name="T72" fmla="*/ 0 w 280"/>
                  <a:gd name="T73" fmla="*/ 0 h 1391"/>
                  <a:gd name="T74" fmla="*/ 0 w 280"/>
                  <a:gd name="T75" fmla="*/ 0 h 1391"/>
                  <a:gd name="T76" fmla="*/ 0 w 280"/>
                  <a:gd name="T77" fmla="*/ 0 h 1391"/>
                  <a:gd name="T78" fmla="*/ 0 w 280"/>
                  <a:gd name="T79" fmla="*/ 0 h 1391"/>
                  <a:gd name="T80" fmla="*/ 0 w 280"/>
                  <a:gd name="T81" fmla="*/ 0 h 13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1391"/>
                  <a:gd name="T125" fmla="*/ 280 w 280"/>
                  <a:gd name="T126" fmla="*/ 1391 h 13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1391">
                    <a:moveTo>
                      <a:pt x="276" y="54"/>
                    </a:moveTo>
                    <a:lnTo>
                      <a:pt x="260" y="138"/>
                    </a:lnTo>
                    <a:lnTo>
                      <a:pt x="246" y="219"/>
                    </a:lnTo>
                    <a:lnTo>
                      <a:pt x="233" y="300"/>
                    </a:lnTo>
                    <a:lnTo>
                      <a:pt x="224" y="377"/>
                    </a:lnTo>
                    <a:lnTo>
                      <a:pt x="215" y="455"/>
                    </a:lnTo>
                    <a:lnTo>
                      <a:pt x="209" y="528"/>
                    </a:lnTo>
                    <a:lnTo>
                      <a:pt x="204" y="599"/>
                    </a:lnTo>
                    <a:lnTo>
                      <a:pt x="199" y="668"/>
                    </a:lnTo>
                    <a:lnTo>
                      <a:pt x="196" y="734"/>
                    </a:lnTo>
                    <a:lnTo>
                      <a:pt x="194" y="797"/>
                    </a:lnTo>
                    <a:lnTo>
                      <a:pt x="194" y="855"/>
                    </a:lnTo>
                    <a:lnTo>
                      <a:pt x="192" y="909"/>
                    </a:lnTo>
                    <a:lnTo>
                      <a:pt x="192" y="960"/>
                    </a:lnTo>
                    <a:lnTo>
                      <a:pt x="192" y="1005"/>
                    </a:lnTo>
                    <a:lnTo>
                      <a:pt x="192" y="1046"/>
                    </a:lnTo>
                    <a:lnTo>
                      <a:pt x="192" y="1082"/>
                    </a:lnTo>
                    <a:lnTo>
                      <a:pt x="191" y="1117"/>
                    </a:lnTo>
                    <a:lnTo>
                      <a:pt x="187" y="1155"/>
                    </a:lnTo>
                    <a:lnTo>
                      <a:pt x="181" y="1192"/>
                    </a:lnTo>
                    <a:lnTo>
                      <a:pt x="172" y="1230"/>
                    </a:lnTo>
                    <a:lnTo>
                      <a:pt x="162" y="1266"/>
                    </a:lnTo>
                    <a:lnTo>
                      <a:pt x="152" y="1298"/>
                    </a:lnTo>
                    <a:lnTo>
                      <a:pt x="140" y="1328"/>
                    </a:lnTo>
                    <a:lnTo>
                      <a:pt x="127" y="1353"/>
                    </a:lnTo>
                    <a:lnTo>
                      <a:pt x="121" y="1364"/>
                    </a:lnTo>
                    <a:lnTo>
                      <a:pt x="115" y="1373"/>
                    </a:lnTo>
                    <a:lnTo>
                      <a:pt x="109" y="1381"/>
                    </a:lnTo>
                    <a:lnTo>
                      <a:pt x="102" y="1386"/>
                    </a:lnTo>
                    <a:lnTo>
                      <a:pt x="95" y="1389"/>
                    </a:lnTo>
                    <a:lnTo>
                      <a:pt x="90" y="1391"/>
                    </a:lnTo>
                    <a:lnTo>
                      <a:pt x="84" y="1391"/>
                    </a:lnTo>
                    <a:lnTo>
                      <a:pt x="78" y="1387"/>
                    </a:lnTo>
                    <a:lnTo>
                      <a:pt x="73" y="1382"/>
                    </a:lnTo>
                    <a:lnTo>
                      <a:pt x="68" y="1374"/>
                    </a:lnTo>
                    <a:lnTo>
                      <a:pt x="63" y="1363"/>
                    </a:lnTo>
                    <a:lnTo>
                      <a:pt x="58" y="1349"/>
                    </a:lnTo>
                    <a:lnTo>
                      <a:pt x="54" y="1333"/>
                    </a:lnTo>
                    <a:lnTo>
                      <a:pt x="50" y="1315"/>
                    </a:lnTo>
                    <a:lnTo>
                      <a:pt x="46" y="1291"/>
                    </a:lnTo>
                    <a:lnTo>
                      <a:pt x="44" y="1266"/>
                    </a:lnTo>
                    <a:lnTo>
                      <a:pt x="39" y="1208"/>
                    </a:lnTo>
                    <a:lnTo>
                      <a:pt x="34" y="1146"/>
                    </a:lnTo>
                    <a:lnTo>
                      <a:pt x="28" y="1080"/>
                    </a:lnTo>
                    <a:lnTo>
                      <a:pt x="23" y="1011"/>
                    </a:lnTo>
                    <a:lnTo>
                      <a:pt x="16" y="941"/>
                    </a:lnTo>
                    <a:lnTo>
                      <a:pt x="11" y="869"/>
                    </a:lnTo>
                    <a:lnTo>
                      <a:pt x="8" y="798"/>
                    </a:lnTo>
                    <a:lnTo>
                      <a:pt x="4" y="725"/>
                    </a:lnTo>
                    <a:lnTo>
                      <a:pt x="1" y="657"/>
                    </a:lnTo>
                    <a:lnTo>
                      <a:pt x="0" y="589"/>
                    </a:lnTo>
                    <a:lnTo>
                      <a:pt x="1" y="524"/>
                    </a:lnTo>
                    <a:lnTo>
                      <a:pt x="3" y="466"/>
                    </a:lnTo>
                    <a:lnTo>
                      <a:pt x="5" y="437"/>
                    </a:lnTo>
                    <a:lnTo>
                      <a:pt x="8" y="411"/>
                    </a:lnTo>
                    <a:lnTo>
                      <a:pt x="10" y="386"/>
                    </a:lnTo>
                    <a:lnTo>
                      <a:pt x="14" y="362"/>
                    </a:lnTo>
                    <a:lnTo>
                      <a:pt x="18" y="341"/>
                    </a:lnTo>
                    <a:lnTo>
                      <a:pt x="23" y="321"/>
                    </a:lnTo>
                    <a:lnTo>
                      <a:pt x="28" y="302"/>
                    </a:lnTo>
                    <a:lnTo>
                      <a:pt x="34" y="287"/>
                    </a:lnTo>
                    <a:lnTo>
                      <a:pt x="49" y="257"/>
                    </a:lnTo>
                    <a:lnTo>
                      <a:pt x="66" y="226"/>
                    </a:lnTo>
                    <a:lnTo>
                      <a:pt x="85" y="195"/>
                    </a:lnTo>
                    <a:lnTo>
                      <a:pt x="106" y="163"/>
                    </a:lnTo>
                    <a:lnTo>
                      <a:pt x="127" y="133"/>
                    </a:lnTo>
                    <a:lnTo>
                      <a:pt x="150" y="103"/>
                    </a:lnTo>
                    <a:lnTo>
                      <a:pt x="172" y="76"/>
                    </a:lnTo>
                    <a:lnTo>
                      <a:pt x="195" y="51"/>
                    </a:lnTo>
                    <a:lnTo>
                      <a:pt x="215" y="31"/>
                    </a:lnTo>
                    <a:lnTo>
                      <a:pt x="233" y="16"/>
                    </a:lnTo>
                    <a:lnTo>
                      <a:pt x="242" y="10"/>
                    </a:lnTo>
                    <a:lnTo>
                      <a:pt x="250" y="5"/>
                    </a:lnTo>
                    <a:lnTo>
                      <a:pt x="256" y="2"/>
                    </a:lnTo>
                    <a:lnTo>
                      <a:pt x="263" y="0"/>
                    </a:lnTo>
                    <a:lnTo>
                      <a:pt x="268" y="0"/>
                    </a:lnTo>
                    <a:lnTo>
                      <a:pt x="272" y="3"/>
                    </a:lnTo>
                    <a:lnTo>
                      <a:pt x="276" y="5"/>
                    </a:lnTo>
                    <a:lnTo>
                      <a:pt x="278" y="12"/>
                    </a:lnTo>
                    <a:lnTo>
                      <a:pt x="280" y="19"/>
                    </a:lnTo>
                    <a:lnTo>
                      <a:pt x="280" y="29"/>
                    </a:lnTo>
                    <a:lnTo>
                      <a:pt x="278" y="40"/>
                    </a:lnTo>
                    <a:lnTo>
                      <a:pt x="276" y="54"/>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48" name="Freeform 91">
                <a:extLst>
                  <a:ext uri="{FF2B5EF4-FFF2-40B4-BE49-F238E27FC236}">
                    <a16:creationId xmlns:a16="http://schemas.microsoft.com/office/drawing/2014/main" xmlns="" id="{98A3F77C-ACB6-7720-58A1-96358E947E03}"/>
                  </a:ext>
                </a:extLst>
              </p:cNvPr>
              <p:cNvSpPr>
                <a:spLocks/>
              </p:cNvSpPr>
              <p:nvPr/>
            </p:nvSpPr>
            <p:spPr bwMode="auto">
              <a:xfrm>
                <a:off x="1823" y="2508"/>
                <a:ext cx="54" cy="279"/>
              </a:xfrm>
              <a:custGeom>
                <a:avLst/>
                <a:gdLst>
                  <a:gd name="T0" fmla="*/ 0 w 270"/>
                  <a:gd name="T1" fmla="*/ 0 h 1394"/>
                  <a:gd name="T2" fmla="*/ 0 w 270"/>
                  <a:gd name="T3" fmla="*/ 0 h 1394"/>
                  <a:gd name="T4" fmla="*/ 0 w 270"/>
                  <a:gd name="T5" fmla="*/ 0 h 1394"/>
                  <a:gd name="T6" fmla="*/ 0 w 270"/>
                  <a:gd name="T7" fmla="*/ 0 h 1394"/>
                  <a:gd name="T8" fmla="*/ 0 w 270"/>
                  <a:gd name="T9" fmla="*/ 0 h 1394"/>
                  <a:gd name="T10" fmla="*/ 0 w 270"/>
                  <a:gd name="T11" fmla="*/ 0 h 1394"/>
                  <a:gd name="T12" fmla="*/ 0 w 270"/>
                  <a:gd name="T13" fmla="*/ 0 h 1394"/>
                  <a:gd name="T14" fmla="*/ 0 w 270"/>
                  <a:gd name="T15" fmla="*/ 0 h 1394"/>
                  <a:gd name="T16" fmla="*/ 0 w 270"/>
                  <a:gd name="T17" fmla="*/ 0 h 1394"/>
                  <a:gd name="T18" fmla="*/ 0 w 270"/>
                  <a:gd name="T19" fmla="*/ 0 h 1394"/>
                  <a:gd name="T20" fmla="*/ 0 w 270"/>
                  <a:gd name="T21" fmla="*/ 0 h 1394"/>
                  <a:gd name="T22" fmla="*/ 0 w 270"/>
                  <a:gd name="T23" fmla="*/ 0 h 1394"/>
                  <a:gd name="T24" fmla="*/ 0 w 270"/>
                  <a:gd name="T25" fmla="*/ 0 h 1394"/>
                  <a:gd name="T26" fmla="*/ 0 w 270"/>
                  <a:gd name="T27" fmla="*/ 0 h 1394"/>
                  <a:gd name="T28" fmla="*/ 0 w 270"/>
                  <a:gd name="T29" fmla="*/ 0 h 1394"/>
                  <a:gd name="T30" fmla="*/ 0 w 270"/>
                  <a:gd name="T31" fmla="*/ 0 h 1394"/>
                  <a:gd name="T32" fmla="*/ 0 w 270"/>
                  <a:gd name="T33" fmla="*/ 0 h 1394"/>
                  <a:gd name="T34" fmla="*/ 0 w 270"/>
                  <a:gd name="T35" fmla="*/ 0 h 1394"/>
                  <a:gd name="T36" fmla="*/ 0 w 270"/>
                  <a:gd name="T37" fmla="*/ 0 h 1394"/>
                  <a:gd name="T38" fmla="*/ 0 w 270"/>
                  <a:gd name="T39" fmla="*/ 0 h 1394"/>
                  <a:gd name="T40" fmla="*/ 0 w 270"/>
                  <a:gd name="T41" fmla="*/ 0 h 1394"/>
                  <a:gd name="T42" fmla="*/ 0 w 270"/>
                  <a:gd name="T43" fmla="*/ 0 h 1394"/>
                  <a:gd name="T44" fmla="*/ 0 w 270"/>
                  <a:gd name="T45" fmla="*/ 0 h 1394"/>
                  <a:gd name="T46" fmla="*/ 0 w 270"/>
                  <a:gd name="T47" fmla="*/ 0 h 1394"/>
                  <a:gd name="T48" fmla="*/ 0 w 270"/>
                  <a:gd name="T49" fmla="*/ 0 h 1394"/>
                  <a:gd name="T50" fmla="*/ 0 w 270"/>
                  <a:gd name="T51" fmla="*/ 0 h 1394"/>
                  <a:gd name="T52" fmla="*/ 0 w 270"/>
                  <a:gd name="T53" fmla="*/ 0 h 1394"/>
                  <a:gd name="T54" fmla="*/ 0 w 270"/>
                  <a:gd name="T55" fmla="*/ 0 h 1394"/>
                  <a:gd name="T56" fmla="*/ 0 w 270"/>
                  <a:gd name="T57" fmla="*/ 0 h 1394"/>
                  <a:gd name="T58" fmla="*/ 0 w 270"/>
                  <a:gd name="T59" fmla="*/ 0 h 1394"/>
                  <a:gd name="T60" fmla="*/ 0 w 270"/>
                  <a:gd name="T61" fmla="*/ 0 h 1394"/>
                  <a:gd name="T62" fmla="*/ 0 w 270"/>
                  <a:gd name="T63" fmla="*/ 0 h 1394"/>
                  <a:gd name="T64" fmla="*/ 0 w 270"/>
                  <a:gd name="T65" fmla="*/ 0 h 1394"/>
                  <a:gd name="T66" fmla="*/ 0 w 270"/>
                  <a:gd name="T67" fmla="*/ 0 h 1394"/>
                  <a:gd name="T68" fmla="*/ 0 w 270"/>
                  <a:gd name="T69" fmla="*/ 0 h 1394"/>
                  <a:gd name="T70" fmla="*/ 0 w 270"/>
                  <a:gd name="T71" fmla="*/ 0 h 1394"/>
                  <a:gd name="T72" fmla="*/ 0 w 270"/>
                  <a:gd name="T73" fmla="*/ 0 h 1394"/>
                  <a:gd name="T74" fmla="*/ 0 w 270"/>
                  <a:gd name="T75" fmla="*/ 0 h 1394"/>
                  <a:gd name="T76" fmla="*/ 0 w 270"/>
                  <a:gd name="T77" fmla="*/ 0 h 1394"/>
                  <a:gd name="T78" fmla="*/ 0 w 270"/>
                  <a:gd name="T79" fmla="*/ 0 h 1394"/>
                  <a:gd name="T80" fmla="*/ 0 w 270"/>
                  <a:gd name="T81" fmla="*/ 0 h 1394"/>
                  <a:gd name="T82" fmla="*/ 0 w 270"/>
                  <a:gd name="T83" fmla="*/ 0 h 13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0"/>
                  <a:gd name="T127" fmla="*/ 0 h 1394"/>
                  <a:gd name="T128" fmla="*/ 270 w 270"/>
                  <a:gd name="T129" fmla="*/ 1394 h 13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0" h="1394">
                    <a:moveTo>
                      <a:pt x="267" y="58"/>
                    </a:moveTo>
                    <a:lnTo>
                      <a:pt x="258" y="99"/>
                    </a:lnTo>
                    <a:lnTo>
                      <a:pt x="250" y="140"/>
                    </a:lnTo>
                    <a:lnTo>
                      <a:pt x="243" y="181"/>
                    </a:lnTo>
                    <a:lnTo>
                      <a:pt x="238" y="222"/>
                    </a:lnTo>
                    <a:lnTo>
                      <a:pt x="228" y="302"/>
                    </a:lnTo>
                    <a:lnTo>
                      <a:pt x="219" y="380"/>
                    </a:lnTo>
                    <a:lnTo>
                      <a:pt x="214" y="456"/>
                    </a:lnTo>
                    <a:lnTo>
                      <a:pt x="210" y="531"/>
                    </a:lnTo>
                    <a:lnTo>
                      <a:pt x="209" y="602"/>
                    </a:lnTo>
                    <a:lnTo>
                      <a:pt x="209" y="669"/>
                    </a:lnTo>
                    <a:lnTo>
                      <a:pt x="209" y="735"/>
                    </a:lnTo>
                    <a:lnTo>
                      <a:pt x="212" y="798"/>
                    </a:lnTo>
                    <a:lnTo>
                      <a:pt x="213" y="855"/>
                    </a:lnTo>
                    <a:lnTo>
                      <a:pt x="215" y="910"/>
                    </a:lnTo>
                    <a:lnTo>
                      <a:pt x="218" y="961"/>
                    </a:lnTo>
                    <a:lnTo>
                      <a:pt x="220" y="1007"/>
                    </a:lnTo>
                    <a:lnTo>
                      <a:pt x="222" y="1049"/>
                    </a:lnTo>
                    <a:lnTo>
                      <a:pt x="222" y="1086"/>
                    </a:lnTo>
                    <a:lnTo>
                      <a:pt x="220" y="1121"/>
                    </a:lnTo>
                    <a:lnTo>
                      <a:pt x="217" y="1158"/>
                    </a:lnTo>
                    <a:lnTo>
                      <a:pt x="210" y="1196"/>
                    </a:lnTo>
                    <a:lnTo>
                      <a:pt x="203" y="1233"/>
                    </a:lnTo>
                    <a:lnTo>
                      <a:pt x="193" y="1268"/>
                    </a:lnTo>
                    <a:lnTo>
                      <a:pt x="183" y="1302"/>
                    </a:lnTo>
                    <a:lnTo>
                      <a:pt x="172" y="1332"/>
                    </a:lnTo>
                    <a:lnTo>
                      <a:pt x="159" y="1357"/>
                    </a:lnTo>
                    <a:lnTo>
                      <a:pt x="153" y="1367"/>
                    </a:lnTo>
                    <a:lnTo>
                      <a:pt x="147" y="1376"/>
                    </a:lnTo>
                    <a:lnTo>
                      <a:pt x="141" y="1383"/>
                    </a:lnTo>
                    <a:lnTo>
                      <a:pt x="134" y="1389"/>
                    </a:lnTo>
                    <a:lnTo>
                      <a:pt x="128" y="1393"/>
                    </a:lnTo>
                    <a:lnTo>
                      <a:pt x="123" y="1394"/>
                    </a:lnTo>
                    <a:lnTo>
                      <a:pt x="117" y="1393"/>
                    </a:lnTo>
                    <a:lnTo>
                      <a:pt x="112" y="1391"/>
                    </a:lnTo>
                    <a:lnTo>
                      <a:pt x="106" y="1386"/>
                    </a:lnTo>
                    <a:lnTo>
                      <a:pt x="101" y="1377"/>
                    </a:lnTo>
                    <a:lnTo>
                      <a:pt x="96" y="1367"/>
                    </a:lnTo>
                    <a:lnTo>
                      <a:pt x="92" y="1353"/>
                    </a:lnTo>
                    <a:lnTo>
                      <a:pt x="88" y="1337"/>
                    </a:lnTo>
                    <a:lnTo>
                      <a:pt x="84" y="1317"/>
                    </a:lnTo>
                    <a:lnTo>
                      <a:pt x="81" y="1294"/>
                    </a:lnTo>
                    <a:lnTo>
                      <a:pt x="78" y="1268"/>
                    </a:lnTo>
                    <a:lnTo>
                      <a:pt x="72" y="1210"/>
                    </a:lnTo>
                    <a:lnTo>
                      <a:pt x="64" y="1147"/>
                    </a:lnTo>
                    <a:lnTo>
                      <a:pt x="57" y="1081"/>
                    </a:lnTo>
                    <a:lnTo>
                      <a:pt x="48" y="1012"/>
                    </a:lnTo>
                    <a:lnTo>
                      <a:pt x="40" y="941"/>
                    </a:lnTo>
                    <a:lnTo>
                      <a:pt x="30" y="870"/>
                    </a:lnTo>
                    <a:lnTo>
                      <a:pt x="22" y="798"/>
                    </a:lnTo>
                    <a:lnTo>
                      <a:pt x="15" y="727"/>
                    </a:lnTo>
                    <a:lnTo>
                      <a:pt x="8" y="658"/>
                    </a:lnTo>
                    <a:lnTo>
                      <a:pt x="3" y="590"/>
                    </a:lnTo>
                    <a:lnTo>
                      <a:pt x="0" y="527"/>
                    </a:lnTo>
                    <a:lnTo>
                      <a:pt x="0" y="468"/>
                    </a:lnTo>
                    <a:lnTo>
                      <a:pt x="0" y="439"/>
                    </a:lnTo>
                    <a:lnTo>
                      <a:pt x="1" y="413"/>
                    </a:lnTo>
                    <a:lnTo>
                      <a:pt x="3" y="388"/>
                    </a:lnTo>
                    <a:lnTo>
                      <a:pt x="6" y="365"/>
                    </a:lnTo>
                    <a:lnTo>
                      <a:pt x="8" y="343"/>
                    </a:lnTo>
                    <a:lnTo>
                      <a:pt x="13" y="323"/>
                    </a:lnTo>
                    <a:lnTo>
                      <a:pt x="18" y="306"/>
                    </a:lnTo>
                    <a:lnTo>
                      <a:pt x="25" y="290"/>
                    </a:lnTo>
                    <a:lnTo>
                      <a:pt x="38" y="260"/>
                    </a:lnTo>
                    <a:lnTo>
                      <a:pt x="56" y="227"/>
                    </a:lnTo>
                    <a:lnTo>
                      <a:pt x="76" y="195"/>
                    </a:lnTo>
                    <a:lnTo>
                      <a:pt x="96" y="164"/>
                    </a:lnTo>
                    <a:lnTo>
                      <a:pt x="118" y="132"/>
                    </a:lnTo>
                    <a:lnTo>
                      <a:pt x="141" y="102"/>
                    </a:lnTo>
                    <a:lnTo>
                      <a:pt x="163" y="75"/>
                    </a:lnTo>
                    <a:lnTo>
                      <a:pt x="184" y="51"/>
                    </a:lnTo>
                    <a:lnTo>
                      <a:pt x="204" y="31"/>
                    </a:lnTo>
                    <a:lnTo>
                      <a:pt x="223" y="15"/>
                    </a:lnTo>
                    <a:lnTo>
                      <a:pt x="232" y="10"/>
                    </a:lnTo>
                    <a:lnTo>
                      <a:pt x="239" y="5"/>
                    </a:lnTo>
                    <a:lnTo>
                      <a:pt x="247" y="3"/>
                    </a:lnTo>
                    <a:lnTo>
                      <a:pt x="253" y="0"/>
                    </a:lnTo>
                    <a:lnTo>
                      <a:pt x="258" y="1"/>
                    </a:lnTo>
                    <a:lnTo>
                      <a:pt x="263" y="3"/>
                    </a:lnTo>
                    <a:lnTo>
                      <a:pt x="267" y="6"/>
                    </a:lnTo>
                    <a:lnTo>
                      <a:pt x="269" y="13"/>
                    </a:lnTo>
                    <a:lnTo>
                      <a:pt x="270" y="20"/>
                    </a:lnTo>
                    <a:lnTo>
                      <a:pt x="270" y="30"/>
                    </a:lnTo>
                    <a:lnTo>
                      <a:pt x="269" y="43"/>
                    </a:lnTo>
                    <a:lnTo>
                      <a:pt x="267" y="58"/>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49" name="Freeform 92">
                <a:extLst>
                  <a:ext uri="{FF2B5EF4-FFF2-40B4-BE49-F238E27FC236}">
                    <a16:creationId xmlns:a16="http://schemas.microsoft.com/office/drawing/2014/main" xmlns="" id="{A568AEFB-E764-3435-AD05-57710AADF78D}"/>
                  </a:ext>
                </a:extLst>
              </p:cNvPr>
              <p:cNvSpPr>
                <a:spLocks/>
              </p:cNvSpPr>
              <p:nvPr/>
            </p:nvSpPr>
            <p:spPr bwMode="auto">
              <a:xfrm>
                <a:off x="1997" y="2368"/>
                <a:ext cx="62" cy="273"/>
              </a:xfrm>
              <a:custGeom>
                <a:avLst/>
                <a:gdLst>
                  <a:gd name="T0" fmla="*/ 0 w 307"/>
                  <a:gd name="T1" fmla="*/ 0 h 1365"/>
                  <a:gd name="T2" fmla="*/ 0 w 307"/>
                  <a:gd name="T3" fmla="*/ 0 h 1365"/>
                  <a:gd name="T4" fmla="*/ 0 w 307"/>
                  <a:gd name="T5" fmla="*/ 0 h 1365"/>
                  <a:gd name="T6" fmla="*/ 0 w 307"/>
                  <a:gd name="T7" fmla="*/ 0 h 1365"/>
                  <a:gd name="T8" fmla="*/ 0 w 307"/>
                  <a:gd name="T9" fmla="*/ 0 h 1365"/>
                  <a:gd name="T10" fmla="*/ 0 w 307"/>
                  <a:gd name="T11" fmla="*/ 0 h 1365"/>
                  <a:gd name="T12" fmla="*/ 0 w 307"/>
                  <a:gd name="T13" fmla="*/ 0 h 1365"/>
                  <a:gd name="T14" fmla="*/ 0 w 307"/>
                  <a:gd name="T15" fmla="*/ 0 h 1365"/>
                  <a:gd name="T16" fmla="*/ 0 w 307"/>
                  <a:gd name="T17" fmla="*/ 0 h 1365"/>
                  <a:gd name="T18" fmla="*/ 0 w 307"/>
                  <a:gd name="T19" fmla="*/ 0 h 1365"/>
                  <a:gd name="T20" fmla="*/ 0 w 307"/>
                  <a:gd name="T21" fmla="*/ 0 h 1365"/>
                  <a:gd name="T22" fmla="*/ 0 w 307"/>
                  <a:gd name="T23" fmla="*/ 0 h 1365"/>
                  <a:gd name="T24" fmla="*/ 0 w 307"/>
                  <a:gd name="T25" fmla="*/ 0 h 1365"/>
                  <a:gd name="T26" fmla="*/ 0 w 307"/>
                  <a:gd name="T27" fmla="*/ 0 h 1365"/>
                  <a:gd name="T28" fmla="*/ 0 w 307"/>
                  <a:gd name="T29" fmla="*/ 0 h 1365"/>
                  <a:gd name="T30" fmla="*/ 0 w 307"/>
                  <a:gd name="T31" fmla="*/ 0 h 1365"/>
                  <a:gd name="T32" fmla="*/ 0 w 307"/>
                  <a:gd name="T33" fmla="*/ 0 h 1365"/>
                  <a:gd name="T34" fmla="*/ 0 w 307"/>
                  <a:gd name="T35" fmla="*/ 0 h 1365"/>
                  <a:gd name="T36" fmla="*/ 0 w 307"/>
                  <a:gd name="T37" fmla="*/ 0 h 1365"/>
                  <a:gd name="T38" fmla="*/ 0 w 307"/>
                  <a:gd name="T39" fmla="*/ 0 h 1365"/>
                  <a:gd name="T40" fmla="*/ 0 w 307"/>
                  <a:gd name="T41" fmla="*/ 0 h 1365"/>
                  <a:gd name="T42" fmla="*/ 0 w 307"/>
                  <a:gd name="T43" fmla="*/ 0 h 1365"/>
                  <a:gd name="T44" fmla="*/ 0 w 307"/>
                  <a:gd name="T45" fmla="*/ 0 h 1365"/>
                  <a:gd name="T46" fmla="*/ 0 w 307"/>
                  <a:gd name="T47" fmla="*/ 0 h 1365"/>
                  <a:gd name="T48" fmla="*/ 0 w 307"/>
                  <a:gd name="T49" fmla="*/ 0 h 1365"/>
                  <a:gd name="T50" fmla="*/ 0 w 307"/>
                  <a:gd name="T51" fmla="*/ 0 h 1365"/>
                  <a:gd name="T52" fmla="*/ 0 w 307"/>
                  <a:gd name="T53" fmla="*/ 0 h 1365"/>
                  <a:gd name="T54" fmla="*/ 0 w 307"/>
                  <a:gd name="T55" fmla="*/ 0 h 1365"/>
                  <a:gd name="T56" fmla="*/ 0 w 307"/>
                  <a:gd name="T57" fmla="*/ 0 h 1365"/>
                  <a:gd name="T58" fmla="*/ 0 w 307"/>
                  <a:gd name="T59" fmla="*/ 0 h 1365"/>
                  <a:gd name="T60" fmla="*/ 0 w 307"/>
                  <a:gd name="T61" fmla="*/ 0 h 1365"/>
                  <a:gd name="T62" fmla="*/ 0 w 307"/>
                  <a:gd name="T63" fmla="*/ 0 h 1365"/>
                  <a:gd name="T64" fmla="*/ 0 w 307"/>
                  <a:gd name="T65" fmla="*/ 0 h 1365"/>
                  <a:gd name="T66" fmla="*/ 0 w 307"/>
                  <a:gd name="T67" fmla="*/ 0 h 1365"/>
                  <a:gd name="T68" fmla="*/ 0 w 307"/>
                  <a:gd name="T69" fmla="*/ 0 h 1365"/>
                  <a:gd name="T70" fmla="*/ 0 w 307"/>
                  <a:gd name="T71" fmla="*/ 0 h 1365"/>
                  <a:gd name="T72" fmla="*/ 0 w 307"/>
                  <a:gd name="T73" fmla="*/ 0 h 1365"/>
                  <a:gd name="T74" fmla="*/ 0 w 307"/>
                  <a:gd name="T75" fmla="*/ 0 h 1365"/>
                  <a:gd name="T76" fmla="*/ 0 w 307"/>
                  <a:gd name="T77" fmla="*/ 0 h 1365"/>
                  <a:gd name="T78" fmla="*/ 0 w 307"/>
                  <a:gd name="T79" fmla="*/ 0 h 1365"/>
                  <a:gd name="T80" fmla="*/ 0 w 307"/>
                  <a:gd name="T81" fmla="*/ 0 h 1365"/>
                  <a:gd name="T82" fmla="*/ 0 w 307"/>
                  <a:gd name="T83" fmla="*/ 0 h 1365"/>
                  <a:gd name="T84" fmla="*/ 0 w 307"/>
                  <a:gd name="T85" fmla="*/ 0 h 13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
                  <a:gd name="T130" fmla="*/ 0 h 1365"/>
                  <a:gd name="T131" fmla="*/ 307 w 307"/>
                  <a:gd name="T132" fmla="*/ 1365 h 13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 h="1365">
                    <a:moveTo>
                      <a:pt x="303" y="71"/>
                    </a:moveTo>
                    <a:lnTo>
                      <a:pt x="287" y="153"/>
                    </a:lnTo>
                    <a:lnTo>
                      <a:pt x="271" y="233"/>
                    </a:lnTo>
                    <a:lnTo>
                      <a:pt x="257" y="311"/>
                    </a:lnTo>
                    <a:lnTo>
                      <a:pt x="243" y="387"/>
                    </a:lnTo>
                    <a:lnTo>
                      <a:pt x="232" y="460"/>
                    </a:lnTo>
                    <a:lnTo>
                      <a:pt x="222" y="530"/>
                    </a:lnTo>
                    <a:lnTo>
                      <a:pt x="212" y="598"/>
                    </a:lnTo>
                    <a:lnTo>
                      <a:pt x="204" y="663"/>
                    </a:lnTo>
                    <a:lnTo>
                      <a:pt x="197" y="725"/>
                    </a:lnTo>
                    <a:lnTo>
                      <a:pt x="191" y="784"/>
                    </a:lnTo>
                    <a:lnTo>
                      <a:pt x="186" y="839"/>
                    </a:lnTo>
                    <a:lnTo>
                      <a:pt x="182" y="890"/>
                    </a:lnTo>
                    <a:lnTo>
                      <a:pt x="178" y="939"/>
                    </a:lnTo>
                    <a:lnTo>
                      <a:pt x="177" y="982"/>
                    </a:lnTo>
                    <a:lnTo>
                      <a:pt x="176" y="1022"/>
                    </a:lnTo>
                    <a:lnTo>
                      <a:pt x="175" y="1058"/>
                    </a:lnTo>
                    <a:lnTo>
                      <a:pt x="173" y="1095"/>
                    </a:lnTo>
                    <a:lnTo>
                      <a:pt x="170" y="1131"/>
                    </a:lnTo>
                    <a:lnTo>
                      <a:pt x="163" y="1168"/>
                    </a:lnTo>
                    <a:lnTo>
                      <a:pt x="156" y="1206"/>
                    </a:lnTo>
                    <a:lnTo>
                      <a:pt x="146" y="1241"/>
                    </a:lnTo>
                    <a:lnTo>
                      <a:pt x="135" y="1274"/>
                    </a:lnTo>
                    <a:lnTo>
                      <a:pt x="122" y="1303"/>
                    </a:lnTo>
                    <a:lnTo>
                      <a:pt x="110" y="1328"/>
                    </a:lnTo>
                    <a:lnTo>
                      <a:pt x="103" y="1339"/>
                    </a:lnTo>
                    <a:lnTo>
                      <a:pt x="97" y="1348"/>
                    </a:lnTo>
                    <a:lnTo>
                      <a:pt x="91" y="1355"/>
                    </a:lnTo>
                    <a:lnTo>
                      <a:pt x="85" y="1360"/>
                    </a:lnTo>
                    <a:lnTo>
                      <a:pt x="78" y="1364"/>
                    </a:lnTo>
                    <a:lnTo>
                      <a:pt x="72" y="1365"/>
                    </a:lnTo>
                    <a:lnTo>
                      <a:pt x="66" y="1365"/>
                    </a:lnTo>
                    <a:lnTo>
                      <a:pt x="60" y="1362"/>
                    </a:lnTo>
                    <a:lnTo>
                      <a:pt x="55" y="1357"/>
                    </a:lnTo>
                    <a:lnTo>
                      <a:pt x="50" y="1349"/>
                    </a:lnTo>
                    <a:lnTo>
                      <a:pt x="45" y="1338"/>
                    </a:lnTo>
                    <a:lnTo>
                      <a:pt x="40" y="1325"/>
                    </a:lnTo>
                    <a:lnTo>
                      <a:pt x="36" y="1309"/>
                    </a:lnTo>
                    <a:lnTo>
                      <a:pt x="32" y="1289"/>
                    </a:lnTo>
                    <a:lnTo>
                      <a:pt x="30" y="1268"/>
                    </a:lnTo>
                    <a:lnTo>
                      <a:pt x="27" y="1242"/>
                    </a:lnTo>
                    <a:lnTo>
                      <a:pt x="22" y="1183"/>
                    </a:lnTo>
                    <a:lnTo>
                      <a:pt x="17" y="1118"/>
                    </a:lnTo>
                    <a:lnTo>
                      <a:pt x="14" y="1050"/>
                    </a:lnTo>
                    <a:lnTo>
                      <a:pt x="9" y="977"/>
                    </a:lnTo>
                    <a:lnTo>
                      <a:pt x="6" y="902"/>
                    </a:lnTo>
                    <a:lnTo>
                      <a:pt x="2" y="826"/>
                    </a:lnTo>
                    <a:lnTo>
                      <a:pt x="1" y="750"/>
                    </a:lnTo>
                    <a:lnTo>
                      <a:pt x="0" y="674"/>
                    </a:lnTo>
                    <a:lnTo>
                      <a:pt x="0" y="599"/>
                    </a:lnTo>
                    <a:lnTo>
                      <a:pt x="1" y="527"/>
                    </a:lnTo>
                    <a:lnTo>
                      <a:pt x="4" y="459"/>
                    </a:lnTo>
                    <a:lnTo>
                      <a:pt x="9" y="396"/>
                    </a:lnTo>
                    <a:lnTo>
                      <a:pt x="11" y="366"/>
                    </a:lnTo>
                    <a:lnTo>
                      <a:pt x="15" y="338"/>
                    </a:lnTo>
                    <a:lnTo>
                      <a:pt x="19" y="311"/>
                    </a:lnTo>
                    <a:lnTo>
                      <a:pt x="24" y="287"/>
                    </a:lnTo>
                    <a:lnTo>
                      <a:pt x="29" y="265"/>
                    </a:lnTo>
                    <a:lnTo>
                      <a:pt x="34" y="243"/>
                    </a:lnTo>
                    <a:lnTo>
                      <a:pt x="40" y="225"/>
                    </a:lnTo>
                    <a:lnTo>
                      <a:pt x="46" y="208"/>
                    </a:lnTo>
                    <a:lnTo>
                      <a:pt x="53" y="195"/>
                    </a:lnTo>
                    <a:lnTo>
                      <a:pt x="61" y="181"/>
                    </a:lnTo>
                    <a:lnTo>
                      <a:pt x="70" y="166"/>
                    </a:lnTo>
                    <a:lnTo>
                      <a:pt x="78" y="152"/>
                    </a:lnTo>
                    <a:lnTo>
                      <a:pt x="98" y="125"/>
                    </a:lnTo>
                    <a:lnTo>
                      <a:pt x="121" y="100"/>
                    </a:lnTo>
                    <a:lnTo>
                      <a:pt x="143" y="76"/>
                    </a:lnTo>
                    <a:lnTo>
                      <a:pt x="167" y="55"/>
                    </a:lnTo>
                    <a:lnTo>
                      <a:pt x="191" y="36"/>
                    </a:lnTo>
                    <a:lnTo>
                      <a:pt x="214" y="21"/>
                    </a:lnTo>
                    <a:lnTo>
                      <a:pt x="224" y="15"/>
                    </a:lnTo>
                    <a:lnTo>
                      <a:pt x="236" y="10"/>
                    </a:lnTo>
                    <a:lnTo>
                      <a:pt x="246" y="5"/>
                    </a:lnTo>
                    <a:lnTo>
                      <a:pt x="256" y="2"/>
                    </a:lnTo>
                    <a:lnTo>
                      <a:pt x="264" y="0"/>
                    </a:lnTo>
                    <a:lnTo>
                      <a:pt x="273" y="0"/>
                    </a:lnTo>
                    <a:lnTo>
                      <a:pt x="281" y="0"/>
                    </a:lnTo>
                    <a:lnTo>
                      <a:pt x="288" y="2"/>
                    </a:lnTo>
                    <a:lnTo>
                      <a:pt x="293" y="5"/>
                    </a:lnTo>
                    <a:lnTo>
                      <a:pt x="298" y="10"/>
                    </a:lnTo>
                    <a:lnTo>
                      <a:pt x="302" y="16"/>
                    </a:lnTo>
                    <a:lnTo>
                      <a:pt x="306" y="24"/>
                    </a:lnTo>
                    <a:lnTo>
                      <a:pt x="307" y="32"/>
                    </a:lnTo>
                    <a:lnTo>
                      <a:pt x="307" y="44"/>
                    </a:lnTo>
                    <a:lnTo>
                      <a:pt x="306" y="56"/>
                    </a:lnTo>
                    <a:lnTo>
                      <a:pt x="303" y="7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50" name="Freeform 93">
                <a:extLst>
                  <a:ext uri="{FF2B5EF4-FFF2-40B4-BE49-F238E27FC236}">
                    <a16:creationId xmlns:a16="http://schemas.microsoft.com/office/drawing/2014/main" xmlns="" id="{DB58429F-025D-F68A-CA23-4679B83623AB}"/>
                  </a:ext>
                </a:extLst>
              </p:cNvPr>
              <p:cNvSpPr>
                <a:spLocks/>
              </p:cNvSpPr>
              <p:nvPr/>
            </p:nvSpPr>
            <p:spPr bwMode="auto">
              <a:xfrm>
                <a:off x="2091" y="2341"/>
                <a:ext cx="52" cy="239"/>
              </a:xfrm>
              <a:custGeom>
                <a:avLst/>
                <a:gdLst>
                  <a:gd name="T0" fmla="*/ 0 w 262"/>
                  <a:gd name="T1" fmla="*/ 0 h 1195"/>
                  <a:gd name="T2" fmla="*/ 0 w 262"/>
                  <a:gd name="T3" fmla="*/ 0 h 1195"/>
                  <a:gd name="T4" fmla="*/ 0 w 262"/>
                  <a:gd name="T5" fmla="*/ 0 h 1195"/>
                  <a:gd name="T6" fmla="*/ 0 w 262"/>
                  <a:gd name="T7" fmla="*/ 0 h 1195"/>
                  <a:gd name="T8" fmla="*/ 0 w 262"/>
                  <a:gd name="T9" fmla="*/ 0 h 1195"/>
                  <a:gd name="T10" fmla="*/ 0 w 262"/>
                  <a:gd name="T11" fmla="*/ 0 h 1195"/>
                  <a:gd name="T12" fmla="*/ 0 w 262"/>
                  <a:gd name="T13" fmla="*/ 0 h 1195"/>
                  <a:gd name="T14" fmla="*/ 0 w 262"/>
                  <a:gd name="T15" fmla="*/ 0 h 1195"/>
                  <a:gd name="T16" fmla="*/ 0 w 262"/>
                  <a:gd name="T17" fmla="*/ 0 h 1195"/>
                  <a:gd name="T18" fmla="*/ 0 w 262"/>
                  <a:gd name="T19" fmla="*/ 0 h 1195"/>
                  <a:gd name="T20" fmla="*/ 0 w 262"/>
                  <a:gd name="T21" fmla="*/ 0 h 1195"/>
                  <a:gd name="T22" fmla="*/ 0 w 262"/>
                  <a:gd name="T23" fmla="*/ 0 h 1195"/>
                  <a:gd name="T24" fmla="*/ 0 w 262"/>
                  <a:gd name="T25" fmla="*/ 0 h 1195"/>
                  <a:gd name="T26" fmla="*/ 0 w 262"/>
                  <a:gd name="T27" fmla="*/ 0 h 1195"/>
                  <a:gd name="T28" fmla="*/ 0 w 262"/>
                  <a:gd name="T29" fmla="*/ 0 h 1195"/>
                  <a:gd name="T30" fmla="*/ 0 w 262"/>
                  <a:gd name="T31" fmla="*/ 0 h 1195"/>
                  <a:gd name="T32" fmla="*/ 0 w 262"/>
                  <a:gd name="T33" fmla="*/ 0 h 1195"/>
                  <a:gd name="T34" fmla="*/ 0 w 262"/>
                  <a:gd name="T35" fmla="*/ 0 h 1195"/>
                  <a:gd name="T36" fmla="*/ 0 w 262"/>
                  <a:gd name="T37" fmla="*/ 0 h 1195"/>
                  <a:gd name="T38" fmla="*/ 0 w 262"/>
                  <a:gd name="T39" fmla="*/ 0 h 1195"/>
                  <a:gd name="T40" fmla="*/ 0 w 262"/>
                  <a:gd name="T41" fmla="*/ 0 h 1195"/>
                  <a:gd name="T42" fmla="*/ 0 w 262"/>
                  <a:gd name="T43" fmla="*/ 0 h 1195"/>
                  <a:gd name="T44" fmla="*/ 0 w 262"/>
                  <a:gd name="T45" fmla="*/ 0 h 1195"/>
                  <a:gd name="T46" fmla="*/ 0 w 262"/>
                  <a:gd name="T47" fmla="*/ 0 h 1195"/>
                  <a:gd name="T48" fmla="*/ 0 w 262"/>
                  <a:gd name="T49" fmla="*/ 0 h 1195"/>
                  <a:gd name="T50" fmla="*/ 0 w 262"/>
                  <a:gd name="T51" fmla="*/ 0 h 1195"/>
                  <a:gd name="T52" fmla="*/ 0 w 262"/>
                  <a:gd name="T53" fmla="*/ 0 h 1195"/>
                  <a:gd name="T54" fmla="*/ 0 w 262"/>
                  <a:gd name="T55" fmla="*/ 0 h 1195"/>
                  <a:gd name="T56" fmla="*/ 0 w 262"/>
                  <a:gd name="T57" fmla="*/ 0 h 1195"/>
                  <a:gd name="T58" fmla="*/ 0 w 262"/>
                  <a:gd name="T59" fmla="*/ 0 h 1195"/>
                  <a:gd name="T60" fmla="*/ 0 w 262"/>
                  <a:gd name="T61" fmla="*/ 0 h 1195"/>
                  <a:gd name="T62" fmla="*/ 0 w 262"/>
                  <a:gd name="T63" fmla="*/ 0 h 1195"/>
                  <a:gd name="T64" fmla="*/ 0 w 262"/>
                  <a:gd name="T65" fmla="*/ 0 h 1195"/>
                  <a:gd name="T66" fmla="*/ 0 w 262"/>
                  <a:gd name="T67" fmla="*/ 0 h 1195"/>
                  <a:gd name="T68" fmla="*/ 0 w 262"/>
                  <a:gd name="T69" fmla="*/ 0 h 1195"/>
                  <a:gd name="T70" fmla="*/ 0 w 262"/>
                  <a:gd name="T71" fmla="*/ 0 h 1195"/>
                  <a:gd name="T72" fmla="*/ 0 w 262"/>
                  <a:gd name="T73" fmla="*/ 0 h 1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1195"/>
                  <a:gd name="T113" fmla="*/ 262 w 262"/>
                  <a:gd name="T114" fmla="*/ 1195 h 1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1195">
                    <a:moveTo>
                      <a:pt x="262" y="190"/>
                    </a:moveTo>
                    <a:lnTo>
                      <a:pt x="250" y="292"/>
                    </a:lnTo>
                    <a:lnTo>
                      <a:pt x="239" y="390"/>
                    </a:lnTo>
                    <a:lnTo>
                      <a:pt x="225" y="485"/>
                    </a:lnTo>
                    <a:lnTo>
                      <a:pt x="213" y="576"/>
                    </a:lnTo>
                    <a:lnTo>
                      <a:pt x="200" y="662"/>
                    </a:lnTo>
                    <a:lnTo>
                      <a:pt x="192" y="743"/>
                    </a:lnTo>
                    <a:lnTo>
                      <a:pt x="188" y="783"/>
                    </a:lnTo>
                    <a:lnTo>
                      <a:pt x="184" y="820"/>
                    </a:lnTo>
                    <a:lnTo>
                      <a:pt x="183" y="857"/>
                    </a:lnTo>
                    <a:lnTo>
                      <a:pt x="182" y="892"/>
                    </a:lnTo>
                    <a:lnTo>
                      <a:pt x="180" y="926"/>
                    </a:lnTo>
                    <a:lnTo>
                      <a:pt x="177" y="963"/>
                    </a:lnTo>
                    <a:lnTo>
                      <a:pt x="172" y="999"/>
                    </a:lnTo>
                    <a:lnTo>
                      <a:pt x="163" y="1036"/>
                    </a:lnTo>
                    <a:lnTo>
                      <a:pt x="154" y="1071"/>
                    </a:lnTo>
                    <a:lnTo>
                      <a:pt x="143" y="1104"/>
                    </a:lnTo>
                    <a:lnTo>
                      <a:pt x="132" y="1134"/>
                    </a:lnTo>
                    <a:lnTo>
                      <a:pt x="119" y="1159"/>
                    </a:lnTo>
                    <a:lnTo>
                      <a:pt x="113" y="1169"/>
                    </a:lnTo>
                    <a:lnTo>
                      <a:pt x="107" y="1177"/>
                    </a:lnTo>
                    <a:lnTo>
                      <a:pt x="101" y="1185"/>
                    </a:lnTo>
                    <a:lnTo>
                      <a:pt x="94" y="1190"/>
                    </a:lnTo>
                    <a:lnTo>
                      <a:pt x="88" y="1194"/>
                    </a:lnTo>
                    <a:lnTo>
                      <a:pt x="82" y="1195"/>
                    </a:lnTo>
                    <a:lnTo>
                      <a:pt x="76" y="1195"/>
                    </a:lnTo>
                    <a:lnTo>
                      <a:pt x="69" y="1192"/>
                    </a:lnTo>
                    <a:lnTo>
                      <a:pt x="64" y="1186"/>
                    </a:lnTo>
                    <a:lnTo>
                      <a:pt x="58" y="1179"/>
                    </a:lnTo>
                    <a:lnTo>
                      <a:pt x="53" y="1167"/>
                    </a:lnTo>
                    <a:lnTo>
                      <a:pt x="49" y="1154"/>
                    </a:lnTo>
                    <a:lnTo>
                      <a:pt x="44" y="1137"/>
                    </a:lnTo>
                    <a:lnTo>
                      <a:pt x="41" y="1119"/>
                    </a:lnTo>
                    <a:lnTo>
                      <a:pt x="37" y="1095"/>
                    </a:lnTo>
                    <a:lnTo>
                      <a:pt x="34" y="1069"/>
                    </a:lnTo>
                    <a:lnTo>
                      <a:pt x="26" y="958"/>
                    </a:lnTo>
                    <a:lnTo>
                      <a:pt x="18" y="843"/>
                    </a:lnTo>
                    <a:lnTo>
                      <a:pt x="12" y="729"/>
                    </a:lnTo>
                    <a:lnTo>
                      <a:pt x="7" y="618"/>
                    </a:lnTo>
                    <a:lnTo>
                      <a:pt x="5" y="512"/>
                    </a:lnTo>
                    <a:lnTo>
                      <a:pt x="2" y="416"/>
                    </a:lnTo>
                    <a:lnTo>
                      <a:pt x="0" y="330"/>
                    </a:lnTo>
                    <a:lnTo>
                      <a:pt x="0" y="259"/>
                    </a:lnTo>
                    <a:lnTo>
                      <a:pt x="1" y="221"/>
                    </a:lnTo>
                    <a:lnTo>
                      <a:pt x="2" y="186"/>
                    </a:lnTo>
                    <a:lnTo>
                      <a:pt x="6" y="155"/>
                    </a:lnTo>
                    <a:lnTo>
                      <a:pt x="11" y="126"/>
                    </a:lnTo>
                    <a:lnTo>
                      <a:pt x="17" y="103"/>
                    </a:lnTo>
                    <a:lnTo>
                      <a:pt x="24" y="80"/>
                    </a:lnTo>
                    <a:lnTo>
                      <a:pt x="33" y="62"/>
                    </a:lnTo>
                    <a:lnTo>
                      <a:pt x="42" y="45"/>
                    </a:lnTo>
                    <a:lnTo>
                      <a:pt x="52" y="32"/>
                    </a:lnTo>
                    <a:lnTo>
                      <a:pt x="63" y="20"/>
                    </a:lnTo>
                    <a:lnTo>
                      <a:pt x="74" y="12"/>
                    </a:lnTo>
                    <a:lnTo>
                      <a:pt x="86" y="5"/>
                    </a:lnTo>
                    <a:lnTo>
                      <a:pt x="98" y="2"/>
                    </a:lnTo>
                    <a:lnTo>
                      <a:pt x="111" y="0"/>
                    </a:lnTo>
                    <a:lnTo>
                      <a:pt x="123" y="0"/>
                    </a:lnTo>
                    <a:lnTo>
                      <a:pt x="136" y="2"/>
                    </a:lnTo>
                    <a:lnTo>
                      <a:pt x="148" y="5"/>
                    </a:lnTo>
                    <a:lnTo>
                      <a:pt x="160" y="10"/>
                    </a:lnTo>
                    <a:lnTo>
                      <a:pt x="173" y="18"/>
                    </a:lnTo>
                    <a:lnTo>
                      <a:pt x="185" y="25"/>
                    </a:lnTo>
                    <a:lnTo>
                      <a:pt x="197" y="35"/>
                    </a:lnTo>
                    <a:lnTo>
                      <a:pt x="207" y="45"/>
                    </a:lnTo>
                    <a:lnTo>
                      <a:pt x="218" y="58"/>
                    </a:lnTo>
                    <a:lnTo>
                      <a:pt x="227" y="70"/>
                    </a:lnTo>
                    <a:lnTo>
                      <a:pt x="235" y="83"/>
                    </a:lnTo>
                    <a:lnTo>
                      <a:pt x="243" y="98"/>
                    </a:lnTo>
                    <a:lnTo>
                      <a:pt x="249" y="111"/>
                    </a:lnTo>
                    <a:lnTo>
                      <a:pt x="254" y="126"/>
                    </a:lnTo>
                    <a:lnTo>
                      <a:pt x="258" y="143"/>
                    </a:lnTo>
                    <a:lnTo>
                      <a:pt x="260" y="158"/>
                    </a:lnTo>
                    <a:lnTo>
                      <a:pt x="262" y="174"/>
                    </a:lnTo>
                    <a:lnTo>
                      <a:pt x="262" y="190"/>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51" name="Freeform 94">
                <a:extLst>
                  <a:ext uri="{FF2B5EF4-FFF2-40B4-BE49-F238E27FC236}">
                    <a16:creationId xmlns:a16="http://schemas.microsoft.com/office/drawing/2014/main" xmlns="" id="{417C5EDF-8E3B-69AB-776E-7816ECCEE243}"/>
                  </a:ext>
                </a:extLst>
              </p:cNvPr>
              <p:cNvSpPr>
                <a:spLocks/>
              </p:cNvSpPr>
              <p:nvPr/>
            </p:nvSpPr>
            <p:spPr bwMode="auto">
              <a:xfrm>
                <a:off x="3546" y="2132"/>
                <a:ext cx="1195" cy="510"/>
              </a:xfrm>
              <a:custGeom>
                <a:avLst/>
                <a:gdLst>
                  <a:gd name="T0" fmla="*/ 0 w 5972"/>
                  <a:gd name="T1" fmla="*/ 0 h 2547"/>
                  <a:gd name="T2" fmla="*/ 0 w 5972"/>
                  <a:gd name="T3" fmla="*/ 0 h 2547"/>
                  <a:gd name="T4" fmla="*/ 0 w 5972"/>
                  <a:gd name="T5" fmla="*/ 0 h 2547"/>
                  <a:gd name="T6" fmla="*/ 0 w 5972"/>
                  <a:gd name="T7" fmla="*/ 0 h 2547"/>
                  <a:gd name="T8" fmla="*/ 0 w 5972"/>
                  <a:gd name="T9" fmla="*/ 0 h 2547"/>
                  <a:gd name="T10" fmla="*/ 0 w 5972"/>
                  <a:gd name="T11" fmla="*/ 0 h 2547"/>
                  <a:gd name="T12" fmla="*/ 0 w 5972"/>
                  <a:gd name="T13" fmla="*/ 0 h 2547"/>
                  <a:gd name="T14" fmla="*/ 0 w 5972"/>
                  <a:gd name="T15" fmla="*/ 0 h 2547"/>
                  <a:gd name="T16" fmla="*/ 0 w 5972"/>
                  <a:gd name="T17" fmla="*/ 0 h 2547"/>
                  <a:gd name="T18" fmla="*/ 0 w 5972"/>
                  <a:gd name="T19" fmla="*/ 0 h 2547"/>
                  <a:gd name="T20" fmla="*/ 0 w 5972"/>
                  <a:gd name="T21" fmla="*/ 0 h 2547"/>
                  <a:gd name="T22" fmla="*/ 0 w 5972"/>
                  <a:gd name="T23" fmla="*/ 0 h 2547"/>
                  <a:gd name="T24" fmla="*/ 0 w 5972"/>
                  <a:gd name="T25" fmla="*/ 0 h 2547"/>
                  <a:gd name="T26" fmla="*/ 0 w 5972"/>
                  <a:gd name="T27" fmla="*/ 0 h 2547"/>
                  <a:gd name="T28" fmla="*/ 0 w 5972"/>
                  <a:gd name="T29" fmla="*/ 0 h 2547"/>
                  <a:gd name="T30" fmla="*/ 0 w 5972"/>
                  <a:gd name="T31" fmla="*/ 0 h 2547"/>
                  <a:gd name="T32" fmla="*/ 0 w 5972"/>
                  <a:gd name="T33" fmla="*/ 0 h 2547"/>
                  <a:gd name="T34" fmla="*/ 0 w 5972"/>
                  <a:gd name="T35" fmla="*/ 0 h 2547"/>
                  <a:gd name="T36" fmla="*/ 0 w 5972"/>
                  <a:gd name="T37" fmla="*/ 0 h 2547"/>
                  <a:gd name="T38" fmla="*/ 0 w 5972"/>
                  <a:gd name="T39" fmla="*/ 0 h 2547"/>
                  <a:gd name="T40" fmla="*/ 0 w 5972"/>
                  <a:gd name="T41" fmla="*/ 0 h 2547"/>
                  <a:gd name="T42" fmla="*/ 0 w 5972"/>
                  <a:gd name="T43" fmla="*/ 0 h 2547"/>
                  <a:gd name="T44" fmla="*/ 0 w 5972"/>
                  <a:gd name="T45" fmla="*/ 0 h 2547"/>
                  <a:gd name="T46" fmla="*/ 0 w 5972"/>
                  <a:gd name="T47" fmla="*/ 0 h 2547"/>
                  <a:gd name="T48" fmla="*/ 0 w 5972"/>
                  <a:gd name="T49" fmla="*/ 0 h 2547"/>
                  <a:gd name="T50" fmla="*/ 0 w 5972"/>
                  <a:gd name="T51" fmla="*/ 0 h 2547"/>
                  <a:gd name="T52" fmla="*/ 0 w 5972"/>
                  <a:gd name="T53" fmla="*/ 0 h 2547"/>
                  <a:gd name="T54" fmla="*/ 0 w 5972"/>
                  <a:gd name="T55" fmla="*/ 0 h 2547"/>
                  <a:gd name="T56" fmla="*/ 0 w 5972"/>
                  <a:gd name="T57" fmla="*/ 0 h 2547"/>
                  <a:gd name="T58" fmla="*/ 0 w 5972"/>
                  <a:gd name="T59" fmla="*/ 0 h 2547"/>
                  <a:gd name="T60" fmla="*/ 0 w 5972"/>
                  <a:gd name="T61" fmla="*/ 0 h 2547"/>
                  <a:gd name="T62" fmla="*/ 0 w 5972"/>
                  <a:gd name="T63" fmla="*/ 0 h 2547"/>
                  <a:gd name="T64" fmla="*/ 0 w 5972"/>
                  <a:gd name="T65" fmla="*/ 0 h 2547"/>
                  <a:gd name="T66" fmla="*/ 0 w 5972"/>
                  <a:gd name="T67" fmla="*/ 0 h 2547"/>
                  <a:gd name="T68" fmla="*/ 0 w 5972"/>
                  <a:gd name="T69" fmla="*/ 0 h 2547"/>
                  <a:gd name="T70" fmla="*/ 0 w 5972"/>
                  <a:gd name="T71" fmla="*/ 0 h 2547"/>
                  <a:gd name="T72" fmla="*/ 0 w 5972"/>
                  <a:gd name="T73" fmla="*/ 0 h 2547"/>
                  <a:gd name="T74" fmla="*/ 0 w 5972"/>
                  <a:gd name="T75" fmla="*/ 0 h 2547"/>
                  <a:gd name="T76" fmla="*/ 0 w 5972"/>
                  <a:gd name="T77" fmla="*/ 0 h 2547"/>
                  <a:gd name="T78" fmla="*/ 0 w 5972"/>
                  <a:gd name="T79" fmla="*/ 0 h 2547"/>
                  <a:gd name="T80" fmla="*/ 0 w 5972"/>
                  <a:gd name="T81" fmla="*/ 0 h 2547"/>
                  <a:gd name="T82" fmla="*/ 0 w 5972"/>
                  <a:gd name="T83" fmla="*/ 0 h 2547"/>
                  <a:gd name="T84" fmla="*/ 0 w 5972"/>
                  <a:gd name="T85" fmla="*/ 0 h 2547"/>
                  <a:gd name="T86" fmla="*/ 0 w 5972"/>
                  <a:gd name="T87" fmla="*/ 0 h 2547"/>
                  <a:gd name="T88" fmla="*/ 0 w 5972"/>
                  <a:gd name="T89" fmla="*/ 0 h 2547"/>
                  <a:gd name="T90" fmla="*/ 0 w 5972"/>
                  <a:gd name="T91" fmla="*/ 0 h 2547"/>
                  <a:gd name="T92" fmla="*/ 0 w 5972"/>
                  <a:gd name="T93" fmla="*/ 0 h 2547"/>
                  <a:gd name="T94" fmla="*/ 0 w 5972"/>
                  <a:gd name="T95" fmla="*/ 0 h 2547"/>
                  <a:gd name="T96" fmla="*/ 0 w 5972"/>
                  <a:gd name="T97" fmla="*/ 0 h 2547"/>
                  <a:gd name="T98" fmla="*/ 0 w 5972"/>
                  <a:gd name="T99" fmla="*/ 0 h 2547"/>
                  <a:gd name="T100" fmla="*/ 0 w 5972"/>
                  <a:gd name="T101" fmla="*/ 0 h 2547"/>
                  <a:gd name="T102" fmla="*/ 0 w 5972"/>
                  <a:gd name="T103" fmla="*/ 0 h 2547"/>
                  <a:gd name="T104" fmla="*/ 0 w 5972"/>
                  <a:gd name="T105" fmla="*/ 0 h 2547"/>
                  <a:gd name="T106" fmla="*/ 0 w 5972"/>
                  <a:gd name="T107" fmla="*/ 0 h 2547"/>
                  <a:gd name="T108" fmla="*/ 0 w 5972"/>
                  <a:gd name="T109" fmla="*/ 0 h 2547"/>
                  <a:gd name="T110" fmla="*/ 0 w 5972"/>
                  <a:gd name="T111" fmla="*/ 0 h 2547"/>
                  <a:gd name="T112" fmla="*/ 0 w 5972"/>
                  <a:gd name="T113" fmla="*/ 0 h 2547"/>
                  <a:gd name="T114" fmla="*/ 0 w 5972"/>
                  <a:gd name="T115" fmla="*/ 0 h 2547"/>
                  <a:gd name="T116" fmla="*/ 0 w 5972"/>
                  <a:gd name="T117" fmla="*/ 0 h 2547"/>
                  <a:gd name="T118" fmla="*/ 0 w 5972"/>
                  <a:gd name="T119" fmla="*/ 0 h 2547"/>
                  <a:gd name="T120" fmla="*/ 0 w 5972"/>
                  <a:gd name="T121" fmla="*/ 0 h 2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72"/>
                  <a:gd name="T184" fmla="*/ 0 h 2547"/>
                  <a:gd name="T185" fmla="*/ 5972 w 5972"/>
                  <a:gd name="T186" fmla="*/ 2547 h 25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72" h="2547">
                    <a:moveTo>
                      <a:pt x="976" y="0"/>
                    </a:moveTo>
                    <a:lnTo>
                      <a:pt x="1112" y="0"/>
                    </a:lnTo>
                    <a:lnTo>
                      <a:pt x="1249" y="2"/>
                    </a:lnTo>
                    <a:lnTo>
                      <a:pt x="1392" y="4"/>
                    </a:lnTo>
                    <a:lnTo>
                      <a:pt x="1535" y="8"/>
                    </a:lnTo>
                    <a:lnTo>
                      <a:pt x="1681" y="13"/>
                    </a:lnTo>
                    <a:lnTo>
                      <a:pt x="1830" y="22"/>
                    </a:lnTo>
                    <a:lnTo>
                      <a:pt x="1904" y="25"/>
                    </a:lnTo>
                    <a:lnTo>
                      <a:pt x="1979" y="32"/>
                    </a:lnTo>
                    <a:lnTo>
                      <a:pt x="2055" y="38"/>
                    </a:lnTo>
                    <a:lnTo>
                      <a:pt x="2130" y="44"/>
                    </a:lnTo>
                    <a:lnTo>
                      <a:pt x="2206" y="53"/>
                    </a:lnTo>
                    <a:lnTo>
                      <a:pt x="2283" y="62"/>
                    </a:lnTo>
                    <a:lnTo>
                      <a:pt x="2359" y="70"/>
                    </a:lnTo>
                    <a:lnTo>
                      <a:pt x="2436" y="82"/>
                    </a:lnTo>
                    <a:lnTo>
                      <a:pt x="2512" y="93"/>
                    </a:lnTo>
                    <a:lnTo>
                      <a:pt x="2588" y="105"/>
                    </a:lnTo>
                    <a:lnTo>
                      <a:pt x="2666" y="119"/>
                    </a:lnTo>
                    <a:lnTo>
                      <a:pt x="2742" y="134"/>
                    </a:lnTo>
                    <a:lnTo>
                      <a:pt x="2818" y="149"/>
                    </a:lnTo>
                    <a:lnTo>
                      <a:pt x="2895" y="166"/>
                    </a:lnTo>
                    <a:lnTo>
                      <a:pt x="2971" y="185"/>
                    </a:lnTo>
                    <a:lnTo>
                      <a:pt x="3047" y="205"/>
                    </a:lnTo>
                    <a:lnTo>
                      <a:pt x="3122" y="225"/>
                    </a:lnTo>
                    <a:lnTo>
                      <a:pt x="3198" y="248"/>
                    </a:lnTo>
                    <a:lnTo>
                      <a:pt x="3273" y="271"/>
                    </a:lnTo>
                    <a:lnTo>
                      <a:pt x="3348" y="296"/>
                    </a:lnTo>
                    <a:lnTo>
                      <a:pt x="3424" y="324"/>
                    </a:lnTo>
                    <a:lnTo>
                      <a:pt x="3503" y="354"/>
                    </a:lnTo>
                    <a:lnTo>
                      <a:pt x="3585" y="386"/>
                    </a:lnTo>
                    <a:lnTo>
                      <a:pt x="3669" y="421"/>
                    </a:lnTo>
                    <a:lnTo>
                      <a:pt x="3755" y="460"/>
                    </a:lnTo>
                    <a:lnTo>
                      <a:pt x="3844" y="500"/>
                    </a:lnTo>
                    <a:lnTo>
                      <a:pt x="3932" y="542"/>
                    </a:lnTo>
                    <a:lnTo>
                      <a:pt x="4023" y="588"/>
                    </a:lnTo>
                    <a:lnTo>
                      <a:pt x="4116" y="637"/>
                    </a:lnTo>
                    <a:lnTo>
                      <a:pt x="4209" y="688"/>
                    </a:lnTo>
                    <a:lnTo>
                      <a:pt x="4303" y="742"/>
                    </a:lnTo>
                    <a:lnTo>
                      <a:pt x="4396" y="798"/>
                    </a:lnTo>
                    <a:lnTo>
                      <a:pt x="4491" y="857"/>
                    </a:lnTo>
                    <a:lnTo>
                      <a:pt x="4585" y="919"/>
                    </a:lnTo>
                    <a:lnTo>
                      <a:pt x="4678" y="984"/>
                    </a:lnTo>
                    <a:lnTo>
                      <a:pt x="4772" y="1051"/>
                    </a:lnTo>
                    <a:lnTo>
                      <a:pt x="4863" y="1121"/>
                    </a:lnTo>
                    <a:lnTo>
                      <a:pt x="4954" y="1194"/>
                    </a:lnTo>
                    <a:lnTo>
                      <a:pt x="5044" y="1270"/>
                    </a:lnTo>
                    <a:lnTo>
                      <a:pt x="5131" y="1347"/>
                    </a:lnTo>
                    <a:lnTo>
                      <a:pt x="5217" y="1428"/>
                    </a:lnTo>
                    <a:lnTo>
                      <a:pt x="5301" y="1513"/>
                    </a:lnTo>
                    <a:lnTo>
                      <a:pt x="5382" y="1599"/>
                    </a:lnTo>
                    <a:lnTo>
                      <a:pt x="5461" y="1689"/>
                    </a:lnTo>
                    <a:lnTo>
                      <a:pt x="5537" y="1782"/>
                    </a:lnTo>
                    <a:lnTo>
                      <a:pt x="5609" y="1876"/>
                    </a:lnTo>
                    <a:lnTo>
                      <a:pt x="5678" y="1974"/>
                    </a:lnTo>
                    <a:lnTo>
                      <a:pt x="5743" y="2075"/>
                    </a:lnTo>
                    <a:lnTo>
                      <a:pt x="5804" y="2178"/>
                    </a:lnTo>
                    <a:lnTo>
                      <a:pt x="5861" y="2285"/>
                    </a:lnTo>
                    <a:lnTo>
                      <a:pt x="5914" y="2394"/>
                    </a:lnTo>
                    <a:lnTo>
                      <a:pt x="5961" y="2505"/>
                    </a:lnTo>
                    <a:lnTo>
                      <a:pt x="5965" y="2513"/>
                    </a:lnTo>
                    <a:lnTo>
                      <a:pt x="5970" y="2527"/>
                    </a:lnTo>
                    <a:lnTo>
                      <a:pt x="5972" y="2535"/>
                    </a:lnTo>
                    <a:lnTo>
                      <a:pt x="5972" y="2542"/>
                    </a:lnTo>
                    <a:lnTo>
                      <a:pt x="5971" y="2544"/>
                    </a:lnTo>
                    <a:lnTo>
                      <a:pt x="5970" y="2545"/>
                    </a:lnTo>
                    <a:lnTo>
                      <a:pt x="5967" y="2547"/>
                    </a:lnTo>
                    <a:lnTo>
                      <a:pt x="5965" y="2547"/>
                    </a:lnTo>
                    <a:lnTo>
                      <a:pt x="5961" y="2547"/>
                    </a:lnTo>
                    <a:lnTo>
                      <a:pt x="5955" y="2544"/>
                    </a:lnTo>
                    <a:lnTo>
                      <a:pt x="5949" y="2540"/>
                    </a:lnTo>
                    <a:lnTo>
                      <a:pt x="5941" y="2535"/>
                    </a:lnTo>
                    <a:lnTo>
                      <a:pt x="5922" y="2522"/>
                    </a:lnTo>
                    <a:lnTo>
                      <a:pt x="5897" y="2499"/>
                    </a:lnTo>
                    <a:lnTo>
                      <a:pt x="5865" y="2469"/>
                    </a:lnTo>
                    <a:lnTo>
                      <a:pt x="5825" y="2429"/>
                    </a:lnTo>
                    <a:lnTo>
                      <a:pt x="5776" y="2379"/>
                    </a:lnTo>
                    <a:lnTo>
                      <a:pt x="5719" y="2318"/>
                    </a:lnTo>
                    <a:lnTo>
                      <a:pt x="5610" y="2193"/>
                    </a:lnTo>
                    <a:lnTo>
                      <a:pt x="5523" y="2091"/>
                    </a:lnTo>
                    <a:lnTo>
                      <a:pt x="5453" y="2009"/>
                    </a:lnTo>
                    <a:lnTo>
                      <a:pt x="5396" y="1944"/>
                    </a:lnTo>
                    <a:lnTo>
                      <a:pt x="5370" y="1916"/>
                    </a:lnTo>
                    <a:lnTo>
                      <a:pt x="5345" y="1893"/>
                    </a:lnTo>
                    <a:lnTo>
                      <a:pt x="5320" y="1873"/>
                    </a:lnTo>
                    <a:lnTo>
                      <a:pt x="5295" y="1854"/>
                    </a:lnTo>
                    <a:lnTo>
                      <a:pt x="5269" y="1838"/>
                    </a:lnTo>
                    <a:lnTo>
                      <a:pt x="5240" y="1824"/>
                    </a:lnTo>
                    <a:lnTo>
                      <a:pt x="5210" y="1810"/>
                    </a:lnTo>
                    <a:lnTo>
                      <a:pt x="5176" y="1799"/>
                    </a:lnTo>
                    <a:lnTo>
                      <a:pt x="5130" y="1783"/>
                    </a:lnTo>
                    <a:lnTo>
                      <a:pt x="5089" y="1767"/>
                    </a:lnTo>
                    <a:lnTo>
                      <a:pt x="5053" y="1749"/>
                    </a:lnTo>
                    <a:lnTo>
                      <a:pt x="5020" y="1732"/>
                    </a:lnTo>
                    <a:lnTo>
                      <a:pt x="4992" y="1714"/>
                    </a:lnTo>
                    <a:lnTo>
                      <a:pt x="4965" y="1695"/>
                    </a:lnTo>
                    <a:lnTo>
                      <a:pt x="4943" y="1675"/>
                    </a:lnTo>
                    <a:lnTo>
                      <a:pt x="4923" y="1657"/>
                    </a:lnTo>
                    <a:lnTo>
                      <a:pt x="4905" y="1637"/>
                    </a:lnTo>
                    <a:lnTo>
                      <a:pt x="4889" y="1617"/>
                    </a:lnTo>
                    <a:lnTo>
                      <a:pt x="4874" y="1596"/>
                    </a:lnTo>
                    <a:lnTo>
                      <a:pt x="4861" y="1574"/>
                    </a:lnTo>
                    <a:lnTo>
                      <a:pt x="4836" y="1532"/>
                    </a:lnTo>
                    <a:lnTo>
                      <a:pt x="4811" y="1488"/>
                    </a:lnTo>
                    <a:lnTo>
                      <a:pt x="4799" y="1471"/>
                    </a:lnTo>
                    <a:lnTo>
                      <a:pt x="4769" y="1427"/>
                    </a:lnTo>
                    <a:lnTo>
                      <a:pt x="4731" y="1367"/>
                    </a:lnTo>
                    <a:lnTo>
                      <a:pt x="4687" y="1306"/>
                    </a:lnTo>
                    <a:lnTo>
                      <a:pt x="4666" y="1277"/>
                    </a:lnTo>
                    <a:lnTo>
                      <a:pt x="4647" y="1252"/>
                    </a:lnTo>
                    <a:lnTo>
                      <a:pt x="4631" y="1232"/>
                    </a:lnTo>
                    <a:lnTo>
                      <a:pt x="4618" y="1219"/>
                    </a:lnTo>
                    <a:lnTo>
                      <a:pt x="4613" y="1215"/>
                    </a:lnTo>
                    <a:lnTo>
                      <a:pt x="4611" y="1214"/>
                    </a:lnTo>
                    <a:lnTo>
                      <a:pt x="4608" y="1215"/>
                    </a:lnTo>
                    <a:lnTo>
                      <a:pt x="4608" y="1217"/>
                    </a:lnTo>
                    <a:lnTo>
                      <a:pt x="4608" y="1224"/>
                    </a:lnTo>
                    <a:lnTo>
                      <a:pt x="4612" y="1232"/>
                    </a:lnTo>
                    <a:lnTo>
                      <a:pt x="4616" y="1245"/>
                    </a:lnTo>
                    <a:lnTo>
                      <a:pt x="4622" y="1260"/>
                    </a:lnTo>
                    <a:lnTo>
                      <a:pt x="4637" y="1295"/>
                    </a:lnTo>
                    <a:lnTo>
                      <a:pt x="4653" y="1327"/>
                    </a:lnTo>
                    <a:lnTo>
                      <a:pt x="4671" y="1357"/>
                    </a:lnTo>
                    <a:lnTo>
                      <a:pt x="4688" y="1387"/>
                    </a:lnTo>
                    <a:lnTo>
                      <a:pt x="4721" y="1440"/>
                    </a:lnTo>
                    <a:lnTo>
                      <a:pt x="4748" y="1484"/>
                    </a:lnTo>
                    <a:lnTo>
                      <a:pt x="4758" y="1502"/>
                    </a:lnTo>
                    <a:lnTo>
                      <a:pt x="4764" y="1517"/>
                    </a:lnTo>
                    <a:lnTo>
                      <a:pt x="4767" y="1524"/>
                    </a:lnTo>
                    <a:lnTo>
                      <a:pt x="4768" y="1529"/>
                    </a:lnTo>
                    <a:lnTo>
                      <a:pt x="4768" y="1534"/>
                    </a:lnTo>
                    <a:lnTo>
                      <a:pt x="4767" y="1538"/>
                    </a:lnTo>
                    <a:lnTo>
                      <a:pt x="4764" y="1542"/>
                    </a:lnTo>
                    <a:lnTo>
                      <a:pt x="4761" y="1544"/>
                    </a:lnTo>
                    <a:lnTo>
                      <a:pt x="4756" y="1546"/>
                    </a:lnTo>
                    <a:lnTo>
                      <a:pt x="4748" y="1546"/>
                    </a:lnTo>
                    <a:lnTo>
                      <a:pt x="4741" y="1544"/>
                    </a:lnTo>
                    <a:lnTo>
                      <a:pt x="4731" y="1543"/>
                    </a:lnTo>
                    <a:lnTo>
                      <a:pt x="4720" y="1541"/>
                    </a:lnTo>
                    <a:lnTo>
                      <a:pt x="4707" y="1537"/>
                    </a:lnTo>
                    <a:lnTo>
                      <a:pt x="4653" y="1522"/>
                    </a:lnTo>
                    <a:lnTo>
                      <a:pt x="4605" y="1507"/>
                    </a:lnTo>
                    <a:lnTo>
                      <a:pt x="4582" y="1501"/>
                    </a:lnTo>
                    <a:lnTo>
                      <a:pt x="4561" y="1493"/>
                    </a:lnTo>
                    <a:lnTo>
                      <a:pt x="4541" y="1484"/>
                    </a:lnTo>
                    <a:lnTo>
                      <a:pt x="4521" y="1477"/>
                    </a:lnTo>
                    <a:lnTo>
                      <a:pt x="4502" y="1467"/>
                    </a:lnTo>
                    <a:lnTo>
                      <a:pt x="4485" y="1457"/>
                    </a:lnTo>
                    <a:lnTo>
                      <a:pt x="4469" y="1446"/>
                    </a:lnTo>
                    <a:lnTo>
                      <a:pt x="4453" y="1433"/>
                    </a:lnTo>
                    <a:lnTo>
                      <a:pt x="4438" y="1418"/>
                    </a:lnTo>
                    <a:lnTo>
                      <a:pt x="4423" y="1402"/>
                    </a:lnTo>
                    <a:lnTo>
                      <a:pt x="4409" y="1385"/>
                    </a:lnTo>
                    <a:lnTo>
                      <a:pt x="4395" y="1365"/>
                    </a:lnTo>
                    <a:lnTo>
                      <a:pt x="4383" y="1342"/>
                    </a:lnTo>
                    <a:lnTo>
                      <a:pt x="4370" y="1316"/>
                    </a:lnTo>
                    <a:lnTo>
                      <a:pt x="4358" y="1290"/>
                    </a:lnTo>
                    <a:lnTo>
                      <a:pt x="4345" y="1261"/>
                    </a:lnTo>
                    <a:lnTo>
                      <a:pt x="4320" y="1200"/>
                    </a:lnTo>
                    <a:lnTo>
                      <a:pt x="4297" y="1138"/>
                    </a:lnTo>
                    <a:lnTo>
                      <a:pt x="4273" y="1076"/>
                    </a:lnTo>
                    <a:lnTo>
                      <a:pt x="4248" y="1019"/>
                    </a:lnTo>
                    <a:lnTo>
                      <a:pt x="4235" y="993"/>
                    </a:lnTo>
                    <a:lnTo>
                      <a:pt x="4223" y="969"/>
                    </a:lnTo>
                    <a:lnTo>
                      <a:pt x="4210" y="948"/>
                    </a:lnTo>
                    <a:lnTo>
                      <a:pt x="4198" y="929"/>
                    </a:lnTo>
                    <a:lnTo>
                      <a:pt x="4172" y="900"/>
                    </a:lnTo>
                    <a:lnTo>
                      <a:pt x="4149" y="874"/>
                    </a:lnTo>
                    <a:lnTo>
                      <a:pt x="4129" y="853"/>
                    </a:lnTo>
                    <a:lnTo>
                      <a:pt x="4114" y="839"/>
                    </a:lnTo>
                    <a:lnTo>
                      <a:pt x="4108" y="835"/>
                    </a:lnTo>
                    <a:lnTo>
                      <a:pt x="4106" y="834"/>
                    </a:lnTo>
                    <a:lnTo>
                      <a:pt x="4104" y="835"/>
                    </a:lnTo>
                    <a:lnTo>
                      <a:pt x="4104" y="839"/>
                    </a:lnTo>
                    <a:lnTo>
                      <a:pt x="4113" y="857"/>
                    </a:lnTo>
                    <a:lnTo>
                      <a:pt x="4133" y="890"/>
                    </a:lnTo>
                    <a:lnTo>
                      <a:pt x="4148" y="913"/>
                    </a:lnTo>
                    <a:lnTo>
                      <a:pt x="4163" y="942"/>
                    </a:lnTo>
                    <a:lnTo>
                      <a:pt x="4179" y="973"/>
                    </a:lnTo>
                    <a:lnTo>
                      <a:pt x="4197" y="1008"/>
                    </a:lnTo>
                    <a:lnTo>
                      <a:pt x="4214" y="1045"/>
                    </a:lnTo>
                    <a:lnTo>
                      <a:pt x="4232" y="1084"/>
                    </a:lnTo>
                    <a:lnTo>
                      <a:pt x="4248" y="1121"/>
                    </a:lnTo>
                    <a:lnTo>
                      <a:pt x="4262" y="1160"/>
                    </a:lnTo>
                    <a:lnTo>
                      <a:pt x="4275" y="1196"/>
                    </a:lnTo>
                    <a:lnTo>
                      <a:pt x="4285" y="1230"/>
                    </a:lnTo>
                    <a:lnTo>
                      <a:pt x="4293" y="1261"/>
                    </a:lnTo>
                    <a:lnTo>
                      <a:pt x="4298" y="1286"/>
                    </a:lnTo>
                    <a:lnTo>
                      <a:pt x="4298" y="1297"/>
                    </a:lnTo>
                    <a:lnTo>
                      <a:pt x="4298" y="1307"/>
                    </a:lnTo>
                    <a:lnTo>
                      <a:pt x="4297" y="1316"/>
                    </a:lnTo>
                    <a:lnTo>
                      <a:pt x="4294" y="1322"/>
                    </a:lnTo>
                    <a:lnTo>
                      <a:pt x="4290" y="1327"/>
                    </a:lnTo>
                    <a:lnTo>
                      <a:pt x="4285" y="1330"/>
                    </a:lnTo>
                    <a:lnTo>
                      <a:pt x="4279" y="1331"/>
                    </a:lnTo>
                    <a:lnTo>
                      <a:pt x="4272" y="1330"/>
                    </a:lnTo>
                    <a:lnTo>
                      <a:pt x="4237" y="1320"/>
                    </a:lnTo>
                    <a:lnTo>
                      <a:pt x="4195" y="1307"/>
                    </a:lnTo>
                    <a:lnTo>
                      <a:pt x="4152" y="1294"/>
                    </a:lnTo>
                    <a:lnTo>
                      <a:pt x="4107" y="1279"/>
                    </a:lnTo>
                    <a:lnTo>
                      <a:pt x="4084" y="1270"/>
                    </a:lnTo>
                    <a:lnTo>
                      <a:pt x="4063" y="1261"/>
                    </a:lnTo>
                    <a:lnTo>
                      <a:pt x="4043" y="1252"/>
                    </a:lnTo>
                    <a:lnTo>
                      <a:pt x="4025" y="1242"/>
                    </a:lnTo>
                    <a:lnTo>
                      <a:pt x="4007" y="1232"/>
                    </a:lnTo>
                    <a:lnTo>
                      <a:pt x="3993" y="1222"/>
                    </a:lnTo>
                    <a:lnTo>
                      <a:pt x="3981" y="1212"/>
                    </a:lnTo>
                    <a:lnTo>
                      <a:pt x="3971" y="1201"/>
                    </a:lnTo>
                    <a:lnTo>
                      <a:pt x="3962" y="1187"/>
                    </a:lnTo>
                    <a:lnTo>
                      <a:pt x="3952" y="1169"/>
                    </a:lnTo>
                    <a:lnTo>
                      <a:pt x="3942" y="1146"/>
                    </a:lnTo>
                    <a:lnTo>
                      <a:pt x="3931" y="1121"/>
                    </a:lnTo>
                    <a:lnTo>
                      <a:pt x="3907" y="1065"/>
                    </a:lnTo>
                    <a:lnTo>
                      <a:pt x="3882" y="1003"/>
                    </a:lnTo>
                    <a:lnTo>
                      <a:pt x="3857" y="938"/>
                    </a:lnTo>
                    <a:lnTo>
                      <a:pt x="3832" y="878"/>
                    </a:lnTo>
                    <a:lnTo>
                      <a:pt x="3821" y="849"/>
                    </a:lnTo>
                    <a:lnTo>
                      <a:pt x="3810" y="823"/>
                    </a:lnTo>
                    <a:lnTo>
                      <a:pt x="3799" y="801"/>
                    </a:lnTo>
                    <a:lnTo>
                      <a:pt x="3787" y="781"/>
                    </a:lnTo>
                    <a:lnTo>
                      <a:pt x="3774" y="754"/>
                    </a:lnTo>
                    <a:lnTo>
                      <a:pt x="3759" y="729"/>
                    </a:lnTo>
                    <a:lnTo>
                      <a:pt x="3744" y="706"/>
                    </a:lnTo>
                    <a:lnTo>
                      <a:pt x="3728" y="686"/>
                    </a:lnTo>
                    <a:lnTo>
                      <a:pt x="3714" y="667"/>
                    </a:lnTo>
                    <a:lnTo>
                      <a:pt x="3699" y="651"/>
                    </a:lnTo>
                    <a:lnTo>
                      <a:pt x="3686" y="637"/>
                    </a:lnTo>
                    <a:lnTo>
                      <a:pt x="3674" y="627"/>
                    </a:lnTo>
                    <a:lnTo>
                      <a:pt x="3664" y="618"/>
                    </a:lnTo>
                    <a:lnTo>
                      <a:pt x="3655" y="615"/>
                    </a:lnTo>
                    <a:lnTo>
                      <a:pt x="3653" y="613"/>
                    </a:lnTo>
                    <a:lnTo>
                      <a:pt x="3649" y="612"/>
                    </a:lnTo>
                    <a:lnTo>
                      <a:pt x="3648" y="613"/>
                    </a:lnTo>
                    <a:lnTo>
                      <a:pt x="3646" y="615"/>
                    </a:lnTo>
                    <a:lnTo>
                      <a:pt x="3645" y="617"/>
                    </a:lnTo>
                    <a:lnTo>
                      <a:pt x="3645" y="620"/>
                    </a:lnTo>
                    <a:lnTo>
                      <a:pt x="3646" y="623"/>
                    </a:lnTo>
                    <a:lnTo>
                      <a:pt x="3648" y="628"/>
                    </a:lnTo>
                    <a:lnTo>
                      <a:pt x="3654" y="641"/>
                    </a:lnTo>
                    <a:lnTo>
                      <a:pt x="3664" y="657"/>
                    </a:lnTo>
                    <a:lnTo>
                      <a:pt x="3680" y="683"/>
                    </a:lnTo>
                    <a:lnTo>
                      <a:pt x="3699" y="714"/>
                    </a:lnTo>
                    <a:lnTo>
                      <a:pt x="3719" y="751"/>
                    </a:lnTo>
                    <a:lnTo>
                      <a:pt x="3740" y="789"/>
                    </a:lnTo>
                    <a:lnTo>
                      <a:pt x="3762" y="832"/>
                    </a:lnTo>
                    <a:lnTo>
                      <a:pt x="3785" y="877"/>
                    </a:lnTo>
                    <a:lnTo>
                      <a:pt x="3806" y="922"/>
                    </a:lnTo>
                    <a:lnTo>
                      <a:pt x="3827" y="967"/>
                    </a:lnTo>
                    <a:lnTo>
                      <a:pt x="3846" y="1010"/>
                    </a:lnTo>
                    <a:lnTo>
                      <a:pt x="3864" y="1051"/>
                    </a:lnTo>
                    <a:lnTo>
                      <a:pt x="3877" y="1090"/>
                    </a:lnTo>
                    <a:lnTo>
                      <a:pt x="3889" y="1125"/>
                    </a:lnTo>
                    <a:lnTo>
                      <a:pt x="3892" y="1140"/>
                    </a:lnTo>
                    <a:lnTo>
                      <a:pt x="3895" y="1154"/>
                    </a:lnTo>
                    <a:lnTo>
                      <a:pt x="3896" y="1166"/>
                    </a:lnTo>
                    <a:lnTo>
                      <a:pt x="3897" y="1177"/>
                    </a:lnTo>
                    <a:lnTo>
                      <a:pt x="3896" y="1186"/>
                    </a:lnTo>
                    <a:lnTo>
                      <a:pt x="3895" y="1194"/>
                    </a:lnTo>
                    <a:lnTo>
                      <a:pt x="3891" y="1199"/>
                    </a:lnTo>
                    <a:lnTo>
                      <a:pt x="3886" y="1201"/>
                    </a:lnTo>
                    <a:lnTo>
                      <a:pt x="3872" y="1204"/>
                    </a:lnTo>
                    <a:lnTo>
                      <a:pt x="3856" y="1204"/>
                    </a:lnTo>
                    <a:lnTo>
                      <a:pt x="3837" y="1202"/>
                    </a:lnTo>
                    <a:lnTo>
                      <a:pt x="3816" y="1201"/>
                    </a:lnTo>
                    <a:lnTo>
                      <a:pt x="3792" y="1197"/>
                    </a:lnTo>
                    <a:lnTo>
                      <a:pt x="3769" y="1192"/>
                    </a:lnTo>
                    <a:lnTo>
                      <a:pt x="3745" y="1186"/>
                    </a:lnTo>
                    <a:lnTo>
                      <a:pt x="3720" y="1179"/>
                    </a:lnTo>
                    <a:lnTo>
                      <a:pt x="3695" y="1170"/>
                    </a:lnTo>
                    <a:lnTo>
                      <a:pt x="3673" y="1160"/>
                    </a:lnTo>
                    <a:lnTo>
                      <a:pt x="3650" y="1149"/>
                    </a:lnTo>
                    <a:lnTo>
                      <a:pt x="3629" y="1136"/>
                    </a:lnTo>
                    <a:lnTo>
                      <a:pt x="3620" y="1130"/>
                    </a:lnTo>
                    <a:lnTo>
                      <a:pt x="3611" y="1124"/>
                    </a:lnTo>
                    <a:lnTo>
                      <a:pt x="3603" y="1116"/>
                    </a:lnTo>
                    <a:lnTo>
                      <a:pt x="3597" y="1109"/>
                    </a:lnTo>
                    <a:lnTo>
                      <a:pt x="3589" y="1101"/>
                    </a:lnTo>
                    <a:lnTo>
                      <a:pt x="3584" y="1094"/>
                    </a:lnTo>
                    <a:lnTo>
                      <a:pt x="3579" y="1086"/>
                    </a:lnTo>
                    <a:lnTo>
                      <a:pt x="3575" y="1078"/>
                    </a:lnTo>
                    <a:lnTo>
                      <a:pt x="3558" y="1034"/>
                    </a:lnTo>
                    <a:lnTo>
                      <a:pt x="3535" y="970"/>
                    </a:lnTo>
                    <a:lnTo>
                      <a:pt x="3507" y="893"/>
                    </a:lnTo>
                    <a:lnTo>
                      <a:pt x="3474" y="810"/>
                    </a:lnTo>
                    <a:lnTo>
                      <a:pt x="3458" y="768"/>
                    </a:lnTo>
                    <a:lnTo>
                      <a:pt x="3442" y="728"/>
                    </a:lnTo>
                    <a:lnTo>
                      <a:pt x="3424" y="689"/>
                    </a:lnTo>
                    <a:lnTo>
                      <a:pt x="3408" y="653"/>
                    </a:lnTo>
                    <a:lnTo>
                      <a:pt x="3392" y="621"/>
                    </a:lnTo>
                    <a:lnTo>
                      <a:pt x="3376" y="592"/>
                    </a:lnTo>
                    <a:lnTo>
                      <a:pt x="3368" y="581"/>
                    </a:lnTo>
                    <a:lnTo>
                      <a:pt x="3362" y="570"/>
                    </a:lnTo>
                    <a:lnTo>
                      <a:pt x="3354" y="561"/>
                    </a:lnTo>
                    <a:lnTo>
                      <a:pt x="3348" y="553"/>
                    </a:lnTo>
                    <a:lnTo>
                      <a:pt x="3323" y="530"/>
                    </a:lnTo>
                    <a:lnTo>
                      <a:pt x="3301" y="510"/>
                    </a:lnTo>
                    <a:lnTo>
                      <a:pt x="3291" y="502"/>
                    </a:lnTo>
                    <a:lnTo>
                      <a:pt x="3282" y="496"/>
                    </a:lnTo>
                    <a:lnTo>
                      <a:pt x="3275" y="491"/>
                    </a:lnTo>
                    <a:lnTo>
                      <a:pt x="3268" y="488"/>
                    </a:lnTo>
                    <a:lnTo>
                      <a:pt x="3263" y="487"/>
                    </a:lnTo>
                    <a:lnTo>
                      <a:pt x="3261" y="488"/>
                    </a:lnTo>
                    <a:lnTo>
                      <a:pt x="3260" y="492"/>
                    </a:lnTo>
                    <a:lnTo>
                      <a:pt x="3261" y="498"/>
                    </a:lnTo>
                    <a:lnTo>
                      <a:pt x="3265" y="507"/>
                    </a:lnTo>
                    <a:lnTo>
                      <a:pt x="3270" y="517"/>
                    </a:lnTo>
                    <a:lnTo>
                      <a:pt x="3278" y="532"/>
                    </a:lnTo>
                    <a:lnTo>
                      <a:pt x="3288" y="548"/>
                    </a:lnTo>
                    <a:lnTo>
                      <a:pt x="3301" y="571"/>
                    </a:lnTo>
                    <a:lnTo>
                      <a:pt x="3317" y="600"/>
                    </a:lnTo>
                    <a:lnTo>
                      <a:pt x="3333" y="633"/>
                    </a:lnTo>
                    <a:lnTo>
                      <a:pt x="3353" y="673"/>
                    </a:lnTo>
                    <a:lnTo>
                      <a:pt x="3393" y="762"/>
                    </a:lnTo>
                    <a:lnTo>
                      <a:pt x="3433" y="857"/>
                    </a:lnTo>
                    <a:lnTo>
                      <a:pt x="3452" y="903"/>
                    </a:lnTo>
                    <a:lnTo>
                      <a:pt x="3469" y="948"/>
                    </a:lnTo>
                    <a:lnTo>
                      <a:pt x="3484" y="989"/>
                    </a:lnTo>
                    <a:lnTo>
                      <a:pt x="3497" y="1026"/>
                    </a:lnTo>
                    <a:lnTo>
                      <a:pt x="3507" y="1059"/>
                    </a:lnTo>
                    <a:lnTo>
                      <a:pt x="3513" y="1085"/>
                    </a:lnTo>
                    <a:lnTo>
                      <a:pt x="3514" y="1095"/>
                    </a:lnTo>
                    <a:lnTo>
                      <a:pt x="3514" y="1103"/>
                    </a:lnTo>
                    <a:lnTo>
                      <a:pt x="3513" y="1109"/>
                    </a:lnTo>
                    <a:lnTo>
                      <a:pt x="3512" y="1113"/>
                    </a:lnTo>
                    <a:lnTo>
                      <a:pt x="3508" y="1114"/>
                    </a:lnTo>
                    <a:lnTo>
                      <a:pt x="3504" y="1116"/>
                    </a:lnTo>
                    <a:lnTo>
                      <a:pt x="3498" y="1119"/>
                    </a:lnTo>
                    <a:lnTo>
                      <a:pt x="3492" y="1120"/>
                    </a:lnTo>
                    <a:lnTo>
                      <a:pt x="3475" y="1123"/>
                    </a:lnTo>
                    <a:lnTo>
                      <a:pt x="3456" y="1124"/>
                    </a:lnTo>
                    <a:lnTo>
                      <a:pt x="3433" y="1125"/>
                    </a:lnTo>
                    <a:lnTo>
                      <a:pt x="3408" y="1125"/>
                    </a:lnTo>
                    <a:lnTo>
                      <a:pt x="3381" y="1123"/>
                    </a:lnTo>
                    <a:lnTo>
                      <a:pt x="3353" y="1120"/>
                    </a:lnTo>
                    <a:lnTo>
                      <a:pt x="3324" y="1116"/>
                    </a:lnTo>
                    <a:lnTo>
                      <a:pt x="3295" y="1110"/>
                    </a:lnTo>
                    <a:lnTo>
                      <a:pt x="3266" y="1104"/>
                    </a:lnTo>
                    <a:lnTo>
                      <a:pt x="3238" y="1095"/>
                    </a:lnTo>
                    <a:lnTo>
                      <a:pt x="3212" y="1085"/>
                    </a:lnTo>
                    <a:lnTo>
                      <a:pt x="3188" y="1073"/>
                    </a:lnTo>
                    <a:lnTo>
                      <a:pt x="3178" y="1066"/>
                    </a:lnTo>
                    <a:lnTo>
                      <a:pt x="3169" y="1059"/>
                    </a:lnTo>
                    <a:lnTo>
                      <a:pt x="3159" y="1051"/>
                    </a:lnTo>
                    <a:lnTo>
                      <a:pt x="3150" y="1043"/>
                    </a:lnTo>
                    <a:lnTo>
                      <a:pt x="3135" y="1026"/>
                    </a:lnTo>
                    <a:lnTo>
                      <a:pt x="3120" y="1009"/>
                    </a:lnTo>
                    <a:lnTo>
                      <a:pt x="3106" y="990"/>
                    </a:lnTo>
                    <a:lnTo>
                      <a:pt x="3095" y="970"/>
                    </a:lnTo>
                    <a:lnTo>
                      <a:pt x="3084" y="950"/>
                    </a:lnTo>
                    <a:lnTo>
                      <a:pt x="3074" y="929"/>
                    </a:lnTo>
                    <a:lnTo>
                      <a:pt x="3065" y="908"/>
                    </a:lnTo>
                    <a:lnTo>
                      <a:pt x="3057" y="887"/>
                    </a:lnTo>
                    <a:lnTo>
                      <a:pt x="3045" y="843"/>
                    </a:lnTo>
                    <a:lnTo>
                      <a:pt x="3034" y="799"/>
                    </a:lnTo>
                    <a:lnTo>
                      <a:pt x="3025" y="759"/>
                    </a:lnTo>
                    <a:lnTo>
                      <a:pt x="3018" y="722"/>
                    </a:lnTo>
                    <a:lnTo>
                      <a:pt x="3010" y="679"/>
                    </a:lnTo>
                    <a:lnTo>
                      <a:pt x="3000" y="631"/>
                    </a:lnTo>
                    <a:lnTo>
                      <a:pt x="2988" y="577"/>
                    </a:lnTo>
                    <a:lnTo>
                      <a:pt x="2973" y="522"/>
                    </a:lnTo>
                    <a:lnTo>
                      <a:pt x="2964" y="496"/>
                    </a:lnTo>
                    <a:lnTo>
                      <a:pt x="2956" y="470"/>
                    </a:lnTo>
                    <a:lnTo>
                      <a:pt x="2946" y="445"/>
                    </a:lnTo>
                    <a:lnTo>
                      <a:pt x="2938" y="422"/>
                    </a:lnTo>
                    <a:lnTo>
                      <a:pt x="2928" y="401"/>
                    </a:lnTo>
                    <a:lnTo>
                      <a:pt x="2919" y="384"/>
                    </a:lnTo>
                    <a:lnTo>
                      <a:pt x="2909" y="369"/>
                    </a:lnTo>
                    <a:lnTo>
                      <a:pt x="2899" y="356"/>
                    </a:lnTo>
                    <a:lnTo>
                      <a:pt x="2888" y="346"/>
                    </a:lnTo>
                    <a:lnTo>
                      <a:pt x="2879" y="339"/>
                    </a:lnTo>
                    <a:lnTo>
                      <a:pt x="2872" y="335"/>
                    </a:lnTo>
                    <a:lnTo>
                      <a:pt x="2867" y="335"/>
                    </a:lnTo>
                    <a:lnTo>
                      <a:pt x="2865" y="335"/>
                    </a:lnTo>
                    <a:lnTo>
                      <a:pt x="2863" y="336"/>
                    </a:lnTo>
                    <a:lnTo>
                      <a:pt x="2863" y="339"/>
                    </a:lnTo>
                    <a:lnTo>
                      <a:pt x="2862" y="341"/>
                    </a:lnTo>
                    <a:lnTo>
                      <a:pt x="2862" y="347"/>
                    </a:lnTo>
                    <a:lnTo>
                      <a:pt x="2863" y="356"/>
                    </a:lnTo>
                    <a:lnTo>
                      <a:pt x="2870" y="380"/>
                    </a:lnTo>
                    <a:lnTo>
                      <a:pt x="2882" y="410"/>
                    </a:lnTo>
                    <a:lnTo>
                      <a:pt x="2895" y="444"/>
                    </a:lnTo>
                    <a:lnTo>
                      <a:pt x="2913" y="480"/>
                    </a:lnTo>
                    <a:lnTo>
                      <a:pt x="2924" y="500"/>
                    </a:lnTo>
                    <a:lnTo>
                      <a:pt x="2934" y="525"/>
                    </a:lnTo>
                    <a:lnTo>
                      <a:pt x="2944" y="555"/>
                    </a:lnTo>
                    <a:lnTo>
                      <a:pt x="2954" y="587"/>
                    </a:lnTo>
                    <a:lnTo>
                      <a:pt x="2964" y="622"/>
                    </a:lnTo>
                    <a:lnTo>
                      <a:pt x="2973" y="658"/>
                    </a:lnTo>
                    <a:lnTo>
                      <a:pt x="2983" y="696"/>
                    </a:lnTo>
                    <a:lnTo>
                      <a:pt x="2990" y="734"/>
                    </a:lnTo>
                    <a:lnTo>
                      <a:pt x="3005" y="808"/>
                    </a:lnTo>
                    <a:lnTo>
                      <a:pt x="3016" y="874"/>
                    </a:lnTo>
                    <a:lnTo>
                      <a:pt x="3024" y="927"/>
                    </a:lnTo>
                    <a:lnTo>
                      <a:pt x="3026" y="959"/>
                    </a:lnTo>
                    <a:lnTo>
                      <a:pt x="3026" y="964"/>
                    </a:lnTo>
                    <a:lnTo>
                      <a:pt x="3025" y="968"/>
                    </a:lnTo>
                    <a:lnTo>
                      <a:pt x="3023" y="973"/>
                    </a:lnTo>
                    <a:lnTo>
                      <a:pt x="3020" y="976"/>
                    </a:lnTo>
                    <a:lnTo>
                      <a:pt x="3011" y="985"/>
                    </a:lnTo>
                    <a:lnTo>
                      <a:pt x="3000" y="993"/>
                    </a:lnTo>
                    <a:lnTo>
                      <a:pt x="2986" y="1000"/>
                    </a:lnTo>
                    <a:lnTo>
                      <a:pt x="2970" y="1006"/>
                    </a:lnTo>
                    <a:lnTo>
                      <a:pt x="2953" y="1011"/>
                    </a:lnTo>
                    <a:lnTo>
                      <a:pt x="2934" y="1015"/>
                    </a:lnTo>
                    <a:lnTo>
                      <a:pt x="2914" y="1016"/>
                    </a:lnTo>
                    <a:lnTo>
                      <a:pt x="2893" y="1016"/>
                    </a:lnTo>
                    <a:lnTo>
                      <a:pt x="2872" y="1015"/>
                    </a:lnTo>
                    <a:lnTo>
                      <a:pt x="2849" y="1011"/>
                    </a:lnTo>
                    <a:lnTo>
                      <a:pt x="2829" y="1006"/>
                    </a:lnTo>
                    <a:lnTo>
                      <a:pt x="2808" y="998"/>
                    </a:lnTo>
                    <a:lnTo>
                      <a:pt x="2798" y="993"/>
                    </a:lnTo>
                    <a:lnTo>
                      <a:pt x="2788" y="988"/>
                    </a:lnTo>
                    <a:lnTo>
                      <a:pt x="2779" y="980"/>
                    </a:lnTo>
                    <a:lnTo>
                      <a:pt x="2770" y="974"/>
                    </a:lnTo>
                    <a:lnTo>
                      <a:pt x="2753" y="958"/>
                    </a:lnTo>
                    <a:lnTo>
                      <a:pt x="2737" y="942"/>
                    </a:lnTo>
                    <a:lnTo>
                      <a:pt x="2724" y="924"/>
                    </a:lnTo>
                    <a:lnTo>
                      <a:pt x="2713" y="907"/>
                    </a:lnTo>
                    <a:lnTo>
                      <a:pt x="2703" y="888"/>
                    </a:lnTo>
                    <a:lnTo>
                      <a:pt x="2694" y="868"/>
                    </a:lnTo>
                    <a:lnTo>
                      <a:pt x="2687" y="849"/>
                    </a:lnTo>
                    <a:lnTo>
                      <a:pt x="2682" y="829"/>
                    </a:lnTo>
                    <a:lnTo>
                      <a:pt x="2673" y="791"/>
                    </a:lnTo>
                    <a:lnTo>
                      <a:pt x="2667" y="754"/>
                    </a:lnTo>
                    <a:lnTo>
                      <a:pt x="2662" y="721"/>
                    </a:lnTo>
                    <a:lnTo>
                      <a:pt x="2657" y="692"/>
                    </a:lnTo>
                    <a:lnTo>
                      <a:pt x="2648" y="656"/>
                    </a:lnTo>
                    <a:lnTo>
                      <a:pt x="2639" y="605"/>
                    </a:lnTo>
                    <a:lnTo>
                      <a:pt x="2629" y="545"/>
                    </a:lnTo>
                    <a:lnTo>
                      <a:pt x="2617" y="481"/>
                    </a:lnTo>
                    <a:lnTo>
                      <a:pt x="2609" y="450"/>
                    </a:lnTo>
                    <a:lnTo>
                      <a:pt x="2601" y="421"/>
                    </a:lnTo>
                    <a:lnTo>
                      <a:pt x="2592" y="394"/>
                    </a:lnTo>
                    <a:lnTo>
                      <a:pt x="2582" y="370"/>
                    </a:lnTo>
                    <a:lnTo>
                      <a:pt x="2577" y="359"/>
                    </a:lnTo>
                    <a:lnTo>
                      <a:pt x="2572" y="350"/>
                    </a:lnTo>
                    <a:lnTo>
                      <a:pt x="2566" y="341"/>
                    </a:lnTo>
                    <a:lnTo>
                      <a:pt x="2560" y="335"/>
                    </a:lnTo>
                    <a:lnTo>
                      <a:pt x="2553" y="329"/>
                    </a:lnTo>
                    <a:lnTo>
                      <a:pt x="2547" y="325"/>
                    </a:lnTo>
                    <a:lnTo>
                      <a:pt x="2540" y="322"/>
                    </a:lnTo>
                    <a:lnTo>
                      <a:pt x="2533" y="321"/>
                    </a:lnTo>
                    <a:lnTo>
                      <a:pt x="2526" y="321"/>
                    </a:lnTo>
                    <a:lnTo>
                      <a:pt x="2521" y="322"/>
                    </a:lnTo>
                    <a:lnTo>
                      <a:pt x="2516" y="324"/>
                    </a:lnTo>
                    <a:lnTo>
                      <a:pt x="2512" y="326"/>
                    </a:lnTo>
                    <a:lnTo>
                      <a:pt x="2508" y="329"/>
                    </a:lnTo>
                    <a:lnTo>
                      <a:pt x="2506" y="331"/>
                    </a:lnTo>
                    <a:lnTo>
                      <a:pt x="2505" y="335"/>
                    </a:lnTo>
                    <a:lnTo>
                      <a:pt x="2503" y="339"/>
                    </a:lnTo>
                    <a:lnTo>
                      <a:pt x="2503" y="349"/>
                    </a:lnTo>
                    <a:lnTo>
                      <a:pt x="2505" y="359"/>
                    </a:lnTo>
                    <a:lnTo>
                      <a:pt x="2508" y="371"/>
                    </a:lnTo>
                    <a:lnTo>
                      <a:pt x="2515" y="385"/>
                    </a:lnTo>
                    <a:lnTo>
                      <a:pt x="2528" y="414"/>
                    </a:lnTo>
                    <a:lnTo>
                      <a:pt x="2546" y="446"/>
                    </a:lnTo>
                    <a:lnTo>
                      <a:pt x="2562" y="481"/>
                    </a:lnTo>
                    <a:lnTo>
                      <a:pt x="2577" y="515"/>
                    </a:lnTo>
                    <a:lnTo>
                      <a:pt x="2585" y="532"/>
                    </a:lnTo>
                    <a:lnTo>
                      <a:pt x="2592" y="555"/>
                    </a:lnTo>
                    <a:lnTo>
                      <a:pt x="2600" y="581"/>
                    </a:lnTo>
                    <a:lnTo>
                      <a:pt x="2608" y="610"/>
                    </a:lnTo>
                    <a:lnTo>
                      <a:pt x="2617" y="641"/>
                    </a:lnTo>
                    <a:lnTo>
                      <a:pt x="2624" y="673"/>
                    </a:lnTo>
                    <a:lnTo>
                      <a:pt x="2631" y="707"/>
                    </a:lnTo>
                    <a:lnTo>
                      <a:pt x="2637" y="741"/>
                    </a:lnTo>
                    <a:lnTo>
                      <a:pt x="2642" y="774"/>
                    </a:lnTo>
                    <a:lnTo>
                      <a:pt x="2644" y="808"/>
                    </a:lnTo>
                    <a:lnTo>
                      <a:pt x="2646" y="839"/>
                    </a:lnTo>
                    <a:lnTo>
                      <a:pt x="2644" y="868"/>
                    </a:lnTo>
                    <a:lnTo>
                      <a:pt x="2643" y="882"/>
                    </a:lnTo>
                    <a:lnTo>
                      <a:pt x="2641" y="894"/>
                    </a:lnTo>
                    <a:lnTo>
                      <a:pt x="2638" y="905"/>
                    </a:lnTo>
                    <a:lnTo>
                      <a:pt x="2634" y="917"/>
                    </a:lnTo>
                    <a:lnTo>
                      <a:pt x="2629" y="927"/>
                    </a:lnTo>
                    <a:lnTo>
                      <a:pt x="2624" y="935"/>
                    </a:lnTo>
                    <a:lnTo>
                      <a:pt x="2618" y="943"/>
                    </a:lnTo>
                    <a:lnTo>
                      <a:pt x="2612" y="949"/>
                    </a:lnTo>
                    <a:lnTo>
                      <a:pt x="2604" y="954"/>
                    </a:lnTo>
                    <a:lnTo>
                      <a:pt x="2596" y="959"/>
                    </a:lnTo>
                    <a:lnTo>
                      <a:pt x="2586" y="963"/>
                    </a:lnTo>
                    <a:lnTo>
                      <a:pt x="2576" y="965"/>
                    </a:lnTo>
                    <a:lnTo>
                      <a:pt x="2565" y="969"/>
                    </a:lnTo>
                    <a:lnTo>
                      <a:pt x="2552" y="970"/>
                    </a:lnTo>
                    <a:lnTo>
                      <a:pt x="2541" y="971"/>
                    </a:lnTo>
                    <a:lnTo>
                      <a:pt x="2527" y="973"/>
                    </a:lnTo>
                    <a:lnTo>
                      <a:pt x="2501" y="971"/>
                    </a:lnTo>
                    <a:lnTo>
                      <a:pt x="2473" y="969"/>
                    </a:lnTo>
                    <a:lnTo>
                      <a:pt x="2445" y="963"/>
                    </a:lnTo>
                    <a:lnTo>
                      <a:pt x="2415" y="955"/>
                    </a:lnTo>
                    <a:lnTo>
                      <a:pt x="2387" y="947"/>
                    </a:lnTo>
                    <a:lnTo>
                      <a:pt x="2360" y="934"/>
                    </a:lnTo>
                    <a:lnTo>
                      <a:pt x="2346" y="928"/>
                    </a:lnTo>
                    <a:lnTo>
                      <a:pt x="2334" y="920"/>
                    </a:lnTo>
                    <a:lnTo>
                      <a:pt x="2321" y="913"/>
                    </a:lnTo>
                    <a:lnTo>
                      <a:pt x="2309" y="905"/>
                    </a:lnTo>
                    <a:lnTo>
                      <a:pt x="2298" y="897"/>
                    </a:lnTo>
                    <a:lnTo>
                      <a:pt x="2288" y="888"/>
                    </a:lnTo>
                    <a:lnTo>
                      <a:pt x="2278" y="879"/>
                    </a:lnTo>
                    <a:lnTo>
                      <a:pt x="2268" y="869"/>
                    </a:lnTo>
                    <a:lnTo>
                      <a:pt x="2260" y="859"/>
                    </a:lnTo>
                    <a:lnTo>
                      <a:pt x="2253" y="848"/>
                    </a:lnTo>
                    <a:lnTo>
                      <a:pt x="2246" y="837"/>
                    </a:lnTo>
                    <a:lnTo>
                      <a:pt x="2241" y="825"/>
                    </a:lnTo>
                    <a:lnTo>
                      <a:pt x="2231" y="799"/>
                    </a:lnTo>
                    <a:lnTo>
                      <a:pt x="2221" y="769"/>
                    </a:lnTo>
                    <a:lnTo>
                      <a:pt x="2213" y="737"/>
                    </a:lnTo>
                    <a:lnTo>
                      <a:pt x="2203" y="703"/>
                    </a:lnTo>
                    <a:lnTo>
                      <a:pt x="2185" y="632"/>
                    </a:lnTo>
                    <a:lnTo>
                      <a:pt x="2167" y="560"/>
                    </a:lnTo>
                    <a:lnTo>
                      <a:pt x="2157" y="523"/>
                    </a:lnTo>
                    <a:lnTo>
                      <a:pt x="2147" y="490"/>
                    </a:lnTo>
                    <a:lnTo>
                      <a:pt x="2137" y="457"/>
                    </a:lnTo>
                    <a:lnTo>
                      <a:pt x="2125" y="427"/>
                    </a:lnTo>
                    <a:lnTo>
                      <a:pt x="2113" y="400"/>
                    </a:lnTo>
                    <a:lnTo>
                      <a:pt x="2100" y="376"/>
                    </a:lnTo>
                    <a:lnTo>
                      <a:pt x="2094" y="366"/>
                    </a:lnTo>
                    <a:lnTo>
                      <a:pt x="2088" y="356"/>
                    </a:lnTo>
                    <a:lnTo>
                      <a:pt x="2080" y="349"/>
                    </a:lnTo>
                    <a:lnTo>
                      <a:pt x="2073" y="341"/>
                    </a:lnTo>
                    <a:lnTo>
                      <a:pt x="2060" y="330"/>
                    </a:lnTo>
                    <a:lnTo>
                      <a:pt x="2050" y="321"/>
                    </a:lnTo>
                    <a:lnTo>
                      <a:pt x="2042" y="314"/>
                    </a:lnTo>
                    <a:lnTo>
                      <a:pt x="2034" y="310"/>
                    </a:lnTo>
                    <a:lnTo>
                      <a:pt x="2031" y="309"/>
                    </a:lnTo>
                    <a:lnTo>
                      <a:pt x="2027" y="309"/>
                    </a:lnTo>
                    <a:lnTo>
                      <a:pt x="2026" y="312"/>
                    </a:lnTo>
                    <a:lnTo>
                      <a:pt x="2026" y="316"/>
                    </a:lnTo>
                    <a:lnTo>
                      <a:pt x="2028" y="331"/>
                    </a:lnTo>
                    <a:lnTo>
                      <a:pt x="2035" y="352"/>
                    </a:lnTo>
                    <a:lnTo>
                      <a:pt x="2047" y="379"/>
                    </a:lnTo>
                    <a:lnTo>
                      <a:pt x="2058" y="410"/>
                    </a:lnTo>
                    <a:lnTo>
                      <a:pt x="2077" y="455"/>
                    </a:lnTo>
                    <a:lnTo>
                      <a:pt x="2103" y="520"/>
                    </a:lnTo>
                    <a:lnTo>
                      <a:pt x="2118" y="557"/>
                    </a:lnTo>
                    <a:lnTo>
                      <a:pt x="2132" y="596"/>
                    </a:lnTo>
                    <a:lnTo>
                      <a:pt x="2145" y="637"/>
                    </a:lnTo>
                    <a:lnTo>
                      <a:pt x="2158" y="678"/>
                    </a:lnTo>
                    <a:lnTo>
                      <a:pt x="2168" y="718"/>
                    </a:lnTo>
                    <a:lnTo>
                      <a:pt x="2175" y="756"/>
                    </a:lnTo>
                    <a:lnTo>
                      <a:pt x="2178" y="774"/>
                    </a:lnTo>
                    <a:lnTo>
                      <a:pt x="2180" y="792"/>
                    </a:lnTo>
                    <a:lnTo>
                      <a:pt x="2180" y="808"/>
                    </a:lnTo>
                    <a:lnTo>
                      <a:pt x="2180" y="823"/>
                    </a:lnTo>
                    <a:lnTo>
                      <a:pt x="2179" y="837"/>
                    </a:lnTo>
                    <a:lnTo>
                      <a:pt x="2175" y="849"/>
                    </a:lnTo>
                    <a:lnTo>
                      <a:pt x="2172" y="860"/>
                    </a:lnTo>
                    <a:lnTo>
                      <a:pt x="2165" y="870"/>
                    </a:lnTo>
                    <a:lnTo>
                      <a:pt x="2159" y="878"/>
                    </a:lnTo>
                    <a:lnTo>
                      <a:pt x="2150" y="884"/>
                    </a:lnTo>
                    <a:lnTo>
                      <a:pt x="2140" y="888"/>
                    </a:lnTo>
                    <a:lnTo>
                      <a:pt x="2128" y="890"/>
                    </a:lnTo>
                    <a:lnTo>
                      <a:pt x="2103" y="890"/>
                    </a:lnTo>
                    <a:lnTo>
                      <a:pt x="2080" y="889"/>
                    </a:lnTo>
                    <a:lnTo>
                      <a:pt x="2059" y="887"/>
                    </a:lnTo>
                    <a:lnTo>
                      <a:pt x="2039" y="883"/>
                    </a:lnTo>
                    <a:lnTo>
                      <a:pt x="2022" y="878"/>
                    </a:lnTo>
                    <a:lnTo>
                      <a:pt x="2004" y="872"/>
                    </a:lnTo>
                    <a:lnTo>
                      <a:pt x="1989" y="865"/>
                    </a:lnTo>
                    <a:lnTo>
                      <a:pt x="1974" y="857"/>
                    </a:lnTo>
                    <a:lnTo>
                      <a:pt x="1959" y="848"/>
                    </a:lnTo>
                    <a:lnTo>
                      <a:pt x="1946" y="838"/>
                    </a:lnTo>
                    <a:lnTo>
                      <a:pt x="1932" y="827"/>
                    </a:lnTo>
                    <a:lnTo>
                      <a:pt x="1918" y="815"/>
                    </a:lnTo>
                    <a:lnTo>
                      <a:pt x="1891" y="789"/>
                    </a:lnTo>
                    <a:lnTo>
                      <a:pt x="1861" y="762"/>
                    </a:lnTo>
                    <a:lnTo>
                      <a:pt x="1845" y="748"/>
                    </a:lnTo>
                    <a:lnTo>
                      <a:pt x="1831" y="734"/>
                    </a:lnTo>
                    <a:lnTo>
                      <a:pt x="1817" y="722"/>
                    </a:lnTo>
                    <a:lnTo>
                      <a:pt x="1806" y="711"/>
                    </a:lnTo>
                    <a:lnTo>
                      <a:pt x="1796" y="698"/>
                    </a:lnTo>
                    <a:lnTo>
                      <a:pt x="1786" y="686"/>
                    </a:lnTo>
                    <a:lnTo>
                      <a:pt x="1777" y="673"/>
                    </a:lnTo>
                    <a:lnTo>
                      <a:pt x="1770" y="659"/>
                    </a:lnTo>
                    <a:lnTo>
                      <a:pt x="1762" y="646"/>
                    </a:lnTo>
                    <a:lnTo>
                      <a:pt x="1756" y="632"/>
                    </a:lnTo>
                    <a:lnTo>
                      <a:pt x="1750" y="616"/>
                    </a:lnTo>
                    <a:lnTo>
                      <a:pt x="1744" y="598"/>
                    </a:lnTo>
                    <a:lnTo>
                      <a:pt x="1734" y="560"/>
                    </a:lnTo>
                    <a:lnTo>
                      <a:pt x="1722" y="515"/>
                    </a:lnTo>
                    <a:lnTo>
                      <a:pt x="1716" y="486"/>
                    </a:lnTo>
                    <a:lnTo>
                      <a:pt x="1707" y="460"/>
                    </a:lnTo>
                    <a:lnTo>
                      <a:pt x="1700" y="432"/>
                    </a:lnTo>
                    <a:lnTo>
                      <a:pt x="1690" y="407"/>
                    </a:lnTo>
                    <a:lnTo>
                      <a:pt x="1681" y="384"/>
                    </a:lnTo>
                    <a:lnTo>
                      <a:pt x="1672" y="362"/>
                    </a:lnTo>
                    <a:lnTo>
                      <a:pt x="1664" y="344"/>
                    </a:lnTo>
                    <a:lnTo>
                      <a:pt x="1655" y="327"/>
                    </a:lnTo>
                    <a:lnTo>
                      <a:pt x="1646" y="315"/>
                    </a:lnTo>
                    <a:lnTo>
                      <a:pt x="1639" y="306"/>
                    </a:lnTo>
                    <a:lnTo>
                      <a:pt x="1636" y="304"/>
                    </a:lnTo>
                    <a:lnTo>
                      <a:pt x="1632" y="301"/>
                    </a:lnTo>
                    <a:lnTo>
                      <a:pt x="1630" y="301"/>
                    </a:lnTo>
                    <a:lnTo>
                      <a:pt x="1627" y="301"/>
                    </a:lnTo>
                    <a:lnTo>
                      <a:pt x="1626" y="304"/>
                    </a:lnTo>
                    <a:lnTo>
                      <a:pt x="1624" y="306"/>
                    </a:lnTo>
                    <a:lnTo>
                      <a:pt x="1622" y="311"/>
                    </a:lnTo>
                    <a:lnTo>
                      <a:pt x="1622" y="317"/>
                    </a:lnTo>
                    <a:lnTo>
                      <a:pt x="1622" y="334"/>
                    </a:lnTo>
                    <a:lnTo>
                      <a:pt x="1624" y="356"/>
                    </a:lnTo>
                    <a:lnTo>
                      <a:pt x="1632" y="406"/>
                    </a:lnTo>
                    <a:lnTo>
                      <a:pt x="1642" y="454"/>
                    </a:lnTo>
                    <a:lnTo>
                      <a:pt x="1652" y="497"/>
                    </a:lnTo>
                    <a:lnTo>
                      <a:pt x="1664" y="538"/>
                    </a:lnTo>
                    <a:lnTo>
                      <a:pt x="1674" y="577"/>
                    </a:lnTo>
                    <a:lnTo>
                      <a:pt x="1682" y="613"/>
                    </a:lnTo>
                    <a:lnTo>
                      <a:pt x="1686" y="631"/>
                    </a:lnTo>
                    <a:lnTo>
                      <a:pt x="1690" y="647"/>
                    </a:lnTo>
                    <a:lnTo>
                      <a:pt x="1691" y="662"/>
                    </a:lnTo>
                    <a:lnTo>
                      <a:pt x="1692" y="677"/>
                    </a:lnTo>
                    <a:lnTo>
                      <a:pt x="1696" y="703"/>
                    </a:lnTo>
                    <a:lnTo>
                      <a:pt x="1699" y="726"/>
                    </a:lnTo>
                    <a:lnTo>
                      <a:pt x="1699" y="747"/>
                    </a:lnTo>
                    <a:lnTo>
                      <a:pt x="1699" y="766"/>
                    </a:lnTo>
                    <a:lnTo>
                      <a:pt x="1696" y="782"/>
                    </a:lnTo>
                    <a:lnTo>
                      <a:pt x="1692" y="796"/>
                    </a:lnTo>
                    <a:lnTo>
                      <a:pt x="1690" y="801"/>
                    </a:lnTo>
                    <a:lnTo>
                      <a:pt x="1687" y="807"/>
                    </a:lnTo>
                    <a:lnTo>
                      <a:pt x="1684" y="812"/>
                    </a:lnTo>
                    <a:lnTo>
                      <a:pt x="1680" y="817"/>
                    </a:lnTo>
                    <a:lnTo>
                      <a:pt x="1675" y="820"/>
                    </a:lnTo>
                    <a:lnTo>
                      <a:pt x="1670" y="824"/>
                    </a:lnTo>
                    <a:lnTo>
                      <a:pt x="1665" y="827"/>
                    </a:lnTo>
                    <a:lnTo>
                      <a:pt x="1659" y="829"/>
                    </a:lnTo>
                    <a:lnTo>
                      <a:pt x="1644" y="833"/>
                    </a:lnTo>
                    <a:lnTo>
                      <a:pt x="1627" y="835"/>
                    </a:lnTo>
                    <a:lnTo>
                      <a:pt x="1607" y="835"/>
                    </a:lnTo>
                    <a:lnTo>
                      <a:pt x="1585" y="833"/>
                    </a:lnTo>
                    <a:lnTo>
                      <a:pt x="1559" y="830"/>
                    </a:lnTo>
                    <a:lnTo>
                      <a:pt x="1530" y="825"/>
                    </a:lnTo>
                    <a:lnTo>
                      <a:pt x="1515" y="822"/>
                    </a:lnTo>
                    <a:lnTo>
                      <a:pt x="1500" y="818"/>
                    </a:lnTo>
                    <a:lnTo>
                      <a:pt x="1486" y="813"/>
                    </a:lnTo>
                    <a:lnTo>
                      <a:pt x="1473" y="808"/>
                    </a:lnTo>
                    <a:lnTo>
                      <a:pt x="1460" y="803"/>
                    </a:lnTo>
                    <a:lnTo>
                      <a:pt x="1448" y="797"/>
                    </a:lnTo>
                    <a:lnTo>
                      <a:pt x="1437" y="791"/>
                    </a:lnTo>
                    <a:lnTo>
                      <a:pt x="1425" y="783"/>
                    </a:lnTo>
                    <a:lnTo>
                      <a:pt x="1414" y="776"/>
                    </a:lnTo>
                    <a:lnTo>
                      <a:pt x="1404" y="768"/>
                    </a:lnTo>
                    <a:lnTo>
                      <a:pt x="1394" y="761"/>
                    </a:lnTo>
                    <a:lnTo>
                      <a:pt x="1384" y="751"/>
                    </a:lnTo>
                    <a:lnTo>
                      <a:pt x="1367" y="732"/>
                    </a:lnTo>
                    <a:lnTo>
                      <a:pt x="1350" y="712"/>
                    </a:lnTo>
                    <a:lnTo>
                      <a:pt x="1335" y="689"/>
                    </a:lnTo>
                    <a:lnTo>
                      <a:pt x="1322" y="666"/>
                    </a:lnTo>
                    <a:lnTo>
                      <a:pt x="1309" y="641"/>
                    </a:lnTo>
                    <a:lnTo>
                      <a:pt x="1298" y="615"/>
                    </a:lnTo>
                    <a:lnTo>
                      <a:pt x="1288" y="586"/>
                    </a:lnTo>
                    <a:lnTo>
                      <a:pt x="1279" y="557"/>
                    </a:lnTo>
                    <a:lnTo>
                      <a:pt x="1271" y="526"/>
                    </a:lnTo>
                    <a:lnTo>
                      <a:pt x="1263" y="495"/>
                    </a:lnTo>
                    <a:lnTo>
                      <a:pt x="1258" y="482"/>
                    </a:lnTo>
                    <a:lnTo>
                      <a:pt x="1244" y="452"/>
                    </a:lnTo>
                    <a:lnTo>
                      <a:pt x="1226" y="415"/>
                    </a:lnTo>
                    <a:lnTo>
                      <a:pt x="1204" y="376"/>
                    </a:lnTo>
                    <a:lnTo>
                      <a:pt x="1194" y="360"/>
                    </a:lnTo>
                    <a:lnTo>
                      <a:pt x="1184" y="347"/>
                    </a:lnTo>
                    <a:lnTo>
                      <a:pt x="1181" y="344"/>
                    </a:lnTo>
                    <a:lnTo>
                      <a:pt x="1176" y="340"/>
                    </a:lnTo>
                    <a:lnTo>
                      <a:pt x="1172" y="339"/>
                    </a:lnTo>
                    <a:lnTo>
                      <a:pt x="1170" y="337"/>
                    </a:lnTo>
                    <a:lnTo>
                      <a:pt x="1167" y="340"/>
                    </a:lnTo>
                    <a:lnTo>
                      <a:pt x="1165" y="342"/>
                    </a:lnTo>
                    <a:lnTo>
                      <a:pt x="1162" y="349"/>
                    </a:lnTo>
                    <a:lnTo>
                      <a:pt x="1161" y="356"/>
                    </a:lnTo>
                    <a:lnTo>
                      <a:pt x="1161" y="366"/>
                    </a:lnTo>
                    <a:lnTo>
                      <a:pt x="1161" y="377"/>
                    </a:lnTo>
                    <a:lnTo>
                      <a:pt x="1162" y="392"/>
                    </a:lnTo>
                    <a:lnTo>
                      <a:pt x="1165" y="410"/>
                    </a:lnTo>
                    <a:lnTo>
                      <a:pt x="1176" y="478"/>
                    </a:lnTo>
                    <a:lnTo>
                      <a:pt x="1187" y="535"/>
                    </a:lnTo>
                    <a:lnTo>
                      <a:pt x="1196" y="581"/>
                    </a:lnTo>
                    <a:lnTo>
                      <a:pt x="1201" y="621"/>
                    </a:lnTo>
                    <a:lnTo>
                      <a:pt x="1202" y="639"/>
                    </a:lnTo>
                    <a:lnTo>
                      <a:pt x="1202" y="657"/>
                    </a:lnTo>
                    <a:lnTo>
                      <a:pt x="1201" y="673"/>
                    </a:lnTo>
                    <a:lnTo>
                      <a:pt x="1197" y="691"/>
                    </a:lnTo>
                    <a:lnTo>
                      <a:pt x="1192" y="707"/>
                    </a:lnTo>
                    <a:lnTo>
                      <a:pt x="1186" y="724"/>
                    </a:lnTo>
                    <a:lnTo>
                      <a:pt x="1176" y="742"/>
                    </a:lnTo>
                    <a:lnTo>
                      <a:pt x="1165" y="762"/>
                    </a:lnTo>
                    <a:lnTo>
                      <a:pt x="1156" y="771"/>
                    </a:lnTo>
                    <a:lnTo>
                      <a:pt x="1145" y="778"/>
                    </a:lnTo>
                    <a:lnTo>
                      <a:pt x="1131" y="786"/>
                    </a:lnTo>
                    <a:lnTo>
                      <a:pt x="1115" y="793"/>
                    </a:lnTo>
                    <a:lnTo>
                      <a:pt x="1095" y="798"/>
                    </a:lnTo>
                    <a:lnTo>
                      <a:pt x="1073" y="804"/>
                    </a:lnTo>
                    <a:lnTo>
                      <a:pt x="1050" y="808"/>
                    </a:lnTo>
                    <a:lnTo>
                      <a:pt x="1024" y="813"/>
                    </a:lnTo>
                    <a:lnTo>
                      <a:pt x="996" y="815"/>
                    </a:lnTo>
                    <a:lnTo>
                      <a:pt x="967" y="819"/>
                    </a:lnTo>
                    <a:lnTo>
                      <a:pt x="936" y="822"/>
                    </a:lnTo>
                    <a:lnTo>
                      <a:pt x="904" y="823"/>
                    </a:lnTo>
                    <a:lnTo>
                      <a:pt x="836" y="824"/>
                    </a:lnTo>
                    <a:lnTo>
                      <a:pt x="766" y="824"/>
                    </a:lnTo>
                    <a:lnTo>
                      <a:pt x="694" y="820"/>
                    </a:lnTo>
                    <a:lnTo>
                      <a:pt x="623" y="817"/>
                    </a:lnTo>
                    <a:lnTo>
                      <a:pt x="552" y="810"/>
                    </a:lnTo>
                    <a:lnTo>
                      <a:pt x="483" y="802"/>
                    </a:lnTo>
                    <a:lnTo>
                      <a:pt x="420" y="793"/>
                    </a:lnTo>
                    <a:lnTo>
                      <a:pt x="361" y="782"/>
                    </a:lnTo>
                    <a:lnTo>
                      <a:pt x="333" y="776"/>
                    </a:lnTo>
                    <a:lnTo>
                      <a:pt x="309" y="769"/>
                    </a:lnTo>
                    <a:lnTo>
                      <a:pt x="286" y="763"/>
                    </a:lnTo>
                    <a:lnTo>
                      <a:pt x="265" y="757"/>
                    </a:lnTo>
                    <a:lnTo>
                      <a:pt x="252" y="748"/>
                    </a:lnTo>
                    <a:lnTo>
                      <a:pt x="227" y="727"/>
                    </a:lnTo>
                    <a:lnTo>
                      <a:pt x="210" y="712"/>
                    </a:lnTo>
                    <a:lnTo>
                      <a:pt x="191" y="694"/>
                    </a:lnTo>
                    <a:lnTo>
                      <a:pt x="172" y="676"/>
                    </a:lnTo>
                    <a:lnTo>
                      <a:pt x="151" y="654"/>
                    </a:lnTo>
                    <a:lnTo>
                      <a:pt x="130" y="631"/>
                    </a:lnTo>
                    <a:lnTo>
                      <a:pt x="109" y="606"/>
                    </a:lnTo>
                    <a:lnTo>
                      <a:pt x="89" y="580"/>
                    </a:lnTo>
                    <a:lnTo>
                      <a:pt x="69" y="551"/>
                    </a:lnTo>
                    <a:lnTo>
                      <a:pt x="50" y="522"/>
                    </a:lnTo>
                    <a:lnTo>
                      <a:pt x="35" y="492"/>
                    </a:lnTo>
                    <a:lnTo>
                      <a:pt x="22" y="462"/>
                    </a:lnTo>
                    <a:lnTo>
                      <a:pt x="10" y="431"/>
                    </a:lnTo>
                    <a:lnTo>
                      <a:pt x="3" y="400"/>
                    </a:lnTo>
                    <a:lnTo>
                      <a:pt x="0" y="369"/>
                    </a:lnTo>
                    <a:lnTo>
                      <a:pt x="2" y="337"/>
                    </a:lnTo>
                    <a:lnTo>
                      <a:pt x="7" y="306"/>
                    </a:lnTo>
                    <a:lnTo>
                      <a:pt x="18" y="276"/>
                    </a:lnTo>
                    <a:lnTo>
                      <a:pt x="35" y="246"/>
                    </a:lnTo>
                    <a:lnTo>
                      <a:pt x="59" y="218"/>
                    </a:lnTo>
                    <a:lnTo>
                      <a:pt x="89" y="190"/>
                    </a:lnTo>
                    <a:lnTo>
                      <a:pt x="126" y="164"/>
                    </a:lnTo>
                    <a:lnTo>
                      <a:pt x="171" y="139"/>
                    </a:lnTo>
                    <a:lnTo>
                      <a:pt x="224" y="117"/>
                    </a:lnTo>
                    <a:lnTo>
                      <a:pt x="286" y="95"/>
                    </a:lnTo>
                    <a:lnTo>
                      <a:pt x="357" y="77"/>
                    </a:lnTo>
                    <a:lnTo>
                      <a:pt x="438" y="60"/>
                    </a:lnTo>
                    <a:lnTo>
                      <a:pt x="529" y="45"/>
                    </a:lnTo>
                    <a:lnTo>
                      <a:pt x="630" y="35"/>
                    </a:lnTo>
                    <a:lnTo>
                      <a:pt x="705" y="28"/>
                    </a:lnTo>
                    <a:lnTo>
                      <a:pt x="773" y="22"/>
                    </a:lnTo>
                    <a:lnTo>
                      <a:pt x="831" y="15"/>
                    </a:lnTo>
                    <a:lnTo>
                      <a:pt x="881" y="10"/>
                    </a:lnTo>
                    <a:lnTo>
                      <a:pt x="921" y="5"/>
                    </a:lnTo>
                    <a:lnTo>
                      <a:pt x="951" y="3"/>
                    </a:lnTo>
                    <a:lnTo>
                      <a:pt x="970" y="0"/>
                    </a:lnTo>
                    <a:lnTo>
                      <a:pt x="976" y="0"/>
                    </a:lnTo>
                    <a:close/>
                  </a:path>
                </a:pathLst>
              </a:custGeom>
              <a:solidFill>
                <a:srgbClr val="007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52" name="Freeform 95">
                <a:extLst>
                  <a:ext uri="{FF2B5EF4-FFF2-40B4-BE49-F238E27FC236}">
                    <a16:creationId xmlns:a16="http://schemas.microsoft.com/office/drawing/2014/main" xmlns="" id="{3253F4F7-84F8-F5AB-3769-4754C0226361}"/>
                  </a:ext>
                </a:extLst>
              </p:cNvPr>
              <p:cNvSpPr>
                <a:spLocks/>
              </p:cNvSpPr>
              <p:nvPr/>
            </p:nvSpPr>
            <p:spPr bwMode="auto">
              <a:xfrm>
                <a:off x="3546" y="2132"/>
                <a:ext cx="1195" cy="510"/>
              </a:xfrm>
              <a:custGeom>
                <a:avLst/>
                <a:gdLst>
                  <a:gd name="T0" fmla="*/ 0 w 5972"/>
                  <a:gd name="T1" fmla="*/ 0 h 2547"/>
                  <a:gd name="T2" fmla="*/ 0 w 5972"/>
                  <a:gd name="T3" fmla="*/ 0 h 2547"/>
                  <a:gd name="T4" fmla="*/ 0 w 5972"/>
                  <a:gd name="T5" fmla="*/ 0 h 2547"/>
                  <a:gd name="T6" fmla="*/ 0 w 5972"/>
                  <a:gd name="T7" fmla="*/ 0 h 2547"/>
                  <a:gd name="T8" fmla="*/ 0 w 5972"/>
                  <a:gd name="T9" fmla="*/ 0 h 2547"/>
                  <a:gd name="T10" fmla="*/ 0 w 5972"/>
                  <a:gd name="T11" fmla="*/ 0 h 2547"/>
                  <a:gd name="T12" fmla="*/ 0 w 5972"/>
                  <a:gd name="T13" fmla="*/ 0 h 2547"/>
                  <a:gd name="T14" fmla="*/ 0 w 5972"/>
                  <a:gd name="T15" fmla="*/ 0 h 2547"/>
                  <a:gd name="T16" fmla="*/ 0 w 5972"/>
                  <a:gd name="T17" fmla="*/ 0 h 2547"/>
                  <a:gd name="T18" fmla="*/ 0 w 5972"/>
                  <a:gd name="T19" fmla="*/ 0 h 2547"/>
                  <a:gd name="T20" fmla="*/ 0 w 5972"/>
                  <a:gd name="T21" fmla="*/ 0 h 2547"/>
                  <a:gd name="T22" fmla="*/ 0 w 5972"/>
                  <a:gd name="T23" fmla="*/ 0 h 2547"/>
                  <a:gd name="T24" fmla="*/ 0 w 5972"/>
                  <a:gd name="T25" fmla="*/ 0 h 2547"/>
                  <a:gd name="T26" fmla="*/ 0 w 5972"/>
                  <a:gd name="T27" fmla="*/ 0 h 2547"/>
                  <a:gd name="T28" fmla="*/ 0 w 5972"/>
                  <a:gd name="T29" fmla="*/ 0 h 2547"/>
                  <a:gd name="T30" fmla="*/ 0 w 5972"/>
                  <a:gd name="T31" fmla="*/ 0 h 2547"/>
                  <a:gd name="T32" fmla="*/ 0 w 5972"/>
                  <a:gd name="T33" fmla="*/ 0 h 2547"/>
                  <a:gd name="T34" fmla="*/ 0 w 5972"/>
                  <a:gd name="T35" fmla="*/ 0 h 2547"/>
                  <a:gd name="T36" fmla="*/ 0 w 5972"/>
                  <a:gd name="T37" fmla="*/ 0 h 2547"/>
                  <a:gd name="T38" fmla="*/ 0 w 5972"/>
                  <a:gd name="T39" fmla="*/ 0 h 2547"/>
                  <a:gd name="T40" fmla="*/ 0 w 5972"/>
                  <a:gd name="T41" fmla="*/ 0 h 2547"/>
                  <a:gd name="T42" fmla="*/ 0 w 5972"/>
                  <a:gd name="T43" fmla="*/ 0 h 2547"/>
                  <a:gd name="T44" fmla="*/ 0 w 5972"/>
                  <a:gd name="T45" fmla="*/ 0 h 2547"/>
                  <a:gd name="T46" fmla="*/ 0 w 5972"/>
                  <a:gd name="T47" fmla="*/ 0 h 2547"/>
                  <a:gd name="T48" fmla="*/ 0 w 5972"/>
                  <a:gd name="T49" fmla="*/ 0 h 2547"/>
                  <a:gd name="T50" fmla="*/ 0 w 5972"/>
                  <a:gd name="T51" fmla="*/ 0 h 2547"/>
                  <a:gd name="T52" fmla="*/ 0 w 5972"/>
                  <a:gd name="T53" fmla="*/ 0 h 2547"/>
                  <a:gd name="T54" fmla="*/ 0 w 5972"/>
                  <a:gd name="T55" fmla="*/ 0 h 2547"/>
                  <a:gd name="T56" fmla="*/ 0 w 5972"/>
                  <a:gd name="T57" fmla="*/ 0 h 2547"/>
                  <a:gd name="T58" fmla="*/ 0 w 5972"/>
                  <a:gd name="T59" fmla="*/ 0 h 2547"/>
                  <a:gd name="T60" fmla="*/ 0 w 5972"/>
                  <a:gd name="T61" fmla="*/ 0 h 2547"/>
                  <a:gd name="T62" fmla="*/ 0 w 5972"/>
                  <a:gd name="T63" fmla="*/ 0 h 2547"/>
                  <a:gd name="T64" fmla="*/ 0 w 5972"/>
                  <a:gd name="T65" fmla="*/ 0 h 2547"/>
                  <a:gd name="T66" fmla="*/ 0 w 5972"/>
                  <a:gd name="T67" fmla="*/ 0 h 2547"/>
                  <a:gd name="T68" fmla="*/ 0 w 5972"/>
                  <a:gd name="T69" fmla="*/ 0 h 2547"/>
                  <a:gd name="T70" fmla="*/ 0 w 5972"/>
                  <a:gd name="T71" fmla="*/ 0 h 2547"/>
                  <a:gd name="T72" fmla="*/ 0 w 5972"/>
                  <a:gd name="T73" fmla="*/ 0 h 2547"/>
                  <a:gd name="T74" fmla="*/ 0 w 5972"/>
                  <a:gd name="T75" fmla="*/ 0 h 2547"/>
                  <a:gd name="T76" fmla="*/ 0 w 5972"/>
                  <a:gd name="T77" fmla="*/ 0 h 2547"/>
                  <a:gd name="T78" fmla="*/ 0 w 5972"/>
                  <a:gd name="T79" fmla="*/ 0 h 2547"/>
                  <a:gd name="T80" fmla="*/ 0 w 5972"/>
                  <a:gd name="T81" fmla="*/ 0 h 2547"/>
                  <a:gd name="T82" fmla="*/ 0 w 5972"/>
                  <a:gd name="T83" fmla="*/ 0 h 2547"/>
                  <a:gd name="T84" fmla="*/ 0 w 5972"/>
                  <a:gd name="T85" fmla="*/ 0 h 2547"/>
                  <a:gd name="T86" fmla="*/ 0 w 5972"/>
                  <a:gd name="T87" fmla="*/ 0 h 2547"/>
                  <a:gd name="T88" fmla="*/ 0 w 5972"/>
                  <a:gd name="T89" fmla="*/ 0 h 2547"/>
                  <a:gd name="T90" fmla="*/ 0 w 5972"/>
                  <a:gd name="T91" fmla="*/ 0 h 2547"/>
                  <a:gd name="T92" fmla="*/ 0 w 5972"/>
                  <a:gd name="T93" fmla="*/ 0 h 2547"/>
                  <a:gd name="T94" fmla="*/ 0 w 5972"/>
                  <a:gd name="T95" fmla="*/ 0 h 2547"/>
                  <a:gd name="T96" fmla="*/ 0 w 5972"/>
                  <a:gd name="T97" fmla="*/ 0 h 2547"/>
                  <a:gd name="T98" fmla="*/ 0 w 5972"/>
                  <a:gd name="T99" fmla="*/ 0 h 2547"/>
                  <a:gd name="T100" fmla="*/ 0 w 5972"/>
                  <a:gd name="T101" fmla="*/ 0 h 2547"/>
                  <a:gd name="T102" fmla="*/ 0 w 5972"/>
                  <a:gd name="T103" fmla="*/ 0 h 2547"/>
                  <a:gd name="T104" fmla="*/ 0 w 5972"/>
                  <a:gd name="T105" fmla="*/ 0 h 2547"/>
                  <a:gd name="T106" fmla="*/ 0 w 5972"/>
                  <a:gd name="T107" fmla="*/ 0 h 2547"/>
                  <a:gd name="T108" fmla="*/ 0 w 5972"/>
                  <a:gd name="T109" fmla="*/ 0 h 2547"/>
                  <a:gd name="T110" fmla="*/ 0 w 5972"/>
                  <a:gd name="T111" fmla="*/ 0 h 2547"/>
                  <a:gd name="T112" fmla="*/ 0 w 5972"/>
                  <a:gd name="T113" fmla="*/ 0 h 2547"/>
                  <a:gd name="T114" fmla="*/ 0 w 5972"/>
                  <a:gd name="T115" fmla="*/ 0 h 2547"/>
                  <a:gd name="T116" fmla="*/ 0 w 5972"/>
                  <a:gd name="T117" fmla="*/ 0 h 2547"/>
                  <a:gd name="T118" fmla="*/ 0 w 5972"/>
                  <a:gd name="T119" fmla="*/ 0 h 2547"/>
                  <a:gd name="T120" fmla="*/ 0 w 5972"/>
                  <a:gd name="T121" fmla="*/ 0 h 2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72"/>
                  <a:gd name="T184" fmla="*/ 0 h 2547"/>
                  <a:gd name="T185" fmla="*/ 5972 w 5972"/>
                  <a:gd name="T186" fmla="*/ 2547 h 25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72" h="2547">
                    <a:moveTo>
                      <a:pt x="976" y="0"/>
                    </a:moveTo>
                    <a:lnTo>
                      <a:pt x="1112" y="0"/>
                    </a:lnTo>
                    <a:lnTo>
                      <a:pt x="1249" y="2"/>
                    </a:lnTo>
                    <a:lnTo>
                      <a:pt x="1392" y="4"/>
                    </a:lnTo>
                    <a:lnTo>
                      <a:pt x="1535" y="8"/>
                    </a:lnTo>
                    <a:lnTo>
                      <a:pt x="1681" y="13"/>
                    </a:lnTo>
                    <a:lnTo>
                      <a:pt x="1830" y="22"/>
                    </a:lnTo>
                    <a:lnTo>
                      <a:pt x="1904" y="25"/>
                    </a:lnTo>
                    <a:lnTo>
                      <a:pt x="1979" y="32"/>
                    </a:lnTo>
                    <a:lnTo>
                      <a:pt x="2055" y="38"/>
                    </a:lnTo>
                    <a:lnTo>
                      <a:pt x="2130" y="44"/>
                    </a:lnTo>
                    <a:lnTo>
                      <a:pt x="2206" y="53"/>
                    </a:lnTo>
                    <a:lnTo>
                      <a:pt x="2283" y="62"/>
                    </a:lnTo>
                    <a:lnTo>
                      <a:pt x="2359" y="70"/>
                    </a:lnTo>
                    <a:lnTo>
                      <a:pt x="2436" y="82"/>
                    </a:lnTo>
                    <a:lnTo>
                      <a:pt x="2512" y="93"/>
                    </a:lnTo>
                    <a:lnTo>
                      <a:pt x="2588" y="105"/>
                    </a:lnTo>
                    <a:lnTo>
                      <a:pt x="2666" y="119"/>
                    </a:lnTo>
                    <a:lnTo>
                      <a:pt x="2742" y="134"/>
                    </a:lnTo>
                    <a:lnTo>
                      <a:pt x="2818" y="149"/>
                    </a:lnTo>
                    <a:lnTo>
                      <a:pt x="2895" y="166"/>
                    </a:lnTo>
                    <a:lnTo>
                      <a:pt x="2971" y="185"/>
                    </a:lnTo>
                    <a:lnTo>
                      <a:pt x="3047" y="205"/>
                    </a:lnTo>
                    <a:lnTo>
                      <a:pt x="3122" y="225"/>
                    </a:lnTo>
                    <a:lnTo>
                      <a:pt x="3198" y="248"/>
                    </a:lnTo>
                    <a:lnTo>
                      <a:pt x="3273" y="271"/>
                    </a:lnTo>
                    <a:lnTo>
                      <a:pt x="3348" y="296"/>
                    </a:lnTo>
                    <a:lnTo>
                      <a:pt x="3424" y="324"/>
                    </a:lnTo>
                    <a:lnTo>
                      <a:pt x="3503" y="354"/>
                    </a:lnTo>
                    <a:lnTo>
                      <a:pt x="3585" y="386"/>
                    </a:lnTo>
                    <a:lnTo>
                      <a:pt x="3669" y="421"/>
                    </a:lnTo>
                    <a:lnTo>
                      <a:pt x="3755" y="460"/>
                    </a:lnTo>
                    <a:lnTo>
                      <a:pt x="3844" y="500"/>
                    </a:lnTo>
                    <a:lnTo>
                      <a:pt x="3932" y="542"/>
                    </a:lnTo>
                    <a:lnTo>
                      <a:pt x="4023" y="588"/>
                    </a:lnTo>
                    <a:lnTo>
                      <a:pt x="4116" y="637"/>
                    </a:lnTo>
                    <a:lnTo>
                      <a:pt x="4209" y="688"/>
                    </a:lnTo>
                    <a:lnTo>
                      <a:pt x="4303" y="742"/>
                    </a:lnTo>
                    <a:lnTo>
                      <a:pt x="4396" y="798"/>
                    </a:lnTo>
                    <a:lnTo>
                      <a:pt x="4491" y="857"/>
                    </a:lnTo>
                    <a:lnTo>
                      <a:pt x="4585" y="919"/>
                    </a:lnTo>
                    <a:lnTo>
                      <a:pt x="4678" y="984"/>
                    </a:lnTo>
                    <a:lnTo>
                      <a:pt x="4772" y="1051"/>
                    </a:lnTo>
                    <a:lnTo>
                      <a:pt x="4863" y="1121"/>
                    </a:lnTo>
                    <a:lnTo>
                      <a:pt x="4954" y="1194"/>
                    </a:lnTo>
                    <a:lnTo>
                      <a:pt x="5044" y="1270"/>
                    </a:lnTo>
                    <a:lnTo>
                      <a:pt x="5131" y="1347"/>
                    </a:lnTo>
                    <a:lnTo>
                      <a:pt x="5217" y="1428"/>
                    </a:lnTo>
                    <a:lnTo>
                      <a:pt x="5301" y="1513"/>
                    </a:lnTo>
                    <a:lnTo>
                      <a:pt x="5382" y="1599"/>
                    </a:lnTo>
                    <a:lnTo>
                      <a:pt x="5461" y="1689"/>
                    </a:lnTo>
                    <a:lnTo>
                      <a:pt x="5537" y="1782"/>
                    </a:lnTo>
                    <a:lnTo>
                      <a:pt x="5609" y="1876"/>
                    </a:lnTo>
                    <a:lnTo>
                      <a:pt x="5678" y="1974"/>
                    </a:lnTo>
                    <a:lnTo>
                      <a:pt x="5743" y="2075"/>
                    </a:lnTo>
                    <a:lnTo>
                      <a:pt x="5804" y="2178"/>
                    </a:lnTo>
                    <a:lnTo>
                      <a:pt x="5861" y="2285"/>
                    </a:lnTo>
                    <a:lnTo>
                      <a:pt x="5914" y="2394"/>
                    </a:lnTo>
                    <a:lnTo>
                      <a:pt x="5961" y="2505"/>
                    </a:lnTo>
                    <a:lnTo>
                      <a:pt x="5965" y="2513"/>
                    </a:lnTo>
                    <a:lnTo>
                      <a:pt x="5970" y="2527"/>
                    </a:lnTo>
                    <a:lnTo>
                      <a:pt x="5972" y="2535"/>
                    </a:lnTo>
                    <a:lnTo>
                      <a:pt x="5972" y="2542"/>
                    </a:lnTo>
                    <a:lnTo>
                      <a:pt x="5971" y="2544"/>
                    </a:lnTo>
                    <a:lnTo>
                      <a:pt x="5970" y="2545"/>
                    </a:lnTo>
                    <a:lnTo>
                      <a:pt x="5967" y="2547"/>
                    </a:lnTo>
                    <a:lnTo>
                      <a:pt x="5965" y="2547"/>
                    </a:lnTo>
                    <a:lnTo>
                      <a:pt x="5961" y="2547"/>
                    </a:lnTo>
                    <a:lnTo>
                      <a:pt x="5955" y="2544"/>
                    </a:lnTo>
                    <a:lnTo>
                      <a:pt x="5949" y="2540"/>
                    </a:lnTo>
                    <a:lnTo>
                      <a:pt x="5941" y="2535"/>
                    </a:lnTo>
                    <a:lnTo>
                      <a:pt x="5922" y="2522"/>
                    </a:lnTo>
                    <a:lnTo>
                      <a:pt x="5897" y="2499"/>
                    </a:lnTo>
                    <a:lnTo>
                      <a:pt x="5865" y="2469"/>
                    </a:lnTo>
                    <a:lnTo>
                      <a:pt x="5825" y="2429"/>
                    </a:lnTo>
                    <a:lnTo>
                      <a:pt x="5776" y="2379"/>
                    </a:lnTo>
                    <a:lnTo>
                      <a:pt x="5719" y="2318"/>
                    </a:lnTo>
                    <a:lnTo>
                      <a:pt x="5610" y="2193"/>
                    </a:lnTo>
                    <a:lnTo>
                      <a:pt x="5523" y="2091"/>
                    </a:lnTo>
                    <a:lnTo>
                      <a:pt x="5453" y="2009"/>
                    </a:lnTo>
                    <a:lnTo>
                      <a:pt x="5396" y="1944"/>
                    </a:lnTo>
                    <a:lnTo>
                      <a:pt x="5370" y="1916"/>
                    </a:lnTo>
                    <a:lnTo>
                      <a:pt x="5345" y="1893"/>
                    </a:lnTo>
                    <a:lnTo>
                      <a:pt x="5320" y="1873"/>
                    </a:lnTo>
                    <a:lnTo>
                      <a:pt x="5295" y="1854"/>
                    </a:lnTo>
                    <a:lnTo>
                      <a:pt x="5269" y="1838"/>
                    </a:lnTo>
                    <a:lnTo>
                      <a:pt x="5240" y="1824"/>
                    </a:lnTo>
                    <a:lnTo>
                      <a:pt x="5210" y="1810"/>
                    </a:lnTo>
                    <a:lnTo>
                      <a:pt x="5176" y="1799"/>
                    </a:lnTo>
                    <a:lnTo>
                      <a:pt x="5130" y="1783"/>
                    </a:lnTo>
                    <a:lnTo>
                      <a:pt x="5089" y="1767"/>
                    </a:lnTo>
                    <a:lnTo>
                      <a:pt x="5053" y="1749"/>
                    </a:lnTo>
                    <a:lnTo>
                      <a:pt x="5020" y="1732"/>
                    </a:lnTo>
                    <a:lnTo>
                      <a:pt x="4992" y="1714"/>
                    </a:lnTo>
                    <a:lnTo>
                      <a:pt x="4965" y="1695"/>
                    </a:lnTo>
                    <a:lnTo>
                      <a:pt x="4943" y="1675"/>
                    </a:lnTo>
                    <a:lnTo>
                      <a:pt x="4923" y="1657"/>
                    </a:lnTo>
                    <a:lnTo>
                      <a:pt x="4905" y="1637"/>
                    </a:lnTo>
                    <a:lnTo>
                      <a:pt x="4889" y="1617"/>
                    </a:lnTo>
                    <a:lnTo>
                      <a:pt x="4874" y="1596"/>
                    </a:lnTo>
                    <a:lnTo>
                      <a:pt x="4861" y="1574"/>
                    </a:lnTo>
                    <a:lnTo>
                      <a:pt x="4836" y="1532"/>
                    </a:lnTo>
                    <a:lnTo>
                      <a:pt x="4811" y="1488"/>
                    </a:lnTo>
                    <a:lnTo>
                      <a:pt x="4799" y="1471"/>
                    </a:lnTo>
                    <a:lnTo>
                      <a:pt x="4769" y="1427"/>
                    </a:lnTo>
                    <a:lnTo>
                      <a:pt x="4731" y="1367"/>
                    </a:lnTo>
                    <a:lnTo>
                      <a:pt x="4687" y="1306"/>
                    </a:lnTo>
                    <a:lnTo>
                      <a:pt x="4666" y="1277"/>
                    </a:lnTo>
                    <a:lnTo>
                      <a:pt x="4647" y="1252"/>
                    </a:lnTo>
                    <a:lnTo>
                      <a:pt x="4631" y="1232"/>
                    </a:lnTo>
                    <a:lnTo>
                      <a:pt x="4618" y="1219"/>
                    </a:lnTo>
                    <a:lnTo>
                      <a:pt x="4613" y="1215"/>
                    </a:lnTo>
                    <a:lnTo>
                      <a:pt x="4611" y="1214"/>
                    </a:lnTo>
                    <a:lnTo>
                      <a:pt x="4608" y="1215"/>
                    </a:lnTo>
                    <a:lnTo>
                      <a:pt x="4608" y="1217"/>
                    </a:lnTo>
                    <a:lnTo>
                      <a:pt x="4608" y="1224"/>
                    </a:lnTo>
                    <a:lnTo>
                      <a:pt x="4612" y="1232"/>
                    </a:lnTo>
                    <a:lnTo>
                      <a:pt x="4616" y="1245"/>
                    </a:lnTo>
                    <a:lnTo>
                      <a:pt x="4622" y="1260"/>
                    </a:lnTo>
                    <a:lnTo>
                      <a:pt x="4637" y="1295"/>
                    </a:lnTo>
                    <a:lnTo>
                      <a:pt x="4653" y="1327"/>
                    </a:lnTo>
                    <a:lnTo>
                      <a:pt x="4671" y="1357"/>
                    </a:lnTo>
                    <a:lnTo>
                      <a:pt x="4688" y="1387"/>
                    </a:lnTo>
                    <a:lnTo>
                      <a:pt x="4721" y="1440"/>
                    </a:lnTo>
                    <a:lnTo>
                      <a:pt x="4748" y="1484"/>
                    </a:lnTo>
                    <a:lnTo>
                      <a:pt x="4758" y="1502"/>
                    </a:lnTo>
                    <a:lnTo>
                      <a:pt x="4764" y="1517"/>
                    </a:lnTo>
                    <a:lnTo>
                      <a:pt x="4767" y="1524"/>
                    </a:lnTo>
                    <a:lnTo>
                      <a:pt x="4768" y="1529"/>
                    </a:lnTo>
                    <a:lnTo>
                      <a:pt x="4768" y="1534"/>
                    </a:lnTo>
                    <a:lnTo>
                      <a:pt x="4767" y="1538"/>
                    </a:lnTo>
                    <a:lnTo>
                      <a:pt x="4764" y="1542"/>
                    </a:lnTo>
                    <a:lnTo>
                      <a:pt x="4761" y="1544"/>
                    </a:lnTo>
                    <a:lnTo>
                      <a:pt x="4756" y="1546"/>
                    </a:lnTo>
                    <a:lnTo>
                      <a:pt x="4748" y="1546"/>
                    </a:lnTo>
                    <a:lnTo>
                      <a:pt x="4741" y="1544"/>
                    </a:lnTo>
                    <a:lnTo>
                      <a:pt x="4731" y="1543"/>
                    </a:lnTo>
                    <a:lnTo>
                      <a:pt x="4720" y="1541"/>
                    </a:lnTo>
                    <a:lnTo>
                      <a:pt x="4707" y="1537"/>
                    </a:lnTo>
                    <a:lnTo>
                      <a:pt x="4653" y="1522"/>
                    </a:lnTo>
                    <a:lnTo>
                      <a:pt x="4605" y="1507"/>
                    </a:lnTo>
                    <a:lnTo>
                      <a:pt x="4582" y="1501"/>
                    </a:lnTo>
                    <a:lnTo>
                      <a:pt x="4561" y="1493"/>
                    </a:lnTo>
                    <a:lnTo>
                      <a:pt x="4541" y="1484"/>
                    </a:lnTo>
                    <a:lnTo>
                      <a:pt x="4521" y="1477"/>
                    </a:lnTo>
                    <a:lnTo>
                      <a:pt x="4502" y="1467"/>
                    </a:lnTo>
                    <a:lnTo>
                      <a:pt x="4485" y="1457"/>
                    </a:lnTo>
                    <a:lnTo>
                      <a:pt x="4469" y="1446"/>
                    </a:lnTo>
                    <a:lnTo>
                      <a:pt x="4453" y="1433"/>
                    </a:lnTo>
                    <a:lnTo>
                      <a:pt x="4438" y="1418"/>
                    </a:lnTo>
                    <a:lnTo>
                      <a:pt x="4423" y="1402"/>
                    </a:lnTo>
                    <a:lnTo>
                      <a:pt x="4409" y="1385"/>
                    </a:lnTo>
                    <a:lnTo>
                      <a:pt x="4395" y="1365"/>
                    </a:lnTo>
                    <a:lnTo>
                      <a:pt x="4383" y="1342"/>
                    </a:lnTo>
                    <a:lnTo>
                      <a:pt x="4370" y="1316"/>
                    </a:lnTo>
                    <a:lnTo>
                      <a:pt x="4358" y="1290"/>
                    </a:lnTo>
                    <a:lnTo>
                      <a:pt x="4345" y="1261"/>
                    </a:lnTo>
                    <a:lnTo>
                      <a:pt x="4320" y="1200"/>
                    </a:lnTo>
                    <a:lnTo>
                      <a:pt x="4297" y="1138"/>
                    </a:lnTo>
                    <a:lnTo>
                      <a:pt x="4273" y="1076"/>
                    </a:lnTo>
                    <a:lnTo>
                      <a:pt x="4248" y="1019"/>
                    </a:lnTo>
                    <a:lnTo>
                      <a:pt x="4235" y="993"/>
                    </a:lnTo>
                    <a:lnTo>
                      <a:pt x="4223" y="969"/>
                    </a:lnTo>
                    <a:lnTo>
                      <a:pt x="4210" y="948"/>
                    </a:lnTo>
                    <a:lnTo>
                      <a:pt x="4198" y="929"/>
                    </a:lnTo>
                    <a:lnTo>
                      <a:pt x="4172" y="900"/>
                    </a:lnTo>
                    <a:lnTo>
                      <a:pt x="4149" y="874"/>
                    </a:lnTo>
                    <a:lnTo>
                      <a:pt x="4129" y="853"/>
                    </a:lnTo>
                    <a:lnTo>
                      <a:pt x="4114" y="839"/>
                    </a:lnTo>
                    <a:lnTo>
                      <a:pt x="4108" y="835"/>
                    </a:lnTo>
                    <a:lnTo>
                      <a:pt x="4106" y="834"/>
                    </a:lnTo>
                    <a:lnTo>
                      <a:pt x="4104" y="835"/>
                    </a:lnTo>
                    <a:lnTo>
                      <a:pt x="4104" y="839"/>
                    </a:lnTo>
                    <a:lnTo>
                      <a:pt x="4113" y="857"/>
                    </a:lnTo>
                    <a:lnTo>
                      <a:pt x="4133" y="890"/>
                    </a:lnTo>
                    <a:lnTo>
                      <a:pt x="4148" y="913"/>
                    </a:lnTo>
                    <a:lnTo>
                      <a:pt x="4163" y="942"/>
                    </a:lnTo>
                    <a:lnTo>
                      <a:pt x="4179" y="973"/>
                    </a:lnTo>
                    <a:lnTo>
                      <a:pt x="4197" y="1008"/>
                    </a:lnTo>
                    <a:lnTo>
                      <a:pt x="4214" y="1045"/>
                    </a:lnTo>
                    <a:lnTo>
                      <a:pt x="4232" y="1084"/>
                    </a:lnTo>
                    <a:lnTo>
                      <a:pt x="4248" y="1121"/>
                    </a:lnTo>
                    <a:lnTo>
                      <a:pt x="4262" y="1160"/>
                    </a:lnTo>
                    <a:lnTo>
                      <a:pt x="4275" y="1196"/>
                    </a:lnTo>
                    <a:lnTo>
                      <a:pt x="4285" y="1230"/>
                    </a:lnTo>
                    <a:lnTo>
                      <a:pt x="4293" y="1261"/>
                    </a:lnTo>
                    <a:lnTo>
                      <a:pt x="4298" y="1286"/>
                    </a:lnTo>
                    <a:lnTo>
                      <a:pt x="4298" y="1297"/>
                    </a:lnTo>
                    <a:lnTo>
                      <a:pt x="4298" y="1307"/>
                    </a:lnTo>
                    <a:lnTo>
                      <a:pt x="4297" y="1316"/>
                    </a:lnTo>
                    <a:lnTo>
                      <a:pt x="4294" y="1322"/>
                    </a:lnTo>
                    <a:lnTo>
                      <a:pt x="4290" y="1327"/>
                    </a:lnTo>
                    <a:lnTo>
                      <a:pt x="4285" y="1330"/>
                    </a:lnTo>
                    <a:lnTo>
                      <a:pt x="4279" y="1331"/>
                    </a:lnTo>
                    <a:lnTo>
                      <a:pt x="4272" y="1330"/>
                    </a:lnTo>
                    <a:lnTo>
                      <a:pt x="4237" y="1320"/>
                    </a:lnTo>
                    <a:lnTo>
                      <a:pt x="4195" y="1307"/>
                    </a:lnTo>
                    <a:lnTo>
                      <a:pt x="4152" y="1294"/>
                    </a:lnTo>
                    <a:lnTo>
                      <a:pt x="4107" y="1279"/>
                    </a:lnTo>
                    <a:lnTo>
                      <a:pt x="4084" y="1270"/>
                    </a:lnTo>
                    <a:lnTo>
                      <a:pt x="4063" y="1261"/>
                    </a:lnTo>
                    <a:lnTo>
                      <a:pt x="4043" y="1252"/>
                    </a:lnTo>
                    <a:lnTo>
                      <a:pt x="4025" y="1242"/>
                    </a:lnTo>
                    <a:lnTo>
                      <a:pt x="4007" y="1232"/>
                    </a:lnTo>
                    <a:lnTo>
                      <a:pt x="3993" y="1222"/>
                    </a:lnTo>
                    <a:lnTo>
                      <a:pt x="3981" y="1212"/>
                    </a:lnTo>
                    <a:lnTo>
                      <a:pt x="3971" y="1201"/>
                    </a:lnTo>
                    <a:lnTo>
                      <a:pt x="3962" y="1187"/>
                    </a:lnTo>
                    <a:lnTo>
                      <a:pt x="3952" y="1169"/>
                    </a:lnTo>
                    <a:lnTo>
                      <a:pt x="3942" y="1146"/>
                    </a:lnTo>
                    <a:lnTo>
                      <a:pt x="3931" y="1121"/>
                    </a:lnTo>
                    <a:lnTo>
                      <a:pt x="3907" y="1065"/>
                    </a:lnTo>
                    <a:lnTo>
                      <a:pt x="3882" y="1003"/>
                    </a:lnTo>
                    <a:lnTo>
                      <a:pt x="3857" y="938"/>
                    </a:lnTo>
                    <a:lnTo>
                      <a:pt x="3832" y="878"/>
                    </a:lnTo>
                    <a:lnTo>
                      <a:pt x="3821" y="849"/>
                    </a:lnTo>
                    <a:lnTo>
                      <a:pt x="3810" y="823"/>
                    </a:lnTo>
                    <a:lnTo>
                      <a:pt x="3799" y="801"/>
                    </a:lnTo>
                    <a:lnTo>
                      <a:pt x="3787" y="781"/>
                    </a:lnTo>
                    <a:lnTo>
                      <a:pt x="3774" y="754"/>
                    </a:lnTo>
                    <a:lnTo>
                      <a:pt x="3759" y="729"/>
                    </a:lnTo>
                    <a:lnTo>
                      <a:pt x="3744" y="706"/>
                    </a:lnTo>
                    <a:lnTo>
                      <a:pt x="3728" y="686"/>
                    </a:lnTo>
                    <a:lnTo>
                      <a:pt x="3714" y="667"/>
                    </a:lnTo>
                    <a:lnTo>
                      <a:pt x="3699" y="651"/>
                    </a:lnTo>
                    <a:lnTo>
                      <a:pt x="3686" y="637"/>
                    </a:lnTo>
                    <a:lnTo>
                      <a:pt x="3674" y="627"/>
                    </a:lnTo>
                    <a:lnTo>
                      <a:pt x="3664" y="618"/>
                    </a:lnTo>
                    <a:lnTo>
                      <a:pt x="3655" y="615"/>
                    </a:lnTo>
                    <a:lnTo>
                      <a:pt x="3653" y="613"/>
                    </a:lnTo>
                    <a:lnTo>
                      <a:pt x="3649" y="612"/>
                    </a:lnTo>
                    <a:lnTo>
                      <a:pt x="3648" y="613"/>
                    </a:lnTo>
                    <a:lnTo>
                      <a:pt x="3646" y="615"/>
                    </a:lnTo>
                    <a:lnTo>
                      <a:pt x="3645" y="617"/>
                    </a:lnTo>
                    <a:lnTo>
                      <a:pt x="3645" y="620"/>
                    </a:lnTo>
                    <a:lnTo>
                      <a:pt x="3646" y="623"/>
                    </a:lnTo>
                    <a:lnTo>
                      <a:pt x="3648" y="628"/>
                    </a:lnTo>
                    <a:lnTo>
                      <a:pt x="3654" y="641"/>
                    </a:lnTo>
                    <a:lnTo>
                      <a:pt x="3664" y="657"/>
                    </a:lnTo>
                    <a:lnTo>
                      <a:pt x="3680" y="683"/>
                    </a:lnTo>
                    <a:lnTo>
                      <a:pt x="3699" y="714"/>
                    </a:lnTo>
                    <a:lnTo>
                      <a:pt x="3719" y="751"/>
                    </a:lnTo>
                    <a:lnTo>
                      <a:pt x="3740" y="789"/>
                    </a:lnTo>
                    <a:lnTo>
                      <a:pt x="3762" y="832"/>
                    </a:lnTo>
                    <a:lnTo>
                      <a:pt x="3785" y="877"/>
                    </a:lnTo>
                    <a:lnTo>
                      <a:pt x="3806" y="922"/>
                    </a:lnTo>
                    <a:lnTo>
                      <a:pt x="3827" y="967"/>
                    </a:lnTo>
                    <a:lnTo>
                      <a:pt x="3846" y="1010"/>
                    </a:lnTo>
                    <a:lnTo>
                      <a:pt x="3864" y="1051"/>
                    </a:lnTo>
                    <a:lnTo>
                      <a:pt x="3877" y="1090"/>
                    </a:lnTo>
                    <a:lnTo>
                      <a:pt x="3889" y="1125"/>
                    </a:lnTo>
                    <a:lnTo>
                      <a:pt x="3892" y="1140"/>
                    </a:lnTo>
                    <a:lnTo>
                      <a:pt x="3895" y="1154"/>
                    </a:lnTo>
                    <a:lnTo>
                      <a:pt x="3896" y="1166"/>
                    </a:lnTo>
                    <a:lnTo>
                      <a:pt x="3897" y="1177"/>
                    </a:lnTo>
                    <a:lnTo>
                      <a:pt x="3896" y="1186"/>
                    </a:lnTo>
                    <a:lnTo>
                      <a:pt x="3895" y="1194"/>
                    </a:lnTo>
                    <a:lnTo>
                      <a:pt x="3891" y="1199"/>
                    </a:lnTo>
                    <a:lnTo>
                      <a:pt x="3886" y="1201"/>
                    </a:lnTo>
                    <a:lnTo>
                      <a:pt x="3872" y="1204"/>
                    </a:lnTo>
                    <a:lnTo>
                      <a:pt x="3856" y="1204"/>
                    </a:lnTo>
                    <a:lnTo>
                      <a:pt x="3837" y="1202"/>
                    </a:lnTo>
                    <a:lnTo>
                      <a:pt x="3816" y="1201"/>
                    </a:lnTo>
                    <a:lnTo>
                      <a:pt x="3792" y="1197"/>
                    </a:lnTo>
                    <a:lnTo>
                      <a:pt x="3769" y="1192"/>
                    </a:lnTo>
                    <a:lnTo>
                      <a:pt x="3745" y="1186"/>
                    </a:lnTo>
                    <a:lnTo>
                      <a:pt x="3720" y="1179"/>
                    </a:lnTo>
                    <a:lnTo>
                      <a:pt x="3695" y="1170"/>
                    </a:lnTo>
                    <a:lnTo>
                      <a:pt x="3673" y="1160"/>
                    </a:lnTo>
                    <a:lnTo>
                      <a:pt x="3650" y="1149"/>
                    </a:lnTo>
                    <a:lnTo>
                      <a:pt x="3629" y="1136"/>
                    </a:lnTo>
                    <a:lnTo>
                      <a:pt x="3620" y="1130"/>
                    </a:lnTo>
                    <a:lnTo>
                      <a:pt x="3611" y="1124"/>
                    </a:lnTo>
                    <a:lnTo>
                      <a:pt x="3603" y="1116"/>
                    </a:lnTo>
                    <a:lnTo>
                      <a:pt x="3597" y="1109"/>
                    </a:lnTo>
                    <a:lnTo>
                      <a:pt x="3589" y="1101"/>
                    </a:lnTo>
                    <a:lnTo>
                      <a:pt x="3584" y="1094"/>
                    </a:lnTo>
                    <a:lnTo>
                      <a:pt x="3579" y="1086"/>
                    </a:lnTo>
                    <a:lnTo>
                      <a:pt x="3575" y="1078"/>
                    </a:lnTo>
                    <a:lnTo>
                      <a:pt x="3558" y="1034"/>
                    </a:lnTo>
                    <a:lnTo>
                      <a:pt x="3535" y="970"/>
                    </a:lnTo>
                    <a:lnTo>
                      <a:pt x="3507" y="893"/>
                    </a:lnTo>
                    <a:lnTo>
                      <a:pt x="3474" y="810"/>
                    </a:lnTo>
                    <a:lnTo>
                      <a:pt x="3458" y="768"/>
                    </a:lnTo>
                    <a:lnTo>
                      <a:pt x="3442" y="728"/>
                    </a:lnTo>
                    <a:lnTo>
                      <a:pt x="3424" y="689"/>
                    </a:lnTo>
                    <a:lnTo>
                      <a:pt x="3408" y="653"/>
                    </a:lnTo>
                    <a:lnTo>
                      <a:pt x="3392" y="621"/>
                    </a:lnTo>
                    <a:lnTo>
                      <a:pt x="3376" y="592"/>
                    </a:lnTo>
                    <a:lnTo>
                      <a:pt x="3368" y="581"/>
                    </a:lnTo>
                    <a:lnTo>
                      <a:pt x="3362" y="570"/>
                    </a:lnTo>
                    <a:lnTo>
                      <a:pt x="3354" y="561"/>
                    </a:lnTo>
                    <a:lnTo>
                      <a:pt x="3348" y="553"/>
                    </a:lnTo>
                    <a:lnTo>
                      <a:pt x="3323" y="530"/>
                    </a:lnTo>
                    <a:lnTo>
                      <a:pt x="3301" y="510"/>
                    </a:lnTo>
                    <a:lnTo>
                      <a:pt x="3291" y="502"/>
                    </a:lnTo>
                    <a:lnTo>
                      <a:pt x="3282" y="496"/>
                    </a:lnTo>
                    <a:lnTo>
                      <a:pt x="3275" y="491"/>
                    </a:lnTo>
                    <a:lnTo>
                      <a:pt x="3268" y="488"/>
                    </a:lnTo>
                    <a:lnTo>
                      <a:pt x="3263" y="487"/>
                    </a:lnTo>
                    <a:lnTo>
                      <a:pt x="3261" y="488"/>
                    </a:lnTo>
                    <a:lnTo>
                      <a:pt x="3260" y="492"/>
                    </a:lnTo>
                    <a:lnTo>
                      <a:pt x="3261" y="498"/>
                    </a:lnTo>
                    <a:lnTo>
                      <a:pt x="3265" y="507"/>
                    </a:lnTo>
                    <a:lnTo>
                      <a:pt x="3270" y="517"/>
                    </a:lnTo>
                    <a:lnTo>
                      <a:pt x="3278" y="532"/>
                    </a:lnTo>
                    <a:lnTo>
                      <a:pt x="3288" y="548"/>
                    </a:lnTo>
                    <a:lnTo>
                      <a:pt x="3301" y="571"/>
                    </a:lnTo>
                    <a:lnTo>
                      <a:pt x="3317" y="600"/>
                    </a:lnTo>
                    <a:lnTo>
                      <a:pt x="3333" y="633"/>
                    </a:lnTo>
                    <a:lnTo>
                      <a:pt x="3353" y="673"/>
                    </a:lnTo>
                    <a:lnTo>
                      <a:pt x="3393" y="762"/>
                    </a:lnTo>
                    <a:lnTo>
                      <a:pt x="3433" y="857"/>
                    </a:lnTo>
                    <a:lnTo>
                      <a:pt x="3452" y="903"/>
                    </a:lnTo>
                    <a:lnTo>
                      <a:pt x="3469" y="948"/>
                    </a:lnTo>
                    <a:lnTo>
                      <a:pt x="3484" y="989"/>
                    </a:lnTo>
                    <a:lnTo>
                      <a:pt x="3497" y="1026"/>
                    </a:lnTo>
                    <a:lnTo>
                      <a:pt x="3507" y="1059"/>
                    </a:lnTo>
                    <a:lnTo>
                      <a:pt x="3513" y="1085"/>
                    </a:lnTo>
                    <a:lnTo>
                      <a:pt x="3514" y="1095"/>
                    </a:lnTo>
                    <a:lnTo>
                      <a:pt x="3514" y="1103"/>
                    </a:lnTo>
                    <a:lnTo>
                      <a:pt x="3513" y="1109"/>
                    </a:lnTo>
                    <a:lnTo>
                      <a:pt x="3512" y="1113"/>
                    </a:lnTo>
                    <a:lnTo>
                      <a:pt x="3508" y="1114"/>
                    </a:lnTo>
                    <a:lnTo>
                      <a:pt x="3504" y="1116"/>
                    </a:lnTo>
                    <a:lnTo>
                      <a:pt x="3498" y="1119"/>
                    </a:lnTo>
                    <a:lnTo>
                      <a:pt x="3492" y="1120"/>
                    </a:lnTo>
                    <a:lnTo>
                      <a:pt x="3475" y="1123"/>
                    </a:lnTo>
                    <a:lnTo>
                      <a:pt x="3456" y="1124"/>
                    </a:lnTo>
                    <a:lnTo>
                      <a:pt x="3433" y="1125"/>
                    </a:lnTo>
                    <a:lnTo>
                      <a:pt x="3408" y="1125"/>
                    </a:lnTo>
                    <a:lnTo>
                      <a:pt x="3381" y="1123"/>
                    </a:lnTo>
                    <a:lnTo>
                      <a:pt x="3353" y="1120"/>
                    </a:lnTo>
                    <a:lnTo>
                      <a:pt x="3324" y="1116"/>
                    </a:lnTo>
                    <a:lnTo>
                      <a:pt x="3295" y="1110"/>
                    </a:lnTo>
                    <a:lnTo>
                      <a:pt x="3266" y="1104"/>
                    </a:lnTo>
                    <a:lnTo>
                      <a:pt x="3238" y="1095"/>
                    </a:lnTo>
                    <a:lnTo>
                      <a:pt x="3212" y="1085"/>
                    </a:lnTo>
                    <a:lnTo>
                      <a:pt x="3188" y="1073"/>
                    </a:lnTo>
                    <a:lnTo>
                      <a:pt x="3178" y="1066"/>
                    </a:lnTo>
                    <a:lnTo>
                      <a:pt x="3169" y="1059"/>
                    </a:lnTo>
                    <a:lnTo>
                      <a:pt x="3159" y="1051"/>
                    </a:lnTo>
                    <a:lnTo>
                      <a:pt x="3150" y="1043"/>
                    </a:lnTo>
                    <a:lnTo>
                      <a:pt x="3135" y="1026"/>
                    </a:lnTo>
                    <a:lnTo>
                      <a:pt x="3120" y="1009"/>
                    </a:lnTo>
                    <a:lnTo>
                      <a:pt x="3106" y="990"/>
                    </a:lnTo>
                    <a:lnTo>
                      <a:pt x="3095" y="970"/>
                    </a:lnTo>
                    <a:lnTo>
                      <a:pt x="3084" y="950"/>
                    </a:lnTo>
                    <a:lnTo>
                      <a:pt x="3074" y="929"/>
                    </a:lnTo>
                    <a:lnTo>
                      <a:pt x="3065" y="908"/>
                    </a:lnTo>
                    <a:lnTo>
                      <a:pt x="3057" y="887"/>
                    </a:lnTo>
                    <a:lnTo>
                      <a:pt x="3045" y="843"/>
                    </a:lnTo>
                    <a:lnTo>
                      <a:pt x="3034" y="799"/>
                    </a:lnTo>
                    <a:lnTo>
                      <a:pt x="3025" y="759"/>
                    </a:lnTo>
                    <a:lnTo>
                      <a:pt x="3018" y="722"/>
                    </a:lnTo>
                    <a:lnTo>
                      <a:pt x="3010" y="679"/>
                    </a:lnTo>
                    <a:lnTo>
                      <a:pt x="3000" y="631"/>
                    </a:lnTo>
                    <a:lnTo>
                      <a:pt x="2988" y="577"/>
                    </a:lnTo>
                    <a:lnTo>
                      <a:pt x="2973" y="522"/>
                    </a:lnTo>
                    <a:lnTo>
                      <a:pt x="2964" y="496"/>
                    </a:lnTo>
                    <a:lnTo>
                      <a:pt x="2956" y="470"/>
                    </a:lnTo>
                    <a:lnTo>
                      <a:pt x="2946" y="445"/>
                    </a:lnTo>
                    <a:lnTo>
                      <a:pt x="2938" y="422"/>
                    </a:lnTo>
                    <a:lnTo>
                      <a:pt x="2928" y="401"/>
                    </a:lnTo>
                    <a:lnTo>
                      <a:pt x="2919" y="384"/>
                    </a:lnTo>
                    <a:lnTo>
                      <a:pt x="2909" y="369"/>
                    </a:lnTo>
                    <a:lnTo>
                      <a:pt x="2899" y="356"/>
                    </a:lnTo>
                    <a:lnTo>
                      <a:pt x="2888" y="346"/>
                    </a:lnTo>
                    <a:lnTo>
                      <a:pt x="2879" y="339"/>
                    </a:lnTo>
                    <a:lnTo>
                      <a:pt x="2872" y="335"/>
                    </a:lnTo>
                    <a:lnTo>
                      <a:pt x="2867" y="335"/>
                    </a:lnTo>
                    <a:lnTo>
                      <a:pt x="2865" y="335"/>
                    </a:lnTo>
                    <a:lnTo>
                      <a:pt x="2863" y="336"/>
                    </a:lnTo>
                    <a:lnTo>
                      <a:pt x="2863" y="339"/>
                    </a:lnTo>
                    <a:lnTo>
                      <a:pt x="2862" y="341"/>
                    </a:lnTo>
                    <a:lnTo>
                      <a:pt x="2862" y="347"/>
                    </a:lnTo>
                    <a:lnTo>
                      <a:pt x="2863" y="356"/>
                    </a:lnTo>
                    <a:lnTo>
                      <a:pt x="2870" y="380"/>
                    </a:lnTo>
                    <a:lnTo>
                      <a:pt x="2882" y="410"/>
                    </a:lnTo>
                    <a:lnTo>
                      <a:pt x="2895" y="444"/>
                    </a:lnTo>
                    <a:lnTo>
                      <a:pt x="2913" y="480"/>
                    </a:lnTo>
                    <a:lnTo>
                      <a:pt x="2924" y="500"/>
                    </a:lnTo>
                    <a:lnTo>
                      <a:pt x="2934" y="525"/>
                    </a:lnTo>
                    <a:lnTo>
                      <a:pt x="2944" y="555"/>
                    </a:lnTo>
                    <a:lnTo>
                      <a:pt x="2954" y="587"/>
                    </a:lnTo>
                    <a:lnTo>
                      <a:pt x="2964" y="622"/>
                    </a:lnTo>
                    <a:lnTo>
                      <a:pt x="2973" y="658"/>
                    </a:lnTo>
                    <a:lnTo>
                      <a:pt x="2983" y="696"/>
                    </a:lnTo>
                    <a:lnTo>
                      <a:pt x="2990" y="734"/>
                    </a:lnTo>
                    <a:lnTo>
                      <a:pt x="3005" y="808"/>
                    </a:lnTo>
                    <a:lnTo>
                      <a:pt x="3016" y="874"/>
                    </a:lnTo>
                    <a:lnTo>
                      <a:pt x="3024" y="927"/>
                    </a:lnTo>
                    <a:lnTo>
                      <a:pt x="3026" y="959"/>
                    </a:lnTo>
                    <a:lnTo>
                      <a:pt x="3026" y="964"/>
                    </a:lnTo>
                    <a:lnTo>
                      <a:pt x="3025" y="968"/>
                    </a:lnTo>
                    <a:lnTo>
                      <a:pt x="3023" y="973"/>
                    </a:lnTo>
                    <a:lnTo>
                      <a:pt x="3020" y="976"/>
                    </a:lnTo>
                    <a:lnTo>
                      <a:pt x="3011" y="985"/>
                    </a:lnTo>
                    <a:lnTo>
                      <a:pt x="3000" y="993"/>
                    </a:lnTo>
                    <a:lnTo>
                      <a:pt x="2986" y="1000"/>
                    </a:lnTo>
                    <a:lnTo>
                      <a:pt x="2970" y="1006"/>
                    </a:lnTo>
                    <a:lnTo>
                      <a:pt x="2953" y="1011"/>
                    </a:lnTo>
                    <a:lnTo>
                      <a:pt x="2934" y="1015"/>
                    </a:lnTo>
                    <a:lnTo>
                      <a:pt x="2914" y="1016"/>
                    </a:lnTo>
                    <a:lnTo>
                      <a:pt x="2893" y="1016"/>
                    </a:lnTo>
                    <a:lnTo>
                      <a:pt x="2872" y="1015"/>
                    </a:lnTo>
                    <a:lnTo>
                      <a:pt x="2849" y="1011"/>
                    </a:lnTo>
                    <a:lnTo>
                      <a:pt x="2829" y="1006"/>
                    </a:lnTo>
                    <a:lnTo>
                      <a:pt x="2808" y="998"/>
                    </a:lnTo>
                    <a:lnTo>
                      <a:pt x="2798" y="993"/>
                    </a:lnTo>
                    <a:lnTo>
                      <a:pt x="2788" y="988"/>
                    </a:lnTo>
                    <a:lnTo>
                      <a:pt x="2779" y="980"/>
                    </a:lnTo>
                    <a:lnTo>
                      <a:pt x="2770" y="974"/>
                    </a:lnTo>
                    <a:lnTo>
                      <a:pt x="2753" y="958"/>
                    </a:lnTo>
                    <a:lnTo>
                      <a:pt x="2737" y="942"/>
                    </a:lnTo>
                    <a:lnTo>
                      <a:pt x="2724" y="924"/>
                    </a:lnTo>
                    <a:lnTo>
                      <a:pt x="2713" y="907"/>
                    </a:lnTo>
                    <a:lnTo>
                      <a:pt x="2703" y="888"/>
                    </a:lnTo>
                    <a:lnTo>
                      <a:pt x="2694" y="868"/>
                    </a:lnTo>
                    <a:lnTo>
                      <a:pt x="2687" y="849"/>
                    </a:lnTo>
                    <a:lnTo>
                      <a:pt x="2682" y="829"/>
                    </a:lnTo>
                    <a:lnTo>
                      <a:pt x="2673" y="791"/>
                    </a:lnTo>
                    <a:lnTo>
                      <a:pt x="2667" y="754"/>
                    </a:lnTo>
                    <a:lnTo>
                      <a:pt x="2662" y="721"/>
                    </a:lnTo>
                    <a:lnTo>
                      <a:pt x="2657" y="692"/>
                    </a:lnTo>
                    <a:lnTo>
                      <a:pt x="2648" y="656"/>
                    </a:lnTo>
                    <a:lnTo>
                      <a:pt x="2639" y="605"/>
                    </a:lnTo>
                    <a:lnTo>
                      <a:pt x="2629" y="545"/>
                    </a:lnTo>
                    <a:lnTo>
                      <a:pt x="2617" y="481"/>
                    </a:lnTo>
                    <a:lnTo>
                      <a:pt x="2609" y="450"/>
                    </a:lnTo>
                    <a:lnTo>
                      <a:pt x="2601" y="421"/>
                    </a:lnTo>
                    <a:lnTo>
                      <a:pt x="2592" y="394"/>
                    </a:lnTo>
                    <a:lnTo>
                      <a:pt x="2582" y="370"/>
                    </a:lnTo>
                    <a:lnTo>
                      <a:pt x="2577" y="359"/>
                    </a:lnTo>
                    <a:lnTo>
                      <a:pt x="2572" y="350"/>
                    </a:lnTo>
                    <a:lnTo>
                      <a:pt x="2566" y="341"/>
                    </a:lnTo>
                    <a:lnTo>
                      <a:pt x="2560" y="335"/>
                    </a:lnTo>
                    <a:lnTo>
                      <a:pt x="2553" y="329"/>
                    </a:lnTo>
                    <a:lnTo>
                      <a:pt x="2547" y="325"/>
                    </a:lnTo>
                    <a:lnTo>
                      <a:pt x="2540" y="322"/>
                    </a:lnTo>
                    <a:lnTo>
                      <a:pt x="2533" y="321"/>
                    </a:lnTo>
                    <a:lnTo>
                      <a:pt x="2526" y="321"/>
                    </a:lnTo>
                    <a:lnTo>
                      <a:pt x="2521" y="322"/>
                    </a:lnTo>
                    <a:lnTo>
                      <a:pt x="2516" y="324"/>
                    </a:lnTo>
                    <a:lnTo>
                      <a:pt x="2512" y="326"/>
                    </a:lnTo>
                    <a:lnTo>
                      <a:pt x="2508" y="329"/>
                    </a:lnTo>
                    <a:lnTo>
                      <a:pt x="2506" y="331"/>
                    </a:lnTo>
                    <a:lnTo>
                      <a:pt x="2505" y="335"/>
                    </a:lnTo>
                    <a:lnTo>
                      <a:pt x="2503" y="339"/>
                    </a:lnTo>
                    <a:lnTo>
                      <a:pt x="2503" y="349"/>
                    </a:lnTo>
                    <a:lnTo>
                      <a:pt x="2505" y="359"/>
                    </a:lnTo>
                    <a:lnTo>
                      <a:pt x="2508" y="371"/>
                    </a:lnTo>
                    <a:lnTo>
                      <a:pt x="2515" y="385"/>
                    </a:lnTo>
                    <a:lnTo>
                      <a:pt x="2528" y="414"/>
                    </a:lnTo>
                    <a:lnTo>
                      <a:pt x="2546" y="446"/>
                    </a:lnTo>
                    <a:lnTo>
                      <a:pt x="2562" y="481"/>
                    </a:lnTo>
                    <a:lnTo>
                      <a:pt x="2577" y="515"/>
                    </a:lnTo>
                    <a:lnTo>
                      <a:pt x="2585" y="532"/>
                    </a:lnTo>
                    <a:lnTo>
                      <a:pt x="2592" y="555"/>
                    </a:lnTo>
                    <a:lnTo>
                      <a:pt x="2600" y="581"/>
                    </a:lnTo>
                    <a:lnTo>
                      <a:pt x="2608" y="610"/>
                    </a:lnTo>
                    <a:lnTo>
                      <a:pt x="2617" y="641"/>
                    </a:lnTo>
                    <a:lnTo>
                      <a:pt x="2624" y="673"/>
                    </a:lnTo>
                    <a:lnTo>
                      <a:pt x="2631" y="707"/>
                    </a:lnTo>
                    <a:lnTo>
                      <a:pt x="2637" y="741"/>
                    </a:lnTo>
                    <a:lnTo>
                      <a:pt x="2642" y="774"/>
                    </a:lnTo>
                    <a:lnTo>
                      <a:pt x="2644" y="808"/>
                    </a:lnTo>
                    <a:lnTo>
                      <a:pt x="2646" y="839"/>
                    </a:lnTo>
                    <a:lnTo>
                      <a:pt x="2644" y="868"/>
                    </a:lnTo>
                    <a:lnTo>
                      <a:pt x="2643" y="882"/>
                    </a:lnTo>
                    <a:lnTo>
                      <a:pt x="2641" y="894"/>
                    </a:lnTo>
                    <a:lnTo>
                      <a:pt x="2638" y="905"/>
                    </a:lnTo>
                    <a:lnTo>
                      <a:pt x="2634" y="917"/>
                    </a:lnTo>
                    <a:lnTo>
                      <a:pt x="2629" y="927"/>
                    </a:lnTo>
                    <a:lnTo>
                      <a:pt x="2624" y="935"/>
                    </a:lnTo>
                    <a:lnTo>
                      <a:pt x="2618" y="943"/>
                    </a:lnTo>
                    <a:lnTo>
                      <a:pt x="2612" y="949"/>
                    </a:lnTo>
                    <a:lnTo>
                      <a:pt x="2604" y="954"/>
                    </a:lnTo>
                    <a:lnTo>
                      <a:pt x="2596" y="959"/>
                    </a:lnTo>
                    <a:lnTo>
                      <a:pt x="2586" y="963"/>
                    </a:lnTo>
                    <a:lnTo>
                      <a:pt x="2576" y="965"/>
                    </a:lnTo>
                    <a:lnTo>
                      <a:pt x="2565" y="969"/>
                    </a:lnTo>
                    <a:lnTo>
                      <a:pt x="2552" y="970"/>
                    </a:lnTo>
                    <a:lnTo>
                      <a:pt x="2541" y="971"/>
                    </a:lnTo>
                    <a:lnTo>
                      <a:pt x="2527" y="973"/>
                    </a:lnTo>
                    <a:lnTo>
                      <a:pt x="2501" y="971"/>
                    </a:lnTo>
                    <a:lnTo>
                      <a:pt x="2473" y="969"/>
                    </a:lnTo>
                    <a:lnTo>
                      <a:pt x="2445" y="963"/>
                    </a:lnTo>
                    <a:lnTo>
                      <a:pt x="2415" y="955"/>
                    </a:lnTo>
                    <a:lnTo>
                      <a:pt x="2387" y="947"/>
                    </a:lnTo>
                    <a:lnTo>
                      <a:pt x="2360" y="934"/>
                    </a:lnTo>
                    <a:lnTo>
                      <a:pt x="2346" y="928"/>
                    </a:lnTo>
                    <a:lnTo>
                      <a:pt x="2334" y="920"/>
                    </a:lnTo>
                    <a:lnTo>
                      <a:pt x="2321" y="913"/>
                    </a:lnTo>
                    <a:lnTo>
                      <a:pt x="2309" y="905"/>
                    </a:lnTo>
                    <a:lnTo>
                      <a:pt x="2298" y="897"/>
                    </a:lnTo>
                    <a:lnTo>
                      <a:pt x="2288" y="888"/>
                    </a:lnTo>
                    <a:lnTo>
                      <a:pt x="2278" y="879"/>
                    </a:lnTo>
                    <a:lnTo>
                      <a:pt x="2268" y="869"/>
                    </a:lnTo>
                    <a:lnTo>
                      <a:pt x="2260" y="859"/>
                    </a:lnTo>
                    <a:lnTo>
                      <a:pt x="2253" y="848"/>
                    </a:lnTo>
                    <a:lnTo>
                      <a:pt x="2246" y="837"/>
                    </a:lnTo>
                    <a:lnTo>
                      <a:pt x="2241" y="825"/>
                    </a:lnTo>
                    <a:lnTo>
                      <a:pt x="2231" y="799"/>
                    </a:lnTo>
                    <a:lnTo>
                      <a:pt x="2221" y="769"/>
                    </a:lnTo>
                    <a:lnTo>
                      <a:pt x="2213" y="737"/>
                    </a:lnTo>
                    <a:lnTo>
                      <a:pt x="2203" y="703"/>
                    </a:lnTo>
                    <a:lnTo>
                      <a:pt x="2185" y="632"/>
                    </a:lnTo>
                    <a:lnTo>
                      <a:pt x="2167" y="560"/>
                    </a:lnTo>
                    <a:lnTo>
                      <a:pt x="2157" y="523"/>
                    </a:lnTo>
                    <a:lnTo>
                      <a:pt x="2147" y="490"/>
                    </a:lnTo>
                    <a:lnTo>
                      <a:pt x="2137" y="457"/>
                    </a:lnTo>
                    <a:lnTo>
                      <a:pt x="2125" y="427"/>
                    </a:lnTo>
                    <a:lnTo>
                      <a:pt x="2113" y="400"/>
                    </a:lnTo>
                    <a:lnTo>
                      <a:pt x="2100" y="376"/>
                    </a:lnTo>
                    <a:lnTo>
                      <a:pt x="2094" y="366"/>
                    </a:lnTo>
                    <a:lnTo>
                      <a:pt x="2088" y="356"/>
                    </a:lnTo>
                    <a:lnTo>
                      <a:pt x="2080" y="349"/>
                    </a:lnTo>
                    <a:lnTo>
                      <a:pt x="2073" y="341"/>
                    </a:lnTo>
                    <a:lnTo>
                      <a:pt x="2060" y="330"/>
                    </a:lnTo>
                    <a:lnTo>
                      <a:pt x="2050" y="321"/>
                    </a:lnTo>
                    <a:lnTo>
                      <a:pt x="2042" y="314"/>
                    </a:lnTo>
                    <a:lnTo>
                      <a:pt x="2034" y="310"/>
                    </a:lnTo>
                    <a:lnTo>
                      <a:pt x="2031" y="309"/>
                    </a:lnTo>
                    <a:lnTo>
                      <a:pt x="2027" y="309"/>
                    </a:lnTo>
                    <a:lnTo>
                      <a:pt x="2026" y="312"/>
                    </a:lnTo>
                    <a:lnTo>
                      <a:pt x="2026" y="316"/>
                    </a:lnTo>
                    <a:lnTo>
                      <a:pt x="2028" y="331"/>
                    </a:lnTo>
                    <a:lnTo>
                      <a:pt x="2035" y="352"/>
                    </a:lnTo>
                    <a:lnTo>
                      <a:pt x="2047" y="379"/>
                    </a:lnTo>
                    <a:lnTo>
                      <a:pt x="2058" y="410"/>
                    </a:lnTo>
                    <a:lnTo>
                      <a:pt x="2077" y="455"/>
                    </a:lnTo>
                    <a:lnTo>
                      <a:pt x="2103" y="520"/>
                    </a:lnTo>
                    <a:lnTo>
                      <a:pt x="2118" y="557"/>
                    </a:lnTo>
                    <a:lnTo>
                      <a:pt x="2132" y="596"/>
                    </a:lnTo>
                    <a:lnTo>
                      <a:pt x="2145" y="637"/>
                    </a:lnTo>
                    <a:lnTo>
                      <a:pt x="2158" y="678"/>
                    </a:lnTo>
                    <a:lnTo>
                      <a:pt x="2168" y="718"/>
                    </a:lnTo>
                    <a:lnTo>
                      <a:pt x="2175" y="756"/>
                    </a:lnTo>
                    <a:lnTo>
                      <a:pt x="2178" y="774"/>
                    </a:lnTo>
                    <a:lnTo>
                      <a:pt x="2180" y="792"/>
                    </a:lnTo>
                    <a:lnTo>
                      <a:pt x="2180" y="808"/>
                    </a:lnTo>
                    <a:lnTo>
                      <a:pt x="2180" y="823"/>
                    </a:lnTo>
                    <a:lnTo>
                      <a:pt x="2179" y="837"/>
                    </a:lnTo>
                    <a:lnTo>
                      <a:pt x="2175" y="849"/>
                    </a:lnTo>
                    <a:lnTo>
                      <a:pt x="2172" y="860"/>
                    </a:lnTo>
                    <a:lnTo>
                      <a:pt x="2165" y="870"/>
                    </a:lnTo>
                    <a:lnTo>
                      <a:pt x="2159" y="878"/>
                    </a:lnTo>
                    <a:lnTo>
                      <a:pt x="2150" y="884"/>
                    </a:lnTo>
                    <a:lnTo>
                      <a:pt x="2140" y="888"/>
                    </a:lnTo>
                    <a:lnTo>
                      <a:pt x="2128" y="890"/>
                    </a:lnTo>
                    <a:lnTo>
                      <a:pt x="2103" y="890"/>
                    </a:lnTo>
                    <a:lnTo>
                      <a:pt x="2080" y="889"/>
                    </a:lnTo>
                    <a:lnTo>
                      <a:pt x="2059" y="887"/>
                    </a:lnTo>
                    <a:lnTo>
                      <a:pt x="2039" y="883"/>
                    </a:lnTo>
                    <a:lnTo>
                      <a:pt x="2022" y="878"/>
                    </a:lnTo>
                    <a:lnTo>
                      <a:pt x="2004" y="872"/>
                    </a:lnTo>
                    <a:lnTo>
                      <a:pt x="1989" y="865"/>
                    </a:lnTo>
                    <a:lnTo>
                      <a:pt x="1974" y="857"/>
                    </a:lnTo>
                    <a:lnTo>
                      <a:pt x="1959" y="848"/>
                    </a:lnTo>
                    <a:lnTo>
                      <a:pt x="1946" y="838"/>
                    </a:lnTo>
                    <a:lnTo>
                      <a:pt x="1932" y="827"/>
                    </a:lnTo>
                    <a:lnTo>
                      <a:pt x="1918" y="815"/>
                    </a:lnTo>
                    <a:lnTo>
                      <a:pt x="1891" y="789"/>
                    </a:lnTo>
                    <a:lnTo>
                      <a:pt x="1861" y="762"/>
                    </a:lnTo>
                    <a:lnTo>
                      <a:pt x="1845" y="748"/>
                    </a:lnTo>
                    <a:lnTo>
                      <a:pt x="1831" y="734"/>
                    </a:lnTo>
                    <a:lnTo>
                      <a:pt x="1817" y="722"/>
                    </a:lnTo>
                    <a:lnTo>
                      <a:pt x="1806" y="711"/>
                    </a:lnTo>
                    <a:lnTo>
                      <a:pt x="1796" y="698"/>
                    </a:lnTo>
                    <a:lnTo>
                      <a:pt x="1786" y="686"/>
                    </a:lnTo>
                    <a:lnTo>
                      <a:pt x="1777" y="673"/>
                    </a:lnTo>
                    <a:lnTo>
                      <a:pt x="1770" y="659"/>
                    </a:lnTo>
                    <a:lnTo>
                      <a:pt x="1762" y="646"/>
                    </a:lnTo>
                    <a:lnTo>
                      <a:pt x="1756" y="632"/>
                    </a:lnTo>
                    <a:lnTo>
                      <a:pt x="1750" y="616"/>
                    </a:lnTo>
                    <a:lnTo>
                      <a:pt x="1744" y="598"/>
                    </a:lnTo>
                    <a:lnTo>
                      <a:pt x="1734" y="560"/>
                    </a:lnTo>
                    <a:lnTo>
                      <a:pt x="1722" y="515"/>
                    </a:lnTo>
                    <a:lnTo>
                      <a:pt x="1716" y="486"/>
                    </a:lnTo>
                    <a:lnTo>
                      <a:pt x="1707" y="460"/>
                    </a:lnTo>
                    <a:lnTo>
                      <a:pt x="1700" y="432"/>
                    </a:lnTo>
                    <a:lnTo>
                      <a:pt x="1690" y="407"/>
                    </a:lnTo>
                    <a:lnTo>
                      <a:pt x="1681" y="384"/>
                    </a:lnTo>
                    <a:lnTo>
                      <a:pt x="1672" y="362"/>
                    </a:lnTo>
                    <a:lnTo>
                      <a:pt x="1664" y="344"/>
                    </a:lnTo>
                    <a:lnTo>
                      <a:pt x="1655" y="327"/>
                    </a:lnTo>
                    <a:lnTo>
                      <a:pt x="1646" y="315"/>
                    </a:lnTo>
                    <a:lnTo>
                      <a:pt x="1639" y="306"/>
                    </a:lnTo>
                    <a:lnTo>
                      <a:pt x="1636" y="304"/>
                    </a:lnTo>
                    <a:lnTo>
                      <a:pt x="1632" y="301"/>
                    </a:lnTo>
                    <a:lnTo>
                      <a:pt x="1630" y="301"/>
                    </a:lnTo>
                    <a:lnTo>
                      <a:pt x="1627" y="301"/>
                    </a:lnTo>
                    <a:lnTo>
                      <a:pt x="1626" y="304"/>
                    </a:lnTo>
                    <a:lnTo>
                      <a:pt x="1624" y="306"/>
                    </a:lnTo>
                    <a:lnTo>
                      <a:pt x="1622" y="311"/>
                    </a:lnTo>
                    <a:lnTo>
                      <a:pt x="1622" y="317"/>
                    </a:lnTo>
                    <a:lnTo>
                      <a:pt x="1622" y="334"/>
                    </a:lnTo>
                    <a:lnTo>
                      <a:pt x="1624" y="356"/>
                    </a:lnTo>
                    <a:lnTo>
                      <a:pt x="1632" y="406"/>
                    </a:lnTo>
                    <a:lnTo>
                      <a:pt x="1642" y="454"/>
                    </a:lnTo>
                    <a:lnTo>
                      <a:pt x="1652" y="497"/>
                    </a:lnTo>
                    <a:lnTo>
                      <a:pt x="1664" y="538"/>
                    </a:lnTo>
                    <a:lnTo>
                      <a:pt x="1674" y="577"/>
                    </a:lnTo>
                    <a:lnTo>
                      <a:pt x="1682" y="613"/>
                    </a:lnTo>
                    <a:lnTo>
                      <a:pt x="1686" y="631"/>
                    </a:lnTo>
                    <a:lnTo>
                      <a:pt x="1690" y="647"/>
                    </a:lnTo>
                    <a:lnTo>
                      <a:pt x="1691" y="662"/>
                    </a:lnTo>
                    <a:lnTo>
                      <a:pt x="1692" y="677"/>
                    </a:lnTo>
                    <a:lnTo>
                      <a:pt x="1696" y="703"/>
                    </a:lnTo>
                    <a:lnTo>
                      <a:pt x="1699" y="726"/>
                    </a:lnTo>
                    <a:lnTo>
                      <a:pt x="1699" y="747"/>
                    </a:lnTo>
                    <a:lnTo>
                      <a:pt x="1699" y="766"/>
                    </a:lnTo>
                    <a:lnTo>
                      <a:pt x="1696" y="782"/>
                    </a:lnTo>
                    <a:lnTo>
                      <a:pt x="1692" y="796"/>
                    </a:lnTo>
                    <a:lnTo>
                      <a:pt x="1690" y="801"/>
                    </a:lnTo>
                    <a:lnTo>
                      <a:pt x="1687" y="807"/>
                    </a:lnTo>
                    <a:lnTo>
                      <a:pt x="1684" y="812"/>
                    </a:lnTo>
                    <a:lnTo>
                      <a:pt x="1680" y="817"/>
                    </a:lnTo>
                    <a:lnTo>
                      <a:pt x="1675" y="820"/>
                    </a:lnTo>
                    <a:lnTo>
                      <a:pt x="1670" y="824"/>
                    </a:lnTo>
                    <a:lnTo>
                      <a:pt x="1665" y="827"/>
                    </a:lnTo>
                    <a:lnTo>
                      <a:pt x="1659" y="829"/>
                    </a:lnTo>
                    <a:lnTo>
                      <a:pt x="1644" y="833"/>
                    </a:lnTo>
                    <a:lnTo>
                      <a:pt x="1627" y="835"/>
                    </a:lnTo>
                    <a:lnTo>
                      <a:pt x="1607" y="835"/>
                    </a:lnTo>
                    <a:lnTo>
                      <a:pt x="1585" y="833"/>
                    </a:lnTo>
                    <a:lnTo>
                      <a:pt x="1559" y="830"/>
                    </a:lnTo>
                    <a:lnTo>
                      <a:pt x="1530" y="825"/>
                    </a:lnTo>
                    <a:lnTo>
                      <a:pt x="1515" y="822"/>
                    </a:lnTo>
                    <a:lnTo>
                      <a:pt x="1500" y="818"/>
                    </a:lnTo>
                    <a:lnTo>
                      <a:pt x="1486" y="813"/>
                    </a:lnTo>
                    <a:lnTo>
                      <a:pt x="1473" y="808"/>
                    </a:lnTo>
                    <a:lnTo>
                      <a:pt x="1460" y="803"/>
                    </a:lnTo>
                    <a:lnTo>
                      <a:pt x="1448" y="797"/>
                    </a:lnTo>
                    <a:lnTo>
                      <a:pt x="1437" y="791"/>
                    </a:lnTo>
                    <a:lnTo>
                      <a:pt x="1425" y="783"/>
                    </a:lnTo>
                    <a:lnTo>
                      <a:pt x="1414" y="776"/>
                    </a:lnTo>
                    <a:lnTo>
                      <a:pt x="1404" y="768"/>
                    </a:lnTo>
                    <a:lnTo>
                      <a:pt x="1394" y="761"/>
                    </a:lnTo>
                    <a:lnTo>
                      <a:pt x="1384" y="751"/>
                    </a:lnTo>
                    <a:lnTo>
                      <a:pt x="1367" y="732"/>
                    </a:lnTo>
                    <a:lnTo>
                      <a:pt x="1350" y="712"/>
                    </a:lnTo>
                    <a:lnTo>
                      <a:pt x="1335" y="689"/>
                    </a:lnTo>
                    <a:lnTo>
                      <a:pt x="1322" y="666"/>
                    </a:lnTo>
                    <a:lnTo>
                      <a:pt x="1309" y="641"/>
                    </a:lnTo>
                    <a:lnTo>
                      <a:pt x="1298" y="615"/>
                    </a:lnTo>
                    <a:lnTo>
                      <a:pt x="1288" y="586"/>
                    </a:lnTo>
                    <a:lnTo>
                      <a:pt x="1279" y="557"/>
                    </a:lnTo>
                    <a:lnTo>
                      <a:pt x="1271" y="526"/>
                    </a:lnTo>
                    <a:lnTo>
                      <a:pt x="1263" y="495"/>
                    </a:lnTo>
                    <a:lnTo>
                      <a:pt x="1258" y="482"/>
                    </a:lnTo>
                    <a:lnTo>
                      <a:pt x="1244" y="452"/>
                    </a:lnTo>
                    <a:lnTo>
                      <a:pt x="1226" y="415"/>
                    </a:lnTo>
                    <a:lnTo>
                      <a:pt x="1204" y="376"/>
                    </a:lnTo>
                    <a:lnTo>
                      <a:pt x="1194" y="360"/>
                    </a:lnTo>
                    <a:lnTo>
                      <a:pt x="1184" y="347"/>
                    </a:lnTo>
                    <a:lnTo>
                      <a:pt x="1181" y="344"/>
                    </a:lnTo>
                    <a:lnTo>
                      <a:pt x="1176" y="340"/>
                    </a:lnTo>
                    <a:lnTo>
                      <a:pt x="1172" y="339"/>
                    </a:lnTo>
                    <a:lnTo>
                      <a:pt x="1170" y="337"/>
                    </a:lnTo>
                    <a:lnTo>
                      <a:pt x="1167" y="340"/>
                    </a:lnTo>
                    <a:lnTo>
                      <a:pt x="1165" y="342"/>
                    </a:lnTo>
                    <a:lnTo>
                      <a:pt x="1162" y="349"/>
                    </a:lnTo>
                    <a:lnTo>
                      <a:pt x="1161" y="356"/>
                    </a:lnTo>
                    <a:lnTo>
                      <a:pt x="1161" y="366"/>
                    </a:lnTo>
                    <a:lnTo>
                      <a:pt x="1161" y="377"/>
                    </a:lnTo>
                    <a:lnTo>
                      <a:pt x="1162" y="392"/>
                    </a:lnTo>
                    <a:lnTo>
                      <a:pt x="1165" y="410"/>
                    </a:lnTo>
                    <a:lnTo>
                      <a:pt x="1176" y="478"/>
                    </a:lnTo>
                    <a:lnTo>
                      <a:pt x="1187" y="535"/>
                    </a:lnTo>
                    <a:lnTo>
                      <a:pt x="1196" y="581"/>
                    </a:lnTo>
                    <a:lnTo>
                      <a:pt x="1201" y="621"/>
                    </a:lnTo>
                    <a:lnTo>
                      <a:pt x="1202" y="639"/>
                    </a:lnTo>
                    <a:lnTo>
                      <a:pt x="1202" y="657"/>
                    </a:lnTo>
                    <a:lnTo>
                      <a:pt x="1201" y="673"/>
                    </a:lnTo>
                    <a:lnTo>
                      <a:pt x="1197" y="691"/>
                    </a:lnTo>
                    <a:lnTo>
                      <a:pt x="1192" y="707"/>
                    </a:lnTo>
                    <a:lnTo>
                      <a:pt x="1186" y="724"/>
                    </a:lnTo>
                    <a:lnTo>
                      <a:pt x="1176" y="742"/>
                    </a:lnTo>
                    <a:lnTo>
                      <a:pt x="1165" y="762"/>
                    </a:lnTo>
                    <a:lnTo>
                      <a:pt x="1156" y="771"/>
                    </a:lnTo>
                    <a:lnTo>
                      <a:pt x="1145" y="778"/>
                    </a:lnTo>
                    <a:lnTo>
                      <a:pt x="1131" y="786"/>
                    </a:lnTo>
                    <a:lnTo>
                      <a:pt x="1115" y="793"/>
                    </a:lnTo>
                    <a:lnTo>
                      <a:pt x="1095" y="798"/>
                    </a:lnTo>
                    <a:lnTo>
                      <a:pt x="1073" y="804"/>
                    </a:lnTo>
                    <a:lnTo>
                      <a:pt x="1050" y="808"/>
                    </a:lnTo>
                    <a:lnTo>
                      <a:pt x="1024" y="813"/>
                    </a:lnTo>
                    <a:lnTo>
                      <a:pt x="996" y="815"/>
                    </a:lnTo>
                    <a:lnTo>
                      <a:pt x="967" y="819"/>
                    </a:lnTo>
                    <a:lnTo>
                      <a:pt x="936" y="822"/>
                    </a:lnTo>
                    <a:lnTo>
                      <a:pt x="904" y="823"/>
                    </a:lnTo>
                    <a:lnTo>
                      <a:pt x="836" y="824"/>
                    </a:lnTo>
                    <a:lnTo>
                      <a:pt x="766" y="824"/>
                    </a:lnTo>
                    <a:lnTo>
                      <a:pt x="694" y="820"/>
                    </a:lnTo>
                    <a:lnTo>
                      <a:pt x="623" y="817"/>
                    </a:lnTo>
                    <a:lnTo>
                      <a:pt x="552" y="810"/>
                    </a:lnTo>
                    <a:lnTo>
                      <a:pt x="483" y="802"/>
                    </a:lnTo>
                    <a:lnTo>
                      <a:pt x="420" y="793"/>
                    </a:lnTo>
                    <a:lnTo>
                      <a:pt x="361" y="782"/>
                    </a:lnTo>
                    <a:lnTo>
                      <a:pt x="333" y="776"/>
                    </a:lnTo>
                    <a:lnTo>
                      <a:pt x="309" y="769"/>
                    </a:lnTo>
                    <a:lnTo>
                      <a:pt x="286" y="763"/>
                    </a:lnTo>
                    <a:lnTo>
                      <a:pt x="265" y="757"/>
                    </a:lnTo>
                    <a:lnTo>
                      <a:pt x="252" y="748"/>
                    </a:lnTo>
                    <a:lnTo>
                      <a:pt x="227" y="727"/>
                    </a:lnTo>
                    <a:lnTo>
                      <a:pt x="210" y="712"/>
                    </a:lnTo>
                    <a:lnTo>
                      <a:pt x="191" y="694"/>
                    </a:lnTo>
                    <a:lnTo>
                      <a:pt x="172" y="676"/>
                    </a:lnTo>
                    <a:lnTo>
                      <a:pt x="151" y="654"/>
                    </a:lnTo>
                    <a:lnTo>
                      <a:pt x="130" y="631"/>
                    </a:lnTo>
                    <a:lnTo>
                      <a:pt x="109" y="606"/>
                    </a:lnTo>
                    <a:lnTo>
                      <a:pt x="89" y="580"/>
                    </a:lnTo>
                    <a:lnTo>
                      <a:pt x="69" y="551"/>
                    </a:lnTo>
                    <a:lnTo>
                      <a:pt x="50" y="522"/>
                    </a:lnTo>
                    <a:lnTo>
                      <a:pt x="35" y="492"/>
                    </a:lnTo>
                    <a:lnTo>
                      <a:pt x="22" y="462"/>
                    </a:lnTo>
                    <a:lnTo>
                      <a:pt x="10" y="431"/>
                    </a:lnTo>
                    <a:lnTo>
                      <a:pt x="3" y="400"/>
                    </a:lnTo>
                    <a:lnTo>
                      <a:pt x="0" y="369"/>
                    </a:lnTo>
                    <a:lnTo>
                      <a:pt x="2" y="337"/>
                    </a:lnTo>
                    <a:lnTo>
                      <a:pt x="7" y="306"/>
                    </a:lnTo>
                    <a:lnTo>
                      <a:pt x="18" y="276"/>
                    </a:lnTo>
                    <a:lnTo>
                      <a:pt x="35" y="246"/>
                    </a:lnTo>
                    <a:lnTo>
                      <a:pt x="59" y="218"/>
                    </a:lnTo>
                    <a:lnTo>
                      <a:pt x="89" y="190"/>
                    </a:lnTo>
                    <a:lnTo>
                      <a:pt x="126" y="164"/>
                    </a:lnTo>
                    <a:lnTo>
                      <a:pt x="171" y="139"/>
                    </a:lnTo>
                    <a:lnTo>
                      <a:pt x="224" y="117"/>
                    </a:lnTo>
                    <a:lnTo>
                      <a:pt x="286" y="95"/>
                    </a:lnTo>
                    <a:lnTo>
                      <a:pt x="357" y="77"/>
                    </a:lnTo>
                    <a:lnTo>
                      <a:pt x="438" y="60"/>
                    </a:lnTo>
                    <a:lnTo>
                      <a:pt x="529" y="45"/>
                    </a:lnTo>
                    <a:lnTo>
                      <a:pt x="630" y="35"/>
                    </a:lnTo>
                    <a:lnTo>
                      <a:pt x="705" y="28"/>
                    </a:lnTo>
                    <a:lnTo>
                      <a:pt x="773" y="22"/>
                    </a:lnTo>
                    <a:lnTo>
                      <a:pt x="831" y="15"/>
                    </a:lnTo>
                    <a:lnTo>
                      <a:pt x="881" y="10"/>
                    </a:lnTo>
                    <a:lnTo>
                      <a:pt x="921" y="5"/>
                    </a:lnTo>
                    <a:lnTo>
                      <a:pt x="951" y="3"/>
                    </a:lnTo>
                    <a:lnTo>
                      <a:pt x="970" y="0"/>
                    </a:lnTo>
                    <a:lnTo>
                      <a:pt x="976" y="0"/>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53" name="Freeform 96">
                <a:extLst>
                  <a:ext uri="{FF2B5EF4-FFF2-40B4-BE49-F238E27FC236}">
                    <a16:creationId xmlns:a16="http://schemas.microsoft.com/office/drawing/2014/main" xmlns="" id="{86F24A0A-E370-10EB-3272-95DC8099BE12}"/>
                  </a:ext>
                </a:extLst>
              </p:cNvPr>
              <p:cNvSpPr>
                <a:spLocks/>
              </p:cNvSpPr>
              <p:nvPr/>
            </p:nvSpPr>
            <p:spPr bwMode="auto">
              <a:xfrm>
                <a:off x="3464" y="1861"/>
                <a:ext cx="1347" cy="304"/>
              </a:xfrm>
              <a:custGeom>
                <a:avLst/>
                <a:gdLst>
                  <a:gd name="T0" fmla="*/ 0 w 6731"/>
                  <a:gd name="T1" fmla="*/ 0 h 1518"/>
                  <a:gd name="T2" fmla="*/ 0 w 6731"/>
                  <a:gd name="T3" fmla="*/ 0 h 1518"/>
                  <a:gd name="T4" fmla="*/ 0 w 6731"/>
                  <a:gd name="T5" fmla="*/ 0 h 1518"/>
                  <a:gd name="T6" fmla="*/ 0 w 6731"/>
                  <a:gd name="T7" fmla="*/ 0 h 1518"/>
                  <a:gd name="T8" fmla="*/ 0 w 6731"/>
                  <a:gd name="T9" fmla="*/ 0 h 1518"/>
                  <a:gd name="T10" fmla="*/ 0 w 6731"/>
                  <a:gd name="T11" fmla="*/ 0 h 1518"/>
                  <a:gd name="T12" fmla="*/ 0 w 6731"/>
                  <a:gd name="T13" fmla="*/ 0 h 1518"/>
                  <a:gd name="T14" fmla="*/ 0 w 6731"/>
                  <a:gd name="T15" fmla="*/ 0 h 1518"/>
                  <a:gd name="T16" fmla="*/ 0 w 6731"/>
                  <a:gd name="T17" fmla="*/ 0 h 1518"/>
                  <a:gd name="T18" fmla="*/ 0 w 6731"/>
                  <a:gd name="T19" fmla="*/ 0 h 1518"/>
                  <a:gd name="T20" fmla="*/ 0 w 6731"/>
                  <a:gd name="T21" fmla="*/ 0 h 1518"/>
                  <a:gd name="T22" fmla="*/ 0 w 6731"/>
                  <a:gd name="T23" fmla="*/ 0 h 1518"/>
                  <a:gd name="T24" fmla="*/ 0 w 6731"/>
                  <a:gd name="T25" fmla="*/ 0 h 1518"/>
                  <a:gd name="T26" fmla="*/ 0 w 6731"/>
                  <a:gd name="T27" fmla="*/ 0 h 1518"/>
                  <a:gd name="T28" fmla="*/ 0 w 6731"/>
                  <a:gd name="T29" fmla="*/ 0 h 1518"/>
                  <a:gd name="T30" fmla="*/ 0 w 6731"/>
                  <a:gd name="T31" fmla="*/ 0 h 1518"/>
                  <a:gd name="T32" fmla="*/ 0 w 6731"/>
                  <a:gd name="T33" fmla="*/ 0 h 1518"/>
                  <a:gd name="T34" fmla="*/ 0 w 6731"/>
                  <a:gd name="T35" fmla="*/ 0 h 1518"/>
                  <a:gd name="T36" fmla="*/ 0 w 6731"/>
                  <a:gd name="T37" fmla="*/ 0 h 1518"/>
                  <a:gd name="T38" fmla="*/ 0 w 6731"/>
                  <a:gd name="T39" fmla="*/ 0 h 1518"/>
                  <a:gd name="T40" fmla="*/ 0 w 6731"/>
                  <a:gd name="T41" fmla="*/ 0 h 1518"/>
                  <a:gd name="T42" fmla="*/ 0 w 6731"/>
                  <a:gd name="T43" fmla="*/ 0 h 1518"/>
                  <a:gd name="T44" fmla="*/ 0 w 6731"/>
                  <a:gd name="T45" fmla="*/ 0 h 1518"/>
                  <a:gd name="T46" fmla="*/ 0 w 6731"/>
                  <a:gd name="T47" fmla="*/ 0 h 1518"/>
                  <a:gd name="T48" fmla="*/ 0 w 6731"/>
                  <a:gd name="T49" fmla="*/ 0 h 1518"/>
                  <a:gd name="T50" fmla="*/ 0 w 6731"/>
                  <a:gd name="T51" fmla="*/ 0 h 1518"/>
                  <a:gd name="T52" fmla="*/ 0 w 6731"/>
                  <a:gd name="T53" fmla="*/ 0 h 1518"/>
                  <a:gd name="T54" fmla="*/ 0 w 6731"/>
                  <a:gd name="T55" fmla="*/ 0 h 1518"/>
                  <a:gd name="T56" fmla="*/ 0 w 6731"/>
                  <a:gd name="T57" fmla="*/ 0 h 1518"/>
                  <a:gd name="T58" fmla="*/ 0 w 6731"/>
                  <a:gd name="T59" fmla="*/ 0 h 1518"/>
                  <a:gd name="T60" fmla="*/ 0 w 6731"/>
                  <a:gd name="T61" fmla="*/ 0 h 1518"/>
                  <a:gd name="T62" fmla="*/ 0 w 6731"/>
                  <a:gd name="T63" fmla="*/ 0 h 1518"/>
                  <a:gd name="T64" fmla="*/ 0 w 6731"/>
                  <a:gd name="T65" fmla="*/ 0 h 1518"/>
                  <a:gd name="T66" fmla="*/ 0 w 6731"/>
                  <a:gd name="T67" fmla="*/ 0 h 1518"/>
                  <a:gd name="T68" fmla="*/ 0 w 6731"/>
                  <a:gd name="T69" fmla="*/ 0 h 1518"/>
                  <a:gd name="T70" fmla="*/ 0 w 6731"/>
                  <a:gd name="T71" fmla="*/ 0 h 1518"/>
                  <a:gd name="T72" fmla="*/ 0 w 6731"/>
                  <a:gd name="T73" fmla="*/ 0 h 1518"/>
                  <a:gd name="T74" fmla="*/ 0 w 6731"/>
                  <a:gd name="T75" fmla="*/ 0 h 1518"/>
                  <a:gd name="T76" fmla="*/ 0 w 6731"/>
                  <a:gd name="T77" fmla="*/ 0 h 1518"/>
                  <a:gd name="T78" fmla="*/ 0 w 6731"/>
                  <a:gd name="T79" fmla="*/ 0 h 1518"/>
                  <a:gd name="T80" fmla="*/ 0 w 6731"/>
                  <a:gd name="T81" fmla="*/ 0 h 1518"/>
                  <a:gd name="T82" fmla="*/ 0 w 6731"/>
                  <a:gd name="T83" fmla="*/ 0 h 1518"/>
                  <a:gd name="T84" fmla="*/ 0 w 6731"/>
                  <a:gd name="T85" fmla="*/ 0 h 1518"/>
                  <a:gd name="T86" fmla="*/ 0 w 6731"/>
                  <a:gd name="T87" fmla="*/ 0 h 1518"/>
                  <a:gd name="T88" fmla="*/ 0 w 6731"/>
                  <a:gd name="T89" fmla="*/ 0 h 1518"/>
                  <a:gd name="T90" fmla="*/ 0 w 6731"/>
                  <a:gd name="T91" fmla="*/ 0 h 1518"/>
                  <a:gd name="T92" fmla="*/ 0 w 6731"/>
                  <a:gd name="T93" fmla="*/ 0 h 1518"/>
                  <a:gd name="T94" fmla="*/ 0 w 6731"/>
                  <a:gd name="T95" fmla="*/ 0 h 1518"/>
                  <a:gd name="T96" fmla="*/ 0 w 6731"/>
                  <a:gd name="T97" fmla="*/ 0 h 1518"/>
                  <a:gd name="T98" fmla="*/ 0 w 6731"/>
                  <a:gd name="T99" fmla="*/ 0 h 1518"/>
                  <a:gd name="T100" fmla="*/ 0 w 6731"/>
                  <a:gd name="T101" fmla="*/ 0 h 1518"/>
                  <a:gd name="T102" fmla="*/ 0 w 6731"/>
                  <a:gd name="T103" fmla="*/ 0 h 1518"/>
                  <a:gd name="T104" fmla="*/ 0 w 6731"/>
                  <a:gd name="T105" fmla="*/ 0 h 1518"/>
                  <a:gd name="T106" fmla="*/ 0 w 6731"/>
                  <a:gd name="T107" fmla="*/ 0 h 1518"/>
                  <a:gd name="T108" fmla="*/ 0 w 6731"/>
                  <a:gd name="T109" fmla="*/ 0 h 1518"/>
                  <a:gd name="T110" fmla="*/ 0 w 6731"/>
                  <a:gd name="T111" fmla="*/ 0 h 1518"/>
                  <a:gd name="T112" fmla="*/ 0 w 6731"/>
                  <a:gd name="T113" fmla="*/ 0 h 1518"/>
                  <a:gd name="T114" fmla="*/ 0 w 6731"/>
                  <a:gd name="T115" fmla="*/ 0 h 1518"/>
                  <a:gd name="T116" fmla="*/ 0 w 6731"/>
                  <a:gd name="T117" fmla="*/ 0 h 1518"/>
                  <a:gd name="T118" fmla="*/ 0 w 6731"/>
                  <a:gd name="T119" fmla="*/ 0 h 1518"/>
                  <a:gd name="T120" fmla="*/ 0 w 6731"/>
                  <a:gd name="T121" fmla="*/ 0 h 1518"/>
                  <a:gd name="T122" fmla="*/ 0 w 6731"/>
                  <a:gd name="T123" fmla="*/ 0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1"/>
                  <a:gd name="T187" fmla="*/ 0 h 1518"/>
                  <a:gd name="T188" fmla="*/ 6731 w 6731"/>
                  <a:gd name="T189" fmla="*/ 1518 h 1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1" h="1518">
                    <a:moveTo>
                      <a:pt x="359" y="1311"/>
                    </a:moveTo>
                    <a:lnTo>
                      <a:pt x="399" y="1272"/>
                    </a:lnTo>
                    <a:lnTo>
                      <a:pt x="441" y="1234"/>
                    </a:lnTo>
                    <a:lnTo>
                      <a:pt x="484" y="1199"/>
                    </a:lnTo>
                    <a:lnTo>
                      <a:pt x="528" y="1166"/>
                    </a:lnTo>
                    <a:lnTo>
                      <a:pt x="571" y="1135"/>
                    </a:lnTo>
                    <a:lnTo>
                      <a:pt x="616" y="1105"/>
                    </a:lnTo>
                    <a:lnTo>
                      <a:pt x="661" y="1077"/>
                    </a:lnTo>
                    <a:lnTo>
                      <a:pt x="706" y="1051"/>
                    </a:lnTo>
                    <a:lnTo>
                      <a:pt x="752" y="1026"/>
                    </a:lnTo>
                    <a:lnTo>
                      <a:pt x="797" y="1003"/>
                    </a:lnTo>
                    <a:lnTo>
                      <a:pt x="843" y="984"/>
                    </a:lnTo>
                    <a:lnTo>
                      <a:pt x="888" y="964"/>
                    </a:lnTo>
                    <a:lnTo>
                      <a:pt x="934" y="946"/>
                    </a:lnTo>
                    <a:lnTo>
                      <a:pt x="979" y="930"/>
                    </a:lnTo>
                    <a:lnTo>
                      <a:pt x="1024" y="916"/>
                    </a:lnTo>
                    <a:lnTo>
                      <a:pt x="1068" y="902"/>
                    </a:lnTo>
                    <a:lnTo>
                      <a:pt x="1112" y="891"/>
                    </a:lnTo>
                    <a:lnTo>
                      <a:pt x="1154" y="880"/>
                    </a:lnTo>
                    <a:lnTo>
                      <a:pt x="1195" y="871"/>
                    </a:lnTo>
                    <a:lnTo>
                      <a:pt x="1236" y="864"/>
                    </a:lnTo>
                    <a:lnTo>
                      <a:pt x="1276" y="857"/>
                    </a:lnTo>
                    <a:lnTo>
                      <a:pt x="1315" y="852"/>
                    </a:lnTo>
                    <a:lnTo>
                      <a:pt x="1352" y="849"/>
                    </a:lnTo>
                    <a:lnTo>
                      <a:pt x="1389" y="846"/>
                    </a:lnTo>
                    <a:lnTo>
                      <a:pt x="1424" y="844"/>
                    </a:lnTo>
                    <a:lnTo>
                      <a:pt x="1456" y="844"/>
                    </a:lnTo>
                    <a:lnTo>
                      <a:pt x="1487" y="844"/>
                    </a:lnTo>
                    <a:lnTo>
                      <a:pt x="1516" y="846"/>
                    </a:lnTo>
                    <a:lnTo>
                      <a:pt x="1543" y="849"/>
                    </a:lnTo>
                    <a:lnTo>
                      <a:pt x="1570" y="851"/>
                    </a:lnTo>
                    <a:lnTo>
                      <a:pt x="1593" y="856"/>
                    </a:lnTo>
                    <a:lnTo>
                      <a:pt x="1613" y="861"/>
                    </a:lnTo>
                    <a:lnTo>
                      <a:pt x="1653" y="871"/>
                    </a:lnTo>
                    <a:lnTo>
                      <a:pt x="1688" y="880"/>
                    </a:lnTo>
                    <a:lnTo>
                      <a:pt x="1722" y="886"/>
                    </a:lnTo>
                    <a:lnTo>
                      <a:pt x="1752" y="891"/>
                    </a:lnTo>
                    <a:lnTo>
                      <a:pt x="1779" y="894"/>
                    </a:lnTo>
                    <a:lnTo>
                      <a:pt x="1804" y="895"/>
                    </a:lnTo>
                    <a:lnTo>
                      <a:pt x="1828" y="894"/>
                    </a:lnTo>
                    <a:lnTo>
                      <a:pt x="1849" y="891"/>
                    </a:lnTo>
                    <a:lnTo>
                      <a:pt x="1870" y="886"/>
                    </a:lnTo>
                    <a:lnTo>
                      <a:pt x="1889" y="880"/>
                    </a:lnTo>
                    <a:lnTo>
                      <a:pt x="1906" y="871"/>
                    </a:lnTo>
                    <a:lnTo>
                      <a:pt x="1924" y="861"/>
                    </a:lnTo>
                    <a:lnTo>
                      <a:pt x="1940" y="849"/>
                    </a:lnTo>
                    <a:lnTo>
                      <a:pt x="1956" y="835"/>
                    </a:lnTo>
                    <a:lnTo>
                      <a:pt x="1973" y="819"/>
                    </a:lnTo>
                    <a:lnTo>
                      <a:pt x="1989" y="801"/>
                    </a:lnTo>
                    <a:lnTo>
                      <a:pt x="2005" y="784"/>
                    </a:lnTo>
                    <a:lnTo>
                      <a:pt x="2017" y="769"/>
                    </a:lnTo>
                    <a:lnTo>
                      <a:pt x="2027" y="755"/>
                    </a:lnTo>
                    <a:lnTo>
                      <a:pt x="2035" y="743"/>
                    </a:lnTo>
                    <a:lnTo>
                      <a:pt x="2040" y="733"/>
                    </a:lnTo>
                    <a:lnTo>
                      <a:pt x="2041" y="724"/>
                    </a:lnTo>
                    <a:lnTo>
                      <a:pt x="2041" y="720"/>
                    </a:lnTo>
                    <a:lnTo>
                      <a:pt x="2041" y="716"/>
                    </a:lnTo>
                    <a:lnTo>
                      <a:pt x="2040" y="713"/>
                    </a:lnTo>
                    <a:lnTo>
                      <a:pt x="2037" y="710"/>
                    </a:lnTo>
                    <a:lnTo>
                      <a:pt x="2032" y="705"/>
                    </a:lnTo>
                    <a:lnTo>
                      <a:pt x="2024" y="701"/>
                    </a:lnTo>
                    <a:lnTo>
                      <a:pt x="2012" y="698"/>
                    </a:lnTo>
                    <a:lnTo>
                      <a:pt x="2000" y="696"/>
                    </a:lnTo>
                    <a:lnTo>
                      <a:pt x="1965" y="694"/>
                    </a:lnTo>
                    <a:lnTo>
                      <a:pt x="1920" y="693"/>
                    </a:lnTo>
                    <a:lnTo>
                      <a:pt x="1870" y="693"/>
                    </a:lnTo>
                    <a:lnTo>
                      <a:pt x="1822" y="693"/>
                    </a:lnTo>
                    <a:lnTo>
                      <a:pt x="1778" y="693"/>
                    </a:lnTo>
                    <a:lnTo>
                      <a:pt x="1740" y="690"/>
                    </a:lnTo>
                    <a:lnTo>
                      <a:pt x="1727" y="688"/>
                    </a:lnTo>
                    <a:lnTo>
                      <a:pt x="1716" y="685"/>
                    </a:lnTo>
                    <a:lnTo>
                      <a:pt x="1712" y="683"/>
                    </a:lnTo>
                    <a:lnTo>
                      <a:pt x="1709" y="680"/>
                    </a:lnTo>
                    <a:lnTo>
                      <a:pt x="1707" y="676"/>
                    </a:lnTo>
                    <a:lnTo>
                      <a:pt x="1706" y="674"/>
                    </a:lnTo>
                    <a:lnTo>
                      <a:pt x="1707" y="670"/>
                    </a:lnTo>
                    <a:lnTo>
                      <a:pt x="1708" y="665"/>
                    </a:lnTo>
                    <a:lnTo>
                      <a:pt x="1711" y="660"/>
                    </a:lnTo>
                    <a:lnTo>
                      <a:pt x="1716" y="655"/>
                    </a:lnTo>
                    <a:lnTo>
                      <a:pt x="1728" y="643"/>
                    </a:lnTo>
                    <a:lnTo>
                      <a:pt x="1747" y="629"/>
                    </a:lnTo>
                    <a:lnTo>
                      <a:pt x="1768" y="614"/>
                    </a:lnTo>
                    <a:lnTo>
                      <a:pt x="1787" y="602"/>
                    </a:lnTo>
                    <a:lnTo>
                      <a:pt x="1802" y="593"/>
                    </a:lnTo>
                    <a:lnTo>
                      <a:pt x="1817" y="588"/>
                    </a:lnTo>
                    <a:lnTo>
                      <a:pt x="1829" y="584"/>
                    </a:lnTo>
                    <a:lnTo>
                      <a:pt x="1842" y="583"/>
                    </a:lnTo>
                    <a:lnTo>
                      <a:pt x="1853" y="584"/>
                    </a:lnTo>
                    <a:lnTo>
                      <a:pt x="1865" y="587"/>
                    </a:lnTo>
                    <a:lnTo>
                      <a:pt x="1890" y="597"/>
                    </a:lnTo>
                    <a:lnTo>
                      <a:pt x="1920" y="612"/>
                    </a:lnTo>
                    <a:lnTo>
                      <a:pt x="1938" y="620"/>
                    </a:lnTo>
                    <a:lnTo>
                      <a:pt x="1959" y="630"/>
                    </a:lnTo>
                    <a:lnTo>
                      <a:pt x="1983" y="639"/>
                    </a:lnTo>
                    <a:lnTo>
                      <a:pt x="2009" y="649"/>
                    </a:lnTo>
                    <a:lnTo>
                      <a:pt x="2036" y="659"/>
                    </a:lnTo>
                    <a:lnTo>
                      <a:pt x="2059" y="669"/>
                    </a:lnTo>
                    <a:lnTo>
                      <a:pt x="2079" y="680"/>
                    </a:lnTo>
                    <a:lnTo>
                      <a:pt x="2096" y="693"/>
                    </a:lnTo>
                    <a:lnTo>
                      <a:pt x="2112" y="704"/>
                    </a:lnTo>
                    <a:lnTo>
                      <a:pt x="2126" y="714"/>
                    </a:lnTo>
                    <a:lnTo>
                      <a:pt x="2141" y="723"/>
                    </a:lnTo>
                    <a:lnTo>
                      <a:pt x="2155" y="730"/>
                    </a:lnTo>
                    <a:lnTo>
                      <a:pt x="2162" y="734"/>
                    </a:lnTo>
                    <a:lnTo>
                      <a:pt x="2170" y="736"/>
                    </a:lnTo>
                    <a:lnTo>
                      <a:pt x="2177" y="738"/>
                    </a:lnTo>
                    <a:lnTo>
                      <a:pt x="2186" y="739"/>
                    </a:lnTo>
                    <a:lnTo>
                      <a:pt x="2195" y="740"/>
                    </a:lnTo>
                    <a:lnTo>
                      <a:pt x="2203" y="740"/>
                    </a:lnTo>
                    <a:lnTo>
                      <a:pt x="2213" y="739"/>
                    </a:lnTo>
                    <a:lnTo>
                      <a:pt x="2225" y="736"/>
                    </a:lnTo>
                    <a:lnTo>
                      <a:pt x="2236" y="734"/>
                    </a:lnTo>
                    <a:lnTo>
                      <a:pt x="2248" y="730"/>
                    </a:lnTo>
                    <a:lnTo>
                      <a:pt x="2262" y="725"/>
                    </a:lnTo>
                    <a:lnTo>
                      <a:pt x="2276" y="719"/>
                    </a:lnTo>
                    <a:lnTo>
                      <a:pt x="2308" y="704"/>
                    </a:lnTo>
                    <a:lnTo>
                      <a:pt x="2344" y="683"/>
                    </a:lnTo>
                    <a:lnTo>
                      <a:pt x="2363" y="671"/>
                    </a:lnTo>
                    <a:lnTo>
                      <a:pt x="2378" y="660"/>
                    </a:lnTo>
                    <a:lnTo>
                      <a:pt x="2389" y="650"/>
                    </a:lnTo>
                    <a:lnTo>
                      <a:pt x="2398" y="639"/>
                    </a:lnTo>
                    <a:lnTo>
                      <a:pt x="2403" y="629"/>
                    </a:lnTo>
                    <a:lnTo>
                      <a:pt x="2407" y="619"/>
                    </a:lnTo>
                    <a:lnTo>
                      <a:pt x="2408" y="609"/>
                    </a:lnTo>
                    <a:lnTo>
                      <a:pt x="2407" y="600"/>
                    </a:lnTo>
                    <a:lnTo>
                      <a:pt x="2404" y="592"/>
                    </a:lnTo>
                    <a:lnTo>
                      <a:pt x="2399" y="583"/>
                    </a:lnTo>
                    <a:lnTo>
                      <a:pt x="2393" y="574"/>
                    </a:lnTo>
                    <a:lnTo>
                      <a:pt x="2386" y="565"/>
                    </a:lnTo>
                    <a:lnTo>
                      <a:pt x="2369" y="550"/>
                    </a:lnTo>
                    <a:lnTo>
                      <a:pt x="2351" y="538"/>
                    </a:lnTo>
                    <a:lnTo>
                      <a:pt x="2332" y="525"/>
                    </a:lnTo>
                    <a:lnTo>
                      <a:pt x="2314" y="514"/>
                    </a:lnTo>
                    <a:lnTo>
                      <a:pt x="2301" y="504"/>
                    </a:lnTo>
                    <a:lnTo>
                      <a:pt x="2292" y="497"/>
                    </a:lnTo>
                    <a:lnTo>
                      <a:pt x="2290" y="493"/>
                    </a:lnTo>
                    <a:lnTo>
                      <a:pt x="2290" y="491"/>
                    </a:lnTo>
                    <a:lnTo>
                      <a:pt x="2292" y="488"/>
                    </a:lnTo>
                    <a:lnTo>
                      <a:pt x="2297" y="486"/>
                    </a:lnTo>
                    <a:lnTo>
                      <a:pt x="2304" y="484"/>
                    </a:lnTo>
                    <a:lnTo>
                      <a:pt x="2314" y="482"/>
                    </a:lnTo>
                    <a:lnTo>
                      <a:pt x="2328" y="482"/>
                    </a:lnTo>
                    <a:lnTo>
                      <a:pt x="2344" y="481"/>
                    </a:lnTo>
                    <a:lnTo>
                      <a:pt x="2351" y="479"/>
                    </a:lnTo>
                    <a:lnTo>
                      <a:pt x="2366" y="477"/>
                    </a:lnTo>
                    <a:lnTo>
                      <a:pt x="2389" y="476"/>
                    </a:lnTo>
                    <a:lnTo>
                      <a:pt x="2419" y="476"/>
                    </a:lnTo>
                    <a:lnTo>
                      <a:pt x="2436" y="477"/>
                    </a:lnTo>
                    <a:lnTo>
                      <a:pt x="2452" y="479"/>
                    </a:lnTo>
                    <a:lnTo>
                      <a:pt x="2469" y="483"/>
                    </a:lnTo>
                    <a:lnTo>
                      <a:pt x="2487" y="489"/>
                    </a:lnTo>
                    <a:lnTo>
                      <a:pt x="2504" y="496"/>
                    </a:lnTo>
                    <a:lnTo>
                      <a:pt x="2520" y="505"/>
                    </a:lnTo>
                    <a:lnTo>
                      <a:pt x="2537" y="517"/>
                    </a:lnTo>
                    <a:lnTo>
                      <a:pt x="2553" y="530"/>
                    </a:lnTo>
                    <a:lnTo>
                      <a:pt x="2568" y="544"/>
                    </a:lnTo>
                    <a:lnTo>
                      <a:pt x="2584" y="558"/>
                    </a:lnTo>
                    <a:lnTo>
                      <a:pt x="2600" y="572"/>
                    </a:lnTo>
                    <a:lnTo>
                      <a:pt x="2616" y="583"/>
                    </a:lnTo>
                    <a:lnTo>
                      <a:pt x="2633" y="594"/>
                    </a:lnTo>
                    <a:lnTo>
                      <a:pt x="2649" y="603"/>
                    </a:lnTo>
                    <a:lnTo>
                      <a:pt x="2665" y="610"/>
                    </a:lnTo>
                    <a:lnTo>
                      <a:pt x="2683" y="617"/>
                    </a:lnTo>
                    <a:lnTo>
                      <a:pt x="2700" y="620"/>
                    </a:lnTo>
                    <a:lnTo>
                      <a:pt x="2719" y="622"/>
                    </a:lnTo>
                    <a:lnTo>
                      <a:pt x="2727" y="622"/>
                    </a:lnTo>
                    <a:lnTo>
                      <a:pt x="2737" y="620"/>
                    </a:lnTo>
                    <a:lnTo>
                      <a:pt x="2746" y="618"/>
                    </a:lnTo>
                    <a:lnTo>
                      <a:pt x="2756" y="617"/>
                    </a:lnTo>
                    <a:lnTo>
                      <a:pt x="2766" y="613"/>
                    </a:lnTo>
                    <a:lnTo>
                      <a:pt x="2776" y="609"/>
                    </a:lnTo>
                    <a:lnTo>
                      <a:pt x="2786" y="605"/>
                    </a:lnTo>
                    <a:lnTo>
                      <a:pt x="2796" y="599"/>
                    </a:lnTo>
                    <a:lnTo>
                      <a:pt x="2817" y="587"/>
                    </a:lnTo>
                    <a:lnTo>
                      <a:pt x="2839" y="569"/>
                    </a:lnTo>
                    <a:lnTo>
                      <a:pt x="2842" y="563"/>
                    </a:lnTo>
                    <a:lnTo>
                      <a:pt x="2849" y="545"/>
                    </a:lnTo>
                    <a:lnTo>
                      <a:pt x="2850" y="534"/>
                    </a:lnTo>
                    <a:lnTo>
                      <a:pt x="2850" y="522"/>
                    </a:lnTo>
                    <a:lnTo>
                      <a:pt x="2849" y="515"/>
                    </a:lnTo>
                    <a:lnTo>
                      <a:pt x="2846" y="508"/>
                    </a:lnTo>
                    <a:lnTo>
                      <a:pt x="2844" y="502"/>
                    </a:lnTo>
                    <a:lnTo>
                      <a:pt x="2839" y="496"/>
                    </a:lnTo>
                    <a:lnTo>
                      <a:pt x="2829" y="482"/>
                    </a:lnTo>
                    <a:lnTo>
                      <a:pt x="2820" y="469"/>
                    </a:lnTo>
                    <a:lnTo>
                      <a:pt x="2816" y="464"/>
                    </a:lnTo>
                    <a:lnTo>
                      <a:pt x="2814" y="459"/>
                    </a:lnTo>
                    <a:lnTo>
                      <a:pt x="2814" y="454"/>
                    </a:lnTo>
                    <a:lnTo>
                      <a:pt x="2815" y="451"/>
                    </a:lnTo>
                    <a:lnTo>
                      <a:pt x="2819" y="447"/>
                    </a:lnTo>
                    <a:lnTo>
                      <a:pt x="2825" y="446"/>
                    </a:lnTo>
                    <a:lnTo>
                      <a:pt x="2835" y="444"/>
                    </a:lnTo>
                    <a:lnTo>
                      <a:pt x="2849" y="444"/>
                    </a:lnTo>
                    <a:lnTo>
                      <a:pt x="2865" y="447"/>
                    </a:lnTo>
                    <a:lnTo>
                      <a:pt x="2886" y="449"/>
                    </a:lnTo>
                    <a:lnTo>
                      <a:pt x="2912" y="454"/>
                    </a:lnTo>
                    <a:lnTo>
                      <a:pt x="2943" y="461"/>
                    </a:lnTo>
                    <a:lnTo>
                      <a:pt x="2950" y="468"/>
                    </a:lnTo>
                    <a:lnTo>
                      <a:pt x="2971" y="488"/>
                    </a:lnTo>
                    <a:lnTo>
                      <a:pt x="2986" y="500"/>
                    </a:lnTo>
                    <a:lnTo>
                      <a:pt x="3005" y="513"/>
                    </a:lnTo>
                    <a:lnTo>
                      <a:pt x="3026" y="525"/>
                    </a:lnTo>
                    <a:lnTo>
                      <a:pt x="3049" y="538"/>
                    </a:lnTo>
                    <a:lnTo>
                      <a:pt x="3062" y="543"/>
                    </a:lnTo>
                    <a:lnTo>
                      <a:pt x="3076" y="548"/>
                    </a:lnTo>
                    <a:lnTo>
                      <a:pt x="3089" y="552"/>
                    </a:lnTo>
                    <a:lnTo>
                      <a:pt x="3104" y="555"/>
                    </a:lnTo>
                    <a:lnTo>
                      <a:pt x="3119" y="558"/>
                    </a:lnTo>
                    <a:lnTo>
                      <a:pt x="3134" y="560"/>
                    </a:lnTo>
                    <a:lnTo>
                      <a:pt x="3151" y="560"/>
                    </a:lnTo>
                    <a:lnTo>
                      <a:pt x="3168" y="560"/>
                    </a:lnTo>
                    <a:lnTo>
                      <a:pt x="3185" y="559"/>
                    </a:lnTo>
                    <a:lnTo>
                      <a:pt x="3203" y="557"/>
                    </a:lnTo>
                    <a:lnTo>
                      <a:pt x="3222" y="553"/>
                    </a:lnTo>
                    <a:lnTo>
                      <a:pt x="3239" y="548"/>
                    </a:lnTo>
                    <a:lnTo>
                      <a:pt x="3259" y="540"/>
                    </a:lnTo>
                    <a:lnTo>
                      <a:pt x="3278" y="533"/>
                    </a:lnTo>
                    <a:lnTo>
                      <a:pt x="3298" y="522"/>
                    </a:lnTo>
                    <a:lnTo>
                      <a:pt x="3318" y="510"/>
                    </a:lnTo>
                    <a:lnTo>
                      <a:pt x="3320" y="504"/>
                    </a:lnTo>
                    <a:lnTo>
                      <a:pt x="3324" y="487"/>
                    </a:lnTo>
                    <a:lnTo>
                      <a:pt x="3323" y="474"/>
                    </a:lnTo>
                    <a:lnTo>
                      <a:pt x="3320" y="461"/>
                    </a:lnTo>
                    <a:lnTo>
                      <a:pt x="3318" y="452"/>
                    </a:lnTo>
                    <a:lnTo>
                      <a:pt x="3314" y="444"/>
                    </a:lnTo>
                    <a:lnTo>
                      <a:pt x="3309" y="436"/>
                    </a:lnTo>
                    <a:lnTo>
                      <a:pt x="3304" y="426"/>
                    </a:lnTo>
                    <a:lnTo>
                      <a:pt x="3300" y="422"/>
                    </a:lnTo>
                    <a:lnTo>
                      <a:pt x="3298" y="418"/>
                    </a:lnTo>
                    <a:lnTo>
                      <a:pt x="3297" y="414"/>
                    </a:lnTo>
                    <a:lnTo>
                      <a:pt x="3297" y="412"/>
                    </a:lnTo>
                    <a:lnTo>
                      <a:pt x="3298" y="411"/>
                    </a:lnTo>
                    <a:lnTo>
                      <a:pt x="3299" y="408"/>
                    </a:lnTo>
                    <a:lnTo>
                      <a:pt x="3301" y="407"/>
                    </a:lnTo>
                    <a:lnTo>
                      <a:pt x="3305" y="407"/>
                    </a:lnTo>
                    <a:lnTo>
                      <a:pt x="3313" y="406"/>
                    </a:lnTo>
                    <a:lnTo>
                      <a:pt x="3324" y="407"/>
                    </a:lnTo>
                    <a:lnTo>
                      <a:pt x="3336" y="409"/>
                    </a:lnTo>
                    <a:lnTo>
                      <a:pt x="3350" y="413"/>
                    </a:lnTo>
                    <a:lnTo>
                      <a:pt x="3381" y="422"/>
                    </a:lnTo>
                    <a:lnTo>
                      <a:pt x="3415" y="432"/>
                    </a:lnTo>
                    <a:lnTo>
                      <a:pt x="3445" y="442"/>
                    </a:lnTo>
                    <a:lnTo>
                      <a:pt x="3471" y="451"/>
                    </a:lnTo>
                    <a:lnTo>
                      <a:pt x="3482" y="456"/>
                    </a:lnTo>
                    <a:lnTo>
                      <a:pt x="3494" y="463"/>
                    </a:lnTo>
                    <a:lnTo>
                      <a:pt x="3506" y="473"/>
                    </a:lnTo>
                    <a:lnTo>
                      <a:pt x="3517" y="483"/>
                    </a:lnTo>
                    <a:lnTo>
                      <a:pt x="3531" y="494"/>
                    </a:lnTo>
                    <a:lnTo>
                      <a:pt x="3545" y="507"/>
                    </a:lnTo>
                    <a:lnTo>
                      <a:pt x="3560" y="518"/>
                    </a:lnTo>
                    <a:lnTo>
                      <a:pt x="3577" y="529"/>
                    </a:lnTo>
                    <a:lnTo>
                      <a:pt x="3595" y="538"/>
                    </a:lnTo>
                    <a:lnTo>
                      <a:pt x="3615" y="545"/>
                    </a:lnTo>
                    <a:lnTo>
                      <a:pt x="3626" y="549"/>
                    </a:lnTo>
                    <a:lnTo>
                      <a:pt x="3637" y="552"/>
                    </a:lnTo>
                    <a:lnTo>
                      <a:pt x="3648" y="553"/>
                    </a:lnTo>
                    <a:lnTo>
                      <a:pt x="3661" y="554"/>
                    </a:lnTo>
                    <a:lnTo>
                      <a:pt x="3675" y="554"/>
                    </a:lnTo>
                    <a:lnTo>
                      <a:pt x="3687" y="553"/>
                    </a:lnTo>
                    <a:lnTo>
                      <a:pt x="3702" y="550"/>
                    </a:lnTo>
                    <a:lnTo>
                      <a:pt x="3717" y="548"/>
                    </a:lnTo>
                    <a:lnTo>
                      <a:pt x="3732" y="544"/>
                    </a:lnTo>
                    <a:lnTo>
                      <a:pt x="3748" y="539"/>
                    </a:lnTo>
                    <a:lnTo>
                      <a:pt x="3764" y="533"/>
                    </a:lnTo>
                    <a:lnTo>
                      <a:pt x="3783" y="525"/>
                    </a:lnTo>
                    <a:lnTo>
                      <a:pt x="3792" y="515"/>
                    </a:lnTo>
                    <a:lnTo>
                      <a:pt x="3812" y="491"/>
                    </a:lnTo>
                    <a:lnTo>
                      <a:pt x="3817" y="483"/>
                    </a:lnTo>
                    <a:lnTo>
                      <a:pt x="3821" y="476"/>
                    </a:lnTo>
                    <a:lnTo>
                      <a:pt x="3824" y="468"/>
                    </a:lnTo>
                    <a:lnTo>
                      <a:pt x="3827" y="461"/>
                    </a:lnTo>
                    <a:lnTo>
                      <a:pt x="3828" y="453"/>
                    </a:lnTo>
                    <a:lnTo>
                      <a:pt x="3828" y="446"/>
                    </a:lnTo>
                    <a:lnTo>
                      <a:pt x="3826" y="438"/>
                    </a:lnTo>
                    <a:lnTo>
                      <a:pt x="3822" y="431"/>
                    </a:lnTo>
                    <a:lnTo>
                      <a:pt x="3821" y="428"/>
                    </a:lnTo>
                    <a:lnTo>
                      <a:pt x="3819" y="426"/>
                    </a:lnTo>
                    <a:lnTo>
                      <a:pt x="3819" y="423"/>
                    </a:lnTo>
                    <a:lnTo>
                      <a:pt x="3819" y="421"/>
                    </a:lnTo>
                    <a:lnTo>
                      <a:pt x="3822" y="418"/>
                    </a:lnTo>
                    <a:lnTo>
                      <a:pt x="3828" y="416"/>
                    </a:lnTo>
                    <a:lnTo>
                      <a:pt x="3836" y="414"/>
                    </a:lnTo>
                    <a:lnTo>
                      <a:pt x="3846" y="416"/>
                    </a:lnTo>
                    <a:lnTo>
                      <a:pt x="3858" y="417"/>
                    </a:lnTo>
                    <a:lnTo>
                      <a:pt x="3872" y="419"/>
                    </a:lnTo>
                    <a:lnTo>
                      <a:pt x="3905" y="427"/>
                    </a:lnTo>
                    <a:lnTo>
                      <a:pt x="3944" y="439"/>
                    </a:lnTo>
                    <a:lnTo>
                      <a:pt x="3985" y="453"/>
                    </a:lnTo>
                    <a:lnTo>
                      <a:pt x="4030" y="471"/>
                    </a:lnTo>
                    <a:lnTo>
                      <a:pt x="4074" y="491"/>
                    </a:lnTo>
                    <a:lnTo>
                      <a:pt x="4113" y="510"/>
                    </a:lnTo>
                    <a:lnTo>
                      <a:pt x="4150" y="529"/>
                    </a:lnTo>
                    <a:lnTo>
                      <a:pt x="4184" y="544"/>
                    </a:lnTo>
                    <a:lnTo>
                      <a:pt x="4201" y="552"/>
                    </a:lnTo>
                    <a:lnTo>
                      <a:pt x="4219" y="557"/>
                    </a:lnTo>
                    <a:lnTo>
                      <a:pt x="4236" y="559"/>
                    </a:lnTo>
                    <a:lnTo>
                      <a:pt x="4254" y="560"/>
                    </a:lnTo>
                    <a:lnTo>
                      <a:pt x="4272" y="560"/>
                    </a:lnTo>
                    <a:lnTo>
                      <a:pt x="4291" y="558"/>
                    </a:lnTo>
                    <a:lnTo>
                      <a:pt x="4311" y="553"/>
                    </a:lnTo>
                    <a:lnTo>
                      <a:pt x="4331" y="544"/>
                    </a:lnTo>
                    <a:lnTo>
                      <a:pt x="4337" y="534"/>
                    </a:lnTo>
                    <a:lnTo>
                      <a:pt x="4351" y="509"/>
                    </a:lnTo>
                    <a:lnTo>
                      <a:pt x="4358" y="493"/>
                    </a:lnTo>
                    <a:lnTo>
                      <a:pt x="4365" y="478"/>
                    </a:lnTo>
                    <a:lnTo>
                      <a:pt x="4368" y="463"/>
                    </a:lnTo>
                    <a:lnTo>
                      <a:pt x="4371" y="451"/>
                    </a:lnTo>
                    <a:lnTo>
                      <a:pt x="4371" y="448"/>
                    </a:lnTo>
                    <a:lnTo>
                      <a:pt x="4372" y="446"/>
                    </a:lnTo>
                    <a:lnTo>
                      <a:pt x="4373" y="443"/>
                    </a:lnTo>
                    <a:lnTo>
                      <a:pt x="4375" y="442"/>
                    </a:lnTo>
                    <a:lnTo>
                      <a:pt x="4380" y="441"/>
                    </a:lnTo>
                    <a:lnTo>
                      <a:pt x="4386" y="439"/>
                    </a:lnTo>
                    <a:lnTo>
                      <a:pt x="4393" y="442"/>
                    </a:lnTo>
                    <a:lnTo>
                      <a:pt x="4401" y="444"/>
                    </a:lnTo>
                    <a:lnTo>
                      <a:pt x="4411" y="448"/>
                    </a:lnTo>
                    <a:lnTo>
                      <a:pt x="4421" y="453"/>
                    </a:lnTo>
                    <a:lnTo>
                      <a:pt x="4443" y="464"/>
                    </a:lnTo>
                    <a:lnTo>
                      <a:pt x="4467" y="479"/>
                    </a:lnTo>
                    <a:lnTo>
                      <a:pt x="4489" y="494"/>
                    </a:lnTo>
                    <a:lnTo>
                      <a:pt x="4509" y="510"/>
                    </a:lnTo>
                    <a:lnTo>
                      <a:pt x="4532" y="528"/>
                    </a:lnTo>
                    <a:lnTo>
                      <a:pt x="4563" y="552"/>
                    </a:lnTo>
                    <a:lnTo>
                      <a:pt x="4581" y="564"/>
                    </a:lnTo>
                    <a:lnTo>
                      <a:pt x="4600" y="575"/>
                    </a:lnTo>
                    <a:lnTo>
                      <a:pt x="4620" y="587"/>
                    </a:lnTo>
                    <a:lnTo>
                      <a:pt x="4643" y="597"/>
                    </a:lnTo>
                    <a:lnTo>
                      <a:pt x="4665" y="605"/>
                    </a:lnTo>
                    <a:lnTo>
                      <a:pt x="4689" y="612"/>
                    </a:lnTo>
                    <a:lnTo>
                      <a:pt x="4702" y="614"/>
                    </a:lnTo>
                    <a:lnTo>
                      <a:pt x="4714" y="615"/>
                    </a:lnTo>
                    <a:lnTo>
                      <a:pt x="4727" y="615"/>
                    </a:lnTo>
                    <a:lnTo>
                      <a:pt x="4739" y="615"/>
                    </a:lnTo>
                    <a:lnTo>
                      <a:pt x="4751" y="615"/>
                    </a:lnTo>
                    <a:lnTo>
                      <a:pt x="4764" y="613"/>
                    </a:lnTo>
                    <a:lnTo>
                      <a:pt x="4776" y="610"/>
                    </a:lnTo>
                    <a:lnTo>
                      <a:pt x="4789" y="607"/>
                    </a:lnTo>
                    <a:lnTo>
                      <a:pt x="4803" y="602"/>
                    </a:lnTo>
                    <a:lnTo>
                      <a:pt x="4815" y="595"/>
                    </a:lnTo>
                    <a:lnTo>
                      <a:pt x="4828" y="588"/>
                    </a:lnTo>
                    <a:lnTo>
                      <a:pt x="4840" y="579"/>
                    </a:lnTo>
                    <a:lnTo>
                      <a:pt x="4838" y="575"/>
                    </a:lnTo>
                    <a:lnTo>
                      <a:pt x="4833" y="565"/>
                    </a:lnTo>
                    <a:lnTo>
                      <a:pt x="4829" y="558"/>
                    </a:lnTo>
                    <a:lnTo>
                      <a:pt x="4826" y="550"/>
                    </a:lnTo>
                    <a:lnTo>
                      <a:pt x="4825" y="542"/>
                    </a:lnTo>
                    <a:lnTo>
                      <a:pt x="4825" y="534"/>
                    </a:lnTo>
                    <a:lnTo>
                      <a:pt x="4825" y="525"/>
                    </a:lnTo>
                    <a:lnTo>
                      <a:pt x="4829" y="518"/>
                    </a:lnTo>
                    <a:lnTo>
                      <a:pt x="4831" y="514"/>
                    </a:lnTo>
                    <a:lnTo>
                      <a:pt x="4834" y="510"/>
                    </a:lnTo>
                    <a:lnTo>
                      <a:pt x="4838" y="507"/>
                    </a:lnTo>
                    <a:lnTo>
                      <a:pt x="4843" y="504"/>
                    </a:lnTo>
                    <a:lnTo>
                      <a:pt x="4848" y="502"/>
                    </a:lnTo>
                    <a:lnTo>
                      <a:pt x="4854" y="499"/>
                    </a:lnTo>
                    <a:lnTo>
                      <a:pt x="4860" y="498"/>
                    </a:lnTo>
                    <a:lnTo>
                      <a:pt x="4868" y="496"/>
                    </a:lnTo>
                    <a:lnTo>
                      <a:pt x="4886" y="494"/>
                    </a:lnTo>
                    <a:lnTo>
                      <a:pt x="4909" y="496"/>
                    </a:lnTo>
                    <a:lnTo>
                      <a:pt x="4934" y="497"/>
                    </a:lnTo>
                    <a:lnTo>
                      <a:pt x="4952" y="498"/>
                    </a:lnTo>
                    <a:lnTo>
                      <a:pt x="4961" y="498"/>
                    </a:lnTo>
                    <a:lnTo>
                      <a:pt x="4969" y="499"/>
                    </a:lnTo>
                    <a:lnTo>
                      <a:pt x="4977" y="502"/>
                    </a:lnTo>
                    <a:lnTo>
                      <a:pt x="4986" y="504"/>
                    </a:lnTo>
                    <a:lnTo>
                      <a:pt x="4997" y="509"/>
                    </a:lnTo>
                    <a:lnTo>
                      <a:pt x="5010" y="515"/>
                    </a:lnTo>
                    <a:lnTo>
                      <a:pt x="5025" y="525"/>
                    </a:lnTo>
                    <a:lnTo>
                      <a:pt x="5043" y="537"/>
                    </a:lnTo>
                    <a:lnTo>
                      <a:pt x="5091" y="568"/>
                    </a:lnTo>
                    <a:lnTo>
                      <a:pt x="5156" y="614"/>
                    </a:lnTo>
                    <a:lnTo>
                      <a:pt x="5182" y="632"/>
                    </a:lnTo>
                    <a:lnTo>
                      <a:pt x="5207" y="648"/>
                    </a:lnTo>
                    <a:lnTo>
                      <a:pt x="5233" y="662"/>
                    </a:lnTo>
                    <a:lnTo>
                      <a:pt x="5258" y="673"/>
                    </a:lnTo>
                    <a:lnTo>
                      <a:pt x="5283" y="683"/>
                    </a:lnTo>
                    <a:lnTo>
                      <a:pt x="5305" y="691"/>
                    </a:lnTo>
                    <a:lnTo>
                      <a:pt x="5328" y="698"/>
                    </a:lnTo>
                    <a:lnTo>
                      <a:pt x="5348" y="701"/>
                    </a:lnTo>
                    <a:lnTo>
                      <a:pt x="5367" y="704"/>
                    </a:lnTo>
                    <a:lnTo>
                      <a:pt x="5382" y="704"/>
                    </a:lnTo>
                    <a:lnTo>
                      <a:pt x="5389" y="704"/>
                    </a:lnTo>
                    <a:lnTo>
                      <a:pt x="5394" y="703"/>
                    </a:lnTo>
                    <a:lnTo>
                      <a:pt x="5400" y="701"/>
                    </a:lnTo>
                    <a:lnTo>
                      <a:pt x="5404" y="699"/>
                    </a:lnTo>
                    <a:lnTo>
                      <a:pt x="5408" y="696"/>
                    </a:lnTo>
                    <a:lnTo>
                      <a:pt x="5410" y="693"/>
                    </a:lnTo>
                    <a:lnTo>
                      <a:pt x="5412" y="689"/>
                    </a:lnTo>
                    <a:lnTo>
                      <a:pt x="5413" y="685"/>
                    </a:lnTo>
                    <a:lnTo>
                      <a:pt x="5412" y="680"/>
                    </a:lnTo>
                    <a:lnTo>
                      <a:pt x="5410" y="675"/>
                    </a:lnTo>
                    <a:lnTo>
                      <a:pt x="5408" y="669"/>
                    </a:lnTo>
                    <a:lnTo>
                      <a:pt x="5403" y="663"/>
                    </a:lnTo>
                    <a:lnTo>
                      <a:pt x="5400" y="658"/>
                    </a:lnTo>
                    <a:lnTo>
                      <a:pt x="5398" y="644"/>
                    </a:lnTo>
                    <a:lnTo>
                      <a:pt x="5397" y="635"/>
                    </a:lnTo>
                    <a:lnTo>
                      <a:pt x="5399" y="627"/>
                    </a:lnTo>
                    <a:lnTo>
                      <a:pt x="5400" y="623"/>
                    </a:lnTo>
                    <a:lnTo>
                      <a:pt x="5403" y="619"/>
                    </a:lnTo>
                    <a:lnTo>
                      <a:pt x="5407" y="615"/>
                    </a:lnTo>
                    <a:lnTo>
                      <a:pt x="5412" y="613"/>
                    </a:lnTo>
                    <a:lnTo>
                      <a:pt x="5417" y="610"/>
                    </a:lnTo>
                    <a:lnTo>
                      <a:pt x="5424" y="608"/>
                    </a:lnTo>
                    <a:lnTo>
                      <a:pt x="5432" y="607"/>
                    </a:lnTo>
                    <a:lnTo>
                      <a:pt x="5440" y="607"/>
                    </a:lnTo>
                    <a:lnTo>
                      <a:pt x="5451" y="607"/>
                    </a:lnTo>
                    <a:lnTo>
                      <a:pt x="5464" y="608"/>
                    </a:lnTo>
                    <a:lnTo>
                      <a:pt x="5478" y="610"/>
                    </a:lnTo>
                    <a:lnTo>
                      <a:pt x="5493" y="613"/>
                    </a:lnTo>
                    <a:lnTo>
                      <a:pt x="5510" y="618"/>
                    </a:lnTo>
                    <a:lnTo>
                      <a:pt x="5529" y="623"/>
                    </a:lnTo>
                    <a:lnTo>
                      <a:pt x="5550" y="630"/>
                    </a:lnTo>
                    <a:lnTo>
                      <a:pt x="5574" y="639"/>
                    </a:lnTo>
                    <a:lnTo>
                      <a:pt x="5627" y="660"/>
                    </a:lnTo>
                    <a:lnTo>
                      <a:pt x="5690" y="688"/>
                    </a:lnTo>
                    <a:lnTo>
                      <a:pt x="5710" y="695"/>
                    </a:lnTo>
                    <a:lnTo>
                      <a:pt x="5765" y="713"/>
                    </a:lnTo>
                    <a:lnTo>
                      <a:pt x="5848" y="738"/>
                    </a:lnTo>
                    <a:lnTo>
                      <a:pt x="5952" y="766"/>
                    </a:lnTo>
                    <a:lnTo>
                      <a:pt x="6009" y="781"/>
                    </a:lnTo>
                    <a:lnTo>
                      <a:pt x="6068" y="795"/>
                    </a:lnTo>
                    <a:lnTo>
                      <a:pt x="6129" y="809"/>
                    </a:lnTo>
                    <a:lnTo>
                      <a:pt x="6190" y="821"/>
                    </a:lnTo>
                    <a:lnTo>
                      <a:pt x="6251" y="832"/>
                    </a:lnTo>
                    <a:lnTo>
                      <a:pt x="6310" y="841"/>
                    </a:lnTo>
                    <a:lnTo>
                      <a:pt x="6339" y="845"/>
                    </a:lnTo>
                    <a:lnTo>
                      <a:pt x="6367" y="847"/>
                    </a:lnTo>
                    <a:lnTo>
                      <a:pt x="6395" y="850"/>
                    </a:lnTo>
                    <a:lnTo>
                      <a:pt x="6421" y="851"/>
                    </a:lnTo>
                    <a:lnTo>
                      <a:pt x="6472" y="855"/>
                    </a:lnTo>
                    <a:lnTo>
                      <a:pt x="6521" y="861"/>
                    </a:lnTo>
                    <a:lnTo>
                      <a:pt x="6566" y="867"/>
                    </a:lnTo>
                    <a:lnTo>
                      <a:pt x="6607" y="876"/>
                    </a:lnTo>
                    <a:lnTo>
                      <a:pt x="6674" y="891"/>
                    </a:lnTo>
                    <a:lnTo>
                      <a:pt x="6718" y="902"/>
                    </a:lnTo>
                    <a:lnTo>
                      <a:pt x="6728" y="905"/>
                    </a:lnTo>
                    <a:lnTo>
                      <a:pt x="6731" y="905"/>
                    </a:lnTo>
                    <a:lnTo>
                      <a:pt x="6723" y="902"/>
                    </a:lnTo>
                    <a:lnTo>
                      <a:pt x="6706" y="895"/>
                    </a:lnTo>
                    <a:lnTo>
                      <a:pt x="6639" y="867"/>
                    </a:lnTo>
                    <a:lnTo>
                      <a:pt x="6525" y="816"/>
                    </a:lnTo>
                    <a:lnTo>
                      <a:pt x="6385" y="756"/>
                    </a:lnTo>
                    <a:lnTo>
                      <a:pt x="6253" y="698"/>
                    </a:lnTo>
                    <a:lnTo>
                      <a:pt x="6129" y="640"/>
                    </a:lnTo>
                    <a:lnTo>
                      <a:pt x="6016" y="588"/>
                    </a:lnTo>
                    <a:lnTo>
                      <a:pt x="5912" y="539"/>
                    </a:lnTo>
                    <a:lnTo>
                      <a:pt x="5821" y="496"/>
                    </a:lnTo>
                    <a:lnTo>
                      <a:pt x="5743" y="458"/>
                    </a:lnTo>
                    <a:lnTo>
                      <a:pt x="5680" y="426"/>
                    </a:lnTo>
                    <a:lnTo>
                      <a:pt x="5624" y="399"/>
                    </a:lnTo>
                    <a:lnTo>
                      <a:pt x="5564" y="373"/>
                    </a:lnTo>
                    <a:lnTo>
                      <a:pt x="5503" y="348"/>
                    </a:lnTo>
                    <a:lnTo>
                      <a:pt x="5440" y="326"/>
                    </a:lnTo>
                    <a:lnTo>
                      <a:pt x="5374" y="303"/>
                    </a:lnTo>
                    <a:lnTo>
                      <a:pt x="5307" y="282"/>
                    </a:lnTo>
                    <a:lnTo>
                      <a:pt x="5237" y="262"/>
                    </a:lnTo>
                    <a:lnTo>
                      <a:pt x="5166" y="243"/>
                    </a:lnTo>
                    <a:lnTo>
                      <a:pt x="5125" y="233"/>
                    </a:lnTo>
                    <a:lnTo>
                      <a:pt x="5073" y="223"/>
                    </a:lnTo>
                    <a:lnTo>
                      <a:pt x="5016" y="213"/>
                    </a:lnTo>
                    <a:lnTo>
                      <a:pt x="4951" y="202"/>
                    </a:lnTo>
                    <a:lnTo>
                      <a:pt x="4881" y="191"/>
                    </a:lnTo>
                    <a:lnTo>
                      <a:pt x="4809" y="178"/>
                    </a:lnTo>
                    <a:lnTo>
                      <a:pt x="4734" y="167"/>
                    </a:lnTo>
                    <a:lnTo>
                      <a:pt x="4657" y="156"/>
                    </a:lnTo>
                    <a:lnTo>
                      <a:pt x="4581" y="144"/>
                    </a:lnTo>
                    <a:lnTo>
                      <a:pt x="4507" y="132"/>
                    </a:lnTo>
                    <a:lnTo>
                      <a:pt x="4435" y="122"/>
                    </a:lnTo>
                    <a:lnTo>
                      <a:pt x="4367" y="111"/>
                    </a:lnTo>
                    <a:lnTo>
                      <a:pt x="4305" y="101"/>
                    </a:lnTo>
                    <a:lnTo>
                      <a:pt x="4249" y="92"/>
                    </a:lnTo>
                    <a:lnTo>
                      <a:pt x="4201" y="84"/>
                    </a:lnTo>
                    <a:lnTo>
                      <a:pt x="4164" y="75"/>
                    </a:lnTo>
                    <a:lnTo>
                      <a:pt x="4086" y="60"/>
                    </a:lnTo>
                    <a:lnTo>
                      <a:pt x="3997" y="44"/>
                    </a:lnTo>
                    <a:lnTo>
                      <a:pt x="3898" y="30"/>
                    </a:lnTo>
                    <a:lnTo>
                      <a:pt x="3798" y="16"/>
                    </a:lnTo>
                    <a:lnTo>
                      <a:pt x="3748" y="11"/>
                    </a:lnTo>
                    <a:lnTo>
                      <a:pt x="3700" y="6"/>
                    </a:lnTo>
                    <a:lnTo>
                      <a:pt x="3653" y="4"/>
                    </a:lnTo>
                    <a:lnTo>
                      <a:pt x="3610" y="1"/>
                    </a:lnTo>
                    <a:lnTo>
                      <a:pt x="3570" y="0"/>
                    </a:lnTo>
                    <a:lnTo>
                      <a:pt x="3534" y="0"/>
                    </a:lnTo>
                    <a:lnTo>
                      <a:pt x="3502" y="2"/>
                    </a:lnTo>
                    <a:lnTo>
                      <a:pt x="3476" y="6"/>
                    </a:lnTo>
                    <a:lnTo>
                      <a:pt x="3449" y="11"/>
                    </a:lnTo>
                    <a:lnTo>
                      <a:pt x="3411" y="15"/>
                    </a:lnTo>
                    <a:lnTo>
                      <a:pt x="3366" y="20"/>
                    </a:lnTo>
                    <a:lnTo>
                      <a:pt x="3314" y="25"/>
                    </a:lnTo>
                    <a:lnTo>
                      <a:pt x="3193" y="34"/>
                    </a:lnTo>
                    <a:lnTo>
                      <a:pt x="3062" y="41"/>
                    </a:lnTo>
                    <a:lnTo>
                      <a:pt x="2928" y="46"/>
                    </a:lnTo>
                    <a:lnTo>
                      <a:pt x="2805" y="49"/>
                    </a:lnTo>
                    <a:lnTo>
                      <a:pt x="2751" y="50"/>
                    </a:lnTo>
                    <a:lnTo>
                      <a:pt x="2703" y="49"/>
                    </a:lnTo>
                    <a:lnTo>
                      <a:pt x="2663" y="47"/>
                    </a:lnTo>
                    <a:lnTo>
                      <a:pt x="2631" y="46"/>
                    </a:lnTo>
                    <a:lnTo>
                      <a:pt x="2570" y="39"/>
                    </a:lnTo>
                    <a:lnTo>
                      <a:pt x="2498" y="32"/>
                    </a:lnTo>
                    <a:lnTo>
                      <a:pt x="2457" y="29"/>
                    </a:lnTo>
                    <a:lnTo>
                      <a:pt x="2414" y="26"/>
                    </a:lnTo>
                    <a:lnTo>
                      <a:pt x="2368" y="24"/>
                    </a:lnTo>
                    <a:lnTo>
                      <a:pt x="2321" y="22"/>
                    </a:lnTo>
                    <a:lnTo>
                      <a:pt x="2272" y="21"/>
                    </a:lnTo>
                    <a:lnTo>
                      <a:pt x="2221" y="22"/>
                    </a:lnTo>
                    <a:lnTo>
                      <a:pt x="2168" y="25"/>
                    </a:lnTo>
                    <a:lnTo>
                      <a:pt x="2115" y="29"/>
                    </a:lnTo>
                    <a:lnTo>
                      <a:pt x="2061" y="35"/>
                    </a:lnTo>
                    <a:lnTo>
                      <a:pt x="2006" y="42"/>
                    </a:lnTo>
                    <a:lnTo>
                      <a:pt x="1951" y="52"/>
                    </a:lnTo>
                    <a:lnTo>
                      <a:pt x="1895" y="65"/>
                    </a:lnTo>
                    <a:lnTo>
                      <a:pt x="1835" y="82"/>
                    </a:lnTo>
                    <a:lnTo>
                      <a:pt x="1767" y="102"/>
                    </a:lnTo>
                    <a:lnTo>
                      <a:pt x="1691" y="125"/>
                    </a:lnTo>
                    <a:lnTo>
                      <a:pt x="1609" y="152"/>
                    </a:lnTo>
                    <a:lnTo>
                      <a:pt x="1521" y="181"/>
                    </a:lnTo>
                    <a:lnTo>
                      <a:pt x="1429" y="213"/>
                    </a:lnTo>
                    <a:lnTo>
                      <a:pt x="1332" y="248"/>
                    </a:lnTo>
                    <a:lnTo>
                      <a:pt x="1234" y="286"/>
                    </a:lnTo>
                    <a:lnTo>
                      <a:pt x="1133" y="325"/>
                    </a:lnTo>
                    <a:lnTo>
                      <a:pt x="1032" y="367"/>
                    </a:lnTo>
                    <a:lnTo>
                      <a:pt x="931" y="411"/>
                    </a:lnTo>
                    <a:lnTo>
                      <a:pt x="831" y="456"/>
                    </a:lnTo>
                    <a:lnTo>
                      <a:pt x="781" y="479"/>
                    </a:lnTo>
                    <a:lnTo>
                      <a:pt x="732" y="503"/>
                    </a:lnTo>
                    <a:lnTo>
                      <a:pt x="684" y="528"/>
                    </a:lnTo>
                    <a:lnTo>
                      <a:pt x="636" y="552"/>
                    </a:lnTo>
                    <a:lnTo>
                      <a:pt x="590" y="577"/>
                    </a:lnTo>
                    <a:lnTo>
                      <a:pt x="545" y="602"/>
                    </a:lnTo>
                    <a:lnTo>
                      <a:pt x="500" y="628"/>
                    </a:lnTo>
                    <a:lnTo>
                      <a:pt x="458" y="654"/>
                    </a:lnTo>
                    <a:lnTo>
                      <a:pt x="423" y="678"/>
                    </a:lnTo>
                    <a:lnTo>
                      <a:pt x="388" y="706"/>
                    </a:lnTo>
                    <a:lnTo>
                      <a:pt x="353" y="739"/>
                    </a:lnTo>
                    <a:lnTo>
                      <a:pt x="318" y="775"/>
                    </a:lnTo>
                    <a:lnTo>
                      <a:pt x="284" y="815"/>
                    </a:lnTo>
                    <a:lnTo>
                      <a:pt x="252" y="856"/>
                    </a:lnTo>
                    <a:lnTo>
                      <a:pt x="221" y="900"/>
                    </a:lnTo>
                    <a:lnTo>
                      <a:pt x="191" y="946"/>
                    </a:lnTo>
                    <a:lnTo>
                      <a:pt x="162" y="992"/>
                    </a:lnTo>
                    <a:lnTo>
                      <a:pt x="135" y="1040"/>
                    </a:lnTo>
                    <a:lnTo>
                      <a:pt x="110" y="1088"/>
                    </a:lnTo>
                    <a:lnTo>
                      <a:pt x="87" y="1136"/>
                    </a:lnTo>
                    <a:lnTo>
                      <a:pt x="66" y="1182"/>
                    </a:lnTo>
                    <a:lnTo>
                      <a:pt x="47" y="1228"/>
                    </a:lnTo>
                    <a:lnTo>
                      <a:pt x="32" y="1272"/>
                    </a:lnTo>
                    <a:lnTo>
                      <a:pt x="18" y="1314"/>
                    </a:lnTo>
                    <a:lnTo>
                      <a:pt x="10" y="1353"/>
                    </a:lnTo>
                    <a:lnTo>
                      <a:pt x="2" y="1389"/>
                    </a:lnTo>
                    <a:lnTo>
                      <a:pt x="0" y="1422"/>
                    </a:lnTo>
                    <a:lnTo>
                      <a:pt x="0" y="1450"/>
                    </a:lnTo>
                    <a:lnTo>
                      <a:pt x="5" y="1475"/>
                    </a:lnTo>
                    <a:lnTo>
                      <a:pt x="12" y="1494"/>
                    </a:lnTo>
                    <a:lnTo>
                      <a:pt x="25" y="1508"/>
                    </a:lnTo>
                    <a:lnTo>
                      <a:pt x="42" y="1516"/>
                    </a:lnTo>
                    <a:lnTo>
                      <a:pt x="63" y="1518"/>
                    </a:lnTo>
                    <a:lnTo>
                      <a:pt x="90" y="1513"/>
                    </a:lnTo>
                    <a:lnTo>
                      <a:pt x="121" y="1500"/>
                    </a:lnTo>
                    <a:lnTo>
                      <a:pt x="157" y="1479"/>
                    </a:lnTo>
                    <a:lnTo>
                      <a:pt x="199" y="1450"/>
                    </a:lnTo>
                    <a:lnTo>
                      <a:pt x="247" y="1413"/>
                    </a:lnTo>
                    <a:lnTo>
                      <a:pt x="299" y="1367"/>
                    </a:lnTo>
                    <a:lnTo>
                      <a:pt x="359" y="1311"/>
                    </a:lnTo>
                    <a:close/>
                  </a:path>
                </a:pathLst>
              </a:custGeom>
              <a:solidFill>
                <a:srgbClr val="007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54" name="Freeform 97">
                <a:extLst>
                  <a:ext uri="{FF2B5EF4-FFF2-40B4-BE49-F238E27FC236}">
                    <a16:creationId xmlns:a16="http://schemas.microsoft.com/office/drawing/2014/main" xmlns="" id="{F1A2CD1A-BA91-2F13-5C7C-1CCAEDBEB0EC}"/>
                  </a:ext>
                </a:extLst>
              </p:cNvPr>
              <p:cNvSpPr>
                <a:spLocks/>
              </p:cNvSpPr>
              <p:nvPr/>
            </p:nvSpPr>
            <p:spPr bwMode="auto">
              <a:xfrm>
                <a:off x="3464" y="1861"/>
                <a:ext cx="1347" cy="304"/>
              </a:xfrm>
              <a:custGeom>
                <a:avLst/>
                <a:gdLst>
                  <a:gd name="T0" fmla="*/ 0 w 6731"/>
                  <a:gd name="T1" fmla="*/ 0 h 1518"/>
                  <a:gd name="T2" fmla="*/ 0 w 6731"/>
                  <a:gd name="T3" fmla="*/ 0 h 1518"/>
                  <a:gd name="T4" fmla="*/ 0 w 6731"/>
                  <a:gd name="T5" fmla="*/ 0 h 1518"/>
                  <a:gd name="T6" fmla="*/ 0 w 6731"/>
                  <a:gd name="T7" fmla="*/ 0 h 1518"/>
                  <a:gd name="T8" fmla="*/ 0 w 6731"/>
                  <a:gd name="T9" fmla="*/ 0 h 1518"/>
                  <a:gd name="T10" fmla="*/ 0 w 6731"/>
                  <a:gd name="T11" fmla="*/ 0 h 1518"/>
                  <a:gd name="T12" fmla="*/ 0 w 6731"/>
                  <a:gd name="T13" fmla="*/ 0 h 1518"/>
                  <a:gd name="T14" fmla="*/ 0 w 6731"/>
                  <a:gd name="T15" fmla="*/ 0 h 1518"/>
                  <a:gd name="T16" fmla="*/ 0 w 6731"/>
                  <a:gd name="T17" fmla="*/ 0 h 1518"/>
                  <a:gd name="T18" fmla="*/ 0 w 6731"/>
                  <a:gd name="T19" fmla="*/ 0 h 1518"/>
                  <a:gd name="T20" fmla="*/ 0 w 6731"/>
                  <a:gd name="T21" fmla="*/ 0 h 1518"/>
                  <a:gd name="T22" fmla="*/ 0 w 6731"/>
                  <a:gd name="T23" fmla="*/ 0 h 1518"/>
                  <a:gd name="T24" fmla="*/ 0 w 6731"/>
                  <a:gd name="T25" fmla="*/ 0 h 1518"/>
                  <a:gd name="T26" fmla="*/ 0 w 6731"/>
                  <a:gd name="T27" fmla="*/ 0 h 1518"/>
                  <a:gd name="T28" fmla="*/ 0 w 6731"/>
                  <a:gd name="T29" fmla="*/ 0 h 1518"/>
                  <a:gd name="T30" fmla="*/ 0 w 6731"/>
                  <a:gd name="T31" fmla="*/ 0 h 1518"/>
                  <a:gd name="T32" fmla="*/ 0 w 6731"/>
                  <a:gd name="T33" fmla="*/ 0 h 1518"/>
                  <a:gd name="T34" fmla="*/ 0 w 6731"/>
                  <a:gd name="T35" fmla="*/ 0 h 1518"/>
                  <a:gd name="T36" fmla="*/ 0 w 6731"/>
                  <a:gd name="T37" fmla="*/ 0 h 1518"/>
                  <a:gd name="T38" fmla="*/ 0 w 6731"/>
                  <a:gd name="T39" fmla="*/ 0 h 1518"/>
                  <a:gd name="T40" fmla="*/ 0 w 6731"/>
                  <a:gd name="T41" fmla="*/ 0 h 1518"/>
                  <a:gd name="T42" fmla="*/ 0 w 6731"/>
                  <a:gd name="T43" fmla="*/ 0 h 1518"/>
                  <a:gd name="T44" fmla="*/ 0 w 6731"/>
                  <a:gd name="T45" fmla="*/ 0 h 1518"/>
                  <a:gd name="T46" fmla="*/ 0 w 6731"/>
                  <a:gd name="T47" fmla="*/ 0 h 1518"/>
                  <a:gd name="T48" fmla="*/ 0 w 6731"/>
                  <a:gd name="T49" fmla="*/ 0 h 1518"/>
                  <a:gd name="T50" fmla="*/ 0 w 6731"/>
                  <a:gd name="T51" fmla="*/ 0 h 1518"/>
                  <a:gd name="T52" fmla="*/ 0 w 6731"/>
                  <a:gd name="T53" fmla="*/ 0 h 1518"/>
                  <a:gd name="T54" fmla="*/ 0 w 6731"/>
                  <a:gd name="T55" fmla="*/ 0 h 1518"/>
                  <a:gd name="T56" fmla="*/ 0 w 6731"/>
                  <a:gd name="T57" fmla="*/ 0 h 1518"/>
                  <a:gd name="T58" fmla="*/ 0 w 6731"/>
                  <a:gd name="T59" fmla="*/ 0 h 1518"/>
                  <a:gd name="T60" fmla="*/ 0 w 6731"/>
                  <a:gd name="T61" fmla="*/ 0 h 1518"/>
                  <a:gd name="T62" fmla="*/ 0 w 6731"/>
                  <a:gd name="T63" fmla="*/ 0 h 1518"/>
                  <a:gd name="T64" fmla="*/ 0 w 6731"/>
                  <a:gd name="T65" fmla="*/ 0 h 1518"/>
                  <a:gd name="T66" fmla="*/ 0 w 6731"/>
                  <a:gd name="T67" fmla="*/ 0 h 1518"/>
                  <a:gd name="T68" fmla="*/ 0 w 6731"/>
                  <a:gd name="T69" fmla="*/ 0 h 1518"/>
                  <a:gd name="T70" fmla="*/ 0 w 6731"/>
                  <a:gd name="T71" fmla="*/ 0 h 1518"/>
                  <a:gd name="T72" fmla="*/ 0 w 6731"/>
                  <a:gd name="T73" fmla="*/ 0 h 1518"/>
                  <a:gd name="T74" fmla="*/ 0 w 6731"/>
                  <a:gd name="T75" fmla="*/ 0 h 1518"/>
                  <a:gd name="T76" fmla="*/ 0 w 6731"/>
                  <a:gd name="T77" fmla="*/ 0 h 1518"/>
                  <a:gd name="T78" fmla="*/ 0 w 6731"/>
                  <a:gd name="T79" fmla="*/ 0 h 1518"/>
                  <a:gd name="T80" fmla="*/ 0 w 6731"/>
                  <a:gd name="T81" fmla="*/ 0 h 1518"/>
                  <a:gd name="T82" fmla="*/ 0 w 6731"/>
                  <a:gd name="T83" fmla="*/ 0 h 1518"/>
                  <a:gd name="T84" fmla="*/ 0 w 6731"/>
                  <a:gd name="T85" fmla="*/ 0 h 1518"/>
                  <a:gd name="T86" fmla="*/ 0 w 6731"/>
                  <a:gd name="T87" fmla="*/ 0 h 1518"/>
                  <a:gd name="T88" fmla="*/ 0 w 6731"/>
                  <a:gd name="T89" fmla="*/ 0 h 1518"/>
                  <a:gd name="T90" fmla="*/ 0 w 6731"/>
                  <a:gd name="T91" fmla="*/ 0 h 1518"/>
                  <a:gd name="T92" fmla="*/ 0 w 6731"/>
                  <a:gd name="T93" fmla="*/ 0 h 1518"/>
                  <a:gd name="T94" fmla="*/ 0 w 6731"/>
                  <a:gd name="T95" fmla="*/ 0 h 1518"/>
                  <a:gd name="T96" fmla="*/ 0 w 6731"/>
                  <a:gd name="T97" fmla="*/ 0 h 1518"/>
                  <a:gd name="T98" fmla="*/ 0 w 6731"/>
                  <a:gd name="T99" fmla="*/ 0 h 1518"/>
                  <a:gd name="T100" fmla="*/ 0 w 6731"/>
                  <a:gd name="T101" fmla="*/ 0 h 1518"/>
                  <a:gd name="T102" fmla="*/ 0 w 6731"/>
                  <a:gd name="T103" fmla="*/ 0 h 1518"/>
                  <a:gd name="T104" fmla="*/ 0 w 6731"/>
                  <a:gd name="T105" fmla="*/ 0 h 1518"/>
                  <a:gd name="T106" fmla="*/ 0 w 6731"/>
                  <a:gd name="T107" fmla="*/ 0 h 1518"/>
                  <a:gd name="T108" fmla="*/ 0 w 6731"/>
                  <a:gd name="T109" fmla="*/ 0 h 1518"/>
                  <a:gd name="T110" fmla="*/ 0 w 6731"/>
                  <a:gd name="T111" fmla="*/ 0 h 1518"/>
                  <a:gd name="T112" fmla="*/ 0 w 6731"/>
                  <a:gd name="T113" fmla="*/ 0 h 1518"/>
                  <a:gd name="T114" fmla="*/ 0 w 6731"/>
                  <a:gd name="T115" fmla="*/ 0 h 1518"/>
                  <a:gd name="T116" fmla="*/ 0 w 6731"/>
                  <a:gd name="T117" fmla="*/ 0 h 1518"/>
                  <a:gd name="T118" fmla="*/ 0 w 6731"/>
                  <a:gd name="T119" fmla="*/ 0 h 1518"/>
                  <a:gd name="T120" fmla="*/ 0 w 6731"/>
                  <a:gd name="T121" fmla="*/ 0 h 1518"/>
                  <a:gd name="T122" fmla="*/ 0 w 6731"/>
                  <a:gd name="T123" fmla="*/ 0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1"/>
                  <a:gd name="T187" fmla="*/ 0 h 1518"/>
                  <a:gd name="T188" fmla="*/ 6731 w 6731"/>
                  <a:gd name="T189" fmla="*/ 1518 h 1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1" h="1518">
                    <a:moveTo>
                      <a:pt x="359" y="1311"/>
                    </a:moveTo>
                    <a:lnTo>
                      <a:pt x="399" y="1272"/>
                    </a:lnTo>
                    <a:lnTo>
                      <a:pt x="441" y="1234"/>
                    </a:lnTo>
                    <a:lnTo>
                      <a:pt x="484" y="1199"/>
                    </a:lnTo>
                    <a:lnTo>
                      <a:pt x="528" y="1166"/>
                    </a:lnTo>
                    <a:lnTo>
                      <a:pt x="571" y="1135"/>
                    </a:lnTo>
                    <a:lnTo>
                      <a:pt x="616" y="1105"/>
                    </a:lnTo>
                    <a:lnTo>
                      <a:pt x="661" y="1077"/>
                    </a:lnTo>
                    <a:lnTo>
                      <a:pt x="706" y="1051"/>
                    </a:lnTo>
                    <a:lnTo>
                      <a:pt x="752" y="1026"/>
                    </a:lnTo>
                    <a:lnTo>
                      <a:pt x="797" y="1003"/>
                    </a:lnTo>
                    <a:lnTo>
                      <a:pt x="843" y="984"/>
                    </a:lnTo>
                    <a:lnTo>
                      <a:pt x="888" y="964"/>
                    </a:lnTo>
                    <a:lnTo>
                      <a:pt x="934" y="946"/>
                    </a:lnTo>
                    <a:lnTo>
                      <a:pt x="979" y="930"/>
                    </a:lnTo>
                    <a:lnTo>
                      <a:pt x="1024" y="916"/>
                    </a:lnTo>
                    <a:lnTo>
                      <a:pt x="1068" y="902"/>
                    </a:lnTo>
                    <a:lnTo>
                      <a:pt x="1112" y="891"/>
                    </a:lnTo>
                    <a:lnTo>
                      <a:pt x="1154" y="880"/>
                    </a:lnTo>
                    <a:lnTo>
                      <a:pt x="1195" y="871"/>
                    </a:lnTo>
                    <a:lnTo>
                      <a:pt x="1236" y="864"/>
                    </a:lnTo>
                    <a:lnTo>
                      <a:pt x="1276" y="857"/>
                    </a:lnTo>
                    <a:lnTo>
                      <a:pt x="1315" y="852"/>
                    </a:lnTo>
                    <a:lnTo>
                      <a:pt x="1352" y="849"/>
                    </a:lnTo>
                    <a:lnTo>
                      <a:pt x="1389" y="846"/>
                    </a:lnTo>
                    <a:lnTo>
                      <a:pt x="1424" y="844"/>
                    </a:lnTo>
                    <a:lnTo>
                      <a:pt x="1456" y="844"/>
                    </a:lnTo>
                    <a:lnTo>
                      <a:pt x="1487" y="844"/>
                    </a:lnTo>
                    <a:lnTo>
                      <a:pt x="1516" y="846"/>
                    </a:lnTo>
                    <a:lnTo>
                      <a:pt x="1543" y="849"/>
                    </a:lnTo>
                    <a:lnTo>
                      <a:pt x="1570" y="851"/>
                    </a:lnTo>
                    <a:lnTo>
                      <a:pt x="1593" y="856"/>
                    </a:lnTo>
                    <a:lnTo>
                      <a:pt x="1613" y="861"/>
                    </a:lnTo>
                    <a:lnTo>
                      <a:pt x="1653" y="871"/>
                    </a:lnTo>
                    <a:lnTo>
                      <a:pt x="1688" y="880"/>
                    </a:lnTo>
                    <a:lnTo>
                      <a:pt x="1722" y="886"/>
                    </a:lnTo>
                    <a:lnTo>
                      <a:pt x="1752" y="891"/>
                    </a:lnTo>
                    <a:lnTo>
                      <a:pt x="1779" y="894"/>
                    </a:lnTo>
                    <a:lnTo>
                      <a:pt x="1804" y="895"/>
                    </a:lnTo>
                    <a:lnTo>
                      <a:pt x="1828" y="894"/>
                    </a:lnTo>
                    <a:lnTo>
                      <a:pt x="1849" y="891"/>
                    </a:lnTo>
                    <a:lnTo>
                      <a:pt x="1870" y="886"/>
                    </a:lnTo>
                    <a:lnTo>
                      <a:pt x="1889" y="880"/>
                    </a:lnTo>
                    <a:lnTo>
                      <a:pt x="1906" y="871"/>
                    </a:lnTo>
                    <a:lnTo>
                      <a:pt x="1924" y="861"/>
                    </a:lnTo>
                    <a:lnTo>
                      <a:pt x="1940" y="849"/>
                    </a:lnTo>
                    <a:lnTo>
                      <a:pt x="1956" y="835"/>
                    </a:lnTo>
                    <a:lnTo>
                      <a:pt x="1973" y="819"/>
                    </a:lnTo>
                    <a:lnTo>
                      <a:pt x="1989" y="801"/>
                    </a:lnTo>
                    <a:lnTo>
                      <a:pt x="2005" y="784"/>
                    </a:lnTo>
                    <a:lnTo>
                      <a:pt x="2017" y="769"/>
                    </a:lnTo>
                    <a:lnTo>
                      <a:pt x="2027" y="755"/>
                    </a:lnTo>
                    <a:lnTo>
                      <a:pt x="2035" y="743"/>
                    </a:lnTo>
                    <a:lnTo>
                      <a:pt x="2040" y="733"/>
                    </a:lnTo>
                    <a:lnTo>
                      <a:pt x="2041" y="724"/>
                    </a:lnTo>
                    <a:lnTo>
                      <a:pt x="2041" y="720"/>
                    </a:lnTo>
                    <a:lnTo>
                      <a:pt x="2041" y="716"/>
                    </a:lnTo>
                    <a:lnTo>
                      <a:pt x="2040" y="713"/>
                    </a:lnTo>
                    <a:lnTo>
                      <a:pt x="2037" y="710"/>
                    </a:lnTo>
                    <a:lnTo>
                      <a:pt x="2032" y="705"/>
                    </a:lnTo>
                    <a:lnTo>
                      <a:pt x="2024" y="701"/>
                    </a:lnTo>
                    <a:lnTo>
                      <a:pt x="2012" y="698"/>
                    </a:lnTo>
                    <a:lnTo>
                      <a:pt x="2000" y="696"/>
                    </a:lnTo>
                    <a:lnTo>
                      <a:pt x="1965" y="694"/>
                    </a:lnTo>
                    <a:lnTo>
                      <a:pt x="1920" y="693"/>
                    </a:lnTo>
                    <a:lnTo>
                      <a:pt x="1870" y="693"/>
                    </a:lnTo>
                    <a:lnTo>
                      <a:pt x="1822" y="693"/>
                    </a:lnTo>
                    <a:lnTo>
                      <a:pt x="1778" y="693"/>
                    </a:lnTo>
                    <a:lnTo>
                      <a:pt x="1740" y="690"/>
                    </a:lnTo>
                    <a:lnTo>
                      <a:pt x="1727" y="688"/>
                    </a:lnTo>
                    <a:lnTo>
                      <a:pt x="1716" y="685"/>
                    </a:lnTo>
                    <a:lnTo>
                      <a:pt x="1712" y="683"/>
                    </a:lnTo>
                    <a:lnTo>
                      <a:pt x="1709" y="680"/>
                    </a:lnTo>
                    <a:lnTo>
                      <a:pt x="1707" y="676"/>
                    </a:lnTo>
                    <a:lnTo>
                      <a:pt x="1706" y="674"/>
                    </a:lnTo>
                    <a:lnTo>
                      <a:pt x="1707" y="670"/>
                    </a:lnTo>
                    <a:lnTo>
                      <a:pt x="1708" y="665"/>
                    </a:lnTo>
                    <a:lnTo>
                      <a:pt x="1711" y="660"/>
                    </a:lnTo>
                    <a:lnTo>
                      <a:pt x="1716" y="655"/>
                    </a:lnTo>
                    <a:lnTo>
                      <a:pt x="1728" y="643"/>
                    </a:lnTo>
                    <a:lnTo>
                      <a:pt x="1747" y="629"/>
                    </a:lnTo>
                    <a:lnTo>
                      <a:pt x="1768" y="614"/>
                    </a:lnTo>
                    <a:lnTo>
                      <a:pt x="1787" y="602"/>
                    </a:lnTo>
                    <a:lnTo>
                      <a:pt x="1802" y="593"/>
                    </a:lnTo>
                    <a:lnTo>
                      <a:pt x="1817" y="588"/>
                    </a:lnTo>
                    <a:lnTo>
                      <a:pt x="1829" y="584"/>
                    </a:lnTo>
                    <a:lnTo>
                      <a:pt x="1842" y="583"/>
                    </a:lnTo>
                    <a:lnTo>
                      <a:pt x="1853" y="584"/>
                    </a:lnTo>
                    <a:lnTo>
                      <a:pt x="1865" y="587"/>
                    </a:lnTo>
                    <a:lnTo>
                      <a:pt x="1890" y="597"/>
                    </a:lnTo>
                    <a:lnTo>
                      <a:pt x="1920" y="612"/>
                    </a:lnTo>
                    <a:lnTo>
                      <a:pt x="1938" y="620"/>
                    </a:lnTo>
                    <a:lnTo>
                      <a:pt x="1959" y="630"/>
                    </a:lnTo>
                    <a:lnTo>
                      <a:pt x="1983" y="639"/>
                    </a:lnTo>
                    <a:lnTo>
                      <a:pt x="2009" y="649"/>
                    </a:lnTo>
                    <a:lnTo>
                      <a:pt x="2036" y="659"/>
                    </a:lnTo>
                    <a:lnTo>
                      <a:pt x="2059" y="669"/>
                    </a:lnTo>
                    <a:lnTo>
                      <a:pt x="2079" y="680"/>
                    </a:lnTo>
                    <a:lnTo>
                      <a:pt x="2096" y="693"/>
                    </a:lnTo>
                    <a:lnTo>
                      <a:pt x="2112" y="704"/>
                    </a:lnTo>
                    <a:lnTo>
                      <a:pt x="2126" y="714"/>
                    </a:lnTo>
                    <a:lnTo>
                      <a:pt x="2141" y="723"/>
                    </a:lnTo>
                    <a:lnTo>
                      <a:pt x="2155" y="730"/>
                    </a:lnTo>
                    <a:lnTo>
                      <a:pt x="2162" y="734"/>
                    </a:lnTo>
                    <a:lnTo>
                      <a:pt x="2170" y="736"/>
                    </a:lnTo>
                    <a:lnTo>
                      <a:pt x="2177" y="738"/>
                    </a:lnTo>
                    <a:lnTo>
                      <a:pt x="2186" y="739"/>
                    </a:lnTo>
                    <a:lnTo>
                      <a:pt x="2195" y="740"/>
                    </a:lnTo>
                    <a:lnTo>
                      <a:pt x="2203" y="740"/>
                    </a:lnTo>
                    <a:lnTo>
                      <a:pt x="2213" y="739"/>
                    </a:lnTo>
                    <a:lnTo>
                      <a:pt x="2225" y="736"/>
                    </a:lnTo>
                    <a:lnTo>
                      <a:pt x="2236" y="734"/>
                    </a:lnTo>
                    <a:lnTo>
                      <a:pt x="2248" y="730"/>
                    </a:lnTo>
                    <a:lnTo>
                      <a:pt x="2262" y="725"/>
                    </a:lnTo>
                    <a:lnTo>
                      <a:pt x="2276" y="719"/>
                    </a:lnTo>
                    <a:lnTo>
                      <a:pt x="2308" y="704"/>
                    </a:lnTo>
                    <a:lnTo>
                      <a:pt x="2344" y="683"/>
                    </a:lnTo>
                    <a:lnTo>
                      <a:pt x="2363" y="671"/>
                    </a:lnTo>
                    <a:lnTo>
                      <a:pt x="2378" y="660"/>
                    </a:lnTo>
                    <a:lnTo>
                      <a:pt x="2389" y="650"/>
                    </a:lnTo>
                    <a:lnTo>
                      <a:pt x="2398" y="639"/>
                    </a:lnTo>
                    <a:lnTo>
                      <a:pt x="2403" y="629"/>
                    </a:lnTo>
                    <a:lnTo>
                      <a:pt x="2407" y="619"/>
                    </a:lnTo>
                    <a:lnTo>
                      <a:pt x="2408" y="609"/>
                    </a:lnTo>
                    <a:lnTo>
                      <a:pt x="2407" y="600"/>
                    </a:lnTo>
                    <a:lnTo>
                      <a:pt x="2404" y="592"/>
                    </a:lnTo>
                    <a:lnTo>
                      <a:pt x="2399" y="583"/>
                    </a:lnTo>
                    <a:lnTo>
                      <a:pt x="2393" y="574"/>
                    </a:lnTo>
                    <a:lnTo>
                      <a:pt x="2386" y="565"/>
                    </a:lnTo>
                    <a:lnTo>
                      <a:pt x="2369" y="550"/>
                    </a:lnTo>
                    <a:lnTo>
                      <a:pt x="2351" y="538"/>
                    </a:lnTo>
                    <a:lnTo>
                      <a:pt x="2332" y="525"/>
                    </a:lnTo>
                    <a:lnTo>
                      <a:pt x="2314" y="514"/>
                    </a:lnTo>
                    <a:lnTo>
                      <a:pt x="2301" y="504"/>
                    </a:lnTo>
                    <a:lnTo>
                      <a:pt x="2292" y="497"/>
                    </a:lnTo>
                    <a:lnTo>
                      <a:pt x="2290" y="493"/>
                    </a:lnTo>
                    <a:lnTo>
                      <a:pt x="2290" y="491"/>
                    </a:lnTo>
                    <a:lnTo>
                      <a:pt x="2292" y="488"/>
                    </a:lnTo>
                    <a:lnTo>
                      <a:pt x="2297" y="486"/>
                    </a:lnTo>
                    <a:lnTo>
                      <a:pt x="2304" y="484"/>
                    </a:lnTo>
                    <a:lnTo>
                      <a:pt x="2314" y="482"/>
                    </a:lnTo>
                    <a:lnTo>
                      <a:pt x="2328" y="482"/>
                    </a:lnTo>
                    <a:lnTo>
                      <a:pt x="2344" y="481"/>
                    </a:lnTo>
                    <a:lnTo>
                      <a:pt x="2351" y="479"/>
                    </a:lnTo>
                    <a:lnTo>
                      <a:pt x="2366" y="477"/>
                    </a:lnTo>
                    <a:lnTo>
                      <a:pt x="2389" y="476"/>
                    </a:lnTo>
                    <a:lnTo>
                      <a:pt x="2419" y="476"/>
                    </a:lnTo>
                    <a:lnTo>
                      <a:pt x="2436" y="477"/>
                    </a:lnTo>
                    <a:lnTo>
                      <a:pt x="2452" y="479"/>
                    </a:lnTo>
                    <a:lnTo>
                      <a:pt x="2469" y="483"/>
                    </a:lnTo>
                    <a:lnTo>
                      <a:pt x="2487" y="489"/>
                    </a:lnTo>
                    <a:lnTo>
                      <a:pt x="2504" y="496"/>
                    </a:lnTo>
                    <a:lnTo>
                      <a:pt x="2520" y="505"/>
                    </a:lnTo>
                    <a:lnTo>
                      <a:pt x="2537" y="517"/>
                    </a:lnTo>
                    <a:lnTo>
                      <a:pt x="2553" y="530"/>
                    </a:lnTo>
                    <a:lnTo>
                      <a:pt x="2568" y="544"/>
                    </a:lnTo>
                    <a:lnTo>
                      <a:pt x="2584" y="558"/>
                    </a:lnTo>
                    <a:lnTo>
                      <a:pt x="2600" y="572"/>
                    </a:lnTo>
                    <a:lnTo>
                      <a:pt x="2616" y="583"/>
                    </a:lnTo>
                    <a:lnTo>
                      <a:pt x="2633" y="594"/>
                    </a:lnTo>
                    <a:lnTo>
                      <a:pt x="2649" y="603"/>
                    </a:lnTo>
                    <a:lnTo>
                      <a:pt x="2665" y="610"/>
                    </a:lnTo>
                    <a:lnTo>
                      <a:pt x="2683" y="617"/>
                    </a:lnTo>
                    <a:lnTo>
                      <a:pt x="2700" y="620"/>
                    </a:lnTo>
                    <a:lnTo>
                      <a:pt x="2719" y="622"/>
                    </a:lnTo>
                    <a:lnTo>
                      <a:pt x="2727" y="622"/>
                    </a:lnTo>
                    <a:lnTo>
                      <a:pt x="2737" y="620"/>
                    </a:lnTo>
                    <a:lnTo>
                      <a:pt x="2746" y="618"/>
                    </a:lnTo>
                    <a:lnTo>
                      <a:pt x="2756" y="617"/>
                    </a:lnTo>
                    <a:lnTo>
                      <a:pt x="2766" y="613"/>
                    </a:lnTo>
                    <a:lnTo>
                      <a:pt x="2776" y="609"/>
                    </a:lnTo>
                    <a:lnTo>
                      <a:pt x="2786" y="605"/>
                    </a:lnTo>
                    <a:lnTo>
                      <a:pt x="2796" y="599"/>
                    </a:lnTo>
                    <a:lnTo>
                      <a:pt x="2817" y="587"/>
                    </a:lnTo>
                    <a:lnTo>
                      <a:pt x="2839" y="569"/>
                    </a:lnTo>
                    <a:lnTo>
                      <a:pt x="2842" y="563"/>
                    </a:lnTo>
                    <a:lnTo>
                      <a:pt x="2849" y="545"/>
                    </a:lnTo>
                    <a:lnTo>
                      <a:pt x="2850" y="534"/>
                    </a:lnTo>
                    <a:lnTo>
                      <a:pt x="2850" y="522"/>
                    </a:lnTo>
                    <a:lnTo>
                      <a:pt x="2849" y="515"/>
                    </a:lnTo>
                    <a:lnTo>
                      <a:pt x="2846" y="508"/>
                    </a:lnTo>
                    <a:lnTo>
                      <a:pt x="2844" y="502"/>
                    </a:lnTo>
                    <a:lnTo>
                      <a:pt x="2839" y="496"/>
                    </a:lnTo>
                    <a:lnTo>
                      <a:pt x="2829" y="482"/>
                    </a:lnTo>
                    <a:lnTo>
                      <a:pt x="2820" y="469"/>
                    </a:lnTo>
                    <a:lnTo>
                      <a:pt x="2816" y="464"/>
                    </a:lnTo>
                    <a:lnTo>
                      <a:pt x="2814" y="459"/>
                    </a:lnTo>
                    <a:lnTo>
                      <a:pt x="2814" y="454"/>
                    </a:lnTo>
                    <a:lnTo>
                      <a:pt x="2815" y="451"/>
                    </a:lnTo>
                    <a:lnTo>
                      <a:pt x="2819" y="447"/>
                    </a:lnTo>
                    <a:lnTo>
                      <a:pt x="2825" y="446"/>
                    </a:lnTo>
                    <a:lnTo>
                      <a:pt x="2835" y="444"/>
                    </a:lnTo>
                    <a:lnTo>
                      <a:pt x="2849" y="444"/>
                    </a:lnTo>
                    <a:lnTo>
                      <a:pt x="2865" y="447"/>
                    </a:lnTo>
                    <a:lnTo>
                      <a:pt x="2886" y="449"/>
                    </a:lnTo>
                    <a:lnTo>
                      <a:pt x="2912" y="454"/>
                    </a:lnTo>
                    <a:lnTo>
                      <a:pt x="2943" y="461"/>
                    </a:lnTo>
                    <a:lnTo>
                      <a:pt x="2950" y="468"/>
                    </a:lnTo>
                    <a:lnTo>
                      <a:pt x="2971" y="488"/>
                    </a:lnTo>
                    <a:lnTo>
                      <a:pt x="2986" y="500"/>
                    </a:lnTo>
                    <a:lnTo>
                      <a:pt x="3005" y="513"/>
                    </a:lnTo>
                    <a:lnTo>
                      <a:pt x="3026" y="525"/>
                    </a:lnTo>
                    <a:lnTo>
                      <a:pt x="3049" y="538"/>
                    </a:lnTo>
                    <a:lnTo>
                      <a:pt x="3062" y="543"/>
                    </a:lnTo>
                    <a:lnTo>
                      <a:pt x="3076" y="548"/>
                    </a:lnTo>
                    <a:lnTo>
                      <a:pt x="3089" y="552"/>
                    </a:lnTo>
                    <a:lnTo>
                      <a:pt x="3104" y="555"/>
                    </a:lnTo>
                    <a:lnTo>
                      <a:pt x="3119" y="558"/>
                    </a:lnTo>
                    <a:lnTo>
                      <a:pt x="3134" y="560"/>
                    </a:lnTo>
                    <a:lnTo>
                      <a:pt x="3151" y="560"/>
                    </a:lnTo>
                    <a:lnTo>
                      <a:pt x="3168" y="560"/>
                    </a:lnTo>
                    <a:lnTo>
                      <a:pt x="3185" y="559"/>
                    </a:lnTo>
                    <a:lnTo>
                      <a:pt x="3203" y="557"/>
                    </a:lnTo>
                    <a:lnTo>
                      <a:pt x="3222" y="553"/>
                    </a:lnTo>
                    <a:lnTo>
                      <a:pt x="3239" y="548"/>
                    </a:lnTo>
                    <a:lnTo>
                      <a:pt x="3259" y="540"/>
                    </a:lnTo>
                    <a:lnTo>
                      <a:pt x="3278" y="533"/>
                    </a:lnTo>
                    <a:lnTo>
                      <a:pt x="3298" y="522"/>
                    </a:lnTo>
                    <a:lnTo>
                      <a:pt x="3318" y="510"/>
                    </a:lnTo>
                    <a:lnTo>
                      <a:pt x="3320" y="504"/>
                    </a:lnTo>
                    <a:lnTo>
                      <a:pt x="3324" y="487"/>
                    </a:lnTo>
                    <a:lnTo>
                      <a:pt x="3323" y="474"/>
                    </a:lnTo>
                    <a:lnTo>
                      <a:pt x="3320" y="461"/>
                    </a:lnTo>
                    <a:lnTo>
                      <a:pt x="3318" y="452"/>
                    </a:lnTo>
                    <a:lnTo>
                      <a:pt x="3314" y="444"/>
                    </a:lnTo>
                    <a:lnTo>
                      <a:pt x="3309" y="436"/>
                    </a:lnTo>
                    <a:lnTo>
                      <a:pt x="3304" y="426"/>
                    </a:lnTo>
                    <a:lnTo>
                      <a:pt x="3300" y="422"/>
                    </a:lnTo>
                    <a:lnTo>
                      <a:pt x="3298" y="418"/>
                    </a:lnTo>
                    <a:lnTo>
                      <a:pt x="3297" y="414"/>
                    </a:lnTo>
                    <a:lnTo>
                      <a:pt x="3297" y="412"/>
                    </a:lnTo>
                    <a:lnTo>
                      <a:pt x="3298" y="411"/>
                    </a:lnTo>
                    <a:lnTo>
                      <a:pt x="3299" y="408"/>
                    </a:lnTo>
                    <a:lnTo>
                      <a:pt x="3301" y="407"/>
                    </a:lnTo>
                    <a:lnTo>
                      <a:pt x="3305" y="407"/>
                    </a:lnTo>
                    <a:lnTo>
                      <a:pt x="3313" y="406"/>
                    </a:lnTo>
                    <a:lnTo>
                      <a:pt x="3324" y="407"/>
                    </a:lnTo>
                    <a:lnTo>
                      <a:pt x="3336" y="409"/>
                    </a:lnTo>
                    <a:lnTo>
                      <a:pt x="3350" y="413"/>
                    </a:lnTo>
                    <a:lnTo>
                      <a:pt x="3381" y="422"/>
                    </a:lnTo>
                    <a:lnTo>
                      <a:pt x="3415" y="432"/>
                    </a:lnTo>
                    <a:lnTo>
                      <a:pt x="3445" y="442"/>
                    </a:lnTo>
                    <a:lnTo>
                      <a:pt x="3471" y="451"/>
                    </a:lnTo>
                    <a:lnTo>
                      <a:pt x="3482" y="456"/>
                    </a:lnTo>
                    <a:lnTo>
                      <a:pt x="3494" y="463"/>
                    </a:lnTo>
                    <a:lnTo>
                      <a:pt x="3506" y="473"/>
                    </a:lnTo>
                    <a:lnTo>
                      <a:pt x="3517" y="483"/>
                    </a:lnTo>
                    <a:lnTo>
                      <a:pt x="3531" y="494"/>
                    </a:lnTo>
                    <a:lnTo>
                      <a:pt x="3545" y="507"/>
                    </a:lnTo>
                    <a:lnTo>
                      <a:pt x="3560" y="518"/>
                    </a:lnTo>
                    <a:lnTo>
                      <a:pt x="3577" y="529"/>
                    </a:lnTo>
                    <a:lnTo>
                      <a:pt x="3595" y="538"/>
                    </a:lnTo>
                    <a:lnTo>
                      <a:pt x="3615" y="545"/>
                    </a:lnTo>
                    <a:lnTo>
                      <a:pt x="3626" y="549"/>
                    </a:lnTo>
                    <a:lnTo>
                      <a:pt x="3637" y="552"/>
                    </a:lnTo>
                    <a:lnTo>
                      <a:pt x="3648" y="553"/>
                    </a:lnTo>
                    <a:lnTo>
                      <a:pt x="3661" y="554"/>
                    </a:lnTo>
                    <a:lnTo>
                      <a:pt x="3675" y="554"/>
                    </a:lnTo>
                    <a:lnTo>
                      <a:pt x="3687" y="553"/>
                    </a:lnTo>
                    <a:lnTo>
                      <a:pt x="3702" y="550"/>
                    </a:lnTo>
                    <a:lnTo>
                      <a:pt x="3717" y="548"/>
                    </a:lnTo>
                    <a:lnTo>
                      <a:pt x="3732" y="544"/>
                    </a:lnTo>
                    <a:lnTo>
                      <a:pt x="3748" y="539"/>
                    </a:lnTo>
                    <a:lnTo>
                      <a:pt x="3764" y="533"/>
                    </a:lnTo>
                    <a:lnTo>
                      <a:pt x="3783" y="525"/>
                    </a:lnTo>
                    <a:lnTo>
                      <a:pt x="3792" y="515"/>
                    </a:lnTo>
                    <a:lnTo>
                      <a:pt x="3812" y="491"/>
                    </a:lnTo>
                    <a:lnTo>
                      <a:pt x="3817" y="483"/>
                    </a:lnTo>
                    <a:lnTo>
                      <a:pt x="3821" y="476"/>
                    </a:lnTo>
                    <a:lnTo>
                      <a:pt x="3824" y="468"/>
                    </a:lnTo>
                    <a:lnTo>
                      <a:pt x="3827" y="461"/>
                    </a:lnTo>
                    <a:lnTo>
                      <a:pt x="3828" y="453"/>
                    </a:lnTo>
                    <a:lnTo>
                      <a:pt x="3828" y="446"/>
                    </a:lnTo>
                    <a:lnTo>
                      <a:pt x="3826" y="438"/>
                    </a:lnTo>
                    <a:lnTo>
                      <a:pt x="3822" y="431"/>
                    </a:lnTo>
                    <a:lnTo>
                      <a:pt x="3821" y="428"/>
                    </a:lnTo>
                    <a:lnTo>
                      <a:pt x="3819" y="426"/>
                    </a:lnTo>
                    <a:lnTo>
                      <a:pt x="3819" y="423"/>
                    </a:lnTo>
                    <a:lnTo>
                      <a:pt x="3819" y="421"/>
                    </a:lnTo>
                    <a:lnTo>
                      <a:pt x="3822" y="418"/>
                    </a:lnTo>
                    <a:lnTo>
                      <a:pt x="3828" y="416"/>
                    </a:lnTo>
                    <a:lnTo>
                      <a:pt x="3836" y="414"/>
                    </a:lnTo>
                    <a:lnTo>
                      <a:pt x="3846" y="416"/>
                    </a:lnTo>
                    <a:lnTo>
                      <a:pt x="3858" y="417"/>
                    </a:lnTo>
                    <a:lnTo>
                      <a:pt x="3872" y="419"/>
                    </a:lnTo>
                    <a:lnTo>
                      <a:pt x="3905" y="427"/>
                    </a:lnTo>
                    <a:lnTo>
                      <a:pt x="3944" y="439"/>
                    </a:lnTo>
                    <a:lnTo>
                      <a:pt x="3985" y="453"/>
                    </a:lnTo>
                    <a:lnTo>
                      <a:pt x="4030" y="471"/>
                    </a:lnTo>
                    <a:lnTo>
                      <a:pt x="4074" y="491"/>
                    </a:lnTo>
                    <a:lnTo>
                      <a:pt x="4113" y="510"/>
                    </a:lnTo>
                    <a:lnTo>
                      <a:pt x="4150" y="529"/>
                    </a:lnTo>
                    <a:lnTo>
                      <a:pt x="4184" y="544"/>
                    </a:lnTo>
                    <a:lnTo>
                      <a:pt x="4201" y="552"/>
                    </a:lnTo>
                    <a:lnTo>
                      <a:pt x="4219" y="557"/>
                    </a:lnTo>
                    <a:lnTo>
                      <a:pt x="4236" y="559"/>
                    </a:lnTo>
                    <a:lnTo>
                      <a:pt x="4254" y="560"/>
                    </a:lnTo>
                    <a:lnTo>
                      <a:pt x="4272" y="560"/>
                    </a:lnTo>
                    <a:lnTo>
                      <a:pt x="4291" y="558"/>
                    </a:lnTo>
                    <a:lnTo>
                      <a:pt x="4311" y="553"/>
                    </a:lnTo>
                    <a:lnTo>
                      <a:pt x="4331" y="544"/>
                    </a:lnTo>
                    <a:lnTo>
                      <a:pt x="4337" y="534"/>
                    </a:lnTo>
                    <a:lnTo>
                      <a:pt x="4351" y="509"/>
                    </a:lnTo>
                    <a:lnTo>
                      <a:pt x="4358" y="493"/>
                    </a:lnTo>
                    <a:lnTo>
                      <a:pt x="4365" y="478"/>
                    </a:lnTo>
                    <a:lnTo>
                      <a:pt x="4368" y="463"/>
                    </a:lnTo>
                    <a:lnTo>
                      <a:pt x="4371" y="451"/>
                    </a:lnTo>
                    <a:lnTo>
                      <a:pt x="4371" y="448"/>
                    </a:lnTo>
                    <a:lnTo>
                      <a:pt x="4372" y="446"/>
                    </a:lnTo>
                    <a:lnTo>
                      <a:pt x="4373" y="443"/>
                    </a:lnTo>
                    <a:lnTo>
                      <a:pt x="4375" y="442"/>
                    </a:lnTo>
                    <a:lnTo>
                      <a:pt x="4380" y="441"/>
                    </a:lnTo>
                    <a:lnTo>
                      <a:pt x="4386" y="439"/>
                    </a:lnTo>
                    <a:lnTo>
                      <a:pt x="4393" y="442"/>
                    </a:lnTo>
                    <a:lnTo>
                      <a:pt x="4401" y="444"/>
                    </a:lnTo>
                    <a:lnTo>
                      <a:pt x="4411" y="448"/>
                    </a:lnTo>
                    <a:lnTo>
                      <a:pt x="4421" y="453"/>
                    </a:lnTo>
                    <a:lnTo>
                      <a:pt x="4443" y="464"/>
                    </a:lnTo>
                    <a:lnTo>
                      <a:pt x="4467" y="479"/>
                    </a:lnTo>
                    <a:lnTo>
                      <a:pt x="4489" y="494"/>
                    </a:lnTo>
                    <a:lnTo>
                      <a:pt x="4509" y="510"/>
                    </a:lnTo>
                    <a:lnTo>
                      <a:pt x="4532" y="528"/>
                    </a:lnTo>
                    <a:lnTo>
                      <a:pt x="4563" y="552"/>
                    </a:lnTo>
                    <a:lnTo>
                      <a:pt x="4581" y="564"/>
                    </a:lnTo>
                    <a:lnTo>
                      <a:pt x="4600" y="575"/>
                    </a:lnTo>
                    <a:lnTo>
                      <a:pt x="4620" y="587"/>
                    </a:lnTo>
                    <a:lnTo>
                      <a:pt x="4643" y="597"/>
                    </a:lnTo>
                    <a:lnTo>
                      <a:pt x="4665" y="605"/>
                    </a:lnTo>
                    <a:lnTo>
                      <a:pt x="4689" y="612"/>
                    </a:lnTo>
                    <a:lnTo>
                      <a:pt x="4702" y="614"/>
                    </a:lnTo>
                    <a:lnTo>
                      <a:pt x="4714" y="615"/>
                    </a:lnTo>
                    <a:lnTo>
                      <a:pt x="4727" y="615"/>
                    </a:lnTo>
                    <a:lnTo>
                      <a:pt x="4739" y="615"/>
                    </a:lnTo>
                    <a:lnTo>
                      <a:pt x="4751" y="615"/>
                    </a:lnTo>
                    <a:lnTo>
                      <a:pt x="4764" y="613"/>
                    </a:lnTo>
                    <a:lnTo>
                      <a:pt x="4776" y="610"/>
                    </a:lnTo>
                    <a:lnTo>
                      <a:pt x="4789" y="607"/>
                    </a:lnTo>
                    <a:lnTo>
                      <a:pt x="4803" y="602"/>
                    </a:lnTo>
                    <a:lnTo>
                      <a:pt x="4815" y="595"/>
                    </a:lnTo>
                    <a:lnTo>
                      <a:pt x="4828" y="588"/>
                    </a:lnTo>
                    <a:lnTo>
                      <a:pt x="4840" y="579"/>
                    </a:lnTo>
                    <a:lnTo>
                      <a:pt x="4838" y="575"/>
                    </a:lnTo>
                    <a:lnTo>
                      <a:pt x="4833" y="565"/>
                    </a:lnTo>
                    <a:lnTo>
                      <a:pt x="4829" y="558"/>
                    </a:lnTo>
                    <a:lnTo>
                      <a:pt x="4826" y="550"/>
                    </a:lnTo>
                    <a:lnTo>
                      <a:pt x="4825" y="542"/>
                    </a:lnTo>
                    <a:lnTo>
                      <a:pt x="4825" y="534"/>
                    </a:lnTo>
                    <a:lnTo>
                      <a:pt x="4825" y="525"/>
                    </a:lnTo>
                    <a:lnTo>
                      <a:pt x="4829" y="518"/>
                    </a:lnTo>
                    <a:lnTo>
                      <a:pt x="4831" y="514"/>
                    </a:lnTo>
                    <a:lnTo>
                      <a:pt x="4834" y="510"/>
                    </a:lnTo>
                    <a:lnTo>
                      <a:pt x="4838" y="507"/>
                    </a:lnTo>
                    <a:lnTo>
                      <a:pt x="4843" y="504"/>
                    </a:lnTo>
                    <a:lnTo>
                      <a:pt x="4848" y="502"/>
                    </a:lnTo>
                    <a:lnTo>
                      <a:pt x="4854" y="499"/>
                    </a:lnTo>
                    <a:lnTo>
                      <a:pt x="4860" y="498"/>
                    </a:lnTo>
                    <a:lnTo>
                      <a:pt x="4868" y="496"/>
                    </a:lnTo>
                    <a:lnTo>
                      <a:pt x="4886" y="494"/>
                    </a:lnTo>
                    <a:lnTo>
                      <a:pt x="4909" y="496"/>
                    </a:lnTo>
                    <a:lnTo>
                      <a:pt x="4934" y="497"/>
                    </a:lnTo>
                    <a:lnTo>
                      <a:pt x="4952" y="498"/>
                    </a:lnTo>
                    <a:lnTo>
                      <a:pt x="4961" y="498"/>
                    </a:lnTo>
                    <a:lnTo>
                      <a:pt x="4969" y="499"/>
                    </a:lnTo>
                    <a:lnTo>
                      <a:pt x="4977" y="502"/>
                    </a:lnTo>
                    <a:lnTo>
                      <a:pt x="4986" y="504"/>
                    </a:lnTo>
                    <a:lnTo>
                      <a:pt x="4997" y="509"/>
                    </a:lnTo>
                    <a:lnTo>
                      <a:pt x="5010" y="515"/>
                    </a:lnTo>
                    <a:lnTo>
                      <a:pt x="5025" y="525"/>
                    </a:lnTo>
                    <a:lnTo>
                      <a:pt x="5043" y="537"/>
                    </a:lnTo>
                    <a:lnTo>
                      <a:pt x="5091" y="568"/>
                    </a:lnTo>
                    <a:lnTo>
                      <a:pt x="5156" y="614"/>
                    </a:lnTo>
                    <a:lnTo>
                      <a:pt x="5182" y="632"/>
                    </a:lnTo>
                    <a:lnTo>
                      <a:pt x="5207" y="648"/>
                    </a:lnTo>
                    <a:lnTo>
                      <a:pt x="5233" y="662"/>
                    </a:lnTo>
                    <a:lnTo>
                      <a:pt x="5258" y="673"/>
                    </a:lnTo>
                    <a:lnTo>
                      <a:pt x="5283" y="683"/>
                    </a:lnTo>
                    <a:lnTo>
                      <a:pt x="5305" y="691"/>
                    </a:lnTo>
                    <a:lnTo>
                      <a:pt x="5328" y="698"/>
                    </a:lnTo>
                    <a:lnTo>
                      <a:pt x="5348" y="701"/>
                    </a:lnTo>
                    <a:lnTo>
                      <a:pt x="5367" y="704"/>
                    </a:lnTo>
                    <a:lnTo>
                      <a:pt x="5382" y="704"/>
                    </a:lnTo>
                    <a:lnTo>
                      <a:pt x="5389" y="704"/>
                    </a:lnTo>
                    <a:lnTo>
                      <a:pt x="5394" y="703"/>
                    </a:lnTo>
                    <a:lnTo>
                      <a:pt x="5400" y="701"/>
                    </a:lnTo>
                    <a:lnTo>
                      <a:pt x="5404" y="699"/>
                    </a:lnTo>
                    <a:lnTo>
                      <a:pt x="5408" y="696"/>
                    </a:lnTo>
                    <a:lnTo>
                      <a:pt x="5410" y="693"/>
                    </a:lnTo>
                    <a:lnTo>
                      <a:pt x="5412" y="689"/>
                    </a:lnTo>
                    <a:lnTo>
                      <a:pt x="5413" y="685"/>
                    </a:lnTo>
                    <a:lnTo>
                      <a:pt x="5412" y="680"/>
                    </a:lnTo>
                    <a:lnTo>
                      <a:pt x="5410" y="675"/>
                    </a:lnTo>
                    <a:lnTo>
                      <a:pt x="5408" y="669"/>
                    </a:lnTo>
                    <a:lnTo>
                      <a:pt x="5403" y="663"/>
                    </a:lnTo>
                    <a:lnTo>
                      <a:pt x="5400" y="658"/>
                    </a:lnTo>
                    <a:lnTo>
                      <a:pt x="5398" y="644"/>
                    </a:lnTo>
                    <a:lnTo>
                      <a:pt x="5397" y="635"/>
                    </a:lnTo>
                    <a:lnTo>
                      <a:pt x="5399" y="627"/>
                    </a:lnTo>
                    <a:lnTo>
                      <a:pt x="5400" y="623"/>
                    </a:lnTo>
                    <a:lnTo>
                      <a:pt x="5403" y="619"/>
                    </a:lnTo>
                    <a:lnTo>
                      <a:pt x="5407" y="615"/>
                    </a:lnTo>
                    <a:lnTo>
                      <a:pt x="5412" y="613"/>
                    </a:lnTo>
                    <a:lnTo>
                      <a:pt x="5417" y="610"/>
                    </a:lnTo>
                    <a:lnTo>
                      <a:pt x="5424" y="608"/>
                    </a:lnTo>
                    <a:lnTo>
                      <a:pt x="5432" y="607"/>
                    </a:lnTo>
                    <a:lnTo>
                      <a:pt x="5440" y="607"/>
                    </a:lnTo>
                    <a:lnTo>
                      <a:pt x="5451" y="607"/>
                    </a:lnTo>
                    <a:lnTo>
                      <a:pt x="5464" y="608"/>
                    </a:lnTo>
                    <a:lnTo>
                      <a:pt x="5478" y="610"/>
                    </a:lnTo>
                    <a:lnTo>
                      <a:pt x="5493" y="613"/>
                    </a:lnTo>
                    <a:lnTo>
                      <a:pt x="5510" y="618"/>
                    </a:lnTo>
                    <a:lnTo>
                      <a:pt x="5529" y="623"/>
                    </a:lnTo>
                    <a:lnTo>
                      <a:pt x="5550" y="630"/>
                    </a:lnTo>
                    <a:lnTo>
                      <a:pt x="5574" y="639"/>
                    </a:lnTo>
                    <a:lnTo>
                      <a:pt x="5627" y="660"/>
                    </a:lnTo>
                    <a:lnTo>
                      <a:pt x="5690" y="688"/>
                    </a:lnTo>
                    <a:lnTo>
                      <a:pt x="5710" y="695"/>
                    </a:lnTo>
                    <a:lnTo>
                      <a:pt x="5765" y="713"/>
                    </a:lnTo>
                    <a:lnTo>
                      <a:pt x="5848" y="738"/>
                    </a:lnTo>
                    <a:lnTo>
                      <a:pt x="5952" y="766"/>
                    </a:lnTo>
                    <a:lnTo>
                      <a:pt x="6009" y="781"/>
                    </a:lnTo>
                    <a:lnTo>
                      <a:pt x="6068" y="795"/>
                    </a:lnTo>
                    <a:lnTo>
                      <a:pt x="6129" y="809"/>
                    </a:lnTo>
                    <a:lnTo>
                      <a:pt x="6190" y="821"/>
                    </a:lnTo>
                    <a:lnTo>
                      <a:pt x="6251" y="832"/>
                    </a:lnTo>
                    <a:lnTo>
                      <a:pt x="6310" y="841"/>
                    </a:lnTo>
                    <a:lnTo>
                      <a:pt x="6339" y="845"/>
                    </a:lnTo>
                    <a:lnTo>
                      <a:pt x="6367" y="847"/>
                    </a:lnTo>
                    <a:lnTo>
                      <a:pt x="6395" y="850"/>
                    </a:lnTo>
                    <a:lnTo>
                      <a:pt x="6421" y="851"/>
                    </a:lnTo>
                    <a:lnTo>
                      <a:pt x="6472" y="855"/>
                    </a:lnTo>
                    <a:lnTo>
                      <a:pt x="6521" y="861"/>
                    </a:lnTo>
                    <a:lnTo>
                      <a:pt x="6566" y="867"/>
                    </a:lnTo>
                    <a:lnTo>
                      <a:pt x="6607" y="876"/>
                    </a:lnTo>
                    <a:lnTo>
                      <a:pt x="6674" y="891"/>
                    </a:lnTo>
                    <a:lnTo>
                      <a:pt x="6718" y="902"/>
                    </a:lnTo>
                    <a:lnTo>
                      <a:pt x="6728" y="905"/>
                    </a:lnTo>
                    <a:lnTo>
                      <a:pt x="6731" y="905"/>
                    </a:lnTo>
                    <a:lnTo>
                      <a:pt x="6723" y="902"/>
                    </a:lnTo>
                    <a:lnTo>
                      <a:pt x="6706" y="895"/>
                    </a:lnTo>
                    <a:lnTo>
                      <a:pt x="6639" y="867"/>
                    </a:lnTo>
                    <a:lnTo>
                      <a:pt x="6525" y="816"/>
                    </a:lnTo>
                    <a:lnTo>
                      <a:pt x="6385" y="756"/>
                    </a:lnTo>
                    <a:lnTo>
                      <a:pt x="6253" y="698"/>
                    </a:lnTo>
                    <a:lnTo>
                      <a:pt x="6129" y="640"/>
                    </a:lnTo>
                    <a:lnTo>
                      <a:pt x="6016" y="588"/>
                    </a:lnTo>
                    <a:lnTo>
                      <a:pt x="5912" y="539"/>
                    </a:lnTo>
                    <a:lnTo>
                      <a:pt x="5821" y="496"/>
                    </a:lnTo>
                    <a:lnTo>
                      <a:pt x="5743" y="458"/>
                    </a:lnTo>
                    <a:lnTo>
                      <a:pt x="5680" y="426"/>
                    </a:lnTo>
                    <a:lnTo>
                      <a:pt x="5624" y="399"/>
                    </a:lnTo>
                    <a:lnTo>
                      <a:pt x="5564" y="373"/>
                    </a:lnTo>
                    <a:lnTo>
                      <a:pt x="5503" y="348"/>
                    </a:lnTo>
                    <a:lnTo>
                      <a:pt x="5440" y="326"/>
                    </a:lnTo>
                    <a:lnTo>
                      <a:pt x="5374" y="303"/>
                    </a:lnTo>
                    <a:lnTo>
                      <a:pt x="5307" y="282"/>
                    </a:lnTo>
                    <a:lnTo>
                      <a:pt x="5237" y="262"/>
                    </a:lnTo>
                    <a:lnTo>
                      <a:pt x="5166" y="243"/>
                    </a:lnTo>
                    <a:lnTo>
                      <a:pt x="5125" y="233"/>
                    </a:lnTo>
                    <a:lnTo>
                      <a:pt x="5073" y="223"/>
                    </a:lnTo>
                    <a:lnTo>
                      <a:pt x="5016" y="213"/>
                    </a:lnTo>
                    <a:lnTo>
                      <a:pt x="4951" y="202"/>
                    </a:lnTo>
                    <a:lnTo>
                      <a:pt x="4881" y="191"/>
                    </a:lnTo>
                    <a:lnTo>
                      <a:pt x="4809" y="178"/>
                    </a:lnTo>
                    <a:lnTo>
                      <a:pt x="4734" y="167"/>
                    </a:lnTo>
                    <a:lnTo>
                      <a:pt x="4657" y="156"/>
                    </a:lnTo>
                    <a:lnTo>
                      <a:pt x="4581" y="144"/>
                    </a:lnTo>
                    <a:lnTo>
                      <a:pt x="4507" y="132"/>
                    </a:lnTo>
                    <a:lnTo>
                      <a:pt x="4435" y="122"/>
                    </a:lnTo>
                    <a:lnTo>
                      <a:pt x="4367" y="111"/>
                    </a:lnTo>
                    <a:lnTo>
                      <a:pt x="4305" y="101"/>
                    </a:lnTo>
                    <a:lnTo>
                      <a:pt x="4249" y="92"/>
                    </a:lnTo>
                    <a:lnTo>
                      <a:pt x="4201" y="84"/>
                    </a:lnTo>
                    <a:lnTo>
                      <a:pt x="4164" y="75"/>
                    </a:lnTo>
                    <a:lnTo>
                      <a:pt x="4086" y="60"/>
                    </a:lnTo>
                    <a:lnTo>
                      <a:pt x="3997" y="44"/>
                    </a:lnTo>
                    <a:lnTo>
                      <a:pt x="3898" y="30"/>
                    </a:lnTo>
                    <a:lnTo>
                      <a:pt x="3798" y="16"/>
                    </a:lnTo>
                    <a:lnTo>
                      <a:pt x="3748" y="11"/>
                    </a:lnTo>
                    <a:lnTo>
                      <a:pt x="3700" y="6"/>
                    </a:lnTo>
                    <a:lnTo>
                      <a:pt x="3653" y="4"/>
                    </a:lnTo>
                    <a:lnTo>
                      <a:pt x="3610" y="1"/>
                    </a:lnTo>
                    <a:lnTo>
                      <a:pt x="3570" y="0"/>
                    </a:lnTo>
                    <a:lnTo>
                      <a:pt x="3534" y="0"/>
                    </a:lnTo>
                    <a:lnTo>
                      <a:pt x="3502" y="2"/>
                    </a:lnTo>
                    <a:lnTo>
                      <a:pt x="3476" y="6"/>
                    </a:lnTo>
                    <a:lnTo>
                      <a:pt x="3449" y="11"/>
                    </a:lnTo>
                    <a:lnTo>
                      <a:pt x="3411" y="15"/>
                    </a:lnTo>
                    <a:lnTo>
                      <a:pt x="3366" y="20"/>
                    </a:lnTo>
                    <a:lnTo>
                      <a:pt x="3314" y="25"/>
                    </a:lnTo>
                    <a:lnTo>
                      <a:pt x="3193" y="34"/>
                    </a:lnTo>
                    <a:lnTo>
                      <a:pt x="3062" y="41"/>
                    </a:lnTo>
                    <a:lnTo>
                      <a:pt x="2928" y="46"/>
                    </a:lnTo>
                    <a:lnTo>
                      <a:pt x="2805" y="49"/>
                    </a:lnTo>
                    <a:lnTo>
                      <a:pt x="2751" y="50"/>
                    </a:lnTo>
                    <a:lnTo>
                      <a:pt x="2703" y="49"/>
                    </a:lnTo>
                    <a:lnTo>
                      <a:pt x="2663" y="47"/>
                    </a:lnTo>
                    <a:lnTo>
                      <a:pt x="2631" y="46"/>
                    </a:lnTo>
                    <a:lnTo>
                      <a:pt x="2570" y="39"/>
                    </a:lnTo>
                    <a:lnTo>
                      <a:pt x="2498" y="32"/>
                    </a:lnTo>
                    <a:lnTo>
                      <a:pt x="2457" y="29"/>
                    </a:lnTo>
                    <a:lnTo>
                      <a:pt x="2414" y="26"/>
                    </a:lnTo>
                    <a:lnTo>
                      <a:pt x="2368" y="24"/>
                    </a:lnTo>
                    <a:lnTo>
                      <a:pt x="2321" y="22"/>
                    </a:lnTo>
                    <a:lnTo>
                      <a:pt x="2272" y="21"/>
                    </a:lnTo>
                    <a:lnTo>
                      <a:pt x="2221" y="22"/>
                    </a:lnTo>
                    <a:lnTo>
                      <a:pt x="2168" y="25"/>
                    </a:lnTo>
                    <a:lnTo>
                      <a:pt x="2115" y="29"/>
                    </a:lnTo>
                    <a:lnTo>
                      <a:pt x="2061" y="35"/>
                    </a:lnTo>
                    <a:lnTo>
                      <a:pt x="2006" y="42"/>
                    </a:lnTo>
                    <a:lnTo>
                      <a:pt x="1951" y="52"/>
                    </a:lnTo>
                    <a:lnTo>
                      <a:pt x="1895" y="65"/>
                    </a:lnTo>
                    <a:lnTo>
                      <a:pt x="1835" y="82"/>
                    </a:lnTo>
                    <a:lnTo>
                      <a:pt x="1767" y="102"/>
                    </a:lnTo>
                    <a:lnTo>
                      <a:pt x="1691" y="125"/>
                    </a:lnTo>
                    <a:lnTo>
                      <a:pt x="1609" y="152"/>
                    </a:lnTo>
                    <a:lnTo>
                      <a:pt x="1521" y="181"/>
                    </a:lnTo>
                    <a:lnTo>
                      <a:pt x="1429" y="213"/>
                    </a:lnTo>
                    <a:lnTo>
                      <a:pt x="1332" y="248"/>
                    </a:lnTo>
                    <a:lnTo>
                      <a:pt x="1234" y="286"/>
                    </a:lnTo>
                    <a:lnTo>
                      <a:pt x="1133" y="325"/>
                    </a:lnTo>
                    <a:lnTo>
                      <a:pt x="1032" y="367"/>
                    </a:lnTo>
                    <a:lnTo>
                      <a:pt x="931" y="411"/>
                    </a:lnTo>
                    <a:lnTo>
                      <a:pt x="831" y="456"/>
                    </a:lnTo>
                    <a:lnTo>
                      <a:pt x="781" y="479"/>
                    </a:lnTo>
                    <a:lnTo>
                      <a:pt x="732" y="503"/>
                    </a:lnTo>
                    <a:lnTo>
                      <a:pt x="684" y="528"/>
                    </a:lnTo>
                    <a:lnTo>
                      <a:pt x="636" y="552"/>
                    </a:lnTo>
                    <a:lnTo>
                      <a:pt x="590" y="577"/>
                    </a:lnTo>
                    <a:lnTo>
                      <a:pt x="545" y="602"/>
                    </a:lnTo>
                    <a:lnTo>
                      <a:pt x="500" y="628"/>
                    </a:lnTo>
                    <a:lnTo>
                      <a:pt x="458" y="654"/>
                    </a:lnTo>
                    <a:lnTo>
                      <a:pt x="423" y="678"/>
                    </a:lnTo>
                    <a:lnTo>
                      <a:pt x="388" y="706"/>
                    </a:lnTo>
                    <a:lnTo>
                      <a:pt x="353" y="739"/>
                    </a:lnTo>
                    <a:lnTo>
                      <a:pt x="318" y="775"/>
                    </a:lnTo>
                    <a:lnTo>
                      <a:pt x="284" y="815"/>
                    </a:lnTo>
                    <a:lnTo>
                      <a:pt x="252" y="856"/>
                    </a:lnTo>
                    <a:lnTo>
                      <a:pt x="221" y="900"/>
                    </a:lnTo>
                    <a:lnTo>
                      <a:pt x="191" y="946"/>
                    </a:lnTo>
                    <a:lnTo>
                      <a:pt x="162" y="992"/>
                    </a:lnTo>
                    <a:lnTo>
                      <a:pt x="135" y="1040"/>
                    </a:lnTo>
                    <a:lnTo>
                      <a:pt x="110" y="1088"/>
                    </a:lnTo>
                    <a:lnTo>
                      <a:pt x="87" y="1136"/>
                    </a:lnTo>
                    <a:lnTo>
                      <a:pt x="66" y="1182"/>
                    </a:lnTo>
                    <a:lnTo>
                      <a:pt x="47" y="1228"/>
                    </a:lnTo>
                    <a:lnTo>
                      <a:pt x="32" y="1272"/>
                    </a:lnTo>
                    <a:lnTo>
                      <a:pt x="18" y="1314"/>
                    </a:lnTo>
                    <a:lnTo>
                      <a:pt x="10" y="1353"/>
                    </a:lnTo>
                    <a:lnTo>
                      <a:pt x="2" y="1389"/>
                    </a:lnTo>
                    <a:lnTo>
                      <a:pt x="0" y="1422"/>
                    </a:lnTo>
                    <a:lnTo>
                      <a:pt x="0" y="1450"/>
                    </a:lnTo>
                    <a:lnTo>
                      <a:pt x="5" y="1475"/>
                    </a:lnTo>
                    <a:lnTo>
                      <a:pt x="12" y="1494"/>
                    </a:lnTo>
                    <a:lnTo>
                      <a:pt x="25" y="1508"/>
                    </a:lnTo>
                    <a:lnTo>
                      <a:pt x="42" y="1516"/>
                    </a:lnTo>
                    <a:lnTo>
                      <a:pt x="63" y="1518"/>
                    </a:lnTo>
                    <a:lnTo>
                      <a:pt x="90" y="1513"/>
                    </a:lnTo>
                    <a:lnTo>
                      <a:pt x="121" y="1500"/>
                    </a:lnTo>
                    <a:lnTo>
                      <a:pt x="157" y="1479"/>
                    </a:lnTo>
                    <a:lnTo>
                      <a:pt x="199" y="1450"/>
                    </a:lnTo>
                    <a:lnTo>
                      <a:pt x="247" y="1413"/>
                    </a:lnTo>
                    <a:lnTo>
                      <a:pt x="299" y="1367"/>
                    </a:lnTo>
                    <a:lnTo>
                      <a:pt x="359" y="1311"/>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55" name="Freeform 98">
                <a:extLst>
                  <a:ext uri="{FF2B5EF4-FFF2-40B4-BE49-F238E27FC236}">
                    <a16:creationId xmlns:a16="http://schemas.microsoft.com/office/drawing/2014/main" xmlns="" id="{D490ABE4-F7F7-8F12-9FF3-D0DE87149B86}"/>
                  </a:ext>
                </a:extLst>
              </p:cNvPr>
              <p:cNvSpPr>
                <a:spLocks/>
              </p:cNvSpPr>
              <p:nvPr/>
            </p:nvSpPr>
            <p:spPr bwMode="auto">
              <a:xfrm>
                <a:off x="3248" y="832"/>
                <a:ext cx="1120" cy="639"/>
              </a:xfrm>
              <a:custGeom>
                <a:avLst/>
                <a:gdLst>
                  <a:gd name="T0" fmla="*/ 0 w 5601"/>
                  <a:gd name="T1" fmla="*/ 0 h 3194"/>
                  <a:gd name="T2" fmla="*/ 0 w 5601"/>
                  <a:gd name="T3" fmla="*/ 0 h 3194"/>
                  <a:gd name="T4" fmla="*/ 0 w 5601"/>
                  <a:gd name="T5" fmla="*/ 0 h 3194"/>
                  <a:gd name="T6" fmla="*/ 0 w 5601"/>
                  <a:gd name="T7" fmla="*/ 0 h 3194"/>
                  <a:gd name="T8" fmla="*/ 0 w 5601"/>
                  <a:gd name="T9" fmla="*/ 0 h 3194"/>
                  <a:gd name="T10" fmla="*/ 0 w 5601"/>
                  <a:gd name="T11" fmla="*/ 0 h 3194"/>
                  <a:gd name="T12" fmla="*/ 0 w 5601"/>
                  <a:gd name="T13" fmla="*/ 0 h 3194"/>
                  <a:gd name="T14" fmla="*/ 0 w 5601"/>
                  <a:gd name="T15" fmla="*/ 0 h 3194"/>
                  <a:gd name="T16" fmla="*/ 0 w 5601"/>
                  <a:gd name="T17" fmla="*/ 0 h 3194"/>
                  <a:gd name="T18" fmla="*/ 0 w 5601"/>
                  <a:gd name="T19" fmla="*/ 0 h 3194"/>
                  <a:gd name="T20" fmla="*/ 0 w 5601"/>
                  <a:gd name="T21" fmla="*/ 0 h 3194"/>
                  <a:gd name="T22" fmla="*/ 0 w 5601"/>
                  <a:gd name="T23" fmla="*/ 0 h 3194"/>
                  <a:gd name="T24" fmla="*/ 0 w 5601"/>
                  <a:gd name="T25" fmla="*/ 0 h 3194"/>
                  <a:gd name="T26" fmla="*/ 0 w 5601"/>
                  <a:gd name="T27" fmla="*/ 0 h 3194"/>
                  <a:gd name="T28" fmla="*/ 0 w 5601"/>
                  <a:gd name="T29" fmla="*/ 0 h 3194"/>
                  <a:gd name="T30" fmla="*/ 0 w 5601"/>
                  <a:gd name="T31" fmla="*/ 0 h 3194"/>
                  <a:gd name="T32" fmla="*/ 0 w 5601"/>
                  <a:gd name="T33" fmla="*/ 0 h 3194"/>
                  <a:gd name="T34" fmla="*/ 0 w 5601"/>
                  <a:gd name="T35" fmla="*/ 0 h 3194"/>
                  <a:gd name="T36" fmla="*/ 0 w 5601"/>
                  <a:gd name="T37" fmla="*/ 0 h 3194"/>
                  <a:gd name="T38" fmla="*/ 0 w 5601"/>
                  <a:gd name="T39" fmla="*/ 0 h 3194"/>
                  <a:gd name="T40" fmla="*/ 0 w 5601"/>
                  <a:gd name="T41" fmla="*/ 0 h 3194"/>
                  <a:gd name="T42" fmla="*/ 0 w 5601"/>
                  <a:gd name="T43" fmla="*/ 0 h 3194"/>
                  <a:gd name="T44" fmla="*/ 0 w 5601"/>
                  <a:gd name="T45" fmla="*/ 0 h 3194"/>
                  <a:gd name="T46" fmla="*/ 0 w 5601"/>
                  <a:gd name="T47" fmla="*/ 0 h 3194"/>
                  <a:gd name="T48" fmla="*/ 0 w 5601"/>
                  <a:gd name="T49" fmla="*/ 0 h 3194"/>
                  <a:gd name="T50" fmla="*/ 0 w 5601"/>
                  <a:gd name="T51" fmla="*/ 0 h 3194"/>
                  <a:gd name="T52" fmla="*/ 0 w 5601"/>
                  <a:gd name="T53" fmla="*/ 0 h 3194"/>
                  <a:gd name="T54" fmla="*/ 0 w 5601"/>
                  <a:gd name="T55" fmla="*/ 0 h 3194"/>
                  <a:gd name="T56" fmla="*/ 0 w 5601"/>
                  <a:gd name="T57" fmla="*/ 0 h 3194"/>
                  <a:gd name="T58" fmla="*/ 0 w 5601"/>
                  <a:gd name="T59" fmla="*/ 0 h 3194"/>
                  <a:gd name="T60" fmla="*/ 0 w 5601"/>
                  <a:gd name="T61" fmla="*/ 0 h 3194"/>
                  <a:gd name="T62" fmla="*/ 0 w 5601"/>
                  <a:gd name="T63" fmla="*/ 0 h 3194"/>
                  <a:gd name="T64" fmla="*/ 0 w 5601"/>
                  <a:gd name="T65" fmla="*/ 0 h 3194"/>
                  <a:gd name="T66" fmla="*/ 0 w 5601"/>
                  <a:gd name="T67" fmla="*/ 0 h 3194"/>
                  <a:gd name="T68" fmla="*/ 0 w 5601"/>
                  <a:gd name="T69" fmla="*/ 0 h 3194"/>
                  <a:gd name="T70" fmla="*/ 0 w 5601"/>
                  <a:gd name="T71" fmla="*/ 0 h 3194"/>
                  <a:gd name="T72" fmla="*/ 0 w 5601"/>
                  <a:gd name="T73" fmla="*/ 0 h 3194"/>
                  <a:gd name="T74" fmla="*/ 0 w 5601"/>
                  <a:gd name="T75" fmla="*/ 0 h 3194"/>
                  <a:gd name="T76" fmla="*/ 0 w 5601"/>
                  <a:gd name="T77" fmla="*/ 0 h 3194"/>
                  <a:gd name="T78" fmla="*/ 0 w 5601"/>
                  <a:gd name="T79" fmla="*/ 0 h 3194"/>
                  <a:gd name="T80" fmla="*/ 0 w 5601"/>
                  <a:gd name="T81" fmla="*/ 0 h 3194"/>
                  <a:gd name="T82" fmla="*/ 0 w 5601"/>
                  <a:gd name="T83" fmla="*/ 0 h 3194"/>
                  <a:gd name="T84" fmla="*/ 0 w 5601"/>
                  <a:gd name="T85" fmla="*/ 0 h 3194"/>
                  <a:gd name="T86" fmla="*/ 0 w 5601"/>
                  <a:gd name="T87" fmla="*/ 0 h 3194"/>
                  <a:gd name="T88" fmla="*/ 0 w 5601"/>
                  <a:gd name="T89" fmla="*/ 0 h 3194"/>
                  <a:gd name="T90" fmla="*/ 0 w 5601"/>
                  <a:gd name="T91" fmla="*/ 0 h 3194"/>
                  <a:gd name="T92" fmla="*/ 0 w 5601"/>
                  <a:gd name="T93" fmla="*/ 0 h 3194"/>
                  <a:gd name="T94" fmla="*/ 0 w 5601"/>
                  <a:gd name="T95" fmla="*/ 0 h 3194"/>
                  <a:gd name="T96" fmla="*/ 0 w 5601"/>
                  <a:gd name="T97" fmla="*/ 0 h 3194"/>
                  <a:gd name="T98" fmla="*/ 0 w 5601"/>
                  <a:gd name="T99" fmla="*/ 0 h 3194"/>
                  <a:gd name="T100" fmla="*/ 0 w 5601"/>
                  <a:gd name="T101" fmla="*/ 0 h 3194"/>
                  <a:gd name="T102" fmla="*/ 0 w 5601"/>
                  <a:gd name="T103" fmla="*/ 0 h 3194"/>
                  <a:gd name="T104" fmla="*/ 0 w 5601"/>
                  <a:gd name="T105" fmla="*/ 0 h 3194"/>
                  <a:gd name="T106" fmla="*/ 0 w 5601"/>
                  <a:gd name="T107" fmla="*/ 0 h 3194"/>
                  <a:gd name="T108" fmla="*/ 0 w 5601"/>
                  <a:gd name="T109" fmla="*/ 0 h 3194"/>
                  <a:gd name="T110" fmla="*/ 0 w 5601"/>
                  <a:gd name="T111" fmla="*/ 0 h 3194"/>
                  <a:gd name="T112" fmla="*/ 0 w 5601"/>
                  <a:gd name="T113" fmla="*/ 0 h 3194"/>
                  <a:gd name="T114" fmla="*/ 0 w 5601"/>
                  <a:gd name="T115" fmla="*/ 0 h 3194"/>
                  <a:gd name="T116" fmla="*/ 0 w 5601"/>
                  <a:gd name="T117" fmla="*/ 0 h 3194"/>
                  <a:gd name="T118" fmla="*/ 0 w 5601"/>
                  <a:gd name="T119" fmla="*/ 0 h 3194"/>
                  <a:gd name="T120" fmla="*/ 0 w 5601"/>
                  <a:gd name="T121" fmla="*/ 0 h 3194"/>
                  <a:gd name="T122" fmla="*/ 0 w 5601"/>
                  <a:gd name="T123" fmla="*/ 0 h 3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01"/>
                  <a:gd name="T187" fmla="*/ 0 h 3194"/>
                  <a:gd name="T188" fmla="*/ 5601 w 5601"/>
                  <a:gd name="T189" fmla="*/ 3194 h 3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01" h="3194">
                    <a:moveTo>
                      <a:pt x="489" y="2922"/>
                    </a:moveTo>
                    <a:lnTo>
                      <a:pt x="509" y="2906"/>
                    </a:lnTo>
                    <a:lnTo>
                      <a:pt x="534" y="2887"/>
                    </a:lnTo>
                    <a:lnTo>
                      <a:pt x="566" y="2865"/>
                    </a:lnTo>
                    <a:lnTo>
                      <a:pt x="602" y="2841"/>
                    </a:lnTo>
                    <a:lnTo>
                      <a:pt x="644" y="2815"/>
                    </a:lnTo>
                    <a:lnTo>
                      <a:pt x="687" y="2787"/>
                    </a:lnTo>
                    <a:lnTo>
                      <a:pt x="733" y="2759"/>
                    </a:lnTo>
                    <a:lnTo>
                      <a:pt x="783" y="2730"/>
                    </a:lnTo>
                    <a:lnTo>
                      <a:pt x="833" y="2701"/>
                    </a:lnTo>
                    <a:lnTo>
                      <a:pt x="884" y="2674"/>
                    </a:lnTo>
                    <a:lnTo>
                      <a:pt x="936" y="2646"/>
                    </a:lnTo>
                    <a:lnTo>
                      <a:pt x="987" y="2623"/>
                    </a:lnTo>
                    <a:lnTo>
                      <a:pt x="1035" y="2600"/>
                    </a:lnTo>
                    <a:lnTo>
                      <a:pt x="1083" y="2580"/>
                    </a:lnTo>
                    <a:lnTo>
                      <a:pt x="1106" y="2571"/>
                    </a:lnTo>
                    <a:lnTo>
                      <a:pt x="1129" y="2564"/>
                    </a:lnTo>
                    <a:lnTo>
                      <a:pt x="1150" y="2558"/>
                    </a:lnTo>
                    <a:lnTo>
                      <a:pt x="1170" y="2551"/>
                    </a:lnTo>
                    <a:lnTo>
                      <a:pt x="1208" y="2540"/>
                    </a:lnTo>
                    <a:lnTo>
                      <a:pt x="1242" y="2529"/>
                    </a:lnTo>
                    <a:lnTo>
                      <a:pt x="1274" y="2518"/>
                    </a:lnTo>
                    <a:lnTo>
                      <a:pt x="1301" y="2506"/>
                    </a:lnTo>
                    <a:lnTo>
                      <a:pt x="1327" y="2495"/>
                    </a:lnTo>
                    <a:lnTo>
                      <a:pt x="1349" y="2483"/>
                    </a:lnTo>
                    <a:lnTo>
                      <a:pt x="1369" y="2470"/>
                    </a:lnTo>
                    <a:lnTo>
                      <a:pt x="1386" y="2457"/>
                    </a:lnTo>
                    <a:lnTo>
                      <a:pt x="1401" y="2442"/>
                    </a:lnTo>
                    <a:lnTo>
                      <a:pt x="1415" y="2427"/>
                    </a:lnTo>
                    <a:lnTo>
                      <a:pt x="1426" y="2410"/>
                    </a:lnTo>
                    <a:lnTo>
                      <a:pt x="1436" y="2393"/>
                    </a:lnTo>
                    <a:lnTo>
                      <a:pt x="1443" y="2374"/>
                    </a:lnTo>
                    <a:lnTo>
                      <a:pt x="1451" y="2354"/>
                    </a:lnTo>
                    <a:lnTo>
                      <a:pt x="1457" y="2333"/>
                    </a:lnTo>
                    <a:lnTo>
                      <a:pt x="1462" y="2309"/>
                    </a:lnTo>
                    <a:lnTo>
                      <a:pt x="1466" y="2287"/>
                    </a:lnTo>
                    <a:lnTo>
                      <a:pt x="1470" y="2267"/>
                    </a:lnTo>
                    <a:lnTo>
                      <a:pt x="1472" y="2251"/>
                    </a:lnTo>
                    <a:lnTo>
                      <a:pt x="1472" y="2237"/>
                    </a:lnTo>
                    <a:lnTo>
                      <a:pt x="1471" y="2226"/>
                    </a:lnTo>
                    <a:lnTo>
                      <a:pt x="1468" y="2217"/>
                    </a:lnTo>
                    <a:lnTo>
                      <a:pt x="1467" y="2214"/>
                    </a:lnTo>
                    <a:lnTo>
                      <a:pt x="1465" y="2211"/>
                    </a:lnTo>
                    <a:lnTo>
                      <a:pt x="1462" y="2209"/>
                    </a:lnTo>
                    <a:lnTo>
                      <a:pt x="1458" y="2207"/>
                    </a:lnTo>
                    <a:lnTo>
                      <a:pt x="1451" y="2206"/>
                    </a:lnTo>
                    <a:lnTo>
                      <a:pt x="1442" y="2207"/>
                    </a:lnTo>
                    <a:lnTo>
                      <a:pt x="1431" y="2209"/>
                    </a:lnTo>
                    <a:lnTo>
                      <a:pt x="1417" y="2214"/>
                    </a:lnTo>
                    <a:lnTo>
                      <a:pt x="1387" y="2229"/>
                    </a:lnTo>
                    <a:lnTo>
                      <a:pt x="1347" y="2251"/>
                    </a:lnTo>
                    <a:lnTo>
                      <a:pt x="1305" y="2276"/>
                    </a:lnTo>
                    <a:lnTo>
                      <a:pt x="1262" y="2302"/>
                    </a:lnTo>
                    <a:lnTo>
                      <a:pt x="1225" y="2324"/>
                    </a:lnTo>
                    <a:lnTo>
                      <a:pt x="1191" y="2342"/>
                    </a:lnTo>
                    <a:lnTo>
                      <a:pt x="1178" y="2347"/>
                    </a:lnTo>
                    <a:lnTo>
                      <a:pt x="1166" y="2349"/>
                    </a:lnTo>
                    <a:lnTo>
                      <a:pt x="1163" y="2349"/>
                    </a:lnTo>
                    <a:lnTo>
                      <a:pt x="1159" y="2349"/>
                    </a:lnTo>
                    <a:lnTo>
                      <a:pt x="1155" y="2347"/>
                    </a:lnTo>
                    <a:lnTo>
                      <a:pt x="1153" y="2344"/>
                    </a:lnTo>
                    <a:lnTo>
                      <a:pt x="1151" y="2342"/>
                    </a:lnTo>
                    <a:lnTo>
                      <a:pt x="1150" y="2337"/>
                    </a:lnTo>
                    <a:lnTo>
                      <a:pt x="1150" y="2330"/>
                    </a:lnTo>
                    <a:lnTo>
                      <a:pt x="1151" y="2324"/>
                    </a:lnTo>
                    <a:lnTo>
                      <a:pt x="1156" y="2307"/>
                    </a:lnTo>
                    <a:lnTo>
                      <a:pt x="1165" y="2284"/>
                    </a:lnTo>
                    <a:lnTo>
                      <a:pt x="1176" y="2261"/>
                    </a:lnTo>
                    <a:lnTo>
                      <a:pt x="1186" y="2242"/>
                    </a:lnTo>
                    <a:lnTo>
                      <a:pt x="1195" y="2226"/>
                    </a:lnTo>
                    <a:lnTo>
                      <a:pt x="1205" y="2213"/>
                    </a:lnTo>
                    <a:lnTo>
                      <a:pt x="1215" y="2204"/>
                    </a:lnTo>
                    <a:lnTo>
                      <a:pt x="1225" y="2197"/>
                    </a:lnTo>
                    <a:lnTo>
                      <a:pt x="1235" y="2192"/>
                    </a:lnTo>
                    <a:lnTo>
                      <a:pt x="1246" y="2189"/>
                    </a:lnTo>
                    <a:lnTo>
                      <a:pt x="1274" y="2186"/>
                    </a:lnTo>
                    <a:lnTo>
                      <a:pt x="1307" y="2184"/>
                    </a:lnTo>
                    <a:lnTo>
                      <a:pt x="1327" y="2182"/>
                    </a:lnTo>
                    <a:lnTo>
                      <a:pt x="1349" y="2181"/>
                    </a:lnTo>
                    <a:lnTo>
                      <a:pt x="1375" y="2177"/>
                    </a:lnTo>
                    <a:lnTo>
                      <a:pt x="1402" y="2171"/>
                    </a:lnTo>
                    <a:lnTo>
                      <a:pt x="1431" y="2166"/>
                    </a:lnTo>
                    <a:lnTo>
                      <a:pt x="1456" y="2162"/>
                    </a:lnTo>
                    <a:lnTo>
                      <a:pt x="1480" y="2161"/>
                    </a:lnTo>
                    <a:lnTo>
                      <a:pt x="1500" y="2162"/>
                    </a:lnTo>
                    <a:lnTo>
                      <a:pt x="1537" y="2164"/>
                    </a:lnTo>
                    <a:lnTo>
                      <a:pt x="1571" y="2164"/>
                    </a:lnTo>
                    <a:lnTo>
                      <a:pt x="1578" y="2163"/>
                    </a:lnTo>
                    <a:lnTo>
                      <a:pt x="1586" y="2162"/>
                    </a:lnTo>
                    <a:lnTo>
                      <a:pt x="1593" y="2159"/>
                    </a:lnTo>
                    <a:lnTo>
                      <a:pt x="1601" y="2156"/>
                    </a:lnTo>
                    <a:lnTo>
                      <a:pt x="1609" y="2152"/>
                    </a:lnTo>
                    <a:lnTo>
                      <a:pt x="1617" y="2147"/>
                    </a:lnTo>
                    <a:lnTo>
                      <a:pt x="1624" y="2141"/>
                    </a:lnTo>
                    <a:lnTo>
                      <a:pt x="1633" y="2135"/>
                    </a:lnTo>
                    <a:lnTo>
                      <a:pt x="1642" y="2126"/>
                    </a:lnTo>
                    <a:lnTo>
                      <a:pt x="1649" y="2117"/>
                    </a:lnTo>
                    <a:lnTo>
                      <a:pt x="1659" y="2106"/>
                    </a:lnTo>
                    <a:lnTo>
                      <a:pt x="1668" y="2093"/>
                    </a:lnTo>
                    <a:lnTo>
                      <a:pt x="1687" y="2063"/>
                    </a:lnTo>
                    <a:lnTo>
                      <a:pt x="1709" y="2027"/>
                    </a:lnTo>
                    <a:lnTo>
                      <a:pt x="1718" y="2008"/>
                    </a:lnTo>
                    <a:lnTo>
                      <a:pt x="1725" y="1992"/>
                    </a:lnTo>
                    <a:lnTo>
                      <a:pt x="1729" y="1977"/>
                    </a:lnTo>
                    <a:lnTo>
                      <a:pt x="1732" y="1964"/>
                    </a:lnTo>
                    <a:lnTo>
                      <a:pt x="1730" y="1952"/>
                    </a:lnTo>
                    <a:lnTo>
                      <a:pt x="1729" y="1942"/>
                    </a:lnTo>
                    <a:lnTo>
                      <a:pt x="1724" y="1934"/>
                    </a:lnTo>
                    <a:lnTo>
                      <a:pt x="1719" y="1926"/>
                    </a:lnTo>
                    <a:lnTo>
                      <a:pt x="1712" y="1920"/>
                    </a:lnTo>
                    <a:lnTo>
                      <a:pt x="1703" y="1914"/>
                    </a:lnTo>
                    <a:lnTo>
                      <a:pt x="1694" y="1910"/>
                    </a:lnTo>
                    <a:lnTo>
                      <a:pt x="1683" y="1906"/>
                    </a:lnTo>
                    <a:lnTo>
                      <a:pt x="1662" y="1902"/>
                    </a:lnTo>
                    <a:lnTo>
                      <a:pt x="1638" y="1900"/>
                    </a:lnTo>
                    <a:lnTo>
                      <a:pt x="1616" y="1899"/>
                    </a:lnTo>
                    <a:lnTo>
                      <a:pt x="1596" y="1897"/>
                    </a:lnTo>
                    <a:lnTo>
                      <a:pt x="1578" y="1896"/>
                    </a:lnTo>
                    <a:lnTo>
                      <a:pt x="1567" y="1894"/>
                    </a:lnTo>
                    <a:lnTo>
                      <a:pt x="1563" y="1891"/>
                    </a:lnTo>
                    <a:lnTo>
                      <a:pt x="1562" y="1889"/>
                    </a:lnTo>
                    <a:lnTo>
                      <a:pt x="1563" y="1885"/>
                    </a:lnTo>
                    <a:lnTo>
                      <a:pt x="1566" y="1880"/>
                    </a:lnTo>
                    <a:lnTo>
                      <a:pt x="1572" y="1874"/>
                    </a:lnTo>
                    <a:lnTo>
                      <a:pt x="1579" y="1867"/>
                    </a:lnTo>
                    <a:lnTo>
                      <a:pt x="1591" y="1859"/>
                    </a:lnTo>
                    <a:lnTo>
                      <a:pt x="1604" y="1850"/>
                    </a:lnTo>
                    <a:lnTo>
                      <a:pt x="1609" y="1846"/>
                    </a:lnTo>
                    <a:lnTo>
                      <a:pt x="1622" y="1836"/>
                    </a:lnTo>
                    <a:lnTo>
                      <a:pt x="1642" y="1824"/>
                    </a:lnTo>
                    <a:lnTo>
                      <a:pt x="1668" y="1809"/>
                    </a:lnTo>
                    <a:lnTo>
                      <a:pt x="1683" y="1803"/>
                    </a:lnTo>
                    <a:lnTo>
                      <a:pt x="1699" y="1796"/>
                    </a:lnTo>
                    <a:lnTo>
                      <a:pt x="1715" y="1791"/>
                    </a:lnTo>
                    <a:lnTo>
                      <a:pt x="1734" y="1788"/>
                    </a:lnTo>
                    <a:lnTo>
                      <a:pt x="1753" y="1785"/>
                    </a:lnTo>
                    <a:lnTo>
                      <a:pt x="1773" y="1785"/>
                    </a:lnTo>
                    <a:lnTo>
                      <a:pt x="1792" y="1786"/>
                    </a:lnTo>
                    <a:lnTo>
                      <a:pt x="1813" y="1790"/>
                    </a:lnTo>
                    <a:lnTo>
                      <a:pt x="1833" y="1796"/>
                    </a:lnTo>
                    <a:lnTo>
                      <a:pt x="1853" y="1800"/>
                    </a:lnTo>
                    <a:lnTo>
                      <a:pt x="1873" y="1804"/>
                    </a:lnTo>
                    <a:lnTo>
                      <a:pt x="1893" y="1806"/>
                    </a:lnTo>
                    <a:lnTo>
                      <a:pt x="1911" y="1808"/>
                    </a:lnTo>
                    <a:lnTo>
                      <a:pt x="1930" y="1806"/>
                    </a:lnTo>
                    <a:lnTo>
                      <a:pt x="1949" y="1805"/>
                    </a:lnTo>
                    <a:lnTo>
                      <a:pt x="1966" y="1800"/>
                    </a:lnTo>
                    <a:lnTo>
                      <a:pt x="1984" y="1794"/>
                    </a:lnTo>
                    <a:lnTo>
                      <a:pt x="2000" y="1786"/>
                    </a:lnTo>
                    <a:lnTo>
                      <a:pt x="2007" y="1780"/>
                    </a:lnTo>
                    <a:lnTo>
                      <a:pt x="2015" y="1775"/>
                    </a:lnTo>
                    <a:lnTo>
                      <a:pt x="2022" y="1769"/>
                    </a:lnTo>
                    <a:lnTo>
                      <a:pt x="2030" y="1761"/>
                    </a:lnTo>
                    <a:lnTo>
                      <a:pt x="2037" y="1754"/>
                    </a:lnTo>
                    <a:lnTo>
                      <a:pt x="2044" y="1745"/>
                    </a:lnTo>
                    <a:lnTo>
                      <a:pt x="2050" y="1735"/>
                    </a:lnTo>
                    <a:lnTo>
                      <a:pt x="2056" y="1725"/>
                    </a:lnTo>
                    <a:lnTo>
                      <a:pt x="2069" y="1703"/>
                    </a:lnTo>
                    <a:lnTo>
                      <a:pt x="2079" y="1676"/>
                    </a:lnTo>
                    <a:lnTo>
                      <a:pt x="2079" y="1669"/>
                    </a:lnTo>
                    <a:lnTo>
                      <a:pt x="2075" y="1651"/>
                    </a:lnTo>
                    <a:lnTo>
                      <a:pt x="2070" y="1642"/>
                    </a:lnTo>
                    <a:lnTo>
                      <a:pt x="2062" y="1632"/>
                    </a:lnTo>
                    <a:lnTo>
                      <a:pt x="2057" y="1625"/>
                    </a:lnTo>
                    <a:lnTo>
                      <a:pt x="2052" y="1622"/>
                    </a:lnTo>
                    <a:lnTo>
                      <a:pt x="2046" y="1617"/>
                    </a:lnTo>
                    <a:lnTo>
                      <a:pt x="2040" y="1613"/>
                    </a:lnTo>
                    <a:lnTo>
                      <a:pt x="2024" y="1607"/>
                    </a:lnTo>
                    <a:lnTo>
                      <a:pt x="2010" y="1602"/>
                    </a:lnTo>
                    <a:lnTo>
                      <a:pt x="2004" y="1599"/>
                    </a:lnTo>
                    <a:lnTo>
                      <a:pt x="1999" y="1595"/>
                    </a:lnTo>
                    <a:lnTo>
                      <a:pt x="1996" y="1592"/>
                    </a:lnTo>
                    <a:lnTo>
                      <a:pt x="1995" y="1588"/>
                    </a:lnTo>
                    <a:lnTo>
                      <a:pt x="1997" y="1584"/>
                    </a:lnTo>
                    <a:lnTo>
                      <a:pt x="2001" y="1579"/>
                    </a:lnTo>
                    <a:lnTo>
                      <a:pt x="2010" y="1573"/>
                    </a:lnTo>
                    <a:lnTo>
                      <a:pt x="2021" y="1567"/>
                    </a:lnTo>
                    <a:lnTo>
                      <a:pt x="2037" y="1559"/>
                    </a:lnTo>
                    <a:lnTo>
                      <a:pt x="2057" y="1552"/>
                    </a:lnTo>
                    <a:lnTo>
                      <a:pt x="2084" y="1543"/>
                    </a:lnTo>
                    <a:lnTo>
                      <a:pt x="2113" y="1533"/>
                    </a:lnTo>
                    <a:lnTo>
                      <a:pt x="2123" y="1537"/>
                    </a:lnTo>
                    <a:lnTo>
                      <a:pt x="2151" y="1543"/>
                    </a:lnTo>
                    <a:lnTo>
                      <a:pt x="2170" y="1545"/>
                    </a:lnTo>
                    <a:lnTo>
                      <a:pt x="2192" y="1547"/>
                    </a:lnTo>
                    <a:lnTo>
                      <a:pt x="2216" y="1547"/>
                    </a:lnTo>
                    <a:lnTo>
                      <a:pt x="2242" y="1544"/>
                    </a:lnTo>
                    <a:lnTo>
                      <a:pt x="2256" y="1543"/>
                    </a:lnTo>
                    <a:lnTo>
                      <a:pt x="2269" y="1540"/>
                    </a:lnTo>
                    <a:lnTo>
                      <a:pt x="2283" y="1537"/>
                    </a:lnTo>
                    <a:lnTo>
                      <a:pt x="2298" y="1532"/>
                    </a:lnTo>
                    <a:lnTo>
                      <a:pt x="2312" y="1527"/>
                    </a:lnTo>
                    <a:lnTo>
                      <a:pt x="2327" y="1520"/>
                    </a:lnTo>
                    <a:lnTo>
                      <a:pt x="2341" y="1513"/>
                    </a:lnTo>
                    <a:lnTo>
                      <a:pt x="2356" y="1504"/>
                    </a:lnTo>
                    <a:lnTo>
                      <a:pt x="2369" y="1494"/>
                    </a:lnTo>
                    <a:lnTo>
                      <a:pt x="2383" y="1483"/>
                    </a:lnTo>
                    <a:lnTo>
                      <a:pt x="2397" y="1471"/>
                    </a:lnTo>
                    <a:lnTo>
                      <a:pt x="2410" y="1457"/>
                    </a:lnTo>
                    <a:lnTo>
                      <a:pt x="2424" y="1442"/>
                    </a:lnTo>
                    <a:lnTo>
                      <a:pt x="2437" y="1424"/>
                    </a:lnTo>
                    <a:lnTo>
                      <a:pt x="2448" y="1406"/>
                    </a:lnTo>
                    <a:lnTo>
                      <a:pt x="2459" y="1386"/>
                    </a:lnTo>
                    <a:lnTo>
                      <a:pt x="2459" y="1378"/>
                    </a:lnTo>
                    <a:lnTo>
                      <a:pt x="2453" y="1362"/>
                    </a:lnTo>
                    <a:lnTo>
                      <a:pt x="2447" y="1352"/>
                    </a:lnTo>
                    <a:lnTo>
                      <a:pt x="2437" y="1342"/>
                    </a:lnTo>
                    <a:lnTo>
                      <a:pt x="2430" y="1336"/>
                    </a:lnTo>
                    <a:lnTo>
                      <a:pt x="2423" y="1331"/>
                    </a:lnTo>
                    <a:lnTo>
                      <a:pt x="2414" y="1326"/>
                    </a:lnTo>
                    <a:lnTo>
                      <a:pt x="2405" y="1321"/>
                    </a:lnTo>
                    <a:lnTo>
                      <a:pt x="2400" y="1318"/>
                    </a:lnTo>
                    <a:lnTo>
                      <a:pt x="2397" y="1316"/>
                    </a:lnTo>
                    <a:lnTo>
                      <a:pt x="2394" y="1314"/>
                    </a:lnTo>
                    <a:lnTo>
                      <a:pt x="2393" y="1312"/>
                    </a:lnTo>
                    <a:lnTo>
                      <a:pt x="2392" y="1310"/>
                    </a:lnTo>
                    <a:lnTo>
                      <a:pt x="2393" y="1307"/>
                    </a:lnTo>
                    <a:lnTo>
                      <a:pt x="2394" y="1305"/>
                    </a:lnTo>
                    <a:lnTo>
                      <a:pt x="2397" y="1302"/>
                    </a:lnTo>
                    <a:lnTo>
                      <a:pt x="2404" y="1297"/>
                    </a:lnTo>
                    <a:lnTo>
                      <a:pt x="2413" y="1292"/>
                    </a:lnTo>
                    <a:lnTo>
                      <a:pt x="2425" y="1288"/>
                    </a:lnTo>
                    <a:lnTo>
                      <a:pt x="2440" y="1283"/>
                    </a:lnTo>
                    <a:lnTo>
                      <a:pt x="2472" y="1275"/>
                    </a:lnTo>
                    <a:lnTo>
                      <a:pt x="2505" y="1267"/>
                    </a:lnTo>
                    <a:lnTo>
                      <a:pt x="2536" y="1261"/>
                    </a:lnTo>
                    <a:lnTo>
                      <a:pt x="2564" y="1257"/>
                    </a:lnTo>
                    <a:lnTo>
                      <a:pt x="2575" y="1256"/>
                    </a:lnTo>
                    <a:lnTo>
                      <a:pt x="2589" y="1257"/>
                    </a:lnTo>
                    <a:lnTo>
                      <a:pt x="2603" y="1260"/>
                    </a:lnTo>
                    <a:lnTo>
                      <a:pt x="2619" y="1262"/>
                    </a:lnTo>
                    <a:lnTo>
                      <a:pt x="2636" y="1266"/>
                    </a:lnTo>
                    <a:lnTo>
                      <a:pt x="2654" y="1268"/>
                    </a:lnTo>
                    <a:lnTo>
                      <a:pt x="2672" y="1271"/>
                    </a:lnTo>
                    <a:lnTo>
                      <a:pt x="2692" y="1271"/>
                    </a:lnTo>
                    <a:lnTo>
                      <a:pt x="2712" y="1270"/>
                    </a:lnTo>
                    <a:lnTo>
                      <a:pt x="2734" y="1266"/>
                    </a:lnTo>
                    <a:lnTo>
                      <a:pt x="2745" y="1263"/>
                    </a:lnTo>
                    <a:lnTo>
                      <a:pt x="2756" y="1260"/>
                    </a:lnTo>
                    <a:lnTo>
                      <a:pt x="2767" y="1255"/>
                    </a:lnTo>
                    <a:lnTo>
                      <a:pt x="2779" y="1250"/>
                    </a:lnTo>
                    <a:lnTo>
                      <a:pt x="2790" y="1242"/>
                    </a:lnTo>
                    <a:lnTo>
                      <a:pt x="2801" y="1235"/>
                    </a:lnTo>
                    <a:lnTo>
                      <a:pt x="2812" y="1226"/>
                    </a:lnTo>
                    <a:lnTo>
                      <a:pt x="2823" y="1216"/>
                    </a:lnTo>
                    <a:lnTo>
                      <a:pt x="2835" y="1205"/>
                    </a:lnTo>
                    <a:lnTo>
                      <a:pt x="2846" y="1192"/>
                    </a:lnTo>
                    <a:lnTo>
                      <a:pt x="2858" y="1178"/>
                    </a:lnTo>
                    <a:lnTo>
                      <a:pt x="2870" y="1162"/>
                    </a:lnTo>
                    <a:lnTo>
                      <a:pt x="2873" y="1150"/>
                    </a:lnTo>
                    <a:lnTo>
                      <a:pt x="2877" y="1119"/>
                    </a:lnTo>
                    <a:lnTo>
                      <a:pt x="2877" y="1110"/>
                    </a:lnTo>
                    <a:lnTo>
                      <a:pt x="2877" y="1102"/>
                    </a:lnTo>
                    <a:lnTo>
                      <a:pt x="2876" y="1094"/>
                    </a:lnTo>
                    <a:lnTo>
                      <a:pt x="2873" y="1086"/>
                    </a:lnTo>
                    <a:lnTo>
                      <a:pt x="2871" y="1079"/>
                    </a:lnTo>
                    <a:lnTo>
                      <a:pt x="2867" y="1072"/>
                    </a:lnTo>
                    <a:lnTo>
                      <a:pt x="2861" y="1067"/>
                    </a:lnTo>
                    <a:lnTo>
                      <a:pt x="2855" y="1064"/>
                    </a:lnTo>
                    <a:lnTo>
                      <a:pt x="2851" y="1062"/>
                    </a:lnTo>
                    <a:lnTo>
                      <a:pt x="2850" y="1060"/>
                    </a:lnTo>
                    <a:lnTo>
                      <a:pt x="2847" y="1059"/>
                    </a:lnTo>
                    <a:lnTo>
                      <a:pt x="2847" y="1056"/>
                    </a:lnTo>
                    <a:lnTo>
                      <a:pt x="2847" y="1054"/>
                    </a:lnTo>
                    <a:lnTo>
                      <a:pt x="2847" y="1051"/>
                    </a:lnTo>
                    <a:lnTo>
                      <a:pt x="2848" y="1049"/>
                    </a:lnTo>
                    <a:lnTo>
                      <a:pt x="2851" y="1047"/>
                    </a:lnTo>
                    <a:lnTo>
                      <a:pt x="2857" y="1042"/>
                    </a:lnTo>
                    <a:lnTo>
                      <a:pt x="2866" y="1037"/>
                    </a:lnTo>
                    <a:lnTo>
                      <a:pt x="2877" y="1032"/>
                    </a:lnTo>
                    <a:lnTo>
                      <a:pt x="2891" y="1027"/>
                    </a:lnTo>
                    <a:lnTo>
                      <a:pt x="2925" y="1017"/>
                    </a:lnTo>
                    <a:lnTo>
                      <a:pt x="2964" y="1007"/>
                    </a:lnTo>
                    <a:lnTo>
                      <a:pt x="3008" y="997"/>
                    </a:lnTo>
                    <a:lnTo>
                      <a:pt x="3057" y="990"/>
                    </a:lnTo>
                    <a:lnTo>
                      <a:pt x="3104" y="985"/>
                    </a:lnTo>
                    <a:lnTo>
                      <a:pt x="3148" y="981"/>
                    </a:lnTo>
                    <a:lnTo>
                      <a:pt x="3188" y="979"/>
                    </a:lnTo>
                    <a:lnTo>
                      <a:pt x="3225" y="975"/>
                    </a:lnTo>
                    <a:lnTo>
                      <a:pt x="3243" y="971"/>
                    </a:lnTo>
                    <a:lnTo>
                      <a:pt x="3260" y="968"/>
                    </a:lnTo>
                    <a:lnTo>
                      <a:pt x="3276" y="961"/>
                    </a:lnTo>
                    <a:lnTo>
                      <a:pt x="3293" y="954"/>
                    </a:lnTo>
                    <a:lnTo>
                      <a:pt x="3308" y="944"/>
                    </a:lnTo>
                    <a:lnTo>
                      <a:pt x="3321" y="933"/>
                    </a:lnTo>
                    <a:lnTo>
                      <a:pt x="3335" y="918"/>
                    </a:lnTo>
                    <a:lnTo>
                      <a:pt x="3349" y="901"/>
                    </a:lnTo>
                    <a:lnTo>
                      <a:pt x="3350" y="889"/>
                    </a:lnTo>
                    <a:lnTo>
                      <a:pt x="3350" y="860"/>
                    </a:lnTo>
                    <a:lnTo>
                      <a:pt x="3349" y="844"/>
                    </a:lnTo>
                    <a:lnTo>
                      <a:pt x="3346" y="828"/>
                    </a:lnTo>
                    <a:lnTo>
                      <a:pt x="3344" y="814"/>
                    </a:lnTo>
                    <a:lnTo>
                      <a:pt x="3339" y="802"/>
                    </a:lnTo>
                    <a:lnTo>
                      <a:pt x="3338" y="800"/>
                    </a:lnTo>
                    <a:lnTo>
                      <a:pt x="3336" y="798"/>
                    </a:lnTo>
                    <a:lnTo>
                      <a:pt x="3336" y="795"/>
                    </a:lnTo>
                    <a:lnTo>
                      <a:pt x="3338" y="794"/>
                    </a:lnTo>
                    <a:lnTo>
                      <a:pt x="3340" y="790"/>
                    </a:lnTo>
                    <a:lnTo>
                      <a:pt x="3345" y="788"/>
                    </a:lnTo>
                    <a:lnTo>
                      <a:pt x="3351" y="784"/>
                    </a:lnTo>
                    <a:lnTo>
                      <a:pt x="3360" y="783"/>
                    </a:lnTo>
                    <a:lnTo>
                      <a:pt x="3370" y="780"/>
                    </a:lnTo>
                    <a:lnTo>
                      <a:pt x="3381" y="779"/>
                    </a:lnTo>
                    <a:lnTo>
                      <a:pt x="3407" y="778"/>
                    </a:lnTo>
                    <a:lnTo>
                      <a:pt x="3434" y="778"/>
                    </a:lnTo>
                    <a:lnTo>
                      <a:pt x="3461" y="779"/>
                    </a:lnTo>
                    <a:lnTo>
                      <a:pt x="3487" y="783"/>
                    </a:lnTo>
                    <a:lnTo>
                      <a:pt x="3517" y="787"/>
                    </a:lnTo>
                    <a:lnTo>
                      <a:pt x="3556" y="792"/>
                    </a:lnTo>
                    <a:lnTo>
                      <a:pt x="3577" y="793"/>
                    </a:lnTo>
                    <a:lnTo>
                      <a:pt x="3600" y="793"/>
                    </a:lnTo>
                    <a:lnTo>
                      <a:pt x="3623" y="792"/>
                    </a:lnTo>
                    <a:lnTo>
                      <a:pt x="3648" y="789"/>
                    </a:lnTo>
                    <a:lnTo>
                      <a:pt x="3672" y="784"/>
                    </a:lnTo>
                    <a:lnTo>
                      <a:pt x="3696" y="778"/>
                    </a:lnTo>
                    <a:lnTo>
                      <a:pt x="3707" y="774"/>
                    </a:lnTo>
                    <a:lnTo>
                      <a:pt x="3718" y="769"/>
                    </a:lnTo>
                    <a:lnTo>
                      <a:pt x="3729" y="763"/>
                    </a:lnTo>
                    <a:lnTo>
                      <a:pt x="3741" y="757"/>
                    </a:lnTo>
                    <a:lnTo>
                      <a:pt x="3751" y="749"/>
                    </a:lnTo>
                    <a:lnTo>
                      <a:pt x="3761" y="742"/>
                    </a:lnTo>
                    <a:lnTo>
                      <a:pt x="3769" y="733"/>
                    </a:lnTo>
                    <a:lnTo>
                      <a:pt x="3779" y="723"/>
                    </a:lnTo>
                    <a:lnTo>
                      <a:pt x="3787" y="712"/>
                    </a:lnTo>
                    <a:lnTo>
                      <a:pt x="3794" y="700"/>
                    </a:lnTo>
                    <a:lnTo>
                      <a:pt x="3802" y="688"/>
                    </a:lnTo>
                    <a:lnTo>
                      <a:pt x="3808" y="673"/>
                    </a:lnTo>
                    <a:lnTo>
                      <a:pt x="3804" y="672"/>
                    </a:lnTo>
                    <a:lnTo>
                      <a:pt x="3794" y="665"/>
                    </a:lnTo>
                    <a:lnTo>
                      <a:pt x="3789" y="660"/>
                    </a:lnTo>
                    <a:lnTo>
                      <a:pt x="3783" y="655"/>
                    </a:lnTo>
                    <a:lnTo>
                      <a:pt x="3778" y="649"/>
                    </a:lnTo>
                    <a:lnTo>
                      <a:pt x="3773" y="642"/>
                    </a:lnTo>
                    <a:lnTo>
                      <a:pt x="3771" y="634"/>
                    </a:lnTo>
                    <a:lnTo>
                      <a:pt x="3768" y="627"/>
                    </a:lnTo>
                    <a:lnTo>
                      <a:pt x="3768" y="622"/>
                    </a:lnTo>
                    <a:lnTo>
                      <a:pt x="3769" y="618"/>
                    </a:lnTo>
                    <a:lnTo>
                      <a:pt x="3771" y="613"/>
                    </a:lnTo>
                    <a:lnTo>
                      <a:pt x="3773" y="609"/>
                    </a:lnTo>
                    <a:lnTo>
                      <a:pt x="3776" y="604"/>
                    </a:lnTo>
                    <a:lnTo>
                      <a:pt x="3779" y="599"/>
                    </a:lnTo>
                    <a:lnTo>
                      <a:pt x="3784" y="594"/>
                    </a:lnTo>
                    <a:lnTo>
                      <a:pt x="3791" y="589"/>
                    </a:lnTo>
                    <a:lnTo>
                      <a:pt x="3804" y="579"/>
                    </a:lnTo>
                    <a:lnTo>
                      <a:pt x="3823" y="569"/>
                    </a:lnTo>
                    <a:lnTo>
                      <a:pt x="3849" y="557"/>
                    </a:lnTo>
                    <a:lnTo>
                      <a:pt x="3872" y="546"/>
                    </a:lnTo>
                    <a:lnTo>
                      <a:pt x="3883" y="539"/>
                    </a:lnTo>
                    <a:lnTo>
                      <a:pt x="3895" y="536"/>
                    </a:lnTo>
                    <a:lnTo>
                      <a:pt x="3908" y="531"/>
                    </a:lnTo>
                    <a:lnTo>
                      <a:pt x="3920" y="528"/>
                    </a:lnTo>
                    <a:lnTo>
                      <a:pt x="3935" y="526"/>
                    </a:lnTo>
                    <a:lnTo>
                      <a:pt x="3952" y="524"/>
                    </a:lnTo>
                    <a:lnTo>
                      <a:pt x="3970" y="524"/>
                    </a:lnTo>
                    <a:lnTo>
                      <a:pt x="3990" y="526"/>
                    </a:lnTo>
                    <a:lnTo>
                      <a:pt x="4013" y="528"/>
                    </a:lnTo>
                    <a:lnTo>
                      <a:pt x="4039" y="532"/>
                    </a:lnTo>
                    <a:lnTo>
                      <a:pt x="4068" y="538"/>
                    </a:lnTo>
                    <a:lnTo>
                      <a:pt x="4100" y="546"/>
                    </a:lnTo>
                    <a:lnTo>
                      <a:pt x="4115" y="549"/>
                    </a:lnTo>
                    <a:lnTo>
                      <a:pt x="4130" y="552"/>
                    </a:lnTo>
                    <a:lnTo>
                      <a:pt x="4144" y="554"/>
                    </a:lnTo>
                    <a:lnTo>
                      <a:pt x="4159" y="556"/>
                    </a:lnTo>
                    <a:lnTo>
                      <a:pt x="4187" y="557"/>
                    </a:lnTo>
                    <a:lnTo>
                      <a:pt x="4215" y="556"/>
                    </a:lnTo>
                    <a:lnTo>
                      <a:pt x="4241" y="552"/>
                    </a:lnTo>
                    <a:lnTo>
                      <a:pt x="4265" y="547"/>
                    </a:lnTo>
                    <a:lnTo>
                      <a:pt x="4287" y="541"/>
                    </a:lnTo>
                    <a:lnTo>
                      <a:pt x="4307" y="533"/>
                    </a:lnTo>
                    <a:lnTo>
                      <a:pt x="4325" y="524"/>
                    </a:lnTo>
                    <a:lnTo>
                      <a:pt x="4338" y="514"/>
                    </a:lnTo>
                    <a:lnTo>
                      <a:pt x="4345" y="509"/>
                    </a:lnTo>
                    <a:lnTo>
                      <a:pt x="4348" y="504"/>
                    </a:lnTo>
                    <a:lnTo>
                      <a:pt x="4353" y="499"/>
                    </a:lnTo>
                    <a:lnTo>
                      <a:pt x="4356" y="494"/>
                    </a:lnTo>
                    <a:lnTo>
                      <a:pt x="4357" y="491"/>
                    </a:lnTo>
                    <a:lnTo>
                      <a:pt x="4358" y="486"/>
                    </a:lnTo>
                    <a:lnTo>
                      <a:pt x="4357" y="481"/>
                    </a:lnTo>
                    <a:lnTo>
                      <a:pt x="4356" y="477"/>
                    </a:lnTo>
                    <a:lnTo>
                      <a:pt x="4353" y="472"/>
                    </a:lnTo>
                    <a:lnTo>
                      <a:pt x="4350" y="468"/>
                    </a:lnTo>
                    <a:lnTo>
                      <a:pt x="4343" y="465"/>
                    </a:lnTo>
                    <a:lnTo>
                      <a:pt x="4337" y="461"/>
                    </a:lnTo>
                    <a:lnTo>
                      <a:pt x="4332" y="457"/>
                    </a:lnTo>
                    <a:lnTo>
                      <a:pt x="4322" y="447"/>
                    </a:lnTo>
                    <a:lnTo>
                      <a:pt x="4318" y="441"/>
                    </a:lnTo>
                    <a:lnTo>
                      <a:pt x="4316" y="432"/>
                    </a:lnTo>
                    <a:lnTo>
                      <a:pt x="4315" y="428"/>
                    </a:lnTo>
                    <a:lnTo>
                      <a:pt x="4316" y="423"/>
                    </a:lnTo>
                    <a:lnTo>
                      <a:pt x="4317" y="418"/>
                    </a:lnTo>
                    <a:lnTo>
                      <a:pt x="4320" y="415"/>
                    </a:lnTo>
                    <a:lnTo>
                      <a:pt x="4322" y="410"/>
                    </a:lnTo>
                    <a:lnTo>
                      <a:pt x="4327" y="405"/>
                    </a:lnTo>
                    <a:lnTo>
                      <a:pt x="4333" y="400"/>
                    </a:lnTo>
                    <a:lnTo>
                      <a:pt x="4341" y="395"/>
                    </a:lnTo>
                    <a:lnTo>
                      <a:pt x="4351" y="388"/>
                    </a:lnTo>
                    <a:lnTo>
                      <a:pt x="4361" y="383"/>
                    </a:lnTo>
                    <a:lnTo>
                      <a:pt x="4375" y="378"/>
                    </a:lnTo>
                    <a:lnTo>
                      <a:pt x="4389" y="373"/>
                    </a:lnTo>
                    <a:lnTo>
                      <a:pt x="4406" y="368"/>
                    </a:lnTo>
                    <a:lnTo>
                      <a:pt x="4426" y="363"/>
                    </a:lnTo>
                    <a:lnTo>
                      <a:pt x="4447" y="358"/>
                    </a:lnTo>
                    <a:lnTo>
                      <a:pt x="4471" y="355"/>
                    </a:lnTo>
                    <a:lnTo>
                      <a:pt x="4527" y="346"/>
                    </a:lnTo>
                    <a:lnTo>
                      <a:pt x="4594" y="337"/>
                    </a:lnTo>
                    <a:lnTo>
                      <a:pt x="4614" y="333"/>
                    </a:lnTo>
                    <a:lnTo>
                      <a:pt x="4671" y="320"/>
                    </a:lnTo>
                    <a:lnTo>
                      <a:pt x="4755" y="300"/>
                    </a:lnTo>
                    <a:lnTo>
                      <a:pt x="4860" y="272"/>
                    </a:lnTo>
                    <a:lnTo>
                      <a:pt x="4916" y="256"/>
                    </a:lnTo>
                    <a:lnTo>
                      <a:pt x="4975" y="239"/>
                    </a:lnTo>
                    <a:lnTo>
                      <a:pt x="5035" y="220"/>
                    </a:lnTo>
                    <a:lnTo>
                      <a:pt x="5095" y="200"/>
                    </a:lnTo>
                    <a:lnTo>
                      <a:pt x="5152" y="179"/>
                    </a:lnTo>
                    <a:lnTo>
                      <a:pt x="5208" y="157"/>
                    </a:lnTo>
                    <a:lnTo>
                      <a:pt x="5262" y="134"/>
                    </a:lnTo>
                    <a:lnTo>
                      <a:pt x="5310" y="110"/>
                    </a:lnTo>
                    <a:lnTo>
                      <a:pt x="5355" y="88"/>
                    </a:lnTo>
                    <a:lnTo>
                      <a:pt x="5400" y="68"/>
                    </a:lnTo>
                    <a:lnTo>
                      <a:pt x="5441" y="51"/>
                    </a:lnTo>
                    <a:lnTo>
                      <a:pt x="5481" y="36"/>
                    </a:lnTo>
                    <a:lnTo>
                      <a:pt x="5516" y="25"/>
                    </a:lnTo>
                    <a:lnTo>
                      <a:pt x="5546" y="15"/>
                    </a:lnTo>
                    <a:lnTo>
                      <a:pt x="5571" y="9"/>
                    </a:lnTo>
                    <a:lnTo>
                      <a:pt x="5590" y="4"/>
                    </a:lnTo>
                    <a:lnTo>
                      <a:pt x="5600" y="1"/>
                    </a:lnTo>
                    <a:lnTo>
                      <a:pt x="5601" y="0"/>
                    </a:lnTo>
                    <a:lnTo>
                      <a:pt x="5594" y="1"/>
                    </a:lnTo>
                    <a:lnTo>
                      <a:pt x="5576" y="4"/>
                    </a:lnTo>
                    <a:lnTo>
                      <a:pt x="5546" y="9"/>
                    </a:lnTo>
                    <a:lnTo>
                      <a:pt x="5504" y="15"/>
                    </a:lnTo>
                    <a:lnTo>
                      <a:pt x="5449" y="23"/>
                    </a:lnTo>
                    <a:lnTo>
                      <a:pt x="5379" y="31"/>
                    </a:lnTo>
                    <a:lnTo>
                      <a:pt x="5304" y="39"/>
                    </a:lnTo>
                    <a:lnTo>
                      <a:pt x="5231" y="48"/>
                    </a:lnTo>
                    <a:lnTo>
                      <a:pt x="5158" y="55"/>
                    </a:lnTo>
                    <a:lnTo>
                      <a:pt x="5088" y="61"/>
                    </a:lnTo>
                    <a:lnTo>
                      <a:pt x="5020" y="69"/>
                    </a:lnTo>
                    <a:lnTo>
                      <a:pt x="4954" y="75"/>
                    </a:lnTo>
                    <a:lnTo>
                      <a:pt x="4890" y="80"/>
                    </a:lnTo>
                    <a:lnTo>
                      <a:pt x="4829" y="86"/>
                    </a:lnTo>
                    <a:lnTo>
                      <a:pt x="4770" y="91"/>
                    </a:lnTo>
                    <a:lnTo>
                      <a:pt x="4715" y="96"/>
                    </a:lnTo>
                    <a:lnTo>
                      <a:pt x="4663" y="100"/>
                    </a:lnTo>
                    <a:lnTo>
                      <a:pt x="4614" y="104"/>
                    </a:lnTo>
                    <a:lnTo>
                      <a:pt x="4568" y="108"/>
                    </a:lnTo>
                    <a:lnTo>
                      <a:pt x="4527" y="110"/>
                    </a:lnTo>
                    <a:lnTo>
                      <a:pt x="4489" y="113"/>
                    </a:lnTo>
                    <a:lnTo>
                      <a:pt x="4456" y="115"/>
                    </a:lnTo>
                    <a:lnTo>
                      <a:pt x="4393" y="121"/>
                    </a:lnTo>
                    <a:lnTo>
                      <a:pt x="4331" y="130"/>
                    </a:lnTo>
                    <a:lnTo>
                      <a:pt x="4266" y="140"/>
                    </a:lnTo>
                    <a:lnTo>
                      <a:pt x="4200" y="152"/>
                    </a:lnTo>
                    <a:lnTo>
                      <a:pt x="4131" y="167"/>
                    </a:lnTo>
                    <a:lnTo>
                      <a:pt x="4061" y="184"/>
                    </a:lnTo>
                    <a:lnTo>
                      <a:pt x="3990" y="202"/>
                    </a:lnTo>
                    <a:lnTo>
                      <a:pt x="3917" y="224"/>
                    </a:lnTo>
                    <a:lnTo>
                      <a:pt x="3877" y="236"/>
                    </a:lnTo>
                    <a:lnTo>
                      <a:pt x="3828" y="252"/>
                    </a:lnTo>
                    <a:lnTo>
                      <a:pt x="3773" y="272"/>
                    </a:lnTo>
                    <a:lnTo>
                      <a:pt x="3713" y="296"/>
                    </a:lnTo>
                    <a:lnTo>
                      <a:pt x="3647" y="321"/>
                    </a:lnTo>
                    <a:lnTo>
                      <a:pt x="3580" y="347"/>
                    </a:lnTo>
                    <a:lnTo>
                      <a:pt x="3509" y="376"/>
                    </a:lnTo>
                    <a:lnTo>
                      <a:pt x="3437" y="405"/>
                    </a:lnTo>
                    <a:lnTo>
                      <a:pt x="3366" y="433"/>
                    </a:lnTo>
                    <a:lnTo>
                      <a:pt x="3296" y="461"/>
                    </a:lnTo>
                    <a:lnTo>
                      <a:pt x="3229" y="488"/>
                    </a:lnTo>
                    <a:lnTo>
                      <a:pt x="3164" y="513"/>
                    </a:lnTo>
                    <a:lnTo>
                      <a:pt x="3105" y="536"/>
                    </a:lnTo>
                    <a:lnTo>
                      <a:pt x="3052" y="556"/>
                    </a:lnTo>
                    <a:lnTo>
                      <a:pt x="3007" y="572"/>
                    </a:lnTo>
                    <a:lnTo>
                      <a:pt x="2968" y="584"/>
                    </a:lnTo>
                    <a:lnTo>
                      <a:pt x="2896" y="609"/>
                    </a:lnTo>
                    <a:lnTo>
                      <a:pt x="2811" y="641"/>
                    </a:lnTo>
                    <a:lnTo>
                      <a:pt x="2719" y="677"/>
                    </a:lnTo>
                    <a:lnTo>
                      <a:pt x="2626" y="717"/>
                    </a:lnTo>
                    <a:lnTo>
                      <a:pt x="2580" y="738"/>
                    </a:lnTo>
                    <a:lnTo>
                      <a:pt x="2536" y="758"/>
                    </a:lnTo>
                    <a:lnTo>
                      <a:pt x="2495" y="779"/>
                    </a:lnTo>
                    <a:lnTo>
                      <a:pt x="2457" y="799"/>
                    </a:lnTo>
                    <a:lnTo>
                      <a:pt x="2422" y="818"/>
                    </a:lnTo>
                    <a:lnTo>
                      <a:pt x="2392" y="836"/>
                    </a:lnTo>
                    <a:lnTo>
                      <a:pt x="2366" y="855"/>
                    </a:lnTo>
                    <a:lnTo>
                      <a:pt x="2346" y="871"/>
                    </a:lnTo>
                    <a:lnTo>
                      <a:pt x="2324" y="889"/>
                    </a:lnTo>
                    <a:lnTo>
                      <a:pt x="2293" y="911"/>
                    </a:lnTo>
                    <a:lnTo>
                      <a:pt x="2257" y="939"/>
                    </a:lnTo>
                    <a:lnTo>
                      <a:pt x="2213" y="969"/>
                    </a:lnTo>
                    <a:lnTo>
                      <a:pt x="2113" y="1037"/>
                    </a:lnTo>
                    <a:lnTo>
                      <a:pt x="2004" y="1111"/>
                    </a:lnTo>
                    <a:lnTo>
                      <a:pt x="1891" y="1183"/>
                    </a:lnTo>
                    <a:lnTo>
                      <a:pt x="1787" y="1250"/>
                    </a:lnTo>
                    <a:lnTo>
                      <a:pt x="1740" y="1278"/>
                    </a:lnTo>
                    <a:lnTo>
                      <a:pt x="1698" y="1302"/>
                    </a:lnTo>
                    <a:lnTo>
                      <a:pt x="1663" y="1322"/>
                    </a:lnTo>
                    <a:lnTo>
                      <a:pt x="1634" y="1336"/>
                    </a:lnTo>
                    <a:lnTo>
                      <a:pt x="1579" y="1359"/>
                    </a:lnTo>
                    <a:lnTo>
                      <a:pt x="1513" y="1389"/>
                    </a:lnTo>
                    <a:lnTo>
                      <a:pt x="1477" y="1407"/>
                    </a:lnTo>
                    <a:lnTo>
                      <a:pt x="1438" y="1426"/>
                    </a:lnTo>
                    <a:lnTo>
                      <a:pt x="1398" y="1447"/>
                    </a:lnTo>
                    <a:lnTo>
                      <a:pt x="1356" y="1469"/>
                    </a:lnTo>
                    <a:lnTo>
                      <a:pt x="1314" y="1494"/>
                    </a:lnTo>
                    <a:lnTo>
                      <a:pt x="1270" y="1522"/>
                    </a:lnTo>
                    <a:lnTo>
                      <a:pt x="1226" y="1550"/>
                    </a:lnTo>
                    <a:lnTo>
                      <a:pt x="1183" y="1582"/>
                    </a:lnTo>
                    <a:lnTo>
                      <a:pt x="1139" y="1614"/>
                    </a:lnTo>
                    <a:lnTo>
                      <a:pt x="1095" y="1649"/>
                    </a:lnTo>
                    <a:lnTo>
                      <a:pt x="1053" y="1686"/>
                    </a:lnTo>
                    <a:lnTo>
                      <a:pt x="1012" y="1726"/>
                    </a:lnTo>
                    <a:lnTo>
                      <a:pt x="968" y="1771"/>
                    </a:lnTo>
                    <a:lnTo>
                      <a:pt x="919" y="1822"/>
                    </a:lnTo>
                    <a:lnTo>
                      <a:pt x="866" y="1881"/>
                    </a:lnTo>
                    <a:lnTo>
                      <a:pt x="807" y="1945"/>
                    </a:lnTo>
                    <a:lnTo>
                      <a:pt x="746" y="2015"/>
                    </a:lnTo>
                    <a:lnTo>
                      <a:pt x="683" y="2088"/>
                    </a:lnTo>
                    <a:lnTo>
                      <a:pt x="617" y="2167"/>
                    </a:lnTo>
                    <a:lnTo>
                      <a:pt x="551" y="2249"/>
                    </a:lnTo>
                    <a:lnTo>
                      <a:pt x="485" y="2334"/>
                    </a:lnTo>
                    <a:lnTo>
                      <a:pt x="418" y="2420"/>
                    </a:lnTo>
                    <a:lnTo>
                      <a:pt x="353" y="2509"/>
                    </a:lnTo>
                    <a:lnTo>
                      <a:pt x="289" y="2599"/>
                    </a:lnTo>
                    <a:lnTo>
                      <a:pt x="258" y="2644"/>
                    </a:lnTo>
                    <a:lnTo>
                      <a:pt x="228" y="2690"/>
                    </a:lnTo>
                    <a:lnTo>
                      <a:pt x="199" y="2735"/>
                    </a:lnTo>
                    <a:lnTo>
                      <a:pt x="171" y="2780"/>
                    </a:lnTo>
                    <a:lnTo>
                      <a:pt x="143" y="2825"/>
                    </a:lnTo>
                    <a:lnTo>
                      <a:pt x="117" y="2868"/>
                    </a:lnTo>
                    <a:lnTo>
                      <a:pt x="92" y="2913"/>
                    </a:lnTo>
                    <a:lnTo>
                      <a:pt x="68" y="2957"/>
                    </a:lnTo>
                    <a:lnTo>
                      <a:pt x="51" y="2992"/>
                    </a:lnTo>
                    <a:lnTo>
                      <a:pt x="35" y="3023"/>
                    </a:lnTo>
                    <a:lnTo>
                      <a:pt x="23" y="3053"/>
                    </a:lnTo>
                    <a:lnTo>
                      <a:pt x="13" y="3079"/>
                    </a:lnTo>
                    <a:lnTo>
                      <a:pt x="6" y="3102"/>
                    </a:lnTo>
                    <a:lnTo>
                      <a:pt x="2" y="3122"/>
                    </a:lnTo>
                    <a:lnTo>
                      <a:pt x="0" y="3141"/>
                    </a:lnTo>
                    <a:lnTo>
                      <a:pt x="1" y="3155"/>
                    </a:lnTo>
                    <a:lnTo>
                      <a:pt x="3" y="3168"/>
                    </a:lnTo>
                    <a:lnTo>
                      <a:pt x="8" y="3178"/>
                    </a:lnTo>
                    <a:lnTo>
                      <a:pt x="15" y="3185"/>
                    </a:lnTo>
                    <a:lnTo>
                      <a:pt x="23" y="3190"/>
                    </a:lnTo>
                    <a:lnTo>
                      <a:pt x="35" y="3193"/>
                    </a:lnTo>
                    <a:lnTo>
                      <a:pt x="47" y="3194"/>
                    </a:lnTo>
                    <a:lnTo>
                      <a:pt x="62" y="3193"/>
                    </a:lnTo>
                    <a:lnTo>
                      <a:pt x="78" y="3189"/>
                    </a:lnTo>
                    <a:lnTo>
                      <a:pt x="96" y="3184"/>
                    </a:lnTo>
                    <a:lnTo>
                      <a:pt x="114" y="3177"/>
                    </a:lnTo>
                    <a:lnTo>
                      <a:pt x="136" y="3168"/>
                    </a:lnTo>
                    <a:lnTo>
                      <a:pt x="157" y="3158"/>
                    </a:lnTo>
                    <a:lnTo>
                      <a:pt x="181" y="3145"/>
                    </a:lnTo>
                    <a:lnTo>
                      <a:pt x="204" y="3132"/>
                    </a:lnTo>
                    <a:lnTo>
                      <a:pt x="229" y="3116"/>
                    </a:lnTo>
                    <a:lnTo>
                      <a:pt x="255" y="3099"/>
                    </a:lnTo>
                    <a:lnTo>
                      <a:pt x="310" y="3062"/>
                    </a:lnTo>
                    <a:lnTo>
                      <a:pt x="368" y="3019"/>
                    </a:lnTo>
                    <a:lnTo>
                      <a:pt x="428" y="2972"/>
                    </a:lnTo>
                    <a:lnTo>
                      <a:pt x="489" y="2922"/>
                    </a:lnTo>
                    <a:close/>
                  </a:path>
                </a:pathLst>
              </a:custGeom>
              <a:solidFill>
                <a:srgbClr val="007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56" name="Freeform 99">
                <a:extLst>
                  <a:ext uri="{FF2B5EF4-FFF2-40B4-BE49-F238E27FC236}">
                    <a16:creationId xmlns:a16="http://schemas.microsoft.com/office/drawing/2014/main" xmlns="" id="{994751ED-5193-F3FB-A59E-C41A3F36D60A}"/>
                  </a:ext>
                </a:extLst>
              </p:cNvPr>
              <p:cNvSpPr>
                <a:spLocks/>
              </p:cNvSpPr>
              <p:nvPr/>
            </p:nvSpPr>
            <p:spPr bwMode="auto">
              <a:xfrm>
                <a:off x="3248" y="832"/>
                <a:ext cx="1120" cy="639"/>
              </a:xfrm>
              <a:custGeom>
                <a:avLst/>
                <a:gdLst>
                  <a:gd name="T0" fmla="*/ 0 w 5601"/>
                  <a:gd name="T1" fmla="*/ 0 h 3194"/>
                  <a:gd name="T2" fmla="*/ 0 w 5601"/>
                  <a:gd name="T3" fmla="*/ 0 h 3194"/>
                  <a:gd name="T4" fmla="*/ 0 w 5601"/>
                  <a:gd name="T5" fmla="*/ 0 h 3194"/>
                  <a:gd name="T6" fmla="*/ 0 w 5601"/>
                  <a:gd name="T7" fmla="*/ 0 h 3194"/>
                  <a:gd name="T8" fmla="*/ 0 w 5601"/>
                  <a:gd name="T9" fmla="*/ 0 h 3194"/>
                  <a:gd name="T10" fmla="*/ 0 w 5601"/>
                  <a:gd name="T11" fmla="*/ 0 h 3194"/>
                  <a:gd name="T12" fmla="*/ 0 w 5601"/>
                  <a:gd name="T13" fmla="*/ 0 h 3194"/>
                  <a:gd name="T14" fmla="*/ 0 w 5601"/>
                  <a:gd name="T15" fmla="*/ 0 h 3194"/>
                  <a:gd name="T16" fmla="*/ 0 w 5601"/>
                  <a:gd name="T17" fmla="*/ 0 h 3194"/>
                  <a:gd name="T18" fmla="*/ 0 w 5601"/>
                  <a:gd name="T19" fmla="*/ 0 h 3194"/>
                  <a:gd name="T20" fmla="*/ 0 w 5601"/>
                  <a:gd name="T21" fmla="*/ 0 h 3194"/>
                  <a:gd name="T22" fmla="*/ 0 w 5601"/>
                  <a:gd name="T23" fmla="*/ 0 h 3194"/>
                  <a:gd name="T24" fmla="*/ 0 w 5601"/>
                  <a:gd name="T25" fmla="*/ 0 h 3194"/>
                  <a:gd name="T26" fmla="*/ 0 w 5601"/>
                  <a:gd name="T27" fmla="*/ 0 h 3194"/>
                  <a:gd name="T28" fmla="*/ 0 w 5601"/>
                  <a:gd name="T29" fmla="*/ 0 h 3194"/>
                  <a:gd name="T30" fmla="*/ 0 w 5601"/>
                  <a:gd name="T31" fmla="*/ 0 h 3194"/>
                  <a:gd name="T32" fmla="*/ 0 w 5601"/>
                  <a:gd name="T33" fmla="*/ 0 h 3194"/>
                  <a:gd name="T34" fmla="*/ 0 w 5601"/>
                  <a:gd name="T35" fmla="*/ 0 h 3194"/>
                  <a:gd name="T36" fmla="*/ 0 w 5601"/>
                  <a:gd name="T37" fmla="*/ 0 h 3194"/>
                  <a:gd name="T38" fmla="*/ 0 w 5601"/>
                  <a:gd name="T39" fmla="*/ 0 h 3194"/>
                  <a:gd name="T40" fmla="*/ 0 w 5601"/>
                  <a:gd name="T41" fmla="*/ 0 h 3194"/>
                  <a:gd name="T42" fmla="*/ 0 w 5601"/>
                  <a:gd name="T43" fmla="*/ 0 h 3194"/>
                  <a:gd name="T44" fmla="*/ 0 w 5601"/>
                  <a:gd name="T45" fmla="*/ 0 h 3194"/>
                  <a:gd name="T46" fmla="*/ 0 w 5601"/>
                  <a:gd name="T47" fmla="*/ 0 h 3194"/>
                  <a:gd name="T48" fmla="*/ 0 w 5601"/>
                  <a:gd name="T49" fmla="*/ 0 h 3194"/>
                  <a:gd name="T50" fmla="*/ 0 w 5601"/>
                  <a:gd name="T51" fmla="*/ 0 h 3194"/>
                  <a:gd name="T52" fmla="*/ 0 w 5601"/>
                  <a:gd name="T53" fmla="*/ 0 h 3194"/>
                  <a:gd name="T54" fmla="*/ 0 w 5601"/>
                  <a:gd name="T55" fmla="*/ 0 h 3194"/>
                  <a:gd name="T56" fmla="*/ 0 w 5601"/>
                  <a:gd name="T57" fmla="*/ 0 h 3194"/>
                  <a:gd name="T58" fmla="*/ 0 w 5601"/>
                  <a:gd name="T59" fmla="*/ 0 h 3194"/>
                  <a:gd name="T60" fmla="*/ 0 w 5601"/>
                  <a:gd name="T61" fmla="*/ 0 h 3194"/>
                  <a:gd name="T62" fmla="*/ 0 w 5601"/>
                  <a:gd name="T63" fmla="*/ 0 h 3194"/>
                  <a:gd name="T64" fmla="*/ 0 w 5601"/>
                  <a:gd name="T65" fmla="*/ 0 h 3194"/>
                  <a:gd name="T66" fmla="*/ 0 w 5601"/>
                  <a:gd name="T67" fmla="*/ 0 h 3194"/>
                  <a:gd name="T68" fmla="*/ 0 w 5601"/>
                  <a:gd name="T69" fmla="*/ 0 h 3194"/>
                  <a:gd name="T70" fmla="*/ 0 w 5601"/>
                  <a:gd name="T71" fmla="*/ 0 h 3194"/>
                  <a:gd name="T72" fmla="*/ 0 w 5601"/>
                  <a:gd name="T73" fmla="*/ 0 h 3194"/>
                  <a:gd name="T74" fmla="*/ 0 w 5601"/>
                  <a:gd name="T75" fmla="*/ 0 h 3194"/>
                  <a:gd name="T76" fmla="*/ 0 w 5601"/>
                  <a:gd name="T77" fmla="*/ 0 h 3194"/>
                  <a:gd name="T78" fmla="*/ 0 w 5601"/>
                  <a:gd name="T79" fmla="*/ 0 h 3194"/>
                  <a:gd name="T80" fmla="*/ 0 w 5601"/>
                  <a:gd name="T81" fmla="*/ 0 h 3194"/>
                  <a:gd name="T82" fmla="*/ 0 w 5601"/>
                  <a:gd name="T83" fmla="*/ 0 h 3194"/>
                  <a:gd name="T84" fmla="*/ 0 w 5601"/>
                  <a:gd name="T85" fmla="*/ 0 h 3194"/>
                  <a:gd name="T86" fmla="*/ 0 w 5601"/>
                  <a:gd name="T87" fmla="*/ 0 h 3194"/>
                  <a:gd name="T88" fmla="*/ 0 w 5601"/>
                  <a:gd name="T89" fmla="*/ 0 h 3194"/>
                  <a:gd name="T90" fmla="*/ 0 w 5601"/>
                  <a:gd name="T91" fmla="*/ 0 h 3194"/>
                  <a:gd name="T92" fmla="*/ 0 w 5601"/>
                  <a:gd name="T93" fmla="*/ 0 h 3194"/>
                  <a:gd name="T94" fmla="*/ 0 w 5601"/>
                  <a:gd name="T95" fmla="*/ 0 h 3194"/>
                  <a:gd name="T96" fmla="*/ 0 w 5601"/>
                  <a:gd name="T97" fmla="*/ 0 h 3194"/>
                  <a:gd name="T98" fmla="*/ 0 w 5601"/>
                  <a:gd name="T99" fmla="*/ 0 h 3194"/>
                  <a:gd name="T100" fmla="*/ 0 w 5601"/>
                  <a:gd name="T101" fmla="*/ 0 h 3194"/>
                  <a:gd name="T102" fmla="*/ 0 w 5601"/>
                  <a:gd name="T103" fmla="*/ 0 h 3194"/>
                  <a:gd name="T104" fmla="*/ 0 w 5601"/>
                  <a:gd name="T105" fmla="*/ 0 h 3194"/>
                  <a:gd name="T106" fmla="*/ 0 w 5601"/>
                  <a:gd name="T107" fmla="*/ 0 h 3194"/>
                  <a:gd name="T108" fmla="*/ 0 w 5601"/>
                  <a:gd name="T109" fmla="*/ 0 h 3194"/>
                  <a:gd name="T110" fmla="*/ 0 w 5601"/>
                  <a:gd name="T111" fmla="*/ 0 h 3194"/>
                  <a:gd name="T112" fmla="*/ 0 w 5601"/>
                  <a:gd name="T113" fmla="*/ 0 h 3194"/>
                  <a:gd name="T114" fmla="*/ 0 w 5601"/>
                  <a:gd name="T115" fmla="*/ 0 h 3194"/>
                  <a:gd name="T116" fmla="*/ 0 w 5601"/>
                  <a:gd name="T117" fmla="*/ 0 h 3194"/>
                  <a:gd name="T118" fmla="*/ 0 w 5601"/>
                  <a:gd name="T119" fmla="*/ 0 h 3194"/>
                  <a:gd name="T120" fmla="*/ 0 w 5601"/>
                  <a:gd name="T121" fmla="*/ 0 h 3194"/>
                  <a:gd name="T122" fmla="*/ 0 w 5601"/>
                  <a:gd name="T123" fmla="*/ 0 h 3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01"/>
                  <a:gd name="T187" fmla="*/ 0 h 3194"/>
                  <a:gd name="T188" fmla="*/ 5601 w 5601"/>
                  <a:gd name="T189" fmla="*/ 3194 h 3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01" h="3194">
                    <a:moveTo>
                      <a:pt x="489" y="2922"/>
                    </a:moveTo>
                    <a:lnTo>
                      <a:pt x="509" y="2906"/>
                    </a:lnTo>
                    <a:lnTo>
                      <a:pt x="534" y="2887"/>
                    </a:lnTo>
                    <a:lnTo>
                      <a:pt x="566" y="2865"/>
                    </a:lnTo>
                    <a:lnTo>
                      <a:pt x="602" y="2841"/>
                    </a:lnTo>
                    <a:lnTo>
                      <a:pt x="644" y="2815"/>
                    </a:lnTo>
                    <a:lnTo>
                      <a:pt x="687" y="2787"/>
                    </a:lnTo>
                    <a:lnTo>
                      <a:pt x="733" y="2759"/>
                    </a:lnTo>
                    <a:lnTo>
                      <a:pt x="783" y="2730"/>
                    </a:lnTo>
                    <a:lnTo>
                      <a:pt x="833" y="2701"/>
                    </a:lnTo>
                    <a:lnTo>
                      <a:pt x="884" y="2674"/>
                    </a:lnTo>
                    <a:lnTo>
                      <a:pt x="936" y="2646"/>
                    </a:lnTo>
                    <a:lnTo>
                      <a:pt x="987" y="2623"/>
                    </a:lnTo>
                    <a:lnTo>
                      <a:pt x="1035" y="2600"/>
                    </a:lnTo>
                    <a:lnTo>
                      <a:pt x="1083" y="2580"/>
                    </a:lnTo>
                    <a:lnTo>
                      <a:pt x="1106" y="2571"/>
                    </a:lnTo>
                    <a:lnTo>
                      <a:pt x="1129" y="2564"/>
                    </a:lnTo>
                    <a:lnTo>
                      <a:pt x="1150" y="2558"/>
                    </a:lnTo>
                    <a:lnTo>
                      <a:pt x="1170" y="2551"/>
                    </a:lnTo>
                    <a:lnTo>
                      <a:pt x="1208" y="2540"/>
                    </a:lnTo>
                    <a:lnTo>
                      <a:pt x="1242" y="2529"/>
                    </a:lnTo>
                    <a:lnTo>
                      <a:pt x="1274" y="2518"/>
                    </a:lnTo>
                    <a:lnTo>
                      <a:pt x="1301" y="2506"/>
                    </a:lnTo>
                    <a:lnTo>
                      <a:pt x="1327" y="2495"/>
                    </a:lnTo>
                    <a:lnTo>
                      <a:pt x="1349" y="2483"/>
                    </a:lnTo>
                    <a:lnTo>
                      <a:pt x="1369" y="2470"/>
                    </a:lnTo>
                    <a:lnTo>
                      <a:pt x="1386" y="2457"/>
                    </a:lnTo>
                    <a:lnTo>
                      <a:pt x="1401" y="2442"/>
                    </a:lnTo>
                    <a:lnTo>
                      <a:pt x="1415" y="2427"/>
                    </a:lnTo>
                    <a:lnTo>
                      <a:pt x="1426" y="2410"/>
                    </a:lnTo>
                    <a:lnTo>
                      <a:pt x="1436" y="2393"/>
                    </a:lnTo>
                    <a:lnTo>
                      <a:pt x="1443" y="2374"/>
                    </a:lnTo>
                    <a:lnTo>
                      <a:pt x="1451" y="2354"/>
                    </a:lnTo>
                    <a:lnTo>
                      <a:pt x="1457" y="2333"/>
                    </a:lnTo>
                    <a:lnTo>
                      <a:pt x="1462" y="2309"/>
                    </a:lnTo>
                    <a:lnTo>
                      <a:pt x="1466" y="2287"/>
                    </a:lnTo>
                    <a:lnTo>
                      <a:pt x="1470" y="2267"/>
                    </a:lnTo>
                    <a:lnTo>
                      <a:pt x="1472" y="2251"/>
                    </a:lnTo>
                    <a:lnTo>
                      <a:pt x="1472" y="2237"/>
                    </a:lnTo>
                    <a:lnTo>
                      <a:pt x="1471" y="2226"/>
                    </a:lnTo>
                    <a:lnTo>
                      <a:pt x="1468" y="2217"/>
                    </a:lnTo>
                    <a:lnTo>
                      <a:pt x="1467" y="2214"/>
                    </a:lnTo>
                    <a:lnTo>
                      <a:pt x="1465" y="2211"/>
                    </a:lnTo>
                    <a:lnTo>
                      <a:pt x="1462" y="2209"/>
                    </a:lnTo>
                    <a:lnTo>
                      <a:pt x="1458" y="2207"/>
                    </a:lnTo>
                    <a:lnTo>
                      <a:pt x="1451" y="2206"/>
                    </a:lnTo>
                    <a:lnTo>
                      <a:pt x="1442" y="2207"/>
                    </a:lnTo>
                    <a:lnTo>
                      <a:pt x="1431" y="2209"/>
                    </a:lnTo>
                    <a:lnTo>
                      <a:pt x="1417" y="2214"/>
                    </a:lnTo>
                    <a:lnTo>
                      <a:pt x="1387" y="2229"/>
                    </a:lnTo>
                    <a:lnTo>
                      <a:pt x="1347" y="2251"/>
                    </a:lnTo>
                    <a:lnTo>
                      <a:pt x="1305" y="2276"/>
                    </a:lnTo>
                    <a:lnTo>
                      <a:pt x="1262" y="2302"/>
                    </a:lnTo>
                    <a:lnTo>
                      <a:pt x="1225" y="2324"/>
                    </a:lnTo>
                    <a:lnTo>
                      <a:pt x="1191" y="2342"/>
                    </a:lnTo>
                    <a:lnTo>
                      <a:pt x="1178" y="2347"/>
                    </a:lnTo>
                    <a:lnTo>
                      <a:pt x="1166" y="2349"/>
                    </a:lnTo>
                    <a:lnTo>
                      <a:pt x="1163" y="2349"/>
                    </a:lnTo>
                    <a:lnTo>
                      <a:pt x="1159" y="2349"/>
                    </a:lnTo>
                    <a:lnTo>
                      <a:pt x="1155" y="2347"/>
                    </a:lnTo>
                    <a:lnTo>
                      <a:pt x="1153" y="2344"/>
                    </a:lnTo>
                    <a:lnTo>
                      <a:pt x="1151" y="2342"/>
                    </a:lnTo>
                    <a:lnTo>
                      <a:pt x="1150" y="2337"/>
                    </a:lnTo>
                    <a:lnTo>
                      <a:pt x="1150" y="2330"/>
                    </a:lnTo>
                    <a:lnTo>
                      <a:pt x="1151" y="2324"/>
                    </a:lnTo>
                    <a:lnTo>
                      <a:pt x="1156" y="2307"/>
                    </a:lnTo>
                    <a:lnTo>
                      <a:pt x="1165" y="2284"/>
                    </a:lnTo>
                    <a:lnTo>
                      <a:pt x="1176" y="2261"/>
                    </a:lnTo>
                    <a:lnTo>
                      <a:pt x="1186" y="2242"/>
                    </a:lnTo>
                    <a:lnTo>
                      <a:pt x="1195" y="2226"/>
                    </a:lnTo>
                    <a:lnTo>
                      <a:pt x="1205" y="2213"/>
                    </a:lnTo>
                    <a:lnTo>
                      <a:pt x="1215" y="2204"/>
                    </a:lnTo>
                    <a:lnTo>
                      <a:pt x="1225" y="2197"/>
                    </a:lnTo>
                    <a:lnTo>
                      <a:pt x="1235" y="2192"/>
                    </a:lnTo>
                    <a:lnTo>
                      <a:pt x="1246" y="2189"/>
                    </a:lnTo>
                    <a:lnTo>
                      <a:pt x="1274" y="2186"/>
                    </a:lnTo>
                    <a:lnTo>
                      <a:pt x="1307" y="2184"/>
                    </a:lnTo>
                    <a:lnTo>
                      <a:pt x="1327" y="2182"/>
                    </a:lnTo>
                    <a:lnTo>
                      <a:pt x="1349" y="2181"/>
                    </a:lnTo>
                    <a:lnTo>
                      <a:pt x="1375" y="2177"/>
                    </a:lnTo>
                    <a:lnTo>
                      <a:pt x="1402" y="2171"/>
                    </a:lnTo>
                    <a:lnTo>
                      <a:pt x="1431" y="2166"/>
                    </a:lnTo>
                    <a:lnTo>
                      <a:pt x="1456" y="2162"/>
                    </a:lnTo>
                    <a:lnTo>
                      <a:pt x="1480" y="2161"/>
                    </a:lnTo>
                    <a:lnTo>
                      <a:pt x="1500" y="2162"/>
                    </a:lnTo>
                    <a:lnTo>
                      <a:pt x="1537" y="2164"/>
                    </a:lnTo>
                    <a:lnTo>
                      <a:pt x="1571" y="2164"/>
                    </a:lnTo>
                    <a:lnTo>
                      <a:pt x="1578" y="2163"/>
                    </a:lnTo>
                    <a:lnTo>
                      <a:pt x="1586" y="2162"/>
                    </a:lnTo>
                    <a:lnTo>
                      <a:pt x="1593" y="2159"/>
                    </a:lnTo>
                    <a:lnTo>
                      <a:pt x="1601" y="2156"/>
                    </a:lnTo>
                    <a:lnTo>
                      <a:pt x="1609" y="2152"/>
                    </a:lnTo>
                    <a:lnTo>
                      <a:pt x="1617" y="2147"/>
                    </a:lnTo>
                    <a:lnTo>
                      <a:pt x="1624" y="2141"/>
                    </a:lnTo>
                    <a:lnTo>
                      <a:pt x="1633" y="2135"/>
                    </a:lnTo>
                    <a:lnTo>
                      <a:pt x="1642" y="2126"/>
                    </a:lnTo>
                    <a:lnTo>
                      <a:pt x="1649" y="2117"/>
                    </a:lnTo>
                    <a:lnTo>
                      <a:pt x="1659" y="2106"/>
                    </a:lnTo>
                    <a:lnTo>
                      <a:pt x="1668" y="2093"/>
                    </a:lnTo>
                    <a:lnTo>
                      <a:pt x="1687" y="2063"/>
                    </a:lnTo>
                    <a:lnTo>
                      <a:pt x="1709" y="2027"/>
                    </a:lnTo>
                    <a:lnTo>
                      <a:pt x="1718" y="2008"/>
                    </a:lnTo>
                    <a:lnTo>
                      <a:pt x="1725" y="1992"/>
                    </a:lnTo>
                    <a:lnTo>
                      <a:pt x="1729" y="1977"/>
                    </a:lnTo>
                    <a:lnTo>
                      <a:pt x="1732" y="1964"/>
                    </a:lnTo>
                    <a:lnTo>
                      <a:pt x="1730" y="1952"/>
                    </a:lnTo>
                    <a:lnTo>
                      <a:pt x="1729" y="1942"/>
                    </a:lnTo>
                    <a:lnTo>
                      <a:pt x="1724" y="1934"/>
                    </a:lnTo>
                    <a:lnTo>
                      <a:pt x="1719" y="1926"/>
                    </a:lnTo>
                    <a:lnTo>
                      <a:pt x="1712" y="1920"/>
                    </a:lnTo>
                    <a:lnTo>
                      <a:pt x="1703" y="1914"/>
                    </a:lnTo>
                    <a:lnTo>
                      <a:pt x="1694" y="1910"/>
                    </a:lnTo>
                    <a:lnTo>
                      <a:pt x="1683" y="1906"/>
                    </a:lnTo>
                    <a:lnTo>
                      <a:pt x="1662" y="1902"/>
                    </a:lnTo>
                    <a:lnTo>
                      <a:pt x="1638" y="1900"/>
                    </a:lnTo>
                    <a:lnTo>
                      <a:pt x="1616" y="1899"/>
                    </a:lnTo>
                    <a:lnTo>
                      <a:pt x="1596" y="1897"/>
                    </a:lnTo>
                    <a:lnTo>
                      <a:pt x="1578" y="1896"/>
                    </a:lnTo>
                    <a:lnTo>
                      <a:pt x="1567" y="1894"/>
                    </a:lnTo>
                    <a:lnTo>
                      <a:pt x="1563" y="1891"/>
                    </a:lnTo>
                    <a:lnTo>
                      <a:pt x="1562" y="1889"/>
                    </a:lnTo>
                    <a:lnTo>
                      <a:pt x="1563" y="1885"/>
                    </a:lnTo>
                    <a:lnTo>
                      <a:pt x="1566" y="1880"/>
                    </a:lnTo>
                    <a:lnTo>
                      <a:pt x="1572" y="1874"/>
                    </a:lnTo>
                    <a:lnTo>
                      <a:pt x="1579" y="1867"/>
                    </a:lnTo>
                    <a:lnTo>
                      <a:pt x="1591" y="1859"/>
                    </a:lnTo>
                    <a:lnTo>
                      <a:pt x="1604" y="1850"/>
                    </a:lnTo>
                    <a:lnTo>
                      <a:pt x="1609" y="1846"/>
                    </a:lnTo>
                    <a:lnTo>
                      <a:pt x="1622" y="1836"/>
                    </a:lnTo>
                    <a:lnTo>
                      <a:pt x="1642" y="1824"/>
                    </a:lnTo>
                    <a:lnTo>
                      <a:pt x="1668" y="1809"/>
                    </a:lnTo>
                    <a:lnTo>
                      <a:pt x="1683" y="1803"/>
                    </a:lnTo>
                    <a:lnTo>
                      <a:pt x="1699" y="1796"/>
                    </a:lnTo>
                    <a:lnTo>
                      <a:pt x="1715" y="1791"/>
                    </a:lnTo>
                    <a:lnTo>
                      <a:pt x="1734" y="1788"/>
                    </a:lnTo>
                    <a:lnTo>
                      <a:pt x="1753" y="1785"/>
                    </a:lnTo>
                    <a:lnTo>
                      <a:pt x="1773" y="1785"/>
                    </a:lnTo>
                    <a:lnTo>
                      <a:pt x="1792" y="1786"/>
                    </a:lnTo>
                    <a:lnTo>
                      <a:pt x="1813" y="1790"/>
                    </a:lnTo>
                    <a:lnTo>
                      <a:pt x="1833" y="1796"/>
                    </a:lnTo>
                    <a:lnTo>
                      <a:pt x="1853" y="1800"/>
                    </a:lnTo>
                    <a:lnTo>
                      <a:pt x="1873" y="1804"/>
                    </a:lnTo>
                    <a:lnTo>
                      <a:pt x="1893" y="1806"/>
                    </a:lnTo>
                    <a:lnTo>
                      <a:pt x="1911" y="1808"/>
                    </a:lnTo>
                    <a:lnTo>
                      <a:pt x="1930" y="1806"/>
                    </a:lnTo>
                    <a:lnTo>
                      <a:pt x="1949" y="1805"/>
                    </a:lnTo>
                    <a:lnTo>
                      <a:pt x="1966" y="1800"/>
                    </a:lnTo>
                    <a:lnTo>
                      <a:pt x="1984" y="1794"/>
                    </a:lnTo>
                    <a:lnTo>
                      <a:pt x="2000" y="1786"/>
                    </a:lnTo>
                    <a:lnTo>
                      <a:pt x="2007" y="1780"/>
                    </a:lnTo>
                    <a:lnTo>
                      <a:pt x="2015" y="1775"/>
                    </a:lnTo>
                    <a:lnTo>
                      <a:pt x="2022" y="1769"/>
                    </a:lnTo>
                    <a:lnTo>
                      <a:pt x="2030" y="1761"/>
                    </a:lnTo>
                    <a:lnTo>
                      <a:pt x="2037" y="1754"/>
                    </a:lnTo>
                    <a:lnTo>
                      <a:pt x="2044" y="1745"/>
                    </a:lnTo>
                    <a:lnTo>
                      <a:pt x="2050" y="1735"/>
                    </a:lnTo>
                    <a:lnTo>
                      <a:pt x="2056" y="1725"/>
                    </a:lnTo>
                    <a:lnTo>
                      <a:pt x="2069" y="1703"/>
                    </a:lnTo>
                    <a:lnTo>
                      <a:pt x="2079" y="1676"/>
                    </a:lnTo>
                    <a:lnTo>
                      <a:pt x="2079" y="1669"/>
                    </a:lnTo>
                    <a:lnTo>
                      <a:pt x="2075" y="1651"/>
                    </a:lnTo>
                    <a:lnTo>
                      <a:pt x="2070" y="1642"/>
                    </a:lnTo>
                    <a:lnTo>
                      <a:pt x="2062" y="1632"/>
                    </a:lnTo>
                    <a:lnTo>
                      <a:pt x="2057" y="1625"/>
                    </a:lnTo>
                    <a:lnTo>
                      <a:pt x="2052" y="1622"/>
                    </a:lnTo>
                    <a:lnTo>
                      <a:pt x="2046" y="1617"/>
                    </a:lnTo>
                    <a:lnTo>
                      <a:pt x="2040" y="1613"/>
                    </a:lnTo>
                    <a:lnTo>
                      <a:pt x="2024" y="1607"/>
                    </a:lnTo>
                    <a:lnTo>
                      <a:pt x="2010" y="1602"/>
                    </a:lnTo>
                    <a:lnTo>
                      <a:pt x="2004" y="1599"/>
                    </a:lnTo>
                    <a:lnTo>
                      <a:pt x="1999" y="1595"/>
                    </a:lnTo>
                    <a:lnTo>
                      <a:pt x="1996" y="1592"/>
                    </a:lnTo>
                    <a:lnTo>
                      <a:pt x="1995" y="1588"/>
                    </a:lnTo>
                    <a:lnTo>
                      <a:pt x="1997" y="1584"/>
                    </a:lnTo>
                    <a:lnTo>
                      <a:pt x="2001" y="1579"/>
                    </a:lnTo>
                    <a:lnTo>
                      <a:pt x="2010" y="1573"/>
                    </a:lnTo>
                    <a:lnTo>
                      <a:pt x="2021" y="1567"/>
                    </a:lnTo>
                    <a:lnTo>
                      <a:pt x="2037" y="1559"/>
                    </a:lnTo>
                    <a:lnTo>
                      <a:pt x="2057" y="1552"/>
                    </a:lnTo>
                    <a:lnTo>
                      <a:pt x="2084" y="1543"/>
                    </a:lnTo>
                    <a:lnTo>
                      <a:pt x="2113" y="1533"/>
                    </a:lnTo>
                    <a:lnTo>
                      <a:pt x="2123" y="1537"/>
                    </a:lnTo>
                    <a:lnTo>
                      <a:pt x="2151" y="1543"/>
                    </a:lnTo>
                    <a:lnTo>
                      <a:pt x="2170" y="1545"/>
                    </a:lnTo>
                    <a:lnTo>
                      <a:pt x="2192" y="1547"/>
                    </a:lnTo>
                    <a:lnTo>
                      <a:pt x="2216" y="1547"/>
                    </a:lnTo>
                    <a:lnTo>
                      <a:pt x="2242" y="1544"/>
                    </a:lnTo>
                    <a:lnTo>
                      <a:pt x="2256" y="1543"/>
                    </a:lnTo>
                    <a:lnTo>
                      <a:pt x="2269" y="1540"/>
                    </a:lnTo>
                    <a:lnTo>
                      <a:pt x="2283" y="1537"/>
                    </a:lnTo>
                    <a:lnTo>
                      <a:pt x="2298" y="1532"/>
                    </a:lnTo>
                    <a:lnTo>
                      <a:pt x="2312" y="1527"/>
                    </a:lnTo>
                    <a:lnTo>
                      <a:pt x="2327" y="1520"/>
                    </a:lnTo>
                    <a:lnTo>
                      <a:pt x="2341" y="1513"/>
                    </a:lnTo>
                    <a:lnTo>
                      <a:pt x="2356" y="1504"/>
                    </a:lnTo>
                    <a:lnTo>
                      <a:pt x="2369" y="1494"/>
                    </a:lnTo>
                    <a:lnTo>
                      <a:pt x="2383" y="1483"/>
                    </a:lnTo>
                    <a:lnTo>
                      <a:pt x="2397" y="1471"/>
                    </a:lnTo>
                    <a:lnTo>
                      <a:pt x="2410" y="1457"/>
                    </a:lnTo>
                    <a:lnTo>
                      <a:pt x="2424" y="1442"/>
                    </a:lnTo>
                    <a:lnTo>
                      <a:pt x="2437" y="1424"/>
                    </a:lnTo>
                    <a:lnTo>
                      <a:pt x="2448" y="1406"/>
                    </a:lnTo>
                    <a:lnTo>
                      <a:pt x="2459" y="1386"/>
                    </a:lnTo>
                    <a:lnTo>
                      <a:pt x="2459" y="1378"/>
                    </a:lnTo>
                    <a:lnTo>
                      <a:pt x="2453" y="1362"/>
                    </a:lnTo>
                    <a:lnTo>
                      <a:pt x="2447" y="1352"/>
                    </a:lnTo>
                    <a:lnTo>
                      <a:pt x="2437" y="1342"/>
                    </a:lnTo>
                    <a:lnTo>
                      <a:pt x="2430" y="1336"/>
                    </a:lnTo>
                    <a:lnTo>
                      <a:pt x="2423" y="1331"/>
                    </a:lnTo>
                    <a:lnTo>
                      <a:pt x="2414" y="1326"/>
                    </a:lnTo>
                    <a:lnTo>
                      <a:pt x="2405" y="1321"/>
                    </a:lnTo>
                    <a:lnTo>
                      <a:pt x="2400" y="1318"/>
                    </a:lnTo>
                    <a:lnTo>
                      <a:pt x="2397" y="1316"/>
                    </a:lnTo>
                    <a:lnTo>
                      <a:pt x="2394" y="1314"/>
                    </a:lnTo>
                    <a:lnTo>
                      <a:pt x="2393" y="1312"/>
                    </a:lnTo>
                    <a:lnTo>
                      <a:pt x="2392" y="1310"/>
                    </a:lnTo>
                    <a:lnTo>
                      <a:pt x="2393" y="1307"/>
                    </a:lnTo>
                    <a:lnTo>
                      <a:pt x="2394" y="1305"/>
                    </a:lnTo>
                    <a:lnTo>
                      <a:pt x="2397" y="1302"/>
                    </a:lnTo>
                    <a:lnTo>
                      <a:pt x="2404" y="1297"/>
                    </a:lnTo>
                    <a:lnTo>
                      <a:pt x="2413" y="1292"/>
                    </a:lnTo>
                    <a:lnTo>
                      <a:pt x="2425" y="1288"/>
                    </a:lnTo>
                    <a:lnTo>
                      <a:pt x="2440" y="1283"/>
                    </a:lnTo>
                    <a:lnTo>
                      <a:pt x="2472" y="1275"/>
                    </a:lnTo>
                    <a:lnTo>
                      <a:pt x="2505" y="1267"/>
                    </a:lnTo>
                    <a:lnTo>
                      <a:pt x="2536" y="1261"/>
                    </a:lnTo>
                    <a:lnTo>
                      <a:pt x="2564" y="1257"/>
                    </a:lnTo>
                    <a:lnTo>
                      <a:pt x="2575" y="1256"/>
                    </a:lnTo>
                    <a:lnTo>
                      <a:pt x="2589" y="1257"/>
                    </a:lnTo>
                    <a:lnTo>
                      <a:pt x="2603" y="1260"/>
                    </a:lnTo>
                    <a:lnTo>
                      <a:pt x="2619" y="1262"/>
                    </a:lnTo>
                    <a:lnTo>
                      <a:pt x="2636" y="1266"/>
                    </a:lnTo>
                    <a:lnTo>
                      <a:pt x="2654" y="1268"/>
                    </a:lnTo>
                    <a:lnTo>
                      <a:pt x="2672" y="1271"/>
                    </a:lnTo>
                    <a:lnTo>
                      <a:pt x="2692" y="1271"/>
                    </a:lnTo>
                    <a:lnTo>
                      <a:pt x="2712" y="1270"/>
                    </a:lnTo>
                    <a:lnTo>
                      <a:pt x="2734" y="1266"/>
                    </a:lnTo>
                    <a:lnTo>
                      <a:pt x="2745" y="1263"/>
                    </a:lnTo>
                    <a:lnTo>
                      <a:pt x="2756" y="1260"/>
                    </a:lnTo>
                    <a:lnTo>
                      <a:pt x="2767" y="1255"/>
                    </a:lnTo>
                    <a:lnTo>
                      <a:pt x="2779" y="1250"/>
                    </a:lnTo>
                    <a:lnTo>
                      <a:pt x="2790" y="1242"/>
                    </a:lnTo>
                    <a:lnTo>
                      <a:pt x="2801" y="1235"/>
                    </a:lnTo>
                    <a:lnTo>
                      <a:pt x="2812" y="1226"/>
                    </a:lnTo>
                    <a:lnTo>
                      <a:pt x="2823" y="1216"/>
                    </a:lnTo>
                    <a:lnTo>
                      <a:pt x="2835" y="1205"/>
                    </a:lnTo>
                    <a:lnTo>
                      <a:pt x="2846" y="1192"/>
                    </a:lnTo>
                    <a:lnTo>
                      <a:pt x="2858" y="1178"/>
                    </a:lnTo>
                    <a:lnTo>
                      <a:pt x="2870" y="1162"/>
                    </a:lnTo>
                    <a:lnTo>
                      <a:pt x="2873" y="1150"/>
                    </a:lnTo>
                    <a:lnTo>
                      <a:pt x="2877" y="1119"/>
                    </a:lnTo>
                    <a:lnTo>
                      <a:pt x="2877" y="1110"/>
                    </a:lnTo>
                    <a:lnTo>
                      <a:pt x="2877" y="1102"/>
                    </a:lnTo>
                    <a:lnTo>
                      <a:pt x="2876" y="1094"/>
                    </a:lnTo>
                    <a:lnTo>
                      <a:pt x="2873" y="1086"/>
                    </a:lnTo>
                    <a:lnTo>
                      <a:pt x="2871" y="1079"/>
                    </a:lnTo>
                    <a:lnTo>
                      <a:pt x="2867" y="1072"/>
                    </a:lnTo>
                    <a:lnTo>
                      <a:pt x="2861" y="1067"/>
                    </a:lnTo>
                    <a:lnTo>
                      <a:pt x="2855" y="1064"/>
                    </a:lnTo>
                    <a:lnTo>
                      <a:pt x="2851" y="1062"/>
                    </a:lnTo>
                    <a:lnTo>
                      <a:pt x="2850" y="1060"/>
                    </a:lnTo>
                    <a:lnTo>
                      <a:pt x="2847" y="1059"/>
                    </a:lnTo>
                    <a:lnTo>
                      <a:pt x="2847" y="1056"/>
                    </a:lnTo>
                    <a:lnTo>
                      <a:pt x="2847" y="1054"/>
                    </a:lnTo>
                    <a:lnTo>
                      <a:pt x="2847" y="1051"/>
                    </a:lnTo>
                    <a:lnTo>
                      <a:pt x="2848" y="1049"/>
                    </a:lnTo>
                    <a:lnTo>
                      <a:pt x="2851" y="1047"/>
                    </a:lnTo>
                    <a:lnTo>
                      <a:pt x="2857" y="1042"/>
                    </a:lnTo>
                    <a:lnTo>
                      <a:pt x="2866" y="1037"/>
                    </a:lnTo>
                    <a:lnTo>
                      <a:pt x="2877" y="1032"/>
                    </a:lnTo>
                    <a:lnTo>
                      <a:pt x="2891" y="1027"/>
                    </a:lnTo>
                    <a:lnTo>
                      <a:pt x="2925" y="1017"/>
                    </a:lnTo>
                    <a:lnTo>
                      <a:pt x="2964" y="1007"/>
                    </a:lnTo>
                    <a:lnTo>
                      <a:pt x="3008" y="997"/>
                    </a:lnTo>
                    <a:lnTo>
                      <a:pt x="3057" y="990"/>
                    </a:lnTo>
                    <a:lnTo>
                      <a:pt x="3104" y="985"/>
                    </a:lnTo>
                    <a:lnTo>
                      <a:pt x="3148" y="981"/>
                    </a:lnTo>
                    <a:lnTo>
                      <a:pt x="3188" y="979"/>
                    </a:lnTo>
                    <a:lnTo>
                      <a:pt x="3225" y="975"/>
                    </a:lnTo>
                    <a:lnTo>
                      <a:pt x="3243" y="971"/>
                    </a:lnTo>
                    <a:lnTo>
                      <a:pt x="3260" y="968"/>
                    </a:lnTo>
                    <a:lnTo>
                      <a:pt x="3276" y="961"/>
                    </a:lnTo>
                    <a:lnTo>
                      <a:pt x="3293" y="954"/>
                    </a:lnTo>
                    <a:lnTo>
                      <a:pt x="3308" y="944"/>
                    </a:lnTo>
                    <a:lnTo>
                      <a:pt x="3321" y="933"/>
                    </a:lnTo>
                    <a:lnTo>
                      <a:pt x="3335" y="918"/>
                    </a:lnTo>
                    <a:lnTo>
                      <a:pt x="3349" y="901"/>
                    </a:lnTo>
                    <a:lnTo>
                      <a:pt x="3350" y="889"/>
                    </a:lnTo>
                    <a:lnTo>
                      <a:pt x="3350" y="860"/>
                    </a:lnTo>
                    <a:lnTo>
                      <a:pt x="3349" y="844"/>
                    </a:lnTo>
                    <a:lnTo>
                      <a:pt x="3346" y="828"/>
                    </a:lnTo>
                    <a:lnTo>
                      <a:pt x="3344" y="814"/>
                    </a:lnTo>
                    <a:lnTo>
                      <a:pt x="3339" y="802"/>
                    </a:lnTo>
                    <a:lnTo>
                      <a:pt x="3338" y="800"/>
                    </a:lnTo>
                    <a:lnTo>
                      <a:pt x="3336" y="798"/>
                    </a:lnTo>
                    <a:lnTo>
                      <a:pt x="3336" y="795"/>
                    </a:lnTo>
                    <a:lnTo>
                      <a:pt x="3338" y="794"/>
                    </a:lnTo>
                    <a:lnTo>
                      <a:pt x="3340" y="790"/>
                    </a:lnTo>
                    <a:lnTo>
                      <a:pt x="3345" y="788"/>
                    </a:lnTo>
                    <a:lnTo>
                      <a:pt x="3351" y="784"/>
                    </a:lnTo>
                    <a:lnTo>
                      <a:pt x="3360" y="783"/>
                    </a:lnTo>
                    <a:lnTo>
                      <a:pt x="3370" y="780"/>
                    </a:lnTo>
                    <a:lnTo>
                      <a:pt x="3381" y="779"/>
                    </a:lnTo>
                    <a:lnTo>
                      <a:pt x="3407" y="778"/>
                    </a:lnTo>
                    <a:lnTo>
                      <a:pt x="3434" y="778"/>
                    </a:lnTo>
                    <a:lnTo>
                      <a:pt x="3461" y="779"/>
                    </a:lnTo>
                    <a:lnTo>
                      <a:pt x="3487" y="783"/>
                    </a:lnTo>
                    <a:lnTo>
                      <a:pt x="3517" y="787"/>
                    </a:lnTo>
                    <a:lnTo>
                      <a:pt x="3556" y="792"/>
                    </a:lnTo>
                    <a:lnTo>
                      <a:pt x="3577" y="793"/>
                    </a:lnTo>
                    <a:lnTo>
                      <a:pt x="3600" y="793"/>
                    </a:lnTo>
                    <a:lnTo>
                      <a:pt x="3623" y="792"/>
                    </a:lnTo>
                    <a:lnTo>
                      <a:pt x="3648" y="789"/>
                    </a:lnTo>
                    <a:lnTo>
                      <a:pt x="3672" y="784"/>
                    </a:lnTo>
                    <a:lnTo>
                      <a:pt x="3696" y="778"/>
                    </a:lnTo>
                    <a:lnTo>
                      <a:pt x="3707" y="774"/>
                    </a:lnTo>
                    <a:lnTo>
                      <a:pt x="3718" y="769"/>
                    </a:lnTo>
                    <a:lnTo>
                      <a:pt x="3729" y="763"/>
                    </a:lnTo>
                    <a:lnTo>
                      <a:pt x="3741" y="757"/>
                    </a:lnTo>
                    <a:lnTo>
                      <a:pt x="3751" y="749"/>
                    </a:lnTo>
                    <a:lnTo>
                      <a:pt x="3761" y="742"/>
                    </a:lnTo>
                    <a:lnTo>
                      <a:pt x="3769" y="733"/>
                    </a:lnTo>
                    <a:lnTo>
                      <a:pt x="3779" y="723"/>
                    </a:lnTo>
                    <a:lnTo>
                      <a:pt x="3787" y="712"/>
                    </a:lnTo>
                    <a:lnTo>
                      <a:pt x="3794" y="700"/>
                    </a:lnTo>
                    <a:lnTo>
                      <a:pt x="3802" y="688"/>
                    </a:lnTo>
                    <a:lnTo>
                      <a:pt x="3808" y="673"/>
                    </a:lnTo>
                    <a:lnTo>
                      <a:pt x="3804" y="672"/>
                    </a:lnTo>
                    <a:lnTo>
                      <a:pt x="3794" y="665"/>
                    </a:lnTo>
                    <a:lnTo>
                      <a:pt x="3789" y="660"/>
                    </a:lnTo>
                    <a:lnTo>
                      <a:pt x="3783" y="655"/>
                    </a:lnTo>
                    <a:lnTo>
                      <a:pt x="3778" y="649"/>
                    </a:lnTo>
                    <a:lnTo>
                      <a:pt x="3773" y="642"/>
                    </a:lnTo>
                    <a:lnTo>
                      <a:pt x="3771" y="634"/>
                    </a:lnTo>
                    <a:lnTo>
                      <a:pt x="3768" y="627"/>
                    </a:lnTo>
                    <a:lnTo>
                      <a:pt x="3768" y="622"/>
                    </a:lnTo>
                    <a:lnTo>
                      <a:pt x="3769" y="618"/>
                    </a:lnTo>
                    <a:lnTo>
                      <a:pt x="3771" y="613"/>
                    </a:lnTo>
                    <a:lnTo>
                      <a:pt x="3773" y="609"/>
                    </a:lnTo>
                    <a:lnTo>
                      <a:pt x="3776" y="604"/>
                    </a:lnTo>
                    <a:lnTo>
                      <a:pt x="3779" y="599"/>
                    </a:lnTo>
                    <a:lnTo>
                      <a:pt x="3784" y="594"/>
                    </a:lnTo>
                    <a:lnTo>
                      <a:pt x="3791" y="589"/>
                    </a:lnTo>
                    <a:lnTo>
                      <a:pt x="3804" y="579"/>
                    </a:lnTo>
                    <a:lnTo>
                      <a:pt x="3823" y="569"/>
                    </a:lnTo>
                    <a:lnTo>
                      <a:pt x="3849" y="557"/>
                    </a:lnTo>
                    <a:lnTo>
                      <a:pt x="3872" y="546"/>
                    </a:lnTo>
                    <a:lnTo>
                      <a:pt x="3883" y="539"/>
                    </a:lnTo>
                    <a:lnTo>
                      <a:pt x="3895" y="536"/>
                    </a:lnTo>
                    <a:lnTo>
                      <a:pt x="3908" y="531"/>
                    </a:lnTo>
                    <a:lnTo>
                      <a:pt x="3920" y="528"/>
                    </a:lnTo>
                    <a:lnTo>
                      <a:pt x="3935" y="526"/>
                    </a:lnTo>
                    <a:lnTo>
                      <a:pt x="3952" y="524"/>
                    </a:lnTo>
                    <a:lnTo>
                      <a:pt x="3970" y="524"/>
                    </a:lnTo>
                    <a:lnTo>
                      <a:pt x="3990" y="526"/>
                    </a:lnTo>
                    <a:lnTo>
                      <a:pt x="4013" y="528"/>
                    </a:lnTo>
                    <a:lnTo>
                      <a:pt x="4039" y="532"/>
                    </a:lnTo>
                    <a:lnTo>
                      <a:pt x="4068" y="538"/>
                    </a:lnTo>
                    <a:lnTo>
                      <a:pt x="4100" y="546"/>
                    </a:lnTo>
                    <a:lnTo>
                      <a:pt x="4115" y="549"/>
                    </a:lnTo>
                    <a:lnTo>
                      <a:pt x="4130" y="552"/>
                    </a:lnTo>
                    <a:lnTo>
                      <a:pt x="4144" y="554"/>
                    </a:lnTo>
                    <a:lnTo>
                      <a:pt x="4159" y="556"/>
                    </a:lnTo>
                    <a:lnTo>
                      <a:pt x="4187" y="557"/>
                    </a:lnTo>
                    <a:lnTo>
                      <a:pt x="4215" y="556"/>
                    </a:lnTo>
                    <a:lnTo>
                      <a:pt x="4241" y="552"/>
                    </a:lnTo>
                    <a:lnTo>
                      <a:pt x="4265" y="547"/>
                    </a:lnTo>
                    <a:lnTo>
                      <a:pt x="4287" y="541"/>
                    </a:lnTo>
                    <a:lnTo>
                      <a:pt x="4307" y="533"/>
                    </a:lnTo>
                    <a:lnTo>
                      <a:pt x="4325" y="524"/>
                    </a:lnTo>
                    <a:lnTo>
                      <a:pt x="4338" y="514"/>
                    </a:lnTo>
                    <a:lnTo>
                      <a:pt x="4345" y="509"/>
                    </a:lnTo>
                    <a:lnTo>
                      <a:pt x="4348" y="504"/>
                    </a:lnTo>
                    <a:lnTo>
                      <a:pt x="4353" y="499"/>
                    </a:lnTo>
                    <a:lnTo>
                      <a:pt x="4356" y="494"/>
                    </a:lnTo>
                    <a:lnTo>
                      <a:pt x="4357" y="491"/>
                    </a:lnTo>
                    <a:lnTo>
                      <a:pt x="4358" y="486"/>
                    </a:lnTo>
                    <a:lnTo>
                      <a:pt x="4357" y="481"/>
                    </a:lnTo>
                    <a:lnTo>
                      <a:pt x="4356" y="477"/>
                    </a:lnTo>
                    <a:lnTo>
                      <a:pt x="4353" y="472"/>
                    </a:lnTo>
                    <a:lnTo>
                      <a:pt x="4350" y="468"/>
                    </a:lnTo>
                    <a:lnTo>
                      <a:pt x="4343" y="465"/>
                    </a:lnTo>
                    <a:lnTo>
                      <a:pt x="4337" y="461"/>
                    </a:lnTo>
                    <a:lnTo>
                      <a:pt x="4332" y="457"/>
                    </a:lnTo>
                    <a:lnTo>
                      <a:pt x="4322" y="447"/>
                    </a:lnTo>
                    <a:lnTo>
                      <a:pt x="4318" y="441"/>
                    </a:lnTo>
                    <a:lnTo>
                      <a:pt x="4316" y="432"/>
                    </a:lnTo>
                    <a:lnTo>
                      <a:pt x="4315" y="428"/>
                    </a:lnTo>
                    <a:lnTo>
                      <a:pt x="4316" y="423"/>
                    </a:lnTo>
                    <a:lnTo>
                      <a:pt x="4317" y="418"/>
                    </a:lnTo>
                    <a:lnTo>
                      <a:pt x="4320" y="415"/>
                    </a:lnTo>
                    <a:lnTo>
                      <a:pt x="4322" y="410"/>
                    </a:lnTo>
                    <a:lnTo>
                      <a:pt x="4327" y="405"/>
                    </a:lnTo>
                    <a:lnTo>
                      <a:pt x="4333" y="400"/>
                    </a:lnTo>
                    <a:lnTo>
                      <a:pt x="4341" y="395"/>
                    </a:lnTo>
                    <a:lnTo>
                      <a:pt x="4351" y="388"/>
                    </a:lnTo>
                    <a:lnTo>
                      <a:pt x="4361" y="383"/>
                    </a:lnTo>
                    <a:lnTo>
                      <a:pt x="4375" y="378"/>
                    </a:lnTo>
                    <a:lnTo>
                      <a:pt x="4389" y="373"/>
                    </a:lnTo>
                    <a:lnTo>
                      <a:pt x="4406" y="368"/>
                    </a:lnTo>
                    <a:lnTo>
                      <a:pt x="4426" y="363"/>
                    </a:lnTo>
                    <a:lnTo>
                      <a:pt x="4447" y="358"/>
                    </a:lnTo>
                    <a:lnTo>
                      <a:pt x="4471" y="355"/>
                    </a:lnTo>
                    <a:lnTo>
                      <a:pt x="4527" y="346"/>
                    </a:lnTo>
                    <a:lnTo>
                      <a:pt x="4594" y="337"/>
                    </a:lnTo>
                    <a:lnTo>
                      <a:pt x="4614" y="333"/>
                    </a:lnTo>
                    <a:lnTo>
                      <a:pt x="4671" y="320"/>
                    </a:lnTo>
                    <a:lnTo>
                      <a:pt x="4755" y="300"/>
                    </a:lnTo>
                    <a:lnTo>
                      <a:pt x="4860" y="272"/>
                    </a:lnTo>
                    <a:lnTo>
                      <a:pt x="4916" y="256"/>
                    </a:lnTo>
                    <a:lnTo>
                      <a:pt x="4975" y="239"/>
                    </a:lnTo>
                    <a:lnTo>
                      <a:pt x="5035" y="220"/>
                    </a:lnTo>
                    <a:lnTo>
                      <a:pt x="5095" y="200"/>
                    </a:lnTo>
                    <a:lnTo>
                      <a:pt x="5152" y="179"/>
                    </a:lnTo>
                    <a:lnTo>
                      <a:pt x="5208" y="157"/>
                    </a:lnTo>
                    <a:lnTo>
                      <a:pt x="5262" y="134"/>
                    </a:lnTo>
                    <a:lnTo>
                      <a:pt x="5310" y="110"/>
                    </a:lnTo>
                    <a:lnTo>
                      <a:pt x="5355" y="88"/>
                    </a:lnTo>
                    <a:lnTo>
                      <a:pt x="5400" y="68"/>
                    </a:lnTo>
                    <a:lnTo>
                      <a:pt x="5441" y="51"/>
                    </a:lnTo>
                    <a:lnTo>
                      <a:pt x="5481" y="36"/>
                    </a:lnTo>
                    <a:lnTo>
                      <a:pt x="5516" y="25"/>
                    </a:lnTo>
                    <a:lnTo>
                      <a:pt x="5546" y="15"/>
                    </a:lnTo>
                    <a:lnTo>
                      <a:pt x="5571" y="9"/>
                    </a:lnTo>
                    <a:lnTo>
                      <a:pt x="5590" y="4"/>
                    </a:lnTo>
                    <a:lnTo>
                      <a:pt x="5600" y="1"/>
                    </a:lnTo>
                    <a:lnTo>
                      <a:pt x="5601" y="0"/>
                    </a:lnTo>
                    <a:lnTo>
                      <a:pt x="5594" y="1"/>
                    </a:lnTo>
                    <a:lnTo>
                      <a:pt x="5576" y="4"/>
                    </a:lnTo>
                    <a:lnTo>
                      <a:pt x="5546" y="9"/>
                    </a:lnTo>
                    <a:lnTo>
                      <a:pt x="5504" y="15"/>
                    </a:lnTo>
                    <a:lnTo>
                      <a:pt x="5449" y="23"/>
                    </a:lnTo>
                    <a:lnTo>
                      <a:pt x="5379" y="31"/>
                    </a:lnTo>
                    <a:lnTo>
                      <a:pt x="5304" y="39"/>
                    </a:lnTo>
                    <a:lnTo>
                      <a:pt x="5231" y="48"/>
                    </a:lnTo>
                    <a:lnTo>
                      <a:pt x="5158" y="55"/>
                    </a:lnTo>
                    <a:lnTo>
                      <a:pt x="5088" y="61"/>
                    </a:lnTo>
                    <a:lnTo>
                      <a:pt x="5020" y="69"/>
                    </a:lnTo>
                    <a:lnTo>
                      <a:pt x="4954" y="75"/>
                    </a:lnTo>
                    <a:lnTo>
                      <a:pt x="4890" y="80"/>
                    </a:lnTo>
                    <a:lnTo>
                      <a:pt x="4829" y="86"/>
                    </a:lnTo>
                    <a:lnTo>
                      <a:pt x="4770" y="91"/>
                    </a:lnTo>
                    <a:lnTo>
                      <a:pt x="4715" y="96"/>
                    </a:lnTo>
                    <a:lnTo>
                      <a:pt x="4663" y="100"/>
                    </a:lnTo>
                    <a:lnTo>
                      <a:pt x="4614" y="104"/>
                    </a:lnTo>
                    <a:lnTo>
                      <a:pt x="4568" y="108"/>
                    </a:lnTo>
                    <a:lnTo>
                      <a:pt x="4527" y="110"/>
                    </a:lnTo>
                    <a:lnTo>
                      <a:pt x="4489" y="113"/>
                    </a:lnTo>
                    <a:lnTo>
                      <a:pt x="4456" y="115"/>
                    </a:lnTo>
                    <a:lnTo>
                      <a:pt x="4393" y="121"/>
                    </a:lnTo>
                    <a:lnTo>
                      <a:pt x="4331" y="130"/>
                    </a:lnTo>
                    <a:lnTo>
                      <a:pt x="4266" y="140"/>
                    </a:lnTo>
                    <a:lnTo>
                      <a:pt x="4200" y="152"/>
                    </a:lnTo>
                    <a:lnTo>
                      <a:pt x="4131" y="167"/>
                    </a:lnTo>
                    <a:lnTo>
                      <a:pt x="4061" y="184"/>
                    </a:lnTo>
                    <a:lnTo>
                      <a:pt x="3990" y="202"/>
                    </a:lnTo>
                    <a:lnTo>
                      <a:pt x="3917" y="224"/>
                    </a:lnTo>
                    <a:lnTo>
                      <a:pt x="3877" y="236"/>
                    </a:lnTo>
                    <a:lnTo>
                      <a:pt x="3828" y="252"/>
                    </a:lnTo>
                    <a:lnTo>
                      <a:pt x="3773" y="272"/>
                    </a:lnTo>
                    <a:lnTo>
                      <a:pt x="3713" y="296"/>
                    </a:lnTo>
                    <a:lnTo>
                      <a:pt x="3647" y="321"/>
                    </a:lnTo>
                    <a:lnTo>
                      <a:pt x="3580" y="347"/>
                    </a:lnTo>
                    <a:lnTo>
                      <a:pt x="3509" y="376"/>
                    </a:lnTo>
                    <a:lnTo>
                      <a:pt x="3437" y="405"/>
                    </a:lnTo>
                    <a:lnTo>
                      <a:pt x="3366" y="433"/>
                    </a:lnTo>
                    <a:lnTo>
                      <a:pt x="3296" y="461"/>
                    </a:lnTo>
                    <a:lnTo>
                      <a:pt x="3229" y="488"/>
                    </a:lnTo>
                    <a:lnTo>
                      <a:pt x="3164" y="513"/>
                    </a:lnTo>
                    <a:lnTo>
                      <a:pt x="3105" y="536"/>
                    </a:lnTo>
                    <a:lnTo>
                      <a:pt x="3052" y="556"/>
                    </a:lnTo>
                    <a:lnTo>
                      <a:pt x="3007" y="572"/>
                    </a:lnTo>
                    <a:lnTo>
                      <a:pt x="2968" y="584"/>
                    </a:lnTo>
                    <a:lnTo>
                      <a:pt x="2896" y="609"/>
                    </a:lnTo>
                    <a:lnTo>
                      <a:pt x="2811" y="641"/>
                    </a:lnTo>
                    <a:lnTo>
                      <a:pt x="2719" y="677"/>
                    </a:lnTo>
                    <a:lnTo>
                      <a:pt x="2626" y="717"/>
                    </a:lnTo>
                    <a:lnTo>
                      <a:pt x="2580" y="738"/>
                    </a:lnTo>
                    <a:lnTo>
                      <a:pt x="2536" y="758"/>
                    </a:lnTo>
                    <a:lnTo>
                      <a:pt x="2495" y="779"/>
                    </a:lnTo>
                    <a:lnTo>
                      <a:pt x="2457" y="799"/>
                    </a:lnTo>
                    <a:lnTo>
                      <a:pt x="2422" y="818"/>
                    </a:lnTo>
                    <a:lnTo>
                      <a:pt x="2392" y="836"/>
                    </a:lnTo>
                    <a:lnTo>
                      <a:pt x="2366" y="855"/>
                    </a:lnTo>
                    <a:lnTo>
                      <a:pt x="2346" y="871"/>
                    </a:lnTo>
                    <a:lnTo>
                      <a:pt x="2324" y="889"/>
                    </a:lnTo>
                    <a:lnTo>
                      <a:pt x="2293" y="911"/>
                    </a:lnTo>
                    <a:lnTo>
                      <a:pt x="2257" y="939"/>
                    </a:lnTo>
                    <a:lnTo>
                      <a:pt x="2213" y="969"/>
                    </a:lnTo>
                    <a:lnTo>
                      <a:pt x="2113" y="1037"/>
                    </a:lnTo>
                    <a:lnTo>
                      <a:pt x="2004" y="1111"/>
                    </a:lnTo>
                    <a:lnTo>
                      <a:pt x="1891" y="1183"/>
                    </a:lnTo>
                    <a:lnTo>
                      <a:pt x="1787" y="1250"/>
                    </a:lnTo>
                    <a:lnTo>
                      <a:pt x="1740" y="1278"/>
                    </a:lnTo>
                    <a:lnTo>
                      <a:pt x="1698" y="1302"/>
                    </a:lnTo>
                    <a:lnTo>
                      <a:pt x="1663" y="1322"/>
                    </a:lnTo>
                    <a:lnTo>
                      <a:pt x="1634" y="1336"/>
                    </a:lnTo>
                    <a:lnTo>
                      <a:pt x="1579" y="1359"/>
                    </a:lnTo>
                    <a:lnTo>
                      <a:pt x="1513" y="1389"/>
                    </a:lnTo>
                    <a:lnTo>
                      <a:pt x="1477" y="1407"/>
                    </a:lnTo>
                    <a:lnTo>
                      <a:pt x="1438" y="1426"/>
                    </a:lnTo>
                    <a:lnTo>
                      <a:pt x="1398" y="1447"/>
                    </a:lnTo>
                    <a:lnTo>
                      <a:pt x="1356" y="1469"/>
                    </a:lnTo>
                    <a:lnTo>
                      <a:pt x="1314" y="1494"/>
                    </a:lnTo>
                    <a:lnTo>
                      <a:pt x="1270" y="1522"/>
                    </a:lnTo>
                    <a:lnTo>
                      <a:pt x="1226" y="1550"/>
                    </a:lnTo>
                    <a:lnTo>
                      <a:pt x="1183" y="1582"/>
                    </a:lnTo>
                    <a:lnTo>
                      <a:pt x="1139" y="1614"/>
                    </a:lnTo>
                    <a:lnTo>
                      <a:pt x="1095" y="1649"/>
                    </a:lnTo>
                    <a:lnTo>
                      <a:pt x="1053" y="1686"/>
                    </a:lnTo>
                    <a:lnTo>
                      <a:pt x="1012" y="1726"/>
                    </a:lnTo>
                    <a:lnTo>
                      <a:pt x="968" y="1771"/>
                    </a:lnTo>
                    <a:lnTo>
                      <a:pt x="919" y="1822"/>
                    </a:lnTo>
                    <a:lnTo>
                      <a:pt x="866" y="1881"/>
                    </a:lnTo>
                    <a:lnTo>
                      <a:pt x="807" y="1945"/>
                    </a:lnTo>
                    <a:lnTo>
                      <a:pt x="746" y="2015"/>
                    </a:lnTo>
                    <a:lnTo>
                      <a:pt x="683" y="2088"/>
                    </a:lnTo>
                    <a:lnTo>
                      <a:pt x="617" y="2167"/>
                    </a:lnTo>
                    <a:lnTo>
                      <a:pt x="551" y="2249"/>
                    </a:lnTo>
                    <a:lnTo>
                      <a:pt x="485" y="2334"/>
                    </a:lnTo>
                    <a:lnTo>
                      <a:pt x="418" y="2420"/>
                    </a:lnTo>
                    <a:lnTo>
                      <a:pt x="353" y="2509"/>
                    </a:lnTo>
                    <a:lnTo>
                      <a:pt x="289" y="2599"/>
                    </a:lnTo>
                    <a:lnTo>
                      <a:pt x="258" y="2644"/>
                    </a:lnTo>
                    <a:lnTo>
                      <a:pt x="228" y="2690"/>
                    </a:lnTo>
                    <a:lnTo>
                      <a:pt x="199" y="2735"/>
                    </a:lnTo>
                    <a:lnTo>
                      <a:pt x="171" y="2780"/>
                    </a:lnTo>
                    <a:lnTo>
                      <a:pt x="143" y="2825"/>
                    </a:lnTo>
                    <a:lnTo>
                      <a:pt x="117" y="2868"/>
                    </a:lnTo>
                    <a:lnTo>
                      <a:pt x="92" y="2913"/>
                    </a:lnTo>
                    <a:lnTo>
                      <a:pt x="68" y="2957"/>
                    </a:lnTo>
                    <a:lnTo>
                      <a:pt x="51" y="2992"/>
                    </a:lnTo>
                    <a:lnTo>
                      <a:pt x="35" y="3023"/>
                    </a:lnTo>
                    <a:lnTo>
                      <a:pt x="23" y="3053"/>
                    </a:lnTo>
                    <a:lnTo>
                      <a:pt x="13" y="3079"/>
                    </a:lnTo>
                    <a:lnTo>
                      <a:pt x="6" y="3102"/>
                    </a:lnTo>
                    <a:lnTo>
                      <a:pt x="2" y="3122"/>
                    </a:lnTo>
                    <a:lnTo>
                      <a:pt x="0" y="3141"/>
                    </a:lnTo>
                    <a:lnTo>
                      <a:pt x="1" y="3155"/>
                    </a:lnTo>
                    <a:lnTo>
                      <a:pt x="3" y="3168"/>
                    </a:lnTo>
                    <a:lnTo>
                      <a:pt x="8" y="3178"/>
                    </a:lnTo>
                    <a:lnTo>
                      <a:pt x="15" y="3185"/>
                    </a:lnTo>
                    <a:lnTo>
                      <a:pt x="23" y="3190"/>
                    </a:lnTo>
                    <a:lnTo>
                      <a:pt x="35" y="3193"/>
                    </a:lnTo>
                    <a:lnTo>
                      <a:pt x="47" y="3194"/>
                    </a:lnTo>
                    <a:lnTo>
                      <a:pt x="62" y="3193"/>
                    </a:lnTo>
                    <a:lnTo>
                      <a:pt x="78" y="3189"/>
                    </a:lnTo>
                    <a:lnTo>
                      <a:pt x="96" y="3184"/>
                    </a:lnTo>
                    <a:lnTo>
                      <a:pt x="114" y="3177"/>
                    </a:lnTo>
                    <a:lnTo>
                      <a:pt x="136" y="3168"/>
                    </a:lnTo>
                    <a:lnTo>
                      <a:pt x="157" y="3158"/>
                    </a:lnTo>
                    <a:lnTo>
                      <a:pt x="181" y="3145"/>
                    </a:lnTo>
                    <a:lnTo>
                      <a:pt x="204" y="3132"/>
                    </a:lnTo>
                    <a:lnTo>
                      <a:pt x="229" y="3116"/>
                    </a:lnTo>
                    <a:lnTo>
                      <a:pt x="255" y="3099"/>
                    </a:lnTo>
                    <a:lnTo>
                      <a:pt x="310" y="3062"/>
                    </a:lnTo>
                    <a:lnTo>
                      <a:pt x="368" y="3019"/>
                    </a:lnTo>
                    <a:lnTo>
                      <a:pt x="428" y="2972"/>
                    </a:lnTo>
                    <a:lnTo>
                      <a:pt x="489" y="2922"/>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57" name="Freeform 100">
                <a:extLst>
                  <a:ext uri="{FF2B5EF4-FFF2-40B4-BE49-F238E27FC236}">
                    <a16:creationId xmlns:a16="http://schemas.microsoft.com/office/drawing/2014/main" xmlns="" id="{55223AFA-2527-6619-FCA0-81F9466EE50A}"/>
                  </a:ext>
                </a:extLst>
              </p:cNvPr>
              <p:cNvSpPr>
                <a:spLocks/>
              </p:cNvSpPr>
              <p:nvPr/>
            </p:nvSpPr>
            <p:spPr bwMode="auto">
              <a:xfrm>
                <a:off x="1178" y="1179"/>
                <a:ext cx="1028" cy="782"/>
              </a:xfrm>
              <a:custGeom>
                <a:avLst/>
                <a:gdLst>
                  <a:gd name="T0" fmla="*/ 0 w 5137"/>
                  <a:gd name="T1" fmla="*/ 0 h 3906"/>
                  <a:gd name="T2" fmla="*/ 0 w 5137"/>
                  <a:gd name="T3" fmla="*/ 0 h 3906"/>
                  <a:gd name="T4" fmla="*/ 0 w 5137"/>
                  <a:gd name="T5" fmla="*/ 0 h 3906"/>
                  <a:gd name="T6" fmla="*/ 0 w 5137"/>
                  <a:gd name="T7" fmla="*/ 0 h 3906"/>
                  <a:gd name="T8" fmla="*/ 0 w 5137"/>
                  <a:gd name="T9" fmla="*/ 0 h 3906"/>
                  <a:gd name="T10" fmla="*/ 0 w 5137"/>
                  <a:gd name="T11" fmla="*/ 0 h 3906"/>
                  <a:gd name="T12" fmla="*/ 0 w 5137"/>
                  <a:gd name="T13" fmla="*/ 0 h 3906"/>
                  <a:gd name="T14" fmla="*/ 0 w 5137"/>
                  <a:gd name="T15" fmla="*/ 0 h 3906"/>
                  <a:gd name="T16" fmla="*/ 0 w 5137"/>
                  <a:gd name="T17" fmla="*/ 0 h 3906"/>
                  <a:gd name="T18" fmla="*/ 0 w 5137"/>
                  <a:gd name="T19" fmla="*/ 0 h 3906"/>
                  <a:gd name="T20" fmla="*/ 0 w 5137"/>
                  <a:gd name="T21" fmla="*/ 0 h 3906"/>
                  <a:gd name="T22" fmla="*/ 0 w 5137"/>
                  <a:gd name="T23" fmla="*/ 0 h 3906"/>
                  <a:gd name="T24" fmla="*/ 0 w 5137"/>
                  <a:gd name="T25" fmla="*/ 0 h 3906"/>
                  <a:gd name="T26" fmla="*/ 0 w 5137"/>
                  <a:gd name="T27" fmla="*/ 0 h 3906"/>
                  <a:gd name="T28" fmla="*/ 0 w 5137"/>
                  <a:gd name="T29" fmla="*/ 0 h 3906"/>
                  <a:gd name="T30" fmla="*/ 0 w 5137"/>
                  <a:gd name="T31" fmla="*/ 0 h 3906"/>
                  <a:gd name="T32" fmla="*/ 0 w 5137"/>
                  <a:gd name="T33" fmla="*/ 0 h 3906"/>
                  <a:gd name="T34" fmla="*/ 0 w 5137"/>
                  <a:gd name="T35" fmla="*/ 0 h 3906"/>
                  <a:gd name="T36" fmla="*/ 0 w 5137"/>
                  <a:gd name="T37" fmla="*/ 0 h 3906"/>
                  <a:gd name="T38" fmla="*/ 0 w 5137"/>
                  <a:gd name="T39" fmla="*/ 0 h 3906"/>
                  <a:gd name="T40" fmla="*/ 0 w 5137"/>
                  <a:gd name="T41" fmla="*/ 0 h 3906"/>
                  <a:gd name="T42" fmla="*/ 0 w 5137"/>
                  <a:gd name="T43" fmla="*/ 0 h 3906"/>
                  <a:gd name="T44" fmla="*/ 0 w 5137"/>
                  <a:gd name="T45" fmla="*/ 0 h 3906"/>
                  <a:gd name="T46" fmla="*/ 0 w 5137"/>
                  <a:gd name="T47" fmla="*/ 0 h 3906"/>
                  <a:gd name="T48" fmla="*/ 0 w 5137"/>
                  <a:gd name="T49" fmla="*/ 0 h 3906"/>
                  <a:gd name="T50" fmla="*/ 0 w 5137"/>
                  <a:gd name="T51" fmla="*/ 0 h 3906"/>
                  <a:gd name="T52" fmla="*/ 0 w 5137"/>
                  <a:gd name="T53" fmla="*/ 0 h 3906"/>
                  <a:gd name="T54" fmla="*/ 0 w 5137"/>
                  <a:gd name="T55" fmla="*/ 0 h 3906"/>
                  <a:gd name="T56" fmla="*/ 0 w 5137"/>
                  <a:gd name="T57" fmla="*/ 0 h 3906"/>
                  <a:gd name="T58" fmla="*/ 0 w 5137"/>
                  <a:gd name="T59" fmla="*/ 0 h 3906"/>
                  <a:gd name="T60" fmla="*/ 0 w 5137"/>
                  <a:gd name="T61" fmla="*/ 0 h 3906"/>
                  <a:gd name="T62" fmla="*/ 0 w 5137"/>
                  <a:gd name="T63" fmla="*/ 0 h 3906"/>
                  <a:gd name="T64" fmla="*/ 0 w 5137"/>
                  <a:gd name="T65" fmla="*/ 0 h 3906"/>
                  <a:gd name="T66" fmla="*/ 0 w 5137"/>
                  <a:gd name="T67" fmla="*/ 0 h 3906"/>
                  <a:gd name="T68" fmla="*/ 0 w 5137"/>
                  <a:gd name="T69" fmla="*/ 0 h 3906"/>
                  <a:gd name="T70" fmla="*/ 0 w 5137"/>
                  <a:gd name="T71" fmla="*/ 0 h 3906"/>
                  <a:gd name="T72" fmla="*/ 0 w 5137"/>
                  <a:gd name="T73" fmla="*/ 0 h 3906"/>
                  <a:gd name="T74" fmla="*/ 0 w 5137"/>
                  <a:gd name="T75" fmla="*/ 0 h 3906"/>
                  <a:gd name="T76" fmla="*/ 0 w 5137"/>
                  <a:gd name="T77" fmla="*/ 0 h 3906"/>
                  <a:gd name="T78" fmla="*/ 0 w 5137"/>
                  <a:gd name="T79" fmla="*/ 0 h 3906"/>
                  <a:gd name="T80" fmla="*/ 0 w 5137"/>
                  <a:gd name="T81" fmla="*/ 0 h 3906"/>
                  <a:gd name="T82" fmla="*/ 0 w 5137"/>
                  <a:gd name="T83" fmla="*/ 0 h 3906"/>
                  <a:gd name="T84" fmla="*/ 0 w 5137"/>
                  <a:gd name="T85" fmla="*/ 0 h 3906"/>
                  <a:gd name="T86" fmla="*/ 0 w 5137"/>
                  <a:gd name="T87" fmla="*/ 0 h 3906"/>
                  <a:gd name="T88" fmla="*/ 0 w 5137"/>
                  <a:gd name="T89" fmla="*/ 0 h 3906"/>
                  <a:gd name="T90" fmla="*/ 0 w 5137"/>
                  <a:gd name="T91" fmla="*/ 0 h 3906"/>
                  <a:gd name="T92" fmla="*/ 0 w 5137"/>
                  <a:gd name="T93" fmla="*/ 0 h 3906"/>
                  <a:gd name="T94" fmla="*/ 0 w 5137"/>
                  <a:gd name="T95" fmla="*/ 0 h 3906"/>
                  <a:gd name="T96" fmla="*/ 0 w 5137"/>
                  <a:gd name="T97" fmla="*/ 0 h 3906"/>
                  <a:gd name="T98" fmla="*/ 0 w 5137"/>
                  <a:gd name="T99" fmla="*/ 0 h 3906"/>
                  <a:gd name="T100" fmla="*/ 0 w 5137"/>
                  <a:gd name="T101" fmla="*/ 0 h 3906"/>
                  <a:gd name="T102" fmla="*/ 0 w 5137"/>
                  <a:gd name="T103" fmla="*/ 0 h 3906"/>
                  <a:gd name="T104" fmla="*/ 0 w 5137"/>
                  <a:gd name="T105" fmla="*/ 0 h 3906"/>
                  <a:gd name="T106" fmla="*/ 0 w 5137"/>
                  <a:gd name="T107" fmla="*/ 0 h 3906"/>
                  <a:gd name="T108" fmla="*/ 0 w 5137"/>
                  <a:gd name="T109" fmla="*/ 0 h 3906"/>
                  <a:gd name="T110" fmla="*/ 0 w 5137"/>
                  <a:gd name="T111" fmla="*/ 0 h 3906"/>
                  <a:gd name="T112" fmla="*/ 0 w 5137"/>
                  <a:gd name="T113" fmla="*/ 0 h 3906"/>
                  <a:gd name="T114" fmla="*/ 0 w 5137"/>
                  <a:gd name="T115" fmla="*/ 0 h 3906"/>
                  <a:gd name="T116" fmla="*/ 0 w 5137"/>
                  <a:gd name="T117" fmla="*/ 0 h 3906"/>
                  <a:gd name="T118" fmla="*/ 0 w 5137"/>
                  <a:gd name="T119" fmla="*/ 0 h 3906"/>
                  <a:gd name="T120" fmla="*/ 0 w 5137"/>
                  <a:gd name="T121" fmla="*/ 0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37"/>
                  <a:gd name="T184" fmla="*/ 0 h 3906"/>
                  <a:gd name="T185" fmla="*/ 5137 w 5137"/>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37" h="3906">
                    <a:moveTo>
                      <a:pt x="4679" y="3579"/>
                    </a:moveTo>
                    <a:lnTo>
                      <a:pt x="4662" y="3560"/>
                    </a:lnTo>
                    <a:lnTo>
                      <a:pt x="4639" y="3538"/>
                    </a:lnTo>
                    <a:lnTo>
                      <a:pt x="4612" y="3511"/>
                    </a:lnTo>
                    <a:lnTo>
                      <a:pt x="4579" y="3483"/>
                    </a:lnTo>
                    <a:lnTo>
                      <a:pt x="4543" y="3451"/>
                    </a:lnTo>
                    <a:lnTo>
                      <a:pt x="4503" y="3418"/>
                    </a:lnTo>
                    <a:lnTo>
                      <a:pt x="4461" y="3384"/>
                    </a:lnTo>
                    <a:lnTo>
                      <a:pt x="4416" y="3348"/>
                    </a:lnTo>
                    <a:lnTo>
                      <a:pt x="4370" y="3313"/>
                    </a:lnTo>
                    <a:lnTo>
                      <a:pt x="4323" y="3279"/>
                    </a:lnTo>
                    <a:lnTo>
                      <a:pt x="4276" y="3245"/>
                    </a:lnTo>
                    <a:lnTo>
                      <a:pt x="4229" y="3214"/>
                    </a:lnTo>
                    <a:lnTo>
                      <a:pt x="4182" y="3186"/>
                    </a:lnTo>
                    <a:lnTo>
                      <a:pt x="4139" y="3159"/>
                    </a:lnTo>
                    <a:lnTo>
                      <a:pt x="4116" y="3147"/>
                    </a:lnTo>
                    <a:lnTo>
                      <a:pt x="4096" y="3137"/>
                    </a:lnTo>
                    <a:lnTo>
                      <a:pt x="4076" y="3127"/>
                    </a:lnTo>
                    <a:lnTo>
                      <a:pt x="4056" y="3118"/>
                    </a:lnTo>
                    <a:lnTo>
                      <a:pt x="4019" y="3103"/>
                    </a:lnTo>
                    <a:lnTo>
                      <a:pt x="3984" y="3091"/>
                    </a:lnTo>
                    <a:lnTo>
                      <a:pt x="3953" y="3079"/>
                    </a:lnTo>
                    <a:lnTo>
                      <a:pt x="3924" y="3071"/>
                    </a:lnTo>
                    <a:lnTo>
                      <a:pt x="3874" y="3057"/>
                    </a:lnTo>
                    <a:lnTo>
                      <a:pt x="3834" y="3043"/>
                    </a:lnTo>
                    <a:lnTo>
                      <a:pt x="3818" y="3037"/>
                    </a:lnTo>
                    <a:lnTo>
                      <a:pt x="3803" y="3028"/>
                    </a:lnTo>
                    <a:lnTo>
                      <a:pt x="3797" y="3025"/>
                    </a:lnTo>
                    <a:lnTo>
                      <a:pt x="3792" y="3020"/>
                    </a:lnTo>
                    <a:lnTo>
                      <a:pt x="3786" y="3013"/>
                    </a:lnTo>
                    <a:lnTo>
                      <a:pt x="3782" y="3008"/>
                    </a:lnTo>
                    <a:lnTo>
                      <a:pt x="3777" y="3002"/>
                    </a:lnTo>
                    <a:lnTo>
                      <a:pt x="3773" y="2995"/>
                    </a:lnTo>
                    <a:lnTo>
                      <a:pt x="3769" y="2987"/>
                    </a:lnTo>
                    <a:lnTo>
                      <a:pt x="3767" y="2978"/>
                    </a:lnTo>
                    <a:lnTo>
                      <a:pt x="3763" y="2958"/>
                    </a:lnTo>
                    <a:lnTo>
                      <a:pt x="3761" y="2936"/>
                    </a:lnTo>
                    <a:lnTo>
                      <a:pt x="3759" y="2911"/>
                    </a:lnTo>
                    <a:lnTo>
                      <a:pt x="3759" y="2890"/>
                    </a:lnTo>
                    <a:lnTo>
                      <a:pt x="3761" y="2869"/>
                    </a:lnTo>
                    <a:lnTo>
                      <a:pt x="3764" y="2851"/>
                    </a:lnTo>
                    <a:lnTo>
                      <a:pt x="3768" y="2835"/>
                    </a:lnTo>
                    <a:lnTo>
                      <a:pt x="3774" y="2820"/>
                    </a:lnTo>
                    <a:lnTo>
                      <a:pt x="3782" y="2809"/>
                    </a:lnTo>
                    <a:lnTo>
                      <a:pt x="3791" y="2797"/>
                    </a:lnTo>
                    <a:lnTo>
                      <a:pt x="3796" y="2794"/>
                    </a:lnTo>
                    <a:lnTo>
                      <a:pt x="3802" y="2790"/>
                    </a:lnTo>
                    <a:lnTo>
                      <a:pt x="3807" y="2787"/>
                    </a:lnTo>
                    <a:lnTo>
                      <a:pt x="3813" y="2784"/>
                    </a:lnTo>
                    <a:lnTo>
                      <a:pt x="3827" y="2781"/>
                    </a:lnTo>
                    <a:lnTo>
                      <a:pt x="3842" y="2780"/>
                    </a:lnTo>
                    <a:lnTo>
                      <a:pt x="3859" y="2780"/>
                    </a:lnTo>
                    <a:lnTo>
                      <a:pt x="3877" y="2784"/>
                    </a:lnTo>
                    <a:lnTo>
                      <a:pt x="3897" y="2789"/>
                    </a:lnTo>
                    <a:lnTo>
                      <a:pt x="3918" y="2797"/>
                    </a:lnTo>
                    <a:lnTo>
                      <a:pt x="3954" y="2809"/>
                    </a:lnTo>
                    <a:lnTo>
                      <a:pt x="3988" y="2817"/>
                    </a:lnTo>
                    <a:lnTo>
                      <a:pt x="4018" y="2822"/>
                    </a:lnTo>
                    <a:lnTo>
                      <a:pt x="4043" y="2824"/>
                    </a:lnTo>
                    <a:lnTo>
                      <a:pt x="4053" y="2824"/>
                    </a:lnTo>
                    <a:lnTo>
                      <a:pt x="4063" y="2822"/>
                    </a:lnTo>
                    <a:lnTo>
                      <a:pt x="4070" y="2821"/>
                    </a:lnTo>
                    <a:lnTo>
                      <a:pt x="4076" y="2819"/>
                    </a:lnTo>
                    <a:lnTo>
                      <a:pt x="4080" y="2816"/>
                    </a:lnTo>
                    <a:lnTo>
                      <a:pt x="4083" y="2812"/>
                    </a:lnTo>
                    <a:lnTo>
                      <a:pt x="4083" y="2807"/>
                    </a:lnTo>
                    <a:lnTo>
                      <a:pt x="4081" y="2802"/>
                    </a:lnTo>
                    <a:lnTo>
                      <a:pt x="4070" y="2780"/>
                    </a:lnTo>
                    <a:lnTo>
                      <a:pt x="4060" y="2762"/>
                    </a:lnTo>
                    <a:lnTo>
                      <a:pt x="4051" y="2749"/>
                    </a:lnTo>
                    <a:lnTo>
                      <a:pt x="4043" y="2740"/>
                    </a:lnTo>
                    <a:lnTo>
                      <a:pt x="4035" y="2734"/>
                    </a:lnTo>
                    <a:lnTo>
                      <a:pt x="4028" y="2730"/>
                    </a:lnTo>
                    <a:lnTo>
                      <a:pt x="4020" y="2728"/>
                    </a:lnTo>
                    <a:lnTo>
                      <a:pt x="4010" y="2728"/>
                    </a:lnTo>
                    <a:lnTo>
                      <a:pt x="3990" y="2729"/>
                    </a:lnTo>
                    <a:lnTo>
                      <a:pt x="3962" y="2729"/>
                    </a:lnTo>
                    <a:lnTo>
                      <a:pt x="3944" y="2728"/>
                    </a:lnTo>
                    <a:lnTo>
                      <a:pt x="3924" y="2724"/>
                    </a:lnTo>
                    <a:lnTo>
                      <a:pt x="3900" y="2718"/>
                    </a:lnTo>
                    <a:lnTo>
                      <a:pt x="3874" y="2709"/>
                    </a:lnTo>
                    <a:lnTo>
                      <a:pt x="3847" y="2700"/>
                    </a:lnTo>
                    <a:lnTo>
                      <a:pt x="3823" y="2694"/>
                    </a:lnTo>
                    <a:lnTo>
                      <a:pt x="3801" y="2691"/>
                    </a:lnTo>
                    <a:lnTo>
                      <a:pt x="3779" y="2690"/>
                    </a:lnTo>
                    <a:lnTo>
                      <a:pt x="3761" y="2689"/>
                    </a:lnTo>
                    <a:lnTo>
                      <a:pt x="3743" y="2688"/>
                    </a:lnTo>
                    <a:lnTo>
                      <a:pt x="3726" y="2686"/>
                    </a:lnTo>
                    <a:lnTo>
                      <a:pt x="3711" y="2684"/>
                    </a:lnTo>
                    <a:lnTo>
                      <a:pt x="3703" y="2683"/>
                    </a:lnTo>
                    <a:lnTo>
                      <a:pt x="3696" y="2680"/>
                    </a:lnTo>
                    <a:lnTo>
                      <a:pt x="3688" y="2676"/>
                    </a:lnTo>
                    <a:lnTo>
                      <a:pt x="3681" y="2673"/>
                    </a:lnTo>
                    <a:lnTo>
                      <a:pt x="3675" y="2668"/>
                    </a:lnTo>
                    <a:lnTo>
                      <a:pt x="3667" y="2661"/>
                    </a:lnTo>
                    <a:lnTo>
                      <a:pt x="3660" y="2655"/>
                    </a:lnTo>
                    <a:lnTo>
                      <a:pt x="3653" y="2646"/>
                    </a:lnTo>
                    <a:lnTo>
                      <a:pt x="3646" y="2638"/>
                    </a:lnTo>
                    <a:lnTo>
                      <a:pt x="3638" y="2626"/>
                    </a:lnTo>
                    <a:lnTo>
                      <a:pt x="3631" y="2615"/>
                    </a:lnTo>
                    <a:lnTo>
                      <a:pt x="3623" y="2601"/>
                    </a:lnTo>
                    <a:lnTo>
                      <a:pt x="3608" y="2569"/>
                    </a:lnTo>
                    <a:lnTo>
                      <a:pt x="3592" y="2530"/>
                    </a:lnTo>
                    <a:lnTo>
                      <a:pt x="3585" y="2510"/>
                    </a:lnTo>
                    <a:lnTo>
                      <a:pt x="3580" y="2493"/>
                    </a:lnTo>
                    <a:lnTo>
                      <a:pt x="3577" y="2477"/>
                    </a:lnTo>
                    <a:lnTo>
                      <a:pt x="3577" y="2463"/>
                    </a:lnTo>
                    <a:lnTo>
                      <a:pt x="3578" y="2452"/>
                    </a:lnTo>
                    <a:lnTo>
                      <a:pt x="3582" y="2442"/>
                    </a:lnTo>
                    <a:lnTo>
                      <a:pt x="3587" y="2434"/>
                    </a:lnTo>
                    <a:lnTo>
                      <a:pt x="3593" y="2427"/>
                    </a:lnTo>
                    <a:lnTo>
                      <a:pt x="3601" y="2422"/>
                    </a:lnTo>
                    <a:lnTo>
                      <a:pt x="3610" y="2418"/>
                    </a:lnTo>
                    <a:lnTo>
                      <a:pt x="3620" y="2414"/>
                    </a:lnTo>
                    <a:lnTo>
                      <a:pt x="3631" y="2413"/>
                    </a:lnTo>
                    <a:lnTo>
                      <a:pt x="3653" y="2412"/>
                    </a:lnTo>
                    <a:lnTo>
                      <a:pt x="3676" y="2412"/>
                    </a:lnTo>
                    <a:lnTo>
                      <a:pt x="3698" y="2414"/>
                    </a:lnTo>
                    <a:lnTo>
                      <a:pt x="3719" y="2415"/>
                    </a:lnTo>
                    <a:lnTo>
                      <a:pt x="3736" y="2417"/>
                    </a:lnTo>
                    <a:lnTo>
                      <a:pt x="3748" y="2415"/>
                    </a:lnTo>
                    <a:lnTo>
                      <a:pt x="3751" y="2413"/>
                    </a:lnTo>
                    <a:lnTo>
                      <a:pt x="3753" y="2410"/>
                    </a:lnTo>
                    <a:lnTo>
                      <a:pt x="3753" y="2407"/>
                    </a:lnTo>
                    <a:lnTo>
                      <a:pt x="3751" y="2402"/>
                    </a:lnTo>
                    <a:lnTo>
                      <a:pt x="3746" y="2396"/>
                    </a:lnTo>
                    <a:lnTo>
                      <a:pt x="3738" y="2388"/>
                    </a:lnTo>
                    <a:lnTo>
                      <a:pt x="3728" y="2378"/>
                    </a:lnTo>
                    <a:lnTo>
                      <a:pt x="3716" y="2367"/>
                    </a:lnTo>
                    <a:lnTo>
                      <a:pt x="3712" y="2363"/>
                    </a:lnTo>
                    <a:lnTo>
                      <a:pt x="3701" y="2352"/>
                    </a:lnTo>
                    <a:lnTo>
                      <a:pt x="3683" y="2336"/>
                    </a:lnTo>
                    <a:lnTo>
                      <a:pt x="3660" y="2317"/>
                    </a:lnTo>
                    <a:lnTo>
                      <a:pt x="3646" y="2308"/>
                    </a:lnTo>
                    <a:lnTo>
                      <a:pt x="3631" y="2299"/>
                    </a:lnTo>
                    <a:lnTo>
                      <a:pt x="3615" y="2292"/>
                    </a:lnTo>
                    <a:lnTo>
                      <a:pt x="3597" y="2286"/>
                    </a:lnTo>
                    <a:lnTo>
                      <a:pt x="3578" y="2281"/>
                    </a:lnTo>
                    <a:lnTo>
                      <a:pt x="3559" y="2278"/>
                    </a:lnTo>
                    <a:lnTo>
                      <a:pt x="3539" y="2277"/>
                    </a:lnTo>
                    <a:lnTo>
                      <a:pt x="3519" y="2278"/>
                    </a:lnTo>
                    <a:lnTo>
                      <a:pt x="3497" y="2281"/>
                    </a:lnTo>
                    <a:lnTo>
                      <a:pt x="3476" y="2283"/>
                    </a:lnTo>
                    <a:lnTo>
                      <a:pt x="3456" y="2283"/>
                    </a:lnTo>
                    <a:lnTo>
                      <a:pt x="3436" y="2283"/>
                    </a:lnTo>
                    <a:lnTo>
                      <a:pt x="3418" y="2283"/>
                    </a:lnTo>
                    <a:lnTo>
                      <a:pt x="3399" y="2279"/>
                    </a:lnTo>
                    <a:lnTo>
                      <a:pt x="3381" y="2276"/>
                    </a:lnTo>
                    <a:lnTo>
                      <a:pt x="3365" y="2269"/>
                    </a:lnTo>
                    <a:lnTo>
                      <a:pt x="3349" y="2262"/>
                    </a:lnTo>
                    <a:lnTo>
                      <a:pt x="3334" y="2252"/>
                    </a:lnTo>
                    <a:lnTo>
                      <a:pt x="3328" y="2246"/>
                    </a:lnTo>
                    <a:lnTo>
                      <a:pt x="3320" y="2240"/>
                    </a:lnTo>
                    <a:lnTo>
                      <a:pt x="3314" y="2232"/>
                    </a:lnTo>
                    <a:lnTo>
                      <a:pt x="3308" y="2225"/>
                    </a:lnTo>
                    <a:lnTo>
                      <a:pt x="3303" y="2216"/>
                    </a:lnTo>
                    <a:lnTo>
                      <a:pt x="3296" y="2207"/>
                    </a:lnTo>
                    <a:lnTo>
                      <a:pt x="3291" y="2197"/>
                    </a:lnTo>
                    <a:lnTo>
                      <a:pt x="3286" y="2186"/>
                    </a:lnTo>
                    <a:lnTo>
                      <a:pt x="3278" y="2162"/>
                    </a:lnTo>
                    <a:lnTo>
                      <a:pt x="3272" y="2135"/>
                    </a:lnTo>
                    <a:lnTo>
                      <a:pt x="3273" y="2127"/>
                    </a:lnTo>
                    <a:lnTo>
                      <a:pt x="3278" y="2110"/>
                    </a:lnTo>
                    <a:lnTo>
                      <a:pt x="3284" y="2098"/>
                    </a:lnTo>
                    <a:lnTo>
                      <a:pt x="3291" y="2090"/>
                    </a:lnTo>
                    <a:lnTo>
                      <a:pt x="3296" y="2085"/>
                    </a:lnTo>
                    <a:lnTo>
                      <a:pt x="3303" y="2081"/>
                    </a:lnTo>
                    <a:lnTo>
                      <a:pt x="3309" y="2078"/>
                    </a:lnTo>
                    <a:lnTo>
                      <a:pt x="3315" y="2076"/>
                    </a:lnTo>
                    <a:lnTo>
                      <a:pt x="3333" y="2072"/>
                    </a:lnTo>
                    <a:lnTo>
                      <a:pt x="3349" y="2069"/>
                    </a:lnTo>
                    <a:lnTo>
                      <a:pt x="3355" y="2067"/>
                    </a:lnTo>
                    <a:lnTo>
                      <a:pt x="3360" y="2064"/>
                    </a:lnTo>
                    <a:lnTo>
                      <a:pt x="3364" y="2061"/>
                    </a:lnTo>
                    <a:lnTo>
                      <a:pt x="3365" y="2057"/>
                    </a:lnTo>
                    <a:lnTo>
                      <a:pt x="3364" y="2052"/>
                    </a:lnTo>
                    <a:lnTo>
                      <a:pt x="3360" y="2047"/>
                    </a:lnTo>
                    <a:lnTo>
                      <a:pt x="3354" y="2041"/>
                    </a:lnTo>
                    <a:lnTo>
                      <a:pt x="3343" y="2032"/>
                    </a:lnTo>
                    <a:lnTo>
                      <a:pt x="3328" y="2024"/>
                    </a:lnTo>
                    <a:lnTo>
                      <a:pt x="3309" y="2012"/>
                    </a:lnTo>
                    <a:lnTo>
                      <a:pt x="3285" y="2001"/>
                    </a:lnTo>
                    <a:lnTo>
                      <a:pt x="3257" y="1987"/>
                    </a:lnTo>
                    <a:lnTo>
                      <a:pt x="3245" y="1989"/>
                    </a:lnTo>
                    <a:lnTo>
                      <a:pt x="3218" y="1991"/>
                    </a:lnTo>
                    <a:lnTo>
                      <a:pt x="3198" y="1991"/>
                    </a:lnTo>
                    <a:lnTo>
                      <a:pt x="3177" y="1990"/>
                    </a:lnTo>
                    <a:lnTo>
                      <a:pt x="3152" y="1986"/>
                    </a:lnTo>
                    <a:lnTo>
                      <a:pt x="3127" y="1981"/>
                    </a:lnTo>
                    <a:lnTo>
                      <a:pt x="3113" y="1977"/>
                    </a:lnTo>
                    <a:lnTo>
                      <a:pt x="3099" y="1972"/>
                    </a:lnTo>
                    <a:lnTo>
                      <a:pt x="3086" y="1966"/>
                    </a:lnTo>
                    <a:lnTo>
                      <a:pt x="3072" y="1960"/>
                    </a:lnTo>
                    <a:lnTo>
                      <a:pt x="3058" y="1952"/>
                    </a:lnTo>
                    <a:lnTo>
                      <a:pt x="3046" y="1945"/>
                    </a:lnTo>
                    <a:lnTo>
                      <a:pt x="3032" y="1935"/>
                    </a:lnTo>
                    <a:lnTo>
                      <a:pt x="3018" y="1924"/>
                    </a:lnTo>
                    <a:lnTo>
                      <a:pt x="3006" y="1912"/>
                    </a:lnTo>
                    <a:lnTo>
                      <a:pt x="2993" y="1899"/>
                    </a:lnTo>
                    <a:lnTo>
                      <a:pt x="2981" y="1885"/>
                    </a:lnTo>
                    <a:lnTo>
                      <a:pt x="2970" y="1869"/>
                    </a:lnTo>
                    <a:lnTo>
                      <a:pt x="2958" y="1851"/>
                    </a:lnTo>
                    <a:lnTo>
                      <a:pt x="2948" y="1833"/>
                    </a:lnTo>
                    <a:lnTo>
                      <a:pt x="2938" y="1811"/>
                    </a:lnTo>
                    <a:lnTo>
                      <a:pt x="2930" y="1789"/>
                    </a:lnTo>
                    <a:lnTo>
                      <a:pt x="2932" y="1783"/>
                    </a:lnTo>
                    <a:lnTo>
                      <a:pt x="2940" y="1768"/>
                    </a:lnTo>
                    <a:lnTo>
                      <a:pt x="2948" y="1759"/>
                    </a:lnTo>
                    <a:lnTo>
                      <a:pt x="2960" y="1749"/>
                    </a:lnTo>
                    <a:lnTo>
                      <a:pt x="2966" y="1745"/>
                    </a:lnTo>
                    <a:lnTo>
                      <a:pt x="2975" y="1741"/>
                    </a:lnTo>
                    <a:lnTo>
                      <a:pt x="2983" y="1738"/>
                    </a:lnTo>
                    <a:lnTo>
                      <a:pt x="2995" y="1735"/>
                    </a:lnTo>
                    <a:lnTo>
                      <a:pt x="2999" y="1733"/>
                    </a:lnTo>
                    <a:lnTo>
                      <a:pt x="3003" y="1732"/>
                    </a:lnTo>
                    <a:lnTo>
                      <a:pt x="3006" y="1730"/>
                    </a:lnTo>
                    <a:lnTo>
                      <a:pt x="3007" y="1728"/>
                    </a:lnTo>
                    <a:lnTo>
                      <a:pt x="3008" y="1725"/>
                    </a:lnTo>
                    <a:lnTo>
                      <a:pt x="3008" y="1723"/>
                    </a:lnTo>
                    <a:lnTo>
                      <a:pt x="3007" y="1720"/>
                    </a:lnTo>
                    <a:lnTo>
                      <a:pt x="3004" y="1718"/>
                    </a:lnTo>
                    <a:lnTo>
                      <a:pt x="2998" y="1713"/>
                    </a:lnTo>
                    <a:lnTo>
                      <a:pt x="2990" y="1707"/>
                    </a:lnTo>
                    <a:lnTo>
                      <a:pt x="2978" y="1700"/>
                    </a:lnTo>
                    <a:lnTo>
                      <a:pt x="2965" y="1694"/>
                    </a:lnTo>
                    <a:lnTo>
                      <a:pt x="2935" y="1682"/>
                    </a:lnTo>
                    <a:lnTo>
                      <a:pt x="2902" y="1670"/>
                    </a:lnTo>
                    <a:lnTo>
                      <a:pt x="2872" y="1659"/>
                    </a:lnTo>
                    <a:lnTo>
                      <a:pt x="2846" y="1650"/>
                    </a:lnTo>
                    <a:lnTo>
                      <a:pt x="2834" y="1648"/>
                    </a:lnTo>
                    <a:lnTo>
                      <a:pt x="2821" y="1647"/>
                    </a:lnTo>
                    <a:lnTo>
                      <a:pt x="2806" y="1647"/>
                    </a:lnTo>
                    <a:lnTo>
                      <a:pt x="2790" y="1648"/>
                    </a:lnTo>
                    <a:lnTo>
                      <a:pt x="2772" y="1649"/>
                    </a:lnTo>
                    <a:lnTo>
                      <a:pt x="2754" y="1649"/>
                    </a:lnTo>
                    <a:lnTo>
                      <a:pt x="2735" y="1649"/>
                    </a:lnTo>
                    <a:lnTo>
                      <a:pt x="2715" y="1647"/>
                    </a:lnTo>
                    <a:lnTo>
                      <a:pt x="2695" y="1643"/>
                    </a:lnTo>
                    <a:lnTo>
                      <a:pt x="2675" y="1637"/>
                    </a:lnTo>
                    <a:lnTo>
                      <a:pt x="2664" y="1633"/>
                    </a:lnTo>
                    <a:lnTo>
                      <a:pt x="2654" y="1628"/>
                    </a:lnTo>
                    <a:lnTo>
                      <a:pt x="2644" y="1622"/>
                    </a:lnTo>
                    <a:lnTo>
                      <a:pt x="2634" y="1614"/>
                    </a:lnTo>
                    <a:lnTo>
                      <a:pt x="2623" y="1607"/>
                    </a:lnTo>
                    <a:lnTo>
                      <a:pt x="2613" y="1598"/>
                    </a:lnTo>
                    <a:lnTo>
                      <a:pt x="2603" y="1588"/>
                    </a:lnTo>
                    <a:lnTo>
                      <a:pt x="2593" y="1577"/>
                    </a:lnTo>
                    <a:lnTo>
                      <a:pt x="2583" y="1563"/>
                    </a:lnTo>
                    <a:lnTo>
                      <a:pt x="2574" y="1549"/>
                    </a:lnTo>
                    <a:lnTo>
                      <a:pt x="2564" y="1534"/>
                    </a:lnTo>
                    <a:lnTo>
                      <a:pt x="2554" y="1517"/>
                    </a:lnTo>
                    <a:lnTo>
                      <a:pt x="2553" y="1504"/>
                    </a:lnTo>
                    <a:lnTo>
                      <a:pt x="2553" y="1473"/>
                    </a:lnTo>
                    <a:lnTo>
                      <a:pt x="2554" y="1464"/>
                    </a:lnTo>
                    <a:lnTo>
                      <a:pt x="2555" y="1456"/>
                    </a:lnTo>
                    <a:lnTo>
                      <a:pt x="2558" y="1448"/>
                    </a:lnTo>
                    <a:lnTo>
                      <a:pt x="2560" y="1441"/>
                    </a:lnTo>
                    <a:lnTo>
                      <a:pt x="2565" y="1433"/>
                    </a:lnTo>
                    <a:lnTo>
                      <a:pt x="2570" y="1427"/>
                    </a:lnTo>
                    <a:lnTo>
                      <a:pt x="2576" y="1422"/>
                    </a:lnTo>
                    <a:lnTo>
                      <a:pt x="2584" y="1418"/>
                    </a:lnTo>
                    <a:lnTo>
                      <a:pt x="2590" y="1416"/>
                    </a:lnTo>
                    <a:lnTo>
                      <a:pt x="2593" y="1413"/>
                    </a:lnTo>
                    <a:lnTo>
                      <a:pt x="2591" y="1409"/>
                    </a:lnTo>
                    <a:lnTo>
                      <a:pt x="2589" y="1405"/>
                    </a:lnTo>
                    <a:lnTo>
                      <a:pt x="2583" y="1400"/>
                    </a:lnTo>
                    <a:lnTo>
                      <a:pt x="2574" y="1393"/>
                    </a:lnTo>
                    <a:lnTo>
                      <a:pt x="2564" y="1387"/>
                    </a:lnTo>
                    <a:lnTo>
                      <a:pt x="2550" y="1381"/>
                    </a:lnTo>
                    <a:lnTo>
                      <a:pt x="2519" y="1366"/>
                    </a:lnTo>
                    <a:lnTo>
                      <a:pt x="2482" y="1351"/>
                    </a:lnTo>
                    <a:lnTo>
                      <a:pt x="2438" y="1335"/>
                    </a:lnTo>
                    <a:lnTo>
                      <a:pt x="2392" y="1320"/>
                    </a:lnTo>
                    <a:lnTo>
                      <a:pt x="2344" y="1308"/>
                    </a:lnTo>
                    <a:lnTo>
                      <a:pt x="2302" y="1301"/>
                    </a:lnTo>
                    <a:lnTo>
                      <a:pt x="2262" y="1293"/>
                    </a:lnTo>
                    <a:lnTo>
                      <a:pt x="2226" y="1286"/>
                    </a:lnTo>
                    <a:lnTo>
                      <a:pt x="2208" y="1281"/>
                    </a:lnTo>
                    <a:lnTo>
                      <a:pt x="2192" y="1273"/>
                    </a:lnTo>
                    <a:lnTo>
                      <a:pt x="2177" y="1266"/>
                    </a:lnTo>
                    <a:lnTo>
                      <a:pt x="2163" y="1256"/>
                    </a:lnTo>
                    <a:lnTo>
                      <a:pt x="2150" y="1245"/>
                    </a:lnTo>
                    <a:lnTo>
                      <a:pt x="2137" y="1231"/>
                    </a:lnTo>
                    <a:lnTo>
                      <a:pt x="2126" y="1215"/>
                    </a:lnTo>
                    <a:lnTo>
                      <a:pt x="2115" y="1196"/>
                    </a:lnTo>
                    <a:lnTo>
                      <a:pt x="2116" y="1184"/>
                    </a:lnTo>
                    <a:lnTo>
                      <a:pt x="2120" y="1156"/>
                    </a:lnTo>
                    <a:lnTo>
                      <a:pt x="2124" y="1140"/>
                    </a:lnTo>
                    <a:lnTo>
                      <a:pt x="2127" y="1124"/>
                    </a:lnTo>
                    <a:lnTo>
                      <a:pt x="2130" y="1115"/>
                    </a:lnTo>
                    <a:lnTo>
                      <a:pt x="2132" y="1109"/>
                    </a:lnTo>
                    <a:lnTo>
                      <a:pt x="2136" y="1102"/>
                    </a:lnTo>
                    <a:lnTo>
                      <a:pt x="2140" y="1097"/>
                    </a:lnTo>
                    <a:lnTo>
                      <a:pt x="2141" y="1095"/>
                    </a:lnTo>
                    <a:lnTo>
                      <a:pt x="2142" y="1092"/>
                    </a:lnTo>
                    <a:lnTo>
                      <a:pt x="2142" y="1090"/>
                    </a:lnTo>
                    <a:lnTo>
                      <a:pt x="2141" y="1089"/>
                    </a:lnTo>
                    <a:lnTo>
                      <a:pt x="2139" y="1085"/>
                    </a:lnTo>
                    <a:lnTo>
                      <a:pt x="2134" y="1081"/>
                    </a:lnTo>
                    <a:lnTo>
                      <a:pt x="2127" y="1077"/>
                    </a:lnTo>
                    <a:lnTo>
                      <a:pt x="2119" y="1074"/>
                    </a:lnTo>
                    <a:lnTo>
                      <a:pt x="2109" y="1071"/>
                    </a:lnTo>
                    <a:lnTo>
                      <a:pt x="2097" y="1069"/>
                    </a:lnTo>
                    <a:lnTo>
                      <a:pt x="2071" y="1064"/>
                    </a:lnTo>
                    <a:lnTo>
                      <a:pt x="2045" y="1060"/>
                    </a:lnTo>
                    <a:lnTo>
                      <a:pt x="2017" y="1059"/>
                    </a:lnTo>
                    <a:lnTo>
                      <a:pt x="1991" y="1058"/>
                    </a:lnTo>
                    <a:lnTo>
                      <a:pt x="1963" y="1058"/>
                    </a:lnTo>
                    <a:lnTo>
                      <a:pt x="1925" y="1056"/>
                    </a:lnTo>
                    <a:lnTo>
                      <a:pt x="1904" y="1055"/>
                    </a:lnTo>
                    <a:lnTo>
                      <a:pt x="1881" y="1053"/>
                    </a:lnTo>
                    <a:lnTo>
                      <a:pt x="1859" y="1049"/>
                    </a:lnTo>
                    <a:lnTo>
                      <a:pt x="1835" y="1043"/>
                    </a:lnTo>
                    <a:lnTo>
                      <a:pt x="1812" y="1035"/>
                    </a:lnTo>
                    <a:lnTo>
                      <a:pt x="1789" y="1026"/>
                    </a:lnTo>
                    <a:lnTo>
                      <a:pt x="1778" y="1020"/>
                    </a:lnTo>
                    <a:lnTo>
                      <a:pt x="1768" y="1014"/>
                    </a:lnTo>
                    <a:lnTo>
                      <a:pt x="1757" y="1008"/>
                    </a:lnTo>
                    <a:lnTo>
                      <a:pt x="1748" y="999"/>
                    </a:lnTo>
                    <a:lnTo>
                      <a:pt x="1738" y="991"/>
                    </a:lnTo>
                    <a:lnTo>
                      <a:pt x="1729" y="981"/>
                    </a:lnTo>
                    <a:lnTo>
                      <a:pt x="1720" y="971"/>
                    </a:lnTo>
                    <a:lnTo>
                      <a:pt x="1713" y="961"/>
                    </a:lnTo>
                    <a:lnTo>
                      <a:pt x="1707" y="950"/>
                    </a:lnTo>
                    <a:lnTo>
                      <a:pt x="1701" y="938"/>
                    </a:lnTo>
                    <a:lnTo>
                      <a:pt x="1694" y="924"/>
                    </a:lnTo>
                    <a:lnTo>
                      <a:pt x="1691" y="909"/>
                    </a:lnTo>
                    <a:lnTo>
                      <a:pt x="1694" y="908"/>
                    </a:lnTo>
                    <a:lnTo>
                      <a:pt x="1704" y="903"/>
                    </a:lnTo>
                    <a:lnTo>
                      <a:pt x="1710" y="899"/>
                    </a:lnTo>
                    <a:lnTo>
                      <a:pt x="1717" y="894"/>
                    </a:lnTo>
                    <a:lnTo>
                      <a:pt x="1723" y="889"/>
                    </a:lnTo>
                    <a:lnTo>
                      <a:pt x="1728" y="883"/>
                    </a:lnTo>
                    <a:lnTo>
                      <a:pt x="1732" y="875"/>
                    </a:lnTo>
                    <a:lnTo>
                      <a:pt x="1734" y="868"/>
                    </a:lnTo>
                    <a:lnTo>
                      <a:pt x="1734" y="859"/>
                    </a:lnTo>
                    <a:lnTo>
                      <a:pt x="1732" y="849"/>
                    </a:lnTo>
                    <a:lnTo>
                      <a:pt x="1725" y="838"/>
                    </a:lnTo>
                    <a:lnTo>
                      <a:pt x="1717" y="827"/>
                    </a:lnTo>
                    <a:lnTo>
                      <a:pt x="1703" y="814"/>
                    </a:lnTo>
                    <a:lnTo>
                      <a:pt x="1686" y="800"/>
                    </a:lnTo>
                    <a:lnTo>
                      <a:pt x="1663" y="784"/>
                    </a:lnTo>
                    <a:lnTo>
                      <a:pt x="1643" y="770"/>
                    </a:lnTo>
                    <a:lnTo>
                      <a:pt x="1632" y="763"/>
                    </a:lnTo>
                    <a:lnTo>
                      <a:pt x="1622" y="758"/>
                    </a:lnTo>
                    <a:lnTo>
                      <a:pt x="1611" y="752"/>
                    </a:lnTo>
                    <a:lnTo>
                      <a:pt x="1598" y="748"/>
                    </a:lnTo>
                    <a:lnTo>
                      <a:pt x="1584" y="744"/>
                    </a:lnTo>
                    <a:lnTo>
                      <a:pt x="1568" y="741"/>
                    </a:lnTo>
                    <a:lnTo>
                      <a:pt x="1551" y="739"/>
                    </a:lnTo>
                    <a:lnTo>
                      <a:pt x="1530" y="738"/>
                    </a:lnTo>
                    <a:lnTo>
                      <a:pt x="1507" y="738"/>
                    </a:lnTo>
                    <a:lnTo>
                      <a:pt x="1481" y="739"/>
                    </a:lnTo>
                    <a:lnTo>
                      <a:pt x="1451" y="743"/>
                    </a:lnTo>
                    <a:lnTo>
                      <a:pt x="1419" y="747"/>
                    </a:lnTo>
                    <a:lnTo>
                      <a:pt x="1402" y="748"/>
                    </a:lnTo>
                    <a:lnTo>
                      <a:pt x="1387" y="748"/>
                    </a:lnTo>
                    <a:lnTo>
                      <a:pt x="1372" y="748"/>
                    </a:lnTo>
                    <a:lnTo>
                      <a:pt x="1357" y="748"/>
                    </a:lnTo>
                    <a:lnTo>
                      <a:pt x="1329" y="745"/>
                    </a:lnTo>
                    <a:lnTo>
                      <a:pt x="1301" y="739"/>
                    </a:lnTo>
                    <a:lnTo>
                      <a:pt x="1275" y="733"/>
                    </a:lnTo>
                    <a:lnTo>
                      <a:pt x="1251" y="724"/>
                    </a:lnTo>
                    <a:lnTo>
                      <a:pt x="1231" y="714"/>
                    </a:lnTo>
                    <a:lnTo>
                      <a:pt x="1213" y="704"/>
                    </a:lnTo>
                    <a:lnTo>
                      <a:pt x="1198" y="693"/>
                    </a:lnTo>
                    <a:lnTo>
                      <a:pt x="1185" y="682"/>
                    </a:lnTo>
                    <a:lnTo>
                      <a:pt x="1180" y="676"/>
                    </a:lnTo>
                    <a:lnTo>
                      <a:pt x="1176" y="671"/>
                    </a:lnTo>
                    <a:lnTo>
                      <a:pt x="1174" y="664"/>
                    </a:lnTo>
                    <a:lnTo>
                      <a:pt x="1171" y="659"/>
                    </a:lnTo>
                    <a:lnTo>
                      <a:pt x="1170" y="654"/>
                    </a:lnTo>
                    <a:lnTo>
                      <a:pt x="1170" y="649"/>
                    </a:lnTo>
                    <a:lnTo>
                      <a:pt x="1171" y="646"/>
                    </a:lnTo>
                    <a:lnTo>
                      <a:pt x="1174" y="641"/>
                    </a:lnTo>
                    <a:lnTo>
                      <a:pt x="1178" y="637"/>
                    </a:lnTo>
                    <a:lnTo>
                      <a:pt x="1183" y="633"/>
                    </a:lnTo>
                    <a:lnTo>
                      <a:pt x="1189" y="631"/>
                    </a:lnTo>
                    <a:lnTo>
                      <a:pt x="1196" y="628"/>
                    </a:lnTo>
                    <a:lnTo>
                      <a:pt x="1201" y="624"/>
                    </a:lnTo>
                    <a:lnTo>
                      <a:pt x="1213" y="616"/>
                    </a:lnTo>
                    <a:lnTo>
                      <a:pt x="1218" y="609"/>
                    </a:lnTo>
                    <a:lnTo>
                      <a:pt x="1221" y="601"/>
                    </a:lnTo>
                    <a:lnTo>
                      <a:pt x="1221" y="597"/>
                    </a:lnTo>
                    <a:lnTo>
                      <a:pt x="1221" y="592"/>
                    </a:lnTo>
                    <a:lnTo>
                      <a:pt x="1221" y="587"/>
                    </a:lnTo>
                    <a:lnTo>
                      <a:pt x="1219" y="582"/>
                    </a:lnTo>
                    <a:lnTo>
                      <a:pt x="1216" y="577"/>
                    </a:lnTo>
                    <a:lnTo>
                      <a:pt x="1213" y="571"/>
                    </a:lnTo>
                    <a:lnTo>
                      <a:pt x="1206" y="565"/>
                    </a:lnTo>
                    <a:lnTo>
                      <a:pt x="1200" y="558"/>
                    </a:lnTo>
                    <a:lnTo>
                      <a:pt x="1191" y="552"/>
                    </a:lnTo>
                    <a:lnTo>
                      <a:pt x="1180" y="546"/>
                    </a:lnTo>
                    <a:lnTo>
                      <a:pt x="1169" y="538"/>
                    </a:lnTo>
                    <a:lnTo>
                      <a:pt x="1154" y="532"/>
                    </a:lnTo>
                    <a:lnTo>
                      <a:pt x="1138" y="525"/>
                    </a:lnTo>
                    <a:lnTo>
                      <a:pt x="1119" y="517"/>
                    </a:lnTo>
                    <a:lnTo>
                      <a:pt x="1098" y="510"/>
                    </a:lnTo>
                    <a:lnTo>
                      <a:pt x="1075" y="502"/>
                    </a:lnTo>
                    <a:lnTo>
                      <a:pt x="1020" y="486"/>
                    </a:lnTo>
                    <a:lnTo>
                      <a:pt x="954" y="470"/>
                    </a:lnTo>
                    <a:lnTo>
                      <a:pt x="934" y="462"/>
                    </a:lnTo>
                    <a:lnTo>
                      <a:pt x="879" y="442"/>
                    </a:lnTo>
                    <a:lnTo>
                      <a:pt x="800" y="411"/>
                    </a:lnTo>
                    <a:lnTo>
                      <a:pt x="701" y="370"/>
                    </a:lnTo>
                    <a:lnTo>
                      <a:pt x="646" y="347"/>
                    </a:lnTo>
                    <a:lnTo>
                      <a:pt x="591" y="321"/>
                    </a:lnTo>
                    <a:lnTo>
                      <a:pt x="535" y="295"/>
                    </a:lnTo>
                    <a:lnTo>
                      <a:pt x="479" y="267"/>
                    </a:lnTo>
                    <a:lnTo>
                      <a:pt x="424" y="239"/>
                    </a:lnTo>
                    <a:lnTo>
                      <a:pt x="372" y="209"/>
                    </a:lnTo>
                    <a:lnTo>
                      <a:pt x="347" y="194"/>
                    </a:lnTo>
                    <a:lnTo>
                      <a:pt x="322" y="179"/>
                    </a:lnTo>
                    <a:lnTo>
                      <a:pt x="299" y="164"/>
                    </a:lnTo>
                    <a:lnTo>
                      <a:pt x="277" y="149"/>
                    </a:lnTo>
                    <a:lnTo>
                      <a:pt x="234" y="120"/>
                    </a:lnTo>
                    <a:lnTo>
                      <a:pt x="193" y="95"/>
                    </a:lnTo>
                    <a:lnTo>
                      <a:pt x="153" y="73"/>
                    </a:lnTo>
                    <a:lnTo>
                      <a:pt x="116" y="53"/>
                    </a:lnTo>
                    <a:lnTo>
                      <a:pt x="52" y="23"/>
                    </a:lnTo>
                    <a:lnTo>
                      <a:pt x="11" y="5"/>
                    </a:lnTo>
                    <a:lnTo>
                      <a:pt x="1" y="2"/>
                    </a:lnTo>
                    <a:lnTo>
                      <a:pt x="0" y="0"/>
                    </a:lnTo>
                    <a:lnTo>
                      <a:pt x="7" y="2"/>
                    </a:lnTo>
                    <a:lnTo>
                      <a:pt x="23" y="8"/>
                    </a:lnTo>
                    <a:lnTo>
                      <a:pt x="92" y="27"/>
                    </a:lnTo>
                    <a:lnTo>
                      <a:pt x="213" y="59"/>
                    </a:lnTo>
                    <a:lnTo>
                      <a:pt x="287" y="79"/>
                    </a:lnTo>
                    <a:lnTo>
                      <a:pt x="360" y="96"/>
                    </a:lnTo>
                    <a:lnTo>
                      <a:pt x="431" y="115"/>
                    </a:lnTo>
                    <a:lnTo>
                      <a:pt x="500" y="131"/>
                    </a:lnTo>
                    <a:lnTo>
                      <a:pt x="567" y="148"/>
                    </a:lnTo>
                    <a:lnTo>
                      <a:pt x="634" y="163"/>
                    </a:lnTo>
                    <a:lnTo>
                      <a:pt x="696" y="178"/>
                    </a:lnTo>
                    <a:lnTo>
                      <a:pt x="756" y="191"/>
                    </a:lnTo>
                    <a:lnTo>
                      <a:pt x="813" y="205"/>
                    </a:lnTo>
                    <a:lnTo>
                      <a:pt x="868" y="216"/>
                    </a:lnTo>
                    <a:lnTo>
                      <a:pt x="919" y="229"/>
                    </a:lnTo>
                    <a:lnTo>
                      <a:pt x="967" y="239"/>
                    </a:lnTo>
                    <a:lnTo>
                      <a:pt x="1012" y="249"/>
                    </a:lnTo>
                    <a:lnTo>
                      <a:pt x="1053" y="257"/>
                    </a:lnTo>
                    <a:lnTo>
                      <a:pt x="1089" y="265"/>
                    </a:lnTo>
                    <a:lnTo>
                      <a:pt x="1122" y="272"/>
                    </a:lnTo>
                    <a:lnTo>
                      <a:pt x="1183" y="286"/>
                    </a:lnTo>
                    <a:lnTo>
                      <a:pt x="1245" y="302"/>
                    </a:lnTo>
                    <a:lnTo>
                      <a:pt x="1307" y="321"/>
                    </a:lnTo>
                    <a:lnTo>
                      <a:pt x="1372" y="342"/>
                    </a:lnTo>
                    <a:lnTo>
                      <a:pt x="1437" y="365"/>
                    </a:lnTo>
                    <a:lnTo>
                      <a:pt x="1503" y="390"/>
                    </a:lnTo>
                    <a:lnTo>
                      <a:pt x="1571" y="416"/>
                    </a:lnTo>
                    <a:lnTo>
                      <a:pt x="1641" y="445"/>
                    </a:lnTo>
                    <a:lnTo>
                      <a:pt x="1679" y="463"/>
                    </a:lnTo>
                    <a:lnTo>
                      <a:pt x="1724" y="487"/>
                    </a:lnTo>
                    <a:lnTo>
                      <a:pt x="1777" y="515"/>
                    </a:lnTo>
                    <a:lnTo>
                      <a:pt x="1834" y="545"/>
                    </a:lnTo>
                    <a:lnTo>
                      <a:pt x="1895" y="578"/>
                    </a:lnTo>
                    <a:lnTo>
                      <a:pt x="1960" y="614"/>
                    </a:lnTo>
                    <a:lnTo>
                      <a:pt x="2026" y="651"/>
                    </a:lnTo>
                    <a:lnTo>
                      <a:pt x="2094" y="689"/>
                    </a:lnTo>
                    <a:lnTo>
                      <a:pt x="2160" y="727"/>
                    </a:lnTo>
                    <a:lnTo>
                      <a:pt x="2226" y="763"/>
                    </a:lnTo>
                    <a:lnTo>
                      <a:pt x="2289" y="799"/>
                    </a:lnTo>
                    <a:lnTo>
                      <a:pt x="2349" y="832"/>
                    </a:lnTo>
                    <a:lnTo>
                      <a:pt x="2406" y="863"/>
                    </a:lnTo>
                    <a:lnTo>
                      <a:pt x="2455" y="889"/>
                    </a:lnTo>
                    <a:lnTo>
                      <a:pt x="2499" y="911"/>
                    </a:lnTo>
                    <a:lnTo>
                      <a:pt x="2535" y="929"/>
                    </a:lnTo>
                    <a:lnTo>
                      <a:pt x="2603" y="964"/>
                    </a:lnTo>
                    <a:lnTo>
                      <a:pt x="2683" y="1006"/>
                    </a:lnTo>
                    <a:lnTo>
                      <a:pt x="2769" y="1055"/>
                    </a:lnTo>
                    <a:lnTo>
                      <a:pt x="2855" y="1106"/>
                    </a:lnTo>
                    <a:lnTo>
                      <a:pt x="2897" y="1132"/>
                    </a:lnTo>
                    <a:lnTo>
                      <a:pt x="2938" y="1159"/>
                    </a:lnTo>
                    <a:lnTo>
                      <a:pt x="2977" y="1185"/>
                    </a:lnTo>
                    <a:lnTo>
                      <a:pt x="3012" y="1210"/>
                    </a:lnTo>
                    <a:lnTo>
                      <a:pt x="3044" y="1234"/>
                    </a:lnTo>
                    <a:lnTo>
                      <a:pt x="3072" y="1256"/>
                    </a:lnTo>
                    <a:lnTo>
                      <a:pt x="3096" y="1276"/>
                    </a:lnTo>
                    <a:lnTo>
                      <a:pt x="3113" y="1295"/>
                    </a:lnTo>
                    <a:lnTo>
                      <a:pt x="3133" y="1316"/>
                    </a:lnTo>
                    <a:lnTo>
                      <a:pt x="3159" y="1343"/>
                    </a:lnTo>
                    <a:lnTo>
                      <a:pt x="3193" y="1375"/>
                    </a:lnTo>
                    <a:lnTo>
                      <a:pt x="3232" y="1412"/>
                    </a:lnTo>
                    <a:lnTo>
                      <a:pt x="3321" y="1493"/>
                    </a:lnTo>
                    <a:lnTo>
                      <a:pt x="3421" y="1582"/>
                    </a:lnTo>
                    <a:lnTo>
                      <a:pt x="3524" y="1669"/>
                    </a:lnTo>
                    <a:lnTo>
                      <a:pt x="3618" y="1748"/>
                    </a:lnTo>
                    <a:lnTo>
                      <a:pt x="3662" y="1783"/>
                    </a:lnTo>
                    <a:lnTo>
                      <a:pt x="3701" y="1811"/>
                    </a:lnTo>
                    <a:lnTo>
                      <a:pt x="3733" y="1836"/>
                    </a:lnTo>
                    <a:lnTo>
                      <a:pt x="3761" y="1854"/>
                    </a:lnTo>
                    <a:lnTo>
                      <a:pt x="3811" y="1885"/>
                    </a:lnTo>
                    <a:lnTo>
                      <a:pt x="3872" y="1924"/>
                    </a:lnTo>
                    <a:lnTo>
                      <a:pt x="3905" y="1945"/>
                    </a:lnTo>
                    <a:lnTo>
                      <a:pt x="3940" y="1970"/>
                    </a:lnTo>
                    <a:lnTo>
                      <a:pt x="3978" y="1995"/>
                    </a:lnTo>
                    <a:lnTo>
                      <a:pt x="4015" y="2024"/>
                    </a:lnTo>
                    <a:lnTo>
                      <a:pt x="4055" y="2054"/>
                    </a:lnTo>
                    <a:lnTo>
                      <a:pt x="4094" y="2085"/>
                    </a:lnTo>
                    <a:lnTo>
                      <a:pt x="4134" y="2120"/>
                    </a:lnTo>
                    <a:lnTo>
                      <a:pt x="4172" y="2156"/>
                    </a:lnTo>
                    <a:lnTo>
                      <a:pt x="4212" y="2195"/>
                    </a:lnTo>
                    <a:lnTo>
                      <a:pt x="4250" y="2235"/>
                    </a:lnTo>
                    <a:lnTo>
                      <a:pt x="4287" y="2278"/>
                    </a:lnTo>
                    <a:lnTo>
                      <a:pt x="4323" y="2323"/>
                    </a:lnTo>
                    <a:lnTo>
                      <a:pt x="4361" y="2373"/>
                    </a:lnTo>
                    <a:lnTo>
                      <a:pt x="4403" y="2430"/>
                    </a:lnTo>
                    <a:lnTo>
                      <a:pt x="4448" y="2494"/>
                    </a:lnTo>
                    <a:lnTo>
                      <a:pt x="4497" y="2565"/>
                    </a:lnTo>
                    <a:lnTo>
                      <a:pt x="4548" y="2643"/>
                    </a:lnTo>
                    <a:lnTo>
                      <a:pt x="4602" y="2724"/>
                    </a:lnTo>
                    <a:lnTo>
                      <a:pt x="4655" y="2811"/>
                    </a:lnTo>
                    <a:lnTo>
                      <a:pt x="4710" y="2901"/>
                    </a:lnTo>
                    <a:lnTo>
                      <a:pt x="4765" y="2993"/>
                    </a:lnTo>
                    <a:lnTo>
                      <a:pt x="4819" y="3088"/>
                    </a:lnTo>
                    <a:lnTo>
                      <a:pt x="4872" y="3186"/>
                    </a:lnTo>
                    <a:lnTo>
                      <a:pt x="4922" y="3283"/>
                    </a:lnTo>
                    <a:lnTo>
                      <a:pt x="4947" y="3332"/>
                    </a:lnTo>
                    <a:lnTo>
                      <a:pt x="4971" y="3380"/>
                    </a:lnTo>
                    <a:lnTo>
                      <a:pt x="4994" y="3429"/>
                    </a:lnTo>
                    <a:lnTo>
                      <a:pt x="5016" y="3478"/>
                    </a:lnTo>
                    <a:lnTo>
                      <a:pt x="5037" y="3525"/>
                    </a:lnTo>
                    <a:lnTo>
                      <a:pt x="5057" y="3574"/>
                    </a:lnTo>
                    <a:lnTo>
                      <a:pt x="5076" y="3620"/>
                    </a:lnTo>
                    <a:lnTo>
                      <a:pt x="5095" y="3667"/>
                    </a:lnTo>
                    <a:lnTo>
                      <a:pt x="5107" y="3705"/>
                    </a:lnTo>
                    <a:lnTo>
                      <a:pt x="5118" y="3738"/>
                    </a:lnTo>
                    <a:lnTo>
                      <a:pt x="5126" y="3768"/>
                    </a:lnTo>
                    <a:lnTo>
                      <a:pt x="5132" y="3796"/>
                    </a:lnTo>
                    <a:lnTo>
                      <a:pt x="5136" y="3820"/>
                    </a:lnTo>
                    <a:lnTo>
                      <a:pt x="5137" y="3840"/>
                    </a:lnTo>
                    <a:lnTo>
                      <a:pt x="5137" y="3858"/>
                    </a:lnTo>
                    <a:lnTo>
                      <a:pt x="5135" y="3873"/>
                    </a:lnTo>
                    <a:lnTo>
                      <a:pt x="5131" y="3885"/>
                    </a:lnTo>
                    <a:lnTo>
                      <a:pt x="5125" y="3895"/>
                    </a:lnTo>
                    <a:lnTo>
                      <a:pt x="5117" y="3901"/>
                    </a:lnTo>
                    <a:lnTo>
                      <a:pt x="5107" y="3905"/>
                    </a:lnTo>
                    <a:lnTo>
                      <a:pt x="5096" y="3906"/>
                    </a:lnTo>
                    <a:lnTo>
                      <a:pt x="5083" y="3906"/>
                    </a:lnTo>
                    <a:lnTo>
                      <a:pt x="5068" y="3902"/>
                    </a:lnTo>
                    <a:lnTo>
                      <a:pt x="5053" y="3897"/>
                    </a:lnTo>
                    <a:lnTo>
                      <a:pt x="5036" y="3890"/>
                    </a:lnTo>
                    <a:lnTo>
                      <a:pt x="5018" y="3880"/>
                    </a:lnTo>
                    <a:lnTo>
                      <a:pt x="5000" y="3868"/>
                    </a:lnTo>
                    <a:lnTo>
                      <a:pt x="4979" y="3855"/>
                    </a:lnTo>
                    <a:lnTo>
                      <a:pt x="4957" y="3840"/>
                    </a:lnTo>
                    <a:lnTo>
                      <a:pt x="4935" y="3822"/>
                    </a:lnTo>
                    <a:lnTo>
                      <a:pt x="4912" y="3803"/>
                    </a:lnTo>
                    <a:lnTo>
                      <a:pt x="4889" y="3783"/>
                    </a:lnTo>
                    <a:lnTo>
                      <a:pt x="4839" y="3740"/>
                    </a:lnTo>
                    <a:lnTo>
                      <a:pt x="4786" y="3690"/>
                    </a:lnTo>
                    <a:lnTo>
                      <a:pt x="4734" y="3636"/>
                    </a:lnTo>
                    <a:lnTo>
                      <a:pt x="4679" y="3579"/>
                    </a:lnTo>
                    <a:close/>
                  </a:path>
                </a:pathLst>
              </a:custGeom>
              <a:solidFill>
                <a:srgbClr val="007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58" name="Freeform 101">
                <a:extLst>
                  <a:ext uri="{FF2B5EF4-FFF2-40B4-BE49-F238E27FC236}">
                    <a16:creationId xmlns:a16="http://schemas.microsoft.com/office/drawing/2014/main" xmlns="" id="{B3EEE3D6-3CBF-BC96-E52D-B30D4CAB6491}"/>
                  </a:ext>
                </a:extLst>
              </p:cNvPr>
              <p:cNvSpPr>
                <a:spLocks/>
              </p:cNvSpPr>
              <p:nvPr/>
            </p:nvSpPr>
            <p:spPr bwMode="auto">
              <a:xfrm>
                <a:off x="1178" y="1179"/>
                <a:ext cx="1028" cy="782"/>
              </a:xfrm>
              <a:custGeom>
                <a:avLst/>
                <a:gdLst>
                  <a:gd name="T0" fmla="*/ 0 w 5137"/>
                  <a:gd name="T1" fmla="*/ 0 h 3906"/>
                  <a:gd name="T2" fmla="*/ 0 w 5137"/>
                  <a:gd name="T3" fmla="*/ 0 h 3906"/>
                  <a:gd name="T4" fmla="*/ 0 w 5137"/>
                  <a:gd name="T5" fmla="*/ 0 h 3906"/>
                  <a:gd name="T6" fmla="*/ 0 w 5137"/>
                  <a:gd name="T7" fmla="*/ 0 h 3906"/>
                  <a:gd name="T8" fmla="*/ 0 w 5137"/>
                  <a:gd name="T9" fmla="*/ 0 h 3906"/>
                  <a:gd name="T10" fmla="*/ 0 w 5137"/>
                  <a:gd name="T11" fmla="*/ 0 h 3906"/>
                  <a:gd name="T12" fmla="*/ 0 w 5137"/>
                  <a:gd name="T13" fmla="*/ 0 h 3906"/>
                  <a:gd name="T14" fmla="*/ 0 w 5137"/>
                  <a:gd name="T15" fmla="*/ 0 h 3906"/>
                  <a:gd name="T16" fmla="*/ 0 w 5137"/>
                  <a:gd name="T17" fmla="*/ 0 h 3906"/>
                  <a:gd name="T18" fmla="*/ 0 w 5137"/>
                  <a:gd name="T19" fmla="*/ 0 h 3906"/>
                  <a:gd name="T20" fmla="*/ 0 w 5137"/>
                  <a:gd name="T21" fmla="*/ 0 h 3906"/>
                  <a:gd name="T22" fmla="*/ 0 w 5137"/>
                  <a:gd name="T23" fmla="*/ 0 h 3906"/>
                  <a:gd name="T24" fmla="*/ 0 w 5137"/>
                  <a:gd name="T25" fmla="*/ 0 h 3906"/>
                  <a:gd name="T26" fmla="*/ 0 w 5137"/>
                  <a:gd name="T27" fmla="*/ 0 h 3906"/>
                  <a:gd name="T28" fmla="*/ 0 w 5137"/>
                  <a:gd name="T29" fmla="*/ 0 h 3906"/>
                  <a:gd name="T30" fmla="*/ 0 w 5137"/>
                  <a:gd name="T31" fmla="*/ 0 h 3906"/>
                  <a:gd name="T32" fmla="*/ 0 w 5137"/>
                  <a:gd name="T33" fmla="*/ 0 h 3906"/>
                  <a:gd name="T34" fmla="*/ 0 w 5137"/>
                  <a:gd name="T35" fmla="*/ 0 h 3906"/>
                  <a:gd name="T36" fmla="*/ 0 w 5137"/>
                  <a:gd name="T37" fmla="*/ 0 h 3906"/>
                  <a:gd name="T38" fmla="*/ 0 w 5137"/>
                  <a:gd name="T39" fmla="*/ 0 h 3906"/>
                  <a:gd name="T40" fmla="*/ 0 w 5137"/>
                  <a:gd name="T41" fmla="*/ 0 h 3906"/>
                  <a:gd name="T42" fmla="*/ 0 w 5137"/>
                  <a:gd name="T43" fmla="*/ 0 h 3906"/>
                  <a:gd name="T44" fmla="*/ 0 w 5137"/>
                  <a:gd name="T45" fmla="*/ 0 h 3906"/>
                  <a:gd name="T46" fmla="*/ 0 w 5137"/>
                  <a:gd name="T47" fmla="*/ 0 h 3906"/>
                  <a:gd name="T48" fmla="*/ 0 w 5137"/>
                  <a:gd name="T49" fmla="*/ 0 h 3906"/>
                  <a:gd name="T50" fmla="*/ 0 w 5137"/>
                  <a:gd name="T51" fmla="*/ 0 h 3906"/>
                  <a:gd name="T52" fmla="*/ 0 w 5137"/>
                  <a:gd name="T53" fmla="*/ 0 h 3906"/>
                  <a:gd name="T54" fmla="*/ 0 w 5137"/>
                  <a:gd name="T55" fmla="*/ 0 h 3906"/>
                  <a:gd name="T56" fmla="*/ 0 w 5137"/>
                  <a:gd name="T57" fmla="*/ 0 h 3906"/>
                  <a:gd name="T58" fmla="*/ 0 w 5137"/>
                  <a:gd name="T59" fmla="*/ 0 h 3906"/>
                  <a:gd name="T60" fmla="*/ 0 w 5137"/>
                  <a:gd name="T61" fmla="*/ 0 h 3906"/>
                  <a:gd name="T62" fmla="*/ 0 w 5137"/>
                  <a:gd name="T63" fmla="*/ 0 h 3906"/>
                  <a:gd name="T64" fmla="*/ 0 w 5137"/>
                  <a:gd name="T65" fmla="*/ 0 h 3906"/>
                  <a:gd name="T66" fmla="*/ 0 w 5137"/>
                  <a:gd name="T67" fmla="*/ 0 h 3906"/>
                  <a:gd name="T68" fmla="*/ 0 w 5137"/>
                  <a:gd name="T69" fmla="*/ 0 h 3906"/>
                  <a:gd name="T70" fmla="*/ 0 w 5137"/>
                  <a:gd name="T71" fmla="*/ 0 h 3906"/>
                  <a:gd name="T72" fmla="*/ 0 w 5137"/>
                  <a:gd name="T73" fmla="*/ 0 h 3906"/>
                  <a:gd name="T74" fmla="*/ 0 w 5137"/>
                  <a:gd name="T75" fmla="*/ 0 h 3906"/>
                  <a:gd name="T76" fmla="*/ 0 w 5137"/>
                  <a:gd name="T77" fmla="*/ 0 h 3906"/>
                  <a:gd name="T78" fmla="*/ 0 w 5137"/>
                  <a:gd name="T79" fmla="*/ 0 h 3906"/>
                  <a:gd name="T80" fmla="*/ 0 w 5137"/>
                  <a:gd name="T81" fmla="*/ 0 h 3906"/>
                  <a:gd name="T82" fmla="*/ 0 w 5137"/>
                  <a:gd name="T83" fmla="*/ 0 h 3906"/>
                  <a:gd name="T84" fmla="*/ 0 w 5137"/>
                  <a:gd name="T85" fmla="*/ 0 h 3906"/>
                  <a:gd name="T86" fmla="*/ 0 w 5137"/>
                  <a:gd name="T87" fmla="*/ 0 h 3906"/>
                  <a:gd name="T88" fmla="*/ 0 w 5137"/>
                  <a:gd name="T89" fmla="*/ 0 h 3906"/>
                  <a:gd name="T90" fmla="*/ 0 w 5137"/>
                  <a:gd name="T91" fmla="*/ 0 h 3906"/>
                  <a:gd name="T92" fmla="*/ 0 w 5137"/>
                  <a:gd name="T93" fmla="*/ 0 h 3906"/>
                  <a:gd name="T94" fmla="*/ 0 w 5137"/>
                  <a:gd name="T95" fmla="*/ 0 h 3906"/>
                  <a:gd name="T96" fmla="*/ 0 w 5137"/>
                  <a:gd name="T97" fmla="*/ 0 h 3906"/>
                  <a:gd name="T98" fmla="*/ 0 w 5137"/>
                  <a:gd name="T99" fmla="*/ 0 h 3906"/>
                  <a:gd name="T100" fmla="*/ 0 w 5137"/>
                  <a:gd name="T101" fmla="*/ 0 h 3906"/>
                  <a:gd name="T102" fmla="*/ 0 w 5137"/>
                  <a:gd name="T103" fmla="*/ 0 h 3906"/>
                  <a:gd name="T104" fmla="*/ 0 w 5137"/>
                  <a:gd name="T105" fmla="*/ 0 h 3906"/>
                  <a:gd name="T106" fmla="*/ 0 w 5137"/>
                  <a:gd name="T107" fmla="*/ 0 h 3906"/>
                  <a:gd name="T108" fmla="*/ 0 w 5137"/>
                  <a:gd name="T109" fmla="*/ 0 h 3906"/>
                  <a:gd name="T110" fmla="*/ 0 w 5137"/>
                  <a:gd name="T111" fmla="*/ 0 h 3906"/>
                  <a:gd name="T112" fmla="*/ 0 w 5137"/>
                  <a:gd name="T113" fmla="*/ 0 h 3906"/>
                  <a:gd name="T114" fmla="*/ 0 w 5137"/>
                  <a:gd name="T115" fmla="*/ 0 h 3906"/>
                  <a:gd name="T116" fmla="*/ 0 w 5137"/>
                  <a:gd name="T117" fmla="*/ 0 h 3906"/>
                  <a:gd name="T118" fmla="*/ 0 w 5137"/>
                  <a:gd name="T119" fmla="*/ 0 h 3906"/>
                  <a:gd name="T120" fmla="*/ 0 w 5137"/>
                  <a:gd name="T121" fmla="*/ 0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37"/>
                  <a:gd name="T184" fmla="*/ 0 h 3906"/>
                  <a:gd name="T185" fmla="*/ 5137 w 5137"/>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37" h="3906">
                    <a:moveTo>
                      <a:pt x="4679" y="3579"/>
                    </a:moveTo>
                    <a:lnTo>
                      <a:pt x="4662" y="3560"/>
                    </a:lnTo>
                    <a:lnTo>
                      <a:pt x="4639" y="3538"/>
                    </a:lnTo>
                    <a:lnTo>
                      <a:pt x="4612" y="3511"/>
                    </a:lnTo>
                    <a:lnTo>
                      <a:pt x="4579" y="3483"/>
                    </a:lnTo>
                    <a:lnTo>
                      <a:pt x="4543" y="3451"/>
                    </a:lnTo>
                    <a:lnTo>
                      <a:pt x="4503" y="3418"/>
                    </a:lnTo>
                    <a:lnTo>
                      <a:pt x="4461" y="3384"/>
                    </a:lnTo>
                    <a:lnTo>
                      <a:pt x="4416" y="3348"/>
                    </a:lnTo>
                    <a:lnTo>
                      <a:pt x="4370" y="3313"/>
                    </a:lnTo>
                    <a:lnTo>
                      <a:pt x="4323" y="3279"/>
                    </a:lnTo>
                    <a:lnTo>
                      <a:pt x="4276" y="3245"/>
                    </a:lnTo>
                    <a:lnTo>
                      <a:pt x="4229" y="3214"/>
                    </a:lnTo>
                    <a:lnTo>
                      <a:pt x="4182" y="3186"/>
                    </a:lnTo>
                    <a:lnTo>
                      <a:pt x="4139" y="3159"/>
                    </a:lnTo>
                    <a:lnTo>
                      <a:pt x="4116" y="3147"/>
                    </a:lnTo>
                    <a:lnTo>
                      <a:pt x="4096" y="3137"/>
                    </a:lnTo>
                    <a:lnTo>
                      <a:pt x="4076" y="3127"/>
                    </a:lnTo>
                    <a:lnTo>
                      <a:pt x="4056" y="3118"/>
                    </a:lnTo>
                    <a:lnTo>
                      <a:pt x="4019" y="3103"/>
                    </a:lnTo>
                    <a:lnTo>
                      <a:pt x="3984" y="3091"/>
                    </a:lnTo>
                    <a:lnTo>
                      <a:pt x="3953" y="3079"/>
                    </a:lnTo>
                    <a:lnTo>
                      <a:pt x="3924" y="3071"/>
                    </a:lnTo>
                    <a:lnTo>
                      <a:pt x="3874" y="3057"/>
                    </a:lnTo>
                    <a:lnTo>
                      <a:pt x="3834" y="3043"/>
                    </a:lnTo>
                    <a:lnTo>
                      <a:pt x="3818" y="3037"/>
                    </a:lnTo>
                    <a:lnTo>
                      <a:pt x="3803" y="3028"/>
                    </a:lnTo>
                    <a:lnTo>
                      <a:pt x="3797" y="3025"/>
                    </a:lnTo>
                    <a:lnTo>
                      <a:pt x="3792" y="3020"/>
                    </a:lnTo>
                    <a:lnTo>
                      <a:pt x="3786" y="3013"/>
                    </a:lnTo>
                    <a:lnTo>
                      <a:pt x="3782" y="3008"/>
                    </a:lnTo>
                    <a:lnTo>
                      <a:pt x="3777" y="3002"/>
                    </a:lnTo>
                    <a:lnTo>
                      <a:pt x="3773" y="2995"/>
                    </a:lnTo>
                    <a:lnTo>
                      <a:pt x="3769" y="2987"/>
                    </a:lnTo>
                    <a:lnTo>
                      <a:pt x="3767" y="2978"/>
                    </a:lnTo>
                    <a:lnTo>
                      <a:pt x="3763" y="2958"/>
                    </a:lnTo>
                    <a:lnTo>
                      <a:pt x="3761" y="2936"/>
                    </a:lnTo>
                    <a:lnTo>
                      <a:pt x="3759" y="2911"/>
                    </a:lnTo>
                    <a:lnTo>
                      <a:pt x="3759" y="2890"/>
                    </a:lnTo>
                    <a:lnTo>
                      <a:pt x="3761" y="2869"/>
                    </a:lnTo>
                    <a:lnTo>
                      <a:pt x="3764" y="2851"/>
                    </a:lnTo>
                    <a:lnTo>
                      <a:pt x="3768" y="2835"/>
                    </a:lnTo>
                    <a:lnTo>
                      <a:pt x="3774" y="2820"/>
                    </a:lnTo>
                    <a:lnTo>
                      <a:pt x="3782" y="2809"/>
                    </a:lnTo>
                    <a:lnTo>
                      <a:pt x="3791" y="2797"/>
                    </a:lnTo>
                    <a:lnTo>
                      <a:pt x="3796" y="2794"/>
                    </a:lnTo>
                    <a:lnTo>
                      <a:pt x="3802" y="2790"/>
                    </a:lnTo>
                    <a:lnTo>
                      <a:pt x="3807" y="2787"/>
                    </a:lnTo>
                    <a:lnTo>
                      <a:pt x="3813" y="2784"/>
                    </a:lnTo>
                    <a:lnTo>
                      <a:pt x="3827" y="2781"/>
                    </a:lnTo>
                    <a:lnTo>
                      <a:pt x="3842" y="2780"/>
                    </a:lnTo>
                    <a:lnTo>
                      <a:pt x="3859" y="2780"/>
                    </a:lnTo>
                    <a:lnTo>
                      <a:pt x="3877" y="2784"/>
                    </a:lnTo>
                    <a:lnTo>
                      <a:pt x="3897" y="2789"/>
                    </a:lnTo>
                    <a:lnTo>
                      <a:pt x="3918" y="2797"/>
                    </a:lnTo>
                    <a:lnTo>
                      <a:pt x="3954" y="2809"/>
                    </a:lnTo>
                    <a:lnTo>
                      <a:pt x="3988" y="2817"/>
                    </a:lnTo>
                    <a:lnTo>
                      <a:pt x="4018" y="2822"/>
                    </a:lnTo>
                    <a:lnTo>
                      <a:pt x="4043" y="2824"/>
                    </a:lnTo>
                    <a:lnTo>
                      <a:pt x="4053" y="2824"/>
                    </a:lnTo>
                    <a:lnTo>
                      <a:pt x="4063" y="2822"/>
                    </a:lnTo>
                    <a:lnTo>
                      <a:pt x="4070" y="2821"/>
                    </a:lnTo>
                    <a:lnTo>
                      <a:pt x="4076" y="2819"/>
                    </a:lnTo>
                    <a:lnTo>
                      <a:pt x="4080" y="2816"/>
                    </a:lnTo>
                    <a:lnTo>
                      <a:pt x="4083" y="2812"/>
                    </a:lnTo>
                    <a:lnTo>
                      <a:pt x="4083" y="2807"/>
                    </a:lnTo>
                    <a:lnTo>
                      <a:pt x="4081" y="2802"/>
                    </a:lnTo>
                    <a:lnTo>
                      <a:pt x="4070" y="2780"/>
                    </a:lnTo>
                    <a:lnTo>
                      <a:pt x="4060" y="2762"/>
                    </a:lnTo>
                    <a:lnTo>
                      <a:pt x="4051" y="2749"/>
                    </a:lnTo>
                    <a:lnTo>
                      <a:pt x="4043" y="2740"/>
                    </a:lnTo>
                    <a:lnTo>
                      <a:pt x="4035" y="2734"/>
                    </a:lnTo>
                    <a:lnTo>
                      <a:pt x="4028" y="2730"/>
                    </a:lnTo>
                    <a:lnTo>
                      <a:pt x="4020" y="2728"/>
                    </a:lnTo>
                    <a:lnTo>
                      <a:pt x="4010" y="2728"/>
                    </a:lnTo>
                    <a:lnTo>
                      <a:pt x="3990" y="2729"/>
                    </a:lnTo>
                    <a:lnTo>
                      <a:pt x="3962" y="2729"/>
                    </a:lnTo>
                    <a:lnTo>
                      <a:pt x="3944" y="2728"/>
                    </a:lnTo>
                    <a:lnTo>
                      <a:pt x="3924" y="2724"/>
                    </a:lnTo>
                    <a:lnTo>
                      <a:pt x="3900" y="2718"/>
                    </a:lnTo>
                    <a:lnTo>
                      <a:pt x="3874" y="2709"/>
                    </a:lnTo>
                    <a:lnTo>
                      <a:pt x="3847" y="2700"/>
                    </a:lnTo>
                    <a:lnTo>
                      <a:pt x="3823" y="2694"/>
                    </a:lnTo>
                    <a:lnTo>
                      <a:pt x="3801" y="2691"/>
                    </a:lnTo>
                    <a:lnTo>
                      <a:pt x="3779" y="2690"/>
                    </a:lnTo>
                    <a:lnTo>
                      <a:pt x="3761" y="2689"/>
                    </a:lnTo>
                    <a:lnTo>
                      <a:pt x="3743" y="2688"/>
                    </a:lnTo>
                    <a:lnTo>
                      <a:pt x="3726" y="2686"/>
                    </a:lnTo>
                    <a:lnTo>
                      <a:pt x="3711" y="2684"/>
                    </a:lnTo>
                    <a:lnTo>
                      <a:pt x="3703" y="2683"/>
                    </a:lnTo>
                    <a:lnTo>
                      <a:pt x="3696" y="2680"/>
                    </a:lnTo>
                    <a:lnTo>
                      <a:pt x="3688" y="2676"/>
                    </a:lnTo>
                    <a:lnTo>
                      <a:pt x="3681" y="2673"/>
                    </a:lnTo>
                    <a:lnTo>
                      <a:pt x="3675" y="2668"/>
                    </a:lnTo>
                    <a:lnTo>
                      <a:pt x="3667" y="2661"/>
                    </a:lnTo>
                    <a:lnTo>
                      <a:pt x="3660" y="2655"/>
                    </a:lnTo>
                    <a:lnTo>
                      <a:pt x="3653" y="2646"/>
                    </a:lnTo>
                    <a:lnTo>
                      <a:pt x="3646" y="2638"/>
                    </a:lnTo>
                    <a:lnTo>
                      <a:pt x="3638" y="2626"/>
                    </a:lnTo>
                    <a:lnTo>
                      <a:pt x="3631" y="2615"/>
                    </a:lnTo>
                    <a:lnTo>
                      <a:pt x="3623" y="2601"/>
                    </a:lnTo>
                    <a:lnTo>
                      <a:pt x="3608" y="2569"/>
                    </a:lnTo>
                    <a:lnTo>
                      <a:pt x="3592" y="2530"/>
                    </a:lnTo>
                    <a:lnTo>
                      <a:pt x="3585" y="2510"/>
                    </a:lnTo>
                    <a:lnTo>
                      <a:pt x="3580" y="2493"/>
                    </a:lnTo>
                    <a:lnTo>
                      <a:pt x="3577" y="2477"/>
                    </a:lnTo>
                    <a:lnTo>
                      <a:pt x="3577" y="2463"/>
                    </a:lnTo>
                    <a:lnTo>
                      <a:pt x="3578" y="2452"/>
                    </a:lnTo>
                    <a:lnTo>
                      <a:pt x="3582" y="2442"/>
                    </a:lnTo>
                    <a:lnTo>
                      <a:pt x="3587" y="2434"/>
                    </a:lnTo>
                    <a:lnTo>
                      <a:pt x="3593" y="2427"/>
                    </a:lnTo>
                    <a:lnTo>
                      <a:pt x="3601" y="2422"/>
                    </a:lnTo>
                    <a:lnTo>
                      <a:pt x="3610" y="2418"/>
                    </a:lnTo>
                    <a:lnTo>
                      <a:pt x="3620" y="2414"/>
                    </a:lnTo>
                    <a:lnTo>
                      <a:pt x="3631" y="2413"/>
                    </a:lnTo>
                    <a:lnTo>
                      <a:pt x="3653" y="2412"/>
                    </a:lnTo>
                    <a:lnTo>
                      <a:pt x="3676" y="2412"/>
                    </a:lnTo>
                    <a:lnTo>
                      <a:pt x="3698" y="2414"/>
                    </a:lnTo>
                    <a:lnTo>
                      <a:pt x="3719" y="2415"/>
                    </a:lnTo>
                    <a:lnTo>
                      <a:pt x="3736" y="2417"/>
                    </a:lnTo>
                    <a:lnTo>
                      <a:pt x="3748" y="2415"/>
                    </a:lnTo>
                    <a:lnTo>
                      <a:pt x="3751" y="2413"/>
                    </a:lnTo>
                    <a:lnTo>
                      <a:pt x="3753" y="2410"/>
                    </a:lnTo>
                    <a:lnTo>
                      <a:pt x="3753" y="2407"/>
                    </a:lnTo>
                    <a:lnTo>
                      <a:pt x="3751" y="2402"/>
                    </a:lnTo>
                    <a:lnTo>
                      <a:pt x="3746" y="2396"/>
                    </a:lnTo>
                    <a:lnTo>
                      <a:pt x="3738" y="2388"/>
                    </a:lnTo>
                    <a:lnTo>
                      <a:pt x="3728" y="2378"/>
                    </a:lnTo>
                    <a:lnTo>
                      <a:pt x="3716" y="2367"/>
                    </a:lnTo>
                    <a:lnTo>
                      <a:pt x="3712" y="2363"/>
                    </a:lnTo>
                    <a:lnTo>
                      <a:pt x="3701" y="2352"/>
                    </a:lnTo>
                    <a:lnTo>
                      <a:pt x="3683" y="2336"/>
                    </a:lnTo>
                    <a:lnTo>
                      <a:pt x="3660" y="2317"/>
                    </a:lnTo>
                    <a:lnTo>
                      <a:pt x="3646" y="2308"/>
                    </a:lnTo>
                    <a:lnTo>
                      <a:pt x="3631" y="2299"/>
                    </a:lnTo>
                    <a:lnTo>
                      <a:pt x="3615" y="2292"/>
                    </a:lnTo>
                    <a:lnTo>
                      <a:pt x="3597" y="2286"/>
                    </a:lnTo>
                    <a:lnTo>
                      <a:pt x="3578" y="2281"/>
                    </a:lnTo>
                    <a:lnTo>
                      <a:pt x="3559" y="2278"/>
                    </a:lnTo>
                    <a:lnTo>
                      <a:pt x="3539" y="2277"/>
                    </a:lnTo>
                    <a:lnTo>
                      <a:pt x="3519" y="2278"/>
                    </a:lnTo>
                    <a:lnTo>
                      <a:pt x="3497" y="2281"/>
                    </a:lnTo>
                    <a:lnTo>
                      <a:pt x="3476" y="2283"/>
                    </a:lnTo>
                    <a:lnTo>
                      <a:pt x="3456" y="2283"/>
                    </a:lnTo>
                    <a:lnTo>
                      <a:pt x="3436" y="2283"/>
                    </a:lnTo>
                    <a:lnTo>
                      <a:pt x="3418" y="2283"/>
                    </a:lnTo>
                    <a:lnTo>
                      <a:pt x="3399" y="2279"/>
                    </a:lnTo>
                    <a:lnTo>
                      <a:pt x="3381" y="2276"/>
                    </a:lnTo>
                    <a:lnTo>
                      <a:pt x="3365" y="2269"/>
                    </a:lnTo>
                    <a:lnTo>
                      <a:pt x="3349" y="2262"/>
                    </a:lnTo>
                    <a:lnTo>
                      <a:pt x="3334" y="2252"/>
                    </a:lnTo>
                    <a:lnTo>
                      <a:pt x="3328" y="2246"/>
                    </a:lnTo>
                    <a:lnTo>
                      <a:pt x="3320" y="2240"/>
                    </a:lnTo>
                    <a:lnTo>
                      <a:pt x="3314" y="2232"/>
                    </a:lnTo>
                    <a:lnTo>
                      <a:pt x="3308" y="2225"/>
                    </a:lnTo>
                    <a:lnTo>
                      <a:pt x="3303" y="2216"/>
                    </a:lnTo>
                    <a:lnTo>
                      <a:pt x="3296" y="2207"/>
                    </a:lnTo>
                    <a:lnTo>
                      <a:pt x="3291" y="2197"/>
                    </a:lnTo>
                    <a:lnTo>
                      <a:pt x="3286" y="2186"/>
                    </a:lnTo>
                    <a:lnTo>
                      <a:pt x="3278" y="2162"/>
                    </a:lnTo>
                    <a:lnTo>
                      <a:pt x="3272" y="2135"/>
                    </a:lnTo>
                    <a:lnTo>
                      <a:pt x="3273" y="2127"/>
                    </a:lnTo>
                    <a:lnTo>
                      <a:pt x="3278" y="2110"/>
                    </a:lnTo>
                    <a:lnTo>
                      <a:pt x="3284" y="2098"/>
                    </a:lnTo>
                    <a:lnTo>
                      <a:pt x="3291" y="2090"/>
                    </a:lnTo>
                    <a:lnTo>
                      <a:pt x="3296" y="2085"/>
                    </a:lnTo>
                    <a:lnTo>
                      <a:pt x="3303" y="2081"/>
                    </a:lnTo>
                    <a:lnTo>
                      <a:pt x="3309" y="2078"/>
                    </a:lnTo>
                    <a:lnTo>
                      <a:pt x="3315" y="2076"/>
                    </a:lnTo>
                    <a:lnTo>
                      <a:pt x="3333" y="2072"/>
                    </a:lnTo>
                    <a:lnTo>
                      <a:pt x="3349" y="2069"/>
                    </a:lnTo>
                    <a:lnTo>
                      <a:pt x="3355" y="2067"/>
                    </a:lnTo>
                    <a:lnTo>
                      <a:pt x="3360" y="2064"/>
                    </a:lnTo>
                    <a:lnTo>
                      <a:pt x="3364" y="2061"/>
                    </a:lnTo>
                    <a:lnTo>
                      <a:pt x="3365" y="2057"/>
                    </a:lnTo>
                    <a:lnTo>
                      <a:pt x="3364" y="2052"/>
                    </a:lnTo>
                    <a:lnTo>
                      <a:pt x="3360" y="2047"/>
                    </a:lnTo>
                    <a:lnTo>
                      <a:pt x="3354" y="2041"/>
                    </a:lnTo>
                    <a:lnTo>
                      <a:pt x="3343" y="2032"/>
                    </a:lnTo>
                    <a:lnTo>
                      <a:pt x="3328" y="2024"/>
                    </a:lnTo>
                    <a:lnTo>
                      <a:pt x="3309" y="2012"/>
                    </a:lnTo>
                    <a:lnTo>
                      <a:pt x="3285" y="2001"/>
                    </a:lnTo>
                    <a:lnTo>
                      <a:pt x="3257" y="1987"/>
                    </a:lnTo>
                    <a:lnTo>
                      <a:pt x="3245" y="1989"/>
                    </a:lnTo>
                    <a:lnTo>
                      <a:pt x="3218" y="1991"/>
                    </a:lnTo>
                    <a:lnTo>
                      <a:pt x="3198" y="1991"/>
                    </a:lnTo>
                    <a:lnTo>
                      <a:pt x="3177" y="1990"/>
                    </a:lnTo>
                    <a:lnTo>
                      <a:pt x="3152" y="1986"/>
                    </a:lnTo>
                    <a:lnTo>
                      <a:pt x="3127" y="1981"/>
                    </a:lnTo>
                    <a:lnTo>
                      <a:pt x="3113" y="1977"/>
                    </a:lnTo>
                    <a:lnTo>
                      <a:pt x="3099" y="1972"/>
                    </a:lnTo>
                    <a:lnTo>
                      <a:pt x="3086" y="1966"/>
                    </a:lnTo>
                    <a:lnTo>
                      <a:pt x="3072" y="1960"/>
                    </a:lnTo>
                    <a:lnTo>
                      <a:pt x="3058" y="1952"/>
                    </a:lnTo>
                    <a:lnTo>
                      <a:pt x="3046" y="1945"/>
                    </a:lnTo>
                    <a:lnTo>
                      <a:pt x="3032" y="1935"/>
                    </a:lnTo>
                    <a:lnTo>
                      <a:pt x="3018" y="1924"/>
                    </a:lnTo>
                    <a:lnTo>
                      <a:pt x="3006" y="1912"/>
                    </a:lnTo>
                    <a:lnTo>
                      <a:pt x="2993" y="1899"/>
                    </a:lnTo>
                    <a:lnTo>
                      <a:pt x="2981" y="1885"/>
                    </a:lnTo>
                    <a:lnTo>
                      <a:pt x="2970" y="1869"/>
                    </a:lnTo>
                    <a:lnTo>
                      <a:pt x="2958" y="1851"/>
                    </a:lnTo>
                    <a:lnTo>
                      <a:pt x="2948" y="1833"/>
                    </a:lnTo>
                    <a:lnTo>
                      <a:pt x="2938" y="1811"/>
                    </a:lnTo>
                    <a:lnTo>
                      <a:pt x="2930" y="1789"/>
                    </a:lnTo>
                    <a:lnTo>
                      <a:pt x="2932" y="1783"/>
                    </a:lnTo>
                    <a:lnTo>
                      <a:pt x="2940" y="1768"/>
                    </a:lnTo>
                    <a:lnTo>
                      <a:pt x="2948" y="1759"/>
                    </a:lnTo>
                    <a:lnTo>
                      <a:pt x="2960" y="1749"/>
                    </a:lnTo>
                    <a:lnTo>
                      <a:pt x="2966" y="1745"/>
                    </a:lnTo>
                    <a:lnTo>
                      <a:pt x="2975" y="1741"/>
                    </a:lnTo>
                    <a:lnTo>
                      <a:pt x="2983" y="1738"/>
                    </a:lnTo>
                    <a:lnTo>
                      <a:pt x="2995" y="1735"/>
                    </a:lnTo>
                    <a:lnTo>
                      <a:pt x="2999" y="1733"/>
                    </a:lnTo>
                    <a:lnTo>
                      <a:pt x="3003" y="1732"/>
                    </a:lnTo>
                    <a:lnTo>
                      <a:pt x="3006" y="1730"/>
                    </a:lnTo>
                    <a:lnTo>
                      <a:pt x="3007" y="1728"/>
                    </a:lnTo>
                    <a:lnTo>
                      <a:pt x="3008" y="1725"/>
                    </a:lnTo>
                    <a:lnTo>
                      <a:pt x="3008" y="1723"/>
                    </a:lnTo>
                    <a:lnTo>
                      <a:pt x="3007" y="1720"/>
                    </a:lnTo>
                    <a:lnTo>
                      <a:pt x="3004" y="1718"/>
                    </a:lnTo>
                    <a:lnTo>
                      <a:pt x="2998" y="1713"/>
                    </a:lnTo>
                    <a:lnTo>
                      <a:pt x="2990" y="1707"/>
                    </a:lnTo>
                    <a:lnTo>
                      <a:pt x="2978" y="1700"/>
                    </a:lnTo>
                    <a:lnTo>
                      <a:pt x="2965" y="1694"/>
                    </a:lnTo>
                    <a:lnTo>
                      <a:pt x="2935" y="1682"/>
                    </a:lnTo>
                    <a:lnTo>
                      <a:pt x="2902" y="1670"/>
                    </a:lnTo>
                    <a:lnTo>
                      <a:pt x="2872" y="1659"/>
                    </a:lnTo>
                    <a:lnTo>
                      <a:pt x="2846" y="1650"/>
                    </a:lnTo>
                    <a:lnTo>
                      <a:pt x="2834" y="1648"/>
                    </a:lnTo>
                    <a:lnTo>
                      <a:pt x="2821" y="1647"/>
                    </a:lnTo>
                    <a:lnTo>
                      <a:pt x="2806" y="1647"/>
                    </a:lnTo>
                    <a:lnTo>
                      <a:pt x="2790" y="1648"/>
                    </a:lnTo>
                    <a:lnTo>
                      <a:pt x="2772" y="1649"/>
                    </a:lnTo>
                    <a:lnTo>
                      <a:pt x="2754" y="1649"/>
                    </a:lnTo>
                    <a:lnTo>
                      <a:pt x="2735" y="1649"/>
                    </a:lnTo>
                    <a:lnTo>
                      <a:pt x="2715" y="1647"/>
                    </a:lnTo>
                    <a:lnTo>
                      <a:pt x="2695" y="1643"/>
                    </a:lnTo>
                    <a:lnTo>
                      <a:pt x="2675" y="1637"/>
                    </a:lnTo>
                    <a:lnTo>
                      <a:pt x="2664" y="1633"/>
                    </a:lnTo>
                    <a:lnTo>
                      <a:pt x="2654" y="1628"/>
                    </a:lnTo>
                    <a:lnTo>
                      <a:pt x="2644" y="1622"/>
                    </a:lnTo>
                    <a:lnTo>
                      <a:pt x="2634" y="1614"/>
                    </a:lnTo>
                    <a:lnTo>
                      <a:pt x="2623" y="1607"/>
                    </a:lnTo>
                    <a:lnTo>
                      <a:pt x="2613" y="1598"/>
                    </a:lnTo>
                    <a:lnTo>
                      <a:pt x="2603" y="1588"/>
                    </a:lnTo>
                    <a:lnTo>
                      <a:pt x="2593" y="1577"/>
                    </a:lnTo>
                    <a:lnTo>
                      <a:pt x="2583" y="1563"/>
                    </a:lnTo>
                    <a:lnTo>
                      <a:pt x="2574" y="1549"/>
                    </a:lnTo>
                    <a:lnTo>
                      <a:pt x="2564" y="1534"/>
                    </a:lnTo>
                    <a:lnTo>
                      <a:pt x="2554" y="1517"/>
                    </a:lnTo>
                    <a:lnTo>
                      <a:pt x="2553" y="1504"/>
                    </a:lnTo>
                    <a:lnTo>
                      <a:pt x="2553" y="1473"/>
                    </a:lnTo>
                    <a:lnTo>
                      <a:pt x="2554" y="1464"/>
                    </a:lnTo>
                    <a:lnTo>
                      <a:pt x="2555" y="1456"/>
                    </a:lnTo>
                    <a:lnTo>
                      <a:pt x="2558" y="1448"/>
                    </a:lnTo>
                    <a:lnTo>
                      <a:pt x="2560" y="1441"/>
                    </a:lnTo>
                    <a:lnTo>
                      <a:pt x="2565" y="1433"/>
                    </a:lnTo>
                    <a:lnTo>
                      <a:pt x="2570" y="1427"/>
                    </a:lnTo>
                    <a:lnTo>
                      <a:pt x="2576" y="1422"/>
                    </a:lnTo>
                    <a:lnTo>
                      <a:pt x="2584" y="1418"/>
                    </a:lnTo>
                    <a:lnTo>
                      <a:pt x="2590" y="1416"/>
                    </a:lnTo>
                    <a:lnTo>
                      <a:pt x="2593" y="1413"/>
                    </a:lnTo>
                    <a:lnTo>
                      <a:pt x="2591" y="1409"/>
                    </a:lnTo>
                    <a:lnTo>
                      <a:pt x="2589" y="1405"/>
                    </a:lnTo>
                    <a:lnTo>
                      <a:pt x="2583" y="1400"/>
                    </a:lnTo>
                    <a:lnTo>
                      <a:pt x="2574" y="1393"/>
                    </a:lnTo>
                    <a:lnTo>
                      <a:pt x="2564" y="1387"/>
                    </a:lnTo>
                    <a:lnTo>
                      <a:pt x="2550" y="1381"/>
                    </a:lnTo>
                    <a:lnTo>
                      <a:pt x="2519" y="1366"/>
                    </a:lnTo>
                    <a:lnTo>
                      <a:pt x="2482" y="1351"/>
                    </a:lnTo>
                    <a:lnTo>
                      <a:pt x="2438" y="1335"/>
                    </a:lnTo>
                    <a:lnTo>
                      <a:pt x="2392" y="1320"/>
                    </a:lnTo>
                    <a:lnTo>
                      <a:pt x="2344" y="1308"/>
                    </a:lnTo>
                    <a:lnTo>
                      <a:pt x="2302" y="1301"/>
                    </a:lnTo>
                    <a:lnTo>
                      <a:pt x="2262" y="1293"/>
                    </a:lnTo>
                    <a:lnTo>
                      <a:pt x="2226" y="1286"/>
                    </a:lnTo>
                    <a:lnTo>
                      <a:pt x="2208" y="1281"/>
                    </a:lnTo>
                    <a:lnTo>
                      <a:pt x="2192" y="1273"/>
                    </a:lnTo>
                    <a:lnTo>
                      <a:pt x="2177" y="1266"/>
                    </a:lnTo>
                    <a:lnTo>
                      <a:pt x="2163" y="1256"/>
                    </a:lnTo>
                    <a:lnTo>
                      <a:pt x="2150" y="1245"/>
                    </a:lnTo>
                    <a:lnTo>
                      <a:pt x="2137" y="1231"/>
                    </a:lnTo>
                    <a:lnTo>
                      <a:pt x="2126" y="1215"/>
                    </a:lnTo>
                    <a:lnTo>
                      <a:pt x="2115" y="1196"/>
                    </a:lnTo>
                    <a:lnTo>
                      <a:pt x="2116" y="1184"/>
                    </a:lnTo>
                    <a:lnTo>
                      <a:pt x="2120" y="1156"/>
                    </a:lnTo>
                    <a:lnTo>
                      <a:pt x="2124" y="1140"/>
                    </a:lnTo>
                    <a:lnTo>
                      <a:pt x="2127" y="1124"/>
                    </a:lnTo>
                    <a:lnTo>
                      <a:pt x="2130" y="1115"/>
                    </a:lnTo>
                    <a:lnTo>
                      <a:pt x="2132" y="1109"/>
                    </a:lnTo>
                    <a:lnTo>
                      <a:pt x="2136" y="1102"/>
                    </a:lnTo>
                    <a:lnTo>
                      <a:pt x="2140" y="1097"/>
                    </a:lnTo>
                    <a:lnTo>
                      <a:pt x="2141" y="1095"/>
                    </a:lnTo>
                    <a:lnTo>
                      <a:pt x="2142" y="1092"/>
                    </a:lnTo>
                    <a:lnTo>
                      <a:pt x="2142" y="1090"/>
                    </a:lnTo>
                    <a:lnTo>
                      <a:pt x="2141" y="1089"/>
                    </a:lnTo>
                    <a:lnTo>
                      <a:pt x="2139" y="1085"/>
                    </a:lnTo>
                    <a:lnTo>
                      <a:pt x="2134" y="1081"/>
                    </a:lnTo>
                    <a:lnTo>
                      <a:pt x="2127" y="1077"/>
                    </a:lnTo>
                    <a:lnTo>
                      <a:pt x="2119" y="1074"/>
                    </a:lnTo>
                    <a:lnTo>
                      <a:pt x="2109" y="1071"/>
                    </a:lnTo>
                    <a:lnTo>
                      <a:pt x="2097" y="1069"/>
                    </a:lnTo>
                    <a:lnTo>
                      <a:pt x="2071" y="1064"/>
                    </a:lnTo>
                    <a:lnTo>
                      <a:pt x="2045" y="1060"/>
                    </a:lnTo>
                    <a:lnTo>
                      <a:pt x="2017" y="1059"/>
                    </a:lnTo>
                    <a:lnTo>
                      <a:pt x="1991" y="1058"/>
                    </a:lnTo>
                    <a:lnTo>
                      <a:pt x="1963" y="1058"/>
                    </a:lnTo>
                    <a:lnTo>
                      <a:pt x="1925" y="1056"/>
                    </a:lnTo>
                    <a:lnTo>
                      <a:pt x="1904" y="1055"/>
                    </a:lnTo>
                    <a:lnTo>
                      <a:pt x="1881" y="1053"/>
                    </a:lnTo>
                    <a:lnTo>
                      <a:pt x="1859" y="1049"/>
                    </a:lnTo>
                    <a:lnTo>
                      <a:pt x="1835" y="1043"/>
                    </a:lnTo>
                    <a:lnTo>
                      <a:pt x="1812" y="1035"/>
                    </a:lnTo>
                    <a:lnTo>
                      <a:pt x="1789" y="1026"/>
                    </a:lnTo>
                    <a:lnTo>
                      <a:pt x="1778" y="1020"/>
                    </a:lnTo>
                    <a:lnTo>
                      <a:pt x="1768" y="1014"/>
                    </a:lnTo>
                    <a:lnTo>
                      <a:pt x="1757" y="1008"/>
                    </a:lnTo>
                    <a:lnTo>
                      <a:pt x="1748" y="999"/>
                    </a:lnTo>
                    <a:lnTo>
                      <a:pt x="1738" y="991"/>
                    </a:lnTo>
                    <a:lnTo>
                      <a:pt x="1729" y="981"/>
                    </a:lnTo>
                    <a:lnTo>
                      <a:pt x="1720" y="971"/>
                    </a:lnTo>
                    <a:lnTo>
                      <a:pt x="1713" y="961"/>
                    </a:lnTo>
                    <a:lnTo>
                      <a:pt x="1707" y="950"/>
                    </a:lnTo>
                    <a:lnTo>
                      <a:pt x="1701" y="938"/>
                    </a:lnTo>
                    <a:lnTo>
                      <a:pt x="1694" y="924"/>
                    </a:lnTo>
                    <a:lnTo>
                      <a:pt x="1691" y="909"/>
                    </a:lnTo>
                    <a:lnTo>
                      <a:pt x="1694" y="908"/>
                    </a:lnTo>
                    <a:lnTo>
                      <a:pt x="1704" y="903"/>
                    </a:lnTo>
                    <a:lnTo>
                      <a:pt x="1710" y="899"/>
                    </a:lnTo>
                    <a:lnTo>
                      <a:pt x="1717" y="894"/>
                    </a:lnTo>
                    <a:lnTo>
                      <a:pt x="1723" y="889"/>
                    </a:lnTo>
                    <a:lnTo>
                      <a:pt x="1728" y="883"/>
                    </a:lnTo>
                    <a:lnTo>
                      <a:pt x="1732" y="875"/>
                    </a:lnTo>
                    <a:lnTo>
                      <a:pt x="1734" y="868"/>
                    </a:lnTo>
                    <a:lnTo>
                      <a:pt x="1734" y="859"/>
                    </a:lnTo>
                    <a:lnTo>
                      <a:pt x="1732" y="849"/>
                    </a:lnTo>
                    <a:lnTo>
                      <a:pt x="1725" y="838"/>
                    </a:lnTo>
                    <a:lnTo>
                      <a:pt x="1717" y="827"/>
                    </a:lnTo>
                    <a:lnTo>
                      <a:pt x="1703" y="814"/>
                    </a:lnTo>
                    <a:lnTo>
                      <a:pt x="1686" y="800"/>
                    </a:lnTo>
                    <a:lnTo>
                      <a:pt x="1663" y="784"/>
                    </a:lnTo>
                    <a:lnTo>
                      <a:pt x="1643" y="770"/>
                    </a:lnTo>
                    <a:lnTo>
                      <a:pt x="1632" y="763"/>
                    </a:lnTo>
                    <a:lnTo>
                      <a:pt x="1622" y="758"/>
                    </a:lnTo>
                    <a:lnTo>
                      <a:pt x="1611" y="752"/>
                    </a:lnTo>
                    <a:lnTo>
                      <a:pt x="1598" y="748"/>
                    </a:lnTo>
                    <a:lnTo>
                      <a:pt x="1584" y="744"/>
                    </a:lnTo>
                    <a:lnTo>
                      <a:pt x="1568" y="741"/>
                    </a:lnTo>
                    <a:lnTo>
                      <a:pt x="1551" y="739"/>
                    </a:lnTo>
                    <a:lnTo>
                      <a:pt x="1530" y="738"/>
                    </a:lnTo>
                    <a:lnTo>
                      <a:pt x="1507" y="738"/>
                    </a:lnTo>
                    <a:lnTo>
                      <a:pt x="1481" y="739"/>
                    </a:lnTo>
                    <a:lnTo>
                      <a:pt x="1451" y="743"/>
                    </a:lnTo>
                    <a:lnTo>
                      <a:pt x="1419" y="747"/>
                    </a:lnTo>
                    <a:lnTo>
                      <a:pt x="1402" y="748"/>
                    </a:lnTo>
                    <a:lnTo>
                      <a:pt x="1387" y="748"/>
                    </a:lnTo>
                    <a:lnTo>
                      <a:pt x="1372" y="748"/>
                    </a:lnTo>
                    <a:lnTo>
                      <a:pt x="1357" y="748"/>
                    </a:lnTo>
                    <a:lnTo>
                      <a:pt x="1329" y="745"/>
                    </a:lnTo>
                    <a:lnTo>
                      <a:pt x="1301" y="739"/>
                    </a:lnTo>
                    <a:lnTo>
                      <a:pt x="1275" y="733"/>
                    </a:lnTo>
                    <a:lnTo>
                      <a:pt x="1251" y="724"/>
                    </a:lnTo>
                    <a:lnTo>
                      <a:pt x="1231" y="714"/>
                    </a:lnTo>
                    <a:lnTo>
                      <a:pt x="1213" y="704"/>
                    </a:lnTo>
                    <a:lnTo>
                      <a:pt x="1198" y="693"/>
                    </a:lnTo>
                    <a:lnTo>
                      <a:pt x="1185" y="682"/>
                    </a:lnTo>
                    <a:lnTo>
                      <a:pt x="1180" y="676"/>
                    </a:lnTo>
                    <a:lnTo>
                      <a:pt x="1176" y="671"/>
                    </a:lnTo>
                    <a:lnTo>
                      <a:pt x="1174" y="664"/>
                    </a:lnTo>
                    <a:lnTo>
                      <a:pt x="1171" y="659"/>
                    </a:lnTo>
                    <a:lnTo>
                      <a:pt x="1170" y="654"/>
                    </a:lnTo>
                    <a:lnTo>
                      <a:pt x="1170" y="649"/>
                    </a:lnTo>
                    <a:lnTo>
                      <a:pt x="1171" y="646"/>
                    </a:lnTo>
                    <a:lnTo>
                      <a:pt x="1174" y="641"/>
                    </a:lnTo>
                    <a:lnTo>
                      <a:pt x="1178" y="637"/>
                    </a:lnTo>
                    <a:lnTo>
                      <a:pt x="1183" y="633"/>
                    </a:lnTo>
                    <a:lnTo>
                      <a:pt x="1189" y="631"/>
                    </a:lnTo>
                    <a:lnTo>
                      <a:pt x="1196" y="628"/>
                    </a:lnTo>
                    <a:lnTo>
                      <a:pt x="1201" y="624"/>
                    </a:lnTo>
                    <a:lnTo>
                      <a:pt x="1213" y="616"/>
                    </a:lnTo>
                    <a:lnTo>
                      <a:pt x="1218" y="609"/>
                    </a:lnTo>
                    <a:lnTo>
                      <a:pt x="1221" y="601"/>
                    </a:lnTo>
                    <a:lnTo>
                      <a:pt x="1221" y="597"/>
                    </a:lnTo>
                    <a:lnTo>
                      <a:pt x="1221" y="592"/>
                    </a:lnTo>
                    <a:lnTo>
                      <a:pt x="1221" y="587"/>
                    </a:lnTo>
                    <a:lnTo>
                      <a:pt x="1219" y="582"/>
                    </a:lnTo>
                    <a:lnTo>
                      <a:pt x="1216" y="577"/>
                    </a:lnTo>
                    <a:lnTo>
                      <a:pt x="1213" y="571"/>
                    </a:lnTo>
                    <a:lnTo>
                      <a:pt x="1206" y="565"/>
                    </a:lnTo>
                    <a:lnTo>
                      <a:pt x="1200" y="558"/>
                    </a:lnTo>
                    <a:lnTo>
                      <a:pt x="1191" y="552"/>
                    </a:lnTo>
                    <a:lnTo>
                      <a:pt x="1180" y="546"/>
                    </a:lnTo>
                    <a:lnTo>
                      <a:pt x="1169" y="538"/>
                    </a:lnTo>
                    <a:lnTo>
                      <a:pt x="1154" y="532"/>
                    </a:lnTo>
                    <a:lnTo>
                      <a:pt x="1138" y="525"/>
                    </a:lnTo>
                    <a:lnTo>
                      <a:pt x="1119" y="517"/>
                    </a:lnTo>
                    <a:lnTo>
                      <a:pt x="1098" y="510"/>
                    </a:lnTo>
                    <a:lnTo>
                      <a:pt x="1075" y="502"/>
                    </a:lnTo>
                    <a:lnTo>
                      <a:pt x="1020" y="486"/>
                    </a:lnTo>
                    <a:lnTo>
                      <a:pt x="954" y="470"/>
                    </a:lnTo>
                    <a:lnTo>
                      <a:pt x="934" y="462"/>
                    </a:lnTo>
                    <a:lnTo>
                      <a:pt x="879" y="442"/>
                    </a:lnTo>
                    <a:lnTo>
                      <a:pt x="800" y="411"/>
                    </a:lnTo>
                    <a:lnTo>
                      <a:pt x="701" y="370"/>
                    </a:lnTo>
                    <a:lnTo>
                      <a:pt x="646" y="347"/>
                    </a:lnTo>
                    <a:lnTo>
                      <a:pt x="591" y="321"/>
                    </a:lnTo>
                    <a:lnTo>
                      <a:pt x="535" y="295"/>
                    </a:lnTo>
                    <a:lnTo>
                      <a:pt x="479" y="267"/>
                    </a:lnTo>
                    <a:lnTo>
                      <a:pt x="424" y="239"/>
                    </a:lnTo>
                    <a:lnTo>
                      <a:pt x="372" y="209"/>
                    </a:lnTo>
                    <a:lnTo>
                      <a:pt x="347" y="194"/>
                    </a:lnTo>
                    <a:lnTo>
                      <a:pt x="322" y="179"/>
                    </a:lnTo>
                    <a:lnTo>
                      <a:pt x="299" y="164"/>
                    </a:lnTo>
                    <a:lnTo>
                      <a:pt x="277" y="149"/>
                    </a:lnTo>
                    <a:lnTo>
                      <a:pt x="234" y="120"/>
                    </a:lnTo>
                    <a:lnTo>
                      <a:pt x="193" y="95"/>
                    </a:lnTo>
                    <a:lnTo>
                      <a:pt x="153" y="73"/>
                    </a:lnTo>
                    <a:lnTo>
                      <a:pt x="116" y="53"/>
                    </a:lnTo>
                    <a:lnTo>
                      <a:pt x="52" y="23"/>
                    </a:lnTo>
                    <a:lnTo>
                      <a:pt x="11" y="5"/>
                    </a:lnTo>
                    <a:lnTo>
                      <a:pt x="1" y="2"/>
                    </a:lnTo>
                    <a:lnTo>
                      <a:pt x="0" y="0"/>
                    </a:lnTo>
                    <a:lnTo>
                      <a:pt x="7" y="2"/>
                    </a:lnTo>
                    <a:lnTo>
                      <a:pt x="23" y="8"/>
                    </a:lnTo>
                    <a:lnTo>
                      <a:pt x="92" y="27"/>
                    </a:lnTo>
                    <a:lnTo>
                      <a:pt x="213" y="59"/>
                    </a:lnTo>
                    <a:lnTo>
                      <a:pt x="287" y="79"/>
                    </a:lnTo>
                    <a:lnTo>
                      <a:pt x="360" y="96"/>
                    </a:lnTo>
                    <a:lnTo>
                      <a:pt x="431" y="115"/>
                    </a:lnTo>
                    <a:lnTo>
                      <a:pt x="500" y="131"/>
                    </a:lnTo>
                    <a:lnTo>
                      <a:pt x="567" y="148"/>
                    </a:lnTo>
                    <a:lnTo>
                      <a:pt x="634" y="163"/>
                    </a:lnTo>
                    <a:lnTo>
                      <a:pt x="696" y="178"/>
                    </a:lnTo>
                    <a:lnTo>
                      <a:pt x="756" y="191"/>
                    </a:lnTo>
                    <a:lnTo>
                      <a:pt x="813" y="205"/>
                    </a:lnTo>
                    <a:lnTo>
                      <a:pt x="868" y="216"/>
                    </a:lnTo>
                    <a:lnTo>
                      <a:pt x="919" y="229"/>
                    </a:lnTo>
                    <a:lnTo>
                      <a:pt x="967" y="239"/>
                    </a:lnTo>
                    <a:lnTo>
                      <a:pt x="1012" y="249"/>
                    </a:lnTo>
                    <a:lnTo>
                      <a:pt x="1053" y="257"/>
                    </a:lnTo>
                    <a:lnTo>
                      <a:pt x="1089" y="265"/>
                    </a:lnTo>
                    <a:lnTo>
                      <a:pt x="1122" y="272"/>
                    </a:lnTo>
                    <a:lnTo>
                      <a:pt x="1183" y="286"/>
                    </a:lnTo>
                    <a:lnTo>
                      <a:pt x="1245" y="302"/>
                    </a:lnTo>
                    <a:lnTo>
                      <a:pt x="1307" y="321"/>
                    </a:lnTo>
                    <a:lnTo>
                      <a:pt x="1372" y="342"/>
                    </a:lnTo>
                    <a:lnTo>
                      <a:pt x="1437" y="365"/>
                    </a:lnTo>
                    <a:lnTo>
                      <a:pt x="1503" y="390"/>
                    </a:lnTo>
                    <a:lnTo>
                      <a:pt x="1571" y="416"/>
                    </a:lnTo>
                    <a:lnTo>
                      <a:pt x="1641" y="445"/>
                    </a:lnTo>
                    <a:lnTo>
                      <a:pt x="1679" y="463"/>
                    </a:lnTo>
                    <a:lnTo>
                      <a:pt x="1724" y="487"/>
                    </a:lnTo>
                    <a:lnTo>
                      <a:pt x="1777" y="515"/>
                    </a:lnTo>
                    <a:lnTo>
                      <a:pt x="1834" y="545"/>
                    </a:lnTo>
                    <a:lnTo>
                      <a:pt x="1895" y="578"/>
                    </a:lnTo>
                    <a:lnTo>
                      <a:pt x="1960" y="614"/>
                    </a:lnTo>
                    <a:lnTo>
                      <a:pt x="2026" y="651"/>
                    </a:lnTo>
                    <a:lnTo>
                      <a:pt x="2094" y="689"/>
                    </a:lnTo>
                    <a:lnTo>
                      <a:pt x="2160" y="727"/>
                    </a:lnTo>
                    <a:lnTo>
                      <a:pt x="2226" y="763"/>
                    </a:lnTo>
                    <a:lnTo>
                      <a:pt x="2289" y="799"/>
                    </a:lnTo>
                    <a:lnTo>
                      <a:pt x="2349" y="832"/>
                    </a:lnTo>
                    <a:lnTo>
                      <a:pt x="2406" y="863"/>
                    </a:lnTo>
                    <a:lnTo>
                      <a:pt x="2455" y="889"/>
                    </a:lnTo>
                    <a:lnTo>
                      <a:pt x="2499" y="911"/>
                    </a:lnTo>
                    <a:lnTo>
                      <a:pt x="2535" y="929"/>
                    </a:lnTo>
                    <a:lnTo>
                      <a:pt x="2603" y="964"/>
                    </a:lnTo>
                    <a:lnTo>
                      <a:pt x="2683" y="1006"/>
                    </a:lnTo>
                    <a:lnTo>
                      <a:pt x="2769" y="1055"/>
                    </a:lnTo>
                    <a:lnTo>
                      <a:pt x="2855" y="1106"/>
                    </a:lnTo>
                    <a:lnTo>
                      <a:pt x="2897" y="1132"/>
                    </a:lnTo>
                    <a:lnTo>
                      <a:pt x="2938" y="1159"/>
                    </a:lnTo>
                    <a:lnTo>
                      <a:pt x="2977" y="1185"/>
                    </a:lnTo>
                    <a:lnTo>
                      <a:pt x="3012" y="1210"/>
                    </a:lnTo>
                    <a:lnTo>
                      <a:pt x="3044" y="1234"/>
                    </a:lnTo>
                    <a:lnTo>
                      <a:pt x="3072" y="1256"/>
                    </a:lnTo>
                    <a:lnTo>
                      <a:pt x="3096" y="1276"/>
                    </a:lnTo>
                    <a:lnTo>
                      <a:pt x="3113" y="1295"/>
                    </a:lnTo>
                    <a:lnTo>
                      <a:pt x="3133" y="1316"/>
                    </a:lnTo>
                    <a:lnTo>
                      <a:pt x="3159" y="1343"/>
                    </a:lnTo>
                    <a:lnTo>
                      <a:pt x="3193" y="1375"/>
                    </a:lnTo>
                    <a:lnTo>
                      <a:pt x="3232" y="1412"/>
                    </a:lnTo>
                    <a:lnTo>
                      <a:pt x="3321" y="1493"/>
                    </a:lnTo>
                    <a:lnTo>
                      <a:pt x="3421" y="1582"/>
                    </a:lnTo>
                    <a:lnTo>
                      <a:pt x="3524" y="1669"/>
                    </a:lnTo>
                    <a:lnTo>
                      <a:pt x="3618" y="1748"/>
                    </a:lnTo>
                    <a:lnTo>
                      <a:pt x="3662" y="1783"/>
                    </a:lnTo>
                    <a:lnTo>
                      <a:pt x="3701" y="1811"/>
                    </a:lnTo>
                    <a:lnTo>
                      <a:pt x="3733" y="1836"/>
                    </a:lnTo>
                    <a:lnTo>
                      <a:pt x="3761" y="1854"/>
                    </a:lnTo>
                    <a:lnTo>
                      <a:pt x="3811" y="1885"/>
                    </a:lnTo>
                    <a:lnTo>
                      <a:pt x="3872" y="1924"/>
                    </a:lnTo>
                    <a:lnTo>
                      <a:pt x="3905" y="1945"/>
                    </a:lnTo>
                    <a:lnTo>
                      <a:pt x="3940" y="1970"/>
                    </a:lnTo>
                    <a:lnTo>
                      <a:pt x="3978" y="1995"/>
                    </a:lnTo>
                    <a:lnTo>
                      <a:pt x="4015" y="2024"/>
                    </a:lnTo>
                    <a:lnTo>
                      <a:pt x="4055" y="2054"/>
                    </a:lnTo>
                    <a:lnTo>
                      <a:pt x="4094" y="2085"/>
                    </a:lnTo>
                    <a:lnTo>
                      <a:pt x="4134" y="2120"/>
                    </a:lnTo>
                    <a:lnTo>
                      <a:pt x="4172" y="2156"/>
                    </a:lnTo>
                    <a:lnTo>
                      <a:pt x="4212" y="2195"/>
                    </a:lnTo>
                    <a:lnTo>
                      <a:pt x="4250" y="2235"/>
                    </a:lnTo>
                    <a:lnTo>
                      <a:pt x="4287" y="2278"/>
                    </a:lnTo>
                    <a:lnTo>
                      <a:pt x="4323" y="2323"/>
                    </a:lnTo>
                    <a:lnTo>
                      <a:pt x="4361" y="2373"/>
                    </a:lnTo>
                    <a:lnTo>
                      <a:pt x="4403" y="2430"/>
                    </a:lnTo>
                    <a:lnTo>
                      <a:pt x="4448" y="2494"/>
                    </a:lnTo>
                    <a:lnTo>
                      <a:pt x="4497" y="2565"/>
                    </a:lnTo>
                    <a:lnTo>
                      <a:pt x="4548" y="2643"/>
                    </a:lnTo>
                    <a:lnTo>
                      <a:pt x="4602" y="2724"/>
                    </a:lnTo>
                    <a:lnTo>
                      <a:pt x="4655" y="2811"/>
                    </a:lnTo>
                    <a:lnTo>
                      <a:pt x="4710" y="2901"/>
                    </a:lnTo>
                    <a:lnTo>
                      <a:pt x="4765" y="2993"/>
                    </a:lnTo>
                    <a:lnTo>
                      <a:pt x="4819" y="3088"/>
                    </a:lnTo>
                    <a:lnTo>
                      <a:pt x="4872" y="3186"/>
                    </a:lnTo>
                    <a:lnTo>
                      <a:pt x="4922" y="3283"/>
                    </a:lnTo>
                    <a:lnTo>
                      <a:pt x="4947" y="3332"/>
                    </a:lnTo>
                    <a:lnTo>
                      <a:pt x="4971" y="3380"/>
                    </a:lnTo>
                    <a:lnTo>
                      <a:pt x="4994" y="3429"/>
                    </a:lnTo>
                    <a:lnTo>
                      <a:pt x="5016" y="3478"/>
                    </a:lnTo>
                    <a:lnTo>
                      <a:pt x="5037" y="3525"/>
                    </a:lnTo>
                    <a:lnTo>
                      <a:pt x="5057" y="3574"/>
                    </a:lnTo>
                    <a:lnTo>
                      <a:pt x="5076" y="3620"/>
                    </a:lnTo>
                    <a:lnTo>
                      <a:pt x="5095" y="3667"/>
                    </a:lnTo>
                    <a:lnTo>
                      <a:pt x="5107" y="3705"/>
                    </a:lnTo>
                    <a:lnTo>
                      <a:pt x="5118" y="3738"/>
                    </a:lnTo>
                    <a:lnTo>
                      <a:pt x="5126" y="3768"/>
                    </a:lnTo>
                    <a:lnTo>
                      <a:pt x="5132" y="3796"/>
                    </a:lnTo>
                    <a:lnTo>
                      <a:pt x="5136" y="3820"/>
                    </a:lnTo>
                    <a:lnTo>
                      <a:pt x="5137" y="3840"/>
                    </a:lnTo>
                    <a:lnTo>
                      <a:pt x="5137" y="3858"/>
                    </a:lnTo>
                    <a:lnTo>
                      <a:pt x="5135" y="3873"/>
                    </a:lnTo>
                    <a:lnTo>
                      <a:pt x="5131" y="3885"/>
                    </a:lnTo>
                    <a:lnTo>
                      <a:pt x="5125" y="3895"/>
                    </a:lnTo>
                    <a:lnTo>
                      <a:pt x="5117" y="3901"/>
                    </a:lnTo>
                    <a:lnTo>
                      <a:pt x="5107" y="3905"/>
                    </a:lnTo>
                    <a:lnTo>
                      <a:pt x="5096" y="3906"/>
                    </a:lnTo>
                    <a:lnTo>
                      <a:pt x="5083" y="3906"/>
                    </a:lnTo>
                    <a:lnTo>
                      <a:pt x="5068" y="3902"/>
                    </a:lnTo>
                    <a:lnTo>
                      <a:pt x="5053" y="3897"/>
                    </a:lnTo>
                    <a:lnTo>
                      <a:pt x="5036" y="3890"/>
                    </a:lnTo>
                    <a:lnTo>
                      <a:pt x="5018" y="3880"/>
                    </a:lnTo>
                    <a:lnTo>
                      <a:pt x="5000" y="3868"/>
                    </a:lnTo>
                    <a:lnTo>
                      <a:pt x="4979" y="3855"/>
                    </a:lnTo>
                    <a:lnTo>
                      <a:pt x="4957" y="3840"/>
                    </a:lnTo>
                    <a:lnTo>
                      <a:pt x="4935" y="3822"/>
                    </a:lnTo>
                    <a:lnTo>
                      <a:pt x="4912" y="3803"/>
                    </a:lnTo>
                    <a:lnTo>
                      <a:pt x="4889" y="3783"/>
                    </a:lnTo>
                    <a:lnTo>
                      <a:pt x="4839" y="3740"/>
                    </a:lnTo>
                    <a:lnTo>
                      <a:pt x="4786" y="3690"/>
                    </a:lnTo>
                    <a:lnTo>
                      <a:pt x="4734" y="3636"/>
                    </a:lnTo>
                    <a:lnTo>
                      <a:pt x="4679" y="357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59" name="Freeform 102">
                <a:extLst>
                  <a:ext uri="{FF2B5EF4-FFF2-40B4-BE49-F238E27FC236}">
                    <a16:creationId xmlns:a16="http://schemas.microsoft.com/office/drawing/2014/main" xmlns="" id="{771C8121-8E22-930D-5967-E876C7DF9E5C}"/>
                  </a:ext>
                </a:extLst>
              </p:cNvPr>
              <p:cNvSpPr>
                <a:spLocks/>
              </p:cNvSpPr>
              <p:nvPr/>
            </p:nvSpPr>
            <p:spPr bwMode="auto">
              <a:xfrm>
                <a:off x="1737" y="578"/>
                <a:ext cx="653" cy="1117"/>
              </a:xfrm>
              <a:custGeom>
                <a:avLst/>
                <a:gdLst>
                  <a:gd name="T0" fmla="*/ 0 w 3268"/>
                  <a:gd name="T1" fmla="*/ 0 h 5585"/>
                  <a:gd name="T2" fmla="*/ 0 w 3268"/>
                  <a:gd name="T3" fmla="*/ 0 h 5585"/>
                  <a:gd name="T4" fmla="*/ 0 w 3268"/>
                  <a:gd name="T5" fmla="*/ 0 h 5585"/>
                  <a:gd name="T6" fmla="*/ 0 w 3268"/>
                  <a:gd name="T7" fmla="*/ 0 h 5585"/>
                  <a:gd name="T8" fmla="*/ 0 w 3268"/>
                  <a:gd name="T9" fmla="*/ 0 h 5585"/>
                  <a:gd name="T10" fmla="*/ 0 w 3268"/>
                  <a:gd name="T11" fmla="*/ 0 h 5585"/>
                  <a:gd name="T12" fmla="*/ 0 w 3268"/>
                  <a:gd name="T13" fmla="*/ 0 h 5585"/>
                  <a:gd name="T14" fmla="*/ 0 w 3268"/>
                  <a:gd name="T15" fmla="*/ 0 h 5585"/>
                  <a:gd name="T16" fmla="*/ 0 w 3268"/>
                  <a:gd name="T17" fmla="*/ 0 h 5585"/>
                  <a:gd name="T18" fmla="*/ 0 w 3268"/>
                  <a:gd name="T19" fmla="*/ 0 h 5585"/>
                  <a:gd name="T20" fmla="*/ 0 w 3268"/>
                  <a:gd name="T21" fmla="*/ 0 h 5585"/>
                  <a:gd name="T22" fmla="*/ 0 w 3268"/>
                  <a:gd name="T23" fmla="*/ 0 h 5585"/>
                  <a:gd name="T24" fmla="*/ 0 w 3268"/>
                  <a:gd name="T25" fmla="*/ 0 h 5585"/>
                  <a:gd name="T26" fmla="*/ 0 w 3268"/>
                  <a:gd name="T27" fmla="*/ 0 h 5585"/>
                  <a:gd name="T28" fmla="*/ 0 w 3268"/>
                  <a:gd name="T29" fmla="*/ 0 h 5585"/>
                  <a:gd name="T30" fmla="*/ 0 w 3268"/>
                  <a:gd name="T31" fmla="*/ 0 h 5585"/>
                  <a:gd name="T32" fmla="*/ 0 w 3268"/>
                  <a:gd name="T33" fmla="*/ 0 h 5585"/>
                  <a:gd name="T34" fmla="*/ 0 w 3268"/>
                  <a:gd name="T35" fmla="*/ 0 h 5585"/>
                  <a:gd name="T36" fmla="*/ 0 w 3268"/>
                  <a:gd name="T37" fmla="*/ 0 h 5585"/>
                  <a:gd name="T38" fmla="*/ 0 w 3268"/>
                  <a:gd name="T39" fmla="*/ 0 h 5585"/>
                  <a:gd name="T40" fmla="*/ 0 w 3268"/>
                  <a:gd name="T41" fmla="*/ 0 h 5585"/>
                  <a:gd name="T42" fmla="*/ 0 w 3268"/>
                  <a:gd name="T43" fmla="*/ 0 h 5585"/>
                  <a:gd name="T44" fmla="*/ 0 w 3268"/>
                  <a:gd name="T45" fmla="*/ 0 h 5585"/>
                  <a:gd name="T46" fmla="*/ 0 w 3268"/>
                  <a:gd name="T47" fmla="*/ 0 h 5585"/>
                  <a:gd name="T48" fmla="*/ 0 w 3268"/>
                  <a:gd name="T49" fmla="*/ 0 h 5585"/>
                  <a:gd name="T50" fmla="*/ 0 w 3268"/>
                  <a:gd name="T51" fmla="*/ 0 h 5585"/>
                  <a:gd name="T52" fmla="*/ 0 w 3268"/>
                  <a:gd name="T53" fmla="*/ 0 h 5585"/>
                  <a:gd name="T54" fmla="*/ 0 w 3268"/>
                  <a:gd name="T55" fmla="*/ 0 h 5585"/>
                  <a:gd name="T56" fmla="*/ 0 w 3268"/>
                  <a:gd name="T57" fmla="*/ 0 h 5585"/>
                  <a:gd name="T58" fmla="*/ 0 w 3268"/>
                  <a:gd name="T59" fmla="*/ 0 h 5585"/>
                  <a:gd name="T60" fmla="*/ 0 w 3268"/>
                  <a:gd name="T61" fmla="*/ 0 h 5585"/>
                  <a:gd name="T62" fmla="*/ 0 w 3268"/>
                  <a:gd name="T63" fmla="*/ 0 h 5585"/>
                  <a:gd name="T64" fmla="*/ 0 w 3268"/>
                  <a:gd name="T65" fmla="*/ 0 h 5585"/>
                  <a:gd name="T66" fmla="*/ 0 w 3268"/>
                  <a:gd name="T67" fmla="*/ 0 h 5585"/>
                  <a:gd name="T68" fmla="*/ 0 w 3268"/>
                  <a:gd name="T69" fmla="*/ 0 h 5585"/>
                  <a:gd name="T70" fmla="*/ 0 w 3268"/>
                  <a:gd name="T71" fmla="*/ 0 h 5585"/>
                  <a:gd name="T72" fmla="*/ 0 w 3268"/>
                  <a:gd name="T73" fmla="*/ 0 h 5585"/>
                  <a:gd name="T74" fmla="*/ 0 w 3268"/>
                  <a:gd name="T75" fmla="*/ 0 h 5585"/>
                  <a:gd name="T76" fmla="*/ 0 w 3268"/>
                  <a:gd name="T77" fmla="*/ 0 h 5585"/>
                  <a:gd name="T78" fmla="*/ 0 w 3268"/>
                  <a:gd name="T79" fmla="*/ 0 h 5585"/>
                  <a:gd name="T80" fmla="*/ 0 w 3268"/>
                  <a:gd name="T81" fmla="*/ 0 h 5585"/>
                  <a:gd name="T82" fmla="*/ 0 w 3268"/>
                  <a:gd name="T83" fmla="*/ 0 h 5585"/>
                  <a:gd name="T84" fmla="*/ 0 w 3268"/>
                  <a:gd name="T85" fmla="*/ 0 h 5585"/>
                  <a:gd name="T86" fmla="*/ 0 w 3268"/>
                  <a:gd name="T87" fmla="*/ 0 h 5585"/>
                  <a:gd name="T88" fmla="*/ 0 w 3268"/>
                  <a:gd name="T89" fmla="*/ 0 h 5585"/>
                  <a:gd name="T90" fmla="*/ 0 w 3268"/>
                  <a:gd name="T91" fmla="*/ 0 h 5585"/>
                  <a:gd name="T92" fmla="*/ 0 w 3268"/>
                  <a:gd name="T93" fmla="*/ 0 h 5585"/>
                  <a:gd name="T94" fmla="*/ 0 w 3268"/>
                  <a:gd name="T95" fmla="*/ 0 h 5585"/>
                  <a:gd name="T96" fmla="*/ 0 w 3268"/>
                  <a:gd name="T97" fmla="*/ 0 h 5585"/>
                  <a:gd name="T98" fmla="*/ 0 w 3268"/>
                  <a:gd name="T99" fmla="*/ 0 h 5585"/>
                  <a:gd name="T100" fmla="*/ 0 w 3268"/>
                  <a:gd name="T101" fmla="*/ 0 h 5585"/>
                  <a:gd name="T102" fmla="*/ 0 w 3268"/>
                  <a:gd name="T103" fmla="*/ 0 h 5585"/>
                  <a:gd name="T104" fmla="*/ 0 w 3268"/>
                  <a:gd name="T105" fmla="*/ 0 h 5585"/>
                  <a:gd name="T106" fmla="*/ 0 w 3268"/>
                  <a:gd name="T107" fmla="*/ 0 h 5585"/>
                  <a:gd name="T108" fmla="*/ 0 w 3268"/>
                  <a:gd name="T109" fmla="*/ 0 h 5585"/>
                  <a:gd name="T110" fmla="*/ 0 w 3268"/>
                  <a:gd name="T111" fmla="*/ 0 h 5585"/>
                  <a:gd name="T112" fmla="*/ 0 w 3268"/>
                  <a:gd name="T113" fmla="*/ 0 h 5585"/>
                  <a:gd name="T114" fmla="*/ 0 w 3268"/>
                  <a:gd name="T115" fmla="*/ 0 h 5585"/>
                  <a:gd name="T116" fmla="*/ 0 w 3268"/>
                  <a:gd name="T117" fmla="*/ 0 h 5585"/>
                  <a:gd name="T118" fmla="*/ 0 w 3268"/>
                  <a:gd name="T119" fmla="*/ 0 h 5585"/>
                  <a:gd name="T120" fmla="*/ 0 w 3268"/>
                  <a:gd name="T121" fmla="*/ 0 h 55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68"/>
                  <a:gd name="T184" fmla="*/ 0 h 5585"/>
                  <a:gd name="T185" fmla="*/ 3268 w 3268"/>
                  <a:gd name="T186" fmla="*/ 5585 h 55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68" h="5585">
                    <a:moveTo>
                      <a:pt x="2921" y="5120"/>
                    </a:moveTo>
                    <a:lnTo>
                      <a:pt x="2911" y="5096"/>
                    </a:lnTo>
                    <a:lnTo>
                      <a:pt x="2899" y="5065"/>
                    </a:lnTo>
                    <a:lnTo>
                      <a:pt x="2883" y="5030"/>
                    </a:lnTo>
                    <a:lnTo>
                      <a:pt x="2864" y="4990"/>
                    </a:lnTo>
                    <a:lnTo>
                      <a:pt x="2843" y="4946"/>
                    </a:lnTo>
                    <a:lnTo>
                      <a:pt x="2819" y="4900"/>
                    </a:lnTo>
                    <a:lnTo>
                      <a:pt x="2793" y="4851"/>
                    </a:lnTo>
                    <a:lnTo>
                      <a:pt x="2765" y="4801"/>
                    </a:lnTo>
                    <a:lnTo>
                      <a:pt x="2737" y="4750"/>
                    </a:lnTo>
                    <a:lnTo>
                      <a:pt x="2707" y="4700"/>
                    </a:lnTo>
                    <a:lnTo>
                      <a:pt x="2675" y="4652"/>
                    </a:lnTo>
                    <a:lnTo>
                      <a:pt x="2644" y="4604"/>
                    </a:lnTo>
                    <a:lnTo>
                      <a:pt x="2613" y="4559"/>
                    </a:lnTo>
                    <a:lnTo>
                      <a:pt x="2582" y="4518"/>
                    </a:lnTo>
                    <a:lnTo>
                      <a:pt x="2566" y="4498"/>
                    </a:lnTo>
                    <a:lnTo>
                      <a:pt x="2551" y="4481"/>
                    </a:lnTo>
                    <a:lnTo>
                      <a:pt x="2536" y="4463"/>
                    </a:lnTo>
                    <a:lnTo>
                      <a:pt x="2521" y="4448"/>
                    </a:lnTo>
                    <a:lnTo>
                      <a:pt x="2493" y="4419"/>
                    </a:lnTo>
                    <a:lnTo>
                      <a:pt x="2470" y="4393"/>
                    </a:lnTo>
                    <a:lnTo>
                      <a:pt x="2448" y="4367"/>
                    </a:lnTo>
                    <a:lnTo>
                      <a:pt x="2430" y="4343"/>
                    </a:lnTo>
                    <a:lnTo>
                      <a:pt x="2415" y="4321"/>
                    </a:lnTo>
                    <a:lnTo>
                      <a:pt x="2402" y="4300"/>
                    </a:lnTo>
                    <a:lnTo>
                      <a:pt x="2392" y="4280"/>
                    </a:lnTo>
                    <a:lnTo>
                      <a:pt x="2383" y="4260"/>
                    </a:lnTo>
                    <a:lnTo>
                      <a:pt x="2378" y="4240"/>
                    </a:lnTo>
                    <a:lnTo>
                      <a:pt x="2375" y="4220"/>
                    </a:lnTo>
                    <a:lnTo>
                      <a:pt x="2373" y="4200"/>
                    </a:lnTo>
                    <a:lnTo>
                      <a:pt x="2373" y="4180"/>
                    </a:lnTo>
                    <a:lnTo>
                      <a:pt x="2376" y="4160"/>
                    </a:lnTo>
                    <a:lnTo>
                      <a:pt x="2380" y="4139"/>
                    </a:lnTo>
                    <a:lnTo>
                      <a:pt x="2385" y="4116"/>
                    </a:lnTo>
                    <a:lnTo>
                      <a:pt x="2392" y="4092"/>
                    </a:lnTo>
                    <a:lnTo>
                      <a:pt x="2400" y="4071"/>
                    </a:lnTo>
                    <a:lnTo>
                      <a:pt x="2406" y="4053"/>
                    </a:lnTo>
                    <a:lnTo>
                      <a:pt x="2413" y="4038"/>
                    </a:lnTo>
                    <a:lnTo>
                      <a:pt x="2420" y="4026"/>
                    </a:lnTo>
                    <a:lnTo>
                      <a:pt x="2426" y="4018"/>
                    </a:lnTo>
                    <a:lnTo>
                      <a:pt x="2433" y="4011"/>
                    </a:lnTo>
                    <a:lnTo>
                      <a:pt x="2436" y="4009"/>
                    </a:lnTo>
                    <a:lnTo>
                      <a:pt x="2440" y="4009"/>
                    </a:lnTo>
                    <a:lnTo>
                      <a:pt x="2443" y="4008"/>
                    </a:lnTo>
                    <a:lnTo>
                      <a:pt x="2447" y="4009"/>
                    </a:lnTo>
                    <a:lnTo>
                      <a:pt x="2455" y="4011"/>
                    </a:lnTo>
                    <a:lnTo>
                      <a:pt x="2462" y="4016"/>
                    </a:lnTo>
                    <a:lnTo>
                      <a:pt x="2471" y="4025"/>
                    </a:lnTo>
                    <a:lnTo>
                      <a:pt x="2478" y="4035"/>
                    </a:lnTo>
                    <a:lnTo>
                      <a:pt x="2498" y="4064"/>
                    </a:lnTo>
                    <a:lnTo>
                      <a:pt x="2521" y="4102"/>
                    </a:lnTo>
                    <a:lnTo>
                      <a:pt x="2544" y="4145"/>
                    </a:lnTo>
                    <a:lnTo>
                      <a:pt x="2567" y="4187"/>
                    </a:lnTo>
                    <a:lnTo>
                      <a:pt x="2578" y="4207"/>
                    </a:lnTo>
                    <a:lnTo>
                      <a:pt x="2589" y="4227"/>
                    </a:lnTo>
                    <a:lnTo>
                      <a:pt x="2599" y="4244"/>
                    </a:lnTo>
                    <a:lnTo>
                      <a:pt x="2609" y="4258"/>
                    </a:lnTo>
                    <a:lnTo>
                      <a:pt x="2618" y="4270"/>
                    </a:lnTo>
                    <a:lnTo>
                      <a:pt x="2627" y="4277"/>
                    </a:lnTo>
                    <a:lnTo>
                      <a:pt x="2631" y="4280"/>
                    </a:lnTo>
                    <a:lnTo>
                      <a:pt x="2634" y="4281"/>
                    </a:lnTo>
                    <a:lnTo>
                      <a:pt x="2638" y="4281"/>
                    </a:lnTo>
                    <a:lnTo>
                      <a:pt x="2642" y="4280"/>
                    </a:lnTo>
                    <a:lnTo>
                      <a:pt x="2645" y="4278"/>
                    </a:lnTo>
                    <a:lnTo>
                      <a:pt x="2649" y="4275"/>
                    </a:lnTo>
                    <a:lnTo>
                      <a:pt x="2652" y="4270"/>
                    </a:lnTo>
                    <a:lnTo>
                      <a:pt x="2654" y="4262"/>
                    </a:lnTo>
                    <a:lnTo>
                      <a:pt x="2659" y="4245"/>
                    </a:lnTo>
                    <a:lnTo>
                      <a:pt x="2664" y="4221"/>
                    </a:lnTo>
                    <a:lnTo>
                      <a:pt x="2667" y="4196"/>
                    </a:lnTo>
                    <a:lnTo>
                      <a:pt x="2668" y="4175"/>
                    </a:lnTo>
                    <a:lnTo>
                      <a:pt x="2668" y="4157"/>
                    </a:lnTo>
                    <a:lnTo>
                      <a:pt x="2665" y="4141"/>
                    </a:lnTo>
                    <a:lnTo>
                      <a:pt x="2662" y="4129"/>
                    </a:lnTo>
                    <a:lnTo>
                      <a:pt x="2657" y="4117"/>
                    </a:lnTo>
                    <a:lnTo>
                      <a:pt x="2650" y="4107"/>
                    </a:lnTo>
                    <a:lnTo>
                      <a:pt x="2642" y="4099"/>
                    </a:lnTo>
                    <a:lnTo>
                      <a:pt x="2619" y="4082"/>
                    </a:lnTo>
                    <a:lnTo>
                      <a:pt x="2592" y="4063"/>
                    </a:lnTo>
                    <a:lnTo>
                      <a:pt x="2574" y="4051"/>
                    </a:lnTo>
                    <a:lnTo>
                      <a:pt x="2557" y="4038"/>
                    </a:lnTo>
                    <a:lnTo>
                      <a:pt x="2537" y="4023"/>
                    </a:lnTo>
                    <a:lnTo>
                      <a:pt x="2516" y="4004"/>
                    </a:lnTo>
                    <a:lnTo>
                      <a:pt x="2493" y="3985"/>
                    </a:lnTo>
                    <a:lnTo>
                      <a:pt x="2473" y="3970"/>
                    </a:lnTo>
                    <a:lnTo>
                      <a:pt x="2453" y="3958"/>
                    </a:lnTo>
                    <a:lnTo>
                      <a:pt x="2435" y="3949"/>
                    </a:lnTo>
                    <a:lnTo>
                      <a:pt x="2417" y="3940"/>
                    </a:lnTo>
                    <a:lnTo>
                      <a:pt x="2401" y="3931"/>
                    </a:lnTo>
                    <a:lnTo>
                      <a:pt x="2386" y="3924"/>
                    </a:lnTo>
                    <a:lnTo>
                      <a:pt x="2373" y="3915"/>
                    </a:lnTo>
                    <a:lnTo>
                      <a:pt x="2367" y="3910"/>
                    </a:lnTo>
                    <a:lnTo>
                      <a:pt x="2361" y="3905"/>
                    </a:lnTo>
                    <a:lnTo>
                      <a:pt x="2356" y="3899"/>
                    </a:lnTo>
                    <a:lnTo>
                      <a:pt x="2350" y="3892"/>
                    </a:lnTo>
                    <a:lnTo>
                      <a:pt x="2346" y="3884"/>
                    </a:lnTo>
                    <a:lnTo>
                      <a:pt x="2341" y="3877"/>
                    </a:lnTo>
                    <a:lnTo>
                      <a:pt x="2337" y="3867"/>
                    </a:lnTo>
                    <a:lnTo>
                      <a:pt x="2335" y="3857"/>
                    </a:lnTo>
                    <a:lnTo>
                      <a:pt x="2331" y="3845"/>
                    </a:lnTo>
                    <a:lnTo>
                      <a:pt x="2329" y="3833"/>
                    </a:lnTo>
                    <a:lnTo>
                      <a:pt x="2326" y="3819"/>
                    </a:lnTo>
                    <a:lnTo>
                      <a:pt x="2325" y="3804"/>
                    </a:lnTo>
                    <a:lnTo>
                      <a:pt x="2322" y="3768"/>
                    </a:lnTo>
                    <a:lnTo>
                      <a:pt x="2322" y="3727"/>
                    </a:lnTo>
                    <a:lnTo>
                      <a:pt x="2324" y="3706"/>
                    </a:lnTo>
                    <a:lnTo>
                      <a:pt x="2327" y="3688"/>
                    </a:lnTo>
                    <a:lnTo>
                      <a:pt x="2331" y="3673"/>
                    </a:lnTo>
                    <a:lnTo>
                      <a:pt x="2336" y="3661"/>
                    </a:lnTo>
                    <a:lnTo>
                      <a:pt x="2342" y="3651"/>
                    </a:lnTo>
                    <a:lnTo>
                      <a:pt x="2350" y="3643"/>
                    </a:lnTo>
                    <a:lnTo>
                      <a:pt x="2357" y="3637"/>
                    </a:lnTo>
                    <a:lnTo>
                      <a:pt x="2366" y="3634"/>
                    </a:lnTo>
                    <a:lnTo>
                      <a:pt x="2375" y="3632"/>
                    </a:lnTo>
                    <a:lnTo>
                      <a:pt x="2385" y="3632"/>
                    </a:lnTo>
                    <a:lnTo>
                      <a:pt x="2396" y="3633"/>
                    </a:lnTo>
                    <a:lnTo>
                      <a:pt x="2406" y="3636"/>
                    </a:lnTo>
                    <a:lnTo>
                      <a:pt x="2427" y="3643"/>
                    </a:lnTo>
                    <a:lnTo>
                      <a:pt x="2448" y="3653"/>
                    </a:lnTo>
                    <a:lnTo>
                      <a:pt x="2470" y="3663"/>
                    </a:lnTo>
                    <a:lnTo>
                      <a:pt x="2487" y="3673"/>
                    </a:lnTo>
                    <a:lnTo>
                      <a:pt x="2502" y="3681"/>
                    </a:lnTo>
                    <a:lnTo>
                      <a:pt x="2513" y="3684"/>
                    </a:lnTo>
                    <a:lnTo>
                      <a:pt x="2517" y="3684"/>
                    </a:lnTo>
                    <a:lnTo>
                      <a:pt x="2519" y="3682"/>
                    </a:lnTo>
                    <a:lnTo>
                      <a:pt x="2521" y="3679"/>
                    </a:lnTo>
                    <a:lnTo>
                      <a:pt x="2521" y="3673"/>
                    </a:lnTo>
                    <a:lnTo>
                      <a:pt x="2518" y="3666"/>
                    </a:lnTo>
                    <a:lnTo>
                      <a:pt x="2514" y="3656"/>
                    </a:lnTo>
                    <a:lnTo>
                      <a:pt x="2508" y="3643"/>
                    </a:lnTo>
                    <a:lnTo>
                      <a:pt x="2501" y="3628"/>
                    </a:lnTo>
                    <a:lnTo>
                      <a:pt x="2499" y="3622"/>
                    </a:lnTo>
                    <a:lnTo>
                      <a:pt x="2493" y="3607"/>
                    </a:lnTo>
                    <a:lnTo>
                      <a:pt x="2485" y="3586"/>
                    </a:lnTo>
                    <a:lnTo>
                      <a:pt x="2470" y="3560"/>
                    </a:lnTo>
                    <a:lnTo>
                      <a:pt x="2461" y="3546"/>
                    </a:lnTo>
                    <a:lnTo>
                      <a:pt x="2451" y="3533"/>
                    </a:lnTo>
                    <a:lnTo>
                      <a:pt x="2438" y="3520"/>
                    </a:lnTo>
                    <a:lnTo>
                      <a:pt x="2426" y="3507"/>
                    </a:lnTo>
                    <a:lnTo>
                      <a:pt x="2411" y="3496"/>
                    </a:lnTo>
                    <a:lnTo>
                      <a:pt x="2395" y="3485"/>
                    </a:lnTo>
                    <a:lnTo>
                      <a:pt x="2377" y="3476"/>
                    </a:lnTo>
                    <a:lnTo>
                      <a:pt x="2357" y="3470"/>
                    </a:lnTo>
                    <a:lnTo>
                      <a:pt x="2336" y="3463"/>
                    </a:lnTo>
                    <a:lnTo>
                      <a:pt x="2316" y="3457"/>
                    </a:lnTo>
                    <a:lnTo>
                      <a:pt x="2296" y="3451"/>
                    </a:lnTo>
                    <a:lnTo>
                      <a:pt x="2279" y="3442"/>
                    </a:lnTo>
                    <a:lnTo>
                      <a:pt x="2261" y="3433"/>
                    </a:lnTo>
                    <a:lnTo>
                      <a:pt x="2245" y="3423"/>
                    </a:lnTo>
                    <a:lnTo>
                      <a:pt x="2230" y="3412"/>
                    </a:lnTo>
                    <a:lnTo>
                      <a:pt x="2217" y="3400"/>
                    </a:lnTo>
                    <a:lnTo>
                      <a:pt x="2206" y="3386"/>
                    </a:lnTo>
                    <a:lnTo>
                      <a:pt x="2196" y="3370"/>
                    </a:lnTo>
                    <a:lnTo>
                      <a:pt x="2193" y="3362"/>
                    </a:lnTo>
                    <a:lnTo>
                      <a:pt x="2189" y="3354"/>
                    </a:lnTo>
                    <a:lnTo>
                      <a:pt x="2185" y="3344"/>
                    </a:lnTo>
                    <a:lnTo>
                      <a:pt x="2183" y="3334"/>
                    </a:lnTo>
                    <a:lnTo>
                      <a:pt x="2181" y="3324"/>
                    </a:lnTo>
                    <a:lnTo>
                      <a:pt x="2180" y="3314"/>
                    </a:lnTo>
                    <a:lnTo>
                      <a:pt x="2179" y="3302"/>
                    </a:lnTo>
                    <a:lnTo>
                      <a:pt x="2179" y="3290"/>
                    </a:lnTo>
                    <a:lnTo>
                      <a:pt x="2180" y="3265"/>
                    </a:lnTo>
                    <a:lnTo>
                      <a:pt x="2185" y="3238"/>
                    </a:lnTo>
                    <a:lnTo>
                      <a:pt x="2189" y="3231"/>
                    </a:lnTo>
                    <a:lnTo>
                      <a:pt x="2200" y="3219"/>
                    </a:lnTo>
                    <a:lnTo>
                      <a:pt x="2209" y="3211"/>
                    </a:lnTo>
                    <a:lnTo>
                      <a:pt x="2220" y="3206"/>
                    </a:lnTo>
                    <a:lnTo>
                      <a:pt x="2226" y="3204"/>
                    </a:lnTo>
                    <a:lnTo>
                      <a:pt x="2234" y="3203"/>
                    </a:lnTo>
                    <a:lnTo>
                      <a:pt x="2241" y="3203"/>
                    </a:lnTo>
                    <a:lnTo>
                      <a:pt x="2249" y="3203"/>
                    </a:lnTo>
                    <a:lnTo>
                      <a:pt x="2265" y="3205"/>
                    </a:lnTo>
                    <a:lnTo>
                      <a:pt x="2281" y="3208"/>
                    </a:lnTo>
                    <a:lnTo>
                      <a:pt x="2287" y="3208"/>
                    </a:lnTo>
                    <a:lnTo>
                      <a:pt x="2294" y="3208"/>
                    </a:lnTo>
                    <a:lnTo>
                      <a:pt x="2297" y="3205"/>
                    </a:lnTo>
                    <a:lnTo>
                      <a:pt x="2300" y="3203"/>
                    </a:lnTo>
                    <a:lnTo>
                      <a:pt x="2301" y="3198"/>
                    </a:lnTo>
                    <a:lnTo>
                      <a:pt x="2299" y="3190"/>
                    </a:lnTo>
                    <a:lnTo>
                      <a:pt x="2295" y="3181"/>
                    </a:lnTo>
                    <a:lnTo>
                      <a:pt x="2289" y="3170"/>
                    </a:lnTo>
                    <a:lnTo>
                      <a:pt x="2279" y="3156"/>
                    </a:lnTo>
                    <a:lnTo>
                      <a:pt x="2266" y="3139"/>
                    </a:lnTo>
                    <a:lnTo>
                      <a:pt x="2249" y="3118"/>
                    </a:lnTo>
                    <a:lnTo>
                      <a:pt x="2229" y="3094"/>
                    </a:lnTo>
                    <a:lnTo>
                      <a:pt x="2219" y="3091"/>
                    </a:lnTo>
                    <a:lnTo>
                      <a:pt x="2191" y="3083"/>
                    </a:lnTo>
                    <a:lnTo>
                      <a:pt x="2174" y="3075"/>
                    </a:lnTo>
                    <a:lnTo>
                      <a:pt x="2153" y="3067"/>
                    </a:lnTo>
                    <a:lnTo>
                      <a:pt x="2131" y="3054"/>
                    </a:lnTo>
                    <a:lnTo>
                      <a:pt x="2110" y="3039"/>
                    </a:lnTo>
                    <a:lnTo>
                      <a:pt x="2099" y="3030"/>
                    </a:lnTo>
                    <a:lnTo>
                      <a:pt x="2088" y="3022"/>
                    </a:lnTo>
                    <a:lnTo>
                      <a:pt x="2078" y="3010"/>
                    </a:lnTo>
                    <a:lnTo>
                      <a:pt x="2066" y="2999"/>
                    </a:lnTo>
                    <a:lnTo>
                      <a:pt x="2058" y="2988"/>
                    </a:lnTo>
                    <a:lnTo>
                      <a:pt x="2048" y="2975"/>
                    </a:lnTo>
                    <a:lnTo>
                      <a:pt x="2039" y="2960"/>
                    </a:lnTo>
                    <a:lnTo>
                      <a:pt x="2032" y="2945"/>
                    </a:lnTo>
                    <a:lnTo>
                      <a:pt x="2024" y="2930"/>
                    </a:lnTo>
                    <a:lnTo>
                      <a:pt x="2017" y="2913"/>
                    </a:lnTo>
                    <a:lnTo>
                      <a:pt x="2012" y="2896"/>
                    </a:lnTo>
                    <a:lnTo>
                      <a:pt x="2007" y="2876"/>
                    </a:lnTo>
                    <a:lnTo>
                      <a:pt x="2004" y="2856"/>
                    </a:lnTo>
                    <a:lnTo>
                      <a:pt x="2002" y="2834"/>
                    </a:lnTo>
                    <a:lnTo>
                      <a:pt x="2002" y="2812"/>
                    </a:lnTo>
                    <a:lnTo>
                      <a:pt x="2002" y="2788"/>
                    </a:lnTo>
                    <a:lnTo>
                      <a:pt x="2007" y="2783"/>
                    </a:lnTo>
                    <a:lnTo>
                      <a:pt x="2022" y="2773"/>
                    </a:lnTo>
                    <a:lnTo>
                      <a:pt x="2033" y="2768"/>
                    </a:lnTo>
                    <a:lnTo>
                      <a:pt x="2048" y="2764"/>
                    </a:lnTo>
                    <a:lnTo>
                      <a:pt x="2057" y="2763"/>
                    </a:lnTo>
                    <a:lnTo>
                      <a:pt x="2065" y="2763"/>
                    </a:lnTo>
                    <a:lnTo>
                      <a:pt x="2075" y="2762"/>
                    </a:lnTo>
                    <a:lnTo>
                      <a:pt x="2085" y="2763"/>
                    </a:lnTo>
                    <a:lnTo>
                      <a:pt x="2090" y="2763"/>
                    </a:lnTo>
                    <a:lnTo>
                      <a:pt x="2095" y="2763"/>
                    </a:lnTo>
                    <a:lnTo>
                      <a:pt x="2098" y="2763"/>
                    </a:lnTo>
                    <a:lnTo>
                      <a:pt x="2100" y="2762"/>
                    </a:lnTo>
                    <a:lnTo>
                      <a:pt x="2101" y="2759"/>
                    </a:lnTo>
                    <a:lnTo>
                      <a:pt x="2101" y="2758"/>
                    </a:lnTo>
                    <a:lnTo>
                      <a:pt x="2101" y="2754"/>
                    </a:lnTo>
                    <a:lnTo>
                      <a:pt x="2100" y="2752"/>
                    </a:lnTo>
                    <a:lnTo>
                      <a:pt x="2096" y="2745"/>
                    </a:lnTo>
                    <a:lnTo>
                      <a:pt x="2090" y="2736"/>
                    </a:lnTo>
                    <a:lnTo>
                      <a:pt x="2083" y="2726"/>
                    </a:lnTo>
                    <a:lnTo>
                      <a:pt x="2073" y="2715"/>
                    </a:lnTo>
                    <a:lnTo>
                      <a:pt x="2050" y="2692"/>
                    </a:lnTo>
                    <a:lnTo>
                      <a:pt x="2025" y="2668"/>
                    </a:lnTo>
                    <a:lnTo>
                      <a:pt x="2002" y="2647"/>
                    </a:lnTo>
                    <a:lnTo>
                      <a:pt x="1982" y="2630"/>
                    </a:lnTo>
                    <a:lnTo>
                      <a:pt x="1972" y="2622"/>
                    </a:lnTo>
                    <a:lnTo>
                      <a:pt x="1959" y="2617"/>
                    </a:lnTo>
                    <a:lnTo>
                      <a:pt x="1945" y="2611"/>
                    </a:lnTo>
                    <a:lnTo>
                      <a:pt x="1930" y="2606"/>
                    </a:lnTo>
                    <a:lnTo>
                      <a:pt x="1913" y="2600"/>
                    </a:lnTo>
                    <a:lnTo>
                      <a:pt x="1897" y="2593"/>
                    </a:lnTo>
                    <a:lnTo>
                      <a:pt x="1879" y="2585"/>
                    </a:lnTo>
                    <a:lnTo>
                      <a:pt x="1862" y="2576"/>
                    </a:lnTo>
                    <a:lnTo>
                      <a:pt x="1846" y="2565"/>
                    </a:lnTo>
                    <a:lnTo>
                      <a:pt x="1829" y="2550"/>
                    </a:lnTo>
                    <a:lnTo>
                      <a:pt x="1821" y="2542"/>
                    </a:lnTo>
                    <a:lnTo>
                      <a:pt x="1813" y="2534"/>
                    </a:lnTo>
                    <a:lnTo>
                      <a:pt x="1807" y="2524"/>
                    </a:lnTo>
                    <a:lnTo>
                      <a:pt x="1799" y="2514"/>
                    </a:lnTo>
                    <a:lnTo>
                      <a:pt x="1793" y="2502"/>
                    </a:lnTo>
                    <a:lnTo>
                      <a:pt x="1788" y="2490"/>
                    </a:lnTo>
                    <a:lnTo>
                      <a:pt x="1782" y="2476"/>
                    </a:lnTo>
                    <a:lnTo>
                      <a:pt x="1777" y="2462"/>
                    </a:lnTo>
                    <a:lnTo>
                      <a:pt x="1773" y="2446"/>
                    </a:lnTo>
                    <a:lnTo>
                      <a:pt x="1770" y="2430"/>
                    </a:lnTo>
                    <a:lnTo>
                      <a:pt x="1767" y="2411"/>
                    </a:lnTo>
                    <a:lnTo>
                      <a:pt x="1765" y="2393"/>
                    </a:lnTo>
                    <a:lnTo>
                      <a:pt x="1768" y="2379"/>
                    </a:lnTo>
                    <a:lnTo>
                      <a:pt x="1780" y="2351"/>
                    </a:lnTo>
                    <a:lnTo>
                      <a:pt x="1784" y="2344"/>
                    </a:lnTo>
                    <a:lnTo>
                      <a:pt x="1789" y="2336"/>
                    </a:lnTo>
                    <a:lnTo>
                      <a:pt x="1794" y="2329"/>
                    </a:lnTo>
                    <a:lnTo>
                      <a:pt x="1799" y="2324"/>
                    </a:lnTo>
                    <a:lnTo>
                      <a:pt x="1807" y="2319"/>
                    </a:lnTo>
                    <a:lnTo>
                      <a:pt x="1813" y="2315"/>
                    </a:lnTo>
                    <a:lnTo>
                      <a:pt x="1821" y="2314"/>
                    </a:lnTo>
                    <a:lnTo>
                      <a:pt x="1828" y="2313"/>
                    </a:lnTo>
                    <a:lnTo>
                      <a:pt x="1832" y="2314"/>
                    </a:lnTo>
                    <a:lnTo>
                      <a:pt x="1834" y="2313"/>
                    </a:lnTo>
                    <a:lnTo>
                      <a:pt x="1837" y="2313"/>
                    </a:lnTo>
                    <a:lnTo>
                      <a:pt x="1838" y="2311"/>
                    </a:lnTo>
                    <a:lnTo>
                      <a:pt x="1839" y="2306"/>
                    </a:lnTo>
                    <a:lnTo>
                      <a:pt x="1838" y="2301"/>
                    </a:lnTo>
                    <a:lnTo>
                      <a:pt x="1836" y="2294"/>
                    </a:lnTo>
                    <a:lnTo>
                      <a:pt x="1829" y="2285"/>
                    </a:lnTo>
                    <a:lnTo>
                      <a:pt x="1822" y="2274"/>
                    </a:lnTo>
                    <a:lnTo>
                      <a:pt x="1813" y="2263"/>
                    </a:lnTo>
                    <a:lnTo>
                      <a:pt x="1791" y="2238"/>
                    </a:lnTo>
                    <a:lnTo>
                      <a:pt x="1761" y="2210"/>
                    </a:lnTo>
                    <a:lnTo>
                      <a:pt x="1728" y="2180"/>
                    </a:lnTo>
                    <a:lnTo>
                      <a:pt x="1691" y="2150"/>
                    </a:lnTo>
                    <a:lnTo>
                      <a:pt x="1652" y="2122"/>
                    </a:lnTo>
                    <a:lnTo>
                      <a:pt x="1616" y="2097"/>
                    </a:lnTo>
                    <a:lnTo>
                      <a:pt x="1582" y="2074"/>
                    </a:lnTo>
                    <a:lnTo>
                      <a:pt x="1551" y="2052"/>
                    </a:lnTo>
                    <a:lnTo>
                      <a:pt x="1537" y="2039"/>
                    </a:lnTo>
                    <a:lnTo>
                      <a:pt x="1525" y="2027"/>
                    </a:lnTo>
                    <a:lnTo>
                      <a:pt x="1515" y="2013"/>
                    </a:lnTo>
                    <a:lnTo>
                      <a:pt x="1505" y="1998"/>
                    </a:lnTo>
                    <a:lnTo>
                      <a:pt x="1496" y="1982"/>
                    </a:lnTo>
                    <a:lnTo>
                      <a:pt x="1490" y="1964"/>
                    </a:lnTo>
                    <a:lnTo>
                      <a:pt x="1486" y="1944"/>
                    </a:lnTo>
                    <a:lnTo>
                      <a:pt x="1483" y="1923"/>
                    </a:lnTo>
                    <a:lnTo>
                      <a:pt x="1489" y="1912"/>
                    </a:lnTo>
                    <a:lnTo>
                      <a:pt x="1504" y="1888"/>
                    </a:lnTo>
                    <a:lnTo>
                      <a:pt x="1512" y="1876"/>
                    </a:lnTo>
                    <a:lnTo>
                      <a:pt x="1522" y="1862"/>
                    </a:lnTo>
                    <a:lnTo>
                      <a:pt x="1532" y="1851"/>
                    </a:lnTo>
                    <a:lnTo>
                      <a:pt x="1542" y="1843"/>
                    </a:lnTo>
                    <a:lnTo>
                      <a:pt x="1545" y="1842"/>
                    </a:lnTo>
                    <a:lnTo>
                      <a:pt x="1546" y="1841"/>
                    </a:lnTo>
                    <a:lnTo>
                      <a:pt x="1547" y="1838"/>
                    </a:lnTo>
                    <a:lnTo>
                      <a:pt x="1549" y="1836"/>
                    </a:lnTo>
                    <a:lnTo>
                      <a:pt x="1547" y="1832"/>
                    </a:lnTo>
                    <a:lnTo>
                      <a:pt x="1545" y="1826"/>
                    </a:lnTo>
                    <a:lnTo>
                      <a:pt x="1540" y="1821"/>
                    </a:lnTo>
                    <a:lnTo>
                      <a:pt x="1534" y="1815"/>
                    </a:lnTo>
                    <a:lnTo>
                      <a:pt x="1525" y="1807"/>
                    </a:lnTo>
                    <a:lnTo>
                      <a:pt x="1516" y="1801"/>
                    </a:lnTo>
                    <a:lnTo>
                      <a:pt x="1495" y="1786"/>
                    </a:lnTo>
                    <a:lnTo>
                      <a:pt x="1471" y="1773"/>
                    </a:lnTo>
                    <a:lnTo>
                      <a:pt x="1448" y="1761"/>
                    </a:lnTo>
                    <a:lnTo>
                      <a:pt x="1424" y="1750"/>
                    </a:lnTo>
                    <a:lnTo>
                      <a:pt x="1398" y="1739"/>
                    </a:lnTo>
                    <a:lnTo>
                      <a:pt x="1363" y="1722"/>
                    </a:lnTo>
                    <a:lnTo>
                      <a:pt x="1344" y="1712"/>
                    </a:lnTo>
                    <a:lnTo>
                      <a:pt x="1324" y="1701"/>
                    </a:lnTo>
                    <a:lnTo>
                      <a:pt x="1304" y="1687"/>
                    </a:lnTo>
                    <a:lnTo>
                      <a:pt x="1284" y="1674"/>
                    </a:lnTo>
                    <a:lnTo>
                      <a:pt x="1265" y="1657"/>
                    </a:lnTo>
                    <a:lnTo>
                      <a:pt x="1249" y="1640"/>
                    </a:lnTo>
                    <a:lnTo>
                      <a:pt x="1240" y="1630"/>
                    </a:lnTo>
                    <a:lnTo>
                      <a:pt x="1233" y="1620"/>
                    </a:lnTo>
                    <a:lnTo>
                      <a:pt x="1227" y="1609"/>
                    </a:lnTo>
                    <a:lnTo>
                      <a:pt x="1220" y="1599"/>
                    </a:lnTo>
                    <a:lnTo>
                      <a:pt x="1214" y="1587"/>
                    </a:lnTo>
                    <a:lnTo>
                      <a:pt x="1209" y="1575"/>
                    </a:lnTo>
                    <a:lnTo>
                      <a:pt x="1206" y="1563"/>
                    </a:lnTo>
                    <a:lnTo>
                      <a:pt x="1203" y="1550"/>
                    </a:lnTo>
                    <a:lnTo>
                      <a:pt x="1201" y="1536"/>
                    </a:lnTo>
                    <a:lnTo>
                      <a:pt x="1201" y="1523"/>
                    </a:lnTo>
                    <a:lnTo>
                      <a:pt x="1201" y="1508"/>
                    </a:lnTo>
                    <a:lnTo>
                      <a:pt x="1202" y="1493"/>
                    </a:lnTo>
                    <a:lnTo>
                      <a:pt x="1206" y="1493"/>
                    </a:lnTo>
                    <a:lnTo>
                      <a:pt x="1218" y="1493"/>
                    </a:lnTo>
                    <a:lnTo>
                      <a:pt x="1225" y="1491"/>
                    </a:lnTo>
                    <a:lnTo>
                      <a:pt x="1233" y="1490"/>
                    </a:lnTo>
                    <a:lnTo>
                      <a:pt x="1242" y="1488"/>
                    </a:lnTo>
                    <a:lnTo>
                      <a:pt x="1249" y="1484"/>
                    </a:lnTo>
                    <a:lnTo>
                      <a:pt x="1255" y="1479"/>
                    </a:lnTo>
                    <a:lnTo>
                      <a:pt x="1260" y="1473"/>
                    </a:lnTo>
                    <a:lnTo>
                      <a:pt x="1263" y="1469"/>
                    </a:lnTo>
                    <a:lnTo>
                      <a:pt x="1264" y="1465"/>
                    </a:lnTo>
                    <a:lnTo>
                      <a:pt x="1265" y="1460"/>
                    </a:lnTo>
                    <a:lnTo>
                      <a:pt x="1265" y="1455"/>
                    </a:lnTo>
                    <a:lnTo>
                      <a:pt x="1265" y="1450"/>
                    </a:lnTo>
                    <a:lnTo>
                      <a:pt x="1264" y="1444"/>
                    </a:lnTo>
                    <a:lnTo>
                      <a:pt x="1263" y="1436"/>
                    </a:lnTo>
                    <a:lnTo>
                      <a:pt x="1260" y="1429"/>
                    </a:lnTo>
                    <a:lnTo>
                      <a:pt x="1253" y="1413"/>
                    </a:lnTo>
                    <a:lnTo>
                      <a:pt x="1240" y="1394"/>
                    </a:lnTo>
                    <a:lnTo>
                      <a:pt x="1225" y="1372"/>
                    </a:lnTo>
                    <a:lnTo>
                      <a:pt x="1212" y="1350"/>
                    </a:lnTo>
                    <a:lnTo>
                      <a:pt x="1206" y="1340"/>
                    </a:lnTo>
                    <a:lnTo>
                      <a:pt x="1198" y="1330"/>
                    </a:lnTo>
                    <a:lnTo>
                      <a:pt x="1189" y="1320"/>
                    </a:lnTo>
                    <a:lnTo>
                      <a:pt x="1179" y="1312"/>
                    </a:lnTo>
                    <a:lnTo>
                      <a:pt x="1168" y="1302"/>
                    </a:lnTo>
                    <a:lnTo>
                      <a:pt x="1156" y="1293"/>
                    </a:lnTo>
                    <a:lnTo>
                      <a:pt x="1139" y="1284"/>
                    </a:lnTo>
                    <a:lnTo>
                      <a:pt x="1122" y="1274"/>
                    </a:lnTo>
                    <a:lnTo>
                      <a:pt x="1101" y="1265"/>
                    </a:lnTo>
                    <a:lnTo>
                      <a:pt x="1077" y="1255"/>
                    </a:lnTo>
                    <a:lnTo>
                      <a:pt x="1050" y="1246"/>
                    </a:lnTo>
                    <a:lnTo>
                      <a:pt x="1018" y="1236"/>
                    </a:lnTo>
                    <a:lnTo>
                      <a:pt x="1003" y="1232"/>
                    </a:lnTo>
                    <a:lnTo>
                      <a:pt x="988" y="1227"/>
                    </a:lnTo>
                    <a:lnTo>
                      <a:pt x="975" y="1221"/>
                    </a:lnTo>
                    <a:lnTo>
                      <a:pt x="961" y="1214"/>
                    </a:lnTo>
                    <a:lnTo>
                      <a:pt x="936" y="1201"/>
                    </a:lnTo>
                    <a:lnTo>
                      <a:pt x="912" y="1186"/>
                    </a:lnTo>
                    <a:lnTo>
                      <a:pt x="891" y="1169"/>
                    </a:lnTo>
                    <a:lnTo>
                      <a:pt x="874" y="1153"/>
                    </a:lnTo>
                    <a:lnTo>
                      <a:pt x="857" y="1136"/>
                    </a:lnTo>
                    <a:lnTo>
                      <a:pt x="845" y="1119"/>
                    </a:lnTo>
                    <a:lnTo>
                      <a:pt x="835" y="1103"/>
                    </a:lnTo>
                    <a:lnTo>
                      <a:pt x="829" y="1088"/>
                    </a:lnTo>
                    <a:lnTo>
                      <a:pt x="826" y="1081"/>
                    </a:lnTo>
                    <a:lnTo>
                      <a:pt x="825" y="1075"/>
                    </a:lnTo>
                    <a:lnTo>
                      <a:pt x="824" y="1068"/>
                    </a:lnTo>
                    <a:lnTo>
                      <a:pt x="825" y="1063"/>
                    </a:lnTo>
                    <a:lnTo>
                      <a:pt x="826" y="1058"/>
                    </a:lnTo>
                    <a:lnTo>
                      <a:pt x="827" y="1053"/>
                    </a:lnTo>
                    <a:lnTo>
                      <a:pt x="831" y="1050"/>
                    </a:lnTo>
                    <a:lnTo>
                      <a:pt x="835" y="1047"/>
                    </a:lnTo>
                    <a:lnTo>
                      <a:pt x="840" y="1045"/>
                    </a:lnTo>
                    <a:lnTo>
                      <a:pt x="846" y="1043"/>
                    </a:lnTo>
                    <a:lnTo>
                      <a:pt x="852" y="1043"/>
                    </a:lnTo>
                    <a:lnTo>
                      <a:pt x="860" y="1043"/>
                    </a:lnTo>
                    <a:lnTo>
                      <a:pt x="866" y="1042"/>
                    </a:lnTo>
                    <a:lnTo>
                      <a:pt x="880" y="1038"/>
                    </a:lnTo>
                    <a:lnTo>
                      <a:pt x="887" y="1033"/>
                    </a:lnTo>
                    <a:lnTo>
                      <a:pt x="894" y="1028"/>
                    </a:lnTo>
                    <a:lnTo>
                      <a:pt x="896" y="1025"/>
                    </a:lnTo>
                    <a:lnTo>
                      <a:pt x="897" y="1020"/>
                    </a:lnTo>
                    <a:lnTo>
                      <a:pt x="899" y="1016"/>
                    </a:lnTo>
                    <a:lnTo>
                      <a:pt x="900" y="1010"/>
                    </a:lnTo>
                    <a:lnTo>
                      <a:pt x="899" y="1003"/>
                    </a:lnTo>
                    <a:lnTo>
                      <a:pt x="897" y="997"/>
                    </a:lnTo>
                    <a:lnTo>
                      <a:pt x="894" y="990"/>
                    </a:lnTo>
                    <a:lnTo>
                      <a:pt x="890" y="981"/>
                    </a:lnTo>
                    <a:lnTo>
                      <a:pt x="885" y="972"/>
                    </a:lnTo>
                    <a:lnTo>
                      <a:pt x="877" y="962"/>
                    </a:lnTo>
                    <a:lnTo>
                      <a:pt x="869" y="951"/>
                    </a:lnTo>
                    <a:lnTo>
                      <a:pt x="859" y="938"/>
                    </a:lnTo>
                    <a:lnTo>
                      <a:pt x="846" y="926"/>
                    </a:lnTo>
                    <a:lnTo>
                      <a:pt x="831" y="912"/>
                    </a:lnTo>
                    <a:lnTo>
                      <a:pt x="815" y="897"/>
                    </a:lnTo>
                    <a:lnTo>
                      <a:pt x="796" y="881"/>
                    </a:lnTo>
                    <a:lnTo>
                      <a:pt x="753" y="846"/>
                    </a:lnTo>
                    <a:lnTo>
                      <a:pt x="698" y="806"/>
                    </a:lnTo>
                    <a:lnTo>
                      <a:pt x="681" y="791"/>
                    </a:lnTo>
                    <a:lnTo>
                      <a:pt x="639" y="751"/>
                    </a:lnTo>
                    <a:lnTo>
                      <a:pt x="578" y="690"/>
                    </a:lnTo>
                    <a:lnTo>
                      <a:pt x="502" y="614"/>
                    </a:lnTo>
                    <a:lnTo>
                      <a:pt x="461" y="572"/>
                    </a:lnTo>
                    <a:lnTo>
                      <a:pt x="419" y="527"/>
                    </a:lnTo>
                    <a:lnTo>
                      <a:pt x="377" y="480"/>
                    </a:lnTo>
                    <a:lnTo>
                      <a:pt x="337" y="433"/>
                    </a:lnTo>
                    <a:lnTo>
                      <a:pt x="297" y="386"/>
                    </a:lnTo>
                    <a:lnTo>
                      <a:pt x="261" y="338"/>
                    </a:lnTo>
                    <a:lnTo>
                      <a:pt x="243" y="314"/>
                    </a:lnTo>
                    <a:lnTo>
                      <a:pt x="227" y="292"/>
                    </a:lnTo>
                    <a:lnTo>
                      <a:pt x="212" y="269"/>
                    </a:lnTo>
                    <a:lnTo>
                      <a:pt x="199" y="247"/>
                    </a:lnTo>
                    <a:lnTo>
                      <a:pt x="170" y="205"/>
                    </a:lnTo>
                    <a:lnTo>
                      <a:pt x="141" y="165"/>
                    </a:lnTo>
                    <a:lnTo>
                      <a:pt x="114" y="127"/>
                    </a:lnTo>
                    <a:lnTo>
                      <a:pt x="86" y="95"/>
                    </a:lnTo>
                    <a:lnTo>
                      <a:pt x="40" y="42"/>
                    </a:lnTo>
                    <a:lnTo>
                      <a:pt x="9" y="10"/>
                    </a:lnTo>
                    <a:lnTo>
                      <a:pt x="1" y="1"/>
                    </a:lnTo>
                    <a:lnTo>
                      <a:pt x="0" y="0"/>
                    </a:lnTo>
                    <a:lnTo>
                      <a:pt x="6" y="5"/>
                    </a:lnTo>
                    <a:lnTo>
                      <a:pt x="21" y="16"/>
                    </a:lnTo>
                    <a:lnTo>
                      <a:pt x="79" y="61"/>
                    </a:lnTo>
                    <a:lnTo>
                      <a:pt x="179" y="138"/>
                    </a:lnTo>
                    <a:lnTo>
                      <a:pt x="298" y="230"/>
                    </a:lnTo>
                    <a:lnTo>
                      <a:pt x="414" y="314"/>
                    </a:lnTo>
                    <a:lnTo>
                      <a:pt x="523" y="394"/>
                    </a:lnTo>
                    <a:lnTo>
                      <a:pt x="624" y="468"/>
                    </a:lnTo>
                    <a:lnTo>
                      <a:pt x="718" y="534"/>
                    </a:lnTo>
                    <a:lnTo>
                      <a:pt x="800" y="593"/>
                    </a:lnTo>
                    <a:lnTo>
                      <a:pt x="871" y="643"/>
                    </a:lnTo>
                    <a:lnTo>
                      <a:pt x="930" y="683"/>
                    </a:lnTo>
                    <a:lnTo>
                      <a:pt x="980" y="720"/>
                    </a:lnTo>
                    <a:lnTo>
                      <a:pt x="1030" y="760"/>
                    </a:lnTo>
                    <a:lnTo>
                      <a:pt x="1081" y="802"/>
                    </a:lnTo>
                    <a:lnTo>
                      <a:pt x="1131" y="846"/>
                    </a:lnTo>
                    <a:lnTo>
                      <a:pt x="1182" y="894"/>
                    </a:lnTo>
                    <a:lnTo>
                      <a:pt x="1234" y="942"/>
                    </a:lnTo>
                    <a:lnTo>
                      <a:pt x="1287" y="993"/>
                    </a:lnTo>
                    <a:lnTo>
                      <a:pt x="1340" y="1048"/>
                    </a:lnTo>
                    <a:lnTo>
                      <a:pt x="1368" y="1080"/>
                    </a:lnTo>
                    <a:lnTo>
                      <a:pt x="1401" y="1119"/>
                    </a:lnTo>
                    <a:lnTo>
                      <a:pt x="1439" y="1164"/>
                    </a:lnTo>
                    <a:lnTo>
                      <a:pt x="1480" y="1216"/>
                    </a:lnTo>
                    <a:lnTo>
                      <a:pt x="1567" y="1329"/>
                    </a:lnTo>
                    <a:lnTo>
                      <a:pt x="1661" y="1450"/>
                    </a:lnTo>
                    <a:lnTo>
                      <a:pt x="1755" y="1570"/>
                    </a:lnTo>
                    <a:lnTo>
                      <a:pt x="1841" y="1682"/>
                    </a:lnTo>
                    <a:lnTo>
                      <a:pt x="1879" y="1731"/>
                    </a:lnTo>
                    <a:lnTo>
                      <a:pt x="1916" y="1776"/>
                    </a:lnTo>
                    <a:lnTo>
                      <a:pt x="1947" y="1813"/>
                    </a:lnTo>
                    <a:lnTo>
                      <a:pt x="1972" y="1843"/>
                    </a:lnTo>
                    <a:lnTo>
                      <a:pt x="2023" y="1903"/>
                    </a:lnTo>
                    <a:lnTo>
                      <a:pt x="2080" y="1973"/>
                    </a:lnTo>
                    <a:lnTo>
                      <a:pt x="2140" y="2052"/>
                    </a:lnTo>
                    <a:lnTo>
                      <a:pt x="2200" y="2133"/>
                    </a:lnTo>
                    <a:lnTo>
                      <a:pt x="2229" y="2173"/>
                    </a:lnTo>
                    <a:lnTo>
                      <a:pt x="2256" y="2213"/>
                    </a:lnTo>
                    <a:lnTo>
                      <a:pt x="2281" y="2251"/>
                    </a:lnTo>
                    <a:lnTo>
                      <a:pt x="2304" y="2289"/>
                    </a:lnTo>
                    <a:lnTo>
                      <a:pt x="2324" y="2323"/>
                    </a:lnTo>
                    <a:lnTo>
                      <a:pt x="2341" y="2355"/>
                    </a:lnTo>
                    <a:lnTo>
                      <a:pt x="2353" y="2383"/>
                    </a:lnTo>
                    <a:lnTo>
                      <a:pt x="2362" y="2408"/>
                    </a:lnTo>
                    <a:lnTo>
                      <a:pt x="2372" y="2434"/>
                    </a:lnTo>
                    <a:lnTo>
                      <a:pt x="2387" y="2469"/>
                    </a:lnTo>
                    <a:lnTo>
                      <a:pt x="2405" y="2511"/>
                    </a:lnTo>
                    <a:lnTo>
                      <a:pt x="2427" y="2560"/>
                    </a:lnTo>
                    <a:lnTo>
                      <a:pt x="2478" y="2670"/>
                    </a:lnTo>
                    <a:lnTo>
                      <a:pt x="2536" y="2789"/>
                    </a:lnTo>
                    <a:lnTo>
                      <a:pt x="2596" y="2909"/>
                    </a:lnTo>
                    <a:lnTo>
                      <a:pt x="2653" y="3018"/>
                    </a:lnTo>
                    <a:lnTo>
                      <a:pt x="2680" y="3067"/>
                    </a:lnTo>
                    <a:lnTo>
                      <a:pt x="2704" y="3108"/>
                    </a:lnTo>
                    <a:lnTo>
                      <a:pt x="2725" y="3143"/>
                    </a:lnTo>
                    <a:lnTo>
                      <a:pt x="2743" y="3168"/>
                    </a:lnTo>
                    <a:lnTo>
                      <a:pt x="2777" y="3216"/>
                    </a:lnTo>
                    <a:lnTo>
                      <a:pt x="2818" y="3276"/>
                    </a:lnTo>
                    <a:lnTo>
                      <a:pt x="2841" y="3310"/>
                    </a:lnTo>
                    <a:lnTo>
                      <a:pt x="2864" y="3346"/>
                    </a:lnTo>
                    <a:lnTo>
                      <a:pt x="2889" y="3385"/>
                    </a:lnTo>
                    <a:lnTo>
                      <a:pt x="2913" y="3426"/>
                    </a:lnTo>
                    <a:lnTo>
                      <a:pt x="2937" y="3468"/>
                    </a:lnTo>
                    <a:lnTo>
                      <a:pt x="2961" y="3513"/>
                    </a:lnTo>
                    <a:lnTo>
                      <a:pt x="2984" y="3561"/>
                    </a:lnTo>
                    <a:lnTo>
                      <a:pt x="3006" y="3609"/>
                    </a:lnTo>
                    <a:lnTo>
                      <a:pt x="3027" y="3659"/>
                    </a:lnTo>
                    <a:lnTo>
                      <a:pt x="3046" y="3712"/>
                    </a:lnTo>
                    <a:lnTo>
                      <a:pt x="3055" y="3739"/>
                    </a:lnTo>
                    <a:lnTo>
                      <a:pt x="3064" y="3765"/>
                    </a:lnTo>
                    <a:lnTo>
                      <a:pt x="3071" y="3793"/>
                    </a:lnTo>
                    <a:lnTo>
                      <a:pt x="3078" y="3820"/>
                    </a:lnTo>
                    <a:lnTo>
                      <a:pt x="3095" y="3882"/>
                    </a:lnTo>
                    <a:lnTo>
                      <a:pt x="3111" y="3950"/>
                    </a:lnTo>
                    <a:lnTo>
                      <a:pt x="3127" y="4028"/>
                    </a:lnTo>
                    <a:lnTo>
                      <a:pt x="3145" y="4112"/>
                    </a:lnTo>
                    <a:lnTo>
                      <a:pt x="3161" y="4204"/>
                    </a:lnTo>
                    <a:lnTo>
                      <a:pt x="3178" y="4300"/>
                    </a:lnTo>
                    <a:lnTo>
                      <a:pt x="3195" y="4400"/>
                    </a:lnTo>
                    <a:lnTo>
                      <a:pt x="3210" y="4504"/>
                    </a:lnTo>
                    <a:lnTo>
                      <a:pt x="3224" y="4612"/>
                    </a:lnTo>
                    <a:lnTo>
                      <a:pt x="3237" y="4720"/>
                    </a:lnTo>
                    <a:lnTo>
                      <a:pt x="3248" y="4830"/>
                    </a:lnTo>
                    <a:lnTo>
                      <a:pt x="3257" y="4940"/>
                    </a:lnTo>
                    <a:lnTo>
                      <a:pt x="3261" y="4995"/>
                    </a:lnTo>
                    <a:lnTo>
                      <a:pt x="3263" y="5050"/>
                    </a:lnTo>
                    <a:lnTo>
                      <a:pt x="3266" y="5103"/>
                    </a:lnTo>
                    <a:lnTo>
                      <a:pt x="3267" y="5157"/>
                    </a:lnTo>
                    <a:lnTo>
                      <a:pt x="3268" y="5210"/>
                    </a:lnTo>
                    <a:lnTo>
                      <a:pt x="3268" y="5261"/>
                    </a:lnTo>
                    <a:lnTo>
                      <a:pt x="3268" y="5312"/>
                    </a:lnTo>
                    <a:lnTo>
                      <a:pt x="3267" y="5363"/>
                    </a:lnTo>
                    <a:lnTo>
                      <a:pt x="3264" y="5402"/>
                    </a:lnTo>
                    <a:lnTo>
                      <a:pt x="3261" y="5437"/>
                    </a:lnTo>
                    <a:lnTo>
                      <a:pt x="3257" y="5468"/>
                    </a:lnTo>
                    <a:lnTo>
                      <a:pt x="3252" y="5495"/>
                    </a:lnTo>
                    <a:lnTo>
                      <a:pt x="3246" y="5518"/>
                    </a:lnTo>
                    <a:lnTo>
                      <a:pt x="3239" y="5538"/>
                    </a:lnTo>
                    <a:lnTo>
                      <a:pt x="3232" y="5554"/>
                    </a:lnTo>
                    <a:lnTo>
                      <a:pt x="3224" y="5567"/>
                    </a:lnTo>
                    <a:lnTo>
                      <a:pt x="3216" y="5575"/>
                    </a:lnTo>
                    <a:lnTo>
                      <a:pt x="3207" y="5581"/>
                    </a:lnTo>
                    <a:lnTo>
                      <a:pt x="3197" y="5585"/>
                    </a:lnTo>
                    <a:lnTo>
                      <a:pt x="3186" y="5585"/>
                    </a:lnTo>
                    <a:lnTo>
                      <a:pt x="3176" y="5581"/>
                    </a:lnTo>
                    <a:lnTo>
                      <a:pt x="3163" y="5577"/>
                    </a:lnTo>
                    <a:lnTo>
                      <a:pt x="3152" y="5568"/>
                    </a:lnTo>
                    <a:lnTo>
                      <a:pt x="3140" y="5557"/>
                    </a:lnTo>
                    <a:lnTo>
                      <a:pt x="3127" y="5543"/>
                    </a:lnTo>
                    <a:lnTo>
                      <a:pt x="3115" y="5527"/>
                    </a:lnTo>
                    <a:lnTo>
                      <a:pt x="3101" y="5509"/>
                    </a:lnTo>
                    <a:lnTo>
                      <a:pt x="3088" y="5489"/>
                    </a:lnTo>
                    <a:lnTo>
                      <a:pt x="3075" y="5467"/>
                    </a:lnTo>
                    <a:lnTo>
                      <a:pt x="3060" y="5443"/>
                    </a:lnTo>
                    <a:lnTo>
                      <a:pt x="3046" y="5417"/>
                    </a:lnTo>
                    <a:lnTo>
                      <a:pt x="3032" y="5389"/>
                    </a:lnTo>
                    <a:lnTo>
                      <a:pt x="3004" y="5329"/>
                    </a:lnTo>
                    <a:lnTo>
                      <a:pt x="2976" y="5263"/>
                    </a:lnTo>
                    <a:lnTo>
                      <a:pt x="2947" y="5193"/>
                    </a:lnTo>
                    <a:lnTo>
                      <a:pt x="2921" y="5120"/>
                    </a:lnTo>
                    <a:close/>
                  </a:path>
                </a:pathLst>
              </a:custGeom>
              <a:solidFill>
                <a:srgbClr val="007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60" name="Freeform 103">
                <a:extLst>
                  <a:ext uri="{FF2B5EF4-FFF2-40B4-BE49-F238E27FC236}">
                    <a16:creationId xmlns:a16="http://schemas.microsoft.com/office/drawing/2014/main" xmlns="" id="{D85055EA-AF63-B61E-4242-36341F065C90}"/>
                  </a:ext>
                </a:extLst>
              </p:cNvPr>
              <p:cNvSpPr>
                <a:spLocks/>
              </p:cNvSpPr>
              <p:nvPr/>
            </p:nvSpPr>
            <p:spPr bwMode="auto">
              <a:xfrm>
                <a:off x="1737" y="578"/>
                <a:ext cx="653" cy="1117"/>
              </a:xfrm>
              <a:custGeom>
                <a:avLst/>
                <a:gdLst>
                  <a:gd name="T0" fmla="*/ 0 w 3268"/>
                  <a:gd name="T1" fmla="*/ 0 h 5585"/>
                  <a:gd name="T2" fmla="*/ 0 w 3268"/>
                  <a:gd name="T3" fmla="*/ 0 h 5585"/>
                  <a:gd name="T4" fmla="*/ 0 w 3268"/>
                  <a:gd name="T5" fmla="*/ 0 h 5585"/>
                  <a:gd name="T6" fmla="*/ 0 w 3268"/>
                  <a:gd name="T7" fmla="*/ 0 h 5585"/>
                  <a:gd name="T8" fmla="*/ 0 w 3268"/>
                  <a:gd name="T9" fmla="*/ 0 h 5585"/>
                  <a:gd name="T10" fmla="*/ 0 w 3268"/>
                  <a:gd name="T11" fmla="*/ 0 h 5585"/>
                  <a:gd name="T12" fmla="*/ 0 w 3268"/>
                  <a:gd name="T13" fmla="*/ 0 h 5585"/>
                  <a:gd name="T14" fmla="*/ 0 w 3268"/>
                  <a:gd name="T15" fmla="*/ 0 h 5585"/>
                  <a:gd name="T16" fmla="*/ 0 w 3268"/>
                  <a:gd name="T17" fmla="*/ 0 h 5585"/>
                  <a:gd name="T18" fmla="*/ 0 w 3268"/>
                  <a:gd name="T19" fmla="*/ 0 h 5585"/>
                  <a:gd name="T20" fmla="*/ 0 w 3268"/>
                  <a:gd name="T21" fmla="*/ 0 h 5585"/>
                  <a:gd name="T22" fmla="*/ 0 w 3268"/>
                  <a:gd name="T23" fmla="*/ 0 h 5585"/>
                  <a:gd name="T24" fmla="*/ 0 w 3268"/>
                  <a:gd name="T25" fmla="*/ 0 h 5585"/>
                  <a:gd name="T26" fmla="*/ 0 w 3268"/>
                  <a:gd name="T27" fmla="*/ 0 h 5585"/>
                  <a:gd name="T28" fmla="*/ 0 w 3268"/>
                  <a:gd name="T29" fmla="*/ 0 h 5585"/>
                  <a:gd name="T30" fmla="*/ 0 w 3268"/>
                  <a:gd name="T31" fmla="*/ 0 h 5585"/>
                  <a:gd name="T32" fmla="*/ 0 w 3268"/>
                  <a:gd name="T33" fmla="*/ 0 h 5585"/>
                  <a:gd name="T34" fmla="*/ 0 w 3268"/>
                  <a:gd name="T35" fmla="*/ 0 h 5585"/>
                  <a:gd name="T36" fmla="*/ 0 w 3268"/>
                  <a:gd name="T37" fmla="*/ 0 h 5585"/>
                  <a:gd name="T38" fmla="*/ 0 w 3268"/>
                  <a:gd name="T39" fmla="*/ 0 h 5585"/>
                  <a:gd name="T40" fmla="*/ 0 w 3268"/>
                  <a:gd name="T41" fmla="*/ 0 h 5585"/>
                  <a:gd name="T42" fmla="*/ 0 w 3268"/>
                  <a:gd name="T43" fmla="*/ 0 h 5585"/>
                  <a:gd name="T44" fmla="*/ 0 w 3268"/>
                  <a:gd name="T45" fmla="*/ 0 h 5585"/>
                  <a:gd name="T46" fmla="*/ 0 w 3268"/>
                  <a:gd name="T47" fmla="*/ 0 h 5585"/>
                  <a:gd name="T48" fmla="*/ 0 w 3268"/>
                  <a:gd name="T49" fmla="*/ 0 h 5585"/>
                  <a:gd name="T50" fmla="*/ 0 w 3268"/>
                  <a:gd name="T51" fmla="*/ 0 h 5585"/>
                  <a:gd name="T52" fmla="*/ 0 w 3268"/>
                  <a:gd name="T53" fmla="*/ 0 h 5585"/>
                  <a:gd name="T54" fmla="*/ 0 w 3268"/>
                  <a:gd name="T55" fmla="*/ 0 h 5585"/>
                  <a:gd name="T56" fmla="*/ 0 w 3268"/>
                  <a:gd name="T57" fmla="*/ 0 h 5585"/>
                  <a:gd name="T58" fmla="*/ 0 w 3268"/>
                  <a:gd name="T59" fmla="*/ 0 h 5585"/>
                  <a:gd name="T60" fmla="*/ 0 w 3268"/>
                  <a:gd name="T61" fmla="*/ 0 h 5585"/>
                  <a:gd name="T62" fmla="*/ 0 w 3268"/>
                  <a:gd name="T63" fmla="*/ 0 h 5585"/>
                  <a:gd name="T64" fmla="*/ 0 w 3268"/>
                  <a:gd name="T65" fmla="*/ 0 h 5585"/>
                  <a:gd name="T66" fmla="*/ 0 w 3268"/>
                  <a:gd name="T67" fmla="*/ 0 h 5585"/>
                  <a:gd name="T68" fmla="*/ 0 w 3268"/>
                  <a:gd name="T69" fmla="*/ 0 h 5585"/>
                  <a:gd name="T70" fmla="*/ 0 w 3268"/>
                  <a:gd name="T71" fmla="*/ 0 h 5585"/>
                  <a:gd name="T72" fmla="*/ 0 w 3268"/>
                  <a:gd name="T73" fmla="*/ 0 h 5585"/>
                  <a:gd name="T74" fmla="*/ 0 w 3268"/>
                  <a:gd name="T75" fmla="*/ 0 h 5585"/>
                  <a:gd name="T76" fmla="*/ 0 w 3268"/>
                  <a:gd name="T77" fmla="*/ 0 h 5585"/>
                  <a:gd name="T78" fmla="*/ 0 w 3268"/>
                  <a:gd name="T79" fmla="*/ 0 h 5585"/>
                  <a:gd name="T80" fmla="*/ 0 w 3268"/>
                  <a:gd name="T81" fmla="*/ 0 h 5585"/>
                  <a:gd name="T82" fmla="*/ 0 w 3268"/>
                  <a:gd name="T83" fmla="*/ 0 h 5585"/>
                  <a:gd name="T84" fmla="*/ 0 w 3268"/>
                  <a:gd name="T85" fmla="*/ 0 h 5585"/>
                  <a:gd name="T86" fmla="*/ 0 w 3268"/>
                  <a:gd name="T87" fmla="*/ 0 h 5585"/>
                  <a:gd name="T88" fmla="*/ 0 w 3268"/>
                  <a:gd name="T89" fmla="*/ 0 h 5585"/>
                  <a:gd name="T90" fmla="*/ 0 w 3268"/>
                  <a:gd name="T91" fmla="*/ 0 h 5585"/>
                  <a:gd name="T92" fmla="*/ 0 w 3268"/>
                  <a:gd name="T93" fmla="*/ 0 h 5585"/>
                  <a:gd name="T94" fmla="*/ 0 w 3268"/>
                  <a:gd name="T95" fmla="*/ 0 h 5585"/>
                  <a:gd name="T96" fmla="*/ 0 w 3268"/>
                  <a:gd name="T97" fmla="*/ 0 h 5585"/>
                  <a:gd name="T98" fmla="*/ 0 w 3268"/>
                  <a:gd name="T99" fmla="*/ 0 h 5585"/>
                  <a:gd name="T100" fmla="*/ 0 w 3268"/>
                  <a:gd name="T101" fmla="*/ 0 h 5585"/>
                  <a:gd name="T102" fmla="*/ 0 w 3268"/>
                  <a:gd name="T103" fmla="*/ 0 h 5585"/>
                  <a:gd name="T104" fmla="*/ 0 w 3268"/>
                  <a:gd name="T105" fmla="*/ 0 h 5585"/>
                  <a:gd name="T106" fmla="*/ 0 w 3268"/>
                  <a:gd name="T107" fmla="*/ 0 h 5585"/>
                  <a:gd name="T108" fmla="*/ 0 w 3268"/>
                  <a:gd name="T109" fmla="*/ 0 h 5585"/>
                  <a:gd name="T110" fmla="*/ 0 w 3268"/>
                  <a:gd name="T111" fmla="*/ 0 h 5585"/>
                  <a:gd name="T112" fmla="*/ 0 w 3268"/>
                  <a:gd name="T113" fmla="*/ 0 h 5585"/>
                  <a:gd name="T114" fmla="*/ 0 w 3268"/>
                  <a:gd name="T115" fmla="*/ 0 h 5585"/>
                  <a:gd name="T116" fmla="*/ 0 w 3268"/>
                  <a:gd name="T117" fmla="*/ 0 h 5585"/>
                  <a:gd name="T118" fmla="*/ 0 w 3268"/>
                  <a:gd name="T119" fmla="*/ 0 h 5585"/>
                  <a:gd name="T120" fmla="*/ 0 w 3268"/>
                  <a:gd name="T121" fmla="*/ 0 h 55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68"/>
                  <a:gd name="T184" fmla="*/ 0 h 5585"/>
                  <a:gd name="T185" fmla="*/ 3268 w 3268"/>
                  <a:gd name="T186" fmla="*/ 5585 h 55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68" h="5585">
                    <a:moveTo>
                      <a:pt x="2921" y="5120"/>
                    </a:moveTo>
                    <a:lnTo>
                      <a:pt x="2911" y="5096"/>
                    </a:lnTo>
                    <a:lnTo>
                      <a:pt x="2899" y="5065"/>
                    </a:lnTo>
                    <a:lnTo>
                      <a:pt x="2883" y="5030"/>
                    </a:lnTo>
                    <a:lnTo>
                      <a:pt x="2864" y="4990"/>
                    </a:lnTo>
                    <a:lnTo>
                      <a:pt x="2843" y="4946"/>
                    </a:lnTo>
                    <a:lnTo>
                      <a:pt x="2819" y="4900"/>
                    </a:lnTo>
                    <a:lnTo>
                      <a:pt x="2793" y="4851"/>
                    </a:lnTo>
                    <a:lnTo>
                      <a:pt x="2765" y="4801"/>
                    </a:lnTo>
                    <a:lnTo>
                      <a:pt x="2737" y="4750"/>
                    </a:lnTo>
                    <a:lnTo>
                      <a:pt x="2707" y="4700"/>
                    </a:lnTo>
                    <a:lnTo>
                      <a:pt x="2675" y="4652"/>
                    </a:lnTo>
                    <a:lnTo>
                      <a:pt x="2644" y="4604"/>
                    </a:lnTo>
                    <a:lnTo>
                      <a:pt x="2613" y="4559"/>
                    </a:lnTo>
                    <a:lnTo>
                      <a:pt x="2582" y="4518"/>
                    </a:lnTo>
                    <a:lnTo>
                      <a:pt x="2566" y="4498"/>
                    </a:lnTo>
                    <a:lnTo>
                      <a:pt x="2551" y="4481"/>
                    </a:lnTo>
                    <a:lnTo>
                      <a:pt x="2536" y="4463"/>
                    </a:lnTo>
                    <a:lnTo>
                      <a:pt x="2521" y="4448"/>
                    </a:lnTo>
                    <a:lnTo>
                      <a:pt x="2493" y="4419"/>
                    </a:lnTo>
                    <a:lnTo>
                      <a:pt x="2470" y="4393"/>
                    </a:lnTo>
                    <a:lnTo>
                      <a:pt x="2448" y="4367"/>
                    </a:lnTo>
                    <a:lnTo>
                      <a:pt x="2430" y="4343"/>
                    </a:lnTo>
                    <a:lnTo>
                      <a:pt x="2415" y="4321"/>
                    </a:lnTo>
                    <a:lnTo>
                      <a:pt x="2402" y="4300"/>
                    </a:lnTo>
                    <a:lnTo>
                      <a:pt x="2392" y="4280"/>
                    </a:lnTo>
                    <a:lnTo>
                      <a:pt x="2383" y="4260"/>
                    </a:lnTo>
                    <a:lnTo>
                      <a:pt x="2378" y="4240"/>
                    </a:lnTo>
                    <a:lnTo>
                      <a:pt x="2375" y="4220"/>
                    </a:lnTo>
                    <a:lnTo>
                      <a:pt x="2373" y="4200"/>
                    </a:lnTo>
                    <a:lnTo>
                      <a:pt x="2373" y="4180"/>
                    </a:lnTo>
                    <a:lnTo>
                      <a:pt x="2376" y="4160"/>
                    </a:lnTo>
                    <a:lnTo>
                      <a:pt x="2380" y="4139"/>
                    </a:lnTo>
                    <a:lnTo>
                      <a:pt x="2385" y="4116"/>
                    </a:lnTo>
                    <a:lnTo>
                      <a:pt x="2392" y="4092"/>
                    </a:lnTo>
                    <a:lnTo>
                      <a:pt x="2400" y="4071"/>
                    </a:lnTo>
                    <a:lnTo>
                      <a:pt x="2406" y="4053"/>
                    </a:lnTo>
                    <a:lnTo>
                      <a:pt x="2413" y="4038"/>
                    </a:lnTo>
                    <a:lnTo>
                      <a:pt x="2420" y="4026"/>
                    </a:lnTo>
                    <a:lnTo>
                      <a:pt x="2426" y="4018"/>
                    </a:lnTo>
                    <a:lnTo>
                      <a:pt x="2433" y="4011"/>
                    </a:lnTo>
                    <a:lnTo>
                      <a:pt x="2436" y="4009"/>
                    </a:lnTo>
                    <a:lnTo>
                      <a:pt x="2440" y="4009"/>
                    </a:lnTo>
                    <a:lnTo>
                      <a:pt x="2443" y="4008"/>
                    </a:lnTo>
                    <a:lnTo>
                      <a:pt x="2447" y="4009"/>
                    </a:lnTo>
                    <a:lnTo>
                      <a:pt x="2455" y="4011"/>
                    </a:lnTo>
                    <a:lnTo>
                      <a:pt x="2462" y="4016"/>
                    </a:lnTo>
                    <a:lnTo>
                      <a:pt x="2471" y="4025"/>
                    </a:lnTo>
                    <a:lnTo>
                      <a:pt x="2478" y="4035"/>
                    </a:lnTo>
                    <a:lnTo>
                      <a:pt x="2498" y="4064"/>
                    </a:lnTo>
                    <a:lnTo>
                      <a:pt x="2521" y="4102"/>
                    </a:lnTo>
                    <a:lnTo>
                      <a:pt x="2544" y="4145"/>
                    </a:lnTo>
                    <a:lnTo>
                      <a:pt x="2567" y="4187"/>
                    </a:lnTo>
                    <a:lnTo>
                      <a:pt x="2578" y="4207"/>
                    </a:lnTo>
                    <a:lnTo>
                      <a:pt x="2589" y="4227"/>
                    </a:lnTo>
                    <a:lnTo>
                      <a:pt x="2599" y="4244"/>
                    </a:lnTo>
                    <a:lnTo>
                      <a:pt x="2609" y="4258"/>
                    </a:lnTo>
                    <a:lnTo>
                      <a:pt x="2618" y="4270"/>
                    </a:lnTo>
                    <a:lnTo>
                      <a:pt x="2627" y="4277"/>
                    </a:lnTo>
                    <a:lnTo>
                      <a:pt x="2631" y="4280"/>
                    </a:lnTo>
                    <a:lnTo>
                      <a:pt x="2634" y="4281"/>
                    </a:lnTo>
                    <a:lnTo>
                      <a:pt x="2638" y="4281"/>
                    </a:lnTo>
                    <a:lnTo>
                      <a:pt x="2642" y="4280"/>
                    </a:lnTo>
                    <a:lnTo>
                      <a:pt x="2645" y="4278"/>
                    </a:lnTo>
                    <a:lnTo>
                      <a:pt x="2649" y="4275"/>
                    </a:lnTo>
                    <a:lnTo>
                      <a:pt x="2652" y="4270"/>
                    </a:lnTo>
                    <a:lnTo>
                      <a:pt x="2654" y="4262"/>
                    </a:lnTo>
                    <a:lnTo>
                      <a:pt x="2659" y="4245"/>
                    </a:lnTo>
                    <a:lnTo>
                      <a:pt x="2664" y="4221"/>
                    </a:lnTo>
                    <a:lnTo>
                      <a:pt x="2667" y="4196"/>
                    </a:lnTo>
                    <a:lnTo>
                      <a:pt x="2668" y="4175"/>
                    </a:lnTo>
                    <a:lnTo>
                      <a:pt x="2668" y="4157"/>
                    </a:lnTo>
                    <a:lnTo>
                      <a:pt x="2665" y="4141"/>
                    </a:lnTo>
                    <a:lnTo>
                      <a:pt x="2662" y="4129"/>
                    </a:lnTo>
                    <a:lnTo>
                      <a:pt x="2657" y="4117"/>
                    </a:lnTo>
                    <a:lnTo>
                      <a:pt x="2650" y="4107"/>
                    </a:lnTo>
                    <a:lnTo>
                      <a:pt x="2642" y="4099"/>
                    </a:lnTo>
                    <a:lnTo>
                      <a:pt x="2619" y="4082"/>
                    </a:lnTo>
                    <a:lnTo>
                      <a:pt x="2592" y="4063"/>
                    </a:lnTo>
                    <a:lnTo>
                      <a:pt x="2574" y="4051"/>
                    </a:lnTo>
                    <a:lnTo>
                      <a:pt x="2557" y="4038"/>
                    </a:lnTo>
                    <a:lnTo>
                      <a:pt x="2537" y="4023"/>
                    </a:lnTo>
                    <a:lnTo>
                      <a:pt x="2516" y="4004"/>
                    </a:lnTo>
                    <a:lnTo>
                      <a:pt x="2493" y="3985"/>
                    </a:lnTo>
                    <a:lnTo>
                      <a:pt x="2473" y="3970"/>
                    </a:lnTo>
                    <a:lnTo>
                      <a:pt x="2453" y="3958"/>
                    </a:lnTo>
                    <a:lnTo>
                      <a:pt x="2435" y="3949"/>
                    </a:lnTo>
                    <a:lnTo>
                      <a:pt x="2417" y="3940"/>
                    </a:lnTo>
                    <a:lnTo>
                      <a:pt x="2401" y="3931"/>
                    </a:lnTo>
                    <a:lnTo>
                      <a:pt x="2386" y="3924"/>
                    </a:lnTo>
                    <a:lnTo>
                      <a:pt x="2373" y="3915"/>
                    </a:lnTo>
                    <a:lnTo>
                      <a:pt x="2367" y="3910"/>
                    </a:lnTo>
                    <a:lnTo>
                      <a:pt x="2361" y="3905"/>
                    </a:lnTo>
                    <a:lnTo>
                      <a:pt x="2356" y="3899"/>
                    </a:lnTo>
                    <a:lnTo>
                      <a:pt x="2350" y="3892"/>
                    </a:lnTo>
                    <a:lnTo>
                      <a:pt x="2346" y="3884"/>
                    </a:lnTo>
                    <a:lnTo>
                      <a:pt x="2341" y="3877"/>
                    </a:lnTo>
                    <a:lnTo>
                      <a:pt x="2337" y="3867"/>
                    </a:lnTo>
                    <a:lnTo>
                      <a:pt x="2335" y="3857"/>
                    </a:lnTo>
                    <a:lnTo>
                      <a:pt x="2331" y="3845"/>
                    </a:lnTo>
                    <a:lnTo>
                      <a:pt x="2329" y="3833"/>
                    </a:lnTo>
                    <a:lnTo>
                      <a:pt x="2326" y="3819"/>
                    </a:lnTo>
                    <a:lnTo>
                      <a:pt x="2325" y="3804"/>
                    </a:lnTo>
                    <a:lnTo>
                      <a:pt x="2322" y="3768"/>
                    </a:lnTo>
                    <a:lnTo>
                      <a:pt x="2322" y="3727"/>
                    </a:lnTo>
                    <a:lnTo>
                      <a:pt x="2324" y="3706"/>
                    </a:lnTo>
                    <a:lnTo>
                      <a:pt x="2327" y="3688"/>
                    </a:lnTo>
                    <a:lnTo>
                      <a:pt x="2331" y="3673"/>
                    </a:lnTo>
                    <a:lnTo>
                      <a:pt x="2336" y="3661"/>
                    </a:lnTo>
                    <a:lnTo>
                      <a:pt x="2342" y="3651"/>
                    </a:lnTo>
                    <a:lnTo>
                      <a:pt x="2350" y="3643"/>
                    </a:lnTo>
                    <a:lnTo>
                      <a:pt x="2357" y="3637"/>
                    </a:lnTo>
                    <a:lnTo>
                      <a:pt x="2366" y="3634"/>
                    </a:lnTo>
                    <a:lnTo>
                      <a:pt x="2375" y="3632"/>
                    </a:lnTo>
                    <a:lnTo>
                      <a:pt x="2385" y="3632"/>
                    </a:lnTo>
                    <a:lnTo>
                      <a:pt x="2396" y="3633"/>
                    </a:lnTo>
                    <a:lnTo>
                      <a:pt x="2406" y="3636"/>
                    </a:lnTo>
                    <a:lnTo>
                      <a:pt x="2427" y="3643"/>
                    </a:lnTo>
                    <a:lnTo>
                      <a:pt x="2448" y="3653"/>
                    </a:lnTo>
                    <a:lnTo>
                      <a:pt x="2470" y="3663"/>
                    </a:lnTo>
                    <a:lnTo>
                      <a:pt x="2487" y="3673"/>
                    </a:lnTo>
                    <a:lnTo>
                      <a:pt x="2502" y="3681"/>
                    </a:lnTo>
                    <a:lnTo>
                      <a:pt x="2513" y="3684"/>
                    </a:lnTo>
                    <a:lnTo>
                      <a:pt x="2517" y="3684"/>
                    </a:lnTo>
                    <a:lnTo>
                      <a:pt x="2519" y="3682"/>
                    </a:lnTo>
                    <a:lnTo>
                      <a:pt x="2521" y="3679"/>
                    </a:lnTo>
                    <a:lnTo>
                      <a:pt x="2521" y="3673"/>
                    </a:lnTo>
                    <a:lnTo>
                      <a:pt x="2518" y="3666"/>
                    </a:lnTo>
                    <a:lnTo>
                      <a:pt x="2514" y="3656"/>
                    </a:lnTo>
                    <a:lnTo>
                      <a:pt x="2508" y="3643"/>
                    </a:lnTo>
                    <a:lnTo>
                      <a:pt x="2501" y="3628"/>
                    </a:lnTo>
                    <a:lnTo>
                      <a:pt x="2499" y="3622"/>
                    </a:lnTo>
                    <a:lnTo>
                      <a:pt x="2493" y="3607"/>
                    </a:lnTo>
                    <a:lnTo>
                      <a:pt x="2485" y="3586"/>
                    </a:lnTo>
                    <a:lnTo>
                      <a:pt x="2470" y="3560"/>
                    </a:lnTo>
                    <a:lnTo>
                      <a:pt x="2461" y="3546"/>
                    </a:lnTo>
                    <a:lnTo>
                      <a:pt x="2451" y="3533"/>
                    </a:lnTo>
                    <a:lnTo>
                      <a:pt x="2438" y="3520"/>
                    </a:lnTo>
                    <a:lnTo>
                      <a:pt x="2426" y="3507"/>
                    </a:lnTo>
                    <a:lnTo>
                      <a:pt x="2411" y="3496"/>
                    </a:lnTo>
                    <a:lnTo>
                      <a:pt x="2395" y="3485"/>
                    </a:lnTo>
                    <a:lnTo>
                      <a:pt x="2377" y="3476"/>
                    </a:lnTo>
                    <a:lnTo>
                      <a:pt x="2357" y="3470"/>
                    </a:lnTo>
                    <a:lnTo>
                      <a:pt x="2336" y="3463"/>
                    </a:lnTo>
                    <a:lnTo>
                      <a:pt x="2316" y="3457"/>
                    </a:lnTo>
                    <a:lnTo>
                      <a:pt x="2296" y="3451"/>
                    </a:lnTo>
                    <a:lnTo>
                      <a:pt x="2279" y="3442"/>
                    </a:lnTo>
                    <a:lnTo>
                      <a:pt x="2261" y="3433"/>
                    </a:lnTo>
                    <a:lnTo>
                      <a:pt x="2245" y="3423"/>
                    </a:lnTo>
                    <a:lnTo>
                      <a:pt x="2230" y="3412"/>
                    </a:lnTo>
                    <a:lnTo>
                      <a:pt x="2217" y="3400"/>
                    </a:lnTo>
                    <a:lnTo>
                      <a:pt x="2206" y="3386"/>
                    </a:lnTo>
                    <a:lnTo>
                      <a:pt x="2196" y="3370"/>
                    </a:lnTo>
                    <a:lnTo>
                      <a:pt x="2193" y="3362"/>
                    </a:lnTo>
                    <a:lnTo>
                      <a:pt x="2189" y="3354"/>
                    </a:lnTo>
                    <a:lnTo>
                      <a:pt x="2185" y="3344"/>
                    </a:lnTo>
                    <a:lnTo>
                      <a:pt x="2183" y="3334"/>
                    </a:lnTo>
                    <a:lnTo>
                      <a:pt x="2181" y="3324"/>
                    </a:lnTo>
                    <a:lnTo>
                      <a:pt x="2180" y="3314"/>
                    </a:lnTo>
                    <a:lnTo>
                      <a:pt x="2179" y="3302"/>
                    </a:lnTo>
                    <a:lnTo>
                      <a:pt x="2179" y="3290"/>
                    </a:lnTo>
                    <a:lnTo>
                      <a:pt x="2180" y="3265"/>
                    </a:lnTo>
                    <a:lnTo>
                      <a:pt x="2185" y="3238"/>
                    </a:lnTo>
                    <a:lnTo>
                      <a:pt x="2189" y="3231"/>
                    </a:lnTo>
                    <a:lnTo>
                      <a:pt x="2200" y="3219"/>
                    </a:lnTo>
                    <a:lnTo>
                      <a:pt x="2209" y="3211"/>
                    </a:lnTo>
                    <a:lnTo>
                      <a:pt x="2220" y="3206"/>
                    </a:lnTo>
                    <a:lnTo>
                      <a:pt x="2226" y="3204"/>
                    </a:lnTo>
                    <a:lnTo>
                      <a:pt x="2234" y="3203"/>
                    </a:lnTo>
                    <a:lnTo>
                      <a:pt x="2241" y="3203"/>
                    </a:lnTo>
                    <a:lnTo>
                      <a:pt x="2249" y="3203"/>
                    </a:lnTo>
                    <a:lnTo>
                      <a:pt x="2265" y="3205"/>
                    </a:lnTo>
                    <a:lnTo>
                      <a:pt x="2281" y="3208"/>
                    </a:lnTo>
                    <a:lnTo>
                      <a:pt x="2287" y="3208"/>
                    </a:lnTo>
                    <a:lnTo>
                      <a:pt x="2294" y="3208"/>
                    </a:lnTo>
                    <a:lnTo>
                      <a:pt x="2297" y="3205"/>
                    </a:lnTo>
                    <a:lnTo>
                      <a:pt x="2300" y="3203"/>
                    </a:lnTo>
                    <a:lnTo>
                      <a:pt x="2301" y="3198"/>
                    </a:lnTo>
                    <a:lnTo>
                      <a:pt x="2299" y="3190"/>
                    </a:lnTo>
                    <a:lnTo>
                      <a:pt x="2295" y="3181"/>
                    </a:lnTo>
                    <a:lnTo>
                      <a:pt x="2289" y="3170"/>
                    </a:lnTo>
                    <a:lnTo>
                      <a:pt x="2279" y="3156"/>
                    </a:lnTo>
                    <a:lnTo>
                      <a:pt x="2266" y="3139"/>
                    </a:lnTo>
                    <a:lnTo>
                      <a:pt x="2249" y="3118"/>
                    </a:lnTo>
                    <a:lnTo>
                      <a:pt x="2229" y="3094"/>
                    </a:lnTo>
                    <a:lnTo>
                      <a:pt x="2219" y="3091"/>
                    </a:lnTo>
                    <a:lnTo>
                      <a:pt x="2191" y="3083"/>
                    </a:lnTo>
                    <a:lnTo>
                      <a:pt x="2174" y="3075"/>
                    </a:lnTo>
                    <a:lnTo>
                      <a:pt x="2153" y="3067"/>
                    </a:lnTo>
                    <a:lnTo>
                      <a:pt x="2131" y="3054"/>
                    </a:lnTo>
                    <a:lnTo>
                      <a:pt x="2110" y="3039"/>
                    </a:lnTo>
                    <a:lnTo>
                      <a:pt x="2099" y="3030"/>
                    </a:lnTo>
                    <a:lnTo>
                      <a:pt x="2088" y="3022"/>
                    </a:lnTo>
                    <a:lnTo>
                      <a:pt x="2078" y="3010"/>
                    </a:lnTo>
                    <a:lnTo>
                      <a:pt x="2066" y="2999"/>
                    </a:lnTo>
                    <a:lnTo>
                      <a:pt x="2058" y="2988"/>
                    </a:lnTo>
                    <a:lnTo>
                      <a:pt x="2048" y="2975"/>
                    </a:lnTo>
                    <a:lnTo>
                      <a:pt x="2039" y="2960"/>
                    </a:lnTo>
                    <a:lnTo>
                      <a:pt x="2032" y="2945"/>
                    </a:lnTo>
                    <a:lnTo>
                      <a:pt x="2024" y="2930"/>
                    </a:lnTo>
                    <a:lnTo>
                      <a:pt x="2017" y="2913"/>
                    </a:lnTo>
                    <a:lnTo>
                      <a:pt x="2012" y="2896"/>
                    </a:lnTo>
                    <a:lnTo>
                      <a:pt x="2007" y="2876"/>
                    </a:lnTo>
                    <a:lnTo>
                      <a:pt x="2004" y="2856"/>
                    </a:lnTo>
                    <a:lnTo>
                      <a:pt x="2002" y="2834"/>
                    </a:lnTo>
                    <a:lnTo>
                      <a:pt x="2002" y="2812"/>
                    </a:lnTo>
                    <a:lnTo>
                      <a:pt x="2002" y="2788"/>
                    </a:lnTo>
                    <a:lnTo>
                      <a:pt x="2007" y="2783"/>
                    </a:lnTo>
                    <a:lnTo>
                      <a:pt x="2022" y="2773"/>
                    </a:lnTo>
                    <a:lnTo>
                      <a:pt x="2033" y="2768"/>
                    </a:lnTo>
                    <a:lnTo>
                      <a:pt x="2048" y="2764"/>
                    </a:lnTo>
                    <a:lnTo>
                      <a:pt x="2057" y="2763"/>
                    </a:lnTo>
                    <a:lnTo>
                      <a:pt x="2065" y="2763"/>
                    </a:lnTo>
                    <a:lnTo>
                      <a:pt x="2075" y="2762"/>
                    </a:lnTo>
                    <a:lnTo>
                      <a:pt x="2085" y="2763"/>
                    </a:lnTo>
                    <a:lnTo>
                      <a:pt x="2090" y="2763"/>
                    </a:lnTo>
                    <a:lnTo>
                      <a:pt x="2095" y="2763"/>
                    </a:lnTo>
                    <a:lnTo>
                      <a:pt x="2098" y="2763"/>
                    </a:lnTo>
                    <a:lnTo>
                      <a:pt x="2100" y="2762"/>
                    </a:lnTo>
                    <a:lnTo>
                      <a:pt x="2101" y="2759"/>
                    </a:lnTo>
                    <a:lnTo>
                      <a:pt x="2101" y="2758"/>
                    </a:lnTo>
                    <a:lnTo>
                      <a:pt x="2101" y="2754"/>
                    </a:lnTo>
                    <a:lnTo>
                      <a:pt x="2100" y="2752"/>
                    </a:lnTo>
                    <a:lnTo>
                      <a:pt x="2096" y="2745"/>
                    </a:lnTo>
                    <a:lnTo>
                      <a:pt x="2090" y="2736"/>
                    </a:lnTo>
                    <a:lnTo>
                      <a:pt x="2083" y="2726"/>
                    </a:lnTo>
                    <a:lnTo>
                      <a:pt x="2073" y="2715"/>
                    </a:lnTo>
                    <a:lnTo>
                      <a:pt x="2050" y="2692"/>
                    </a:lnTo>
                    <a:lnTo>
                      <a:pt x="2025" y="2668"/>
                    </a:lnTo>
                    <a:lnTo>
                      <a:pt x="2002" y="2647"/>
                    </a:lnTo>
                    <a:lnTo>
                      <a:pt x="1982" y="2630"/>
                    </a:lnTo>
                    <a:lnTo>
                      <a:pt x="1972" y="2622"/>
                    </a:lnTo>
                    <a:lnTo>
                      <a:pt x="1959" y="2617"/>
                    </a:lnTo>
                    <a:lnTo>
                      <a:pt x="1945" y="2611"/>
                    </a:lnTo>
                    <a:lnTo>
                      <a:pt x="1930" y="2606"/>
                    </a:lnTo>
                    <a:lnTo>
                      <a:pt x="1913" y="2600"/>
                    </a:lnTo>
                    <a:lnTo>
                      <a:pt x="1897" y="2593"/>
                    </a:lnTo>
                    <a:lnTo>
                      <a:pt x="1879" y="2585"/>
                    </a:lnTo>
                    <a:lnTo>
                      <a:pt x="1862" y="2576"/>
                    </a:lnTo>
                    <a:lnTo>
                      <a:pt x="1846" y="2565"/>
                    </a:lnTo>
                    <a:lnTo>
                      <a:pt x="1829" y="2550"/>
                    </a:lnTo>
                    <a:lnTo>
                      <a:pt x="1821" y="2542"/>
                    </a:lnTo>
                    <a:lnTo>
                      <a:pt x="1813" y="2534"/>
                    </a:lnTo>
                    <a:lnTo>
                      <a:pt x="1807" y="2524"/>
                    </a:lnTo>
                    <a:lnTo>
                      <a:pt x="1799" y="2514"/>
                    </a:lnTo>
                    <a:lnTo>
                      <a:pt x="1793" y="2502"/>
                    </a:lnTo>
                    <a:lnTo>
                      <a:pt x="1788" y="2490"/>
                    </a:lnTo>
                    <a:lnTo>
                      <a:pt x="1782" y="2476"/>
                    </a:lnTo>
                    <a:lnTo>
                      <a:pt x="1777" y="2462"/>
                    </a:lnTo>
                    <a:lnTo>
                      <a:pt x="1773" y="2446"/>
                    </a:lnTo>
                    <a:lnTo>
                      <a:pt x="1770" y="2430"/>
                    </a:lnTo>
                    <a:lnTo>
                      <a:pt x="1767" y="2411"/>
                    </a:lnTo>
                    <a:lnTo>
                      <a:pt x="1765" y="2393"/>
                    </a:lnTo>
                    <a:lnTo>
                      <a:pt x="1768" y="2379"/>
                    </a:lnTo>
                    <a:lnTo>
                      <a:pt x="1780" y="2351"/>
                    </a:lnTo>
                    <a:lnTo>
                      <a:pt x="1784" y="2344"/>
                    </a:lnTo>
                    <a:lnTo>
                      <a:pt x="1789" y="2336"/>
                    </a:lnTo>
                    <a:lnTo>
                      <a:pt x="1794" y="2329"/>
                    </a:lnTo>
                    <a:lnTo>
                      <a:pt x="1799" y="2324"/>
                    </a:lnTo>
                    <a:lnTo>
                      <a:pt x="1807" y="2319"/>
                    </a:lnTo>
                    <a:lnTo>
                      <a:pt x="1813" y="2315"/>
                    </a:lnTo>
                    <a:lnTo>
                      <a:pt x="1821" y="2314"/>
                    </a:lnTo>
                    <a:lnTo>
                      <a:pt x="1828" y="2313"/>
                    </a:lnTo>
                    <a:lnTo>
                      <a:pt x="1832" y="2314"/>
                    </a:lnTo>
                    <a:lnTo>
                      <a:pt x="1834" y="2313"/>
                    </a:lnTo>
                    <a:lnTo>
                      <a:pt x="1837" y="2313"/>
                    </a:lnTo>
                    <a:lnTo>
                      <a:pt x="1838" y="2311"/>
                    </a:lnTo>
                    <a:lnTo>
                      <a:pt x="1839" y="2306"/>
                    </a:lnTo>
                    <a:lnTo>
                      <a:pt x="1838" y="2301"/>
                    </a:lnTo>
                    <a:lnTo>
                      <a:pt x="1836" y="2294"/>
                    </a:lnTo>
                    <a:lnTo>
                      <a:pt x="1829" y="2285"/>
                    </a:lnTo>
                    <a:lnTo>
                      <a:pt x="1822" y="2274"/>
                    </a:lnTo>
                    <a:lnTo>
                      <a:pt x="1813" y="2263"/>
                    </a:lnTo>
                    <a:lnTo>
                      <a:pt x="1791" y="2238"/>
                    </a:lnTo>
                    <a:lnTo>
                      <a:pt x="1761" y="2210"/>
                    </a:lnTo>
                    <a:lnTo>
                      <a:pt x="1728" y="2180"/>
                    </a:lnTo>
                    <a:lnTo>
                      <a:pt x="1691" y="2150"/>
                    </a:lnTo>
                    <a:lnTo>
                      <a:pt x="1652" y="2122"/>
                    </a:lnTo>
                    <a:lnTo>
                      <a:pt x="1616" y="2097"/>
                    </a:lnTo>
                    <a:lnTo>
                      <a:pt x="1582" y="2074"/>
                    </a:lnTo>
                    <a:lnTo>
                      <a:pt x="1551" y="2052"/>
                    </a:lnTo>
                    <a:lnTo>
                      <a:pt x="1537" y="2039"/>
                    </a:lnTo>
                    <a:lnTo>
                      <a:pt x="1525" y="2027"/>
                    </a:lnTo>
                    <a:lnTo>
                      <a:pt x="1515" y="2013"/>
                    </a:lnTo>
                    <a:lnTo>
                      <a:pt x="1505" y="1998"/>
                    </a:lnTo>
                    <a:lnTo>
                      <a:pt x="1496" y="1982"/>
                    </a:lnTo>
                    <a:lnTo>
                      <a:pt x="1490" y="1964"/>
                    </a:lnTo>
                    <a:lnTo>
                      <a:pt x="1486" y="1944"/>
                    </a:lnTo>
                    <a:lnTo>
                      <a:pt x="1483" y="1923"/>
                    </a:lnTo>
                    <a:lnTo>
                      <a:pt x="1489" y="1912"/>
                    </a:lnTo>
                    <a:lnTo>
                      <a:pt x="1504" y="1888"/>
                    </a:lnTo>
                    <a:lnTo>
                      <a:pt x="1512" y="1876"/>
                    </a:lnTo>
                    <a:lnTo>
                      <a:pt x="1522" y="1862"/>
                    </a:lnTo>
                    <a:lnTo>
                      <a:pt x="1532" y="1851"/>
                    </a:lnTo>
                    <a:lnTo>
                      <a:pt x="1542" y="1843"/>
                    </a:lnTo>
                    <a:lnTo>
                      <a:pt x="1545" y="1842"/>
                    </a:lnTo>
                    <a:lnTo>
                      <a:pt x="1546" y="1841"/>
                    </a:lnTo>
                    <a:lnTo>
                      <a:pt x="1547" y="1838"/>
                    </a:lnTo>
                    <a:lnTo>
                      <a:pt x="1549" y="1836"/>
                    </a:lnTo>
                    <a:lnTo>
                      <a:pt x="1547" y="1832"/>
                    </a:lnTo>
                    <a:lnTo>
                      <a:pt x="1545" y="1826"/>
                    </a:lnTo>
                    <a:lnTo>
                      <a:pt x="1540" y="1821"/>
                    </a:lnTo>
                    <a:lnTo>
                      <a:pt x="1534" y="1815"/>
                    </a:lnTo>
                    <a:lnTo>
                      <a:pt x="1525" y="1807"/>
                    </a:lnTo>
                    <a:lnTo>
                      <a:pt x="1516" y="1801"/>
                    </a:lnTo>
                    <a:lnTo>
                      <a:pt x="1495" y="1786"/>
                    </a:lnTo>
                    <a:lnTo>
                      <a:pt x="1471" y="1773"/>
                    </a:lnTo>
                    <a:lnTo>
                      <a:pt x="1448" y="1761"/>
                    </a:lnTo>
                    <a:lnTo>
                      <a:pt x="1424" y="1750"/>
                    </a:lnTo>
                    <a:lnTo>
                      <a:pt x="1398" y="1739"/>
                    </a:lnTo>
                    <a:lnTo>
                      <a:pt x="1363" y="1722"/>
                    </a:lnTo>
                    <a:lnTo>
                      <a:pt x="1344" y="1712"/>
                    </a:lnTo>
                    <a:lnTo>
                      <a:pt x="1324" y="1701"/>
                    </a:lnTo>
                    <a:lnTo>
                      <a:pt x="1304" y="1687"/>
                    </a:lnTo>
                    <a:lnTo>
                      <a:pt x="1284" y="1674"/>
                    </a:lnTo>
                    <a:lnTo>
                      <a:pt x="1265" y="1657"/>
                    </a:lnTo>
                    <a:lnTo>
                      <a:pt x="1249" y="1640"/>
                    </a:lnTo>
                    <a:lnTo>
                      <a:pt x="1240" y="1630"/>
                    </a:lnTo>
                    <a:lnTo>
                      <a:pt x="1233" y="1620"/>
                    </a:lnTo>
                    <a:lnTo>
                      <a:pt x="1227" y="1609"/>
                    </a:lnTo>
                    <a:lnTo>
                      <a:pt x="1220" y="1599"/>
                    </a:lnTo>
                    <a:lnTo>
                      <a:pt x="1214" y="1587"/>
                    </a:lnTo>
                    <a:lnTo>
                      <a:pt x="1209" y="1575"/>
                    </a:lnTo>
                    <a:lnTo>
                      <a:pt x="1206" y="1563"/>
                    </a:lnTo>
                    <a:lnTo>
                      <a:pt x="1203" y="1550"/>
                    </a:lnTo>
                    <a:lnTo>
                      <a:pt x="1201" y="1536"/>
                    </a:lnTo>
                    <a:lnTo>
                      <a:pt x="1201" y="1523"/>
                    </a:lnTo>
                    <a:lnTo>
                      <a:pt x="1201" y="1508"/>
                    </a:lnTo>
                    <a:lnTo>
                      <a:pt x="1202" y="1493"/>
                    </a:lnTo>
                    <a:lnTo>
                      <a:pt x="1206" y="1493"/>
                    </a:lnTo>
                    <a:lnTo>
                      <a:pt x="1218" y="1493"/>
                    </a:lnTo>
                    <a:lnTo>
                      <a:pt x="1225" y="1491"/>
                    </a:lnTo>
                    <a:lnTo>
                      <a:pt x="1233" y="1490"/>
                    </a:lnTo>
                    <a:lnTo>
                      <a:pt x="1242" y="1488"/>
                    </a:lnTo>
                    <a:lnTo>
                      <a:pt x="1249" y="1484"/>
                    </a:lnTo>
                    <a:lnTo>
                      <a:pt x="1255" y="1479"/>
                    </a:lnTo>
                    <a:lnTo>
                      <a:pt x="1260" y="1473"/>
                    </a:lnTo>
                    <a:lnTo>
                      <a:pt x="1263" y="1469"/>
                    </a:lnTo>
                    <a:lnTo>
                      <a:pt x="1264" y="1465"/>
                    </a:lnTo>
                    <a:lnTo>
                      <a:pt x="1265" y="1460"/>
                    </a:lnTo>
                    <a:lnTo>
                      <a:pt x="1265" y="1455"/>
                    </a:lnTo>
                    <a:lnTo>
                      <a:pt x="1265" y="1450"/>
                    </a:lnTo>
                    <a:lnTo>
                      <a:pt x="1264" y="1444"/>
                    </a:lnTo>
                    <a:lnTo>
                      <a:pt x="1263" y="1436"/>
                    </a:lnTo>
                    <a:lnTo>
                      <a:pt x="1260" y="1429"/>
                    </a:lnTo>
                    <a:lnTo>
                      <a:pt x="1253" y="1413"/>
                    </a:lnTo>
                    <a:lnTo>
                      <a:pt x="1240" y="1394"/>
                    </a:lnTo>
                    <a:lnTo>
                      <a:pt x="1225" y="1372"/>
                    </a:lnTo>
                    <a:lnTo>
                      <a:pt x="1212" y="1350"/>
                    </a:lnTo>
                    <a:lnTo>
                      <a:pt x="1206" y="1340"/>
                    </a:lnTo>
                    <a:lnTo>
                      <a:pt x="1198" y="1330"/>
                    </a:lnTo>
                    <a:lnTo>
                      <a:pt x="1189" y="1320"/>
                    </a:lnTo>
                    <a:lnTo>
                      <a:pt x="1179" y="1312"/>
                    </a:lnTo>
                    <a:lnTo>
                      <a:pt x="1168" y="1302"/>
                    </a:lnTo>
                    <a:lnTo>
                      <a:pt x="1156" y="1293"/>
                    </a:lnTo>
                    <a:lnTo>
                      <a:pt x="1139" y="1284"/>
                    </a:lnTo>
                    <a:lnTo>
                      <a:pt x="1122" y="1274"/>
                    </a:lnTo>
                    <a:lnTo>
                      <a:pt x="1101" y="1265"/>
                    </a:lnTo>
                    <a:lnTo>
                      <a:pt x="1077" y="1255"/>
                    </a:lnTo>
                    <a:lnTo>
                      <a:pt x="1050" y="1246"/>
                    </a:lnTo>
                    <a:lnTo>
                      <a:pt x="1018" y="1236"/>
                    </a:lnTo>
                    <a:lnTo>
                      <a:pt x="1003" y="1232"/>
                    </a:lnTo>
                    <a:lnTo>
                      <a:pt x="988" y="1227"/>
                    </a:lnTo>
                    <a:lnTo>
                      <a:pt x="975" y="1221"/>
                    </a:lnTo>
                    <a:lnTo>
                      <a:pt x="961" y="1214"/>
                    </a:lnTo>
                    <a:lnTo>
                      <a:pt x="936" y="1201"/>
                    </a:lnTo>
                    <a:lnTo>
                      <a:pt x="912" y="1186"/>
                    </a:lnTo>
                    <a:lnTo>
                      <a:pt x="891" y="1169"/>
                    </a:lnTo>
                    <a:lnTo>
                      <a:pt x="874" y="1153"/>
                    </a:lnTo>
                    <a:lnTo>
                      <a:pt x="857" y="1136"/>
                    </a:lnTo>
                    <a:lnTo>
                      <a:pt x="845" y="1119"/>
                    </a:lnTo>
                    <a:lnTo>
                      <a:pt x="835" y="1103"/>
                    </a:lnTo>
                    <a:lnTo>
                      <a:pt x="829" y="1088"/>
                    </a:lnTo>
                    <a:lnTo>
                      <a:pt x="826" y="1081"/>
                    </a:lnTo>
                    <a:lnTo>
                      <a:pt x="825" y="1075"/>
                    </a:lnTo>
                    <a:lnTo>
                      <a:pt x="824" y="1068"/>
                    </a:lnTo>
                    <a:lnTo>
                      <a:pt x="825" y="1063"/>
                    </a:lnTo>
                    <a:lnTo>
                      <a:pt x="826" y="1058"/>
                    </a:lnTo>
                    <a:lnTo>
                      <a:pt x="827" y="1053"/>
                    </a:lnTo>
                    <a:lnTo>
                      <a:pt x="831" y="1050"/>
                    </a:lnTo>
                    <a:lnTo>
                      <a:pt x="835" y="1047"/>
                    </a:lnTo>
                    <a:lnTo>
                      <a:pt x="840" y="1045"/>
                    </a:lnTo>
                    <a:lnTo>
                      <a:pt x="846" y="1043"/>
                    </a:lnTo>
                    <a:lnTo>
                      <a:pt x="852" y="1043"/>
                    </a:lnTo>
                    <a:lnTo>
                      <a:pt x="860" y="1043"/>
                    </a:lnTo>
                    <a:lnTo>
                      <a:pt x="866" y="1042"/>
                    </a:lnTo>
                    <a:lnTo>
                      <a:pt x="880" y="1038"/>
                    </a:lnTo>
                    <a:lnTo>
                      <a:pt x="887" y="1033"/>
                    </a:lnTo>
                    <a:lnTo>
                      <a:pt x="894" y="1028"/>
                    </a:lnTo>
                    <a:lnTo>
                      <a:pt x="896" y="1025"/>
                    </a:lnTo>
                    <a:lnTo>
                      <a:pt x="897" y="1020"/>
                    </a:lnTo>
                    <a:lnTo>
                      <a:pt x="899" y="1016"/>
                    </a:lnTo>
                    <a:lnTo>
                      <a:pt x="900" y="1010"/>
                    </a:lnTo>
                    <a:lnTo>
                      <a:pt x="899" y="1003"/>
                    </a:lnTo>
                    <a:lnTo>
                      <a:pt x="897" y="997"/>
                    </a:lnTo>
                    <a:lnTo>
                      <a:pt x="894" y="990"/>
                    </a:lnTo>
                    <a:lnTo>
                      <a:pt x="890" y="981"/>
                    </a:lnTo>
                    <a:lnTo>
                      <a:pt x="885" y="972"/>
                    </a:lnTo>
                    <a:lnTo>
                      <a:pt x="877" y="962"/>
                    </a:lnTo>
                    <a:lnTo>
                      <a:pt x="869" y="951"/>
                    </a:lnTo>
                    <a:lnTo>
                      <a:pt x="859" y="938"/>
                    </a:lnTo>
                    <a:lnTo>
                      <a:pt x="846" y="926"/>
                    </a:lnTo>
                    <a:lnTo>
                      <a:pt x="831" y="912"/>
                    </a:lnTo>
                    <a:lnTo>
                      <a:pt x="815" y="897"/>
                    </a:lnTo>
                    <a:lnTo>
                      <a:pt x="796" y="881"/>
                    </a:lnTo>
                    <a:lnTo>
                      <a:pt x="753" y="846"/>
                    </a:lnTo>
                    <a:lnTo>
                      <a:pt x="698" y="806"/>
                    </a:lnTo>
                    <a:lnTo>
                      <a:pt x="681" y="791"/>
                    </a:lnTo>
                    <a:lnTo>
                      <a:pt x="639" y="751"/>
                    </a:lnTo>
                    <a:lnTo>
                      <a:pt x="578" y="690"/>
                    </a:lnTo>
                    <a:lnTo>
                      <a:pt x="502" y="614"/>
                    </a:lnTo>
                    <a:lnTo>
                      <a:pt x="461" y="572"/>
                    </a:lnTo>
                    <a:lnTo>
                      <a:pt x="419" y="527"/>
                    </a:lnTo>
                    <a:lnTo>
                      <a:pt x="377" y="480"/>
                    </a:lnTo>
                    <a:lnTo>
                      <a:pt x="337" y="433"/>
                    </a:lnTo>
                    <a:lnTo>
                      <a:pt x="297" y="386"/>
                    </a:lnTo>
                    <a:lnTo>
                      <a:pt x="261" y="338"/>
                    </a:lnTo>
                    <a:lnTo>
                      <a:pt x="243" y="314"/>
                    </a:lnTo>
                    <a:lnTo>
                      <a:pt x="227" y="292"/>
                    </a:lnTo>
                    <a:lnTo>
                      <a:pt x="212" y="269"/>
                    </a:lnTo>
                    <a:lnTo>
                      <a:pt x="199" y="247"/>
                    </a:lnTo>
                    <a:lnTo>
                      <a:pt x="170" y="205"/>
                    </a:lnTo>
                    <a:lnTo>
                      <a:pt x="141" y="165"/>
                    </a:lnTo>
                    <a:lnTo>
                      <a:pt x="114" y="127"/>
                    </a:lnTo>
                    <a:lnTo>
                      <a:pt x="86" y="95"/>
                    </a:lnTo>
                    <a:lnTo>
                      <a:pt x="40" y="42"/>
                    </a:lnTo>
                    <a:lnTo>
                      <a:pt x="9" y="10"/>
                    </a:lnTo>
                    <a:lnTo>
                      <a:pt x="1" y="1"/>
                    </a:lnTo>
                    <a:lnTo>
                      <a:pt x="0" y="0"/>
                    </a:lnTo>
                    <a:lnTo>
                      <a:pt x="6" y="5"/>
                    </a:lnTo>
                    <a:lnTo>
                      <a:pt x="21" y="16"/>
                    </a:lnTo>
                    <a:lnTo>
                      <a:pt x="79" y="61"/>
                    </a:lnTo>
                    <a:lnTo>
                      <a:pt x="179" y="138"/>
                    </a:lnTo>
                    <a:lnTo>
                      <a:pt x="298" y="230"/>
                    </a:lnTo>
                    <a:lnTo>
                      <a:pt x="414" y="314"/>
                    </a:lnTo>
                    <a:lnTo>
                      <a:pt x="523" y="394"/>
                    </a:lnTo>
                    <a:lnTo>
                      <a:pt x="624" y="468"/>
                    </a:lnTo>
                    <a:lnTo>
                      <a:pt x="718" y="534"/>
                    </a:lnTo>
                    <a:lnTo>
                      <a:pt x="800" y="593"/>
                    </a:lnTo>
                    <a:lnTo>
                      <a:pt x="871" y="643"/>
                    </a:lnTo>
                    <a:lnTo>
                      <a:pt x="930" y="683"/>
                    </a:lnTo>
                    <a:lnTo>
                      <a:pt x="980" y="720"/>
                    </a:lnTo>
                    <a:lnTo>
                      <a:pt x="1030" y="760"/>
                    </a:lnTo>
                    <a:lnTo>
                      <a:pt x="1081" y="802"/>
                    </a:lnTo>
                    <a:lnTo>
                      <a:pt x="1131" y="846"/>
                    </a:lnTo>
                    <a:lnTo>
                      <a:pt x="1182" y="894"/>
                    </a:lnTo>
                    <a:lnTo>
                      <a:pt x="1234" y="942"/>
                    </a:lnTo>
                    <a:lnTo>
                      <a:pt x="1287" y="993"/>
                    </a:lnTo>
                    <a:lnTo>
                      <a:pt x="1340" y="1048"/>
                    </a:lnTo>
                    <a:lnTo>
                      <a:pt x="1368" y="1080"/>
                    </a:lnTo>
                    <a:lnTo>
                      <a:pt x="1401" y="1119"/>
                    </a:lnTo>
                    <a:lnTo>
                      <a:pt x="1439" y="1164"/>
                    </a:lnTo>
                    <a:lnTo>
                      <a:pt x="1480" y="1216"/>
                    </a:lnTo>
                    <a:lnTo>
                      <a:pt x="1567" y="1329"/>
                    </a:lnTo>
                    <a:lnTo>
                      <a:pt x="1661" y="1450"/>
                    </a:lnTo>
                    <a:lnTo>
                      <a:pt x="1755" y="1570"/>
                    </a:lnTo>
                    <a:lnTo>
                      <a:pt x="1841" y="1682"/>
                    </a:lnTo>
                    <a:lnTo>
                      <a:pt x="1879" y="1731"/>
                    </a:lnTo>
                    <a:lnTo>
                      <a:pt x="1916" y="1776"/>
                    </a:lnTo>
                    <a:lnTo>
                      <a:pt x="1947" y="1813"/>
                    </a:lnTo>
                    <a:lnTo>
                      <a:pt x="1972" y="1843"/>
                    </a:lnTo>
                    <a:lnTo>
                      <a:pt x="2023" y="1903"/>
                    </a:lnTo>
                    <a:lnTo>
                      <a:pt x="2080" y="1973"/>
                    </a:lnTo>
                    <a:lnTo>
                      <a:pt x="2140" y="2052"/>
                    </a:lnTo>
                    <a:lnTo>
                      <a:pt x="2200" y="2133"/>
                    </a:lnTo>
                    <a:lnTo>
                      <a:pt x="2229" y="2173"/>
                    </a:lnTo>
                    <a:lnTo>
                      <a:pt x="2256" y="2213"/>
                    </a:lnTo>
                    <a:lnTo>
                      <a:pt x="2281" y="2251"/>
                    </a:lnTo>
                    <a:lnTo>
                      <a:pt x="2304" y="2289"/>
                    </a:lnTo>
                    <a:lnTo>
                      <a:pt x="2324" y="2323"/>
                    </a:lnTo>
                    <a:lnTo>
                      <a:pt x="2341" y="2355"/>
                    </a:lnTo>
                    <a:lnTo>
                      <a:pt x="2353" y="2383"/>
                    </a:lnTo>
                    <a:lnTo>
                      <a:pt x="2362" y="2408"/>
                    </a:lnTo>
                    <a:lnTo>
                      <a:pt x="2372" y="2434"/>
                    </a:lnTo>
                    <a:lnTo>
                      <a:pt x="2387" y="2469"/>
                    </a:lnTo>
                    <a:lnTo>
                      <a:pt x="2405" y="2511"/>
                    </a:lnTo>
                    <a:lnTo>
                      <a:pt x="2427" y="2560"/>
                    </a:lnTo>
                    <a:lnTo>
                      <a:pt x="2478" y="2670"/>
                    </a:lnTo>
                    <a:lnTo>
                      <a:pt x="2536" y="2789"/>
                    </a:lnTo>
                    <a:lnTo>
                      <a:pt x="2596" y="2909"/>
                    </a:lnTo>
                    <a:lnTo>
                      <a:pt x="2653" y="3018"/>
                    </a:lnTo>
                    <a:lnTo>
                      <a:pt x="2680" y="3067"/>
                    </a:lnTo>
                    <a:lnTo>
                      <a:pt x="2704" y="3108"/>
                    </a:lnTo>
                    <a:lnTo>
                      <a:pt x="2725" y="3143"/>
                    </a:lnTo>
                    <a:lnTo>
                      <a:pt x="2743" y="3168"/>
                    </a:lnTo>
                    <a:lnTo>
                      <a:pt x="2777" y="3216"/>
                    </a:lnTo>
                    <a:lnTo>
                      <a:pt x="2818" y="3276"/>
                    </a:lnTo>
                    <a:lnTo>
                      <a:pt x="2841" y="3310"/>
                    </a:lnTo>
                    <a:lnTo>
                      <a:pt x="2864" y="3346"/>
                    </a:lnTo>
                    <a:lnTo>
                      <a:pt x="2889" y="3385"/>
                    </a:lnTo>
                    <a:lnTo>
                      <a:pt x="2913" y="3426"/>
                    </a:lnTo>
                    <a:lnTo>
                      <a:pt x="2937" y="3468"/>
                    </a:lnTo>
                    <a:lnTo>
                      <a:pt x="2961" y="3513"/>
                    </a:lnTo>
                    <a:lnTo>
                      <a:pt x="2984" y="3561"/>
                    </a:lnTo>
                    <a:lnTo>
                      <a:pt x="3006" y="3609"/>
                    </a:lnTo>
                    <a:lnTo>
                      <a:pt x="3027" y="3659"/>
                    </a:lnTo>
                    <a:lnTo>
                      <a:pt x="3046" y="3712"/>
                    </a:lnTo>
                    <a:lnTo>
                      <a:pt x="3055" y="3739"/>
                    </a:lnTo>
                    <a:lnTo>
                      <a:pt x="3064" y="3765"/>
                    </a:lnTo>
                    <a:lnTo>
                      <a:pt x="3071" y="3793"/>
                    </a:lnTo>
                    <a:lnTo>
                      <a:pt x="3078" y="3820"/>
                    </a:lnTo>
                    <a:lnTo>
                      <a:pt x="3095" y="3882"/>
                    </a:lnTo>
                    <a:lnTo>
                      <a:pt x="3111" y="3950"/>
                    </a:lnTo>
                    <a:lnTo>
                      <a:pt x="3127" y="4028"/>
                    </a:lnTo>
                    <a:lnTo>
                      <a:pt x="3145" y="4112"/>
                    </a:lnTo>
                    <a:lnTo>
                      <a:pt x="3161" y="4204"/>
                    </a:lnTo>
                    <a:lnTo>
                      <a:pt x="3178" y="4300"/>
                    </a:lnTo>
                    <a:lnTo>
                      <a:pt x="3195" y="4400"/>
                    </a:lnTo>
                    <a:lnTo>
                      <a:pt x="3210" y="4504"/>
                    </a:lnTo>
                    <a:lnTo>
                      <a:pt x="3224" y="4612"/>
                    </a:lnTo>
                    <a:lnTo>
                      <a:pt x="3237" y="4720"/>
                    </a:lnTo>
                    <a:lnTo>
                      <a:pt x="3248" y="4830"/>
                    </a:lnTo>
                    <a:lnTo>
                      <a:pt x="3257" y="4940"/>
                    </a:lnTo>
                    <a:lnTo>
                      <a:pt x="3261" y="4995"/>
                    </a:lnTo>
                    <a:lnTo>
                      <a:pt x="3263" y="5050"/>
                    </a:lnTo>
                    <a:lnTo>
                      <a:pt x="3266" y="5103"/>
                    </a:lnTo>
                    <a:lnTo>
                      <a:pt x="3267" y="5157"/>
                    </a:lnTo>
                    <a:lnTo>
                      <a:pt x="3268" y="5210"/>
                    </a:lnTo>
                    <a:lnTo>
                      <a:pt x="3268" y="5261"/>
                    </a:lnTo>
                    <a:lnTo>
                      <a:pt x="3268" y="5312"/>
                    </a:lnTo>
                    <a:lnTo>
                      <a:pt x="3267" y="5363"/>
                    </a:lnTo>
                    <a:lnTo>
                      <a:pt x="3264" y="5402"/>
                    </a:lnTo>
                    <a:lnTo>
                      <a:pt x="3261" y="5437"/>
                    </a:lnTo>
                    <a:lnTo>
                      <a:pt x="3257" y="5468"/>
                    </a:lnTo>
                    <a:lnTo>
                      <a:pt x="3252" y="5495"/>
                    </a:lnTo>
                    <a:lnTo>
                      <a:pt x="3246" y="5518"/>
                    </a:lnTo>
                    <a:lnTo>
                      <a:pt x="3239" y="5538"/>
                    </a:lnTo>
                    <a:lnTo>
                      <a:pt x="3232" y="5554"/>
                    </a:lnTo>
                    <a:lnTo>
                      <a:pt x="3224" y="5567"/>
                    </a:lnTo>
                    <a:lnTo>
                      <a:pt x="3216" y="5575"/>
                    </a:lnTo>
                    <a:lnTo>
                      <a:pt x="3207" y="5581"/>
                    </a:lnTo>
                    <a:lnTo>
                      <a:pt x="3197" y="5585"/>
                    </a:lnTo>
                    <a:lnTo>
                      <a:pt x="3186" y="5585"/>
                    </a:lnTo>
                    <a:lnTo>
                      <a:pt x="3176" y="5581"/>
                    </a:lnTo>
                    <a:lnTo>
                      <a:pt x="3163" y="5577"/>
                    </a:lnTo>
                    <a:lnTo>
                      <a:pt x="3152" y="5568"/>
                    </a:lnTo>
                    <a:lnTo>
                      <a:pt x="3140" y="5557"/>
                    </a:lnTo>
                    <a:lnTo>
                      <a:pt x="3127" y="5543"/>
                    </a:lnTo>
                    <a:lnTo>
                      <a:pt x="3115" y="5527"/>
                    </a:lnTo>
                    <a:lnTo>
                      <a:pt x="3101" y="5509"/>
                    </a:lnTo>
                    <a:lnTo>
                      <a:pt x="3088" y="5489"/>
                    </a:lnTo>
                    <a:lnTo>
                      <a:pt x="3075" y="5467"/>
                    </a:lnTo>
                    <a:lnTo>
                      <a:pt x="3060" y="5443"/>
                    </a:lnTo>
                    <a:lnTo>
                      <a:pt x="3046" y="5417"/>
                    </a:lnTo>
                    <a:lnTo>
                      <a:pt x="3032" y="5389"/>
                    </a:lnTo>
                    <a:lnTo>
                      <a:pt x="3004" y="5329"/>
                    </a:lnTo>
                    <a:lnTo>
                      <a:pt x="2976" y="5263"/>
                    </a:lnTo>
                    <a:lnTo>
                      <a:pt x="2947" y="5193"/>
                    </a:lnTo>
                    <a:lnTo>
                      <a:pt x="2921" y="512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61" name="Freeform 104">
                <a:extLst>
                  <a:ext uri="{FF2B5EF4-FFF2-40B4-BE49-F238E27FC236}">
                    <a16:creationId xmlns:a16="http://schemas.microsoft.com/office/drawing/2014/main" xmlns="" id="{8146789B-8436-36C3-0D06-8F53D5694718}"/>
                  </a:ext>
                </a:extLst>
              </p:cNvPr>
              <p:cNvSpPr>
                <a:spLocks/>
              </p:cNvSpPr>
              <p:nvPr/>
            </p:nvSpPr>
            <p:spPr bwMode="auto">
              <a:xfrm>
                <a:off x="2356" y="375"/>
                <a:ext cx="317" cy="753"/>
              </a:xfrm>
              <a:custGeom>
                <a:avLst/>
                <a:gdLst>
                  <a:gd name="T0" fmla="*/ 0 w 1589"/>
                  <a:gd name="T1" fmla="*/ 0 h 3764"/>
                  <a:gd name="T2" fmla="*/ 0 w 1589"/>
                  <a:gd name="T3" fmla="*/ 0 h 3764"/>
                  <a:gd name="T4" fmla="*/ 0 w 1589"/>
                  <a:gd name="T5" fmla="*/ 0 h 3764"/>
                  <a:gd name="T6" fmla="*/ 0 w 1589"/>
                  <a:gd name="T7" fmla="*/ 0 h 3764"/>
                  <a:gd name="T8" fmla="*/ 0 w 1589"/>
                  <a:gd name="T9" fmla="*/ 0 h 3764"/>
                  <a:gd name="T10" fmla="*/ 0 w 1589"/>
                  <a:gd name="T11" fmla="*/ 0 h 3764"/>
                  <a:gd name="T12" fmla="*/ 0 w 1589"/>
                  <a:gd name="T13" fmla="*/ 0 h 3764"/>
                  <a:gd name="T14" fmla="*/ 0 w 1589"/>
                  <a:gd name="T15" fmla="*/ 0 h 3764"/>
                  <a:gd name="T16" fmla="*/ 0 w 1589"/>
                  <a:gd name="T17" fmla="*/ 0 h 3764"/>
                  <a:gd name="T18" fmla="*/ 0 w 1589"/>
                  <a:gd name="T19" fmla="*/ 0 h 3764"/>
                  <a:gd name="T20" fmla="*/ 0 w 1589"/>
                  <a:gd name="T21" fmla="*/ 0 h 3764"/>
                  <a:gd name="T22" fmla="*/ 0 w 1589"/>
                  <a:gd name="T23" fmla="*/ 0 h 3764"/>
                  <a:gd name="T24" fmla="*/ 0 w 1589"/>
                  <a:gd name="T25" fmla="*/ 0 h 3764"/>
                  <a:gd name="T26" fmla="*/ 0 w 1589"/>
                  <a:gd name="T27" fmla="*/ 0 h 3764"/>
                  <a:gd name="T28" fmla="*/ 0 w 1589"/>
                  <a:gd name="T29" fmla="*/ 0 h 3764"/>
                  <a:gd name="T30" fmla="*/ 0 w 1589"/>
                  <a:gd name="T31" fmla="*/ 0 h 3764"/>
                  <a:gd name="T32" fmla="*/ 0 w 1589"/>
                  <a:gd name="T33" fmla="*/ 0 h 3764"/>
                  <a:gd name="T34" fmla="*/ 0 w 1589"/>
                  <a:gd name="T35" fmla="*/ 0 h 3764"/>
                  <a:gd name="T36" fmla="*/ 0 w 1589"/>
                  <a:gd name="T37" fmla="*/ 0 h 3764"/>
                  <a:gd name="T38" fmla="*/ 0 w 1589"/>
                  <a:gd name="T39" fmla="*/ 0 h 3764"/>
                  <a:gd name="T40" fmla="*/ 0 w 1589"/>
                  <a:gd name="T41" fmla="*/ 0 h 3764"/>
                  <a:gd name="T42" fmla="*/ 0 w 1589"/>
                  <a:gd name="T43" fmla="*/ 0 h 3764"/>
                  <a:gd name="T44" fmla="*/ 0 w 1589"/>
                  <a:gd name="T45" fmla="*/ 0 h 3764"/>
                  <a:gd name="T46" fmla="*/ 0 w 1589"/>
                  <a:gd name="T47" fmla="*/ 0 h 3764"/>
                  <a:gd name="T48" fmla="*/ 0 w 1589"/>
                  <a:gd name="T49" fmla="*/ 0 h 3764"/>
                  <a:gd name="T50" fmla="*/ 0 w 1589"/>
                  <a:gd name="T51" fmla="*/ 0 h 3764"/>
                  <a:gd name="T52" fmla="*/ 0 w 1589"/>
                  <a:gd name="T53" fmla="*/ 0 h 3764"/>
                  <a:gd name="T54" fmla="*/ 0 w 1589"/>
                  <a:gd name="T55" fmla="*/ 0 h 3764"/>
                  <a:gd name="T56" fmla="*/ 0 w 1589"/>
                  <a:gd name="T57" fmla="*/ 0 h 3764"/>
                  <a:gd name="T58" fmla="*/ 0 w 1589"/>
                  <a:gd name="T59" fmla="*/ 0 h 3764"/>
                  <a:gd name="T60" fmla="*/ 0 w 1589"/>
                  <a:gd name="T61" fmla="*/ 0 h 3764"/>
                  <a:gd name="T62" fmla="*/ 0 w 1589"/>
                  <a:gd name="T63" fmla="*/ 0 h 3764"/>
                  <a:gd name="T64" fmla="*/ 0 w 1589"/>
                  <a:gd name="T65" fmla="*/ 0 h 3764"/>
                  <a:gd name="T66" fmla="*/ 0 w 1589"/>
                  <a:gd name="T67" fmla="*/ 0 h 3764"/>
                  <a:gd name="T68" fmla="*/ 0 w 1589"/>
                  <a:gd name="T69" fmla="*/ 0 h 3764"/>
                  <a:gd name="T70" fmla="*/ 0 w 1589"/>
                  <a:gd name="T71" fmla="*/ 0 h 3764"/>
                  <a:gd name="T72" fmla="*/ 0 w 1589"/>
                  <a:gd name="T73" fmla="*/ 0 h 3764"/>
                  <a:gd name="T74" fmla="*/ 0 w 1589"/>
                  <a:gd name="T75" fmla="*/ 0 h 3764"/>
                  <a:gd name="T76" fmla="*/ 0 w 1589"/>
                  <a:gd name="T77" fmla="*/ 0 h 3764"/>
                  <a:gd name="T78" fmla="*/ 0 w 1589"/>
                  <a:gd name="T79" fmla="*/ 0 h 3764"/>
                  <a:gd name="T80" fmla="*/ 0 w 1589"/>
                  <a:gd name="T81" fmla="*/ 0 h 3764"/>
                  <a:gd name="T82" fmla="*/ 0 w 1589"/>
                  <a:gd name="T83" fmla="*/ 0 h 3764"/>
                  <a:gd name="T84" fmla="*/ 0 w 1589"/>
                  <a:gd name="T85" fmla="*/ 0 h 3764"/>
                  <a:gd name="T86" fmla="*/ 0 w 1589"/>
                  <a:gd name="T87" fmla="*/ 0 h 3764"/>
                  <a:gd name="T88" fmla="*/ 0 w 1589"/>
                  <a:gd name="T89" fmla="*/ 0 h 3764"/>
                  <a:gd name="T90" fmla="*/ 0 w 1589"/>
                  <a:gd name="T91" fmla="*/ 0 h 3764"/>
                  <a:gd name="T92" fmla="*/ 0 w 1589"/>
                  <a:gd name="T93" fmla="*/ 0 h 3764"/>
                  <a:gd name="T94" fmla="*/ 0 w 1589"/>
                  <a:gd name="T95" fmla="*/ 0 h 3764"/>
                  <a:gd name="T96" fmla="*/ 0 w 1589"/>
                  <a:gd name="T97" fmla="*/ 0 h 3764"/>
                  <a:gd name="T98" fmla="*/ 0 w 1589"/>
                  <a:gd name="T99" fmla="*/ 0 h 3764"/>
                  <a:gd name="T100" fmla="*/ 0 w 1589"/>
                  <a:gd name="T101" fmla="*/ 0 h 3764"/>
                  <a:gd name="T102" fmla="*/ 0 w 1589"/>
                  <a:gd name="T103" fmla="*/ 0 h 3764"/>
                  <a:gd name="T104" fmla="*/ 0 w 1589"/>
                  <a:gd name="T105" fmla="*/ 0 h 3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9"/>
                  <a:gd name="T160" fmla="*/ 0 h 3764"/>
                  <a:gd name="T161" fmla="*/ 1589 w 1589"/>
                  <a:gd name="T162" fmla="*/ 3764 h 3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9" h="3764">
                    <a:moveTo>
                      <a:pt x="1075" y="3339"/>
                    </a:moveTo>
                    <a:lnTo>
                      <a:pt x="1077" y="3330"/>
                    </a:lnTo>
                    <a:lnTo>
                      <a:pt x="1078" y="3320"/>
                    </a:lnTo>
                    <a:lnTo>
                      <a:pt x="1079" y="3310"/>
                    </a:lnTo>
                    <a:lnTo>
                      <a:pt x="1082" y="3299"/>
                    </a:lnTo>
                    <a:lnTo>
                      <a:pt x="1088" y="3277"/>
                    </a:lnTo>
                    <a:lnTo>
                      <a:pt x="1095" y="3255"/>
                    </a:lnTo>
                    <a:lnTo>
                      <a:pt x="1102" y="3251"/>
                    </a:lnTo>
                    <a:lnTo>
                      <a:pt x="1117" y="3246"/>
                    </a:lnTo>
                    <a:lnTo>
                      <a:pt x="1129" y="3244"/>
                    </a:lnTo>
                    <a:lnTo>
                      <a:pt x="1144" y="3245"/>
                    </a:lnTo>
                    <a:lnTo>
                      <a:pt x="1151" y="3246"/>
                    </a:lnTo>
                    <a:lnTo>
                      <a:pt x="1160" y="3248"/>
                    </a:lnTo>
                    <a:lnTo>
                      <a:pt x="1169" y="3251"/>
                    </a:lnTo>
                    <a:lnTo>
                      <a:pt x="1179" y="3255"/>
                    </a:lnTo>
                    <a:lnTo>
                      <a:pt x="1184" y="3258"/>
                    </a:lnTo>
                    <a:lnTo>
                      <a:pt x="1188" y="3258"/>
                    </a:lnTo>
                    <a:lnTo>
                      <a:pt x="1191" y="3258"/>
                    </a:lnTo>
                    <a:lnTo>
                      <a:pt x="1194" y="3258"/>
                    </a:lnTo>
                    <a:lnTo>
                      <a:pt x="1196" y="3256"/>
                    </a:lnTo>
                    <a:lnTo>
                      <a:pt x="1198" y="3254"/>
                    </a:lnTo>
                    <a:lnTo>
                      <a:pt x="1198" y="3251"/>
                    </a:lnTo>
                    <a:lnTo>
                      <a:pt x="1198" y="3248"/>
                    </a:lnTo>
                    <a:lnTo>
                      <a:pt x="1196" y="3239"/>
                    </a:lnTo>
                    <a:lnTo>
                      <a:pt x="1194" y="3229"/>
                    </a:lnTo>
                    <a:lnTo>
                      <a:pt x="1189" y="3216"/>
                    </a:lnTo>
                    <a:lnTo>
                      <a:pt x="1183" y="3204"/>
                    </a:lnTo>
                    <a:lnTo>
                      <a:pt x="1169" y="3174"/>
                    </a:lnTo>
                    <a:lnTo>
                      <a:pt x="1151" y="3144"/>
                    </a:lnTo>
                    <a:lnTo>
                      <a:pt x="1135" y="3115"/>
                    </a:lnTo>
                    <a:lnTo>
                      <a:pt x="1120" y="3092"/>
                    </a:lnTo>
                    <a:lnTo>
                      <a:pt x="1113" y="3083"/>
                    </a:lnTo>
                    <a:lnTo>
                      <a:pt x="1103" y="3074"/>
                    </a:lnTo>
                    <a:lnTo>
                      <a:pt x="1090" y="3065"/>
                    </a:lnTo>
                    <a:lnTo>
                      <a:pt x="1078" y="3055"/>
                    </a:lnTo>
                    <a:lnTo>
                      <a:pt x="1064" y="3045"/>
                    </a:lnTo>
                    <a:lnTo>
                      <a:pt x="1049" y="3034"/>
                    </a:lnTo>
                    <a:lnTo>
                      <a:pt x="1035" y="3022"/>
                    </a:lnTo>
                    <a:lnTo>
                      <a:pt x="1022" y="3008"/>
                    </a:lnTo>
                    <a:lnTo>
                      <a:pt x="1008" y="2992"/>
                    </a:lnTo>
                    <a:lnTo>
                      <a:pt x="997" y="2974"/>
                    </a:lnTo>
                    <a:lnTo>
                      <a:pt x="992" y="2964"/>
                    </a:lnTo>
                    <a:lnTo>
                      <a:pt x="987" y="2954"/>
                    </a:lnTo>
                    <a:lnTo>
                      <a:pt x="983" y="2943"/>
                    </a:lnTo>
                    <a:lnTo>
                      <a:pt x="979" y="2931"/>
                    </a:lnTo>
                    <a:lnTo>
                      <a:pt x="977" y="2918"/>
                    </a:lnTo>
                    <a:lnTo>
                      <a:pt x="975" y="2904"/>
                    </a:lnTo>
                    <a:lnTo>
                      <a:pt x="974" y="2891"/>
                    </a:lnTo>
                    <a:lnTo>
                      <a:pt x="973" y="2876"/>
                    </a:lnTo>
                    <a:lnTo>
                      <a:pt x="974" y="2859"/>
                    </a:lnTo>
                    <a:lnTo>
                      <a:pt x="975" y="2842"/>
                    </a:lnTo>
                    <a:lnTo>
                      <a:pt x="978" y="2824"/>
                    </a:lnTo>
                    <a:lnTo>
                      <a:pt x="982" y="2806"/>
                    </a:lnTo>
                    <a:lnTo>
                      <a:pt x="989" y="2794"/>
                    </a:lnTo>
                    <a:lnTo>
                      <a:pt x="1009" y="2771"/>
                    </a:lnTo>
                    <a:lnTo>
                      <a:pt x="1015" y="2765"/>
                    </a:lnTo>
                    <a:lnTo>
                      <a:pt x="1022" y="2758"/>
                    </a:lnTo>
                    <a:lnTo>
                      <a:pt x="1029" y="2753"/>
                    </a:lnTo>
                    <a:lnTo>
                      <a:pt x="1035" y="2750"/>
                    </a:lnTo>
                    <a:lnTo>
                      <a:pt x="1043" y="2746"/>
                    </a:lnTo>
                    <a:lnTo>
                      <a:pt x="1050" y="2745"/>
                    </a:lnTo>
                    <a:lnTo>
                      <a:pt x="1058" y="2745"/>
                    </a:lnTo>
                    <a:lnTo>
                      <a:pt x="1065" y="2746"/>
                    </a:lnTo>
                    <a:lnTo>
                      <a:pt x="1069" y="2747"/>
                    </a:lnTo>
                    <a:lnTo>
                      <a:pt x="1072" y="2748"/>
                    </a:lnTo>
                    <a:lnTo>
                      <a:pt x="1074" y="2748"/>
                    </a:lnTo>
                    <a:lnTo>
                      <a:pt x="1077" y="2748"/>
                    </a:lnTo>
                    <a:lnTo>
                      <a:pt x="1078" y="2747"/>
                    </a:lnTo>
                    <a:lnTo>
                      <a:pt x="1079" y="2745"/>
                    </a:lnTo>
                    <a:lnTo>
                      <a:pt x="1079" y="2742"/>
                    </a:lnTo>
                    <a:lnTo>
                      <a:pt x="1080" y="2738"/>
                    </a:lnTo>
                    <a:lnTo>
                      <a:pt x="1079" y="2731"/>
                    </a:lnTo>
                    <a:lnTo>
                      <a:pt x="1077" y="2721"/>
                    </a:lnTo>
                    <a:lnTo>
                      <a:pt x="1072" y="2710"/>
                    </a:lnTo>
                    <a:lnTo>
                      <a:pt x="1067" y="2696"/>
                    </a:lnTo>
                    <a:lnTo>
                      <a:pt x="1052" y="2663"/>
                    </a:lnTo>
                    <a:lnTo>
                      <a:pt x="1032" y="2628"/>
                    </a:lnTo>
                    <a:lnTo>
                      <a:pt x="1008" y="2589"/>
                    </a:lnTo>
                    <a:lnTo>
                      <a:pt x="982" y="2549"/>
                    </a:lnTo>
                    <a:lnTo>
                      <a:pt x="954" y="2510"/>
                    </a:lnTo>
                    <a:lnTo>
                      <a:pt x="927" y="2476"/>
                    </a:lnTo>
                    <a:lnTo>
                      <a:pt x="901" y="2444"/>
                    </a:lnTo>
                    <a:lnTo>
                      <a:pt x="878" y="2414"/>
                    </a:lnTo>
                    <a:lnTo>
                      <a:pt x="869" y="2399"/>
                    </a:lnTo>
                    <a:lnTo>
                      <a:pt x="862" y="2383"/>
                    </a:lnTo>
                    <a:lnTo>
                      <a:pt x="854" y="2366"/>
                    </a:lnTo>
                    <a:lnTo>
                      <a:pt x="851" y="2350"/>
                    </a:lnTo>
                    <a:lnTo>
                      <a:pt x="848" y="2331"/>
                    </a:lnTo>
                    <a:lnTo>
                      <a:pt x="847" y="2313"/>
                    </a:lnTo>
                    <a:lnTo>
                      <a:pt x="849" y="2293"/>
                    </a:lnTo>
                    <a:lnTo>
                      <a:pt x="853" y="2271"/>
                    </a:lnTo>
                    <a:lnTo>
                      <a:pt x="862" y="2263"/>
                    </a:lnTo>
                    <a:lnTo>
                      <a:pt x="882" y="2244"/>
                    </a:lnTo>
                    <a:lnTo>
                      <a:pt x="894" y="2233"/>
                    </a:lnTo>
                    <a:lnTo>
                      <a:pt x="908" y="2224"/>
                    </a:lnTo>
                    <a:lnTo>
                      <a:pt x="914" y="2219"/>
                    </a:lnTo>
                    <a:lnTo>
                      <a:pt x="921" y="2217"/>
                    </a:lnTo>
                    <a:lnTo>
                      <a:pt x="927" y="2214"/>
                    </a:lnTo>
                    <a:lnTo>
                      <a:pt x="932" y="2213"/>
                    </a:lnTo>
                    <a:lnTo>
                      <a:pt x="936" y="2212"/>
                    </a:lnTo>
                    <a:lnTo>
                      <a:pt x="938" y="2210"/>
                    </a:lnTo>
                    <a:lnTo>
                      <a:pt x="939" y="2209"/>
                    </a:lnTo>
                    <a:lnTo>
                      <a:pt x="941" y="2208"/>
                    </a:lnTo>
                    <a:lnTo>
                      <a:pt x="942" y="2203"/>
                    </a:lnTo>
                    <a:lnTo>
                      <a:pt x="941" y="2197"/>
                    </a:lnTo>
                    <a:lnTo>
                      <a:pt x="938" y="2189"/>
                    </a:lnTo>
                    <a:lnTo>
                      <a:pt x="934" y="2182"/>
                    </a:lnTo>
                    <a:lnTo>
                      <a:pt x="928" y="2173"/>
                    </a:lnTo>
                    <a:lnTo>
                      <a:pt x="922" y="2164"/>
                    </a:lnTo>
                    <a:lnTo>
                      <a:pt x="906" y="2144"/>
                    </a:lnTo>
                    <a:lnTo>
                      <a:pt x="887" y="2124"/>
                    </a:lnTo>
                    <a:lnTo>
                      <a:pt x="868" y="2105"/>
                    </a:lnTo>
                    <a:lnTo>
                      <a:pt x="848" y="2089"/>
                    </a:lnTo>
                    <a:lnTo>
                      <a:pt x="826" y="2071"/>
                    </a:lnTo>
                    <a:lnTo>
                      <a:pt x="796" y="2046"/>
                    </a:lnTo>
                    <a:lnTo>
                      <a:pt x="781" y="2031"/>
                    </a:lnTo>
                    <a:lnTo>
                      <a:pt x="765" y="2013"/>
                    </a:lnTo>
                    <a:lnTo>
                      <a:pt x="750" y="1996"/>
                    </a:lnTo>
                    <a:lnTo>
                      <a:pt x="735" y="1977"/>
                    </a:lnTo>
                    <a:lnTo>
                      <a:pt x="722" y="1956"/>
                    </a:lnTo>
                    <a:lnTo>
                      <a:pt x="711" y="1935"/>
                    </a:lnTo>
                    <a:lnTo>
                      <a:pt x="706" y="1923"/>
                    </a:lnTo>
                    <a:lnTo>
                      <a:pt x="701" y="1911"/>
                    </a:lnTo>
                    <a:lnTo>
                      <a:pt x="698" y="1900"/>
                    </a:lnTo>
                    <a:lnTo>
                      <a:pt x="696" y="1887"/>
                    </a:lnTo>
                    <a:lnTo>
                      <a:pt x="693" y="1875"/>
                    </a:lnTo>
                    <a:lnTo>
                      <a:pt x="693" y="1862"/>
                    </a:lnTo>
                    <a:lnTo>
                      <a:pt x="693" y="1850"/>
                    </a:lnTo>
                    <a:lnTo>
                      <a:pt x="695" y="1836"/>
                    </a:lnTo>
                    <a:lnTo>
                      <a:pt x="696" y="1823"/>
                    </a:lnTo>
                    <a:lnTo>
                      <a:pt x="700" y="1810"/>
                    </a:lnTo>
                    <a:lnTo>
                      <a:pt x="705" y="1796"/>
                    </a:lnTo>
                    <a:lnTo>
                      <a:pt x="710" y="1782"/>
                    </a:lnTo>
                    <a:lnTo>
                      <a:pt x="715" y="1783"/>
                    </a:lnTo>
                    <a:lnTo>
                      <a:pt x="726" y="1787"/>
                    </a:lnTo>
                    <a:lnTo>
                      <a:pt x="733" y="1787"/>
                    </a:lnTo>
                    <a:lnTo>
                      <a:pt x="741" y="1788"/>
                    </a:lnTo>
                    <a:lnTo>
                      <a:pt x="748" y="1788"/>
                    </a:lnTo>
                    <a:lnTo>
                      <a:pt x="757" y="1787"/>
                    </a:lnTo>
                    <a:lnTo>
                      <a:pt x="765" y="1783"/>
                    </a:lnTo>
                    <a:lnTo>
                      <a:pt x="771" y="1780"/>
                    </a:lnTo>
                    <a:lnTo>
                      <a:pt x="775" y="1776"/>
                    </a:lnTo>
                    <a:lnTo>
                      <a:pt x="777" y="1772"/>
                    </a:lnTo>
                    <a:lnTo>
                      <a:pt x="780" y="1768"/>
                    </a:lnTo>
                    <a:lnTo>
                      <a:pt x="781" y="1764"/>
                    </a:lnTo>
                    <a:lnTo>
                      <a:pt x="783" y="1752"/>
                    </a:lnTo>
                    <a:lnTo>
                      <a:pt x="783" y="1737"/>
                    </a:lnTo>
                    <a:lnTo>
                      <a:pt x="780" y="1720"/>
                    </a:lnTo>
                    <a:lnTo>
                      <a:pt x="775" y="1699"/>
                    </a:lnTo>
                    <a:lnTo>
                      <a:pt x="768" y="1670"/>
                    </a:lnTo>
                    <a:lnTo>
                      <a:pt x="762" y="1645"/>
                    </a:lnTo>
                    <a:lnTo>
                      <a:pt x="758" y="1632"/>
                    </a:lnTo>
                    <a:lnTo>
                      <a:pt x="755" y="1621"/>
                    </a:lnTo>
                    <a:lnTo>
                      <a:pt x="748" y="1609"/>
                    </a:lnTo>
                    <a:lnTo>
                      <a:pt x="742" y="1598"/>
                    </a:lnTo>
                    <a:lnTo>
                      <a:pt x="733" y="1585"/>
                    </a:lnTo>
                    <a:lnTo>
                      <a:pt x="723" y="1573"/>
                    </a:lnTo>
                    <a:lnTo>
                      <a:pt x="711" y="1559"/>
                    </a:lnTo>
                    <a:lnTo>
                      <a:pt x="696" y="1545"/>
                    </a:lnTo>
                    <a:lnTo>
                      <a:pt x="679" y="1531"/>
                    </a:lnTo>
                    <a:lnTo>
                      <a:pt x="659" y="1515"/>
                    </a:lnTo>
                    <a:lnTo>
                      <a:pt x="634" y="1499"/>
                    </a:lnTo>
                    <a:lnTo>
                      <a:pt x="606" y="1481"/>
                    </a:lnTo>
                    <a:lnTo>
                      <a:pt x="594" y="1471"/>
                    </a:lnTo>
                    <a:lnTo>
                      <a:pt x="581" y="1463"/>
                    </a:lnTo>
                    <a:lnTo>
                      <a:pt x="570" y="1453"/>
                    </a:lnTo>
                    <a:lnTo>
                      <a:pt x="559" y="1443"/>
                    </a:lnTo>
                    <a:lnTo>
                      <a:pt x="540" y="1422"/>
                    </a:lnTo>
                    <a:lnTo>
                      <a:pt x="523" y="1400"/>
                    </a:lnTo>
                    <a:lnTo>
                      <a:pt x="508" y="1379"/>
                    </a:lnTo>
                    <a:lnTo>
                      <a:pt x="495" y="1357"/>
                    </a:lnTo>
                    <a:lnTo>
                      <a:pt x="485" y="1337"/>
                    </a:lnTo>
                    <a:lnTo>
                      <a:pt x="478" y="1317"/>
                    </a:lnTo>
                    <a:lnTo>
                      <a:pt x="473" y="1298"/>
                    </a:lnTo>
                    <a:lnTo>
                      <a:pt x="471" y="1282"/>
                    </a:lnTo>
                    <a:lnTo>
                      <a:pt x="471" y="1275"/>
                    </a:lnTo>
                    <a:lnTo>
                      <a:pt x="471" y="1268"/>
                    </a:lnTo>
                    <a:lnTo>
                      <a:pt x="473" y="1262"/>
                    </a:lnTo>
                    <a:lnTo>
                      <a:pt x="474" y="1257"/>
                    </a:lnTo>
                    <a:lnTo>
                      <a:pt x="476" y="1253"/>
                    </a:lnTo>
                    <a:lnTo>
                      <a:pt x="480" y="1249"/>
                    </a:lnTo>
                    <a:lnTo>
                      <a:pt x="484" y="1247"/>
                    </a:lnTo>
                    <a:lnTo>
                      <a:pt x="488" y="1244"/>
                    </a:lnTo>
                    <a:lnTo>
                      <a:pt x="493" y="1244"/>
                    </a:lnTo>
                    <a:lnTo>
                      <a:pt x="499" y="1244"/>
                    </a:lnTo>
                    <a:lnTo>
                      <a:pt x="505" y="1246"/>
                    </a:lnTo>
                    <a:lnTo>
                      <a:pt x="513" y="1248"/>
                    </a:lnTo>
                    <a:lnTo>
                      <a:pt x="519" y="1249"/>
                    </a:lnTo>
                    <a:lnTo>
                      <a:pt x="533" y="1249"/>
                    </a:lnTo>
                    <a:lnTo>
                      <a:pt x="541" y="1248"/>
                    </a:lnTo>
                    <a:lnTo>
                      <a:pt x="549" y="1244"/>
                    </a:lnTo>
                    <a:lnTo>
                      <a:pt x="551" y="1242"/>
                    </a:lnTo>
                    <a:lnTo>
                      <a:pt x="555" y="1238"/>
                    </a:lnTo>
                    <a:lnTo>
                      <a:pt x="557" y="1234"/>
                    </a:lnTo>
                    <a:lnTo>
                      <a:pt x="560" y="1229"/>
                    </a:lnTo>
                    <a:lnTo>
                      <a:pt x="561" y="1223"/>
                    </a:lnTo>
                    <a:lnTo>
                      <a:pt x="561" y="1216"/>
                    </a:lnTo>
                    <a:lnTo>
                      <a:pt x="561" y="1208"/>
                    </a:lnTo>
                    <a:lnTo>
                      <a:pt x="559" y="1198"/>
                    </a:lnTo>
                    <a:lnTo>
                      <a:pt x="556" y="1188"/>
                    </a:lnTo>
                    <a:lnTo>
                      <a:pt x="552" y="1176"/>
                    </a:lnTo>
                    <a:lnTo>
                      <a:pt x="547" y="1163"/>
                    </a:lnTo>
                    <a:lnTo>
                      <a:pt x="541" y="1148"/>
                    </a:lnTo>
                    <a:lnTo>
                      <a:pt x="534" y="1132"/>
                    </a:lnTo>
                    <a:lnTo>
                      <a:pt x="524" y="1114"/>
                    </a:lnTo>
                    <a:lnTo>
                      <a:pt x="513" y="1096"/>
                    </a:lnTo>
                    <a:lnTo>
                      <a:pt x="500" y="1075"/>
                    </a:lnTo>
                    <a:lnTo>
                      <a:pt x="469" y="1027"/>
                    </a:lnTo>
                    <a:lnTo>
                      <a:pt x="429" y="972"/>
                    </a:lnTo>
                    <a:lnTo>
                      <a:pt x="418" y="953"/>
                    </a:lnTo>
                    <a:lnTo>
                      <a:pt x="389" y="904"/>
                    </a:lnTo>
                    <a:lnTo>
                      <a:pt x="348" y="827"/>
                    </a:lnTo>
                    <a:lnTo>
                      <a:pt x="299" y="733"/>
                    </a:lnTo>
                    <a:lnTo>
                      <a:pt x="273" y="680"/>
                    </a:lnTo>
                    <a:lnTo>
                      <a:pt x="246" y="625"/>
                    </a:lnTo>
                    <a:lnTo>
                      <a:pt x="221" y="569"/>
                    </a:lnTo>
                    <a:lnTo>
                      <a:pt x="196" y="512"/>
                    </a:lnTo>
                    <a:lnTo>
                      <a:pt x="172" y="454"/>
                    </a:lnTo>
                    <a:lnTo>
                      <a:pt x="151" y="397"/>
                    </a:lnTo>
                    <a:lnTo>
                      <a:pt x="141" y="369"/>
                    </a:lnTo>
                    <a:lnTo>
                      <a:pt x="132" y="342"/>
                    </a:lnTo>
                    <a:lnTo>
                      <a:pt x="124" y="316"/>
                    </a:lnTo>
                    <a:lnTo>
                      <a:pt x="117" y="289"/>
                    </a:lnTo>
                    <a:lnTo>
                      <a:pt x="103" y="241"/>
                    </a:lnTo>
                    <a:lnTo>
                      <a:pt x="88" y="195"/>
                    </a:lnTo>
                    <a:lnTo>
                      <a:pt x="72" y="152"/>
                    </a:lnTo>
                    <a:lnTo>
                      <a:pt x="56" y="113"/>
                    </a:lnTo>
                    <a:lnTo>
                      <a:pt x="26" y="51"/>
                    </a:lnTo>
                    <a:lnTo>
                      <a:pt x="6" y="11"/>
                    </a:lnTo>
                    <a:lnTo>
                      <a:pt x="0" y="1"/>
                    </a:lnTo>
                    <a:lnTo>
                      <a:pt x="0" y="0"/>
                    </a:lnTo>
                    <a:lnTo>
                      <a:pt x="3" y="6"/>
                    </a:lnTo>
                    <a:lnTo>
                      <a:pt x="13" y="21"/>
                    </a:lnTo>
                    <a:lnTo>
                      <a:pt x="55" y="80"/>
                    </a:lnTo>
                    <a:lnTo>
                      <a:pt x="127" y="181"/>
                    </a:lnTo>
                    <a:lnTo>
                      <a:pt x="214" y="304"/>
                    </a:lnTo>
                    <a:lnTo>
                      <a:pt x="299" y="421"/>
                    </a:lnTo>
                    <a:lnTo>
                      <a:pt x="380" y="530"/>
                    </a:lnTo>
                    <a:lnTo>
                      <a:pt x="456" y="630"/>
                    </a:lnTo>
                    <a:lnTo>
                      <a:pt x="525" y="721"/>
                    </a:lnTo>
                    <a:lnTo>
                      <a:pt x="587" y="801"/>
                    </a:lnTo>
                    <a:lnTo>
                      <a:pt x="641" y="871"/>
                    </a:lnTo>
                    <a:lnTo>
                      <a:pt x="685" y="927"/>
                    </a:lnTo>
                    <a:lnTo>
                      <a:pt x="705" y="952"/>
                    </a:lnTo>
                    <a:lnTo>
                      <a:pt x="723" y="977"/>
                    </a:lnTo>
                    <a:lnTo>
                      <a:pt x="742" y="1003"/>
                    </a:lnTo>
                    <a:lnTo>
                      <a:pt x="761" y="1030"/>
                    </a:lnTo>
                    <a:lnTo>
                      <a:pt x="797" y="1085"/>
                    </a:lnTo>
                    <a:lnTo>
                      <a:pt x="832" y="1141"/>
                    </a:lnTo>
                    <a:lnTo>
                      <a:pt x="866" y="1201"/>
                    </a:lnTo>
                    <a:lnTo>
                      <a:pt x="901" y="1263"/>
                    </a:lnTo>
                    <a:lnTo>
                      <a:pt x="933" y="1327"/>
                    </a:lnTo>
                    <a:lnTo>
                      <a:pt x="967" y="1392"/>
                    </a:lnTo>
                    <a:lnTo>
                      <a:pt x="985" y="1432"/>
                    </a:lnTo>
                    <a:lnTo>
                      <a:pt x="1005" y="1479"/>
                    </a:lnTo>
                    <a:lnTo>
                      <a:pt x="1028" y="1533"/>
                    </a:lnTo>
                    <a:lnTo>
                      <a:pt x="1052" y="1594"/>
                    </a:lnTo>
                    <a:lnTo>
                      <a:pt x="1078" y="1659"/>
                    </a:lnTo>
                    <a:lnTo>
                      <a:pt x="1104" y="1729"/>
                    </a:lnTo>
                    <a:lnTo>
                      <a:pt x="1131" y="1800"/>
                    </a:lnTo>
                    <a:lnTo>
                      <a:pt x="1159" y="1872"/>
                    </a:lnTo>
                    <a:lnTo>
                      <a:pt x="1185" y="1944"/>
                    </a:lnTo>
                    <a:lnTo>
                      <a:pt x="1213" y="2014"/>
                    </a:lnTo>
                    <a:lnTo>
                      <a:pt x="1239" y="2083"/>
                    </a:lnTo>
                    <a:lnTo>
                      <a:pt x="1262" y="2148"/>
                    </a:lnTo>
                    <a:lnTo>
                      <a:pt x="1286" y="2207"/>
                    </a:lnTo>
                    <a:lnTo>
                      <a:pt x="1307" y="2259"/>
                    </a:lnTo>
                    <a:lnTo>
                      <a:pt x="1326" y="2304"/>
                    </a:lnTo>
                    <a:lnTo>
                      <a:pt x="1342" y="2341"/>
                    </a:lnTo>
                    <a:lnTo>
                      <a:pt x="1357" y="2375"/>
                    </a:lnTo>
                    <a:lnTo>
                      <a:pt x="1374" y="2413"/>
                    </a:lnTo>
                    <a:lnTo>
                      <a:pt x="1391" y="2452"/>
                    </a:lnTo>
                    <a:lnTo>
                      <a:pt x="1408" y="2496"/>
                    </a:lnTo>
                    <a:lnTo>
                      <a:pt x="1443" y="2589"/>
                    </a:lnTo>
                    <a:lnTo>
                      <a:pt x="1476" y="2683"/>
                    </a:lnTo>
                    <a:lnTo>
                      <a:pt x="1492" y="2731"/>
                    </a:lnTo>
                    <a:lnTo>
                      <a:pt x="1506" y="2777"/>
                    </a:lnTo>
                    <a:lnTo>
                      <a:pt x="1520" y="2821"/>
                    </a:lnTo>
                    <a:lnTo>
                      <a:pt x="1531" y="2863"/>
                    </a:lnTo>
                    <a:lnTo>
                      <a:pt x="1541" y="2902"/>
                    </a:lnTo>
                    <a:lnTo>
                      <a:pt x="1547" y="2937"/>
                    </a:lnTo>
                    <a:lnTo>
                      <a:pt x="1552" y="2968"/>
                    </a:lnTo>
                    <a:lnTo>
                      <a:pt x="1554" y="2993"/>
                    </a:lnTo>
                    <a:lnTo>
                      <a:pt x="1556" y="3015"/>
                    </a:lnTo>
                    <a:lnTo>
                      <a:pt x="1557" y="3044"/>
                    </a:lnTo>
                    <a:lnTo>
                      <a:pt x="1561" y="3079"/>
                    </a:lnTo>
                    <a:lnTo>
                      <a:pt x="1564" y="3119"/>
                    </a:lnTo>
                    <a:lnTo>
                      <a:pt x="1569" y="3163"/>
                    </a:lnTo>
                    <a:lnTo>
                      <a:pt x="1576" y="3211"/>
                    </a:lnTo>
                    <a:lnTo>
                      <a:pt x="1582" y="3261"/>
                    </a:lnTo>
                    <a:lnTo>
                      <a:pt x="1589" y="3315"/>
                    </a:lnTo>
                    <a:lnTo>
                      <a:pt x="1583" y="3335"/>
                    </a:lnTo>
                    <a:lnTo>
                      <a:pt x="1567" y="3387"/>
                    </a:lnTo>
                    <a:lnTo>
                      <a:pt x="1542" y="3461"/>
                    </a:lnTo>
                    <a:lnTo>
                      <a:pt x="1512" y="3545"/>
                    </a:lnTo>
                    <a:lnTo>
                      <a:pt x="1496" y="3587"/>
                    </a:lnTo>
                    <a:lnTo>
                      <a:pt x="1480" y="3628"/>
                    </a:lnTo>
                    <a:lnTo>
                      <a:pt x="1463" y="3667"/>
                    </a:lnTo>
                    <a:lnTo>
                      <a:pt x="1447" y="3701"/>
                    </a:lnTo>
                    <a:lnTo>
                      <a:pt x="1440" y="3716"/>
                    </a:lnTo>
                    <a:lnTo>
                      <a:pt x="1433" y="3728"/>
                    </a:lnTo>
                    <a:lnTo>
                      <a:pt x="1426" y="3739"/>
                    </a:lnTo>
                    <a:lnTo>
                      <a:pt x="1420" y="3749"/>
                    </a:lnTo>
                    <a:lnTo>
                      <a:pt x="1413" y="3757"/>
                    </a:lnTo>
                    <a:lnTo>
                      <a:pt x="1407" y="3762"/>
                    </a:lnTo>
                    <a:lnTo>
                      <a:pt x="1402" y="3764"/>
                    </a:lnTo>
                    <a:lnTo>
                      <a:pt x="1397" y="3764"/>
                    </a:lnTo>
                    <a:lnTo>
                      <a:pt x="1391" y="3762"/>
                    </a:lnTo>
                    <a:lnTo>
                      <a:pt x="1385" y="3756"/>
                    </a:lnTo>
                    <a:lnTo>
                      <a:pt x="1376" y="3749"/>
                    </a:lnTo>
                    <a:lnTo>
                      <a:pt x="1367" y="3741"/>
                    </a:lnTo>
                    <a:lnTo>
                      <a:pt x="1347" y="3718"/>
                    </a:lnTo>
                    <a:lnTo>
                      <a:pt x="1324" y="3689"/>
                    </a:lnTo>
                    <a:lnTo>
                      <a:pt x="1299" y="3657"/>
                    </a:lnTo>
                    <a:lnTo>
                      <a:pt x="1271" y="3621"/>
                    </a:lnTo>
                    <a:lnTo>
                      <a:pt x="1244" y="3583"/>
                    </a:lnTo>
                    <a:lnTo>
                      <a:pt x="1216" y="3545"/>
                    </a:lnTo>
                    <a:lnTo>
                      <a:pt x="1163" y="3468"/>
                    </a:lnTo>
                    <a:lnTo>
                      <a:pt x="1118" y="3402"/>
                    </a:lnTo>
                    <a:lnTo>
                      <a:pt x="1088" y="3356"/>
                    </a:lnTo>
                    <a:lnTo>
                      <a:pt x="1075" y="3339"/>
                    </a:lnTo>
                    <a:close/>
                  </a:path>
                </a:pathLst>
              </a:custGeom>
              <a:solidFill>
                <a:srgbClr val="007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62" name="Freeform 105">
                <a:extLst>
                  <a:ext uri="{FF2B5EF4-FFF2-40B4-BE49-F238E27FC236}">
                    <a16:creationId xmlns:a16="http://schemas.microsoft.com/office/drawing/2014/main" xmlns="" id="{D4DF6CA6-A5DA-076E-3A68-AD45A472C5E2}"/>
                  </a:ext>
                </a:extLst>
              </p:cNvPr>
              <p:cNvSpPr>
                <a:spLocks/>
              </p:cNvSpPr>
              <p:nvPr/>
            </p:nvSpPr>
            <p:spPr bwMode="auto">
              <a:xfrm>
                <a:off x="2356" y="375"/>
                <a:ext cx="317" cy="753"/>
              </a:xfrm>
              <a:custGeom>
                <a:avLst/>
                <a:gdLst>
                  <a:gd name="T0" fmla="*/ 0 w 1589"/>
                  <a:gd name="T1" fmla="*/ 0 h 3764"/>
                  <a:gd name="T2" fmla="*/ 0 w 1589"/>
                  <a:gd name="T3" fmla="*/ 0 h 3764"/>
                  <a:gd name="T4" fmla="*/ 0 w 1589"/>
                  <a:gd name="T5" fmla="*/ 0 h 3764"/>
                  <a:gd name="T6" fmla="*/ 0 w 1589"/>
                  <a:gd name="T7" fmla="*/ 0 h 3764"/>
                  <a:gd name="T8" fmla="*/ 0 w 1589"/>
                  <a:gd name="T9" fmla="*/ 0 h 3764"/>
                  <a:gd name="T10" fmla="*/ 0 w 1589"/>
                  <a:gd name="T11" fmla="*/ 0 h 3764"/>
                  <a:gd name="T12" fmla="*/ 0 w 1589"/>
                  <a:gd name="T13" fmla="*/ 0 h 3764"/>
                  <a:gd name="T14" fmla="*/ 0 w 1589"/>
                  <a:gd name="T15" fmla="*/ 0 h 3764"/>
                  <a:gd name="T16" fmla="*/ 0 w 1589"/>
                  <a:gd name="T17" fmla="*/ 0 h 3764"/>
                  <a:gd name="T18" fmla="*/ 0 w 1589"/>
                  <a:gd name="T19" fmla="*/ 0 h 3764"/>
                  <a:gd name="T20" fmla="*/ 0 w 1589"/>
                  <a:gd name="T21" fmla="*/ 0 h 3764"/>
                  <a:gd name="T22" fmla="*/ 0 w 1589"/>
                  <a:gd name="T23" fmla="*/ 0 h 3764"/>
                  <a:gd name="T24" fmla="*/ 0 w 1589"/>
                  <a:gd name="T25" fmla="*/ 0 h 3764"/>
                  <a:gd name="T26" fmla="*/ 0 w 1589"/>
                  <a:gd name="T27" fmla="*/ 0 h 3764"/>
                  <a:gd name="T28" fmla="*/ 0 w 1589"/>
                  <a:gd name="T29" fmla="*/ 0 h 3764"/>
                  <a:gd name="T30" fmla="*/ 0 w 1589"/>
                  <a:gd name="T31" fmla="*/ 0 h 3764"/>
                  <a:gd name="T32" fmla="*/ 0 w 1589"/>
                  <a:gd name="T33" fmla="*/ 0 h 3764"/>
                  <a:gd name="T34" fmla="*/ 0 w 1589"/>
                  <a:gd name="T35" fmla="*/ 0 h 3764"/>
                  <a:gd name="T36" fmla="*/ 0 w 1589"/>
                  <a:gd name="T37" fmla="*/ 0 h 3764"/>
                  <a:gd name="T38" fmla="*/ 0 w 1589"/>
                  <a:gd name="T39" fmla="*/ 0 h 3764"/>
                  <a:gd name="T40" fmla="*/ 0 w 1589"/>
                  <a:gd name="T41" fmla="*/ 0 h 3764"/>
                  <a:gd name="T42" fmla="*/ 0 w 1589"/>
                  <a:gd name="T43" fmla="*/ 0 h 3764"/>
                  <a:gd name="T44" fmla="*/ 0 w 1589"/>
                  <a:gd name="T45" fmla="*/ 0 h 3764"/>
                  <a:gd name="T46" fmla="*/ 0 w 1589"/>
                  <a:gd name="T47" fmla="*/ 0 h 3764"/>
                  <a:gd name="T48" fmla="*/ 0 w 1589"/>
                  <a:gd name="T49" fmla="*/ 0 h 3764"/>
                  <a:gd name="T50" fmla="*/ 0 w 1589"/>
                  <a:gd name="T51" fmla="*/ 0 h 3764"/>
                  <a:gd name="T52" fmla="*/ 0 w 1589"/>
                  <a:gd name="T53" fmla="*/ 0 h 3764"/>
                  <a:gd name="T54" fmla="*/ 0 w 1589"/>
                  <a:gd name="T55" fmla="*/ 0 h 3764"/>
                  <a:gd name="T56" fmla="*/ 0 w 1589"/>
                  <a:gd name="T57" fmla="*/ 0 h 3764"/>
                  <a:gd name="T58" fmla="*/ 0 w 1589"/>
                  <a:gd name="T59" fmla="*/ 0 h 3764"/>
                  <a:gd name="T60" fmla="*/ 0 w 1589"/>
                  <a:gd name="T61" fmla="*/ 0 h 3764"/>
                  <a:gd name="T62" fmla="*/ 0 w 1589"/>
                  <a:gd name="T63" fmla="*/ 0 h 3764"/>
                  <a:gd name="T64" fmla="*/ 0 w 1589"/>
                  <a:gd name="T65" fmla="*/ 0 h 3764"/>
                  <a:gd name="T66" fmla="*/ 0 w 1589"/>
                  <a:gd name="T67" fmla="*/ 0 h 3764"/>
                  <a:gd name="T68" fmla="*/ 0 w 1589"/>
                  <a:gd name="T69" fmla="*/ 0 h 3764"/>
                  <a:gd name="T70" fmla="*/ 0 w 1589"/>
                  <a:gd name="T71" fmla="*/ 0 h 3764"/>
                  <a:gd name="T72" fmla="*/ 0 w 1589"/>
                  <a:gd name="T73" fmla="*/ 0 h 3764"/>
                  <a:gd name="T74" fmla="*/ 0 w 1589"/>
                  <a:gd name="T75" fmla="*/ 0 h 3764"/>
                  <a:gd name="T76" fmla="*/ 0 w 1589"/>
                  <a:gd name="T77" fmla="*/ 0 h 3764"/>
                  <a:gd name="T78" fmla="*/ 0 w 1589"/>
                  <a:gd name="T79" fmla="*/ 0 h 3764"/>
                  <a:gd name="T80" fmla="*/ 0 w 1589"/>
                  <a:gd name="T81" fmla="*/ 0 h 3764"/>
                  <a:gd name="T82" fmla="*/ 0 w 1589"/>
                  <a:gd name="T83" fmla="*/ 0 h 3764"/>
                  <a:gd name="T84" fmla="*/ 0 w 1589"/>
                  <a:gd name="T85" fmla="*/ 0 h 3764"/>
                  <a:gd name="T86" fmla="*/ 0 w 1589"/>
                  <a:gd name="T87" fmla="*/ 0 h 3764"/>
                  <a:gd name="T88" fmla="*/ 0 w 1589"/>
                  <a:gd name="T89" fmla="*/ 0 h 3764"/>
                  <a:gd name="T90" fmla="*/ 0 w 1589"/>
                  <a:gd name="T91" fmla="*/ 0 h 3764"/>
                  <a:gd name="T92" fmla="*/ 0 w 1589"/>
                  <a:gd name="T93" fmla="*/ 0 h 3764"/>
                  <a:gd name="T94" fmla="*/ 0 w 1589"/>
                  <a:gd name="T95" fmla="*/ 0 h 3764"/>
                  <a:gd name="T96" fmla="*/ 0 w 1589"/>
                  <a:gd name="T97" fmla="*/ 0 h 3764"/>
                  <a:gd name="T98" fmla="*/ 0 w 1589"/>
                  <a:gd name="T99" fmla="*/ 0 h 3764"/>
                  <a:gd name="T100" fmla="*/ 0 w 1589"/>
                  <a:gd name="T101" fmla="*/ 0 h 3764"/>
                  <a:gd name="T102" fmla="*/ 0 w 1589"/>
                  <a:gd name="T103" fmla="*/ 0 h 3764"/>
                  <a:gd name="T104" fmla="*/ 0 w 1589"/>
                  <a:gd name="T105" fmla="*/ 0 h 3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9"/>
                  <a:gd name="T160" fmla="*/ 0 h 3764"/>
                  <a:gd name="T161" fmla="*/ 1589 w 1589"/>
                  <a:gd name="T162" fmla="*/ 3764 h 3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9" h="3764">
                    <a:moveTo>
                      <a:pt x="1075" y="3339"/>
                    </a:moveTo>
                    <a:lnTo>
                      <a:pt x="1077" y="3330"/>
                    </a:lnTo>
                    <a:lnTo>
                      <a:pt x="1078" y="3320"/>
                    </a:lnTo>
                    <a:lnTo>
                      <a:pt x="1079" y="3310"/>
                    </a:lnTo>
                    <a:lnTo>
                      <a:pt x="1082" y="3299"/>
                    </a:lnTo>
                    <a:lnTo>
                      <a:pt x="1088" y="3277"/>
                    </a:lnTo>
                    <a:lnTo>
                      <a:pt x="1095" y="3255"/>
                    </a:lnTo>
                    <a:lnTo>
                      <a:pt x="1102" y="3251"/>
                    </a:lnTo>
                    <a:lnTo>
                      <a:pt x="1117" y="3246"/>
                    </a:lnTo>
                    <a:lnTo>
                      <a:pt x="1129" y="3244"/>
                    </a:lnTo>
                    <a:lnTo>
                      <a:pt x="1144" y="3245"/>
                    </a:lnTo>
                    <a:lnTo>
                      <a:pt x="1151" y="3246"/>
                    </a:lnTo>
                    <a:lnTo>
                      <a:pt x="1160" y="3248"/>
                    </a:lnTo>
                    <a:lnTo>
                      <a:pt x="1169" y="3251"/>
                    </a:lnTo>
                    <a:lnTo>
                      <a:pt x="1179" y="3255"/>
                    </a:lnTo>
                    <a:lnTo>
                      <a:pt x="1184" y="3258"/>
                    </a:lnTo>
                    <a:lnTo>
                      <a:pt x="1188" y="3258"/>
                    </a:lnTo>
                    <a:lnTo>
                      <a:pt x="1191" y="3258"/>
                    </a:lnTo>
                    <a:lnTo>
                      <a:pt x="1194" y="3258"/>
                    </a:lnTo>
                    <a:lnTo>
                      <a:pt x="1196" y="3256"/>
                    </a:lnTo>
                    <a:lnTo>
                      <a:pt x="1198" y="3254"/>
                    </a:lnTo>
                    <a:lnTo>
                      <a:pt x="1198" y="3251"/>
                    </a:lnTo>
                    <a:lnTo>
                      <a:pt x="1198" y="3248"/>
                    </a:lnTo>
                    <a:lnTo>
                      <a:pt x="1196" y="3239"/>
                    </a:lnTo>
                    <a:lnTo>
                      <a:pt x="1194" y="3229"/>
                    </a:lnTo>
                    <a:lnTo>
                      <a:pt x="1189" y="3216"/>
                    </a:lnTo>
                    <a:lnTo>
                      <a:pt x="1183" y="3204"/>
                    </a:lnTo>
                    <a:lnTo>
                      <a:pt x="1169" y="3174"/>
                    </a:lnTo>
                    <a:lnTo>
                      <a:pt x="1151" y="3144"/>
                    </a:lnTo>
                    <a:lnTo>
                      <a:pt x="1135" y="3115"/>
                    </a:lnTo>
                    <a:lnTo>
                      <a:pt x="1120" y="3092"/>
                    </a:lnTo>
                    <a:lnTo>
                      <a:pt x="1113" y="3083"/>
                    </a:lnTo>
                    <a:lnTo>
                      <a:pt x="1103" y="3074"/>
                    </a:lnTo>
                    <a:lnTo>
                      <a:pt x="1090" y="3065"/>
                    </a:lnTo>
                    <a:lnTo>
                      <a:pt x="1078" y="3055"/>
                    </a:lnTo>
                    <a:lnTo>
                      <a:pt x="1064" y="3045"/>
                    </a:lnTo>
                    <a:lnTo>
                      <a:pt x="1049" y="3034"/>
                    </a:lnTo>
                    <a:lnTo>
                      <a:pt x="1035" y="3022"/>
                    </a:lnTo>
                    <a:lnTo>
                      <a:pt x="1022" y="3008"/>
                    </a:lnTo>
                    <a:lnTo>
                      <a:pt x="1008" y="2992"/>
                    </a:lnTo>
                    <a:lnTo>
                      <a:pt x="997" y="2974"/>
                    </a:lnTo>
                    <a:lnTo>
                      <a:pt x="992" y="2964"/>
                    </a:lnTo>
                    <a:lnTo>
                      <a:pt x="987" y="2954"/>
                    </a:lnTo>
                    <a:lnTo>
                      <a:pt x="983" y="2943"/>
                    </a:lnTo>
                    <a:lnTo>
                      <a:pt x="979" y="2931"/>
                    </a:lnTo>
                    <a:lnTo>
                      <a:pt x="977" y="2918"/>
                    </a:lnTo>
                    <a:lnTo>
                      <a:pt x="975" y="2904"/>
                    </a:lnTo>
                    <a:lnTo>
                      <a:pt x="974" y="2891"/>
                    </a:lnTo>
                    <a:lnTo>
                      <a:pt x="973" y="2876"/>
                    </a:lnTo>
                    <a:lnTo>
                      <a:pt x="974" y="2859"/>
                    </a:lnTo>
                    <a:lnTo>
                      <a:pt x="975" y="2842"/>
                    </a:lnTo>
                    <a:lnTo>
                      <a:pt x="978" y="2824"/>
                    </a:lnTo>
                    <a:lnTo>
                      <a:pt x="982" y="2806"/>
                    </a:lnTo>
                    <a:lnTo>
                      <a:pt x="989" y="2794"/>
                    </a:lnTo>
                    <a:lnTo>
                      <a:pt x="1009" y="2771"/>
                    </a:lnTo>
                    <a:lnTo>
                      <a:pt x="1015" y="2765"/>
                    </a:lnTo>
                    <a:lnTo>
                      <a:pt x="1022" y="2758"/>
                    </a:lnTo>
                    <a:lnTo>
                      <a:pt x="1029" y="2753"/>
                    </a:lnTo>
                    <a:lnTo>
                      <a:pt x="1035" y="2750"/>
                    </a:lnTo>
                    <a:lnTo>
                      <a:pt x="1043" y="2746"/>
                    </a:lnTo>
                    <a:lnTo>
                      <a:pt x="1050" y="2745"/>
                    </a:lnTo>
                    <a:lnTo>
                      <a:pt x="1058" y="2745"/>
                    </a:lnTo>
                    <a:lnTo>
                      <a:pt x="1065" y="2746"/>
                    </a:lnTo>
                    <a:lnTo>
                      <a:pt x="1069" y="2747"/>
                    </a:lnTo>
                    <a:lnTo>
                      <a:pt x="1072" y="2748"/>
                    </a:lnTo>
                    <a:lnTo>
                      <a:pt x="1074" y="2748"/>
                    </a:lnTo>
                    <a:lnTo>
                      <a:pt x="1077" y="2748"/>
                    </a:lnTo>
                    <a:lnTo>
                      <a:pt x="1078" y="2747"/>
                    </a:lnTo>
                    <a:lnTo>
                      <a:pt x="1079" y="2745"/>
                    </a:lnTo>
                    <a:lnTo>
                      <a:pt x="1079" y="2742"/>
                    </a:lnTo>
                    <a:lnTo>
                      <a:pt x="1080" y="2738"/>
                    </a:lnTo>
                    <a:lnTo>
                      <a:pt x="1079" y="2731"/>
                    </a:lnTo>
                    <a:lnTo>
                      <a:pt x="1077" y="2721"/>
                    </a:lnTo>
                    <a:lnTo>
                      <a:pt x="1072" y="2710"/>
                    </a:lnTo>
                    <a:lnTo>
                      <a:pt x="1067" y="2696"/>
                    </a:lnTo>
                    <a:lnTo>
                      <a:pt x="1052" y="2663"/>
                    </a:lnTo>
                    <a:lnTo>
                      <a:pt x="1032" y="2628"/>
                    </a:lnTo>
                    <a:lnTo>
                      <a:pt x="1008" y="2589"/>
                    </a:lnTo>
                    <a:lnTo>
                      <a:pt x="982" y="2549"/>
                    </a:lnTo>
                    <a:lnTo>
                      <a:pt x="954" y="2510"/>
                    </a:lnTo>
                    <a:lnTo>
                      <a:pt x="927" y="2476"/>
                    </a:lnTo>
                    <a:lnTo>
                      <a:pt x="901" y="2444"/>
                    </a:lnTo>
                    <a:lnTo>
                      <a:pt x="878" y="2414"/>
                    </a:lnTo>
                    <a:lnTo>
                      <a:pt x="869" y="2399"/>
                    </a:lnTo>
                    <a:lnTo>
                      <a:pt x="862" y="2383"/>
                    </a:lnTo>
                    <a:lnTo>
                      <a:pt x="854" y="2366"/>
                    </a:lnTo>
                    <a:lnTo>
                      <a:pt x="851" y="2350"/>
                    </a:lnTo>
                    <a:lnTo>
                      <a:pt x="848" y="2331"/>
                    </a:lnTo>
                    <a:lnTo>
                      <a:pt x="847" y="2313"/>
                    </a:lnTo>
                    <a:lnTo>
                      <a:pt x="849" y="2293"/>
                    </a:lnTo>
                    <a:lnTo>
                      <a:pt x="853" y="2271"/>
                    </a:lnTo>
                    <a:lnTo>
                      <a:pt x="862" y="2263"/>
                    </a:lnTo>
                    <a:lnTo>
                      <a:pt x="882" y="2244"/>
                    </a:lnTo>
                    <a:lnTo>
                      <a:pt x="894" y="2233"/>
                    </a:lnTo>
                    <a:lnTo>
                      <a:pt x="908" y="2224"/>
                    </a:lnTo>
                    <a:lnTo>
                      <a:pt x="914" y="2219"/>
                    </a:lnTo>
                    <a:lnTo>
                      <a:pt x="921" y="2217"/>
                    </a:lnTo>
                    <a:lnTo>
                      <a:pt x="927" y="2214"/>
                    </a:lnTo>
                    <a:lnTo>
                      <a:pt x="932" y="2213"/>
                    </a:lnTo>
                    <a:lnTo>
                      <a:pt x="936" y="2212"/>
                    </a:lnTo>
                    <a:lnTo>
                      <a:pt x="938" y="2210"/>
                    </a:lnTo>
                    <a:lnTo>
                      <a:pt x="939" y="2209"/>
                    </a:lnTo>
                    <a:lnTo>
                      <a:pt x="941" y="2208"/>
                    </a:lnTo>
                    <a:lnTo>
                      <a:pt x="942" y="2203"/>
                    </a:lnTo>
                    <a:lnTo>
                      <a:pt x="941" y="2197"/>
                    </a:lnTo>
                    <a:lnTo>
                      <a:pt x="938" y="2189"/>
                    </a:lnTo>
                    <a:lnTo>
                      <a:pt x="934" y="2182"/>
                    </a:lnTo>
                    <a:lnTo>
                      <a:pt x="928" y="2173"/>
                    </a:lnTo>
                    <a:lnTo>
                      <a:pt x="922" y="2164"/>
                    </a:lnTo>
                    <a:lnTo>
                      <a:pt x="906" y="2144"/>
                    </a:lnTo>
                    <a:lnTo>
                      <a:pt x="887" y="2124"/>
                    </a:lnTo>
                    <a:lnTo>
                      <a:pt x="868" y="2105"/>
                    </a:lnTo>
                    <a:lnTo>
                      <a:pt x="848" y="2089"/>
                    </a:lnTo>
                    <a:lnTo>
                      <a:pt x="826" y="2071"/>
                    </a:lnTo>
                    <a:lnTo>
                      <a:pt x="796" y="2046"/>
                    </a:lnTo>
                    <a:lnTo>
                      <a:pt x="781" y="2031"/>
                    </a:lnTo>
                    <a:lnTo>
                      <a:pt x="765" y="2013"/>
                    </a:lnTo>
                    <a:lnTo>
                      <a:pt x="750" y="1996"/>
                    </a:lnTo>
                    <a:lnTo>
                      <a:pt x="735" y="1977"/>
                    </a:lnTo>
                    <a:lnTo>
                      <a:pt x="722" y="1956"/>
                    </a:lnTo>
                    <a:lnTo>
                      <a:pt x="711" y="1935"/>
                    </a:lnTo>
                    <a:lnTo>
                      <a:pt x="706" y="1923"/>
                    </a:lnTo>
                    <a:lnTo>
                      <a:pt x="701" y="1911"/>
                    </a:lnTo>
                    <a:lnTo>
                      <a:pt x="698" y="1900"/>
                    </a:lnTo>
                    <a:lnTo>
                      <a:pt x="696" y="1887"/>
                    </a:lnTo>
                    <a:lnTo>
                      <a:pt x="693" y="1875"/>
                    </a:lnTo>
                    <a:lnTo>
                      <a:pt x="693" y="1862"/>
                    </a:lnTo>
                    <a:lnTo>
                      <a:pt x="693" y="1850"/>
                    </a:lnTo>
                    <a:lnTo>
                      <a:pt x="695" y="1836"/>
                    </a:lnTo>
                    <a:lnTo>
                      <a:pt x="696" y="1823"/>
                    </a:lnTo>
                    <a:lnTo>
                      <a:pt x="700" y="1810"/>
                    </a:lnTo>
                    <a:lnTo>
                      <a:pt x="705" y="1796"/>
                    </a:lnTo>
                    <a:lnTo>
                      <a:pt x="710" y="1782"/>
                    </a:lnTo>
                    <a:lnTo>
                      <a:pt x="715" y="1783"/>
                    </a:lnTo>
                    <a:lnTo>
                      <a:pt x="726" y="1787"/>
                    </a:lnTo>
                    <a:lnTo>
                      <a:pt x="733" y="1787"/>
                    </a:lnTo>
                    <a:lnTo>
                      <a:pt x="741" y="1788"/>
                    </a:lnTo>
                    <a:lnTo>
                      <a:pt x="748" y="1788"/>
                    </a:lnTo>
                    <a:lnTo>
                      <a:pt x="757" y="1787"/>
                    </a:lnTo>
                    <a:lnTo>
                      <a:pt x="765" y="1783"/>
                    </a:lnTo>
                    <a:lnTo>
                      <a:pt x="771" y="1780"/>
                    </a:lnTo>
                    <a:lnTo>
                      <a:pt x="775" y="1776"/>
                    </a:lnTo>
                    <a:lnTo>
                      <a:pt x="777" y="1772"/>
                    </a:lnTo>
                    <a:lnTo>
                      <a:pt x="780" y="1768"/>
                    </a:lnTo>
                    <a:lnTo>
                      <a:pt x="781" y="1764"/>
                    </a:lnTo>
                    <a:lnTo>
                      <a:pt x="783" y="1752"/>
                    </a:lnTo>
                    <a:lnTo>
                      <a:pt x="783" y="1737"/>
                    </a:lnTo>
                    <a:lnTo>
                      <a:pt x="780" y="1720"/>
                    </a:lnTo>
                    <a:lnTo>
                      <a:pt x="775" y="1699"/>
                    </a:lnTo>
                    <a:lnTo>
                      <a:pt x="768" y="1670"/>
                    </a:lnTo>
                    <a:lnTo>
                      <a:pt x="762" y="1645"/>
                    </a:lnTo>
                    <a:lnTo>
                      <a:pt x="758" y="1632"/>
                    </a:lnTo>
                    <a:lnTo>
                      <a:pt x="755" y="1621"/>
                    </a:lnTo>
                    <a:lnTo>
                      <a:pt x="748" y="1609"/>
                    </a:lnTo>
                    <a:lnTo>
                      <a:pt x="742" y="1598"/>
                    </a:lnTo>
                    <a:lnTo>
                      <a:pt x="733" y="1585"/>
                    </a:lnTo>
                    <a:lnTo>
                      <a:pt x="723" y="1573"/>
                    </a:lnTo>
                    <a:lnTo>
                      <a:pt x="711" y="1559"/>
                    </a:lnTo>
                    <a:lnTo>
                      <a:pt x="696" y="1545"/>
                    </a:lnTo>
                    <a:lnTo>
                      <a:pt x="679" y="1531"/>
                    </a:lnTo>
                    <a:lnTo>
                      <a:pt x="659" y="1515"/>
                    </a:lnTo>
                    <a:lnTo>
                      <a:pt x="634" y="1499"/>
                    </a:lnTo>
                    <a:lnTo>
                      <a:pt x="606" y="1481"/>
                    </a:lnTo>
                    <a:lnTo>
                      <a:pt x="594" y="1471"/>
                    </a:lnTo>
                    <a:lnTo>
                      <a:pt x="581" y="1463"/>
                    </a:lnTo>
                    <a:lnTo>
                      <a:pt x="570" y="1453"/>
                    </a:lnTo>
                    <a:lnTo>
                      <a:pt x="559" y="1443"/>
                    </a:lnTo>
                    <a:lnTo>
                      <a:pt x="540" y="1422"/>
                    </a:lnTo>
                    <a:lnTo>
                      <a:pt x="523" y="1400"/>
                    </a:lnTo>
                    <a:lnTo>
                      <a:pt x="508" y="1379"/>
                    </a:lnTo>
                    <a:lnTo>
                      <a:pt x="495" y="1357"/>
                    </a:lnTo>
                    <a:lnTo>
                      <a:pt x="485" y="1337"/>
                    </a:lnTo>
                    <a:lnTo>
                      <a:pt x="478" y="1317"/>
                    </a:lnTo>
                    <a:lnTo>
                      <a:pt x="473" y="1298"/>
                    </a:lnTo>
                    <a:lnTo>
                      <a:pt x="471" y="1282"/>
                    </a:lnTo>
                    <a:lnTo>
                      <a:pt x="471" y="1275"/>
                    </a:lnTo>
                    <a:lnTo>
                      <a:pt x="471" y="1268"/>
                    </a:lnTo>
                    <a:lnTo>
                      <a:pt x="473" y="1262"/>
                    </a:lnTo>
                    <a:lnTo>
                      <a:pt x="474" y="1257"/>
                    </a:lnTo>
                    <a:lnTo>
                      <a:pt x="476" y="1253"/>
                    </a:lnTo>
                    <a:lnTo>
                      <a:pt x="480" y="1249"/>
                    </a:lnTo>
                    <a:lnTo>
                      <a:pt x="484" y="1247"/>
                    </a:lnTo>
                    <a:lnTo>
                      <a:pt x="488" y="1244"/>
                    </a:lnTo>
                    <a:lnTo>
                      <a:pt x="493" y="1244"/>
                    </a:lnTo>
                    <a:lnTo>
                      <a:pt x="499" y="1244"/>
                    </a:lnTo>
                    <a:lnTo>
                      <a:pt x="505" y="1246"/>
                    </a:lnTo>
                    <a:lnTo>
                      <a:pt x="513" y="1248"/>
                    </a:lnTo>
                    <a:lnTo>
                      <a:pt x="519" y="1249"/>
                    </a:lnTo>
                    <a:lnTo>
                      <a:pt x="533" y="1249"/>
                    </a:lnTo>
                    <a:lnTo>
                      <a:pt x="541" y="1248"/>
                    </a:lnTo>
                    <a:lnTo>
                      <a:pt x="549" y="1244"/>
                    </a:lnTo>
                    <a:lnTo>
                      <a:pt x="551" y="1242"/>
                    </a:lnTo>
                    <a:lnTo>
                      <a:pt x="555" y="1238"/>
                    </a:lnTo>
                    <a:lnTo>
                      <a:pt x="557" y="1234"/>
                    </a:lnTo>
                    <a:lnTo>
                      <a:pt x="560" y="1229"/>
                    </a:lnTo>
                    <a:lnTo>
                      <a:pt x="561" y="1223"/>
                    </a:lnTo>
                    <a:lnTo>
                      <a:pt x="561" y="1216"/>
                    </a:lnTo>
                    <a:lnTo>
                      <a:pt x="561" y="1208"/>
                    </a:lnTo>
                    <a:lnTo>
                      <a:pt x="559" y="1198"/>
                    </a:lnTo>
                    <a:lnTo>
                      <a:pt x="556" y="1188"/>
                    </a:lnTo>
                    <a:lnTo>
                      <a:pt x="552" y="1176"/>
                    </a:lnTo>
                    <a:lnTo>
                      <a:pt x="547" y="1163"/>
                    </a:lnTo>
                    <a:lnTo>
                      <a:pt x="541" y="1148"/>
                    </a:lnTo>
                    <a:lnTo>
                      <a:pt x="534" y="1132"/>
                    </a:lnTo>
                    <a:lnTo>
                      <a:pt x="524" y="1114"/>
                    </a:lnTo>
                    <a:lnTo>
                      <a:pt x="513" y="1096"/>
                    </a:lnTo>
                    <a:lnTo>
                      <a:pt x="500" y="1075"/>
                    </a:lnTo>
                    <a:lnTo>
                      <a:pt x="469" y="1027"/>
                    </a:lnTo>
                    <a:lnTo>
                      <a:pt x="429" y="972"/>
                    </a:lnTo>
                    <a:lnTo>
                      <a:pt x="418" y="953"/>
                    </a:lnTo>
                    <a:lnTo>
                      <a:pt x="389" y="904"/>
                    </a:lnTo>
                    <a:lnTo>
                      <a:pt x="348" y="827"/>
                    </a:lnTo>
                    <a:lnTo>
                      <a:pt x="299" y="733"/>
                    </a:lnTo>
                    <a:lnTo>
                      <a:pt x="273" y="680"/>
                    </a:lnTo>
                    <a:lnTo>
                      <a:pt x="246" y="625"/>
                    </a:lnTo>
                    <a:lnTo>
                      <a:pt x="221" y="569"/>
                    </a:lnTo>
                    <a:lnTo>
                      <a:pt x="196" y="512"/>
                    </a:lnTo>
                    <a:lnTo>
                      <a:pt x="172" y="454"/>
                    </a:lnTo>
                    <a:lnTo>
                      <a:pt x="151" y="397"/>
                    </a:lnTo>
                    <a:lnTo>
                      <a:pt x="141" y="369"/>
                    </a:lnTo>
                    <a:lnTo>
                      <a:pt x="132" y="342"/>
                    </a:lnTo>
                    <a:lnTo>
                      <a:pt x="124" y="316"/>
                    </a:lnTo>
                    <a:lnTo>
                      <a:pt x="117" y="289"/>
                    </a:lnTo>
                    <a:lnTo>
                      <a:pt x="103" y="241"/>
                    </a:lnTo>
                    <a:lnTo>
                      <a:pt x="88" y="195"/>
                    </a:lnTo>
                    <a:lnTo>
                      <a:pt x="72" y="152"/>
                    </a:lnTo>
                    <a:lnTo>
                      <a:pt x="56" y="113"/>
                    </a:lnTo>
                    <a:lnTo>
                      <a:pt x="26" y="51"/>
                    </a:lnTo>
                    <a:lnTo>
                      <a:pt x="6" y="11"/>
                    </a:lnTo>
                    <a:lnTo>
                      <a:pt x="0" y="1"/>
                    </a:lnTo>
                    <a:lnTo>
                      <a:pt x="0" y="0"/>
                    </a:lnTo>
                    <a:lnTo>
                      <a:pt x="3" y="6"/>
                    </a:lnTo>
                    <a:lnTo>
                      <a:pt x="13" y="21"/>
                    </a:lnTo>
                    <a:lnTo>
                      <a:pt x="55" y="80"/>
                    </a:lnTo>
                    <a:lnTo>
                      <a:pt x="127" y="181"/>
                    </a:lnTo>
                    <a:lnTo>
                      <a:pt x="214" y="304"/>
                    </a:lnTo>
                    <a:lnTo>
                      <a:pt x="299" y="421"/>
                    </a:lnTo>
                    <a:lnTo>
                      <a:pt x="380" y="530"/>
                    </a:lnTo>
                    <a:lnTo>
                      <a:pt x="456" y="630"/>
                    </a:lnTo>
                    <a:lnTo>
                      <a:pt x="525" y="721"/>
                    </a:lnTo>
                    <a:lnTo>
                      <a:pt x="587" y="801"/>
                    </a:lnTo>
                    <a:lnTo>
                      <a:pt x="641" y="871"/>
                    </a:lnTo>
                    <a:lnTo>
                      <a:pt x="685" y="927"/>
                    </a:lnTo>
                    <a:lnTo>
                      <a:pt x="705" y="952"/>
                    </a:lnTo>
                    <a:lnTo>
                      <a:pt x="723" y="977"/>
                    </a:lnTo>
                    <a:lnTo>
                      <a:pt x="742" y="1003"/>
                    </a:lnTo>
                    <a:lnTo>
                      <a:pt x="761" y="1030"/>
                    </a:lnTo>
                    <a:lnTo>
                      <a:pt x="797" y="1085"/>
                    </a:lnTo>
                    <a:lnTo>
                      <a:pt x="832" y="1141"/>
                    </a:lnTo>
                    <a:lnTo>
                      <a:pt x="866" y="1201"/>
                    </a:lnTo>
                    <a:lnTo>
                      <a:pt x="901" y="1263"/>
                    </a:lnTo>
                    <a:lnTo>
                      <a:pt x="933" y="1327"/>
                    </a:lnTo>
                    <a:lnTo>
                      <a:pt x="967" y="1392"/>
                    </a:lnTo>
                    <a:lnTo>
                      <a:pt x="985" y="1432"/>
                    </a:lnTo>
                    <a:lnTo>
                      <a:pt x="1005" y="1479"/>
                    </a:lnTo>
                    <a:lnTo>
                      <a:pt x="1028" y="1533"/>
                    </a:lnTo>
                    <a:lnTo>
                      <a:pt x="1052" y="1594"/>
                    </a:lnTo>
                    <a:lnTo>
                      <a:pt x="1078" y="1659"/>
                    </a:lnTo>
                    <a:lnTo>
                      <a:pt x="1104" y="1729"/>
                    </a:lnTo>
                    <a:lnTo>
                      <a:pt x="1131" y="1800"/>
                    </a:lnTo>
                    <a:lnTo>
                      <a:pt x="1159" y="1872"/>
                    </a:lnTo>
                    <a:lnTo>
                      <a:pt x="1185" y="1944"/>
                    </a:lnTo>
                    <a:lnTo>
                      <a:pt x="1213" y="2014"/>
                    </a:lnTo>
                    <a:lnTo>
                      <a:pt x="1239" y="2083"/>
                    </a:lnTo>
                    <a:lnTo>
                      <a:pt x="1262" y="2148"/>
                    </a:lnTo>
                    <a:lnTo>
                      <a:pt x="1286" y="2207"/>
                    </a:lnTo>
                    <a:lnTo>
                      <a:pt x="1307" y="2259"/>
                    </a:lnTo>
                    <a:lnTo>
                      <a:pt x="1326" y="2304"/>
                    </a:lnTo>
                    <a:lnTo>
                      <a:pt x="1342" y="2341"/>
                    </a:lnTo>
                    <a:lnTo>
                      <a:pt x="1357" y="2375"/>
                    </a:lnTo>
                    <a:lnTo>
                      <a:pt x="1374" y="2413"/>
                    </a:lnTo>
                    <a:lnTo>
                      <a:pt x="1391" y="2452"/>
                    </a:lnTo>
                    <a:lnTo>
                      <a:pt x="1408" y="2496"/>
                    </a:lnTo>
                    <a:lnTo>
                      <a:pt x="1443" y="2589"/>
                    </a:lnTo>
                    <a:lnTo>
                      <a:pt x="1476" y="2683"/>
                    </a:lnTo>
                    <a:lnTo>
                      <a:pt x="1492" y="2731"/>
                    </a:lnTo>
                    <a:lnTo>
                      <a:pt x="1506" y="2777"/>
                    </a:lnTo>
                    <a:lnTo>
                      <a:pt x="1520" y="2821"/>
                    </a:lnTo>
                    <a:lnTo>
                      <a:pt x="1531" y="2863"/>
                    </a:lnTo>
                    <a:lnTo>
                      <a:pt x="1541" y="2902"/>
                    </a:lnTo>
                    <a:lnTo>
                      <a:pt x="1547" y="2937"/>
                    </a:lnTo>
                    <a:lnTo>
                      <a:pt x="1552" y="2968"/>
                    </a:lnTo>
                    <a:lnTo>
                      <a:pt x="1554" y="2993"/>
                    </a:lnTo>
                    <a:lnTo>
                      <a:pt x="1556" y="3015"/>
                    </a:lnTo>
                    <a:lnTo>
                      <a:pt x="1557" y="3044"/>
                    </a:lnTo>
                    <a:lnTo>
                      <a:pt x="1561" y="3079"/>
                    </a:lnTo>
                    <a:lnTo>
                      <a:pt x="1564" y="3119"/>
                    </a:lnTo>
                    <a:lnTo>
                      <a:pt x="1569" y="3163"/>
                    </a:lnTo>
                    <a:lnTo>
                      <a:pt x="1576" y="3211"/>
                    </a:lnTo>
                    <a:lnTo>
                      <a:pt x="1582" y="3261"/>
                    </a:lnTo>
                    <a:lnTo>
                      <a:pt x="1589" y="3315"/>
                    </a:lnTo>
                    <a:lnTo>
                      <a:pt x="1583" y="3335"/>
                    </a:lnTo>
                    <a:lnTo>
                      <a:pt x="1567" y="3387"/>
                    </a:lnTo>
                    <a:lnTo>
                      <a:pt x="1542" y="3461"/>
                    </a:lnTo>
                    <a:lnTo>
                      <a:pt x="1512" y="3545"/>
                    </a:lnTo>
                    <a:lnTo>
                      <a:pt x="1496" y="3587"/>
                    </a:lnTo>
                    <a:lnTo>
                      <a:pt x="1480" y="3628"/>
                    </a:lnTo>
                    <a:lnTo>
                      <a:pt x="1463" y="3667"/>
                    </a:lnTo>
                    <a:lnTo>
                      <a:pt x="1447" y="3701"/>
                    </a:lnTo>
                    <a:lnTo>
                      <a:pt x="1440" y="3716"/>
                    </a:lnTo>
                    <a:lnTo>
                      <a:pt x="1433" y="3728"/>
                    </a:lnTo>
                    <a:lnTo>
                      <a:pt x="1426" y="3739"/>
                    </a:lnTo>
                    <a:lnTo>
                      <a:pt x="1420" y="3749"/>
                    </a:lnTo>
                    <a:lnTo>
                      <a:pt x="1413" y="3757"/>
                    </a:lnTo>
                    <a:lnTo>
                      <a:pt x="1407" y="3762"/>
                    </a:lnTo>
                    <a:lnTo>
                      <a:pt x="1402" y="3764"/>
                    </a:lnTo>
                    <a:lnTo>
                      <a:pt x="1397" y="3764"/>
                    </a:lnTo>
                    <a:lnTo>
                      <a:pt x="1391" y="3762"/>
                    </a:lnTo>
                    <a:lnTo>
                      <a:pt x="1385" y="3756"/>
                    </a:lnTo>
                    <a:lnTo>
                      <a:pt x="1376" y="3749"/>
                    </a:lnTo>
                    <a:lnTo>
                      <a:pt x="1367" y="3741"/>
                    </a:lnTo>
                    <a:lnTo>
                      <a:pt x="1347" y="3718"/>
                    </a:lnTo>
                    <a:lnTo>
                      <a:pt x="1324" y="3689"/>
                    </a:lnTo>
                    <a:lnTo>
                      <a:pt x="1299" y="3657"/>
                    </a:lnTo>
                    <a:lnTo>
                      <a:pt x="1271" y="3621"/>
                    </a:lnTo>
                    <a:lnTo>
                      <a:pt x="1244" y="3583"/>
                    </a:lnTo>
                    <a:lnTo>
                      <a:pt x="1216" y="3545"/>
                    </a:lnTo>
                    <a:lnTo>
                      <a:pt x="1163" y="3468"/>
                    </a:lnTo>
                    <a:lnTo>
                      <a:pt x="1118" y="3402"/>
                    </a:lnTo>
                    <a:lnTo>
                      <a:pt x="1088" y="3356"/>
                    </a:lnTo>
                    <a:lnTo>
                      <a:pt x="1075" y="333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63" name="Freeform 106">
                <a:extLst>
                  <a:ext uri="{FF2B5EF4-FFF2-40B4-BE49-F238E27FC236}">
                    <a16:creationId xmlns:a16="http://schemas.microsoft.com/office/drawing/2014/main" xmlns="" id="{D7FF65B4-82D0-AE06-F67B-C9C9DEC177E3}"/>
                  </a:ext>
                </a:extLst>
              </p:cNvPr>
              <p:cNvSpPr>
                <a:spLocks/>
              </p:cNvSpPr>
              <p:nvPr/>
            </p:nvSpPr>
            <p:spPr bwMode="auto">
              <a:xfrm>
                <a:off x="2814" y="164"/>
                <a:ext cx="214" cy="469"/>
              </a:xfrm>
              <a:custGeom>
                <a:avLst/>
                <a:gdLst>
                  <a:gd name="T0" fmla="*/ 0 w 1070"/>
                  <a:gd name="T1" fmla="*/ 0 h 2345"/>
                  <a:gd name="T2" fmla="*/ 0 w 1070"/>
                  <a:gd name="T3" fmla="*/ 0 h 2345"/>
                  <a:gd name="T4" fmla="*/ 0 w 1070"/>
                  <a:gd name="T5" fmla="*/ 0 h 2345"/>
                  <a:gd name="T6" fmla="*/ 0 w 1070"/>
                  <a:gd name="T7" fmla="*/ 0 h 2345"/>
                  <a:gd name="T8" fmla="*/ 0 w 1070"/>
                  <a:gd name="T9" fmla="*/ 0 h 2345"/>
                  <a:gd name="T10" fmla="*/ 0 w 1070"/>
                  <a:gd name="T11" fmla="*/ 0 h 2345"/>
                  <a:gd name="T12" fmla="*/ 0 w 1070"/>
                  <a:gd name="T13" fmla="*/ 0 h 2345"/>
                  <a:gd name="T14" fmla="*/ 0 w 1070"/>
                  <a:gd name="T15" fmla="*/ 0 h 2345"/>
                  <a:gd name="T16" fmla="*/ 0 w 1070"/>
                  <a:gd name="T17" fmla="*/ 0 h 2345"/>
                  <a:gd name="T18" fmla="*/ 0 w 1070"/>
                  <a:gd name="T19" fmla="*/ 0 h 2345"/>
                  <a:gd name="T20" fmla="*/ 0 w 1070"/>
                  <a:gd name="T21" fmla="*/ 0 h 2345"/>
                  <a:gd name="T22" fmla="*/ 0 w 1070"/>
                  <a:gd name="T23" fmla="*/ 0 h 2345"/>
                  <a:gd name="T24" fmla="*/ 0 w 1070"/>
                  <a:gd name="T25" fmla="*/ 0 h 2345"/>
                  <a:gd name="T26" fmla="*/ 0 w 1070"/>
                  <a:gd name="T27" fmla="*/ 0 h 2345"/>
                  <a:gd name="T28" fmla="*/ 0 w 1070"/>
                  <a:gd name="T29" fmla="*/ 0 h 2345"/>
                  <a:gd name="T30" fmla="*/ 0 w 1070"/>
                  <a:gd name="T31" fmla="*/ 0 h 2345"/>
                  <a:gd name="T32" fmla="*/ 0 w 1070"/>
                  <a:gd name="T33" fmla="*/ 0 h 2345"/>
                  <a:gd name="T34" fmla="*/ 0 w 1070"/>
                  <a:gd name="T35" fmla="*/ 0 h 2345"/>
                  <a:gd name="T36" fmla="*/ 0 w 1070"/>
                  <a:gd name="T37" fmla="*/ 0 h 2345"/>
                  <a:gd name="T38" fmla="*/ 0 w 1070"/>
                  <a:gd name="T39" fmla="*/ 0 h 2345"/>
                  <a:gd name="T40" fmla="*/ 0 w 1070"/>
                  <a:gd name="T41" fmla="*/ 0 h 2345"/>
                  <a:gd name="T42" fmla="*/ 0 w 1070"/>
                  <a:gd name="T43" fmla="*/ 0 h 2345"/>
                  <a:gd name="T44" fmla="*/ 0 w 1070"/>
                  <a:gd name="T45" fmla="*/ 0 h 2345"/>
                  <a:gd name="T46" fmla="*/ 0 w 1070"/>
                  <a:gd name="T47" fmla="*/ 0 h 2345"/>
                  <a:gd name="T48" fmla="*/ 0 w 1070"/>
                  <a:gd name="T49" fmla="*/ 0 h 2345"/>
                  <a:gd name="T50" fmla="*/ 0 w 1070"/>
                  <a:gd name="T51" fmla="*/ 0 h 2345"/>
                  <a:gd name="T52" fmla="*/ 0 w 1070"/>
                  <a:gd name="T53" fmla="*/ 0 h 2345"/>
                  <a:gd name="T54" fmla="*/ 0 w 1070"/>
                  <a:gd name="T55" fmla="*/ 0 h 2345"/>
                  <a:gd name="T56" fmla="*/ 0 w 1070"/>
                  <a:gd name="T57" fmla="*/ 0 h 2345"/>
                  <a:gd name="T58" fmla="*/ 0 w 1070"/>
                  <a:gd name="T59" fmla="*/ 0 h 2345"/>
                  <a:gd name="T60" fmla="*/ 0 w 1070"/>
                  <a:gd name="T61" fmla="*/ 0 h 2345"/>
                  <a:gd name="T62" fmla="*/ 0 w 1070"/>
                  <a:gd name="T63" fmla="*/ 0 h 2345"/>
                  <a:gd name="T64" fmla="*/ 0 w 1070"/>
                  <a:gd name="T65" fmla="*/ 0 h 2345"/>
                  <a:gd name="T66" fmla="*/ 0 w 1070"/>
                  <a:gd name="T67" fmla="*/ 0 h 2345"/>
                  <a:gd name="T68" fmla="*/ 0 w 1070"/>
                  <a:gd name="T69" fmla="*/ 0 h 2345"/>
                  <a:gd name="T70" fmla="*/ 0 w 1070"/>
                  <a:gd name="T71" fmla="*/ 0 h 2345"/>
                  <a:gd name="T72" fmla="*/ 0 w 1070"/>
                  <a:gd name="T73" fmla="*/ 0 h 2345"/>
                  <a:gd name="T74" fmla="*/ 0 w 1070"/>
                  <a:gd name="T75" fmla="*/ 0 h 2345"/>
                  <a:gd name="T76" fmla="*/ 0 w 1070"/>
                  <a:gd name="T77" fmla="*/ 0 h 2345"/>
                  <a:gd name="T78" fmla="*/ 0 w 1070"/>
                  <a:gd name="T79" fmla="*/ 0 h 2345"/>
                  <a:gd name="T80" fmla="*/ 0 w 1070"/>
                  <a:gd name="T81" fmla="*/ 0 h 2345"/>
                  <a:gd name="T82" fmla="*/ 0 w 1070"/>
                  <a:gd name="T83" fmla="*/ 0 h 2345"/>
                  <a:gd name="T84" fmla="*/ 0 w 1070"/>
                  <a:gd name="T85" fmla="*/ 0 h 2345"/>
                  <a:gd name="T86" fmla="*/ 0 w 1070"/>
                  <a:gd name="T87" fmla="*/ 0 h 2345"/>
                  <a:gd name="T88" fmla="*/ 0 w 1070"/>
                  <a:gd name="T89" fmla="*/ 0 h 2345"/>
                  <a:gd name="T90" fmla="*/ 0 w 1070"/>
                  <a:gd name="T91" fmla="*/ 0 h 2345"/>
                  <a:gd name="T92" fmla="*/ 0 w 1070"/>
                  <a:gd name="T93" fmla="*/ 0 h 2345"/>
                  <a:gd name="T94" fmla="*/ 0 w 1070"/>
                  <a:gd name="T95" fmla="*/ 0 h 2345"/>
                  <a:gd name="T96" fmla="*/ 0 w 1070"/>
                  <a:gd name="T97" fmla="*/ 0 h 2345"/>
                  <a:gd name="T98" fmla="*/ 0 w 1070"/>
                  <a:gd name="T99" fmla="*/ 0 h 2345"/>
                  <a:gd name="T100" fmla="*/ 0 w 1070"/>
                  <a:gd name="T101" fmla="*/ 0 h 2345"/>
                  <a:gd name="T102" fmla="*/ 0 w 1070"/>
                  <a:gd name="T103" fmla="*/ 0 h 2345"/>
                  <a:gd name="T104" fmla="*/ 0 w 1070"/>
                  <a:gd name="T105" fmla="*/ 0 h 2345"/>
                  <a:gd name="T106" fmla="*/ 0 w 1070"/>
                  <a:gd name="T107" fmla="*/ 0 h 23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0"/>
                  <a:gd name="T163" fmla="*/ 0 h 2345"/>
                  <a:gd name="T164" fmla="*/ 1070 w 1070"/>
                  <a:gd name="T165" fmla="*/ 2345 h 23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0" h="2345">
                    <a:moveTo>
                      <a:pt x="175" y="20"/>
                    </a:moveTo>
                    <a:lnTo>
                      <a:pt x="206" y="33"/>
                    </a:lnTo>
                    <a:lnTo>
                      <a:pt x="238" y="49"/>
                    </a:lnTo>
                    <a:lnTo>
                      <a:pt x="271" y="69"/>
                    </a:lnTo>
                    <a:lnTo>
                      <a:pt x="306" y="94"/>
                    </a:lnTo>
                    <a:lnTo>
                      <a:pt x="342" y="123"/>
                    </a:lnTo>
                    <a:lnTo>
                      <a:pt x="379" y="156"/>
                    </a:lnTo>
                    <a:lnTo>
                      <a:pt x="416" y="192"/>
                    </a:lnTo>
                    <a:lnTo>
                      <a:pt x="453" y="234"/>
                    </a:lnTo>
                    <a:lnTo>
                      <a:pt x="491" y="280"/>
                    </a:lnTo>
                    <a:lnTo>
                      <a:pt x="528" y="328"/>
                    </a:lnTo>
                    <a:lnTo>
                      <a:pt x="567" y="381"/>
                    </a:lnTo>
                    <a:lnTo>
                      <a:pt x="604" y="438"/>
                    </a:lnTo>
                    <a:lnTo>
                      <a:pt x="642" y="499"/>
                    </a:lnTo>
                    <a:lnTo>
                      <a:pt x="678" y="563"/>
                    </a:lnTo>
                    <a:lnTo>
                      <a:pt x="714" y="632"/>
                    </a:lnTo>
                    <a:lnTo>
                      <a:pt x="750" y="703"/>
                    </a:lnTo>
                    <a:lnTo>
                      <a:pt x="784" y="778"/>
                    </a:lnTo>
                    <a:lnTo>
                      <a:pt x="818" y="858"/>
                    </a:lnTo>
                    <a:lnTo>
                      <a:pt x="849" y="940"/>
                    </a:lnTo>
                    <a:lnTo>
                      <a:pt x="880" y="1026"/>
                    </a:lnTo>
                    <a:lnTo>
                      <a:pt x="909" y="1115"/>
                    </a:lnTo>
                    <a:lnTo>
                      <a:pt x="935" y="1207"/>
                    </a:lnTo>
                    <a:lnTo>
                      <a:pt x="960" y="1303"/>
                    </a:lnTo>
                    <a:lnTo>
                      <a:pt x="982" y="1403"/>
                    </a:lnTo>
                    <a:lnTo>
                      <a:pt x="1004" y="1505"/>
                    </a:lnTo>
                    <a:lnTo>
                      <a:pt x="1021" y="1610"/>
                    </a:lnTo>
                    <a:lnTo>
                      <a:pt x="1037" y="1720"/>
                    </a:lnTo>
                    <a:lnTo>
                      <a:pt x="1050" y="1831"/>
                    </a:lnTo>
                    <a:lnTo>
                      <a:pt x="1060" y="1946"/>
                    </a:lnTo>
                    <a:lnTo>
                      <a:pt x="1066" y="2065"/>
                    </a:lnTo>
                    <a:lnTo>
                      <a:pt x="1070" y="2184"/>
                    </a:lnTo>
                    <a:lnTo>
                      <a:pt x="1070" y="2308"/>
                    </a:lnTo>
                    <a:lnTo>
                      <a:pt x="1060" y="2313"/>
                    </a:lnTo>
                    <a:lnTo>
                      <a:pt x="1036" y="2324"/>
                    </a:lnTo>
                    <a:lnTo>
                      <a:pt x="1019" y="2330"/>
                    </a:lnTo>
                    <a:lnTo>
                      <a:pt x="1000" y="2337"/>
                    </a:lnTo>
                    <a:lnTo>
                      <a:pt x="979" y="2342"/>
                    </a:lnTo>
                    <a:lnTo>
                      <a:pt x="956" y="2344"/>
                    </a:lnTo>
                    <a:lnTo>
                      <a:pt x="945" y="2345"/>
                    </a:lnTo>
                    <a:lnTo>
                      <a:pt x="934" y="2345"/>
                    </a:lnTo>
                    <a:lnTo>
                      <a:pt x="923" y="2345"/>
                    </a:lnTo>
                    <a:lnTo>
                      <a:pt x="910" y="2344"/>
                    </a:lnTo>
                    <a:lnTo>
                      <a:pt x="899" y="2342"/>
                    </a:lnTo>
                    <a:lnTo>
                      <a:pt x="888" y="2339"/>
                    </a:lnTo>
                    <a:lnTo>
                      <a:pt x="876" y="2334"/>
                    </a:lnTo>
                    <a:lnTo>
                      <a:pt x="865" y="2329"/>
                    </a:lnTo>
                    <a:lnTo>
                      <a:pt x="854" y="2323"/>
                    </a:lnTo>
                    <a:lnTo>
                      <a:pt x="844" y="2316"/>
                    </a:lnTo>
                    <a:lnTo>
                      <a:pt x="834" y="2307"/>
                    </a:lnTo>
                    <a:lnTo>
                      <a:pt x="824" y="2297"/>
                    </a:lnTo>
                    <a:lnTo>
                      <a:pt x="815" y="2284"/>
                    </a:lnTo>
                    <a:lnTo>
                      <a:pt x="807" y="2271"/>
                    </a:lnTo>
                    <a:lnTo>
                      <a:pt x="799" y="2256"/>
                    </a:lnTo>
                    <a:lnTo>
                      <a:pt x="793" y="2239"/>
                    </a:lnTo>
                    <a:lnTo>
                      <a:pt x="778" y="2198"/>
                    </a:lnTo>
                    <a:lnTo>
                      <a:pt x="760" y="2148"/>
                    </a:lnTo>
                    <a:lnTo>
                      <a:pt x="740" y="2091"/>
                    </a:lnTo>
                    <a:lnTo>
                      <a:pt x="718" y="2025"/>
                    </a:lnTo>
                    <a:lnTo>
                      <a:pt x="693" y="1954"/>
                    </a:lnTo>
                    <a:lnTo>
                      <a:pt x="667" y="1876"/>
                    </a:lnTo>
                    <a:lnTo>
                      <a:pt x="639" y="1795"/>
                    </a:lnTo>
                    <a:lnTo>
                      <a:pt x="611" y="1709"/>
                    </a:lnTo>
                    <a:lnTo>
                      <a:pt x="582" y="1622"/>
                    </a:lnTo>
                    <a:lnTo>
                      <a:pt x="553" y="1532"/>
                    </a:lnTo>
                    <a:lnTo>
                      <a:pt x="523" y="1442"/>
                    </a:lnTo>
                    <a:lnTo>
                      <a:pt x="495" y="1351"/>
                    </a:lnTo>
                    <a:lnTo>
                      <a:pt x="467" y="1262"/>
                    </a:lnTo>
                    <a:lnTo>
                      <a:pt x="441" y="1175"/>
                    </a:lnTo>
                    <a:lnTo>
                      <a:pt x="416" y="1090"/>
                    </a:lnTo>
                    <a:lnTo>
                      <a:pt x="392" y="1009"/>
                    </a:lnTo>
                    <a:lnTo>
                      <a:pt x="371" y="930"/>
                    </a:lnTo>
                    <a:lnTo>
                      <a:pt x="350" y="858"/>
                    </a:lnTo>
                    <a:lnTo>
                      <a:pt x="327" y="790"/>
                    </a:lnTo>
                    <a:lnTo>
                      <a:pt x="306" y="728"/>
                    </a:lnTo>
                    <a:lnTo>
                      <a:pt x="285" y="670"/>
                    </a:lnTo>
                    <a:lnTo>
                      <a:pt x="264" y="618"/>
                    </a:lnTo>
                    <a:lnTo>
                      <a:pt x="243" y="569"/>
                    </a:lnTo>
                    <a:lnTo>
                      <a:pt x="223" y="524"/>
                    </a:lnTo>
                    <a:lnTo>
                      <a:pt x="203" y="483"/>
                    </a:lnTo>
                    <a:lnTo>
                      <a:pt x="184" y="445"/>
                    </a:lnTo>
                    <a:lnTo>
                      <a:pt x="165" y="410"/>
                    </a:lnTo>
                    <a:lnTo>
                      <a:pt x="148" y="376"/>
                    </a:lnTo>
                    <a:lnTo>
                      <a:pt x="114" y="316"/>
                    </a:lnTo>
                    <a:lnTo>
                      <a:pt x="87" y="262"/>
                    </a:lnTo>
                    <a:lnTo>
                      <a:pt x="59" y="209"/>
                    </a:lnTo>
                    <a:lnTo>
                      <a:pt x="32" y="155"/>
                    </a:lnTo>
                    <a:lnTo>
                      <a:pt x="20" y="129"/>
                    </a:lnTo>
                    <a:lnTo>
                      <a:pt x="10" y="103"/>
                    </a:lnTo>
                    <a:lnTo>
                      <a:pt x="7" y="91"/>
                    </a:lnTo>
                    <a:lnTo>
                      <a:pt x="4" y="80"/>
                    </a:lnTo>
                    <a:lnTo>
                      <a:pt x="2" y="69"/>
                    </a:lnTo>
                    <a:lnTo>
                      <a:pt x="0" y="58"/>
                    </a:lnTo>
                    <a:lnTo>
                      <a:pt x="0" y="49"/>
                    </a:lnTo>
                    <a:lnTo>
                      <a:pt x="2" y="39"/>
                    </a:lnTo>
                    <a:lnTo>
                      <a:pt x="4" y="31"/>
                    </a:lnTo>
                    <a:lnTo>
                      <a:pt x="7" y="24"/>
                    </a:lnTo>
                    <a:lnTo>
                      <a:pt x="12" y="18"/>
                    </a:lnTo>
                    <a:lnTo>
                      <a:pt x="18" y="11"/>
                    </a:lnTo>
                    <a:lnTo>
                      <a:pt x="25" y="6"/>
                    </a:lnTo>
                    <a:lnTo>
                      <a:pt x="34" y="4"/>
                    </a:lnTo>
                    <a:lnTo>
                      <a:pt x="45" y="1"/>
                    </a:lnTo>
                    <a:lnTo>
                      <a:pt x="58" y="0"/>
                    </a:lnTo>
                    <a:lnTo>
                      <a:pt x="73" y="0"/>
                    </a:lnTo>
                    <a:lnTo>
                      <a:pt x="89" y="1"/>
                    </a:lnTo>
                    <a:lnTo>
                      <a:pt x="108" y="4"/>
                    </a:lnTo>
                    <a:lnTo>
                      <a:pt x="128" y="8"/>
                    </a:lnTo>
                    <a:lnTo>
                      <a:pt x="150" y="14"/>
                    </a:lnTo>
                    <a:lnTo>
                      <a:pt x="175" y="20"/>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64" name="Freeform 107">
                <a:extLst>
                  <a:ext uri="{FF2B5EF4-FFF2-40B4-BE49-F238E27FC236}">
                    <a16:creationId xmlns:a16="http://schemas.microsoft.com/office/drawing/2014/main" xmlns="" id="{F3555D65-DAFA-F8F1-8565-B62BB9470F4C}"/>
                  </a:ext>
                </a:extLst>
              </p:cNvPr>
              <p:cNvSpPr>
                <a:spLocks/>
              </p:cNvSpPr>
              <p:nvPr/>
            </p:nvSpPr>
            <p:spPr bwMode="auto">
              <a:xfrm>
                <a:off x="2814" y="164"/>
                <a:ext cx="214" cy="469"/>
              </a:xfrm>
              <a:custGeom>
                <a:avLst/>
                <a:gdLst>
                  <a:gd name="T0" fmla="*/ 0 w 1070"/>
                  <a:gd name="T1" fmla="*/ 0 h 2345"/>
                  <a:gd name="T2" fmla="*/ 0 w 1070"/>
                  <a:gd name="T3" fmla="*/ 0 h 2345"/>
                  <a:gd name="T4" fmla="*/ 0 w 1070"/>
                  <a:gd name="T5" fmla="*/ 0 h 2345"/>
                  <a:gd name="T6" fmla="*/ 0 w 1070"/>
                  <a:gd name="T7" fmla="*/ 0 h 2345"/>
                  <a:gd name="T8" fmla="*/ 0 w 1070"/>
                  <a:gd name="T9" fmla="*/ 0 h 2345"/>
                  <a:gd name="T10" fmla="*/ 0 w 1070"/>
                  <a:gd name="T11" fmla="*/ 0 h 2345"/>
                  <a:gd name="T12" fmla="*/ 0 w 1070"/>
                  <a:gd name="T13" fmla="*/ 0 h 2345"/>
                  <a:gd name="T14" fmla="*/ 0 w 1070"/>
                  <a:gd name="T15" fmla="*/ 0 h 2345"/>
                  <a:gd name="T16" fmla="*/ 0 w 1070"/>
                  <a:gd name="T17" fmla="*/ 0 h 2345"/>
                  <a:gd name="T18" fmla="*/ 0 w 1070"/>
                  <a:gd name="T19" fmla="*/ 0 h 2345"/>
                  <a:gd name="T20" fmla="*/ 0 w 1070"/>
                  <a:gd name="T21" fmla="*/ 0 h 2345"/>
                  <a:gd name="T22" fmla="*/ 0 w 1070"/>
                  <a:gd name="T23" fmla="*/ 0 h 2345"/>
                  <a:gd name="T24" fmla="*/ 0 w 1070"/>
                  <a:gd name="T25" fmla="*/ 0 h 2345"/>
                  <a:gd name="T26" fmla="*/ 0 w 1070"/>
                  <a:gd name="T27" fmla="*/ 0 h 2345"/>
                  <a:gd name="T28" fmla="*/ 0 w 1070"/>
                  <a:gd name="T29" fmla="*/ 0 h 2345"/>
                  <a:gd name="T30" fmla="*/ 0 w 1070"/>
                  <a:gd name="T31" fmla="*/ 0 h 2345"/>
                  <a:gd name="T32" fmla="*/ 0 w 1070"/>
                  <a:gd name="T33" fmla="*/ 0 h 2345"/>
                  <a:gd name="T34" fmla="*/ 0 w 1070"/>
                  <a:gd name="T35" fmla="*/ 0 h 2345"/>
                  <a:gd name="T36" fmla="*/ 0 w 1070"/>
                  <a:gd name="T37" fmla="*/ 0 h 2345"/>
                  <a:gd name="T38" fmla="*/ 0 w 1070"/>
                  <a:gd name="T39" fmla="*/ 0 h 2345"/>
                  <a:gd name="T40" fmla="*/ 0 w 1070"/>
                  <a:gd name="T41" fmla="*/ 0 h 2345"/>
                  <a:gd name="T42" fmla="*/ 0 w 1070"/>
                  <a:gd name="T43" fmla="*/ 0 h 2345"/>
                  <a:gd name="T44" fmla="*/ 0 w 1070"/>
                  <a:gd name="T45" fmla="*/ 0 h 2345"/>
                  <a:gd name="T46" fmla="*/ 0 w 1070"/>
                  <a:gd name="T47" fmla="*/ 0 h 2345"/>
                  <a:gd name="T48" fmla="*/ 0 w 1070"/>
                  <a:gd name="T49" fmla="*/ 0 h 2345"/>
                  <a:gd name="T50" fmla="*/ 0 w 1070"/>
                  <a:gd name="T51" fmla="*/ 0 h 2345"/>
                  <a:gd name="T52" fmla="*/ 0 w 1070"/>
                  <a:gd name="T53" fmla="*/ 0 h 2345"/>
                  <a:gd name="T54" fmla="*/ 0 w 1070"/>
                  <a:gd name="T55" fmla="*/ 0 h 2345"/>
                  <a:gd name="T56" fmla="*/ 0 w 1070"/>
                  <a:gd name="T57" fmla="*/ 0 h 2345"/>
                  <a:gd name="T58" fmla="*/ 0 w 1070"/>
                  <a:gd name="T59" fmla="*/ 0 h 2345"/>
                  <a:gd name="T60" fmla="*/ 0 w 1070"/>
                  <a:gd name="T61" fmla="*/ 0 h 2345"/>
                  <a:gd name="T62" fmla="*/ 0 w 1070"/>
                  <a:gd name="T63" fmla="*/ 0 h 2345"/>
                  <a:gd name="T64" fmla="*/ 0 w 1070"/>
                  <a:gd name="T65" fmla="*/ 0 h 2345"/>
                  <a:gd name="T66" fmla="*/ 0 w 1070"/>
                  <a:gd name="T67" fmla="*/ 0 h 2345"/>
                  <a:gd name="T68" fmla="*/ 0 w 1070"/>
                  <a:gd name="T69" fmla="*/ 0 h 2345"/>
                  <a:gd name="T70" fmla="*/ 0 w 1070"/>
                  <a:gd name="T71" fmla="*/ 0 h 2345"/>
                  <a:gd name="T72" fmla="*/ 0 w 1070"/>
                  <a:gd name="T73" fmla="*/ 0 h 2345"/>
                  <a:gd name="T74" fmla="*/ 0 w 1070"/>
                  <a:gd name="T75" fmla="*/ 0 h 2345"/>
                  <a:gd name="T76" fmla="*/ 0 w 1070"/>
                  <a:gd name="T77" fmla="*/ 0 h 2345"/>
                  <a:gd name="T78" fmla="*/ 0 w 1070"/>
                  <a:gd name="T79" fmla="*/ 0 h 2345"/>
                  <a:gd name="T80" fmla="*/ 0 w 1070"/>
                  <a:gd name="T81" fmla="*/ 0 h 2345"/>
                  <a:gd name="T82" fmla="*/ 0 w 1070"/>
                  <a:gd name="T83" fmla="*/ 0 h 2345"/>
                  <a:gd name="T84" fmla="*/ 0 w 1070"/>
                  <a:gd name="T85" fmla="*/ 0 h 2345"/>
                  <a:gd name="T86" fmla="*/ 0 w 1070"/>
                  <a:gd name="T87" fmla="*/ 0 h 2345"/>
                  <a:gd name="T88" fmla="*/ 0 w 1070"/>
                  <a:gd name="T89" fmla="*/ 0 h 2345"/>
                  <a:gd name="T90" fmla="*/ 0 w 1070"/>
                  <a:gd name="T91" fmla="*/ 0 h 2345"/>
                  <a:gd name="T92" fmla="*/ 0 w 1070"/>
                  <a:gd name="T93" fmla="*/ 0 h 2345"/>
                  <a:gd name="T94" fmla="*/ 0 w 1070"/>
                  <a:gd name="T95" fmla="*/ 0 h 2345"/>
                  <a:gd name="T96" fmla="*/ 0 w 1070"/>
                  <a:gd name="T97" fmla="*/ 0 h 2345"/>
                  <a:gd name="T98" fmla="*/ 0 w 1070"/>
                  <a:gd name="T99" fmla="*/ 0 h 2345"/>
                  <a:gd name="T100" fmla="*/ 0 w 1070"/>
                  <a:gd name="T101" fmla="*/ 0 h 2345"/>
                  <a:gd name="T102" fmla="*/ 0 w 1070"/>
                  <a:gd name="T103" fmla="*/ 0 h 2345"/>
                  <a:gd name="T104" fmla="*/ 0 w 1070"/>
                  <a:gd name="T105" fmla="*/ 0 h 2345"/>
                  <a:gd name="T106" fmla="*/ 0 w 1070"/>
                  <a:gd name="T107" fmla="*/ 0 h 23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0"/>
                  <a:gd name="T163" fmla="*/ 0 h 2345"/>
                  <a:gd name="T164" fmla="*/ 1070 w 1070"/>
                  <a:gd name="T165" fmla="*/ 2345 h 23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0" h="2345">
                    <a:moveTo>
                      <a:pt x="175" y="20"/>
                    </a:moveTo>
                    <a:lnTo>
                      <a:pt x="206" y="33"/>
                    </a:lnTo>
                    <a:lnTo>
                      <a:pt x="238" y="49"/>
                    </a:lnTo>
                    <a:lnTo>
                      <a:pt x="271" y="69"/>
                    </a:lnTo>
                    <a:lnTo>
                      <a:pt x="306" y="94"/>
                    </a:lnTo>
                    <a:lnTo>
                      <a:pt x="342" y="123"/>
                    </a:lnTo>
                    <a:lnTo>
                      <a:pt x="379" y="156"/>
                    </a:lnTo>
                    <a:lnTo>
                      <a:pt x="416" y="192"/>
                    </a:lnTo>
                    <a:lnTo>
                      <a:pt x="453" y="234"/>
                    </a:lnTo>
                    <a:lnTo>
                      <a:pt x="491" y="280"/>
                    </a:lnTo>
                    <a:lnTo>
                      <a:pt x="528" y="328"/>
                    </a:lnTo>
                    <a:lnTo>
                      <a:pt x="567" y="381"/>
                    </a:lnTo>
                    <a:lnTo>
                      <a:pt x="604" y="438"/>
                    </a:lnTo>
                    <a:lnTo>
                      <a:pt x="642" y="499"/>
                    </a:lnTo>
                    <a:lnTo>
                      <a:pt x="678" y="563"/>
                    </a:lnTo>
                    <a:lnTo>
                      <a:pt x="714" y="632"/>
                    </a:lnTo>
                    <a:lnTo>
                      <a:pt x="750" y="703"/>
                    </a:lnTo>
                    <a:lnTo>
                      <a:pt x="784" y="778"/>
                    </a:lnTo>
                    <a:lnTo>
                      <a:pt x="818" y="858"/>
                    </a:lnTo>
                    <a:lnTo>
                      <a:pt x="849" y="940"/>
                    </a:lnTo>
                    <a:lnTo>
                      <a:pt x="880" y="1026"/>
                    </a:lnTo>
                    <a:lnTo>
                      <a:pt x="909" y="1115"/>
                    </a:lnTo>
                    <a:lnTo>
                      <a:pt x="935" y="1207"/>
                    </a:lnTo>
                    <a:lnTo>
                      <a:pt x="960" y="1303"/>
                    </a:lnTo>
                    <a:lnTo>
                      <a:pt x="982" y="1403"/>
                    </a:lnTo>
                    <a:lnTo>
                      <a:pt x="1004" y="1505"/>
                    </a:lnTo>
                    <a:lnTo>
                      <a:pt x="1021" y="1610"/>
                    </a:lnTo>
                    <a:lnTo>
                      <a:pt x="1037" y="1720"/>
                    </a:lnTo>
                    <a:lnTo>
                      <a:pt x="1050" y="1831"/>
                    </a:lnTo>
                    <a:lnTo>
                      <a:pt x="1060" y="1946"/>
                    </a:lnTo>
                    <a:lnTo>
                      <a:pt x="1066" y="2065"/>
                    </a:lnTo>
                    <a:lnTo>
                      <a:pt x="1070" y="2184"/>
                    </a:lnTo>
                    <a:lnTo>
                      <a:pt x="1070" y="2308"/>
                    </a:lnTo>
                    <a:lnTo>
                      <a:pt x="1060" y="2313"/>
                    </a:lnTo>
                    <a:lnTo>
                      <a:pt x="1036" y="2324"/>
                    </a:lnTo>
                    <a:lnTo>
                      <a:pt x="1019" y="2330"/>
                    </a:lnTo>
                    <a:lnTo>
                      <a:pt x="1000" y="2337"/>
                    </a:lnTo>
                    <a:lnTo>
                      <a:pt x="979" y="2342"/>
                    </a:lnTo>
                    <a:lnTo>
                      <a:pt x="956" y="2344"/>
                    </a:lnTo>
                    <a:lnTo>
                      <a:pt x="945" y="2345"/>
                    </a:lnTo>
                    <a:lnTo>
                      <a:pt x="934" y="2345"/>
                    </a:lnTo>
                    <a:lnTo>
                      <a:pt x="923" y="2345"/>
                    </a:lnTo>
                    <a:lnTo>
                      <a:pt x="910" y="2344"/>
                    </a:lnTo>
                    <a:lnTo>
                      <a:pt x="899" y="2342"/>
                    </a:lnTo>
                    <a:lnTo>
                      <a:pt x="888" y="2339"/>
                    </a:lnTo>
                    <a:lnTo>
                      <a:pt x="876" y="2334"/>
                    </a:lnTo>
                    <a:lnTo>
                      <a:pt x="865" y="2329"/>
                    </a:lnTo>
                    <a:lnTo>
                      <a:pt x="854" y="2323"/>
                    </a:lnTo>
                    <a:lnTo>
                      <a:pt x="844" y="2316"/>
                    </a:lnTo>
                    <a:lnTo>
                      <a:pt x="834" y="2307"/>
                    </a:lnTo>
                    <a:lnTo>
                      <a:pt x="824" y="2297"/>
                    </a:lnTo>
                    <a:lnTo>
                      <a:pt x="815" y="2284"/>
                    </a:lnTo>
                    <a:lnTo>
                      <a:pt x="807" y="2271"/>
                    </a:lnTo>
                    <a:lnTo>
                      <a:pt x="799" y="2256"/>
                    </a:lnTo>
                    <a:lnTo>
                      <a:pt x="793" y="2239"/>
                    </a:lnTo>
                    <a:lnTo>
                      <a:pt x="778" y="2198"/>
                    </a:lnTo>
                    <a:lnTo>
                      <a:pt x="760" y="2148"/>
                    </a:lnTo>
                    <a:lnTo>
                      <a:pt x="740" y="2091"/>
                    </a:lnTo>
                    <a:lnTo>
                      <a:pt x="718" y="2025"/>
                    </a:lnTo>
                    <a:lnTo>
                      <a:pt x="693" y="1954"/>
                    </a:lnTo>
                    <a:lnTo>
                      <a:pt x="667" y="1876"/>
                    </a:lnTo>
                    <a:lnTo>
                      <a:pt x="639" y="1795"/>
                    </a:lnTo>
                    <a:lnTo>
                      <a:pt x="611" y="1709"/>
                    </a:lnTo>
                    <a:lnTo>
                      <a:pt x="582" y="1622"/>
                    </a:lnTo>
                    <a:lnTo>
                      <a:pt x="553" y="1532"/>
                    </a:lnTo>
                    <a:lnTo>
                      <a:pt x="523" y="1442"/>
                    </a:lnTo>
                    <a:lnTo>
                      <a:pt x="495" y="1351"/>
                    </a:lnTo>
                    <a:lnTo>
                      <a:pt x="467" y="1262"/>
                    </a:lnTo>
                    <a:lnTo>
                      <a:pt x="441" y="1175"/>
                    </a:lnTo>
                    <a:lnTo>
                      <a:pt x="416" y="1090"/>
                    </a:lnTo>
                    <a:lnTo>
                      <a:pt x="392" y="1009"/>
                    </a:lnTo>
                    <a:lnTo>
                      <a:pt x="371" y="930"/>
                    </a:lnTo>
                    <a:lnTo>
                      <a:pt x="350" y="858"/>
                    </a:lnTo>
                    <a:lnTo>
                      <a:pt x="327" y="790"/>
                    </a:lnTo>
                    <a:lnTo>
                      <a:pt x="306" y="728"/>
                    </a:lnTo>
                    <a:lnTo>
                      <a:pt x="285" y="670"/>
                    </a:lnTo>
                    <a:lnTo>
                      <a:pt x="264" y="618"/>
                    </a:lnTo>
                    <a:lnTo>
                      <a:pt x="243" y="569"/>
                    </a:lnTo>
                    <a:lnTo>
                      <a:pt x="223" y="524"/>
                    </a:lnTo>
                    <a:lnTo>
                      <a:pt x="203" y="483"/>
                    </a:lnTo>
                    <a:lnTo>
                      <a:pt x="184" y="445"/>
                    </a:lnTo>
                    <a:lnTo>
                      <a:pt x="165" y="410"/>
                    </a:lnTo>
                    <a:lnTo>
                      <a:pt x="148" y="376"/>
                    </a:lnTo>
                    <a:lnTo>
                      <a:pt x="114" y="316"/>
                    </a:lnTo>
                    <a:lnTo>
                      <a:pt x="87" y="262"/>
                    </a:lnTo>
                    <a:lnTo>
                      <a:pt x="59" y="209"/>
                    </a:lnTo>
                    <a:lnTo>
                      <a:pt x="32" y="155"/>
                    </a:lnTo>
                    <a:lnTo>
                      <a:pt x="20" y="129"/>
                    </a:lnTo>
                    <a:lnTo>
                      <a:pt x="10" y="103"/>
                    </a:lnTo>
                    <a:lnTo>
                      <a:pt x="7" y="91"/>
                    </a:lnTo>
                    <a:lnTo>
                      <a:pt x="4" y="80"/>
                    </a:lnTo>
                    <a:lnTo>
                      <a:pt x="2" y="69"/>
                    </a:lnTo>
                    <a:lnTo>
                      <a:pt x="0" y="58"/>
                    </a:lnTo>
                    <a:lnTo>
                      <a:pt x="0" y="49"/>
                    </a:lnTo>
                    <a:lnTo>
                      <a:pt x="2" y="39"/>
                    </a:lnTo>
                    <a:lnTo>
                      <a:pt x="4" y="31"/>
                    </a:lnTo>
                    <a:lnTo>
                      <a:pt x="7" y="24"/>
                    </a:lnTo>
                    <a:lnTo>
                      <a:pt x="12" y="18"/>
                    </a:lnTo>
                    <a:lnTo>
                      <a:pt x="18" y="11"/>
                    </a:lnTo>
                    <a:lnTo>
                      <a:pt x="25" y="6"/>
                    </a:lnTo>
                    <a:lnTo>
                      <a:pt x="34" y="4"/>
                    </a:lnTo>
                    <a:lnTo>
                      <a:pt x="45" y="1"/>
                    </a:lnTo>
                    <a:lnTo>
                      <a:pt x="58" y="0"/>
                    </a:lnTo>
                    <a:lnTo>
                      <a:pt x="73" y="0"/>
                    </a:lnTo>
                    <a:lnTo>
                      <a:pt x="89" y="1"/>
                    </a:lnTo>
                    <a:lnTo>
                      <a:pt x="108" y="4"/>
                    </a:lnTo>
                    <a:lnTo>
                      <a:pt x="128" y="8"/>
                    </a:lnTo>
                    <a:lnTo>
                      <a:pt x="150" y="14"/>
                    </a:lnTo>
                    <a:lnTo>
                      <a:pt x="175" y="20"/>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65" name="Freeform 108">
                <a:extLst>
                  <a:ext uri="{FF2B5EF4-FFF2-40B4-BE49-F238E27FC236}">
                    <a16:creationId xmlns:a16="http://schemas.microsoft.com/office/drawing/2014/main" xmlns="" id="{1D883AB9-6C29-1EEE-EC96-222A3E0AE519}"/>
                  </a:ext>
                </a:extLst>
              </p:cNvPr>
              <p:cNvSpPr>
                <a:spLocks/>
              </p:cNvSpPr>
              <p:nvPr/>
            </p:nvSpPr>
            <p:spPr bwMode="auto">
              <a:xfrm>
                <a:off x="2973" y="456"/>
                <a:ext cx="40" cy="173"/>
              </a:xfrm>
              <a:custGeom>
                <a:avLst/>
                <a:gdLst>
                  <a:gd name="T0" fmla="*/ 0 w 202"/>
                  <a:gd name="T1" fmla="*/ 0 h 866"/>
                  <a:gd name="T2" fmla="*/ 0 w 202"/>
                  <a:gd name="T3" fmla="*/ 0 h 866"/>
                  <a:gd name="T4" fmla="*/ 0 w 202"/>
                  <a:gd name="T5" fmla="*/ 0 h 866"/>
                  <a:gd name="T6" fmla="*/ 0 w 202"/>
                  <a:gd name="T7" fmla="*/ 0 h 866"/>
                  <a:gd name="T8" fmla="*/ 0 w 202"/>
                  <a:gd name="T9" fmla="*/ 0 h 866"/>
                  <a:gd name="T10" fmla="*/ 0 w 202"/>
                  <a:gd name="T11" fmla="*/ 0 h 866"/>
                  <a:gd name="T12" fmla="*/ 0 w 202"/>
                  <a:gd name="T13" fmla="*/ 0 h 866"/>
                  <a:gd name="T14" fmla="*/ 0 w 202"/>
                  <a:gd name="T15" fmla="*/ 0 h 866"/>
                  <a:gd name="T16" fmla="*/ 0 w 202"/>
                  <a:gd name="T17" fmla="*/ 0 h 866"/>
                  <a:gd name="T18" fmla="*/ 0 w 202"/>
                  <a:gd name="T19" fmla="*/ 0 h 866"/>
                  <a:gd name="T20" fmla="*/ 0 w 202"/>
                  <a:gd name="T21" fmla="*/ 0 h 866"/>
                  <a:gd name="T22" fmla="*/ 0 w 202"/>
                  <a:gd name="T23" fmla="*/ 0 h 866"/>
                  <a:gd name="T24" fmla="*/ 0 w 202"/>
                  <a:gd name="T25" fmla="*/ 0 h 866"/>
                  <a:gd name="T26" fmla="*/ 0 w 202"/>
                  <a:gd name="T27" fmla="*/ 0 h 866"/>
                  <a:gd name="T28" fmla="*/ 0 w 202"/>
                  <a:gd name="T29" fmla="*/ 0 h 866"/>
                  <a:gd name="T30" fmla="*/ 0 w 202"/>
                  <a:gd name="T31" fmla="*/ 0 h 866"/>
                  <a:gd name="T32" fmla="*/ 0 w 202"/>
                  <a:gd name="T33" fmla="*/ 0 h 866"/>
                  <a:gd name="T34" fmla="*/ 0 w 202"/>
                  <a:gd name="T35" fmla="*/ 0 h 866"/>
                  <a:gd name="T36" fmla="*/ 0 w 202"/>
                  <a:gd name="T37" fmla="*/ 0 h 866"/>
                  <a:gd name="T38" fmla="*/ 0 w 202"/>
                  <a:gd name="T39" fmla="*/ 0 h 866"/>
                  <a:gd name="T40" fmla="*/ 0 w 202"/>
                  <a:gd name="T41" fmla="*/ 0 h 866"/>
                  <a:gd name="T42" fmla="*/ 0 w 202"/>
                  <a:gd name="T43" fmla="*/ 0 h 866"/>
                  <a:gd name="T44" fmla="*/ 0 w 202"/>
                  <a:gd name="T45" fmla="*/ 0 h 866"/>
                  <a:gd name="T46" fmla="*/ 0 w 202"/>
                  <a:gd name="T47" fmla="*/ 0 h 866"/>
                  <a:gd name="T48" fmla="*/ 0 w 202"/>
                  <a:gd name="T49" fmla="*/ 0 h 866"/>
                  <a:gd name="T50" fmla="*/ 0 w 202"/>
                  <a:gd name="T51" fmla="*/ 0 h 866"/>
                  <a:gd name="T52" fmla="*/ 0 w 202"/>
                  <a:gd name="T53" fmla="*/ 0 h 866"/>
                  <a:gd name="T54" fmla="*/ 0 w 202"/>
                  <a:gd name="T55" fmla="*/ 0 h 866"/>
                  <a:gd name="T56" fmla="*/ 0 w 202"/>
                  <a:gd name="T57" fmla="*/ 0 h 866"/>
                  <a:gd name="T58" fmla="*/ 0 w 202"/>
                  <a:gd name="T59" fmla="*/ 0 h 866"/>
                  <a:gd name="T60" fmla="*/ 0 w 202"/>
                  <a:gd name="T61" fmla="*/ 0 h 866"/>
                  <a:gd name="T62" fmla="*/ 0 w 202"/>
                  <a:gd name="T63" fmla="*/ 0 h 866"/>
                  <a:gd name="T64" fmla="*/ 0 w 202"/>
                  <a:gd name="T65" fmla="*/ 0 h 8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866"/>
                  <a:gd name="T101" fmla="*/ 202 w 202"/>
                  <a:gd name="T102" fmla="*/ 866 h 8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866">
                    <a:moveTo>
                      <a:pt x="198" y="817"/>
                    </a:moveTo>
                    <a:lnTo>
                      <a:pt x="194" y="810"/>
                    </a:lnTo>
                    <a:lnTo>
                      <a:pt x="185" y="789"/>
                    </a:lnTo>
                    <a:lnTo>
                      <a:pt x="171" y="752"/>
                    </a:lnTo>
                    <a:lnTo>
                      <a:pt x="154" y="701"/>
                    </a:lnTo>
                    <a:lnTo>
                      <a:pt x="144" y="670"/>
                    </a:lnTo>
                    <a:lnTo>
                      <a:pt x="134" y="635"/>
                    </a:lnTo>
                    <a:lnTo>
                      <a:pt x="124" y="595"/>
                    </a:lnTo>
                    <a:lnTo>
                      <a:pt x="114" y="553"/>
                    </a:lnTo>
                    <a:lnTo>
                      <a:pt x="106" y="505"/>
                    </a:lnTo>
                    <a:lnTo>
                      <a:pt x="96" y="453"/>
                    </a:lnTo>
                    <a:lnTo>
                      <a:pt x="87" y="398"/>
                    </a:lnTo>
                    <a:lnTo>
                      <a:pt x="79" y="338"/>
                    </a:lnTo>
                    <a:lnTo>
                      <a:pt x="71" y="279"/>
                    </a:lnTo>
                    <a:lnTo>
                      <a:pt x="62" y="224"/>
                    </a:lnTo>
                    <a:lnTo>
                      <a:pt x="53" y="176"/>
                    </a:lnTo>
                    <a:lnTo>
                      <a:pt x="46" y="133"/>
                    </a:lnTo>
                    <a:lnTo>
                      <a:pt x="37" y="95"/>
                    </a:lnTo>
                    <a:lnTo>
                      <a:pt x="30" y="63"/>
                    </a:lnTo>
                    <a:lnTo>
                      <a:pt x="22" y="37"/>
                    </a:lnTo>
                    <a:lnTo>
                      <a:pt x="16" y="19"/>
                    </a:lnTo>
                    <a:lnTo>
                      <a:pt x="10" y="6"/>
                    </a:lnTo>
                    <a:lnTo>
                      <a:pt x="6" y="0"/>
                    </a:lnTo>
                    <a:lnTo>
                      <a:pt x="3" y="0"/>
                    </a:lnTo>
                    <a:lnTo>
                      <a:pt x="2" y="1"/>
                    </a:lnTo>
                    <a:lnTo>
                      <a:pt x="1" y="5"/>
                    </a:lnTo>
                    <a:lnTo>
                      <a:pt x="1" y="10"/>
                    </a:lnTo>
                    <a:lnTo>
                      <a:pt x="0" y="27"/>
                    </a:lnTo>
                    <a:lnTo>
                      <a:pt x="2" y="51"/>
                    </a:lnTo>
                    <a:lnTo>
                      <a:pt x="5" y="83"/>
                    </a:lnTo>
                    <a:lnTo>
                      <a:pt x="11" y="125"/>
                    </a:lnTo>
                    <a:lnTo>
                      <a:pt x="23" y="208"/>
                    </a:lnTo>
                    <a:lnTo>
                      <a:pt x="34" y="278"/>
                    </a:lnTo>
                    <a:lnTo>
                      <a:pt x="44" y="338"/>
                    </a:lnTo>
                    <a:lnTo>
                      <a:pt x="53" y="390"/>
                    </a:lnTo>
                    <a:lnTo>
                      <a:pt x="59" y="438"/>
                    </a:lnTo>
                    <a:lnTo>
                      <a:pt x="66" y="484"/>
                    </a:lnTo>
                    <a:lnTo>
                      <a:pt x="68" y="533"/>
                    </a:lnTo>
                    <a:lnTo>
                      <a:pt x="69" y="585"/>
                    </a:lnTo>
                    <a:lnTo>
                      <a:pt x="68" y="636"/>
                    </a:lnTo>
                    <a:lnTo>
                      <a:pt x="66" y="684"/>
                    </a:lnTo>
                    <a:lnTo>
                      <a:pt x="62" y="725"/>
                    </a:lnTo>
                    <a:lnTo>
                      <a:pt x="58" y="761"/>
                    </a:lnTo>
                    <a:lnTo>
                      <a:pt x="58" y="777"/>
                    </a:lnTo>
                    <a:lnTo>
                      <a:pt x="58" y="791"/>
                    </a:lnTo>
                    <a:lnTo>
                      <a:pt x="59" y="805"/>
                    </a:lnTo>
                    <a:lnTo>
                      <a:pt x="62" y="816"/>
                    </a:lnTo>
                    <a:lnTo>
                      <a:pt x="64" y="825"/>
                    </a:lnTo>
                    <a:lnTo>
                      <a:pt x="69" y="832"/>
                    </a:lnTo>
                    <a:lnTo>
                      <a:pt x="73" y="835"/>
                    </a:lnTo>
                    <a:lnTo>
                      <a:pt x="76" y="839"/>
                    </a:lnTo>
                    <a:lnTo>
                      <a:pt x="81" y="840"/>
                    </a:lnTo>
                    <a:lnTo>
                      <a:pt x="84" y="842"/>
                    </a:lnTo>
                    <a:lnTo>
                      <a:pt x="106" y="850"/>
                    </a:lnTo>
                    <a:lnTo>
                      <a:pt x="128" y="857"/>
                    </a:lnTo>
                    <a:lnTo>
                      <a:pt x="139" y="861"/>
                    </a:lnTo>
                    <a:lnTo>
                      <a:pt x="149" y="864"/>
                    </a:lnTo>
                    <a:lnTo>
                      <a:pt x="159" y="866"/>
                    </a:lnTo>
                    <a:lnTo>
                      <a:pt x="169" y="866"/>
                    </a:lnTo>
                    <a:lnTo>
                      <a:pt x="178" y="866"/>
                    </a:lnTo>
                    <a:lnTo>
                      <a:pt x="185" y="865"/>
                    </a:lnTo>
                    <a:lnTo>
                      <a:pt x="192" y="862"/>
                    </a:lnTo>
                    <a:lnTo>
                      <a:pt x="197" y="857"/>
                    </a:lnTo>
                    <a:lnTo>
                      <a:pt x="199" y="850"/>
                    </a:lnTo>
                    <a:lnTo>
                      <a:pt x="202" y="841"/>
                    </a:lnTo>
                    <a:lnTo>
                      <a:pt x="200" y="831"/>
                    </a:lnTo>
                    <a:lnTo>
                      <a:pt x="198" y="817"/>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66" name="Freeform 109">
                <a:extLst>
                  <a:ext uri="{FF2B5EF4-FFF2-40B4-BE49-F238E27FC236}">
                    <a16:creationId xmlns:a16="http://schemas.microsoft.com/office/drawing/2014/main" xmlns="" id="{51443B18-E0B5-FAAD-6379-BE1BEAF71834}"/>
                  </a:ext>
                </a:extLst>
              </p:cNvPr>
              <p:cNvSpPr>
                <a:spLocks/>
              </p:cNvSpPr>
              <p:nvPr/>
            </p:nvSpPr>
            <p:spPr bwMode="auto">
              <a:xfrm>
                <a:off x="2658" y="207"/>
                <a:ext cx="327" cy="428"/>
              </a:xfrm>
              <a:custGeom>
                <a:avLst/>
                <a:gdLst>
                  <a:gd name="T0" fmla="*/ 0 w 1634"/>
                  <a:gd name="T1" fmla="*/ 0 h 2140"/>
                  <a:gd name="T2" fmla="*/ 0 w 1634"/>
                  <a:gd name="T3" fmla="*/ 0 h 2140"/>
                  <a:gd name="T4" fmla="*/ 0 w 1634"/>
                  <a:gd name="T5" fmla="*/ 0 h 2140"/>
                  <a:gd name="T6" fmla="*/ 0 w 1634"/>
                  <a:gd name="T7" fmla="*/ 0 h 2140"/>
                  <a:gd name="T8" fmla="*/ 0 w 1634"/>
                  <a:gd name="T9" fmla="*/ 0 h 2140"/>
                  <a:gd name="T10" fmla="*/ 0 w 1634"/>
                  <a:gd name="T11" fmla="*/ 0 h 2140"/>
                  <a:gd name="T12" fmla="*/ 0 w 1634"/>
                  <a:gd name="T13" fmla="*/ 0 h 2140"/>
                  <a:gd name="T14" fmla="*/ 0 w 1634"/>
                  <a:gd name="T15" fmla="*/ 0 h 2140"/>
                  <a:gd name="T16" fmla="*/ 0 w 1634"/>
                  <a:gd name="T17" fmla="*/ 0 h 2140"/>
                  <a:gd name="T18" fmla="*/ 0 w 1634"/>
                  <a:gd name="T19" fmla="*/ 0 h 2140"/>
                  <a:gd name="T20" fmla="*/ 0 w 1634"/>
                  <a:gd name="T21" fmla="*/ 0 h 2140"/>
                  <a:gd name="T22" fmla="*/ 0 w 1634"/>
                  <a:gd name="T23" fmla="*/ 0 h 2140"/>
                  <a:gd name="T24" fmla="*/ 0 w 1634"/>
                  <a:gd name="T25" fmla="*/ 0 h 2140"/>
                  <a:gd name="T26" fmla="*/ 0 w 1634"/>
                  <a:gd name="T27" fmla="*/ 0 h 2140"/>
                  <a:gd name="T28" fmla="*/ 0 w 1634"/>
                  <a:gd name="T29" fmla="*/ 0 h 2140"/>
                  <a:gd name="T30" fmla="*/ 0 w 1634"/>
                  <a:gd name="T31" fmla="*/ 0 h 2140"/>
                  <a:gd name="T32" fmla="*/ 0 w 1634"/>
                  <a:gd name="T33" fmla="*/ 0 h 2140"/>
                  <a:gd name="T34" fmla="*/ 0 w 1634"/>
                  <a:gd name="T35" fmla="*/ 0 h 2140"/>
                  <a:gd name="T36" fmla="*/ 0 w 1634"/>
                  <a:gd name="T37" fmla="*/ 0 h 2140"/>
                  <a:gd name="T38" fmla="*/ 0 w 1634"/>
                  <a:gd name="T39" fmla="*/ 0 h 2140"/>
                  <a:gd name="T40" fmla="*/ 0 w 1634"/>
                  <a:gd name="T41" fmla="*/ 0 h 2140"/>
                  <a:gd name="T42" fmla="*/ 0 w 1634"/>
                  <a:gd name="T43" fmla="*/ 0 h 2140"/>
                  <a:gd name="T44" fmla="*/ 0 w 1634"/>
                  <a:gd name="T45" fmla="*/ 0 h 2140"/>
                  <a:gd name="T46" fmla="*/ 0 w 1634"/>
                  <a:gd name="T47" fmla="*/ 0 h 2140"/>
                  <a:gd name="T48" fmla="*/ 0 w 1634"/>
                  <a:gd name="T49" fmla="*/ 0 h 2140"/>
                  <a:gd name="T50" fmla="*/ 0 w 1634"/>
                  <a:gd name="T51" fmla="*/ 0 h 2140"/>
                  <a:gd name="T52" fmla="*/ 0 w 1634"/>
                  <a:gd name="T53" fmla="*/ 0 h 2140"/>
                  <a:gd name="T54" fmla="*/ 0 w 1634"/>
                  <a:gd name="T55" fmla="*/ 0 h 2140"/>
                  <a:gd name="T56" fmla="*/ 0 w 1634"/>
                  <a:gd name="T57" fmla="*/ 0 h 2140"/>
                  <a:gd name="T58" fmla="*/ 0 w 1634"/>
                  <a:gd name="T59" fmla="*/ 0 h 2140"/>
                  <a:gd name="T60" fmla="*/ 0 w 1634"/>
                  <a:gd name="T61" fmla="*/ 0 h 2140"/>
                  <a:gd name="T62" fmla="*/ 0 w 1634"/>
                  <a:gd name="T63" fmla="*/ 0 h 2140"/>
                  <a:gd name="T64" fmla="*/ 0 w 1634"/>
                  <a:gd name="T65" fmla="*/ 0 h 2140"/>
                  <a:gd name="T66" fmla="*/ 0 w 1634"/>
                  <a:gd name="T67" fmla="*/ 0 h 2140"/>
                  <a:gd name="T68" fmla="*/ 0 w 1634"/>
                  <a:gd name="T69" fmla="*/ 0 h 2140"/>
                  <a:gd name="T70" fmla="*/ 0 w 1634"/>
                  <a:gd name="T71" fmla="*/ 0 h 2140"/>
                  <a:gd name="T72" fmla="*/ 0 w 1634"/>
                  <a:gd name="T73" fmla="*/ 0 h 2140"/>
                  <a:gd name="T74" fmla="*/ 0 w 1634"/>
                  <a:gd name="T75" fmla="*/ 0 h 2140"/>
                  <a:gd name="T76" fmla="*/ 0 w 1634"/>
                  <a:gd name="T77" fmla="*/ 0 h 2140"/>
                  <a:gd name="T78" fmla="*/ 0 w 1634"/>
                  <a:gd name="T79" fmla="*/ 0 h 2140"/>
                  <a:gd name="T80" fmla="*/ 0 w 1634"/>
                  <a:gd name="T81" fmla="*/ 0 h 2140"/>
                  <a:gd name="T82" fmla="*/ 0 w 1634"/>
                  <a:gd name="T83" fmla="*/ 0 h 2140"/>
                  <a:gd name="T84" fmla="*/ 0 w 1634"/>
                  <a:gd name="T85" fmla="*/ 0 h 2140"/>
                  <a:gd name="T86" fmla="*/ 0 w 1634"/>
                  <a:gd name="T87" fmla="*/ 0 h 2140"/>
                  <a:gd name="T88" fmla="*/ 0 w 1634"/>
                  <a:gd name="T89" fmla="*/ 0 h 2140"/>
                  <a:gd name="T90" fmla="*/ 0 w 1634"/>
                  <a:gd name="T91" fmla="*/ 0 h 2140"/>
                  <a:gd name="T92" fmla="*/ 0 w 1634"/>
                  <a:gd name="T93" fmla="*/ 0 h 2140"/>
                  <a:gd name="T94" fmla="*/ 0 w 1634"/>
                  <a:gd name="T95" fmla="*/ 0 h 2140"/>
                  <a:gd name="T96" fmla="*/ 0 w 1634"/>
                  <a:gd name="T97" fmla="*/ 0 h 2140"/>
                  <a:gd name="T98" fmla="*/ 0 w 1634"/>
                  <a:gd name="T99" fmla="*/ 0 h 2140"/>
                  <a:gd name="T100" fmla="*/ 0 w 1634"/>
                  <a:gd name="T101" fmla="*/ 0 h 2140"/>
                  <a:gd name="T102" fmla="*/ 0 w 1634"/>
                  <a:gd name="T103" fmla="*/ 0 h 2140"/>
                  <a:gd name="T104" fmla="*/ 0 w 1634"/>
                  <a:gd name="T105" fmla="*/ 0 h 2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4"/>
                  <a:gd name="T160" fmla="*/ 0 h 2140"/>
                  <a:gd name="T161" fmla="*/ 1634 w 1634"/>
                  <a:gd name="T162" fmla="*/ 2140 h 2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4" h="2140">
                    <a:moveTo>
                      <a:pt x="152" y="4"/>
                    </a:moveTo>
                    <a:lnTo>
                      <a:pt x="186" y="7"/>
                    </a:lnTo>
                    <a:lnTo>
                      <a:pt x="222" y="16"/>
                    </a:lnTo>
                    <a:lnTo>
                      <a:pt x="262" y="29"/>
                    </a:lnTo>
                    <a:lnTo>
                      <a:pt x="303" y="46"/>
                    </a:lnTo>
                    <a:lnTo>
                      <a:pt x="347" y="66"/>
                    </a:lnTo>
                    <a:lnTo>
                      <a:pt x="393" y="91"/>
                    </a:lnTo>
                    <a:lnTo>
                      <a:pt x="440" y="120"/>
                    </a:lnTo>
                    <a:lnTo>
                      <a:pt x="490" y="153"/>
                    </a:lnTo>
                    <a:lnTo>
                      <a:pt x="540" y="190"/>
                    </a:lnTo>
                    <a:lnTo>
                      <a:pt x="593" y="231"/>
                    </a:lnTo>
                    <a:lnTo>
                      <a:pt x="646" y="275"/>
                    </a:lnTo>
                    <a:lnTo>
                      <a:pt x="700" y="323"/>
                    </a:lnTo>
                    <a:lnTo>
                      <a:pt x="755" y="376"/>
                    </a:lnTo>
                    <a:lnTo>
                      <a:pt x="810" y="432"/>
                    </a:lnTo>
                    <a:lnTo>
                      <a:pt x="865" y="492"/>
                    </a:lnTo>
                    <a:lnTo>
                      <a:pt x="919" y="557"/>
                    </a:lnTo>
                    <a:lnTo>
                      <a:pt x="974" y="624"/>
                    </a:lnTo>
                    <a:lnTo>
                      <a:pt x="1029" y="695"/>
                    </a:lnTo>
                    <a:lnTo>
                      <a:pt x="1083" y="770"/>
                    </a:lnTo>
                    <a:lnTo>
                      <a:pt x="1137" y="849"/>
                    </a:lnTo>
                    <a:lnTo>
                      <a:pt x="1189" y="931"/>
                    </a:lnTo>
                    <a:lnTo>
                      <a:pt x="1239" y="1017"/>
                    </a:lnTo>
                    <a:lnTo>
                      <a:pt x="1289" y="1106"/>
                    </a:lnTo>
                    <a:lnTo>
                      <a:pt x="1336" y="1199"/>
                    </a:lnTo>
                    <a:lnTo>
                      <a:pt x="1382" y="1295"/>
                    </a:lnTo>
                    <a:lnTo>
                      <a:pt x="1426" y="1395"/>
                    </a:lnTo>
                    <a:lnTo>
                      <a:pt x="1468" y="1499"/>
                    </a:lnTo>
                    <a:lnTo>
                      <a:pt x="1507" y="1606"/>
                    </a:lnTo>
                    <a:lnTo>
                      <a:pt x="1543" y="1717"/>
                    </a:lnTo>
                    <a:lnTo>
                      <a:pt x="1577" y="1831"/>
                    </a:lnTo>
                    <a:lnTo>
                      <a:pt x="1608" y="1948"/>
                    </a:lnTo>
                    <a:lnTo>
                      <a:pt x="1634" y="2069"/>
                    </a:lnTo>
                    <a:lnTo>
                      <a:pt x="1627" y="2076"/>
                    </a:lnTo>
                    <a:lnTo>
                      <a:pt x="1606" y="2092"/>
                    </a:lnTo>
                    <a:lnTo>
                      <a:pt x="1592" y="2102"/>
                    </a:lnTo>
                    <a:lnTo>
                      <a:pt x="1575" y="2112"/>
                    </a:lnTo>
                    <a:lnTo>
                      <a:pt x="1556" y="2122"/>
                    </a:lnTo>
                    <a:lnTo>
                      <a:pt x="1535" y="2129"/>
                    </a:lnTo>
                    <a:lnTo>
                      <a:pt x="1523" y="2133"/>
                    </a:lnTo>
                    <a:lnTo>
                      <a:pt x="1513" y="2135"/>
                    </a:lnTo>
                    <a:lnTo>
                      <a:pt x="1502" y="2138"/>
                    </a:lnTo>
                    <a:lnTo>
                      <a:pt x="1490" y="2139"/>
                    </a:lnTo>
                    <a:lnTo>
                      <a:pt x="1478" y="2140"/>
                    </a:lnTo>
                    <a:lnTo>
                      <a:pt x="1467" y="2139"/>
                    </a:lnTo>
                    <a:lnTo>
                      <a:pt x="1455" y="2138"/>
                    </a:lnTo>
                    <a:lnTo>
                      <a:pt x="1444" y="2135"/>
                    </a:lnTo>
                    <a:lnTo>
                      <a:pt x="1431" y="2132"/>
                    </a:lnTo>
                    <a:lnTo>
                      <a:pt x="1420" y="2127"/>
                    </a:lnTo>
                    <a:lnTo>
                      <a:pt x="1407" y="2120"/>
                    </a:lnTo>
                    <a:lnTo>
                      <a:pt x="1396" y="2113"/>
                    </a:lnTo>
                    <a:lnTo>
                      <a:pt x="1385" y="2103"/>
                    </a:lnTo>
                    <a:lnTo>
                      <a:pt x="1375" y="2092"/>
                    </a:lnTo>
                    <a:lnTo>
                      <a:pt x="1364" y="2079"/>
                    </a:lnTo>
                    <a:lnTo>
                      <a:pt x="1354" y="2064"/>
                    </a:lnTo>
                    <a:lnTo>
                      <a:pt x="1330" y="2027"/>
                    </a:lnTo>
                    <a:lnTo>
                      <a:pt x="1304" y="1983"/>
                    </a:lnTo>
                    <a:lnTo>
                      <a:pt x="1273" y="1932"/>
                    </a:lnTo>
                    <a:lnTo>
                      <a:pt x="1239" y="1875"/>
                    </a:lnTo>
                    <a:lnTo>
                      <a:pt x="1201" y="1812"/>
                    </a:lnTo>
                    <a:lnTo>
                      <a:pt x="1162" y="1745"/>
                    </a:lnTo>
                    <a:lnTo>
                      <a:pt x="1120" y="1672"/>
                    </a:lnTo>
                    <a:lnTo>
                      <a:pt x="1077" y="1599"/>
                    </a:lnTo>
                    <a:lnTo>
                      <a:pt x="1032" y="1521"/>
                    </a:lnTo>
                    <a:lnTo>
                      <a:pt x="987" y="1443"/>
                    </a:lnTo>
                    <a:lnTo>
                      <a:pt x="942" y="1363"/>
                    </a:lnTo>
                    <a:lnTo>
                      <a:pt x="896" y="1283"/>
                    </a:lnTo>
                    <a:lnTo>
                      <a:pt x="851" y="1203"/>
                    </a:lnTo>
                    <a:lnTo>
                      <a:pt x="808" y="1126"/>
                    </a:lnTo>
                    <a:lnTo>
                      <a:pt x="766" y="1050"/>
                    </a:lnTo>
                    <a:lnTo>
                      <a:pt x="726" y="977"/>
                    </a:lnTo>
                    <a:lnTo>
                      <a:pt x="706" y="940"/>
                    </a:lnTo>
                    <a:lnTo>
                      <a:pt x="685" y="905"/>
                    </a:lnTo>
                    <a:lnTo>
                      <a:pt x="665" y="870"/>
                    </a:lnTo>
                    <a:lnTo>
                      <a:pt x="644" y="836"/>
                    </a:lnTo>
                    <a:lnTo>
                      <a:pt x="603" y="771"/>
                    </a:lnTo>
                    <a:lnTo>
                      <a:pt x="560" y="710"/>
                    </a:lnTo>
                    <a:lnTo>
                      <a:pt x="519" y="653"/>
                    </a:lnTo>
                    <a:lnTo>
                      <a:pt x="478" y="598"/>
                    </a:lnTo>
                    <a:lnTo>
                      <a:pt x="437" y="548"/>
                    </a:lnTo>
                    <a:lnTo>
                      <a:pt x="397" y="500"/>
                    </a:lnTo>
                    <a:lnTo>
                      <a:pt x="323" y="414"/>
                    </a:lnTo>
                    <a:lnTo>
                      <a:pt x="256" y="342"/>
                    </a:lnTo>
                    <a:lnTo>
                      <a:pt x="201" y="281"/>
                    </a:lnTo>
                    <a:lnTo>
                      <a:pt x="157" y="231"/>
                    </a:lnTo>
                    <a:lnTo>
                      <a:pt x="117" y="186"/>
                    </a:lnTo>
                    <a:lnTo>
                      <a:pt x="75" y="141"/>
                    </a:lnTo>
                    <a:lnTo>
                      <a:pt x="53" y="120"/>
                    </a:lnTo>
                    <a:lnTo>
                      <a:pt x="36" y="100"/>
                    </a:lnTo>
                    <a:lnTo>
                      <a:pt x="20" y="81"/>
                    </a:lnTo>
                    <a:lnTo>
                      <a:pt x="9" y="64"/>
                    </a:lnTo>
                    <a:lnTo>
                      <a:pt x="5" y="55"/>
                    </a:lnTo>
                    <a:lnTo>
                      <a:pt x="1" y="47"/>
                    </a:lnTo>
                    <a:lnTo>
                      <a:pt x="0" y="40"/>
                    </a:lnTo>
                    <a:lnTo>
                      <a:pt x="0" y="32"/>
                    </a:lnTo>
                    <a:lnTo>
                      <a:pt x="1" y="26"/>
                    </a:lnTo>
                    <a:lnTo>
                      <a:pt x="5" y="21"/>
                    </a:lnTo>
                    <a:lnTo>
                      <a:pt x="10" y="16"/>
                    </a:lnTo>
                    <a:lnTo>
                      <a:pt x="16" y="11"/>
                    </a:lnTo>
                    <a:lnTo>
                      <a:pt x="25" y="7"/>
                    </a:lnTo>
                    <a:lnTo>
                      <a:pt x="36" y="5"/>
                    </a:lnTo>
                    <a:lnTo>
                      <a:pt x="50" y="2"/>
                    </a:lnTo>
                    <a:lnTo>
                      <a:pt x="65" y="1"/>
                    </a:lnTo>
                    <a:lnTo>
                      <a:pt x="83" y="0"/>
                    </a:lnTo>
                    <a:lnTo>
                      <a:pt x="103" y="0"/>
                    </a:lnTo>
                    <a:lnTo>
                      <a:pt x="127" y="1"/>
                    </a:lnTo>
                    <a:lnTo>
                      <a:pt x="152" y="4"/>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67" name="Freeform 110">
                <a:extLst>
                  <a:ext uri="{FF2B5EF4-FFF2-40B4-BE49-F238E27FC236}">
                    <a16:creationId xmlns:a16="http://schemas.microsoft.com/office/drawing/2014/main" xmlns="" id="{9E595A13-B955-CAC0-8345-5BFFFC5C4DBB}"/>
                  </a:ext>
                </a:extLst>
              </p:cNvPr>
              <p:cNvSpPr>
                <a:spLocks/>
              </p:cNvSpPr>
              <p:nvPr/>
            </p:nvSpPr>
            <p:spPr bwMode="auto">
              <a:xfrm>
                <a:off x="2658" y="207"/>
                <a:ext cx="327" cy="428"/>
              </a:xfrm>
              <a:custGeom>
                <a:avLst/>
                <a:gdLst>
                  <a:gd name="T0" fmla="*/ 0 w 1634"/>
                  <a:gd name="T1" fmla="*/ 0 h 2140"/>
                  <a:gd name="T2" fmla="*/ 0 w 1634"/>
                  <a:gd name="T3" fmla="*/ 0 h 2140"/>
                  <a:gd name="T4" fmla="*/ 0 w 1634"/>
                  <a:gd name="T5" fmla="*/ 0 h 2140"/>
                  <a:gd name="T6" fmla="*/ 0 w 1634"/>
                  <a:gd name="T7" fmla="*/ 0 h 2140"/>
                  <a:gd name="T8" fmla="*/ 0 w 1634"/>
                  <a:gd name="T9" fmla="*/ 0 h 2140"/>
                  <a:gd name="T10" fmla="*/ 0 w 1634"/>
                  <a:gd name="T11" fmla="*/ 0 h 2140"/>
                  <a:gd name="T12" fmla="*/ 0 w 1634"/>
                  <a:gd name="T13" fmla="*/ 0 h 2140"/>
                  <a:gd name="T14" fmla="*/ 0 w 1634"/>
                  <a:gd name="T15" fmla="*/ 0 h 2140"/>
                  <a:gd name="T16" fmla="*/ 0 w 1634"/>
                  <a:gd name="T17" fmla="*/ 0 h 2140"/>
                  <a:gd name="T18" fmla="*/ 0 w 1634"/>
                  <a:gd name="T19" fmla="*/ 0 h 2140"/>
                  <a:gd name="T20" fmla="*/ 0 w 1634"/>
                  <a:gd name="T21" fmla="*/ 0 h 2140"/>
                  <a:gd name="T22" fmla="*/ 0 w 1634"/>
                  <a:gd name="T23" fmla="*/ 0 h 2140"/>
                  <a:gd name="T24" fmla="*/ 0 w 1634"/>
                  <a:gd name="T25" fmla="*/ 0 h 2140"/>
                  <a:gd name="T26" fmla="*/ 0 w 1634"/>
                  <a:gd name="T27" fmla="*/ 0 h 2140"/>
                  <a:gd name="T28" fmla="*/ 0 w 1634"/>
                  <a:gd name="T29" fmla="*/ 0 h 2140"/>
                  <a:gd name="T30" fmla="*/ 0 w 1634"/>
                  <a:gd name="T31" fmla="*/ 0 h 2140"/>
                  <a:gd name="T32" fmla="*/ 0 w 1634"/>
                  <a:gd name="T33" fmla="*/ 0 h 2140"/>
                  <a:gd name="T34" fmla="*/ 0 w 1634"/>
                  <a:gd name="T35" fmla="*/ 0 h 2140"/>
                  <a:gd name="T36" fmla="*/ 0 w 1634"/>
                  <a:gd name="T37" fmla="*/ 0 h 2140"/>
                  <a:gd name="T38" fmla="*/ 0 w 1634"/>
                  <a:gd name="T39" fmla="*/ 0 h 2140"/>
                  <a:gd name="T40" fmla="*/ 0 w 1634"/>
                  <a:gd name="T41" fmla="*/ 0 h 2140"/>
                  <a:gd name="T42" fmla="*/ 0 w 1634"/>
                  <a:gd name="T43" fmla="*/ 0 h 2140"/>
                  <a:gd name="T44" fmla="*/ 0 w 1634"/>
                  <a:gd name="T45" fmla="*/ 0 h 2140"/>
                  <a:gd name="T46" fmla="*/ 0 w 1634"/>
                  <a:gd name="T47" fmla="*/ 0 h 2140"/>
                  <a:gd name="T48" fmla="*/ 0 w 1634"/>
                  <a:gd name="T49" fmla="*/ 0 h 2140"/>
                  <a:gd name="T50" fmla="*/ 0 w 1634"/>
                  <a:gd name="T51" fmla="*/ 0 h 2140"/>
                  <a:gd name="T52" fmla="*/ 0 w 1634"/>
                  <a:gd name="T53" fmla="*/ 0 h 2140"/>
                  <a:gd name="T54" fmla="*/ 0 w 1634"/>
                  <a:gd name="T55" fmla="*/ 0 h 2140"/>
                  <a:gd name="T56" fmla="*/ 0 w 1634"/>
                  <a:gd name="T57" fmla="*/ 0 h 2140"/>
                  <a:gd name="T58" fmla="*/ 0 w 1634"/>
                  <a:gd name="T59" fmla="*/ 0 h 2140"/>
                  <a:gd name="T60" fmla="*/ 0 w 1634"/>
                  <a:gd name="T61" fmla="*/ 0 h 2140"/>
                  <a:gd name="T62" fmla="*/ 0 w 1634"/>
                  <a:gd name="T63" fmla="*/ 0 h 2140"/>
                  <a:gd name="T64" fmla="*/ 0 w 1634"/>
                  <a:gd name="T65" fmla="*/ 0 h 2140"/>
                  <a:gd name="T66" fmla="*/ 0 w 1634"/>
                  <a:gd name="T67" fmla="*/ 0 h 2140"/>
                  <a:gd name="T68" fmla="*/ 0 w 1634"/>
                  <a:gd name="T69" fmla="*/ 0 h 2140"/>
                  <a:gd name="T70" fmla="*/ 0 w 1634"/>
                  <a:gd name="T71" fmla="*/ 0 h 2140"/>
                  <a:gd name="T72" fmla="*/ 0 w 1634"/>
                  <a:gd name="T73" fmla="*/ 0 h 2140"/>
                  <a:gd name="T74" fmla="*/ 0 w 1634"/>
                  <a:gd name="T75" fmla="*/ 0 h 2140"/>
                  <a:gd name="T76" fmla="*/ 0 w 1634"/>
                  <a:gd name="T77" fmla="*/ 0 h 2140"/>
                  <a:gd name="T78" fmla="*/ 0 w 1634"/>
                  <a:gd name="T79" fmla="*/ 0 h 2140"/>
                  <a:gd name="T80" fmla="*/ 0 w 1634"/>
                  <a:gd name="T81" fmla="*/ 0 h 2140"/>
                  <a:gd name="T82" fmla="*/ 0 w 1634"/>
                  <a:gd name="T83" fmla="*/ 0 h 2140"/>
                  <a:gd name="T84" fmla="*/ 0 w 1634"/>
                  <a:gd name="T85" fmla="*/ 0 h 2140"/>
                  <a:gd name="T86" fmla="*/ 0 w 1634"/>
                  <a:gd name="T87" fmla="*/ 0 h 2140"/>
                  <a:gd name="T88" fmla="*/ 0 w 1634"/>
                  <a:gd name="T89" fmla="*/ 0 h 2140"/>
                  <a:gd name="T90" fmla="*/ 0 w 1634"/>
                  <a:gd name="T91" fmla="*/ 0 h 2140"/>
                  <a:gd name="T92" fmla="*/ 0 w 1634"/>
                  <a:gd name="T93" fmla="*/ 0 h 2140"/>
                  <a:gd name="T94" fmla="*/ 0 w 1634"/>
                  <a:gd name="T95" fmla="*/ 0 h 2140"/>
                  <a:gd name="T96" fmla="*/ 0 w 1634"/>
                  <a:gd name="T97" fmla="*/ 0 h 2140"/>
                  <a:gd name="T98" fmla="*/ 0 w 1634"/>
                  <a:gd name="T99" fmla="*/ 0 h 2140"/>
                  <a:gd name="T100" fmla="*/ 0 w 1634"/>
                  <a:gd name="T101" fmla="*/ 0 h 2140"/>
                  <a:gd name="T102" fmla="*/ 0 w 1634"/>
                  <a:gd name="T103" fmla="*/ 0 h 2140"/>
                  <a:gd name="T104" fmla="*/ 0 w 1634"/>
                  <a:gd name="T105" fmla="*/ 0 h 2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4"/>
                  <a:gd name="T160" fmla="*/ 0 h 2140"/>
                  <a:gd name="T161" fmla="*/ 1634 w 1634"/>
                  <a:gd name="T162" fmla="*/ 2140 h 2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4" h="2140">
                    <a:moveTo>
                      <a:pt x="152" y="4"/>
                    </a:moveTo>
                    <a:lnTo>
                      <a:pt x="186" y="7"/>
                    </a:lnTo>
                    <a:lnTo>
                      <a:pt x="222" y="16"/>
                    </a:lnTo>
                    <a:lnTo>
                      <a:pt x="262" y="29"/>
                    </a:lnTo>
                    <a:lnTo>
                      <a:pt x="303" y="46"/>
                    </a:lnTo>
                    <a:lnTo>
                      <a:pt x="347" y="66"/>
                    </a:lnTo>
                    <a:lnTo>
                      <a:pt x="393" y="91"/>
                    </a:lnTo>
                    <a:lnTo>
                      <a:pt x="440" y="120"/>
                    </a:lnTo>
                    <a:lnTo>
                      <a:pt x="490" y="153"/>
                    </a:lnTo>
                    <a:lnTo>
                      <a:pt x="540" y="190"/>
                    </a:lnTo>
                    <a:lnTo>
                      <a:pt x="593" y="231"/>
                    </a:lnTo>
                    <a:lnTo>
                      <a:pt x="646" y="275"/>
                    </a:lnTo>
                    <a:lnTo>
                      <a:pt x="700" y="323"/>
                    </a:lnTo>
                    <a:lnTo>
                      <a:pt x="755" y="376"/>
                    </a:lnTo>
                    <a:lnTo>
                      <a:pt x="810" y="432"/>
                    </a:lnTo>
                    <a:lnTo>
                      <a:pt x="865" y="492"/>
                    </a:lnTo>
                    <a:lnTo>
                      <a:pt x="919" y="557"/>
                    </a:lnTo>
                    <a:lnTo>
                      <a:pt x="974" y="624"/>
                    </a:lnTo>
                    <a:lnTo>
                      <a:pt x="1029" y="695"/>
                    </a:lnTo>
                    <a:lnTo>
                      <a:pt x="1083" y="770"/>
                    </a:lnTo>
                    <a:lnTo>
                      <a:pt x="1137" y="849"/>
                    </a:lnTo>
                    <a:lnTo>
                      <a:pt x="1189" y="931"/>
                    </a:lnTo>
                    <a:lnTo>
                      <a:pt x="1239" y="1017"/>
                    </a:lnTo>
                    <a:lnTo>
                      <a:pt x="1289" y="1106"/>
                    </a:lnTo>
                    <a:lnTo>
                      <a:pt x="1336" y="1199"/>
                    </a:lnTo>
                    <a:lnTo>
                      <a:pt x="1382" y="1295"/>
                    </a:lnTo>
                    <a:lnTo>
                      <a:pt x="1426" y="1395"/>
                    </a:lnTo>
                    <a:lnTo>
                      <a:pt x="1468" y="1499"/>
                    </a:lnTo>
                    <a:lnTo>
                      <a:pt x="1507" y="1606"/>
                    </a:lnTo>
                    <a:lnTo>
                      <a:pt x="1543" y="1717"/>
                    </a:lnTo>
                    <a:lnTo>
                      <a:pt x="1577" y="1831"/>
                    </a:lnTo>
                    <a:lnTo>
                      <a:pt x="1608" y="1948"/>
                    </a:lnTo>
                    <a:lnTo>
                      <a:pt x="1634" y="2069"/>
                    </a:lnTo>
                    <a:lnTo>
                      <a:pt x="1627" y="2076"/>
                    </a:lnTo>
                    <a:lnTo>
                      <a:pt x="1606" y="2092"/>
                    </a:lnTo>
                    <a:lnTo>
                      <a:pt x="1592" y="2102"/>
                    </a:lnTo>
                    <a:lnTo>
                      <a:pt x="1575" y="2112"/>
                    </a:lnTo>
                    <a:lnTo>
                      <a:pt x="1556" y="2122"/>
                    </a:lnTo>
                    <a:lnTo>
                      <a:pt x="1535" y="2129"/>
                    </a:lnTo>
                    <a:lnTo>
                      <a:pt x="1523" y="2133"/>
                    </a:lnTo>
                    <a:lnTo>
                      <a:pt x="1513" y="2135"/>
                    </a:lnTo>
                    <a:lnTo>
                      <a:pt x="1502" y="2138"/>
                    </a:lnTo>
                    <a:lnTo>
                      <a:pt x="1490" y="2139"/>
                    </a:lnTo>
                    <a:lnTo>
                      <a:pt x="1478" y="2140"/>
                    </a:lnTo>
                    <a:lnTo>
                      <a:pt x="1467" y="2139"/>
                    </a:lnTo>
                    <a:lnTo>
                      <a:pt x="1455" y="2138"/>
                    </a:lnTo>
                    <a:lnTo>
                      <a:pt x="1444" y="2135"/>
                    </a:lnTo>
                    <a:lnTo>
                      <a:pt x="1431" y="2132"/>
                    </a:lnTo>
                    <a:lnTo>
                      <a:pt x="1420" y="2127"/>
                    </a:lnTo>
                    <a:lnTo>
                      <a:pt x="1407" y="2120"/>
                    </a:lnTo>
                    <a:lnTo>
                      <a:pt x="1396" y="2113"/>
                    </a:lnTo>
                    <a:lnTo>
                      <a:pt x="1385" y="2103"/>
                    </a:lnTo>
                    <a:lnTo>
                      <a:pt x="1375" y="2092"/>
                    </a:lnTo>
                    <a:lnTo>
                      <a:pt x="1364" y="2079"/>
                    </a:lnTo>
                    <a:lnTo>
                      <a:pt x="1354" y="2064"/>
                    </a:lnTo>
                    <a:lnTo>
                      <a:pt x="1330" y="2027"/>
                    </a:lnTo>
                    <a:lnTo>
                      <a:pt x="1304" y="1983"/>
                    </a:lnTo>
                    <a:lnTo>
                      <a:pt x="1273" y="1932"/>
                    </a:lnTo>
                    <a:lnTo>
                      <a:pt x="1239" y="1875"/>
                    </a:lnTo>
                    <a:lnTo>
                      <a:pt x="1201" y="1812"/>
                    </a:lnTo>
                    <a:lnTo>
                      <a:pt x="1162" y="1745"/>
                    </a:lnTo>
                    <a:lnTo>
                      <a:pt x="1120" y="1672"/>
                    </a:lnTo>
                    <a:lnTo>
                      <a:pt x="1077" y="1599"/>
                    </a:lnTo>
                    <a:lnTo>
                      <a:pt x="1032" y="1521"/>
                    </a:lnTo>
                    <a:lnTo>
                      <a:pt x="987" y="1443"/>
                    </a:lnTo>
                    <a:lnTo>
                      <a:pt x="942" y="1363"/>
                    </a:lnTo>
                    <a:lnTo>
                      <a:pt x="896" y="1283"/>
                    </a:lnTo>
                    <a:lnTo>
                      <a:pt x="851" y="1203"/>
                    </a:lnTo>
                    <a:lnTo>
                      <a:pt x="808" y="1126"/>
                    </a:lnTo>
                    <a:lnTo>
                      <a:pt x="766" y="1050"/>
                    </a:lnTo>
                    <a:lnTo>
                      <a:pt x="726" y="977"/>
                    </a:lnTo>
                    <a:lnTo>
                      <a:pt x="706" y="940"/>
                    </a:lnTo>
                    <a:lnTo>
                      <a:pt x="685" y="905"/>
                    </a:lnTo>
                    <a:lnTo>
                      <a:pt x="665" y="870"/>
                    </a:lnTo>
                    <a:lnTo>
                      <a:pt x="644" y="836"/>
                    </a:lnTo>
                    <a:lnTo>
                      <a:pt x="603" y="771"/>
                    </a:lnTo>
                    <a:lnTo>
                      <a:pt x="560" y="710"/>
                    </a:lnTo>
                    <a:lnTo>
                      <a:pt x="519" y="653"/>
                    </a:lnTo>
                    <a:lnTo>
                      <a:pt x="478" y="598"/>
                    </a:lnTo>
                    <a:lnTo>
                      <a:pt x="437" y="548"/>
                    </a:lnTo>
                    <a:lnTo>
                      <a:pt x="397" y="500"/>
                    </a:lnTo>
                    <a:lnTo>
                      <a:pt x="323" y="414"/>
                    </a:lnTo>
                    <a:lnTo>
                      <a:pt x="256" y="342"/>
                    </a:lnTo>
                    <a:lnTo>
                      <a:pt x="201" y="281"/>
                    </a:lnTo>
                    <a:lnTo>
                      <a:pt x="157" y="231"/>
                    </a:lnTo>
                    <a:lnTo>
                      <a:pt x="117" y="186"/>
                    </a:lnTo>
                    <a:lnTo>
                      <a:pt x="75" y="141"/>
                    </a:lnTo>
                    <a:lnTo>
                      <a:pt x="53" y="120"/>
                    </a:lnTo>
                    <a:lnTo>
                      <a:pt x="36" y="100"/>
                    </a:lnTo>
                    <a:lnTo>
                      <a:pt x="20" y="81"/>
                    </a:lnTo>
                    <a:lnTo>
                      <a:pt x="9" y="64"/>
                    </a:lnTo>
                    <a:lnTo>
                      <a:pt x="5" y="55"/>
                    </a:lnTo>
                    <a:lnTo>
                      <a:pt x="1" y="47"/>
                    </a:lnTo>
                    <a:lnTo>
                      <a:pt x="0" y="40"/>
                    </a:lnTo>
                    <a:lnTo>
                      <a:pt x="0" y="32"/>
                    </a:lnTo>
                    <a:lnTo>
                      <a:pt x="1" y="26"/>
                    </a:lnTo>
                    <a:lnTo>
                      <a:pt x="5" y="21"/>
                    </a:lnTo>
                    <a:lnTo>
                      <a:pt x="10" y="16"/>
                    </a:lnTo>
                    <a:lnTo>
                      <a:pt x="16" y="11"/>
                    </a:lnTo>
                    <a:lnTo>
                      <a:pt x="25" y="7"/>
                    </a:lnTo>
                    <a:lnTo>
                      <a:pt x="36" y="5"/>
                    </a:lnTo>
                    <a:lnTo>
                      <a:pt x="50" y="2"/>
                    </a:lnTo>
                    <a:lnTo>
                      <a:pt x="65" y="1"/>
                    </a:lnTo>
                    <a:lnTo>
                      <a:pt x="83" y="0"/>
                    </a:lnTo>
                    <a:lnTo>
                      <a:pt x="103" y="0"/>
                    </a:lnTo>
                    <a:lnTo>
                      <a:pt x="127" y="1"/>
                    </a:lnTo>
                    <a:lnTo>
                      <a:pt x="152" y="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68" name="Freeform 111">
                <a:extLst>
                  <a:ext uri="{FF2B5EF4-FFF2-40B4-BE49-F238E27FC236}">
                    <a16:creationId xmlns:a16="http://schemas.microsoft.com/office/drawing/2014/main" xmlns="" id="{1F26816C-EEC5-1DF1-BA47-6AFA7109BEEE}"/>
                  </a:ext>
                </a:extLst>
              </p:cNvPr>
              <p:cNvSpPr>
                <a:spLocks/>
              </p:cNvSpPr>
              <p:nvPr/>
            </p:nvSpPr>
            <p:spPr bwMode="auto">
              <a:xfrm>
                <a:off x="2896" y="464"/>
                <a:ext cx="74" cy="164"/>
              </a:xfrm>
              <a:custGeom>
                <a:avLst/>
                <a:gdLst>
                  <a:gd name="T0" fmla="*/ 0 w 369"/>
                  <a:gd name="T1" fmla="*/ 0 h 821"/>
                  <a:gd name="T2" fmla="*/ 0 w 369"/>
                  <a:gd name="T3" fmla="*/ 0 h 821"/>
                  <a:gd name="T4" fmla="*/ 0 w 369"/>
                  <a:gd name="T5" fmla="*/ 0 h 821"/>
                  <a:gd name="T6" fmla="*/ 0 w 369"/>
                  <a:gd name="T7" fmla="*/ 0 h 821"/>
                  <a:gd name="T8" fmla="*/ 0 w 369"/>
                  <a:gd name="T9" fmla="*/ 0 h 821"/>
                  <a:gd name="T10" fmla="*/ 0 w 369"/>
                  <a:gd name="T11" fmla="*/ 0 h 821"/>
                  <a:gd name="T12" fmla="*/ 0 w 369"/>
                  <a:gd name="T13" fmla="*/ 0 h 821"/>
                  <a:gd name="T14" fmla="*/ 0 w 369"/>
                  <a:gd name="T15" fmla="*/ 0 h 821"/>
                  <a:gd name="T16" fmla="*/ 0 w 369"/>
                  <a:gd name="T17" fmla="*/ 0 h 821"/>
                  <a:gd name="T18" fmla="*/ 0 w 369"/>
                  <a:gd name="T19" fmla="*/ 0 h 821"/>
                  <a:gd name="T20" fmla="*/ 0 w 369"/>
                  <a:gd name="T21" fmla="*/ 0 h 821"/>
                  <a:gd name="T22" fmla="*/ 0 w 369"/>
                  <a:gd name="T23" fmla="*/ 0 h 821"/>
                  <a:gd name="T24" fmla="*/ 0 w 369"/>
                  <a:gd name="T25" fmla="*/ 0 h 821"/>
                  <a:gd name="T26" fmla="*/ 0 w 369"/>
                  <a:gd name="T27" fmla="*/ 0 h 821"/>
                  <a:gd name="T28" fmla="*/ 0 w 369"/>
                  <a:gd name="T29" fmla="*/ 0 h 821"/>
                  <a:gd name="T30" fmla="*/ 0 w 369"/>
                  <a:gd name="T31" fmla="*/ 0 h 821"/>
                  <a:gd name="T32" fmla="*/ 0 w 369"/>
                  <a:gd name="T33" fmla="*/ 0 h 821"/>
                  <a:gd name="T34" fmla="*/ 0 w 369"/>
                  <a:gd name="T35" fmla="*/ 0 h 821"/>
                  <a:gd name="T36" fmla="*/ 0 w 369"/>
                  <a:gd name="T37" fmla="*/ 0 h 821"/>
                  <a:gd name="T38" fmla="*/ 0 w 369"/>
                  <a:gd name="T39" fmla="*/ 0 h 821"/>
                  <a:gd name="T40" fmla="*/ 0 w 369"/>
                  <a:gd name="T41" fmla="*/ 0 h 821"/>
                  <a:gd name="T42" fmla="*/ 0 w 369"/>
                  <a:gd name="T43" fmla="*/ 0 h 821"/>
                  <a:gd name="T44" fmla="*/ 0 w 369"/>
                  <a:gd name="T45" fmla="*/ 0 h 821"/>
                  <a:gd name="T46" fmla="*/ 0 w 369"/>
                  <a:gd name="T47" fmla="*/ 0 h 821"/>
                  <a:gd name="T48" fmla="*/ 0 w 369"/>
                  <a:gd name="T49" fmla="*/ 0 h 821"/>
                  <a:gd name="T50" fmla="*/ 0 w 369"/>
                  <a:gd name="T51" fmla="*/ 0 h 821"/>
                  <a:gd name="T52" fmla="*/ 0 w 369"/>
                  <a:gd name="T53" fmla="*/ 0 h 821"/>
                  <a:gd name="T54" fmla="*/ 0 w 369"/>
                  <a:gd name="T55" fmla="*/ 0 h 821"/>
                  <a:gd name="T56" fmla="*/ 0 w 369"/>
                  <a:gd name="T57" fmla="*/ 0 h 821"/>
                  <a:gd name="T58" fmla="*/ 0 w 369"/>
                  <a:gd name="T59" fmla="*/ 0 h 821"/>
                  <a:gd name="T60" fmla="*/ 0 w 369"/>
                  <a:gd name="T61" fmla="*/ 0 h 821"/>
                  <a:gd name="T62" fmla="*/ 0 w 369"/>
                  <a:gd name="T63" fmla="*/ 0 h 821"/>
                  <a:gd name="T64" fmla="*/ 0 w 369"/>
                  <a:gd name="T65" fmla="*/ 0 h 821"/>
                  <a:gd name="T66" fmla="*/ 0 w 369"/>
                  <a:gd name="T67" fmla="*/ 0 h 821"/>
                  <a:gd name="T68" fmla="*/ 0 w 369"/>
                  <a:gd name="T69" fmla="*/ 0 h 821"/>
                  <a:gd name="T70" fmla="*/ 0 w 369"/>
                  <a:gd name="T71" fmla="*/ 0 h 821"/>
                  <a:gd name="T72" fmla="*/ 0 w 369"/>
                  <a:gd name="T73" fmla="*/ 0 h 821"/>
                  <a:gd name="T74" fmla="*/ 0 w 369"/>
                  <a:gd name="T75" fmla="*/ 0 h 821"/>
                  <a:gd name="T76" fmla="*/ 0 w 369"/>
                  <a:gd name="T77" fmla="*/ 0 h 821"/>
                  <a:gd name="T78" fmla="*/ 0 w 369"/>
                  <a:gd name="T79" fmla="*/ 0 h 821"/>
                  <a:gd name="T80" fmla="*/ 0 w 369"/>
                  <a:gd name="T81" fmla="*/ 0 h 821"/>
                  <a:gd name="T82" fmla="*/ 0 w 369"/>
                  <a:gd name="T83" fmla="*/ 0 h 821"/>
                  <a:gd name="T84" fmla="*/ 0 w 369"/>
                  <a:gd name="T85" fmla="*/ 0 h 821"/>
                  <a:gd name="T86" fmla="*/ 0 w 369"/>
                  <a:gd name="T87" fmla="*/ 0 h 821"/>
                  <a:gd name="T88" fmla="*/ 0 w 369"/>
                  <a:gd name="T89" fmla="*/ 0 h 821"/>
                  <a:gd name="T90" fmla="*/ 0 w 369"/>
                  <a:gd name="T91" fmla="*/ 0 h 821"/>
                  <a:gd name="T92" fmla="*/ 0 w 369"/>
                  <a:gd name="T93" fmla="*/ 0 h 821"/>
                  <a:gd name="T94" fmla="*/ 0 w 369"/>
                  <a:gd name="T95" fmla="*/ 0 h 821"/>
                  <a:gd name="T96" fmla="*/ 0 w 369"/>
                  <a:gd name="T97" fmla="*/ 0 h 821"/>
                  <a:gd name="T98" fmla="*/ 0 w 369"/>
                  <a:gd name="T99" fmla="*/ 0 h 821"/>
                  <a:gd name="T100" fmla="*/ 0 w 369"/>
                  <a:gd name="T101" fmla="*/ 0 h 821"/>
                  <a:gd name="T102" fmla="*/ 0 w 369"/>
                  <a:gd name="T103" fmla="*/ 0 h 821"/>
                  <a:gd name="T104" fmla="*/ 0 w 369"/>
                  <a:gd name="T105" fmla="*/ 0 h 821"/>
                  <a:gd name="T106" fmla="*/ 0 w 369"/>
                  <a:gd name="T107" fmla="*/ 0 h 821"/>
                  <a:gd name="T108" fmla="*/ 0 w 369"/>
                  <a:gd name="T109" fmla="*/ 0 h 821"/>
                  <a:gd name="T110" fmla="*/ 0 w 369"/>
                  <a:gd name="T111" fmla="*/ 0 h 821"/>
                  <a:gd name="T112" fmla="*/ 0 w 369"/>
                  <a:gd name="T113" fmla="*/ 0 h 821"/>
                  <a:gd name="T114" fmla="*/ 0 w 369"/>
                  <a:gd name="T115" fmla="*/ 0 h 821"/>
                  <a:gd name="T116" fmla="*/ 0 w 369"/>
                  <a:gd name="T117" fmla="*/ 0 h 821"/>
                  <a:gd name="T118" fmla="*/ 0 w 369"/>
                  <a:gd name="T119" fmla="*/ 0 h 821"/>
                  <a:gd name="T120" fmla="*/ 0 w 369"/>
                  <a:gd name="T121" fmla="*/ 0 h 821"/>
                  <a:gd name="T122" fmla="*/ 0 w 369"/>
                  <a:gd name="T123" fmla="*/ 0 h 821"/>
                  <a:gd name="T124" fmla="*/ 0 w 369"/>
                  <a:gd name="T125" fmla="*/ 0 h 8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9"/>
                  <a:gd name="T190" fmla="*/ 0 h 821"/>
                  <a:gd name="T191" fmla="*/ 369 w 369"/>
                  <a:gd name="T192" fmla="*/ 821 h 8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9" h="821">
                    <a:moveTo>
                      <a:pt x="365" y="777"/>
                    </a:moveTo>
                    <a:lnTo>
                      <a:pt x="360" y="767"/>
                    </a:lnTo>
                    <a:lnTo>
                      <a:pt x="347" y="741"/>
                    </a:lnTo>
                    <a:lnTo>
                      <a:pt x="329" y="701"/>
                    </a:lnTo>
                    <a:lnTo>
                      <a:pt x="305" y="650"/>
                    </a:lnTo>
                    <a:lnTo>
                      <a:pt x="280" y="590"/>
                    </a:lnTo>
                    <a:lnTo>
                      <a:pt x="253" y="526"/>
                    </a:lnTo>
                    <a:lnTo>
                      <a:pt x="226" y="462"/>
                    </a:lnTo>
                    <a:lnTo>
                      <a:pt x="201" y="397"/>
                    </a:lnTo>
                    <a:lnTo>
                      <a:pt x="185" y="349"/>
                    </a:lnTo>
                    <a:lnTo>
                      <a:pt x="166" y="302"/>
                    </a:lnTo>
                    <a:lnTo>
                      <a:pt x="148" y="256"/>
                    </a:lnTo>
                    <a:lnTo>
                      <a:pt x="128" y="212"/>
                    </a:lnTo>
                    <a:lnTo>
                      <a:pt x="108" y="169"/>
                    </a:lnTo>
                    <a:lnTo>
                      <a:pt x="88" y="130"/>
                    </a:lnTo>
                    <a:lnTo>
                      <a:pt x="69" y="95"/>
                    </a:lnTo>
                    <a:lnTo>
                      <a:pt x="52" y="65"/>
                    </a:lnTo>
                    <a:lnTo>
                      <a:pt x="35" y="38"/>
                    </a:lnTo>
                    <a:lnTo>
                      <a:pt x="22" y="18"/>
                    </a:lnTo>
                    <a:lnTo>
                      <a:pt x="17" y="12"/>
                    </a:lnTo>
                    <a:lnTo>
                      <a:pt x="12" y="6"/>
                    </a:lnTo>
                    <a:lnTo>
                      <a:pt x="8" y="2"/>
                    </a:lnTo>
                    <a:lnTo>
                      <a:pt x="4" y="0"/>
                    </a:lnTo>
                    <a:lnTo>
                      <a:pt x="2" y="1"/>
                    </a:lnTo>
                    <a:lnTo>
                      <a:pt x="0" y="2"/>
                    </a:lnTo>
                    <a:lnTo>
                      <a:pt x="0" y="7"/>
                    </a:lnTo>
                    <a:lnTo>
                      <a:pt x="2" y="13"/>
                    </a:lnTo>
                    <a:lnTo>
                      <a:pt x="8" y="35"/>
                    </a:lnTo>
                    <a:lnTo>
                      <a:pt x="19" y="66"/>
                    </a:lnTo>
                    <a:lnTo>
                      <a:pt x="55" y="152"/>
                    </a:lnTo>
                    <a:lnTo>
                      <a:pt x="90" y="238"/>
                    </a:lnTo>
                    <a:lnTo>
                      <a:pt x="123" y="324"/>
                    </a:lnTo>
                    <a:lnTo>
                      <a:pt x="153" y="405"/>
                    </a:lnTo>
                    <a:lnTo>
                      <a:pt x="165" y="444"/>
                    </a:lnTo>
                    <a:lnTo>
                      <a:pt x="176" y="482"/>
                    </a:lnTo>
                    <a:lnTo>
                      <a:pt x="186" y="516"/>
                    </a:lnTo>
                    <a:lnTo>
                      <a:pt x="195" y="550"/>
                    </a:lnTo>
                    <a:lnTo>
                      <a:pt x="203" y="580"/>
                    </a:lnTo>
                    <a:lnTo>
                      <a:pt x="208" y="608"/>
                    </a:lnTo>
                    <a:lnTo>
                      <a:pt x="210" y="633"/>
                    </a:lnTo>
                    <a:lnTo>
                      <a:pt x="211" y="654"/>
                    </a:lnTo>
                    <a:lnTo>
                      <a:pt x="210" y="724"/>
                    </a:lnTo>
                    <a:lnTo>
                      <a:pt x="210" y="776"/>
                    </a:lnTo>
                    <a:lnTo>
                      <a:pt x="211" y="786"/>
                    </a:lnTo>
                    <a:lnTo>
                      <a:pt x="214" y="796"/>
                    </a:lnTo>
                    <a:lnTo>
                      <a:pt x="218" y="804"/>
                    </a:lnTo>
                    <a:lnTo>
                      <a:pt x="223" y="810"/>
                    </a:lnTo>
                    <a:lnTo>
                      <a:pt x="228" y="815"/>
                    </a:lnTo>
                    <a:lnTo>
                      <a:pt x="236" y="819"/>
                    </a:lnTo>
                    <a:lnTo>
                      <a:pt x="245" y="821"/>
                    </a:lnTo>
                    <a:lnTo>
                      <a:pt x="256" y="821"/>
                    </a:lnTo>
                    <a:lnTo>
                      <a:pt x="279" y="821"/>
                    </a:lnTo>
                    <a:lnTo>
                      <a:pt x="301" y="821"/>
                    </a:lnTo>
                    <a:lnTo>
                      <a:pt x="321" y="821"/>
                    </a:lnTo>
                    <a:lnTo>
                      <a:pt x="340" y="817"/>
                    </a:lnTo>
                    <a:lnTo>
                      <a:pt x="347" y="816"/>
                    </a:lnTo>
                    <a:lnTo>
                      <a:pt x="355" y="812"/>
                    </a:lnTo>
                    <a:lnTo>
                      <a:pt x="360" y="810"/>
                    </a:lnTo>
                    <a:lnTo>
                      <a:pt x="365" y="805"/>
                    </a:lnTo>
                    <a:lnTo>
                      <a:pt x="367" y="800"/>
                    </a:lnTo>
                    <a:lnTo>
                      <a:pt x="369" y="794"/>
                    </a:lnTo>
                    <a:lnTo>
                      <a:pt x="367" y="786"/>
                    </a:lnTo>
                    <a:lnTo>
                      <a:pt x="365" y="777"/>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69" name="Freeform 112">
                <a:extLst>
                  <a:ext uri="{FF2B5EF4-FFF2-40B4-BE49-F238E27FC236}">
                    <a16:creationId xmlns:a16="http://schemas.microsoft.com/office/drawing/2014/main" xmlns="" id="{0CFD9B3E-55A5-B267-965D-021701FEAB42}"/>
                  </a:ext>
                </a:extLst>
              </p:cNvPr>
              <p:cNvSpPr>
                <a:spLocks/>
              </p:cNvSpPr>
              <p:nvPr/>
            </p:nvSpPr>
            <p:spPr bwMode="auto">
              <a:xfrm>
                <a:off x="3017" y="183"/>
                <a:ext cx="92" cy="457"/>
              </a:xfrm>
              <a:custGeom>
                <a:avLst/>
                <a:gdLst>
                  <a:gd name="T0" fmla="*/ 0 w 460"/>
                  <a:gd name="T1" fmla="*/ 0 h 2284"/>
                  <a:gd name="T2" fmla="*/ 0 w 460"/>
                  <a:gd name="T3" fmla="*/ 0 h 2284"/>
                  <a:gd name="T4" fmla="*/ 0 w 460"/>
                  <a:gd name="T5" fmla="*/ 0 h 2284"/>
                  <a:gd name="T6" fmla="*/ 0 w 460"/>
                  <a:gd name="T7" fmla="*/ 0 h 2284"/>
                  <a:gd name="T8" fmla="*/ 0 w 460"/>
                  <a:gd name="T9" fmla="*/ 0 h 2284"/>
                  <a:gd name="T10" fmla="*/ 0 w 460"/>
                  <a:gd name="T11" fmla="*/ 0 h 2284"/>
                  <a:gd name="T12" fmla="*/ 0 w 460"/>
                  <a:gd name="T13" fmla="*/ 0 h 2284"/>
                  <a:gd name="T14" fmla="*/ 0 w 460"/>
                  <a:gd name="T15" fmla="*/ 0 h 2284"/>
                  <a:gd name="T16" fmla="*/ 0 w 460"/>
                  <a:gd name="T17" fmla="*/ 0 h 2284"/>
                  <a:gd name="T18" fmla="*/ 0 w 460"/>
                  <a:gd name="T19" fmla="*/ 0 h 2284"/>
                  <a:gd name="T20" fmla="*/ 0 w 460"/>
                  <a:gd name="T21" fmla="*/ 0 h 2284"/>
                  <a:gd name="T22" fmla="*/ 0 w 460"/>
                  <a:gd name="T23" fmla="*/ 0 h 2284"/>
                  <a:gd name="T24" fmla="*/ 0 w 460"/>
                  <a:gd name="T25" fmla="*/ 0 h 2284"/>
                  <a:gd name="T26" fmla="*/ 0 w 460"/>
                  <a:gd name="T27" fmla="*/ 0 h 2284"/>
                  <a:gd name="T28" fmla="*/ 0 w 460"/>
                  <a:gd name="T29" fmla="*/ 0 h 2284"/>
                  <a:gd name="T30" fmla="*/ 0 w 460"/>
                  <a:gd name="T31" fmla="*/ 0 h 2284"/>
                  <a:gd name="T32" fmla="*/ 0 w 460"/>
                  <a:gd name="T33" fmla="*/ 0 h 2284"/>
                  <a:gd name="T34" fmla="*/ 0 w 460"/>
                  <a:gd name="T35" fmla="*/ 0 h 2284"/>
                  <a:gd name="T36" fmla="*/ 0 w 460"/>
                  <a:gd name="T37" fmla="*/ 0 h 2284"/>
                  <a:gd name="T38" fmla="*/ 0 w 460"/>
                  <a:gd name="T39" fmla="*/ 0 h 2284"/>
                  <a:gd name="T40" fmla="*/ 0 w 460"/>
                  <a:gd name="T41" fmla="*/ 0 h 2284"/>
                  <a:gd name="T42" fmla="*/ 0 w 460"/>
                  <a:gd name="T43" fmla="*/ 0 h 2284"/>
                  <a:gd name="T44" fmla="*/ 0 w 460"/>
                  <a:gd name="T45" fmla="*/ 0 h 2284"/>
                  <a:gd name="T46" fmla="*/ 0 w 460"/>
                  <a:gd name="T47" fmla="*/ 0 h 2284"/>
                  <a:gd name="T48" fmla="*/ 0 w 460"/>
                  <a:gd name="T49" fmla="*/ 0 h 2284"/>
                  <a:gd name="T50" fmla="*/ 0 w 460"/>
                  <a:gd name="T51" fmla="*/ 0 h 2284"/>
                  <a:gd name="T52" fmla="*/ 0 w 460"/>
                  <a:gd name="T53" fmla="*/ 0 h 2284"/>
                  <a:gd name="T54" fmla="*/ 0 w 460"/>
                  <a:gd name="T55" fmla="*/ 0 h 2284"/>
                  <a:gd name="T56" fmla="*/ 0 w 460"/>
                  <a:gd name="T57" fmla="*/ 0 h 2284"/>
                  <a:gd name="T58" fmla="*/ 0 w 460"/>
                  <a:gd name="T59" fmla="*/ 0 h 2284"/>
                  <a:gd name="T60" fmla="*/ 0 w 460"/>
                  <a:gd name="T61" fmla="*/ 0 h 2284"/>
                  <a:gd name="T62" fmla="*/ 0 w 460"/>
                  <a:gd name="T63" fmla="*/ 0 h 2284"/>
                  <a:gd name="T64" fmla="*/ 0 w 460"/>
                  <a:gd name="T65" fmla="*/ 0 h 2284"/>
                  <a:gd name="T66" fmla="*/ 0 w 460"/>
                  <a:gd name="T67" fmla="*/ 0 h 2284"/>
                  <a:gd name="T68" fmla="*/ 0 w 460"/>
                  <a:gd name="T69" fmla="*/ 0 h 2284"/>
                  <a:gd name="T70" fmla="*/ 0 w 460"/>
                  <a:gd name="T71" fmla="*/ 0 h 2284"/>
                  <a:gd name="T72" fmla="*/ 0 w 460"/>
                  <a:gd name="T73" fmla="*/ 0 h 2284"/>
                  <a:gd name="T74" fmla="*/ 0 w 460"/>
                  <a:gd name="T75" fmla="*/ 0 h 2284"/>
                  <a:gd name="T76" fmla="*/ 0 w 460"/>
                  <a:gd name="T77" fmla="*/ 0 h 2284"/>
                  <a:gd name="T78" fmla="*/ 0 w 460"/>
                  <a:gd name="T79" fmla="*/ 0 h 2284"/>
                  <a:gd name="T80" fmla="*/ 0 w 460"/>
                  <a:gd name="T81" fmla="*/ 0 h 2284"/>
                  <a:gd name="T82" fmla="*/ 0 w 460"/>
                  <a:gd name="T83" fmla="*/ 0 h 2284"/>
                  <a:gd name="T84" fmla="*/ 0 w 460"/>
                  <a:gd name="T85" fmla="*/ 0 h 2284"/>
                  <a:gd name="T86" fmla="*/ 0 w 460"/>
                  <a:gd name="T87" fmla="*/ 0 h 2284"/>
                  <a:gd name="T88" fmla="*/ 0 w 460"/>
                  <a:gd name="T89" fmla="*/ 0 h 2284"/>
                  <a:gd name="T90" fmla="*/ 0 w 460"/>
                  <a:gd name="T91" fmla="*/ 0 h 2284"/>
                  <a:gd name="T92" fmla="*/ 0 w 460"/>
                  <a:gd name="T93" fmla="*/ 0 h 2284"/>
                  <a:gd name="T94" fmla="*/ 0 w 460"/>
                  <a:gd name="T95" fmla="*/ 0 h 2284"/>
                  <a:gd name="T96" fmla="*/ 0 w 460"/>
                  <a:gd name="T97" fmla="*/ 0 h 2284"/>
                  <a:gd name="T98" fmla="*/ 0 w 460"/>
                  <a:gd name="T99" fmla="*/ 0 h 2284"/>
                  <a:gd name="T100" fmla="*/ 0 w 460"/>
                  <a:gd name="T101" fmla="*/ 0 h 2284"/>
                  <a:gd name="T102" fmla="*/ 0 w 460"/>
                  <a:gd name="T103" fmla="*/ 0 h 2284"/>
                  <a:gd name="T104" fmla="*/ 0 w 460"/>
                  <a:gd name="T105" fmla="*/ 0 h 2284"/>
                  <a:gd name="T106" fmla="*/ 0 w 460"/>
                  <a:gd name="T107" fmla="*/ 0 h 2284"/>
                  <a:gd name="T108" fmla="*/ 0 w 460"/>
                  <a:gd name="T109" fmla="*/ 0 h 2284"/>
                  <a:gd name="T110" fmla="*/ 0 w 460"/>
                  <a:gd name="T111" fmla="*/ 0 h 2284"/>
                  <a:gd name="T112" fmla="*/ 0 w 460"/>
                  <a:gd name="T113" fmla="*/ 0 h 2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284"/>
                  <a:gd name="T173" fmla="*/ 460 w 460"/>
                  <a:gd name="T174" fmla="*/ 2284 h 2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284">
                    <a:moveTo>
                      <a:pt x="6" y="1765"/>
                    </a:moveTo>
                    <a:lnTo>
                      <a:pt x="6" y="1705"/>
                    </a:lnTo>
                    <a:lnTo>
                      <a:pt x="6" y="1641"/>
                    </a:lnTo>
                    <a:lnTo>
                      <a:pt x="6" y="1574"/>
                    </a:lnTo>
                    <a:lnTo>
                      <a:pt x="6" y="1504"/>
                    </a:lnTo>
                    <a:lnTo>
                      <a:pt x="6" y="1431"/>
                    </a:lnTo>
                    <a:lnTo>
                      <a:pt x="7" y="1358"/>
                    </a:lnTo>
                    <a:lnTo>
                      <a:pt x="7" y="1282"/>
                    </a:lnTo>
                    <a:lnTo>
                      <a:pt x="7" y="1206"/>
                    </a:lnTo>
                    <a:lnTo>
                      <a:pt x="8" y="1127"/>
                    </a:lnTo>
                    <a:lnTo>
                      <a:pt x="10" y="1050"/>
                    </a:lnTo>
                    <a:lnTo>
                      <a:pt x="11" y="971"/>
                    </a:lnTo>
                    <a:lnTo>
                      <a:pt x="12" y="894"/>
                    </a:lnTo>
                    <a:lnTo>
                      <a:pt x="13" y="816"/>
                    </a:lnTo>
                    <a:lnTo>
                      <a:pt x="16" y="740"/>
                    </a:lnTo>
                    <a:lnTo>
                      <a:pt x="18" y="666"/>
                    </a:lnTo>
                    <a:lnTo>
                      <a:pt x="21" y="594"/>
                    </a:lnTo>
                    <a:lnTo>
                      <a:pt x="27" y="457"/>
                    </a:lnTo>
                    <a:lnTo>
                      <a:pt x="35" y="334"/>
                    </a:lnTo>
                    <a:lnTo>
                      <a:pt x="38" y="278"/>
                    </a:lnTo>
                    <a:lnTo>
                      <a:pt x="43" y="227"/>
                    </a:lnTo>
                    <a:lnTo>
                      <a:pt x="50" y="181"/>
                    </a:lnTo>
                    <a:lnTo>
                      <a:pt x="57" y="138"/>
                    </a:lnTo>
                    <a:lnTo>
                      <a:pt x="61" y="120"/>
                    </a:lnTo>
                    <a:lnTo>
                      <a:pt x="66" y="101"/>
                    </a:lnTo>
                    <a:lnTo>
                      <a:pt x="71" y="85"/>
                    </a:lnTo>
                    <a:lnTo>
                      <a:pt x="77" y="70"/>
                    </a:lnTo>
                    <a:lnTo>
                      <a:pt x="83" y="56"/>
                    </a:lnTo>
                    <a:lnTo>
                      <a:pt x="90" y="44"/>
                    </a:lnTo>
                    <a:lnTo>
                      <a:pt x="97" y="32"/>
                    </a:lnTo>
                    <a:lnTo>
                      <a:pt x="104" y="24"/>
                    </a:lnTo>
                    <a:lnTo>
                      <a:pt x="113" y="15"/>
                    </a:lnTo>
                    <a:lnTo>
                      <a:pt x="122" y="9"/>
                    </a:lnTo>
                    <a:lnTo>
                      <a:pt x="132" y="4"/>
                    </a:lnTo>
                    <a:lnTo>
                      <a:pt x="143" y="1"/>
                    </a:lnTo>
                    <a:lnTo>
                      <a:pt x="154" y="0"/>
                    </a:lnTo>
                    <a:lnTo>
                      <a:pt x="167" y="0"/>
                    </a:lnTo>
                    <a:lnTo>
                      <a:pt x="179" y="2"/>
                    </a:lnTo>
                    <a:lnTo>
                      <a:pt x="193" y="6"/>
                    </a:lnTo>
                    <a:lnTo>
                      <a:pt x="208" y="11"/>
                    </a:lnTo>
                    <a:lnTo>
                      <a:pt x="223" y="19"/>
                    </a:lnTo>
                    <a:lnTo>
                      <a:pt x="237" y="27"/>
                    </a:lnTo>
                    <a:lnTo>
                      <a:pt x="250" y="39"/>
                    </a:lnTo>
                    <a:lnTo>
                      <a:pt x="263" y="50"/>
                    </a:lnTo>
                    <a:lnTo>
                      <a:pt x="277" y="62"/>
                    </a:lnTo>
                    <a:lnTo>
                      <a:pt x="289" y="76"/>
                    </a:lnTo>
                    <a:lnTo>
                      <a:pt x="302" y="91"/>
                    </a:lnTo>
                    <a:lnTo>
                      <a:pt x="313" y="107"/>
                    </a:lnTo>
                    <a:lnTo>
                      <a:pt x="324" y="125"/>
                    </a:lnTo>
                    <a:lnTo>
                      <a:pt x="335" y="143"/>
                    </a:lnTo>
                    <a:lnTo>
                      <a:pt x="345" y="162"/>
                    </a:lnTo>
                    <a:lnTo>
                      <a:pt x="357" y="182"/>
                    </a:lnTo>
                    <a:lnTo>
                      <a:pt x="365" y="202"/>
                    </a:lnTo>
                    <a:lnTo>
                      <a:pt x="375" y="223"/>
                    </a:lnTo>
                    <a:lnTo>
                      <a:pt x="384" y="244"/>
                    </a:lnTo>
                    <a:lnTo>
                      <a:pt x="400" y="289"/>
                    </a:lnTo>
                    <a:lnTo>
                      <a:pt x="414" y="336"/>
                    </a:lnTo>
                    <a:lnTo>
                      <a:pt x="426" y="383"/>
                    </a:lnTo>
                    <a:lnTo>
                      <a:pt x="436" y="430"/>
                    </a:lnTo>
                    <a:lnTo>
                      <a:pt x="445" y="478"/>
                    </a:lnTo>
                    <a:lnTo>
                      <a:pt x="450" y="524"/>
                    </a:lnTo>
                    <a:lnTo>
                      <a:pt x="454" y="570"/>
                    </a:lnTo>
                    <a:lnTo>
                      <a:pt x="455" y="614"/>
                    </a:lnTo>
                    <a:lnTo>
                      <a:pt x="456" y="661"/>
                    </a:lnTo>
                    <a:lnTo>
                      <a:pt x="458" y="723"/>
                    </a:lnTo>
                    <a:lnTo>
                      <a:pt x="459" y="794"/>
                    </a:lnTo>
                    <a:lnTo>
                      <a:pt x="460" y="876"/>
                    </a:lnTo>
                    <a:lnTo>
                      <a:pt x="460" y="967"/>
                    </a:lnTo>
                    <a:lnTo>
                      <a:pt x="459" y="1066"/>
                    </a:lnTo>
                    <a:lnTo>
                      <a:pt x="456" y="1173"/>
                    </a:lnTo>
                    <a:lnTo>
                      <a:pt x="453" y="1285"/>
                    </a:lnTo>
                    <a:lnTo>
                      <a:pt x="449" y="1344"/>
                    </a:lnTo>
                    <a:lnTo>
                      <a:pt x="445" y="1403"/>
                    </a:lnTo>
                    <a:lnTo>
                      <a:pt x="440" y="1464"/>
                    </a:lnTo>
                    <a:lnTo>
                      <a:pt x="435" y="1525"/>
                    </a:lnTo>
                    <a:lnTo>
                      <a:pt x="429" y="1587"/>
                    </a:lnTo>
                    <a:lnTo>
                      <a:pt x="421" y="1650"/>
                    </a:lnTo>
                    <a:lnTo>
                      <a:pt x="413" y="1714"/>
                    </a:lnTo>
                    <a:lnTo>
                      <a:pt x="403" y="1777"/>
                    </a:lnTo>
                    <a:lnTo>
                      <a:pt x="393" y="1841"/>
                    </a:lnTo>
                    <a:lnTo>
                      <a:pt x="382" y="1904"/>
                    </a:lnTo>
                    <a:lnTo>
                      <a:pt x="368" y="1968"/>
                    </a:lnTo>
                    <a:lnTo>
                      <a:pt x="354" y="2033"/>
                    </a:lnTo>
                    <a:lnTo>
                      <a:pt x="338" y="2095"/>
                    </a:lnTo>
                    <a:lnTo>
                      <a:pt x="322" y="2159"/>
                    </a:lnTo>
                    <a:lnTo>
                      <a:pt x="303" y="2222"/>
                    </a:lnTo>
                    <a:lnTo>
                      <a:pt x="283" y="2284"/>
                    </a:lnTo>
                    <a:lnTo>
                      <a:pt x="273" y="2283"/>
                    </a:lnTo>
                    <a:lnTo>
                      <a:pt x="247" y="2276"/>
                    </a:lnTo>
                    <a:lnTo>
                      <a:pt x="209" y="2268"/>
                    </a:lnTo>
                    <a:lnTo>
                      <a:pt x="164" y="2255"/>
                    </a:lnTo>
                    <a:lnTo>
                      <a:pt x="142" y="2248"/>
                    </a:lnTo>
                    <a:lnTo>
                      <a:pt x="118" y="2239"/>
                    </a:lnTo>
                    <a:lnTo>
                      <a:pt x="97" y="2228"/>
                    </a:lnTo>
                    <a:lnTo>
                      <a:pt x="76" y="2217"/>
                    </a:lnTo>
                    <a:lnTo>
                      <a:pt x="67" y="2212"/>
                    </a:lnTo>
                    <a:lnTo>
                      <a:pt x="57" y="2205"/>
                    </a:lnTo>
                    <a:lnTo>
                      <a:pt x="50" y="2198"/>
                    </a:lnTo>
                    <a:lnTo>
                      <a:pt x="42" y="2192"/>
                    </a:lnTo>
                    <a:lnTo>
                      <a:pt x="35" y="2184"/>
                    </a:lnTo>
                    <a:lnTo>
                      <a:pt x="30" y="2177"/>
                    </a:lnTo>
                    <a:lnTo>
                      <a:pt x="25" y="2168"/>
                    </a:lnTo>
                    <a:lnTo>
                      <a:pt x="21" y="2160"/>
                    </a:lnTo>
                    <a:lnTo>
                      <a:pt x="15" y="2142"/>
                    </a:lnTo>
                    <a:lnTo>
                      <a:pt x="10" y="2119"/>
                    </a:lnTo>
                    <a:lnTo>
                      <a:pt x="6" y="2093"/>
                    </a:lnTo>
                    <a:lnTo>
                      <a:pt x="3" y="2063"/>
                    </a:lnTo>
                    <a:lnTo>
                      <a:pt x="2" y="2032"/>
                    </a:lnTo>
                    <a:lnTo>
                      <a:pt x="1" y="1998"/>
                    </a:lnTo>
                    <a:lnTo>
                      <a:pt x="0" y="1964"/>
                    </a:lnTo>
                    <a:lnTo>
                      <a:pt x="0" y="1931"/>
                    </a:lnTo>
                    <a:lnTo>
                      <a:pt x="1" y="1868"/>
                    </a:lnTo>
                    <a:lnTo>
                      <a:pt x="3" y="1815"/>
                    </a:lnTo>
                    <a:lnTo>
                      <a:pt x="5" y="1778"/>
                    </a:lnTo>
                    <a:lnTo>
                      <a:pt x="6" y="1765"/>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70" name="Freeform 113">
                <a:extLst>
                  <a:ext uri="{FF2B5EF4-FFF2-40B4-BE49-F238E27FC236}">
                    <a16:creationId xmlns:a16="http://schemas.microsoft.com/office/drawing/2014/main" xmlns="" id="{EA1DBEE3-BBB7-6295-8B18-F7C7503056B9}"/>
                  </a:ext>
                </a:extLst>
              </p:cNvPr>
              <p:cNvSpPr>
                <a:spLocks/>
              </p:cNvSpPr>
              <p:nvPr/>
            </p:nvSpPr>
            <p:spPr bwMode="auto">
              <a:xfrm>
                <a:off x="3017" y="183"/>
                <a:ext cx="92" cy="457"/>
              </a:xfrm>
              <a:custGeom>
                <a:avLst/>
                <a:gdLst>
                  <a:gd name="T0" fmla="*/ 0 w 460"/>
                  <a:gd name="T1" fmla="*/ 0 h 2284"/>
                  <a:gd name="T2" fmla="*/ 0 w 460"/>
                  <a:gd name="T3" fmla="*/ 0 h 2284"/>
                  <a:gd name="T4" fmla="*/ 0 w 460"/>
                  <a:gd name="T5" fmla="*/ 0 h 2284"/>
                  <a:gd name="T6" fmla="*/ 0 w 460"/>
                  <a:gd name="T7" fmla="*/ 0 h 2284"/>
                  <a:gd name="T8" fmla="*/ 0 w 460"/>
                  <a:gd name="T9" fmla="*/ 0 h 2284"/>
                  <a:gd name="T10" fmla="*/ 0 w 460"/>
                  <a:gd name="T11" fmla="*/ 0 h 2284"/>
                  <a:gd name="T12" fmla="*/ 0 w 460"/>
                  <a:gd name="T13" fmla="*/ 0 h 2284"/>
                  <a:gd name="T14" fmla="*/ 0 w 460"/>
                  <a:gd name="T15" fmla="*/ 0 h 2284"/>
                  <a:gd name="T16" fmla="*/ 0 w 460"/>
                  <a:gd name="T17" fmla="*/ 0 h 2284"/>
                  <a:gd name="T18" fmla="*/ 0 w 460"/>
                  <a:gd name="T19" fmla="*/ 0 h 2284"/>
                  <a:gd name="T20" fmla="*/ 0 w 460"/>
                  <a:gd name="T21" fmla="*/ 0 h 2284"/>
                  <a:gd name="T22" fmla="*/ 0 w 460"/>
                  <a:gd name="T23" fmla="*/ 0 h 2284"/>
                  <a:gd name="T24" fmla="*/ 0 w 460"/>
                  <a:gd name="T25" fmla="*/ 0 h 2284"/>
                  <a:gd name="T26" fmla="*/ 0 w 460"/>
                  <a:gd name="T27" fmla="*/ 0 h 2284"/>
                  <a:gd name="T28" fmla="*/ 0 w 460"/>
                  <a:gd name="T29" fmla="*/ 0 h 2284"/>
                  <a:gd name="T30" fmla="*/ 0 w 460"/>
                  <a:gd name="T31" fmla="*/ 0 h 2284"/>
                  <a:gd name="T32" fmla="*/ 0 w 460"/>
                  <a:gd name="T33" fmla="*/ 0 h 2284"/>
                  <a:gd name="T34" fmla="*/ 0 w 460"/>
                  <a:gd name="T35" fmla="*/ 0 h 2284"/>
                  <a:gd name="T36" fmla="*/ 0 w 460"/>
                  <a:gd name="T37" fmla="*/ 0 h 2284"/>
                  <a:gd name="T38" fmla="*/ 0 w 460"/>
                  <a:gd name="T39" fmla="*/ 0 h 2284"/>
                  <a:gd name="T40" fmla="*/ 0 w 460"/>
                  <a:gd name="T41" fmla="*/ 0 h 2284"/>
                  <a:gd name="T42" fmla="*/ 0 w 460"/>
                  <a:gd name="T43" fmla="*/ 0 h 2284"/>
                  <a:gd name="T44" fmla="*/ 0 w 460"/>
                  <a:gd name="T45" fmla="*/ 0 h 2284"/>
                  <a:gd name="T46" fmla="*/ 0 w 460"/>
                  <a:gd name="T47" fmla="*/ 0 h 2284"/>
                  <a:gd name="T48" fmla="*/ 0 w 460"/>
                  <a:gd name="T49" fmla="*/ 0 h 2284"/>
                  <a:gd name="T50" fmla="*/ 0 w 460"/>
                  <a:gd name="T51" fmla="*/ 0 h 2284"/>
                  <a:gd name="T52" fmla="*/ 0 w 460"/>
                  <a:gd name="T53" fmla="*/ 0 h 2284"/>
                  <a:gd name="T54" fmla="*/ 0 w 460"/>
                  <a:gd name="T55" fmla="*/ 0 h 2284"/>
                  <a:gd name="T56" fmla="*/ 0 w 460"/>
                  <a:gd name="T57" fmla="*/ 0 h 2284"/>
                  <a:gd name="T58" fmla="*/ 0 w 460"/>
                  <a:gd name="T59" fmla="*/ 0 h 2284"/>
                  <a:gd name="T60" fmla="*/ 0 w 460"/>
                  <a:gd name="T61" fmla="*/ 0 h 2284"/>
                  <a:gd name="T62" fmla="*/ 0 w 460"/>
                  <a:gd name="T63" fmla="*/ 0 h 2284"/>
                  <a:gd name="T64" fmla="*/ 0 w 460"/>
                  <a:gd name="T65" fmla="*/ 0 h 2284"/>
                  <a:gd name="T66" fmla="*/ 0 w 460"/>
                  <a:gd name="T67" fmla="*/ 0 h 2284"/>
                  <a:gd name="T68" fmla="*/ 0 w 460"/>
                  <a:gd name="T69" fmla="*/ 0 h 2284"/>
                  <a:gd name="T70" fmla="*/ 0 w 460"/>
                  <a:gd name="T71" fmla="*/ 0 h 2284"/>
                  <a:gd name="T72" fmla="*/ 0 w 460"/>
                  <a:gd name="T73" fmla="*/ 0 h 2284"/>
                  <a:gd name="T74" fmla="*/ 0 w 460"/>
                  <a:gd name="T75" fmla="*/ 0 h 2284"/>
                  <a:gd name="T76" fmla="*/ 0 w 460"/>
                  <a:gd name="T77" fmla="*/ 0 h 2284"/>
                  <a:gd name="T78" fmla="*/ 0 w 460"/>
                  <a:gd name="T79" fmla="*/ 0 h 2284"/>
                  <a:gd name="T80" fmla="*/ 0 w 460"/>
                  <a:gd name="T81" fmla="*/ 0 h 2284"/>
                  <a:gd name="T82" fmla="*/ 0 w 460"/>
                  <a:gd name="T83" fmla="*/ 0 h 2284"/>
                  <a:gd name="T84" fmla="*/ 0 w 460"/>
                  <a:gd name="T85" fmla="*/ 0 h 2284"/>
                  <a:gd name="T86" fmla="*/ 0 w 460"/>
                  <a:gd name="T87" fmla="*/ 0 h 2284"/>
                  <a:gd name="T88" fmla="*/ 0 w 460"/>
                  <a:gd name="T89" fmla="*/ 0 h 2284"/>
                  <a:gd name="T90" fmla="*/ 0 w 460"/>
                  <a:gd name="T91" fmla="*/ 0 h 2284"/>
                  <a:gd name="T92" fmla="*/ 0 w 460"/>
                  <a:gd name="T93" fmla="*/ 0 h 2284"/>
                  <a:gd name="T94" fmla="*/ 0 w 460"/>
                  <a:gd name="T95" fmla="*/ 0 h 2284"/>
                  <a:gd name="T96" fmla="*/ 0 w 460"/>
                  <a:gd name="T97" fmla="*/ 0 h 2284"/>
                  <a:gd name="T98" fmla="*/ 0 w 460"/>
                  <a:gd name="T99" fmla="*/ 0 h 2284"/>
                  <a:gd name="T100" fmla="*/ 0 w 460"/>
                  <a:gd name="T101" fmla="*/ 0 h 2284"/>
                  <a:gd name="T102" fmla="*/ 0 w 460"/>
                  <a:gd name="T103" fmla="*/ 0 h 2284"/>
                  <a:gd name="T104" fmla="*/ 0 w 460"/>
                  <a:gd name="T105" fmla="*/ 0 h 2284"/>
                  <a:gd name="T106" fmla="*/ 0 w 460"/>
                  <a:gd name="T107" fmla="*/ 0 h 2284"/>
                  <a:gd name="T108" fmla="*/ 0 w 460"/>
                  <a:gd name="T109" fmla="*/ 0 h 2284"/>
                  <a:gd name="T110" fmla="*/ 0 w 460"/>
                  <a:gd name="T111" fmla="*/ 0 h 2284"/>
                  <a:gd name="T112" fmla="*/ 0 w 460"/>
                  <a:gd name="T113" fmla="*/ 0 h 2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284"/>
                  <a:gd name="T173" fmla="*/ 460 w 460"/>
                  <a:gd name="T174" fmla="*/ 2284 h 2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284">
                    <a:moveTo>
                      <a:pt x="6" y="1765"/>
                    </a:moveTo>
                    <a:lnTo>
                      <a:pt x="6" y="1705"/>
                    </a:lnTo>
                    <a:lnTo>
                      <a:pt x="6" y="1641"/>
                    </a:lnTo>
                    <a:lnTo>
                      <a:pt x="6" y="1574"/>
                    </a:lnTo>
                    <a:lnTo>
                      <a:pt x="6" y="1504"/>
                    </a:lnTo>
                    <a:lnTo>
                      <a:pt x="6" y="1431"/>
                    </a:lnTo>
                    <a:lnTo>
                      <a:pt x="7" y="1358"/>
                    </a:lnTo>
                    <a:lnTo>
                      <a:pt x="7" y="1282"/>
                    </a:lnTo>
                    <a:lnTo>
                      <a:pt x="7" y="1206"/>
                    </a:lnTo>
                    <a:lnTo>
                      <a:pt x="8" y="1127"/>
                    </a:lnTo>
                    <a:lnTo>
                      <a:pt x="10" y="1050"/>
                    </a:lnTo>
                    <a:lnTo>
                      <a:pt x="11" y="971"/>
                    </a:lnTo>
                    <a:lnTo>
                      <a:pt x="12" y="894"/>
                    </a:lnTo>
                    <a:lnTo>
                      <a:pt x="13" y="816"/>
                    </a:lnTo>
                    <a:lnTo>
                      <a:pt x="16" y="740"/>
                    </a:lnTo>
                    <a:lnTo>
                      <a:pt x="18" y="666"/>
                    </a:lnTo>
                    <a:lnTo>
                      <a:pt x="21" y="594"/>
                    </a:lnTo>
                    <a:lnTo>
                      <a:pt x="27" y="457"/>
                    </a:lnTo>
                    <a:lnTo>
                      <a:pt x="35" y="334"/>
                    </a:lnTo>
                    <a:lnTo>
                      <a:pt x="38" y="278"/>
                    </a:lnTo>
                    <a:lnTo>
                      <a:pt x="43" y="227"/>
                    </a:lnTo>
                    <a:lnTo>
                      <a:pt x="50" y="181"/>
                    </a:lnTo>
                    <a:lnTo>
                      <a:pt x="57" y="138"/>
                    </a:lnTo>
                    <a:lnTo>
                      <a:pt x="61" y="120"/>
                    </a:lnTo>
                    <a:lnTo>
                      <a:pt x="66" y="101"/>
                    </a:lnTo>
                    <a:lnTo>
                      <a:pt x="71" y="85"/>
                    </a:lnTo>
                    <a:lnTo>
                      <a:pt x="77" y="70"/>
                    </a:lnTo>
                    <a:lnTo>
                      <a:pt x="83" y="56"/>
                    </a:lnTo>
                    <a:lnTo>
                      <a:pt x="90" y="44"/>
                    </a:lnTo>
                    <a:lnTo>
                      <a:pt x="97" y="32"/>
                    </a:lnTo>
                    <a:lnTo>
                      <a:pt x="104" y="24"/>
                    </a:lnTo>
                    <a:lnTo>
                      <a:pt x="113" y="15"/>
                    </a:lnTo>
                    <a:lnTo>
                      <a:pt x="122" y="9"/>
                    </a:lnTo>
                    <a:lnTo>
                      <a:pt x="132" y="4"/>
                    </a:lnTo>
                    <a:lnTo>
                      <a:pt x="143" y="1"/>
                    </a:lnTo>
                    <a:lnTo>
                      <a:pt x="154" y="0"/>
                    </a:lnTo>
                    <a:lnTo>
                      <a:pt x="167" y="0"/>
                    </a:lnTo>
                    <a:lnTo>
                      <a:pt x="179" y="2"/>
                    </a:lnTo>
                    <a:lnTo>
                      <a:pt x="193" y="6"/>
                    </a:lnTo>
                    <a:lnTo>
                      <a:pt x="208" y="11"/>
                    </a:lnTo>
                    <a:lnTo>
                      <a:pt x="223" y="19"/>
                    </a:lnTo>
                    <a:lnTo>
                      <a:pt x="237" y="27"/>
                    </a:lnTo>
                    <a:lnTo>
                      <a:pt x="250" y="39"/>
                    </a:lnTo>
                    <a:lnTo>
                      <a:pt x="263" y="50"/>
                    </a:lnTo>
                    <a:lnTo>
                      <a:pt x="277" y="62"/>
                    </a:lnTo>
                    <a:lnTo>
                      <a:pt x="289" y="76"/>
                    </a:lnTo>
                    <a:lnTo>
                      <a:pt x="302" y="91"/>
                    </a:lnTo>
                    <a:lnTo>
                      <a:pt x="313" y="107"/>
                    </a:lnTo>
                    <a:lnTo>
                      <a:pt x="324" y="125"/>
                    </a:lnTo>
                    <a:lnTo>
                      <a:pt x="335" y="143"/>
                    </a:lnTo>
                    <a:lnTo>
                      <a:pt x="345" y="162"/>
                    </a:lnTo>
                    <a:lnTo>
                      <a:pt x="357" y="182"/>
                    </a:lnTo>
                    <a:lnTo>
                      <a:pt x="365" y="202"/>
                    </a:lnTo>
                    <a:lnTo>
                      <a:pt x="375" y="223"/>
                    </a:lnTo>
                    <a:lnTo>
                      <a:pt x="384" y="244"/>
                    </a:lnTo>
                    <a:lnTo>
                      <a:pt x="400" y="289"/>
                    </a:lnTo>
                    <a:lnTo>
                      <a:pt x="414" y="336"/>
                    </a:lnTo>
                    <a:lnTo>
                      <a:pt x="426" y="383"/>
                    </a:lnTo>
                    <a:lnTo>
                      <a:pt x="436" y="430"/>
                    </a:lnTo>
                    <a:lnTo>
                      <a:pt x="445" y="478"/>
                    </a:lnTo>
                    <a:lnTo>
                      <a:pt x="450" y="524"/>
                    </a:lnTo>
                    <a:lnTo>
                      <a:pt x="454" y="570"/>
                    </a:lnTo>
                    <a:lnTo>
                      <a:pt x="455" y="614"/>
                    </a:lnTo>
                    <a:lnTo>
                      <a:pt x="456" y="661"/>
                    </a:lnTo>
                    <a:lnTo>
                      <a:pt x="458" y="723"/>
                    </a:lnTo>
                    <a:lnTo>
                      <a:pt x="459" y="794"/>
                    </a:lnTo>
                    <a:lnTo>
                      <a:pt x="460" y="876"/>
                    </a:lnTo>
                    <a:lnTo>
                      <a:pt x="460" y="967"/>
                    </a:lnTo>
                    <a:lnTo>
                      <a:pt x="459" y="1066"/>
                    </a:lnTo>
                    <a:lnTo>
                      <a:pt x="456" y="1173"/>
                    </a:lnTo>
                    <a:lnTo>
                      <a:pt x="453" y="1285"/>
                    </a:lnTo>
                    <a:lnTo>
                      <a:pt x="449" y="1344"/>
                    </a:lnTo>
                    <a:lnTo>
                      <a:pt x="445" y="1403"/>
                    </a:lnTo>
                    <a:lnTo>
                      <a:pt x="440" y="1464"/>
                    </a:lnTo>
                    <a:lnTo>
                      <a:pt x="435" y="1525"/>
                    </a:lnTo>
                    <a:lnTo>
                      <a:pt x="429" y="1587"/>
                    </a:lnTo>
                    <a:lnTo>
                      <a:pt x="421" y="1650"/>
                    </a:lnTo>
                    <a:lnTo>
                      <a:pt x="413" y="1714"/>
                    </a:lnTo>
                    <a:lnTo>
                      <a:pt x="403" y="1777"/>
                    </a:lnTo>
                    <a:lnTo>
                      <a:pt x="393" y="1841"/>
                    </a:lnTo>
                    <a:lnTo>
                      <a:pt x="382" y="1904"/>
                    </a:lnTo>
                    <a:lnTo>
                      <a:pt x="368" y="1968"/>
                    </a:lnTo>
                    <a:lnTo>
                      <a:pt x="354" y="2033"/>
                    </a:lnTo>
                    <a:lnTo>
                      <a:pt x="338" y="2095"/>
                    </a:lnTo>
                    <a:lnTo>
                      <a:pt x="322" y="2159"/>
                    </a:lnTo>
                    <a:lnTo>
                      <a:pt x="303" y="2222"/>
                    </a:lnTo>
                    <a:lnTo>
                      <a:pt x="283" y="2284"/>
                    </a:lnTo>
                    <a:lnTo>
                      <a:pt x="273" y="2283"/>
                    </a:lnTo>
                    <a:lnTo>
                      <a:pt x="247" y="2276"/>
                    </a:lnTo>
                    <a:lnTo>
                      <a:pt x="209" y="2268"/>
                    </a:lnTo>
                    <a:lnTo>
                      <a:pt x="164" y="2255"/>
                    </a:lnTo>
                    <a:lnTo>
                      <a:pt x="142" y="2248"/>
                    </a:lnTo>
                    <a:lnTo>
                      <a:pt x="118" y="2239"/>
                    </a:lnTo>
                    <a:lnTo>
                      <a:pt x="97" y="2228"/>
                    </a:lnTo>
                    <a:lnTo>
                      <a:pt x="76" y="2217"/>
                    </a:lnTo>
                    <a:lnTo>
                      <a:pt x="67" y="2212"/>
                    </a:lnTo>
                    <a:lnTo>
                      <a:pt x="57" y="2205"/>
                    </a:lnTo>
                    <a:lnTo>
                      <a:pt x="50" y="2198"/>
                    </a:lnTo>
                    <a:lnTo>
                      <a:pt x="42" y="2192"/>
                    </a:lnTo>
                    <a:lnTo>
                      <a:pt x="35" y="2184"/>
                    </a:lnTo>
                    <a:lnTo>
                      <a:pt x="30" y="2177"/>
                    </a:lnTo>
                    <a:lnTo>
                      <a:pt x="25" y="2168"/>
                    </a:lnTo>
                    <a:lnTo>
                      <a:pt x="21" y="2160"/>
                    </a:lnTo>
                    <a:lnTo>
                      <a:pt x="15" y="2142"/>
                    </a:lnTo>
                    <a:lnTo>
                      <a:pt x="10" y="2119"/>
                    </a:lnTo>
                    <a:lnTo>
                      <a:pt x="6" y="2093"/>
                    </a:lnTo>
                    <a:lnTo>
                      <a:pt x="3" y="2063"/>
                    </a:lnTo>
                    <a:lnTo>
                      <a:pt x="2" y="2032"/>
                    </a:lnTo>
                    <a:lnTo>
                      <a:pt x="1" y="1998"/>
                    </a:lnTo>
                    <a:lnTo>
                      <a:pt x="0" y="1964"/>
                    </a:lnTo>
                    <a:lnTo>
                      <a:pt x="0" y="1931"/>
                    </a:lnTo>
                    <a:lnTo>
                      <a:pt x="1" y="1868"/>
                    </a:lnTo>
                    <a:lnTo>
                      <a:pt x="3" y="1815"/>
                    </a:lnTo>
                    <a:lnTo>
                      <a:pt x="5" y="1778"/>
                    </a:lnTo>
                    <a:lnTo>
                      <a:pt x="6" y="1765"/>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71" name="Freeform 114">
                <a:extLst>
                  <a:ext uri="{FF2B5EF4-FFF2-40B4-BE49-F238E27FC236}">
                    <a16:creationId xmlns:a16="http://schemas.microsoft.com/office/drawing/2014/main" xmlns="" id="{474AEEB5-62FE-7358-A263-C9822B44D1E0}"/>
                  </a:ext>
                </a:extLst>
              </p:cNvPr>
              <p:cNvSpPr>
                <a:spLocks/>
              </p:cNvSpPr>
              <p:nvPr/>
            </p:nvSpPr>
            <p:spPr bwMode="auto">
              <a:xfrm>
                <a:off x="3033" y="470"/>
                <a:ext cx="37" cy="158"/>
              </a:xfrm>
              <a:custGeom>
                <a:avLst/>
                <a:gdLst>
                  <a:gd name="T0" fmla="*/ 0 w 184"/>
                  <a:gd name="T1" fmla="*/ 0 h 791"/>
                  <a:gd name="T2" fmla="*/ 0 w 184"/>
                  <a:gd name="T3" fmla="*/ 0 h 791"/>
                  <a:gd name="T4" fmla="*/ 0 w 184"/>
                  <a:gd name="T5" fmla="*/ 0 h 791"/>
                  <a:gd name="T6" fmla="*/ 0 w 184"/>
                  <a:gd name="T7" fmla="*/ 0 h 791"/>
                  <a:gd name="T8" fmla="*/ 0 w 184"/>
                  <a:gd name="T9" fmla="*/ 0 h 791"/>
                  <a:gd name="T10" fmla="*/ 0 w 184"/>
                  <a:gd name="T11" fmla="*/ 0 h 791"/>
                  <a:gd name="T12" fmla="*/ 0 w 184"/>
                  <a:gd name="T13" fmla="*/ 0 h 791"/>
                  <a:gd name="T14" fmla="*/ 0 w 184"/>
                  <a:gd name="T15" fmla="*/ 0 h 791"/>
                  <a:gd name="T16" fmla="*/ 0 w 184"/>
                  <a:gd name="T17" fmla="*/ 0 h 791"/>
                  <a:gd name="T18" fmla="*/ 0 w 184"/>
                  <a:gd name="T19" fmla="*/ 0 h 791"/>
                  <a:gd name="T20" fmla="*/ 0 w 184"/>
                  <a:gd name="T21" fmla="*/ 0 h 791"/>
                  <a:gd name="T22" fmla="*/ 0 w 184"/>
                  <a:gd name="T23" fmla="*/ 0 h 791"/>
                  <a:gd name="T24" fmla="*/ 0 w 184"/>
                  <a:gd name="T25" fmla="*/ 0 h 791"/>
                  <a:gd name="T26" fmla="*/ 0 w 184"/>
                  <a:gd name="T27" fmla="*/ 0 h 791"/>
                  <a:gd name="T28" fmla="*/ 0 w 184"/>
                  <a:gd name="T29" fmla="*/ 0 h 791"/>
                  <a:gd name="T30" fmla="*/ 0 w 184"/>
                  <a:gd name="T31" fmla="*/ 0 h 791"/>
                  <a:gd name="T32" fmla="*/ 0 w 184"/>
                  <a:gd name="T33" fmla="*/ 0 h 791"/>
                  <a:gd name="T34" fmla="*/ 0 w 184"/>
                  <a:gd name="T35" fmla="*/ 0 h 791"/>
                  <a:gd name="T36" fmla="*/ 0 w 184"/>
                  <a:gd name="T37" fmla="*/ 0 h 791"/>
                  <a:gd name="T38" fmla="*/ 0 w 184"/>
                  <a:gd name="T39" fmla="*/ 0 h 791"/>
                  <a:gd name="T40" fmla="*/ 0 w 184"/>
                  <a:gd name="T41" fmla="*/ 0 h 791"/>
                  <a:gd name="T42" fmla="*/ 0 w 184"/>
                  <a:gd name="T43" fmla="*/ 0 h 791"/>
                  <a:gd name="T44" fmla="*/ 0 w 184"/>
                  <a:gd name="T45" fmla="*/ 0 h 791"/>
                  <a:gd name="T46" fmla="*/ 0 w 184"/>
                  <a:gd name="T47" fmla="*/ 0 h 791"/>
                  <a:gd name="T48" fmla="*/ 0 w 184"/>
                  <a:gd name="T49" fmla="*/ 0 h 791"/>
                  <a:gd name="T50" fmla="*/ 0 w 184"/>
                  <a:gd name="T51" fmla="*/ 0 h 791"/>
                  <a:gd name="T52" fmla="*/ 0 w 184"/>
                  <a:gd name="T53" fmla="*/ 0 h 791"/>
                  <a:gd name="T54" fmla="*/ 0 w 184"/>
                  <a:gd name="T55" fmla="*/ 0 h 791"/>
                  <a:gd name="T56" fmla="*/ 0 w 184"/>
                  <a:gd name="T57" fmla="*/ 0 h 791"/>
                  <a:gd name="T58" fmla="*/ 0 w 184"/>
                  <a:gd name="T59" fmla="*/ 0 h 791"/>
                  <a:gd name="T60" fmla="*/ 0 w 184"/>
                  <a:gd name="T61" fmla="*/ 0 h 791"/>
                  <a:gd name="T62" fmla="*/ 0 w 184"/>
                  <a:gd name="T63" fmla="*/ 0 h 791"/>
                  <a:gd name="T64" fmla="*/ 0 w 184"/>
                  <a:gd name="T65" fmla="*/ 0 h 791"/>
                  <a:gd name="T66" fmla="*/ 0 w 184"/>
                  <a:gd name="T67" fmla="*/ 0 h 791"/>
                  <a:gd name="T68" fmla="*/ 0 w 184"/>
                  <a:gd name="T69" fmla="*/ 0 h 791"/>
                  <a:gd name="T70" fmla="*/ 0 w 184"/>
                  <a:gd name="T71" fmla="*/ 0 h 791"/>
                  <a:gd name="T72" fmla="*/ 0 w 184"/>
                  <a:gd name="T73" fmla="*/ 0 h 791"/>
                  <a:gd name="T74" fmla="*/ 0 w 184"/>
                  <a:gd name="T75" fmla="*/ 0 h 791"/>
                  <a:gd name="T76" fmla="*/ 0 w 184"/>
                  <a:gd name="T77" fmla="*/ 0 h 791"/>
                  <a:gd name="T78" fmla="*/ 0 w 184"/>
                  <a:gd name="T79" fmla="*/ 0 h 791"/>
                  <a:gd name="T80" fmla="*/ 0 w 184"/>
                  <a:gd name="T81" fmla="*/ 0 h 791"/>
                  <a:gd name="T82" fmla="*/ 0 w 184"/>
                  <a:gd name="T83" fmla="*/ 0 h 791"/>
                  <a:gd name="T84" fmla="*/ 0 w 184"/>
                  <a:gd name="T85" fmla="*/ 0 h 791"/>
                  <a:gd name="T86" fmla="*/ 0 w 184"/>
                  <a:gd name="T87" fmla="*/ 0 h 791"/>
                  <a:gd name="T88" fmla="*/ 0 w 184"/>
                  <a:gd name="T89" fmla="*/ 0 h 791"/>
                  <a:gd name="T90" fmla="*/ 0 w 184"/>
                  <a:gd name="T91" fmla="*/ 0 h 791"/>
                  <a:gd name="T92" fmla="*/ 0 w 184"/>
                  <a:gd name="T93" fmla="*/ 0 h 791"/>
                  <a:gd name="T94" fmla="*/ 0 w 184"/>
                  <a:gd name="T95" fmla="*/ 0 h 791"/>
                  <a:gd name="T96" fmla="*/ 0 w 184"/>
                  <a:gd name="T97" fmla="*/ 0 h 791"/>
                  <a:gd name="T98" fmla="*/ 0 w 184"/>
                  <a:gd name="T99" fmla="*/ 0 h 791"/>
                  <a:gd name="T100" fmla="*/ 0 w 184"/>
                  <a:gd name="T101" fmla="*/ 0 h 791"/>
                  <a:gd name="T102" fmla="*/ 0 w 184"/>
                  <a:gd name="T103" fmla="*/ 0 h 791"/>
                  <a:gd name="T104" fmla="*/ 0 w 184"/>
                  <a:gd name="T105" fmla="*/ 0 h 7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791"/>
                  <a:gd name="T161" fmla="*/ 184 w 184"/>
                  <a:gd name="T162" fmla="*/ 791 h 7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791">
                    <a:moveTo>
                      <a:pt x="183" y="60"/>
                    </a:moveTo>
                    <a:lnTo>
                      <a:pt x="180" y="122"/>
                    </a:lnTo>
                    <a:lnTo>
                      <a:pt x="178" y="188"/>
                    </a:lnTo>
                    <a:lnTo>
                      <a:pt x="174" y="258"/>
                    </a:lnTo>
                    <a:lnTo>
                      <a:pt x="169" y="329"/>
                    </a:lnTo>
                    <a:lnTo>
                      <a:pt x="164" y="400"/>
                    </a:lnTo>
                    <a:lnTo>
                      <a:pt x="157" y="473"/>
                    </a:lnTo>
                    <a:lnTo>
                      <a:pt x="148" y="541"/>
                    </a:lnTo>
                    <a:lnTo>
                      <a:pt x="138" y="609"/>
                    </a:lnTo>
                    <a:lnTo>
                      <a:pt x="137" y="615"/>
                    </a:lnTo>
                    <a:lnTo>
                      <a:pt x="136" y="630"/>
                    </a:lnTo>
                    <a:lnTo>
                      <a:pt x="133" y="654"/>
                    </a:lnTo>
                    <a:lnTo>
                      <a:pt x="133" y="681"/>
                    </a:lnTo>
                    <a:lnTo>
                      <a:pt x="133" y="696"/>
                    </a:lnTo>
                    <a:lnTo>
                      <a:pt x="134" y="712"/>
                    </a:lnTo>
                    <a:lnTo>
                      <a:pt x="137" y="727"/>
                    </a:lnTo>
                    <a:lnTo>
                      <a:pt x="141" y="742"/>
                    </a:lnTo>
                    <a:lnTo>
                      <a:pt x="146" y="756"/>
                    </a:lnTo>
                    <a:lnTo>
                      <a:pt x="151" y="770"/>
                    </a:lnTo>
                    <a:lnTo>
                      <a:pt x="159" y="781"/>
                    </a:lnTo>
                    <a:lnTo>
                      <a:pt x="168" y="791"/>
                    </a:lnTo>
                    <a:lnTo>
                      <a:pt x="146" y="784"/>
                    </a:lnTo>
                    <a:lnTo>
                      <a:pt x="93" y="764"/>
                    </a:lnTo>
                    <a:lnTo>
                      <a:pt x="37" y="744"/>
                    </a:lnTo>
                    <a:lnTo>
                      <a:pt x="0" y="732"/>
                    </a:lnTo>
                    <a:lnTo>
                      <a:pt x="11" y="724"/>
                    </a:lnTo>
                    <a:lnTo>
                      <a:pt x="38" y="699"/>
                    </a:lnTo>
                    <a:lnTo>
                      <a:pt x="46" y="689"/>
                    </a:lnTo>
                    <a:lnTo>
                      <a:pt x="54" y="679"/>
                    </a:lnTo>
                    <a:lnTo>
                      <a:pt x="63" y="667"/>
                    </a:lnTo>
                    <a:lnTo>
                      <a:pt x="71" y="655"/>
                    </a:lnTo>
                    <a:lnTo>
                      <a:pt x="78" y="641"/>
                    </a:lnTo>
                    <a:lnTo>
                      <a:pt x="86" y="626"/>
                    </a:lnTo>
                    <a:lnTo>
                      <a:pt x="93" y="611"/>
                    </a:lnTo>
                    <a:lnTo>
                      <a:pt x="99" y="594"/>
                    </a:lnTo>
                    <a:lnTo>
                      <a:pt x="108" y="553"/>
                    </a:lnTo>
                    <a:lnTo>
                      <a:pt x="118" y="496"/>
                    </a:lnTo>
                    <a:lnTo>
                      <a:pt x="129" y="432"/>
                    </a:lnTo>
                    <a:lnTo>
                      <a:pt x="139" y="362"/>
                    </a:lnTo>
                    <a:lnTo>
                      <a:pt x="148" y="292"/>
                    </a:lnTo>
                    <a:lnTo>
                      <a:pt x="157" y="224"/>
                    </a:lnTo>
                    <a:lnTo>
                      <a:pt x="163" y="166"/>
                    </a:lnTo>
                    <a:lnTo>
                      <a:pt x="168" y="120"/>
                    </a:lnTo>
                    <a:lnTo>
                      <a:pt x="170" y="82"/>
                    </a:lnTo>
                    <a:lnTo>
                      <a:pt x="173" y="50"/>
                    </a:lnTo>
                    <a:lnTo>
                      <a:pt x="175" y="23"/>
                    </a:lnTo>
                    <a:lnTo>
                      <a:pt x="179" y="6"/>
                    </a:lnTo>
                    <a:lnTo>
                      <a:pt x="180" y="1"/>
                    </a:lnTo>
                    <a:lnTo>
                      <a:pt x="182" y="0"/>
                    </a:lnTo>
                    <a:lnTo>
                      <a:pt x="183" y="1"/>
                    </a:lnTo>
                    <a:lnTo>
                      <a:pt x="183" y="5"/>
                    </a:lnTo>
                    <a:lnTo>
                      <a:pt x="184" y="25"/>
                    </a:lnTo>
                    <a:lnTo>
                      <a:pt x="183" y="6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72" name="Freeform 115">
                <a:extLst>
                  <a:ext uri="{FF2B5EF4-FFF2-40B4-BE49-F238E27FC236}">
                    <a16:creationId xmlns:a16="http://schemas.microsoft.com/office/drawing/2014/main" xmlns="" id="{B9FA0C31-A66A-C6F7-8BC9-7F2E6886ACD5}"/>
                  </a:ext>
                </a:extLst>
              </p:cNvPr>
              <p:cNvSpPr>
                <a:spLocks/>
              </p:cNvSpPr>
              <p:nvPr/>
            </p:nvSpPr>
            <p:spPr bwMode="auto">
              <a:xfrm>
                <a:off x="3072" y="263"/>
                <a:ext cx="163" cy="413"/>
              </a:xfrm>
              <a:custGeom>
                <a:avLst/>
                <a:gdLst>
                  <a:gd name="T0" fmla="*/ 0 w 816"/>
                  <a:gd name="T1" fmla="*/ 0 h 2066"/>
                  <a:gd name="T2" fmla="*/ 0 w 816"/>
                  <a:gd name="T3" fmla="*/ 0 h 2066"/>
                  <a:gd name="T4" fmla="*/ 0 w 816"/>
                  <a:gd name="T5" fmla="*/ 0 h 2066"/>
                  <a:gd name="T6" fmla="*/ 0 w 816"/>
                  <a:gd name="T7" fmla="*/ 0 h 2066"/>
                  <a:gd name="T8" fmla="*/ 0 w 816"/>
                  <a:gd name="T9" fmla="*/ 0 h 2066"/>
                  <a:gd name="T10" fmla="*/ 0 w 816"/>
                  <a:gd name="T11" fmla="*/ 0 h 2066"/>
                  <a:gd name="T12" fmla="*/ 0 w 816"/>
                  <a:gd name="T13" fmla="*/ 0 h 2066"/>
                  <a:gd name="T14" fmla="*/ 0 w 816"/>
                  <a:gd name="T15" fmla="*/ 0 h 2066"/>
                  <a:gd name="T16" fmla="*/ 0 w 816"/>
                  <a:gd name="T17" fmla="*/ 0 h 2066"/>
                  <a:gd name="T18" fmla="*/ 0 w 816"/>
                  <a:gd name="T19" fmla="*/ 0 h 2066"/>
                  <a:gd name="T20" fmla="*/ 0 w 816"/>
                  <a:gd name="T21" fmla="*/ 0 h 2066"/>
                  <a:gd name="T22" fmla="*/ 0 w 816"/>
                  <a:gd name="T23" fmla="*/ 0 h 2066"/>
                  <a:gd name="T24" fmla="*/ 0 w 816"/>
                  <a:gd name="T25" fmla="*/ 0 h 2066"/>
                  <a:gd name="T26" fmla="*/ 0 w 816"/>
                  <a:gd name="T27" fmla="*/ 0 h 2066"/>
                  <a:gd name="T28" fmla="*/ 0 w 816"/>
                  <a:gd name="T29" fmla="*/ 0 h 2066"/>
                  <a:gd name="T30" fmla="*/ 0 w 816"/>
                  <a:gd name="T31" fmla="*/ 0 h 2066"/>
                  <a:gd name="T32" fmla="*/ 0 w 816"/>
                  <a:gd name="T33" fmla="*/ 0 h 2066"/>
                  <a:gd name="T34" fmla="*/ 0 w 816"/>
                  <a:gd name="T35" fmla="*/ 0 h 2066"/>
                  <a:gd name="T36" fmla="*/ 0 w 816"/>
                  <a:gd name="T37" fmla="*/ 0 h 2066"/>
                  <a:gd name="T38" fmla="*/ 0 w 816"/>
                  <a:gd name="T39" fmla="*/ 0 h 2066"/>
                  <a:gd name="T40" fmla="*/ 0 w 816"/>
                  <a:gd name="T41" fmla="*/ 0 h 2066"/>
                  <a:gd name="T42" fmla="*/ 0 w 816"/>
                  <a:gd name="T43" fmla="*/ 0 h 2066"/>
                  <a:gd name="T44" fmla="*/ 0 w 816"/>
                  <a:gd name="T45" fmla="*/ 0 h 2066"/>
                  <a:gd name="T46" fmla="*/ 0 w 816"/>
                  <a:gd name="T47" fmla="*/ 0 h 2066"/>
                  <a:gd name="T48" fmla="*/ 0 w 816"/>
                  <a:gd name="T49" fmla="*/ 0 h 2066"/>
                  <a:gd name="T50" fmla="*/ 0 w 816"/>
                  <a:gd name="T51" fmla="*/ 0 h 2066"/>
                  <a:gd name="T52" fmla="*/ 0 w 816"/>
                  <a:gd name="T53" fmla="*/ 0 h 2066"/>
                  <a:gd name="T54" fmla="*/ 0 w 816"/>
                  <a:gd name="T55" fmla="*/ 0 h 2066"/>
                  <a:gd name="T56" fmla="*/ 0 w 816"/>
                  <a:gd name="T57" fmla="*/ 0 h 2066"/>
                  <a:gd name="T58" fmla="*/ 0 w 816"/>
                  <a:gd name="T59" fmla="*/ 0 h 2066"/>
                  <a:gd name="T60" fmla="*/ 0 w 816"/>
                  <a:gd name="T61" fmla="*/ 0 h 2066"/>
                  <a:gd name="T62" fmla="*/ 0 w 816"/>
                  <a:gd name="T63" fmla="*/ 0 h 2066"/>
                  <a:gd name="T64" fmla="*/ 0 w 816"/>
                  <a:gd name="T65" fmla="*/ 0 h 2066"/>
                  <a:gd name="T66" fmla="*/ 0 w 816"/>
                  <a:gd name="T67" fmla="*/ 0 h 2066"/>
                  <a:gd name="T68" fmla="*/ 0 w 816"/>
                  <a:gd name="T69" fmla="*/ 0 h 2066"/>
                  <a:gd name="T70" fmla="*/ 0 w 816"/>
                  <a:gd name="T71" fmla="*/ 0 h 2066"/>
                  <a:gd name="T72" fmla="*/ 0 w 816"/>
                  <a:gd name="T73" fmla="*/ 0 h 2066"/>
                  <a:gd name="T74" fmla="*/ 0 w 816"/>
                  <a:gd name="T75" fmla="*/ 0 h 2066"/>
                  <a:gd name="T76" fmla="*/ 0 w 816"/>
                  <a:gd name="T77" fmla="*/ 0 h 2066"/>
                  <a:gd name="T78" fmla="*/ 0 w 816"/>
                  <a:gd name="T79" fmla="*/ 0 h 2066"/>
                  <a:gd name="T80" fmla="*/ 0 w 816"/>
                  <a:gd name="T81" fmla="*/ 0 h 2066"/>
                  <a:gd name="T82" fmla="*/ 0 w 816"/>
                  <a:gd name="T83" fmla="*/ 0 h 2066"/>
                  <a:gd name="T84" fmla="*/ 0 w 816"/>
                  <a:gd name="T85" fmla="*/ 0 h 2066"/>
                  <a:gd name="T86" fmla="*/ 0 w 816"/>
                  <a:gd name="T87" fmla="*/ 0 h 2066"/>
                  <a:gd name="T88" fmla="*/ 0 w 816"/>
                  <a:gd name="T89" fmla="*/ 0 h 2066"/>
                  <a:gd name="T90" fmla="*/ 0 w 816"/>
                  <a:gd name="T91" fmla="*/ 0 h 2066"/>
                  <a:gd name="T92" fmla="*/ 0 w 816"/>
                  <a:gd name="T93" fmla="*/ 0 h 2066"/>
                  <a:gd name="T94" fmla="*/ 0 w 816"/>
                  <a:gd name="T95" fmla="*/ 0 h 20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6"/>
                  <a:gd name="T145" fmla="*/ 0 h 2066"/>
                  <a:gd name="T146" fmla="*/ 816 w 816"/>
                  <a:gd name="T147" fmla="*/ 2066 h 20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6" h="2066">
                    <a:moveTo>
                      <a:pt x="0" y="1859"/>
                    </a:moveTo>
                    <a:lnTo>
                      <a:pt x="2" y="1850"/>
                    </a:lnTo>
                    <a:lnTo>
                      <a:pt x="12" y="1825"/>
                    </a:lnTo>
                    <a:lnTo>
                      <a:pt x="26" y="1785"/>
                    </a:lnTo>
                    <a:lnTo>
                      <a:pt x="46" y="1733"/>
                    </a:lnTo>
                    <a:lnTo>
                      <a:pt x="69" y="1670"/>
                    </a:lnTo>
                    <a:lnTo>
                      <a:pt x="94" y="1598"/>
                    </a:lnTo>
                    <a:lnTo>
                      <a:pt x="122" y="1519"/>
                    </a:lnTo>
                    <a:lnTo>
                      <a:pt x="152" y="1436"/>
                    </a:lnTo>
                    <a:lnTo>
                      <a:pt x="182" y="1350"/>
                    </a:lnTo>
                    <a:lnTo>
                      <a:pt x="212" y="1261"/>
                    </a:lnTo>
                    <a:lnTo>
                      <a:pt x="242" y="1174"/>
                    </a:lnTo>
                    <a:lnTo>
                      <a:pt x="271" y="1090"/>
                    </a:lnTo>
                    <a:lnTo>
                      <a:pt x="297" y="1010"/>
                    </a:lnTo>
                    <a:lnTo>
                      <a:pt x="321" y="937"/>
                    </a:lnTo>
                    <a:lnTo>
                      <a:pt x="339" y="872"/>
                    </a:lnTo>
                    <a:lnTo>
                      <a:pt x="356" y="817"/>
                    </a:lnTo>
                    <a:lnTo>
                      <a:pt x="382" y="724"/>
                    </a:lnTo>
                    <a:lnTo>
                      <a:pt x="407" y="641"/>
                    </a:lnTo>
                    <a:lnTo>
                      <a:pt x="432" y="563"/>
                    </a:lnTo>
                    <a:lnTo>
                      <a:pt x="455" y="492"/>
                    </a:lnTo>
                    <a:lnTo>
                      <a:pt x="477" y="425"/>
                    </a:lnTo>
                    <a:lnTo>
                      <a:pt x="497" y="361"/>
                    </a:lnTo>
                    <a:lnTo>
                      <a:pt x="505" y="330"/>
                    </a:lnTo>
                    <a:lnTo>
                      <a:pt x="514" y="299"/>
                    </a:lnTo>
                    <a:lnTo>
                      <a:pt x="522" y="269"/>
                    </a:lnTo>
                    <a:lnTo>
                      <a:pt x="528" y="238"/>
                    </a:lnTo>
                    <a:lnTo>
                      <a:pt x="535" y="208"/>
                    </a:lnTo>
                    <a:lnTo>
                      <a:pt x="543" y="178"/>
                    </a:lnTo>
                    <a:lnTo>
                      <a:pt x="550" y="149"/>
                    </a:lnTo>
                    <a:lnTo>
                      <a:pt x="559" y="123"/>
                    </a:lnTo>
                    <a:lnTo>
                      <a:pt x="569" y="97"/>
                    </a:lnTo>
                    <a:lnTo>
                      <a:pt x="580" y="74"/>
                    </a:lnTo>
                    <a:lnTo>
                      <a:pt x="591" y="53"/>
                    </a:lnTo>
                    <a:lnTo>
                      <a:pt x="604" y="35"/>
                    </a:lnTo>
                    <a:lnTo>
                      <a:pt x="611" y="28"/>
                    </a:lnTo>
                    <a:lnTo>
                      <a:pt x="618" y="20"/>
                    </a:lnTo>
                    <a:lnTo>
                      <a:pt x="625" y="15"/>
                    </a:lnTo>
                    <a:lnTo>
                      <a:pt x="633" y="10"/>
                    </a:lnTo>
                    <a:lnTo>
                      <a:pt x="641" y="5"/>
                    </a:lnTo>
                    <a:lnTo>
                      <a:pt x="649" y="3"/>
                    </a:lnTo>
                    <a:lnTo>
                      <a:pt x="658" y="2"/>
                    </a:lnTo>
                    <a:lnTo>
                      <a:pt x="666" y="0"/>
                    </a:lnTo>
                    <a:lnTo>
                      <a:pt x="676" y="0"/>
                    </a:lnTo>
                    <a:lnTo>
                      <a:pt x="685" y="3"/>
                    </a:lnTo>
                    <a:lnTo>
                      <a:pt x="695" y="5"/>
                    </a:lnTo>
                    <a:lnTo>
                      <a:pt x="706" y="9"/>
                    </a:lnTo>
                    <a:lnTo>
                      <a:pt x="716" y="15"/>
                    </a:lnTo>
                    <a:lnTo>
                      <a:pt x="727" y="22"/>
                    </a:lnTo>
                    <a:lnTo>
                      <a:pt x="739" y="30"/>
                    </a:lnTo>
                    <a:lnTo>
                      <a:pt x="751" y="40"/>
                    </a:lnTo>
                    <a:lnTo>
                      <a:pt x="762" y="52"/>
                    </a:lnTo>
                    <a:lnTo>
                      <a:pt x="774" y="65"/>
                    </a:lnTo>
                    <a:lnTo>
                      <a:pt x="782" y="82"/>
                    </a:lnTo>
                    <a:lnTo>
                      <a:pt x="790" y="99"/>
                    </a:lnTo>
                    <a:lnTo>
                      <a:pt x="797" y="119"/>
                    </a:lnTo>
                    <a:lnTo>
                      <a:pt x="802" y="140"/>
                    </a:lnTo>
                    <a:lnTo>
                      <a:pt x="807" y="164"/>
                    </a:lnTo>
                    <a:lnTo>
                      <a:pt x="811" y="188"/>
                    </a:lnTo>
                    <a:lnTo>
                      <a:pt x="814" y="214"/>
                    </a:lnTo>
                    <a:lnTo>
                      <a:pt x="816" y="241"/>
                    </a:lnTo>
                    <a:lnTo>
                      <a:pt x="816" y="271"/>
                    </a:lnTo>
                    <a:lnTo>
                      <a:pt x="816" y="300"/>
                    </a:lnTo>
                    <a:lnTo>
                      <a:pt x="816" y="331"/>
                    </a:lnTo>
                    <a:lnTo>
                      <a:pt x="815" y="364"/>
                    </a:lnTo>
                    <a:lnTo>
                      <a:pt x="812" y="396"/>
                    </a:lnTo>
                    <a:lnTo>
                      <a:pt x="810" y="429"/>
                    </a:lnTo>
                    <a:lnTo>
                      <a:pt x="802" y="497"/>
                    </a:lnTo>
                    <a:lnTo>
                      <a:pt x="792" y="566"/>
                    </a:lnTo>
                    <a:lnTo>
                      <a:pt x="781" y="636"/>
                    </a:lnTo>
                    <a:lnTo>
                      <a:pt x="770" y="704"/>
                    </a:lnTo>
                    <a:lnTo>
                      <a:pt x="756" y="772"/>
                    </a:lnTo>
                    <a:lnTo>
                      <a:pt x="742" y="837"/>
                    </a:lnTo>
                    <a:lnTo>
                      <a:pt x="729" y="898"/>
                    </a:lnTo>
                    <a:lnTo>
                      <a:pt x="716" y="954"/>
                    </a:lnTo>
                    <a:lnTo>
                      <a:pt x="701" y="1014"/>
                    </a:lnTo>
                    <a:lnTo>
                      <a:pt x="684" y="1079"/>
                    </a:lnTo>
                    <a:lnTo>
                      <a:pt x="663" y="1149"/>
                    </a:lnTo>
                    <a:lnTo>
                      <a:pt x="639" y="1222"/>
                    </a:lnTo>
                    <a:lnTo>
                      <a:pt x="613" y="1300"/>
                    </a:lnTo>
                    <a:lnTo>
                      <a:pt x="584" y="1380"/>
                    </a:lnTo>
                    <a:lnTo>
                      <a:pt x="554" y="1460"/>
                    </a:lnTo>
                    <a:lnTo>
                      <a:pt x="522" y="1541"/>
                    </a:lnTo>
                    <a:lnTo>
                      <a:pt x="489" y="1619"/>
                    </a:lnTo>
                    <a:lnTo>
                      <a:pt x="454" y="1698"/>
                    </a:lnTo>
                    <a:lnTo>
                      <a:pt x="418" y="1772"/>
                    </a:lnTo>
                    <a:lnTo>
                      <a:pt x="381" y="1843"/>
                    </a:lnTo>
                    <a:lnTo>
                      <a:pt x="363" y="1876"/>
                    </a:lnTo>
                    <a:lnTo>
                      <a:pt x="344" y="1909"/>
                    </a:lnTo>
                    <a:lnTo>
                      <a:pt x="326" y="1940"/>
                    </a:lnTo>
                    <a:lnTo>
                      <a:pt x="307" y="1969"/>
                    </a:lnTo>
                    <a:lnTo>
                      <a:pt x="288" y="1996"/>
                    </a:lnTo>
                    <a:lnTo>
                      <a:pt x="269" y="2021"/>
                    </a:lnTo>
                    <a:lnTo>
                      <a:pt x="251" y="2045"/>
                    </a:lnTo>
                    <a:lnTo>
                      <a:pt x="232" y="2066"/>
                    </a:lnTo>
                    <a:lnTo>
                      <a:pt x="0" y="1859"/>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73" name="Freeform 116">
                <a:extLst>
                  <a:ext uri="{FF2B5EF4-FFF2-40B4-BE49-F238E27FC236}">
                    <a16:creationId xmlns:a16="http://schemas.microsoft.com/office/drawing/2014/main" xmlns="" id="{5C4919F8-FC1E-D43F-440B-1BC38992CCEF}"/>
                  </a:ext>
                </a:extLst>
              </p:cNvPr>
              <p:cNvSpPr>
                <a:spLocks/>
              </p:cNvSpPr>
              <p:nvPr/>
            </p:nvSpPr>
            <p:spPr bwMode="auto">
              <a:xfrm>
                <a:off x="3072" y="263"/>
                <a:ext cx="163" cy="413"/>
              </a:xfrm>
              <a:custGeom>
                <a:avLst/>
                <a:gdLst>
                  <a:gd name="T0" fmla="*/ 0 w 816"/>
                  <a:gd name="T1" fmla="*/ 0 h 2066"/>
                  <a:gd name="T2" fmla="*/ 0 w 816"/>
                  <a:gd name="T3" fmla="*/ 0 h 2066"/>
                  <a:gd name="T4" fmla="*/ 0 w 816"/>
                  <a:gd name="T5" fmla="*/ 0 h 2066"/>
                  <a:gd name="T6" fmla="*/ 0 w 816"/>
                  <a:gd name="T7" fmla="*/ 0 h 2066"/>
                  <a:gd name="T8" fmla="*/ 0 w 816"/>
                  <a:gd name="T9" fmla="*/ 0 h 2066"/>
                  <a:gd name="T10" fmla="*/ 0 w 816"/>
                  <a:gd name="T11" fmla="*/ 0 h 2066"/>
                  <a:gd name="T12" fmla="*/ 0 w 816"/>
                  <a:gd name="T13" fmla="*/ 0 h 2066"/>
                  <a:gd name="T14" fmla="*/ 0 w 816"/>
                  <a:gd name="T15" fmla="*/ 0 h 2066"/>
                  <a:gd name="T16" fmla="*/ 0 w 816"/>
                  <a:gd name="T17" fmla="*/ 0 h 2066"/>
                  <a:gd name="T18" fmla="*/ 0 w 816"/>
                  <a:gd name="T19" fmla="*/ 0 h 2066"/>
                  <a:gd name="T20" fmla="*/ 0 w 816"/>
                  <a:gd name="T21" fmla="*/ 0 h 2066"/>
                  <a:gd name="T22" fmla="*/ 0 w 816"/>
                  <a:gd name="T23" fmla="*/ 0 h 2066"/>
                  <a:gd name="T24" fmla="*/ 0 w 816"/>
                  <a:gd name="T25" fmla="*/ 0 h 2066"/>
                  <a:gd name="T26" fmla="*/ 0 w 816"/>
                  <a:gd name="T27" fmla="*/ 0 h 2066"/>
                  <a:gd name="T28" fmla="*/ 0 w 816"/>
                  <a:gd name="T29" fmla="*/ 0 h 2066"/>
                  <a:gd name="T30" fmla="*/ 0 w 816"/>
                  <a:gd name="T31" fmla="*/ 0 h 2066"/>
                  <a:gd name="T32" fmla="*/ 0 w 816"/>
                  <a:gd name="T33" fmla="*/ 0 h 2066"/>
                  <a:gd name="T34" fmla="*/ 0 w 816"/>
                  <a:gd name="T35" fmla="*/ 0 h 2066"/>
                  <a:gd name="T36" fmla="*/ 0 w 816"/>
                  <a:gd name="T37" fmla="*/ 0 h 2066"/>
                  <a:gd name="T38" fmla="*/ 0 w 816"/>
                  <a:gd name="T39" fmla="*/ 0 h 2066"/>
                  <a:gd name="T40" fmla="*/ 0 w 816"/>
                  <a:gd name="T41" fmla="*/ 0 h 2066"/>
                  <a:gd name="T42" fmla="*/ 0 w 816"/>
                  <a:gd name="T43" fmla="*/ 0 h 2066"/>
                  <a:gd name="T44" fmla="*/ 0 w 816"/>
                  <a:gd name="T45" fmla="*/ 0 h 2066"/>
                  <a:gd name="T46" fmla="*/ 0 w 816"/>
                  <a:gd name="T47" fmla="*/ 0 h 2066"/>
                  <a:gd name="T48" fmla="*/ 0 w 816"/>
                  <a:gd name="T49" fmla="*/ 0 h 2066"/>
                  <a:gd name="T50" fmla="*/ 0 w 816"/>
                  <a:gd name="T51" fmla="*/ 0 h 2066"/>
                  <a:gd name="T52" fmla="*/ 0 w 816"/>
                  <a:gd name="T53" fmla="*/ 0 h 2066"/>
                  <a:gd name="T54" fmla="*/ 0 w 816"/>
                  <a:gd name="T55" fmla="*/ 0 h 2066"/>
                  <a:gd name="T56" fmla="*/ 0 w 816"/>
                  <a:gd name="T57" fmla="*/ 0 h 2066"/>
                  <a:gd name="T58" fmla="*/ 0 w 816"/>
                  <a:gd name="T59" fmla="*/ 0 h 2066"/>
                  <a:gd name="T60" fmla="*/ 0 w 816"/>
                  <a:gd name="T61" fmla="*/ 0 h 2066"/>
                  <a:gd name="T62" fmla="*/ 0 w 816"/>
                  <a:gd name="T63" fmla="*/ 0 h 2066"/>
                  <a:gd name="T64" fmla="*/ 0 w 816"/>
                  <a:gd name="T65" fmla="*/ 0 h 2066"/>
                  <a:gd name="T66" fmla="*/ 0 w 816"/>
                  <a:gd name="T67" fmla="*/ 0 h 2066"/>
                  <a:gd name="T68" fmla="*/ 0 w 816"/>
                  <a:gd name="T69" fmla="*/ 0 h 2066"/>
                  <a:gd name="T70" fmla="*/ 0 w 816"/>
                  <a:gd name="T71" fmla="*/ 0 h 2066"/>
                  <a:gd name="T72" fmla="*/ 0 w 816"/>
                  <a:gd name="T73" fmla="*/ 0 h 2066"/>
                  <a:gd name="T74" fmla="*/ 0 w 816"/>
                  <a:gd name="T75" fmla="*/ 0 h 2066"/>
                  <a:gd name="T76" fmla="*/ 0 w 816"/>
                  <a:gd name="T77" fmla="*/ 0 h 2066"/>
                  <a:gd name="T78" fmla="*/ 0 w 816"/>
                  <a:gd name="T79" fmla="*/ 0 h 2066"/>
                  <a:gd name="T80" fmla="*/ 0 w 816"/>
                  <a:gd name="T81" fmla="*/ 0 h 2066"/>
                  <a:gd name="T82" fmla="*/ 0 w 816"/>
                  <a:gd name="T83" fmla="*/ 0 h 2066"/>
                  <a:gd name="T84" fmla="*/ 0 w 816"/>
                  <a:gd name="T85" fmla="*/ 0 h 2066"/>
                  <a:gd name="T86" fmla="*/ 0 w 816"/>
                  <a:gd name="T87" fmla="*/ 0 h 2066"/>
                  <a:gd name="T88" fmla="*/ 0 w 816"/>
                  <a:gd name="T89" fmla="*/ 0 h 2066"/>
                  <a:gd name="T90" fmla="*/ 0 w 816"/>
                  <a:gd name="T91" fmla="*/ 0 h 2066"/>
                  <a:gd name="T92" fmla="*/ 0 w 816"/>
                  <a:gd name="T93" fmla="*/ 0 h 2066"/>
                  <a:gd name="T94" fmla="*/ 0 w 816"/>
                  <a:gd name="T95" fmla="*/ 0 h 20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6"/>
                  <a:gd name="T145" fmla="*/ 0 h 2066"/>
                  <a:gd name="T146" fmla="*/ 816 w 816"/>
                  <a:gd name="T147" fmla="*/ 2066 h 20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6" h="2066">
                    <a:moveTo>
                      <a:pt x="0" y="1859"/>
                    </a:moveTo>
                    <a:lnTo>
                      <a:pt x="2" y="1850"/>
                    </a:lnTo>
                    <a:lnTo>
                      <a:pt x="12" y="1825"/>
                    </a:lnTo>
                    <a:lnTo>
                      <a:pt x="26" y="1785"/>
                    </a:lnTo>
                    <a:lnTo>
                      <a:pt x="46" y="1733"/>
                    </a:lnTo>
                    <a:lnTo>
                      <a:pt x="69" y="1670"/>
                    </a:lnTo>
                    <a:lnTo>
                      <a:pt x="94" y="1598"/>
                    </a:lnTo>
                    <a:lnTo>
                      <a:pt x="122" y="1519"/>
                    </a:lnTo>
                    <a:lnTo>
                      <a:pt x="152" y="1436"/>
                    </a:lnTo>
                    <a:lnTo>
                      <a:pt x="182" y="1350"/>
                    </a:lnTo>
                    <a:lnTo>
                      <a:pt x="212" y="1261"/>
                    </a:lnTo>
                    <a:lnTo>
                      <a:pt x="242" y="1174"/>
                    </a:lnTo>
                    <a:lnTo>
                      <a:pt x="271" y="1090"/>
                    </a:lnTo>
                    <a:lnTo>
                      <a:pt x="297" y="1010"/>
                    </a:lnTo>
                    <a:lnTo>
                      <a:pt x="321" y="937"/>
                    </a:lnTo>
                    <a:lnTo>
                      <a:pt x="339" y="872"/>
                    </a:lnTo>
                    <a:lnTo>
                      <a:pt x="356" y="817"/>
                    </a:lnTo>
                    <a:lnTo>
                      <a:pt x="382" y="724"/>
                    </a:lnTo>
                    <a:lnTo>
                      <a:pt x="407" y="641"/>
                    </a:lnTo>
                    <a:lnTo>
                      <a:pt x="432" y="563"/>
                    </a:lnTo>
                    <a:lnTo>
                      <a:pt x="455" y="492"/>
                    </a:lnTo>
                    <a:lnTo>
                      <a:pt x="477" y="425"/>
                    </a:lnTo>
                    <a:lnTo>
                      <a:pt x="497" y="361"/>
                    </a:lnTo>
                    <a:lnTo>
                      <a:pt x="505" y="330"/>
                    </a:lnTo>
                    <a:lnTo>
                      <a:pt x="514" y="299"/>
                    </a:lnTo>
                    <a:lnTo>
                      <a:pt x="522" y="269"/>
                    </a:lnTo>
                    <a:lnTo>
                      <a:pt x="528" y="238"/>
                    </a:lnTo>
                    <a:lnTo>
                      <a:pt x="535" y="208"/>
                    </a:lnTo>
                    <a:lnTo>
                      <a:pt x="543" y="178"/>
                    </a:lnTo>
                    <a:lnTo>
                      <a:pt x="550" y="149"/>
                    </a:lnTo>
                    <a:lnTo>
                      <a:pt x="559" y="123"/>
                    </a:lnTo>
                    <a:lnTo>
                      <a:pt x="569" y="97"/>
                    </a:lnTo>
                    <a:lnTo>
                      <a:pt x="580" y="74"/>
                    </a:lnTo>
                    <a:lnTo>
                      <a:pt x="591" y="53"/>
                    </a:lnTo>
                    <a:lnTo>
                      <a:pt x="604" y="35"/>
                    </a:lnTo>
                    <a:lnTo>
                      <a:pt x="611" y="28"/>
                    </a:lnTo>
                    <a:lnTo>
                      <a:pt x="618" y="20"/>
                    </a:lnTo>
                    <a:lnTo>
                      <a:pt x="625" y="15"/>
                    </a:lnTo>
                    <a:lnTo>
                      <a:pt x="633" y="10"/>
                    </a:lnTo>
                    <a:lnTo>
                      <a:pt x="641" y="5"/>
                    </a:lnTo>
                    <a:lnTo>
                      <a:pt x="649" y="3"/>
                    </a:lnTo>
                    <a:lnTo>
                      <a:pt x="658" y="2"/>
                    </a:lnTo>
                    <a:lnTo>
                      <a:pt x="666" y="0"/>
                    </a:lnTo>
                    <a:lnTo>
                      <a:pt x="676" y="0"/>
                    </a:lnTo>
                    <a:lnTo>
                      <a:pt x="685" y="3"/>
                    </a:lnTo>
                    <a:lnTo>
                      <a:pt x="695" y="5"/>
                    </a:lnTo>
                    <a:lnTo>
                      <a:pt x="706" y="9"/>
                    </a:lnTo>
                    <a:lnTo>
                      <a:pt x="716" y="15"/>
                    </a:lnTo>
                    <a:lnTo>
                      <a:pt x="727" y="22"/>
                    </a:lnTo>
                    <a:lnTo>
                      <a:pt x="739" y="30"/>
                    </a:lnTo>
                    <a:lnTo>
                      <a:pt x="751" y="40"/>
                    </a:lnTo>
                    <a:lnTo>
                      <a:pt x="762" y="52"/>
                    </a:lnTo>
                    <a:lnTo>
                      <a:pt x="774" y="65"/>
                    </a:lnTo>
                    <a:lnTo>
                      <a:pt x="782" y="82"/>
                    </a:lnTo>
                    <a:lnTo>
                      <a:pt x="790" y="99"/>
                    </a:lnTo>
                    <a:lnTo>
                      <a:pt x="797" y="119"/>
                    </a:lnTo>
                    <a:lnTo>
                      <a:pt x="802" y="140"/>
                    </a:lnTo>
                    <a:lnTo>
                      <a:pt x="807" y="164"/>
                    </a:lnTo>
                    <a:lnTo>
                      <a:pt x="811" y="188"/>
                    </a:lnTo>
                    <a:lnTo>
                      <a:pt x="814" y="214"/>
                    </a:lnTo>
                    <a:lnTo>
                      <a:pt x="816" y="241"/>
                    </a:lnTo>
                    <a:lnTo>
                      <a:pt x="816" y="271"/>
                    </a:lnTo>
                    <a:lnTo>
                      <a:pt x="816" y="300"/>
                    </a:lnTo>
                    <a:lnTo>
                      <a:pt x="816" y="331"/>
                    </a:lnTo>
                    <a:lnTo>
                      <a:pt x="815" y="364"/>
                    </a:lnTo>
                    <a:lnTo>
                      <a:pt x="812" y="396"/>
                    </a:lnTo>
                    <a:lnTo>
                      <a:pt x="810" y="429"/>
                    </a:lnTo>
                    <a:lnTo>
                      <a:pt x="802" y="497"/>
                    </a:lnTo>
                    <a:lnTo>
                      <a:pt x="792" y="566"/>
                    </a:lnTo>
                    <a:lnTo>
                      <a:pt x="781" y="636"/>
                    </a:lnTo>
                    <a:lnTo>
                      <a:pt x="770" y="704"/>
                    </a:lnTo>
                    <a:lnTo>
                      <a:pt x="756" y="772"/>
                    </a:lnTo>
                    <a:lnTo>
                      <a:pt x="742" y="837"/>
                    </a:lnTo>
                    <a:lnTo>
                      <a:pt x="729" y="898"/>
                    </a:lnTo>
                    <a:lnTo>
                      <a:pt x="716" y="954"/>
                    </a:lnTo>
                    <a:lnTo>
                      <a:pt x="701" y="1014"/>
                    </a:lnTo>
                    <a:lnTo>
                      <a:pt x="684" y="1079"/>
                    </a:lnTo>
                    <a:lnTo>
                      <a:pt x="663" y="1149"/>
                    </a:lnTo>
                    <a:lnTo>
                      <a:pt x="639" y="1222"/>
                    </a:lnTo>
                    <a:lnTo>
                      <a:pt x="613" y="1300"/>
                    </a:lnTo>
                    <a:lnTo>
                      <a:pt x="584" y="1380"/>
                    </a:lnTo>
                    <a:lnTo>
                      <a:pt x="554" y="1460"/>
                    </a:lnTo>
                    <a:lnTo>
                      <a:pt x="522" y="1541"/>
                    </a:lnTo>
                    <a:lnTo>
                      <a:pt x="489" y="1619"/>
                    </a:lnTo>
                    <a:lnTo>
                      <a:pt x="454" y="1698"/>
                    </a:lnTo>
                    <a:lnTo>
                      <a:pt x="418" y="1772"/>
                    </a:lnTo>
                    <a:lnTo>
                      <a:pt x="381" y="1843"/>
                    </a:lnTo>
                    <a:lnTo>
                      <a:pt x="363" y="1876"/>
                    </a:lnTo>
                    <a:lnTo>
                      <a:pt x="344" y="1909"/>
                    </a:lnTo>
                    <a:lnTo>
                      <a:pt x="326" y="1940"/>
                    </a:lnTo>
                    <a:lnTo>
                      <a:pt x="307" y="1969"/>
                    </a:lnTo>
                    <a:lnTo>
                      <a:pt x="288" y="1996"/>
                    </a:lnTo>
                    <a:lnTo>
                      <a:pt x="269" y="2021"/>
                    </a:lnTo>
                    <a:lnTo>
                      <a:pt x="251" y="2045"/>
                    </a:lnTo>
                    <a:lnTo>
                      <a:pt x="232" y="2066"/>
                    </a:lnTo>
                    <a:lnTo>
                      <a:pt x="0" y="1859"/>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74" name="Freeform 117">
                <a:extLst>
                  <a:ext uri="{FF2B5EF4-FFF2-40B4-BE49-F238E27FC236}">
                    <a16:creationId xmlns:a16="http://schemas.microsoft.com/office/drawing/2014/main" xmlns="" id="{9095D511-6FB3-CD0F-AA1C-1602E08A390C}"/>
                  </a:ext>
                </a:extLst>
              </p:cNvPr>
              <p:cNvSpPr>
                <a:spLocks/>
              </p:cNvSpPr>
              <p:nvPr/>
            </p:nvSpPr>
            <p:spPr bwMode="auto">
              <a:xfrm>
                <a:off x="3084" y="502"/>
                <a:ext cx="77" cy="164"/>
              </a:xfrm>
              <a:custGeom>
                <a:avLst/>
                <a:gdLst>
                  <a:gd name="T0" fmla="*/ 0 w 386"/>
                  <a:gd name="T1" fmla="*/ 0 h 823"/>
                  <a:gd name="T2" fmla="*/ 0 w 386"/>
                  <a:gd name="T3" fmla="*/ 0 h 823"/>
                  <a:gd name="T4" fmla="*/ 0 w 386"/>
                  <a:gd name="T5" fmla="*/ 0 h 823"/>
                  <a:gd name="T6" fmla="*/ 0 w 386"/>
                  <a:gd name="T7" fmla="*/ 0 h 823"/>
                  <a:gd name="T8" fmla="*/ 0 w 386"/>
                  <a:gd name="T9" fmla="*/ 0 h 823"/>
                  <a:gd name="T10" fmla="*/ 0 w 386"/>
                  <a:gd name="T11" fmla="*/ 0 h 823"/>
                  <a:gd name="T12" fmla="*/ 0 w 386"/>
                  <a:gd name="T13" fmla="*/ 0 h 823"/>
                  <a:gd name="T14" fmla="*/ 0 w 386"/>
                  <a:gd name="T15" fmla="*/ 0 h 823"/>
                  <a:gd name="T16" fmla="*/ 0 w 386"/>
                  <a:gd name="T17" fmla="*/ 0 h 823"/>
                  <a:gd name="T18" fmla="*/ 0 w 386"/>
                  <a:gd name="T19" fmla="*/ 0 h 823"/>
                  <a:gd name="T20" fmla="*/ 0 w 386"/>
                  <a:gd name="T21" fmla="*/ 0 h 823"/>
                  <a:gd name="T22" fmla="*/ 0 w 386"/>
                  <a:gd name="T23" fmla="*/ 0 h 823"/>
                  <a:gd name="T24" fmla="*/ 0 w 386"/>
                  <a:gd name="T25" fmla="*/ 0 h 823"/>
                  <a:gd name="T26" fmla="*/ 0 w 386"/>
                  <a:gd name="T27" fmla="*/ 0 h 823"/>
                  <a:gd name="T28" fmla="*/ 0 w 386"/>
                  <a:gd name="T29" fmla="*/ 0 h 823"/>
                  <a:gd name="T30" fmla="*/ 0 w 386"/>
                  <a:gd name="T31" fmla="*/ 0 h 823"/>
                  <a:gd name="T32" fmla="*/ 0 w 386"/>
                  <a:gd name="T33" fmla="*/ 0 h 823"/>
                  <a:gd name="T34" fmla="*/ 0 w 386"/>
                  <a:gd name="T35" fmla="*/ 0 h 823"/>
                  <a:gd name="T36" fmla="*/ 0 w 386"/>
                  <a:gd name="T37" fmla="*/ 0 h 823"/>
                  <a:gd name="T38" fmla="*/ 0 w 386"/>
                  <a:gd name="T39" fmla="*/ 0 h 823"/>
                  <a:gd name="T40" fmla="*/ 0 w 386"/>
                  <a:gd name="T41" fmla="*/ 0 h 823"/>
                  <a:gd name="T42" fmla="*/ 0 w 386"/>
                  <a:gd name="T43" fmla="*/ 0 h 823"/>
                  <a:gd name="T44" fmla="*/ 0 w 386"/>
                  <a:gd name="T45" fmla="*/ 0 h 823"/>
                  <a:gd name="T46" fmla="*/ 0 w 386"/>
                  <a:gd name="T47" fmla="*/ 0 h 823"/>
                  <a:gd name="T48" fmla="*/ 0 w 386"/>
                  <a:gd name="T49" fmla="*/ 0 h 823"/>
                  <a:gd name="T50" fmla="*/ 0 w 386"/>
                  <a:gd name="T51" fmla="*/ 0 h 823"/>
                  <a:gd name="T52" fmla="*/ 0 w 386"/>
                  <a:gd name="T53" fmla="*/ 0 h 823"/>
                  <a:gd name="T54" fmla="*/ 0 w 386"/>
                  <a:gd name="T55" fmla="*/ 0 h 823"/>
                  <a:gd name="T56" fmla="*/ 0 w 386"/>
                  <a:gd name="T57" fmla="*/ 0 h 823"/>
                  <a:gd name="T58" fmla="*/ 0 w 386"/>
                  <a:gd name="T59" fmla="*/ 0 h 823"/>
                  <a:gd name="T60" fmla="*/ 0 w 386"/>
                  <a:gd name="T61" fmla="*/ 0 h 823"/>
                  <a:gd name="T62" fmla="*/ 0 w 386"/>
                  <a:gd name="T63" fmla="*/ 0 h 823"/>
                  <a:gd name="T64" fmla="*/ 0 w 386"/>
                  <a:gd name="T65" fmla="*/ 0 h 823"/>
                  <a:gd name="T66" fmla="*/ 0 w 386"/>
                  <a:gd name="T67" fmla="*/ 0 h 823"/>
                  <a:gd name="T68" fmla="*/ 0 w 386"/>
                  <a:gd name="T69" fmla="*/ 0 h 823"/>
                  <a:gd name="T70" fmla="*/ 0 w 386"/>
                  <a:gd name="T71" fmla="*/ 0 h 823"/>
                  <a:gd name="T72" fmla="*/ 0 w 386"/>
                  <a:gd name="T73" fmla="*/ 0 h 823"/>
                  <a:gd name="T74" fmla="*/ 0 w 386"/>
                  <a:gd name="T75" fmla="*/ 0 h 823"/>
                  <a:gd name="T76" fmla="*/ 0 w 386"/>
                  <a:gd name="T77" fmla="*/ 0 h 823"/>
                  <a:gd name="T78" fmla="*/ 0 w 386"/>
                  <a:gd name="T79" fmla="*/ 0 h 823"/>
                  <a:gd name="T80" fmla="*/ 0 w 386"/>
                  <a:gd name="T81" fmla="*/ 0 h 823"/>
                  <a:gd name="T82" fmla="*/ 0 w 386"/>
                  <a:gd name="T83" fmla="*/ 0 h 823"/>
                  <a:gd name="T84" fmla="*/ 0 w 386"/>
                  <a:gd name="T85" fmla="*/ 0 h 823"/>
                  <a:gd name="T86" fmla="*/ 0 w 386"/>
                  <a:gd name="T87" fmla="*/ 0 h 823"/>
                  <a:gd name="T88" fmla="*/ 0 w 386"/>
                  <a:gd name="T89" fmla="*/ 0 h 823"/>
                  <a:gd name="T90" fmla="*/ 0 w 386"/>
                  <a:gd name="T91" fmla="*/ 0 h 823"/>
                  <a:gd name="T92" fmla="*/ 0 w 386"/>
                  <a:gd name="T93" fmla="*/ 0 h 823"/>
                  <a:gd name="T94" fmla="*/ 0 w 386"/>
                  <a:gd name="T95" fmla="*/ 0 h 823"/>
                  <a:gd name="T96" fmla="*/ 0 w 386"/>
                  <a:gd name="T97" fmla="*/ 0 h 823"/>
                  <a:gd name="T98" fmla="*/ 0 w 386"/>
                  <a:gd name="T99" fmla="*/ 0 h 823"/>
                  <a:gd name="T100" fmla="*/ 0 w 386"/>
                  <a:gd name="T101" fmla="*/ 0 h 823"/>
                  <a:gd name="T102" fmla="*/ 0 w 386"/>
                  <a:gd name="T103" fmla="*/ 0 h 823"/>
                  <a:gd name="T104" fmla="*/ 0 w 386"/>
                  <a:gd name="T105" fmla="*/ 0 h 823"/>
                  <a:gd name="T106" fmla="*/ 0 w 386"/>
                  <a:gd name="T107" fmla="*/ 0 h 823"/>
                  <a:gd name="T108" fmla="*/ 0 w 386"/>
                  <a:gd name="T109" fmla="*/ 0 h 823"/>
                  <a:gd name="T110" fmla="*/ 0 w 386"/>
                  <a:gd name="T111" fmla="*/ 0 h 823"/>
                  <a:gd name="T112" fmla="*/ 0 w 386"/>
                  <a:gd name="T113" fmla="*/ 0 h 823"/>
                  <a:gd name="T114" fmla="*/ 0 w 386"/>
                  <a:gd name="T115" fmla="*/ 0 h 823"/>
                  <a:gd name="T116" fmla="*/ 0 w 386"/>
                  <a:gd name="T117" fmla="*/ 0 h 823"/>
                  <a:gd name="T118" fmla="*/ 0 w 386"/>
                  <a:gd name="T119" fmla="*/ 0 h 823"/>
                  <a:gd name="T120" fmla="*/ 0 w 386"/>
                  <a:gd name="T121" fmla="*/ 0 h 823"/>
                  <a:gd name="T122" fmla="*/ 0 w 386"/>
                  <a:gd name="T123" fmla="*/ 0 h 823"/>
                  <a:gd name="T124" fmla="*/ 0 w 386"/>
                  <a:gd name="T125" fmla="*/ 0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6"/>
                  <a:gd name="T190" fmla="*/ 0 h 823"/>
                  <a:gd name="T191" fmla="*/ 386 w 386"/>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6" h="823">
                    <a:moveTo>
                      <a:pt x="165" y="823"/>
                    </a:moveTo>
                    <a:lnTo>
                      <a:pt x="165" y="817"/>
                    </a:lnTo>
                    <a:lnTo>
                      <a:pt x="165" y="800"/>
                    </a:lnTo>
                    <a:lnTo>
                      <a:pt x="166" y="772"/>
                    </a:lnTo>
                    <a:lnTo>
                      <a:pt x="169" y="735"/>
                    </a:lnTo>
                    <a:lnTo>
                      <a:pt x="173" y="712"/>
                    </a:lnTo>
                    <a:lnTo>
                      <a:pt x="176" y="687"/>
                    </a:lnTo>
                    <a:lnTo>
                      <a:pt x="181" y="660"/>
                    </a:lnTo>
                    <a:lnTo>
                      <a:pt x="188" y="631"/>
                    </a:lnTo>
                    <a:lnTo>
                      <a:pt x="196" y="600"/>
                    </a:lnTo>
                    <a:lnTo>
                      <a:pt x="205" y="568"/>
                    </a:lnTo>
                    <a:lnTo>
                      <a:pt x="216" y="534"/>
                    </a:lnTo>
                    <a:lnTo>
                      <a:pt x="229" y="496"/>
                    </a:lnTo>
                    <a:lnTo>
                      <a:pt x="264" y="402"/>
                    </a:lnTo>
                    <a:lnTo>
                      <a:pt x="297" y="301"/>
                    </a:lnTo>
                    <a:lnTo>
                      <a:pt x="329" y="203"/>
                    </a:lnTo>
                    <a:lnTo>
                      <a:pt x="356" y="117"/>
                    </a:lnTo>
                    <a:lnTo>
                      <a:pt x="376" y="50"/>
                    </a:lnTo>
                    <a:lnTo>
                      <a:pt x="386" y="8"/>
                    </a:lnTo>
                    <a:lnTo>
                      <a:pt x="386" y="3"/>
                    </a:lnTo>
                    <a:lnTo>
                      <a:pt x="386" y="1"/>
                    </a:lnTo>
                    <a:lnTo>
                      <a:pt x="386" y="0"/>
                    </a:lnTo>
                    <a:lnTo>
                      <a:pt x="383" y="2"/>
                    </a:lnTo>
                    <a:lnTo>
                      <a:pt x="377" y="13"/>
                    </a:lnTo>
                    <a:lnTo>
                      <a:pt x="367" y="37"/>
                    </a:lnTo>
                    <a:lnTo>
                      <a:pt x="345" y="98"/>
                    </a:lnTo>
                    <a:lnTo>
                      <a:pt x="320" y="166"/>
                    </a:lnTo>
                    <a:lnTo>
                      <a:pt x="294" y="237"/>
                    </a:lnTo>
                    <a:lnTo>
                      <a:pt x="267" y="308"/>
                    </a:lnTo>
                    <a:lnTo>
                      <a:pt x="240" y="377"/>
                    </a:lnTo>
                    <a:lnTo>
                      <a:pt x="214" y="440"/>
                    </a:lnTo>
                    <a:lnTo>
                      <a:pt x="200" y="469"/>
                    </a:lnTo>
                    <a:lnTo>
                      <a:pt x="186" y="496"/>
                    </a:lnTo>
                    <a:lnTo>
                      <a:pt x="173" y="520"/>
                    </a:lnTo>
                    <a:lnTo>
                      <a:pt x="160" y="541"/>
                    </a:lnTo>
                    <a:lnTo>
                      <a:pt x="146" y="560"/>
                    </a:lnTo>
                    <a:lnTo>
                      <a:pt x="133" y="576"/>
                    </a:lnTo>
                    <a:lnTo>
                      <a:pt x="119" y="590"/>
                    </a:lnTo>
                    <a:lnTo>
                      <a:pt x="106" y="601"/>
                    </a:lnTo>
                    <a:lnTo>
                      <a:pt x="94" y="613"/>
                    </a:lnTo>
                    <a:lnTo>
                      <a:pt x="81" y="621"/>
                    </a:lnTo>
                    <a:lnTo>
                      <a:pt x="70" y="629"/>
                    </a:lnTo>
                    <a:lnTo>
                      <a:pt x="59" y="635"/>
                    </a:lnTo>
                    <a:lnTo>
                      <a:pt x="39" y="646"/>
                    </a:lnTo>
                    <a:lnTo>
                      <a:pt x="23" y="654"/>
                    </a:lnTo>
                    <a:lnTo>
                      <a:pt x="15" y="657"/>
                    </a:lnTo>
                    <a:lnTo>
                      <a:pt x="10" y="661"/>
                    </a:lnTo>
                    <a:lnTo>
                      <a:pt x="5" y="666"/>
                    </a:lnTo>
                    <a:lnTo>
                      <a:pt x="2" y="670"/>
                    </a:lnTo>
                    <a:lnTo>
                      <a:pt x="0" y="674"/>
                    </a:lnTo>
                    <a:lnTo>
                      <a:pt x="0" y="676"/>
                    </a:lnTo>
                    <a:lnTo>
                      <a:pt x="2" y="681"/>
                    </a:lnTo>
                    <a:lnTo>
                      <a:pt x="3" y="685"/>
                    </a:lnTo>
                    <a:lnTo>
                      <a:pt x="9" y="695"/>
                    </a:lnTo>
                    <a:lnTo>
                      <a:pt x="19" y="706"/>
                    </a:lnTo>
                    <a:lnTo>
                      <a:pt x="30" y="719"/>
                    </a:lnTo>
                    <a:lnTo>
                      <a:pt x="45" y="731"/>
                    </a:lnTo>
                    <a:lnTo>
                      <a:pt x="60" y="745"/>
                    </a:lnTo>
                    <a:lnTo>
                      <a:pt x="76" y="757"/>
                    </a:lnTo>
                    <a:lnTo>
                      <a:pt x="108" y="782"/>
                    </a:lnTo>
                    <a:lnTo>
                      <a:pt x="136" y="803"/>
                    </a:lnTo>
                    <a:lnTo>
                      <a:pt x="158" y="817"/>
                    </a:lnTo>
                    <a:lnTo>
                      <a:pt x="165" y="823"/>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75" name="Freeform 118">
                <a:extLst>
                  <a:ext uri="{FF2B5EF4-FFF2-40B4-BE49-F238E27FC236}">
                    <a16:creationId xmlns:a16="http://schemas.microsoft.com/office/drawing/2014/main" xmlns="" id="{9790E822-CC56-CE4D-BF1C-E5CD807C7B6C}"/>
                  </a:ext>
                </a:extLst>
              </p:cNvPr>
              <p:cNvSpPr>
                <a:spLocks/>
              </p:cNvSpPr>
              <p:nvPr/>
            </p:nvSpPr>
            <p:spPr bwMode="auto">
              <a:xfrm>
                <a:off x="3122" y="397"/>
                <a:ext cx="305" cy="315"/>
              </a:xfrm>
              <a:custGeom>
                <a:avLst/>
                <a:gdLst>
                  <a:gd name="T0" fmla="*/ 0 w 1526"/>
                  <a:gd name="T1" fmla="*/ 0 h 1572"/>
                  <a:gd name="T2" fmla="*/ 0 w 1526"/>
                  <a:gd name="T3" fmla="*/ 0 h 1572"/>
                  <a:gd name="T4" fmla="*/ 0 w 1526"/>
                  <a:gd name="T5" fmla="*/ 0 h 1572"/>
                  <a:gd name="T6" fmla="*/ 0 w 1526"/>
                  <a:gd name="T7" fmla="*/ 0 h 1572"/>
                  <a:gd name="T8" fmla="*/ 0 w 1526"/>
                  <a:gd name="T9" fmla="*/ 0 h 1572"/>
                  <a:gd name="T10" fmla="*/ 0 w 1526"/>
                  <a:gd name="T11" fmla="*/ 0 h 1572"/>
                  <a:gd name="T12" fmla="*/ 0 w 1526"/>
                  <a:gd name="T13" fmla="*/ 0 h 1572"/>
                  <a:gd name="T14" fmla="*/ 0 w 1526"/>
                  <a:gd name="T15" fmla="*/ 0 h 1572"/>
                  <a:gd name="T16" fmla="*/ 0 w 1526"/>
                  <a:gd name="T17" fmla="*/ 0 h 1572"/>
                  <a:gd name="T18" fmla="*/ 0 w 1526"/>
                  <a:gd name="T19" fmla="*/ 0 h 1572"/>
                  <a:gd name="T20" fmla="*/ 0 w 1526"/>
                  <a:gd name="T21" fmla="*/ 0 h 1572"/>
                  <a:gd name="T22" fmla="*/ 0 w 1526"/>
                  <a:gd name="T23" fmla="*/ 0 h 1572"/>
                  <a:gd name="T24" fmla="*/ 0 w 1526"/>
                  <a:gd name="T25" fmla="*/ 0 h 1572"/>
                  <a:gd name="T26" fmla="*/ 0 w 1526"/>
                  <a:gd name="T27" fmla="*/ 0 h 1572"/>
                  <a:gd name="T28" fmla="*/ 0 w 1526"/>
                  <a:gd name="T29" fmla="*/ 0 h 1572"/>
                  <a:gd name="T30" fmla="*/ 0 w 1526"/>
                  <a:gd name="T31" fmla="*/ 0 h 1572"/>
                  <a:gd name="T32" fmla="*/ 0 w 1526"/>
                  <a:gd name="T33" fmla="*/ 0 h 1572"/>
                  <a:gd name="T34" fmla="*/ 0 w 1526"/>
                  <a:gd name="T35" fmla="*/ 0 h 1572"/>
                  <a:gd name="T36" fmla="*/ 0 w 1526"/>
                  <a:gd name="T37" fmla="*/ 0 h 1572"/>
                  <a:gd name="T38" fmla="*/ 0 w 1526"/>
                  <a:gd name="T39" fmla="*/ 0 h 1572"/>
                  <a:gd name="T40" fmla="*/ 0 w 1526"/>
                  <a:gd name="T41" fmla="*/ 0 h 1572"/>
                  <a:gd name="T42" fmla="*/ 0 w 1526"/>
                  <a:gd name="T43" fmla="*/ 0 h 1572"/>
                  <a:gd name="T44" fmla="*/ 0 w 1526"/>
                  <a:gd name="T45" fmla="*/ 0 h 1572"/>
                  <a:gd name="T46" fmla="*/ 0 w 1526"/>
                  <a:gd name="T47" fmla="*/ 0 h 1572"/>
                  <a:gd name="T48" fmla="*/ 0 w 1526"/>
                  <a:gd name="T49" fmla="*/ 0 h 1572"/>
                  <a:gd name="T50" fmla="*/ 0 w 1526"/>
                  <a:gd name="T51" fmla="*/ 0 h 1572"/>
                  <a:gd name="T52" fmla="*/ 0 w 1526"/>
                  <a:gd name="T53" fmla="*/ 0 h 1572"/>
                  <a:gd name="T54" fmla="*/ 0 w 1526"/>
                  <a:gd name="T55" fmla="*/ 0 h 1572"/>
                  <a:gd name="T56" fmla="*/ 0 w 1526"/>
                  <a:gd name="T57" fmla="*/ 0 h 1572"/>
                  <a:gd name="T58" fmla="*/ 0 w 1526"/>
                  <a:gd name="T59" fmla="*/ 0 h 1572"/>
                  <a:gd name="T60" fmla="*/ 0 w 1526"/>
                  <a:gd name="T61" fmla="*/ 0 h 1572"/>
                  <a:gd name="T62" fmla="*/ 0 w 1526"/>
                  <a:gd name="T63" fmla="*/ 0 h 1572"/>
                  <a:gd name="T64" fmla="*/ 0 w 1526"/>
                  <a:gd name="T65" fmla="*/ 0 h 1572"/>
                  <a:gd name="T66" fmla="*/ 0 w 1526"/>
                  <a:gd name="T67" fmla="*/ 0 h 1572"/>
                  <a:gd name="T68" fmla="*/ 0 w 1526"/>
                  <a:gd name="T69" fmla="*/ 0 h 1572"/>
                  <a:gd name="T70" fmla="*/ 0 w 1526"/>
                  <a:gd name="T71" fmla="*/ 0 h 1572"/>
                  <a:gd name="T72" fmla="*/ 0 w 1526"/>
                  <a:gd name="T73" fmla="*/ 0 h 1572"/>
                  <a:gd name="T74" fmla="*/ 0 w 1526"/>
                  <a:gd name="T75" fmla="*/ 0 h 1572"/>
                  <a:gd name="T76" fmla="*/ 0 w 1526"/>
                  <a:gd name="T77" fmla="*/ 0 h 1572"/>
                  <a:gd name="T78" fmla="*/ 0 w 1526"/>
                  <a:gd name="T79" fmla="*/ 0 h 1572"/>
                  <a:gd name="T80" fmla="*/ 0 w 1526"/>
                  <a:gd name="T81" fmla="*/ 0 h 1572"/>
                  <a:gd name="T82" fmla="*/ 0 w 1526"/>
                  <a:gd name="T83" fmla="*/ 0 h 1572"/>
                  <a:gd name="T84" fmla="*/ 0 w 1526"/>
                  <a:gd name="T85" fmla="*/ 0 h 1572"/>
                  <a:gd name="T86" fmla="*/ 0 w 1526"/>
                  <a:gd name="T87" fmla="*/ 0 h 1572"/>
                  <a:gd name="T88" fmla="*/ 0 w 1526"/>
                  <a:gd name="T89" fmla="*/ 0 h 1572"/>
                  <a:gd name="T90" fmla="*/ 0 w 1526"/>
                  <a:gd name="T91" fmla="*/ 0 h 1572"/>
                  <a:gd name="T92" fmla="*/ 0 w 1526"/>
                  <a:gd name="T93" fmla="*/ 0 h 1572"/>
                  <a:gd name="T94" fmla="*/ 0 w 1526"/>
                  <a:gd name="T95" fmla="*/ 0 h 1572"/>
                  <a:gd name="T96" fmla="*/ 0 w 1526"/>
                  <a:gd name="T97" fmla="*/ 0 h 15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6"/>
                  <a:gd name="T148" fmla="*/ 0 h 1572"/>
                  <a:gd name="T149" fmla="*/ 1526 w 1526"/>
                  <a:gd name="T150" fmla="*/ 1572 h 15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6" h="1572">
                    <a:moveTo>
                      <a:pt x="0" y="1351"/>
                    </a:moveTo>
                    <a:lnTo>
                      <a:pt x="22" y="1324"/>
                    </a:lnTo>
                    <a:lnTo>
                      <a:pt x="52" y="1288"/>
                    </a:lnTo>
                    <a:lnTo>
                      <a:pt x="87" y="1243"/>
                    </a:lnTo>
                    <a:lnTo>
                      <a:pt x="129" y="1189"/>
                    </a:lnTo>
                    <a:lnTo>
                      <a:pt x="173" y="1129"/>
                    </a:lnTo>
                    <a:lnTo>
                      <a:pt x="223" y="1066"/>
                    </a:lnTo>
                    <a:lnTo>
                      <a:pt x="277" y="996"/>
                    </a:lnTo>
                    <a:lnTo>
                      <a:pt x="333" y="925"/>
                    </a:lnTo>
                    <a:lnTo>
                      <a:pt x="392" y="851"/>
                    </a:lnTo>
                    <a:lnTo>
                      <a:pt x="453" y="776"/>
                    </a:lnTo>
                    <a:lnTo>
                      <a:pt x="515" y="702"/>
                    </a:lnTo>
                    <a:lnTo>
                      <a:pt x="579" y="630"/>
                    </a:lnTo>
                    <a:lnTo>
                      <a:pt x="611" y="595"/>
                    </a:lnTo>
                    <a:lnTo>
                      <a:pt x="643" y="561"/>
                    </a:lnTo>
                    <a:lnTo>
                      <a:pt x="674" y="528"/>
                    </a:lnTo>
                    <a:lnTo>
                      <a:pt x="706" y="496"/>
                    </a:lnTo>
                    <a:lnTo>
                      <a:pt x="737" y="465"/>
                    </a:lnTo>
                    <a:lnTo>
                      <a:pt x="769" y="437"/>
                    </a:lnTo>
                    <a:lnTo>
                      <a:pt x="800" y="408"/>
                    </a:lnTo>
                    <a:lnTo>
                      <a:pt x="830" y="383"/>
                    </a:lnTo>
                    <a:lnTo>
                      <a:pt x="942" y="288"/>
                    </a:lnTo>
                    <a:lnTo>
                      <a:pt x="1043" y="204"/>
                    </a:lnTo>
                    <a:lnTo>
                      <a:pt x="1089" y="168"/>
                    </a:lnTo>
                    <a:lnTo>
                      <a:pt x="1133" y="135"/>
                    </a:lnTo>
                    <a:lnTo>
                      <a:pt x="1174" y="105"/>
                    </a:lnTo>
                    <a:lnTo>
                      <a:pt x="1212" y="78"/>
                    </a:lnTo>
                    <a:lnTo>
                      <a:pt x="1248" y="55"/>
                    </a:lnTo>
                    <a:lnTo>
                      <a:pt x="1280" y="36"/>
                    </a:lnTo>
                    <a:lnTo>
                      <a:pt x="1296" y="27"/>
                    </a:lnTo>
                    <a:lnTo>
                      <a:pt x="1311" y="21"/>
                    </a:lnTo>
                    <a:lnTo>
                      <a:pt x="1325" y="15"/>
                    </a:lnTo>
                    <a:lnTo>
                      <a:pt x="1339" y="10"/>
                    </a:lnTo>
                    <a:lnTo>
                      <a:pt x="1353" y="5"/>
                    </a:lnTo>
                    <a:lnTo>
                      <a:pt x="1365" y="2"/>
                    </a:lnTo>
                    <a:lnTo>
                      <a:pt x="1376" y="0"/>
                    </a:lnTo>
                    <a:lnTo>
                      <a:pt x="1388" y="0"/>
                    </a:lnTo>
                    <a:lnTo>
                      <a:pt x="1399" y="0"/>
                    </a:lnTo>
                    <a:lnTo>
                      <a:pt x="1409" y="1"/>
                    </a:lnTo>
                    <a:lnTo>
                      <a:pt x="1419" y="3"/>
                    </a:lnTo>
                    <a:lnTo>
                      <a:pt x="1428" y="7"/>
                    </a:lnTo>
                    <a:lnTo>
                      <a:pt x="1469" y="30"/>
                    </a:lnTo>
                    <a:lnTo>
                      <a:pt x="1496" y="47"/>
                    </a:lnTo>
                    <a:lnTo>
                      <a:pt x="1506" y="55"/>
                    </a:lnTo>
                    <a:lnTo>
                      <a:pt x="1514" y="62"/>
                    </a:lnTo>
                    <a:lnTo>
                      <a:pt x="1519" y="68"/>
                    </a:lnTo>
                    <a:lnTo>
                      <a:pt x="1522" y="75"/>
                    </a:lnTo>
                    <a:lnTo>
                      <a:pt x="1525" y="81"/>
                    </a:lnTo>
                    <a:lnTo>
                      <a:pt x="1526" y="87"/>
                    </a:lnTo>
                    <a:lnTo>
                      <a:pt x="1525" y="95"/>
                    </a:lnTo>
                    <a:lnTo>
                      <a:pt x="1525" y="102"/>
                    </a:lnTo>
                    <a:lnTo>
                      <a:pt x="1522" y="121"/>
                    </a:lnTo>
                    <a:lnTo>
                      <a:pt x="1521" y="146"/>
                    </a:lnTo>
                    <a:lnTo>
                      <a:pt x="1521" y="153"/>
                    </a:lnTo>
                    <a:lnTo>
                      <a:pt x="1517" y="163"/>
                    </a:lnTo>
                    <a:lnTo>
                      <a:pt x="1514" y="174"/>
                    </a:lnTo>
                    <a:lnTo>
                      <a:pt x="1509" y="186"/>
                    </a:lnTo>
                    <a:lnTo>
                      <a:pt x="1492" y="214"/>
                    </a:lnTo>
                    <a:lnTo>
                      <a:pt x="1472" y="246"/>
                    </a:lnTo>
                    <a:lnTo>
                      <a:pt x="1447" y="282"/>
                    </a:lnTo>
                    <a:lnTo>
                      <a:pt x="1419" y="321"/>
                    </a:lnTo>
                    <a:lnTo>
                      <a:pt x="1388" y="362"/>
                    </a:lnTo>
                    <a:lnTo>
                      <a:pt x="1354" y="404"/>
                    </a:lnTo>
                    <a:lnTo>
                      <a:pt x="1282" y="493"/>
                    </a:lnTo>
                    <a:lnTo>
                      <a:pt x="1209" y="580"/>
                    </a:lnTo>
                    <a:lnTo>
                      <a:pt x="1141" y="661"/>
                    </a:lnTo>
                    <a:lnTo>
                      <a:pt x="1082" y="734"/>
                    </a:lnTo>
                    <a:lnTo>
                      <a:pt x="1051" y="771"/>
                    </a:lnTo>
                    <a:lnTo>
                      <a:pt x="1009" y="817"/>
                    </a:lnTo>
                    <a:lnTo>
                      <a:pt x="961" y="870"/>
                    </a:lnTo>
                    <a:lnTo>
                      <a:pt x="905" y="927"/>
                    </a:lnTo>
                    <a:lnTo>
                      <a:pt x="844" y="990"/>
                    </a:lnTo>
                    <a:lnTo>
                      <a:pt x="777" y="1053"/>
                    </a:lnTo>
                    <a:lnTo>
                      <a:pt x="710" y="1119"/>
                    </a:lnTo>
                    <a:lnTo>
                      <a:pt x="640" y="1187"/>
                    </a:lnTo>
                    <a:lnTo>
                      <a:pt x="572" y="1252"/>
                    </a:lnTo>
                    <a:lnTo>
                      <a:pt x="504" y="1314"/>
                    </a:lnTo>
                    <a:lnTo>
                      <a:pt x="439" y="1374"/>
                    </a:lnTo>
                    <a:lnTo>
                      <a:pt x="378" y="1428"/>
                    </a:lnTo>
                    <a:lnTo>
                      <a:pt x="323" y="1475"/>
                    </a:lnTo>
                    <a:lnTo>
                      <a:pt x="276" y="1516"/>
                    </a:lnTo>
                    <a:lnTo>
                      <a:pt x="237" y="1547"/>
                    </a:lnTo>
                    <a:lnTo>
                      <a:pt x="207" y="1569"/>
                    </a:lnTo>
                    <a:lnTo>
                      <a:pt x="201" y="1571"/>
                    </a:lnTo>
                    <a:lnTo>
                      <a:pt x="193" y="1572"/>
                    </a:lnTo>
                    <a:lnTo>
                      <a:pt x="186" y="1572"/>
                    </a:lnTo>
                    <a:lnTo>
                      <a:pt x="178" y="1571"/>
                    </a:lnTo>
                    <a:lnTo>
                      <a:pt x="171" y="1567"/>
                    </a:lnTo>
                    <a:lnTo>
                      <a:pt x="162" y="1564"/>
                    </a:lnTo>
                    <a:lnTo>
                      <a:pt x="153" y="1557"/>
                    </a:lnTo>
                    <a:lnTo>
                      <a:pt x="146" y="1551"/>
                    </a:lnTo>
                    <a:lnTo>
                      <a:pt x="129" y="1536"/>
                    </a:lnTo>
                    <a:lnTo>
                      <a:pt x="111" y="1517"/>
                    </a:lnTo>
                    <a:lnTo>
                      <a:pt x="94" y="1496"/>
                    </a:lnTo>
                    <a:lnTo>
                      <a:pt x="77" y="1475"/>
                    </a:lnTo>
                    <a:lnTo>
                      <a:pt x="47" y="1430"/>
                    </a:lnTo>
                    <a:lnTo>
                      <a:pt x="22" y="1390"/>
                    </a:lnTo>
                    <a:lnTo>
                      <a:pt x="6" y="1363"/>
                    </a:lnTo>
                    <a:lnTo>
                      <a:pt x="0" y="1351"/>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76" name="Freeform 119">
                <a:extLst>
                  <a:ext uri="{FF2B5EF4-FFF2-40B4-BE49-F238E27FC236}">
                    <a16:creationId xmlns:a16="http://schemas.microsoft.com/office/drawing/2014/main" xmlns="" id="{AC5D10BC-DB2D-7FDF-2B81-5B538E231B3D}"/>
                  </a:ext>
                </a:extLst>
              </p:cNvPr>
              <p:cNvSpPr>
                <a:spLocks/>
              </p:cNvSpPr>
              <p:nvPr/>
            </p:nvSpPr>
            <p:spPr bwMode="auto">
              <a:xfrm>
                <a:off x="3122" y="397"/>
                <a:ext cx="305" cy="315"/>
              </a:xfrm>
              <a:custGeom>
                <a:avLst/>
                <a:gdLst>
                  <a:gd name="T0" fmla="*/ 0 w 1526"/>
                  <a:gd name="T1" fmla="*/ 0 h 1572"/>
                  <a:gd name="T2" fmla="*/ 0 w 1526"/>
                  <a:gd name="T3" fmla="*/ 0 h 1572"/>
                  <a:gd name="T4" fmla="*/ 0 w 1526"/>
                  <a:gd name="T5" fmla="*/ 0 h 1572"/>
                  <a:gd name="T6" fmla="*/ 0 w 1526"/>
                  <a:gd name="T7" fmla="*/ 0 h 1572"/>
                  <a:gd name="T8" fmla="*/ 0 w 1526"/>
                  <a:gd name="T9" fmla="*/ 0 h 1572"/>
                  <a:gd name="T10" fmla="*/ 0 w 1526"/>
                  <a:gd name="T11" fmla="*/ 0 h 1572"/>
                  <a:gd name="T12" fmla="*/ 0 w 1526"/>
                  <a:gd name="T13" fmla="*/ 0 h 1572"/>
                  <a:gd name="T14" fmla="*/ 0 w 1526"/>
                  <a:gd name="T15" fmla="*/ 0 h 1572"/>
                  <a:gd name="T16" fmla="*/ 0 w 1526"/>
                  <a:gd name="T17" fmla="*/ 0 h 1572"/>
                  <a:gd name="T18" fmla="*/ 0 w 1526"/>
                  <a:gd name="T19" fmla="*/ 0 h 1572"/>
                  <a:gd name="T20" fmla="*/ 0 w 1526"/>
                  <a:gd name="T21" fmla="*/ 0 h 1572"/>
                  <a:gd name="T22" fmla="*/ 0 w 1526"/>
                  <a:gd name="T23" fmla="*/ 0 h 1572"/>
                  <a:gd name="T24" fmla="*/ 0 w 1526"/>
                  <a:gd name="T25" fmla="*/ 0 h 1572"/>
                  <a:gd name="T26" fmla="*/ 0 w 1526"/>
                  <a:gd name="T27" fmla="*/ 0 h 1572"/>
                  <a:gd name="T28" fmla="*/ 0 w 1526"/>
                  <a:gd name="T29" fmla="*/ 0 h 1572"/>
                  <a:gd name="T30" fmla="*/ 0 w 1526"/>
                  <a:gd name="T31" fmla="*/ 0 h 1572"/>
                  <a:gd name="T32" fmla="*/ 0 w 1526"/>
                  <a:gd name="T33" fmla="*/ 0 h 1572"/>
                  <a:gd name="T34" fmla="*/ 0 w 1526"/>
                  <a:gd name="T35" fmla="*/ 0 h 1572"/>
                  <a:gd name="T36" fmla="*/ 0 w 1526"/>
                  <a:gd name="T37" fmla="*/ 0 h 1572"/>
                  <a:gd name="T38" fmla="*/ 0 w 1526"/>
                  <a:gd name="T39" fmla="*/ 0 h 1572"/>
                  <a:gd name="T40" fmla="*/ 0 w 1526"/>
                  <a:gd name="T41" fmla="*/ 0 h 1572"/>
                  <a:gd name="T42" fmla="*/ 0 w 1526"/>
                  <a:gd name="T43" fmla="*/ 0 h 1572"/>
                  <a:gd name="T44" fmla="*/ 0 w 1526"/>
                  <a:gd name="T45" fmla="*/ 0 h 1572"/>
                  <a:gd name="T46" fmla="*/ 0 w 1526"/>
                  <a:gd name="T47" fmla="*/ 0 h 1572"/>
                  <a:gd name="T48" fmla="*/ 0 w 1526"/>
                  <a:gd name="T49" fmla="*/ 0 h 1572"/>
                  <a:gd name="T50" fmla="*/ 0 w 1526"/>
                  <a:gd name="T51" fmla="*/ 0 h 1572"/>
                  <a:gd name="T52" fmla="*/ 0 w 1526"/>
                  <a:gd name="T53" fmla="*/ 0 h 1572"/>
                  <a:gd name="T54" fmla="*/ 0 w 1526"/>
                  <a:gd name="T55" fmla="*/ 0 h 1572"/>
                  <a:gd name="T56" fmla="*/ 0 w 1526"/>
                  <a:gd name="T57" fmla="*/ 0 h 1572"/>
                  <a:gd name="T58" fmla="*/ 0 w 1526"/>
                  <a:gd name="T59" fmla="*/ 0 h 1572"/>
                  <a:gd name="T60" fmla="*/ 0 w 1526"/>
                  <a:gd name="T61" fmla="*/ 0 h 1572"/>
                  <a:gd name="T62" fmla="*/ 0 w 1526"/>
                  <a:gd name="T63" fmla="*/ 0 h 1572"/>
                  <a:gd name="T64" fmla="*/ 0 w 1526"/>
                  <a:gd name="T65" fmla="*/ 0 h 1572"/>
                  <a:gd name="T66" fmla="*/ 0 w 1526"/>
                  <a:gd name="T67" fmla="*/ 0 h 1572"/>
                  <a:gd name="T68" fmla="*/ 0 w 1526"/>
                  <a:gd name="T69" fmla="*/ 0 h 1572"/>
                  <a:gd name="T70" fmla="*/ 0 w 1526"/>
                  <a:gd name="T71" fmla="*/ 0 h 1572"/>
                  <a:gd name="T72" fmla="*/ 0 w 1526"/>
                  <a:gd name="T73" fmla="*/ 0 h 1572"/>
                  <a:gd name="T74" fmla="*/ 0 w 1526"/>
                  <a:gd name="T75" fmla="*/ 0 h 1572"/>
                  <a:gd name="T76" fmla="*/ 0 w 1526"/>
                  <a:gd name="T77" fmla="*/ 0 h 1572"/>
                  <a:gd name="T78" fmla="*/ 0 w 1526"/>
                  <a:gd name="T79" fmla="*/ 0 h 1572"/>
                  <a:gd name="T80" fmla="*/ 0 w 1526"/>
                  <a:gd name="T81" fmla="*/ 0 h 1572"/>
                  <a:gd name="T82" fmla="*/ 0 w 1526"/>
                  <a:gd name="T83" fmla="*/ 0 h 1572"/>
                  <a:gd name="T84" fmla="*/ 0 w 1526"/>
                  <a:gd name="T85" fmla="*/ 0 h 1572"/>
                  <a:gd name="T86" fmla="*/ 0 w 1526"/>
                  <a:gd name="T87" fmla="*/ 0 h 1572"/>
                  <a:gd name="T88" fmla="*/ 0 w 1526"/>
                  <a:gd name="T89" fmla="*/ 0 h 1572"/>
                  <a:gd name="T90" fmla="*/ 0 w 1526"/>
                  <a:gd name="T91" fmla="*/ 0 h 1572"/>
                  <a:gd name="T92" fmla="*/ 0 w 1526"/>
                  <a:gd name="T93" fmla="*/ 0 h 1572"/>
                  <a:gd name="T94" fmla="*/ 0 w 1526"/>
                  <a:gd name="T95" fmla="*/ 0 h 1572"/>
                  <a:gd name="T96" fmla="*/ 0 w 1526"/>
                  <a:gd name="T97" fmla="*/ 0 h 15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6"/>
                  <a:gd name="T148" fmla="*/ 0 h 1572"/>
                  <a:gd name="T149" fmla="*/ 1526 w 1526"/>
                  <a:gd name="T150" fmla="*/ 1572 h 15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6" h="1572">
                    <a:moveTo>
                      <a:pt x="0" y="1351"/>
                    </a:moveTo>
                    <a:lnTo>
                      <a:pt x="22" y="1324"/>
                    </a:lnTo>
                    <a:lnTo>
                      <a:pt x="52" y="1288"/>
                    </a:lnTo>
                    <a:lnTo>
                      <a:pt x="87" y="1243"/>
                    </a:lnTo>
                    <a:lnTo>
                      <a:pt x="129" y="1189"/>
                    </a:lnTo>
                    <a:lnTo>
                      <a:pt x="173" y="1129"/>
                    </a:lnTo>
                    <a:lnTo>
                      <a:pt x="223" y="1066"/>
                    </a:lnTo>
                    <a:lnTo>
                      <a:pt x="277" y="996"/>
                    </a:lnTo>
                    <a:lnTo>
                      <a:pt x="333" y="925"/>
                    </a:lnTo>
                    <a:lnTo>
                      <a:pt x="392" y="851"/>
                    </a:lnTo>
                    <a:lnTo>
                      <a:pt x="453" y="776"/>
                    </a:lnTo>
                    <a:lnTo>
                      <a:pt x="515" y="702"/>
                    </a:lnTo>
                    <a:lnTo>
                      <a:pt x="579" y="630"/>
                    </a:lnTo>
                    <a:lnTo>
                      <a:pt x="611" y="595"/>
                    </a:lnTo>
                    <a:lnTo>
                      <a:pt x="643" y="561"/>
                    </a:lnTo>
                    <a:lnTo>
                      <a:pt x="674" y="528"/>
                    </a:lnTo>
                    <a:lnTo>
                      <a:pt x="706" y="496"/>
                    </a:lnTo>
                    <a:lnTo>
                      <a:pt x="737" y="465"/>
                    </a:lnTo>
                    <a:lnTo>
                      <a:pt x="769" y="437"/>
                    </a:lnTo>
                    <a:lnTo>
                      <a:pt x="800" y="408"/>
                    </a:lnTo>
                    <a:lnTo>
                      <a:pt x="830" y="383"/>
                    </a:lnTo>
                    <a:lnTo>
                      <a:pt x="942" y="288"/>
                    </a:lnTo>
                    <a:lnTo>
                      <a:pt x="1043" y="204"/>
                    </a:lnTo>
                    <a:lnTo>
                      <a:pt x="1089" y="168"/>
                    </a:lnTo>
                    <a:lnTo>
                      <a:pt x="1133" y="135"/>
                    </a:lnTo>
                    <a:lnTo>
                      <a:pt x="1174" y="105"/>
                    </a:lnTo>
                    <a:lnTo>
                      <a:pt x="1212" y="78"/>
                    </a:lnTo>
                    <a:lnTo>
                      <a:pt x="1248" y="55"/>
                    </a:lnTo>
                    <a:lnTo>
                      <a:pt x="1280" y="36"/>
                    </a:lnTo>
                    <a:lnTo>
                      <a:pt x="1296" y="27"/>
                    </a:lnTo>
                    <a:lnTo>
                      <a:pt x="1311" y="21"/>
                    </a:lnTo>
                    <a:lnTo>
                      <a:pt x="1325" y="15"/>
                    </a:lnTo>
                    <a:lnTo>
                      <a:pt x="1339" y="10"/>
                    </a:lnTo>
                    <a:lnTo>
                      <a:pt x="1353" y="5"/>
                    </a:lnTo>
                    <a:lnTo>
                      <a:pt x="1365" y="2"/>
                    </a:lnTo>
                    <a:lnTo>
                      <a:pt x="1376" y="0"/>
                    </a:lnTo>
                    <a:lnTo>
                      <a:pt x="1388" y="0"/>
                    </a:lnTo>
                    <a:lnTo>
                      <a:pt x="1399" y="0"/>
                    </a:lnTo>
                    <a:lnTo>
                      <a:pt x="1409" y="1"/>
                    </a:lnTo>
                    <a:lnTo>
                      <a:pt x="1419" y="3"/>
                    </a:lnTo>
                    <a:lnTo>
                      <a:pt x="1428" y="7"/>
                    </a:lnTo>
                    <a:lnTo>
                      <a:pt x="1469" y="30"/>
                    </a:lnTo>
                    <a:lnTo>
                      <a:pt x="1496" y="47"/>
                    </a:lnTo>
                    <a:lnTo>
                      <a:pt x="1506" y="55"/>
                    </a:lnTo>
                    <a:lnTo>
                      <a:pt x="1514" y="62"/>
                    </a:lnTo>
                    <a:lnTo>
                      <a:pt x="1519" y="68"/>
                    </a:lnTo>
                    <a:lnTo>
                      <a:pt x="1522" y="75"/>
                    </a:lnTo>
                    <a:lnTo>
                      <a:pt x="1525" y="81"/>
                    </a:lnTo>
                    <a:lnTo>
                      <a:pt x="1526" y="87"/>
                    </a:lnTo>
                    <a:lnTo>
                      <a:pt x="1525" y="95"/>
                    </a:lnTo>
                    <a:lnTo>
                      <a:pt x="1525" y="102"/>
                    </a:lnTo>
                    <a:lnTo>
                      <a:pt x="1522" y="121"/>
                    </a:lnTo>
                    <a:lnTo>
                      <a:pt x="1521" y="146"/>
                    </a:lnTo>
                    <a:lnTo>
                      <a:pt x="1521" y="153"/>
                    </a:lnTo>
                    <a:lnTo>
                      <a:pt x="1517" y="163"/>
                    </a:lnTo>
                    <a:lnTo>
                      <a:pt x="1514" y="174"/>
                    </a:lnTo>
                    <a:lnTo>
                      <a:pt x="1509" y="186"/>
                    </a:lnTo>
                    <a:lnTo>
                      <a:pt x="1492" y="214"/>
                    </a:lnTo>
                    <a:lnTo>
                      <a:pt x="1472" y="246"/>
                    </a:lnTo>
                    <a:lnTo>
                      <a:pt x="1447" y="282"/>
                    </a:lnTo>
                    <a:lnTo>
                      <a:pt x="1419" y="321"/>
                    </a:lnTo>
                    <a:lnTo>
                      <a:pt x="1388" y="362"/>
                    </a:lnTo>
                    <a:lnTo>
                      <a:pt x="1354" y="404"/>
                    </a:lnTo>
                    <a:lnTo>
                      <a:pt x="1282" y="493"/>
                    </a:lnTo>
                    <a:lnTo>
                      <a:pt x="1209" y="580"/>
                    </a:lnTo>
                    <a:lnTo>
                      <a:pt x="1141" y="661"/>
                    </a:lnTo>
                    <a:lnTo>
                      <a:pt x="1082" y="734"/>
                    </a:lnTo>
                    <a:lnTo>
                      <a:pt x="1051" y="771"/>
                    </a:lnTo>
                    <a:lnTo>
                      <a:pt x="1009" y="817"/>
                    </a:lnTo>
                    <a:lnTo>
                      <a:pt x="961" y="870"/>
                    </a:lnTo>
                    <a:lnTo>
                      <a:pt x="905" y="927"/>
                    </a:lnTo>
                    <a:lnTo>
                      <a:pt x="844" y="990"/>
                    </a:lnTo>
                    <a:lnTo>
                      <a:pt x="777" y="1053"/>
                    </a:lnTo>
                    <a:lnTo>
                      <a:pt x="710" y="1119"/>
                    </a:lnTo>
                    <a:lnTo>
                      <a:pt x="640" y="1187"/>
                    </a:lnTo>
                    <a:lnTo>
                      <a:pt x="572" y="1252"/>
                    </a:lnTo>
                    <a:lnTo>
                      <a:pt x="504" y="1314"/>
                    </a:lnTo>
                    <a:lnTo>
                      <a:pt x="439" y="1374"/>
                    </a:lnTo>
                    <a:lnTo>
                      <a:pt x="378" y="1428"/>
                    </a:lnTo>
                    <a:lnTo>
                      <a:pt x="323" y="1475"/>
                    </a:lnTo>
                    <a:lnTo>
                      <a:pt x="276" y="1516"/>
                    </a:lnTo>
                    <a:lnTo>
                      <a:pt x="237" y="1547"/>
                    </a:lnTo>
                    <a:lnTo>
                      <a:pt x="207" y="1569"/>
                    </a:lnTo>
                    <a:lnTo>
                      <a:pt x="201" y="1571"/>
                    </a:lnTo>
                    <a:lnTo>
                      <a:pt x="193" y="1572"/>
                    </a:lnTo>
                    <a:lnTo>
                      <a:pt x="186" y="1572"/>
                    </a:lnTo>
                    <a:lnTo>
                      <a:pt x="178" y="1571"/>
                    </a:lnTo>
                    <a:lnTo>
                      <a:pt x="171" y="1567"/>
                    </a:lnTo>
                    <a:lnTo>
                      <a:pt x="162" y="1564"/>
                    </a:lnTo>
                    <a:lnTo>
                      <a:pt x="153" y="1557"/>
                    </a:lnTo>
                    <a:lnTo>
                      <a:pt x="146" y="1551"/>
                    </a:lnTo>
                    <a:lnTo>
                      <a:pt x="129" y="1536"/>
                    </a:lnTo>
                    <a:lnTo>
                      <a:pt x="111" y="1517"/>
                    </a:lnTo>
                    <a:lnTo>
                      <a:pt x="94" y="1496"/>
                    </a:lnTo>
                    <a:lnTo>
                      <a:pt x="77" y="1475"/>
                    </a:lnTo>
                    <a:lnTo>
                      <a:pt x="47" y="1430"/>
                    </a:lnTo>
                    <a:lnTo>
                      <a:pt x="22" y="1390"/>
                    </a:lnTo>
                    <a:lnTo>
                      <a:pt x="6" y="1363"/>
                    </a:lnTo>
                    <a:lnTo>
                      <a:pt x="0" y="1351"/>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77" name="Freeform 120">
                <a:extLst>
                  <a:ext uri="{FF2B5EF4-FFF2-40B4-BE49-F238E27FC236}">
                    <a16:creationId xmlns:a16="http://schemas.microsoft.com/office/drawing/2014/main" xmlns="" id="{047D8F44-D5C1-6BA3-5B65-06106FAFCC7E}"/>
                  </a:ext>
                </a:extLst>
              </p:cNvPr>
              <p:cNvSpPr>
                <a:spLocks/>
              </p:cNvSpPr>
              <p:nvPr/>
            </p:nvSpPr>
            <p:spPr bwMode="auto">
              <a:xfrm>
                <a:off x="3139" y="563"/>
                <a:ext cx="110" cy="133"/>
              </a:xfrm>
              <a:custGeom>
                <a:avLst/>
                <a:gdLst>
                  <a:gd name="T0" fmla="*/ 0 w 550"/>
                  <a:gd name="T1" fmla="*/ 0 h 662"/>
                  <a:gd name="T2" fmla="*/ 0 w 550"/>
                  <a:gd name="T3" fmla="*/ 0 h 662"/>
                  <a:gd name="T4" fmla="*/ 0 w 550"/>
                  <a:gd name="T5" fmla="*/ 0 h 662"/>
                  <a:gd name="T6" fmla="*/ 0 w 550"/>
                  <a:gd name="T7" fmla="*/ 0 h 662"/>
                  <a:gd name="T8" fmla="*/ 0 w 550"/>
                  <a:gd name="T9" fmla="*/ 0 h 662"/>
                  <a:gd name="T10" fmla="*/ 0 w 550"/>
                  <a:gd name="T11" fmla="*/ 0 h 662"/>
                  <a:gd name="T12" fmla="*/ 0 w 550"/>
                  <a:gd name="T13" fmla="*/ 0 h 662"/>
                  <a:gd name="T14" fmla="*/ 0 w 550"/>
                  <a:gd name="T15" fmla="*/ 0 h 662"/>
                  <a:gd name="T16" fmla="*/ 0 w 550"/>
                  <a:gd name="T17" fmla="*/ 0 h 662"/>
                  <a:gd name="T18" fmla="*/ 0 w 550"/>
                  <a:gd name="T19" fmla="*/ 0 h 662"/>
                  <a:gd name="T20" fmla="*/ 0 w 550"/>
                  <a:gd name="T21" fmla="*/ 0 h 662"/>
                  <a:gd name="T22" fmla="*/ 0 w 550"/>
                  <a:gd name="T23" fmla="*/ 0 h 662"/>
                  <a:gd name="T24" fmla="*/ 0 w 550"/>
                  <a:gd name="T25" fmla="*/ 0 h 662"/>
                  <a:gd name="T26" fmla="*/ 0 w 550"/>
                  <a:gd name="T27" fmla="*/ 0 h 662"/>
                  <a:gd name="T28" fmla="*/ 0 w 550"/>
                  <a:gd name="T29" fmla="*/ 0 h 662"/>
                  <a:gd name="T30" fmla="*/ 0 w 550"/>
                  <a:gd name="T31" fmla="*/ 0 h 662"/>
                  <a:gd name="T32" fmla="*/ 0 w 550"/>
                  <a:gd name="T33" fmla="*/ 0 h 662"/>
                  <a:gd name="T34" fmla="*/ 0 w 550"/>
                  <a:gd name="T35" fmla="*/ 0 h 662"/>
                  <a:gd name="T36" fmla="*/ 0 w 550"/>
                  <a:gd name="T37" fmla="*/ 0 h 662"/>
                  <a:gd name="T38" fmla="*/ 0 w 550"/>
                  <a:gd name="T39" fmla="*/ 0 h 662"/>
                  <a:gd name="T40" fmla="*/ 0 w 550"/>
                  <a:gd name="T41" fmla="*/ 0 h 662"/>
                  <a:gd name="T42" fmla="*/ 0 w 550"/>
                  <a:gd name="T43" fmla="*/ 0 h 662"/>
                  <a:gd name="T44" fmla="*/ 0 w 550"/>
                  <a:gd name="T45" fmla="*/ 0 h 662"/>
                  <a:gd name="T46" fmla="*/ 0 w 550"/>
                  <a:gd name="T47" fmla="*/ 0 h 662"/>
                  <a:gd name="T48" fmla="*/ 0 w 550"/>
                  <a:gd name="T49" fmla="*/ 0 h 662"/>
                  <a:gd name="T50" fmla="*/ 0 w 550"/>
                  <a:gd name="T51" fmla="*/ 0 h 662"/>
                  <a:gd name="T52" fmla="*/ 0 w 550"/>
                  <a:gd name="T53" fmla="*/ 0 h 662"/>
                  <a:gd name="T54" fmla="*/ 0 w 550"/>
                  <a:gd name="T55" fmla="*/ 0 h 662"/>
                  <a:gd name="T56" fmla="*/ 0 w 550"/>
                  <a:gd name="T57" fmla="*/ 0 h 662"/>
                  <a:gd name="T58" fmla="*/ 0 w 550"/>
                  <a:gd name="T59" fmla="*/ 0 h 662"/>
                  <a:gd name="T60" fmla="*/ 0 w 550"/>
                  <a:gd name="T61" fmla="*/ 0 h 662"/>
                  <a:gd name="T62" fmla="*/ 0 w 550"/>
                  <a:gd name="T63" fmla="*/ 0 h 662"/>
                  <a:gd name="T64" fmla="*/ 0 w 550"/>
                  <a:gd name="T65" fmla="*/ 0 h 662"/>
                  <a:gd name="T66" fmla="*/ 0 w 550"/>
                  <a:gd name="T67" fmla="*/ 0 h 662"/>
                  <a:gd name="T68" fmla="*/ 0 w 550"/>
                  <a:gd name="T69" fmla="*/ 0 h 662"/>
                  <a:gd name="T70" fmla="*/ 0 w 550"/>
                  <a:gd name="T71" fmla="*/ 0 h 662"/>
                  <a:gd name="T72" fmla="*/ 0 w 550"/>
                  <a:gd name="T73" fmla="*/ 0 h 662"/>
                  <a:gd name="T74" fmla="*/ 0 w 550"/>
                  <a:gd name="T75" fmla="*/ 0 h 662"/>
                  <a:gd name="T76" fmla="*/ 0 w 550"/>
                  <a:gd name="T77" fmla="*/ 0 h 662"/>
                  <a:gd name="T78" fmla="*/ 0 w 550"/>
                  <a:gd name="T79" fmla="*/ 0 h 662"/>
                  <a:gd name="T80" fmla="*/ 0 w 550"/>
                  <a:gd name="T81" fmla="*/ 0 h 662"/>
                  <a:gd name="T82" fmla="*/ 0 w 550"/>
                  <a:gd name="T83" fmla="*/ 0 h 662"/>
                  <a:gd name="T84" fmla="*/ 0 w 550"/>
                  <a:gd name="T85" fmla="*/ 0 h 662"/>
                  <a:gd name="T86" fmla="*/ 0 w 550"/>
                  <a:gd name="T87" fmla="*/ 0 h 662"/>
                  <a:gd name="T88" fmla="*/ 0 w 550"/>
                  <a:gd name="T89" fmla="*/ 0 h 662"/>
                  <a:gd name="T90" fmla="*/ 0 w 550"/>
                  <a:gd name="T91" fmla="*/ 0 h 662"/>
                  <a:gd name="T92" fmla="*/ 0 w 550"/>
                  <a:gd name="T93" fmla="*/ 0 h 662"/>
                  <a:gd name="T94" fmla="*/ 0 w 550"/>
                  <a:gd name="T95" fmla="*/ 0 h 662"/>
                  <a:gd name="T96" fmla="*/ 0 w 550"/>
                  <a:gd name="T97" fmla="*/ 0 h 662"/>
                  <a:gd name="T98" fmla="*/ 0 w 550"/>
                  <a:gd name="T99" fmla="*/ 0 h 662"/>
                  <a:gd name="T100" fmla="*/ 0 w 550"/>
                  <a:gd name="T101" fmla="*/ 0 h 662"/>
                  <a:gd name="T102" fmla="*/ 0 w 550"/>
                  <a:gd name="T103" fmla="*/ 0 h 662"/>
                  <a:gd name="T104" fmla="*/ 0 w 550"/>
                  <a:gd name="T105" fmla="*/ 0 h 662"/>
                  <a:gd name="T106" fmla="*/ 0 w 550"/>
                  <a:gd name="T107" fmla="*/ 0 h 662"/>
                  <a:gd name="T108" fmla="*/ 0 w 550"/>
                  <a:gd name="T109" fmla="*/ 0 h 662"/>
                  <a:gd name="T110" fmla="*/ 0 w 550"/>
                  <a:gd name="T111" fmla="*/ 0 h 662"/>
                  <a:gd name="T112" fmla="*/ 0 w 550"/>
                  <a:gd name="T113" fmla="*/ 0 h 662"/>
                  <a:gd name="T114" fmla="*/ 0 w 550"/>
                  <a:gd name="T115" fmla="*/ 0 h 662"/>
                  <a:gd name="T116" fmla="*/ 0 w 550"/>
                  <a:gd name="T117" fmla="*/ 0 h 662"/>
                  <a:gd name="T118" fmla="*/ 0 w 550"/>
                  <a:gd name="T119" fmla="*/ 0 h 662"/>
                  <a:gd name="T120" fmla="*/ 0 w 550"/>
                  <a:gd name="T121" fmla="*/ 0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0"/>
                  <a:gd name="T184" fmla="*/ 0 h 662"/>
                  <a:gd name="T185" fmla="*/ 550 w 55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0" h="662">
                    <a:moveTo>
                      <a:pt x="442" y="126"/>
                    </a:moveTo>
                    <a:lnTo>
                      <a:pt x="393" y="186"/>
                    </a:lnTo>
                    <a:lnTo>
                      <a:pt x="338" y="254"/>
                    </a:lnTo>
                    <a:lnTo>
                      <a:pt x="280" y="328"/>
                    </a:lnTo>
                    <a:lnTo>
                      <a:pt x="222" y="403"/>
                    </a:lnTo>
                    <a:lnTo>
                      <a:pt x="195" y="439"/>
                    </a:lnTo>
                    <a:lnTo>
                      <a:pt x="169" y="474"/>
                    </a:lnTo>
                    <a:lnTo>
                      <a:pt x="145" y="509"/>
                    </a:lnTo>
                    <a:lnTo>
                      <a:pt x="124" y="540"/>
                    </a:lnTo>
                    <a:lnTo>
                      <a:pt x="105" y="569"/>
                    </a:lnTo>
                    <a:lnTo>
                      <a:pt x="90" y="595"/>
                    </a:lnTo>
                    <a:lnTo>
                      <a:pt x="79" y="616"/>
                    </a:lnTo>
                    <a:lnTo>
                      <a:pt x="71" y="635"/>
                    </a:lnTo>
                    <a:lnTo>
                      <a:pt x="67" y="648"/>
                    </a:lnTo>
                    <a:lnTo>
                      <a:pt x="62" y="656"/>
                    </a:lnTo>
                    <a:lnTo>
                      <a:pt x="60" y="659"/>
                    </a:lnTo>
                    <a:lnTo>
                      <a:pt x="58" y="661"/>
                    </a:lnTo>
                    <a:lnTo>
                      <a:pt x="55" y="662"/>
                    </a:lnTo>
                    <a:lnTo>
                      <a:pt x="51" y="662"/>
                    </a:lnTo>
                    <a:lnTo>
                      <a:pt x="46" y="661"/>
                    </a:lnTo>
                    <a:lnTo>
                      <a:pt x="41" y="658"/>
                    </a:lnTo>
                    <a:lnTo>
                      <a:pt x="36" y="651"/>
                    </a:lnTo>
                    <a:lnTo>
                      <a:pt x="31" y="644"/>
                    </a:lnTo>
                    <a:lnTo>
                      <a:pt x="23" y="625"/>
                    </a:lnTo>
                    <a:lnTo>
                      <a:pt x="14" y="604"/>
                    </a:lnTo>
                    <a:lnTo>
                      <a:pt x="8" y="585"/>
                    </a:lnTo>
                    <a:lnTo>
                      <a:pt x="3" y="570"/>
                    </a:lnTo>
                    <a:lnTo>
                      <a:pt x="0" y="559"/>
                    </a:lnTo>
                    <a:lnTo>
                      <a:pt x="0" y="550"/>
                    </a:lnTo>
                    <a:lnTo>
                      <a:pt x="1" y="546"/>
                    </a:lnTo>
                    <a:lnTo>
                      <a:pt x="4" y="544"/>
                    </a:lnTo>
                    <a:lnTo>
                      <a:pt x="6" y="540"/>
                    </a:lnTo>
                    <a:lnTo>
                      <a:pt x="10" y="538"/>
                    </a:lnTo>
                    <a:lnTo>
                      <a:pt x="35" y="521"/>
                    </a:lnTo>
                    <a:lnTo>
                      <a:pt x="76" y="496"/>
                    </a:lnTo>
                    <a:lnTo>
                      <a:pt x="101" y="478"/>
                    </a:lnTo>
                    <a:lnTo>
                      <a:pt x="125" y="458"/>
                    </a:lnTo>
                    <a:lnTo>
                      <a:pt x="147" y="439"/>
                    </a:lnTo>
                    <a:lnTo>
                      <a:pt x="169" y="418"/>
                    </a:lnTo>
                    <a:lnTo>
                      <a:pt x="190" y="397"/>
                    </a:lnTo>
                    <a:lnTo>
                      <a:pt x="210" y="375"/>
                    </a:lnTo>
                    <a:lnTo>
                      <a:pt x="230" y="352"/>
                    </a:lnTo>
                    <a:lnTo>
                      <a:pt x="250" y="328"/>
                    </a:lnTo>
                    <a:lnTo>
                      <a:pt x="271" y="303"/>
                    </a:lnTo>
                    <a:lnTo>
                      <a:pt x="295" y="274"/>
                    </a:lnTo>
                    <a:lnTo>
                      <a:pt x="318" y="246"/>
                    </a:lnTo>
                    <a:lnTo>
                      <a:pt x="342" y="216"/>
                    </a:lnTo>
                    <a:lnTo>
                      <a:pt x="364" y="188"/>
                    </a:lnTo>
                    <a:lnTo>
                      <a:pt x="387" y="163"/>
                    </a:lnTo>
                    <a:lnTo>
                      <a:pt x="406" y="142"/>
                    </a:lnTo>
                    <a:lnTo>
                      <a:pt x="423" y="126"/>
                    </a:lnTo>
                    <a:lnTo>
                      <a:pt x="444" y="105"/>
                    </a:lnTo>
                    <a:lnTo>
                      <a:pt x="476" y="73"/>
                    </a:lnTo>
                    <a:lnTo>
                      <a:pt x="509" y="40"/>
                    </a:lnTo>
                    <a:lnTo>
                      <a:pt x="537" y="12"/>
                    </a:lnTo>
                    <a:lnTo>
                      <a:pt x="545" y="3"/>
                    </a:lnTo>
                    <a:lnTo>
                      <a:pt x="550" y="0"/>
                    </a:lnTo>
                    <a:lnTo>
                      <a:pt x="550" y="1"/>
                    </a:lnTo>
                    <a:lnTo>
                      <a:pt x="545" y="8"/>
                    </a:lnTo>
                    <a:lnTo>
                      <a:pt x="512" y="47"/>
                    </a:lnTo>
                    <a:lnTo>
                      <a:pt x="442" y="126"/>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78" name="Freeform 121">
                <a:extLst>
                  <a:ext uri="{FF2B5EF4-FFF2-40B4-BE49-F238E27FC236}">
                    <a16:creationId xmlns:a16="http://schemas.microsoft.com/office/drawing/2014/main" xmlns="" id="{483B5AA6-5D5B-FB8F-659B-45E0C0AED88A}"/>
                  </a:ext>
                </a:extLst>
              </p:cNvPr>
              <p:cNvSpPr>
                <a:spLocks/>
              </p:cNvSpPr>
              <p:nvPr/>
            </p:nvSpPr>
            <p:spPr bwMode="auto">
              <a:xfrm>
                <a:off x="3158" y="583"/>
                <a:ext cx="473" cy="161"/>
              </a:xfrm>
              <a:custGeom>
                <a:avLst/>
                <a:gdLst>
                  <a:gd name="T0" fmla="*/ 0 w 2366"/>
                  <a:gd name="T1" fmla="*/ 0 h 805"/>
                  <a:gd name="T2" fmla="*/ 0 w 2366"/>
                  <a:gd name="T3" fmla="*/ 0 h 805"/>
                  <a:gd name="T4" fmla="*/ 0 w 2366"/>
                  <a:gd name="T5" fmla="*/ 0 h 805"/>
                  <a:gd name="T6" fmla="*/ 0 w 2366"/>
                  <a:gd name="T7" fmla="*/ 0 h 805"/>
                  <a:gd name="T8" fmla="*/ 0 w 2366"/>
                  <a:gd name="T9" fmla="*/ 0 h 805"/>
                  <a:gd name="T10" fmla="*/ 0 w 2366"/>
                  <a:gd name="T11" fmla="*/ 0 h 805"/>
                  <a:gd name="T12" fmla="*/ 0 w 2366"/>
                  <a:gd name="T13" fmla="*/ 0 h 805"/>
                  <a:gd name="T14" fmla="*/ 0 w 2366"/>
                  <a:gd name="T15" fmla="*/ 0 h 805"/>
                  <a:gd name="T16" fmla="*/ 0 w 2366"/>
                  <a:gd name="T17" fmla="*/ 0 h 805"/>
                  <a:gd name="T18" fmla="*/ 0 w 2366"/>
                  <a:gd name="T19" fmla="*/ 0 h 805"/>
                  <a:gd name="T20" fmla="*/ 0 w 2366"/>
                  <a:gd name="T21" fmla="*/ 0 h 805"/>
                  <a:gd name="T22" fmla="*/ 0 w 2366"/>
                  <a:gd name="T23" fmla="*/ 0 h 805"/>
                  <a:gd name="T24" fmla="*/ 0 w 2366"/>
                  <a:gd name="T25" fmla="*/ 0 h 805"/>
                  <a:gd name="T26" fmla="*/ 0 w 2366"/>
                  <a:gd name="T27" fmla="*/ 0 h 805"/>
                  <a:gd name="T28" fmla="*/ 0 w 2366"/>
                  <a:gd name="T29" fmla="*/ 0 h 805"/>
                  <a:gd name="T30" fmla="*/ 0 w 2366"/>
                  <a:gd name="T31" fmla="*/ 0 h 805"/>
                  <a:gd name="T32" fmla="*/ 0 w 2366"/>
                  <a:gd name="T33" fmla="*/ 0 h 805"/>
                  <a:gd name="T34" fmla="*/ 0 w 2366"/>
                  <a:gd name="T35" fmla="*/ 0 h 805"/>
                  <a:gd name="T36" fmla="*/ 0 w 2366"/>
                  <a:gd name="T37" fmla="*/ 0 h 805"/>
                  <a:gd name="T38" fmla="*/ 0 w 2366"/>
                  <a:gd name="T39" fmla="*/ 0 h 805"/>
                  <a:gd name="T40" fmla="*/ 0 w 2366"/>
                  <a:gd name="T41" fmla="*/ 0 h 805"/>
                  <a:gd name="T42" fmla="*/ 0 w 2366"/>
                  <a:gd name="T43" fmla="*/ 0 h 805"/>
                  <a:gd name="T44" fmla="*/ 0 w 2366"/>
                  <a:gd name="T45" fmla="*/ 0 h 805"/>
                  <a:gd name="T46" fmla="*/ 0 w 2366"/>
                  <a:gd name="T47" fmla="*/ 0 h 805"/>
                  <a:gd name="T48" fmla="*/ 0 w 2366"/>
                  <a:gd name="T49" fmla="*/ 0 h 805"/>
                  <a:gd name="T50" fmla="*/ 0 w 2366"/>
                  <a:gd name="T51" fmla="*/ 0 h 805"/>
                  <a:gd name="T52" fmla="*/ 0 w 2366"/>
                  <a:gd name="T53" fmla="*/ 0 h 805"/>
                  <a:gd name="T54" fmla="*/ 0 w 2366"/>
                  <a:gd name="T55" fmla="*/ 0 h 805"/>
                  <a:gd name="T56" fmla="*/ 0 w 2366"/>
                  <a:gd name="T57" fmla="*/ 0 h 805"/>
                  <a:gd name="T58" fmla="*/ 0 w 2366"/>
                  <a:gd name="T59" fmla="*/ 0 h 805"/>
                  <a:gd name="T60" fmla="*/ 0 w 2366"/>
                  <a:gd name="T61" fmla="*/ 0 h 805"/>
                  <a:gd name="T62" fmla="*/ 0 w 2366"/>
                  <a:gd name="T63" fmla="*/ 0 h 805"/>
                  <a:gd name="T64" fmla="*/ 0 w 2366"/>
                  <a:gd name="T65" fmla="*/ 0 h 805"/>
                  <a:gd name="T66" fmla="*/ 0 w 2366"/>
                  <a:gd name="T67" fmla="*/ 0 h 805"/>
                  <a:gd name="T68" fmla="*/ 0 w 2366"/>
                  <a:gd name="T69" fmla="*/ 0 h 805"/>
                  <a:gd name="T70" fmla="*/ 0 w 2366"/>
                  <a:gd name="T71" fmla="*/ 0 h 805"/>
                  <a:gd name="T72" fmla="*/ 0 w 2366"/>
                  <a:gd name="T73" fmla="*/ 0 h 805"/>
                  <a:gd name="T74" fmla="*/ 0 w 2366"/>
                  <a:gd name="T75" fmla="*/ 0 h 805"/>
                  <a:gd name="T76" fmla="*/ 0 w 2366"/>
                  <a:gd name="T77" fmla="*/ 0 h 805"/>
                  <a:gd name="T78" fmla="*/ 0 w 2366"/>
                  <a:gd name="T79" fmla="*/ 0 h 805"/>
                  <a:gd name="T80" fmla="*/ 0 w 2366"/>
                  <a:gd name="T81" fmla="*/ 0 h 805"/>
                  <a:gd name="T82" fmla="*/ 0 w 2366"/>
                  <a:gd name="T83" fmla="*/ 0 h 805"/>
                  <a:gd name="T84" fmla="*/ 0 w 2366"/>
                  <a:gd name="T85" fmla="*/ 0 h 805"/>
                  <a:gd name="T86" fmla="*/ 0 w 2366"/>
                  <a:gd name="T87" fmla="*/ 0 h 805"/>
                  <a:gd name="T88" fmla="*/ 0 w 2366"/>
                  <a:gd name="T89" fmla="*/ 0 h 805"/>
                  <a:gd name="T90" fmla="*/ 0 w 2366"/>
                  <a:gd name="T91" fmla="*/ 0 h 805"/>
                  <a:gd name="T92" fmla="*/ 0 w 2366"/>
                  <a:gd name="T93" fmla="*/ 0 h 805"/>
                  <a:gd name="T94" fmla="*/ 0 w 2366"/>
                  <a:gd name="T95" fmla="*/ 0 h 805"/>
                  <a:gd name="T96" fmla="*/ 0 w 2366"/>
                  <a:gd name="T97" fmla="*/ 0 h 805"/>
                  <a:gd name="T98" fmla="*/ 0 w 2366"/>
                  <a:gd name="T99" fmla="*/ 0 h 805"/>
                  <a:gd name="T100" fmla="*/ 0 w 2366"/>
                  <a:gd name="T101" fmla="*/ 0 h 805"/>
                  <a:gd name="T102" fmla="*/ 0 w 2366"/>
                  <a:gd name="T103" fmla="*/ 0 h 805"/>
                  <a:gd name="T104" fmla="*/ 0 w 2366"/>
                  <a:gd name="T105" fmla="*/ 0 h 805"/>
                  <a:gd name="T106" fmla="*/ 0 w 2366"/>
                  <a:gd name="T107" fmla="*/ 0 h 805"/>
                  <a:gd name="T108" fmla="*/ 0 w 2366"/>
                  <a:gd name="T109" fmla="*/ 0 h 805"/>
                  <a:gd name="T110" fmla="*/ 0 w 2366"/>
                  <a:gd name="T111" fmla="*/ 0 h 805"/>
                  <a:gd name="T112" fmla="*/ 0 w 2366"/>
                  <a:gd name="T113" fmla="*/ 0 h 805"/>
                  <a:gd name="T114" fmla="*/ 0 w 2366"/>
                  <a:gd name="T115" fmla="*/ 0 h 805"/>
                  <a:gd name="T116" fmla="*/ 0 w 2366"/>
                  <a:gd name="T117" fmla="*/ 0 h 805"/>
                  <a:gd name="T118" fmla="*/ 0 w 2366"/>
                  <a:gd name="T119" fmla="*/ 0 h 805"/>
                  <a:gd name="T120" fmla="*/ 0 w 2366"/>
                  <a:gd name="T121" fmla="*/ 0 h 805"/>
                  <a:gd name="T122" fmla="*/ 0 w 2366"/>
                  <a:gd name="T123" fmla="*/ 0 h 8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6"/>
                  <a:gd name="T187" fmla="*/ 0 h 805"/>
                  <a:gd name="T188" fmla="*/ 2366 w 2366"/>
                  <a:gd name="T189" fmla="*/ 805 h 8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6" h="805">
                    <a:moveTo>
                      <a:pt x="32" y="607"/>
                    </a:moveTo>
                    <a:lnTo>
                      <a:pt x="78" y="582"/>
                    </a:lnTo>
                    <a:lnTo>
                      <a:pt x="134" y="552"/>
                    </a:lnTo>
                    <a:lnTo>
                      <a:pt x="199" y="518"/>
                    </a:lnTo>
                    <a:lnTo>
                      <a:pt x="272" y="482"/>
                    </a:lnTo>
                    <a:lnTo>
                      <a:pt x="350" y="443"/>
                    </a:lnTo>
                    <a:lnTo>
                      <a:pt x="434" y="403"/>
                    </a:lnTo>
                    <a:lnTo>
                      <a:pt x="524" y="362"/>
                    </a:lnTo>
                    <a:lnTo>
                      <a:pt x="616" y="321"/>
                    </a:lnTo>
                    <a:lnTo>
                      <a:pt x="712" y="281"/>
                    </a:lnTo>
                    <a:lnTo>
                      <a:pt x="810" y="241"/>
                    </a:lnTo>
                    <a:lnTo>
                      <a:pt x="908" y="204"/>
                    </a:lnTo>
                    <a:lnTo>
                      <a:pt x="1008" y="169"/>
                    </a:lnTo>
                    <a:lnTo>
                      <a:pt x="1057" y="152"/>
                    </a:lnTo>
                    <a:lnTo>
                      <a:pt x="1105" y="137"/>
                    </a:lnTo>
                    <a:lnTo>
                      <a:pt x="1154" y="122"/>
                    </a:lnTo>
                    <a:lnTo>
                      <a:pt x="1203" y="109"/>
                    </a:lnTo>
                    <a:lnTo>
                      <a:pt x="1249" y="97"/>
                    </a:lnTo>
                    <a:lnTo>
                      <a:pt x="1296" y="86"/>
                    </a:lnTo>
                    <a:lnTo>
                      <a:pt x="1341" y="76"/>
                    </a:lnTo>
                    <a:lnTo>
                      <a:pt x="1386" y="69"/>
                    </a:lnTo>
                    <a:lnTo>
                      <a:pt x="1470" y="54"/>
                    </a:lnTo>
                    <a:lnTo>
                      <a:pt x="1546" y="43"/>
                    </a:lnTo>
                    <a:lnTo>
                      <a:pt x="1617" y="31"/>
                    </a:lnTo>
                    <a:lnTo>
                      <a:pt x="1683" y="23"/>
                    </a:lnTo>
                    <a:lnTo>
                      <a:pt x="1743" y="15"/>
                    </a:lnTo>
                    <a:lnTo>
                      <a:pt x="1799" y="9"/>
                    </a:lnTo>
                    <a:lnTo>
                      <a:pt x="1850" y="5"/>
                    </a:lnTo>
                    <a:lnTo>
                      <a:pt x="1899" y="1"/>
                    </a:lnTo>
                    <a:lnTo>
                      <a:pt x="1945" y="0"/>
                    </a:lnTo>
                    <a:lnTo>
                      <a:pt x="1989" y="0"/>
                    </a:lnTo>
                    <a:lnTo>
                      <a:pt x="2030" y="1"/>
                    </a:lnTo>
                    <a:lnTo>
                      <a:pt x="2070" y="3"/>
                    </a:lnTo>
                    <a:lnTo>
                      <a:pt x="2110" y="6"/>
                    </a:lnTo>
                    <a:lnTo>
                      <a:pt x="2150" y="11"/>
                    </a:lnTo>
                    <a:lnTo>
                      <a:pt x="2190" y="18"/>
                    </a:lnTo>
                    <a:lnTo>
                      <a:pt x="2231" y="24"/>
                    </a:lnTo>
                    <a:lnTo>
                      <a:pt x="2251" y="29"/>
                    </a:lnTo>
                    <a:lnTo>
                      <a:pt x="2269" y="34"/>
                    </a:lnTo>
                    <a:lnTo>
                      <a:pt x="2287" y="40"/>
                    </a:lnTo>
                    <a:lnTo>
                      <a:pt x="2302" y="46"/>
                    </a:lnTo>
                    <a:lnTo>
                      <a:pt x="2316" y="54"/>
                    </a:lnTo>
                    <a:lnTo>
                      <a:pt x="2327" y="63"/>
                    </a:lnTo>
                    <a:lnTo>
                      <a:pt x="2337" y="71"/>
                    </a:lnTo>
                    <a:lnTo>
                      <a:pt x="2346" y="80"/>
                    </a:lnTo>
                    <a:lnTo>
                      <a:pt x="2353" y="89"/>
                    </a:lnTo>
                    <a:lnTo>
                      <a:pt x="2358" y="99"/>
                    </a:lnTo>
                    <a:lnTo>
                      <a:pt x="2362" y="109"/>
                    </a:lnTo>
                    <a:lnTo>
                      <a:pt x="2364" y="119"/>
                    </a:lnTo>
                    <a:lnTo>
                      <a:pt x="2366" y="129"/>
                    </a:lnTo>
                    <a:lnTo>
                      <a:pt x="2366" y="139"/>
                    </a:lnTo>
                    <a:lnTo>
                      <a:pt x="2363" y="149"/>
                    </a:lnTo>
                    <a:lnTo>
                      <a:pt x="2361" y="159"/>
                    </a:lnTo>
                    <a:lnTo>
                      <a:pt x="2356" y="169"/>
                    </a:lnTo>
                    <a:lnTo>
                      <a:pt x="2351" y="179"/>
                    </a:lnTo>
                    <a:lnTo>
                      <a:pt x="2343" y="189"/>
                    </a:lnTo>
                    <a:lnTo>
                      <a:pt x="2336" y="197"/>
                    </a:lnTo>
                    <a:lnTo>
                      <a:pt x="2326" y="206"/>
                    </a:lnTo>
                    <a:lnTo>
                      <a:pt x="2316" y="215"/>
                    </a:lnTo>
                    <a:lnTo>
                      <a:pt x="2304" y="224"/>
                    </a:lnTo>
                    <a:lnTo>
                      <a:pt x="2292" y="230"/>
                    </a:lnTo>
                    <a:lnTo>
                      <a:pt x="2278" y="237"/>
                    </a:lnTo>
                    <a:lnTo>
                      <a:pt x="2263" y="243"/>
                    </a:lnTo>
                    <a:lnTo>
                      <a:pt x="2248" y="248"/>
                    </a:lnTo>
                    <a:lnTo>
                      <a:pt x="2232" y="252"/>
                    </a:lnTo>
                    <a:lnTo>
                      <a:pt x="2215" y="256"/>
                    </a:lnTo>
                    <a:lnTo>
                      <a:pt x="2196" y="258"/>
                    </a:lnTo>
                    <a:lnTo>
                      <a:pt x="2177" y="261"/>
                    </a:lnTo>
                    <a:lnTo>
                      <a:pt x="2157" y="261"/>
                    </a:lnTo>
                    <a:lnTo>
                      <a:pt x="2136" y="261"/>
                    </a:lnTo>
                    <a:lnTo>
                      <a:pt x="2113" y="262"/>
                    </a:lnTo>
                    <a:lnTo>
                      <a:pt x="2089" y="265"/>
                    </a:lnTo>
                    <a:lnTo>
                      <a:pt x="2064" y="268"/>
                    </a:lnTo>
                    <a:lnTo>
                      <a:pt x="2011" y="276"/>
                    </a:lnTo>
                    <a:lnTo>
                      <a:pt x="1954" y="286"/>
                    </a:lnTo>
                    <a:lnTo>
                      <a:pt x="1893" y="300"/>
                    </a:lnTo>
                    <a:lnTo>
                      <a:pt x="1830" y="315"/>
                    </a:lnTo>
                    <a:lnTo>
                      <a:pt x="1764" y="331"/>
                    </a:lnTo>
                    <a:lnTo>
                      <a:pt x="1698" y="348"/>
                    </a:lnTo>
                    <a:lnTo>
                      <a:pt x="1632" y="368"/>
                    </a:lnTo>
                    <a:lnTo>
                      <a:pt x="1564" y="387"/>
                    </a:lnTo>
                    <a:lnTo>
                      <a:pt x="1498" y="408"/>
                    </a:lnTo>
                    <a:lnTo>
                      <a:pt x="1433" y="428"/>
                    </a:lnTo>
                    <a:lnTo>
                      <a:pt x="1371" y="448"/>
                    </a:lnTo>
                    <a:lnTo>
                      <a:pt x="1311" y="467"/>
                    </a:lnTo>
                    <a:lnTo>
                      <a:pt x="1255" y="486"/>
                    </a:lnTo>
                    <a:lnTo>
                      <a:pt x="1203" y="503"/>
                    </a:lnTo>
                    <a:lnTo>
                      <a:pt x="1139" y="523"/>
                    </a:lnTo>
                    <a:lnTo>
                      <a:pt x="1070" y="542"/>
                    </a:lnTo>
                    <a:lnTo>
                      <a:pt x="997" y="562"/>
                    </a:lnTo>
                    <a:lnTo>
                      <a:pt x="918" y="580"/>
                    </a:lnTo>
                    <a:lnTo>
                      <a:pt x="838" y="600"/>
                    </a:lnTo>
                    <a:lnTo>
                      <a:pt x="756" y="619"/>
                    </a:lnTo>
                    <a:lnTo>
                      <a:pt x="674" y="639"/>
                    </a:lnTo>
                    <a:lnTo>
                      <a:pt x="591" y="658"/>
                    </a:lnTo>
                    <a:lnTo>
                      <a:pt x="511" y="677"/>
                    </a:lnTo>
                    <a:lnTo>
                      <a:pt x="433" y="695"/>
                    </a:lnTo>
                    <a:lnTo>
                      <a:pt x="359" y="714"/>
                    </a:lnTo>
                    <a:lnTo>
                      <a:pt x="289" y="733"/>
                    </a:lnTo>
                    <a:lnTo>
                      <a:pt x="224" y="751"/>
                    </a:lnTo>
                    <a:lnTo>
                      <a:pt x="167" y="769"/>
                    </a:lnTo>
                    <a:lnTo>
                      <a:pt x="141" y="778"/>
                    </a:lnTo>
                    <a:lnTo>
                      <a:pt x="117" y="786"/>
                    </a:lnTo>
                    <a:lnTo>
                      <a:pt x="96" y="796"/>
                    </a:lnTo>
                    <a:lnTo>
                      <a:pt x="77" y="805"/>
                    </a:lnTo>
                    <a:lnTo>
                      <a:pt x="71" y="798"/>
                    </a:lnTo>
                    <a:lnTo>
                      <a:pt x="56" y="780"/>
                    </a:lnTo>
                    <a:lnTo>
                      <a:pt x="47" y="769"/>
                    </a:lnTo>
                    <a:lnTo>
                      <a:pt x="37" y="755"/>
                    </a:lnTo>
                    <a:lnTo>
                      <a:pt x="28" y="740"/>
                    </a:lnTo>
                    <a:lnTo>
                      <a:pt x="20" y="724"/>
                    </a:lnTo>
                    <a:lnTo>
                      <a:pt x="11" y="708"/>
                    </a:lnTo>
                    <a:lnTo>
                      <a:pt x="5" y="692"/>
                    </a:lnTo>
                    <a:lnTo>
                      <a:pt x="2" y="683"/>
                    </a:lnTo>
                    <a:lnTo>
                      <a:pt x="1" y="675"/>
                    </a:lnTo>
                    <a:lnTo>
                      <a:pt x="0" y="667"/>
                    </a:lnTo>
                    <a:lnTo>
                      <a:pt x="0" y="659"/>
                    </a:lnTo>
                    <a:lnTo>
                      <a:pt x="0" y="652"/>
                    </a:lnTo>
                    <a:lnTo>
                      <a:pt x="1" y="644"/>
                    </a:lnTo>
                    <a:lnTo>
                      <a:pt x="3" y="637"/>
                    </a:lnTo>
                    <a:lnTo>
                      <a:pt x="7" y="629"/>
                    </a:lnTo>
                    <a:lnTo>
                      <a:pt x="11" y="623"/>
                    </a:lnTo>
                    <a:lnTo>
                      <a:pt x="17" y="618"/>
                    </a:lnTo>
                    <a:lnTo>
                      <a:pt x="23" y="612"/>
                    </a:lnTo>
                    <a:lnTo>
                      <a:pt x="32" y="607"/>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79" name="Freeform 122">
                <a:extLst>
                  <a:ext uri="{FF2B5EF4-FFF2-40B4-BE49-F238E27FC236}">
                    <a16:creationId xmlns:a16="http://schemas.microsoft.com/office/drawing/2014/main" xmlns="" id="{62AA64BF-407C-CEAC-1DEB-AD93B3AB2710}"/>
                  </a:ext>
                </a:extLst>
              </p:cNvPr>
              <p:cNvSpPr>
                <a:spLocks/>
              </p:cNvSpPr>
              <p:nvPr/>
            </p:nvSpPr>
            <p:spPr bwMode="auto">
              <a:xfrm>
                <a:off x="3158" y="583"/>
                <a:ext cx="473" cy="161"/>
              </a:xfrm>
              <a:custGeom>
                <a:avLst/>
                <a:gdLst>
                  <a:gd name="T0" fmla="*/ 0 w 2366"/>
                  <a:gd name="T1" fmla="*/ 0 h 805"/>
                  <a:gd name="T2" fmla="*/ 0 w 2366"/>
                  <a:gd name="T3" fmla="*/ 0 h 805"/>
                  <a:gd name="T4" fmla="*/ 0 w 2366"/>
                  <a:gd name="T5" fmla="*/ 0 h 805"/>
                  <a:gd name="T6" fmla="*/ 0 w 2366"/>
                  <a:gd name="T7" fmla="*/ 0 h 805"/>
                  <a:gd name="T8" fmla="*/ 0 w 2366"/>
                  <a:gd name="T9" fmla="*/ 0 h 805"/>
                  <a:gd name="T10" fmla="*/ 0 w 2366"/>
                  <a:gd name="T11" fmla="*/ 0 h 805"/>
                  <a:gd name="T12" fmla="*/ 0 w 2366"/>
                  <a:gd name="T13" fmla="*/ 0 h 805"/>
                  <a:gd name="T14" fmla="*/ 0 w 2366"/>
                  <a:gd name="T15" fmla="*/ 0 h 805"/>
                  <a:gd name="T16" fmla="*/ 0 w 2366"/>
                  <a:gd name="T17" fmla="*/ 0 h 805"/>
                  <a:gd name="T18" fmla="*/ 0 w 2366"/>
                  <a:gd name="T19" fmla="*/ 0 h 805"/>
                  <a:gd name="T20" fmla="*/ 0 w 2366"/>
                  <a:gd name="T21" fmla="*/ 0 h 805"/>
                  <a:gd name="T22" fmla="*/ 0 w 2366"/>
                  <a:gd name="T23" fmla="*/ 0 h 805"/>
                  <a:gd name="T24" fmla="*/ 0 w 2366"/>
                  <a:gd name="T25" fmla="*/ 0 h 805"/>
                  <a:gd name="T26" fmla="*/ 0 w 2366"/>
                  <a:gd name="T27" fmla="*/ 0 h 805"/>
                  <a:gd name="T28" fmla="*/ 0 w 2366"/>
                  <a:gd name="T29" fmla="*/ 0 h 805"/>
                  <a:gd name="T30" fmla="*/ 0 w 2366"/>
                  <a:gd name="T31" fmla="*/ 0 h 805"/>
                  <a:gd name="T32" fmla="*/ 0 w 2366"/>
                  <a:gd name="T33" fmla="*/ 0 h 805"/>
                  <a:gd name="T34" fmla="*/ 0 w 2366"/>
                  <a:gd name="T35" fmla="*/ 0 h 805"/>
                  <a:gd name="T36" fmla="*/ 0 w 2366"/>
                  <a:gd name="T37" fmla="*/ 0 h 805"/>
                  <a:gd name="T38" fmla="*/ 0 w 2366"/>
                  <a:gd name="T39" fmla="*/ 0 h 805"/>
                  <a:gd name="T40" fmla="*/ 0 w 2366"/>
                  <a:gd name="T41" fmla="*/ 0 h 805"/>
                  <a:gd name="T42" fmla="*/ 0 w 2366"/>
                  <a:gd name="T43" fmla="*/ 0 h 805"/>
                  <a:gd name="T44" fmla="*/ 0 w 2366"/>
                  <a:gd name="T45" fmla="*/ 0 h 805"/>
                  <a:gd name="T46" fmla="*/ 0 w 2366"/>
                  <a:gd name="T47" fmla="*/ 0 h 805"/>
                  <a:gd name="T48" fmla="*/ 0 w 2366"/>
                  <a:gd name="T49" fmla="*/ 0 h 805"/>
                  <a:gd name="T50" fmla="*/ 0 w 2366"/>
                  <a:gd name="T51" fmla="*/ 0 h 805"/>
                  <a:gd name="T52" fmla="*/ 0 w 2366"/>
                  <a:gd name="T53" fmla="*/ 0 h 805"/>
                  <a:gd name="T54" fmla="*/ 0 w 2366"/>
                  <a:gd name="T55" fmla="*/ 0 h 805"/>
                  <a:gd name="T56" fmla="*/ 0 w 2366"/>
                  <a:gd name="T57" fmla="*/ 0 h 805"/>
                  <a:gd name="T58" fmla="*/ 0 w 2366"/>
                  <a:gd name="T59" fmla="*/ 0 h 805"/>
                  <a:gd name="T60" fmla="*/ 0 w 2366"/>
                  <a:gd name="T61" fmla="*/ 0 h 805"/>
                  <a:gd name="T62" fmla="*/ 0 w 2366"/>
                  <a:gd name="T63" fmla="*/ 0 h 805"/>
                  <a:gd name="T64" fmla="*/ 0 w 2366"/>
                  <a:gd name="T65" fmla="*/ 0 h 805"/>
                  <a:gd name="T66" fmla="*/ 0 w 2366"/>
                  <a:gd name="T67" fmla="*/ 0 h 805"/>
                  <a:gd name="T68" fmla="*/ 0 w 2366"/>
                  <a:gd name="T69" fmla="*/ 0 h 805"/>
                  <a:gd name="T70" fmla="*/ 0 w 2366"/>
                  <a:gd name="T71" fmla="*/ 0 h 805"/>
                  <a:gd name="T72" fmla="*/ 0 w 2366"/>
                  <a:gd name="T73" fmla="*/ 0 h 805"/>
                  <a:gd name="T74" fmla="*/ 0 w 2366"/>
                  <a:gd name="T75" fmla="*/ 0 h 805"/>
                  <a:gd name="T76" fmla="*/ 0 w 2366"/>
                  <a:gd name="T77" fmla="*/ 0 h 805"/>
                  <a:gd name="T78" fmla="*/ 0 w 2366"/>
                  <a:gd name="T79" fmla="*/ 0 h 805"/>
                  <a:gd name="T80" fmla="*/ 0 w 2366"/>
                  <a:gd name="T81" fmla="*/ 0 h 805"/>
                  <a:gd name="T82" fmla="*/ 0 w 2366"/>
                  <a:gd name="T83" fmla="*/ 0 h 805"/>
                  <a:gd name="T84" fmla="*/ 0 w 2366"/>
                  <a:gd name="T85" fmla="*/ 0 h 805"/>
                  <a:gd name="T86" fmla="*/ 0 w 2366"/>
                  <a:gd name="T87" fmla="*/ 0 h 805"/>
                  <a:gd name="T88" fmla="*/ 0 w 2366"/>
                  <a:gd name="T89" fmla="*/ 0 h 805"/>
                  <a:gd name="T90" fmla="*/ 0 w 2366"/>
                  <a:gd name="T91" fmla="*/ 0 h 805"/>
                  <a:gd name="T92" fmla="*/ 0 w 2366"/>
                  <a:gd name="T93" fmla="*/ 0 h 805"/>
                  <a:gd name="T94" fmla="*/ 0 w 2366"/>
                  <a:gd name="T95" fmla="*/ 0 h 805"/>
                  <a:gd name="T96" fmla="*/ 0 w 2366"/>
                  <a:gd name="T97" fmla="*/ 0 h 805"/>
                  <a:gd name="T98" fmla="*/ 0 w 2366"/>
                  <a:gd name="T99" fmla="*/ 0 h 805"/>
                  <a:gd name="T100" fmla="*/ 0 w 2366"/>
                  <a:gd name="T101" fmla="*/ 0 h 805"/>
                  <a:gd name="T102" fmla="*/ 0 w 2366"/>
                  <a:gd name="T103" fmla="*/ 0 h 805"/>
                  <a:gd name="T104" fmla="*/ 0 w 2366"/>
                  <a:gd name="T105" fmla="*/ 0 h 805"/>
                  <a:gd name="T106" fmla="*/ 0 w 2366"/>
                  <a:gd name="T107" fmla="*/ 0 h 805"/>
                  <a:gd name="T108" fmla="*/ 0 w 2366"/>
                  <a:gd name="T109" fmla="*/ 0 h 805"/>
                  <a:gd name="T110" fmla="*/ 0 w 2366"/>
                  <a:gd name="T111" fmla="*/ 0 h 805"/>
                  <a:gd name="T112" fmla="*/ 0 w 2366"/>
                  <a:gd name="T113" fmla="*/ 0 h 805"/>
                  <a:gd name="T114" fmla="*/ 0 w 2366"/>
                  <a:gd name="T115" fmla="*/ 0 h 805"/>
                  <a:gd name="T116" fmla="*/ 0 w 2366"/>
                  <a:gd name="T117" fmla="*/ 0 h 805"/>
                  <a:gd name="T118" fmla="*/ 0 w 2366"/>
                  <a:gd name="T119" fmla="*/ 0 h 805"/>
                  <a:gd name="T120" fmla="*/ 0 w 2366"/>
                  <a:gd name="T121" fmla="*/ 0 h 805"/>
                  <a:gd name="T122" fmla="*/ 0 w 2366"/>
                  <a:gd name="T123" fmla="*/ 0 h 8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6"/>
                  <a:gd name="T187" fmla="*/ 0 h 805"/>
                  <a:gd name="T188" fmla="*/ 2366 w 2366"/>
                  <a:gd name="T189" fmla="*/ 805 h 8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6" h="805">
                    <a:moveTo>
                      <a:pt x="32" y="607"/>
                    </a:moveTo>
                    <a:lnTo>
                      <a:pt x="78" y="582"/>
                    </a:lnTo>
                    <a:lnTo>
                      <a:pt x="134" y="552"/>
                    </a:lnTo>
                    <a:lnTo>
                      <a:pt x="199" y="518"/>
                    </a:lnTo>
                    <a:lnTo>
                      <a:pt x="272" y="482"/>
                    </a:lnTo>
                    <a:lnTo>
                      <a:pt x="350" y="443"/>
                    </a:lnTo>
                    <a:lnTo>
                      <a:pt x="434" y="403"/>
                    </a:lnTo>
                    <a:lnTo>
                      <a:pt x="524" y="362"/>
                    </a:lnTo>
                    <a:lnTo>
                      <a:pt x="616" y="321"/>
                    </a:lnTo>
                    <a:lnTo>
                      <a:pt x="712" y="281"/>
                    </a:lnTo>
                    <a:lnTo>
                      <a:pt x="810" y="241"/>
                    </a:lnTo>
                    <a:lnTo>
                      <a:pt x="908" y="204"/>
                    </a:lnTo>
                    <a:lnTo>
                      <a:pt x="1008" y="169"/>
                    </a:lnTo>
                    <a:lnTo>
                      <a:pt x="1057" y="152"/>
                    </a:lnTo>
                    <a:lnTo>
                      <a:pt x="1105" y="137"/>
                    </a:lnTo>
                    <a:lnTo>
                      <a:pt x="1154" y="122"/>
                    </a:lnTo>
                    <a:lnTo>
                      <a:pt x="1203" y="109"/>
                    </a:lnTo>
                    <a:lnTo>
                      <a:pt x="1249" y="97"/>
                    </a:lnTo>
                    <a:lnTo>
                      <a:pt x="1296" y="86"/>
                    </a:lnTo>
                    <a:lnTo>
                      <a:pt x="1341" y="76"/>
                    </a:lnTo>
                    <a:lnTo>
                      <a:pt x="1386" y="69"/>
                    </a:lnTo>
                    <a:lnTo>
                      <a:pt x="1470" y="54"/>
                    </a:lnTo>
                    <a:lnTo>
                      <a:pt x="1546" y="43"/>
                    </a:lnTo>
                    <a:lnTo>
                      <a:pt x="1617" y="31"/>
                    </a:lnTo>
                    <a:lnTo>
                      <a:pt x="1683" y="23"/>
                    </a:lnTo>
                    <a:lnTo>
                      <a:pt x="1743" y="15"/>
                    </a:lnTo>
                    <a:lnTo>
                      <a:pt x="1799" y="9"/>
                    </a:lnTo>
                    <a:lnTo>
                      <a:pt x="1850" y="5"/>
                    </a:lnTo>
                    <a:lnTo>
                      <a:pt x="1899" y="1"/>
                    </a:lnTo>
                    <a:lnTo>
                      <a:pt x="1945" y="0"/>
                    </a:lnTo>
                    <a:lnTo>
                      <a:pt x="1989" y="0"/>
                    </a:lnTo>
                    <a:lnTo>
                      <a:pt x="2030" y="1"/>
                    </a:lnTo>
                    <a:lnTo>
                      <a:pt x="2070" y="3"/>
                    </a:lnTo>
                    <a:lnTo>
                      <a:pt x="2110" y="6"/>
                    </a:lnTo>
                    <a:lnTo>
                      <a:pt x="2150" y="11"/>
                    </a:lnTo>
                    <a:lnTo>
                      <a:pt x="2190" y="18"/>
                    </a:lnTo>
                    <a:lnTo>
                      <a:pt x="2231" y="24"/>
                    </a:lnTo>
                    <a:lnTo>
                      <a:pt x="2251" y="29"/>
                    </a:lnTo>
                    <a:lnTo>
                      <a:pt x="2269" y="34"/>
                    </a:lnTo>
                    <a:lnTo>
                      <a:pt x="2287" y="40"/>
                    </a:lnTo>
                    <a:lnTo>
                      <a:pt x="2302" y="46"/>
                    </a:lnTo>
                    <a:lnTo>
                      <a:pt x="2316" y="54"/>
                    </a:lnTo>
                    <a:lnTo>
                      <a:pt x="2327" y="63"/>
                    </a:lnTo>
                    <a:lnTo>
                      <a:pt x="2337" y="71"/>
                    </a:lnTo>
                    <a:lnTo>
                      <a:pt x="2346" y="80"/>
                    </a:lnTo>
                    <a:lnTo>
                      <a:pt x="2353" y="89"/>
                    </a:lnTo>
                    <a:lnTo>
                      <a:pt x="2358" y="99"/>
                    </a:lnTo>
                    <a:lnTo>
                      <a:pt x="2362" y="109"/>
                    </a:lnTo>
                    <a:lnTo>
                      <a:pt x="2364" y="119"/>
                    </a:lnTo>
                    <a:lnTo>
                      <a:pt x="2366" y="129"/>
                    </a:lnTo>
                    <a:lnTo>
                      <a:pt x="2366" y="139"/>
                    </a:lnTo>
                    <a:lnTo>
                      <a:pt x="2363" y="149"/>
                    </a:lnTo>
                    <a:lnTo>
                      <a:pt x="2361" y="159"/>
                    </a:lnTo>
                    <a:lnTo>
                      <a:pt x="2356" y="169"/>
                    </a:lnTo>
                    <a:lnTo>
                      <a:pt x="2351" y="179"/>
                    </a:lnTo>
                    <a:lnTo>
                      <a:pt x="2343" y="189"/>
                    </a:lnTo>
                    <a:lnTo>
                      <a:pt x="2336" y="197"/>
                    </a:lnTo>
                    <a:lnTo>
                      <a:pt x="2326" y="206"/>
                    </a:lnTo>
                    <a:lnTo>
                      <a:pt x="2316" y="215"/>
                    </a:lnTo>
                    <a:lnTo>
                      <a:pt x="2304" y="224"/>
                    </a:lnTo>
                    <a:lnTo>
                      <a:pt x="2292" y="230"/>
                    </a:lnTo>
                    <a:lnTo>
                      <a:pt x="2278" y="237"/>
                    </a:lnTo>
                    <a:lnTo>
                      <a:pt x="2263" y="243"/>
                    </a:lnTo>
                    <a:lnTo>
                      <a:pt x="2248" y="248"/>
                    </a:lnTo>
                    <a:lnTo>
                      <a:pt x="2232" y="252"/>
                    </a:lnTo>
                    <a:lnTo>
                      <a:pt x="2215" y="256"/>
                    </a:lnTo>
                    <a:lnTo>
                      <a:pt x="2196" y="258"/>
                    </a:lnTo>
                    <a:lnTo>
                      <a:pt x="2177" y="261"/>
                    </a:lnTo>
                    <a:lnTo>
                      <a:pt x="2157" y="261"/>
                    </a:lnTo>
                    <a:lnTo>
                      <a:pt x="2136" y="261"/>
                    </a:lnTo>
                    <a:lnTo>
                      <a:pt x="2113" y="262"/>
                    </a:lnTo>
                    <a:lnTo>
                      <a:pt x="2089" y="265"/>
                    </a:lnTo>
                    <a:lnTo>
                      <a:pt x="2064" y="268"/>
                    </a:lnTo>
                    <a:lnTo>
                      <a:pt x="2011" y="276"/>
                    </a:lnTo>
                    <a:lnTo>
                      <a:pt x="1954" y="286"/>
                    </a:lnTo>
                    <a:lnTo>
                      <a:pt x="1893" y="300"/>
                    </a:lnTo>
                    <a:lnTo>
                      <a:pt x="1830" y="315"/>
                    </a:lnTo>
                    <a:lnTo>
                      <a:pt x="1764" y="331"/>
                    </a:lnTo>
                    <a:lnTo>
                      <a:pt x="1698" y="348"/>
                    </a:lnTo>
                    <a:lnTo>
                      <a:pt x="1632" y="368"/>
                    </a:lnTo>
                    <a:lnTo>
                      <a:pt x="1564" y="387"/>
                    </a:lnTo>
                    <a:lnTo>
                      <a:pt x="1498" y="408"/>
                    </a:lnTo>
                    <a:lnTo>
                      <a:pt x="1433" y="428"/>
                    </a:lnTo>
                    <a:lnTo>
                      <a:pt x="1371" y="448"/>
                    </a:lnTo>
                    <a:lnTo>
                      <a:pt x="1311" y="467"/>
                    </a:lnTo>
                    <a:lnTo>
                      <a:pt x="1255" y="486"/>
                    </a:lnTo>
                    <a:lnTo>
                      <a:pt x="1203" y="503"/>
                    </a:lnTo>
                    <a:lnTo>
                      <a:pt x="1139" y="523"/>
                    </a:lnTo>
                    <a:lnTo>
                      <a:pt x="1070" y="542"/>
                    </a:lnTo>
                    <a:lnTo>
                      <a:pt x="997" y="562"/>
                    </a:lnTo>
                    <a:lnTo>
                      <a:pt x="918" y="580"/>
                    </a:lnTo>
                    <a:lnTo>
                      <a:pt x="838" y="600"/>
                    </a:lnTo>
                    <a:lnTo>
                      <a:pt x="756" y="619"/>
                    </a:lnTo>
                    <a:lnTo>
                      <a:pt x="674" y="639"/>
                    </a:lnTo>
                    <a:lnTo>
                      <a:pt x="591" y="658"/>
                    </a:lnTo>
                    <a:lnTo>
                      <a:pt x="511" y="677"/>
                    </a:lnTo>
                    <a:lnTo>
                      <a:pt x="433" y="695"/>
                    </a:lnTo>
                    <a:lnTo>
                      <a:pt x="359" y="714"/>
                    </a:lnTo>
                    <a:lnTo>
                      <a:pt x="289" y="733"/>
                    </a:lnTo>
                    <a:lnTo>
                      <a:pt x="224" y="751"/>
                    </a:lnTo>
                    <a:lnTo>
                      <a:pt x="167" y="769"/>
                    </a:lnTo>
                    <a:lnTo>
                      <a:pt x="141" y="778"/>
                    </a:lnTo>
                    <a:lnTo>
                      <a:pt x="117" y="786"/>
                    </a:lnTo>
                    <a:lnTo>
                      <a:pt x="96" y="796"/>
                    </a:lnTo>
                    <a:lnTo>
                      <a:pt x="77" y="805"/>
                    </a:lnTo>
                    <a:lnTo>
                      <a:pt x="71" y="798"/>
                    </a:lnTo>
                    <a:lnTo>
                      <a:pt x="56" y="780"/>
                    </a:lnTo>
                    <a:lnTo>
                      <a:pt x="47" y="769"/>
                    </a:lnTo>
                    <a:lnTo>
                      <a:pt x="37" y="755"/>
                    </a:lnTo>
                    <a:lnTo>
                      <a:pt x="28" y="740"/>
                    </a:lnTo>
                    <a:lnTo>
                      <a:pt x="20" y="724"/>
                    </a:lnTo>
                    <a:lnTo>
                      <a:pt x="11" y="708"/>
                    </a:lnTo>
                    <a:lnTo>
                      <a:pt x="5" y="692"/>
                    </a:lnTo>
                    <a:lnTo>
                      <a:pt x="2" y="683"/>
                    </a:lnTo>
                    <a:lnTo>
                      <a:pt x="1" y="675"/>
                    </a:lnTo>
                    <a:lnTo>
                      <a:pt x="0" y="667"/>
                    </a:lnTo>
                    <a:lnTo>
                      <a:pt x="0" y="659"/>
                    </a:lnTo>
                    <a:lnTo>
                      <a:pt x="0" y="652"/>
                    </a:lnTo>
                    <a:lnTo>
                      <a:pt x="1" y="644"/>
                    </a:lnTo>
                    <a:lnTo>
                      <a:pt x="3" y="637"/>
                    </a:lnTo>
                    <a:lnTo>
                      <a:pt x="7" y="629"/>
                    </a:lnTo>
                    <a:lnTo>
                      <a:pt x="11" y="623"/>
                    </a:lnTo>
                    <a:lnTo>
                      <a:pt x="17" y="618"/>
                    </a:lnTo>
                    <a:lnTo>
                      <a:pt x="23" y="612"/>
                    </a:lnTo>
                    <a:lnTo>
                      <a:pt x="32" y="607"/>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80" name="Freeform 123">
                <a:extLst>
                  <a:ext uri="{FF2B5EF4-FFF2-40B4-BE49-F238E27FC236}">
                    <a16:creationId xmlns:a16="http://schemas.microsoft.com/office/drawing/2014/main" xmlns="" id="{FFF6A8F8-750B-3AB2-0934-9B4D8A82FE3B}"/>
                  </a:ext>
                </a:extLst>
              </p:cNvPr>
              <p:cNvSpPr>
                <a:spLocks/>
              </p:cNvSpPr>
              <p:nvPr/>
            </p:nvSpPr>
            <p:spPr bwMode="auto">
              <a:xfrm>
                <a:off x="3162" y="654"/>
                <a:ext cx="192" cy="91"/>
              </a:xfrm>
              <a:custGeom>
                <a:avLst/>
                <a:gdLst>
                  <a:gd name="T0" fmla="*/ 0 w 962"/>
                  <a:gd name="T1" fmla="*/ 0 h 455"/>
                  <a:gd name="T2" fmla="*/ 0 w 962"/>
                  <a:gd name="T3" fmla="*/ 0 h 455"/>
                  <a:gd name="T4" fmla="*/ 0 w 962"/>
                  <a:gd name="T5" fmla="*/ 0 h 455"/>
                  <a:gd name="T6" fmla="*/ 0 w 962"/>
                  <a:gd name="T7" fmla="*/ 0 h 455"/>
                  <a:gd name="T8" fmla="*/ 0 w 962"/>
                  <a:gd name="T9" fmla="*/ 0 h 455"/>
                  <a:gd name="T10" fmla="*/ 0 w 962"/>
                  <a:gd name="T11" fmla="*/ 0 h 455"/>
                  <a:gd name="T12" fmla="*/ 0 w 962"/>
                  <a:gd name="T13" fmla="*/ 0 h 455"/>
                  <a:gd name="T14" fmla="*/ 0 w 962"/>
                  <a:gd name="T15" fmla="*/ 0 h 455"/>
                  <a:gd name="T16" fmla="*/ 0 w 962"/>
                  <a:gd name="T17" fmla="*/ 0 h 455"/>
                  <a:gd name="T18" fmla="*/ 0 w 962"/>
                  <a:gd name="T19" fmla="*/ 0 h 455"/>
                  <a:gd name="T20" fmla="*/ 0 w 962"/>
                  <a:gd name="T21" fmla="*/ 0 h 455"/>
                  <a:gd name="T22" fmla="*/ 0 w 962"/>
                  <a:gd name="T23" fmla="*/ 0 h 455"/>
                  <a:gd name="T24" fmla="*/ 0 w 962"/>
                  <a:gd name="T25" fmla="*/ 0 h 455"/>
                  <a:gd name="T26" fmla="*/ 0 w 962"/>
                  <a:gd name="T27" fmla="*/ 0 h 455"/>
                  <a:gd name="T28" fmla="*/ 0 w 962"/>
                  <a:gd name="T29" fmla="*/ 0 h 455"/>
                  <a:gd name="T30" fmla="*/ 0 w 962"/>
                  <a:gd name="T31" fmla="*/ 0 h 455"/>
                  <a:gd name="T32" fmla="*/ 0 w 962"/>
                  <a:gd name="T33" fmla="*/ 0 h 455"/>
                  <a:gd name="T34" fmla="*/ 0 w 962"/>
                  <a:gd name="T35" fmla="*/ 0 h 455"/>
                  <a:gd name="T36" fmla="*/ 0 w 962"/>
                  <a:gd name="T37" fmla="*/ 0 h 455"/>
                  <a:gd name="T38" fmla="*/ 0 w 962"/>
                  <a:gd name="T39" fmla="*/ 0 h 455"/>
                  <a:gd name="T40" fmla="*/ 0 w 962"/>
                  <a:gd name="T41" fmla="*/ 0 h 455"/>
                  <a:gd name="T42" fmla="*/ 0 w 962"/>
                  <a:gd name="T43" fmla="*/ 0 h 455"/>
                  <a:gd name="T44" fmla="*/ 0 w 962"/>
                  <a:gd name="T45" fmla="*/ 0 h 455"/>
                  <a:gd name="T46" fmla="*/ 0 w 962"/>
                  <a:gd name="T47" fmla="*/ 0 h 455"/>
                  <a:gd name="T48" fmla="*/ 0 w 962"/>
                  <a:gd name="T49" fmla="*/ 0 h 455"/>
                  <a:gd name="T50" fmla="*/ 0 w 962"/>
                  <a:gd name="T51" fmla="*/ 0 h 455"/>
                  <a:gd name="T52" fmla="*/ 0 w 962"/>
                  <a:gd name="T53" fmla="*/ 0 h 455"/>
                  <a:gd name="T54" fmla="*/ 0 w 962"/>
                  <a:gd name="T55" fmla="*/ 0 h 455"/>
                  <a:gd name="T56" fmla="*/ 0 w 962"/>
                  <a:gd name="T57" fmla="*/ 0 h 455"/>
                  <a:gd name="T58" fmla="*/ 0 w 962"/>
                  <a:gd name="T59" fmla="*/ 0 h 455"/>
                  <a:gd name="T60" fmla="*/ 0 w 962"/>
                  <a:gd name="T61" fmla="*/ 0 h 455"/>
                  <a:gd name="T62" fmla="*/ 0 w 962"/>
                  <a:gd name="T63" fmla="*/ 0 h 455"/>
                  <a:gd name="T64" fmla="*/ 0 w 962"/>
                  <a:gd name="T65" fmla="*/ 0 h 455"/>
                  <a:gd name="T66" fmla="*/ 0 w 962"/>
                  <a:gd name="T67" fmla="*/ 0 h 4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2"/>
                  <a:gd name="T103" fmla="*/ 0 h 455"/>
                  <a:gd name="T104" fmla="*/ 962 w 962"/>
                  <a:gd name="T105" fmla="*/ 455 h 4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2" h="455">
                    <a:moveTo>
                      <a:pt x="760" y="83"/>
                    </a:moveTo>
                    <a:lnTo>
                      <a:pt x="719" y="97"/>
                    </a:lnTo>
                    <a:lnTo>
                      <a:pt x="638" y="127"/>
                    </a:lnTo>
                    <a:lnTo>
                      <a:pt x="529" y="167"/>
                    </a:lnTo>
                    <a:lnTo>
                      <a:pt x="406" y="217"/>
                    </a:lnTo>
                    <a:lnTo>
                      <a:pt x="344" y="243"/>
                    </a:lnTo>
                    <a:lnTo>
                      <a:pt x="282" y="271"/>
                    </a:lnTo>
                    <a:lnTo>
                      <a:pt x="224" y="298"/>
                    </a:lnTo>
                    <a:lnTo>
                      <a:pt x="170" y="324"/>
                    </a:lnTo>
                    <a:lnTo>
                      <a:pt x="145" y="338"/>
                    </a:lnTo>
                    <a:lnTo>
                      <a:pt x="123" y="352"/>
                    </a:lnTo>
                    <a:lnTo>
                      <a:pt x="101" y="364"/>
                    </a:lnTo>
                    <a:lnTo>
                      <a:pt x="83" y="377"/>
                    </a:lnTo>
                    <a:lnTo>
                      <a:pt x="67" y="389"/>
                    </a:lnTo>
                    <a:lnTo>
                      <a:pt x="53" y="402"/>
                    </a:lnTo>
                    <a:lnTo>
                      <a:pt x="42" y="413"/>
                    </a:lnTo>
                    <a:lnTo>
                      <a:pt x="34" y="424"/>
                    </a:lnTo>
                    <a:lnTo>
                      <a:pt x="23" y="440"/>
                    </a:lnTo>
                    <a:lnTo>
                      <a:pt x="14" y="450"/>
                    </a:lnTo>
                    <a:lnTo>
                      <a:pt x="10" y="454"/>
                    </a:lnTo>
                    <a:lnTo>
                      <a:pt x="7" y="455"/>
                    </a:lnTo>
                    <a:lnTo>
                      <a:pt x="5" y="455"/>
                    </a:lnTo>
                    <a:lnTo>
                      <a:pt x="3" y="454"/>
                    </a:lnTo>
                    <a:lnTo>
                      <a:pt x="0" y="449"/>
                    </a:lnTo>
                    <a:lnTo>
                      <a:pt x="0" y="440"/>
                    </a:lnTo>
                    <a:lnTo>
                      <a:pt x="2" y="429"/>
                    </a:lnTo>
                    <a:lnTo>
                      <a:pt x="3" y="415"/>
                    </a:lnTo>
                    <a:lnTo>
                      <a:pt x="9" y="385"/>
                    </a:lnTo>
                    <a:lnTo>
                      <a:pt x="15" y="356"/>
                    </a:lnTo>
                    <a:lnTo>
                      <a:pt x="22" y="334"/>
                    </a:lnTo>
                    <a:lnTo>
                      <a:pt x="24" y="326"/>
                    </a:lnTo>
                    <a:lnTo>
                      <a:pt x="29" y="323"/>
                    </a:lnTo>
                    <a:lnTo>
                      <a:pt x="45" y="319"/>
                    </a:lnTo>
                    <a:lnTo>
                      <a:pt x="72" y="312"/>
                    </a:lnTo>
                    <a:lnTo>
                      <a:pt x="104" y="302"/>
                    </a:lnTo>
                    <a:lnTo>
                      <a:pt x="141" y="289"/>
                    </a:lnTo>
                    <a:lnTo>
                      <a:pt x="184" y="276"/>
                    </a:lnTo>
                    <a:lnTo>
                      <a:pt x="230" y="259"/>
                    </a:lnTo>
                    <a:lnTo>
                      <a:pt x="276" y="241"/>
                    </a:lnTo>
                    <a:lnTo>
                      <a:pt x="326" y="221"/>
                    </a:lnTo>
                    <a:lnTo>
                      <a:pt x="381" y="200"/>
                    </a:lnTo>
                    <a:lnTo>
                      <a:pt x="441" y="178"/>
                    </a:lnTo>
                    <a:lnTo>
                      <a:pt x="501" y="157"/>
                    </a:lnTo>
                    <a:lnTo>
                      <a:pt x="561" y="135"/>
                    </a:lnTo>
                    <a:lnTo>
                      <a:pt x="618" y="112"/>
                    </a:lnTo>
                    <a:lnTo>
                      <a:pt x="646" y="101"/>
                    </a:lnTo>
                    <a:lnTo>
                      <a:pt x="670" y="91"/>
                    </a:lnTo>
                    <a:lnTo>
                      <a:pt x="694" y="80"/>
                    </a:lnTo>
                    <a:lnTo>
                      <a:pt x="715" y="68"/>
                    </a:lnTo>
                    <a:lnTo>
                      <a:pt x="739" y="57"/>
                    </a:lnTo>
                    <a:lnTo>
                      <a:pt x="768" y="46"/>
                    </a:lnTo>
                    <a:lnTo>
                      <a:pt x="798" y="36"/>
                    </a:lnTo>
                    <a:lnTo>
                      <a:pt x="830" y="26"/>
                    </a:lnTo>
                    <a:lnTo>
                      <a:pt x="861" y="17"/>
                    </a:lnTo>
                    <a:lnTo>
                      <a:pt x="891" y="10"/>
                    </a:lnTo>
                    <a:lnTo>
                      <a:pt x="918" y="5"/>
                    </a:lnTo>
                    <a:lnTo>
                      <a:pt x="940" y="1"/>
                    </a:lnTo>
                    <a:lnTo>
                      <a:pt x="949" y="1"/>
                    </a:lnTo>
                    <a:lnTo>
                      <a:pt x="955" y="0"/>
                    </a:lnTo>
                    <a:lnTo>
                      <a:pt x="960" y="1"/>
                    </a:lnTo>
                    <a:lnTo>
                      <a:pt x="962" y="2"/>
                    </a:lnTo>
                    <a:lnTo>
                      <a:pt x="962" y="4"/>
                    </a:lnTo>
                    <a:lnTo>
                      <a:pt x="961" y="6"/>
                    </a:lnTo>
                    <a:lnTo>
                      <a:pt x="956" y="10"/>
                    </a:lnTo>
                    <a:lnTo>
                      <a:pt x="949" y="14"/>
                    </a:lnTo>
                    <a:lnTo>
                      <a:pt x="924" y="25"/>
                    </a:lnTo>
                    <a:lnTo>
                      <a:pt x="885" y="40"/>
                    </a:lnTo>
                    <a:lnTo>
                      <a:pt x="831" y="60"/>
                    </a:lnTo>
                    <a:lnTo>
                      <a:pt x="760" y="83"/>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81" name="Freeform 124">
                <a:extLst>
                  <a:ext uri="{FF2B5EF4-FFF2-40B4-BE49-F238E27FC236}">
                    <a16:creationId xmlns:a16="http://schemas.microsoft.com/office/drawing/2014/main" xmlns="" id="{45DF04AF-57DD-915F-33AF-987953762D28}"/>
                  </a:ext>
                </a:extLst>
              </p:cNvPr>
              <p:cNvSpPr>
                <a:spLocks/>
              </p:cNvSpPr>
              <p:nvPr/>
            </p:nvSpPr>
            <p:spPr bwMode="auto">
              <a:xfrm>
                <a:off x="3161" y="718"/>
                <a:ext cx="496" cy="118"/>
              </a:xfrm>
              <a:custGeom>
                <a:avLst/>
                <a:gdLst>
                  <a:gd name="T0" fmla="*/ 0 w 2480"/>
                  <a:gd name="T1" fmla="*/ 0 h 587"/>
                  <a:gd name="T2" fmla="*/ 0 w 2480"/>
                  <a:gd name="T3" fmla="*/ 0 h 587"/>
                  <a:gd name="T4" fmla="*/ 0 w 2480"/>
                  <a:gd name="T5" fmla="*/ 0 h 587"/>
                  <a:gd name="T6" fmla="*/ 0 w 2480"/>
                  <a:gd name="T7" fmla="*/ 0 h 587"/>
                  <a:gd name="T8" fmla="*/ 0 w 2480"/>
                  <a:gd name="T9" fmla="*/ 0 h 587"/>
                  <a:gd name="T10" fmla="*/ 0 w 2480"/>
                  <a:gd name="T11" fmla="*/ 0 h 587"/>
                  <a:gd name="T12" fmla="*/ 0 w 2480"/>
                  <a:gd name="T13" fmla="*/ 0 h 587"/>
                  <a:gd name="T14" fmla="*/ 0 w 2480"/>
                  <a:gd name="T15" fmla="*/ 0 h 587"/>
                  <a:gd name="T16" fmla="*/ 0 w 2480"/>
                  <a:gd name="T17" fmla="*/ 0 h 587"/>
                  <a:gd name="T18" fmla="*/ 0 w 2480"/>
                  <a:gd name="T19" fmla="*/ 0 h 587"/>
                  <a:gd name="T20" fmla="*/ 0 w 2480"/>
                  <a:gd name="T21" fmla="*/ 0 h 587"/>
                  <a:gd name="T22" fmla="*/ 0 w 2480"/>
                  <a:gd name="T23" fmla="*/ 0 h 587"/>
                  <a:gd name="T24" fmla="*/ 0 w 2480"/>
                  <a:gd name="T25" fmla="*/ 0 h 587"/>
                  <a:gd name="T26" fmla="*/ 0 w 2480"/>
                  <a:gd name="T27" fmla="*/ 0 h 587"/>
                  <a:gd name="T28" fmla="*/ 0 w 2480"/>
                  <a:gd name="T29" fmla="*/ 0 h 587"/>
                  <a:gd name="T30" fmla="*/ 0 w 2480"/>
                  <a:gd name="T31" fmla="*/ 0 h 587"/>
                  <a:gd name="T32" fmla="*/ 0 w 2480"/>
                  <a:gd name="T33" fmla="*/ 0 h 587"/>
                  <a:gd name="T34" fmla="*/ 0 w 2480"/>
                  <a:gd name="T35" fmla="*/ 0 h 587"/>
                  <a:gd name="T36" fmla="*/ 0 w 2480"/>
                  <a:gd name="T37" fmla="*/ 0 h 587"/>
                  <a:gd name="T38" fmla="*/ 0 w 2480"/>
                  <a:gd name="T39" fmla="*/ 0 h 587"/>
                  <a:gd name="T40" fmla="*/ 0 w 2480"/>
                  <a:gd name="T41" fmla="*/ 0 h 587"/>
                  <a:gd name="T42" fmla="*/ 0 w 2480"/>
                  <a:gd name="T43" fmla="*/ 0 h 587"/>
                  <a:gd name="T44" fmla="*/ 0 w 2480"/>
                  <a:gd name="T45" fmla="*/ 0 h 587"/>
                  <a:gd name="T46" fmla="*/ 0 w 2480"/>
                  <a:gd name="T47" fmla="*/ 0 h 587"/>
                  <a:gd name="T48" fmla="*/ 0 w 2480"/>
                  <a:gd name="T49" fmla="*/ 0 h 587"/>
                  <a:gd name="T50" fmla="*/ 0 w 2480"/>
                  <a:gd name="T51" fmla="*/ 0 h 587"/>
                  <a:gd name="T52" fmla="*/ 0 w 2480"/>
                  <a:gd name="T53" fmla="*/ 0 h 587"/>
                  <a:gd name="T54" fmla="*/ 0 w 2480"/>
                  <a:gd name="T55" fmla="*/ 0 h 587"/>
                  <a:gd name="T56" fmla="*/ 0 w 2480"/>
                  <a:gd name="T57" fmla="*/ 0 h 587"/>
                  <a:gd name="T58" fmla="*/ 0 w 2480"/>
                  <a:gd name="T59" fmla="*/ 0 h 587"/>
                  <a:gd name="T60" fmla="*/ 0 w 2480"/>
                  <a:gd name="T61" fmla="*/ 0 h 587"/>
                  <a:gd name="T62" fmla="*/ 0 w 2480"/>
                  <a:gd name="T63" fmla="*/ 0 h 587"/>
                  <a:gd name="T64" fmla="*/ 0 w 2480"/>
                  <a:gd name="T65" fmla="*/ 0 h 587"/>
                  <a:gd name="T66" fmla="*/ 0 w 2480"/>
                  <a:gd name="T67" fmla="*/ 0 h 587"/>
                  <a:gd name="T68" fmla="*/ 0 w 2480"/>
                  <a:gd name="T69" fmla="*/ 0 h 587"/>
                  <a:gd name="T70" fmla="*/ 0 w 2480"/>
                  <a:gd name="T71" fmla="*/ 0 h 587"/>
                  <a:gd name="T72" fmla="*/ 0 w 2480"/>
                  <a:gd name="T73" fmla="*/ 0 h 587"/>
                  <a:gd name="T74" fmla="*/ 0 w 2480"/>
                  <a:gd name="T75" fmla="*/ 0 h 587"/>
                  <a:gd name="T76" fmla="*/ 0 w 2480"/>
                  <a:gd name="T77" fmla="*/ 0 h 587"/>
                  <a:gd name="T78" fmla="*/ 0 w 2480"/>
                  <a:gd name="T79" fmla="*/ 0 h 587"/>
                  <a:gd name="T80" fmla="*/ 0 w 2480"/>
                  <a:gd name="T81" fmla="*/ 0 h 587"/>
                  <a:gd name="T82" fmla="*/ 0 w 2480"/>
                  <a:gd name="T83" fmla="*/ 0 h 587"/>
                  <a:gd name="T84" fmla="*/ 0 w 2480"/>
                  <a:gd name="T85" fmla="*/ 0 h 587"/>
                  <a:gd name="T86" fmla="*/ 0 w 2480"/>
                  <a:gd name="T87" fmla="*/ 0 h 587"/>
                  <a:gd name="T88" fmla="*/ 0 w 2480"/>
                  <a:gd name="T89" fmla="*/ 0 h 587"/>
                  <a:gd name="T90" fmla="*/ 0 w 2480"/>
                  <a:gd name="T91" fmla="*/ 0 h 587"/>
                  <a:gd name="T92" fmla="*/ 0 w 2480"/>
                  <a:gd name="T93" fmla="*/ 0 h 587"/>
                  <a:gd name="T94" fmla="*/ 0 w 2480"/>
                  <a:gd name="T95" fmla="*/ 0 h 587"/>
                  <a:gd name="T96" fmla="*/ 0 w 2480"/>
                  <a:gd name="T97" fmla="*/ 0 h 587"/>
                  <a:gd name="T98" fmla="*/ 0 w 2480"/>
                  <a:gd name="T99" fmla="*/ 0 h 587"/>
                  <a:gd name="T100" fmla="*/ 0 w 2480"/>
                  <a:gd name="T101" fmla="*/ 0 h 587"/>
                  <a:gd name="T102" fmla="*/ 0 w 2480"/>
                  <a:gd name="T103" fmla="*/ 0 h 587"/>
                  <a:gd name="T104" fmla="*/ 0 w 2480"/>
                  <a:gd name="T105" fmla="*/ 0 h 587"/>
                  <a:gd name="T106" fmla="*/ 0 w 2480"/>
                  <a:gd name="T107" fmla="*/ 0 h 587"/>
                  <a:gd name="T108" fmla="*/ 0 w 2480"/>
                  <a:gd name="T109" fmla="*/ 0 h 587"/>
                  <a:gd name="T110" fmla="*/ 0 w 2480"/>
                  <a:gd name="T111" fmla="*/ 0 h 587"/>
                  <a:gd name="T112" fmla="*/ 0 w 2480"/>
                  <a:gd name="T113" fmla="*/ 0 h 587"/>
                  <a:gd name="T114" fmla="*/ 0 w 2480"/>
                  <a:gd name="T115" fmla="*/ 0 h 587"/>
                  <a:gd name="T116" fmla="*/ 0 w 2480"/>
                  <a:gd name="T117" fmla="*/ 0 h 587"/>
                  <a:gd name="T118" fmla="*/ 0 w 2480"/>
                  <a:gd name="T119" fmla="*/ 0 h 587"/>
                  <a:gd name="T120" fmla="*/ 0 w 2480"/>
                  <a:gd name="T121" fmla="*/ 0 h 587"/>
                  <a:gd name="T122" fmla="*/ 0 w 2480"/>
                  <a:gd name="T123" fmla="*/ 0 h 5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0"/>
                  <a:gd name="T187" fmla="*/ 0 h 587"/>
                  <a:gd name="T188" fmla="*/ 2480 w 2480"/>
                  <a:gd name="T189" fmla="*/ 587 h 5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0" h="587">
                    <a:moveTo>
                      <a:pt x="84" y="91"/>
                    </a:moveTo>
                    <a:lnTo>
                      <a:pt x="95" y="89"/>
                    </a:lnTo>
                    <a:lnTo>
                      <a:pt x="126" y="82"/>
                    </a:lnTo>
                    <a:lnTo>
                      <a:pt x="176" y="74"/>
                    </a:lnTo>
                    <a:lnTo>
                      <a:pt x="242" y="64"/>
                    </a:lnTo>
                    <a:lnTo>
                      <a:pt x="325" y="51"/>
                    </a:lnTo>
                    <a:lnTo>
                      <a:pt x="421" y="39"/>
                    </a:lnTo>
                    <a:lnTo>
                      <a:pt x="529" y="26"/>
                    </a:lnTo>
                    <a:lnTo>
                      <a:pt x="649" y="16"/>
                    </a:lnTo>
                    <a:lnTo>
                      <a:pt x="711" y="11"/>
                    </a:lnTo>
                    <a:lnTo>
                      <a:pt x="778" y="8"/>
                    </a:lnTo>
                    <a:lnTo>
                      <a:pt x="845" y="4"/>
                    </a:lnTo>
                    <a:lnTo>
                      <a:pt x="914" y="1"/>
                    </a:lnTo>
                    <a:lnTo>
                      <a:pt x="983" y="0"/>
                    </a:lnTo>
                    <a:lnTo>
                      <a:pt x="1055" y="0"/>
                    </a:lnTo>
                    <a:lnTo>
                      <a:pt x="1128" y="1"/>
                    </a:lnTo>
                    <a:lnTo>
                      <a:pt x="1202" y="4"/>
                    </a:lnTo>
                    <a:lnTo>
                      <a:pt x="1275" y="8"/>
                    </a:lnTo>
                    <a:lnTo>
                      <a:pt x="1350" y="13"/>
                    </a:lnTo>
                    <a:lnTo>
                      <a:pt x="1425" y="19"/>
                    </a:lnTo>
                    <a:lnTo>
                      <a:pt x="1501" y="28"/>
                    </a:lnTo>
                    <a:lnTo>
                      <a:pt x="1576" y="38"/>
                    </a:lnTo>
                    <a:lnTo>
                      <a:pt x="1651" y="50"/>
                    </a:lnTo>
                    <a:lnTo>
                      <a:pt x="1725" y="65"/>
                    </a:lnTo>
                    <a:lnTo>
                      <a:pt x="1798" y="81"/>
                    </a:lnTo>
                    <a:lnTo>
                      <a:pt x="1814" y="85"/>
                    </a:lnTo>
                    <a:lnTo>
                      <a:pt x="1859" y="96"/>
                    </a:lnTo>
                    <a:lnTo>
                      <a:pt x="1889" y="105"/>
                    </a:lnTo>
                    <a:lnTo>
                      <a:pt x="1926" y="116"/>
                    </a:lnTo>
                    <a:lnTo>
                      <a:pt x="1965" y="129"/>
                    </a:lnTo>
                    <a:lnTo>
                      <a:pt x="2009" y="145"/>
                    </a:lnTo>
                    <a:lnTo>
                      <a:pt x="2055" y="165"/>
                    </a:lnTo>
                    <a:lnTo>
                      <a:pt x="2104" y="186"/>
                    </a:lnTo>
                    <a:lnTo>
                      <a:pt x="2154" y="211"/>
                    </a:lnTo>
                    <a:lnTo>
                      <a:pt x="2205" y="240"/>
                    </a:lnTo>
                    <a:lnTo>
                      <a:pt x="2230" y="255"/>
                    </a:lnTo>
                    <a:lnTo>
                      <a:pt x="2256" y="271"/>
                    </a:lnTo>
                    <a:lnTo>
                      <a:pt x="2281" y="288"/>
                    </a:lnTo>
                    <a:lnTo>
                      <a:pt x="2306" y="306"/>
                    </a:lnTo>
                    <a:lnTo>
                      <a:pt x="2331" y="326"/>
                    </a:lnTo>
                    <a:lnTo>
                      <a:pt x="2355" y="345"/>
                    </a:lnTo>
                    <a:lnTo>
                      <a:pt x="2379" y="366"/>
                    </a:lnTo>
                    <a:lnTo>
                      <a:pt x="2401" y="387"/>
                    </a:lnTo>
                    <a:lnTo>
                      <a:pt x="2422" y="408"/>
                    </a:lnTo>
                    <a:lnTo>
                      <a:pt x="2440" y="428"/>
                    </a:lnTo>
                    <a:lnTo>
                      <a:pt x="2453" y="447"/>
                    </a:lnTo>
                    <a:lnTo>
                      <a:pt x="2465" y="463"/>
                    </a:lnTo>
                    <a:lnTo>
                      <a:pt x="2472" y="479"/>
                    </a:lnTo>
                    <a:lnTo>
                      <a:pt x="2478" y="493"/>
                    </a:lnTo>
                    <a:lnTo>
                      <a:pt x="2480" y="507"/>
                    </a:lnTo>
                    <a:lnTo>
                      <a:pt x="2480" y="518"/>
                    </a:lnTo>
                    <a:lnTo>
                      <a:pt x="2477" y="529"/>
                    </a:lnTo>
                    <a:lnTo>
                      <a:pt x="2473" y="539"/>
                    </a:lnTo>
                    <a:lnTo>
                      <a:pt x="2466" y="548"/>
                    </a:lnTo>
                    <a:lnTo>
                      <a:pt x="2457" y="555"/>
                    </a:lnTo>
                    <a:lnTo>
                      <a:pt x="2447" y="562"/>
                    </a:lnTo>
                    <a:lnTo>
                      <a:pt x="2435" y="568"/>
                    </a:lnTo>
                    <a:lnTo>
                      <a:pt x="2422" y="573"/>
                    </a:lnTo>
                    <a:lnTo>
                      <a:pt x="2407" y="577"/>
                    </a:lnTo>
                    <a:lnTo>
                      <a:pt x="2391" y="580"/>
                    </a:lnTo>
                    <a:lnTo>
                      <a:pt x="2375" y="583"/>
                    </a:lnTo>
                    <a:lnTo>
                      <a:pt x="2357" y="584"/>
                    </a:lnTo>
                    <a:lnTo>
                      <a:pt x="2340" y="585"/>
                    </a:lnTo>
                    <a:lnTo>
                      <a:pt x="2302" y="587"/>
                    </a:lnTo>
                    <a:lnTo>
                      <a:pt x="2265" y="585"/>
                    </a:lnTo>
                    <a:lnTo>
                      <a:pt x="2228" y="582"/>
                    </a:lnTo>
                    <a:lnTo>
                      <a:pt x="2193" y="578"/>
                    </a:lnTo>
                    <a:lnTo>
                      <a:pt x="2161" y="572"/>
                    </a:lnTo>
                    <a:lnTo>
                      <a:pt x="2135" y="565"/>
                    </a:lnTo>
                    <a:lnTo>
                      <a:pt x="2103" y="558"/>
                    </a:lnTo>
                    <a:lnTo>
                      <a:pt x="2054" y="547"/>
                    </a:lnTo>
                    <a:lnTo>
                      <a:pt x="1993" y="534"/>
                    </a:lnTo>
                    <a:lnTo>
                      <a:pt x="1921" y="519"/>
                    </a:lnTo>
                    <a:lnTo>
                      <a:pt x="1837" y="504"/>
                    </a:lnTo>
                    <a:lnTo>
                      <a:pt x="1747" y="487"/>
                    </a:lnTo>
                    <a:lnTo>
                      <a:pt x="1650" y="469"/>
                    </a:lnTo>
                    <a:lnTo>
                      <a:pt x="1547" y="452"/>
                    </a:lnTo>
                    <a:lnTo>
                      <a:pt x="1443" y="434"/>
                    </a:lnTo>
                    <a:lnTo>
                      <a:pt x="1338" y="418"/>
                    </a:lnTo>
                    <a:lnTo>
                      <a:pt x="1233" y="402"/>
                    </a:lnTo>
                    <a:lnTo>
                      <a:pt x="1131" y="387"/>
                    </a:lnTo>
                    <a:lnTo>
                      <a:pt x="1033" y="376"/>
                    </a:lnTo>
                    <a:lnTo>
                      <a:pt x="942" y="365"/>
                    </a:lnTo>
                    <a:lnTo>
                      <a:pt x="859" y="357"/>
                    </a:lnTo>
                    <a:lnTo>
                      <a:pt x="786" y="353"/>
                    </a:lnTo>
                    <a:lnTo>
                      <a:pt x="719" y="350"/>
                    </a:lnTo>
                    <a:lnTo>
                      <a:pt x="654" y="347"/>
                    </a:lnTo>
                    <a:lnTo>
                      <a:pt x="593" y="346"/>
                    </a:lnTo>
                    <a:lnTo>
                      <a:pt x="534" y="345"/>
                    </a:lnTo>
                    <a:lnTo>
                      <a:pt x="426" y="345"/>
                    </a:lnTo>
                    <a:lnTo>
                      <a:pt x="330" y="346"/>
                    </a:lnTo>
                    <a:lnTo>
                      <a:pt x="248" y="350"/>
                    </a:lnTo>
                    <a:lnTo>
                      <a:pt x="180" y="352"/>
                    </a:lnTo>
                    <a:lnTo>
                      <a:pt x="127" y="356"/>
                    </a:lnTo>
                    <a:lnTo>
                      <a:pt x="89" y="358"/>
                    </a:lnTo>
                    <a:lnTo>
                      <a:pt x="83" y="358"/>
                    </a:lnTo>
                    <a:lnTo>
                      <a:pt x="75" y="357"/>
                    </a:lnTo>
                    <a:lnTo>
                      <a:pt x="69" y="353"/>
                    </a:lnTo>
                    <a:lnTo>
                      <a:pt x="61" y="350"/>
                    </a:lnTo>
                    <a:lnTo>
                      <a:pt x="55" y="345"/>
                    </a:lnTo>
                    <a:lnTo>
                      <a:pt x="49" y="338"/>
                    </a:lnTo>
                    <a:lnTo>
                      <a:pt x="43" y="331"/>
                    </a:lnTo>
                    <a:lnTo>
                      <a:pt x="36" y="322"/>
                    </a:lnTo>
                    <a:lnTo>
                      <a:pt x="30" y="312"/>
                    </a:lnTo>
                    <a:lnTo>
                      <a:pt x="25" y="302"/>
                    </a:lnTo>
                    <a:lnTo>
                      <a:pt x="20" y="292"/>
                    </a:lnTo>
                    <a:lnTo>
                      <a:pt x="16" y="281"/>
                    </a:lnTo>
                    <a:lnTo>
                      <a:pt x="9" y="257"/>
                    </a:lnTo>
                    <a:lnTo>
                      <a:pt x="4" y="232"/>
                    </a:lnTo>
                    <a:lnTo>
                      <a:pt x="1" y="220"/>
                    </a:lnTo>
                    <a:lnTo>
                      <a:pt x="1" y="207"/>
                    </a:lnTo>
                    <a:lnTo>
                      <a:pt x="0" y="195"/>
                    </a:lnTo>
                    <a:lnTo>
                      <a:pt x="1" y="182"/>
                    </a:lnTo>
                    <a:lnTo>
                      <a:pt x="3" y="171"/>
                    </a:lnTo>
                    <a:lnTo>
                      <a:pt x="5" y="160"/>
                    </a:lnTo>
                    <a:lnTo>
                      <a:pt x="8" y="149"/>
                    </a:lnTo>
                    <a:lnTo>
                      <a:pt x="13" y="139"/>
                    </a:lnTo>
                    <a:lnTo>
                      <a:pt x="18" y="129"/>
                    </a:lnTo>
                    <a:lnTo>
                      <a:pt x="24" y="120"/>
                    </a:lnTo>
                    <a:lnTo>
                      <a:pt x="30" y="112"/>
                    </a:lnTo>
                    <a:lnTo>
                      <a:pt x="39" y="106"/>
                    </a:lnTo>
                    <a:lnTo>
                      <a:pt x="49" y="100"/>
                    </a:lnTo>
                    <a:lnTo>
                      <a:pt x="59" y="96"/>
                    </a:lnTo>
                    <a:lnTo>
                      <a:pt x="71" y="92"/>
                    </a:lnTo>
                    <a:lnTo>
                      <a:pt x="84" y="91"/>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82" name="Freeform 125">
                <a:extLst>
                  <a:ext uri="{FF2B5EF4-FFF2-40B4-BE49-F238E27FC236}">
                    <a16:creationId xmlns:a16="http://schemas.microsoft.com/office/drawing/2014/main" xmlns="" id="{D277EE27-945C-544B-C954-D1B058AABAB9}"/>
                  </a:ext>
                </a:extLst>
              </p:cNvPr>
              <p:cNvSpPr>
                <a:spLocks/>
              </p:cNvSpPr>
              <p:nvPr/>
            </p:nvSpPr>
            <p:spPr bwMode="auto">
              <a:xfrm>
                <a:off x="3161" y="718"/>
                <a:ext cx="496" cy="118"/>
              </a:xfrm>
              <a:custGeom>
                <a:avLst/>
                <a:gdLst>
                  <a:gd name="T0" fmla="*/ 0 w 2480"/>
                  <a:gd name="T1" fmla="*/ 0 h 587"/>
                  <a:gd name="T2" fmla="*/ 0 w 2480"/>
                  <a:gd name="T3" fmla="*/ 0 h 587"/>
                  <a:gd name="T4" fmla="*/ 0 w 2480"/>
                  <a:gd name="T5" fmla="*/ 0 h 587"/>
                  <a:gd name="T6" fmla="*/ 0 w 2480"/>
                  <a:gd name="T7" fmla="*/ 0 h 587"/>
                  <a:gd name="T8" fmla="*/ 0 w 2480"/>
                  <a:gd name="T9" fmla="*/ 0 h 587"/>
                  <a:gd name="T10" fmla="*/ 0 w 2480"/>
                  <a:gd name="T11" fmla="*/ 0 h 587"/>
                  <a:gd name="T12" fmla="*/ 0 w 2480"/>
                  <a:gd name="T13" fmla="*/ 0 h 587"/>
                  <a:gd name="T14" fmla="*/ 0 w 2480"/>
                  <a:gd name="T15" fmla="*/ 0 h 587"/>
                  <a:gd name="T16" fmla="*/ 0 w 2480"/>
                  <a:gd name="T17" fmla="*/ 0 h 587"/>
                  <a:gd name="T18" fmla="*/ 0 w 2480"/>
                  <a:gd name="T19" fmla="*/ 0 h 587"/>
                  <a:gd name="T20" fmla="*/ 0 w 2480"/>
                  <a:gd name="T21" fmla="*/ 0 h 587"/>
                  <a:gd name="T22" fmla="*/ 0 w 2480"/>
                  <a:gd name="T23" fmla="*/ 0 h 587"/>
                  <a:gd name="T24" fmla="*/ 0 w 2480"/>
                  <a:gd name="T25" fmla="*/ 0 h 587"/>
                  <a:gd name="T26" fmla="*/ 0 w 2480"/>
                  <a:gd name="T27" fmla="*/ 0 h 587"/>
                  <a:gd name="T28" fmla="*/ 0 w 2480"/>
                  <a:gd name="T29" fmla="*/ 0 h 587"/>
                  <a:gd name="T30" fmla="*/ 0 w 2480"/>
                  <a:gd name="T31" fmla="*/ 0 h 587"/>
                  <a:gd name="T32" fmla="*/ 0 w 2480"/>
                  <a:gd name="T33" fmla="*/ 0 h 587"/>
                  <a:gd name="T34" fmla="*/ 0 w 2480"/>
                  <a:gd name="T35" fmla="*/ 0 h 587"/>
                  <a:gd name="T36" fmla="*/ 0 w 2480"/>
                  <a:gd name="T37" fmla="*/ 0 h 587"/>
                  <a:gd name="T38" fmla="*/ 0 w 2480"/>
                  <a:gd name="T39" fmla="*/ 0 h 587"/>
                  <a:gd name="T40" fmla="*/ 0 w 2480"/>
                  <a:gd name="T41" fmla="*/ 0 h 587"/>
                  <a:gd name="T42" fmla="*/ 0 w 2480"/>
                  <a:gd name="T43" fmla="*/ 0 h 587"/>
                  <a:gd name="T44" fmla="*/ 0 w 2480"/>
                  <a:gd name="T45" fmla="*/ 0 h 587"/>
                  <a:gd name="T46" fmla="*/ 0 w 2480"/>
                  <a:gd name="T47" fmla="*/ 0 h 587"/>
                  <a:gd name="T48" fmla="*/ 0 w 2480"/>
                  <a:gd name="T49" fmla="*/ 0 h 587"/>
                  <a:gd name="T50" fmla="*/ 0 w 2480"/>
                  <a:gd name="T51" fmla="*/ 0 h 587"/>
                  <a:gd name="T52" fmla="*/ 0 w 2480"/>
                  <a:gd name="T53" fmla="*/ 0 h 587"/>
                  <a:gd name="T54" fmla="*/ 0 w 2480"/>
                  <a:gd name="T55" fmla="*/ 0 h 587"/>
                  <a:gd name="T56" fmla="*/ 0 w 2480"/>
                  <a:gd name="T57" fmla="*/ 0 h 587"/>
                  <a:gd name="T58" fmla="*/ 0 w 2480"/>
                  <a:gd name="T59" fmla="*/ 0 h 587"/>
                  <a:gd name="T60" fmla="*/ 0 w 2480"/>
                  <a:gd name="T61" fmla="*/ 0 h 587"/>
                  <a:gd name="T62" fmla="*/ 0 w 2480"/>
                  <a:gd name="T63" fmla="*/ 0 h 587"/>
                  <a:gd name="T64" fmla="*/ 0 w 2480"/>
                  <a:gd name="T65" fmla="*/ 0 h 587"/>
                  <a:gd name="T66" fmla="*/ 0 w 2480"/>
                  <a:gd name="T67" fmla="*/ 0 h 587"/>
                  <a:gd name="T68" fmla="*/ 0 w 2480"/>
                  <a:gd name="T69" fmla="*/ 0 h 587"/>
                  <a:gd name="T70" fmla="*/ 0 w 2480"/>
                  <a:gd name="T71" fmla="*/ 0 h 587"/>
                  <a:gd name="T72" fmla="*/ 0 w 2480"/>
                  <a:gd name="T73" fmla="*/ 0 h 587"/>
                  <a:gd name="T74" fmla="*/ 0 w 2480"/>
                  <a:gd name="T75" fmla="*/ 0 h 587"/>
                  <a:gd name="T76" fmla="*/ 0 w 2480"/>
                  <a:gd name="T77" fmla="*/ 0 h 587"/>
                  <a:gd name="T78" fmla="*/ 0 w 2480"/>
                  <a:gd name="T79" fmla="*/ 0 h 587"/>
                  <a:gd name="T80" fmla="*/ 0 w 2480"/>
                  <a:gd name="T81" fmla="*/ 0 h 587"/>
                  <a:gd name="T82" fmla="*/ 0 w 2480"/>
                  <a:gd name="T83" fmla="*/ 0 h 587"/>
                  <a:gd name="T84" fmla="*/ 0 w 2480"/>
                  <a:gd name="T85" fmla="*/ 0 h 587"/>
                  <a:gd name="T86" fmla="*/ 0 w 2480"/>
                  <a:gd name="T87" fmla="*/ 0 h 587"/>
                  <a:gd name="T88" fmla="*/ 0 w 2480"/>
                  <a:gd name="T89" fmla="*/ 0 h 587"/>
                  <a:gd name="T90" fmla="*/ 0 w 2480"/>
                  <a:gd name="T91" fmla="*/ 0 h 587"/>
                  <a:gd name="T92" fmla="*/ 0 w 2480"/>
                  <a:gd name="T93" fmla="*/ 0 h 587"/>
                  <a:gd name="T94" fmla="*/ 0 w 2480"/>
                  <a:gd name="T95" fmla="*/ 0 h 587"/>
                  <a:gd name="T96" fmla="*/ 0 w 2480"/>
                  <a:gd name="T97" fmla="*/ 0 h 587"/>
                  <a:gd name="T98" fmla="*/ 0 w 2480"/>
                  <a:gd name="T99" fmla="*/ 0 h 587"/>
                  <a:gd name="T100" fmla="*/ 0 w 2480"/>
                  <a:gd name="T101" fmla="*/ 0 h 587"/>
                  <a:gd name="T102" fmla="*/ 0 w 2480"/>
                  <a:gd name="T103" fmla="*/ 0 h 587"/>
                  <a:gd name="T104" fmla="*/ 0 w 2480"/>
                  <a:gd name="T105" fmla="*/ 0 h 587"/>
                  <a:gd name="T106" fmla="*/ 0 w 2480"/>
                  <a:gd name="T107" fmla="*/ 0 h 587"/>
                  <a:gd name="T108" fmla="*/ 0 w 2480"/>
                  <a:gd name="T109" fmla="*/ 0 h 587"/>
                  <a:gd name="T110" fmla="*/ 0 w 2480"/>
                  <a:gd name="T111" fmla="*/ 0 h 587"/>
                  <a:gd name="T112" fmla="*/ 0 w 2480"/>
                  <a:gd name="T113" fmla="*/ 0 h 587"/>
                  <a:gd name="T114" fmla="*/ 0 w 2480"/>
                  <a:gd name="T115" fmla="*/ 0 h 587"/>
                  <a:gd name="T116" fmla="*/ 0 w 2480"/>
                  <a:gd name="T117" fmla="*/ 0 h 587"/>
                  <a:gd name="T118" fmla="*/ 0 w 2480"/>
                  <a:gd name="T119" fmla="*/ 0 h 587"/>
                  <a:gd name="T120" fmla="*/ 0 w 2480"/>
                  <a:gd name="T121" fmla="*/ 0 h 587"/>
                  <a:gd name="T122" fmla="*/ 0 w 2480"/>
                  <a:gd name="T123" fmla="*/ 0 h 5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0"/>
                  <a:gd name="T187" fmla="*/ 0 h 587"/>
                  <a:gd name="T188" fmla="*/ 2480 w 2480"/>
                  <a:gd name="T189" fmla="*/ 587 h 5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0" h="587">
                    <a:moveTo>
                      <a:pt x="84" y="91"/>
                    </a:moveTo>
                    <a:lnTo>
                      <a:pt x="95" y="89"/>
                    </a:lnTo>
                    <a:lnTo>
                      <a:pt x="126" y="82"/>
                    </a:lnTo>
                    <a:lnTo>
                      <a:pt x="176" y="74"/>
                    </a:lnTo>
                    <a:lnTo>
                      <a:pt x="242" y="64"/>
                    </a:lnTo>
                    <a:lnTo>
                      <a:pt x="325" y="51"/>
                    </a:lnTo>
                    <a:lnTo>
                      <a:pt x="421" y="39"/>
                    </a:lnTo>
                    <a:lnTo>
                      <a:pt x="529" y="26"/>
                    </a:lnTo>
                    <a:lnTo>
                      <a:pt x="649" y="16"/>
                    </a:lnTo>
                    <a:lnTo>
                      <a:pt x="711" y="11"/>
                    </a:lnTo>
                    <a:lnTo>
                      <a:pt x="778" y="8"/>
                    </a:lnTo>
                    <a:lnTo>
                      <a:pt x="845" y="4"/>
                    </a:lnTo>
                    <a:lnTo>
                      <a:pt x="914" y="1"/>
                    </a:lnTo>
                    <a:lnTo>
                      <a:pt x="983" y="0"/>
                    </a:lnTo>
                    <a:lnTo>
                      <a:pt x="1055" y="0"/>
                    </a:lnTo>
                    <a:lnTo>
                      <a:pt x="1128" y="1"/>
                    </a:lnTo>
                    <a:lnTo>
                      <a:pt x="1202" y="4"/>
                    </a:lnTo>
                    <a:lnTo>
                      <a:pt x="1275" y="8"/>
                    </a:lnTo>
                    <a:lnTo>
                      <a:pt x="1350" y="13"/>
                    </a:lnTo>
                    <a:lnTo>
                      <a:pt x="1425" y="19"/>
                    </a:lnTo>
                    <a:lnTo>
                      <a:pt x="1501" y="28"/>
                    </a:lnTo>
                    <a:lnTo>
                      <a:pt x="1576" y="38"/>
                    </a:lnTo>
                    <a:lnTo>
                      <a:pt x="1651" y="50"/>
                    </a:lnTo>
                    <a:lnTo>
                      <a:pt x="1725" y="65"/>
                    </a:lnTo>
                    <a:lnTo>
                      <a:pt x="1798" y="81"/>
                    </a:lnTo>
                    <a:lnTo>
                      <a:pt x="1814" y="85"/>
                    </a:lnTo>
                    <a:lnTo>
                      <a:pt x="1859" y="96"/>
                    </a:lnTo>
                    <a:lnTo>
                      <a:pt x="1889" y="105"/>
                    </a:lnTo>
                    <a:lnTo>
                      <a:pt x="1926" y="116"/>
                    </a:lnTo>
                    <a:lnTo>
                      <a:pt x="1965" y="129"/>
                    </a:lnTo>
                    <a:lnTo>
                      <a:pt x="2009" y="145"/>
                    </a:lnTo>
                    <a:lnTo>
                      <a:pt x="2055" y="165"/>
                    </a:lnTo>
                    <a:lnTo>
                      <a:pt x="2104" y="186"/>
                    </a:lnTo>
                    <a:lnTo>
                      <a:pt x="2154" y="211"/>
                    </a:lnTo>
                    <a:lnTo>
                      <a:pt x="2205" y="240"/>
                    </a:lnTo>
                    <a:lnTo>
                      <a:pt x="2230" y="255"/>
                    </a:lnTo>
                    <a:lnTo>
                      <a:pt x="2256" y="271"/>
                    </a:lnTo>
                    <a:lnTo>
                      <a:pt x="2281" y="288"/>
                    </a:lnTo>
                    <a:lnTo>
                      <a:pt x="2306" y="306"/>
                    </a:lnTo>
                    <a:lnTo>
                      <a:pt x="2331" y="326"/>
                    </a:lnTo>
                    <a:lnTo>
                      <a:pt x="2355" y="345"/>
                    </a:lnTo>
                    <a:lnTo>
                      <a:pt x="2379" y="366"/>
                    </a:lnTo>
                    <a:lnTo>
                      <a:pt x="2401" y="387"/>
                    </a:lnTo>
                    <a:lnTo>
                      <a:pt x="2422" y="408"/>
                    </a:lnTo>
                    <a:lnTo>
                      <a:pt x="2440" y="428"/>
                    </a:lnTo>
                    <a:lnTo>
                      <a:pt x="2453" y="447"/>
                    </a:lnTo>
                    <a:lnTo>
                      <a:pt x="2465" y="463"/>
                    </a:lnTo>
                    <a:lnTo>
                      <a:pt x="2472" y="479"/>
                    </a:lnTo>
                    <a:lnTo>
                      <a:pt x="2478" y="493"/>
                    </a:lnTo>
                    <a:lnTo>
                      <a:pt x="2480" y="507"/>
                    </a:lnTo>
                    <a:lnTo>
                      <a:pt x="2480" y="518"/>
                    </a:lnTo>
                    <a:lnTo>
                      <a:pt x="2477" y="529"/>
                    </a:lnTo>
                    <a:lnTo>
                      <a:pt x="2473" y="539"/>
                    </a:lnTo>
                    <a:lnTo>
                      <a:pt x="2466" y="548"/>
                    </a:lnTo>
                    <a:lnTo>
                      <a:pt x="2457" y="555"/>
                    </a:lnTo>
                    <a:lnTo>
                      <a:pt x="2447" y="562"/>
                    </a:lnTo>
                    <a:lnTo>
                      <a:pt x="2435" y="568"/>
                    </a:lnTo>
                    <a:lnTo>
                      <a:pt x="2422" y="573"/>
                    </a:lnTo>
                    <a:lnTo>
                      <a:pt x="2407" y="577"/>
                    </a:lnTo>
                    <a:lnTo>
                      <a:pt x="2391" y="580"/>
                    </a:lnTo>
                    <a:lnTo>
                      <a:pt x="2375" y="583"/>
                    </a:lnTo>
                    <a:lnTo>
                      <a:pt x="2357" y="584"/>
                    </a:lnTo>
                    <a:lnTo>
                      <a:pt x="2340" y="585"/>
                    </a:lnTo>
                    <a:lnTo>
                      <a:pt x="2302" y="587"/>
                    </a:lnTo>
                    <a:lnTo>
                      <a:pt x="2265" y="585"/>
                    </a:lnTo>
                    <a:lnTo>
                      <a:pt x="2228" y="582"/>
                    </a:lnTo>
                    <a:lnTo>
                      <a:pt x="2193" y="578"/>
                    </a:lnTo>
                    <a:lnTo>
                      <a:pt x="2161" y="572"/>
                    </a:lnTo>
                    <a:lnTo>
                      <a:pt x="2135" y="565"/>
                    </a:lnTo>
                    <a:lnTo>
                      <a:pt x="2103" y="558"/>
                    </a:lnTo>
                    <a:lnTo>
                      <a:pt x="2054" y="547"/>
                    </a:lnTo>
                    <a:lnTo>
                      <a:pt x="1993" y="534"/>
                    </a:lnTo>
                    <a:lnTo>
                      <a:pt x="1921" y="519"/>
                    </a:lnTo>
                    <a:lnTo>
                      <a:pt x="1837" y="504"/>
                    </a:lnTo>
                    <a:lnTo>
                      <a:pt x="1747" y="487"/>
                    </a:lnTo>
                    <a:lnTo>
                      <a:pt x="1650" y="469"/>
                    </a:lnTo>
                    <a:lnTo>
                      <a:pt x="1547" y="452"/>
                    </a:lnTo>
                    <a:lnTo>
                      <a:pt x="1443" y="434"/>
                    </a:lnTo>
                    <a:lnTo>
                      <a:pt x="1338" y="418"/>
                    </a:lnTo>
                    <a:lnTo>
                      <a:pt x="1233" y="402"/>
                    </a:lnTo>
                    <a:lnTo>
                      <a:pt x="1131" y="387"/>
                    </a:lnTo>
                    <a:lnTo>
                      <a:pt x="1033" y="376"/>
                    </a:lnTo>
                    <a:lnTo>
                      <a:pt x="942" y="365"/>
                    </a:lnTo>
                    <a:lnTo>
                      <a:pt x="859" y="357"/>
                    </a:lnTo>
                    <a:lnTo>
                      <a:pt x="786" y="353"/>
                    </a:lnTo>
                    <a:lnTo>
                      <a:pt x="719" y="350"/>
                    </a:lnTo>
                    <a:lnTo>
                      <a:pt x="654" y="347"/>
                    </a:lnTo>
                    <a:lnTo>
                      <a:pt x="593" y="346"/>
                    </a:lnTo>
                    <a:lnTo>
                      <a:pt x="534" y="345"/>
                    </a:lnTo>
                    <a:lnTo>
                      <a:pt x="426" y="345"/>
                    </a:lnTo>
                    <a:lnTo>
                      <a:pt x="330" y="346"/>
                    </a:lnTo>
                    <a:lnTo>
                      <a:pt x="248" y="350"/>
                    </a:lnTo>
                    <a:lnTo>
                      <a:pt x="180" y="352"/>
                    </a:lnTo>
                    <a:lnTo>
                      <a:pt x="127" y="356"/>
                    </a:lnTo>
                    <a:lnTo>
                      <a:pt x="89" y="358"/>
                    </a:lnTo>
                    <a:lnTo>
                      <a:pt x="83" y="358"/>
                    </a:lnTo>
                    <a:lnTo>
                      <a:pt x="75" y="357"/>
                    </a:lnTo>
                    <a:lnTo>
                      <a:pt x="69" y="353"/>
                    </a:lnTo>
                    <a:lnTo>
                      <a:pt x="61" y="350"/>
                    </a:lnTo>
                    <a:lnTo>
                      <a:pt x="55" y="345"/>
                    </a:lnTo>
                    <a:lnTo>
                      <a:pt x="49" y="338"/>
                    </a:lnTo>
                    <a:lnTo>
                      <a:pt x="43" y="331"/>
                    </a:lnTo>
                    <a:lnTo>
                      <a:pt x="36" y="322"/>
                    </a:lnTo>
                    <a:lnTo>
                      <a:pt x="30" y="312"/>
                    </a:lnTo>
                    <a:lnTo>
                      <a:pt x="25" y="302"/>
                    </a:lnTo>
                    <a:lnTo>
                      <a:pt x="20" y="292"/>
                    </a:lnTo>
                    <a:lnTo>
                      <a:pt x="16" y="281"/>
                    </a:lnTo>
                    <a:lnTo>
                      <a:pt x="9" y="257"/>
                    </a:lnTo>
                    <a:lnTo>
                      <a:pt x="4" y="232"/>
                    </a:lnTo>
                    <a:lnTo>
                      <a:pt x="1" y="220"/>
                    </a:lnTo>
                    <a:lnTo>
                      <a:pt x="1" y="207"/>
                    </a:lnTo>
                    <a:lnTo>
                      <a:pt x="0" y="195"/>
                    </a:lnTo>
                    <a:lnTo>
                      <a:pt x="1" y="182"/>
                    </a:lnTo>
                    <a:lnTo>
                      <a:pt x="3" y="171"/>
                    </a:lnTo>
                    <a:lnTo>
                      <a:pt x="5" y="160"/>
                    </a:lnTo>
                    <a:lnTo>
                      <a:pt x="8" y="149"/>
                    </a:lnTo>
                    <a:lnTo>
                      <a:pt x="13" y="139"/>
                    </a:lnTo>
                    <a:lnTo>
                      <a:pt x="18" y="129"/>
                    </a:lnTo>
                    <a:lnTo>
                      <a:pt x="24" y="120"/>
                    </a:lnTo>
                    <a:lnTo>
                      <a:pt x="30" y="112"/>
                    </a:lnTo>
                    <a:lnTo>
                      <a:pt x="39" y="106"/>
                    </a:lnTo>
                    <a:lnTo>
                      <a:pt x="49" y="100"/>
                    </a:lnTo>
                    <a:lnTo>
                      <a:pt x="59" y="96"/>
                    </a:lnTo>
                    <a:lnTo>
                      <a:pt x="71" y="92"/>
                    </a:lnTo>
                    <a:lnTo>
                      <a:pt x="84" y="91"/>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83" name="Freeform 126">
                <a:extLst>
                  <a:ext uri="{FF2B5EF4-FFF2-40B4-BE49-F238E27FC236}">
                    <a16:creationId xmlns:a16="http://schemas.microsoft.com/office/drawing/2014/main" xmlns="" id="{57E8921F-3EC6-3BC6-285D-4E1EA672CA7C}"/>
                  </a:ext>
                </a:extLst>
              </p:cNvPr>
              <p:cNvSpPr>
                <a:spLocks/>
              </p:cNvSpPr>
              <p:nvPr/>
            </p:nvSpPr>
            <p:spPr bwMode="auto">
              <a:xfrm>
                <a:off x="3182" y="742"/>
                <a:ext cx="278" cy="31"/>
              </a:xfrm>
              <a:custGeom>
                <a:avLst/>
                <a:gdLst>
                  <a:gd name="T0" fmla="*/ 0 w 1389"/>
                  <a:gd name="T1" fmla="*/ 0 h 154"/>
                  <a:gd name="T2" fmla="*/ 0 w 1389"/>
                  <a:gd name="T3" fmla="*/ 0 h 154"/>
                  <a:gd name="T4" fmla="*/ 0 w 1389"/>
                  <a:gd name="T5" fmla="*/ 0 h 154"/>
                  <a:gd name="T6" fmla="*/ 0 w 1389"/>
                  <a:gd name="T7" fmla="*/ 0 h 154"/>
                  <a:gd name="T8" fmla="*/ 0 w 1389"/>
                  <a:gd name="T9" fmla="*/ 0 h 154"/>
                  <a:gd name="T10" fmla="*/ 0 w 1389"/>
                  <a:gd name="T11" fmla="*/ 0 h 154"/>
                  <a:gd name="T12" fmla="*/ 0 w 1389"/>
                  <a:gd name="T13" fmla="*/ 0 h 154"/>
                  <a:gd name="T14" fmla="*/ 0 w 1389"/>
                  <a:gd name="T15" fmla="*/ 0 h 154"/>
                  <a:gd name="T16" fmla="*/ 0 w 1389"/>
                  <a:gd name="T17" fmla="*/ 0 h 154"/>
                  <a:gd name="T18" fmla="*/ 0 w 1389"/>
                  <a:gd name="T19" fmla="*/ 0 h 154"/>
                  <a:gd name="T20" fmla="*/ 0 w 1389"/>
                  <a:gd name="T21" fmla="*/ 0 h 154"/>
                  <a:gd name="T22" fmla="*/ 0 w 1389"/>
                  <a:gd name="T23" fmla="*/ 0 h 154"/>
                  <a:gd name="T24" fmla="*/ 0 w 1389"/>
                  <a:gd name="T25" fmla="*/ 0 h 154"/>
                  <a:gd name="T26" fmla="*/ 0 w 1389"/>
                  <a:gd name="T27" fmla="*/ 0 h 154"/>
                  <a:gd name="T28" fmla="*/ 0 w 1389"/>
                  <a:gd name="T29" fmla="*/ 0 h 154"/>
                  <a:gd name="T30" fmla="*/ 0 w 1389"/>
                  <a:gd name="T31" fmla="*/ 0 h 154"/>
                  <a:gd name="T32" fmla="*/ 0 w 1389"/>
                  <a:gd name="T33" fmla="*/ 0 h 154"/>
                  <a:gd name="T34" fmla="*/ 0 w 1389"/>
                  <a:gd name="T35" fmla="*/ 0 h 154"/>
                  <a:gd name="T36" fmla="*/ 0 w 1389"/>
                  <a:gd name="T37" fmla="*/ 0 h 154"/>
                  <a:gd name="T38" fmla="*/ 0 w 1389"/>
                  <a:gd name="T39" fmla="*/ 0 h 154"/>
                  <a:gd name="T40" fmla="*/ 0 w 1389"/>
                  <a:gd name="T41" fmla="*/ 0 h 154"/>
                  <a:gd name="T42" fmla="*/ 0 w 1389"/>
                  <a:gd name="T43" fmla="*/ 0 h 154"/>
                  <a:gd name="T44" fmla="*/ 0 w 1389"/>
                  <a:gd name="T45" fmla="*/ 0 h 154"/>
                  <a:gd name="T46" fmla="*/ 0 w 1389"/>
                  <a:gd name="T47" fmla="*/ 0 h 154"/>
                  <a:gd name="T48" fmla="*/ 0 w 1389"/>
                  <a:gd name="T49" fmla="*/ 0 h 154"/>
                  <a:gd name="T50" fmla="*/ 0 w 1389"/>
                  <a:gd name="T51" fmla="*/ 0 h 154"/>
                  <a:gd name="T52" fmla="*/ 0 w 1389"/>
                  <a:gd name="T53" fmla="*/ 0 h 154"/>
                  <a:gd name="T54" fmla="*/ 0 w 1389"/>
                  <a:gd name="T55" fmla="*/ 0 h 154"/>
                  <a:gd name="T56" fmla="*/ 0 w 1389"/>
                  <a:gd name="T57" fmla="*/ 0 h 154"/>
                  <a:gd name="T58" fmla="*/ 0 w 1389"/>
                  <a:gd name="T59" fmla="*/ 0 h 154"/>
                  <a:gd name="T60" fmla="*/ 0 w 1389"/>
                  <a:gd name="T61" fmla="*/ 0 h 154"/>
                  <a:gd name="T62" fmla="*/ 0 w 1389"/>
                  <a:gd name="T63" fmla="*/ 0 h 154"/>
                  <a:gd name="T64" fmla="*/ 0 w 1389"/>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9"/>
                  <a:gd name="T100" fmla="*/ 0 h 154"/>
                  <a:gd name="T101" fmla="*/ 1389 w 1389"/>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9" h="154">
                    <a:moveTo>
                      <a:pt x="0" y="154"/>
                    </a:moveTo>
                    <a:lnTo>
                      <a:pt x="7" y="152"/>
                    </a:lnTo>
                    <a:lnTo>
                      <a:pt x="27" y="142"/>
                    </a:lnTo>
                    <a:lnTo>
                      <a:pt x="62" y="128"/>
                    </a:lnTo>
                    <a:lnTo>
                      <a:pt x="113" y="111"/>
                    </a:lnTo>
                    <a:lnTo>
                      <a:pt x="146" y="102"/>
                    </a:lnTo>
                    <a:lnTo>
                      <a:pt x="182" y="92"/>
                    </a:lnTo>
                    <a:lnTo>
                      <a:pt x="222" y="83"/>
                    </a:lnTo>
                    <a:lnTo>
                      <a:pt x="267" y="73"/>
                    </a:lnTo>
                    <a:lnTo>
                      <a:pt x="317" y="65"/>
                    </a:lnTo>
                    <a:lnTo>
                      <a:pt x="370" y="56"/>
                    </a:lnTo>
                    <a:lnTo>
                      <a:pt x="430" y="48"/>
                    </a:lnTo>
                    <a:lnTo>
                      <a:pt x="494" y="41"/>
                    </a:lnTo>
                    <a:lnTo>
                      <a:pt x="560" y="36"/>
                    </a:lnTo>
                    <a:lnTo>
                      <a:pt x="622" y="32"/>
                    </a:lnTo>
                    <a:lnTo>
                      <a:pt x="684" y="30"/>
                    </a:lnTo>
                    <a:lnTo>
                      <a:pt x="742" y="30"/>
                    </a:lnTo>
                    <a:lnTo>
                      <a:pt x="798" y="30"/>
                    </a:lnTo>
                    <a:lnTo>
                      <a:pt x="854" y="32"/>
                    </a:lnTo>
                    <a:lnTo>
                      <a:pt x="908" y="35"/>
                    </a:lnTo>
                    <a:lnTo>
                      <a:pt x="961" y="38"/>
                    </a:lnTo>
                    <a:lnTo>
                      <a:pt x="1013" y="42"/>
                    </a:lnTo>
                    <a:lnTo>
                      <a:pt x="1064" y="47"/>
                    </a:lnTo>
                    <a:lnTo>
                      <a:pt x="1115" y="52"/>
                    </a:lnTo>
                    <a:lnTo>
                      <a:pt x="1165" y="57"/>
                    </a:lnTo>
                    <a:lnTo>
                      <a:pt x="1215" y="62"/>
                    </a:lnTo>
                    <a:lnTo>
                      <a:pt x="1266" y="67"/>
                    </a:lnTo>
                    <a:lnTo>
                      <a:pt x="1317" y="72"/>
                    </a:lnTo>
                    <a:lnTo>
                      <a:pt x="1369" y="76"/>
                    </a:lnTo>
                    <a:lnTo>
                      <a:pt x="1372" y="76"/>
                    </a:lnTo>
                    <a:lnTo>
                      <a:pt x="1381" y="73"/>
                    </a:lnTo>
                    <a:lnTo>
                      <a:pt x="1385" y="72"/>
                    </a:lnTo>
                    <a:lnTo>
                      <a:pt x="1387" y="71"/>
                    </a:lnTo>
                    <a:lnTo>
                      <a:pt x="1389" y="70"/>
                    </a:lnTo>
                    <a:lnTo>
                      <a:pt x="1387" y="67"/>
                    </a:lnTo>
                    <a:lnTo>
                      <a:pt x="1384" y="63"/>
                    </a:lnTo>
                    <a:lnTo>
                      <a:pt x="1376" y="61"/>
                    </a:lnTo>
                    <a:lnTo>
                      <a:pt x="1364" y="57"/>
                    </a:lnTo>
                    <a:lnTo>
                      <a:pt x="1346" y="53"/>
                    </a:lnTo>
                    <a:lnTo>
                      <a:pt x="1292" y="43"/>
                    </a:lnTo>
                    <a:lnTo>
                      <a:pt x="1210" y="31"/>
                    </a:lnTo>
                    <a:lnTo>
                      <a:pt x="1160" y="25"/>
                    </a:lnTo>
                    <a:lnTo>
                      <a:pt x="1108" y="20"/>
                    </a:lnTo>
                    <a:lnTo>
                      <a:pt x="1053" y="15"/>
                    </a:lnTo>
                    <a:lnTo>
                      <a:pt x="995" y="11"/>
                    </a:lnTo>
                    <a:lnTo>
                      <a:pt x="936" y="7"/>
                    </a:lnTo>
                    <a:lnTo>
                      <a:pt x="877" y="3"/>
                    </a:lnTo>
                    <a:lnTo>
                      <a:pt x="817" y="1"/>
                    </a:lnTo>
                    <a:lnTo>
                      <a:pt x="757" y="0"/>
                    </a:lnTo>
                    <a:lnTo>
                      <a:pt x="699" y="0"/>
                    </a:lnTo>
                    <a:lnTo>
                      <a:pt x="641" y="0"/>
                    </a:lnTo>
                    <a:lnTo>
                      <a:pt x="585" y="0"/>
                    </a:lnTo>
                    <a:lnTo>
                      <a:pt x="533" y="2"/>
                    </a:lnTo>
                    <a:lnTo>
                      <a:pt x="483" y="3"/>
                    </a:lnTo>
                    <a:lnTo>
                      <a:pt x="435" y="7"/>
                    </a:lnTo>
                    <a:lnTo>
                      <a:pt x="394" y="11"/>
                    </a:lnTo>
                    <a:lnTo>
                      <a:pt x="355" y="17"/>
                    </a:lnTo>
                    <a:lnTo>
                      <a:pt x="287" y="25"/>
                    </a:lnTo>
                    <a:lnTo>
                      <a:pt x="223" y="31"/>
                    </a:lnTo>
                    <a:lnTo>
                      <a:pt x="166" y="36"/>
                    </a:lnTo>
                    <a:lnTo>
                      <a:pt x="118" y="38"/>
                    </a:lnTo>
                    <a:lnTo>
                      <a:pt x="78" y="40"/>
                    </a:lnTo>
                    <a:lnTo>
                      <a:pt x="50" y="41"/>
                    </a:lnTo>
                    <a:lnTo>
                      <a:pt x="31" y="41"/>
                    </a:lnTo>
                    <a:lnTo>
                      <a:pt x="25" y="41"/>
                    </a:lnTo>
                    <a:lnTo>
                      <a:pt x="0" y="154"/>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84" name="Freeform 127">
                <a:extLst>
                  <a:ext uri="{FF2B5EF4-FFF2-40B4-BE49-F238E27FC236}">
                    <a16:creationId xmlns:a16="http://schemas.microsoft.com/office/drawing/2014/main" xmlns="" id="{D37AEBAA-18FB-9390-C21B-2780D0A76BA1}"/>
                  </a:ext>
                </a:extLst>
              </p:cNvPr>
              <p:cNvSpPr>
                <a:spLocks/>
              </p:cNvSpPr>
              <p:nvPr/>
            </p:nvSpPr>
            <p:spPr bwMode="auto">
              <a:xfrm>
                <a:off x="3154" y="790"/>
                <a:ext cx="366" cy="280"/>
              </a:xfrm>
              <a:custGeom>
                <a:avLst/>
                <a:gdLst>
                  <a:gd name="T0" fmla="*/ 0 w 1832"/>
                  <a:gd name="T1" fmla="*/ 0 h 1402"/>
                  <a:gd name="T2" fmla="*/ 0 w 1832"/>
                  <a:gd name="T3" fmla="*/ 0 h 1402"/>
                  <a:gd name="T4" fmla="*/ 0 w 1832"/>
                  <a:gd name="T5" fmla="*/ 0 h 1402"/>
                  <a:gd name="T6" fmla="*/ 0 w 1832"/>
                  <a:gd name="T7" fmla="*/ 0 h 1402"/>
                  <a:gd name="T8" fmla="*/ 0 w 1832"/>
                  <a:gd name="T9" fmla="*/ 0 h 1402"/>
                  <a:gd name="T10" fmla="*/ 0 w 1832"/>
                  <a:gd name="T11" fmla="*/ 0 h 1402"/>
                  <a:gd name="T12" fmla="*/ 0 w 1832"/>
                  <a:gd name="T13" fmla="*/ 0 h 1402"/>
                  <a:gd name="T14" fmla="*/ 0 w 1832"/>
                  <a:gd name="T15" fmla="*/ 0 h 1402"/>
                  <a:gd name="T16" fmla="*/ 0 w 1832"/>
                  <a:gd name="T17" fmla="*/ 0 h 1402"/>
                  <a:gd name="T18" fmla="*/ 0 w 1832"/>
                  <a:gd name="T19" fmla="*/ 0 h 1402"/>
                  <a:gd name="T20" fmla="*/ 0 w 1832"/>
                  <a:gd name="T21" fmla="*/ 0 h 1402"/>
                  <a:gd name="T22" fmla="*/ 0 w 1832"/>
                  <a:gd name="T23" fmla="*/ 0 h 1402"/>
                  <a:gd name="T24" fmla="*/ 0 w 1832"/>
                  <a:gd name="T25" fmla="*/ 0 h 1402"/>
                  <a:gd name="T26" fmla="*/ 0 w 1832"/>
                  <a:gd name="T27" fmla="*/ 0 h 1402"/>
                  <a:gd name="T28" fmla="*/ 0 w 1832"/>
                  <a:gd name="T29" fmla="*/ 0 h 1402"/>
                  <a:gd name="T30" fmla="*/ 0 w 1832"/>
                  <a:gd name="T31" fmla="*/ 0 h 1402"/>
                  <a:gd name="T32" fmla="*/ 0 w 1832"/>
                  <a:gd name="T33" fmla="*/ 0 h 1402"/>
                  <a:gd name="T34" fmla="*/ 0 w 1832"/>
                  <a:gd name="T35" fmla="*/ 0 h 1402"/>
                  <a:gd name="T36" fmla="*/ 0 w 1832"/>
                  <a:gd name="T37" fmla="*/ 0 h 1402"/>
                  <a:gd name="T38" fmla="*/ 0 w 1832"/>
                  <a:gd name="T39" fmla="*/ 0 h 1402"/>
                  <a:gd name="T40" fmla="*/ 0 w 1832"/>
                  <a:gd name="T41" fmla="*/ 0 h 1402"/>
                  <a:gd name="T42" fmla="*/ 0 w 1832"/>
                  <a:gd name="T43" fmla="*/ 0 h 1402"/>
                  <a:gd name="T44" fmla="*/ 0 w 1832"/>
                  <a:gd name="T45" fmla="*/ 0 h 1402"/>
                  <a:gd name="T46" fmla="*/ 0 w 1832"/>
                  <a:gd name="T47" fmla="*/ 0 h 1402"/>
                  <a:gd name="T48" fmla="*/ 0 w 1832"/>
                  <a:gd name="T49" fmla="*/ 0 h 1402"/>
                  <a:gd name="T50" fmla="*/ 0 w 1832"/>
                  <a:gd name="T51" fmla="*/ 0 h 1402"/>
                  <a:gd name="T52" fmla="*/ 0 w 1832"/>
                  <a:gd name="T53" fmla="*/ 0 h 1402"/>
                  <a:gd name="T54" fmla="*/ 0 w 1832"/>
                  <a:gd name="T55" fmla="*/ 0 h 1402"/>
                  <a:gd name="T56" fmla="*/ 0 w 1832"/>
                  <a:gd name="T57" fmla="*/ 0 h 1402"/>
                  <a:gd name="T58" fmla="*/ 0 w 1832"/>
                  <a:gd name="T59" fmla="*/ 0 h 1402"/>
                  <a:gd name="T60" fmla="*/ 0 w 1832"/>
                  <a:gd name="T61" fmla="*/ 0 h 1402"/>
                  <a:gd name="T62" fmla="*/ 0 w 1832"/>
                  <a:gd name="T63" fmla="*/ 0 h 1402"/>
                  <a:gd name="T64" fmla="*/ 0 w 1832"/>
                  <a:gd name="T65" fmla="*/ 0 h 1402"/>
                  <a:gd name="T66" fmla="*/ 0 w 1832"/>
                  <a:gd name="T67" fmla="*/ 0 h 1402"/>
                  <a:gd name="T68" fmla="*/ 0 w 1832"/>
                  <a:gd name="T69" fmla="*/ 0 h 1402"/>
                  <a:gd name="T70" fmla="*/ 0 w 1832"/>
                  <a:gd name="T71" fmla="*/ 0 h 1402"/>
                  <a:gd name="T72" fmla="*/ 0 w 1832"/>
                  <a:gd name="T73" fmla="*/ 0 h 1402"/>
                  <a:gd name="T74" fmla="*/ 0 w 1832"/>
                  <a:gd name="T75" fmla="*/ 0 h 1402"/>
                  <a:gd name="T76" fmla="*/ 0 w 1832"/>
                  <a:gd name="T77" fmla="*/ 0 h 1402"/>
                  <a:gd name="T78" fmla="*/ 0 w 1832"/>
                  <a:gd name="T79" fmla="*/ 0 h 1402"/>
                  <a:gd name="T80" fmla="*/ 0 w 1832"/>
                  <a:gd name="T81" fmla="*/ 0 h 1402"/>
                  <a:gd name="T82" fmla="*/ 0 w 1832"/>
                  <a:gd name="T83" fmla="*/ 0 h 1402"/>
                  <a:gd name="T84" fmla="*/ 0 w 1832"/>
                  <a:gd name="T85" fmla="*/ 0 h 1402"/>
                  <a:gd name="T86" fmla="*/ 0 w 1832"/>
                  <a:gd name="T87" fmla="*/ 0 h 1402"/>
                  <a:gd name="T88" fmla="*/ 0 w 1832"/>
                  <a:gd name="T89" fmla="*/ 0 h 1402"/>
                  <a:gd name="T90" fmla="*/ 0 w 1832"/>
                  <a:gd name="T91" fmla="*/ 0 h 1402"/>
                  <a:gd name="T92" fmla="*/ 0 w 1832"/>
                  <a:gd name="T93" fmla="*/ 0 h 1402"/>
                  <a:gd name="T94" fmla="*/ 0 w 1832"/>
                  <a:gd name="T95" fmla="*/ 0 h 1402"/>
                  <a:gd name="T96" fmla="*/ 0 w 1832"/>
                  <a:gd name="T97" fmla="*/ 0 h 1402"/>
                  <a:gd name="T98" fmla="*/ 0 w 1832"/>
                  <a:gd name="T99" fmla="*/ 0 h 1402"/>
                  <a:gd name="T100" fmla="*/ 0 w 1832"/>
                  <a:gd name="T101" fmla="*/ 0 h 1402"/>
                  <a:gd name="T102" fmla="*/ 0 w 1832"/>
                  <a:gd name="T103" fmla="*/ 0 h 1402"/>
                  <a:gd name="T104" fmla="*/ 0 w 1832"/>
                  <a:gd name="T105" fmla="*/ 0 h 1402"/>
                  <a:gd name="T106" fmla="*/ 0 w 1832"/>
                  <a:gd name="T107" fmla="*/ 0 h 1402"/>
                  <a:gd name="T108" fmla="*/ 0 w 1832"/>
                  <a:gd name="T109" fmla="*/ 0 h 1402"/>
                  <a:gd name="T110" fmla="*/ 0 w 1832"/>
                  <a:gd name="T111" fmla="*/ 0 h 1402"/>
                  <a:gd name="T112" fmla="*/ 0 w 1832"/>
                  <a:gd name="T113" fmla="*/ 0 h 1402"/>
                  <a:gd name="T114" fmla="*/ 0 w 1832"/>
                  <a:gd name="T115" fmla="*/ 0 h 1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2"/>
                  <a:gd name="T175" fmla="*/ 0 h 1402"/>
                  <a:gd name="T176" fmla="*/ 1832 w 1832"/>
                  <a:gd name="T177" fmla="*/ 1402 h 14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2" h="1402">
                    <a:moveTo>
                      <a:pt x="123" y="0"/>
                    </a:moveTo>
                    <a:lnTo>
                      <a:pt x="149" y="2"/>
                    </a:lnTo>
                    <a:lnTo>
                      <a:pt x="178" y="5"/>
                    </a:lnTo>
                    <a:lnTo>
                      <a:pt x="210" y="10"/>
                    </a:lnTo>
                    <a:lnTo>
                      <a:pt x="246" y="17"/>
                    </a:lnTo>
                    <a:lnTo>
                      <a:pt x="285" y="25"/>
                    </a:lnTo>
                    <a:lnTo>
                      <a:pt x="326" y="35"/>
                    </a:lnTo>
                    <a:lnTo>
                      <a:pt x="370" y="48"/>
                    </a:lnTo>
                    <a:lnTo>
                      <a:pt x="416" y="60"/>
                    </a:lnTo>
                    <a:lnTo>
                      <a:pt x="465" y="75"/>
                    </a:lnTo>
                    <a:lnTo>
                      <a:pt x="515" y="91"/>
                    </a:lnTo>
                    <a:lnTo>
                      <a:pt x="567" y="109"/>
                    </a:lnTo>
                    <a:lnTo>
                      <a:pt x="621" y="129"/>
                    </a:lnTo>
                    <a:lnTo>
                      <a:pt x="674" y="149"/>
                    </a:lnTo>
                    <a:lnTo>
                      <a:pt x="730" y="171"/>
                    </a:lnTo>
                    <a:lnTo>
                      <a:pt x="787" y="195"/>
                    </a:lnTo>
                    <a:lnTo>
                      <a:pt x="843" y="220"/>
                    </a:lnTo>
                    <a:lnTo>
                      <a:pt x="900" y="246"/>
                    </a:lnTo>
                    <a:lnTo>
                      <a:pt x="956" y="274"/>
                    </a:lnTo>
                    <a:lnTo>
                      <a:pt x="1014" y="304"/>
                    </a:lnTo>
                    <a:lnTo>
                      <a:pt x="1070" y="334"/>
                    </a:lnTo>
                    <a:lnTo>
                      <a:pt x="1126" y="366"/>
                    </a:lnTo>
                    <a:lnTo>
                      <a:pt x="1181" y="398"/>
                    </a:lnTo>
                    <a:lnTo>
                      <a:pt x="1236" y="433"/>
                    </a:lnTo>
                    <a:lnTo>
                      <a:pt x="1288" y="468"/>
                    </a:lnTo>
                    <a:lnTo>
                      <a:pt x="1339" y="506"/>
                    </a:lnTo>
                    <a:lnTo>
                      <a:pt x="1389" y="543"/>
                    </a:lnTo>
                    <a:lnTo>
                      <a:pt x="1438" y="582"/>
                    </a:lnTo>
                    <a:lnTo>
                      <a:pt x="1483" y="623"/>
                    </a:lnTo>
                    <a:lnTo>
                      <a:pt x="1527" y="664"/>
                    </a:lnTo>
                    <a:lnTo>
                      <a:pt x="1568" y="707"/>
                    </a:lnTo>
                    <a:lnTo>
                      <a:pt x="1605" y="750"/>
                    </a:lnTo>
                    <a:lnTo>
                      <a:pt x="1640" y="795"/>
                    </a:lnTo>
                    <a:lnTo>
                      <a:pt x="1671" y="842"/>
                    </a:lnTo>
                    <a:lnTo>
                      <a:pt x="1700" y="885"/>
                    </a:lnTo>
                    <a:lnTo>
                      <a:pt x="1726" y="928"/>
                    </a:lnTo>
                    <a:lnTo>
                      <a:pt x="1749" y="970"/>
                    </a:lnTo>
                    <a:lnTo>
                      <a:pt x="1769" y="1010"/>
                    </a:lnTo>
                    <a:lnTo>
                      <a:pt x="1785" y="1049"/>
                    </a:lnTo>
                    <a:lnTo>
                      <a:pt x="1800" y="1085"/>
                    </a:lnTo>
                    <a:lnTo>
                      <a:pt x="1811" y="1121"/>
                    </a:lnTo>
                    <a:lnTo>
                      <a:pt x="1820" y="1155"/>
                    </a:lnTo>
                    <a:lnTo>
                      <a:pt x="1826" y="1186"/>
                    </a:lnTo>
                    <a:lnTo>
                      <a:pt x="1830" y="1216"/>
                    </a:lnTo>
                    <a:lnTo>
                      <a:pt x="1832" y="1245"/>
                    </a:lnTo>
                    <a:lnTo>
                      <a:pt x="1831" y="1271"/>
                    </a:lnTo>
                    <a:lnTo>
                      <a:pt x="1829" y="1295"/>
                    </a:lnTo>
                    <a:lnTo>
                      <a:pt x="1824" y="1316"/>
                    </a:lnTo>
                    <a:lnTo>
                      <a:pt x="1817" y="1336"/>
                    </a:lnTo>
                    <a:lnTo>
                      <a:pt x="1809" y="1353"/>
                    </a:lnTo>
                    <a:lnTo>
                      <a:pt x="1799" y="1367"/>
                    </a:lnTo>
                    <a:lnTo>
                      <a:pt x="1786" y="1379"/>
                    </a:lnTo>
                    <a:lnTo>
                      <a:pt x="1771" y="1389"/>
                    </a:lnTo>
                    <a:lnTo>
                      <a:pt x="1756" y="1396"/>
                    </a:lnTo>
                    <a:lnTo>
                      <a:pt x="1739" y="1401"/>
                    </a:lnTo>
                    <a:lnTo>
                      <a:pt x="1720" y="1402"/>
                    </a:lnTo>
                    <a:lnTo>
                      <a:pt x="1700" y="1401"/>
                    </a:lnTo>
                    <a:lnTo>
                      <a:pt x="1679" y="1396"/>
                    </a:lnTo>
                    <a:lnTo>
                      <a:pt x="1656" y="1388"/>
                    </a:lnTo>
                    <a:lnTo>
                      <a:pt x="1634" y="1378"/>
                    </a:lnTo>
                    <a:lnTo>
                      <a:pt x="1609" y="1364"/>
                    </a:lnTo>
                    <a:lnTo>
                      <a:pt x="1583" y="1347"/>
                    </a:lnTo>
                    <a:lnTo>
                      <a:pt x="1557" y="1326"/>
                    </a:lnTo>
                    <a:lnTo>
                      <a:pt x="1529" y="1302"/>
                    </a:lnTo>
                    <a:lnTo>
                      <a:pt x="1502" y="1275"/>
                    </a:lnTo>
                    <a:lnTo>
                      <a:pt x="1443" y="1215"/>
                    </a:lnTo>
                    <a:lnTo>
                      <a:pt x="1379" y="1150"/>
                    </a:lnTo>
                    <a:lnTo>
                      <a:pt x="1311" y="1082"/>
                    </a:lnTo>
                    <a:lnTo>
                      <a:pt x="1240" y="1014"/>
                    </a:lnTo>
                    <a:lnTo>
                      <a:pt x="1165" y="943"/>
                    </a:lnTo>
                    <a:lnTo>
                      <a:pt x="1089" y="871"/>
                    </a:lnTo>
                    <a:lnTo>
                      <a:pt x="1010" y="802"/>
                    </a:lnTo>
                    <a:lnTo>
                      <a:pt x="930" y="734"/>
                    </a:lnTo>
                    <a:lnTo>
                      <a:pt x="890" y="700"/>
                    </a:lnTo>
                    <a:lnTo>
                      <a:pt x="850" y="668"/>
                    </a:lnTo>
                    <a:lnTo>
                      <a:pt x="810" y="637"/>
                    </a:lnTo>
                    <a:lnTo>
                      <a:pt x="770" y="606"/>
                    </a:lnTo>
                    <a:lnTo>
                      <a:pt x="730" y="576"/>
                    </a:lnTo>
                    <a:lnTo>
                      <a:pt x="691" y="548"/>
                    </a:lnTo>
                    <a:lnTo>
                      <a:pt x="652" y="521"/>
                    </a:lnTo>
                    <a:lnTo>
                      <a:pt x="613" y="496"/>
                    </a:lnTo>
                    <a:lnTo>
                      <a:pt x="574" y="471"/>
                    </a:lnTo>
                    <a:lnTo>
                      <a:pt x="537" y="448"/>
                    </a:lnTo>
                    <a:lnTo>
                      <a:pt x="500" y="428"/>
                    </a:lnTo>
                    <a:lnTo>
                      <a:pt x="463" y="410"/>
                    </a:lnTo>
                    <a:lnTo>
                      <a:pt x="427" y="392"/>
                    </a:lnTo>
                    <a:lnTo>
                      <a:pt x="392" y="378"/>
                    </a:lnTo>
                    <a:lnTo>
                      <a:pt x="359" y="366"/>
                    </a:lnTo>
                    <a:lnTo>
                      <a:pt x="326" y="356"/>
                    </a:lnTo>
                    <a:lnTo>
                      <a:pt x="265" y="339"/>
                    </a:lnTo>
                    <a:lnTo>
                      <a:pt x="211" y="321"/>
                    </a:lnTo>
                    <a:lnTo>
                      <a:pt x="165" y="305"/>
                    </a:lnTo>
                    <a:lnTo>
                      <a:pt x="127" y="289"/>
                    </a:lnTo>
                    <a:lnTo>
                      <a:pt x="93" y="272"/>
                    </a:lnTo>
                    <a:lnTo>
                      <a:pt x="67" y="257"/>
                    </a:lnTo>
                    <a:lnTo>
                      <a:pt x="54" y="250"/>
                    </a:lnTo>
                    <a:lnTo>
                      <a:pt x="44" y="242"/>
                    </a:lnTo>
                    <a:lnTo>
                      <a:pt x="35" y="235"/>
                    </a:lnTo>
                    <a:lnTo>
                      <a:pt x="28" y="227"/>
                    </a:lnTo>
                    <a:lnTo>
                      <a:pt x="20" y="221"/>
                    </a:lnTo>
                    <a:lnTo>
                      <a:pt x="15" y="214"/>
                    </a:lnTo>
                    <a:lnTo>
                      <a:pt x="10" y="207"/>
                    </a:lnTo>
                    <a:lnTo>
                      <a:pt x="7" y="201"/>
                    </a:lnTo>
                    <a:lnTo>
                      <a:pt x="4" y="194"/>
                    </a:lnTo>
                    <a:lnTo>
                      <a:pt x="2" y="188"/>
                    </a:lnTo>
                    <a:lnTo>
                      <a:pt x="0" y="181"/>
                    </a:lnTo>
                    <a:lnTo>
                      <a:pt x="0" y="176"/>
                    </a:lnTo>
                    <a:lnTo>
                      <a:pt x="0" y="164"/>
                    </a:lnTo>
                    <a:lnTo>
                      <a:pt x="4" y="154"/>
                    </a:lnTo>
                    <a:lnTo>
                      <a:pt x="8" y="143"/>
                    </a:lnTo>
                    <a:lnTo>
                      <a:pt x="14" y="134"/>
                    </a:lnTo>
                    <a:lnTo>
                      <a:pt x="29" y="113"/>
                    </a:lnTo>
                    <a:lnTo>
                      <a:pt x="47" y="90"/>
                    </a:lnTo>
                    <a:lnTo>
                      <a:pt x="64" y="68"/>
                    </a:lnTo>
                    <a:lnTo>
                      <a:pt x="82" y="46"/>
                    </a:lnTo>
                    <a:lnTo>
                      <a:pt x="112" y="13"/>
                    </a:lnTo>
                    <a:lnTo>
                      <a:pt x="123" y="0"/>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85" name="Freeform 128">
                <a:extLst>
                  <a:ext uri="{FF2B5EF4-FFF2-40B4-BE49-F238E27FC236}">
                    <a16:creationId xmlns:a16="http://schemas.microsoft.com/office/drawing/2014/main" xmlns="" id="{0273D815-7AC6-E392-64A9-C68D8D6A13D2}"/>
                  </a:ext>
                </a:extLst>
              </p:cNvPr>
              <p:cNvSpPr>
                <a:spLocks/>
              </p:cNvSpPr>
              <p:nvPr/>
            </p:nvSpPr>
            <p:spPr bwMode="auto">
              <a:xfrm>
                <a:off x="3154" y="790"/>
                <a:ext cx="366" cy="280"/>
              </a:xfrm>
              <a:custGeom>
                <a:avLst/>
                <a:gdLst>
                  <a:gd name="T0" fmla="*/ 0 w 1832"/>
                  <a:gd name="T1" fmla="*/ 0 h 1402"/>
                  <a:gd name="T2" fmla="*/ 0 w 1832"/>
                  <a:gd name="T3" fmla="*/ 0 h 1402"/>
                  <a:gd name="T4" fmla="*/ 0 w 1832"/>
                  <a:gd name="T5" fmla="*/ 0 h 1402"/>
                  <a:gd name="T6" fmla="*/ 0 w 1832"/>
                  <a:gd name="T7" fmla="*/ 0 h 1402"/>
                  <a:gd name="T8" fmla="*/ 0 w 1832"/>
                  <a:gd name="T9" fmla="*/ 0 h 1402"/>
                  <a:gd name="T10" fmla="*/ 0 w 1832"/>
                  <a:gd name="T11" fmla="*/ 0 h 1402"/>
                  <a:gd name="T12" fmla="*/ 0 w 1832"/>
                  <a:gd name="T13" fmla="*/ 0 h 1402"/>
                  <a:gd name="T14" fmla="*/ 0 w 1832"/>
                  <a:gd name="T15" fmla="*/ 0 h 1402"/>
                  <a:gd name="T16" fmla="*/ 0 w 1832"/>
                  <a:gd name="T17" fmla="*/ 0 h 1402"/>
                  <a:gd name="T18" fmla="*/ 0 w 1832"/>
                  <a:gd name="T19" fmla="*/ 0 h 1402"/>
                  <a:gd name="T20" fmla="*/ 0 w 1832"/>
                  <a:gd name="T21" fmla="*/ 0 h 1402"/>
                  <a:gd name="T22" fmla="*/ 0 w 1832"/>
                  <a:gd name="T23" fmla="*/ 0 h 1402"/>
                  <a:gd name="T24" fmla="*/ 0 w 1832"/>
                  <a:gd name="T25" fmla="*/ 0 h 1402"/>
                  <a:gd name="T26" fmla="*/ 0 w 1832"/>
                  <a:gd name="T27" fmla="*/ 0 h 1402"/>
                  <a:gd name="T28" fmla="*/ 0 w 1832"/>
                  <a:gd name="T29" fmla="*/ 0 h 1402"/>
                  <a:gd name="T30" fmla="*/ 0 w 1832"/>
                  <a:gd name="T31" fmla="*/ 0 h 1402"/>
                  <a:gd name="T32" fmla="*/ 0 w 1832"/>
                  <a:gd name="T33" fmla="*/ 0 h 1402"/>
                  <a:gd name="T34" fmla="*/ 0 w 1832"/>
                  <a:gd name="T35" fmla="*/ 0 h 1402"/>
                  <a:gd name="T36" fmla="*/ 0 w 1832"/>
                  <a:gd name="T37" fmla="*/ 0 h 1402"/>
                  <a:gd name="T38" fmla="*/ 0 w 1832"/>
                  <a:gd name="T39" fmla="*/ 0 h 1402"/>
                  <a:gd name="T40" fmla="*/ 0 w 1832"/>
                  <a:gd name="T41" fmla="*/ 0 h 1402"/>
                  <a:gd name="T42" fmla="*/ 0 w 1832"/>
                  <a:gd name="T43" fmla="*/ 0 h 1402"/>
                  <a:gd name="T44" fmla="*/ 0 w 1832"/>
                  <a:gd name="T45" fmla="*/ 0 h 1402"/>
                  <a:gd name="T46" fmla="*/ 0 w 1832"/>
                  <a:gd name="T47" fmla="*/ 0 h 1402"/>
                  <a:gd name="T48" fmla="*/ 0 w 1832"/>
                  <a:gd name="T49" fmla="*/ 0 h 1402"/>
                  <a:gd name="T50" fmla="*/ 0 w 1832"/>
                  <a:gd name="T51" fmla="*/ 0 h 1402"/>
                  <a:gd name="T52" fmla="*/ 0 w 1832"/>
                  <a:gd name="T53" fmla="*/ 0 h 1402"/>
                  <a:gd name="T54" fmla="*/ 0 w 1832"/>
                  <a:gd name="T55" fmla="*/ 0 h 1402"/>
                  <a:gd name="T56" fmla="*/ 0 w 1832"/>
                  <a:gd name="T57" fmla="*/ 0 h 1402"/>
                  <a:gd name="T58" fmla="*/ 0 w 1832"/>
                  <a:gd name="T59" fmla="*/ 0 h 1402"/>
                  <a:gd name="T60" fmla="*/ 0 w 1832"/>
                  <a:gd name="T61" fmla="*/ 0 h 1402"/>
                  <a:gd name="T62" fmla="*/ 0 w 1832"/>
                  <a:gd name="T63" fmla="*/ 0 h 1402"/>
                  <a:gd name="T64" fmla="*/ 0 w 1832"/>
                  <a:gd name="T65" fmla="*/ 0 h 1402"/>
                  <a:gd name="T66" fmla="*/ 0 w 1832"/>
                  <a:gd name="T67" fmla="*/ 0 h 1402"/>
                  <a:gd name="T68" fmla="*/ 0 w 1832"/>
                  <a:gd name="T69" fmla="*/ 0 h 1402"/>
                  <a:gd name="T70" fmla="*/ 0 w 1832"/>
                  <a:gd name="T71" fmla="*/ 0 h 1402"/>
                  <a:gd name="T72" fmla="*/ 0 w 1832"/>
                  <a:gd name="T73" fmla="*/ 0 h 1402"/>
                  <a:gd name="T74" fmla="*/ 0 w 1832"/>
                  <a:gd name="T75" fmla="*/ 0 h 1402"/>
                  <a:gd name="T76" fmla="*/ 0 w 1832"/>
                  <a:gd name="T77" fmla="*/ 0 h 1402"/>
                  <a:gd name="T78" fmla="*/ 0 w 1832"/>
                  <a:gd name="T79" fmla="*/ 0 h 1402"/>
                  <a:gd name="T80" fmla="*/ 0 w 1832"/>
                  <a:gd name="T81" fmla="*/ 0 h 1402"/>
                  <a:gd name="T82" fmla="*/ 0 w 1832"/>
                  <a:gd name="T83" fmla="*/ 0 h 1402"/>
                  <a:gd name="T84" fmla="*/ 0 w 1832"/>
                  <a:gd name="T85" fmla="*/ 0 h 1402"/>
                  <a:gd name="T86" fmla="*/ 0 w 1832"/>
                  <a:gd name="T87" fmla="*/ 0 h 1402"/>
                  <a:gd name="T88" fmla="*/ 0 w 1832"/>
                  <a:gd name="T89" fmla="*/ 0 h 1402"/>
                  <a:gd name="T90" fmla="*/ 0 w 1832"/>
                  <a:gd name="T91" fmla="*/ 0 h 1402"/>
                  <a:gd name="T92" fmla="*/ 0 w 1832"/>
                  <a:gd name="T93" fmla="*/ 0 h 1402"/>
                  <a:gd name="T94" fmla="*/ 0 w 1832"/>
                  <a:gd name="T95" fmla="*/ 0 h 1402"/>
                  <a:gd name="T96" fmla="*/ 0 w 1832"/>
                  <a:gd name="T97" fmla="*/ 0 h 1402"/>
                  <a:gd name="T98" fmla="*/ 0 w 1832"/>
                  <a:gd name="T99" fmla="*/ 0 h 1402"/>
                  <a:gd name="T100" fmla="*/ 0 w 1832"/>
                  <a:gd name="T101" fmla="*/ 0 h 1402"/>
                  <a:gd name="T102" fmla="*/ 0 w 1832"/>
                  <a:gd name="T103" fmla="*/ 0 h 1402"/>
                  <a:gd name="T104" fmla="*/ 0 w 1832"/>
                  <a:gd name="T105" fmla="*/ 0 h 1402"/>
                  <a:gd name="T106" fmla="*/ 0 w 1832"/>
                  <a:gd name="T107" fmla="*/ 0 h 1402"/>
                  <a:gd name="T108" fmla="*/ 0 w 1832"/>
                  <a:gd name="T109" fmla="*/ 0 h 1402"/>
                  <a:gd name="T110" fmla="*/ 0 w 1832"/>
                  <a:gd name="T111" fmla="*/ 0 h 1402"/>
                  <a:gd name="T112" fmla="*/ 0 w 1832"/>
                  <a:gd name="T113" fmla="*/ 0 h 1402"/>
                  <a:gd name="T114" fmla="*/ 0 w 1832"/>
                  <a:gd name="T115" fmla="*/ 0 h 1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2"/>
                  <a:gd name="T175" fmla="*/ 0 h 1402"/>
                  <a:gd name="T176" fmla="*/ 1832 w 1832"/>
                  <a:gd name="T177" fmla="*/ 1402 h 14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2" h="1402">
                    <a:moveTo>
                      <a:pt x="123" y="0"/>
                    </a:moveTo>
                    <a:lnTo>
                      <a:pt x="149" y="2"/>
                    </a:lnTo>
                    <a:lnTo>
                      <a:pt x="178" y="5"/>
                    </a:lnTo>
                    <a:lnTo>
                      <a:pt x="210" y="10"/>
                    </a:lnTo>
                    <a:lnTo>
                      <a:pt x="246" y="17"/>
                    </a:lnTo>
                    <a:lnTo>
                      <a:pt x="285" y="25"/>
                    </a:lnTo>
                    <a:lnTo>
                      <a:pt x="326" y="35"/>
                    </a:lnTo>
                    <a:lnTo>
                      <a:pt x="370" y="48"/>
                    </a:lnTo>
                    <a:lnTo>
                      <a:pt x="416" y="60"/>
                    </a:lnTo>
                    <a:lnTo>
                      <a:pt x="465" y="75"/>
                    </a:lnTo>
                    <a:lnTo>
                      <a:pt x="515" y="91"/>
                    </a:lnTo>
                    <a:lnTo>
                      <a:pt x="567" y="109"/>
                    </a:lnTo>
                    <a:lnTo>
                      <a:pt x="621" y="129"/>
                    </a:lnTo>
                    <a:lnTo>
                      <a:pt x="674" y="149"/>
                    </a:lnTo>
                    <a:lnTo>
                      <a:pt x="730" y="171"/>
                    </a:lnTo>
                    <a:lnTo>
                      <a:pt x="787" y="195"/>
                    </a:lnTo>
                    <a:lnTo>
                      <a:pt x="843" y="220"/>
                    </a:lnTo>
                    <a:lnTo>
                      <a:pt x="900" y="246"/>
                    </a:lnTo>
                    <a:lnTo>
                      <a:pt x="956" y="274"/>
                    </a:lnTo>
                    <a:lnTo>
                      <a:pt x="1014" y="304"/>
                    </a:lnTo>
                    <a:lnTo>
                      <a:pt x="1070" y="334"/>
                    </a:lnTo>
                    <a:lnTo>
                      <a:pt x="1126" y="366"/>
                    </a:lnTo>
                    <a:lnTo>
                      <a:pt x="1181" y="398"/>
                    </a:lnTo>
                    <a:lnTo>
                      <a:pt x="1236" y="433"/>
                    </a:lnTo>
                    <a:lnTo>
                      <a:pt x="1288" y="468"/>
                    </a:lnTo>
                    <a:lnTo>
                      <a:pt x="1339" y="506"/>
                    </a:lnTo>
                    <a:lnTo>
                      <a:pt x="1389" y="543"/>
                    </a:lnTo>
                    <a:lnTo>
                      <a:pt x="1438" y="582"/>
                    </a:lnTo>
                    <a:lnTo>
                      <a:pt x="1483" y="623"/>
                    </a:lnTo>
                    <a:lnTo>
                      <a:pt x="1527" y="664"/>
                    </a:lnTo>
                    <a:lnTo>
                      <a:pt x="1568" y="707"/>
                    </a:lnTo>
                    <a:lnTo>
                      <a:pt x="1605" y="750"/>
                    </a:lnTo>
                    <a:lnTo>
                      <a:pt x="1640" y="795"/>
                    </a:lnTo>
                    <a:lnTo>
                      <a:pt x="1671" y="842"/>
                    </a:lnTo>
                    <a:lnTo>
                      <a:pt x="1700" y="885"/>
                    </a:lnTo>
                    <a:lnTo>
                      <a:pt x="1726" y="928"/>
                    </a:lnTo>
                    <a:lnTo>
                      <a:pt x="1749" y="970"/>
                    </a:lnTo>
                    <a:lnTo>
                      <a:pt x="1769" y="1010"/>
                    </a:lnTo>
                    <a:lnTo>
                      <a:pt x="1785" y="1049"/>
                    </a:lnTo>
                    <a:lnTo>
                      <a:pt x="1800" y="1085"/>
                    </a:lnTo>
                    <a:lnTo>
                      <a:pt x="1811" y="1121"/>
                    </a:lnTo>
                    <a:lnTo>
                      <a:pt x="1820" y="1155"/>
                    </a:lnTo>
                    <a:lnTo>
                      <a:pt x="1826" y="1186"/>
                    </a:lnTo>
                    <a:lnTo>
                      <a:pt x="1830" y="1216"/>
                    </a:lnTo>
                    <a:lnTo>
                      <a:pt x="1832" y="1245"/>
                    </a:lnTo>
                    <a:lnTo>
                      <a:pt x="1831" y="1271"/>
                    </a:lnTo>
                    <a:lnTo>
                      <a:pt x="1829" y="1295"/>
                    </a:lnTo>
                    <a:lnTo>
                      <a:pt x="1824" y="1316"/>
                    </a:lnTo>
                    <a:lnTo>
                      <a:pt x="1817" y="1336"/>
                    </a:lnTo>
                    <a:lnTo>
                      <a:pt x="1809" y="1353"/>
                    </a:lnTo>
                    <a:lnTo>
                      <a:pt x="1799" y="1367"/>
                    </a:lnTo>
                    <a:lnTo>
                      <a:pt x="1786" y="1379"/>
                    </a:lnTo>
                    <a:lnTo>
                      <a:pt x="1771" y="1389"/>
                    </a:lnTo>
                    <a:lnTo>
                      <a:pt x="1756" y="1396"/>
                    </a:lnTo>
                    <a:lnTo>
                      <a:pt x="1739" y="1401"/>
                    </a:lnTo>
                    <a:lnTo>
                      <a:pt x="1720" y="1402"/>
                    </a:lnTo>
                    <a:lnTo>
                      <a:pt x="1700" y="1401"/>
                    </a:lnTo>
                    <a:lnTo>
                      <a:pt x="1679" y="1396"/>
                    </a:lnTo>
                    <a:lnTo>
                      <a:pt x="1656" y="1388"/>
                    </a:lnTo>
                    <a:lnTo>
                      <a:pt x="1634" y="1378"/>
                    </a:lnTo>
                    <a:lnTo>
                      <a:pt x="1609" y="1364"/>
                    </a:lnTo>
                    <a:lnTo>
                      <a:pt x="1583" y="1347"/>
                    </a:lnTo>
                    <a:lnTo>
                      <a:pt x="1557" y="1326"/>
                    </a:lnTo>
                    <a:lnTo>
                      <a:pt x="1529" y="1302"/>
                    </a:lnTo>
                    <a:lnTo>
                      <a:pt x="1502" y="1275"/>
                    </a:lnTo>
                    <a:lnTo>
                      <a:pt x="1443" y="1215"/>
                    </a:lnTo>
                    <a:lnTo>
                      <a:pt x="1379" y="1150"/>
                    </a:lnTo>
                    <a:lnTo>
                      <a:pt x="1311" y="1082"/>
                    </a:lnTo>
                    <a:lnTo>
                      <a:pt x="1240" y="1014"/>
                    </a:lnTo>
                    <a:lnTo>
                      <a:pt x="1165" y="943"/>
                    </a:lnTo>
                    <a:lnTo>
                      <a:pt x="1089" y="871"/>
                    </a:lnTo>
                    <a:lnTo>
                      <a:pt x="1010" y="802"/>
                    </a:lnTo>
                    <a:lnTo>
                      <a:pt x="930" y="734"/>
                    </a:lnTo>
                    <a:lnTo>
                      <a:pt x="890" y="700"/>
                    </a:lnTo>
                    <a:lnTo>
                      <a:pt x="850" y="668"/>
                    </a:lnTo>
                    <a:lnTo>
                      <a:pt x="810" y="637"/>
                    </a:lnTo>
                    <a:lnTo>
                      <a:pt x="770" y="606"/>
                    </a:lnTo>
                    <a:lnTo>
                      <a:pt x="730" y="576"/>
                    </a:lnTo>
                    <a:lnTo>
                      <a:pt x="691" y="548"/>
                    </a:lnTo>
                    <a:lnTo>
                      <a:pt x="652" y="521"/>
                    </a:lnTo>
                    <a:lnTo>
                      <a:pt x="613" y="496"/>
                    </a:lnTo>
                    <a:lnTo>
                      <a:pt x="574" y="471"/>
                    </a:lnTo>
                    <a:lnTo>
                      <a:pt x="537" y="448"/>
                    </a:lnTo>
                    <a:lnTo>
                      <a:pt x="500" y="428"/>
                    </a:lnTo>
                    <a:lnTo>
                      <a:pt x="463" y="410"/>
                    </a:lnTo>
                    <a:lnTo>
                      <a:pt x="427" y="392"/>
                    </a:lnTo>
                    <a:lnTo>
                      <a:pt x="392" y="378"/>
                    </a:lnTo>
                    <a:lnTo>
                      <a:pt x="359" y="366"/>
                    </a:lnTo>
                    <a:lnTo>
                      <a:pt x="326" y="356"/>
                    </a:lnTo>
                    <a:lnTo>
                      <a:pt x="265" y="339"/>
                    </a:lnTo>
                    <a:lnTo>
                      <a:pt x="211" y="321"/>
                    </a:lnTo>
                    <a:lnTo>
                      <a:pt x="165" y="305"/>
                    </a:lnTo>
                    <a:lnTo>
                      <a:pt x="127" y="289"/>
                    </a:lnTo>
                    <a:lnTo>
                      <a:pt x="93" y="272"/>
                    </a:lnTo>
                    <a:lnTo>
                      <a:pt x="67" y="257"/>
                    </a:lnTo>
                    <a:lnTo>
                      <a:pt x="54" y="250"/>
                    </a:lnTo>
                    <a:lnTo>
                      <a:pt x="44" y="242"/>
                    </a:lnTo>
                    <a:lnTo>
                      <a:pt x="35" y="235"/>
                    </a:lnTo>
                    <a:lnTo>
                      <a:pt x="28" y="227"/>
                    </a:lnTo>
                    <a:lnTo>
                      <a:pt x="20" y="221"/>
                    </a:lnTo>
                    <a:lnTo>
                      <a:pt x="15" y="214"/>
                    </a:lnTo>
                    <a:lnTo>
                      <a:pt x="10" y="207"/>
                    </a:lnTo>
                    <a:lnTo>
                      <a:pt x="7" y="201"/>
                    </a:lnTo>
                    <a:lnTo>
                      <a:pt x="4" y="194"/>
                    </a:lnTo>
                    <a:lnTo>
                      <a:pt x="2" y="188"/>
                    </a:lnTo>
                    <a:lnTo>
                      <a:pt x="0" y="181"/>
                    </a:lnTo>
                    <a:lnTo>
                      <a:pt x="0" y="176"/>
                    </a:lnTo>
                    <a:lnTo>
                      <a:pt x="0" y="164"/>
                    </a:lnTo>
                    <a:lnTo>
                      <a:pt x="4" y="154"/>
                    </a:lnTo>
                    <a:lnTo>
                      <a:pt x="8" y="143"/>
                    </a:lnTo>
                    <a:lnTo>
                      <a:pt x="14" y="134"/>
                    </a:lnTo>
                    <a:lnTo>
                      <a:pt x="29" y="113"/>
                    </a:lnTo>
                    <a:lnTo>
                      <a:pt x="47" y="90"/>
                    </a:lnTo>
                    <a:lnTo>
                      <a:pt x="64" y="68"/>
                    </a:lnTo>
                    <a:lnTo>
                      <a:pt x="82" y="46"/>
                    </a:lnTo>
                    <a:lnTo>
                      <a:pt x="112" y="13"/>
                    </a:lnTo>
                    <a:lnTo>
                      <a:pt x="123" y="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86" name="Freeform 129">
                <a:extLst>
                  <a:ext uri="{FF2B5EF4-FFF2-40B4-BE49-F238E27FC236}">
                    <a16:creationId xmlns:a16="http://schemas.microsoft.com/office/drawing/2014/main" xmlns="" id="{6001DAFD-01E1-6159-85B8-B5B9C0786DD1}"/>
                  </a:ext>
                </a:extLst>
              </p:cNvPr>
              <p:cNvSpPr>
                <a:spLocks/>
              </p:cNvSpPr>
              <p:nvPr/>
            </p:nvSpPr>
            <p:spPr bwMode="auto">
              <a:xfrm>
                <a:off x="3164" y="804"/>
                <a:ext cx="181" cy="76"/>
              </a:xfrm>
              <a:custGeom>
                <a:avLst/>
                <a:gdLst>
                  <a:gd name="T0" fmla="*/ 0 w 906"/>
                  <a:gd name="T1" fmla="*/ 0 h 381"/>
                  <a:gd name="T2" fmla="*/ 0 w 906"/>
                  <a:gd name="T3" fmla="*/ 0 h 381"/>
                  <a:gd name="T4" fmla="*/ 0 w 906"/>
                  <a:gd name="T5" fmla="*/ 0 h 381"/>
                  <a:gd name="T6" fmla="*/ 0 w 906"/>
                  <a:gd name="T7" fmla="*/ 0 h 381"/>
                  <a:gd name="T8" fmla="*/ 0 w 906"/>
                  <a:gd name="T9" fmla="*/ 0 h 381"/>
                  <a:gd name="T10" fmla="*/ 0 w 906"/>
                  <a:gd name="T11" fmla="*/ 0 h 381"/>
                  <a:gd name="T12" fmla="*/ 0 w 906"/>
                  <a:gd name="T13" fmla="*/ 0 h 381"/>
                  <a:gd name="T14" fmla="*/ 0 w 906"/>
                  <a:gd name="T15" fmla="*/ 0 h 381"/>
                  <a:gd name="T16" fmla="*/ 0 w 906"/>
                  <a:gd name="T17" fmla="*/ 0 h 381"/>
                  <a:gd name="T18" fmla="*/ 0 w 906"/>
                  <a:gd name="T19" fmla="*/ 0 h 381"/>
                  <a:gd name="T20" fmla="*/ 0 w 906"/>
                  <a:gd name="T21" fmla="*/ 0 h 381"/>
                  <a:gd name="T22" fmla="*/ 0 w 906"/>
                  <a:gd name="T23" fmla="*/ 0 h 381"/>
                  <a:gd name="T24" fmla="*/ 0 w 906"/>
                  <a:gd name="T25" fmla="*/ 0 h 381"/>
                  <a:gd name="T26" fmla="*/ 0 w 906"/>
                  <a:gd name="T27" fmla="*/ 0 h 381"/>
                  <a:gd name="T28" fmla="*/ 0 w 906"/>
                  <a:gd name="T29" fmla="*/ 0 h 381"/>
                  <a:gd name="T30" fmla="*/ 0 w 906"/>
                  <a:gd name="T31" fmla="*/ 0 h 381"/>
                  <a:gd name="T32" fmla="*/ 0 w 906"/>
                  <a:gd name="T33" fmla="*/ 0 h 381"/>
                  <a:gd name="T34" fmla="*/ 0 w 906"/>
                  <a:gd name="T35" fmla="*/ 0 h 381"/>
                  <a:gd name="T36" fmla="*/ 0 w 906"/>
                  <a:gd name="T37" fmla="*/ 0 h 381"/>
                  <a:gd name="T38" fmla="*/ 0 w 906"/>
                  <a:gd name="T39" fmla="*/ 0 h 381"/>
                  <a:gd name="T40" fmla="*/ 0 w 906"/>
                  <a:gd name="T41" fmla="*/ 0 h 381"/>
                  <a:gd name="T42" fmla="*/ 0 w 906"/>
                  <a:gd name="T43" fmla="*/ 0 h 381"/>
                  <a:gd name="T44" fmla="*/ 0 w 906"/>
                  <a:gd name="T45" fmla="*/ 0 h 381"/>
                  <a:gd name="T46" fmla="*/ 0 w 906"/>
                  <a:gd name="T47" fmla="*/ 0 h 381"/>
                  <a:gd name="T48" fmla="*/ 0 w 906"/>
                  <a:gd name="T49" fmla="*/ 0 h 381"/>
                  <a:gd name="T50" fmla="*/ 0 w 906"/>
                  <a:gd name="T51" fmla="*/ 0 h 381"/>
                  <a:gd name="T52" fmla="*/ 0 w 906"/>
                  <a:gd name="T53" fmla="*/ 0 h 381"/>
                  <a:gd name="T54" fmla="*/ 0 w 906"/>
                  <a:gd name="T55" fmla="*/ 0 h 381"/>
                  <a:gd name="T56" fmla="*/ 0 w 906"/>
                  <a:gd name="T57" fmla="*/ 0 h 381"/>
                  <a:gd name="T58" fmla="*/ 0 w 906"/>
                  <a:gd name="T59" fmla="*/ 0 h 381"/>
                  <a:gd name="T60" fmla="*/ 0 w 906"/>
                  <a:gd name="T61" fmla="*/ 0 h 381"/>
                  <a:gd name="T62" fmla="*/ 0 w 906"/>
                  <a:gd name="T63" fmla="*/ 0 h 381"/>
                  <a:gd name="T64" fmla="*/ 0 w 906"/>
                  <a:gd name="T65" fmla="*/ 0 h 381"/>
                  <a:gd name="T66" fmla="*/ 0 w 906"/>
                  <a:gd name="T67" fmla="*/ 0 h 381"/>
                  <a:gd name="T68" fmla="*/ 0 w 906"/>
                  <a:gd name="T69" fmla="*/ 0 h 381"/>
                  <a:gd name="T70" fmla="*/ 0 w 906"/>
                  <a:gd name="T71" fmla="*/ 0 h 381"/>
                  <a:gd name="T72" fmla="*/ 0 w 906"/>
                  <a:gd name="T73" fmla="*/ 0 h 381"/>
                  <a:gd name="T74" fmla="*/ 0 w 906"/>
                  <a:gd name="T75" fmla="*/ 0 h 381"/>
                  <a:gd name="T76" fmla="*/ 0 w 906"/>
                  <a:gd name="T77" fmla="*/ 0 h 381"/>
                  <a:gd name="T78" fmla="*/ 0 w 906"/>
                  <a:gd name="T79" fmla="*/ 0 h 381"/>
                  <a:gd name="T80" fmla="*/ 0 w 906"/>
                  <a:gd name="T81" fmla="*/ 0 h 381"/>
                  <a:gd name="T82" fmla="*/ 0 w 906"/>
                  <a:gd name="T83" fmla="*/ 0 h 381"/>
                  <a:gd name="T84" fmla="*/ 0 w 906"/>
                  <a:gd name="T85" fmla="*/ 0 h 381"/>
                  <a:gd name="T86" fmla="*/ 0 w 906"/>
                  <a:gd name="T87" fmla="*/ 0 h 381"/>
                  <a:gd name="T88" fmla="*/ 0 w 906"/>
                  <a:gd name="T89" fmla="*/ 0 h 381"/>
                  <a:gd name="T90" fmla="*/ 0 w 906"/>
                  <a:gd name="T91" fmla="*/ 0 h 381"/>
                  <a:gd name="T92" fmla="*/ 0 w 906"/>
                  <a:gd name="T93" fmla="*/ 0 h 381"/>
                  <a:gd name="T94" fmla="*/ 0 w 906"/>
                  <a:gd name="T95" fmla="*/ 0 h 381"/>
                  <a:gd name="T96" fmla="*/ 0 w 906"/>
                  <a:gd name="T97" fmla="*/ 0 h 381"/>
                  <a:gd name="T98" fmla="*/ 0 w 906"/>
                  <a:gd name="T99" fmla="*/ 0 h 381"/>
                  <a:gd name="T100" fmla="*/ 0 w 906"/>
                  <a:gd name="T101" fmla="*/ 0 h 381"/>
                  <a:gd name="T102" fmla="*/ 0 w 906"/>
                  <a:gd name="T103" fmla="*/ 0 h 381"/>
                  <a:gd name="T104" fmla="*/ 0 w 906"/>
                  <a:gd name="T105" fmla="*/ 0 h 381"/>
                  <a:gd name="T106" fmla="*/ 0 w 906"/>
                  <a:gd name="T107" fmla="*/ 0 h 381"/>
                  <a:gd name="T108" fmla="*/ 0 w 906"/>
                  <a:gd name="T109" fmla="*/ 0 h 381"/>
                  <a:gd name="T110" fmla="*/ 0 w 906"/>
                  <a:gd name="T111" fmla="*/ 0 h 381"/>
                  <a:gd name="T112" fmla="*/ 0 w 906"/>
                  <a:gd name="T113" fmla="*/ 0 h 381"/>
                  <a:gd name="T114" fmla="*/ 0 w 906"/>
                  <a:gd name="T115" fmla="*/ 0 h 381"/>
                  <a:gd name="T116" fmla="*/ 0 w 906"/>
                  <a:gd name="T117" fmla="*/ 0 h 381"/>
                  <a:gd name="T118" fmla="*/ 0 w 906"/>
                  <a:gd name="T119" fmla="*/ 0 h 381"/>
                  <a:gd name="T120" fmla="*/ 0 w 906"/>
                  <a:gd name="T121" fmla="*/ 0 h 3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6"/>
                  <a:gd name="T184" fmla="*/ 0 h 381"/>
                  <a:gd name="T185" fmla="*/ 906 w 906"/>
                  <a:gd name="T186" fmla="*/ 381 h 3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6" h="381">
                    <a:moveTo>
                      <a:pt x="103" y="0"/>
                    </a:moveTo>
                    <a:lnTo>
                      <a:pt x="114" y="10"/>
                    </a:lnTo>
                    <a:lnTo>
                      <a:pt x="126" y="20"/>
                    </a:lnTo>
                    <a:lnTo>
                      <a:pt x="140" y="29"/>
                    </a:lnTo>
                    <a:lnTo>
                      <a:pt x="155" y="39"/>
                    </a:lnTo>
                    <a:lnTo>
                      <a:pt x="171" y="47"/>
                    </a:lnTo>
                    <a:lnTo>
                      <a:pt x="189" y="56"/>
                    </a:lnTo>
                    <a:lnTo>
                      <a:pt x="209" y="66"/>
                    </a:lnTo>
                    <a:lnTo>
                      <a:pt x="231" y="75"/>
                    </a:lnTo>
                    <a:lnTo>
                      <a:pt x="282" y="95"/>
                    </a:lnTo>
                    <a:lnTo>
                      <a:pt x="345" y="116"/>
                    </a:lnTo>
                    <a:lnTo>
                      <a:pt x="420" y="141"/>
                    </a:lnTo>
                    <a:lnTo>
                      <a:pt x="508" y="168"/>
                    </a:lnTo>
                    <a:lnTo>
                      <a:pt x="554" y="182"/>
                    </a:lnTo>
                    <a:lnTo>
                      <a:pt x="597" y="197"/>
                    </a:lnTo>
                    <a:lnTo>
                      <a:pt x="636" y="211"/>
                    </a:lnTo>
                    <a:lnTo>
                      <a:pt x="669" y="226"/>
                    </a:lnTo>
                    <a:lnTo>
                      <a:pt x="700" y="241"/>
                    </a:lnTo>
                    <a:lnTo>
                      <a:pt x="728" y="255"/>
                    </a:lnTo>
                    <a:lnTo>
                      <a:pt x="753" y="270"/>
                    </a:lnTo>
                    <a:lnTo>
                      <a:pt x="775" y="283"/>
                    </a:lnTo>
                    <a:lnTo>
                      <a:pt x="814" y="311"/>
                    </a:lnTo>
                    <a:lnTo>
                      <a:pt x="845" y="334"/>
                    </a:lnTo>
                    <a:lnTo>
                      <a:pt x="873" y="357"/>
                    </a:lnTo>
                    <a:lnTo>
                      <a:pt x="899" y="376"/>
                    </a:lnTo>
                    <a:lnTo>
                      <a:pt x="906" y="381"/>
                    </a:lnTo>
                    <a:lnTo>
                      <a:pt x="883" y="367"/>
                    </a:lnTo>
                    <a:lnTo>
                      <a:pt x="831" y="339"/>
                    </a:lnTo>
                    <a:lnTo>
                      <a:pt x="760" y="304"/>
                    </a:lnTo>
                    <a:lnTo>
                      <a:pt x="719" y="285"/>
                    </a:lnTo>
                    <a:lnTo>
                      <a:pt x="675" y="263"/>
                    </a:lnTo>
                    <a:lnTo>
                      <a:pt x="628" y="243"/>
                    </a:lnTo>
                    <a:lnTo>
                      <a:pt x="581" y="223"/>
                    </a:lnTo>
                    <a:lnTo>
                      <a:pt x="532" y="203"/>
                    </a:lnTo>
                    <a:lnTo>
                      <a:pt x="483" y="186"/>
                    </a:lnTo>
                    <a:lnTo>
                      <a:pt x="436" y="171"/>
                    </a:lnTo>
                    <a:lnTo>
                      <a:pt x="390" y="158"/>
                    </a:lnTo>
                    <a:lnTo>
                      <a:pt x="305" y="138"/>
                    </a:lnTo>
                    <a:lnTo>
                      <a:pt x="235" y="122"/>
                    </a:lnTo>
                    <a:lnTo>
                      <a:pt x="178" y="110"/>
                    </a:lnTo>
                    <a:lnTo>
                      <a:pt x="131" y="101"/>
                    </a:lnTo>
                    <a:lnTo>
                      <a:pt x="94" y="95"/>
                    </a:lnTo>
                    <a:lnTo>
                      <a:pt x="63" y="91"/>
                    </a:lnTo>
                    <a:lnTo>
                      <a:pt x="37" y="90"/>
                    </a:lnTo>
                    <a:lnTo>
                      <a:pt x="14" y="89"/>
                    </a:lnTo>
                    <a:lnTo>
                      <a:pt x="9" y="89"/>
                    </a:lnTo>
                    <a:lnTo>
                      <a:pt x="5" y="89"/>
                    </a:lnTo>
                    <a:lnTo>
                      <a:pt x="3" y="87"/>
                    </a:lnTo>
                    <a:lnTo>
                      <a:pt x="0" y="85"/>
                    </a:lnTo>
                    <a:lnTo>
                      <a:pt x="0" y="84"/>
                    </a:lnTo>
                    <a:lnTo>
                      <a:pt x="0" y="81"/>
                    </a:lnTo>
                    <a:lnTo>
                      <a:pt x="2" y="79"/>
                    </a:lnTo>
                    <a:lnTo>
                      <a:pt x="3" y="75"/>
                    </a:lnTo>
                    <a:lnTo>
                      <a:pt x="8" y="69"/>
                    </a:lnTo>
                    <a:lnTo>
                      <a:pt x="17" y="61"/>
                    </a:lnTo>
                    <a:lnTo>
                      <a:pt x="25" y="52"/>
                    </a:lnTo>
                    <a:lnTo>
                      <a:pt x="37" y="45"/>
                    </a:lnTo>
                    <a:lnTo>
                      <a:pt x="59" y="29"/>
                    </a:lnTo>
                    <a:lnTo>
                      <a:pt x="80" y="14"/>
                    </a:lnTo>
                    <a:lnTo>
                      <a:pt x="96" y="4"/>
                    </a:lnTo>
                    <a:lnTo>
                      <a:pt x="103" y="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87" name="Freeform 130">
                <a:extLst>
                  <a:ext uri="{FF2B5EF4-FFF2-40B4-BE49-F238E27FC236}">
                    <a16:creationId xmlns:a16="http://schemas.microsoft.com/office/drawing/2014/main" xmlns="" id="{D33A4031-670D-C71F-55C4-E62D0AA41D0C}"/>
                  </a:ext>
                </a:extLst>
              </p:cNvPr>
              <p:cNvSpPr>
                <a:spLocks/>
              </p:cNvSpPr>
              <p:nvPr/>
            </p:nvSpPr>
            <p:spPr bwMode="auto">
              <a:xfrm>
                <a:off x="3076" y="819"/>
                <a:ext cx="283" cy="347"/>
              </a:xfrm>
              <a:custGeom>
                <a:avLst/>
                <a:gdLst>
                  <a:gd name="T0" fmla="*/ 0 w 1414"/>
                  <a:gd name="T1" fmla="*/ 0 h 1735"/>
                  <a:gd name="T2" fmla="*/ 0 w 1414"/>
                  <a:gd name="T3" fmla="*/ 0 h 1735"/>
                  <a:gd name="T4" fmla="*/ 0 w 1414"/>
                  <a:gd name="T5" fmla="*/ 0 h 1735"/>
                  <a:gd name="T6" fmla="*/ 0 w 1414"/>
                  <a:gd name="T7" fmla="*/ 0 h 1735"/>
                  <a:gd name="T8" fmla="*/ 0 w 1414"/>
                  <a:gd name="T9" fmla="*/ 0 h 1735"/>
                  <a:gd name="T10" fmla="*/ 0 w 1414"/>
                  <a:gd name="T11" fmla="*/ 0 h 1735"/>
                  <a:gd name="T12" fmla="*/ 0 w 1414"/>
                  <a:gd name="T13" fmla="*/ 0 h 1735"/>
                  <a:gd name="T14" fmla="*/ 0 w 1414"/>
                  <a:gd name="T15" fmla="*/ 0 h 1735"/>
                  <a:gd name="T16" fmla="*/ 0 w 1414"/>
                  <a:gd name="T17" fmla="*/ 0 h 1735"/>
                  <a:gd name="T18" fmla="*/ 0 w 1414"/>
                  <a:gd name="T19" fmla="*/ 0 h 1735"/>
                  <a:gd name="T20" fmla="*/ 0 w 1414"/>
                  <a:gd name="T21" fmla="*/ 0 h 1735"/>
                  <a:gd name="T22" fmla="*/ 0 w 1414"/>
                  <a:gd name="T23" fmla="*/ 0 h 1735"/>
                  <a:gd name="T24" fmla="*/ 0 w 1414"/>
                  <a:gd name="T25" fmla="*/ 0 h 1735"/>
                  <a:gd name="T26" fmla="*/ 0 w 1414"/>
                  <a:gd name="T27" fmla="*/ 0 h 1735"/>
                  <a:gd name="T28" fmla="*/ 0 w 1414"/>
                  <a:gd name="T29" fmla="*/ 0 h 1735"/>
                  <a:gd name="T30" fmla="*/ 0 w 1414"/>
                  <a:gd name="T31" fmla="*/ 0 h 1735"/>
                  <a:gd name="T32" fmla="*/ 0 w 1414"/>
                  <a:gd name="T33" fmla="*/ 0 h 1735"/>
                  <a:gd name="T34" fmla="*/ 0 w 1414"/>
                  <a:gd name="T35" fmla="*/ 0 h 1735"/>
                  <a:gd name="T36" fmla="*/ 0 w 1414"/>
                  <a:gd name="T37" fmla="*/ 0 h 1735"/>
                  <a:gd name="T38" fmla="*/ 0 w 1414"/>
                  <a:gd name="T39" fmla="*/ 0 h 1735"/>
                  <a:gd name="T40" fmla="*/ 0 w 1414"/>
                  <a:gd name="T41" fmla="*/ 0 h 1735"/>
                  <a:gd name="T42" fmla="*/ 0 w 1414"/>
                  <a:gd name="T43" fmla="*/ 0 h 1735"/>
                  <a:gd name="T44" fmla="*/ 0 w 1414"/>
                  <a:gd name="T45" fmla="*/ 0 h 1735"/>
                  <a:gd name="T46" fmla="*/ 0 w 1414"/>
                  <a:gd name="T47" fmla="*/ 0 h 1735"/>
                  <a:gd name="T48" fmla="*/ 0 w 1414"/>
                  <a:gd name="T49" fmla="*/ 0 h 1735"/>
                  <a:gd name="T50" fmla="*/ 0 w 1414"/>
                  <a:gd name="T51" fmla="*/ 0 h 1735"/>
                  <a:gd name="T52" fmla="*/ 0 w 1414"/>
                  <a:gd name="T53" fmla="*/ 0 h 1735"/>
                  <a:gd name="T54" fmla="*/ 0 w 1414"/>
                  <a:gd name="T55" fmla="*/ 0 h 1735"/>
                  <a:gd name="T56" fmla="*/ 0 w 1414"/>
                  <a:gd name="T57" fmla="*/ 0 h 1735"/>
                  <a:gd name="T58" fmla="*/ 0 w 1414"/>
                  <a:gd name="T59" fmla="*/ 0 h 1735"/>
                  <a:gd name="T60" fmla="*/ 0 w 1414"/>
                  <a:gd name="T61" fmla="*/ 0 h 1735"/>
                  <a:gd name="T62" fmla="*/ 0 w 1414"/>
                  <a:gd name="T63" fmla="*/ 0 h 1735"/>
                  <a:gd name="T64" fmla="*/ 0 w 1414"/>
                  <a:gd name="T65" fmla="*/ 0 h 1735"/>
                  <a:gd name="T66" fmla="*/ 0 w 1414"/>
                  <a:gd name="T67" fmla="*/ 0 h 1735"/>
                  <a:gd name="T68" fmla="*/ 0 w 1414"/>
                  <a:gd name="T69" fmla="*/ 0 h 1735"/>
                  <a:gd name="T70" fmla="*/ 0 w 1414"/>
                  <a:gd name="T71" fmla="*/ 0 h 1735"/>
                  <a:gd name="T72" fmla="*/ 0 w 1414"/>
                  <a:gd name="T73" fmla="*/ 0 h 1735"/>
                  <a:gd name="T74" fmla="*/ 0 w 1414"/>
                  <a:gd name="T75" fmla="*/ 0 h 1735"/>
                  <a:gd name="T76" fmla="*/ 0 w 1414"/>
                  <a:gd name="T77" fmla="*/ 0 h 1735"/>
                  <a:gd name="T78" fmla="*/ 0 w 1414"/>
                  <a:gd name="T79" fmla="*/ 0 h 1735"/>
                  <a:gd name="T80" fmla="*/ 0 w 1414"/>
                  <a:gd name="T81" fmla="*/ 0 h 1735"/>
                  <a:gd name="T82" fmla="*/ 0 w 1414"/>
                  <a:gd name="T83" fmla="*/ 0 h 1735"/>
                  <a:gd name="T84" fmla="*/ 0 w 1414"/>
                  <a:gd name="T85" fmla="*/ 0 h 1735"/>
                  <a:gd name="T86" fmla="*/ 0 w 1414"/>
                  <a:gd name="T87" fmla="*/ 0 h 1735"/>
                  <a:gd name="T88" fmla="*/ 0 w 1414"/>
                  <a:gd name="T89" fmla="*/ 0 h 1735"/>
                  <a:gd name="T90" fmla="*/ 0 w 1414"/>
                  <a:gd name="T91" fmla="*/ 0 h 1735"/>
                  <a:gd name="T92" fmla="*/ 0 w 1414"/>
                  <a:gd name="T93" fmla="*/ 0 h 1735"/>
                  <a:gd name="T94" fmla="*/ 0 w 1414"/>
                  <a:gd name="T95" fmla="*/ 0 h 1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4"/>
                  <a:gd name="T145" fmla="*/ 0 h 1735"/>
                  <a:gd name="T146" fmla="*/ 1414 w 1414"/>
                  <a:gd name="T147" fmla="*/ 1735 h 1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4" h="1735">
                    <a:moveTo>
                      <a:pt x="409" y="83"/>
                    </a:moveTo>
                    <a:lnTo>
                      <a:pt x="450" y="107"/>
                    </a:lnTo>
                    <a:lnTo>
                      <a:pt x="499" y="136"/>
                    </a:lnTo>
                    <a:lnTo>
                      <a:pt x="554" y="171"/>
                    </a:lnTo>
                    <a:lnTo>
                      <a:pt x="614" y="211"/>
                    </a:lnTo>
                    <a:lnTo>
                      <a:pt x="645" y="233"/>
                    </a:lnTo>
                    <a:lnTo>
                      <a:pt x="677" y="257"/>
                    </a:lnTo>
                    <a:lnTo>
                      <a:pt x="711" y="283"/>
                    </a:lnTo>
                    <a:lnTo>
                      <a:pt x="745" y="309"/>
                    </a:lnTo>
                    <a:lnTo>
                      <a:pt x="780" y="338"/>
                    </a:lnTo>
                    <a:lnTo>
                      <a:pt x="815" y="367"/>
                    </a:lnTo>
                    <a:lnTo>
                      <a:pt x="850" y="398"/>
                    </a:lnTo>
                    <a:lnTo>
                      <a:pt x="885" y="430"/>
                    </a:lnTo>
                    <a:lnTo>
                      <a:pt x="920" y="464"/>
                    </a:lnTo>
                    <a:lnTo>
                      <a:pt x="954" y="499"/>
                    </a:lnTo>
                    <a:lnTo>
                      <a:pt x="989" y="537"/>
                    </a:lnTo>
                    <a:lnTo>
                      <a:pt x="1023" y="574"/>
                    </a:lnTo>
                    <a:lnTo>
                      <a:pt x="1057" y="614"/>
                    </a:lnTo>
                    <a:lnTo>
                      <a:pt x="1089" y="655"/>
                    </a:lnTo>
                    <a:lnTo>
                      <a:pt x="1122" y="698"/>
                    </a:lnTo>
                    <a:lnTo>
                      <a:pt x="1152" y="741"/>
                    </a:lnTo>
                    <a:lnTo>
                      <a:pt x="1182" y="786"/>
                    </a:lnTo>
                    <a:lnTo>
                      <a:pt x="1210" y="832"/>
                    </a:lnTo>
                    <a:lnTo>
                      <a:pt x="1238" y="880"/>
                    </a:lnTo>
                    <a:lnTo>
                      <a:pt x="1264" y="930"/>
                    </a:lnTo>
                    <a:lnTo>
                      <a:pt x="1288" y="981"/>
                    </a:lnTo>
                    <a:lnTo>
                      <a:pt x="1310" y="1032"/>
                    </a:lnTo>
                    <a:lnTo>
                      <a:pt x="1330" y="1086"/>
                    </a:lnTo>
                    <a:lnTo>
                      <a:pt x="1349" y="1141"/>
                    </a:lnTo>
                    <a:lnTo>
                      <a:pt x="1364" y="1194"/>
                    </a:lnTo>
                    <a:lnTo>
                      <a:pt x="1378" y="1244"/>
                    </a:lnTo>
                    <a:lnTo>
                      <a:pt x="1387" y="1292"/>
                    </a:lnTo>
                    <a:lnTo>
                      <a:pt x="1396" y="1335"/>
                    </a:lnTo>
                    <a:lnTo>
                      <a:pt x="1404" y="1375"/>
                    </a:lnTo>
                    <a:lnTo>
                      <a:pt x="1409" y="1414"/>
                    </a:lnTo>
                    <a:lnTo>
                      <a:pt x="1412" y="1449"/>
                    </a:lnTo>
                    <a:lnTo>
                      <a:pt x="1414" y="1481"/>
                    </a:lnTo>
                    <a:lnTo>
                      <a:pt x="1414" y="1511"/>
                    </a:lnTo>
                    <a:lnTo>
                      <a:pt x="1412" y="1538"/>
                    </a:lnTo>
                    <a:lnTo>
                      <a:pt x="1410" y="1562"/>
                    </a:lnTo>
                    <a:lnTo>
                      <a:pt x="1405" y="1586"/>
                    </a:lnTo>
                    <a:lnTo>
                      <a:pt x="1400" y="1606"/>
                    </a:lnTo>
                    <a:lnTo>
                      <a:pt x="1394" y="1625"/>
                    </a:lnTo>
                    <a:lnTo>
                      <a:pt x="1387" y="1641"/>
                    </a:lnTo>
                    <a:lnTo>
                      <a:pt x="1379" y="1656"/>
                    </a:lnTo>
                    <a:lnTo>
                      <a:pt x="1370" y="1669"/>
                    </a:lnTo>
                    <a:lnTo>
                      <a:pt x="1361" y="1681"/>
                    </a:lnTo>
                    <a:lnTo>
                      <a:pt x="1351" y="1691"/>
                    </a:lnTo>
                    <a:lnTo>
                      <a:pt x="1341" y="1700"/>
                    </a:lnTo>
                    <a:lnTo>
                      <a:pt x="1330" y="1706"/>
                    </a:lnTo>
                    <a:lnTo>
                      <a:pt x="1320" y="1712"/>
                    </a:lnTo>
                    <a:lnTo>
                      <a:pt x="1309" y="1717"/>
                    </a:lnTo>
                    <a:lnTo>
                      <a:pt x="1298" y="1722"/>
                    </a:lnTo>
                    <a:lnTo>
                      <a:pt x="1276" y="1727"/>
                    </a:lnTo>
                    <a:lnTo>
                      <a:pt x="1258" y="1731"/>
                    </a:lnTo>
                    <a:lnTo>
                      <a:pt x="1239" y="1733"/>
                    </a:lnTo>
                    <a:lnTo>
                      <a:pt x="1225" y="1733"/>
                    </a:lnTo>
                    <a:lnTo>
                      <a:pt x="1218" y="1735"/>
                    </a:lnTo>
                    <a:lnTo>
                      <a:pt x="1209" y="1733"/>
                    </a:lnTo>
                    <a:lnTo>
                      <a:pt x="1199" y="1731"/>
                    </a:lnTo>
                    <a:lnTo>
                      <a:pt x="1189" y="1727"/>
                    </a:lnTo>
                    <a:lnTo>
                      <a:pt x="1177" y="1723"/>
                    </a:lnTo>
                    <a:lnTo>
                      <a:pt x="1164" y="1717"/>
                    </a:lnTo>
                    <a:lnTo>
                      <a:pt x="1150" y="1710"/>
                    </a:lnTo>
                    <a:lnTo>
                      <a:pt x="1135" y="1702"/>
                    </a:lnTo>
                    <a:lnTo>
                      <a:pt x="1104" y="1682"/>
                    </a:lnTo>
                    <a:lnTo>
                      <a:pt x="1071" y="1659"/>
                    </a:lnTo>
                    <a:lnTo>
                      <a:pt x="1036" y="1631"/>
                    </a:lnTo>
                    <a:lnTo>
                      <a:pt x="999" y="1599"/>
                    </a:lnTo>
                    <a:lnTo>
                      <a:pt x="981" y="1581"/>
                    </a:lnTo>
                    <a:lnTo>
                      <a:pt x="962" y="1562"/>
                    </a:lnTo>
                    <a:lnTo>
                      <a:pt x="943" y="1544"/>
                    </a:lnTo>
                    <a:lnTo>
                      <a:pt x="926" y="1523"/>
                    </a:lnTo>
                    <a:lnTo>
                      <a:pt x="907" y="1501"/>
                    </a:lnTo>
                    <a:lnTo>
                      <a:pt x="890" y="1480"/>
                    </a:lnTo>
                    <a:lnTo>
                      <a:pt x="872" y="1456"/>
                    </a:lnTo>
                    <a:lnTo>
                      <a:pt x="855" y="1433"/>
                    </a:lnTo>
                    <a:lnTo>
                      <a:pt x="837" y="1409"/>
                    </a:lnTo>
                    <a:lnTo>
                      <a:pt x="821" y="1383"/>
                    </a:lnTo>
                    <a:lnTo>
                      <a:pt x="806" y="1357"/>
                    </a:lnTo>
                    <a:lnTo>
                      <a:pt x="791" y="1330"/>
                    </a:lnTo>
                    <a:lnTo>
                      <a:pt x="777" y="1303"/>
                    </a:lnTo>
                    <a:lnTo>
                      <a:pt x="764" y="1274"/>
                    </a:lnTo>
                    <a:lnTo>
                      <a:pt x="751" y="1244"/>
                    </a:lnTo>
                    <a:lnTo>
                      <a:pt x="741" y="1215"/>
                    </a:lnTo>
                    <a:lnTo>
                      <a:pt x="717" y="1153"/>
                    </a:lnTo>
                    <a:lnTo>
                      <a:pt x="689" y="1087"/>
                    </a:lnTo>
                    <a:lnTo>
                      <a:pt x="656" y="1016"/>
                    </a:lnTo>
                    <a:lnTo>
                      <a:pt x="621" y="943"/>
                    </a:lnTo>
                    <a:lnTo>
                      <a:pt x="583" y="869"/>
                    </a:lnTo>
                    <a:lnTo>
                      <a:pt x="543" y="794"/>
                    </a:lnTo>
                    <a:lnTo>
                      <a:pt x="500" y="719"/>
                    </a:lnTo>
                    <a:lnTo>
                      <a:pt x="457" y="645"/>
                    </a:lnTo>
                    <a:lnTo>
                      <a:pt x="413" y="574"/>
                    </a:lnTo>
                    <a:lnTo>
                      <a:pt x="369" y="507"/>
                    </a:lnTo>
                    <a:lnTo>
                      <a:pt x="326" y="444"/>
                    </a:lnTo>
                    <a:lnTo>
                      <a:pt x="283" y="387"/>
                    </a:lnTo>
                    <a:lnTo>
                      <a:pt x="262" y="361"/>
                    </a:lnTo>
                    <a:lnTo>
                      <a:pt x="242" y="336"/>
                    </a:lnTo>
                    <a:lnTo>
                      <a:pt x="222" y="313"/>
                    </a:lnTo>
                    <a:lnTo>
                      <a:pt x="202" y="292"/>
                    </a:lnTo>
                    <a:lnTo>
                      <a:pt x="183" y="273"/>
                    </a:lnTo>
                    <a:lnTo>
                      <a:pt x="166" y="257"/>
                    </a:lnTo>
                    <a:lnTo>
                      <a:pt x="148" y="243"/>
                    </a:lnTo>
                    <a:lnTo>
                      <a:pt x="132" y="232"/>
                    </a:lnTo>
                    <a:lnTo>
                      <a:pt x="105" y="211"/>
                    </a:lnTo>
                    <a:lnTo>
                      <a:pt x="80" y="190"/>
                    </a:lnTo>
                    <a:lnTo>
                      <a:pt x="57" y="170"/>
                    </a:lnTo>
                    <a:lnTo>
                      <a:pt x="40" y="151"/>
                    </a:lnTo>
                    <a:lnTo>
                      <a:pt x="26" y="132"/>
                    </a:lnTo>
                    <a:lnTo>
                      <a:pt x="15" y="115"/>
                    </a:lnTo>
                    <a:lnTo>
                      <a:pt x="10" y="106"/>
                    </a:lnTo>
                    <a:lnTo>
                      <a:pt x="6" y="98"/>
                    </a:lnTo>
                    <a:lnTo>
                      <a:pt x="4" y="91"/>
                    </a:lnTo>
                    <a:lnTo>
                      <a:pt x="2" y="82"/>
                    </a:lnTo>
                    <a:lnTo>
                      <a:pt x="1" y="75"/>
                    </a:lnTo>
                    <a:lnTo>
                      <a:pt x="0" y="68"/>
                    </a:lnTo>
                    <a:lnTo>
                      <a:pt x="0" y="61"/>
                    </a:lnTo>
                    <a:lnTo>
                      <a:pt x="1" y="55"/>
                    </a:lnTo>
                    <a:lnTo>
                      <a:pt x="2" y="49"/>
                    </a:lnTo>
                    <a:lnTo>
                      <a:pt x="5" y="42"/>
                    </a:lnTo>
                    <a:lnTo>
                      <a:pt x="9" y="37"/>
                    </a:lnTo>
                    <a:lnTo>
                      <a:pt x="12" y="32"/>
                    </a:lnTo>
                    <a:lnTo>
                      <a:pt x="16" y="27"/>
                    </a:lnTo>
                    <a:lnTo>
                      <a:pt x="21" y="22"/>
                    </a:lnTo>
                    <a:lnTo>
                      <a:pt x="27" y="19"/>
                    </a:lnTo>
                    <a:lnTo>
                      <a:pt x="32" y="15"/>
                    </a:lnTo>
                    <a:lnTo>
                      <a:pt x="47" y="9"/>
                    </a:lnTo>
                    <a:lnTo>
                      <a:pt x="64" y="5"/>
                    </a:lnTo>
                    <a:lnTo>
                      <a:pt x="82" y="2"/>
                    </a:lnTo>
                    <a:lnTo>
                      <a:pt x="102" y="1"/>
                    </a:lnTo>
                    <a:lnTo>
                      <a:pt x="122" y="0"/>
                    </a:lnTo>
                    <a:lnTo>
                      <a:pt x="142" y="1"/>
                    </a:lnTo>
                    <a:lnTo>
                      <a:pt x="163" y="2"/>
                    </a:lnTo>
                    <a:lnTo>
                      <a:pt x="185" y="5"/>
                    </a:lnTo>
                    <a:lnTo>
                      <a:pt x="207" y="7"/>
                    </a:lnTo>
                    <a:lnTo>
                      <a:pt x="230" y="12"/>
                    </a:lnTo>
                    <a:lnTo>
                      <a:pt x="252" y="17"/>
                    </a:lnTo>
                    <a:lnTo>
                      <a:pt x="274" y="24"/>
                    </a:lnTo>
                    <a:lnTo>
                      <a:pt x="297" y="31"/>
                    </a:lnTo>
                    <a:lnTo>
                      <a:pt x="319" y="40"/>
                    </a:lnTo>
                    <a:lnTo>
                      <a:pt x="342" y="49"/>
                    </a:lnTo>
                    <a:lnTo>
                      <a:pt x="364" y="60"/>
                    </a:lnTo>
                    <a:lnTo>
                      <a:pt x="387" y="71"/>
                    </a:lnTo>
                    <a:lnTo>
                      <a:pt x="409" y="83"/>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88" name="Freeform 131">
                <a:extLst>
                  <a:ext uri="{FF2B5EF4-FFF2-40B4-BE49-F238E27FC236}">
                    <a16:creationId xmlns:a16="http://schemas.microsoft.com/office/drawing/2014/main" xmlns="" id="{131F599A-8C51-7E14-7136-4436A2A8D09F}"/>
                  </a:ext>
                </a:extLst>
              </p:cNvPr>
              <p:cNvSpPr>
                <a:spLocks/>
              </p:cNvSpPr>
              <p:nvPr/>
            </p:nvSpPr>
            <p:spPr bwMode="auto">
              <a:xfrm>
                <a:off x="3076" y="819"/>
                <a:ext cx="283" cy="347"/>
              </a:xfrm>
              <a:custGeom>
                <a:avLst/>
                <a:gdLst>
                  <a:gd name="T0" fmla="*/ 0 w 1414"/>
                  <a:gd name="T1" fmla="*/ 0 h 1735"/>
                  <a:gd name="T2" fmla="*/ 0 w 1414"/>
                  <a:gd name="T3" fmla="*/ 0 h 1735"/>
                  <a:gd name="T4" fmla="*/ 0 w 1414"/>
                  <a:gd name="T5" fmla="*/ 0 h 1735"/>
                  <a:gd name="T6" fmla="*/ 0 w 1414"/>
                  <a:gd name="T7" fmla="*/ 0 h 1735"/>
                  <a:gd name="T8" fmla="*/ 0 w 1414"/>
                  <a:gd name="T9" fmla="*/ 0 h 1735"/>
                  <a:gd name="T10" fmla="*/ 0 w 1414"/>
                  <a:gd name="T11" fmla="*/ 0 h 1735"/>
                  <a:gd name="T12" fmla="*/ 0 w 1414"/>
                  <a:gd name="T13" fmla="*/ 0 h 1735"/>
                  <a:gd name="T14" fmla="*/ 0 w 1414"/>
                  <a:gd name="T15" fmla="*/ 0 h 1735"/>
                  <a:gd name="T16" fmla="*/ 0 w 1414"/>
                  <a:gd name="T17" fmla="*/ 0 h 1735"/>
                  <a:gd name="T18" fmla="*/ 0 w 1414"/>
                  <a:gd name="T19" fmla="*/ 0 h 1735"/>
                  <a:gd name="T20" fmla="*/ 0 w 1414"/>
                  <a:gd name="T21" fmla="*/ 0 h 1735"/>
                  <a:gd name="T22" fmla="*/ 0 w 1414"/>
                  <a:gd name="T23" fmla="*/ 0 h 1735"/>
                  <a:gd name="T24" fmla="*/ 0 w 1414"/>
                  <a:gd name="T25" fmla="*/ 0 h 1735"/>
                  <a:gd name="T26" fmla="*/ 0 w 1414"/>
                  <a:gd name="T27" fmla="*/ 0 h 1735"/>
                  <a:gd name="T28" fmla="*/ 0 w 1414"/>
                  <a:gd name="T29" fmla="*/ 0 h 1735"/>
                  <a:gd name="T30" fmla="*/ 0 w 1414"/>
                  <a:gd name="T31" fmla="*/ 0 h 1735"/>
                  <a:gd name="T32" fmla="*/ 0 w 1414"/>
                  <a:gd name="T33" fmla="*/ 0 h 1735"/>
                  <a:gd name="T34" fmla="*/ 0 w 1414"/>
                  <a:gd name="T35" fmla="*/ 0 h 1735"/>
                  <a:gd name="T36" fmla="*/ 0 w 1414"/>
                  <a:gd name="T37" fmla="*/ 0 h 1735"/>
                  <a:gd name="T38" fmla="*/ 0 w 1414"/>
                  <a:gd name="T39" fmla="*/ 0 h 1735"/>
                  <a:gd name="T40" fmla="*/ 0 w 1414"/>
                  <a:gd name="T41" fmla="*/ 0 h 1735"/>
                  <a:gd name="T42" fmla="*/ 0 w 1414"/>
                  <a:gd name="T43" fmla="*/ 0 h 1735"/>
                  <a:gd name="T44" fmla="*/ 0 w 1414"/>
                  <a:gd name="T45" fmla="*/ 0 h 1735"/>
                  <a:gd name="T46" fmla="*/ 0 w 1414"/>
                  <a:gd name="T47" fmla="*/ 0 h 1735"/>
                  <a:gd name="T48" fmla="*/ 0 w 1414"/>
                  <a:gd name="T49" fmla="*/ 0 h 1735"/>
                  <a:gd name="T50" fmla="*/ 0 w 1414"/>
                  <a:gd name="T51" fmla="*/ 0 h 1735"/>
                  <a:gd name="T52" fmla="*/ 0 w 1414"/>
                  <a:gd name="T53" fmla="*/ 0 h 1735"/>
                  <a:gd name="T54" fmla="*/ 0 w 1414"/>
                  <a:gd name="T55" fmla="*/ 0 h 1735"/>
                  <a:gd name="T56" fmla="*/ 0 w 1414"/>
                  <a:gd name="T57" fmla="*/ 0 h 1735"/>
                  <a:gd name="T58" fmla="*/ 0 w 1414"/>
                  <a:gd name="T59" fmla="*/ 0 h 1735"/>
                  <a:gd name="T60" fmla="*/ 0 w 1414"/>
                  <a:gd name="T61" fmla="*/ 0 h 1735"/>
                  <a:gd name="T62" fmla="*/ 0 w 1414"/>
                  <a:gd name="T63" fmla="*/ 0 h 1735"/>
                  <a:gd name="T64" fmla="*/ 0 w 1414"/>
                  <a:gd name="T65" fmla="*/ 0 h 1735"/>
                  <a:gd name="T66" fmla="*/ 0 w 1414"/>
                  <a:gd name="T67" fmla="*/ 0 h 1735"/>
                  <a:gd name="T68" fmla="*/ 0 w 1414"/>
                  <a:gd name="T69" fmla="*/ 0 h 1735"/>
                  <a:gd name="T70" fmla="*/ 0 w 1414"/>
                  <a:gd name="T71" fmla="*/ 0 h 1735"/>
                  <a:gd name="T72" fmla="*/ 0 w 1414"/>
                  <a:gd name="T73" fmla="*/ 0 h 1735"/>
                  <a:gd name="T74" fmla="*/ 0 w 1414"/>
                  <a:gd name="T75" fmla="*/ 0 h 1735"/>
                  <a:gd name="T76" fmla="*/ 0 w 1414"/>
                  <a:gd name="T77" fmla="*/ 0 h 1735"/>
                  <a:gd name="T78" fmla="*/ 0 w 1414"/>
                  <a:gd name="T79" fmla="*/ 0 h 1735"/>
                  <a:gd name="T80" fmla="*/ 0 w 1414"/>
                  <a:gd name="T81" fmla="*/ 0 h 1735"/>
                  <a:gd name="T82" fmla="*/ 0 w 1414"/>
                  <a:gd name="T83" fmla="*/ 0 h 1735"/>
                  <a:gd name="T84" fmla="*/ 0 w 1414"/>
                  <a:gd name="T85" fmla="*/ 0 h 1735"/>
                  <a:gd name="T86" fmla="*/ 0 w 1414"/>
                  <a:gd name="T87" fmla="*/ 0 h 1735"/>
                  <a:gd name="T88" fmla="*/ 0 w 1414"/>
                  <a:gd name="T89" fmla="*/ 0 h 1735"/>
                  <a:gd name="T90" fmla="*/ 0 w 1414"/>
                  <a:gd name="T91" fmla="*/ 0 h 1735"/>
                  <a:gd name="T92" fmla="*/ 0 w 1414"/>
                  <a:gd name="T93" fmla="*/ 0 h 1735"/>
                  <a:gd name="T94" fmla="*/ 0 w 1414"/>
                  <a:gd name="T95" fmla="*/ 0 h 1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4"/>
                  <a:gd name="T145" fmla="*/ 0 h 1735"/>
                  <a:gd name="T146" fmla="*/ 1414 w 1414"/>
                  <a:gd name="T147" fmla="*/ 1735 h 1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4" h="1735">
                    <a:moveTo>
                      <a:pt x="409" y="83"/>
                    </a:moveTo>
                    <a:lnTo>
                      <a:pt x="450" y="107"/>
                    </a:lnTo>
                    <a:lnTo>
                      <a:pt x="499" y="136"/>
                    </a:lnTo>
                    <a:lnTo>
                      <a:pt x="554" y="171"/>
                    </a:lnTo>
                    <a:lnTo>
                      <a:pt x="614" y="211"/>
                    </a:lnTo>
                    <a:lnTo>
                      <a:pt x="645" y="233"/>
                    </a:lnTo>
                    <a:lnTo>
                      <a:pt x="677" y="257"/>
                    </a:lnTo>
                    <a:lnTo>
                      <a:pt x="711" y="283"/>
                    </a:lnTo>
                    <a:lnTo>
                      <a:pt x="745" y="309"/>
                    </a:lnTo>
                    <a:lnTo>
                      <a:pt x="780" y="338"/>
                    </a:lnTo>
                    <a:lnTo>
                      <a:pt x="815" y="367"/>
                    </a:lnTo>
                    <a:lnTo>
                      <a:pt x="850" y="398"/>
                    </a:lnTo>
                    <a:lnTo>
                      <a:pt x="885" y="430"/>
                    </a:lnTo>
                    <a:lnTo>
                      <a:pt x="920" y="464"/>
                    </a:lnTo>
                    <a:lnTo>
                      <a:pt x="954" y="499"/>
                    </a:lnTo>
                    <a:lnTo>
                      <a:pt x="989" y="537"/>
                    </a:lnTo>
                    <a:lnTo>
                      <a:pt x="1023" y="574"/>
                    </a:lnTo>
                    <a:lnTo>
                      <a:pt x="1057" y="614"/>
                    </a:lnTo>
                    <a:lnTo>
                      <a:pt x="1089" y="655"/>
                    </a:lnTo>
                    <a:lnTo>
                      <a:pt x="1122" y="698"/>
                    </a:lnTo>
                    <a:lnTo>
                      <a:pt x="1152" y="741"/>
                    </a:lnTo>
                    <a:lnTo>
                      <a:pt x="1182" y="786"/>
                    </a:lnTo>
                    <a:lnTo>
                      <a:pt x="1210" y="832"/>
                    </a:lnTo>
                    <a:lnTo>
                      <a:pt x="1238" y="880"/>
                    </a:lnTo>
                    <a:lnTo>
                      <a:pt x="1264" y="930"/>
                    </a:lnTo>
                    <a:lnTo>
                      <a:pt x="1288" y="981"/>
                    </a:lnTo>
                    <a:lnTo>
                      <a:pt x="1310" y="1032"/>
                    </a:lnTo>
                    <a:lnTo>
                      <a:pt x="1330" y="1086"/>
                    </a:lnTo>
                    <a:lnTo>
                      <a:pt x="1349" y="1141"/>
                    </a:lnTo>
                    <a:lnTo>
                      <a:pt x="1364" y="1194"/>
                    </a:lnTo>
                    <a:lnTo>
                      <a:pt x="1378" y="1244"/>
                    </a:lnTo>
                    <a:lnTo>
                      <a:pt x="1387" y="1292"/>
                    </a:lnTo>
                    <a:lnTo>
                      <a:pt x="1396" y="1335"/>
                    </a:lnTo>
                    <a:lnTo>
                      <a:pt x="1404" y="1375"/>
                    </a:lnTo>
                    <a:lnTo>
                      <a:pt x="1409" y="1414"/>
                    </a:lnTo>
                    <a:lnTo>
                      <a:pt x="1412" y="1449"/>
                    </a:lnTo>
                    <a:lnTo>
                      <a:pt x="1414" y="1481"/>
                    </a:lnTo>
                    <a:lnTo>
                      <a:pt x="1414" y="1511"/>
                    </a:lnTo>
                    <a:lnTo>
                      <a:pt x="1412" y="1538"/>
                    </a:lnTo>
                    <a:lnTo>
                      <a:pt x="1410" y="1562"/>
                    </a:lnTo>
                    <a:lnTo>
                      <a:pt x="1405" y="1586"/>
                    </a:lnTo>
                    <a:lnTo>
                      <a:pt x="1400" y="1606"/>
                    </a:lnTo>
                    <a:lnTo>
                      <a:pt x="1394" y="1625"/>
                    </a:lnTo>
                    <a:lnTo>
                      <a:pt x="1387" y="1641"/>
                    </a:lnTo>
                    <a:lnTo>
                      <a:pt x="1379" y="1656"/>
                    </a:lnTo>
                    <a:lnTo>
                      <a:pt x="1370" y="1669"/>
                    </a:lnTo>
                    <a:lnTo>
                      <a:pt x="1361" y="1681"/>
                    </a:lnTo>
                    <a:lnTo>
                      <a:pt x="1351" y="1691"/>
                    </a:lnTo>
                    <a:lnTo>
                      <a:pt x="1341" y="1700"/>
                    </a:lnTo>
                    <a:lnTo>
                      <a:pt x="1330" y="1706"/>
                    </a:lnTo>
                    <a:lnTo>
                      <a:pt x="1320" y="1712"/>
                    </a:lnTo>
                    <a:lnTo>
                      <a:pt x="1309" y="1717"/>
                    </a:lnTo>
                    <a:lnTo>
                      <a:pt x="1298" y="1722"/>
                    </a:lnTo>
                    <a:lnTo>
                      <a:pt x="1276" y="1727"/>
                    </a:lnTo>
                    <a:lnTo>
                      <a:pt x="1258" y="1731"/>
                    </a:lnTo>
                    <a:lnTo>
                      <a:pt x="1239" y="1733"/>
                    </a:lnTo>
                    <a:lnTo>
                      <a:pt x="1225" y="1733"/>
                    </a:lnTo>
                    <a:lnTo>
                      <a:pt x="1218" y="1735"/>
                    </a:lnTo>
                    <a:lnTo>
                      <a:pt x="1209" y="1733"/>
                    </a:lnTo>
                    <a:lnTo>
                      <a:pt x="1199" y="1731"/>
                    </a:lnTo>
                    <a:lnTo>
                      <a:pt x="1189" y="1727"/>
                    </a:lnTo>
                    <a:lnTo>
                      <a:pt x="1177" y="1723"/>
                    </a:lnTo>
                    <a:lnTo>
                      <a:pt x="1164" y="1717"/>
                    </a:lnTo>
                    <a:lnTo>
                      <a:pt x="1150" y="1710"/>
                    </a:lnTo>
                    <a:lnTo>
                      <a:pt x="1135" y="1702"/>
                    </a:lnTo>
                    <a:lnTo>
                      <a:pt x="1104" y="1682"/>
                    </a:lnTo>
                    <a:lnTo>
                      <a:pt x="1071" y="1659"/>
                    </a:lnTo>
                    <a:lnTo>
                      <a:pt x="1036" y="1631"/>
                    </a:lnTo>
                    <a:lnTo>
                      <a:pt x="999" y="1599"/>
                    </a:lnTo>
                    <a:lnTo>
                      <a:pt x="981" y="1581"/>
                    </a:lnTo>
                    <a:lnTo>
                      <a:pt x="962" y="1562"/>
                    </a:lnTo>
                    <a:lnTo>
                      <a:pt x="943" y="1544"/>
                    </a:lnTo>
                    <a:lnTo>
                      <a:pt x="926" y="1523"/>
                    </a:lnTo>
                    <a:lnTo>
                      <a:pt x="907" y="1501"/>
                    </a:lnTo>
                    <a:lnTo>
                      <a:pt x="890" y="1480"/>
                    </a:lnTo>
                    <a:lnTo>
                      <a:pt x="872" y="1456"/>
                    </a:lnTo>
                    <a:lnTo>
                      <a:pt x="855" y="1433"/>
                    </a:lnTo>
                    <a:lnTo>
                      <a:pt x="837" y="1409"/>
                    </a:lnTo>
                    <a:lnTo>
                      <a:pt x="821" y="1383"/>
                    </a:lnTo>
                    <a:lnTo>
                      <a:pt x="806" y="1357"/>
                    </a:lnTo>
                    <a:lnTo>
                      <a:pt x="791" y="1330"/>
                    </a:lnTo>
                    <a:lnTo>
                      <a:pt x="777" y="1303"/>
                    </a:lnTo>
                    <a:lnTo>
                      <a:pt x="764" y="1274"/>
                    </a:lnTo>
                    <a:lnTo>
                      <a:pt x="751" y="1244"/>
                    </a:lnTo>
                    <a:lnTo>
                      <a:pt x="741" y="1215"/>
                    </a:lnTo>
                    <a:lnTo>
                      <a:pt x="717" y="1153"/>
                    </a:lnTo>
                    <a:lnTo>
                      <a:pt x="689" y="1087"/>
                    </a:lnTo>
                    <a:lnTo>
                      <a:pt x="656" y="1016"/>
                    </a:lnTo>
                    <a:lnTo>
                      <a:pt x="621" y="943"/>
                    </a:lnTo>
                    <a:lnTo>
                      <a:pt x="583" y="869"/>
                    </a:lnTo>
                    <a:lnTo>
                      <a:pt x="543" y="794"/>
                    </a:lnTo>
                    <a:lnTo>
                      <a:pt x="500" y="719"/>
                    </a:lnTo>
                    <a:lnTo>
                      <a:pt x="457" y="645"/>
                    </a:lnTo>
                    <a:lnTo>
                      <a:pt x="413" y="574"/>
                    </a:lnTo>
                    <a:lnTo>
                      <a:pt x="369" y="507"/>
                    </a:lnTo>
                    <a:lnTo>
                      <a:pt x="326" y="444"/>
                    </a:lnTo>
                    <a:lnTo>
                      <a:pt x="283" y="387"/>
                    </a:lnTo>
                    <a:lnTo>
                      <a:pt x="262" y="361"/>
                    </a:lnTo>
                    <a:lnTo>
                      <a:pt x="242" y="336"/>
                    </a:lnTo>
                    <a:lnTo>
                      <a:pt x="222" y="313"/>
                    </a:lnTo>
                    <a:lnTo>
                      <a:pt x="202" y="292"/>
                    </a:lnTo>
                    <a:lnTo>
                      <a:pt x="183" y="273"/>
                    </a:lnTo>
                    <a:lnTo>
                      <a:pt x="166" y="257"/>
                    </a:lnTo>
                    <a:lnTo>
                      <a:pt x="148" y="243"/>
                    </a:lnTo>
                    <a:lnTo>
                      <a:pt x="132" y="232"/>
                    </a:lnTo>
                    <a:lnTo>
                      <a:pt x="105" y="211"/>
                    </a:lnTo>
                    <a:lnTo>
                      <a:pt x="80" y="190"/>
                    </a:lnTo>
                    <a:lnTo>
                      <a:pt x="57" y="170"/>
                    </a:lnTo>
                    <a:lnTo>
                      <a:pt x="40" y="151"/>
                    </a:lnTo>
                    <a:lnTo>
                      <a:pt x="26" y="132"/>
                    </a:lnTo>
                    <a:lnTo>
                      <a:pt x="15" y="115"/>
                    </a:lnTo>
                    <a:lnTo>
                      <a:pt x="10" y="106"/>
                    </a:lnTo>
                    <a:lnTo>
                      <a:pt x="6" y="98"/>
                    </a:lnTo>
                    <a:lnTo>
                      <a:pt x="4" y="91"/>
                    </a:lnTo>
                    <a:lnTo>
                      <a:pt x="2" y="82"/>
                    </a:lnTo>
                    <a:lnTo>
                      <a:pt x="1" y="75"/>
                    </a:lnTo>
                    <a:lnTo>
                      <a:pt x="0" y="68"/>
                    </a:lnTo>
                    <a:lnTo>
                      <a:pt x="0" y="61"/>
                    </a:lnTo>
                    <a:lnTo>
                      <a:pt x="1" y="55"/>
                    </a:lnTo>
                    <a:lnTo>
                      <a:pt x="2" y="49"/>
                    </a:lnTo>
                    <a:lnTo>
                      <a:pt x="5" y="42"/>
                    </a:lnTo>
                    <a:lnTo>
                      <a:pt x="9" y="37"/>
                    </a:lnTo>
                    <a:lnTo>
                      <a:pt x="12" y="32"/>
                    </a:lnTo>
                    <a:lnTo>
                      <a:pt x="16" y="27"/>
                    </a:lnTo>
                    <a:lnTo>
                      <a:pt x="21" y="22"/>
                    </a:lnTo>
                    <a:lnTo>
                      <a:pt x="27" y="19"/>
                    </a:lnTo>
                    <a:lnTo>
                      <a:pt x="32" y="15"/>
                    </a:lnTo>
                    <a:lnTo>
                      <a:pt x="47" y="9"/>
                    </a:lnTo>
                    <a:lnTo>
                      <a:pt x="64" y="5"/>
                    </a:lnTo>
                    <a:lnTo>
                      <a:pt x="82" y="2"/>
                    </a:lnTo>
                    <a:lnTo>
                      <a:pt x="102" y="1"/>
                    </a:lnTo>
                    <a:lnTo>
                      <a:pt x="122" y="0"/>
                    </a:lnTo>
                    <a:lnTo>
                      <a:pt x="142" y="1"/>
                    </a:lnTo>
                    <a:lnTo>
                      <a:pt x="163" y="2"/>
                    </a:lnTo>
                    <a:lnTo>
                      <a:pt x="185" y="5"/>
                    </a:lnTo>
                    <a:lnTo>
                      <a:pt x="207" y="7"/>
                    </a:lnTo>
                    <a:lnTo>
                      <a:pt x="230" y="12"/>
                    </a:lnTo>
                    <a:lnTo>
                      <a:pt x="252" y="17"/>
                    </a:lnTo>
                    <a:lnTo>
                      <a:pt x="274" y="24"/>
                    </a:lnTo>
                    <a:lnTo>
                      <a:pt x="297" y="31"/>
                    </a:lnTo>
                    <a:lnTo>
                      <a:pt x="319" y="40"/>
                    </a:lnTo>
                    <a:lnTo>
                      <a:pt x="342" y="49"/>
                    </a:lnTo>
                    <a:lnTo>
                      <a:pt x="364" y="60"/>
                    </a:lnTo>
                    <a:lnTo>
                      <a:pt x="387" y="71"/>
                    </a:lnTo>
                    <a:lnTo>
                      <a:pt x="409" y="83"/>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89" name="Freeform 132">
                <a:extLst>
                  <a:ext uri="{FF2B5EF4-FFF2-40B4-BE49-F238E27FC236}">
                    <a16:creationId xmlns:a16="http://schemas.microsoft.com/office/drawing/2014/main" xmlns="" id="{B6CE866B-8E5C-5234-1CAD-7DA5F27CBEF5}"/>
                  </a:ext>
                </a:extLst>
              </p:cNvPr>
              <p:cNvSpPr>
                <a:spLocks/>
              </p:cNvSpPr>
              <p:nvPr/>
            </p:nvSpPr>
            <p:spPr bwMode="auto">
              <a:xfrm>
                <a:off x="3101" y="835"/>
                <a:ext cx="125" cy="98"/>
              </a:xfrm>
              <a:custGeom>
                <a:avLst/>
                <a:gdLst>
                  <a:gd name="T0" fmla="*/ 0 w 623"/>
                  <a:gd name="T1" fmla="*/ 0 h 486"/>
                  <a:gd name="T2" fmla="*/ 0 w 623"/>
                  <a:gd name="T3" fmla="*/ 0 h 486"/>
                  <a:gd name="T4" fmla="*/ 0 w 623"/>
                  <a:gd name="T5" fmla="*/ 0 h 486"/>
                  <a:gd name="T6" fmla="*/ 0 w 623"/>
                  <a:gd name="T7" fmla="*/ 0 h 486"/>
                  <a:gd name="T8" fmla="*/ 0 w 623"/>
                  <a:gd name="T9" fmla="*/ 0 h 486"/>
                  <a:gd name="T10" fmla="*/ 0 w 623"/>
                  <a:gd name="T11" fmla="*/ 0 h 486"/>
                  <a:gd name="T12" fmla="*/ 0 w 623"/>
                  <a:gd name="T13" fmla="*/ 0 h 486"/>
                  <a:gd name="T14" fmla="*/ 0 w 623"/>
                  <a:gd name="T15" fmla="*/ 0 h 486"/>
                  <a:gd name="T16" fmla="*/ 0 w 623"/>
                  <a:gd name="T17" fmla="*/ 0 h 486"/>
                  <a:gd name="T18" fmla="*/ 0 w 623"/>
                  <a:gd name="T19" fmla="*/ 0 h 486"/>
                  <a:gd name="T20" fmla="*/ 0 w 623"/>
                  <a:gd name="T21" fmla="*/ 0 h 486"/>
                  <a:gd name="T22" fmla="*/ 0 w 623"/>
                  <a:gd name="T23" fmla="*/ 0 h 486"/>
                  <a:gd name="T24" fmla="*/ 0 w 623"/>
                  <a:gd name="T25" fmla="*/ 0 h 486"/>
                  <a:gd name="T26" fmla="*/ 0 w 623"/>
                  <a:gd name="T27" fmla="*/ 0 h 486"/>
                  <a:gd name="T28" fmla="*/ 0 w 623"/>
                  <a:gd name="T29" fmla="*/ 0 h 486"/>
                  <a:gd name="T30" fmla="*/ 0 w 623"/>
                  <a:gd name="T31" fmla="*/ 0 h 486"/>
                  <a:gd name="T32" fmla="*/ 0 w 623"/>
                  <a:gd name="T33" fmla="*/ 0 h 486"/>
                  <a:gd name="T34" fmla="*/ 0 w 623"/>
                  <a:gd name="T35" fmla="*/ 0 h 486"/>
                  <a:gd name="T36" fmla="*/ 0 w 623"/>
                  <a:gd name="T37" fmla="*/ 0 h 486"/>
                  <a:gd name="T38" fmla="*/ 0 w 623"/>
                  <a:gd name="T39" fmla="*/ 0 h 486"/>
                  <a:gd name="T40" fmla="*/ 0 w 623"/>
                  <a:gd name="T41" fmla="*/ 0 h 486"/>
                  <a:gd name="T42" fmla="*/ 0 w 623"/>
                  <a:gd name="T43" fmla="*/ 0 h 486"/>
                  <a:gd name="T44" fmla="*/ 0 w 623"/>
                  <a:gd name="T45" fmla="*/ 0 h 486"/>
                  <a:gd name="T46" fmla="*/ 0 w 623"/>
                  <a:gd name="T47" fmla="*/ 0 h 486"/>
                  <a:gd name="T48" fmla="*/ 0 w 623"/>
                  <a:gd name="T49" fmla="*/ 0 h 486"/>
                  <a:gd name="T50" fmla="*/ 0 w 623"/>
                  <a:gd name="T51" fmla="*/ 0 h 486"/>
                  <a:gd name="T52" fmla="*/ 0 w 623"/>
                  <a:gd name="T53" fmla="*/ 0 h 486"/>
                  <a:gd name="T54" fmla="*/ 0 w 623"/>
                  <a:gd name="T55" fmla="*/ 0 h 486"/>
                  <a:gd name="T56" fmla="*/ 0 w 623"/>
                  <a:gd name="T57" fmla="*/ 0 h 486"/>
                  <a:gd name="T58" fmla="*/ 0 w 623"/>
                  <a:gd name="T59" fmla="*/ 0 h 486"/>
                  <a:gd name="T60" fmla="*/ 0 w 623"/>
                  <a:gd name="T61" fmla="*/ 0 h 486"/>
                  <a:gd name="T62" fmla="*/ 0 w 623"/>
                  <a:gd name="T63" fmla="*/ 0 h 486"/>
                  <a:gd name="T64" fmla="*/ 0 w 623"/>
                  <a:gd name="T65" fmla="*/ 0 h 4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3"/>
                  <a:gd name="T100" fmla="*/ 0 h 486"/>
                  <a:gd name="T101" fmla="*/ 623 w 623"/>
                  <a:gd name="T102" fmla="*/ 486 h 4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3" h="486">
                    <a:moveTo>
                      <a:pt x="223" y="0"/>
                    </a:moveTo>
                    <a:lnTo>
                      <a:pt x="220" y="3"/>
                    </a:lnTo>
                    <a:lnTo>
                      <a:pt x="216" y="10"/>
                    </a:lnTo>
                    <a:lnTo>
                      <a:pt x="211" y="22"/>
                    </a:lnTo>
                    <a:lnTo>
                      <a:pt x="209" y="35"/>
                    </a:lnTo>
                    <a:lnTo>
                      <a:pt x="208" y="43"/>
                    </a:lnTo>
                    <a:lnTo>
                      <a:pt x="209" y="52"/>
                    </a:lnTo>
                    <a:lnTo>
                      <a:pt x="210" y="60"/>
                    </a:lnTo>
                    <a:lnTo>
                      <a:pt x="214" y="69"/>
                    </a:lnTo>
                    <a:lnTo>
                      <a:pt x="219" y="78"/>
                    </a:lnTo>
                    <a:lnTo>
                      <a:pt x="226" y="87"/>
                    </a:lnTo>
                    <a:lnTo>
                      <a:pt x="235" y="95"/>
                    </a:lnTo>
                    <a:lnTo>
                      <a:pt x="248" y="104"/>
                    </a:lnTo>
                    <a:lnTo>
                      <a:pt x="279" y="125"/>
                    </a:lnTo>
                    <a:lnTo>
                      <a:pt x="319" y="155"/>
                    </a:lnTo>
                    <a:lnTo>
                      <a:pt x="342" y="173"/>
                    </a:lnTo>
                    <a:lnTo>
                      <a:pt x="366" y="193"/>
                    </a:lnTo>
                    <a:lnTo>
                      <a:pt x="391" y="214"/>
                    </a:lnTo>
                    <a:lnTo>
                      <a:pt x="418" y="238"/>
                    </a:lnTo>
                    <a:lnTo>
                      <a:pt x="445" y="263"/>
                    </a:lnTo>
                    <a:lnTo>
                      <a:pt x="472" y="289"/>
                    </a:lnTo>
                    <a:lnTo>
                      <a:pt x="498" y="316"/>
                    </a:lnTo>
                    <a:lnTo>
                      <a:pt x="526" y="346"/>
                    </a:lnTo>
                    <a:lnTo>
                      <a:pt x="552" y="376"/>
                    </a:lnTo>
                    <a:lnTo>
                      <a:pt x="577" y="409"/>
                    </a:lnTo>
                    <a:lnTo>
                      <a:pt x="601" y="441"/>
                    </a:lnTo>
                    <a:lnTo>
                      <a:pt x="622" y="475"/>
                    </a:lnTo>
                    <a:lnTo>
                      <a:pt x="623" y="477"/>
                    </a:lnTo>
                    <a:lnTo>
                      <a:pt x="622" y="481"/>
                    </a:lnTo>
                    <a:lnTo>
                      <a:pt x="622" y="483"/>
                    </a:lnTo>
                    <a:lnTo>
                      <a:pt x="619" y="485"/>
                    </a:lnTo>
                    <a:lnTo>
                      <a:pt x="617" y="486"/>
                    </a:lnTo>
                    <a:lnTo>
                      <a:pt x="614" y="485"/>
                    </a:lnTo>
                    <a:lnTo>
                      <a:pt x="609" y="483"/>
                    </a:lnTo>
                    <a:lnTo>
                      <a:pt x="603" y="480"/>
                    </a:lnTo>
                    <a:lnTo>
                      <a:pt x="594" y="473"/>
                    </a:lnTo>
                    <a:lnTo>
                      <a:pt x="584" y="465"/>
                    </a:lnTo>
                    <a:lnTo>
                      <a:pt x="573" y="452"/>
                    </a:lnTo>
                    <a:lnTo>
                      <a:pt x="559" y="437"/>
                    </a:lnTo>
                    <a:lnTo>
                      <a:pt x="542" y="419"/>
                    </a:lnTo>
                    <a:lnTo>
                      <a:pt x="523" y="396"/>
                    </a:lnTo>
                    <a:lnTo>
                      <a:pt x="503" y="371"/>
                    </a:lnTo>
                    <a:lnTo>
                      <a:pt x="482" y="349"/>
                    </a:lnTo>
                    <a:lnTo>
                      <a:pt x="461" y="325"/>
                    </a:lnTo>
                    <a:lnTo>
                      <a:pt x="438" y="302"/>
                    </a:lnTo>
                    <a:lnTo>
                      <a:pt x="416" y="280"/>
                    </a:lnTo>
                    <a:lnTo>
                      <a:pt x="392" y="259"/>
                    </a:lnTo>
                    <a:lnTo>
                      <a:pt x="370" y="239"/>
                    </a:lnTo>
                    <a:lnTo>
                      <a:pt x="346" y="220"/>
                    </a:lnTo>
                    <a:lnTo>
                      <a:pt x="324" y="201"/>
                    </a:lnTo>
                    <a:lnTo>
                      <a:pt x="301" y="184"/>
                    </a:lnTo>
                    <a:lnTo>
                      <a:pt x="280" y="169"/>
                    </a:lnTo>
                    <a:lnTo>
                      <a:pt x="259" y="154"/>
                    </a:lnTo>
                    <a:lnTo>
                      <a:pt x="239" y="141"/>
                    </a:lnTo>
                    <a:lnTo>
                      <a:pt x="220" y="130"/>
                    </a:lnTo>
                    <a:lnTo>
                      <a:pt x="204" y="122"/>
                    </a:lnTo>
                    <a:lnTo>
                      <a:pt x="188" y="114"/>
                    </a:lnTo>
                    <a:lnTo>
                      <a:pt x="156" y="99"/>
                    </a:lnTo>
                    <a:lnTo>
                      <a:pt x="125" y="83"/>
                    </a:lnTo>
                    <a:lnTo>
                      <a:pt x="94" y="65"/>
                    </a:lnTo>
                    <a:lnTo>
                      <a:pt x="64" y="49"/>
                    </a:lnTo>
                    <a:lnTo>
                      <a:pt x="38" y="34"/>
                    </a:lnTo>
                    <a:lnTo>
                      <a:pt x="18" y="22"/>
                    </a:lnTo>
                    <a:lnTo>
                      <a:pt x="4" y="13"/>
                    </a:lnTo>
                    <a:lnTo>
                      <a:pt x="0" y="10"/>
                    </a:lnTo>
                    <a:lnTo>
                      <a:pt x="223" y="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90" name="Freeform 133">
                <a:extLst>
                  <a:ext uri="{FF2B5EF4-FFF2-40B4-BE49-F238E27FC236}">
                    <a16:creationId xmlns:a16="http://schemas.microsoft.com/office/drawing/2014/main" xmlns="" id="{7079E98C-44A9-23C9-04AB-D3C5361122CC}"/>
                  </a:ext>
                </a:extLst>
              </p:cNvPr>
              <p:cNvSpPr>
                <a:spLocks/>
              </p:cNvSpPr>
              <p:nvPr/>
            </p:nvSpPr>
            <p:spPr bwMode="auto">
              <a:xfrm>
                <a:off x="3017" y="818"/>
                <a:ext cx="130" cy="387"/>
              </a:xfrm>
              <a:custGeom>
                <a:avLst/>
                <a:gdLst>
                  <a:gd name="T0" fmla="*/ 0 w 649"/>
                  <a:gd name="T1" fmla="*/ 0 h 1936"/>
                  <a:gd name="T2" fmla="*/ 0 w 649"/>
                  <a:gd name="T3" fmla="*/ 0 h 1936"/>
                  <a:gd name="T4" fmla="*/ 0 w 649"/>
                  <a:gd name="T5" fmla="*/ 0 h 1936"/>
                  <a:gd name="T6" fmla="*/ 0 w 649"/>
                  <a:gd name="T7" fmla="*/ 0 h 1936"/>
                  <a:gd name="T8" fmla="*/ 0 w 649"/>
                  <a:gd name="T9" fmla="*/ 0 h 1936"/>
                  <a:gd name="T10" fmla="*/ 0 w 649"/>
                  <a:gd name="T11" fmla="*/ 0 h 1936"/>
                  <a:gd name="T12" fmla="*/ 0 w 649"/>
                  <a:gd name="T13" fmla="*/ 0 h 1936"/>
                  <a:gd name="T14" fmla="*/ 0 w 649"/>
                  <a:gd name="T15" fmla="*/ 0 h 1936"/>
                  <a:gd name="T16" fmla="*/ 0 w 649"/>
                  <a:gd name="T17" fmla="*/ 0 h 1936"/>
                  <a:gd name="T18" fmla="*/ 0 w 649"/>
                  <a:gd name="T19" fmla="*/ 0 h 1936"/>
                  <a:gd name="T20" fmla="*/ 0 w 649"/>
                  <a:gd name="T21" fmla="*/ 0 h 1936"/>
                  <a:gd name="T22" fmla="*/ 0 w 649"/>
                  <a:gd name="T23" fmla="*/ 0 h 1936"/>
                  <a:gd name="T24" fmla="*/ 0 w 649"/>
                  <a:gd name="T25" fmla="*/ 0 h 1936"/>
                  <a:gd name="T26" fmla="*/ 0 w 649"/>
                  <a:gd name="T27" fmla="*/ 0 h 1936"/>
                  <a:gd name="T28" fmla="*/ 0 w 649"/>
                  <a:gd name="T29" fmla="*/ 0 h 1936"/>
                  <a:gd name="T30" fmla="*/ 0 w 649"/>
                  <a:gd name="T31" fmla="*/ 0 h 1936"/>
                  <a:gd name="T32" fmla="*/ 0 w 649"/>
                  <a:gd name="T33" fmla="*/ 0 h 1936"/>
                  <a:gd name="T34" fmla="*/ 0 w 649"/>
                  <a:gd name="T35" fmla="*/ 0 h 1936"/>
                  <a:gd name="T36" fmla="*/ 0 w 649"/>
                  <a:gd name="T37" fmla="*/ 0 h 1936"/>
                  <a:gd name="T38" fmla="*/ 0 w 649"/>
                  <a:gd name="T39" fmla="*/ 0 h 1936"/>
                  <a:gd name="T40" fmla="*/ 0 w 649"/>
                  <a:gd name="T41" fmla="*/ 0 h 1936"/>
                  <a:gd name="T42" fmla="*/ 0 w 649"/>
                  <a:gd name="T43" fmla="*/ 0 h 1936"/>
                  <a:gd name="T44" fmla="*/ 0 w 649"/>
                  <a:gd name="T45" fmla="*/ 0 h 1936"/>
                  <a:gd name="T46" fmla="*/ 0 w 649"/>
                  <a:gd name="T47" fmla="*/ 0 h 1936"/>
                  <a:gd name="T48" fmla="*/ 0 w 649"/>
                  <a:gd name="T49" fmla="*/ 0 h 1936"/>
                  <a:gd name="T50" fmla="*/ 0 w 649"/>
                  <a:gd name="T51" fmla="*/ 0 h 1936"/>
                  <a:gd name="T52" fmla="*/ 0 w 649"/>
                  <a:gd name="T53" fmla="*/ 0 h 1936"/>
                  <a:gd name="T54" fmla="*/ 0 w 649"/>
                  <a:gd name="T55" fmla="*/ 0 h 1936"/>
                  <a:gd name="T56" fmla="*/ 0 w 649"/>
                  <a:gd name="T57" fmla="*/ 0 h 1936"/>
                  <a:gd name="T58" fmla="*/ 0 w 649"/>
                  <a:gd name="T59" fmla="*/ 0 h 1936"/>
                  <a:gd name="T60" fmla="*/ 0 w 649"/>
                  <a:gd name="T61" fmla="*/ 0 h 1936"/>
                  <a:gd name="T62" fmla="*/ 0 w 649"/>
                  <a:gd name="T63" fmla="*/ 0 h 1936"/>
                  <a:gd name="T64" fmla="*/ 0 w 649"/>
                  <a:gd name="T65" fmla="*/ 0 h 1936"/>
                  <a:gd name="T66" fmla="*/ 0 w 649"/>
                  <a:gd name="T67" fmla="*/ 0 h 1936"/>
                  <a:gd name="T68" fmla="*/ 0 w 649"/>
                  <a:gd name="T69" fmla="*/ 0 h 1936"/>
                  <a:gd name="T70" fmla="*/ 0 w 649"/>
                  <a:gd name="T71" fmla="*/ 0 h 1936"/>
                  <a:gd name="T72" fmla="*/ 0 w 649"/>
                  <a:gd name="T73" fmla="*/ 0 h 1936"/>
                  <a:gd name="T74" fmla="*/ 0 w 649"/>
                  <a:gd name="T75" fmla="*/ 0 h 1936"/>
                  <a:gd name="T76" fmla="*/ 0 w 649"/>
                  <a:gd name="T77" fmla="*/ 0 h 1936"/>
                  <a:gd name="T78" fmla="*/ 0 w 649"/>
                  <a:gd name="T79" fmla="*/ 0 h 1936"/>
                  <a:gd name="T80" fmla="*/ 0 w 649"/>
                  <a:gd name="T81" fmla="*/ 0 h 1936"/>
                  <a:gd name="T82" fmla="*/ 0 w 649"/>
                  <a:gd name="T83" fmla="*/ 0 h 1936"/>
                  <a:gd name="T84" fmla="*/ 0 w 649"/>
                  <a:gd name="T85" fmla="*/ 0 h 1936"/>
                  <a:gd name="T86" fmla="*/ 0 w 649"/>
                  <a:gd name="T87" fmla="*/ 0 h 1936"/>
                  <a:gd name="T88" fmla="*/ 0 w 649"/>
                  <a:gd name="T89" fmla="*/ 0 h 19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9"/>
                  <a:gd name="T136" fmla="*/ 0 h 1936"/>
                  <a:gd name="T137" fmla="*/ 649 w 649"/>
                  <a:gd name="T138" fmla="*/ 1936 h 19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9" h="1936">
                    <a:moveTo>
                      <a:pt x="369" y="191"/>
                    </a:moveTo>
                    <a:lnTo>
                      <a:pt x="386" y="237"/>
                    </a:lnTo>
                    <a:lnTo>
                      <a:pt x="406" y="291"/>
                    </a:lnTo>
                    <a:lnTo>
                      <a:pt x="428" y="352"/>
                    </a:lnTo>
                    <a:lnTo>
                      <a:pt x="452" y="419"/>
                    </a:lnTo>
                    <a:lnTo>
                      <a:pt x="477" y="493"/>
                    </a:lnTo>
                    <a:lnTo>
                      <a:pt x="502" y="570"/>
                    </a:lnTo>
                    <a:lnTo>
                      <a:pt x="527" y="653"/>
                    </a:lnTo>
                    <a:lnTo>
                      <a:pt x="551" y="739"/>
                    </a:lnTo>
                    <a:lnTo>
                      <a:pt x="574" y="828"/>
                    </a:lnTo>
                    <a:lnTo>
                      <a:pt x="594" y="919"/>
                    </a:lnTo>
                    <a:lnTo>
                      <a:pt x="604" y="964"/>
                    </a:lnTo>
                    <a:lnTo>
                      <a:pt x="613" y="1010"/>
                    </a:lnTo>
                    <a:lnTo>
                      <a:pt x="622" y="1056"/>
                    </a:lnTo>
                    <a:lnTo>
                      <a:pt x="628" y="1102"/>
                    </a:lnTo>
                    <a:lnTo>
                      <a:pt x="634" y="1148"/>
                    </a:lnTo>
                    <a:lnTo>
                      <a:pt x="639" y="1195"/>
                    </a:lnTo>
                    <a:lnTo>
                      <a:pt x="644" y="1239"/>
                    </a:lnTo>
                    <a:lnTo>
                      <a:pt x="647" y="1286"/>
                    </a:lnTo>
                    <a:lnTo>
                      <a:pt x="648" y="1331"/>
                    </a:lnTo>
                    <a:lnTo>
                      <a:pt x="649" y="1374"/>
                    </a:lnTo>
                    <a:lnTo>
                      <a:pt x="648" y="1418"/>
                    </a:lnTo>
                    <a:lnTo>
                      <a:pt x="646" y="1462"/>
                    </a:lnTo>
                    <a:lnTo>
                      <a:pt x="642" y="1503"/>
                    </a:lnTo>
                    <a:lnTo>
                      <a:pt x="637" y="1543"/>
                    </a:lnTo>
                    <a:lnTo>
                      <a:pt x="631" y="1579"/>
                    </a:lnTo>
                    <a:lnTo>
                      <a:pt x="624" y="1614"/>
                    </a:lnTo>
                    <a:lnTo>
                      <a:pt x="617" y="1646"/>
                    </a:lnTo>
                    <a:lnTo>
                      <a:pt x="609" y="1678"/>
                    </a:lnTo>
                    <a:lnTo>
                      <a:pt x="601" y="1705"/>
                    </a:lnTo>
                    <a:lnTo>
                      <a:pt x="591" y="1732"/>
                    </a:lnTo>
                    <a:lnTo>
                      <a:pt x="581" y="1756"/>
                    </a:lnTo>
                    <a:lnTo>
                      <a:pt x="571" y="1779"/>
                    </a:lnTo>
                    <a:lnTo>
                      <a:pt x="558" y="1800"/>
                    </a:lnTo>
                    <a:lnTo>
                      <a:pt x="547" y="1819"/>
                    </a:lnTo>
                    <a:lnTo>
                      <a:pt x="534" y="1836"/>
                    </a:lnTo>
                    <a:lnTo>
                      <a:pt x="522" y="1851"/>
                    </a:lnTo>
                    <a:lnTo>
                      <a:pt x="510" y="1865"/>
                    </a:lnTo>
                    <a:lnTo>
                      <a:pt x="496" y="1877"/>
                    </a:lnTo>
                    <a:lnTo>
                      <a:pt x="483" y="1888"/>
                    </a:lnTo>
                    <a:lnTo>
                      <a:pt x="470" y="1898"/>
                    </a:lnTo>
                    <a:lnTo>
                      <a:pt x="456" y="1907"/>
                    </a:lnTo>
                    <a:lnTo>
                      <a:pt x="442" y="1915"/>
                    </a:lnTo>
                    <a:lnTo>
                      <a:pt x="427" y="1920"/>
                    </a:lnTo>
                    <a:lnTo>
                      <a:pt x="413" y="1926"/>
                    </a:lnTo>
                    <a:lnTo>
                      <a:pt x="400" y="1930"/>
                    </a:lnTo>
                    <a:lnTo>
                      <a:pt x="386" y="1932"/>
                    </a:lnTo>
                    <a:lnTo>
                      <a:pt x="372" y="1935"/>
                    </a:lnTo>
                    <a:lnTo>
                      <a:pt x="359" y="1936"/>
                    </a:lnTo>
                    <a:lnTo>
                      <a:pt x="346" y="1936"/>
                    </a:lnTo>
                    <a:lnTo>
                      <a:pt x="332" y="1936"/>
                    </a:lnTo>
                    <a:lnTo>
                      <a:pt x="307" y="1935"/>
                    </a:lnTo>
                    <a:lnTo>
                      <a:pt x="285" y="1931"/>
                    </a:lnTo>
                    <a:lnTo>
                      <a:pt x="274" y="1927"/>
                    </a:lnTo>
                    <a:lnTo>
                      <a:pt x="262" y="1922"/>
                    </a:lnTo>
                    <a:lnTo>
                      <a:pt x="251" y="1916"/>
                    </a:lnTo>
                    <a:lnTo>
                      <a:pt x="241" y="1908"/>
                    </a:lnTo>
                    <a:lnTo>
                      <a:pt x="231" y="1900"/>
                    </a:lnTo>
                    <a:lnTo>
                      <a:pt x="221" y="1888"/>
                    </a:lnTo>
                    <a:lnTo>
                      <a:pt x="213" y="1877"/>
                    </a:lnTo>
                    <a:lnTo>
                      <a:pt x="204" y="1864"/>
                    </a:lnTo>
                    <a:lnTo>
                      <a:pt x="195" y="1849"/>
                    </a:lnTo>
                    <a:lnTo>
                      <a:pt x="186" y="1834"/>
                    </a:lnTo>
                    <a:lnTo>
                      <a:pt x="179" y="1817"/>
                    </a:lnTo>
                    <a:lnTo>
                      <a:pt x="171" y="1799"/>
                    </a:lnTo>
                    <a:lnTo>
                      <a:pt x="156" y="1761"/>
                    </a:lnTo>
                    <a:lnTo>
                      <a:pt x="144" y="1720"/>
                    </a:lnTo>
                    <a:lnTo>
                      <a:pt x="131" y="1675"/>
                    </a:lnTo>
                    <a:lnTo>
                      <a:pt x="121" y="1628"/>
                    </a:lnTo>
                    <a:lnTo>
                      <a:pt x="111" y="1579"/>
                    </a:lnTo>
                    <a:lnTo>
                      <a:pt x="103" y="1529"/>
                    </a:lnTo>
                    <a:lnTo>
                      <a:pt x="95" y="1478"/>
                    </a:lnTo>
                    <a:lnTo>
                      <a:pt x="88" y="1425"/>
                    </a:lnTo>
                    <a:lnTo>
                      <a:pt x="82" y="1374"/>
                    </a:lnTo>
                    <a:lnTo>
                      <a:pt x="77" y="1323"/>
                    </a:lnTo>
                    <a:lnTo>
                      <a:pt x="72" y="1271"/>
                    </a:lnTo>
                    <a:lnTo>
                      <a:pt x="69" y="1215"/>
                    </a:lnTo>
                    <a:lnTo>
                      <a:pt x="67" y="1155"/>
                    </a:lnTo>
                    <a:lnTo>
                      <a:pt x="64" y="1091"/>
                    </a:lnTo>
                    <a:lnTo>
                      <a:pt x="64" y="1026"/>
                    </a:lnTo>
                    <a:lnTo>
                      <a:pt x="64" y="960"/>
                    </a:lnTo>
                    <a:lnTo>
                      <a:pt x="63" y="891"/>
                    </a:lnTo>
                    <a:lnTo>
                      <a:pt x="63" y="824"/>
                    </a:lnTo>
                    <a:lnTo>
                      <a:pt x="63" y="755"/>
                    </a:lnTo>
                    <a:lnTo>
                      <a:pt x="63" y="689"/>
                    </a:lnTo>
                    <a:lnTo>
                      <a:pt x="62" y="623"/>
                    </a:lnTo>
                    <a:lnTo>
                      <a:pt x="60" y="559"/>
                    </a:lnTo>
                    <a:lnTo>
                      <a:pt x="58" y="499"/>
                    </a:lnTo>
                    <a:lnTo>
                      <a:pt x="54" y="442"/>
                    </a:lnTo>
                    <a:lnTo>
                      <a:pt x="49" y="388"/>
                    </a:lnTo>
                    <a:lnTo>
                      <a:pt x="43" y="340"/>
                    </a:lnTo>
                    <a:lnTo>
                      <a:pt x="39" y="330"/>
                    </a:lnTo>
                    <a:lnTo>
                      <a:pt x="33" y="303"/>
                    </a:lnTo>
                    <a:lnTo>
                      <a:pt x="24" y="265"/>
                    </a:lnTo>
                    <a:lnTo>
                      <a:pt x="14" y="219"/>
                    </a:lnTo>
                    <a:lnTo>
                      <a:pt x="9" y="194"/>
                    </a:lnTo>
                    <a:lnTo>
                      <a:pt x="5" y="170"/>
                    </a:lnTo>
                    <a:lnTo>
                      <a:pt x="3" y="146"/>
                    </a:lnTo>
                    <a:lnTo>
                      <a:pt x="0" y="122"/>
                    </a:lnTo>
                    <a:lnTo>
                      <a:pt x="0" y="101"/>
                    </a:lnTo>
                    <a:lnTo>
                      <a:pt x="0" y="82"/>
                    </a:lnTo>
                    <a:lnTo>
                      <a:pt x="2" y="74"/>
                    </a:lnTo>
                    <a:lnTo>
                      <a:pt x="3" y="66"/>
                    </a:lnTo>
                    <a:lnTo>
                      <a:pt x="5" y="59"/>
                    </a:lnTo>
                    <a:lnTo>
                      <a:pt x="8" y="53"/>
                    </a:lnTo>
                    <a:lnTo>
                      <a:pt x="10" y="48"/>
                    </a:lnTo>
                    <a:lnTo>
                      <a:pt x="15" y="41"/>
                    </a:lnTo>
                    <a:lnTo>
                      <a:pt x="20" y="36"/>
                    </a:lnTo>
                    <a:lnTo>
                      <a:pt x="27" y="31"/>
                    </a:lnTo>
                    <a:lnTo>
                      <a:pt x="34" y="26"/>
                    </a:lnTo>
                    <a:lnTo>
                      <a:pt x="43" y="21"/>
                    </a:lnTo>
                    <a:lnTo>
                      <a:pt x="52" y="16"/>
                    </a:lnTo>
                    <a:lnTo>
                      <a:pt x="62" y="13"/>
                    </a:lnTo>
                    <a:lnTo>
                      <a:pt x="72" y="9"/>
                    </a:lnTo>
                    <a:lnTo>
                      <a:pt x="84" y="6"/>
                    </a:lnTo>
                    <a:lnTo>
                      <a:pt x="95" y="4"/>
                    </a:lnTo>
                    <a:lnTo>
                      <a:pt x="108" y="1"/>
                    </a:lnTo>
                    <a:lnTo>
                      <a:pt x="121" y="0"/>
                    </a:lnTo>
                    <a:lnTo>
                      <a:pt x="134" y="0"/>
                    </a:lnTo>
                    <a:lnTo>
                      <a:pt x="148" y="0"/>
                    </a:lnTo>
                    <a:lnTo>
                      <a:pt x="163" y="1"/>
                    </a:lnTo>
                    <a:lnTo>
                      <a:pt x="176" y="4"/>
                    </a:lnTo>
                    <a:lnTo>
                      <a:pt x="191" y="6"/>
                    </a:lnTo>
                    <a:lnTo>
                      <a:pt x="205" y="11"/>
                    </a:lnTo>
                    <a:lnTo>
                      <a:pt x="220" y="16"/>
                    </a:lnTo>
                    <a:lnTo>
                      <a:pt x="234" y="24"/>
                    </a:lnTo>
                    <a:lnTo>
                      <a:pt x="249" y="31"/>
                    </a:lnTo>
                    <a:lnTo>
                      <a:pt x="262" y="40"/>
                    </a:lnTo>
                    <a:lnTo>
                      <a:pt x="276" y="51"/>
                    </a:lnTo>
                    <a:lnTo>
                      <a:pt x="290" y="62"/>
                    </a:lnTo>
                    <a:lnTo>
                      <a:pt x="302" y="76"/>
                    </a:lnTo>
                    <a:lnTo>
                      <a:pt x="315" y="91"/>
                    </a:lnTo>
                    <a:lnTo>
                      <a:pt x="327" y="107"/>
                    </a:lnTo>
                    <a:lnTo>
                      <a:pt x="339" y="126"/>
                    </a:lnTo>
                    <a:lnTo>
                      <a:pt x="350" y="146"/>
                    </a:lnTo>
                    <a:lnTo>
                      <a:pt x="360" y="167"/>
                    </a:lnTo>
                    <a:lnTo>
                      <a:pt x="369" y="191"/>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91" name="Freeform 134">
                <a:extLst>
                  <a:ext uri="{FF2B5EF4-FFF2-40B4-BE49-F238E27FC236}">
                    <a16:creationId xmlns:a16="http://schemas.microsoft.com/office/drawing/2014/main" xmlns="" id="{4AA5138F-83A4-7320-D840-99591A8D5B42}"/>
                  </a:ext>
                </a:extLst>
              </p:cNvPr>
              <p:cNvSpPr>
                <a:spLocks/>
              </p:cNvSpPr>
              <p:nvPr/>
            </p:nvSpPr>
            <p:spPr bwMode="auto">
              <a:xfrm>
                <a:off x="3017" y="818"/>
                <a:ext cx="130" cy="387"/>
              </a:xfrm>
              <a:custGeom>
                <a:avLst/>
                <a:gdLst>
                  <a:gd name="T0" fmla="*/ 0 w 649"/>
                  <a:gd name="T1" fmla="*/ 0 h 1936"/>
                  <a:gd name="T2" fmla="*/ 0 w 649"/>
                  <a:gd name="T3" fmla="*/ 0 h 1936"/>
                  <a:gd name="T4" fmla="*/ 0 w 649"/>
                  <a:gd name="T5" fmla="*/ 0 h 1936"/>
                  <a:gd name="T6" fmla="*/ 0 w 649"/>
                  <a:gd name="T7" fmla="*/ 0 h 1936"/>
                  <a:gd name="T8" fmla="*/ 0 w 649"/>
                  <a:gd name="T9" fmla="*/ 0 h 1936"/>
                  <a:gd name="T10" fmla="*/ 0 w 649"/>
                  <a:gd name="T11" fmla="*/ 0 h 1936"/>
                  <a:gd name="T12" fmla="*/ 0 w 649"/>
                  <a:gd name="T13" fmla="*/ 0 h 1936"/>
                  <a:gd name="T14" fmla="*/ 0 w 649"/>
                  <a:gd name="T15" fmla="*/ 0 h 1936"/>
                  <a:gd name="T16" fmla="*/ 0 w 649"/>
                  <a:gd name="T17" fmla="*/ 0 h 1936"/>
                  <a:gd name="T18" fmla="*/ 0 w 649"/>
                  <a:gd name="T19" fmla="*/ 0 h 1936"/>
                  <a:gd name="T20" fmla="*/ 0 w 649"/>
                  <a:gd name="T21" fmla="*/ 0 h 1936"/>
                  <a:gd name="T22" fmla="*/ 0 w 649"/>
                  <a:gd name="T23" fmla="*/ 0 h 1936"/>
                  <a:gd name="T24" fmla="*/ 0 w 649"/>
                  <a:gd name="T25" fmla="*/ 0 h 1936"/>
                  <a:gd name="T26" fmla="*/ 0 w 649"/>
                  <a:gd name="T27" fmla="*/ 0 h 1936"/>
                  <a:gd name="T28" fmla="*/ 0 w 649"/>
                  <a:gd name="T29" fmla="*/ 0 h 1936"/>
                  <a:gd name="T30" fmla="*/ 0 w 649"/>
                  <a:gd name="T31" fmla="*/ 0 h 1936"/>
                  <a:gd name="T32" fmla="*/ 0 w 649"/>
                  <a:gd name="T33" fmla="*/ 0 h 1936"/>
                  <a:gd name="T34" fmla="*/ 0 w 649"/>
                  <a:gd name="T35" fmla="*/ 0 h 1936"/>
                  <a:gd name="T36" fmla="*/ 0 w 649"/>
                  <a:gd name="T37" fmla="*/ 0 h 1936"/>
                  <a:gd name="T38" fmla="*/ 0 w 649"/>
                  <a:gd name="T39" fmla="*/ 0 h 1936"/>
                  <a:gd name="T40" fmla="*/ 0 w 649"/>
                  <a:gd name="T41" fmla="*/ 0 h 1936"/>
                  <a:gd name="T42" fmla="*/ 0 w 649"/>
                  <a:gd name="T43" fmla="*/ 0 h 1936"/>
                  <a:gd name="T44" fmla="*/ 0 w 649"/>
                  <a:gd name="T45" fmla="*/ 0 h 1936"/>
                  <a:gd name="T46" fmla="*/ 0 w 649"/>
                  <a:gd name="T47" fmla="*/ 0 h 1936"/>
                  <a:gd name="T48" fmla="*/ 0 w 649"/>
                  <a:gd name="T49" fmla="*/ 0 h 1936"/>
                  <a:gd name="T50" fmla="*/ 0 w 649"/>
                  <a:gd name="T51" fmla="*/ 0 h 1936"/>
                  <a:gd name="T52" fmla="*/ 0 w 649"/>
                  <a:gd name="T53" fmla="*/ 0 h 1936"/>
                  <a:gd name="T54" fmla="*/ 0 w 649"/>
                  <a:gd name="T55" fmla="*/ 0 h 1936"/>
                  <a:gd name="T56" fmla="*/ 0 w 649"/>
                  <a:gd name="T57" fmla="*/ 0 h 1936"/>
                  <a:gd name="T58" fmla="*/ 0 w 649"/>
                  <a:gd name="T59" fmla="*/ 0 h 1936"/>
                  <a:gd name="T60" fmla="*/ 0 w 649"/>
                  <a:gd name="T61" fmla="*/ 0 h 1936"/>
                  <a:gd name="T62" fmla="*/ 0 w 649"/>
                  <a:gd name="T63" fmla="*/ 0 h 1936"/>
                  <a:gd name="T64" fmla="*/ 0 w 649"/>
                  <a:gd name="T65" fmla="*/ 0 h 1936"/>
                  <a:gd name="T66" fmla="*/ 0 w 649"/>
                  <a:gd name="T67" fmla="*/ 0 h 1936"/>
                  <a:gd name="T68" fmla="*/ 0 w 649"/>
                  <a:gd name="T69" fmla="*/ 0 h 1936"/>
                  <a:gd name="T70" fmla="*/ 0 w 649"/>
                  <a:gd name="T71" fmla="*/ 0 h 1936"/>
                  <a:gd name="T72" fmla="*/ 0 w 649"/>
                  <a:gd name="T73" fmla="*/ 0 h 1936"/>
                  <a:gd name="T74" fmla="*/ 0 w 649"/>
                  <a:gd name="T75" fmla="*/ 0 h 1936"/>
                  <a:gd name="T76" fmla="*/ 0 w 649"/>
                  <a:gd name="T77" fmla="*/ 0 h 1936"/>
                  <a:gd name="T78" fmla="*/ 0 w 649"/>
                  <a:gd name="T79" fmla="*/ 0 h 1936"/>
                  <a:gd name="T80" fmla="*/ 0 w 649"/>
                  <a:gd name="T81" fmla="*/ 0 h 1936"/>
                  <a:gd name="T82" fmla="*/ 0 w 649"/>
                  <a:gd name="T83" fmla="*/ 0 h 1936"/>
                  <a:gd name="T84" fmla="*/ 0 w 649"/>
                  <a:gd name="T85" fmla="*/ 0 h 1936"/>
                  <a:gd name="T86" fmla="*/ 0 w 649"/>
                  <a:gd name="T87" fmla="*/ 0 h 1936"/>
                  <a:gd name="T88" fmla="*/ 0 w 649"/>
                  <a:gd name="T89" fmla="*/ 0 h 19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9"/>
                  <a:gd name="T136" fmla="*/ 0 h 1936"/>
                  <a:gd name="T137" fmla="*/ 649 w 649"/>
                  <a:gd name="T138" fmla="*/ 1936 h 19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9" h="1936">
                    <a:moveTo>
                      <a:pt x="369" y="191"/>
                    </a:moveTo>
                    <a:lnTo>
                      <a:pt x="386" y="237"/>
                    </a:lnTo>
                    <a:lnTo>
                      <a:pt x="406" y="291"/>
                    </a:lnTo>
                    <a:lnTo>
                      <a:pt x="428" y="352"/>
                    </a:lnTo>
                    <a:lnTo>
                      <a:pt x="452" y="419"/>
                    </a:lnTo>
                    <a:lnTo>
                      <a:pt x="477" y="493"/>
                    </a:lnTo>
                    <a:lnTo>
                      <a:pt x="502" y="570"/>
                    </a:lnTo>
                    <a:lnTo>
                      <a:pt x="527" y="653"/>
                    </a:lnTo>
                    <a:lnTo>
                      <a:pt x="551" y="739"/>
                    </a:lnTo>
                    <a:lnTo>
                      <a:pt x="574" y="828"/>
                    </a:lnTo>
                    <a:lnTo>
                      <a:pt x="594" y="919"/>
                    </a:lnTo>
                    <a:lnTo>
                      <a:pt x="604" y="964"/>
                    </a:lnTo>
                    <a:lnTo>
                      <a:pt x="613" y="1010"/>
                    </a:lnTo>
                    <a:lnTo>
                      <a:pt x="622" y="1056"/>
                    </a:lnTo>
                    <a:lnTo>
                      <a:pt x="628" y="1102"/>
                    </a:lnTo>
                    <a:lnTo>
                      <a:pt x="634" y="1148"/>
                    </a:lnTo>
                    <a:lnTo>
                      <a:pt x="639" y="1195"/>
                    </a:lnTo>
                    <a:lnTo>
                      <a:pt x="644" y="1239"/>
                    </a:lnTo>
                    <a:lnTo>
                      <a:pt x="647" y="1286"/>
                    </a:lnTo>
                    <a:lnTo>
                      <a:pt x="648" y="1331"/>
                    </a:lnTo>
                    <a:lnTo>
                      <a:pt x="649" y="1374"/>
                    </a:lnTo>
                    <a:lnTo>
                      <a:pt x="648" y="1418"/>
                    </a:lnTo>
                    <a:lnTo>
                      <a:pt x="646" y="1462"/>
                    </a:lnTo>
                    <a:lnTo>
                      <a:pt x="642" y="1503"/>
                    </a:lnTo>
                    <a:lnTo>
                      <a:pt x="637" y="1543"/>
                    </a:lnTo>
                    <a:lnTo>
                      <a:pt x="631" y="1579"/>
                    </a:lnTo>
                    <a:lnTo>
                      <a:pt x="624" y="1614"/>
                    </a:lnTo>
                    <a:lnTo>
                      <a:pt x="617" y="1646"/>
                    </a:lnTo>
                    <a:lnTo>
                      <a:pt x="609" y="1678"/>
                    </a:lnTo>
                    <a:lnTo>
                      <a:pt x="601" y="1705"/>
                    </a:lnTo>
                    <a:lnTo>
                      <a:pt x="591" y="1732"/>
                    </a:lnTo>
                    <a:lnTo>
                      <a:pt x="581" y="1756"/>
                    </a:lnTo>
                    <a:lnTo>
                      <a:pt x="571" y="1779"/>
                    </a:lnTo>
                    <a:lnTo>
                      <a:pt x="558" y="1800"/>
                    </a:lnTo>
                    <a:lnTo>
                      <a:pt x="547" y="1819"/>
                    </a:lnTo>
                    <a:lnTo>
                      <a:pt x="534" y="1836"/>
                    </a:lnTo>
                    <a:lnTo>
                      <a:pt x="522" y="1851"/>
                    </a:lnTo>
                    <a:lnTo>
                      <a:pt x="510" y="1865"/>
                    </a:lnTo>
                    <a:lnTo>
                      <a:pt x="496" y="1877"/>
                    </a:lnTo>
                    <a:lnTo>
                      <a:pt x="483" y="1888"/>
                    </a:lnTo>
                    <a:lnTo>
                      <a:pt x="470" y="1898"/>
                    </a:lnTo>
                    <a:lnTo>
                      <a:pt x="456" y="1907"/>
                    </a:lnTo>
                    <a:lnTo>
                      <a:pt x="442" y="1915"/>
                    </a:lnTo>
                    <a:lnTo>
                      <a:pt x="427" y="1920"/>
                    </a:lnTo>
                    <a:lnTo>
                      <a:pt x="413" y="1926"/>
                    </a:lnTo>
                    <a:lnTo>
                      <a:pt x="400" y="1930"/>
                    </a:lnTo>
                    <a:lnTo>
                      <a:pt x="386" y="1932"/>
                    </a:lnTo>
                    <a:lnTo>
                      <a:pt x="372" y="1935"/>
                    </a:lnTo>
                    <a:lnTo>
                      <a:pt x="359" y="1936"/>
                    </a:lnTo>
                    <a:lnTo>
                      <a:pt x="346" y="1936"/>
                    </a:lnTo>
                    <a:lnTo>
                      <a:pt x="332" y="1936"/>
                    </a:lnTo>
                    <a:lnTo>
                      <a:pt x="307" y="1935"/>
                    </a:lnTo>
                    <a:lnTo>
                      <a:pt x="285" y="1931"/>
                    </a:lnTo>
                    <a:lnTo>
                      <a:pt x="274" y="1927"/>
                    </a:lnTo>
                    <a:lnTo>
                      <a:pt x="262" y="1922"/>
                    </a:lnTo>
                    <a:lnTo>
                      <a:pt x="251" y="1916"/>
                    </a:lnTo>
                    <a:lnTo>
                      <a:pt x="241" y="1908"/>
                    </a:lnTo>
                    <a:lnTo>
                      <a:pt x="231" y="1900"/>
                    </a:lnTo>
                    <a:lnTo>
                      <a:pt x="221" y="1888"/>
                    </a:lnTo>
                    <a:lnTo>
                      <a:pt x="213" y="1877"/>
                    </a:lnTo>
                    <a:lnTo>
                      <a:pt x="204" y="1864"/>
                    </a:lnTo>
                    <a:lnTo>
                      <a:pt x="195" y="1849"/>
                    </a:lnTo>
                    <a:lnTo>
                      <a:pt x="186" y="1834"/>
                    </a:lnTo>
                    <a:lnTo>
                      <a:pt x="179" y="1817"/>
                    </a:lnTo>
                    <a:lnTo>
                      <a:pt x="171" y="1799"/>
                    </a:lnTo>
                    <a:lnTo>
                      <a:pt x="156" y="1761"/>
                    </a:lnTo>
                    <a:lnTo>
                      <a:pt x="144" y="1720"/>
                    </a:lnTo>
                    <a:lnTo>
                      <a:pt x="131" y="1675"/>
                    </a:lnTo>
                    <a:lnTo>
                      <a:pt x="121" y="1628"/>
                    </a:lnTo>
                    <a:lnTo>
                      <a:pt x="111" y="1579"/>
                    </a:lnTo>
                    <a:lnTo>
                      <a:pt x="103" y="1529"/>
                    </a:lnTo>
                    <a:lnTo>
                      <a:pt x="95" y="1478"/>
                    </a:lnTo>
                    <a:lnTo>
                      <a:pt x="88" y="1425"/>
                    </a:lnTo>
                    <a:lnTo>
                      <a:pt x="82" y="1374"/>
                    </a:lnTo>
                    <a:lnTo>
                      <a:pt x="77" y="1323"/>
                    </a:lnTo>
                    <a:lnTo>
                      <a:pt x="72" y="1271"/>
                    </a:lnTo>
                    <a:lnTo>
                      <a:pt x="69" y="1215"/>
                    </a:lnTo>
                    <a:lnTo>
                      <a:pt x="67" y="1155"/>
                    </a:lnTo>
                    <a:lnTo>
                      <a:pt x="64" y="1091"/>
                    </a:lnTo>
                    <a:lnTo>
                      <a:pt x="64" y="1026"/>
                    </a:lnTo>
                    <a:lnTo>
                      <a:pt x="64" y="960"/>
                    </a:lnTo>
                    <a:lnTo>
                      <a:pt x="63" y="891"/>
                    </a:lnTo>
                    <a:lnTo>
                      <a:pt x="63" y="824"/>
                    </a:lnTo>
                    <a:lnTo>
                      <a:pt x="63" y="755"/>
                    </a:lnTo>
                    <a:lnTo>
                      <a:pt x="63" y="689"/>
                    </a:lnTo>
                    <a:lnTo>
                      <a:pt x="62" y="623"/>
                    </a:lnTo>
                    <a:lnTo>
                      <a:pt x="60" y="559"/>
                    </a:lnTo>
                    <a:lnTo>
                      <a:pt x="58" y="499"/>
                    </a:lnTo>
                    <a:lnTo>
                      <a:pt x="54" y="442"/>
                    </a:lnTo>
                    <a:lnTo>
                      <a:pt x="49" y="388"/>
                    </a:lnTo>
                    <a:lnTo>
                      <a:pt x="43" y="340"/>
                    </a:lnTo>
                    <a:lnTo>
                      <a:pt x="39" y="330"/>
                    </a:lnTo>
                    <a:lnTo>
                      <a:pt x="33" y="303"/>
                    </a:lnTo>
                    <a:lnTo>
                      <a:pt x="24" y="265"/>
                    </a:lnTo>
                    <a:lnTo>
                      <a:pt x="14" y="219"/>
                    </a:lnTo>
                    <a:lnTo>
                      <a:pt x="9" y="194"/>
                    </a:lnTo>
                    <a:lnTo>
                      <a:pt x="5" y="170"/>
                    </a:lnTo>
                    <a:lnTo>
                      <a:pt x="3" y="146"/>
                    </a:lnTo>
                    <a:lnTo>
                      <a:pt x="0" y="122"/>
                    </a:lnTo>
                    <a:lnTo>
                      <a:pt x="0" y="101"/>
                    </a:lnTo>
                    <a:lnTo>
                      <a:pt x="0" y="82"/>
                    </a:lnTo>
                    <a:lnTo>
                      <a:pt x="2" y="74"/>
                    </a:lnTo>
                    <a:lnTo>
                      <a:pt x="3" y="66"/>
                    </a:lnTo>
                    <a:lnTo>
                      <a:pt x="5" y="59"/>
                    </a:lnTo>
                    <a:lnTo>
                      <a:pt x="8" y="53"/>
                    </a:lnTo>
                    <a:lnTo>
                      <a:pt x="10" y="48"/>
                    </a:lnTo>
                    <a:lnTo>
                      <a:pt x="15" y="41"/>
                    </a:lnTo>
                    <a:lnTo>
                      <a:pt x="20" y="36"/>
                    </a:lnTo>
                    <a:lnTo>
                      <a:pt x="27" y="31"/>
                    </a:lnTo>
                    <a:lnTo>
                      <a:pt x="34" y="26"/>
                    </a:lnTo>
                    <a:lnTo>
                      <a:pt x="43" y="21"/>
                    </a:lnTo>
                    <a:lnTo>
                      <a:pt x="52" y="16"/>
                    </a:lnTo>
                    <a:lnTo>
                      <a:pt x="62" y="13"/>
                    </a:lnTo>
                    <a:lnTo>
                      <a:pt x="72" y="9"/>
                    </a:lnTo>
                    <a:lnTo>
                      <a:pt x="84" y="6"/>
                    </a:lnTo>
                    <a:lnTo>
                      <a:pt x="95" y="4"/>
                    </a:lnTo>
                    <a:lnTo>
                      <a:pt x="108" y="1"/>
                    </a:lnTo>
                    <a:lnTo>
                      <a:pt x="121" y="0"/>
                    </a:lnTo>
                    <a:lnTo>
                      <a:pt x="134" y="0"/>
                    </a:lnTo>
                    <a:lnTo>
                      <a:pt x="148" y="0"/>
                    </a:lnTo>
                    <a:lnTo>
                      <a:pt x="163" y="1"/>
                    </a:lnTo>
                    <a:lnTo>
                      <a:pt x="176" y="4"/>
                    </a:lnTo>
                    <a:lnTo>
                      <a:pt x="191" y="6"/>
                    </a:lnTo>
                    <a:lnTo>
                      <a:pt x="205" y="11"/>
                    </a:lnTo>
                    <a:lnTo>
                      <a:pt x="220" y="16"/>
                    </a:lnTo>
                    <a:lnTo>
                      <a:pt x="234" y="24"/>
                    </a:lnTo>
                    <a:lnTo>
                      <a:pt x="249" y="31"/>
                    </a:lnTo>
                    <a:lnTo>
                      <a:pt x="262" y="40"/>
                    </a:lnTo>
                    <a:lnTo>
                      <a:pt x="276" y="51"/>
                    </a:lnTo>
                    <a:lnTo>
                      <a:pt x="290" y="62"/>
                    </a:lnTo>
                    <a:lnTo>
                      <a:pt x="302" y="76"/>
                    </a:lnTo>
                    <a:lnTo>
                      <a:pt x="315" y="91"/>
                    </a:lnTo>
                    <a:lnTo>
                      <a:pt x="327" y="107"/>
                    </a:lnTo>
                    <a:lnTo>
                      <a:pt x="339" y="126"/>
                    </a:lnTo>
                    <a:lnTo>
                      <a:pt x="350" y="146"/>
                    </a:lnTo>
                    <a:lnTo>
                      <a:pt x="360" y="167"/>
                    </a:lnTo>
                    <a:lnTo>
                      <a:pt x="369" y="191"/>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92" name="Freeform 135">
                <a:extLst>
                  <a:ext uri="{FF2B5EF4-FFF2-40B4-BE49-F238E27FC236}">
                    <a16:creationId xmlns:a16="http://schemas.microsoft.com/office/drawing/2014/main" xmlns="" id="{8C98A3A0-B53E-D683-9D99-93CC09B58E87}"/>
                  </a:ext>
                </a:extLst>
              </p:cNvPr>
              <p:cNvSpPr>
                <a:spLocks/>
              </p:cNvSpPr>
              <p:nvPr/>
            </p:nvSpPr>
            <p:spPr bwMode="auto">
              <a:xfrm>
                <a:off x="3029" y="829"/>
                <a:ext cx="50" cy="109"/>
              </a:xfrm>
              <a:custGeom>
                <a:avLst/>
                <a:gdLst>
                  <a:gd name="T0" fmla="*/ 0 w 247"/>
                  <a:gd name="T1" fmla="*/ 0 h 549"/>
                  <a:gd name="T2" fmla="*/ 0 w 247"/>
                  <a:gd name="T3" fmla="*/ 0 h 549"/>
                  <a:gd name="T4" fmla="*/ 0 w 247"/>
                  <a:gd name="T5" fmla="*/ 0 h 549"/>
                  <a:gd name="T6" fmla="*/ 0 w 247"/>
                  <a:gd name="T7" fmla="*/ 0 h 549"/>
                  <a:gd name="T8" fmla="*/ 0 w 247"/>
                  <a:gd name="T9" fmla="*/ 0 h 549"/>
                  <a:gd name="T10" fmla="*/ 0 w 247"/>
                  <a:gd name="T11" fmla="*/ 0 h 549"/>
                  <a:gd name="T12" fmla="*/ 0 w 247"/>
                  <a:gd name="T13" fmla="*/ 0 h 549"/>
                  <a:gd name="T14" fmla="*/ 0 w 247"/>
                  <a:gd name="T15" fmla="*/ 0 h 549"/>
                  <a:gd name="T16" fmla="*/ 0 w 247"/>
                  <a:gd name="T17" fmla="*/ 0 h 549"/>
                  <a:gd name="T18" fmla="*/ 0 w 247"/>
                  <a:gd name="T19" fmla="*/ 0 h 549"/>
                  <a:gd name="T20" fmla="*/ 0 w 247"/>
                  <a:gd name="T21" fmla="*/ 0 h 549"/>
                  <a:gd name="T22" fmla="*/ 0 w 247"/>
                  <a:gd name="T23" fmla="*/ 0 h 549"/>
                  <a:gd name="T24" fmla="*/ 0 w 247"/>
                  <a:gd name="T25" fmla="*/ 0 h 549"/>
                  <a:gd name="T26" fmla="*/ 0 w 247"/>
                  <a:gd name="T27" fmla="*/ 0 h 549"/>
                  <a:gd name="T28" fmla="*/ 0 w 247"/>
                  <a:gd name="T29" fmla="*/ 0 h 549"/>
                  <a:gd name="T30" fmla="*/ 0 w 247"/>
                  <a:gd name="T31" fmla="*/ 0 h 549"/>
                  <a:gd name="T32" fmla="*/ 0 w 247"/>
                  <a:gd name="T33" fmla="*/ 0 h 549"/>
                  <a:gd name="T34" fmla="*/ 0 w 247"/>
                  <a:gd name="T35" fmla="*/ 0 h 549"/>
                  <a:gd name="T36" fmla="*/ 0 w 247"/>
                  <a:gd name="T37" fmla="*/ 0 h 549"/>
                  <a:gd name="T38" fmla="*/ 0 w 247"/>
                  <a:gd name="T39" fmla="*/ 0 h 549"/>
                  <a:gd name="T40" fmla="*/ 0 w 247"/>
                  <a:gd name="T41" fmla="*/ 0 h 549"/>
                  <a:gd name="T42" fmla="*/ 0 w 247"/>
                  <a:gd name="T43" fmla="*/ 0 h 549"/>
                  <a:gd name="T44" fmla="*/ 0 w 247"/>
                  <a:gd name="T45" fmla="*/ 0 h 549"/>
                  <a:gd name="T46" fmla="*/ 0 w 247"/>
                  <a:gd name="T47" fmla="*/ 0 h 549"/>
                  <a:gd name="T48" fmla="*/ 0 w 247"/>
                  <a:gd name="T49" fmla="*/ 0 h 549"/>
                  <a:gd name="T50" fmla="*/ 0 w 247"/>
                  <a:gd name="T51" fmla="*/ 0 h 549"/>
                  <a:gd name="T52" fmla="*/ 0 w 247"/>
                  <a:gd name="T53" fmla="*/ 0 h 549"/>
                  <a:gd name="T54" fmla="*/ 0 w 247"/>
                  <a:gd name="T55" fmla="*/ 0 h 549"/>
                  <a:gd name="T56" fmla="*/ 0 w 247"/>
                  <a:gd name="T57" fmla="*/ 0 h 549"/>
                  <a:gd name="T58" fmla="*/ 0 w 247"/>
                  <a:gd name="T59" fmla="*/ 0 h 549"/>
                  <a:gd name="T60" fmla="*/ 0 w 247"/>
                  <a:gd name="T61" fmla="*/ 0 h 549"/>
                  <a:gd name="T62" fmla="*/ 0 w 247"/>
                  <a:gd name="T63" fmla="*/ 0 h 549"/>
                  <a:gd name="T64" fmla="*/ 0 w 247"/>
                  <a:gd name="T65" fmla="*/ 0 h 549"/>
                  <a:gd name="T66" fmla="*/ 0 w 247"/>
                  <a:gd name="T67" fmla="*/ 0 h 549"/>
                  <a:gd name="T68" fmla="*/ 0 w 247"/>
                  <a:gd name="T69" fmla="*/ 0 h 549"/>
                  <a:gd name="T70" fmla="*/ 0 w 247"/>
                  <a:gd name="T71" fmla="*/ 0 h 549"/>
                  <a:gd name="T72" fmla="*/ 0 w 247"/>
                  <a:gd name="T73" fmla="*/ 0 h 549"/>
                  <a:gd name="T74" fmla="*/ 0 w 247"/>
                  <a:gd name="T75" fmla="*/ 0 h 549"/>
                  <a:gd name="T76" fmla="*/ 0 w 247"/>
                  <a:gd name="T77" fmla="*/ 0 h 549"/>
                  <a:gd name="T78" fmla="*/ 0 w 247"/>
                  <a:gd name="T79" fmla="*/ 0 h 549"/>
                  <a:gd name="T80" fmla="*/ 0 w 247"/>
                  <a:gd name="T81" fmla="*/ 0 h 549"/>
                  <a:gd name="T82" fmla="*/ 0 w 247"/>
                  <a:gd name="T83" fmla="*/ 0 h 549"/>
                  <a:gd name="T84" fmla="*/ 0 w 247"/>
                  <a:gd name="T85" fmla="*/ 0 h 549"/>
                  <a:gd name="T86" fmla="*/ 0 w 247"/>
                  <a:gd name="T87" fmla="*/ 0 h 549"/>
                  <a:gd name="T88" fmla="*/ 0 w 247"/>
                  <a:gd name="T89" fmla="*/ 0 h 549"/>
                  <a:gd name="T90" fmla="*/ 0 w 247"/>
                  <a:gd name="T91" fmla="*/ 0 h 549"/>
                  <a:gd name="T92" fmla="*/ 0 w 247"/>
                  <a:gd name="T93" fmla="*/ 0 h 549"/>
                  <a:gd name="T94" fmla="*/ 0 w 247"/>
                  <a:gd name="T95" fmla="*/ 0 h 549"/>
                  <a:gd name="T96" fmla="*/ 0 w 247"/>
                  <a:gd name="T97" fmla="*/ 0 h 549"/>
                  <a:gd name="T98" fmla="*/ 0 w 247"/>
                  <a:gd name="T99" fmla="*/ 0 h 549"/>
                  <a:gd name="T100" fmla="*/ 0 w 247"/>
                  <a:gd name="T101" fmla="*/ 0 h 549"/>
                  <a:gd name="T102" fmla="*/ 0 w 247"/>
                  <a:gd name="T103" fmla="*/ 0 h 549"/>
                  <a:gd name="T104" fmla="*/ 0 w 247"/>
                  <a:gd name="T105" fmla="*/ 0 h 549"/>
                  <a:gd name="T106" fmla="*/ 0 w 247"/>
                  <a:gd name="T107" fmla="*/ 0 h 549"/>
                  <a:gd name="T108" fmla="*/ 0 w 247"/>
                  <a:gd name="T109" fmla="*/ 0 h 549"/>
                  <a:gd name="T110" fmla="*/ 0 w 247"/>
                  <a:gd name="T111" fmla="*/ 0 h 549"/>
                  <a:gd name="T112" fmla="*/ 0 w 247"/>
                  <a:gd name="T113" fmla="*/ 0 h 549"/>
                  <a:gd name="T114" fmla="*/ 0 w 247"/>
                  <a:gd name="T115" fmla="*/ 0 h 549"/>
                  <a:gd name="T116" fmla="*/ 0 w 247"/>
                  <a:gd name="T117" fmla="*/ 0 h 549"/>
                  <a:gd name="T118" fmla="*/ 0 w 247"/>
                  <a:gd name="T119" fmla="*/ 0 h 549"/>
                  <a:gd name="T120" fmla="*/ 0 w 247"/>
                  <a:gd name="T121" fmla="*/ 0 h 549"/>
                  <a:gd name="T122" fmla="*/ 0 w 247"/>
                  <a:gd name="T123" fmla="*/ 0 h 549"/>
                  <a:gd name="T124" fmla="*/ 0 w 247"/>
                  <a:gd name="T125" fmla="*/ 0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
                  <a:gd name="T190" fmla="*/ 0 h 549"/>
                  <a:gd name="T191" fmla="*/ 247 w 247"/>
                  <a:gd name="T192" fmla="*/ 549 h 5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 h="549">
                    <a:moveTo>
                      <a:pt x="198" y="34"/>
                    </a:moveTo>
                    <a:lnTo>
                      <a:pt x="200" y="62"/>
                    </a:lnTo>
                    <a:lnTo>
                      <a:pt x="202" y="97"/>
                    </a:lnTo>
                    <a:lnTo>
                      <a:pt x="203" y="141"/>
                    </a:lnTo>
                    <a:lnTo>
                      <a:pt x="204" y="190"/>
                    </a:lnTo>
                    <a:lnTo>
                      <a:pt x="207" y="244"/>
                    </a:lnTo>
                    <a:lnTo>
                      <a:pt x="212" y="302"/>
                    </a:lnTo>
                    <a:lnTo>
                      <a:pt x="215" y="330"/>
                    </a:lnTo>
                    <a:lnTo>
                      <a:pt x="220" y="360"/>
                    </a:lnTo>
                    <a:lnTo>
                      <a:pt x="225" y="390"/>
                    </a:lnTo>
                    <a:lnTo>
                      <a:pt x="233" y="420"/>
                    </a:lnTo>
                    <a:lnTo>
                      <a:pt x="239" y="448"/>
                    </a:lnTo>
                    <a:lnTo>
                      <a:pt x="243" y="471"/>
                    </a:lnTo>
                    <a:lnTo>
                      <a:pt x="245" y="493"/>
                    </a:lnTo>
                    <a:lnTo>
                      <a:pt x="247" y="510"/>
                    </a:lnTo>
                    <a:lnTo>
                      <a:pt x="245" y="525"/>
                    </a:lnTo>
                    <a:lnTo>
                      <a:pt x="244" y="536"/>
                    </a:lnTo>
                    <a:lnTo>
                      <a:pt x="242" y="544"/>
                    </a:lnTo>
                    <a:lnTo>
                      <a:pt x="238" y="547"/>
                    </a:lnTo>
                    <a:lnTo>
                      <a:pt x="235" y="549"/>
                    </a:lnTo>
                    <a:lnTo>
                      <a:pt x="234" y="547"/>
                    </a:lnTo>
                    <a:lnTo>
                      <a:pt x="232" y="546"/>
                    </a:lnTo>
                    <a:lnTo>
                      <a:pt x="229" y="544"/>
                    </a:lnTo>
                    <a:lnTo>
                      <a:pt x="224" y="536"/>
                    </a:lnTo>
                    <a:lnTo>
                      <a:pt x="219" y="525"/>
                    </a:lnTo>
                    <a:lnTo>
                      <a:pt x="214" y="509"/>
                    </a:lnTo>
                    <a:lnTo>
                      <a:pt x="210" y="489"/>
                    </a:lnTo>
                    <a:lnTo>
                      <a:pt x="205" y="464"/>
                    </a:lnTo>
                    <a:lnTo>
                      <a:pt x="203" y="435"/>
                    </a:lnTo>
                    <a:lnTo>
                      <a:pt x="199" y="404"/>
                    </a:lnTo>
                    <a:lnTo>
                      <a:pt x="193" y="371"/>
                    </a:lnTo>
                    <a:lnTo>
                      <a:pt x="187" y="338"/>
                    </a:lnTo>
                    <a:lnTo>
                      <a:pt x="177" y="305"/>
                    </a:lnTo>
                    <a:lnTo>
                      <a:pt x="167" y="272"/>
                    </a:lnTo>
                    <a:lnTo>
                      <a:pt x="156" y="239"/>
                    </a:lnTo>
                    <a:lnTo>
                      <a:pt x="143" y="207"/>
                    </a:lnTo>
                    <a:lnTo>
                      <a:pt x="129" y="175"/>
                    </a:lnTo>
                    <a:lnTo>
                      <a:pt x="114" y="147"/>
                    </a:lnTo>
                    <a:lnTo>
                      <a:pt x="99" y="118"/>
                    </a:lnTo>
                    <a:lnTo>
                      <a:pt x="83" y="93"/>
                    </a:lnTo>
                    <a:lnTo>
                      <a:pt x="67" y="69"/>
                    </a:lnTo>
                    <a:lnTo>
                      <a:pt x="51" y="49"/>
                    </a:lnTo>
                    <a:lnTo>
                      <a:pt x="33" y="32"/>
                    </a:lnTo>
                    <a:lnTo>
                      <a:pt x="26" y="26"/>
                    </a:lnTo>
                    <a:lnTo>
                      <a:pt x="17" y="19"/>
                    </a:lnTo>
                    <a:lnTo>
                      <a:pt x="8" y="13"/>
                    </a:lnTo>
                    <a:lnTo>
                      <a:pt x="0" y="9"/>
                    </a:lnTo>
                    <a:lnTo>
                      <a:pt x="8" y="8"/>
                    </a:lnTo>
                    <a:lnTo>
                      <a:pt x="30" y="4"/>
                    </a:lnTo>
                    <a:lnTo>
                      <a:pt x="61" y="2"/>
                    </a:lnTo>
                    <a:lnTo>
                      <a:pt x="96" y="0"/>
                    </a:lnTo>
                    <a:lnTo>
                      <a:pt x="113" y="0"/>
                    </a:lnTo>
                    <a:lnTo>
                      <a:pt x="131" y="1"/>
                    </a:lnTo>
                    <a:lnTo>
                      <a:pt x="148" y="2"/>
                    </a:lnTo>
                    <a:lnTo>
                      <a:pt x="163" y="6"/>
                    </a:lnTo>
                    <a:lnTo>
                      <a:pt x="169" y="7"/>
                    </a:lnTo>
                    <a:lnTo>
                      <a:pt x="176" y="9"/>
                    </a:lnTo>
                    <a:lnTo>
                      <a:pt x="182" y="13"/>
                    </a:lnTo>
                    <a:lnTo>
                      <a:pt x="187" y="16"/>
                    </a:lnTo>
                    <a:lnTo>
                      <a:pt x="190" y="19"/>
                    </a:lnTo>
                    <a:lnTo>
                      <a:pt x="194" y="24"/>
                    </a:lnTo>
                    <a:lnTo>
                      <a:pt x="197" y="29"/>
                    </a:lnTo>
                    <a:lnTo>
                      <a:pt x="198" y="34"/>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93" name="Freeform 136">
                <a:extLst>
                  <a:ext uri="{FF2B5EF4-FFF2-40B4-BE49-F238E27FC236}">
                    <a16:creationId xmlns:a16="http://schemas.microsoft.com/office/drawing/2014/main" xmlns="" id="{3427A37E-93A3-005E-34C7-D0EE9893DBAF}"/>
                  </a:ext>
                </a:extLst>
              </p:cNvPr>
              <p:cNvSpPr>
                <a:spLocks/>
              </p:cNvSpPr>
              <p:nvPr/>
            </p:nvSpPr>
            <p:spPr bwMode="auto">
              <a:xfrm>
                <a:off x="2551" y="292"/>
                <a:ext cx="389" cy="375"/>
              </a:xfrm>
              <a:custGeom>
                <a:avLst/>
                <a:gdLst>
                  <a:gd name="T0" fmla="*/ 0 w 1946"/>
                  <a:gd name="T1" fmla="*/ 0 h 1875"/>
                  <a:gd name="T2" fmla="*/ 0 w 1946"/>
                  <a:gd name="T3" fmla="*/ 0 h 1875"/>
                  <a:gd name="T4" fmla="*/ 0 w 1946"/>
                  <a:gd name="T5" fmla="*/ 0 h 1875"/>
                  <a:gd name="T6" fmla="*/ 0 w 1946"/>
                  <a:gd name="T7" fmla="*/ 0 h 1875"/>
                  <a:gd name="T8" fmla="*/ 0 w 1946"/>
                  <a:gd name="T9" fmla="*/ 0 h 1875"/>
                  <a:gd name="T10" fmla="*/ 0 w 1946"/>
                  <a:gd name="T11" fmla="*/ 0 h 1875"/>
                  <a:gd name="T12" fmla="*/ 0 w 1946"/>
                  <a:gd name="T13" fmla="*/ 0 h 1875"/>
                  <a:gd name="T14" fmla="*/ 0 w 1946"/>
                  <a:gd name="T15" fmla="*/ 0 h 1875"/>
                  <a:gd name="T16" fmla="*/ 0 w 1946"/>
                  <a:gd name="T17" fmla="*/ 0 h 1875"/>
                  <a:gd name="T18" fmla="*/ 0 w 1946"/>
                  <a:gd name="T19" fmla="*/ 0 h 1875"/>
                  <a:gd name="T20" fmla="*/ 0 w 1946"/>
                  <a:gd name="T21" fmla="*/ 0 h 1875"/>
                  <a:gd name="T22" fmla="*/ 0 w 1946"/>
                  <a:gd name="T23" fmla="*/ 0 h 1875"/>
                  <a:gd name="T24" fmla="*/ 0 w 1946"/>
                  <a:gd name="T25" fmla="*/ 0 h 1875"/>
                  <a:gd name="T26" fmla="*/ 0 w 1946"/>
                  <a:gd name="T27" fmla="*/ 0 h 1875"/>
                  <a:gd name="T28" fmla="*/ 0 w 1946"/>
                  <a:gd name="T29" fmla="*/ 0 h 1875"/>
                  <a:gd name="T30" fmla="*/ 0 w 1946"/>
                  <a:gd name="T31" fmla="*/ 0 h 1875"/>
                  <a:gd name="T32" fmla="*/ 0 w 1946"/>
                  <a:gd name="T33" fmla="*/ 0 h 1875"/>
                  <a:gd name="T34" fmla="*/ 0 w 1946"/>
                  <a:gd name="T35" fmla="*/ 0 h 1875"/>
                  <a:gd name="T36" fmla="*/ 0 w 1946"/>
                  <a:gd name="T37" fmla="*/ 0 h 1875"/>
                  <a:gd name="T38" fmla="*/ 0 w 1946"/>
                  <a:gd name="T39" fmla="*/ 0 h 1875"/>
                  <a:gd name="T40" fmla="*/ 0 w 1946"/>
                  <a:gd name="T41" fmla="*/ 0 h 1875"/>
                  <a:gd name="T42" fmla="*/ 0 w 1946"/>
                  <a:gd name="T43" fmla="*/ 0 h 1875"/>
                  <a:gd name="T44" fmla="*/ 0 w 1946"/>
                  <a:gd name="T45" fmla="*/ 0 h 1875"/>
                  <a:gd name="T46" fmla="*/ 0 w 1946"/>
                  <a:gd name="T47" fmla="*/ 0 h 1875"/>
                  <a:gd name="T48" fmla="*/ 0 w 1946"/>
                  <a:gd name="T49" fmla="*/ 0 h 1875"/>
                  <a:gd name="T50" fmla="*/ 0 w 1946"/>
                  <a:gd name="T51" fmla="*/ 0 h 1875"/>
                  <a:gd name="T52" fmla="*/ 0 w 1946"/>
                  <a:gd name="T53" fmla="*/ 0 h 1875"/>
                  <a:gd name="T54" fmla="*/ 0 w 1946"/>
                  <a:gd name="T55" fmla="*/ 0 h 1875"/>
                  <a:gd name="T56" fmla="*/ 0 w 1946"/>
                  <a:gd name="T57" fmla="*/ 0 h 1875"/>
                  <a:gd name="T58" fmla="*/ 0 w 1946"/>
                  <a:gd name="T59" fmla="*/ 0 h 1875"/>
                  <a:gd name="T60" fmla="*/ 0 w 1946"/>
                  <a:gd name="T61" fmla="*/ 0 h 1875"/>
                  <a:gd name="T62" fmla="*/ 0 w 1946"/>
                  <a:gd name="T63" fmla="*/ 0 h 1875"/>
                  <a:gd name="T64" fmla="*/ 0 w 1946"/>
                  <a:gd name="T65" fmla="*/ 0 h 1875"/>
                  <a:gd name="T66" fmla="*/ 0 w 1946"/>
                  <a:gd name="T67" fmla="*/ 0 h 1875"/>
                  <a:gd name="T68" fmla="*/ 0 w 1946"/>
                  <a:gd name="T69" fmla="*/ 0 h 1875"/>
                  <a:gd name="T70" fmla="*/ 0 w 1946"/>
                  <a:gd name="T71" fmla="*/ 0 h 1875"/>
                  <a:gd name="T72" fmla="*/ 0 w 1946"/>
                  <a:gd name="T73" fmla="*/ 0 h 1875"/>
                  <a:gd name="T74" fmla="*/ 0 w 1946"/>
                  <a:gd name="T75" fmla="*/ 0 h 1875"/>
                  <a:gd name="T76" fmla="*/ 0 w 1946"/>
                  <a:gd name="T77" fmla="*/ 0 h 1875"/>
                  <a:gd name="T78" fmla="*/ 0 w 1946"/>
                  <a:gd name="T79" fmla="*/ 0 h 1875"/>
                  <a:gd name="T80" fmla="*/ 0 w 1946"/>
                  <a:gd name="T81" fmla="*/ 0 h 1875"/>
                  <a:gd name="T82" fmla="*/ 0 w 1946"/>
                  <a:gd name="T83" fmla="*/ 0 h 1875"/>
                  <a:gd name="T84" fmla="*/ 0 w 1946"/>
                  <a:gd name="T85" fmla="*/ 0 h 1875"/>
                  <a:gd name="T86" fmla="*/ 0 w 1946"/>
                  <a:gd name="T87" fmla="*/ 0 h 1875"/>
                  <a:gd name="T88" fmla="*/ 0 w 1946"/>
                  <a:gd name="T89" fmla="*/ 0 h 1875"/>
                  <a:gd name="T90" fmla="*/ 0 w 1946"/>
                  <a:gd name="T91" fmla="*/ 0 h 1875"/>
                  <a:gd name="T92" fmla="*/ 0 w 1946"/>
                  <a:gd name="T93" fmla="*/ 0 h 1875"/>
                  <a:gd name="T94" fmla="*/ 0 w 1946"/>
                  <a:gd name="T95" fmla="*/ 0 h 1875"/>
                  <a:gd name="T96" fmla="*/ 0 w 1946"/>
                  <a:gd name="T97" fmla="*/ 0 h 1875"/>
                  <a:gd name="T98" fmla="*/ 0 w 1946"/>
                  <a:gd name="T99" fmla="*/ 0 h 1875"/>
                  <a:gd name="T100" fmla="*/ 0 w 1946"/>
                  <a:gd name="T101" fmla="*/ 0 h 1875"/>
                  <a:gd name="T102" fmla="*/ 0 w 1946"/>
                  <a:gd name="T103" fmla="*/ 0 h 1875"/>
                  <a:gd name="T104" fmla="*/ 0 w 1946"/>
                  <a:gd name="T105" fmla="*/ 0 h 1875"/>
                  <a:gd name="T106" fmla="*/ 0 w 1946"/>
                  <a:gd name="T107" fmla="*/ 0 h 1875"/>
                  <a:gd name="T108" fmla="*/ 0 w 1946"/>
                  <a:gd name="T109" fmla="*/ 0 h 1875"/>
                  <a:gd name="T110" fmla="*/ 0 w 1946"/>
                  <a:gd name="T111" fmla="*/ 0 h 1875"/>
                  <a:gd name="T112" fmla="*/ 0 w 1946"/>
                  <a:gd name="T113" fmla="*/ 0 h 1875"/>
                  <a:gd name="T114" fmla="*/ 0 w 1946"/>
                  <a:gd name="T115" fmla="*/ 0 h 1875"/>
                  <a:gd name="T116" fmla="*/ 0 w 1946"/>
                  <a:gd name="T117" fmla="*/ 0 h 1875"/>
                  <a:gd name="T118" fmla="*/ 0 w 1946"/>
                  <a:gd name="T119" fmla="*/ 0 h 1875"/>
                  <a:gd name="T120" fmla="*/ 0 w 1946"/>
                  <a:gd name="T121" fmla="*/ 0 h 18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6"/>
                  <a:gd name="T184" fmla="*/ 0 h 1875"/>
                  <a:gd name="T185" fmla="*/ 1946 w 1946"/>
                  <a:gd name="T186" fmla="*/ 1875 h 18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6" h="1875">
                    <a:moveTo>
                      <a:pt x="1936" y="1727"/>
                    </a:moveTo>
                    <a:lnTo>
                      <a:pt x="1909" y="1682"/>
                    </a:lnTo>
                    <a:lnTo>
                      <a:pt x="1876" y="1627"/>
                    </a:lnTo>
                    <a:lnTo>
                      <a:pt x="1838" y="1566"/>
                    </a:lnTo>
                    <a:lnTo>
                      <a:pt x="1795" y="1497"/>
                    </a:lnTo>
                    <a:lnTo>
                      <a:pt x="1747" y="1424"/>
                    </a:lnTo>
                    <a:lnTo>
                      <a:pt x="1696" y="1346"/>
                    </a:lnTo>
                    <a:lnTo>
                      <a:pt x="1641" y="1265"/>
                    </a:lnTo>
                    <a:lnTo>
                      <a:pt x="1582" y="1183"/>
                    </a:lnTo>
                    <a:lnTo>
                      <a:pt x="1521" y="1099"/>
                    </a:lnTo>
                    <a:lnTo>
                      <a:pt x="1457" y="1016"/>
                    </a:lnTo>
                    <a:lnTo>
                      <a:pt x="1425" y="973"/>
                    </a:lnTo>
                    <a:lnTo>
                      <a:pt x="1391" y="932"/>
                    </a:lnTo>
                    <a:lnTo>
                      <a:pt x="1359" y="892"/>
                    </a:lnTo>
                    <a:lnTo>
                      <a:pt x="1325" y="852"/>
                    </a:lnTo>
                    <a:lnTo>
                      <a:pt x="1291" y="813"/>
                    </a:lnTo>
                    <a:lnTo>
                      <a:pt x="1256" y="775"/>
                    </a:lnTo>
                    <a:lnTo>
                      <a:pt x="1223" y="738"/>
                    </a:lnTo>
                    <a:lnTo>
                      <a:pt x="1189" y="702"/>
                    </a:lnTo>
                    <a:lnTo>
                      <a:pt x="1154" y="669"/>
                    </a:lnTo>
                    <a:lnTo>
                      <a:pt x="1120" y="636"/>
                    </a:lnTo>
                    <a:lnTo>
                      <a:pt x="1087" y="605"/>
                    </a:lnTo>
                    <a:lnTo>
                      <a:pt x="1052" y="575"/>
                    </a:lnTo>
                    <a:lnTo>
                      <a:pt x="986" y="520"/>
                    </a:lnTo>
                    <a:lnTo>
                      <a:pt x="919" y="466"/>
                    </a:lnTo>
                    <a:lnTo>
                      <a:pt x="856" y="416"/>
                    </a:lnTo>
                    <a:lnTo>
                      <a:pt x="793" y="369"/>
                    </a:lnTo>
                    <a:lnTo>
                      <a:pt x="732" y="325"/>
                    </a:lnTo>
                    <a:lnTo>
                      <a:pt x="674" y="284"/>
                    </a:lnTo>
                    <a:lnTo>
                      <a:pt x="615" y="245"/>
                    </a:lnTo>
                    <a:lnTo>
                      <a:pt x="560" y="209"/>
                    </a:lnTo>
                    <a:lnTo>
                      <a:pt x="505" y="176"/>
                    </a:lnTo>
                    <a:lnTo>
                      <a:pt x="453" y="146"/>
                    </a:lnTo>
                    <a:lnTo>
                      <a:pt x="402" y="118"/>
                    </a:lnTo>
                    <a:lnTo>
                      <a:pt x="353" y="92"/>
                    </a:lnTo>
                    <a:lnTo>
                      <a:pt x="307" y="69"/>
                    </a:lnTo>
                    <a:lnTo>
                      <a:pt x="262" y="49"/>
                    </a:lnTo>
                    <a:lnTo>
                      <a:pt x="218" y="32"/>
                    </a:lnTo>
                    <a:lnTo>
                      <a:pt x="178" y="17"/>
                    </a:lnTo>
                    <a:lnTo>
                      <a:pt x="158" y="11"/>
                    </a:lnTo>
                    <a:lnTo>
                      <a:pt x="140" y="6"/>
                    </a:lnTo>
                    <a:lnTo>
                      <a:pt x="122" y="2"/>
                    </a:lnTo>
                    <a:lnTo>
                      <a:pt x="106" y="0"/>
                    </a:lnTo>
                    <a:lnTo>
                      <a:pt x="91" y="0"/>
                    </a:lnTo>
                    <a:lnTo>
                      <a:pt x="76" y="1"/>
                    </a:lnTo>
                    <a:lnTo>
                      <a:pt x="63" y="2"/>
                    </a:lnTo>
                    <a:lnTo>
                      <a:pt x="52" y="6"/>
                    </a:lnTo>
                    <a:lnTo>
                      <a:pt x="41" y="10"/>
                    </a:lnTo>
                    <a:lnTo>
                      <a:pt x="32" y="15"/>
                    </a:lnTo>
                    <a:lnTo>
                      <a:pt x="23" y="22"/>
                    </a:lnTo>
                    <a:lnTo>
                      <a:pt x="17" y="28"/>
                    </a:lnTo>
                    <a:lnTo>
                      <a:pt x="11" y="37"/>
                    </a:lnTo>
                    <a:lnTo>
                      <a:pt x="6" y="46"/>
                    </a:lnTo>
                    <a:lnTo>
                      <a:pt x="2" y="54"/>
                    </a:lnTo>
                    <a:lnTo>
                      <a:pt x="1" y="66"/>
                    </a:lnTo>
                    <a:lnTo>
                      <a:pt x="0" y="76"/>
                    </a:lnTo>
                    <a:lnTo>
                      <a:pt x="0" y="87"/>
                    </a:lnTo>
                    <a:lnTo>
                      <a:pt x="1" y="98"/>
                    </a:lnTo>
                    <a:lnTo>
                      <a:pt x="3" y="111"/>
                    </a:lnTo>
                    <a:lnTo>
                      <a:pt x="6" y="123"/>
                    </a:lnTo>
                    <a:lnTo>
                      <a:pt x="11" y="136"/>
                    </a:lnTo>
                    <a:lnTo>
                      <a:pt x="17" y="148"/>
                    </a:lnTo>
                    <a:lnTo>
                      <a:pt x="25" y="161"/>
                    </a:lnTo>
                    <a:lnTo>
                      <a:pt x="32" y="173"/>
                    </a:lnTo>
                    <a:lnTo>
                      <a:pt x="42" y="185"/>
                    </a:lnTo>
                    <a:lnTo>
                      <a:pt x="52" y="198"/>
                    </a:lnTo>
                    <a:lnTo>
                      <a:pt x="65" y="209"/>
                    </a:lnTo>
                    <a:lnTo>
                      <a:pt x="77" y="222"/>
                    </a:lnTo>
                    <a:lnTo>
                      <a:pt x="92" y="233"/>
                    </a:lnTo>
                    <a:lnTo>
                      <a:pt x="107" y="244"/>
                    </a:lnTo>
                    <a:lnTo>
                      <a:pt x="123" y="254"/>
                    </a:lnTo>
                    <a:lnTo>
                      <a:pt x="162" y="279"/>
                    </a:lnTo>
                    <a:lnTo>
                      <a:pt x="207" y="312"/>
                    </a:lnTo>
                    <a:lnTo>
                      <a:pt x="257" y="350"/>
                    </a:lnTo>
                    <a:lnTo>
                      <a:pt x="312" y="395"/>
                    </a:lnTo>
                    <a:lnTo>
                      <a:pt x="369" y="444"/>
                    </a:lnTo>
                    <a:lnTo>
                      <a:pt x="430" y="496"/>
                    </a:lnTo>
                    <a:lnTo>
                      <a:pt x="493" y="552"/>
                    </a:lnTo>
                    <a:lnTo>
                      <a:pt x="556" y="610"/>
                    </a:lnTo>
                    <a:lnTo>
                      <a:pt x="619" y="669"/>
                    </a:lnTo>
                    <a:lnTo>
                      <a:pt x="681" y="728"/>
                    </a:lnTo>
                    <a:lnTo>
                      <a:pt x="742" y="786"/>
                    </a:lnTo>
                    <a:lnTo>
                      <a:pt x="800" y="843"/>
                    </a:lnTo>
                    <a:lnTo>
                      <a:pt x="855" y="898"/>
                    </a:lnTo>
                    <a:lnTo>
                      <a:pt x="904" y="949"/>
                    </a:lnTo>
                    <a:lnTo>
                      <a:pt x="949" y="997"/>
                    </a:lnTo>
                    <a:lnTo>
                      <a:pt x="988" y="1040"/>
                    </a:lnTo>
                    <a:lnTo>
                      <a:pt x="1033" y="1089"/>
                    </a:lnTo>
                    <a:lnTo>
                      <a:pt x="1082" y="1140"/>
                    </a:lnTo>
                    <a:lnTo>
                      <a:pt x="1135" y="1195"/>
                    </a:lnTo>
                    <a:lnTo>
                      <a:pt x="1193" y="1251"/>
                    </a:lnTo>
                    <a:lnTo>
                      <a:pt x="1312" y="1366"/>
                    </a:lnTo>
                    <a:lnTo>
                      <a:pt x="1433" y="1484"/>
                    </a:lnTo>
                    <a:lnTo>
                      <a:pt x="1493" y="1541"/>
                    </a:lnTo>
                    <a:lnTo>
                      <a:pt x="1551" y="1597"/>
                    </a:lnTo>
                    <a:lnTo>
                      <a:pt x="1604" y="1651"/>
                    </a:lnTo>
                    <a:lnTo>
                      <a:pt x="1656" y="1703"/>
                    </a:lnTo>
                    <a:lnTo>
                      <a:pt x="1701" y="1752"/>
                    </a:lnTo>
                    <a:lnTo>
                      <a:pt x="1740" y="1797"/>
                    </a:lnTo>
                    <a:lnTo>
                      <a:pt x="1758" y="1818"/>
                    </a:lnTo>
                    <a:lnTo>
                      <a:pt x="1773" y="1838"/>
                    </a:lnTo>
                    <a:lnTo>
                      <a:pt x="1787" y="1858"/>
                    </a:lnTo>
                    <a:lnTo>
                      <a:pt x="1798" y="1875"/>
                    </a:lnTo>
                    <a:lnTo>
                      <a:pt x="1807" y="1873"/>
                    </a:lnTo>
                    <a:lnTo>
                      <a:pt x="1828" y="1864"/>
                    </a:lnTo>
                    <a:lnTo>
                      <a:pt x="1842" y="1859"/>
                    </a:lnTo>
                    <a:lnTo>
                      <a:pt x="1857" y="1852"/>
                    </a:lnTo>
                    <a:lnTo>
                      <a:pt x="1871" y="1843"/>
                    </a:lnTo>
                    <a:lnTo>
                      <a:pt x="1888" y="1834"/>
                    </a:lnTo>
                    <a:lnTo>
                      <a:pt x="1903" y="1824"/>
                    </a:lnTo>
                    <a:lnTo>
                      <a:pt x="1916" y="1813"/>
                    </a:lnTo>
                    <a:lnTo>
                      <a:pt x="1923" y="1807"/>
                    </a:lnTo>
                    <a:lnTo>
                      <a:pt x="1929" y="1801"/>
                    </a:lnTo>
                    <a:lnTo>
                      <a:pt x="1934" y="1794"/>
                    </a:lnTo>
                    <a:lnTo>
                      <a:pt x="1938" y="1788"/>
                    </a:lnTo>
                    <a:lnTo>
                      <a:pt x="1941" y="1781"/>
                    </a:lnTo>
                    <a:lnTo>
                      <a:pt x="1944" y="1773"/>
                    </a:lnTo>
                    <a:lnTo>
                      <a:pt x="1945" y="1767"/>
                    </a:lnTo>
                    <a:lnTo>
                      <a:pt x="1946" y="1759"/>
                    </a:lnTo>
                    <a:lnTo>
                      <a:pt x="1946" y="1751"/>
                    </a:lnTo>
                    <a:lnTo>
                      <a:pt x="1944" y="1743"/>
                    </a:lnTo>
                    <a:lnTo>
                      <a:pt x="1941" y="1736"/>
                    </a:lnTo>
                    <a:lnTo>
                      <a:pt x="1936" y="1727"/>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94" name="Freeform 137">
                <a:extLst>
                  <a:ext uri="{FF2B5EF4-FFF2-40B4-BE49-F238E27FC236}">
                    <a16:creationId xmlns:a16="http://schemas.microsoft.com/office/drawing/2014/main" xmlns="" id="{67A9FAB9-49A6-9ECE-5FA0-BE478F3E007D}"/>
                  </a:ext>
                </a:extLst>
              </p:cNvPr>
              <p:cNvSpPr>
                <a:spLocks/>
              </p:cNvSpPr>
              <p:nvPr/>
            </p:nvSpPr>
            <p:spPr bwMode="auto">
              <a:xfrm>
                <a:off x="2551" y="292"/>
                <a:ext cx="389" cy="375"/>
              </a:xfrm>
              <a:custGeom>
                <a:avLst/>
                <a:gdLst>
                  <a:gd name="T0" fmla="*/ 0 w 1946"/>
                  <a:gd name="T1" fmla="*/ 0 h 1875"/>
                  <a:gd name="T2" fmla="*/ 0 w 1946"/>
                  <a:gd name="T3" fmla="*/ 0 h 1875"/>
                  <a:gd name="T4" fmla="*/ 0 w 1946"/>
                  <a:gd name="T5" fmla="*/ 0 h 1875"/>
                  <a:gd name="T6" fmla="*/ 0 w 1946"/>
                  <a:gd name="T7" fmla="*/ 0 h 1875"/>
                  <a:gd name="T8" fmla="*/ 0 w 1946"/>
                  <a:gd name="T9" fmla="*/ 0 h 1875"/>
                  <a:gd name="T10" fmla="*/ 0 w 1946"/>
                  <a:gd name="T11" fmla="*/ 0 h 1875"/>
                  <a:gd name="T12" fmla="*/ 0 w 1946"/>
                  <a:gd name="T13" fmla="*/ 0 h 1875"/>
                  <a:gd name="T14" fmla="*/ 0 w 1946"/>
                  <a:gd name="T15" fmla="*/ 0 h 1875"/>
                  <a:gd name="T16" fmla="*/ 0 w 1946"/>
                  <a:gd name="T17" fmla="*/ 0 h 1875"/>
                  <a:gd name="T18" fmla="*/ 0 w 1946"/>
                  <a:gd name="T19" fmla="*/ 0 h 1875"/>
                  <a:gd name="T20" fmla="*/ 0 w 1946"/>
                  <a:gd name="T21" fmla="*/ 0 h 1875"/>
                  <a:gd name="T22" fmla="*/ 0 w 1946"/>
                  <a:gd name="T23" fmla="*/ 0 h 1875"/>
                  <a:gd name="T24" fmla="*/ 0 w 1946"/>
                  <a:gd name="T25" fmla="*/ 0 h 1875"/>
                  <a:gd name="T26" fmla="*/ 0 w 1946"/>
                  <a:gd name="T27" fmla="*/ 0 h 1875"/>
                  <a:gd name="T28" fmla="*/ 0 w 1946"/>
                  <a:gd name="T29" fmla="*/ 0 h 1875"/>
                  <a:gd name="T30" fmla="*/ 0 w 1946"/>
                  <a:gd name="T31" fmla="*/ 0 h 1875"/>
                  <a:gd name="T32" fmla="*/ 0 w 1946"/>
                  <a:gd name="T33" fmla="*/ 0 h 1875"/>
                  <a:gd name="T34" fmla="*/ 0 w 1946"/>
                  <a:gd name="T35" fmla="*/ 0 h 1875"/>
                  <a:gd name="T36" fmla="*/ 0 w 1946"/>
                  <a:gd name="T37" fmla="*/ 0 h 1875"/>
                  <a:gd name="T38" fmla="*/ 0 w 1946"/>
                  <a:gd name="T39" fmla="*/ 0 h 1875"/>
                  <a:gd name="T40" fmla="*/ 0 w 1946"/>
                  <a:gd name="T41" fmla="*/ 0 h 1875"/>
                  <a:gd name="T42" fmla="*/ 0 w 1946"/>
                  <a:gd name="T43" fmla="*/ 0 h 1875"/>
                  <a:gd name="T44" fmla="*/ 0 w 1946"/>
                  <a:gd name="T45" fmla="*/ 0 h 1875"/>
                  <a:gd name="T46" fmla="*/ 0 w 1946"/>
                  <a:gd name="T47" fmla="*/ 0 h 1875"/>
                  <a:gd name="T48" fmla="*/ 0 w 1946"/>
                  <a:gd name="T49" fmla="*/ 0 h 1875"/>
                  <a:gd name="T50" fmla="*/ 0 w 1946"/>
                  <a:gd name="T51" fmla="*/ 0 h 1875"/>
                  <a:gd name="T52" fmla="*/ 0 w 1946"/>
                  <a:gd name="T53" fmla="*/ 0 h 1875"/>
                  <a:gd name="T54" fmla="*/ 0 w 1946"/>
                  <a:gd name="T55" fmla="*/ 0 h 1875"/>
                  <a:gd name="T56" fmla="*/ 0 w 1946"/>
                  <a:gd name="T57" fmla="*/ 0 h 1875"/>
                  <a:gd name="T58" fmla="*/ 0 w 1946"/>
                  <a:gd name="T59" fmla="*/ 0 h 1875"/>
                  <a:gd name="T60" fmla="*/ 0 w 1946"/>
                  <a:gd name="T61" fmla="*/ 0 h 1875"/>
                  <a:gd name="T62" fmla="*/ 0 w 1946"/>
                  <a:gd name="T63" fmla="*/ 0 h 1875"/>
                  <a:gd name="T64" fmla="*/ 0 w 1946"/>
                  <a:gd name="T65" fmla="*/ 0 h 1875"/>
                  <a:gd name="T66" fmla="*/ 0 w 1946"/>
                  <a:gd name="T67" fmla="*/ 0 h 1875"/>
                  <a:gd name="T68" fmla="*/ 0 w 1946"/>
                  <a:gd name="T69" fmla="*/ 0 h 1875"/>
                  <a:gd name="T70" fmla="*/ 0 w 1946"/>
                  <a:gd name="T71" fmla="*/ 0 h 1875"/>
                  <a:gd name="T72" fmla="*/ 0 w 1946"/>
                  <a:gd name="T73" fmla="*/ 0 h 1875"/>
                  <a:gd name="T74" fmla="*/ 0 w 1946"/>
                  <a:gd name="T75" fmla="*/ 0 h 1875"/>
                  <a:gd name="T76" fmla="*/ 0 w 1946"/>
                  <a:gd name="T77" fmla="*/ 0 h 1875"/>
                  <a:gd name="T78" fmla="*/ 0 w 1946"/>
                  <a:gd name="T79" fmla="*/ 0 h 1875"/>
                  <a:gd name="T80" fmla="*/ 0 w 1946"/>
                  <a:gd name="T81" fmla="*/ 0 h 1875"/>
                  <a:gd name="T82" fmla="*/ 0 w 1946"/>
                  <a:gd name="T83" fmla="*/ 0 h 1875"/>
                  <a:gd name="T84" fmla="*/ 0 w 1946"/>
                  <a:gd name="T85" fmla="*/ 0 h 1875"/>
                  <a:gd name="T86" fmla="*/ 0 w 1946"/>
                  <a:gd name="T87" fmla="*/ 0 h 1875"/>
                  <a:gd name="T88" fmla="*/ 0 w 1946"/>
                  <a:gd name="T89" fmla="*/ 0 h 1875"/>
                  <a:gd name="T90" fmla="*/ 0 w 1946"/>
                  <a:gd name="T91" fmla="*/ 0 h 1875"/>
                  <a:gd name="T92" fmla="*/ 0 w 1946"/>
                  <a:gd name="T93" fmla="*/ 0 h 1875"/>
                  <a:gd name="T94" fmla="*/ 0 w 1946"/>
                  <a:gd name="T95" fmla="*/ 0 h 1875"/>
                  <a:gd name="T96" fmla="*/ 0 w 1946"/>
                  <a:gd name="T97" fmla="*/ 0 h 1875"/>
                  <a:gd name="T98" fmla="*/ 0 w 1946"/>
                  <a:gd name="T99" fmla="*/ 0 h 1875"/>
                  <a:gd name="T100" fmla="*/ 0 w 1946"/>
                  <a:gd name="T101" fmla="*/ 0 h 1875"/>
                  <a:gd name="T102" fmla="*/ 0 w 1946"/>
                  <a:gd name="T103" fmla="*/ 0 h 1875"/>
                  <a:gd name="T104" fmla="*/ 0 w 1946"/>
                  <a:gd name="T105" fmla="*/ 0 h 1875"/>
                  <a:gd name="T106" fmla="*/ 0 w 1946"/>
                  <a:gd name="T107" fmla="*/ 0 h 1875"/>
                  <a:gd name="T108" fmla="*/ 0 w 1946"/>
                  <a:gd name="T109" fmla="*/ 0 h 1875"/>
                  <a:gd name="T110" fmla="*/ 0 w 1946"/>
                  <a:gd name="T111" fmla="*/ 0 h 1875"/>
                  <a:gd name="T112" fmla="*/ 0 w 1946"/>
                  <a:gd name="T113" fmla="*/ 0 h 1875"/>
                  <a:gd name="T114" fmla="*/ 0 w 1946"/>
                  <a:gd name="T115" fmla="*/ 0 h 1875"/>
                  <a:gd name="T116" fmla="*/ 0 w 1946"/>
                  <a:gd name="T117" fmla="*/ 0 h 1875"/>
                  <a:gd name="T118" fmla="*/ 0 w 1946"/>
                  <a:gd name="T119" fmla="*/ 0 h 1875"/>
                  <a:gd name="T120" fmla="*/ 0 w 1946"/>
                  <a:gd name="T121" fmla="*/ 0 h 18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6"/>
                  <a:gd name="T184" fmla="*/ 0 h 1875"/>
                  <a:gd name="T185" fmla="*/ 1946 w 1946"/>
                  <a:gd name="T186" fmla="*/ 1875 h 18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6" h="1875">
                    <a:moveTo>
                      <a:pt x="1936" y="1727"/>
                    </a:moveTo>
                    <a:lnTo>
                      <a:pt x="1909" y="1682"/>
                    </a:lnTo>
                    <a:lnTo>
                      <a:pt x="1876" y="1627"/>
                    </a:lnTo>
                    <a:lnTo>
                      <a:pt x="1838" y="1566"/>
                    </a:lnTo>
                    <a:lnTo>
                      <a:pt x="1795" y="1497"/>
                    </a:lnTo>
                    <a:lnTo>
                      <a:pt x="1747" y="1424"/>
                    </a:lnTo>
                    <a:lnTo>
                      <a:pt x="1696" y="1346"/>
                    </a:lnTo>
                    <a:lnTo>
                      <a:pt x="1641" y="1265"/>
                    </a:lnTo>
                    <a:lnTo>
                      <a:pt x="1582" y="1183"/>
                    </a:lnTo>
                    <a:lnTo>
                      <a:pt x="1521" y="1099"/>
                    </a:lnTo>
                    <a:lnTo>
                      <a:pt x="1457" y="1016"/>
                    </a:lnTo>
                    <a:lnTo>
                      <a:pt x="1425" y="973"/>
                    </a:lnTo>
                    <a:lnTo>
                      <a:pt x="1391" y="932"/>
                    </a:lnTo>
                    <a:lnTo>
                      <a:pt x="1359" y="892"/>
                    </a:lnTo>
                    <a:lnTo>
                      <a:pt x="1325" y="852"/>
                    </a:lnTo>
                    <a:lnTo>
                      <a:pt x="1291" y="813"/>
                    </a:lnTo>
                    <a:lnTo>
                      <a:pt x="1256" y="775"/>
                    </a:lnTo>
                    <a:lnTo>
                      <a:pt x="1223" y="738"/>
                    </a:lnTo>
                    <a:lnTo>
                      <a:pt x="1189" y="702"/>
                    </a:lnTo>
                    <a:lnTo>
                      <a:pt x="1154" y="669"/>
                    </a:lnTo>
                    <a:lnTo>
                      <a:pt x="1120" y="636"/>
                    </a:lnTo>
                    <a:lnTo>
                      <a:pt x="1087" y="605"/>
                    </a:lnTo>
                    <a:lnTo>
                      <a:pt x="1052" y="575"/>
                    </a:lnTo>
                    <a:lnTo>
                      <a:pt x="986" y="520"/>
                    </a:lnTo>
                    <a:lnTo>
                      <a:pt x="919" y="466"/>
                    </a:lnTo>
                    <a:lnTo>
                      <a:pt x="856" y="416"/>
                    </a:lnTo>
                    <a:lnTo>
                      <a:pt x="793" y="369"/>
                    </a:lnTo>
                    <a:lnTo>
                      <a:pt x="732" y="325"/>
                    </a:lnTo>
                    <a:lnTo>
                      <a:pt x="674" y="284"/>
                    </a:lnTo>
                    <a:lnTo>
                      <a:pt x="615" y="245"/>
                    </a:lnTo>
                    <a:lnTo>
                      <a:pt x="560" y="209"/>
                    </a:lnTo>
                    <a:lnTo>
                      <a:pt x="505" y="176"/>
                    </a:lnTo>
                    <a:lnTo>
                      <a:pt x="453" y="146"/>
                    </a:lnTo>
                    <a:lnTo>
                      <a:pt x="402" y="118"/>
                    </a:lnTo>
                    <a:lnTo>
                      <a:pt x="353" y="92"/>
                    </a:lnTo>
                    <a:lnTo>
                      <a:pt x="307" y="69"/>
                    </a:lnTo>
                    <a:lnTo>
                      <a:pt x="262" y="49"/>
                    </a:lnTo>
                    <a:lnTo>
                      <a:pt x="218" y="32"/>
                    </a:lnTo>
                    <a:lnTo>
                      <a:pt x="178" y="17"/>
                    </a:lnTo>
                    <a:lnTo>
                      <a:pt x="158" y="11"/>
                    </a:lnTo>
                    <a:lnTo>
                      <a:pt x="140" y="6"/>
                    </a:lnTo>
                    <a:lnTo>
                      <a:pt x="122" y="2"/>
                    </a:lnTo>
                    <a:lnTo>
                      <a:pt x="106" y="0"/>
                    </a:lnTo>
                    <a:lnTo>
                      <a:pt x="91" y="0"/>
                    </a:lnTo>
                    <a:lnTo>
                      <a:pt x="76" y="1"/>
                    </a:lnTo>
                    <a:lnTo>
                      <a:pt x="63" y="2"/>
                    </a:lnTo>
                    <a:lnTo>
                      <a:pt x="52" y="6"/>
                    </a:lnTo>
                    <a:lnTo>
                      <a:pt x="41" y="10"/>
                    </a:lnTo>
                    <a:lnTo>
                      <a:pt x="32" y="15"/>
                    </a:lnTo>
                    <a:lnTo>
                      <a:pt x="23" y="22"/>
                    </a:lnTo>
                    <a:lnTo>
                      <a:pt x="17" y="28"/>
                    </a:lnTo>
                    <a:lnTo>
                      <a:pt x="11" y="37"/>
                    </a:lnTo>
                    <a:lnTo>
                      <a:pt x="6" y="46"/>
                    </a:lnTo>
                    <a:lnTo>
                      <a:pt x="2" y="54"/>
                    </a:lnTo>
                    <a:lnTo>
                      <a:pt x="1" y="66"/>
                    </a:lnTo>
                    <a:lnTo>
                      <a:pt x="0" y="76"/>
                    </a:lnTo>
                    <a:lnTo>
                      <a:pt x="0" y="87"/>
                    </a:lnTo>
                    <a:lnTo>
                      <a:pt x="1" y="98"/>
                    </a:lnTo>
                    <a:lnTo>
                      <a:pt x="3" y="111"/>
                    </a:lnTo>
                    <a:lnTo>
                      <a:pt x="6" y="123"/>
                    </a:lnTo>
                    <a:lnTo>
                      <a:pt x="11" y="136"/>
                    </a:lnTo>
                    <a:lnTo>
                      <a:pt x="17" y="148"/>
                    </a:lnTo>
                    <a:lnTo>
                      <a:pt x="25" y="161"/>
                    </a:lnTo>
                    <a:lnTo>
                      <a:pt x="32" y="173"/>
                    </a:lnTo>
                    <a:lnTo>
                      <a:pt x="42" y="185"/>
                    </a:lnTo>
                    <a:lnTo>
                      <a:pt x="52" y="198"/>
                    </a:lnTo>
                    <a:lnTo>
                      <a:pt x="65" y="209"/>
                    </a:lnTo>
                    <a:lnTo>
                      <a:pt x="77" y="222"/>
                    </a:lnTo>
                    <a:lnTo>
                      <a:pt x="92" y="233"/>
                    </a:lnTo>
                    <a:lnTo>
                      <a:pt x="107" y="244"/>
                    </a:lnTo>
                    <a:lnTo>
                      <a:pt x="123" y="254"/>
                    </a:lnTo>
                    <a:lnTo>
                      <a:pt x="162" y="279"/>
                    </a:lnTo>
                    <a:lnTo>
                      <a:pt x="207" y="312"/>
                    </a:lnTo>
                    <a:lnTo>
                      <a:pt x="257" y="350"/>
                    </a:lnTo>
                    <a:lnTo>
                      <a:pt x="312" y="395"/>
                    </a:lnTo>
                    <a:lnTo>
                      <a:pt x="369" y="444"/>
                    </a:lnTo>
                    <a:lnTo>
                      <a:pt x="430" y="496"/>
                    </a:lnTo>
                    <a:lnTo>
                      <a:pt x="493" y="552"/>
                    </a:lnTo>
                    <a:lnTo>
                      <a:pt x="556" y="610"/>
                    </a:lnTo>
                    <a:lnTo>
                      <a:pt x="619" y="669"/>
                    </a:lnTo>
                    <a:lnTo>
                      <a:pt x="681" y="728"/>
                    </a:lnTo>
                    <a:lnTo>
                      <a:pt x="742" y="786"/>
                    </a:lnTo>
                    <a:lnTo>
                      <a:pt x="800" y="843"/>
                    </a:lnTo>
                    <a:lnTo>
                      <a:pt x="855" y="898"/>
                    </a:lnTo>
                    <a:lnTo>
                      <a:pt x="904" y="949"/>
                    </a:lnTo>
                    <a:lnTo>
                      <a:pt x="949" y="997"/>
                    </a:lnTo>
                    <a:lnTo>
                      <a:pt x="988" y="1040"/>
                    </a:lnTo>
                    <a:lnTo>
                      <a:pt x="1033" y="1089"/>
                    </a:lnTo>
                    <a:lnTo>
                      <a:pt x="1082" y="1140"/>
                    </a:lnTo>
                    <a:lnTo>
                      <a:pt x="1135" y="1195"/>
                    </a:lnTo>
                    <a:lnTo>
                      <a:pt x="1193" y="1251"/>
                    </a:lnTo>
                    <a:lnTo>
                      <a:pt x="1312" y="1366"/>
                    </a:lnTo>
                    <a:lnTo>
                      <a:pt x="1433" y="1484"/>
                    </a:lnTo>
                    <a:lnTo>
                      <a:pt x="1493" y="1541"/>
                    </a:lnTo>
                    <a:lnTo>
                      <a:pt x="1551" y="1597"/>
                    </a:lnTo>
                    <a:lnTo>
                      <a:pt x="1604" y="1651"/>
                    </a:lnTo>
                    <a:lnTo>
                      <a:pt x="1656" y="1703"/>
                    </a:lnTo>
                    <a:lnTo>
                      <a:pt x="1701" y="1752"/>
                    </a:lnTo>
                    <a:lnTo>
                      <a:pt x="1740" y="1797"/>
                    </a:lnTo>
                    <a:lnTo>
                      <a:pt x="1758" y="1818"/>
                    </a:lnTo>
                    <a:lnTo>
                      <a:pt x="1773" y="1838"/>
                    </a:lnTo>
                    <a:lnTo>
                      <a:pt x="1787" y="1858"/>
                    </a:lnTo>
                    <a:lnTo>
                      <a:pt x="1798" y="1875"/>
                    </a:lnTo>
                    <a:lnTo>
                      <a:pt x="1807" y="1873"/>
                    </a:lnTo>
                    <a:lnTo>
                      <a:pt x="1828" y="1864"/>
                    </a:lnTo>
                    <a:lnTo>
                      <a:pt x="1842" y="1859"/>
                    </a:lnTo>
                    <a:lnTo>
                      <a:pt x="1857" y="1852"/>
                    </a:lnTo>
                    <a:lnTo>
                      <a:pt x="1871" y="1843"/>
                    </a:lnTo>
                    <a:lnTo>
                      <a:pt x="1888" y="1834"/>
                    </a:lnTo>
                    <a:lnTo>
                      <a:pt x="1903" y="1824"/>
                    </a:lnTo>
                    <a:lnTo>
                      <a:pt x="1916" y="1813"/>
                    </a:lnTo>
                    <a:lnTo>
                      <a:pt x="1923" y="1807"/>
                    </a:lnTo>
                    <a:lnTo>
                      <a:pt x="1929" y="1801"/>
                    </a:lnTo>
                    <a:lnTo>
                      <a:pt x="1934" y="1794"/>
                    </a:lnTo>
                    <a:lnTo>
                      <a:pt x="1938" y="1788"/>
                    </a:lnTo>
                    <a:lnTo>
                      <a:pt x="1941" y="1781"/>
                    </a:lnTo>
                    <a:lnTo>
                      <a:pt x="1944" y="1773"/>
                    </a:lnTo>
                    <a:lnTo>
                      <a:pt x="1945" y="1767"/>
                    </a:lnTo>
                    <a:lnTo>
                      <a:pt x="1946" y="1759"/>
                    </a:lnTo>
                    <a:lnTo>
                      <a:pt x="1946" y="1751"/>
                    </a:lnTo>
                    <a:lnTo>
                      <a:pt x="1944" y="1743"/>
                    </a:lnTo>
                    <a:lnTo>
                      <a:pt x="1941" y="1736"/>
                    </a:lnTo>
                    <a:lnTo>
                      <a:pt x="1936" y="1727"/>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95" name="Freeform 138">
                <a:extLst>
                  <a:ext uri="{FF2B5EF4-FFF2-40B4-BE49-F238E27FC236}">
                    <a16:creationId xmlns:a16="http://schemas.microsoft.com/office/drawing/2014/main" xmlns="" id="{43857162-5204-E4D8-6332-DC1881E3E84D}"/>
                  </a:ext>
                </a:extLst>
              </p:cNvPr>
              <p:cNvSpPr>
                <a:spLocks/>
              </p:cNvSpPr>
              <p:nvPr/>
            </p:nvSpPr>
            <p:spPr bwMode="auto">
              <a:xfrm>
                <a:off x="2828" y="522"/>
                <a:ext cx="97" cy="120"/>
              </a:xfrm>
              <a:custGeom>
                <a:avLst/>
                <a:gdLst>
                  <a:gd name="T0" fmla="*/ 0 w 484"/>
                  <a:gd name="T1" fmla="*/ 0 h 599"/>
                  <a:gd name="T2" fmla="*/ 0 w 484"/>
                  <a:gd name="T3" fmla="*/ 0 h 599"/>
                  <a:gd name="T4" fmla="*/ 0 w 484"/>
                  <a:gd name="T5" fmla="*/ 0 h 599"/>
                  <a:gd name="T6" fmla="*/ 0 w 484"/>
                  <a:gd name="T7" fmla="*/ 0 h 599"/>
                  <a:gd name="T8" fmla="*/ 0 w 484"/>
                  <a:gd name="T9" fmla="*/ 0 h 599"/>
                  <a:gd name="T10" fmla="*/ 0 w 484"/>
                  <a:gd name="T11" fmla="*/ 0 h 599"/>
                  <a:gd name="T12" fmla="*/ 0 w 484"/>
                  <a:gd name="T13" fmla="*/ 0 h 599"/>
                  <a:gd name="T14" fmla="*/ 0 w 484"/>
                  <a:gd name="T15" fmla="*/ 0 h 599"/>
                  <a:gd name="T16" fmla="*/ 0 w 484"/>
                  <a:gd name="T17" fmla="*/ 0 h 599"/>
                  <a:gd name="T18" fmla="*/ 0 w 484"/>
                  <a:gd name="T19" fmla="*/ 0 h 599"/>
                  <a:gd name="T20" fmla="*/ 0 w 484"/>
                  <a:gd name="T21" fmla="*/ 0 h 599"/>
                  <a:gd name="T22" fmla="*/ 0 w 484"/>
                  <a:gd name="T23" fmla="*/ 0 h 599"/>
                  <a:gd name="T24" fmla="*/ 0 w 484"/>
                  <a:gd name="T25" fmla="*/ 0 h 599"/>
                  <a:gd name="T26" fmla="*/ 0 w 484"/>
                  <a:gd name="T27" fmla="*/ 0 h 599"/>
                  <a:gd name="T28" fmla="*/ 0 w 484"/>
                  <a:gd name="T29" fmla="*/ 0 h 599"/>
                  <a:gd name="T30" fmla="*/ 0 w 484"/>
                  <a:gd name="T31" fmla="*/ 0 h 599"/>
                  <a:gd name="T32" fmla="*/ 0 w 484"/>
                  <a:gd name="T33" fmla="*/ 0 h 599"/>
                  <a:gd name="T34" fmla="*/ 0 w 484"/>
                  <a:gd name="T35" fmla="*/ 0 h 599"/>
                  <a:gd name="T36" fmla="*/ 0 w 484"/>
                  <a:gd name="T37" fmla="*/ 0 h 599"/>
                  <a:gd name="T38" fmla="*/ 0 w 484"/>
                  <a:gd name="T39" fmla="*/ 0 h 599"/>
                  <a:gd name="T40" fmla="*/ 0 w 484"/>
                  <a:gd name="T41" fmla="*/ 0 h 599"/>
                  <a:gd name="T42" fmla="*/ 0 w 484"/>
                  <a:gd name="T43" fmla="*/ 0 h 599"/>
                  <a:gd name="T44" fmla="*/ 0 w 484"/>
                  <a:gd name="T45" fmla="*/ 0 h 599"/>
                  <a:gd name="T46" fmla="*/ 0 w 484"/>
                  <a:gd name="T47" fmla="*/ 0 h 599"/>
                  <a:gd name="T48" fmla="*/ 0 w 484"/>
                  <a:gd name="T49" fmla="*/ 0 h 599"/>
                  <a:gd name="T50" fmla="*/ 0 w 484"/>
                  <a:gd name="T51" fmla="*/ 0 h 599"/>
                  <a:gd name="T52" fmla="*/ 0 w 484"/>
                  <a:gd name="T53" fmla="*/ 0 h 599"/>
                  <a:gd name="T54" fmla="*/ 0 w 484"/>
                  <a:gd name="T55" fmla="*/ 0 h 599"/>
                  <a:gd name="T56" fmla="*/ 0 w 484"/>
                  <a:gd name="T57" fmla="*/ 0 h 599"/>
                  <a:gd name="T58" fmla="*/ 0 w 484"/>
                  <a:gd name="T59" fmla="*/ 0 h 599"/>
                  <a:gd name="T60" fmla="*/ 0 w 484"/>
                  <a:gd name="T61" fmla="*/ 0 h 599"/>
                  <a:gd name="T62" fmla="*/ 0 w 484"/>
                  <a:gd name="T63" fmla="*/ 0 h 599"/>
                  <a:gd name="T64" fmla="*/ 0 w 484"/>
                  <a:gd name="T65" fmla="*/ 0 h 599"/>
                  <a:gd name="T66" fmla="*/ 0 w 484"/>
                  <a:gd name="T67" fmla="*/ 0 h 599"/>
                  <a:gd name="T68" fmla="*/ 0 w 484"/>
                  <a:gd name="T69" fmla="*/ 0 h 599"/>
                  <a:gd name="T70" fmla="*/ 0 w 484"/>
                  <a:gd name="T71" fmla="*/ 0 h 599"/>
                  <a:gd name="T72" fmla="*/ 0 w 484"/>
                  <a:gd name="T73" fmla="*/ 0 h 599"/>
                  <a:gd name="T74" fmla="*/ 0 w 484"/>
                  <a:gd name="T75" fmla="*/ 0 h 599"/>
                  <a:gd name="T76" fmla="*/ 0 w 484"/>
                  <a:gd name="T77" fmla="*/ 0 h 599"/>
                  <a:gd name="T78" fmla="*/ 0 w 484"/>
                  <a:gd name="T79" fmla="*/ 0 h 599"/>
                  <a:gd name="T80" fmla="*/ 0 w 484"/>
                  <a:gd name="T81" fmla="*/ 0 h 599"/>
                  <a:gd name="T82" fmla="*/ 0 w 484"/>
                  <a:gd name="T83" fmla="*/ 0 h 599"/>
                  <a:gd name="T84" fmla="*/ 0 w 484"/>
                  <a:gd name="T85" fmla="*/ 0 h 599"/>
                  <a:gd name="T86" fmla="*/ 0 w 484"/>
                  <a:gd name="T87" fmla="*/ 0 h 599"/>
                  <a:gd name="T88" fmla="*/ 0 w 484"/>
                  <a:gd name="T89" fmla="*/ 0 h 599"/>
                  <a:gd name="T90" fmla="*/ 0 w 484"/>
                  <a:gd name="T91" fmla="*/ 0 h 5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4"/>
                  <a:gd name="T139" fmla="*/ 0 h 599"/>
                  <a:gd name="T140" fmla="*/ 484 w 484"/>
                  <a:gd name="T141" fmla="*/ 599 h 5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4" h="599">
                    <a:moveTo>
                      <a:pt x="484" y="519"/>
                    </a:moveTo>
                    <a:lnTo>
                      <a:pt x="479" y="515"/>
                    </a:lnTo>
                    <a:lnTo>
                      <a:pt x="464" y="505"/>
                    </a:lnTo>
                    <a:lnTo>
                      <a:pt x="441" y="487"/>
                    </a:lnTo>
                    <a:lnTo>
                      <a:pt x="413" y="460"/>
                    </a:lnTo>
                    <a:lnTo>
                      <a:pt x="378" y="428"/>
                    </a:lnTo>
                    <a:lnTo>
                      <a:pt x="340" y="388"/>
                    </a:lnTo>
                    <a:lnTo>
                      <a:pt x="319" y="366"/>
                    </a:lnTo>
                    <a:lnTo>
                      <a:pt x="299" y="342"/>
                    </a:lnTo>
                    <a:lnTo>
                      <a:pt x="278" y="316"/>
                    </a:lnTo>
                    <a:lnTo>
                      <a:pt x="257" y="287"/>
                    </a:lnTo>
                    <a:lnTo>
                      <a:pt x="205" y="223"/>
                    </a:lnTo>
                    <a:lnTo>
                      <a:pt x="148" y="156"/>
                    </a:lnTo>
                    <a:lnTo>
                      <a:pt x="93" y="93"/>
                    </a:lnTo>
                    <a:lnTo>
                      <a:pt x="44" y="41"/>
                    </a:lnTo>
                    <a:lnTo>
                      <a:pt x="26" y="21"/>
                    </a:lnTo>
                    <a:lnTo>
                      <a:pt x="12" y="7"/>
                    </a:lnTo>
                    <a:lnTo>
                      <a:pt x="6" y="4"/>
                    </a:lnTo>
                    <a:lnTo>
                      <a:pt x="2" y="0"/>
                    </a:lnTo>
                    <a:lnTo>
                      <a:pt x="0" y="0"/>
                    </a:lnTo>
                    <a:lnTo>
                      <a:pt x="3" y="9"/>
                    </a:lnTo>
                    <a:lnTo>
                      <a:pt x="15" y="27"/>
                    </a:lnTo>
                    <a:lnTo>
                      <a:pt x="35" y="55"/>
                    </a:lnTo>
                    <a:lnTo>
                      <a:pt x="63" y="95"/>
                    </a:lnTo>
                    <a:lnTo>
                      <a:pt x="126" y="177"/>
                    </a:lnTo>
                    <a:lnTo>
                      <a:pt x="178" y="244"/>
                    </a:lnTo>
                    <a:lnTo>
                      <a:pt x="220" y="299"/>
                    </a:lnTo>
                    <a:lnTo>
                      <a:pt x="253" y="346"/>
                    </a:lnTo>
                    <a:lnTo>
                      <a:pt x="267" y="366"/>
                    </a:lnTo>
                    <a:lnTo>
                      <a:pt x="279" y="384"/>
                    </a:lnTo>
                    <a:lnTo>
                      <a:pt x="289" y="402"/>
                    </a:lnTo>
                    <a:lnTo>
                      <a:pt x="298" y="418"/>
                    </a:lnTo>
                    <a:lnTo>
                      <a:pt x="305" y="435"/>
                    </a:lnTo>
                    <a:lnTo>
                      <a:pt x="312" y="452"/>
                    </a:lnTo>
                    <a:lnTo>
                      <a:pt x="317" y="468"/>
                    </a:lnTo>
                    <a:lnTo>
                      <a:pt x="320" y="485"/>
                    </a:lnTo>
                    <a:lnTo>
                      <a:pt x="327" y="502"/>
                    </a:lnTo>
                    <a:lnTo>
                      <a:pt x="331" y="515"/>
                    </a:lnTo>
                    <a:lnTo>
                      <a:pt x="338" y="529"/>
                    </a:lnTo>
                    <a:lnTo>
                      <a:pt x="344" y="540"/>
                    </a:lnTo>
                    <a:lnTo>
                      <a:pt x="355" y="560"/>
                    </a:lnTo>
                    <a:lnTo>
                      <a:pt x="366" y="575"/>
                    </a:lnTo>
                    <a:lnTo>
                      <a:pt x="383" y="594"/>
                    </a:lnTo>
                    <a:lnTo>
                      <a:pt x="390" y="599"/>
                    </a:lnTo>
                    <a:lnTo>
                      <a:pt x="484" y="519"/>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96" name="Freeform 139">
                <a:extLst>
                  <a:ext uri="{FF2B5EF4-FFF2-40B4-BE49-F238E27FC236}">
                    <a16:creationId xmlns:a16="http://schemas.microsoft.com/office/drawing/2014/main" xmlns="" id="{4577C85F-3138-28DE-F7A9-3DC599AFFC5D}"/>
                  </a:ext>
                </a:extLst>
              </p:cNvPr>
              <p:cNvSpPr>
                <a:spLocks/>
              </p:cNvSpPr>
              <p:nvPr/>
            </p:nvSpPr>
            <p:spPr bwMode="auto">
              <a:xfrm>
                <a:off x="2439" y="442"/>
                <a:ext cx="482" cy="258"/>
              </a:xfrm>
              <a:custGeom>
                <a:avLst/>
                <a:gdLst>
                  <a:gd name="T0" fmla="*/ 0 w 2407"/>
                  <a:gd name="T1" fmla="*/ 0 h 1288"/>
                  <a:gd name="T2" fmla="*/ 0 w 2407"/>
                  <a:gd name="T3" fmla="*/ 0 h 1288"/>
                  <a:gd name="T4" fmla="*/ 0 w 2407"/>
                  <a:gd name="T5" fmla="*/ 0 h 1288"/>
                  <a:gd name="T6" fmla="*/ 0 w 2407"/>
                  <a:gd name="T7" fmla="*/ 0 h 1288"/>
                  <a:gd name="T8" fmla="*/ 0 w 2407"/>
                  <a:gd name="T9" fmla="*/ 0 h 1288"/>
                  <a:gd name="T10" fmla="*/ 0 w 2407"/>
                  <a:gd name="T11" fmla="*/ 0 h 1288"/>
                  <a:gd name="T12" fmla="*/ 0 w 2407"/>
                  <a:gd name="T13" fmla="*/ 0 h 1288"/>
                  <a:gd name="T14" fmla="*/ 0 w 2407"/>
                  <a:gd name="T15" fmla="*/ 0 h 1288"/>
                  <a:gd name="T16" fmla="*/ 0 w 2407"/>
                  <a:gd name="T17" fmla="*/ 0 h 1288"/>
                  <a:gd name="T18" fmla="*/ 0 w 2407"/>
                  <a:gd name="T19" fmla="*/ 0 h 1288"/>
                  <a:gd name="T20" fmla="*/ 0 w 2407"/>
                  <a:gd name="T21" fmla="*/ 0 h 1288"/>
                  <a:gd name="T22" fmla="*/ 0 w 2407"/>
                  <a:gd name="T23" fmla="*/ 0 h 1288"/>
                  <a:gd name="T24" fmla="*/ 0 w 2407"/>
                  <a:gd name="T25" fmla="*/ 0 h 1288"/>
                  <a:gd name="T26" fmla="*/ 0 w 2407"/>
                  <a:gd name="T27" fmla="*/ 0 h 1288"/>
                  <a:gd name="T28" fmla="*/ 0 w 2407"/>
                  <a:gd name="T29" fmla="*/ 0 h 1288"/>
                  <a:gd name="T30" fmla="*/ 0 w 2407"/>
                  <a:gd name="T31" fmla="*/ 0 h 1288"/>
                  <a:gd name="T32" fmla="*/ 0 w 2407"/>
                  <a:gd name="T33" fmla="*/ 0 h 1288"/>
                  <a:gd name="T34" fmla="*/ 0 w 2407"/>
                  <a:gd name="T35" fmla="*/ 0 h 1288"/>
                  <a:gd name="T36" fmla="*/ 0 w 2407"/>
                  <a:gd name="T37" fmla="*/ 0 h 1288"/>
                  <a:gd name="T38" fmla="*/ 0 w 2407"/>
                  <a:gd name="T39" fmla="*/ 0 h 1288"/>
                  <a:gd name="T40" fmla="*/ 0 w 2407"/>
                  <a:gd name="T41" fmla="*/ 0 h 1288"/>
                  <a:gd name="T42" fmla="*/ 0 w 2407"/>
                  <a:gd name="T43" fmla="*/ 0 h 1288"/>
                  <a:gd name="T44" fmla="*/ 0 w 2407"/>
                  <a:gd name="T45" fmla="*/ 0 h 1288"/>
                  <a:gd name="T46" fmla="*/ 0 w 2407"/>
                  <a:gd name="T47" fmla="*/ 0 h 1288"/>
                  <a:gd name="T48" fmla="*/ 0 w 2407"/>
                  <a:gd name="T49" fmla="*/ 0 h 1288"/>
                  <a:gd name="T50" fmla="*/ 0 w 2407"/>
                  <a:gd name="T51" fmla="*/ 0 h 1288"/>
                  <a:gd name="T52" fmla="*/ 0 w 2407"/>
                  <a:gd name="T53" fmla="*/ 0 h 1288"/>
                  <a:gd name="T54" fmla="*/ 0 w 2407"/>
                  <a:gd name="T55" fmla="*/ 0 h 1288"/>
                  <a:gd name="T56" fmla="*/ 0 w 2407"/>
                  <a:gd name="T57" fmla="*/ 0 h 1288"/>
                  <a:gd name="T58" fmla="*/ 0 w 2407"/>
                  <a:gd name="T59" fmla="*/ 0 h 1288"/>
                  <a:gd name="T60" fmla="*/ 0 w 2407"/>
                  <a:gd name="T61" fmla="*/ 0 h 1288"/>
                  <a:gd name="T62" fmla="*/ 0 w 2407"/>
                  <a:gd name="T63" fmla="*/ 0 h 1288"/>
                  <a:gd name="T64" fmla="*/ 0 w 2407"/>
                  <a:gd name="T65" fmla="*/ 0 h 1288"/>
                  <a:gd name="T66" fmla="*/ 0 w 2407"/>
                  <a:gd name="T67" fmla="*/ 0 h 1288"/>
                  <a:gd name="T68" fmla="*/ 0 w 2407"/>
                  <a:gd name="T69" fmla="*/ 0 h 1288"/>
                  <a:gd name="T70" fmla="*/ 0 w 2407"/>
                  <a:gd name="T71" fmla="*/ 0 h 1288"/>
                  <a:gd name="T72" fmla="*/ 0 w 2407"/>
                  <a:gd name="T73" fmla="*/ 0 h 1288"/>
                  <a:gd name="T74" fmla="*/ 0 w 2407"/>
                  <a:gd name="T75" fmla="*/ 0 h 1288"/>
                  <a:gd name="T76" fmla="*/ 0 w 2407"/>
                  <a:gd name="T77" fmla="*/ 0 h 1288"/>
                  <a:gd name="T78" fmla="*/ 0 w 2407"/>
                  <a:gd name="T79" fmla="*/ 0 h 1288"/>
                  <a:gd name="T80" fmla="*/ 0 w 2407"/>
                  <a:gd name="T81" fmla="*/ 0 h 1288"/>
                  <a:gd name="T82" fmla="*/ 0 w 2407"/>
                  <a:gd name="T83" fmla="*/ 0 h 1288"/>
                  <a:gd name="T84" fmla="*/ 0 w 2407"/>
                  <a:gd name="T85" fmla="*/ 0 h 1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7"/>
                  <a:gd name="T130" fmla="*/ 0 h 1288"/>
                  <a:gd name="T131" fmla="*/ 2407 w 2407"/>
                  <a:gd name="T132" fmla="*/ 1288 h 1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7" h="1288">
                    <a:moveTo>
                      <a:pt x="2371" y="1063"/>
                    </a:moveTo>
                    <a:lnTo>
                      <a:pt x="2363" y="1055"/>
                    </a:lnTo>
                    <a:lnTo>
                      <a:pt x="2341" y="1033"/>
                    </a:lnTo>
                    <a:lnTo>
                      <a:pt x="2305" y="998"/>
                    </a:lnTo>
                    <a:lnTo>
                      <a:pt x="2255" y="953"/>
                    </a:lnTo>
                    <a:lnTo>
                      <a:pt x="2194" y="897"/>
                    </a:lnTo>
                    <a:lnTo>
                      <a:pt x="2120" y="833"/>
                    </a:lnTo>
                    <a:lnTo>
                      <a:pt x="2036" y="763"/>
                    </a:lnTo>
                    <a:lnTo>
                      <a:pt x="1943" y="688"/>
                    </a:lnTo>
                    <a:lnTo>
                      <a:pt x="1893" y="649"/>
                    </a:lnTo>
                    <a:lnTo>
                      <a:pt x="1841" y="611"/>
                    </a:lnTo>
                    <a:lnTo>
                      <a:pt x="1787" y="571"/>
                    </a:lnTo>
                    <a:lnTo>
                      <a:pt x="1731" y="532"/>
                    </a:lnTo>
                    <a:lnTo>
                      <a:pt x="1673" y="492"/>
                    </a:lnTo>
                    <a:lnTo>
                      <a:pt x="1613" y="452"/>
                    </a:lnTo>
                    <a:lnTo>
                      <a:pt x="1552" y="414"/>
                    </a:lnTo>
                    <a:lnTo>
                      <a:pt x="1490" y="375"/>
                    </a:lnTo>
                    <a:lnTo>
                      <a:pt x="1425" y="337"/>
                    </a:lnTo>
                    <a:lnTo>
                      <a:pt x="1360" y="301"/>
                    </a:lnTo>
                    <a:lnTo>
                      <a:pt x="1294" y="265"/>
                    </a:lnTo>
                    <a:lnTo>
                      <a:pt x="1227" y="231"/>
                    </a:lnTo>
                    <a:lnTo>
                      <a:pt x="1158" y="199"/>
                    </a:lnTo>
                    <a:lnTo>
                      <a:pt x="1089" y="169"/>
                    </a:lnTo>
                    <a:lnTo>
                      <a:pt x="1018" y="140"/>
                    </a:lnTo>
                    <a:lnTo>
                      <a:pt x="948" y="114"/>
                    </a:lnTo>
                    <a:lnTo>
                      <a:pt x="927" y="108"/>
                    </a:lnTo>
                    <a:lnTo>
                      <a:pt x="868" y="89"/>
                    </a:lnTo>
                    <a:lnTo>
                      <a:pt x="829" y="78"/>
                    </a:lnTo>
                    <a:lnTo>
                      <a:pt x="781" y="65"/>
                    </a:lnTo>
                    <a:lnTo>
                      <a:pt x="727" y="53"/>
                    </a:lnTo>
                    <a:lnTo>
                      <a:pt x="670" y="40"/>
                    </a:lnTo>
                    <a:lnTo>
                      <a:pt x="608" y="29"/>
                    </a:lnTo>
                    <a:lnTo>
                      <a:pt x="543" y="18"/>
                    </a:lnTo>
                    <a:lnTo>
                      <a:pt x="510" y="14"/>
                    </a:lnTo>
                    <a:lnTo>
                      <a:pt x="477" y="9"/>
                    </a:lnTo>
                    <a:lnTo>
                      <a:pt x="443" y="7"/>
                    </a:lnTo>
                    <a:lnTo>
                      <a:pt x="408" y="4"/>
                    </a:lnTo>
                    <a:lnTo>
                      <a:pt x="374" y="2"/>
                    </a:lnTo>
                    <a:lnTo>
                      <a:pt x="341" y="0"/>
                    </a:lnTo>
                    <a:lnTo>
                      <a:pt x="306" y="0"/>
                    </a:lnTo>
                    <a:lnTo>
                      <a:pt x="272" y="0"/>
                    </a:lnTo>
                    <a:lnTo>
                      <a:pt x="240" y="3"/>
                    </a:lnTo>
                    <a:lnTo>
                      <a:pt x="206" y="5"/>
                    </a:lnTo>
                    <a:lnTo>
                      <a:pt x="175" y="10"/>
                    </a:lnTo>
                    <a:lnTo>
                      <a:pt x="143" y="15"/>
                    </a:lnTo>
                    <a:lnTo>
                      <a:pt x="114" y="22"/>
                    </a:lnTo>
                    <a:lnTo>
                      <a:pt x="89" y="28"/>
                    </a:lnTo>
                    <a:lnTo>
                      <a:pt x="66" y="35"/>
                    </a:lnTo>
                    <a:lnTo>
                      <a:pt x="49" y="43"/>
                    </a:lnTo>
                    <a:lnTo>
                      <a:pt x="32" y="52"/>
                    </a:lnTo>
                    <a:lnTo>
                      <a:pt x="21" y="62"/>
                    </a:lnTo>
                    <a:lnTo>
                      <a:pt x="11" y="70"/>
                    </a:lnTo>
                    <a:lnTo>
                      <a:pt x="5" y="82"/>
                    </a:lnTo>
                    <a:lnTo>
                      <a:pt x="1" y="92"/>
                    </a:lnTo>
                    <a:lnTo>
                      <a:pt x="0" y="103"/>
                    </a:lnTo>
                    <a:lnTo>
                      <a:pt x="1" y="114"/>
                    </a:lnTo>
                    <a:lnTo>
                      <a:pt x="4" y="125"/>
                    </a:lnTo>
                    <a:lnTo>
                      <a:pt x="9" y="136"/>
                    </a:lnTo>
                    <a:lnTo>
                      <a:pt x="16" y="148"/>
                    </a:lnTo>
                    <a:lnTo>
                      <a:pt x="24" y="159"/>
                    </a:lnTo>
                    <a:lnTo>
                      <a:pt x="34" y="171"/>
                    </a:lnTo>
                    <a:lnTo>
                      <a:pt x="45" y="183"/>
                    </a:lnTo>
                    <a:lnTo>
                      <a:pt x="57" y="194"/>
                    </a:lnTo>
                    <a:lnTo>
                      <a:pt x="71" y="205"/>
                    </a:lnTo>
                    <a:lnTo>
                      <a:pt x="86" y="216"/>
                    </a:lnTo>
                    <a:lnTo>
                      <a:pt x="116" y="238"/>
                    </a:lnTo>
                    <a:lnTo>
                      <a:pt x="148" y="258"/>
                    </a:lnTo>
                    <a:lnTo>
                      <a:pt x="181" y="275"/>
                    </a:lnTo>
                    <a:lnTo>
                      <a:pt x="212" y="290"/>
                    </a:lnTo>
                    <a:lnTo>
                      <a:pt x="241" y="302"/>
                    </a:lnTo>
                    <a:lnTo>
                      <a:pt x="266" y="311"/>
                    </a:lnTo>
                    <a:lnTo>
                      <a:pt x="299" y="324"/>
                    </a:lnTo>
                    <a:lnTo>
                      <a:pt x="349" y="342"/>
                    </a:lnTo>
                    <a:lnTo>
                      <a:pt x="414" y="366"/>
                    </a:lnTo>
                    <a:lnTo>
                      <a:pt x="492" y="395"/>
                    </a:lnTo>
                    <a:lnTo>
                      <a:pt x="580" y="429"/>
                    </a:lnTo>
                    <a:lnTo>
                      <a:pt x="676" y="466"/>
                    </a:lnTo>
                    <a:lnTo>
                      <a:pt x="780" y="507"/>
                    </a:lnTo>
                    <a:lnTo>
                      <a:pt x="887" y="550"/>
                    </a:lnTo>
                    <a:lnTo>
                      <a:pt x="997" y="595"/>
                    </a:lnTo>
                    <a:lnTo>
                      <a:pt x="1106" y="639"/>
                    </a:lnTo>
                    <a:lnTo>
                      <a:pt x="1213" y="686"/>
                    </a:lnTo>
                    <a:lnTo>
                      <a:pt x="1316" y="731"/>
                    </a:lnTo>
                    <a:lnTo>
                      <a:pt x="1413" y="775"/>
                    </a:lnTo>
                    <a:lnTo>
                      <a:pt x="1501" y="818"/>
                    </a:lnTo>
                    <a:lnTo>
                      <a:pt x="1542" y="838"/>
                    </a:lnTo>
                    <a:lnTo>
                      <a:pt x="1580" y="858"/>
                    </a:lnTo>
                    <a:lnTo>
                      <a:pt x="1613" y="877"/>
                    </a:lnTo>
                    <a:lnTo>
                      <a:pt x="1645" y="895"/>
                    </a:lnTo>
                    <a:lnTo>
                      <a:pt x="1703" y="929"/>
                    </a:lnTo>
                    <a:lnTo>
                      <a:pt x="1758" y="961"/>
                    </a:lnTo>
                    <a:lnTo>
                      <a:pt x="1811" y="994"/>
                    </a:lnTo>
                    <a:lnTo>
                      <a:pt x="1859" y="1025"/>
                    </a:lnTo>
                    <a:lnTo>
                      <a:pt x="1950" y="1084"/>
                    </a:lnTo>
                    <a:lnTo>
                      <a:pt x="2029" y="1137"/>
                    </a:lnTo>
                    <a:lnTo>
                      <a:pt x="2095" y="1185"/>
                    </a:lnTo>
                    <a:lnTo>
                      <a:pt x="2150" y="1225"/>
                    </a:lnTo>
                    <a:lnTo>
                      <a:pt x="2192" y="1257"/>
                    </a:lnTo>
                    <a:lnTo>
                      <a:pt x="2222" y="1281"/>
                    </a:lnTo>
                    <a:lnTo>
                      <a:pt x="2229" y="1285"/>
                    </a:lnTo>
                    <a:lnTo>
                      <a:pt x="2235" y="1287"/>
                    </a:lnTo>
                    <a:lnTo>
                      <a:pt x="2242" y="1288"/>
                    </a:lnTo>
                    <a:lnTo>
                      <a:pt x="2250" y="1288"/>
                    </a:lnTo>
                    <a:lnTo>
                      <a:pt x="2259" y="1287"/>
                    </a:lnTo>
                    <a:lnTo>
                      <a:pt x="2267" y="1286"/>
                    </a:lnTo>
                    <a:lnTo>
                      <a:pt x="2276" y="1283"/>
                    </a:lnTo>
                    <a:lnTo>
                      <a:pt x="2286" y="1278"/>
                    </a:lnTo>
                    <a:lnTo>
                      <a:pt x="2296" y="1275"/>
                    </a:lnTo>
                    <a:lnTo>
                      <a:pt x="2305" y="1268"/>
                    </a:lnTo>
                    <a:lnTo>
                      <a:pt x="2315" y="1262"/>
                    </a:lnTo>
                    <a:lnTo>
                      <a:pt x="2325" y="1256"/>
                    </a:lnTo>
                    <a:lnTo>
                      <a:pt x="2345" y="1240"/>
                    </a:lnTo>
                    <a:lnTo>
                      <a:pt x="2362" y="1221"/>
                    </a:lnTo>
                    <a:lnTo>
                      <a:pt x="2370" y="1212"/>
                    </a:lnTo>
                    <a:lnTo>
                      <a:pt x="2377" y="1202"/>
                    </a:lnTo>
                    <a:lnTo>
                      <a:pt x="2385" y="1192"/>
                    </a:lnTo>
                    <a:lnTo>
                      <a:pt x="2391" y="1181"/>
                    </a:lnTo>
                    <a:lnTo>
                      <a:pt x="2396" y="1171"/>
                    </a:lnTo>
                    <a:lnTo>
                      <a:pt x="2401" y="1161"/>
                    </a:lnTo>
                    <a:lnTo>
                      <a:pt x="2403" y="1150"/>
                    </a:lnTo>
                    <a:lnTo>
                      <a:pt x="2406" y="1139"/>
                    </a:lnTo>
                    <a:lnTo>
                      <a:pt x="2407" y="1129"/>
                    </a:lnTo>
                    <a:lnTo>
                      <a:pt x="2406" y="1119"/>
                    </a:lnTo>
                    <a:lnTo>
                      <a:pt x="2405" y="1109"/>
                    </a:lnTo>
                    <a:lnTo>
                      <a:pt x="2401" y="1099"/>
                    </a:lnTo>
                    <a:lnTo>
                      <a:pt x="2396" y="1089"/>
                    </a:lnTo>
                    <a:lnTo>
                      <a:pt x="2390" y="1080"/>
                    </a:lnTo>
                    <a:lnTo>
                      <a:pt x="2381" y="1071"/>
                    </a:lnTo>
                    <a:lnTo>
                      <a:pt x="2371" y="1063"/>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97" name="Freeform 140">
                <a:extLst>
                  <a:ext uri="{FF2B5EF4-FFF2-40B4-BE49-F238E27FC236}">
                    <a16:creationId xmlns:a16="http://schemas.microsoft.com/office/drawing/2014/main" xmlns="" id="{7F77378E-8FB0-DFC6-4713-DCF901A6DD55}"/>
                  </a:ext>
                </a:extLst>
              </p:cNvPr>
              <p:cNvSpPr>
                <a:spLocks/>
              </p:cNvSpPr>
              <p:nvPr/>
            </p:nvSpPr>
            <p:spPr bwMode="auto">
              <a:xfrm>
                <a:off x="2439" y="442"/>
                <a:ext cx="482" cy="258"/>
              </a:xfrm>
              <a:custGeom>
                <a:avLst/>
                <a:gdLst>
                  <a:gd name="T0" fmla="*/ 0 w 2407"/>
                  <a:gd name="T1" fmla="*/ 0 h 1288"/>
                  <a:gd name="T2" fmla="*/ 0 w 2407"/>
                  <a:gd name="T3" fmla="*/ 0 h 1288"/>
                  <a:gd name="T4" fmla="*/ 0 w 2407"/>
                  <a:gd name="T5" fmla="*/ 0 h 1288"/>
                  <a:gd name="T6" fmla="*/ 0 w 2407"/>
                  <a:gd name="T7" fmla="*/ 0 h 1288"/>
                  <a:gd name="T8" fmla="*/ 0 w 2407"/>
                  <a:gd name="T9" fmla="*/ 0 h 1288"/>
                  <a:gd name="T10" fmla="*/ 0 w 2407"/>
                  <a:gd name="T11" fmla="*/ 0 h 1288"/>
                  <a:gd name="T12" fmla="*/ 0 w 2407"/>
                  <a:gd name="T13" fmla="*/ 0 h 1288"/>
                  <a:gd name="T14" fmla="*/ 0 w 2407"/>
                  <a:gd name="T15" fmla="*/ 0 h 1288"/>
                  <a:gd name="T16" fmla="*/ 0 w 2407"/>
                  <a:gd name="T17" fmla="*/ 0 h 1288"/>
                  <a:gd name="T18" fmla="*/ 0 w 2407"/>
                  <a:gd name="T19" fmla="*/ 0 h 1288"/>
                  <a:gd name="T20" fmla="*/ 0 w 2407"/>
                  <a:gd name="T21" fmla="*/ 0 h 1288"/>
                  <a:gd name="T22" fmla="*/ 0 w 2407"/>
                  <a:gd name="T23" fmla="*/ 0 h 1288"/>
                  <a:gd name="T24" fmla="*/ 0 w 2407"/>
                  <a:gd name="T25" fmla="*/ 0 h 1288"/>
                  <a:gd name="T26" fmla="*/ 0 w 2407"/>
                  <a:gd name="T27" fmla="*/ 0 h 1288"/>
                  <a:gd name="T28" fmla="*/ 0 w 2407"/>
                  <a:gd name="T29" fmla="*/ 0 h 1288"/>
                  <a:gd name="T30" fmla="*/ 0 w 2407"/>
                  <a:gd name="T31" fmla="*/ 0 h 1288"/>
                  <a:gd name="T32" fmla="*/ 0 w 2407"/>
                  <a:gd name="T33" fmla="*/ 0 h 1288"/>
                  <a:gd name="T34" fmla="*/ 0 w 2407"/>
                  <a:gd name="T35" fmla="*/ 0 h 1288"/>
                  <a:gd name="T36" fmla="*/ 0 w 2407"/>
                  <a:gd name="T37" fmla="*/ 0 h 1288"/>
                  <a:gd name="T38" fmla="*/ 0 w 2407"/>
                  <a:gd name="T39" fmla="*/ 0 h 1288"/>
                  <a:gd name="T40" fmla="*/ 0 w 2407"/>
                  <a:gd name="T41" fmla="*/ 0 h 1288"/>
                  <a:gd name="T42" fmla="*/ 0 w 2407"/>
                  <a:gd name="T43" fmla="*/ 0 h 1288"/>
                  <a:gd name="T44" fmla="*/ 0 w 2407"/>
                  <a:gd name="T45" fmla="*/ 0 h 1288"/>
                  <a:gd name="T46" fmla="*/ 0 w 2407"/>
                  <a:gd name="T47" fmla="*/ 0 h 1288"/>
                  <a:gd name="T48" fmla="*/ 0 w 2407"/>
                  <a:gd name="T49" fmla="*/ 0 h 1288"/>
                  <a:gd name="T50" fmla="*/ 0 w 2407"/>
                  <a:gd name="T51" fmla="*/ 0 h 1288"/>
                  <a:gd name="T52" fmla="*/ 0 w 2407"/>
                  <a:gd name="T53" fmla="*/ 0 h 1288"/>
                  <a:gd name="T54" fmla="*/ 0 w 2407"/>
                  <a:gd name="T55" fmla="*/ 0 h 1288"/>
                  <a:gd name="T56" fmla="*/ 0 w 2407"/>
                  <a:gd name="T57" fmla="*/ 0 h 1288"/>
                  <a:gd name="T58" fmla="*/ 0 w 2407"/>
                  <a:gd name="T59" fmla="*/ 0 h 1288"/>
                  <a:gd name="T60" fmla="*/ 0 w 2407"/>
                  <a:gd name="T61" fmla="*/ 0 h 1288"/>
                  <a:gd name="T62" fmla="*/ 0 w 2407"/>
                  <a:gd name="T63" fmla="*/ 0 h 1288"/>
                  <a:gd name="T64" fmla="*/ 0 w 2407"/>
                  <a:gd name="T65" fmla="*/ 0 h 1288"/>
                  <a:gd name="T66" fmla="*/ 0 w 2407"/>
                  <a:gd name="T67" fmla="*/ 0 h 1288"/>
                  <a:gd name="T68" fmla="*/ 0 w 2407"/>
                  <a:gd name="T69" fmla="*/ 0 h 1288"/>
                  <a:gd name="T70" fmla="*/ 0 w 2407"/>
                  <a:gd name="T71" fmla="*/ 0 h 1288"/>
                  <a:gd name="T72" fmla="*/ 0 w 2407"/>
                  <a:gd name="T73" fmla="*/ 0 h 1288"/>
                  <a:gd name="T74" fmla="*/ 0 w 2407"/>
                  <a:gd name="T75" fmla="*/ 0 h 1288"/>
                  <a:gd name="T76" fmla="*/ 0 w 2407"/>
                  <a:gd name="T77" fmla="*/ 0 h 1288"/>
                  <a:gd name="T78" fmla="*/ 0 w 2407"/>
                  <a:gd name="T79" fmla="*/ 0 h 1288"/>
                  <a:gd name="T80" fmla="*/ 0 w 2407"/>
                  <a:gd name="T81" fmla="*/ 0 h 1288"/>
                  <a:gd name="T82" fmla="*/ 0 w 2407"/>
                  <a:gd name="T83" fmla="*/ 0 h 1288"/>
                  <a:gd name="T84" fmla="*/ 0 w 2407"/>
                  <a:gd name="T85" fmla="*/ 0 h 1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7"/>
                  <a:gd name="T130" fmla="*/ 0 h 1288"/>
                  <a:gd name="T131" fmla="*/ 2407 w 2407"/>
                  <a:gd name="T132" fmla="*/ 1288 h 1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7" h="1288">
                    <a:moveTo>
                      <a:pt x="2371" y="1063"/>
                    </a:moveTo>
                    <a:lnTo>
                      <a:pt x="2363" y="1055"/>
                    </a:lnTo>
                    <a:lnTo>
                      <a:pt x="2341" y="1033"/>
                    </a:lnTo>
                    <a:lnTo>
                      <a:pt x="2305" y="998"/>
                    </a:lnTo>
                    <a:lnTo>
                      <a:pt x="2255" y="953"/>
                    </a:lnTo>
                    <a:lnTo>
                      <a:pt x="2194" y="897"/>
                    </a:lnTo>
                    <a:lnTo>
                      <a:pt x="2120" y="833"/>
                    </a:lnTo>
                    <a:lnTo>
                      <a:pt x="2036" y="763"/>
                    </a:lnTo>
                    <a:lnTo>
                      <a:pt x="1943" y="688"/>
                    </a:lnTo>
                    <a:lnTo>
                      <a:pt x="1893" y="649"/>
                    </a:lnTo>
                    <a:lnTo>
                      <a:pt x="1841" y="611"/>
                    </a:lnTo>
                    <a:lnTo>
                      <a:pt x="1787" y="571"/>
                    </a:lnTo>
                    <a:lnTo>
                      <a:pt x="1731" y="532"/>
                    </a:lnTo>
                    <a:lnTo>
                      <a:pt x="1673" y="492"/>
                    </a:lnTo>
                    <a:lnTo>
                      <a:pt x="1613" y="452"/>
                    </a:lnTo>
                    <a:lnTo>
                      <a:pt x="1552" y="414"/>
                    </a:lnTo>
                    <a:lnTo>
                      <a:pt x="1490" y="375"/>
                    </a:lnTo>
                    <a:lnTo>
                      <a:pt x="1425" y="337"/>
                    </a:lnTo>
                    <a:lnTo>
                      <a:pt x="1360" y="301"/>
                    </a:lnTo>
                    <a:lnTo>
                      <a:pt x="1294" y="265"/>
                    </a:lnTo>
                    <a:lnTo>
                      <a:pt x="1227" y="231"/>
                    </a:lnTo>
                    <a:lnTo>
                      <a:pt x="1158" y="199"/>
                    </a:lnTo>
                    <a:lnTo>
                      <a:pt x="1089" y="169"/>
                    </a:lnTo>
                    <a:lnTo>
                      <a:pt x="1018" y="140"/>
                    </a:lnTo>
                    <a:lnTo>
                      <a:pt x="948" y="114"/>
                    </a:lnTo>
                    <a:lnTo>
                      <a:pt x="927" y="108"/>
                    </a:lnTo>
                    <a:lnTo>
                      <a:pt x="868" y="89"/>
                    </a:lnTo>
                    <a:lnTo>
                      <a:pt x="829" y="78"/>
                    </a:lnTo>
                    <a:lnTo>
                      <a:pt x="781" y="65"/>
                    </a:lnTo>
                    <a:lnTo>
                      <a:pt x="727" y="53"/>
                    </a:lnTo>
                    <a:lnTo>
                      <a:pt x="670" y="40"/>
                    </a:lnTo>
                    <a:lnTo>
                      <a:pt x="608" y="29"/>
                    </a:lnTo>
                    <a:lnTo>
                      <a:pt x="543" y="18"/>
                    </a:lnTo>
                    <a:lnTo>
                      <a:pt x="510" y="14"/>
                    </a:lnTo>
                    <a:lnTo>
                      <a:pt x="477" y="9"/>
                    </a:lnTo>
                    <a:lnTo>
                      <a:pt x="443" y="7"/>
                    </a:lnTo>
                    <a:lnTo>
                      <a:pt x="408" y="4"/>
                    </a:lnTo>
                    <a:lnTo>
                      <a:pt x="374" y="2"/>
                    </a:lnTo>
                    <a:lnTo>
                      <a:pt x="341" y="0"/>
                    </a:lnTo>
                    <a:lnTo>
                      <a:pt x="306" y="0"/>
                    </a:lnTo>
                    <a:lnTo>
                      <a:pt x="272" y="0"/>
                    </a:lnTo>
                    <a:lnTo>
                      <a:pt x="240" y="3"/>
                    </a:lnTo>
                    <a:lnTo>
                      <a:pt x="206" y="5"/>
                    </a:lnTo>
                    <a:lnTo>
                      <a:pt x="175" y="10"/>
                    </a:lnTo>
                    <a:lnTo>
                      <a:pt x="143" y="15"/>
                    </a:lnTo>
                    <a:lnTo>
                      <a:pt x="114" y="22"/>
                    </a:lnTo>
                    <a:lnTo>
                      <a:pt x="89" y="28"/>
                    </a:lnTo>
                    <a:lnTo>
                      <a:pt x="66" y="35"/>
                    </a:lnTo>
                    <a:lnTo>
                      <a:pt x="49" y="43"/>
                    </a:lnTo>
                    <a:lnTo>
                      <a:pt x="32" y="52"/>
                    </a:lnTo>
                    <a:lnTo>
                      <a:pt x="21" y="62"/>
                    </a:lnTo>
                    <a:lnTo>
                      <a:pt x="11" y="70"/>
                    </a:lnTo>
                    <a:lnTo>
                      <a:pt x="5" y="82"/>
                    </a:lnTo>
                    <a:lnTo>
                      <a:pt x="1" y="92"/>
                    </a:lnTo>
                    <a:lnTo>
                      <a:pt x="0" y="103"/>
                    </a:lnTo>
                    <a:lnTo>
                      <a:pt x="1" y="114"/>
                    </a:lnTo>
                    <a:lnTo>
                      <a:pt x="4" y="125"/>
                    </a:lnTo>
                    <a:lnTo>
                      <a:pt x="9" y="136"/>
                    </a:lnTo>
                    <a:lnTo>
                      <a:pt x="16" y="148"/>
                    </a:lnTo>
                    <a:lnTo>
                      <a:pt x="24" y="159"/>
                    </a:lnTo>
                    <a:lnTo>
                      <a:pt x="34" y="171"/>
                    </a:lnTo>
                    <a:lnTo>
                      <a:pt x="45" y="183"/>
                    </a:lnTo>
                    <a:lnTo>
                      <a:pt x="57" y="194"/>
                    </a:lnTo>
                    <a:lnTo>
                      <a:pt x="71" y="205"/>
                    </a:lnTo>
                    <a:lnTo>
                      <a:pt x="86" y="216"/>
                    </a:lnTo>
                    <a:lnTo>
                      <a:pt x="116" y="238"/>
                    </a:lnTo>
                    <a:lnTo>
                      <a:pt x="148" y="258"/>
                    </a:lnTo>
                    <a:lnTo>
                      <a:pt x="181" y="275"/>
                    </a:lnTo>
                    <a:lnTo>
                      <a:pt x="212" y="290"/>
                    </a:lnTo>
                    <a:lnTo>
                      <a:pt x="241" y="302"/>
                    </a:lnTo>
                    <a:lnTo>
                      <a:pt x="266" y="311"/>
                    </a:lnTo>
                    <a:lnTo>
                      <a:pt x="299" y="324"/>
                    </a:lnTo>
                    <a:lnTo>
                      <a:pt x="349" y="342"/>
                    </a:lnTo>
                    <a:lnTo>
                      <a:pt x="414" y="366"/>
                    </a:lnTo>
                    <a:lnTo>
                      <a:pt x="492" y="395"/>
                    </a:lnTo>
                    <a:lnTo>
                      <a:pt x="580" y="429"/>
                    </a:lnTo>
                    <a:lnTo>
                      <a:pt x="676" y="466"/>
                    </a:lnTo>
                    <a:lnTo>
                      <a:pt x="780" y="507"/>
                    </a:lnTo>
                    <a:lnTo>
                      <a:pt x="887" y="550"/>
                    </a:lnTo>
                    <a:lnTo>
                      <a:pt x="997" y="595"/>
                    </a:lnTo>
                    <a:lnTo>
                      <a:pt x="1106" y="639"/>
                    </a:lnTo>
                    <a:lnTo>
                      <a:pt x="1213" y="686"/>
                    </a:lnTo>
                    <a:lnTo>
                      <a:pt x="1316" y="731"/>
                    </a:lnTo>
                    <a:lnTo>
                      <a:pt x="1413" y="775"/>
                    </a:lnTo>
                    <a:lnTo>
                      <a:pt x="1501" y="818"/>
                    </a:lnTo>
                    <a:lnTo>
                      <a:pt x="1542" y="838"/>
                    </a:lnTo>
                    <a:lnTo>
                      <a:pt x="1580" y="858"/>
                    </a:lnTo>
                    <a:lnTo>
                      <a:pt x="1613" y="877"/>
                    </a:lnTo>
                    <a:lnTo>
                      <a:pt x="1645" y="895"/>
                    </a:lnTo>
                    <a:lnTo>
                      <a:pt x="1703" y="929"/>
                    </a:lnTo>
                    <a:lnTo>
                      <a:pt x="1758" y="961"/>
                    </a:lnTo>
                    <a:lnTo>
                      <a:pt x="1811" y="994"/>
                    </a:lnTo>
                    <a:lnTo>
                      <a:pt x="1859" y="1025"/>
                    </a:lnTo>
                    <a:lnTo>
                      <a:pt x="1950" y="1084"/>
                    </a:lnTo>
                    <a:lnTo>
                      <a:pt x="2029" y="1137"/>
                    </a:lnTo>
                    <a:lnTo>
                      <a:pt x="2095" y="1185"/>
                    </a:lnTo>
                    <a:lnTo>
                      <a:pt x="2150" y="1225"/>
                    </a:lnTo>
                    <a:lnTo>
                      <a:pt x="2192" y="1257"/>
                    </a:lnTo>
                    <a:lnTo>
                      <a:pt x="2222" y="1281"/>
                    </a:lnTo>
                    <a:lnTo>
                      <a:pt x="2229" y="1285"/>
                    </a:lnTo>
                    <a:lnTo>
                      <a:pt x="2235" y="1287"/>
                    </a:lnTo>
                    <a:lnTo>
                      <a:pt x="2242" y="1288"/>
                    </a:lnTo>
                    <a:lnTo>
                      <a:pt x="2250" y="1288"/>
                    </a:lnTo>
                    <a:lnTo>
                      <a:pt x="2259" y="1287"/>
                    </a:lnTo>
                    <a:lnTo>
                      <a:pt x="2267" y="1286"/>
                    </a:lnTo>
                    <a:lnTo>
                      <a:pt x="2276" y="1283"/>
                    </a:lnTo>
                    <a:lnTo>
                      <a:pt x="2286" y="1278"/>
                    </a:lnTo>
                    <a:lnTo>
                      <a:pt x="2296" y="1275"/>
                    </a:lnTo>
                    <a:lnTo>
                      <a:pt x="2305" y="1268"/>
                    </a:lnTo>
                    <a:lnTo>
                      <a:pt x="2315" y="1262"/>
                    </a:lnTo>
                    <a:lnTo>
                      <a:pt x="2325" y="1256"/>
                    </a:lnTo>
                    <a:lnTo>
                      <a:pt x="2345" y="1240"/>
                    </a:lnTo>
                    <a:lnTo>
                      <a:pt x="2362" y="1221"/>
                    </a:lnTo>
                    <a:lnTo>
                      <a:pt x="2370" y="1212"/>
                    </a:lnTo>
                    <a:lnTo>
                      <a:pt x="2377" y="1202"/>
                    </a:lnTo>
                    <a:lnTo>
                      <a:pt x="2385" y="1192"/>
                    </a:lnTo>
                    <a:lnTo>
                      <a:pt x="2391" y="1181"/>
                    </a:lnTo>
                    <a:lnTo>
                      <a:pt x="2396" y="1171"/>
                    </a:lnTo>
                    <a:lnTo>
                      <a:pt x="2401" y="1161"/>
                    </a:lnTo>
                    <a:lnTo>
                      <a:pt x="2403" y="1150"/>
                    </a:lnTo>
                    <a:lnTo>
                      <a:pt x="2406" y="1139"/>
                    </a:lnTo>
                    <a:lnTo>
                      <a:pt x="2407" y="1129"/>
                    </a:lnTo>
                    <a:lnTo>
                      <a:pt x="2406" y="1119"/>
                    </a:lnTo>
                    <a:lnTo>
                      <a:pt x="2405" y="1109"/>
                    </a:lnTo>
                    <a:lnTo>
                      <a:pt x="2401" y="1099"/>
                    </a:lnTo>
                    <a:lnTo>
                      <a:pt x="2396" y="1089"/>
                    </a:lnTo>
                    <a:lnTo>
                      <a:pt x="2390" y="1080"/>
                    </a:lnTo>
                    <a:lnTo>
                      <a:pt x="2381" y="1071"/>
                    </a:lnTo>
                    <a:lnTo>
                      <a:pt x="2371" y="1063"/>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98" name="Freeform 141">
                <a:extLst>
                  <a:ext uri="{FF2B5EF4-FFF2-40B4-BE49-F238E27FC236}">
                    <a16:creationId xmlns:a16="http://schemas.microsoft.com/office/drawing/2014/main" xmlns="" id="{3F950CF6-FB2C-13E2-140A-78B2B0A5DE45}"/>
                  </a:ext>
                </a:extLst>
              </p:cNvPr>
              <p:cNvSpPr>
                <a:spLocks/>
              </p:cNvSpPr>
              <p:nvPr/>
            </p:nvSpPr>
            <p:spPr bwMode="auto">
              <a:xfrm>
                <a:off x="2765" y="569"/>
                <a:ext cx="122" cy="95"/>
              </a:xfrm>
              <a:custGeom>
                <a:avLst/>
                <a:gdLst>
                  <a:gd name="T0" fmla="*/ 0 w 611"/>
                  <a:gd name="T1" fmla="*/ 0 h 479"/>
                  <a:gd name="T2" fmla="*/ 0 w 611"/>
                  <a:gd name="T3" fmla="*/ 0 h 479"/>
                  <a:gd name="T4" fmla="*/ 0 w 611"/>
                  <a:gd name="T5" fmla="*/ 0 h 479"/>
                  <a:gd name="T6" fmla="*/ 0 w 611"/>
                  <a:gd name="T7" fmla="*/ 0 h 479"/>
                  <a:gd name="T8" fmla="*/ 0 w 611"/>
                  <a:gd name="T9" fmla="*/ 0 h 479"/>
                  <a:gd name="T10" fmla="*/ 0 w 611"/>
                  <a:gd name="T11" fmla="*/ 0 h 479"/>
                  <a:gd name="T12" fmla="*/ 0 w 611"/>
                  <a:gd name="T13" fmla="*/ 0 h 479"/>
                  <a:gd name="T14" fmla="*/ 0 w 611"/>
                  <a:gd name="T15" fmla="*/ 0 h 479"/>
                  <a:gd name="T16" fmla="*/ 0 w 611"/>
                  <a:gd name="T17" fmla="*/ 0 h 479"/>
                  <a:gd name="T18" fmla="*/ 0 w 611"/>
                  <a:gd name="T19" fmla="*/ 0 h 479"/>
                  <a:gd name="T20" fmla="*/ 0 w 611"/>
                  <a:gd name="T21" fmla="*/ 0 h 479"/>
                  <a:gd name="T22" fmla="*/ 0 w 611"/>
                  <a:gd name="T23" fmla="*/ 0 h 479"/>
                  <a:gd name="T24" fmla="*/ 0 w 611"/>
                  <a:gd name="T25" fmla="*/ 0 h 479"/>
                  <a:gd name="T26" fmla="*/ 0 w 611"/>
                  <a:gd name="T27" fmla="*/ 0 h 479"/>
                  <a:gd name="T28" fmla="*/ 0 w 611"/>
                  <a:gd name="T29" fmla="*/ 0 h 479"/>
                  <a:gd name="T30" fmla="*/ 0 w 611"/>
                  <a:gd name="T31" fmla="*/ 0 h 479"/>
                  <a:gd name="T32" fmla="*/ 0 w 611"/>
                  <a:gd name="T33" fmla="*/ 0 h 479"/>
                  <a:gd name="T34" fmla="*/ 0 w 611"/>
                  <a:gd name="T35" fmla="*/ 0 h 479"/>
                  <a:gd name="T36" fmla="*/ 0 w 611"/>
                  <a:gd name="T37" fmla="*/ 0 h 479"/>
                  <a:gd name="T38" fmla="*/ 0 w 611"/>
                  <a:gd name="T39" fmla="*/ 0 h 479"/>
                  <a:gd name="T40" fmla="*/ 0 w 611"/>
                  <a:gd name="T41" fmla="*/ 0 h 479"/>
                  <a:gd name="T42" fmla="*/ 0 w 611"/>
                  <a:gd name="T43" fmla="*/ 0 h 479"/>
                  <a:gd name="T44" fmla="*/ 0 w 611"/>
                  <a:gd name="T45" fmla="*/ 0 h 479"/>
                  <a:gd name="T46" fmla="*/ 0 w 611"/>
                  <a:gd name="T47" fmla="*/ 0 h 479"/>
                  <a:gd name="T48" fmla="*/ 0 w 611"/>
                  <a:gd name="T49" fmla="*/ 0 h 479"/>
                  <a:gd name="T50" fmla="*/ 0 w 611"/>
                  <a:gd name="T51" fmla="*/ 0 h 479"/>
                  <a:gd name="T52" fmla="*/ 0 w 611"/>
                  <a:gd name="T53" fmla="*/ 0 h 479"/>
                  <a:gd name="T54" fmla="*/ 0 w 611"/>
                  <a:gd name="T55" fmla="*/ 0 h 479"/>
                  <a:gd name="T56" fmla="*/ 0 w 611"/>
                  <a:gd name="T57" fmla="*/ 0 h 479"/>
                  <a:gd name="T58" fmla="*/ 0 w 611"/>
                  <a:gd name="T59" fmla="*/ 0 h 479"/>
                  <a:gd name="T60" fmla="*/ 0 w 611"/>
                  <a:gd name="T61" fmla="*/ 0 h 479"/>
                  <a:gd name="T62" fmla="*/ 0 w 611"/>
                  <a:gd name="T63" fmla="*/ 0 h 479"/>
                  <a:gd name="T64" fmla="*/ 0 w 611"/>
                  <a:gd name="T65" fmla="*/ 0 h 479"/>
                  <a:gd name="T66" fmla="*/ 0 w 611"/>
                  <a:gd name="T67" fmla="*/ 0 h 479"/>
                  <a:gd name="T68" fmla="*/ 0 w 611"/>
                  <a:gd name="T69" fmla="*/ 0 h 479"/>
                  <a:gd name="T70" fmla="*/ 0 w 611"/>
                  <a:gd name="T71" fmla="*/ 0 h 479"/>
                  <a:gd name="T72" fmla="*/ 0 w 611"/>
                  <a:gd name="T73" fmla="*/ 0 h 479"/>
                  <a:gd name="T74" fmla="*/ 0 w 611"/>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1"/>
                  <a:gd name="T115" fmla="*/ 0 h 479"/>
                  <a:gd name="T116" fmla="*/ 611 w 611"/>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1" h="479">
                    <a:moveTo>
                      <a:pt x="611" y="405"/>
                    </a:moveTo>
                    <a:lnTo>
                      <a:pt x="606" y="401"/>
                    </a:lnTo>
                    <a:lnTo>
                      <a:pt x="590" y="391"/>
                    </a:lnTo>
                    <a:lnTo>
                      <a:pt x="566" y="373"/>
                    </a:lnTo>
                    <a:lnTo>
                      <a:pt x="535" y="351"/>
                    </a:lnTo>
                    <a:lnTo>
                      <a:pt x="498" y="325"/>
                    </a:lnTo>
                    <a:lnTo>
                      <a:pt x="458" y="295"/>
                    </a:lnTo>
                    <a:lnTo>
                      <a:pt x="414" y="262"/>
                    </a:lnTo>
                    <a:lnTo>
                      <a:pt x="369" y="227"/>
                    </a:lnTo>
                    <a:lnTo>
                      <a:pt x="346" y="207"/>
                    </a:lnTo>
                    <a:lnTo>
                      <a:pt x="317" y="186"/>
                    </a:lnTo>
                    <a:lnTo>
                      <a:pt x="284" y="164"/>
                    </a:lnTo>
                    <a:lnTo>
                      <a:pt x="249" y="141"/>
                    </a:lnTo>
                    <a:lnTo>
                      <a:pt x="177" y="95"/>
                    </a:lnTo>
                    <a:lnTo>
                      <a:pt x="106" y="54"/>
                    </a:lnTo>
                    <a:lnTo>
                      <a:pt x="75" y="36"/>
                    </a:lnTo>
                    <a:lnTo>
                      <a:pt x="49" y="21"/>
                    </a:lnTo>
                    <a:lnTo>
                      <a:pt x="26" y="10"/>
                    </a:lnTo>
                    <a:lnTo>
                      <a:pt x="10" y="3"/>
                    </a:lnTo>
                    <a:lnTo>
                      <a:pt x="5" y="1"/>
                    </a:lnTo>
                    <a:lnTo>
                      <a:pt x="1" y="0"/>
                    </a:lnTo>
                    <a:lnTo>
                      <a:pt x="0" y="0"/>
                    </a:lnTo>
                    <a:lnTo>
                      <a:pt x="0" y="3"/>
                    </a:lnTo>
                    <a:lnTo>
                      <a:pt x="10" y="10"/>
                    </a:lnTo>
                    <a:lnTo>
                      <a:pt x="29" y="25"/>
                    </a:lnTo>
                    <a:lnTo>
                      <a:pt x="86" y="66"/>
                    </a:lnTo>
                    <a:lnTo>
                      <a:pt x="141" y="108"/>
                    </a:lnTo>
                    <a:lnTo>
                      <a:pt x="191" y="146"/>
                    </a:lnTo>
                    <a:lnTo>
                      <a:pt x="238" y="184"/>
                    </a:lnTo>
                    <a:lnTo>
                      <a:pt x="283" y="219"/>
                    </a:lnTo>
                    <a:lnTo>
                      <a:pt x="323" y="252"/>
                    </a:lnTo>
                    <a:lnTo>
                      <a:pt x="360" y="285"/>
                    </a:lnTo>
                    <a:lnTo>
                      <a:pt x="395" y="315"/>
                    </a:lnTo>
                    <a:lnTo>
                      <a:pt x="455" y="370"/>
                    </a:lnTo>
                    <a:lnTo>
                      <a:pt x="503" y="416"/>
                    </a:lnTo>
                    <a:lnTo>
                      <a:pt x="538" y="452"/>
                    </a:lnTo>
                    <a:lnTo>
                      <a:pt x="563" y="479"/>
                    </a:lnTo>
                    <a:lnTo>
                      <a:pt x="611" y="405"/>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799" name="Freeform 142">
                <a:extLst>
                  <a:ext uri="{FF2B5EF4-FFF2-40B4-BE49-F238E27FC236}">
                    <a16:creationId xmlns:a16="http://schemas.microsoft.com/office/drawing/2014/main" xmlns="" id="{C689D36C-668A-4C14-1FD6-27D9CB08BD01}"/>
                  </a:ext>
                </a:extLst>
              </p:cNvPr>
              <p:cNvSpPr>
                <a:spLocks/>
              </p:cNvSpPr>
              <p:nvPr/>
            </p:nvSpPr>
            <p:spPr bwMode="auto">
              <a:xfrm>
                <a:off x="2427" y="622"/>
                <a:ext cx="461" cy="125"/>
              </a:xfrm>
              <a:custGeom>
                <a:avLst/>
                <a:gdLst>
                  <a:gd name="T0" fmla="*/ 0 w 2306"/>
                  <a:gd name="T1" fmla="*/ 0 h 627"/>
                  <a:gd name="T2" fmla="*/ 0 w 2306"/>
                  <a:gd name="T3" fmla="*/ 0 h 627"/>
                  <a:gd name="T4" fmla="*/ 0 w 2306"/>
                  <a:gd name="T5" fmla="*/ 0 h 627"/>
                  <a:gd name="T6" fmla="*/ 0 w 2306"/>
                  <a:gd name="T7" fmla="*/ 0 h 627"/>
                  <a:gd name="T8" fmla="*/ 0 w 2306"/>
                  <a:gd name="T9" fmla="*/ 0 h 627"/>
                  <a:gd name="T10" fmla="*/ 0 w 2306"/>
                  <a:gd name="T11" fmla="*/ 0 h 627"/>
                  <a:gd name="T12" fmla="*/ 0 w 2306"/>
                  <a:gd name="T13" fmla="*/ 0 h 627"/>
                  <a:gd name="T14" fmla="*/ 0 w 2306"/>
                  <a:gd name="T15" fmla="*/ 0 h 627"/>
                  <a:gd name="T16" fmla="*/ 0 w 2306"/>
                  <a:gd name="T17" fmla="*/ 0 h 627"/>
                  <a:gd name="T18" fmla="*/ 0 w 2306"/>
                  <a:gd name="T19" fmla="*/ 0 h 627"/>
                  <a:gd name="T20" fmla="*/ 0 w 2306"/>
                  <a:gd name="T21" fmla="*/ 0 h 627"/>
                  <a:gd name="T22" fmla="*/ 0 w 2306"/>
                  <a:gd name="T23" fmla="*/ 0 h 627"/>
                  <a:gd name="T24" fmla="*/ 0 w 2306"/>
                  <a:gd name="T25" fmla="*/ 0 h 627"/>
                  <a:gd name="T26" fmla="*/ 0 w 2306"/>
                  <a:gd name="T27" fmla="*/ 0 h 627"/>
                  <a:gd name="T28" fmla="*/ 0 w 2306"/>
                  <a:gd name="T29" fmla="*/ 0 h 627"/>
                  <a:gd name="T30" fmla="*/ 0 w 2306"/>
                  <a:gd name="T31" fmla="*/ 0 h 627"/>
                  <a:gd name="T32" fmla="*/ 0 w 2306"/>
                  <a:gd name="T33" fmla="*/ 0 h 627"/>
                  <a:gd name="T34" fmla="*/ 0 w 2306"/>
                  <a:gd name="T35" fmla="*/ 0 h 627"/>
                  <a:gd name="T36" fmla="*/ 0 w 2306"/>
                  <a:gd name="T37" fmla="*/ 0 h 627"/>
                  <a:gd name="T38" fmla="*/ 0 w 2306"/>
                  <a:gd name="T39" fmla="*/ 0 h 627"/>
                  <a:gd name="T40" fmla="*/ 0 w 2306"/>
                  <a:gd name="T41" fmla="*/ 0 h 627"/>
                  <a:gd name="T42" fmla="*/ 0 w 2306"/>
                  <a:gd name="T43" fmla="*/ 0 h 627"/>
                  <a:gd name="T44" fmla="*/ 0 w 2306"/>
                  <a:gd name="T45" fmla="*/ 0 h 627"/>
                  <a:gd name="T46" fmla="*/ 0 w 2306"/>
                  <a:gd name="T47" fmla="*/ 0 h 627"/>
                  <a:gd name="T48" fmla="*/ 0 w 2306"/>
                  <a:gd name="T49" fmla="*/ 0 h 627"/>
                  <a:gd name="T50" fmla="*/ 0 w 2306"/>
                  <a:gd name="T51" fmla="*/ 0 h 627"/>
                  <a:gd name="T52" fmla="*/ 0 w 2306"/>
                  <a:gd name="T53" fmla="*/ 0 h 627"/>
                  <a:gd name="T54" fmla="*/ 0 w 2306"/>
                  <a:gd name="T55" fmla="*/ 0 h 627"/>
                  <a:gd name="T56" fmla="*/ 0 w 2306"/>
                  <a:gd name="T57" fmla="*/ 0 h 627"/>
                  <a:gd name="T58" fmla="*/ 0 w 2306"/>
                  <a:gd name="T59" fmla="*/ 0 h 627"/>
                  <a:gd name="T60" fmla="*/ 0 w 2306"/>
                  <a:gd name="T61" fmla="*/ 0 h 627"/>
                  <a:gd name="T62" fmla="*/ 0 w 2306"/>
                  <a:gd name="T63" fmla="*/ 0 h 627"/>
                  <a:gd name="T64" fmla="*/ 0 w 2306"/>
                  <a:gd name="T65" fmla="*/ 0 h 627"/>
                  <a:gd name="T66" fmla="*/ 0 w 2306"/>
                  <a:gd name="T67" fmla="*/ 0 h 627"/>
                  <a:gd name="T68" fmla="*/ 0 w 2306"/>
                  <a:gd name="T69" fmla="*/ 0 h 627"/>
                  <a:gd name="T70" fmla="*/ 0 w 2306"/>
                  <a:gd name="T71" fmla="*/ 0 h 627"/>
                  <a:gd name="T72" fmla="*/ 0 w 2306"/>
                  <a:gd name="T73" fmla="*/ 0 h 627"/>
                  <a:gd name="T74" fmla="*/ 0 w 2306"/>
                  <a:gd name="T75" fmla="*/ 0 h 627"/>
                  <a:gd name="T76" fmla="*/ 0 w 2306"/>
                  <a:gd name="T77" fmla="*/ 0 h 627"/>
                  <a:gd name="T78" fmla="*/ 0 w 2306"/>
                  <a:gd name="T79" fmla="*/ 0 h 627"/>
                  <a:gd name="T80" fmla="*/ 0 w 2306"/>
                  <a:gd name="T81" fmla="*/ 0 h 627"/>
                  <a:gd name="T82" fmla="*/ 0 w 2306"/>
                  <a:gd name="T83" fmla="*/ 0 h 627"/>
                  <a:gd name="T84" fmla="*/ 0 w 2306"/>
                  <a:gd name="T85" fmla="*/ 0 h 627"/>
                  <a:gd name="T86" fmla="*/ 0 w 2306"/>
                  <a:gd name="T87" fmla="*/ 0 h 627"/>
                  <a:gd name="T88" fmla="*/ 0 w 2306"/>
                  <a:gd name="T89" fmla="*/ 0 h 627"/>
                  <a:gd name="T90" fmla="*/ 0 w 2306"/>
                  <a:gd name="T91" fmla="*/ 0 h 627"/>
                  <a:gd name="T92" fmla="*/ 0 w 2306"/>
                  <a:gd name="T93" fmla="*/ 0 h 627"/>
                  <a:gd name="T94" fmla="*/ 0 w 2306"/>
                  <a:gd name="T95" fmla="*/ 0 h 627"/>
                  <a:gd name="T96" fmla="*/ 0 w 2306"/>
                  <a:gd name="T97" fmla="*/ 0 h 627"/>
                  <a:gd name="T98" fmla="*/ 0 w 2306"/>
                  <a:gd name="T99" fmla="*/ 0 h 627"/>
                  <a:gd name="T100" fmla="*/ 0 w 2306"/>
                  <a:gd name="T101" fmla="*/ 0 h 627"/>
                  <a:gd name="T102" fmla="*/ 0 w 2306"/>
                  <a:gd name="T103" fmla="*/ 0 h 627"/>
                  <a:gd name="T104" fmla="*/ 0 w 2306"/>
                  <a:gd name="T105" fmla="*/ 0 h 627"/>
                  <a:gd name="T106" fmla="*/ 0 w 2306"/>
                  <a:gd name="T107" fmla="*/ 0 h 627"/>
                  <a:gd name="T108" fmla="*/ 0 w 2306"/>
                  <a:gd name="T109" fmla="*/ 0 h 627"/>
                  <a:gd name="T110" fmla="*/ 0 w 2306"/>
                  <a:gd name="T111" fmla="*/ 0 h 627"/>
                  <a:gd name="T112" fmla="*/ 0 w 2306"/>
                  <a:gd name="T113" fmla="*/ 0 h 627"/>
                  <a:gd name="T114" fmla="*/ 0 w 2306"/>
                  <a:gd name="T115" fmla="*/ 0 h 627"/>
                  <a:gd name="T116" fmla="*/ 0 w 2306"/>
                  <a:gd name="T117" fmla="*/ 0 h 627"/>
                  <a:gd name="T118" fmla="*/ 0 w 2306"/>
                  <a:gd name="T119" fmla="*/ 0 h 6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6"/>
                  <a:gd name="T181" fmla="*/ 0 h 627"/>
                  <a:gd name="T182" fmla="*/ 2306 w 2306"/>
                  <a:gd name="T183" fmla="*/ 627 h 6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6" h="627">
                    <a:moveTo>
                      <a:pt x="2286" y="381"/>
                    </a:moveTo>
                    <a:lnTo>
                      <a:pt x="2264" y="367"/>
                    </a:lnTo>
                    <a:lnTo>
                      <a:pt x="2236" y="354"/>
                    </a:lnTo>
                    <a:lnTo>
                      <a:pt x="2204" y="337"/>
                    </a:lnTo>
                    <a:lnTo>
                      <a:pt x="2168" y="321"/>
                    </a:lnTo>
                    <a:lnTo>
                      <a:pt x="2128" y="304"/>
                    </a:lnTo>
                    <a:lnTo>
                      <a:pt x="2084" y="285"/>
                    </a:lnTo>
                    <a:lnTo>
                      <a:pt x="2037" y="266"/>
                    </a:lnTo>
                    <a:lnTo>
                      <a:pt x="1987" y="246"/>
                    </a:lnTo>
                    <a:lnTo>
                      <a:pt x="1933" y="227"/>
                    </a:lnTo>
                    <a:lnTo>
                      <a:pt x="1877" y="207"/>
                    </a:lnTo>
                    <a:lnTo>
                      <a:pt x="1817" y="188"/>
                    </a:lnTo>
                    <a:lnTo>
                      <a:pt x="1757" y="168"/>
                    </a:lnTo>
                    <a:lnTo>
                      <a:pt x="1694" y="148"/>
                    </a:lnTo>
                    <a:lnTo>
                      <a:pt x="1629" y="129"/>
                    </a:lnTo>
                    <a:lnTo>
                      <a:pt x="1563" y="111"/>
                    </a:lnTo>
                    <a:lnTo>
                      <a:pt x="1495" y="94"/>
                    </a:lnTo>
                    <a:lnTo>
                      <a:pt x="1427" y="78"/>
                    </a:lnTo>
                    <a:lnTo>
                      <a:pt x="1357" y="63"/>
                    </a:lnTo>
                    <a:lnTo>
                      <a:pt x="1287" y="48"/>
                    </a:lnTo>
                    <a:lnTo>
                      <a:pt x="1217" y="35"/>
                    </a:lnTo>
                    <a:lnTo>
                      <a:pt x="1147" y="25"/>
                    </a:lnTo>
                    <a:lnTo>
                      <a:pt x="1077" y="15"/>
                    </a:lnTo>
                    <a:lnTo>
                      <a:pt x="1007" y="9"/>
                    </a:lnTo>
                    <a:lnTo>
                      <a:pt x="939" y="4"/>
                    </a:lnTo>
                    <a:lnTo>
                      <a:pt x="871" y="2"/>
                    </a:lnTo>
                    <a:lnTo>
                      <a:pt x="805" y="0"/>
                    </a:lnTo>
                    <a:lnTo>
                      <a:pt x="739" y="3"/>
                    </a:lnTo>
                    <a:lnTo>
                      <a:pt x="675" y="8"/>
                    </a:lnTo>
                    <a:lnTo>
                      <a:pt x="614" y="17"/>
                    </a:lnTo>
                    <a:lnTo>
                      <a:pt x="556" y="27"/>
                    </a:lnTo>
                    <a:lnTo>
                      <a:pt x="498" y="41"/>
                    </a:lnTo>
                    <a:lnTo>
                      <a:pt x="445" y="59"/>
                    </a:lnTo>
                    <a:lnTo>
                      <a:pt x="393" y="79"/>
                    </a:lnTo>
                    <a:lnTo>
                      <a:pt x="345" y="100"/>
                    </a:lnTo>
                    <a:lnTo>
                      <a:pt x="300" y="123"/>
                    </a:lnTo>
                    <a:lnTo>
                      <a:pt x="259" y="145"/>
                    </a:lnTo>
                    <a:lnTo>
                      <a:pt x="220" y="168"/>
                    </a:lnTo>
                    <a:lnTo>
                      <a:pt x="185" y="190"/>
                    </a:lnTo>
                    <a:lnTo>
                      <a:pt x="153" y="214"/>
                    </a:lnTo>
                    <a:lnTo>
                      <a:pt x="124" y="237"/>
                    </a:lnTo>
                    <a:lnTo>
                      <a:pt x="99" y="260"/>
                    </a:lnTo>
                    <a:lnTo>
                      <a:pt x="75" y="284"/>
                    </a:lnTo>
                    <a:lnTo>
                      <a:pt x="55" y="306"/>
                    </a:lnTo>
                    <a:lnTo>
                      <a:pt x="39" y="329"/>
                    </a:lnTo>
                    <a:lnTo>
                      <a:pt x="25" y="351"/>
                    </a:lnTo>
                    <a:lnTo>
                      <a:pt x="14" y="372"/>
                    </a:lnTo>
                    <a:lnTo>
                      <a:pt x="7" y="393"/>
                    </a:lnTo>
                    <a:lnTo>
                      <a:pt x="2" y="413"/>
                    </a:lnTo>
                    <a:lnTo>
                      <a:pt x="0" y="432"/>
                    </a:lnTo>
                    <a:lnTo>
                      <a:pt x="0" y="451"/>
                    </a:lnTo>
                    <a:lnTo>
                      <a:pt x="4" y="467"/>
                    </a:lnTo>
                    <a:lnTo>
                      <a:pt x="10" y="483"/>
                    </a:lnTo>
                    <a:lnTo>
                      <a:pt x="20" y="497"/>
                    </a:lnTo>
                    <a:lnTo>
                      <a:pt x="33" y="510"/>
                    </a:lnTo>
                    <a:lnTo>
                      <a:pt x="47" y="522"/>
                    </a:lnTo>
                    <a:lnTo>
                      <a:pt x="65" y="531"/>
                    </a:lnTo>
                    <a:lnTo>
                      <a:pt x="85" y="538"/>
                    </a:lnTo>
                    <a:lnTo>
                      <a:pt x="108" y="544"/>
                    </a:lnTo>
                    <a:lnTo>
                      <a:pt x="134" y="548"/>
                    </a:lnTo>
                    <a:lnTo>
                      <a:pt x="161" y="551"/>
                    </a:lnTo>
                    <a:lnTo>
                      <a:pt x="192" y="549"/>
                    </a:lnTo>
                    <a:lnTo>
                      <a:pt x="226" y="547"/>
                    </a:lnTo>
                    <a:lnTo>
                      <a:pt x="262" y="542"/>
                    </a:lnTo>
                    <a:lnTo>
                      <a:pt x="301" y="533"/>
                    </a:lnTo>
                    <a:lnTo>
                      <a:pt x="341" y="525"/>
                    </a:lnTo>
                    <a:lnTo>
                      <a:pt x="385" y="517"/>
                    </a:lnTo>
                    <a:lnTo>
                      <a:pt x="430" y="510"/>
                    </a:lnTo>
                    <a:lnTo>
                      <a:pt x="477" y="503"/>
                    </a:lnTo>
                    <a:lnTo>
                      <a:pt x="526" y="498"/>
                    </a:lnTo>
                    <a:lnTo>
                      <a:pt x="577" y="492"/>
                    </a:lnTo>
                    <a:lnTo>
                      <a:pt x="629" y="488"/>
                    </a:lnTo>
                    <a:lnTo>
                      <a:pt x="683" y="485"/>
                    </a:lnTo>
                    <a:lnTo>
                      <a:pt x="738" y="481"/>
                    </a:lnTo>
                    <a:lnTo>
                      <a:pt x="794" y="478"/>
                    </a:lnTo>
                    <a:lnTo>
                      <a:pt x="851" y="476"/>
                    </a:lnTo>
                    <a:lnTo>
                      <a:pt x="909" y="475"/>
                    </a:lnTo>
                    <a:lnTo>
                      <a:pt x="1025" y="473"/>
                    </a:lnTo>
                    <a:lnTo>
                      <a:pt x="1141" y="475"/>
                    </a:lnTo>
                    <a:lnTo>
                      <a:pt x="1257" y="478"/>
                    </a:lnTo>
                    <a:lnTo>
                      <a:pt x="1370" y="485"/>
                    </a:lnTo>
                    <a:lnTo>
                      <a:pt x="1427" y="488"/>
                    </a:lnTo>
                    <a:lnTo>
                      <a:pt x="1480" y="493"/>
                    </a:lnTo>
                    <a:lnTo>
                      <a:pt x="1534" y="498"/>
                    </a:lnTo>
                    <a:lnTo>
                      <a:pt x="1585" y="503"/>
                    </a:lnTo>
                    <a:lnTo>
                      <a:pt x="1635" y="510"/>
                    </a:lnTo>
                    <a:lnTo>
                      <a:pt x="1684" y="517"/>
                    </a:lnTo>
                    <a:lnTo>
                      <a:pt x="1730" y="523"/>
                    </a:lnTo>
                    <a:lnTo>
                      <a:pt x="1775" y="532"/>
                    </a:lnTo>
                    <a:lnTo>
                      <a:pt x="1816" y="539"/>
                    </a:lnTo>
                    <a:lnTo>
                      <a:pt x="1856" y="548"/>
                    </a:lnTo>
                    <a:lnTo>
                      <a:pt x="1892" y="558"/>
                    </a:lnTo>
                    <a:lnTo>
                      <a:pt x="1926" y="568"/>
                    </a:lnTo>
                    <a:lnTo>
                      <a:pt x="1987" y="587"/>
                    </a:lnTo>
                    <a:lnTo>
                      <a:pt x="2041" y="601"/>
                    </a:lnTo>
                    <a:lnTo>
                      <a:pt x="2088" y="612"/>
                    </a:lnTo>
                    <a:lnTo>
                      <a:pt x="2129" y="621"/>
                    </a:lnTo>
                    <a:lnTo>
                      <a:pt x="2165" y="624"/>
                    </a:lnTo>
                    <a:lnTo>
                      <a:pt x="2196" y="627"/>
                    </a:lnTo>
                    <a:lnTo>
                      <a:pt x="2210" y="627"/>
                    </a:lnTo>
                    <a:lnTo>
                      <a:pt x="2223" y="627"/>
                    </a:lnTo>
                    <a:lnTo>
                      <a:pt x="2234" y="626"/>
                    </a:lnTo>
                    <a:lnTo>
                      <a:pt x="2244" y="624"/>
                    </a:lnTo>
                    <a:lnTo>
                      <a:pt x="2254" y="622"/>
                    </a:lnTo>
                    <a:lnTo>
                      <a:pt x="2263" y="619"/>
                    </a:lnTo>
                    <a:lnTo>
                      <a:pt x="2270" y="616"/>
                    </a:lnTo>
                    <a:lnTo>
                      <a:pt x="2276" y="613"/>
                    </a:lnTo>
                    <a:lnTo>
                      <a:pt x="2283" y="609"/>
                    </a:lnTo>
                    <a:lnTo>
                      <a:pt x="2288" y="604"/>
                    </a:lnTo>
                    <a:lnTo>
                      <a:pt x="2291" y="601"/>
                    </a:lnTo>
                    <a:lnTo>
                      <a:pt x="2295" y="596"/>
                    </a:lnTo>
                    <a:lnTo>
                      <a:pt x="2301" y="586"/>
                    </a:lnTo>
                    <a:lnTo>
                      <a:pt x="2304" y="576"/>
                    </a:lnTo>
                    <a:lnTo>
                      <a:pt x="2306" y="564"/>
                    </a:lnTo>
                    <a:lnTo>
                      <a:pt x="2306" y="553"/>
                    </a:lnTo>
                    <a:lnTo>
                      <a:pt x="2306" y="527"/>
                    </a:lnTo>
                    <a:lnTo>
                      <a:pt x="2304" y="500"/>
                    </a:lnTo>
                    <a:lnTo>
                      <a:pt x="2300" y="471"/>
                    </a:lnTo>
                    <a:lnTo>
                      <a:pt x="2296" y="443"/>
                    </a:lnTo>
                    <a:lnTo>
                      <a:pt x="2290" y="398"/>
                    </a:lnTo>
                    <a:lnTo>
                      <a:pt x="2286" y="381"/>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00" name="Freeform 143">
                <a:extLst>
                  <a:ext uri="{FF2B5EF4-FFF2-40B4-BE49-F238E27FC236}">
                    <a16:creationId xmlns:a16="http://schemas.microsoft.com/office/drawing/2014/main" xmlns="" id="{B829C1F4-0F87-A270-8C0B-20F91369EDDD}"/>
                  </a:ext>
                </a:extLst>
              </p:cNvPr>
              <p:cNvSpPr>
                <a:spLocks/>
              </p:cNvSpPr>
              <p:nvPr/>
            </p:nvSpPr>
            <p:spPr bwMode="auto">
              <a:xfrm>
                <a:off x="2427" y="622"/>
                <a:ext cx="461" cy="125"/>
              </a:xfrm>
              <a:custGeom>
                <a:avLst/>
                <a:gdLst>
                  <a:gd name="T0" fmla="*/ 0 w 2306"/>
                  <a:gd name="T1" fmla="*/ 0 h 627"/>
                  <a:gd name="T2" fmla="*/ 0 w 2306"/>
                  <a:gd name="T3" fmla="*/ 0 h 627"/>
                  <a:gd name="T4" fmla="*/ 0 w 2306"/>
                  <a:gd name="T5" fmla="*/ 0 h 627"/>
                  <a:gd name="T6" fmla="*/ 0 w 2306"/>
                  <a:gd name="T7" fmla="*/ 0 h 627"/>
                  <a:gd name="T8" fmla="*/ 0 w 2306"/>
                  <a:gd name="T9" fmla="*/ 0 h 627"/>
                  <a:gd name="T10" fmla="*/ 0 w 2306"/>
                  <a:gd name="T11" fmla="*/ 0 h 627"/>
                  <a:gd name="T12" fmla="*/ 0 w 2306"/>
                  <a:gd name="T13" fmla="*/ 0 h 627"/>
                  <a:gd name="T14" fmla="*/ 0 w 2306"/>
                  <a:gd name="T15" fmla="*/ 0 h 627"/>
                  <a:gd name="T16" fmla="*/ 0 w 2306"/>
                  <a:gd name="T17" fmla="*/ 0 h 627"/>
                  <a:gd name="T18" fmla="*/ 0 w 2306"/>
                  <a:gd name="T19" fmla="*/ 0 h 627"/>
                  <a:gd name="T20" fmla="*/ 0 w 2306"/>
                  <a:gd name="T21" fmla="*/ 0 h 627"/>
                  <a:gd name="T22" fmla="*/ 0 w 2306"/>
                  <a:gd name="T23" fmla="*/ 0 h 627"/>
                  <a:gd name="T24" fmla="*/ 0 w 2306"/>
                  <a:gd name="T25" fmla="*/ 0 h 627"/>
                  <a:gd name="T26" fmla="*/ 0 w 2306"/>
                  <a:gd name="T27" fmla="*/ 0 h 627"/>
                  <a:gd name="T28" fmla="*/ 0 w 2306"/>
                  <a:gd name="T29" fmla="*/ 0 h 627"/>
                  <a:gd name="T30" fmla="*/ 0 w 2306"/>
                  <a:gd name="T31" fmla="*/ 0 h 627"/>
                  <a:gd name="T32" fmla="*/ 0 w 2306"/>
                  <a:gd name="T33" fmla="*/ 0 h 627"/>
                  <a:gd name="T34" fmla="*/ 0 w 2306"/>
                  <a:gd name="T35" fmla="*/ 0 h 627"/>
                  <a:gd name="T36" fmla="*/ 0 w 2306"/>
                  <a:gd name="T37" fmla="*/ 0 h 627"/>
                  <a:gd name="T38" fmla="*/ 0 w 2306"/>
                  <a:gd name="T39" fmla="*/ 0 h 627"/>
                  <a:gd name="T40" fmla="*/ 0 w 2306"/>
                  <a:gd name="T41" fmla="*/ 0 h 627"/>
                  <a:gd name="T42" fmla="*/ 0 w 2306"/>
                  <a:gd name="T43" fmla="*/ 0 h 627"/>
                  <a:gd name="T44" fmla="*/ 0 w 2306"/>
                  <a:gd name="T45" fmla="*/ 0 h 627"/>
                  <a:gd name="T46" fmla="*/ 0 w 2306"/>
                  <a:gd name="T47" fmla="*/ 0 h 627"/>
                  <a:gd name="T48" fmla="*/ 0 w 2306"/>
                  <a:gd name="T49" fmla="*/ 0 h 627"/>
                  <a:gd name="T50" fmla="*/ 0 w 2306"/>
                  <a:gd name="T51" fmla="*/ 0 h 627"/>
                  <a:gd name="T52" fmla="*/ 0 w 2306"/>
                  <a:gd name="T53" fmla="*/ 0 h 627"/>
                  <a:gd name="T54" fmla="*/ 0 w 2306"/>
                  <a:gd name="T55" fmla="*/ 0 h 627"/>
                  <a:gd name="T56" fmla="*/ 0 w 2306"/>
                  <a:gd name="T57" fmla="*/ 0 h 627"/>
                  <a:gd name="T58" fmla="*/ 0 w 2306"/>
                  <a:gd name="T59" fmla="*/ 0 h 627"/>
                  <a:gd name="T60" fmla="*/ 0 w 2306"/>
                  <a:gd name="T61" fmla="*/ 0 h 627"/>
                  <a:gd name="T62" fmla="*/ 0 w 2306"/>
                  <a:gd name="T63" fmla="*/ 0 h 627"/>
                  <a:gd name="T64" fmla="*/ 0 w 2306"/>
                  <a:gd name="T65" fmla="*/ 0 h 627"/>
                  <a:gd name="T66" fmla="*/ 0 w 2306"/>
                  <a:gd name="T67" fmla="*/ 0 h 627"/>
                  <a:gd name="T68" fmla="*/ 0 w 2306"/>
                  <a:gd name="T69" fmla="*/ 0 h 627"/>
                  <a:gd name="T70" fmla="*/ 0 w 2306"/>
                  <a:gd name="T71" fmla="*/ 0 h 627"/>
                  <a:gd name="T72" fmla="*/ 0 w 2306"/>
                  <a:gd name="T73" fmla="*/ 0 h 627"/>
                  <a:gd name="T74" fmla="*/ 0 w 2306"/>
                  <a:gd name="T75" fmla="*/ 0 h 627"/>
                  <a:gd name="T76" fmla="*/ 0 w 2306"/>
                  <a:gd name="T77" fmla="*/ 0 h 627"/>
                  <a:gd name="T78" fmla="*/ 0 w 2306"/>
                  <a:gd name="T79" fmla="*/ 0 h 627"/>
                  <a:gd name="T80" fmla="*/ 0 w 2306"/>
                  <a:gd name="T81" fmla="*/ 0 h 627"/>
                  <a:gd name="T82" fmla="*/ 0 w 2306"/>
                  <a:gd name="T83" fmla="*/ 0 h 627"/>
                  <a:gd name="T84" fmla="*/ 0 w 2306"/>
                  <a:gd name="T85" fmla="*/ 0 h 627"/>
                  <a:gd name="T86" fmla="*/ 0 w 2306"/>
                  <a:gd name="T87" fmla="*/ 0 h 627"/>
                  <a:gd name="T88" fmla="*/ 0 w 2306"/>
                  <a:gd name="T89" fmla="*/ 0 h 627"/>
                  <a:gd name="T90" fmla="*/ 0 w 2306"/>
                  <a:gd name="T91" fmla="*/ 0 h 627"/>
                  <a:gd name="T92" fmla="*/ 0 w 2306"/>
                  <a:gd name="T93" fmla="*/ 0 h 627"/>
                  <a:gd name="T94" fmla="*/ 0 w 2306"/>
                  <a:gd name="T95" fmla="*/ 0 h 627"/>
                  <a:gd name="T96" fmla="*/ 0 w 2306"/>
                  <a:gd name="T97" fmla="*/ 0 h 627"/>
                  <a:gd name="T98" fmla="*/ 0 w 2306"/>
                  <a:gd name="T99" fmla="*/ 0 h 627"/>
                  <a:gd name="T100" fmla="*/ 0 w 2306"/>
                  <a:gd name="T101" fmla="*/ 0 h 627"/>
                  <a:gd name="T102" fmla="*/ 0 w 2306"/>
                  <a:gd name="T103" fmla="*/ 0 h 627"/>
                  <a:gd name="T104" fmla="*/ 0 w 2306"/>
                  <a:gd name="T105" fmla="*/ 0 h 627"/>
                  <a:gd name="T106" fmla="*/ 0 w 2306"/>
                  <a:gd name="T107" fmla="*/ 0 h 627"/>
                  <a:gd name="T108" fmla="*/ 0 w 2306"/>
                  <a:gd name="T109" fmla="*/ 0 h 627"/>
                  <a:gd name="T110" fmla="*/ 0 w 2306"/>
                  <a:gd name="T111" fmla="*/ 0 h 627"/>
                  <a:gd name="T112" fmla="*/ 0 w 2306"/>
                  <a:gd name="T113" fmla="*/ 0 h 627"/>
                  <a:gd name="T114" fmla="*/ 0 w 2306"/>
                  <a:gd name="T115" fmla="*/ 0 h 627"/>
                  <a:gd name="T116" fmla="*/ 0 w 2306"/>
                  <a:gd name="T117" fmla="*/ 0 h 627"/>
                  <a:gd name="T118" fmla="*/ 0 w 2306"/>
                  <a:gd name="T119" fmla="*/ 0 h 6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6"/>
                  <a:gd name="T181" fmla="*/ 0 h 627"/>
                  <a:gd name="T182" fmla="*/ 2306 w 2306"/>
                  <a:gd name="T183" fmla="*/ 627 h 6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6" h="627">
                    <a:moveTo>
                      <a:pt x="2286" y="381"/>
                    </a:moveTo>
                    <a:lnTo>
                      <a:pt x="2264" y="367"/>
                    </a:lnTo>
                    <a:lnTo>
                      <a:pt x="2236" y="354"/>
                    </a:lnTo>
                    <a:lnTo>
                      <a:pt x="2204" y="337"/>
                    </a:lnTo>
                    <a:lnTo>
                      <a:pt x="2168" y="321"/>
                    </a:lnTo>
                    <a:lnTo>
                      <a:pt x="2128" y="304"/>
                    </a:lnTo>
                    <a:lnTo>
                      <a:pt x="2084" y="285"/>
                    </a:lnTo>
                    <a:lnTo>
                      <a:pt x="2037" y="266"/>
                    </a:lnTo>
                    <a:lnTo>
                      <a:pt x="1987" y="246"/>
                    </a:lnTo>
                    <a:lnTo>
                      <a:pt x="1933" y="227"/>
                    </a:lnTo>
                    <a:lnTo>
                      <a:pt x="1877" y="207"/>
                    </a:lnTo>
                    <a:lnTo>
                      <a:pt x="1817" y="188"/>
                    </a:lnTo>
                    <a:lnTo>
                      <a:pt x="1757" y="168"/>
                    </a:lnTo>
                    <a:lnTo>
                      <a:pt x="1694" y="148"/>
                    </a:lnTo>
                    <a:lnTo>
                      <a:pt x="1629" y="129"/>
                    </a:lnTo>
                    <a:lnTo>
                      <a:pt x="1563" y="111"/>
                    </a:lnTo>
                    <a:lnTo>
                      <a:pt x="1495" y="94"/>
                    </a:lnTo>
                    <a:lnTo>
                      <a:pt x="1427" y="78"/>
                    </a:lnTo>
                    <a:lnTo>
                      <a:pt x="1357" y="63"/>
                    </a:lnTo>
                    <a:lnTo>
                      <a:pt x="1287" y="48"/>
                    </a:lnTo>
                    <a:lnTo>
                      <a:pt x="1217" y="35"/>
                    </a:lnTo>
                    <a:lnTo>
                      <a:pt x="1147" y="25"/>
                    </a:lnTo>
                    <a:lnTo>
                      <a:pt x="1077" y="15"/>
                    </a:lnTo>
                    <a:lnTo>
                      <a:pt x="1007" y="9"/>
                    </a:lnTo>
                    <a:lnTo>
                      <a:pt x="939" y="4"/>
                    </a:lnTo>
                    <a:lnTo>
                      <a:pt x="871" y="2"/>
                    </a:lnTo>
                    <a:lnTo>
                      <a:pt x="805" y="0"/>
                    </a:lnTo>
                    <a:lnTo>
                      <a:pt x="739" y="3"/>
                    </a:lnTo>
                    <a:lnTo>
                      <a:pt x="675" y="8"/>
                    </a:lnTo>
                    <a:lnTo>
                      <a:pt x="614" y="17"/>
                    </a:lnTo>
                    <a:lnTo>
                      <a:pt x="556" y="27"/>
                    </a:lnTo>
                    <a:lnTo>
                      <a:pt x="498" y="41"/>
                    </a:lnTo>
                    <a:lnTo>
                      <a:pt x="445" y="59"/>
                    </a:lnTo>
                    <a:lnTo>
                      <a:pt x="393" y="79"/>
                    </a:lnTo>
                    <a:lnTo>
                      <a:pt x="345" y="100"/>
                    </a:lnTo>
                    <a:lnTo>
                      <a:pt x="300" y="123"/>
                    </a:lnTo>
                    <a:lnTo>
                      <a:pt x="259" y="145"/>
                    </a:lnTo>
                    <a:lnTo>
                      <a:pt x="220" y="168"/>
                    </a:lnTo>
                    <a:lnTo>
                      <a:pt x="185" y="190"/>
                    </a:lnTo>
                    <a:lnTo>
                      <a:pt x="153" y="214"/>
                    </a:lnTo>
                    <a:lnTo>
                      <a:pt x="124" y="237"/>
                    </a:lnTo>
                    <a:lnTo>
                      <a:pt x="99" y="260"/>
                    </a:lnTo>
                    <a:lnTo>
                      <a:pt x="75" y="284"/>
                    </a:lnTo>
                    <a:lnTo>
                      <a:pt x="55" y="306"/>
                    </a:lnTo>
                    <a:lnTo>
                      <a:pt x="39" y="329"/>
                    </a:lnTo>
                    <a:lnTo>
                      <a:pt x="25" y="351"/>
                    </a:lnTo>
                    <a:lnTo>
                      <a:pt x="14" y="372"/>
                    </a:lnTo>
                    <a:lnTo>
                      <a:pt x="7" y="393"/>
                    </a:lnTo>
                    <a:lnTo>
                      <a:pt x="2" y="413"/>
                    </a:lnTo>
                    <a:lnTo>
                      <a:pt x="0" y="432"/>
                    </a:lnTo>
                    <a:lnTo>
                      <a:pt x="0" y="451"/>
                    </a:lnTo>
                    <a:lnTo>
                      <a:pt x="4" y="467"/>
                    </a:lnTo>
                    <a:lnTo>
                      <a:pt x="10" y="483"/>
                    </a:lnTo>
                    <a:lnTo>
                      <a:pt x="20" y="497"/>
                    </a:lnTo>
                    <a:lnTo>
                      <a:pt x="33" y="510"/>
                    </a:lnTo>
                    <a:lnTo>
                      <a:pt x="47" y="522"/>
                    </a:lnTo>
                    <a:lnTo>
                      <a:pt x="65" y="531"/>
                    </a:lnTo>
                    <a:lnTo>
                      <a:pt x="85" y="538"/>
                    </a:lnTo>
                    <a:lnTo>
                      <a:pt x="108" y="544"/>
                    </a:lnTo>
                    <a:lnTo>
                      <a:pt x="134" y="548"/>
                    </a:lnTo>
                    <a:lnTo>
                      <a:pt x="161" y="551"/>
                    </a:lnTo>
                    <a:lnTo>
                      <a:pt x="192" y="549"/>
                    </a:lnTo>
                    <a:lnTo>
                      <a:pt x="226" y="547"/>
                    </a:lnTo>
                    <a:lnTo>
                      <a:pt x="262" y="542"/>
                    </a:lnTo>
                    <a:lnTo>
                      <a:pt x="301" y="533"/>
                    </a:lnTo>
                    <a:lnTo>
                      <a:pt x="341" y="525"/>
                    </a:lnTo>
                    <a:lnTo>
                      <a:pt x="385" y="517"/>
                    </a:lnTo>
                    <a:lnTo>
                      <a:pt x="430" y="510"/>
                    </a:lnTo>
                    <a:lnTo>
                      <a:pt x="477" y="503"/>
                    </a:lnTo>
                    <a:lnTo>
                      <a:pt x="526" y="498"/>
                    </a:lnTo>
                    <a:lnTo>
                      <a:pt x="577" y="492"/>
                    </a:lnTo>
                    <a:lnTo>
                      <a:pt x="629" y="488"/>
                    </a:lnTo>
                    <a:lnTo>
                      <a:pt x="683" y="485"/>
                    </a:lnTo>
                    <a:lnTo>
                      <a:pt x="738" y="481"/>
                    </a:lnTo>
                    <a:lnTo>
                      <a:pt x="794" y="478"/>
                    </a:lnTo>
                    <a:lnTo>
                      <a:pt x="851" y="476"/>
                    </a:lnTo>
                    <a:lnTo>
                      <a:pt x="909" y="475"/>
                    </a:lnTo>
                    <a:lnTo>
                      <a:pt x="1025" y="473"/>
                    </a:lnTo>
                    <a:lnTo>
                      <a:pt x="1141" y="475"/>
                    </a:lnTo>
                    <a:lnTo>
                      <a:pt x="1257" y="478"/>
                    </a:lnTo>
                    <a:lnTo>
                      <a:pt x="1370" y="485"/>
                    </a:lnTo>
                    <a:lnTo>
                      <a:pt x="1427" y="488"/>
                    </a:lnTo>
                    <a:lnTo>
                      <a:pt x="1480" y="493"/>
                    </a:lnTo>
                    <a:lnTo>
                      <a:pt x="1534" y="498"/>
                    </a:lnTo>
                    <a:lnTo>
                      <a:pt x="1585" y="503"/>
                    </a:lnTo>
                    <a:lnTo>
                      <a:pt x="1635" y="510"/>
                    </a:lnTo>
                    <a:lnTo>
                      <a:pt x="1684" y="517"/>
                    </a:lnTo>
                    <a:lnTo>
                      <a:pt x="1730" y="523"/>
                    </a:lnTo>
                    <a:lnTo>
                      <a:pt x="1775" y="532"/>
                    </a:lnTo>
                    <a:lnTo>
                      <a:pt x="1816" y="539"/>
                    </a:lnTo>
                    <a:lnTo>
                      <a:pt x="1856" y="548"/>
                    </a:lnTo>
                    <a:lnTo>
                      <a:pt x="1892" y="558"/>
                    </a:lnTo>
                    <a:lnTo>
                      <a:pt x="1926" y="568"/>
                    </a:lnTo>
                    <a:lnTo>
                      <a:pt x="1987" y="587"/>
                    </a:lnTo>
                    <a:lnTo>
                      <a:pt x="2041" y="601"/>
                    </a:lnTo>
                    <a:lnTo>
                      <a:pt x="2088" y="612"/>
                    </a:lnTo>
                    <a:lnTo>
                      <a:pt x="2129" y="621"/>
                    </a:lnTo>
                    <a:lnTo>
                      <a:pt x="2165" y="624"/>
                    </a:lnTo>
                    <a:lnTo>
                      <a:pt x="2196" y="627"/>
                    </a:lnTo>
                    <a:lnTo>
                      <a:pt x="2210" y="627"/>
                    </a:lnTo>
                    <a:lnTo>
                      <a:pt x="2223" y="627"/>
                    </a:lnTo>
                    <a:lnTo>
                      <a:pt x="2234" y="626"/>
                    </a:lnTo>
                    <a:lnTo>
                      <a:pt x="2244" y="624"/>
                    </a:lnTo>
                    <a:lnTo>
                      <a:pt x="2254" y="622"/>
                    </a:lnTo>
                    <a:lnTo>
                      <a:pt x="2263" y="619"/>
                    </a:lnTo>
                    <a:lnTo>
                      <a:pt x="2270" y="616"/>
                    </a:lnTo>
                    <a:lnTo>
                      <a:pt x="2276" y="613"/>
                    </a:lnTo>
                    <a:lnTo>
                      <a:pt x="2283" y="609"/>
                    </a:lnTo>
                    <a:lnTo>
                      <a:pt x="2288" y="604"/>
                    </a:lnTo>
                    <a:lnTo>
                      <a:pt x="2291" y="601"/>
                    </a:lnTo>
                    <a:lnTo>
                      <a:pt x="2295" y="596"/>
                    </a:lnTo>
                    <a:lnTo>
                      <a:pt x="2301" y="586"/>
                    </a:lnTo>
                    <a:lnTo>
                      <a:pt x="2304" y="576"/>
                    </a:lnTo>
                    <a:lnTo>
                      <a:pt x="2306" y="564"/>
                    </a:lnTo>
                    <a:lnTo>
                      <a:pt x="2306" y="553"/>
                    </a:lnTo>
                    <a:lnTo>
                      <a:pt x="2306" y="527"/>
                    </a:lnTo>
                    <a:lnTo>
                      <a:pt x="2304" y="500"/>
                    </a:lnTo>
                    <a:lnTo>
                      <a:pt x="2300" y="471"/>
                    </a:lnTo>
                    <a:lnTo>
                      <a:pt x="2296" y="443"/>
                    </a:lnTo>
                    <a:lnTo>
                      <a:pt x="2290" y="398"/>
                    </a:lnTo>
                    <a:lnTo>
                      <a:pt x="2286" y="381"/>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01" name="Freeform 144">
                <a:extLst>
                  <a:ext uri="{FF2B5EF4-FFF2-40B4-BE49-F238E27FC236}">
                    <a16:creationId xmlns:a16="http://schemas.microsoft.com/office/drawing/2014/main" xmlns="" id="{85A0D058-5847-C609-624A-F797963894EF}"/>
                  </a:ext>
                </a:extLst>
              </p:cNvPr>
              <p:cNvSpPr>
                <a:spLocks/>
              </p:cNvSpPr>
              <p:nvPr/>
            </p:nvSpPr>
            <p:spPr bwMode="auto">
              <a:xfrm>
                <a:off x="2693" y="676"/>
                <a:ext cx="192" cy="48"/>
              </a:xfrm>
              <a:custGeom>
                <a:avLst/>
                <a:gdLst>
                  <a:gd name="T0" fmla="*/ 0 w 962"/>
                  <a:gd name="T1" fmla="*/ 0 h 241"/>
                  <a:gd name="T2" fmla="*/ 0 w 962"/>
                  <a:gd name="T3" fmla="*/ 0 h 241"/>
                  <a:gd name="T4" fmla="*/ 0 w 962"/>
                  <a:gd name="T5" fmla="*/ 0 h 241"/>
                  <a:gd name="T6" fmla="*/ 0 w 962"/>
                  <a:gd name="T7" fmla="*/ 0 h 241"/>
                  <a:gd name="T8" fmla="*/ 0 w 962"/>
                  <a:gd name="T9" fmla="*/ 0 h 241"/>
                  <a:gd name="T10" fmla="*/ 0 w 962"/>
                  <a:gd name="T11" fmla="*/ 0 h 241"/>
                  <a:gd name="T12" fmla="*/ 0 w 962"/>
                  <a:gd name="T13" fmla="*/ 0 h 241"/>
                  <a:gd name="T14" fmla="*/ 0 w 962"/>
                  <a:gd name="T15" fmla="*/ 0 h 241"/>
                  <a:gd name="T16" fmla="*/ 0 w 962"/>
                  <a:gd name="T17" fmla="*/ 0 h 241"/>
                  <a:gd name="T18" fmla="*/ 0 w 962"/>
                  <a:gd name="T19" fmla="*/ 0 h 241"/>
                  <a:gd name="T20" fmla="*/ 0 w 962"/>
                  <a:gd name="T21" fmla="*/ 0 h 241"/>
                  <a:gd name="T22" fmla="*/ 0 w 962"/>
                  <a:gd name="T23" fmla="*/ 0 h 241"/>
                  <a:gd name="T24" fmla="*/ 0 w 962"/>
                  <a:gd name="T25" fmla="*/ 0 h 241"/>
                  <a:gd name="T26" fmla="*/ 0 w 962"/>
                  <a:gd name="T27" fmla="*/ 0 h 241"/>
                  <a:gd name="T28" fmla="*/ 0 w 962"/>
                  <a:gd name="T29" fmla="*/ 0 h 241"/>
                  <a:gd name="T30" fmla="*/ 0 w 962"/>
                  <a:gd name="T31" fmla="*/ 0 h 241"/>
                  <a:gd name="T32" fmla="*/ 0 w 962"/>
                  <a:gd name="T33" fmla="*/ 0 h 241"/>
                  <a:gd name="T34" fmla="*/ 0 w 962"/>
                  <a:gd name="T35" fmla="*/ 0 h 241"/>
                  <a:gd name="T36" fmla="*/ 0 w 962"/>
                  <a:gd name="T37" fmla="*/ 0 h 241"/>
                  <a:gd name="T38" fmla="*/ 0 w 962"/>
                  <a:gd name="T39" fmla="*/ 0 h 241"/>
                  <a:gd name="T40" fmla="*/ 0 w 962"/>
                  <a:gd name="T41" fmla="*/ 0 h 241"/>
                  <a:gd name="T42" fmla="*/ 0 w 962"/>
                  <a:gd name="T43" fmla="*/ 0 h 241"/>
                  <a:gd name="T44" fmla="*/ 0 w 962"/>
                  <a:gd name="T45" fmla="*/ 0 h 241"/>
                  <a:gd name="T46" fmla="*/ 0 w 962"/>
                  <a:gd name="T47" fmla="*/ 0 h 241"/>
                  <a:gd name="T48" fmla="*/ 0 w 962"/>
                  <a:gd name="T49" fmla="*/ 0 h 241"/>
                  <a:gd name="T50" fmla="*/ 0 w 962"/>
                  <a:gd name="T51" fmla="*/ 0 h 241"/>
                  <a:gd name="T52" fmla="*/ 0 w 962"/>
                  <a:gd name="T53" fmla="*/ 0 h 241"/>
                  <a:gd name="T54" fmla="*/ 0 w 962"/>
                  <a:gd name="T55" fmla="*/ 0 h 241"/>
                  <a:gd name="T56" fmla="*/ 0 w 962"/>
                  <a:gd name="T57" fmla="*/ 0 h 241"/>
                  <a:gd name="T58" fmla="*/ 0 w 962"/>
                  <a:gd name="T59" fmla="*/ 0 h 241"/>
                  <a:gd name="T60" fmla="*/ 0 w 962"/>
                  <a:gd name="T61" fmla="*/ 0 h 241"/>
                  <a:gd name="T62" fmla="*/ 0 w 962"/>
                  <a:gd name="T63" fmla="*/ 0 h 241"/>
                  <a:gd name="T64" fmla="*/ 0 w 962"/>
                  <a:gd name="T65" fmla="*/ 0 h 241"/>
                  <a:gd name="T66" fmla="*/ 0 w 962"/>
                  <a:gd name="T67" fmla="*/ 0 h 241"/>
                  <a:gd name="T68" fmla="*/ 0 w 962"/>
                  <a:gd name="T69" fmla="*/ 0 h 241"/>
                  <a:gd name="T70" fmla="*/ 0 w 962"/>
                  <a:gd name="T71" fmla="*/ 0 h 241"/>
                  <a:gd name="T72" fmla="*/ 0 w 962"/>
                  <a:gd name="T73" fmla="*/ 0 h 241"/>
                  <a:gd name="T74" fmla="*/ 0 w 962"/>
                  <a:gd name="T75" fmla="*/ 0 h 241"/>
                  <a:gd name="T76" fmla="*/ 0 w 962"/>
                  <a:gd name="T77" fmla="*/ 0 h 241"/>
                  <a:gd name="T78" fmla="*/ 0 w 962"/>
                  <a:gd name="T79" fmla="*/ 0 h 241"/>
                  <a:gd name="T80" fmla="*/ 0 w 962"/>
                  <a:gd name="T81" fmla="*/ 0 h 241"/>
                  <a:gd name="T82" fmla="*/ 0 w 962"/>
                  <a:gd name="T83" fmla="*/ 0 h 241"/>
                  <a:gd name="T84" fmla="*/ 0 w 962"/>
                  <a:gd name="T85" fmla="*/ 0 h 241"/>
                  <a:gd name="T86" fmla="*/ 0 w 962"/>
                  <a:gd name="T87" fmla="*/ 0 h 241"/>
                  <a:gd name="T88" fmla="*/ 0 w 962"/>
                  <a:gd name="T89" fmla="*/ 0 h 241"/>
                  <a:gd name="T90" fmla="*/ 0 w 962"/>
                  <a:gd name="T91" fmla="*/ 0 h 241"/>
                  <a:gd name="T92" fmla="*/ 0 w 962"/>
                  <a:gd name="T93" fmla="*/ 0 h 241"/>
                  <a:gd name="T94" fmla="*/ 0 w 962"/>
                  <a:gd name="T95" fmla="*/ 0 h 241"/>
                  <a:gd name="T96" fmla="*/ 0 w 962"/>
                  <a:gd name="T97" fmla="*/ 0 h 241"/>
                  <a:gd name="T98" fmla="*/ 0 w 962"/>
                  <a:gd name="T99" fmla="*/ 0 h 241"/>
                  <a:gd name="T100" fmla="*/ 0 w 962"/>
                  <a:gd name="T101" fmla="*/ 0 h 241"/>
                  <a:gd name="T102" fmla="*/ 0 w 962"/>
                  <a:gd name="T103" fmla="*/ 0 h 241"/>
                  <a:gd name="T104" fmla="*/ 0 w 962"/>
                  <a:gd name="T105" fmla="*/ 0 h 241"/>
                  <a:gd name="T106" fmla="*/ 0 w 962"/>
                  <a:gd name="T107" fmla="*/ 0 h 241"/>
                  <a:gd name="T108" fmla="*/ 0 w 962"/>
                  <a:gd name="T109" fmla="*/ 0 h 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241"/>
                  <a:gd name="T167" fmla="*/ 962 w 962"/>
                  <a:gd name="T168" fmla="*/ 241 h 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241">
                    <a:moveTo>
                      <a:pt x="936" y="170"/>
                    </a:moveTo>
                    <a:lnTo>
                      <a:pt x="927" y="167"/>
                    </a:lnTo>
                    <a:lnTo>
                      <a:pt x="901" y="160"/>
                    </a:lnTo>
                    <a:lnTo>
                      <a:pt x="856" y="145"/>
                    </a:lnTo>
                    <a:lnTo>
                      <a:pt x="792" y="120"/>
                    </a:lnTo>
                    <a:lnTo>
                      <a:pt x="772" y="112"/>
                    </a:lnTo>
                    <a:lnTo>
                      <a:pt x="747" y="105"/>
                    </a:lnTo>
                    <a:lnTo>
                      <a:pt x="718" y="97"/>
                    </a:lnTo>
                    <a:lnTo>
                      <a:pt x="687" y="89"/>
                    </a:lnTo>
                    <a:lnTo>
                      <a:pt x="614" y="72"/>
                    </a:lnTo>
                    <a:lnTo>
                      <a:pt x="533" y="56"/>
                    </a:lnTo>
                    <a:lnTo>
                      <a:pt x="446" y="41"/>
                    </a:lnTo>
                    <a:lnTo>
                      <a:pt x="359" y="27"/>
                    </a:lnTo>
                    <a:lnTo>
                      <a:pt x="276" y="16"/>
                    </a:lnTo>
                    <a:lnTo>
                      <a:pt x="199" y="6"/>
                    </a:lnTo>
                    <a:lnTo>
                      <a:pt x="130" y="2"/>
                    </a:lnTo>
                    <a:lnTo>
                      <a:pt x="71" y="0"/>
                    </a:lnTo>
                    <a:lnTo>
                      <a:pt x="27" y="0"/>
                    </a:lnTo>
                    <a:lnTo>
                      <a:pt x="3" y="1"/>
                    </a:lnTo>
                    <a:lnTo>
                      <a:pt x="1" y="1"/>
                    </a:lnTo>
                    <a:lnTo>
                      <a:pt x="0" y="2"/>
                    </a:lnTo>
                    <a:lnTo>
                      <a:pt x="1" y="4"/>
                    </a:lnTo>
                    <a:lnTo>
                      <a:pt x="3" y="4"/>
                    </a:lnTo>
                    <a:lnTo>
                      <a:pt x="12" y="6"/>
                    </a:lnTo>
                    <a:lnTo>
                      <a:pt x="30" y="9"/>
                    </a:lnTo>
                    <a:lnTo>
                      <a:pt x="87" y="15"/>
                    </a:lnTo>
                    <a:lnTo>
                      <a:pt x="179" y="21"/>
                    </a:lnTo>
                    <a:lnTo>
                      <a:pt x="236" y="26"/>
                    </a:lnTo>
                    <a:lnTo>
                      <a:pt x="294" y="34"/>
                    </a:lnTo>
                    <a:lnTo>
                      <a:pt x="353" y="42"/>
                    </a:lnTo>
                    <a:lnTo>
                      <a:pt x="412" y="54"/>
                    </a:lnTo>
                    <a:lnTo>
                      <a:pt x="470" y="65"/>
                    </a:lnTo>
                    <a:lnTo>
                      <a:pt x="529" y="79"/>
                    </a:lnTo>
                    <a:lnTo>
                      <a:pt x="585" y="94"/>
                    </a:lnTo>
                    <a:lnTo>
                      <a:pt x="640" y="108"/>
                    </a:lnTo>
                    <a:lnTo>
                      <a:pt x="692" y="123"/>
                    </a:lnTo>
                    <a:lnTo>
                      <a:pt x="740" y="140"/>
                    </a:lnTo>
                    <a:lnTo>
                      <a:pt x="785" y="155"/>
                    </a:lnTo>
                    <a:lnTo>
                      <a:pt x="826" y="170"/>
                    </a:lnTo>
                    <a:lnTo>
                      <a:pt x="861" y="185"/>
                    </a:lnTo>
                    <a:lnTo>
                      <a:pt x="891" y="200"/>
                    </a:lnTo>
                    <a:lnTo>
                      <a:pt x="903" y="206"/>
                    </a:lnTo>
                    <a:lnTo>
                      <a:pt x="913" y="212"/>
                    </a:lnTo>
                    <a:lnTo>
                      <a:pt x="923" y="218"/>
                    </a:lnTo>
                    <a:lnTo>
                      <a:pt x="931" y="225"/>
                    </a:lnTo>
                    <a:lnTo>
                      <a:pt x="942" y="233"/>
                    </a:lnTo>
                    <a:lnTo>
                      <a:pt x="951" y="238"/>
                    </a:lnTo>
                    <a:lnTo>
                      <a:pt x="957" y="241"/>
                    </a:lnTo>
                    <a:lnTo>
                      <a:pt x="961" y="241"/>
                    </a:lnTo>
                    <a:lnTo>
                      <a:pt x="962" y="238"/>
                    </a:lnTo>
                    <a:lnTo>
                      <a:pt x="962" y="233"/>
                    </a:lnTo>
                    <a:lnTo>
                      <a:pt x="961" y="227"/>
                    </a:lnTo>
                    <a:lnTo>
                      <a:pt x="958" y="220"/>
                    </a:lnTo>
                    <a:lnTo>
                      <a:pt x="944" y="187"/>
                    </a:lnTo>
                    <a:lnTo>
                      <a:pt x="936" y="17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02" name="Freeform 145">
                <a:extLst>
                  <a:ext uri="{FF2B5EF4-FFF2-40B4-BE49-F238E27FC236}">
                    <a16:creationId xmlns:a16="http://schemas.microsoft.com/office/drawing/2014/main" xmlns="" id="{3E1FF07A-9ED1-EB04-DF1B-41809E469F98}"/>
                  </a:ext>
                </a:extLst>
              </p:cNvPr>
              <p:cNvSpPr>
                <a:spLocks/>
              </p:cNvSpPr>
              <p:nvPr/>
            </p:nvSpPr>
            <p:spPr bwMode="auto">
              <a:xfrm>
                <a:off x="2522" y="735"/>
                <a:ext cx="412" cy="181"/>
              </a:xfrm>
              <a:custGeom>
                <a:avLst/>
                <a:gdLst>
                  <a:gd name="T0" fmla="*/ 0 w 2060"/>
                  <a:gd name="T1" fmla="*/ 0 h 901"/>
                  <a:gd name="T2" fmla="*/ 0 w 2060"/>
                  <a:gd name="T3" fmla="*/ 0 h 901"/>
                  <a:gd name="T4" fmla="*/ 0 w 2060"/>
                  <a:gd name="T5" fmla="*/ 0 h 901"/>
                  <a:gd name="T6" fmla="*/ 0 w 2060"/>
                  <a:gd name="T7" fmla="*/ 0 h 901"/>
                  <a:gd name="T8" fmla="*/ 0 w 2060"/>
                  <a:gd name="T9" fmla="*/ 0 h 901"/>
                  <a:gd name="T10" fmla="*/ 0 w 2060"/>
                  <a:gd name="T11" fmla="*/ 0 h 901"/>
                  <a:gd name="T12" fmla="*/ 0 w 2060"/>
                  <a:gd name="T13" fmla="*/ 0 h 901"/>
                  <a:gd name="T14" fmla="*/ 0 w 2060"/>
                  <a:gd name="T15" fmla="*/ 0 h 901"/>
                  <a:gd name="T16" fmla="*/ 0 w 2060"/>
                  <a:gd name="T17" fmla="*/ 0 h 901"/>
                  <a:gd name="T18" fmla="*/ 0 w 2060"/>
                  <a:gd name="T19" fmla="*/ 0 h 901"/>
                  <a:gd name="T20" fmla="*/ 0 w 2060"/>
                  <a:gd name="T21" fmla="*/ 0 h 901"/>
                  <a:gd name="T22" fmla="*/ 0 w 2060"/>
                  <a:gd name="T23" fmla="*/ 0 h 901"/>
                  <a:gd name="T24" fmla="*/ 0 w 2060"/>
                  <a:gd name="T25" fmla="*/ 0 h 901"/>
                  <a:gd name="T26" fmla="*/ 0 w 2060"/>
                  <a:gd name="T27" fmla="*/ 0 h 901"/>
                  <a:gd name="T28" fmla="*/ 0 w 2060"/>
                  <a:gd name="T29" fmla="*/ 0 h 901"/>
                  <a:gd name="T30" fmla="*/ 0 w 2060"/>
                  <a:gd name="T31" fmla="*/ 0 h 901"/>
                  <a:gd name="T32" fmla="*/ 0 w 2060"/>
                  <a:gd name="T33" fmla="*/ 0 h 901"/>
                  <a:gd name="T34" fmla="*/ 0 w 2060"/>
                  <a:gd name="T35" fmla="*/ 0 h 901"/>
                  <a:gd name="T36" fmla="*/ 0 w 2060"/>
                  <a:gd name="T37" fmla="*/ 0 h 901"/>
                  <a:gd name="T38" fmla="*/ 0 w 2060"/>
                  <a:gd name="T39" fmla="*/ 0 h 901"/>
                  <a:gd name="T40" fmla="*/ 0 w 2060"/>
                  <a:gd name="T41" fmla="*/ 0 h 901"/>
                  <a:gd name="T42" fmla="*/ 0 w 2060"/>
                  <a:gd name="T43" fmla="*/ 0 h 901"/>
                  <a:gd name="T44" fmla="*/ 0 w 2060"/>
                  <a:gd name="T45" fmla="*/ 0 h 901"/>
                  <a:gd name="T46" fmla="*/ 0 w 2060"/>
                  <a:gd name="T47" fmla="*/ 0 h 901"/>
                  <a:gd name="T48" fmla="*/ 0 w 2060"/>
                  <a:gd name="T49" fmla="*/ 0 h 901"/>
                  <a:gd name="T50" fmla="*/ 0 w 2060"/>
                  <a:gd name="T51" fmla="*/ 0 h 901"/>
                  <a:gd name="T52" fmla="*/ 0 w 2060"/>
                  <a:gd name="T53" fmla="*/ 0 h 901"/>
                  <a:gd name="T54" fmla="*/ 0 w 2060"/>
                  <a:gd name="T55" fmla="*/ 0 h 901"/>
                  <a:gd name="T56" fmla="*/ 0 w 2060"/>
                  <a:gd name="T57" fmla="*/ 0 h 901"/>
                  <a:gd name="T58" fmla="*/ 0 w 2060"/>
                  <a:gd name="T59" fmla="*/ 0 h 901"/>
                  <a:gd name="T60" fmla="*/ 0 w 2060"/>
                  <a:gd name="T61" fmla="*/ 0 h 901"/>
                  <a:gd name="T62" fmla="*/ 0 w 2060"/>
                  <a:gd name="T63" fmla="*/ 0 h 901"/>
                  <a:gd name="T64" fmla="*/ 0 w 2060"/>
                  <a:gd name="T65" fmla="*/ 0 h 901"/>
                  <a:gd name="T66" fmla="*/ 0 w 2060"/>
                  <a:gd name="T67" fmla="*/ 0 h 901"/>
                  <a:gd name="T68" fmla="*/ 0 w 2060"/>
                  <a:gd name="T69" fmla="*/ 0 h 901"/>
                  <a:gd name="T70" fmla="*/ 0 w 2060"/>
                  <a:gd name="T71" fmla="*/ 0 h 901"/>
                  <a:gd name="T72" fmla="*/ 0 w 2060"/>
                  <a:gd name="T73" fmla="*/ 0 h 901"/>
                  <a:gd name="T74" fmla="*/ 0 w 2060"/>
                  <a:gd name="T75" fmla="*/ 0 h 901"/>
                  <a:gd name="T76" fmla="*/ 0 w 2060"/>
                  <a:gd name="T77" fmla="*/ 0 h 901"/>
                  <a:gd name="T78" fmla="*/ 0 w 2060"/>
                  <a:gd name="T79" fmla="*/ 0 h 901"/>
                  <a:gd name="T80" fmla="*/ 0 w 2060"/>
                  <a:gd name="T81" fmla="*/ 0 h 901"/>
                  <a:gd name="T82" fmla="*/ 0 w 2060"/>
                  <a:gd name="T83" fmla="*/ 0 h 901"/>
                  <a:gd name="T84" fmla="*/ 0 w 2060"/>
                  <a:gd name="T85" fmla="*/ 0 h 901"/>
                  <a:gd name="T86" fmla="*/ 0 w 2060"/>
                  <a:gd name="T87" fmla="*/ 0 h 901"/>
                  <a:gd name="T88" fmla="*/ 0 w 2060"/>
                  <a:gd name="T89" fmla="*/ 0 h 901"/>
                  <a:gd name="T90" fmla="*/ 0 w 2060"/>
                  <a:gd name="T91" fmla="*/ 0 h 901"/>
                  <a:gd name="T92" fmla="*/ 0 w 2060"/>
                  <a:gd name="T93" fmla="*/ 0 h 901"/>
                  <a:gd name="T94" fmla="*/ 0 w 2060"/>
                  <a:gd name="T95" fmla="*/ 0 h 901"/>
                  <a:gd name="T96" fmla="*/ 0 w 2060"/>
                  <a:gd name="T97" fmla="*/ 0 h 9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0"/>
                  <a:gd name="T148" fmla="*/ 0 h 901"/>
                  <a:gd name="T149" fmla="*/ 2060 w 2060"/>
                  <a:gd name="T150" fmla="*/ 901 h 9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0" h="901">
                    <a:moveTo>
                      <a:pt x="1711" y="16"/>
                    </a:moveTo>
                    <a:lnTo>
                      <a:pt x="1665" y="11"/>
                    </a:lnTo>
                    <a:lnTo>
                      <a:pt x="1608" y="6"/>
                    </a:lnTo>
                    <a:lnTo>
                      <a:pt x="1544" y="2"/>
                    </a:lnTo>
                    <a:lnTo>
                      <a:pt x="1471" y="0"/>
                    </a:lnTo>
                    <a:lnTo>
                      <a:pt x="1432" y="0"/>
                    </a:lnTo>
                    <a:lnTo>
                      <a:pt x="1393" y="0"/>
                    </a:lnTo>
                    <a:lnTo>
                      <a:pt x="1350" y="1"/>
                    </a:lnTo>
                    <a:lnTo>
                      <a:pt x="1308" y="2"/>
                    </a:lnTo>
                    <a:lnTo>
                      <a:pt x="1263" y="5"/>
                    </a:lnTo>
                    <a:lnTo>
                      <a:pt x="1218" y="9"/>
                    </a:lnTo>
                    <a:lnTo>
                      <a:pt x="1172" y="12"/>
                    </a:lnTo>
                    <a:lnTo>
                      <a:pt x="1124" y="19"/>
                    </a:lnTo>
                    <a:lnTo>
                      <a:pt x="1076" y="25"/>
                    </a:lnTo>
                    <a:lnTo>
                      <a:pt x="1027" y="32"/>
                    </a:lnTo>
                    <a:lnTo>
                      <a:pt x="977" y="42"/>
                    </a:lnTo>
                    <a:lnTo>
                      <a:pt x="927" y="52"/>
                    </a:lnTo>
                    <a:lnTo>
                      <a:pt x="877" y="65"/>
                    </a:lnTo>
                    <a:lnTo>
                      <a:pt x="826" y="79"/>
                    </a:lnTo>
                    <a:lnTo>
                      <a:pt x="776" y="94"/>
                    </a:lnTo>
                    <a:lnTo>
                      <a:pt x="725" y="111"/>
                    </a:lnTo>
                    <a:lnTo>
                      <a:pt x="675" y="130"/>
                    </a:lnTo>
                    <a:lnTo>
                      <a:pt x="624" y="150"/>
                    </a:lnTo>
                    <a:lnTo>
                      <a:pt x="574" y="172"/>
                    </a:lnTo>
                    <a:lnTo>
                      <a:pt x="524" y="197"/>
                    </a:lnTo>
                    <a:lnTo>
                      <a:pt x="475" y="223"/>
                    </a:lnTo>
                    <a:lnTo>
                      <a:pt x="427" y="253"/>
                    </a:lnTo>
                    <a:lnTo>
                      <a:pt x="379" y="285"/>
                    </a:lnTo>
                    <a:lnTo>
                      <a:pt x="333" y="317"/>
                    </a:lnTo>
                    <a:lnTo>
                      <a:pt x="288" y="351"/>
                    </a:lnTo>
                    <a:lnTo>
                      <a:pt x="248" y="383"/>
                    </a:lnTo>
                    <a:lnTo>
                      <a:pt x="211" y="414"/>
                    </a:lnTo>
                    <a:lnTo>
                      <a:pt x="177" y="444"/>
                    </a:lnTo>
                    <a:lnTo>
                      <a:pt x="147" y="473"/>
                    </a:lnTo>
                    <a:lnTo>
                      <a:pt x="121" y="500"/>
                    </a:lnTo>
                    <a:lnTo>
                      <a:pt x="97" y="527"/>
                    </a:lnTo>
                    <a:lnTo>
                      <a:pt x="77" y="552"/>
                    </a:lnTo>
                    <a:lnTo>
                      <a:pt x="60" y="575"/>
                    </a:lnTo>
                    <a:lnTo>
                      <a:pt x="44" y="598"/>
                    </a:lnTo>
                    <a:lnTo>
                      <a:pt x="31" y="619"/>
                    </a:lnTo>
                    <a:lnTo>
                      <a:pt x="21" y="640"/>
                    </a:lnTo>
                    <a:lnTo>
                      <a:pt x="14" y="660"/>
                    </a:lnTo>
                    <a:lnTo>
                      <a:pt x="7" y="679"/>
                    </a:lnTo>
                    <a:lnTo>
                      <a:pt x="4" y="696"/>
                    </a:lnTo>
                    <a:lnTo>
                      <a:pt x="1" y="713"/>
                    </a:lnTo>
                    <a:lnTo>
                      <a:pt x="0" y="729"/>
                    </a:lnTo>
                    <a:lnTo>
                      <a:pt x="1" y="744"/>
                    </a:lnTo>
                    <a:lnTo>
                      <a:pt x="2" y="758"/>
                    </a:lnTo>
                    <a:lnTo>
                      <a:pt x="6" y="770"/>
                    </a:lnTo>
                    <a:lnTo>
                      <a:pt x="10" y="783"/>
                    </a:lnTo>
                    <a:lnTo>
                      <a:pt x="15" y="794"/>
                    </a:lnTo>
                    <a:lnTo>
                      <a:pt x="21" y="805"/>
                    </a:lnTo>
                    <a:lnTo>
                      <a:pt x="27" y="815"/>
                    </a:lnTo>
                    <a:lnTo>
                      <a:pt x="41" y="832"/>
                    </a:lnTo>
                    <a:lnTo>
                      <a:pt x="56" y="847"/>
                    </a:lnTo>
                    <a:lnTo>
                      <a:pt x="69" y="861"/>
                    </a:lnTo>
                    <a:lnTo>
                      <a:pt x="81" y="871"/>
                    </a:lnTo>
                    <a:lnTo>
                      <a:pt x="86" y="875"/>
                    </a:lnTo>
                    <a:lnTo>
                      <a:pt x="94" y="880"/>
                    </a:lnTo>
                    <a:lnTo>
                      <a:pt x="102" y="884"/>
                    </a:lnTo>
                    <a:lnTo>
                      <a:pt x="114" y="887"/>
                    </a:lnTo>
                    <a:lnTo>
                      <a:pt x="125" y="891"/>
                    </a:lnTo>
                    <a:lnTo>
                      <a:pt x="139" y="894"/>
                    </a:lnTo>
                    <a:lnTo>
                      <a:pt x="155" y="896"/>
                    </a:lnTo>
                    <a:lnTo>
                      <a:pt x="171" y="899"/>
                    </a:lnTo>
                    <a:lnTo>
                      <a:pt x="207" y="901"/>
                    </a:lnTo>
                    <a:lnTo>
                      <a:pt x="248" y="901"/>
                    </a:lnTo>
                    <a:lnTo>
                      <a:pt x="293" y="900"/>
                    </a:lnTo>
                    <a:lnTo>
                      <a:pt x="342" y="895"/>
                    </a:lnTo>
                    <a:lnTo>
                      <a:pt x="367" y="892"/>
                    </a:lnTo>
                    <a:lnTo>
                      <a:pt x="393" y="887"/>
                    </a:lnTo>
                    <a:lnTo>
                      <a:pt x="419" y="884"/>
                    </a:lnTo>
                    <a:lnTo>
                      <a:pt x="447" y="877"/>
                    </a:lnTo>
                    <a:lnTo>
                      <a:pt x="473" y="871"/>
                    </a:lnTo>
                    <a:lnTo>
                      <a:pt x="500" y="864"/>
                    </a:lnTo>
                    <a:lnTo>
                      <a:pt x="529" y="856"/>
                    </a:lnTo>
                    <a:lnTo>
                      <a:pt x="557" y="846"/>
                    </a:lnTo>
                    <a:lnTo>
                      <a:pt x="584" y="836"/>
                    </a:lnTo>
                    <a:lnTo>
                      <a:pt x="613" y="826"/>
                    </a:lnTo>
                    <a:lnTo>
                      <a:pt x="640" y="814"/>
                    </a:lnTo>
                    <a:lnTo>
                      <a:pt x="669" y="800"/>
                    </a:lnTo>
                    <a:lnTo>
                      <a:pt x="696" y="786"/>
                    </a:lnTo>
                    <a:lnTo>
                      <a:pt x="724" y="771"/>
                    </a:lnTo>
                    <a:lnTo>
                      <a:pt x="751" y="755"/>
                    </a:lnTo>
                    <a:lnTo>
                      <a:pt x="777" y="738"/>
                    </a:lnTo>
                    <a:lnTo>
                      <a:pt x="804" y="719"/>
                    </a:lnTo>
                    <a:lnTo>
                      <a:pt x="832" y="701"/>
                    </a:lnTo>
                    <a:lnTo>
                      <a:pt x="862" y="681"/>
                    </a:lnTo>
                    <a:lnTo>
                      <a:pt x="895" y="663"/>
                    </a:lnTo>
                    <a:lnTo>
                      <a:pt x="962" y="625"/>
                    </a:lnTo>
                    <a:lnTo>
                      <a:pt x="1033" y="587"/>
                    </a:lnTo>
                    <a:lnTo>
                      <a:pt x="1108" y="549"/>
                    </a:lnTo>
                    <a:lnTo>
                      <a:pt x="1184" y="513"/>
                    </a:lnTo>
                    <a:lnTo>
                      <a:pt x="1263" y="477"/>
                    </a:lnTo>
                    <a:lnTo>
                      <a:pt x="1340" y="443"/>
                    </a:lnTo>
                    <a:lnTo>
                      <a:pt x="1418" y="412"/>
                    </a:lnTo>
                    <a:lnTo>
                      <a:pt x="1492" y="384"/>
                    </a:lnTo>
                    <a:lnTo>
                      <a:pt x="1565" y="358"/>
                    </a:lnTo>
                    <a:lnTo>
                      <a:pt x="1633" y="337"/>
                    </a:lnTo>
                    <a:lnTo>
                      <a:pt x="1666" y="328"/>
                    </a:lnTo>
                    <a:lnTo>
                      <a:pt x="1696" y="319"/>
                    </a:lnTo>
                    <a:lnTo>
                      <a:pt x="1726" y="313"/>
                    </a:lnTo>
                    <a:lnTo>
                      <a:pt x="1753" y="307"/>
                    </a:lnTo>
                    <a:lnTo>
                      <a:pt x="1779" y="303"/>
                    </a:lnTo>
                    <a:lnTo>
                      <a:pt x="1803" y="300"/>
                    </a:lnTo>
                    <a:lnTo>
                      <a:pt x="1824" y="298"/>
                    </a:lnTo>
                    <a:lnTo>
                      <a:pt x="1844" y="298"/>
                    </a:lnTo>
                    <a:lnTo>
                      <a:pt x="1880" y="298"/>
                    </a:lnTo>
                    <a:lnTo>
                      <a:pt x="1912" y="297"/>
                    </a:lnTo>
                    <a:lnTo>
                      <a:pt x="1942" y="295"/>
                    </a:lnTo>
                    <a:lnTo>
                      <a:pt x="1967" y="290"/>
                    </a:lnTo>
                    <a:lnTo>
                      <a:pt x="1989" y="285"/>
                    </a:lnTo>
                    <a:lnTo>
                      <a:pt x="2009" y="277"/>
                    </a:lnTo>
                    <a:lnTo>
                      <a:pt x="2018" y="272"/>
                    </a:lnTo>
                    <a:lnTo>
                      <a:pt x="2025" y="268"/>
                    </a:lnTo>
                    <a:lnTo>
                      <a:pt x="2033" y="263"/>
                    </a:lnTo>
                    <a:lnTo>
                      <a:pt x="2039" y="258"/>
                    </a:lnTo>
                    <a:lnTo>
                      <a:pt x="2044" y="253"/>
                    </a:lnTo>
                    <a:lnTo>
                      <a:pt x="2049" y="247"/>
                    </a:lnTo>
                    <a:lnTo>
                      <a:pt x="2053" y="242"/>
                    </a:lnTo>
                    <a:lnTo>
                      <a:pt x="2055" y="236"/>
                    </a:lnTo>
                    <a:lnTo>
                      <a:pt x="2058" y="230"/>
                    </a:lnTo>
                    <a:lnTo>
                      <a:pt x="2059" y="225"/>
                    </a:lnTo>
                    <a:lnTo>
                      <a:pt x="2060" y="218"/>
                    </a:lnTo>
                    <a:lnTo>
                      <a:pt x="2060" y="211"/>
                    </a:lnTo>
                    <a:lnTo>
                      <a:pt x="2059" y="205"/>
                    </a:lnTo>
                    <a:lnTo>
                      <a:pt x="2058" y="198"/>
                    </a:lnTo>
                    <a:lnTo>
                      <a:pt x="2055" y="192"/>
                    </a:lnTo>
                    <a:lnTo>
                      <a:pt x="2053" y="186"/>
                    </a:lnTo>
                    <a:lnTo>
                      <a:pt x="2044" y="172"/>
                    </a:lnTo>
                    <a:lnTo>
                      <a:pt x="2033" y="160"/>
                    </a:lnTo>
                    <a:lnTo>
                      <a:pt x="2019" y="146"/>
                    </a:lnTo>
                    <a:lnTo>
                      <a:pt x="2005" y="134"/>
                    </a:lnTo>
                    <a:lnTo>
                      <a:pt x="1990" y="122"/>
                    </a:lnTo>
                    <a:lnTo>
                      <a:pt x="1974" y="110"/>
                    </a:lnTo>
                    <a:lnTo>
                      <a:pt x="1957" y="99"/>
                    </a:lnTo>
                    <a:lnTo>
                      <a:pt x="1938" y="87"/>
                    </a:lnTo>
                    <a:lnTo>
                      <a:pt x="1918" y="77"/>
                    </a:lnTo>
                    <a:lnTo>
                      <a:pt x="1898" y="67"/>
                    </a:lnTo>
                    <a:lnTo>
                      <a:pt x="1877" y="59"/>
                    </a:lnTo>
                    <a:lnTo>
                      <a:pt x="1854" y="50"/>
                    </a:lnTo>
                    <a:lnTo>
                      <a:pt x="1832" y="42"/>
                    </a:lnTo>
                    <a:lnTo>
                      <a:pt x="1808" y="35"/>
                    </a:lnTo>
                    <a:lnTo>
                      <a:pt x="1784" y="29"/>
                    </a:lnTo>
                    <a:lnTo>
                      <a:pt x="1761" y="24"/>
                    </a:lnTo>
                    <a:lnTo>
                      <a:pt x="1736" y="19"/>
                    </a:lnTo>
                    <a:lnTo>
                      <a:pt x="1711" y="16"/>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03" name="Freeform 146">
                <a:extLst>
                  <a:ext uri="{FF2B5EF4-FFF2-40B4-BE49-F238E27FC236}">
                    <a16:creationId xmlns:a16="http://schemas.microsoft.com/office/drawing/2014/main" xmlns="" id="{D1D8D1C0-3B85-EE2F-7E05-3FDCE2659265}"/>
                  </a:ext>
                </a:extLst>
              </p:cNvPr>
              <p:cNvSpPr>
                <a:spLocks/>
              </p:cNvSpPr>
              <p:nvPr/>
            </p:nvSpPr>
            <p:spPr bwMode="auto">
              <a:xfrm>
                <a:off x="2522" y="735"/>
                <a:ext cx="412" cy="181"/>
              </a:xfrm>
              <a:custGeom>
                <a:avLst/>
                <a:gdLst>
                  <a:gd name="T0" fmla="*/ 0 w 2060"/>
                  <a:gd name="T1" fmla="*/ 0 h 901"/>
                  <a:gd name="T2" fmla="*/ 0 w 2060"/>
                  <a:gd name="T3" fmla="*/ 0 h 901"/>
                  <a:gd name="T4" fmla="*/ 0 w 2060"/>
                  <a:gd name="T5" fmla="*/ 0 h 901"/>
                  <a:gd name="T6" fmla="*/ 0 w 2060"/>
                  <a:gd name="T7" fmla="*/ 0 h 901"/>
                  <a:gd name="T8" fmla="*/ 0 w 2060"/>
                  <a:gd name="T9" fmla="*/ 0 h 901"/>
                  <a:gd name="T10" fmla="*/ 0 w 2060"/>
                  <a:gd name="T11" fmla="*/ 0 h 901"/>
                  <a:gd name="T12" fmla="*/ 0 w 2060"/>
                  <a:gd name="T13" fmla="*/ 0 h 901"/>
                  <a:gd name="T14" fmla="*/ 0 w 2060"/>
                  <a:gd name="T15" fmla="*/ 0 h 901"/>
                  <a:gd name="T16" fmla="*/ 0 w 2060"/>
                  <a:gd name="T17" fmla="*/ 0 h 901"/>
                  <a:gd name="T18" fmla="*/ 0 w 2060"/>
                  <a:gd name="T19" fmla="*/ 0 h 901"/>
                  <a:gd name="T20" fmla="*/ 0 w 2060"/>
                  <a:gd name="T21" fmla="*/ 0 h 901"/>
                  <a:gd name="T22" fmla="*/ 0 w 2060"/>
                  <a:gd name="T23" fmla="*/ 0 h 901"/>
                  <a:gd name="T24" fmla="*/ 0 w 2060"/>
                  <a:gd name="T25" fmla="*/ 0 h 901"/>
                  <a:gd name="T26" fmla="*/ 0 w 2060"/>
                  <a:gd name="T27" fmla="*/ 0 h 901"/>
                  <a:gd name="T28" fmla="*/ 0 w 2060"/>
                  <a:gd name="T29" fmla="*/ 0 h 901"/>
                  <a:gd name="T30" fmla="*/ 0 w 2060"/>
                  <a:gd name="T31" fmla="*/ 0 h 901"/>
                  <a:gd name="T32" fmla="*/ 0 w 2060"/>
                  <a:gd name="T33" fmla="*/ 0 h 901"/>
                  <a:gd name="T34" fmla="*/ 0 w 2060"/>
                  <a:gd name="T35" fmla="*/ 0 h 901"/>
                  <a:gd name="T36" fmla="*/ 0 w 2060"/>
                  <a:gd name="T37" fmla="*/ 0 h 901"/>
                  <a:gd name="T38" fmla="*/ 0 w 2060"/>
                  <a:gd name="T39" fmla="*/ 0 h 901"/>
                  <a:gd name="T40" fmla="*/ 0 w 2060"/>
                  <a:gd name="T41" fmla="*/ 0 h 901"/>
                  <a:gd name="T42" fmla="*/ 0 w 2060"/>
                  <a:gd name="T43" fmla="*/ 0 h 901"/>
                  <a:gd name="T44" fmla="*/ 0 w 2060"/>
                  <a:gd name="T45" fmla="*/ 0 h 901"/>
                  <a:gd name="T46" fmla="*/ 0 w 2060"/>
                  <a:gd name="T47" fmla="*/ 0 h 901"/>
                  <a:gd name="T48" fmla="*/ 0 w 2060"/>
                  <a:gd name="T49" fmla="*/ 0 h 901"/>
                  <a:gd name="T50" fmla="*/ 0 w 2060"/>
                  <a:gd name="T51" fmla="*/ 0 h 901"/>
                  <a:gd name="T52" fmla="*/ 0 w 2060"/>
                  <a:gd name="T53" fmla="*/ 0 h 901"/>
                  <a:gd name="T54" fmla="*/ 0 w 2060"/>
                  <a:gd name="T55" fmla="*/ 0 h 901"/>
                  <a:gd name="T56" fmla="*/ 0 w 2060"/>
                  <a:gd name="T57" fmla="*/ 0 h 901"/>
                  <a:gd name="T58" fmla="*/ 0 w 2060"/>
                  <a:gd name="T59" fmla="*/ 0 h 901"/>
                  <a:gd name="T60" fmla="*/ 0 w 2060"/>
                  <a:gd name="T61" fmla="*/ 0 h 901"/>
                  <a:gd name="T62" fmla="*/ 0 w 2060"/>
                  <a:gd name="T63" fmla="*/ 0 h 901"/>
                  <a:gd name="T64" fmla="*/ 0 w 2060"/>
                  <a:gd name="T65" fmla="*/ 0 h 901"/>
                  <a:gd name="T66" fmla="*/ 0 w 2060"/>
                  <a:gd name="T67" fmla="*/ 0 h 901"/>
                  <a:gd name="T68" fmla="*/ 0 w 2060"/>
                  <a:gd name="T69" fmla="*/ 0 h 901"/>
                  <a:gd name="T70" fmla="*/ 0 w 2060"/>
                  <a:gd name="T71" fmla="*/ 0 h 901"/>
                  <a:gd name="T72" fmla="*/ 0 w 2060"/>
                  <a:gd name="T73" fmla="*/ 0 h 901"/>
                  <a:gd name="T74" fmla="*/ 0 w 2060"/>
                  <a:gd name="T75" fmla="*/ 0 h 901"/>
                  <a:gd name="T76" fmla="*/ 0 w 2060"/>
                  <a:gd name="T77" fmla="*/ 0 h 901"/>
                  <a:gd name="T78" fmla="*/ 0 w 2060"/>
                  <a:gd name="T79" fmla="*/ 0 h 901"/>
                  <a:gd name="T80" fmla="*/ 0 w 2060"/>
                  <a:gd name="T81" fmla="*/ 0 h 901"/>
                  <a:gd name="T82" fmla="*/ 0 w 2060"/>
                  <a:gd name="T83" fmla="*/ 0 h 901"/>
                  <a:gd name="T84" fmla="*/ 0 w 2060"/>
                  <a:gd name="T85" fmla="*/ 0 h 901"/>
                  <a:gd name="T86" fmla="*/ 0 w 2060"/>
                  <a:gd name="T87" fmla="*/ 0 h 901"/>
                  <a:gd name="T88" fmla="*/ 0 w 2060"/>
                  <a:gd name="T89" fmla="*/ 0 h 901"/>
                  <a:gd name="T90" fmla="*/ 0 w 2060"/>
                  <a:gd name="T91" fmla="*/ 0 h 901"/>
                  <a:gd name="T92" fmla="*/ 0 w 2060"/>
                  <a:gd name="T93" fmla="*/ 0 h 901"/>
                  <a:gd name="T94" fmla="*/ 0 w 2060"/>
                  <a:gd name="T95" fmla="*/ 0 h 901"/>
                  <a:gd name="T96" fmla="*/ 0 w 2060"/>
                  <a:gd name="T97" fmla="*/ 0 h 9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0"/>
                  <a:gd name="T148" fmla="*/ 0 h 901"/>
                  <a:gd name="T149" fmla="*/ 2060 w 2060"/>
                  <a:gd name="T150" fmla="*/ 901 h 9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0" h="901">
                    <a:moveTo>
                      <a:pt x="1711" y="16"/>
                    </a:moveTo>
                    <a:lnTo>
                      <a:pt x="1665" y="11"/>
                    </a:lnTo>
                    <a:lnTo>
                      <a:pt x="1608" y="6"/>
                    </a:lnTo>
                    <a:lnTo>
                      <a:pt x="1544" y="2"/>
                    </a:lnTo>
                    <a:lnTo>
                      <a:pt x="1471" y="0"/>
                    </a:lnTo>
                    <a:lnTo>
                      <a:pt x="1432" y="0"/>
                    </a:lnTo>
                    <a:lnTo>
                      <a:pt x="1393" y="0"/>
                    </a:lnTo>
                    <a:lnTo>
                      <a:pt x="1350" y="1"/>
                    </a:lnTo>
                    <a:lnTo>
                      <a:pt x="1308" y="2"/>
                    </a:lnTo>
                    <a:lnTo>
                      <a:pt x="1263" y="5"/>
                    </a:lnTo>
                    <a:lnTo>
                      <a:pt x="1218" y="9"/>
                    </a:lnTo>
                    <a:lnTo>
                      <a:pt x="1172" y="12"/>
                    </a:lnTo>
                    <a:lnTo>
                      <a:pt x="1124" y="19"/>
                    </a:lnTo>
                    <a:lnTo>
                      <a:pt x="1076" y="25"/>
                    </a:lnTo>
                    <a:lnTo>
                      <a:pt x="1027" y="32"/>
                    </a:lnTo>
                    <a:lnTo>
                      <a:pt x="977" y="42"/>
                    </a:lnTo>
                    <a:lnTo>
                      <a:pt x="927" y="52"/>
                    </a:lnTo>
                    <a:lnTo>
                      <a:pt x="877" y="65"/>
                    </a:lnTo>
                    <a:lnTo>
                      <a:pt x="826" y="79"/>
                    </a:lnTo>
                    <a:lnTo>
                      <a:pt x="776" y="94"/>
                    </a:lnTo>
                    <a:lnTo>
                      <a:pt x="725" y="111"/>
                    </a:lnTo>
                    <a:lnTo>
                      <a:pt x="675" y="130"/>
                    </a:lnTo>
                    <a:lnTo>
                      <a:pt x="624" y="150"/>
                    </a:lnTo>
                    <a:lnTo>
                      <a:pt x="574" y="172"/>
                    </a:lnTo>
                    <a:lnTo>
                      <a:pt x="524" y="197"/>
                    </a:lnTo>
                    <a:lnTo>
                      <a:pt x="475" y="223"/>
                    </a:lnTo>
                    <a:lnTo>
                      <a:pt x="427" y="253"/>
                    </a:lnTo>
                    <a:lnTo>
                      <a:pt x="379" y="285"/>
                    </a:lnTo>
                    <a:lnTo>
                      <a:pt x="333" y="317"/>
                    </a:lnTo>
                    <a:lnTo>
                      <a:pt x="288" y="351"/>
                    </a:lnTo>
                    <a:lnTo>
                      <a:pt x="248" y="383"/>
                    </a:lnTo>
                    <a:lnTo>
                      <a:pt x="211" y="414"/>
                    </a:lnTo>
                    <a:lnTo>
                      <a:pt x="177" y="444"/>
                    </a:lnTo>
                    <a:lnTo>
                      <a:pt x="147" y="473"/>
                    </a:lnTo>
                    <a:lnTo>
                      <a:pt x="121" y="500"/>
                    </a:lnTo>
                    <a:lnTo>
                      <a:pt x="97" y="527"/>
                    </a:lnTo>
                    <a:lnTo>
                      <a:pt x="77" y="552"/>
                    </a:lnTo>
                    <a:lnTo>
                      <a:pt x="60" y="575"/>
                    </a:lnTo>
                    <a:lnTo>
                      <a:pt x="44" y="598"/>
                    </a:lnTo>
                    <a:lnTo>
                      <a:pt x="31" y="619"/>
                    </a:lnTo>
                    <a:lnTo>
                      <a:pt x="21" y="640"/>
                    </a:lnTo>
                    <a:lnTo>
                      <a:pt x="14" y="660"/>
                    </a:lnTo>
                    <a:lnTo>
                      <a:pt x="7" y="679"/>
                    </a:lnTo>
                    <a:lnTo>
                      <a:pt x="4" y="696"/>
                    </a:lnTo>
                    <a:lnTo>
                      <a:pt x="1" y="713"/>
                    </a:lnTo>
                    <a:lnTo>
                      <a:pt x="0" y="729"/>
                    </a:lnTo>
                    <a:lnTo>
                      <a:pt x="1" y="744"/>
                    </a:lnTo>
                    <a:lnTo>
                      <a:pt x="2" y="758"/>
                    </a:lnTo>
                    <a:lnTo>
                      <a:pt x="6" y="770"/>
                    </a:lnTo>
                    <a:lnTo>
                      <a:pt x="10" y="783"/>
                    </a:lnTo>
                    <a:lnTo>
                      <a:pt x="15" y="794"/>
                    </a:lnTo>
                    <a:lnTo>
                      <a:pt x="21" y="805"/>
                    </a:lnTo>
                    <a:lnTo>
                      <a:pt x="27" y="815"/>
                    </a:lnTo>
                    <a:lnTo>
                      <a:pt x="41" y="832"/>
                    </a:lnTo>
                    <a:lnTo>
                      <a:pt x="56" y="847"/>
                    </a:lnTo>
                    <a:lnTo>
                      <a:pt x="69" y="861"/>
                    </a:lnTo>
                    <a:lnTo>
                      <a:pt x="81" y="871"/>
                    </a:lnTo>
                    <a:lnTo>
                      <a:pt x="86" y="875"/>
                    </a:lnTo>
                    <a:lnTo>
                      <a:pt x="94" y="880"/>
                    </a:lnTo>
                    <a:lnTo>
                      <a:pt x="102" y="884"/>
                    </a:lnTo>
                    <a:lnTo>
                      <a:pt x="114" y="887"/>
                    </a:lnTo>
                    <a:lnTo>
                      <a:pt x="125" y="891"/>
                    </a:lnTo>
                    <a:lnTo>
                      <a:pt x="139" y="894"/>
                    </a:lnTo>
                    <a:lnTo>
                      <a:pt x="155" y="896"/>
                    </a:lnTo>
                    <a:lnTo>
                      <a:pt x="171" y="899"/>
                    </a:lnTo>
                    <a:lnTo>
                      <a:pt x="207" y="901"/>
                    </a:lnTo>
                    <a:lnTo>
                      <a:pt x="248" y="901"/>
                    </a:lnTo>
                    <a:lnTo>
                      <a:pt x="293" y="900"/>
                    </a:lnTo>
                    <a:lnTo>
                      <a:pt x="342" y="895"/>
                    </a:lnTo>
                    <a:lnTo>
                      <a:pt x="367" y="892"/>
                    </a:lnTo>
                    <a:lnTo>
                      <a:pt x="393" y="887"/>
                    </a:lnTo>
                    <a:lnTo>
                      <a:pt x="419" y="884"/>
                    </a:lnTo>
                    <a:lnTo>
                      <a:pt x="447" y="877"/>
                    </a:lnTo>
                    <a:lnTo>
                      <a:pt x="473" y="871"/>
                    </a:lnTo>
                    <a:lnTo>
                      <a:pt x="500" y="864"/>
                    </a:lnTo>
                    <a:lnTo>
                      <a:pt x="529" y="856"/>
                    </a:lnTo>
                    <a:lnTo>
                      <a:pt x="557" y="846"/>
                    </a:lnTo>
                    <a:lnTo>
                      <a:pt x="584" y="836"/>
                    </a:lnTo>
                    <a:lnTo>
                      <a:pt x="613" y="826"/>
                    </a:lnTo>
                    <a:lnTo>
                      <a:pt x="640" y="814"/>
                    </a:lnTo>
                    <a:lnTo>
                      <a:pt x="669" y="800"/>
                    </a:lnTo>
                    <a:lnTo>
                      <a:pt x="696" y="786"/>
                    </a:lnTo>
                    <a:lnTo>
                      <a:pt x="724" y="771"/>
                    </a:lnTo>
                    <a:lnTo>
                      <a:pt x="751" y="755"/>
                    </a:lnTo>
                    <a:lnTo>
                      <a:pt x="777" y="738"/>
                    </a:lnTo>
                    <a:lnTo>
                      <a:pt x="804" y="719"/>
                    </a:lnTo>
                    <a:lnTo>
                      <a:pt x="832" y="701"/>
                    </a:lnTo>
                    <a:lnTo>
                      <a:pt x="862" y="681"/>
                    </a:lnTo>
                    <a:lnTo>
                      <a:pt x="895" y="663"/>
                    </a:lnTo>
                    <a:lnTo>
                      <a:pt x="962" y="625"/>
                    </a:lnTo>
                    <a:lnTo>
                      <a:pt x="1033" y="587"/>
                    </a:lnTo>
                    <a:lnTo>
                      <a:pt x="1108" y="549"/>
                    </a:lnTo>
                    <a:lnTo>
                      <a:pt x="1184" y="513"/>
                    </a:lnTo>
                    <a:lnTo>
                      <a:pt x="1263" y="477"/>
                    </a:lnTo>
                    <a:lnTo>
                      <a:pt x="1340" y="443"/>
                    </a:lnTo>
                    <a:lnTo>
                      <a:pt x="1418" y="412"/>
                    </a:lnTo>
                    <a:lnTo>
                      <a:pt x="1492" y="384"/>
                    </a:lnTo>
                    <a:lnTo>
                      <a:pt x="1565" y="358"/>
                    </a:lnTo>
                    <a:lnTo>
                      <a:pt x="1633" y="337"/>
                    </a:lnTo>
                    <a:lnTo>
                      <a:pt x="1666" y="328"/>
                    </a:lnTo>
                    <a:lnTo>
                      <a:pt x="1696" y="319"/>
                    </a:lnTo>
                    <a:lnTo>
                      <a:pt x="1726" y="313"/>
                    </a:lnTo>
                    <a:lnTo>
                      <a:pt x="1753" y="307"/>
                    </a:lnTo>
                    <a:lnTo>
                      <a:pt x="1779" y="303"/>
                    </a:lnTo>
                    <a:lnTo>
                      <a:pt x="1803" y="300"/>
                    </a:lnTo>
                    <a:lnTo>
                      <a:pt x="1824" y="298"/>
                    </a:lnTo>
                    <a:lnTo>
                      <a:pt x="1844" y="298"/>
                    </a:lnTo>
                    <a:lnTo>
                      <a:pt x="1880" y="298"/>
                    </a:lnTo>
                    <a:lnTo>
                      <a:pt x="1912" y="297"/>
                    </a:lnTo>
                    <a:lnTo>
                      <a:pt x="1942" y="295"/>
                    </a:lnTo>
                    <a:lnTo>
                      <a:pt x="1967" y="290"/>
                    </a:lnTo>
                    <a:lnTo>
                      <a:pt x="1989" y="285"/>
                    </a:lnTo>
                    <a:lnTo>
                      <a:pt x="2009" y="277"/>
                    </a:lnTo>
                    <a:lnTo>
                      <a:pt x="2018" y="272"/>
                    </a:lnTo>
                    <a:lnTo>
                      <a:pt x="2025" y="268"/>
                    </a:lnTo>
                    <a:lnTo>
                      <a:pt x="2033" y="263"/>
                    </a:lnTo>
                    <a:lnTo>
                      <a:pt x="2039" y="258"/>
                    </a:lnTo>
                    <a:lnTo>
                      <a:pt x="2044" y="253"/>
                    </a:lnTo>
                    <a:lnTo>
                      <a:pt x="2049" y="247"/>
                    </a:lnTo>
                    <a:lnTo>
                      <a:pt x="2053" y="242"/>
                    </a:lnTo>
                    <a:lnTo>
                      <a:pt x="2055" y="236"/>
                    </a:lnTo>
                    <a:lnTo>
                      <a:pt x="2058" y="230"/>
                    </a:lnTo>
                    <a:lnTo>
                      <a:pt x="2059" y="225"/>
                    </a:lnTo>
                    <a:lnTo>
                      <a:pt x="2060" y="218"/>
                    </a:lnTo>
                    <a:lnTo>
                      <a:pt x="2060" y="211"/>
                    </a:lnTo>
                    <a:lnTo>
                      <a:pt x="2059" y="205"/>
                    </a:lnTo>
                    <a:lnTo>
                      <a:pt x="2058" y="198"/>
                    </a:lnTo>
                    <a:lnTo>
                      <a:pt x="2055" y="192"/>
                    </a:lnTo>
                    <a:lnTo>
                      <a:pt x="2053" y="186"/>
                    </a:lnTo>
                    <a:lnTo>
                      <a:pt x="2044" y="172"/>
                    </a:lnTo>
                    <a:lnTo>
                      <a:pt x="2033" y="160"/>
                    </a:lnTo>
                    <a:lnTo>
                      <a:pt x="2019" y="146"/>
                    </a:lnTo>
                    <a:lnTo>
                      <a:pt x="2005" y="134"/>
                    </a:lnTo>
                    <a:lnTo>
                      <a:pt x="1990" y="122"/>
                    </a:lnTo>
                    <a:lnTo>
                      <a:pt x="1974" y="110"/>
                    </a:lnTo>
                    <a:lnTo>
                      <a:pt x="1957" y="99"/>
                    </a:lnTo>
                    <a:lnTo>
                      <a:pt x="1938" y="87"/>
                    </a:lnTo>
                    <a:lnTo>
                      <a:pt x="1918" y="77"/>
                    </a:lnTo>
                    <a:lnTo>
                      <a:pt x="1898" y="67"/>
                    </a:lnTo>
                    <a:lnTo>
                      <a:pt x="1877" y="59"/>
                    </a:lnTo>
                    <a:lnTo>
                      <a:pt x="1854" y="50"/>
                    </a:lnTo>
                    <a:lnTo>
                      <a:pt x="1832" y="42"/>
                    </a:lnTo>
                    <a:lnTo>
                      <a:pt x="1808" y="35"/>
                    </a:lnTo>
                    <a:lnTo>
                      <a:pt x="1784" y="29"/>
                    </a:lnTo>
                    <a:lnTo>
                      <a:pt x="1761" y="24"/>
                    </a:lnTo>
                    <a:lnTo>
                      <a:pt x="1736" y="19"/>
                    </a:lnTo>
                    <a:lnTo>
                      <a:pt x="1711" y="16"/>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04" name="Freeform 147">
                <a:extLst>
                  <a:ext uri="{FF2B5EF4-FFF2-40B4-BE49-F238E27FC236}">
                    <a16:creationId xmlns:a16="http://schemas.microsoft.com/office/drawing/2014/main" xmlns="" id="{F57A892B-6DBE-6143-AEDA-B9C381556A45}"/>
                  </a:ext>
                </a:extLst>
              </p:cNvPr>
              <p:cNvSpPr>
                <a:spLocks/>
              </p:cNvSpPr>
              <p:nvPr/>
            </p:nvSpPr>
            <p:spPr bwMode="auto">
              <a:xfrm>
                <a:off x="2774" y="752"/>
                <a:ext cx="146" cy="22"/>
              </a:xfrm>
              <a:custGeom>
                <a:avLst/>
                <a:gdLst>
                  <a:gd name="T0" fmla="*/ 0 w 730"/>
                  <a:gd name="T1" fmla="*/ 0 h 112"/>
                  <a:gd name="T2" fmla="*/ 0 w 730"/>
                  <a:gd name="T3" fmla="*/ 0 h 112"/>
                  <a:gd name="T4" fmla="*/ 0 w 730"/>
                  <a:gd name="T5" fmla="*/ 0 h 112"/>
                  <a:gd name="T6" fmla="*/ 0 w 730"/>
                  <a:gd name="T7" fmla="*/ 0 h 112"/>
                  <a:gd name="T8" fmla="*/ 0 w 730"/>
                  <a:gd name="T9" fmla="*/ 0 h 112"/>
                  <a:gd name="T10" fmla="*/ 0 w 730"/>
                  <a:gd name="T11" fmla="*/ 0 h 112"/>
                  <a:gd name="T12" fmla="*/ 0 w 730"/>
                  <a:gd name="T13" fmla="*/ 0 h 112"/>
                  <a:gd name="T14" fmla="*/ 0 w 730"/>
                  <a:gd name="T15" fmla="*/ 0 h 112"/>
                  <a:gd name="T16" fmla="*/ 0 w 730"/>
                  <a:gd name="T17" fmla="*/ 0 h 112"/>
                  <a:gd name="T18" fmla="*/ 0 w 730"/>
                  <a:gd name="T19" fmla="*/ 0 h 112"/>
                  <a:gd name="T20" fmla="*/ 0 w 730"/>
                  <a:gd name="T21" fmla="*/ 0 h 112"/>
                  <a:gd name="T22" fmla="*/ 0 w 730"/>
                  <a:gd name="T23" fmla="*/ 0 h 112"/>
                  <a:gd name="T24" fmla="*/ 0 w 730"/>
                  <a:gd name="T25" fmla="*/ 0 h 112"/>
                  <a:gd name="T26" fmla="*/ 0 w 730"/>
                  <a:gd name="T27" fmla="*/ 0 h 112"/>
                  <a:gd name="T28" fmla="*/ 0 w 730"/>
                  <a:gd name="T29" fmla="*/ 0 h 112"/>
                  <a:gd name="T30" fmla="*/ 0 w 730"/>
                  <a:gd name="T31" fmla="*/ 0 h 112"/>
                  <a:gd name="T32" fmla="*/ 0 w 730"/>
                  <a:gd name="T33" fmla="*/ 0 h 112"/>
                  <a:gd name="T34" fmla="*/ 0 w 730"/>
                  <a:gd name="T35" fmla="*/ 0 h 112"/>
                  <a:gd name="T36" fmla="*/ 0 w 730"/>
                  <a:gd name="T37" fmla="*/ 0 h 112"/>
                  <a:gd name="T38" fmla="*/ 0 w 730"/>
                  <a:gd name="T39" fmla="*/ 0 h 112"/>
                  <a:gd name="T40" fmla="*/ 0 w 730"/>
                  <a:gd name="T41" fmla="*/ 0 h 112"/>
                  <a:gd name="T42" fmla="*/ 0 w 730"/>
                  <a:gd name="T43" fmla="*/ 0 h 112"/>
                  <a:gd name="T44" fmla="*/ 0 w 730"/>
                  <a:gd name="T45" fmla="*/ 0 h 112"/>
                  <a:gd name="T46" fmla="*/ 0 w 730"/>
                  <a:gd name="T47" fmla="*/ 0 h 112"/>
                  <a:gd name="T48" fmla="*/ 0 w 730"/>
                  <a:gd name="T49" fmla="*/ 0 h 112"/>
                  <a:gd name="T50" fmla="*/ 0 w 730"/>
                  <a:gd name="T51" fmla="*/ 0 h 112"/>
                  <a:gd name="T52" fmla="*/ 0 w 730"/>
                  <a:gd name="T53" fmla="*/ 0 h 112"/>
                  <a:gd name="T54" fmla="*/ 0 w 730"/>
                  <a:gd name="T55" fmla="*/ 0 h 112"/>
                  <a:gd name="T56" fmla="*/ 0 w 730"/>
                  <a:gd name="T57" fmla="*/ 0 h 112"/>
                  <a:gd name="T58" fmla="*/ 0 w 730"/>
                  <a:gd name="T59" fmla="*/ 0 h 112"/>
                  <a:gd name="T60" fmla="*/ 0 w 730"/>
                  <a:gd name="T61" fmla="*/ 0 h 112"/>
                  <a:gd name="T62" fmla="*/ 0 w 730"/>
                  <a:gd name="T63" fmla="*/ 0 h 112"/>
                  <a:gd name="T64" fmla="*/ 0 w 730"/>
                  <a:gd name="T65" fmla="*/ 0 h 112"/>
                  <a:gd name="T66" fmla="*/ 0 w 730"/>
                  <a:gd name="T67" fmla="*/ 0 h 112"/>
                  <a:gd name="T68" fmla="*/ 0 w 730"/>
                  <a:gd name="T69" fmla="*/ 0 h 112"/>
                  <a:gd name="T70" fmla="*/ 0 w 730"/>
                  <a:gd name="T71" fmla="*/ 0 h 112"/>
                  <a:gd name="T72" fmla="*/ 0 w 730"/>
                  <a:gd name="T73" fmla="*/ 0 h 112"/>
                  <a:gd name="T74" fmla="*/ 0 w 730"/>
                  <a:gd name="T75" fmla="*/ 0 h 112"/>
                  <a:gd name="T76" fmla="*/ 0 w 730"/>
                  <a:gd name="T77" fmla="*/ 0 h 112"/>
                  <a:gd name="T78" fmla="*/ 0 w 730"/>
                  <a:gd name="T79" fmla="*/ 0 h 112"/>
                  <a:gd name="T80" fmla="*/ 0 w 730"/>
                  <a:gd name="T81" fmla="*/ 0 h 112"/>
                  <a:gd name="T82" fmla="*/ 0 w 730"/>
                  <a:gd name="T83" fmla="*/ 0 h 112"/>
                  <a:gd name="T84" fmla="*/ 0 w 730"/>
                  <a:gd name="T85" fmla="*/ 0 h 112"/>
                  <a:gd name="T86" fmla="*/ 0 w 730"/>
                  <a:gd name="T87" fmla="*/ 0 h 112"/>
                  <a:gd name="T88" fmla="*/ 0 w 730"/>
                  <a:gd name="T89" fmla="*/ 0 h 112"/>
                  <a:gd name="T90" fmla="*/ 0 w 730"/>
                  <a:gd name="T91" fmla="*/ 0 h 112"/>
                  <a:gd name="T92" fmla="*/ 0 w 730"/>
                  <a:gd name="T93" fmla="*/ 0 h 112"/>
                  <a:gd name="T94" fmla="*/ 0 w 730"/>
                  <a:gd name="T95" fmla="*/ 0 h 112"/>
                  <a:gd name="T96" fmla="*/ 0 w 730"/>
                  <a:gd name="T97" fmla="*/ 0 h 112"/>
                  <a:gd name="T98" fmla="*/ 0 w 730"/>
                  <a:gd name="T99" fmla="*/ 0 h 112"/>
                  <a:gd name="T100" fmla="*/ 0 w 730"/>
                  <a:gd name="T101" fmla="*/ 0 h 112"/>
                  <a:gd name="T102" fmla="*/ 0 w 730"/>
                  <a:gd name="T103" fmla="*/ 0 h 112"/>
                  <a:gd name="T104" fmla="*/ 0 w 730"/>
                  <a:gd name="T105" fmla="*/ 0 h 1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0"/>
                  <a:gd name="T160" fmla="*/ 0 h 112"/>
                  <a:gd name="T161" fmla="*/ 730 w 730"/>
                  <a:gd name="T162" fmla="*/ 112 h 1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0" h="112">
                    <a:moveTo>
                      <a:pt x="730" y="112"/>
                    </a:moveTo>
                    <a:lnTo>
                      <a:pt x="722" y="109"/>
                    </a:lnTo>
                    <a:lnTo>
                      <a:pt x="699" y="99"/>
                    </a:lnTo>
                    <a:lnTo>
                      <a:pt x="664" y="85"/>
                    </a:lnTo>
                    <a:lnTo>
                      <a:pt x="615" y="69"/>
                    </a:lnTo>
                    <a:lnTo>
                      <a:pt x="586" y="60"/>
                    </a:lnTo>
                    <a:lnTo>
                      <a:pt x="556" y="53"/>
                    </a:lnTo>
                    <a:lnTo>
                      <a:pt x="523" y="45"/>
                    </a:lnTo>
                    <a:lnTo>
                      <a:pt x="488" y="38"/>
                    </a:lnTo>
                    <a:lnTo>
                      <a:pt x="450" y="33"/>
                    </a:lnTo>
                    <a:lnTo>
                      <a:pt x="412" y="28"/>
                    </a:lnTo>
                    <a:lnTo>
                      <a:pt x="372" y="25"/>
                    </a:lnTo>
                    <a:lnTo>
                      <a:pt x="329" y="24"/>
                    </a:lnTo>
                    <a:lnTo>
                      <a:pt x="288" y="25"/>
                    </a:lnTo>
                    <a:lnTo>
                      <a:pt x="248" y="26"/>
                    </a:lnTo>
                    <a:lnTo>
                      <a:pt x="209" y="30"/>
                    </a:lnTo>
                    <a:lnTo>
                      <a:pt x="173" y="34"/>
                    </a:lnTo>
                    <a:lnTo>
                      <a:pt x="107" y="44"/>
                    </a:lnTo>
                    <a:lnTo>
                      <a:pt x="55" y="53"/>
                    </a:lnTo>
                    <a:lnTo>
                      <a:pt x="17" y="60"/>
                    </a:lnTo>
                    <a:lnTo>
                      <a:pt x="0" y="64"/>
                    </a:lnTo>
                    <a:lnTo>
                      <a:pt x="6" y="60"/>
                    </a:lnTo>
                    <a:lnTo>
                      <a:pt x="38" y="49"/>
                    </a:lnTo>
                    <a:lnTo>
                      <a:pt x="62" y="41"/>
                    </a:lnTo>
                    <a:lnTo>
                      <a:pt x="87" y="35"/>
                    </a:lnTo>
                    <a:lnTo>
                      <a:pt x="113" y="30"/>
                    </a:lnTo>
                    <a:lnTo>
                      <a:pt x="140" y="26"/>
                    </a:lnTo>
                    <a:lnTo>
                      <a:pt x="192" y="19"/>
                    </a:lnTo>
                    <a:lnTo>
                      <a:pt x="246" y="14"/>
                    </a:lnTo>
                    <a:lnTo>
                      <a:pt x="298" y="10"/>
                    </a:lnTo>
                    <a:lnTo>
                      <a:pt x="348" y="8"/>
                    </a:lnTo>
                    <a:lnTo>
                      <a:pt x="395" y="6"/>
                    </a:lnTo>
                    <a:lnTo>
                      <a:pt x="438" y="4"/>
                    </a:lnTo>
                    <a:lnTo>
                      <a:pt x="478" y="1"/>
                    </a:lnTo>
                    <a:lnTo>
                      <a:pt x="511" y="0"/>
                    </a:lnTo>
                    <a:lnTo>
                      <a:pt x="543" y="0"/>
                    </a:lnTo>
                    <a:lnTo>
                      <a:pt x="568" y="0"/>
                    </a:lnTo>
                    <a:lnTo>
                      <a:pt x="604" y="3"/>
                    </a:lnTo>
                    <a:lnTo>
                      <a:pt x="616" y="4"/>
                    </a:lnTo>
                    <a:lnTo>
                      <a:pt x="621" y="6"/>
                    </a:lnTo>
                    <a:lnTo>
                      <a:pt x="635" y="13"/>
                    </a:lnTo>
                    <a:lnTo>
                      <a:pt x="654" y="23"/>
                    </a:lnTo>
                    <a:lnTo>
                      <a:pt x="675" y="36"/>
                    </a:lnTo>
                    <a:lnTo>
                      <a:pt x="686" y="44"/>
                    </a:lnTo>
                    <a:lnTo>
                      <a:pt x="696" y="53"/>
                    </a:lnTo>
                    <a:lnTo>
                      <a:pt x="706" y="61"/>
                    </a:lnTo>
                    <a:lnTo>
                      <a:pt x="714" y="71"/>
                    </a:lnTo>
                    <a:lnTo>
                      <a:pt x="721" y="81"/>
                    </a:lnTo>
                    <a:lnTo>
                      <a:pt x="726" y="91"/>
                    </a:lnTo>
                    <a:lnTo>
                      <a:pt x="729" y="96"/>
                    </a:lnTo>
                    <a:lnTo>
                      <a:pt x="730" y="102"/>
                    </a:lnTo>
                    <a:lnTo>
                      <a:pt x="730" y="107"/>
                    </a:lnTo>
                    <a:lnTo>
                      <a:pt x="730" y="112"/>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05" name="Freeform 148">
                <a:extLst>
                  <a:ext uri="{FF2B5EF4-FFF2-40B4-BE49-F238E27FC236}">
                    <a16:creationId xmlns:a16="http://schemas.microsoft.com/office/drawing/2014/main" xmlns="" id="{E451DFAC-D6C6-F5AC-FDF4-B3151CF8DBF1}"/>
                  </a:ext>
                </a:extLst>
              </p:cNvPr>
              <p:cNvSpPr>
                <a:spLocks/>
              </p:cNvSpPr>
              <p:nvPr/>
            </p:nvSpPr>
            <p:spPr bwMode="auto">
              <a:xfrm>
                <a:off x="2685" y="784"/>
                <a:ext cx="296" cy="304"/>
              </a:xfrm>
              <a:custGeom>
                <a:avLst/>
                <a:gdLst>
                  <a:gd name="T0" fmla="*/ 0 w 1480"/>
                  <a:gd name="T1" fmla="*/ 0 h 1517"/>
                  <a:gd name="T2" fmla="*/ 0 w 1480"/>
                  <a:gd name="T3" fmla="*/ 0 h 1517"/>
                  <a:gd name="T4" fmla="*/ 0 w 1480"/>
                  <a:gd name="T5" fmla="*/ 0 h 1517"/>
                  <a:gd name="T6" fmla="*/ 0 w 1480"/>
                  <a:gd name="T7" fmla="*/ 0 h 1517"/>
                  <a:gd name="T8" fmla="*/ 0 w 1480"/>
                  <a:gd name="T9" fmla="*/ 0 h 1517"/>
                  <a:gd name="T10" fmla="*/ 0 w 1480"/>
                  <a:gd name="T11" fmla="*/ 0 h 1517"/>
                  <a:gd name="T12" fmla="*/ 0 w 1480"/>
                  <a:gd name="T13" fmla="*/ 0 h 1517"/>
                  <a:gd name="T14" fmla="*/ 0 w 1480"/>
                  <a:gd name="T15" fmla="*/ 0 h 1517"/>
                  <a:gd name="T16" fmla="*/ 0 w 1480"/>
                  <a:gd name="T17" fmla="*/ 0 h 1517"/>
                  <a:gd name="T18" fmla="*/ 0 w 1480"/>
                  <a:gd name="T19" fmla="*/ 0 h 1517"/>
                  <a:gd name="T20" fmla="*/ 0 w 1480"/>
                  <a:gd name="T21" fmla="*/ 0 h 1517"/>
                  <a:gd name="T22" fmla="*/ 0 w 1480"/>
                  <a:gd name="T23" fmla="*/ 0 h 1517"/>
                  <a:gd name="T24" fmla="*/ 0 w 1480"/>
                  <a:gd name="T25" fmla="*/ 0 h 1517"/>
                  <a:gd name="T26" fmla="*/ 0 w 1480"/>
                  <a:gd name="T27" fmla="*/ 0 h 1517"/>
                  <a:gd name="T28" fmla="*/ 0 w 1480"/>
                  <a:gd name="T29" fmla="*/ 0 h 1517"/>
                  <a:gd name="T30" fmla="*/ 0 w 1480"/>
                  <a:gd name="T31" fmla="*/ 0 h 1517"/>
                  <a:gd name="T32" fmla="*/ 0 w 1480"/>
                  <a:gd name="T33" fmla="*/ 0 h 1517"/>
                  <a:gd name="T34" fmla="*/ 0 w 1480"/>
                  <a:gd name="T35" fmla="*/ 0 h 1517"/>
                  <a:gd name="T36" fmla="*/ 0 w 1480"/>
                  <a:gd name="T37" fmla="*/ 0 h 1517"/>
                  <a:gd name="T38" fmla="*/ 0 w 1480"/>
                  <a:gd name="T39" fmla="*/ 0 h 1517"/>
                  <a:gd name="T40" fmla="*/ 0 w 1480"/>
                  <a:gd name="T41" fmla="*/ 0 h 1517"/>
                  <a:gd name="T42" fmla="*/ 0 w 1480"/>
                  <a:gd name="T43" fmla="*/ 0 h 1517"/>
                  <a:gd name="T44" fmla="*/ 0 w 1480"/>
                  <a:gd name="T45" fmla="*/ 0 h 1517"/>
                  <a:gd name="T46" fmla="*/ 0 w 1480"/>
                  <a:gd name="T47" fmla="*/ 0 h 1517"/>
                  <a:gd name="T48" fmla="*/ 0 w 1480"/>
                  <a:gd name="T49" fmla="*/ 0 h 1517"/>
                  <a:gd name="T50" fmla="*/ 0 w 1480"/>
                  <a:gd name="T51" fmla="*/ 0 h 1517"/>
                  <a:gd name="T52" fmla="*/ 0 w 1480"/>
                  <a:gd name="T53" fmla="*/ 0 h 1517"/>
                  <a:gd name="T54" fmla="*/ 0 w 1480"/>
                  <a:gd name="T55" fmla="*/ 0 h 1517"/>
                  <a:gd name="T56" fmla="*/ 0 w 1480"/>
                  <a:gd name="T57" fmla="*/ 0 h 1517"/>
                  <a:gd name="T58" fmla="*/ 0 w 1480"/>
                  <a:gd name="T59" fmla="*/ 0 h 1517"/>
                  <a:gd name="T60" fmla="*/ 0 w 1480"/>
                  <a:gd name="T61" fmla="*/ 0 h 1517"/>
                  <a:gd name="T62" fmla="*/ 0 w 1480"/>
                  <a:gd name="T63" fmla="*/ 0 h 1517"/>
                  <a:gd name="T64" fmla="*/ 0 w 1480"/>
                  <a:gd name="T65" fmla="*/ 0 h 1517"/>
                  <a:gd name="T66" fmla="*/ 0 w 1480"/>
                  <a:gd name="T67" fmla="*/ 0 h 1517"/>
                  <a:gd name="T68" fmla="*/ 0 w 1480"/>
                  <a:gd name="T69" fmla="*/ 0 h 1517"/>
                  <a:gd name="T70" fmla="*/ 0 w 1480"/>
                  <a:gd name="T71" fmla="*/ 0 h 1517"/>
                  <a:gd name="T72" fmla="*/ 0 w 1480"/>
                  <a:gd name="T73" fmla="*/ 0 h 1517"/>
                  <a:gd name="T74" fmla="*/ 0 w 1480"/>
                  <a:gd name="T75" fmla="*/ 0 h 1517"/>
                  <a:gd name="T76" fmla="*/ 0 w 1480"/>
                  <a:gd name="T77" fmla="*/ 0 h 1517"/>
                  <a:gd name="T78" fmla="*/ 0 w 1480"/>
                  <a:gd name="T79" fmla="*/ 0 h 1517"/>
                  <a:gd name="T80" fmla="*/ 0 w 1480"/>
                  <a:gd name="T81" fmla="*/ 0 h 1517"/>
                  <a:gd name="T82" fmla="*/ 0 w 1480"/>
                  <a:gd name="T83" fmla="*/ 0 h 1517"/>
                  <a:gd name="T84" fmla="*/ 0 w 1480"/>
                  <a:gd name="T85" fmla="*/ 0 h 1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0"/>
                  <a:gd name="T130" fmla="*/ 0 h 1517"/>
                  <a:gd name="T131" fmla="*/ 1480 w 1480"/>
                  <a:gd name="T132" fmla="*/ 1517 h 1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0" h="1517">
                    <a:moveTo>
                      <a:pt x="1104" y="57"/>
                    </a:moveTo>
                    <a:lnTo>
                      <a:pt x="1063" y="84"/>
                    </a:lnTo>
                    <a:lnTo>
                      <a:pt x="1016" y="117"/>
                    </a:lnTo>
                    <a:lnTo>
                      <a:pt x="962" y="153"/>
                    </a:lnTo>
                    <a:lnTo>
                      <a:pt x="903" y="193"/>
                    </a:lnTo>
                    <a:lnTo>
                      <a:pt x="840" y="238"/>
                    </a:lnTo>
                    <a:lnTo>
                      <a:pt x="773" y="285"/>
                    </a:lnTo>
                    <a:lnTo>
                      <a:pt x="705" y="337"/>
                    </a:lnTo>
                    <a:lnTo>
                      <a:pt x="635" y="391"/>
                    </a:lnTo>
                    <a:lnTo>
                      <a:pt x="565" y="449"/>
                    </a:lnTo>
                    <a:lnTo>
                      <a:pt x="495" y="509"/>
                    </a:lnTo>
                    <a:lnTo>
                      <a:pt x="460" y="540"/>
                    </a:lnTo>
                    <a:lnTo>
                      <a:pt x="425" y="572"/>
                    </a:lnTo>
                    <a:lnTo>
                      <a:pt x="392" y="605"/>
                    </a:lnTo>
                    <a:lnTo>
                      <a:pt x="359" y="637"/>
                    </a:lnTo>
                    <a:lnTo>
                      <a:pt x="327" y="671"/>
                    </a:lnTo>
                    <a:lnTo>
                      <a:pt x="294" y="705"/>
                    </a:lnTo>
                    <a:lnTo>
                      <a:pt x="264" y="740"/>
                    </a:lnTo>
                    <a:lnTo>
                      <a:pt x="234" y="773"/>
                    </a:lnTo>
                    <a:lnTo>
                      <a:pt x="207" y="810"/>
                    </a:lnTo>
                    <a:lnTo>
                      <a:pt x="180" y="845"/>
                    </a:lnTo>
                    <a:lnTo>
                      <a:pt x="155" y="881"/>
                    </a:lnTo>
                    <a:lnTo>
                      <a:pt x="131" y="917"/>
                    </a:lnTo>
                    <a:lnTo>
                      <a:pt x="108" y="953"/>
                    </a:lnTo>
                    <a:lnTo>
                      <a:pt x="90" y="988"/>
                    </a:lnTo>
                    <a:lnTo>
                      <a:pt x="72" y="1022"/>
                    </a:lnTo>
                    <a:lnTo>
                      <a:pt x="57" y="1053"/>
                    </a:lnTo>
                    <a:lnTo>
                      <a:pt x="43" y="1084"/>
                    </a:lnTo>
                    <a:lnTo>
                      <a:pt x="32" y="1113"/>
                    </a:lnTo>
                    <a:lnTo>
                      <a:pt x="24" y="1142"/>
                    </a:lnTo>
                    <a:lnTo>
                      <a:pt x="15" y="1168"/>
                    </a:lnTo>
                    <a:lnTo>
                      <a:pt x="9" y="1194"/>
                    </a:lnTo>
                    <a:lnTo>
                      <a:pt x="5" y="1218"/>
                    </a:lnTo>
                    <a:lnTo>
                      <a:pt x="1" y="1241"/>
                    </a:lnTo>
                    <a:lnTo>
                      <a:pt x="0" y="1264"/>
                    </a:lnTo>
                    <a:lnTo>
                      <a:pt x="0" y="1285"/>
                    </a:lnTo>
                    <a:lnTo>
                      <a:pt x="1" y="1305"/>
                    </a:lnTo>
                    <a:lnTo>
                      <a:pt x="4" y="1324"/>
                    </a:lnTo>
                    <a:lnTo>
                      <a:pt x="7" y="1341"/>
                    </a:lnTo>
                    <a:lnTo>
                      <a:pt x="11" y="1359"/>
                    </a:lnTo>
                    <a:lnTo>
                      <a:pt x="16" y="1375"/>
                    </a:lnTo>
                    <a:lnTo>
                      <a:pt x="22" y="1390"/>
                    </a:lnTo>
                    <a:lnTo>
                      <a:pt x="30" y="1404"/>
                    </a:lnTo>
                    <a:lnTo>
                      <a:pt x="37" y="1417"/>
                    </a:lnTo>
                    <a:lnTo>
                      <a:pt x="46" y="1430"/>
                    </a:lnTo>
                    <a:lnTo>
                      <a:pt x="56" y="1441"/>
                    </a:lnTo>
                    <a:lnTo>
                      <a:pt x="65" y="1452"/>
                    </a:lnTo>
                    <a:lnTo>
                      <a:pt x="75" y="1462"/>
                    </a:lnTo>
                    <a:lnTo>
                      <a:pt x="85" y="1471"/>
                    </a:lnTo>
                    <a:lnTo>
                      <a:pt x="96" y="1480"/>
                    </a:lnTo>
                    <a:lnTo>
                      <a:pt x="107" y="1487"/>
                    </a:lnTo>
                    <a:lnTo>
                      <a:pt x="128" y="1500"/>
                    </a:lnTo>
                    <a:lnTo>
                      <a:pt x="150" y="1511"/>
                    </a:lnTo>
                    <a:lnTo>
                      <a:pt x="161" y="1515"/>
                    </a:lnTo>
                    <a:lnTo>
                      <a:pt x="173" y="1517"/>
                    </a:lnTo>
                    <a:lnTo>
                      <a:pt x="185" y="1517"/>
                    </a:lnTo>
                    <a:lnTo>
                      <a:pt x="198" y="1517"/>
                    </a:lnTo>
                    <a:lnTo>
                      <a:pt x="211" y="1516"/>
                    </a:lnTo>
                    <a:lnTo>
                      <a:pt x="226" y="1512"/>
                    </a:lnTo>
                    <a:lnTo>
                      <a:pt x="239" y="1509"/>
                    </a:lnTo>
                    <a:lnTo>
                      <a:pt x="254" y="1502"/>
                    </a:lnTo>
                    <a:lnTo>
                      <a:pt x="271" y="1496"/>
                    </a:lnTo>
                    <a:lnTo>
                      <a:pt x="286" y="1489"/>
                    </a:lnTo>
                    <a:lnTo>
                      <a:pt x="302" y="1480"/>
                    </a:lnTo>
                    <a:lnTo>
                      <a:pt x="319" y="1470"/>
                    </a:lnTo>
                    <a:lnTo>
                      <a:pt x="353" y="1447"/>
                    </a:lnTo>
                    <a:lnTo>
                      <a:pt x="388" y="1422"/>
                    </a:lnTo>
                    <a:lnTo>
                      <a:pt x="424" y="1394"/>
                    </a:lnTo>
                    <a:lnTo>
                      <a:pt x="460" y="1363"/>
                    </a:lnTo>
                    <a:lnTo>
                      <a:pt x="496" y="1329"/>
                    </a:lnTo>
                    <a:lnTo>
                      <a:pt x="533" y="1294"/>
                    </a:lnTo>
                    <a:lnTo>
                      <a:pt x="569" y="1258"/>
                    </a:lnTo>
                    <a:lnTo>
                      <a:pt x="605" y="1220"/>
                    </a:lnTo>
                    <a:lnTo>
                      <a:pt x="640" y="1183"/>
                    </a:lnTo>
                    <a:lnTo>
                      <a:pt x="674" y="1145"/>
                    </a:lnTo>
                    <a:lnTo>
                      <a:pt x="709" y="1104"/>
                    </a:lnTo>
                    <a:lnTo>
                      <a:pt x="745" y="1060"/>
                    </a:lnTo>
                    <a:lnTo>
                      <a:pt x="782" y="1013"/>
                    </a:lnTo>
                    <a:lnTo>
                      <a:pt x="820" y="963"/>
                    </a:lnTo>
                    <a:lnTo>
                      <a:pt x="898" y="857"/>
                    </a:lnTo>
                    <a:lnTo>
                      <a:pt x="978" y="747"/>
                    </a:lnTo>
                    <a:lnTo>
                      <a:pt x="1057" y="639"/>
                    </a:lnTo>
                    <a:lnTo>
                      <a:pt x="1135" y="536"/>
                    </a:lnTo>
                    <a:lnTo>
                      <a:pt x="1173" y="489"/>
                    </a:lnTo>
                    <a:lnTo>
                      <a:pt x="1210" y="445"/>
                    </a:lnTo>
                    <a:lnTo>
                      <a:pt x="1246" y="405"/>
                    </a:lnTo>
                    <a:lnTo>
                      <a:pt x="1281" y="369"/>
                    </a:lnTo>
                    <a:lnTo>
                      <a:pt x="1289" y="363"/>
                    </a:lnTo>
                    <a:lnTo>
                      <a:pt x="1310" y="345"/>
                    </a:lnTo>
                    <a:lnTo>
                      <a:pt x="1340" y="319"/>
                    </a:lnTo>
                    <a:lnTo>
                      <a:pt x="1375" y="287"/>
                    </a:lnTo>
                    <a:lnTo>
                      <a:pt x="1392" y="269"/>
                    </a:lnTo>
                    <a:lnTo>
                      <a:pt x="1410" y="252"/>
                    </a:lnTo>
                    <a:lnTo>
                      <a:pt x="1426" y="234"/>
                    </a:lnTo>
                    <a:lnTo>
                      <a:pt x="1442" y="217"/>
                    </a:lnTo>
                    <a:lnTo>
                      <a:pt x="1455" y="201"/>
                    </a:lnTo>
                    <a:lnTo>
                      <a:pt x="1466" y="184"/>
                    </a:lnTo>
                    <a:lnTo>
                      <a:pt x="1475" y="169"/>
                    </a:lnTo>
                    <a:lnTo>
                      <a:pt x="1478" y="157"/>
                    </a:lnTo>
                    <a:lnTo>
                      <a:pt x="1480" y="151"/>
                    </a:lnTo>
                    <a:lnTo>
                      <a:pt x="1480" y="143"/>
                    </a:lnTo>
                    <a:lnTo>
                      <a:pt x="1478" y="136"/>
                    </a:lnTo>
                    <a:lnTo>
                      <a:pt x="1476" y="127"/>
                    </a:lnTo>
                    <a:lnTo>
                      <a:pt x="1473" y="119"/>
                    </a:lnTo>
                    <a:lnTo>
                      <a:pt x="1470" y="111"/>
                    </a:lnTo>
                    <a:lnTo>
                      <a:pt x="1465" y="102"/>
                    </a:lnTo>
                    <a:lnTo>
                      <a:pt x="1459" y="92"/>
                    </a:lnTo>
                    <a:lnTo>
                      <a:pt x="1452" y="83"/>
                    </a:lnTo>
                    <a:lnTo>
                      <a:pt x="1445" y="74"/>
                    </a:lnTo>
                    <a:lnTo>
                      <a:pt x="1436" y="66"/>
                    </a:lnTo>
                    <a:lnTo>
                      <a:pt x="1427" y="57"/>
                    </a:lnTo>
                    <a:lnTo>
                      <a:pt x="1416" y="48"/>
                    </a:lnTo>
                    <a:lnTo>
                      <a:pt x="1406" y="40"/>
                    </a:lnTo>
                    <a:lnTo>
                      <a:pt x="1395" y="32"/>
                    </a:lnTo>
                    <a:lnTo>
                      <a:pt x="1382" y="26"/>
                    </a:lnTo>
                    <a:lnTo>
                      <a:pt x="1369" y="20"/>
                    </a:lnTo>
                    <a:lnTo>
                      <a:pt x="1355" y="13"/>
                    </a:lnTo>
                    <a:lnTo>
                      <a:pt x="1341" y="8"/>
                    </a:lnTo>
                    <a:lnTo>
                      <a:pt x="1326" y="5"/>
                    </a:lnTo>
                    <a:lnTo>
                      <a:pt x="1310" y="2"/>
                    </a:lnTo>
                    <a:lnTo>
                      <a:pt x="1294" y="0"/>
                    </a:lnTo>
                    <a:lnTo>
                      <a:pt x="1278" y="0"/>
                    </a:lnTo>
                    <a:lnTo>
                      <a:pt x="1260" y="0"/>
                    </a:lnTo>
                    <a:lnTo>
                      <a:pt x="1243" y="1"/>
                    </a:lnTo>
                    <a:lnTo>
                      <a:pt x="1224" y="5"/>
                    </a:lnTo>
                    <a:lnTo>
                      <a:pt x="1205" y="10"/>
                    </a:lnTo>
                    <a:lnTo>
                      <a:pt x="1185" y="16"/>
                    </a:lnTo>
                    <a:lnTo>
                      <a:pt x="1165" y="23"/>
                    </a:lnTo>
                    <a:lnTo>
                      <a:pt x="1145" y="33"/>
                    </a:lnTo>
                    <a:lnTo>
                      <a:pt x="1124" y="45"/>
                    </a:lnTo>
                    <a:lnTo>
                      <a:pt x="1104" y="57"/>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06" name="Freeform 149">
                <a:extLst>
                  <a:ext uri="{FF2B5EF4-FFF2-40B4-BE49-F238E27FC236}">
                    <a16:creationId xmlns:a16="http://schemas.microsoft.com/office/drawing/2014/main" xmlns="" id="{A37812E3-4E22-E515-6CFD-8F024F78C203}"/>
                  </a:ext>
                </a:extLst>
              </p:cNvPr>
              <p:cNvSpPr>
                <a:spLocks/>
              </p:cNvSpPr>
              <p:nvPr/>
            </p:nvSpPr>
            <p:spPr bwMode="auto">
              <a:xfrm>
                <a:off x="2685" y="784"/>
                <a:ext cx="296" cy="304"/>
              </a:xfrm>
              <a:custGeom>
                <a:avLst/>
                <a:gdLst>
                  <a:gd name="T0" fmla="*/ 0 w 1480"/>
                  <a:gd name="T1" fmla="*/ 0 h 1517"/>
                  <a:gd name="T2" fmla="*/ 0 w 1480"/>
                  <a:gd name="T3" fmla="*/ 0 h 1517"/>
                  <a:gd name="T4" fmla="*/ 0 w 1480"/>
                  <a:gd name="T5" fmla="*/ 0 h 1517"/>
                  <a:gd name="T6" fmla="*/ 0 w 1480"/>
                  <a:gd name="T7" fmla="*/ 0 h 1517"/>
                  <a:gd name="T8" fmla="*/ 0 w 1480"/>
                  <a:gd name="T9" fmla="*/ 0 h 1517"/>
                  <a:gd name="T10" fmla="*/ 0 w 1480"/>
                  <a:gd name="T11" fmla="*/ 0 h 1517"/>
                  <a:gd name="T12" fmla="*/ 0 w 1480"/>
                  <a:gd name="T13" fmla="*/ 0 h 1517"/>
                  <a:gd name="T14" fmla="*/ 0 w 1480"/>
                  <a:gd name="T15" fmla="*/ 0 h 1517"/>
                  <a:gd name="T16" fmla="*/ 0 w 1480"/>
                  <a:gd name="T17" fmla="*/ 0 h 1517"/>
                  <a:gd name="T18" fmla="*/ 0 w 1480"/>
                  <a:gd name="T19" fmla="*/ 0 h 1517"/>
                  <a:gd name="T20" fmla="*/ 0 w 1480"/>
                  <a:gd name="T21" fmla="*/ 0 h 1517"/>
                  <a:gd name="T22" fmla="*/ 0 w 1480"/>
                  <a:gd name="T23" fmla="*/ 0 h 1517"/>
                  <a:gd name="T24" fmla="*/ 0 w 1480"/>
                  <a:gd name="T25" fmla="*/ 0 h 1517"/>
                  <a:gd name="T26" fmla="*/ 0 w 1480"/>
                  <a:gd name="T27" fmla="*/ 0 h 1517"/>
                  <a:gd name="T28" fmla="*/ 0 w 1480"/>
                  <a:gd name="T29" fmla="*/ 0 h 1517"/>
                  <a:gd name="T30" fmla="*/ 0 w 1480"/>
                  <a:gd name="T31" fmla="*/ 0 h 1517"/>
                  <a:gd name="T32" fmla="*/ 0 w 1480"/>
                  <a:gd name="T33" fmla="*/ 0 h 1517"/>
                  <a:gd name="T34" fmla="*/ 0 w 1480"/>
                  <a:gd name="T35" fmla="*/ 0 h 1517"/>
                  <a:gd name="T36" fmla="*/ 0 w 1480"/>
                  <a:gd name="T37" fmla="*/ 0 h 1517"/>
                  <a:gd name="T38" fmla="*/ 0 w 1480"/>
                  <a:gd name="T39" fmla="*/ 0 h 1517"/>
                  <a:gd name="T40" fmla="*/ 0 w 1480"/>
                  <a:gd name="T41" fmla="*/ 0 h 1517"/>
                  <a:gd name="T42" fmla="*/ 0 w 1480"/>
                  <a:gd name="T43" fmla="*/ 0 h 1517"/>
                  <a:gd name="T44" fmla="*/ 0 w 1480"/>
                  <a:gd name="T45" fmla="*/ 0 h 1517"/>
                  <a:gd name="T46" fmla="*/ 0 w 1480"/>
                  <a:gd name="T47" fmla="*/ 0 h 1517"/>
                  <a:gd name="T48" fmla="*/ 0 w 1480"/>
                  <a:gd name="T49" fmla="*/ 0 h 1517"/>
                  <a:gd name="T50" fmla="*/ 0 w 1480"/>
                  <a:gd name="T51" fmla="*/ 0 h 1517"/>
                  <a:gd name="T52" fmla="*/ 0 w 1480"/>
                  <a:gd name="T53" fmla="*/ 0 h 1517"/>
                  <a:gd name="T54" fmla="*/ 0 w 1480"/>
                  <a:gd name="T55" fmla="*/ 0 h 1517"/>
                  <a:gd name="T56" fmla="*/ 0 w 1480"/>
                  <a:gd name="T57" fmla="*/ 0 h 1517"/>
                  <a:gd name="T58" fmla="*/ 0 w 1480"/>
                  <a:gd name="T59" fmla="*/ 0 h 1517"/>
                  <a:gd name="T60" fmla="*/ 0 w 1480"/>
                  <a:gd name="T61" fmla="*/ 0 h 1517"/>
                  <a:gd name="T62" fmla="*/ 0 w 1480"/>
                  <a:gd name="T63" fmla="*/ 0 h 1517"/>
                  <a:gd name="T64" fmla="*/ 0 w 1480"/>
                  <a:gd name="T65" fmla="*/ 0 h 1517"/>
                  <a:gd name="T66" fmla="*/ 0 w 1480"/>
                  <a:gd name="T67" fmla="*/ 0 h 1517"/>
                  <a:gd name="T68" fmla="*/ 0 w 1480"/>
                  <a:gd name="T69" fmla="*/ 0 h 1517"/>
                  <a:gd name="T70" fmla="*/ 0 w 1480"/>
                  <a:gd name="T71" fmla="*/ 0 h 1517"/>
                  <a:gd name="T72" fmla="*/ 0 w 1480"/>
                  <a:gd name="T73" fmla="*/ 0 h 1517"/>
                  <a:gd name="T74" fmla="*/ 0 w 1480"/>
                  <a:gd name="T75" fmla="*/ 0 h 1517"/>
                  <a:gd name="T76" fmla="*/ 0 w 1480"/>
                  <a:gd name="T77" fmla="*/ 0 h 1517"/>
                  <a:gd name="T78" fmla="*/ 0 w 1480"/>
                  <a:gd name="T79" fmla="*/ 0 h 1517"/>
                  <a:gd name="T80" fmla="*/ 0 w 1480"/>
                  <a:gd name="T81" fmla="*/ 0 h 1517"/>
                  <a:gd name="T82" fmla="*/ 0 w 1480"/>
                  <a:gd name="T83" fmla="*/ 0 h 1517"/>
                  <a:gd name="T84" fmla="*/ 0 w 1480"/>
                  <a:gd name="T85" fmla="*/ 0 h 1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0"/>
                  <a:gd name="T130" fmla="*/ 0 h 1517"/>
                  <a:gd name="T131" fmla="*/ 1480 w 1480"/>
                  <a:gd name="T132" fmla="*/ 1517 h 1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0" h="1517">
                    <a:moveTo>
                      <a:pt x="1104" y="57"/>
                    </a:moveTo>
                    <a:lnTo>
                      <a:pt x="1063" y="84"/>
                    </a:lnTo>
                    <a:lnTo>
                      <a:pt x="1016" y="117"/>
                    </a:lnTo>
                    <a:lnTo>
                      <a:pt x="962" y="153"/>
                    </a:lnTo>
                    <a:lnTo>
                      <a:pt x="903" y="193"/>
                    </a:lnTo>
                    <a:lnTo>
                      <a:pt x="840" y="238"/>
                    </a:lnTo>
                    <a:lnTo>
                      <a:pt x="773" y="285"/>
                    </a:lnTo>
                    <a:lnTo>
                      <a:pt x="705" y="337"/>
                    </a:lnTo>
                    <a:lnTo>
                      <a:pt x="635" y="391"/>
                    </a:lnTo>
                    <a:lnTo>
                      <a:pt x="565" y="449"/>
                    </a:lnTo>
                    <a:lnTo>
                      <a:pt x="495" y="509"/>
                    </a:lnTo>
                    <a:lnTo>
                      <a:pt x="460" y="540"/>
                    </a:lnTo>
                    <a:lnTo>
                      <a:pt x="425" y="572"/>
                    </a:lnTo>
                    <a:lnTo>
                      <a:pt x="392" y="605"/>
                    </a:lnTo>
                    <a:lnTo>
                      <a:pt x="359" y="637"/>
                    </a:lnTo>
                    <a:lnTo>
                      <a:pt x="327" y="671"/>
                    </a:lnTo>
                    <a:lnTo>
                      <a:pt x="294" y="705"/>
                    </a:lnTo>
                    <a:lnTo>
                      <a:pt x="264" y="740"/>
                    </a:lnTo>
                    <a:lnTo>
                      <a:pt x="234" y="773"/>
                    </a:lnTo>
                    <a:lnTo>
                      <a:pt x="207" y="810"/>
                    </a:lnTo>
                    <a:lnTo>
                      <a:pt x="180" y="845"/>
                    </a:lnTo>
                    <a:lnTo>
                      <a:pt x="155" y="881"/>
                    </a:lnTo>
                    <a:lnTo>
                      <a:pt x="131" y="917"/>
                    </a:lnTo>
                    <a:lnTo>
                      <a:pt x="108" y="953"/>
                    </a:lnTo>
                    <a:lnTo>
                      <a:pt x="90" y="988"/>
                    </a:lnTo>
                    <a:lnTo>
                      <a:pt x="72" y="1022"/>
                    </a:lnTo>
                    <a:lnTo>
                      <a:pt x="57" y="1053"/>
                    </a:lnTo>
                    <a:lnTo>
                      <a:pt x="43" y="1084"/>
                    </a:lnTo>
                    <a:lnTo>
                      <a:pt x="32" y="1113"/>
                    </a:lnTo>
                    <a:lnTo>
                      <a:pt x="24" y="1142"/>
                    </a:lnTo>
                    <a:lnTo>
                      <a:pt x="15" y="1168"/>
                    </a:lnTo>
                    <a:lnTo>
                      <a:pt x="9" y="1194"/>
                    </a:lnTo>
                    <a:lnTo>
                      <a:pt x="5" y="1218"/>
                    </a:lnTo>
                    <a:lnTo>
                      <a:pt x="1" y="1241"/>
                    </a:lnTo>
                    <a:lnTo>
                      <a:pt x="0" y="1264"/>
                    </a:lnTo>
                    <a:lnTo>
                      <a:pt x="0" y="1285"/>
                    </a:lnTo>
                    <a:lnTo>
                      <a:pt x="1" y="1305"/>
                    </a:lnTo>
                    <a:lnTo>
                      <a:pt x="4" y="1324"/>
                    </a:lnTo>
                    <a:lnTo>
                      <a:pt x="7" y="1341"/>
                    </a:lnTo>
                    <a:lnTo>
                      <a:pt x="11" y="1359"/>
                    </a:lnTo>
                    <a:lnTo>
                      <a:pt x="16" y="1375"/>
                    </a:lnTo>
                    <a:lnTo>
                      <a:pt x="22" y="1390"/>
                    </a:lnTo>
                    <a:lnTo>
                      <a:pt x="30" y="1404"/>
                    </a:lnTo>
                    <a:lnTo>
                      <a:pt x="37" y="1417"/>
                    </a:lnTo>
                    <a:lnTo>
                      <a:pt x="46" y="1430"/>
                    </a:lnTo>
                    <a:lnTo>
                      <a:pt x="56" y="1441"/>
                    </a:lnTo>
                    <a:lnTo>
                      <a:pt x="65" y="1452"/>
                    </a:lnTo>
                    <a:lnTo>
                      <a:pt x="75" y="1462"/>
                    </a:lnTo>
                    <a:lnTo>
                      <a:pt x="85" y="1471"/>
                    </a:lnTo>
                    <a:lnTo>
                      <a:pt x="96" y="1480"/>
                    </a:lnTo>
                    <a:lnTo>
                      <a:pt x="107" y="1487"/>
                    </a:lnTo>
                    <a:lnTo>
                      <a:pt x="128" y="1500"/>
                    </a:lnTo>
                    <a:lnTo>
                      <a:pt x="150" y="1511"/>
                    </a:lnTo>
                    <a:lnTo>
                      <a:pt x="161" y="1515"/>
                    </a:lnTo>
                    <a:lnTo>
                      <a:pt x="173" y="1517"/>
                    </a:lnTo>
                    <a:lnTo>
                      <a:pt x="185" y="1517"/>
                    </a:lnTo>
                    <a:lnTo>
                      <a:pt x="198" y="1517"/>
                    </a:lnTo>
                    <a:lnTo>
                      <a:pt x="211" y="1516"/>
                    </a:lnTo>
                    <a:lnTo>
                      <a:pt x="226" y="1512"/>
                    </a:lnTo>
                    <a:lnTo>
                      <a:pt x="239" y="1509"/>
                    </a:lnTo>
                    <a:lnTo>
                      <a:pt x="254" y="1502"/>
                    </a:lnTo>
                    <a:lnTo>
                      <a:pt x="271" y="1496"/>
                    </a:lnTo>
                    <a:lnTo>
                      <a:pt x="286" y="1489"/>
                    </a:lnTo>
                    <a:lnTo>
                      <a:pt x="302" y="1480"/>
                    </a:lnTo>
                    <a:lnTo>
                      <a:pt x="319" y="1470"/>
                    </a:lnTo>
                    <a:lnTo>
                      <a:pt x="353" y="1447"/>
                    </a:lnTo>
                    <a:lnTo>
                      <a:pt x="388" y="1422"/>
                    </a:lnTo>
                    <a:lnTo>
                      <a:pt x="424" y="1394"/>
                    </a:lnTo>
                    <a:lnTo>
                      <a:pt x="460" y="1363"/>
                    </a:lnTo>
                    <a:lnTo>
                      <a:pt x="496" y="1329"/>
                    </a:lnTo>
                    <a:lnTo>
                      <a:pt x="533" y="1294"/>
                    </a:lnTo>
                    <a:lnTo>
                      <a:pt x="569" y="1258"/>
                    </a:lnTo>
                    <a:lnTo>
                      <a:pt x="605" y="1220"/>
                    </a:lnTo>
                    <a:lnTo>
                      <a:pt x="640" y="1183"/>
                    </a:lnTo>
                    <a:lnTo>
                      <a:pt x="674" y="1145"/>
                    </a:lnTo>
                    <a:lnTo>
                      <a:pt x="709" y="1104"/>
                    </a:lnTo>
                    <a:lnTo>
                      <a:pt x="745" y="1060"/>
                    </a:lnTo>
                    <a:lnTo>
                      <a:pt x="782" y="1013"/>
                    </a:lnTo>
                    <a:lnTo>
                      <a:pt x="820" y="963"/>
                    </a:lnTo>
                    <a:lnTo>
                      <a:pt x="898" y="857"/>
                    </a:lnTo>
                    <a:lnTo>
                      <a:pt x="978" y="747"/>
                    </a:lnTo>
                    <a:lnTo>
                      <a:pt x="1057" y="639"/>
                    </a:lnTo>
                    <a:lnTo>
                      <a:pt x="1135" y="536"/>
                    </a:lnTo>
                    <a:lnTo>
                      <a:pt x="1173" y="489"/>
                    </a:lnTo>
                    <a:lnTo>
                      <a:pt x="1210" y="445"/>
                    </a:lnTo>
                    <a:lnTo>
                      <a:pt x="1246" y="405"/>
                    </a:lnTo>
                    <a:lnTo>
                      <a:pt x="1281" y="369"/>
                    </a:lnTo>
                    <a:lnTo>
                      <a:pt x="1289" y="363"/>
                    </a:lnTo>
                    <a:lnTo>
                      <a:pt x="1310" y="345"/>
                    </a:lnTo>
                    <a:lnTo>
                      <a:pt x="1340" y="319"/>
                    </a:lnTo>
                    <a:lnTo>
                      <a:pt x="1375" y="287"/>
                    </a:lnTo>
                    <a:lnTo>
                      <a:pt x="1392" y="269"/>
                    </a:lnTo>
                    <a:lnTo>
                      <a:pt x="1410" y="252"/>
                    </a:lnTo>
                    <a:lnTo>
                      <a:pt x="1426" y="234"/>
                    </a:lnTo>
                    <a:lnTo>
                      <a:pt x="1442" y="217"/>
                    </a:lnTo>
                    <a:lnTo>
                      <a:pt x="1455" y="201"/>
                    </a:lnTo>
                    <a:lnTo>
                      <a:pt x="1466" y="184"/>
                    </a:lnTo>
                    <a:lnTo>
                      <a:pt x="1475" y="169"/>
                    </a:lnTo>
                    <a:lnTo>
                      <a:pt x="1478" y="157"/>
                    </a:lnTo>
                    <a:lnTo>
                      <a:pt x="1480" y="151"/>
                    </a:lnTo>
                    <a:lnTo>
                      <a:pt x="1480" y="143"/>
                    </a:lnTo>
                    <a:lnTo>
                      <a:pt x="1478" y="136"/>
                    </a:lnTo>
                    <a:lnTo>
                      <a:pt x="1476" y="127"/>
                    </a:lnTo>
                    <a:lnTo>
                      <a:pt x="1473" y="119"/>
                    </a:lnTo>
                    <a:lnTo>
                      <a:pt x="1470" y="111"/>
                    </a:lnTo>
                    <a:lnTo>
                      <a:pt x="1465" y="102"/>
                    </a:lnTo>
                    <a:lnTo>
                      <a:pt x="1459" y="92"/>
                    </a:lnTo>
                    <a:lnTo>
                      <a:pt x="1452" y="83"/>
                    </a:lnTo>
                    <a:lnTo>
                      <a:pt x="1445" y="74"/>
                    </a:lnTo>
                    <a:lnTo>
                      <a:pt x="1436" y="66"/>
                    </a:lnTo>
                    <a:lnTo>
                      <a:pt x="1427" y="57"/>
                    </a:lnTo>
                    <a:lnTo>
                      <a:pt x="1416" y="48"/>
                    </a:lnTo>
                    <a:lnTo>
                      <a:pt x="1406" y="40"/>
                    </a:lnTo>
                    <a:lnTo>
                      <a:pt x="1395" y="32"/>
                    </a:lnTo>
                    <a:lnTo>
                      <a:pt x="1382" y="26"/>
                    </a:lnTo>
                    <a:lnTo>
                      <a:pt x="1369" y="20"/>
                    </a:lnTo>
                    <a:lnTo>
                      <a:pt x="1355" y="13"/>
                    </a:lnTo>
                    <a:lnTo>
                      <a:pt x="1341" y="8"/>
                    </a:lnTo>
                    <a:lnTo>
                      <a:pt x="1326" y="5"/>
                    </a:lnTo>
                    <a:lnTo>
                      <a:pt x="1310" y="2"/>
                    </a:lnTo>
                    <a:lnTo>
                      <a:pt x="1294" y="0"/>
                    </a:lnTo>
                    <a:lnTo>
                      <a:pt x="1278" y="0"/>
                    </a:lnTo>
                    <a:lnTo>
                      <a:pt x="1260" y="0"/>
                    </a:lnTo>
                    <a:lnTo>
                      <a:pt x="1243" y="1"/>
                    </a:lnTo>
                    <a:lnTo>
                      <a:pt x="1224" y="5"/>
                    </a:lnTo>
                    <a:lnTo>
                      <a:pt x="1205" y="10"/>
                    </a:lnTo>
                    <a:lnTo>
                      <a:pt x="1185" y="16"/>
                    </a:lnTo>
                    <a:lnTo>
                      <a:pt x="1165" y="23"/>
                    </a:lnTo>
                    <a:lnTo>
                      <a:pt x="1145" y="33"/>
                    </a:lnTo>
                    <a:lnTo>
                      <a:pt x="1124" y="45"/>
                    </a:lnTo>
                    <a:lnTo>
                      <a:pt x="1104" y="57"/>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07" name="Freeform 150">
                <a:extLst>
                  <a:ext uri="{FF2B5EF4-FFF2-40B4-BE49-F238E27FC236}">
                    <a16:creationId xmlns:a16="http://schemas.microsoft.com/office/drawing/2014/main" xmlns="" id="{F50C71B9-9D32-2C25-B620-481E02D7CF14}"/>
                  </a:ext>
                </a:extLst>
              </p:cNvPr>
              <p:cNvSpPr>
                <a:spLocks/>
              </p:cNvSpPr>
              <p:nvPr/>
            </p:nvSpPr>
            <p:spPr bwMode="auto">
              <a:xfrm>
                <a:off x="2866" y="787"/>
                <a:ext cx="101" cy="86"/>
              </a:xfrm>
              <a:custGeom>
                <a:avLst/>
                <a:gdLst>
                  <a:gd name="T0" fmla="*/ 0 w 508"/>
                  <a:gd name="T1" fmla="*/ 0 h 432"/>
                  <a:gd name="T2" fmla="*/ 0 w 508"/>
                  <a:gd name="T3" fmla="*/ 0 h 432"/>
                  <a:gd name="T4" fmla="*/ 0 w 508"/>
                  <a:gd name="T5" fmla="*/ 0 h 432"/>
                  <a:gd name="T6" fmla="*/ 0 w 508"/>
                  <a:gd name="T7" fmla="*/ 0 h 432"/>
                  <a:gd name="T8" fmla="*/ 0 w 508"/>
                  <a:gd name="T9" fmla="*/ 0 h 432"/>
                  <a:gd name="T10" fmla="*/ 0 w 508"/>
                  <a:gd name="T11" fmla="*/ 0 h 432"/>
                  <a:gd name="T12" fmla="*/ 0 w 508"/>
                  <a:gd name="T13" fmla="*/ 0 h 432"/>
                  <a:gd name="T14" fmla="*/ 0 w 508"/>
                  <a:gd name="T15" fmla="*/ 0 h 432"/>
                  <a:gd name="T16" fmla="*/ 0 w 508"/>
                  <a:gd name="T17" fmla="*/ 0 h 432"/>
                  <a:gd name="T18" fmla="*/ 0 w 508"/>
                  <a:gd name="T19" fmla="*/ 0 h 432"/>
                  <a:gd name="T20" fmla="*/ 0 w 508"/>
                  <a:gd name="T21" fmla="*/ 0 h 432"/>
                  <a:gd name="T22" fmla="*/ 0 w 508"/>
                  <a:gd name="T23" fmla="*/ 0 h 432"/>
                  <a:gd name="T24" fmla="*/ 0 w 508"/>
                  <a:gd name="T25" fmla="*/ 0 h 432"/>
                  <a:gd name="T26" fmla="*/ 0 w 508"/>
                  <a:gd name="T27" fmla="*/ 0 h 432"/>
                  <a:gd name="T28" fmla="*/ 0 w 508"/>
                  <a:gd name="T29" fmla="*/ 0 h 432"/>
                  <a:gd name="T30" fmla="*/ 0 w 508"/>
                  <a:gd name="T31" fmla="*/ 0 h 432"/>
                  <a:gd name="T32" fmla="*/ 0 w 508"/>
                  <a:gd name="T33" fmla="*/ 0 h 432"/>
                  <a:gd name="T34" fmla="*/ 0 w 508"/>
                  <a:gd name="T35" fmla="*/ 0 h 432"/>
                  <a:gd name="T36" fmla="*/ 0 w 508"/>
                  <a:gd name="T37" fmla="*/ 0 h 432"/>
                  <a:gd name="T38" fmla="*/ 0 w 508"/>
                  <a:gd name="T39" fmla="*/ 0 h 432"/>
                  <a:gd name="T40" fmla="*/ 0 w 508"/>
                  <a:gd name="T41" fmla="*/ 0 h 432"/>
                  <a:gd name="T42" fmla="*/ 0 w 508"/>
                  <a:gd name="T43" fmla="*/ 0 h 432"/>
                  <a:gd name="T44" fmla="*/ 0 w 508"/>
                  <a:gd name="T45" fmla="*/ 0 h 432"/>
                  <a:gd name="T46" fmla="*/ 0 w 508"/>
                  <a:gd name="T47" fmla="*/ 0 h 432"/>
                  <a:gd name="T48" fmla="*/ 0 w 508"/>
                  <a:gd name="T49" fmla="*/ 0 h 432"/>
                  <a:gd name="T50" fmla="*/ 0 w 508"/>
                  <a:gd name="T51" fmla="*/ 0 h 432"/>
                  <a:gd name="T52" fmla="*/ 0 w 508"/>
                  <a:gd name="T53" fmla="*/ 0 h 432"/>
                  <a:gd name="T54" fmla="*/ 0 w 508"/>
                  <a:gd name="T55" fmla="*/ 0 h 432"/>
                  <a:gd name="T56" fmla="*/ 0 w 508"/>
                  <a:gd name="T57" fmla="*/ 0 h 432"/>
                  <a:gd name="T58" fmla="*/ 0 w 508"/>
                  <a:gd name="T59" fmla="*/ 0 h 432"/>
                  <a:gd name="T60" fmla="*/ 0 w 508"/>
                  <a:gd name="T61" fmla="*/ 0 h 432"/>
                  <a:gd name="T62" fmla="*/ 0 w 508"/>
                  <a:gd name="T63" fmla="*/ 0 h 432"/>
                  <a:gd name="T64" fmla="*/ 0 w 508"/>
                  <a:gd name="T65" fmla="*/ 0 h 432"/>
                  <a:gd name="T66" fmla="*/ 0 w 508"/>
                  <a:gd name="T67" fmla="*/ 0 h 432"/>
                  <a:gd name="T68" fmla="*/ 0 w 508"/>
                  <a:gd name="T69" fmla="*/ 0 h 432"/>
                  <a:gd name="T70" fmla="*/ 0 w 508"/>
                  <a:gd name="T71" fmla="*/ 0 h 4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8"/>
                  <a:gd name="T109" fmla="*/ 0 h 432"/>
                  <a:gd name="T110" fmla="*/ 508 w 508"/>
                  <a:gd name="T111" fmla="*/ 432 h 4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8" h="432">
                    <a:moveTo>
                      <a:pt x="482" y="89"/>
                    </a:moveTo>
                    <a:lnTo>
                      <a:pt x="452" y="101"/>
                    </a:lnTo>
                    <a:lnTo>
                      <a:pt x="423" y="115"/>
                    </a:lnTo>
                    <a:lnTo>
                      <a:pt x="395" y="130"/>
                    </a:lnTo>
                    <a:lnTo>
                      <a:pt x="366" y="145"/>
                    </a:lnTo>
                    <a:lnTo>
                      <a:pt x="340" y="163"/>
                    </a:lnTo>
                    <a:lnTo>
                      <a:pt x="313" y="179"/>
                    </a:lnTo>
                    <a:lnTo>
                      <a:pt x="288" y="196"/>
                    </a:lnTo>
                    <a:lnTo>
                      <a:pt x="264" y="215"/>
                    </a:lnTo>
                    <a:lnTo>
                      <a:pt x="240" y="234"/>
                    </a:lnTo>
                    <a:lnTo>
                      <a:pt x="217" y="252"/>
                    </a:lnTo>
                    <a:lnTo>
                      <a:pt x="195" y="272"/>
                    </a:lnTo>
                    <a:lnTo>
                      <a:pt x="174" y="292"/>
                    </a:lnTo>
                    <a:lnTo>
                      <a:pt x="134" y="331"/>
                    </a:lnTo>
                    <a:lnTo>
                      <a:pt x="96" y="371"/>
                    </a:lnTo>
                    <a:lnTo>
                      <a:pt x="79" y="388"/>
                    </a:lnTo>
                    <a:lnTo>
                      <a:pt x="63" y="403"/>
                    </a:lnTo>
                    <a:lnTo>
                      <a:pt x="46" y="415"/>
                    </a:lnTo>
                    <a:lnTo>
                      <a:pt x="34" y="423"/>
                    </a:lnTo>
                    <a:lnTo>
                      <a:pt x="21" y="430"/>
                    </a:lnTo>
                    <a:lnTo>
                      <a:pt x="13" y="432"/>
                    </a:lnTo>
                    <a:lnTo>
                      <a:pt x="9" y="432"/>
                    </a:lnTo>
                    <a:lnTo>
                      <a:pt x="6" y="432"/>
                    </a:lnTo>
                    <a:lnTo>
                      <a:pt x="4" y="432"/>
                    </a:lnTo>
                    <a:lnTo>
                      <a:pt x="1" y="430"/>
                    </a:lnTo>
                    <a:lnTo>
                      <a:pt x="0" y="428"/>
                    </a:lnTo>
                    <a:lnTo>
                      <a:pt x="0" y="425"/>
                    </a:lnTo>
                    <a:lnTo>
                      <a:pt x="1" y="422"/>
                    </a:lnTo>
                    <a:lnTo>
                      <a:pt x="3" y="417"/>
                    </a:lnTo>
                    <a:lnTo>
                      <a:pt x="8" y="408"/>
                    </a:lnTo>
                    <a:lnTo>
                      <a:pt x="16" y="396"/>
                    </a:lnTo>
                    <a:lnTo>
                      <a:pt x="29" y="381"/>
                    </a:lnTo>
                    <a:lnTo>
                      <a:pt x="45" y="365"/>
                    </a:lnTo>
                    <a:lnTo>
                      <a:pt x="66" y="347"/>
                    </a:lnTo>
                    <a:lnTo>
                      <a:pt x="91" y="326"/>
                    </a:lnTo>
                    <a:lnTo>
                      <a:pt x="119" y="305"/>
                    </a:lnTo>
                    <a:lnTo>
                      <a:pt x="146" y="282"/>
                    </a:lnTo>
                    <a:lnTo>
                      <a:pt x="174" y="260"/>
                    </a:lnTo>
                    <a:lnTo>
                      <a:pt x="201" y="236"/>
                    </a:lnTo>
                    <a:lnTo>
                      <a:pt x="255" y="188"/>
                    </a:lnTo>
                    <a:lnTo>
                      <a:pt x="303" y="140"/>
                    </a:lnTo>
                    <a:lnTo>
                      <a:pt x="326" y="118"/>
                    </a:lnTo>
                    <a:lnTo>
                      <a:pt x="346" y="96"/>
                    </a:lnTo>
                    <a:lnTo>
                      <a:pt x="363" y="76"/>
                    </a:lnTo>
                    <a:lnTo>
                      <a:pt x="378" y="59"/>
                    </a:lnTo>
                    <a:lnTo>
                      <a:pt x="391" y="43"/>
                    </a:lnTo>
                    <a:lnTo>
                      <a:pt x="401" y="29"/>
                    </a:lnTo>
                    <a:lnTo>
                      <a:pt x="406" y="18"/>
                    </a:lnTo>
                    <a:lnTo>
                      <a:pt x="408" y="10"/>
                    </a:lnTo>
                    <a:lnTo>
                      <a:pt x="408" y="7"/>
                    </a:lnTo>
                    <a:lnTo>
                      <a:pt x="410" y="4"/>
                    </a:lnTo>
                    <a:lnTo>
                      <a:pt x="412" y="2"/>
                    </a:lnTo>
                    <a:lnTo>
                      <a:pt x="415" y="0"/>
                    </a:lnTo>
                    <a:lnTo>
                      <a:pt x="422" y="0"/>
                    </a:lnTo>
                    <a:lnTo>
                      <a:pt x="432" y="0"/>
                    </a:lnTo>
                    <a:lnTo>
                      <a:pt x="443" y="4"/>
                    </a:lnTo>
                    <a:lnTo>
                      <a:pt x="454" y="9"/>
                    </a:lnTo>
                    <a:lnTo>
                      <a:pt x="467" y="14"/>
                    </a:lnTo>
                    <a:lnTo>
                      <a:pt x="478" y="22"/>
                    </a:lnTo>
                    <a:lnTo>
                      <a:pt x="489" y="30"/>
                    </a:lnTo>
                    <a:lnTo>
                      <a:pt x="498" y="39"/>
                    </a:lnTo>
                    <a:lnTo>
                      <a:pt x="502" y="43"/>
                    </a:lnTo>
                    <a:lnTo>
                      <a:pt x="504" y="48"/>
                    </a:lnTo>
                    <a:lnTo>
                      <a:pt x="507" y="51"/>
                    </a:lnTo>
                    <a:lnTo>
                      <a:pt x="508" y="56"/>
                    </a:lnTo>
                    <a:lnTo>
                      <a:pt x="508" y="61"/>
                    </a:lnTo>
                    <a:lnTo>
                      <a:pt x="508" y="65"/>
                    </a:lnTo>
                    <a:lnTo>
                      <a:pt x="507" y="70"/>
                    </a:lnTo>
                    <a:lnTo>
                      <a:pt x="504" y="74"/>
                    </a:lnTo>
                    <a:lnTo>
                      <a:pt x="501" y="78"/>
                    </a:lnTo>
                    <a:lnTo>
                      <a:pt x="496" y="83"/>
                    </a:lnTo>
                    <a:lnTo>
                      <a:pt x="489" y="85"/>
                    </a:lnTo>
                    <a:lnTo>
                      <a:pt x="482" y="89"/>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08" name="Freeform 151">
                <a:extLst>
                  <a:ext uri="{FF2B5EF4-FFF2-40B4-BE49-F238E27FC236}">
                    <a16:creationId xmlns:a16="http://schemas.microsoft.com/office/drawing/2014/main" xmlns="" id="{44F80A80-7D9B-69B4-F67F-76BF3550D9B1}"/>
                  </a:ext>
                </a:extLst>
              </p:cNvPr>
              <p:cNvSpPr>
                <a:spLocks/>
              </p:cNvSpPr>
              <p:nvPr/>
            </p:nvSpPr>
            <p:spPr bwMode="auto">
              <a:xfrm>
                <a:off x="2859" y="802"/>
                <a:ext cx="160" cy="386"/>
              </a:xfrm>
              <a:custGeom>
                <a:avLst/>
                <a:gdLst>
                  <a:gd name="T0" fmla="*/ 0 w 801"/>
                  <a:gd name="T1" fmla="*/ 0 h 1933"/>
                  <a:gd name="T2" fmla="*/ 0 w 801"/>
                  <a:gd name="T3" fmla="*/ 0 h 1933"/>
                  <a:gd name="T4" fmla="*/ 0 w 801"/>
                  <a:gd name="T5" fmla="*/ 0 h 1933"/>
                  <a:gd name="T6" fmla="*/ 0 w 801"/>
                  <a:gd name="T7" fmla="*/ 0 h 1933"/>
                  <a:gd name="T8" fmla="*/ 0 w 801"/>
                  <a:gd name="T9" fmla="*/ 0 h 1933"/>
                  <a:gd name="T10" fmla="*/ 0 w 801"/>
                  <a:gd name="T11" fmla="*/ 0 h 1933"/>
                  <a:gd name="T12" fmla="*/ 0 w 801"/>
                  <a:gd name="T13" fmla="*/ 0 h 1933"/>
                  <a:gd name="T14" fmla="*/ 0 w 801"/>
                  <a:gd name="T15" fmla="*/ 0 h 1933"/>
                  <a:gd name="T16" fmla="*/ 0 w 801"/>
                  <a:gd name="T17" fmla="*/ 0 h 1933"/>
                  <a:gd name="T18" fmla="*/ 0 w 801"/>
                  <a:gd name="T19" fmla="*/ 0 h 1933"/>
                  <a:gd name="T20" fmla="*/ 0 w 801"/>
                  <a:gd name="T21" fmla="*/ 0 h 1933"/>
                  <a:gd name="T22" fmla="*/ 0 w 801"/>
                  <a:gd name="T23" fmla="*/ 0 h 1933"/>
                  <a:gd name="T24" fmla="*/ 0 w 801"/>
                  <a:gd name="T25" fmla="*/ 0 h 1933"/>
                  <a:gd name="T26" fmla="*/ 0 w 801"/>
                  <a:gd name="T27" fmla="*/ 0 h 1933"/>
                  <a:gd name="T28" fmla="*/ 0 w 801"/>
                  <a:gd name="T29" fmla="*/ 0 h 1933"/>
                  <a:gd name="T30" fmla="*/ 0 w 801"/>
                  <a:gd name="T31" fmla="*/ 0 h 1933"/>
                  <a:gd name="T32" fmla="*/ 0 w 801"/>
                  <a:gd name="T33" fmla="*/ 0 h 1933"/>
                  <a:gd name="T34" fmla="*/ 0 w 801"/>
                  <a:gd name="T35" fmla="*/ 0 h 1933"/>
                  <a:gd name="T36" fmla="*/ 0 w 801"/>
                  <a:gd name="T37" fmla="*/ 0 h 1933"/>
                  <a:gd name="T38" fmla="*/ 0 w 801"/>
                  <a:gd name="T39" fmla="*/ 0 h 1933"/>
                  <a:gd name="T40" fmla="*/ 0 w 801"/>
                  <a:gd name="T41" fmla="*/ 0 h 1933"/>
                  <a:gd name="T42" fmla="*/ 0 w 801"/>
                  <a:gd name="T43" fmla="*/ 0 h 1933"/>
                  <a:gd name="T44" fmla="*/ 0 w 801"/>
                  <a:gd name="T45" fmla="*/ 0 h 1933"/>
                  <a:gd name="T46" fmla="*/ 0 w 801"/>
                  <a:gd name="T47" fmla="*/ 0 h 1933"/>
                  <a:gd name="T48" fmla="*/ 0 w 801"/>
                  <a:gd name="T49" fmla="*/ 0 h 1933"/>
                  <a:gd name="T50" fmla="*/ 0 w 801"/>
                  <a:gd name="T51" fmla="*/ 0 h 1933"/>
                  <a:gd name="T52" fmla="*/ 0 w 801"/>
                  <a:gd name="T53" fmla="*/ 0 h 1933"/>
                  <a:gd name="T54" fmla="*/ 0 w 801"/>
                  <a:gd name="T55" fmla="*/ 0 h 1933"/>
                  <a:gd name="T56" fmla="*/ 0 w 801"/>
                  <a:gd name="T57" fmla="*/ 0 h 1933"/>
                  <a:gd name="T58" fmla="*/ 0 w 801"/>
                  <a:gd name="T59" fmla="*/ 0 h 1933"/>
                  <a:gd name="T60" fmla="*/ 0 w 801"/>
                  <a:gd name="T61" fmla="*/ 0 h 1933"/>
                  <a:gd name="T62" fmla="*/ 0 w 801"/>
                  <a:gd name="T63" fmla="*/ 0 h 1933"/>
                  <a:gd name="T64" fmla="*/ 0 w 801"/>
                  <a:gd name="T65" fmla="*/ 0 h 1933"/>
                  <a:gd name="T66" fmla="*/ 0 w 801"/>
                  <a:gd name="T67" fmla="*/ 0 h 1933"/>
                  <a:gd name="T68" fmla="*/ 0 w 801"/>
                  <a:gd name="T69" fmla="*/ 0 h 1933"/>
                  <a:gd name="T70" fmla="*/ 0 w 801"/>
                  <a:gd name="T71" fmla="*/ 0 h 1933"/>
                  <a:gd name="T72" fmla="*/ 0 w 801"/>
                  <a:gd name="T73" fmla="*/ 0 h 1933"/>
                  <a:gd name="T74" fmla="*/ 0 w 801"/>
                  <a:gd name="T75" fmla="*/ 0 h 1933"/>
                  <a:gd name="T76" fmla="*/ 0 w 801"/>
                  <a:gd name="T77" fmla="*/ 0 h 1933"/>
                  <a:gd name="T78" fmla="*/ 0 w 801"/>
                  <a:gd name="T79" fmla="*/ 0 h 1933"/>
                  <a:gd name="T80" fmla="*/ 0 w 801"/>
                  <a:gd name="T81" fmla="*/ 0 h 1933"/>
                  <a:gd name="T82" fmla="*/ 0 w 801"/>
                  <a:gd name="T83" fmla="*/ 0 h 1933"/>
                  <a:gd name="T84" fmla="*/ 0 w 801"/>
                  <a:gd name="T85" fmla="*/ 0 h 1933"/>
                  <a:gd name="T86" fmla="*/ 0 w 801"/>
                  <a:gd name="T87" fmla="*/ 0 h 1933"/>
                  <a:gd name="T88" fmla="*/ 0 w 801"/>
                  <a:gd name="T89" fmla="*/ 0 h 1933"/>
                  <a:gd name="T90" fmla="*/ 0 w 801"/>
                  <a:gd name="T91" fmla="*/ 0 h 1933"/>
                  <a:gd name="T92" fmla="*/ 0 w 801"/>
                  <a:gd name="T93" fmla="*/ 0 h 1933"/>
                  <a:gd name="T94" fmla="*/ 0 w 801"/>
                  <a:gd name="T95" fmla="*/ 0 h 1933"/>
                  <a:gd name="T96" fmla="*/ 0 w 801"/>
                  <a:gd name="T97" fmla="*/ 0 h 1933"/>
                  <a:gd name="T98" fmla="*/ 0 w 801"/>
                  <a:gd name="T99" fmla="*/ 0 h 1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1"/>
                  <a:gd name="T151" fmla="*/ 0 h 1933"/>
                  <a:gd name="T152" fmla="*/ 801 w 801"/>
                  <a:gd name="T153" fmla="*/ 1933 h 1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1" h="1933">
                    <a:moveTo>
                      <a:pt x="801" y="184"/>
                    </a:moveTo>
                    <a:lnTo>
                      <a:pt x="798" y="222"/>
                    </a:lnTo>
                    <a:lnTo>
                      <a:pt x="793" y="277"/>
                    </a:lnTo>
                    <a:lnTo>
                      <a:pt x="787" y="348"/>
                    </a:lnTo>
                    <a:lnTo>
                      <a:pt x="777" y="432"/>
                    </a:lnTo>
                    <a:lnTo>
                      <a:pt x="765" y="528"/>
                    </a:lnTo>
                    <a:lnTo>
                      <a:pt x="751" y="633"/>
                    </a:lnTo>
                    <a:lnTo>
                      <a:pt x="734" y="744"/>
                    </a:lnTo>
                    <a:lnTo>
                      <a:pt x="714" y="860"/>
                    </a:lnTo>
                    <a:lnTo>
                      <a:pt x="702" y="920"/>
                    </a:lnTo>
                    <a:lnTo>
                      <a:pt x="690" y="978"/>
                    </a:lnTo>
                    <a:lnTo>
                      <a:pt x="679" y="1038"/>
                    </a:lnTo>
                    <a:lnTo>
                      <a:pt x="665" y="1097"/>
                    </a:lnTo>
                    <a:lnTo>
                      <a:pt x="651" y="1155"/>
                    </a:lnTo>
                    <a:lnTo>
                      <a:pt x="637" y="1214"/>
                    </a:lnTo>
                    <a:lnTo>
                      <a:pt x="622" y="1272"/>
                    </a:lnTo>
                    <a:lnTo>
                      <a:pt x="606" y="1326"/>
                    </a:lnTo>
                    <a:lnTo>
                      <a:pt x="590" y="1380"/>
                    </a:lnTo>
                    <a:lnTo>
                      <a:pt x="573" y="1433"/>
                    </a:lnTo>
                    <a:lnTo>
                      <a:pt x="555" y="1482"/>
                    </a:lnTo>
                    <a:lnTo>
                      <a:pt x="536" y="1531"/>
                    </a:lnTo>
                    <a:lnTo>
                      <a:pt x="516" y="1576"/>
                    </a:lnTo>
                    <a:lnTo>
                      <a:pt x="496" y="1617"/>
                    </a:lnTo>
                    <a:lnTo>
                      <a:pt x="476" y="1656"/>
                    </a:lnTo>
                    <a:lnTo>
                      <a:pt x="455" y="1691"/>
                    </a:lnTo>
                    <a:lnTo>
                      <a:pt x="433" y="1723"/>
                    </a:lnTo>
                    <a:lnTo>
                      <a:pt x="412" y="1753"/>
                    </a:lnTo>
                    <a:lnTo>
                      <a:pt x="390" y="1781"/>
                    </a:lnTo>
                    <a:lnTo>
                      <a:pt x="368" y="1806"/>
                    </a:lnTo>
                    <a:lnTo>
                      <a:pt x="347" y="1829"/>
                    </a:lnTo>
                    <a:lnTo>
                      <a:pt x="327" y="1849"/>
                    </a:lnTo>
                    <a:lnTo>
                      <a:pt x="306" y="1868"/>
                    </a:lnTo>
                    <a:lnTo>
                      <a:pt x="286" y="1883"/>
                    </a:lnTo>
                    <a:lnTo>
                      <a:pt x="266" y="1897"/>
                    </a:lnTo>
                    <a:lnTo>
                      <a:pt x="246" y="1909"/>
                    </a:lnTo>
                    <a:lnTo>
                      <a:pt x="227" y="1918"/>
                    </a:lnTo>
                    <a:lnTo>
                      <a:pt x="208" y="1926"/>
                    </a:lnTo>
                    <a:lnTo>
                      <a:pt x="189" y="1929"/>
                    </a:lnTo>
                    <a:lnTo>
                      <a:pt x="172" y="1932"/>
                    </a:lnTo>
                    <a:lnTo>
                      <a:pt x="155" y="1933"/>
                    </a:lnTo>
                    <a:lnTo>
                      <a:pt x="138" y="1931"/>
                    </a:lnTo>
                    <a:lnTo>
                      <a:pt x="123" y="1927"/>
                    </a:lnTo>
                    <a:lnTo>
                      <a:pt x="108" y="1922"/>
                    </a:lnTo>
                    <a:lnTo>
                      <a:pt x="95" y="1913"/>
                    </a:lnTo>
                    <a:lnTo>
                      <a:pt x="81" y="1903"/>
                    </a:lnTo>
                    <a:lnTo>
                      <a:pt x="68" y="1891"/>
                    </a:lnTo>
                    <a:lnTo>
                      <a:pt x="57" y="1877"/>
                    </a:lnTo>
                    <a:lnTo>
                      <a:pt x="46" y="1859"/>
                    </a:lnTo>
                    <a:lnTo>
                      <a:pt x="37" y="1842"/>
                    </a:lnTo>
                    <a:lnTo>
                      <a:pt x="29" y="1821"/>
                    </a:lnTo>
                    <a:lnTo>
                      <a:pt x="21" y="1798"/>
                    </a:lnTo>
                    <a:lnTo>
                      <a:pt x="15" y="1775"/>
                    </a:lnTo>
                    <a:lnTo>
                      <a:pt x="9" y="1747"/>
                    </a:lnTo>
                    <a:lnTo>
                      <a:pt x="5" y="1720"/>
                    </a:lnTo>
                    <a:lnTo>
                      <a:pt x="2" y="1688"/>
                    </a:lnTo>
                    <a:lnTo>
                      <a:pt x="1" y="1656"/>
                    </a:lnTo>
                    <a:lnTo>
                      <a:pt x="0" y="1622"/>
                    </a:lnTo>
                    <a:lnTo>
                      <a:pt x="2" y="1586"/>
                    </a:lnTo>
                    <a:lnTo>
                      <a:pt x="6" y="1547"/>
                    </a:lnTo>
                    <a:lnTo>
                      <a:pt x="12" y="1505"/>
                    </a:lnTo>
                    <a:lnTo>
                      <a:pt x="21" y="1461"/>
                    </a:lnTo>
                    <a:lnTo>
                      <a:pt x="31" y="1415"/>
                    </a:lnTo>
                    <a:lnTo>
                      <a:pt x="42" y="1368"/>
                    </a:lnTo>
                    <a:lnTo>
                      <a:pt x="56" y="1318"/>
                    </a:lnTo>
                    <a:lnTo>
                      <a:pt x="70" y="1265"/>
                    </a:lnTo>
                    <a:lnTo>
                      <a:pt x="86" y="1213"/>
                    </a:lnTo>
                    <a:lnTo>
                      <a:pt x="102" y="1159"/>
                    </a:lnTo>
                    <a:lnTo>
                      <a:pt x="121" y="1104"/>
                    </a:lnTo>
                    <a:lnTo>
                      <a:pt x="140" y="1048"/>
                    </a:lnTo>
                    <a:lnTo>
                      <a:pt x="179" y="936"/>
                    </a:lnTo>
                    <a:lnTo>
                      <a:pt x="223" y="822"/>
                    </a:lnTo>
                    <a:lnTo>
                      <a:pt x="267" y="710"/>
                    </a:lnTo>
                    <a:lnTo>
                      <a:pt x="312" y="601"/>
                    </a:lnTo>
                    <a:lnTo>
                      <a:pt x="355" y="496"/>
                    </a:lnTo>
                    <a:lnTo>
                      <a:pt x="398" y="398"/>
                    </a:lnTo>
                    <a:lnTo>
                      <a:pt x="438" y="308"/>
                    </a:lnTo>
                    <a:lnTo>
                      <a:pt x="474" y="227"/>
                    </a:lnTo>
                    <a:lnTo>
                      <a:pt x="506" y="157"/>
                    </a:lnTo>
                    <a:lnTo>
                      <a:pt x="534" y="100"/>
                    </a:lnTo>
                    <a:lnTo>
                      <a:pt x="546" y="77"/>
                    </a:lnTo>
                    <a:lnTo>
                      <a:pt x="558" y="57"/>
                    </a:lnTo>
                    <a:lnTo>
                      <a:pt x="570" y="41"/>
                    </a:lnTo>
                    <a:lnTo>
                      <a:pt x="583" y="27"/>
                    </a:lnTo>
                    <a:lnTo>
                      <a:pt x="594" y="17"/>
                    </a:lnTo>
                    <a:lnTo>
                      <a:pt x="606" y="8"/>
                    </a:lnTo>
                    <a:lnTo>
                      <a:pt x="619" y="3"/>
                    </a:lnTo>
                    <a:lnTo>
                      <a:pt x="630" y="1"/>
                    </a:lnTo>
                    <a:lnTo>
                      <a:pt x="641" y="0"/>
                    </a:lnTo>
                    <a:lnTo>
                      <a:pt x="652" y="1"/>
                    </a:lnTo>
                    <a:lnTo>
                      <a:pt x="664" y="5"/>
                    </a:lnTo>
                    <a:lnTo>
                      <a:pt x="675" y="10"/>
                    </a:lnTo>
                    <a:lnTo>
                      <a:pt x="685" y="16"/>
                    </a:lnTo>
                    <a:lnTo>
                      <a:pt x="696" y="23"/>
                    </a:lnTo>
                    <a:lnTo>
                      <a:pt x="706" y="32"/>
                    </a:lnTo>
                    <a:lnTo>
                      <a:pt x="716" y="42"/>
                    </a:lnTo>
                    <a:lnTo>
                      <a:pt x="734" y="63"/>
                    </a:lnTo>
                    <a:lnTo>
                      <a:pt x="750" y="87"/>
                    </a:lnTo>
                    <a:lnTo>
                      <a:pt x="765" y="111"/>
                    </a:lnTo>
                    <a:lnTo>
                      <a:pt x="777" y="133"/>
                    </a:lnTo>
                    <a:lnTo>
                      <a:pt x="795" y="169"/>
                    </a:lnTo>
                    <a:lnTo>
                      <a:pt x="801" y="184"/>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09" name="Freeform 152">
                <a:extLst>
                  <a:ext uri="{FF2B5EF4-FFF2-40B4-BE49-F238E27FC236}">
                    <a16:creationId xmlns:a16="http://schemas.microsoft.com/office/drawing/2014/main" xmlns="" id="{9D13B315-6646-1ECB-08C9-5662AF0CF713}"/>
                  </a:ext>
                </a:extLst>
              </p:cNvPr>
              <p:cNvSpPr>
                <a:spLocks/>
              </p:cNvSpPr>
              <p:nvPr/>
            </p:nvSpPr>
            <p:spPr bwMode="auto">
              <a:xfrm>
                <a:off x="2859" y="802"/>
                <a:ext cx="160" cy="386"/>
              </a:xfrm>
              <a:custGeom>
                <a:avLst/>
                <a:gdLst>
                  <a:gd name="T0" fmla="*/ 0 w 801"/>
                  <a:gd name="T1" fmla="*/ 0 h 1933"/>
                  <a:gd name="T2" fmla="*/ 0 w 801"/>
                  <a:gd name="T3" fmla="*/ 0 h 1933"/>
                  <a:gd name="T4" fmla="*/ 0 w 801"/>
                  <a:gd name="T5" fmla="*/ 0 h 1933"/>
                  <a:gd name="T6" fmla="*/ 0 w 801"/>
                  <a:gd name="T7" fmla="*/ 0 h 1933"/>
                  <a:gd name="T8" fmla="*/ 0 w 801"/>
                  <a:gd name="T9" fmla="*/ 0 h 1933"/>
                  <a:gd name="T10" fmla="*/ 0 w 801"/>
                  <a:gd name="T11" fmla="*/ 0 h 1933"/>
                  <a:gd name="T12" fmla="*/ 0 w 801"/>
                  <a:gd name="T13" fmla="*/ 0 h 1933"/>
                  <a:gd name="T14" fmla="*/ 0 w 801"/>
                  <a:gd name="T15" fmla="*/ 0 h 1933"/>
                  <a:gd name="T16" fmla="*/ 0 w 801"/>
                  <a:gd name="T17" fmla="*/ 0 h 1933"/>
                  <a:gd name="T18" fmla="*/ 0 w 801"/>
                  <a:gd name="T19" fmla="*/ 0 h 1933"/>
                  <a:gd name="T20" fmla="*/ 0 w 801"/>
                  <a:gd name="T21" fmla="*/ 0 h 1933"/>
                  <a:gd name="T22" fmla="*/ 0 w 801"/>
                  <a:gd name="T23" fmla="*/ 0 h 1933"/>
                  <a:gd name="T24" fmla="*/ 0 w 801"/>
                  <a:gd name="T25" fmla="*/ 0 h 1933"/>
                  <a:gd name="T26" fmla="*/ 0 w 801"/>
                  <a:gd name="T27" fmla="*/ 0 h 1933"/>
                  <a:gd name="T28" fmla="*/ 0 w 801"/>
                  <a:gd name="T29" fmla="*/ 0 h 1933"/>
                  <a:gd name="T30" fmla="*/ 0 w 801"/>
                  <a:gd name="T31" fmla="*/ 0 h 1933"/>
                  <a:gd name="T32" fmla="*/ 0 w 801"/>
                  <a:gd name="T33" fmla="*/ 0 h 1933"/>
                  <a:gd name="T34" fmla="*/ 0 w 801"/>
                  <a:gd name="T35" fmla="*/ 0 h 1933"/>
                  <a:gd name="T36" fmla="*/ 0 w 801"/>
                  <a:gd name="T37" fmla="*/ 0 h 1933"/>
                  <a:gd name="T38" fmla="*/ 0 w 801"/>
                  <a:gd name="T39" fmla="*/ 0 h 1933"/>
                  <a:gd name="T40" fmla="*/ 0 w 801"/>
                  <a:gd name="T41" fmla="*/ 0 h 1933"/>
                  <a:gd name="T42" fmla="*/ 0 w 801"/>
                  <a:gd name="T43" fmla="*/ 0 h 1933"/>
                  <a:gd name="T44" fmla="*/ 0 w 801"/>
                  <a:gd name="T45" fmla="*/ 0 h 1933"/>
                  <a:gd name="T46" fmla="*/ 0 w 801"/>
                  <a:gd name="T47" fmla="*/ 0 h 1933"/>
                  <a:gd name="T48" fmla="*/ 0 w 801"/>
                  <a:gd name="T49" fmla="*/ 0 h 1933"/>
                  <a:gd name="T50" fmla="*/ 0 w 801"/>
                  <a:gd name="T51" fmla="*/ 0 h 1933"/>
                  <a:gd name="T52" fmla="*/ 0 w 801"/>
                  <a:gd name="T53" fmla="*/ 0 h 1933"/>
                  <a:gd name="T54" fmla="*/ 0 w 801"/>
                  <a:gd name="T55" fmla="*/ 0 h 1933"/>
                  <a:gd name="T56" fmla="*/ 0 w 801"/>
                  <a:gd name="T57" fmla="*/ 0 h 1933"/>
                  <a:gd name="T58" fmla="*/ 0 w 801"/>
                  <a:gd name="T59" fmla="*/ 0 h 1933"/>
                  <a:gd name="T60" fmla="*/ 0 w 801"/>
                  <a:gd name="T61" fmla="*/ 0 h 1933"/>
                  <a:gd name="T62" fmla="*/ 0 w 801"/>
                  <a:gd name="T63" fmla="*/ 0 h 1933"/>
                  <a:gd name="T64" fmla="*/ 0 w 801"/>
                  <a:gd name="T65" fmla="*/ 0 h 1933"/>
                  <a:gd name="T66" fmla="*/ 0 w 801"/>
                  <a:gd name="T67" fmla="*/ 0 h 1933"/>
                  <a:gd name="T68" fmla="*/ 0 w 801"/>
                  <a:gd name="T69" fmla="*/ 0 h 1933"/>
                  <a:gd name="T70" fmla="*/ 0 w 801"/>
                  <a:gd name="T71" fmla="*/ 0 h 1933"/>
                  <a:gd name="T72" fmla="*/ 0 w 801"/>
                  <a:gd name="T73" fmla="*/ 0 h 1933"/>
                  <a:gd name="T74" fmla="*/ 0 w 801"/>
                  <a:gd name="T75" fmla="*/ 0 h 1933"/>
                  <a:gd name="T76" fmla="*/ 0 w 801"/>
                  <a:gd name="T77" fmla="*/ 0 h 1933"/>
                  <a:gd name="T78" fmla="*/ 0 w 801"/>
                  <a:gd name="T79" fmla="*/ 0 h 1933"/>
                  <a:gd name="T80" fmla="*/ 0 w 801"/>
                  <a:gd name="T81" fmla="*/ 0 h 1933"/>
                  <a:gd name="T82" fmla="*/ 0 w 801"/>
                  <a:gd name="T83" fmla="*/ 0 h 1933"/>
                  <a:gd name="T84" fmla="*/ 0 w 801"/>
                  <a:gd name="T85" fmla="*/ 0 h 1933"/>
                  <a:gd name="T86" fmla="*/ 0 w 801"/>
                  <a:gd name="T87" fmla="*/ 0 h 1933"/>
                  <a:gd name="T88" fmla="*/ 0 w 801"/>
                  <a:gd name="T89" fmla="*/ 0 h 1933"/>
                  <a:gd name="T90" fmla="*/ 0 w 801"/>
                  <a:gd name="T91" fmla="*/ 0 h 1933"/>
                  <a:gd name="T92" fmla="*/ 0 w 801"/>
                  <a:gd name="T93" fmla="*/ 0 h 1933"/>
                  <a:gd name="T94" fmla="*/ 0 w 801"/>
                  <a:gd name="T95" fmla="*/ 0 h 1933"/>
                  <a:gd name="T96" fmla="*/ 0 w 801"/>
                  <a:gd name="T97" fmla="*/ 0 h 1933"/>
                  <a:gd name="T98" fmla="*/ 0 w 801"/>
                  <a:gd name="T99" fmla="*/ 0 h 1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1"/>
                  <a:gd name="T151" fmla="*/ 0 h 1933"/>
                  <a:gd name="T152" fmla="*/ 801 w 801"/>
                  <a:gd name="T153" fmla="*/ 1933 h 1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1" h="1933">
                    <a:moveTo>
                      <a:pt x="801" y="184"/>
                    </a:moveTo>
                    <a:lnTo>
                      <a:pt x="798" y="222"/>
                    </a:lnTo>
                    <a:lnTo>
                      <a:pt x="793" y="277"/>
                    </a:lnTo>
                    <a:lnTo>
                      <a:pt x="787" y="348"/>
                    </a:lnTo>
                    <a:lnTo>
                      <a:pt x="777" y="432"/>
                    </a:lnTo>
                    <a:lnTo>
                      <a:pt x="765" y="528"/>
                    </a:lnTo>
                    <a:lnTo>
                      <a:pt x="751" y="633"/>
                    </a:lnTo>
                    <a:lnTo>
                      <a:pt x="734" y="744"/>
                    </a:lnTo>
                    <a:lnTo>
                      <a:pt x="714" y="860"/>
                    </a:lnTo>
                    <a:lnTo>
                      <a:pt x="702" y="920"/>
                    </a:lnTo>
                    <a:lnTo>
                      <a:pt x="690" y="978"/>
                    </a:lnTo>
                    <a:lnTo>
                      <a:pt x="679" y="1038"/>
                    </a:lnTo>
                    <a:lnTo>
                      <a:pt x="665" y="1097"/>
                    </a:lnTo>
                    <a:lnTo>
                      <a:pt x="651" y="1155"/>
                    </a:lnTo>
                    <a:lnTo>
                      <a:pt x="637" y="1214"/>
                    </a:lnTo>
                    <a:lnTo>
                      <a:pt x="622" y="1272"/>
                    </a:lnTo>
                    <a:lnTo>
                      <a:pt x="606" y="1326"/>
                    </a:lnTo>
                    <a:lnTo>
                      <a:pt x="590" y="1380"/>
                    </a:lnTo>
                    <a:lnTo>
                      <a:pt x="573" y="1433"/>
                    </a:lnTo>
                    <a:lnTo>
                      <a:pt x="555" y="1482"/>
                    </a:lnTo>
                    <a:lnTo>
                      <a:pt x="536" y="1531"/>
                    </a:lnTo>
                    <a:lnTo>
                      <a:pt x="516" y="1576"/>
                    </a:lnTo>
                    <a:lnTo>
                      <a:pt x="496" y="1617"/>
                    </a:lnTo>
                    <a:lnTo>
                      <a:pt x="476" y="1656"/>
                    </a:lnTo>
                    <a:lnTo>
                      <a:pt x="455" y="1691"/>
                    </a:lnTo>
                    <a:lnTo>
                      <a:pt x="433" y="1723"/>
                    </a:lnTo>
                    <a:lnTo>
                      <a:pt x="412" y="1753"/>
                    </a:lnTo>
                    <a:lnTo>
                      <a:pt x="390" y="1781"/>
                    </a:lnTo>
                    <a:lnTo>
                      <a:pt x="368" y="1806"/>
                    </a:lnTo>
                    <a:lnTo>
                      <a:pt x="347" y="1829"/>
                    </a:lnTo>
                    <a:lnTo>
                      <a:pt x="327" y="1849"/>
                    </a:lnTo>
                    <a:lnTo>
                      <a:pt x="306" y="1868"/>
                    </a:lnTo>
                    <a:lnTo>
                      <a:pt x="286" y="1883"/>
                    </a:lnTo>
                    <a:lnTo>
                      <a:pt x="266" y="1897"/>
                    </a:lnTo>
                    <a:lnTo>
                      <a:pt x="246" y="1909"/>
                    </a:lnTo>
                    <a:lnTo>
                      <a:pt x="227" y="1918"/>
                    </a:lnTo>
                    <a:lnTo>
                      <a:pt x="208" y="1926"/>
                    </a:lnTo>
                    <a:lnTo>
                      <a:pt x="189" y="1929"/>
                    </a:lnTo>
                    <a:lnTo>
                      <a:pt x="172" y="1932"/>
                    </a:lnTo>
                    <a:lnTo>
                      <a:pt x="155" y="1933"/>
                    </a:lnTo>
                    <a:lnTo>
                      <a:pt x="138" y="1931"/>
                    </a:lnTo>
                    <a:lnTo>
                      <a:pt x="123" y="1927"/>
                    </a:lnTo>
                    <a:lnTo>
                      <a:pt x="108" y="1922"/>
                    </a:lnTo>
                    <a:lnTo>
                      <a:pt x="95" y="1913"/>
                    </a:lnTo>
                    <a:lnTo>
                      <a:pt x="81" y="1903"/>
                    </a:lnTo>
                    <a:lnTo>
                      <a:pt x="68" y="1891"/>
                    </a:lnTo>
                    <a:lnTo>
                      <a:pt x="57" y="1877"/>
                    </a:lnTo>
                    <a:lnTo>
                      <a:pt x="46" y="1859"/>
                    </a:lnTo>
                    <a:lnTo>
                      <a:pt x="37" y="1842"/>
                    </a:lnTo>
                    <a:lnTo>
                      <a:pt x="29" y="1821"/>
                    </a:lnTo>
                    <a:lnTo>
                      <a:pt x="21" y="1798"/>
                    </a:lnTo>
                    <a:lnTo>
                      <a:pt x="15" y="1775"/>
                    </a:lnTo>
                    <a:lnTo>
                      <a:pt x="9" y="1747"/>
                    </a:lnTo>
                    <a:lnTo>
                      <a:pt x="5" y="1720"/>
                    </a:lnTo>
                    <a:lnTo>
                      <a:pt x="2" y="1688"/>
                    </a:lnTo>
                    <a:lnTo>
                      <a:pt x="1" y="1656"/>
                    </a:lnTo>
                    <a:lnTo>
                      <a:pt x="0" y="1622"/>
                    </a:lnTo>
                    <a:lnTo>
                      <a:pt x="2" y="1586"/>
                    </a:lnTo>
                    <a:lnTo>
                      <a:pt x="6" y="1547"/>
                    </a:lnTo>
                    <a:lnTo>
                      <a:pt x="12" y="1505"/>
                    </a:lnTo>
                    <a:lnTo>
                      <a:pt x="21" y="1461"/>
                    </a:lnTo>
                    <a:lnTo>
                      <a:pt x="31" y="1415"/>
                    </a:lnTo>
                    <a:lnTo>
                      <a:pt x="42" y="1368"/>
                    </a:lnTo>
                    <a:lnTo>
                      <a:pt x="56" y="1318"/>
                    </a:lnTo>
                    <a:lnTo>
                      <a:pt x="70" y="1265"/>
                    </a:lnTo>
                    <a:lnTo>
                      <a:pt x="86" y="1213"/>
                    </a:lnTo>
                    <a:lnTo>
                      <a:pt x="102" y="1159"/>
                    </a:lnTo>
                    <a:lnTo>
                      <a:pt x="121" y="1104"/>
                    </a:lnTo>
                    <a:lnTo>
                      <a:pt x="140" y="1048"/>
                    </a:lnTo>
                    <a:lnTo>
                      <a:pt x="179" y="936"/>
                    </a:lnTo>
                    <a:lnTo>
                      <a:pt x="223" y="822"/>
                    </a:lnTo>
                    <a:lnTo>
                      <a:pt x="267" y="710"/>
                    </a:lnTo>
                    <a:lnTo>
                      <a:pt x="312" y="601"/>
                    </a:lnTo>
                    <a:lnTo>
                      <a:pt x="355" y="496"/>
                    </a:lnTo>
                    <a:lnTo>
                      <a:pt x="398" y="398"/>
                    </a:lnTo>
                    <a:lnTo>
                      <a:pt x="438" y="308"/>
                    </a:lnTo>
                    <a:lnTo>
                      <a:pt x="474" y="227"/>
                    </a:lnTo>
                    <a:lnTo>
                      <a:pt x="506" y="157"/>
                    </a:lnTo>
                    <a:lnTo>
                      <a:pt x="534" y="100"/>
                    </a:lnTo>
                    <a:lnTo>
                      <a:pt x="546" y="77"/>
                    </a:lnTo>
                    <a:lnTo>
                      <a:pt x="558" y="57"/>
                    </a:lnTo>
                    <a:lnTo>
                      <a:pt x="570" y="41"/>
                    </a:lnTo>
                    <a:lnTo>
                      <a:pt x="583" y="27"/>
                    </a:lnTo>
                    <a:lnTo>
                      <a:pt x="594" y="17"/>
                    </a:lnTo>
                    <a:lnTo>
                      <a:pt x="606" y="8"/>
                    </a:lnTo>
                    <a:lnTo>
                      <a:pt x="619" y="3"/>
                    </a:lnTo>
                    <a:lnTo>
                      <a:pt x="630" y="1"/>
                    </a:lnTo>
                    <a:lnTo>
                      <a:pt x="641" y="0"/>
                    </a:lnTo>
                    <a:lnTo>
                      <a:pt x="652" y="1"/>
                    </a:lnTo>
                    <a:lnTo>
                      <a:pt x="664" y="5"/>
                    </a:lnTo>
                    <a:lnTo>
                      <a:pt x="675" y="10"/>
                    </a:lnTo>
                    <a:lnTo>
                      <a:pt x="685" y="16"/>
                    </a:lnTo>
                    <a:lnTo>
                      <a:pt x="696" y="23"/>
                    </a:lnTo>
                    <a:lnTo>
                      <a:pt x="706" y="32"/>
                    </a:lnTo>
                    <a:lnTo>
                      <a:pt x="716" y="42"/>
                    </a:lnTo>
                    <a:lnTo>
                      <a:pt x="734" y="63"/>
                    </a:lnTo>
                    <a:lnTo>
                      <a:pt x="750" y="87"/>
                    </a:lnTo>
                    <a:lnTo>
                      <a:pt x="765" y="111"/>
                    </a:lnTo>
                    <a:lnTo>
                      <a:pt x="777" y="133"/>
                    </a:lnTo>
                    <a:lnTo>
                      <a:pt x="795" y="169"/>
                    </a:lnTo>
                    <a:lnTo>
                      <a:pt x="801" y="18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10" name="Freeform 153">
                <a:extLst>
                  <a:ext uri="{FF2B5EF4-FFF2-40B4-BE49-F238E27FC236}">
                    <a16:creationId xmlns:a16="http://schemas.microsoft.com/office/drawing/2014/main" xmlns="" id="{FA18789C-BEAD-2AAC-9FB4-369F1E83558E}"/>
                  </a:ext>
                </a:extLst>
              </p:cNvPr>
              <p:cNvSpPr>
                <a:spLocks/>
              </p:cNvSpPr>
              <p:nvPr/>
            </p:nvSpPr>
            <p:spPr bwMode="auto">
              <a:xfrm>
                <a:off x="2976" y="811"/>
                <a:ext cx="32" cy="95"/>
              </a:xfrm>
              <a:custGeom>
                <a:avLst/>
                <a:gdLst>
                  <a:gd name="T0" fmla="*/ 0 w 159"/>
                  <a:gd name="T1" fmla="*/ 0 h 473"/>
                  <a:gd name="T2" fmla="*/ 0 w 159"/>
                  <a:gd name="T3" fmla="*/ 0 h 473"/>
                  <a:gd name="T4" fmla="*/ 0 w 159"/>
                  <a:gd name="T5" fmla="*/ 0 h 473"/>
                  <a:gd name="T6" fmla="*/ 0 w 159"/>
                  <a:gd name="T7" fmla="*/ 0 h 473"/>
                  <a:gd name="T8" fmla="*/ 0 w 159"/>
                  <a:gd name="T9" fmla="*/ 0 h 473"/>
                  <a:gd name="T10" fmla="*/ 0 w 159"/>
                  <a:gd name="T11" fmla="*/ 0 h 473"/>
                  <a:gd name="T12" fmla="*/ 0 w 159"/>
                  <a:gd name="T13" fmla="*/ 0 h 473"/>
                  <a:gd name="T14" fmla="*/ 0 w 159"/>
                  <a:gd name="T15" fmla="*/ 0 h 473"/>
                  <a:gd name="T16" fmla="*/ 0 w 159"/>
                  <a:gd name="T17" fmla="*/ 0 h 473"/>
                  <a:gd name="T18" fmla="*/ 0 w 159"/>
                  <a:gd name="T19" fmla="*/ 0 h 473"/>
                  <a:gd name="T20" fmla="*/ 0 w 159"/>
                  <a:gd name="T21" fmla="*/ 0 h 473"/>
                  <a:gd name="T22" fmla="*/ 0 w 159"/>
                  <a:gd name="T23" fmla="*/ 0 h 473"/>
                  <a:gd name="T24" fmla="*/ 0 w 159"/>
                  <a:gd name="T25" fmla="*/ 0 h 473"/>
                  <a:gd name="T26" fmla="*/ 0 w 159"/>
                  <a:gd name="T27" fmla="*/ 0 h 473"/>
                  <a:gd name="T28" fmla="*/ 0 w 159"/>
                  <a:gd name="T29" fmla="*/ 0 h 473"/>
                  <a:gd name="T30" fmla="*/ 0 w 159"/>
                  <a:gd name="T31" fmla="*/ 0 h 473"/>
                  <a:gd name="T32" fmla="*/ 0 w 159"/>
                  <a:gd name="T33" fmla="*/ 0 h 473"/>
                  <a:gd name="T34" fmla="*/ 0 w 159"/>
                  <a:gd name="T35" fmla="*/ 0 h 473"/>
                  <a:gd name="T36" fmla="*/ 0 w 159"/>
                  <a:gd name="T37" fmla="*/ 0 h 473"/>
                  <a:gd name="T38" fmla="*/ 0 w 159"/>
                  <a:gd name="T39" fmla="*/ 0 h 473"/>
                  <a:gd name="T40" fmla="*/ 0 w 159"/>
                  <a:gd name="T41" fmla="*/ 0 h 473"/>
                  <a:gd name="T42" fmla="*/ 0 w 159"/>
                  <a:gd name="T43" fmla="*/ 0 h 473"/>
                  <a:gd name="T44" fmla="*/ 0 w 159"/>
                  <a:gd name="T45" fmla="*/ 0 h 473"/>
                  <a:gd name="T46" fmla="*/ 0 w 159"/>
                  <a:gd name="T47" fmla="*/ 0 h 473"/>
                  <a:gd name="T48" fmla="*/ 0 w 159"/>
                  <a:gd name="T49" fmla="*/ 0 h 473"/>
                  <a:gd name="T50" fmla="*/ 0 w 159"/>
                  <a:gd name="T51" fmla="*/ 0 h 473"/>
                  <a:gd name="T52" fmla="*/ 0 w 159"/>
                  <a:gd name="T53" fmla="*/ 0 h 473"/>
                  <a:gd name="T54" fmla="*/ 0 w 159"/>
                  <a:gd name="T55" fmla="*/ 0 h 473"/>
                  <a:gd name="T56" fmla="*/ 0 w 159"/>
                  <a:gd name="T57" fmla="*/ 0 h 473"/>
                  <a:gd name="T58" fmla="*/ 0 w 159"/>
                  <a:gd name="T59" fmla="*/ 0 h 473"/>
                  <a:gd name="T60" fmla="*/ 0 w 159"/>
                  <a:gd name="T61" fmla="*/ 0 h 473"/>
                  <a:gd name="T62" fmla="*/ 0 w 159"/>
                  <a:gd name="T63" fmla="*/ 0 h 473"/>
                  <a:gd name="T64" fmla="*/ 0 w 159"/>
                  <a:gd name="T65" fmla="*/ 0 h 473"/>
                  <a:gd name="T66" fmla="*/ 0 w 159"/>
                  <a:gd name="T67" fmla="*/ 0 h 473"/>
                  <a:gd name="T68" fmla="*/ 0 w 159"/>
                  <a:gd name="T69" fmla="*/ 0 h 473"/>
                  <a:gd name="T70" fmla="*/ 0 w 159"/>
                  <a:gd name="T71" fmla="*/ 0 h 473"/>
                  <a:gd name="T72" fmla="*/ 0 w 159"/>
                  <a:gd name="T73" fmla="*/ 0 h 473"/>
                  <a:gd name="T74" fmla="*/ 0 w 159"/>
                  <a:gd name="T75" fmla="*/ 0 h 473"/>
                  <a:gd name="T76" fmla="*/ 0 w 159"/>
                  <a:gd name="T77" fmla="*/ 0 h 473"/>
                  <a:gd name="T78" fmla="*/ 0 w 159"/>
                  <a:gd name="T79" fmla="*/ 0 h 473"/>
                  <a:gd name="T80" fmla="*/ 0 w 159"/>
                  <a:gd name="T81" fmla="*/ 0 h 473"/>
                  <a:gd name="T82" fmla="*/ 0 w 159"/>
                  <a:gd name="T83" fmla="*/ 0 h 473"/>
                  <a:gd name="T84" fmla="*/ 0 w 159"/>
                  <a:gd name="T85" fmla="*/ 0 h 473"/>
                  <a:gd name="T86" fmla="*/ 0 w 159"/>
                  <a:gd name="T87" fmla="*/ 0 h 473"/>
                  <a:gd name="T88" fmla="*/ 0 w 159"/>
                  <a:gd name="T89" fmla="*/ 0 h 473"/>
                  <a:gd name="T90" fmla="*/ 0 w 159"/>
                  <a:gd name="T91" fmla="*/ 0 h 473"/>
                  <a:gd name="T92" fmla="*/ 0 w 159"/>
                  <a:gd name="T93" fmla="*/ 0 h 473"/>
                  <a:gd name="T94" fmla="*/ 0 w 159"/>
                  <a:gd name="T95" fmla="*/ 0 h 473"/>
                  <a:gd name="T96" fmla="*/ 0 w 159"/>
                  <a:gd name="T97" fmla="*/ 0 h 473"/>
                  <a:gd name="T98" fmla="*/ 0 w 159"/>
                  <a:gd name="T99" fmla="*/ 0 h 473"/>
                  <a:gd name="T100" fmla="*/ 0 w 159"/>
                  <a:gd name="T101" fmla="*/ 0 h 4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
                  <a:gd name="T154" fmla="*/ 0 h 473"/>
                  <a:gd name="T155" fmla="*/ 159 w 159"/>
                  <a:gd name="T156" fmla="*/ 473 h 4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 h="473">
                    <a:moveTo>
                      <a:pt x="153" y="67"/>
                    </a:moveTo>
                    <a:lnTo>
                      <a:pt x="139" y="91"/>
                    </a:lnTo>
                    <a:lnTo>
                      <a:pt x="124" y="119"/>
                    </a:lnTo>
                    <a:lnTo>
                      <a:pt x="108" y="150"/>
                    </a:lnTo>
                    <a:lnTo>
                      <a:pt x="92" y="181"/>
                    </a:lnTo>
                    <a:lnTo>
                      <a:pt x="77" y="214"/>
                    </a:lnTo>
                    <a:lnTo>
                      <a:pt x="63" y="246"/>
                    </a:lnTo>
                    <a:lnTo>
                      <a:pt x="52" y="276"/>
                    </a:lnTo>
                    <a:lnTo>
                      <a:pt x="44" y="304"/>
                    </a:lnTo>
                    <a:lnTo>
                      <a:pt x="38" y="337"/>
                    </a:lnTo>
                    <a:lnTo>
                      <a:pt x="29" y="379"/>
                    </a:lnTo>
                    <a:lnTo>
                      <a:pt x="18" y="420"/>
                    </a:lnTo>
                    <a:lnTo>
                      <a:pt x="8" y="455"/>
                    </a:lnTo>
                    <a:lnTo>
                      <a:pt x="5" y="466"/>
                    </a:lnTo>
                    <a:lnTo>
                      <a:pt x="2" y="472"/>
                    </a:lnTo>
                    <a:lnTo>
                      <a:pt x="1" y="473"/>
                    </a:lnTo>
                    <a:lnTo>
                      <a:pt x="0" y="472"/>
                    </a:lnTo>
                    <a:lnTo>
                      <a:pt x="0" y="471"/>
                    </a:lnTo>
                    <a:lnTo>
                      <a:pt x="0" y="466"/>
                    </a:lnTo>
                    <a:lnTo>
                      <a:pt x="6" y="427"/>
                    </a:lnTo>
                    <a:lnTo>
                      <a:pt x="21" y="349"/>
                    </a:lnTo>
                    <a:lnTo>
                      <a:pt x="28" y="300"/>
                    </a:lnTo>
                    <a:lnTo>
                      <a:pt x="36" y="256"/>
                    </a:lnTo>
                    <a:lnTo>
                      <a:pt x="41" y="218"/>
                    </a:lnTo>
                    <a:lnTo>
                      <a:pt x="46" y="183"/>
                    </a:lnTo>
                    <a:lnTo>
                      <a:pt x="48" y="151"/>
                    </a:lnTo>
                    <a:lnTo>
                      <a:pt x="51" y="124"/>
                    </a:lnTo>
                    <a:lnTo>
                      <a:pt x="52" y="100"/>
                    </a:lnTo>
                    <a:lnTo>
                      <a:pt x="53" y="79"/>
                    </a:lnTo>
                    <a:lnTo>
                      <a:pt x="52" y="47"/>
                    </a:lnTo>
                    <a:lnTo>
                      <a:pt x="49" y="25"/>
                    </a:lnTo>
                    <a:lnTo>
                      <a:pt x="47" y="10"/>
                    </a:lnTo>
                    <a:lnTo>
                      <a:pt x="44" y="3"/>
                    </a:lnTo>
                    <a:lnTo>
                      <a:pt x="46" y="2"/>
                    </a:lnTo>
                    <a:lnTo>
                      <a:pt x="49" y="0"/>
                    </a:lnTo>
                    <a:lnTo>
                      <a:pt x="56" y="0"/>
                    </a:lnTo>
                    <a:lnTo>
                      <a:pt x="64" y="0"/>
                    </a:lnTo>
                    <a:lnTo>
                      <a:pt x="86" y="3"/>
                    </a:lnTo>
                    <a:lnTo>
                      <a:pt x="111" y="9"/>
                    </a:lnTo>
                    <a:lnTo>
                      <a:pt x="122" y="13"/>
                    </a:lnTo>
                    <a:lnTo>
                      <a:pt x="133" y="18"/>
                    </a:lnTo>
                    <a:lnTo>
                      <a:pt x="143" y="24"/>
                    </a:lnTo>
                    <a:lnTo>
                      <a:pt x="151" y="30"/>
                    </a:lnTo>
                    <a:lnTo>
                      <a:pt x="153" y="34"/>
                    </a:lnTo>
                    <a:lnTo>
                      <a:pt x="156" y="38"/>
                    </a:lnTo>
                    <a:lnTo>
                      <a:pt x="158" y="43"/>
                    </a:lnTo>
                    <a:lnTo>
                      <a:pt x="158" y="47"/>
                    </a:lnTo>
                    <a:lnTo>
                      <a:pt x="159" y="52"/>
                    </a:lnTo>
                    <a:lnTo>
                      <a:pt x="158" y="57"/>
                    </a:lnTo>
                    <a:lnTo>
                      <a:pt x="157" y="62"/>
                    </a:lnTo>
                    <a:lnTo>
                      <a:pt x="153" y="67"/>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11" name="Freeform 154">
                <a:extLst>
                  <a:ext uri="{FF2B5EF4-FFF2-40B4-BE49-F238E27FC236}">
                    <a16:creationId xmlns:a16="http://schemas.microsoft.com/office/drawing/2014/main" xmlns="" id="{A80864DA-7AD9-5578-A4E5-6D7A7D1CF323}"/>
                  </a:ext>
                </a:extLst>
              </p:cNvPr>
              <p:cNvSpPr>
                <a:spLocks/>
              </p:cNvSpPr>
              <p:nvPr/>
            </p:nvSpPr>
            <p:spPr bwMode="auto">
              <a:xfrm>
                <a:off x="2867" y="607"/>
                <a:ext cx="329" cy="237"/>
              </a:xfrm>
              <a:custGeom>
                <a:avLst/>
                <a:gdLst>
                  <a:gd name="T0" fmla="*/ 0 w 1648"/>
                  <a:gd name="T1" fmla="*/ 0 h 1185"/>
                  <a:gd name="T2" fmla="*/ 0 w 1648"/>
                  <a:gd name="T3" fmla="*/ 0 h 1185"/>
                  <a:gd name="T4" fmla="*/ 0 w 1648"/>
                  <a:gd name="T5" fmla="*/ 0 h 1185"/>
                  <a:gd name="T6" fmla="*/ 0 w 1648"/>
                  <a:gd name="T7" fmla="*/ 0 h 1185"/>
                  <a:gd name="T8" fmla="*/ 0 w 1648"/>
                  <a:gd name="T9" fmla="*/ 0 h 1185"/>
                  <a:gd name="T10" fmla="*/ 0 w 1648"/>
                  <a:gd name="T11" fmla="*/ 0 h 1185"/>
                  <a:gd name="T12" fmla="*/ 0 w 1648"/>
                  <a:gd name="T13" fmla="*/ 0 h 1185"/>
                  <a:gd name="T14" fmla="*/ 0 w 1648"/>
                  <a:gd name="T15" fmla="*/ 0 h 1185"/>
                  <a:gd name="T16" fmla="*/ 0 w 1648"/>
                  <a:gd name="T17" fmla="*/ 0 h 1185"/>
                  <a:gd name="T18" fmla="*/ 0 w 1648"/>
                  <a:gd name="T19" fmla="*/ 0 h 1185"/>
                  <a:gd name="T20" fmla="*/ 0 w 1648"/>
                  <a:gd name="T21" fmla="*/ 0 h 1185"/>
                  <a:gd name="T22" fmla="*/ 0 w 1648"/>
                  <a:gd name="T23" fmla="*/ 0 h 1185"/>
                  <a:gd name="T24" fmla="*/ 0 w 1648"/>
                  <a:gd name="T25" fmla="*/ 0 h 1185"/>
                  <a:gd name="T26" fmla="*/ 0 w 1648"/>
                  <a:gd name="T27" fmla="*/ 0 h 1185"/>
                  <a:gd name="T28" fmla="*/ 0 w 1648"/>
                  <a:gd name="T29" fmla="*/ 0 h 1185"/>
                  <a:gd name="T30" fmla="*/ 0 w 1648"/>
                  <a:gd name="T31" fmla="*/ 0 h 1185"/>
                  <a:gd name="T32" fmla="*/ 0 w 1648"/>
                  <a:gd name="T33" fmla="*/ 0 h 1185"/>
                  <a:gd name="T34" fmla="*/ 0 w 1648"/>
                  <a:gd name="T35" fmla="*/ 0 h 1185"/>
                  <a:gd name="T36" fmla="*/ 0 w 1648"/>
                  <a:gd name="T37" fmla="*/ 0 h 1185"/>
                  <a:gd name="T38" fmla="*/ 0 w 1648"/>
                  <a:gd name="T39" fmla="*/ 0 h 1185"/>
                  <a:gd name="T40" fmla="*/ 0 w 1648"/>
                  <a:gd name="T41" fmla="*/ 0 h 1185"/>
                  <a:gd name="T42" fmla="*/ 0 w 1648"/>
                  <a:gd name="T43" fmla="*/ 0 h 1185"/>
                  <a:gd name="T44" fmla="*/ 0 w 1648"/>
                  <a:gd name="T45" fmla="*/ 0 h 1185"/>
                  <a:gd name="T46" fmla="*/ 0 w 1648"/>
                  <a:gd name="T47" fmla="*/ 0 h 1185"/>
                  <a:gd name="T48" fmla="*/ 0 w 1648"/>
                  <a:gd name="T49" fmla="*/ 0 h 1185"/>
                  <a:gd name="T50" fmla="*/ 0 w 1648"/>
                  <a:gd name="T51" fmla="*/ 0 h 1185"/>
                  <a:gd name="T52" fmla="*/ 0 w 1648"/>
                  <a:gd name="T53" fmla="*/ 0 h 1185"/>
                  <a:gd name="T54" fmla="*/ 0 w 1648"/>
                  <a:gd name="T55" fmla="*/ 0 h 1185"/>
                  <a:gd name="T56" fmla="*/ 0 w 1648"/>
                  <a:gd name="T57" fmla="*/ 0 h 1185"/>
                  <a:gd name="T58" fmla="*/ 0 w 1648"/>
                  <a:gd name="T59" fmla="*/ 0 h 1185"/>
                  <a:gd name="T60" fmla="*/ 0 w 1648"/>
                  <a:gd name="T61" fmla="*/ 0 h 1185"/>
                  <a:gd name="T62" fmla="*/ 0 w 1648"/>
                  <a:gd name="T63" fmla="*/ 0 h 1185"/>
                  <a:gd name="T64" fmla="*/ 0 w 1648"/>
                  <a:gd name="T65" fmla="*/ 0 h 1185"/>
                  <a:gd name="T66" fmla="*/ 0 w 1648"/>
                  <a:gd name="T67" fmla="*/ 0 h 1185"/>
                  <a:gd name="T68" fmla="*/ 0 w 1648"/>
                  <a:gd name="T69" fmla="*/ 0 h 1185"/>
                  <a:gd name="T70" fmla="*/ 0 w 1648"/>
                  <a:gd name="T71" fmla="*/ 0 h 1185"/>
                  <a:gd name="T72" fmla="*/ 0 w 1648"/>
                  <a:gd name="T73" fmla="*/ 0 h 1185"/>
                  <a:gd name="T74" fmla="*/ 0 w 1648"/>
                  <a:gd name="T75" fmla="*/ 0 h 1185"/>
                  <a:gd name="T76" fmla="*/ 0 w 1648"/>
                  <a:gd name="T77" fmla="*/ 0 h 1185"/>
                  <a:gd name="T78" fmla="*/ 0 w 1648"/>
                  <a:gd name="T79" fmla="*/ 0 h 1185"/>
                  <a:gd name="T80" fmla="*/ 0 w 1648"/>
                  <a:gd name="T81" fmla="*/ 0 h 1185"/>
                  <a:gd name="T82" fmla="*/ 0 w 1648"/>
                  <a:gd name="T83" fmla="*/ 0 h 1185"/>
                  <a:gd name="T84" fmla="*/ 0 w 1648"/>
                  <a:gd name="T85" fmla="*/ 0 h 1185"/>
                  <a:gd name="T86" fmla="*/ 0 w 1648"/>
                  <a:gd name="T87" fmla="*/ 0 h 1185"/>
                  <a:gd name="T88" fmla="*/ 0 w 1648"/>
                  <a:gd name="T89" fmla="*/ 0 h 1185"/>
                  <a:gd name="T90" fmla="*/ 0 w 1648"/>
                  <a:gd name="T91" fmla="*/ 0 h 1185"/>
                  <a:gd name="T92" fmla="*/ 0 w 1648"/>
                  <a:gd name="T93" fmla="*/ 0 h 1185"/>
                  <a:gd name="T94" fmla="*/ 0 w 1648"/>
                  <a:gd name="T95" fmla="*/ 0 h 1185"/>
                  <a:gd name="T96" fmla="*/ 0 w 1648"/>
                  <a:gd name="T97" fmla="*/ 0 h 1185"/>
                  <a:gd name="T98" fmla="*/ 0 w 1648"/>
                  <a:gd name="T99" fmla="*/ 0 h 1185"/>
                  <a:gd name="T100" fmla="*/ 0 w 1648"/>
                  <a:gd name="T101" fmla="*/ 0 h 1185"/>
                  <a:gd name="T102" fmla="*/ 0 w 1648"/>
                  <a:gd name="T103" fmla="*/ 0 h 1185"/>
                  <a:gd name="T104" fmla="*/ 0 w 1648"/>
                  <a:gd name="T105" fmla="*/ 0 h 1185"/>
                  <a:gd name="T106" fmla="*/ 0 w 1648"/>
                  <a:gd name="T107" fmla="*/ 0 h 1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8"/>
                  <a:gd name="T163" fmla="*/ 0 h 1185"/>
                  <a:gd name="T164" fmla="*/ 1648 w 1648"/>
                  <a:gd name="T165" fmla="*/ 1185 h 1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8" h="1185">
                    <a:moveTo>
                      <a:pt x="17" y="334"/>
                    </a:moveTo>
                    <a:lnTo>
                      <a:pt x="20" y="317"/>
                    </a:lnTo>
                    <a:lnTo>
                      <a:pt x="27" y="295"/>
                    </a:lnTo>
                    <a:lnTo>
                      <a:pt x="35" y="274"/>
                    </a:lnTo>
                    <a:lnTo>
                      <a:pt x="48" y="252"/>
                    </a:lnTo>
                    <a:lnTo>
                      <a:pt x="63" y="228"/>
                    </a:lnTo>
                    <a:lnTo>
                      <a:pt x="82" y="203"/>
                    </a:lnTo>
                    <a:lnTo>
                      <a:pt x="103" y="179"/>
                    </a:lnTo>
                    <a:lnTo>
                      <a:pt x="127" y="156"/>
                    </a:lnTo>
                    <a:lnTo>
                      <a:pt x="140" y="144"/>
                    </a:lnTo>
                    <a:lnTo>
                      <a:pt x="154" y="132"/>
                    </a:lnTo>
                    <a:lnTo>
                      <a:pt x="169" y="121"/>
                    </a:lnTo>
                    <a:lnTo>
                      <a:pt x="185" y="109"/>
                    </a:lnTo>
                    <a:lnTo>
                      <a:pt x="201" y="100"/>
                    </a:lnTo>
                    <a:lnTo>
                      <a:pt x="219" y="88"/>
                    </a:lnTo>
                    <a:lnTo>
                      <a:pt x="236" y="78"/>
                    </a:lnTo>
                    <a:lnTo>
                      <a:pt x="256" y="70"/>
                    </a:lnTo>
                    <a:lnTo>
                      <a:pt x="275" y="61"/>
                    </a:lnTo>
                    <a:lnTo>
                      <a:pt x="296" y="52"/>
                    </a:lnTo>
                    <a:lnTo>
                      <a:pt x="317" y="43"/>
                    </a:lnTo>
                    <a:lnTo>
                      <a:pt x="340" y="36"/>
                    </a:lnTo>
                    <a:lnTo>
                      <a:pt x="362" y="30"/>
                    </a:lnTo>
                    <a:lnTo>
                      <a:pt x="386" y="23"/>
                    </a:lnTo>
                    <a:lnTo>
                      <a:pt x="411" y="18"/>
                    </a:lnTo>
                    <a:lnTo>
                      <a:pt x="437" y="13"/>
                    </a:lnTo>
                    <a:lnTo>
                      <a:pt x="462" y="10"/>
                    </a:lnTo>
                    <a:lnTo>
                      <a:pt x="487" y="6"/>
                    </a:lnTo>
                    <a:lnTo>
                      <a:pt x="513" y="3"/>
                    </a:lnTo>
                    <a:lnTo>
                      <a:pt x="540" y="2"/>
                    </a:lnTo>
                    <a:lnTo>
                      <a:pt x="564" y="1"/>
                    </a:lnTo>
                    <a:lnTo>
                      <a:pt x="591" y="0"/>
                    </a:lnTo>
                    <a:lnTo>
                      <a:pt x="617" y="0"/>
                    </a:lnTo>
                    <a:lnTo>
                      <a:pt x="642" y="1"/>
                    </a:lnTo>
                    <a:lnTo>
                      <a:pt x="668" y="2"/>
                    </a:lnTo>
                    <a:lnTo>
                      <a:pt x="694" y="5"/>
                    </a:lnTo>
                    <a:lnTo>
                      <a:pt x="720" y="7"/>
                    </a:lnTo>
                    <a:lnTo>
                      <a:pt x="747" y="11"/>
                    </a:lnTo>
                    <a:lnTo>
                      <a:pt x="773" y="15"/>
                    </a:lnTo>
                    <a:lnTo>
                      <a:pt x="799" y="20"/>
                    </a:lnTo>
                    <a:lnTo>
                      <a:pt x="825" y="25"/>
                    </a:lnTo>
                    <a:lnTo>
                      <a:pt x="851" y="31"/>
                    </a:lnTo>
                    <a:lnTo>
                      <a:pt x="878" y="38"/>
                    </a:lnTo>
                    <a:lnTo>
                      <a:pt x="904" y="46"/>
                    </a:lnTo>
                    <a:lnTo>
                      <a:pt x="930" y="55"/>
                    </a:lnTo>
                    <a:lnTo>
                      <a:pt x="956" y="63"/>
                    </a:lnTo>
                    <a:lnTo>
                      <a:pt x="983" y="73"/>
                    </a:lnTo>
                    <a:lnTo>
                      <a:pt x="1010" y="85"/>
                    </a:lnTo>
                    <a:lnTo>
                      <a:pt x="1036" y="96"/>
                    </a:lnTo>
                    <a:lnTo>
                      <a:pt x="1062" y="107"/>
                    </a:lnTo>
                    <a:lnTo>
                      <a:pt x="1090" y="121"/>
                    </a:lnTo>
                    <a:lnTo>
                      <a:pt x="1116" y="133"/>
                    </a:lnTo>
                    <a:lnTo>
                      <a:pt x="1142" y="148"/>
                    </a:lnTo>
                    <a:lnTo>
                      <a:pt x="1170" y="163"/>
                    </a:lnTo>
                    <a:lnTo>
                      <a:pt x="1196" y="179"/>
                    </a:lnTo>
                    <a:lnTo>
                      <a:pt x="1223" y="196"/>
                    </a:lnTo>
                    <a:lnTo>
                      <a:pt x="1250" y="213"/>
                    </a:lnTo>
                    <a:lnTo>
                      <a:pt x="1277" y="231"/>
                    </a:lnTo>
                    <a:lnTo>
                      <a:pt x="1302" y="249"/>
                    </a:lnTo>
                    <a:lnTo>
                      <a:pt x="1327" y="269"/>
                    </a:lnTo>
                    <a:lnTo>
                      <a:pt x="1351" y="288"/>
                    </a:lnTo>
                    <a:lnTo>
                      <a:pt x="1373" y="308"/>
                    </a:lnTo>
                    <a:lnTo>
                      <a:pt x="1394" y="328"/>
                    </a:lnTo>
                    <a:lnTo>
                      <a:pt x="1414" y="349"/>
                    </a:lnTo>
                    <a:lnTo>
                      <a:pt x="1434" y="369"/>
                    </a:lnTo>
                    <a:lnTo>
                      <a:pt x="1452" y="390"/>
                    </a:lnTo>
                    <a:lnTo>
                      <a:pt x="1469" y="412"/>
                    </a:lnTo>
                    <a:lnTo>
                      <a:pt x="1485" y="432"/>
                    </a:lnTo>
                    <a:lnTo>
                      <a:pt x="1500" y="453"/>
                    </a:lnTo>
                    <a:lnTo>
                      <a:pt x="1515" y="474"/>
                    </a:lnTo>
                    <a:lnTo>
                      <a:pt x="1529" y="495"/>
                    </a:lnTo>
                    <a:lnTo>
                      <a:pt x="1542" y="515"/>
                    </a:lnTo>
                    <a:lnTo>
                      <a:pt x="1553" y="536"/>
                    </a:lnTo>
                    <a:lnTo>
                      <a:pt x="1564" y="556"/>
                    </a:lnTo>
                    <a:lnTo>
                      <a:pt x="1583" y="596"/>
                    </a:lnTo>
                    <a:lnTo>
                      <a:pt x="1600" y="635"/>
                    </a:lnTo>
                    <a:lnTo>
                      <a:pt x="1614" y="672"/>
                    </a:lnTo>
                    <a:lnTo>
                      <a:pt x="1625" y="707"/>
                    </a:lnTo>
                    <a:lnTo>
                      <a:pt x="1634" y="740"/>
                    </a:lnTo>
                    <a:lnTo>
                      <a:pt x="1640" y="770"/>
                    </a:lnTo>
                    <a:lnTo>
                      <a:pt x="1644" y="796"/>
                    </a:lnTo>
                    <a:lnTo>
                      <a:pt x="1648" y="820"/>
                    </a:lnTo>
                    <a:lnTo>
                      <a:pt x="1648" y="843"/>
                    </a:lnTo>
                    <a:lnTo>
                      <a:pt x="1648" y="866"/>
                    </a:lnTo>
                    <a:lnTo>
                      <a:pt x="1646" y="888"/>
                    </a:lnTo>
                    <a:lnTo>
                      <a:pt x="1644" y="910"/>
                    </a:lnTo>
                    <a:lnTo>
                      <a:pt x="1640" y="930"/>
                    </a:lnTo>
                    <a:lnTo>
                      <a:pt x="1635" y="949"/>
                    </a:lnTo>
                    <a:lnTo>
                      <a:pt x="1629" y="968"/>
                    </a:lnTo>
                    <a:lnTo>
                      <a:pt x="1623" y="986"/>
                    </a:lnTo>
                    <a:lnTo>
                      <a:pt x="1615" y="1002"/>
                    </a:lnTo>
                    <a:lnTo>
                      <a:pt x="1606" y="1018"/>
                    </a:lnTo>
                    <a:lnTo>
                      <a:pt x="1596" y="1033"/>
                    </a:lnTo>
                    <a:lnTo>
                      <a:pt x="1585" y="1047"/>
                    </a:lnTo>
                    <a:lnTo>
                      <a:pt x="1574" y="1061"/>
                    </a:lnTo>
                    <a:lnTo>
                      <a:pt x="1562" y="1073"/>
                    </a:lnTo>
                    <a:lnTo>
                      <a:pt x="1549" y="1086"/>
                    </a:lnTo>
                    <a:lnTo>
                      <a:pt x="1535" y="1097"/>
                    </a:lnTo>
                    <a:lnTo>
                      <a:pt x="1520" y="1107"/>
                    </a:lnTo>
                    <a:lnTo>
                      <a:pt x="1504" y="1117"/>
                    </a:lnTo>
                    <a:lnTo>
                      <a:pt x="1488" y="1125"/>
                    </a:lnTo>
                    <a:lnTo>
                      <a:pt x="1472" y="1134"/>
                    </a:lnTo>
                    <a:lnTo>
                      <a:pt x="1454" y="1142"/>
                    </a:lnTo>
                    <a:lnTo>
                      <a:pt x="1435" y="1148"/>
                    </a:lnTo>
                    <a:lnTo>
                      <a:pt x="1417" y="1154"/>
                    </a:lnTo>
                    <a:lnTo>
                      <a:pt x="1397" y="1160"/>
                    </a:lnTo>
                    <a:lnTo>
                      <a:pt x="1377" y="1165"/>
                    </a:lnTo>
                    <a:lnTo>
                      <a:pt x="1357" y="1170"/>
                    </a:lnTo>
                    <a:lnTo>
                      <a:pt x="1336" y="1174"/>
                    </a:lnTo>
                    <a:lnTo>
                      <a:pt x="1313" y="1177"/>
                    </a:lnTo>
                    <a:lnTo>
                      <a:pt x="1268" y="1182"/>
                    </a:lnTo>
                    <a:lnTo>
                      <a:pt x="1222" y="1185"/>
                    </a:lnTo>
                    <a:lnTo>
                      <a:pt x="1176" y="1185"/>
                    </a:lnTo>
                    <a:lnTo>
                      <a:pt x="1130" y="1184"/>
                    </a:lnTo>
                    <a:lnTo>
                      <a:pt x="1086" y="1182"/>
                    </a:lnTo>
                    <a:lnTo>
                      <a:pt x="1044" y="1179"/>
                    </a:lnTo>
                    <a:lnTo>
                      <a:pt x="1002" y="1175"/>
                    </a:lnTo>
                    <a:lnTo>
                      <a:pt x="963" y="1169"/>
                    </a:lnTo>
                    <a:lnTo>
                      <a:pt x="923" y="1164"/>
                    </a:lnTo>
                    <a:lnTo>
                      <a:pt x="885" y="1157"/>
                    </a:lnTo>
                    <a:lnTo>
                      <a:pt x="849" y="1149"/>
                    </a:lnTo>
                    <a:lnTo>
                      <a:pt x="815" y="1142"/>
                    </a:lnTo>
                    <a:lnTo>
                      <a:pt x="782" y="1133"/>
                    </a:lnTo>
                    <a:lnTo>
                      <a:pt x="749" y="1123"/>
                    </a:lnTo>
                    <a:lnTo>
                      <a:pt x="718" y="1113"/>
                    </a:lnTo>
                    <a:lnTo>
                      <a:pt x="689" y="1103"/>
                    </a:lnTo>
                    <a:lnTo>
                      <a:pt x="661" y="1092"/>
                    </a:lnTo>
                    <a:lnTo>
                      <a:pt x="634" y="1081"/>
                    </a:lnTo>
                    <a:lnTo>
                      <a:pt x="606" y="1068"/>
                    </a:lnTo>
                    <a:lnTo>
                      <a:pt x="574" y="1052"/>
                    </a:lnTo>
                    <a:lnTo>
                      <a:pt x="538" y="1033"/>
                    </a:lnTo>
                    <a:lnTo>
                      <a:pt x="501" y="1013"/>
                    </a:lnTo>
                    <a:lnTo>
                      <a:pt x="460" y="989"/>
                    </a:lnTo>
                    <a:lnTo>
                      <a:pt x="419" y="964"/>
                    </a:lnTo>
                    <a:lnTo>
                      <a:pt x="376" y="938"/>
                    </a:lnTo>
                    <a:lnTo>
                      <a:pt x="332" y="910"/>
                    </a:lnTo>
                    <a:lnTo>
                      <a:pt x="291" y="878"/>
                    </a:lnTo>
                    <a:lnTo>
                      <a:pt x="250" y="847"/>
                    </a:lnTo>
                    <a:lnTo>
                      <a:pt x="230" y="830"/>
                    </a:lnTo>
                    <a:lnTo>
                      <a:pt x="210" y="813"/>
                    </a:lnTo>
                    <a:lnTo>
                      <a:pt x="191" y="796"/>
                    </a:lnTo>
                    <a:lnTo>
                      <a:pt x="173" y="778"/>
                    </a:lnTo>
                    <a:lnTo>
                      <a:pt x="155" y="760"/>
                    </a:lnTo>
                    <a:lnTo>
                      <a:pt x="139" y="742"/>
                    </a:lnTo>
                    <a:lnTo>
                      <a:pt x="123" y="724"/>
                    </a:lnTo>
                    <a:lnTo>
                      <a:pt x="109" y="705"/>
                    </a:lnTo>
                    <a:lnTo>
                      <a:pt x="95" y="685"/>
                    </a:lnTo>
                    <a:lnTo>
                      <a:pt x="83" y="666"/>
                    </a:lnTo>
                    <a:lnTo>
                      <a:pt x="72" y="646"/>
                    </a:lnTo>
                    <a:lnTo>
                      <a:pt x="62" y="626"/>
                    </a:lnTo>
                    <a:lnTo>
                      <a:pt x="44" y="589"/>
                    </a:lnTo>
                    <a:lnTo>
                      <a:pt x="29" y="554"/>
                    </a:lnTo>
                    <a:lnTo>
                      <a:pt x="18" y="523"/>
                    </a:lnTo>
                    <a:lnTo>
                      <a:pt x="10" y="493"/>
                    </a:lnTo>
                    <a:lnTo>
                      <a:pt x="5" y="466"/>
                    </a:lnTo>
                    <a:lnTo>
                      <a:pt x="2" y="443"/>
                    </a:lnTo>
                    <a:lnTo>
                      <a:pt x="0" y="422"/>
                    </a:lnTo>
                    <a:lnTo>
                      <a:pt x="0" y="403"/>
                    </a:lnTo>
                    <a:lnTo>
                      <a:pt x="2" y="387"/>
                    </a:lnTo>
                    <a:lnTo>
                      <a:pt x="3" y="373"/>
                    </a:lnTo>
                    <a:lnTo>
                      <a:pt x="7" y="360"/>
                    </a:lnTo>
                    <a:lnTo>
                      <a:pt x="9" y="352"/>
                    </a:lnTo>
                    <a:lnTo>
                      <a:pt x="14" y="339"/>
                    </a:lnTo>
                    <a:lnTo>
                      <a:pt x="17" y="334"/>
                    </a:lnTo>
                    <a:close/>
                  </a:path>
                </a:pathLst>
              </a:custGeom>
              <a:solidFill>
                <a:srgbClr val="A98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12" name="Freeform 155">
                <a:extLst>
                  <a:ext uri="{FF2B5EF4-FFF2-40B4-BE49-F238E27FC236}">
                    <a16:creationId xmlns:a16="http://schemas.microsoft.com/office/drawing/2014/main" xmlns="" id="{23BA1A2E-3B9F-D2E7-8703-8FD6CD130245}"/>
                  </a:ext>
                </a:extLst>
              </p:cNvPr>
              <p:cNvSpPr>
                <a:spLocks/>
              </p:cNvSpPr>
              <p:nvPr/>
            </p:nvSpPr>
            <p:spPr bwMode="auto">
              <a:xfrm>
                <a:off x="2867" y="607"/>
                <a:ext cx="329" cy="237"/>
              </a:xfrm>
              <a:custGeom>
                <a:avLst/>
                <a:gdLst>
                  <a:gd name="T0" fmla="*/ 0 w 1648"/>
                  <a:gd name="T1" fmla="*/ 0 h 1185"/>
                  <a:gd name="T2" fmla="*/ 0 w 1648"/>
                  <a:gd name="T3" fmla="*/ 0 h 1185"/>
                  <a:gd name="T4" fmla="*/ 0 w 1648"/>
                  <a:gd name="T5" fmla="*/ 0 h 1185"/>
                  <a:gd name="T6" fmla="*/ 0 w 1648"/>
                  <a:gd name="T7" fmla="*/ 0 h 1185"/>
                  <a:gd name="T8" fmla="*/ 0 w 1648"/>
                  <a:gd name="T9" fmla="*/ 0 h 1185"/>
                  <a:gd name="T10" fmla="*/ 0 w 1648"/>
                  <a:gd name="T11" fmla="*/ 0 h 1185"/>
                  <a:gd name="T12" fmla="*/ 0 w 1648"/>
                  <a:gd name="T13" fmla="*/ 0 h 1185"/>
                  <a:gd name="T14" fmla="*/ 0 w 1648"/>
                  <a:gd name="T15" fmla="*/ 0 h 1185"/>
                  <a:gd name="T16" fmla="*/ 0 w 1648"/>
                  <a:gd name="T17" fmla="*/ 0 h 1185"/>
                  <a:gd name="T18" fmla="*/ 0 w 1648"/>
                  <a:gd name="T19" fmla="*/ 0 h 1185"/>
                  <a:gd name="T20" fmla="*/ 0 w 1648"/>
                  <a:gd name="T21" fmla="*/ 0 h 1185"/>
                  <a:gd name="T22" fmla="*/ 0 w 1648"/>
                  <a:gd name="T23" fmla="*/ 0 h 1185"/>
                  <a:gd name="T24" fmla="*/ 0 w 1648"/>
                  <a:gd name="T25" fmla="*/ 0 h 1185"/>
                  <a:gd name="T26" fmla="*/ 0 w 1648"/>
                  <a:gd name="T27" fmla="*/ 0 h 1185"/>
                  <a:gd name="T28" fmla="*/ 0 w 1648"/>
                  <a:gd name="T29" fmla="*/ 0 h 1185"/>
                  <a:gd name="T30" fmla="*/ 0 w 1648"/>
                  <a:gd name="T31" fmla="*/ 0 h 1185"/>
                  <a:gd name="T32" fmla="*/ 0 w 1648"/>
                  <a:gd name="T33" fmla="*/ 0 h 1185"/>
                  <a:gd name="T34" fmla="*/ 0 w 1648"/>
                  <a:gd name="T35" fmla="*/ 0 h 1185"/>
                  <a:gd name="T36" fmla="*/ 0 w 1648"/>
                  <a:gd name="T37" fmla="*/ 0 h 1185"/>
                  <a:gd name="T38" fmla="*/ 0 w 1648"/>
                  <a:gd name="T39" fmla="*/ 0 h 1185"/>
                  <a:gd name="T40" fmla="*/ 0 w 1648"/>
                  <a:gd name="T41" fmla="*/ 0 h 1185"/>
                  <a:gd name="T42" fmla="*/ 0 w 1648"/>
                  <a:gd name="T43" fmla="*/ 0 h 1185"/>
                  <a:gd name="T44" fmla="*/ 0 w 1648"/>
                  <a:gd name="T45" fmla="*/ 0 h 1185"/>
                  <a:gd name="T46" fmla="*/ 0 w 1648"/>
                  <a:gd name="T47" fmla="*/ 0 h 1185"/>
                  <a:gd name="T48" fmla="*/ 0 w 1648"/>
                  <a:gd name="T49" fmla="*/ 0 h 1185"/>
                  <a:gd name="T50" fmla="*/ 0 w 1648"/>
                  <a:gd name="T51" fmla="*/ 0 h 1185"/>
                  <a:gd name="T52" fmla="*/ 0 w 1648"/>
                  <a:gd name="T53" fmla="*/ 0 h 1185"/>
                  <a:gd name="T54" fmla="*/ 0 w 1648"/>
                  <a:gd name="T55" fmla="*/ 0 h 1185"/>
                  <a:gd name="T56" fmla="*/ 0 w 1648"/>
                  <a:gd name="T57" fmla="*/ 0 h 1185"/>
                  <a:gd name="T58" fmla="*/ 0 w 1648"/>
                  <a:gd name="T59" fmla="*/ 0 h 1185"/>
                  <a:gd name="T60" fmla="*/ 0 w 1648"/>
                  <a:gd name="T61" fmla="*/ 0 h 1185"/>
                  <a:gd name="T62" fmla="*/ 0 w 1648"/>
                  <a:gd name="T63" fmla="*/ 0 h 1185"/>
                  <a:gd name="T64" fmla="*/ 0 w 1648"/>
                  <a:gd name="T65" fmla="*/ 0 h 1185"/>
                  <a:gd name="T66" fmla="*/ 0 w 1648"/>
                  <a:gd name="T67" fmla="*/ 0 h 1185"/>
                  <a:gd name="T68" fmla="*/ 0 w 1648"/>
                  <a:gd name="T69" fmla="*/ 0 h 1185"/>
                  <a:gd name="T70" fmla="*/ 0 w 1648"/>
                  <a:gd name="T71" fmla="*/ 0 h 1185"/>
                  <a:gd name="T72" fmla="*/ 0 w 1648"/>
                  <a:gd name="T73" fmla="*/ 0 h 1185"/>
                  <a:gd name="T74" fmla="*/ 0 w 1648"/>
                  <a:gd name="T75" fmla="*/ 0 h 1185"/>
                  <a:gd name="T76" fmla="*/ 0 w 1648"/>
                  <a:gd name="T77" fmla="*/ 0 h 1185"/>
                  <a:gd name="T78" fmla="*/ 0 w 1648"/>
                  <a:gd name="T79" fmla="*/ 0 h 1185"/>
                  <a:gd name="T80" fmla="*/ 0 w 1648"/>
                  <a:gd name="T81" fmla="*/ 0 h 1185"/>
                  <a:gd name="T82" fmla="*/ 0 w 1648"/>
                  <a:gd name="T83" fmla="*/ 0 h 1185"/>
                  <a:gd name="T84" fmla="*/ 0 w 1648"/>
                  <a:gd name="T85" fmla="*/ 0 h 1185"/>
                  <a:gd name="T86" fmla="*/ 0 w 1648"/>
                  <a:gd name="T87" fmla="*/ 0 h 1185"/>
                  <a:gd name="T88" fmla="*/ 0 w 1648"/>
                  <a:gd name="T89" fmla="*/ 0 h 1185"/>
                  <a:gd name="T90" fmla="*/ 0 w 1648"/>
                  <a:gd name="T91" fmla="*/ 0 h 1185"/>
                  <a:gd name="T92" fmla="*/ 0 w 1648"/>
                  <a:gd name="T93" fmla="*/ 0 h 1185"/>
                  <a:gd name="T94" fmla="*/ 0 w 1648"/>
                  <a:gd name="T95" fmla="*/ 0 h 1185"/>
                  <a:gd name="T96" fmla="*/ 0 w 1648"/>
                  <a:gd name="T97" fmla="*/ 0 h 1185"/>
                  <a:gd name="T98" fmla="*/ 0 w 1648"/>
                  <a:gd name="T99" fmla="*/ 0 h 1185"/>
                  <a:gd name="T100" fmla="*/ 0 w 1648"/>
                  <a:gd name="T101" fmla="*/ 0 h 1185"/>
                  <a:gd name="T102" fmla="*/ 0 w 1648"/>
                  <a:gd name="T103" fmla="*/ 0 h 1185"/>
                  <a:gd name="T104" fmla="*/ 0 w 1648"/>
                  <a:gd name="T105" fmla="*/ 0 h 1185"/>
                  <a:gd name="T106" fmla="*/ 0 w 1648"/>
                  <a:gd name="T107" fmla="*/ 0 h 1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8"/>
                  <a:gd name="T163" fmla="*/ 0 h 1185"/>
                  <a:gd name="T164" fmla="*/ 1648 w 1648"/>
                  <a:gd name="T165" fmla="*/ 1185 h 1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8" h="1185">
                    <a:moveTo>
                      <a:pt x="17" y="334"/>
                    </a:moveTo>
                    <a:lnTo>
                      <a:pt x="20" y="317"/>
                    </a:lnTo>
                    <a:lnTo>
                      <a:pt x="27" y="295"/>
                    </a:lnTo>
                    <a:lnTo>
                      <a:pt x="35" y="274"/>
                    </a:lnTo>
                    <a:lnTo>
                      <a:pt x="48" y="252"/>
                    </a:lnTo>
                    <a:lnTo>
                      <a:pt x="63" y="228"/>
                    </a:lnTo>
                    <a:lnTo>
                      <a:pt x="82" y="203"/>
                    </a:lnTo>
                    <a:lnTo>
                      <a:pt x="103" y="179"/>
                    </a:lnTo>
                    <a:lnTo>
                      <a:pt x="127" y="156"/>
                    </a:lnTo>
                    <a:lnTo>
                      <a:pt x="140" y="144"/>
                    </a:lnTo>
                    <a:lnTo>
                      <a:pt x="154" y="132"/>
                    </a:lnTo>
                    <a:lnTo>
                      <a:pt x="169" y="121"/>
                    </a:lnTo>
                    <a:lnTo>
                      <a:pt x="185" y="109"/>
                    </a:lnTo>
                    <a:lnTo>
                      <a:pt x="201" y="100"/>
                    </a:lnTo>
                    <a:lnTo>
                      <a:pt x="219" y="88"/>
                    </a:lnTo>
                    <a:lnTo>
                      <a:pt x="236" y="78"/>
                    </a:lnTo>
                    <a:lnTo>
                      <a:pt x="256" y="70"/>
                    </a:lnTo>
                    <a:lnTo>
                      <a:pt x="275" y="61"/>
                    </a:lnTo>
                    <a:lnTo>
                      <a:pt x="296" y="52"/>
                    </a:lnTo>
                    <a:lnTo>
                      <a:pt x="317" y="43"/>
                    </a:lnTo>
                    <a:lnTo>
                      <a:pt x="340" y="36"/>
                    </a:lnTo>
                    <a:lnTo>
                      <a:pt x="362" y="30"/>
                    </a:lnTo>
                    <a:lnTo>
                      <a:pt x="386" y="23"/>
                    </a:lnTo>
                    <a:lnTo>
                      <a:pt x="411" y="18"/>
                    </a:lnTo>
                    <a:lnTo>
                      <a:pt x="437" y="13"/>
                    </a:lnTo>
                    <a:lnTo>
                      <a:pt x="462" y="10"/>
                    </a:lnTo>
                    <a:lnTo>
                      <a:pt x="487" y="6"/>
                    </a:lnTo>
                    <a:lnTo>
                      <a:pt x="513" y="3"/>
                    </a:lnTo>
                    <a:lnTo>
                      <a:pt x="540" y="2"/>
                    </a:lnTo>
                    <a:lnTo>
                      <a:pt x="564" y="1"/>
                    </a:lnTo>
                    <a:lnTo>
                      <a:pt x="591" y="0"/>
                    </a:lnTo>
                    <a:lnTo>
                      <a:pt x="617" y="0"/>
                    </a:lnTo>
                    <a:lnTo>
                      <a:pt x="642" y="1"/>
                    </a:lnTo>
                    <a:lnTo>
                      <a:pt x="668" y="2"/>
                    </a:lnTo>
                    <a:lnTo>
                      <a:pt x="694" y="5"/>
                    </a:lnTo>
                    <a:lnTo>
                      <a:pt x="720" y="7"/>
                    </a:lnTo>
                    <a:lnTo>
                      <a:pt x="747" y="11"/>
                    </a:lnTo>
                    <a:lnTo>
                      <a:pt x="773" y="15"/>
                    </a:lnTo>
                    <a:lnTo>
                      <a:pt x="799" y="20"/>
                    </a:lnTo>
                    <a:lnTo>
                      <a:pt x="825" y="25"/>
                    </a:lnTo>
                    <a:lnTo>
                      <a:pt x="851" y="31"/>
                    </a:lnTo>
                    <a:lnTo>
                      <a:pt x="878" y="38"/>
                    </a:lnTo>
                    <a:lnTo>
                      <a:pt x="904" y="46"/>
                    </a:lnTo>
                    <a:lnTo>
                      <a:pt x="930" y="55"/>
                    </a:lnTo>
                    <a:lnTo>
                      <a:pt x="956" y="63"/>
                    </a:lnTo>
                    <a:lnTo>
                      <a:pt x="983" y="73"/>
                    </a:lnTo>
                    <a:lnTo>
                      <a:pt x="1010" y="85"/>
                    </a:lnTo>
                    <a:lnTo>
                      <a:pt x="1036" y="96"/>
                    </a:lnTo>
                    <a:lnTo>
                      <a:pt x="1062" y="107"/>
                    </a:lnTo>
                    <a:lnTo>
                      <a:pt x="1090" y="121"/>
                    </a:lnTo>
                    <a:lnTo>
                      <a:pt x="1116" y="133"/>
                    </a:lnTo>
                    <a:lnTo>
                      <a:pt x="1142" y="148"/>
                    </a:lnTo>
                    <a:lnTo>
                      <a:pt x="1170" y="163"/>
                    </a:lnTo>
                    <a:lnTo>
                      <a:pt x="1196" y="179"/>
                    </a:lnTo>
                    <a:lnTo>
                      <a:pt x="1223" y="196"/>
                    </a:lnTo>
                    <a:lnTo>
                      <a:pt x="1250" y="213"/>
                    </a:lnTo>
                    <a:lnTo>
                      <a:pt x="1277" y="231"/>
                    </a:lnTo>
                    <a:lnTo>
                      <a:pt x="1302" y="249"/>
                    </a:lnTo>
                    <a:lnTo>
                      <a:pt x="1327" y="269"/>
                    </a:lnTo>
                    <a:lnTo>
                      <a:pt x="1351" y="288"/>
                    </a:lnTo>
                    <a:lnTo>
                      <a:pt x="1373" y="308"/>
                    </a:lnTo>
                    <a:lnTo>
                      <a:pt x="1394" y="328"/>
                    </a:lnTo>
                    <a:lnTo>
                      <a:pt x="1414" y="349"/>
                    </a:lnTo>
                    <a:lnTo>
                      <a:pt x="1434" y="369"/>
                    </a:lnTo>
                    <a:lnTo>
                      <a:pt x="1452" y="390"/>
                    </a:lnTo>
                    <a:lnTo>
                      <a:pt x="1469" y="412"/>
                    </a:lnTo>
                    <a:lnTo>
                      <a:pt x="1485" y="432"/>
                    </a:lnTo>
                    <a:lnTo>
                      <a:pt x="1500" y="453"/>
                    </a:lnTo>
                    <a:lnTo>
                      <a:pt x="1515" y="474"/>
                    </a:lnTo>
                    <a:lnTo>
                      <a:pt x="1529" y="495"/>
                    </a:lnTo>
                    <a:lnTo>
                      <a:pt x="1542" y="515"/>
                    </a:lnTo>
                    <a:lnTo>
                      <a:pt x="1553" y="536"/>
                    </a:lnTo>
                    <a:lnTo>
                      <a:pt x="1564" y="556"/>
                    </a:lnTo>
                    <a:lnTo>
                      <a:pt x="1583" y="596"/>
                    </a:lnTo>
                    <a:lnTo>
                      <a:pt x="1600" y="635"/>
                    </a:lnTo>
                    <a:lnTo>
                      <a:pt x="1614" y="672"/>
                    </a:lnTo>
                    <a:lnTo>
                      <a:pt x="1625" y="707"/>
                    </a:lnTo>
                    <a:lnTo>
                      <a:pt x="1634" y="740"/>
                    </a:lnTo>
                    <a:lnTo>
                      <a:pt x="1640" y="770"/>
                    </a:lnTo>
                    <a:lnTo>
                      <a:pt x="1644" y="796"/>
                    </a:lnTo>
                    <a:lnTo>
                      <a:pt x="1648" y="820"/>
                    </a:lnTo>
                    <a:lnTo>
                      <a:pt x="1648" y="843"/>
                    </a:lnTo>
                    <a:lnTo>
                      <a:pt x="1648" y="866"/>
                    </a:lnTo>
                    <a:lnTo>
                      <a:pt x="1646" y="888"/>
                    </a:lnTo>
                    <a:lnTo>
                      <a:pt x="1644" y="910"/>
                    </a:lnTo>
                    <a:lnTo>
                      <a:pt x="1640" y="930"/>
                    </a:lnTo>
                    <a:lnTo>
                      <a:pt x="1635" y="949"/>
                    </a:lnTo>
                    <a:lnTo>
                      <a:pt x="1629" y="968"/>
                    </a:lnTo>
                    <a:lnTo>
                      <a:pt x="1623" y="986"/>
                    </a:lnTo>
                    <a:lnTo>
                      <a:pt x="1615" y="1002"/>
                    </a:lnTo>
                    <a:lnTo>
                      <a:pt x="1606" y="1018"/>
                    </a:lnTo>
                    <a:lnTo>
                      <a:pt x="1596" y="1033"/>
                    </a:lnTo>
                    <a:lnTo>
                      <a:pt x="1585" y="1047"/>
                    </a:lnTo>
                    <a:lnTo>
                      <a:pt x="1574" y="1061"/>
                    </a:lnTo>
                    <a:lnTo>
                      <a:pt x="1562" y="1073"/>
                    </a:lnTo>
                    <a:lnTo>
                      <a:pt x="1549" y="1086"/>
                    </a:lnTo>
                    <a:lnTo>
                      <a:pt x="1535" y="1097"/>
                    </a:lnTo>
                    <a:lnTo>
                      <a:pt x="1520" y="1107"/>
                    </a:lnTo>
                    <a:lnTo>
                      <a:pt x="1504" y="1117"/>
                    </a:lnTo>
                    <a:lnTo>
                      <a:pt x="1488" y="1125"/>
                    </a:lnTo>
                    <a:lnTo>
                      <a:pt x="1472" y="1134"/>
                    </a:lnTo>
                    <a:lnTo>
                      <a:pt x="1454" y="1142"/>
                    </a:lnTo>
                    <a:lnTo>
                      <a:pt x="1435" y="1148"/>
                    </a:lnTo>
                    <a:lnTo>
                      <a:pt x="1417" y="1154"/>
                    </a:lnTo>
                    <a:lnTo>
                      <a:pt x="1397" y="1160"/>
                    </a:lnTo>
                    <a:lnTo>
                      <a:pt x="1377" y="1165"/>
                    </a:lnTo>
                    <a:lnTo>
                      <a:pt x="1357" y="1170"/>
                    </a:lnTo>
                    <a:lnTo>
                      <a:pt x="1336" y="1174"/>
                    </a:lnTo>
                    <a:lnTo>
                      <a:pt x="1313" y="1177"/>
                    </a:lnTo>
                    <a:lnTo>
                      <a:pt x="1268" y="1182"/>
                    </a:lnTo>
                    <a:lnTo>
                      <a:pt x="1222" y="1185"/>
                    </a:lnTo>
                    <a:lnTo>
                      <a:pt x="1176" y="1185"/>
                    </a:lnTo>
                    <a:lnTo>
                      <a:pt x="1130" y="1184"/>
                    </a:lnTo>
                    <a:lnTo>
                      <a:pt x="1086" y="1182"/>
                    </a:lnTo>
                    <a:lnTo>
                      <a:pt x="1044" y="1179"/>
                    </a:lnTo>
                    <a:lnTo>
                      <a:pt x="1002" y="1175"/>
                    </a:lnTo>
                    <a:lnTo>
                      <a:pt x="963" y="1169"/>
                    </a:lnTo>
                    <a:lnTo>
                      <a:pt x="923" y="1164"/>
                    </a:lnTo>
                    <a:lnTo>
                      <a:pt x="885" y="1157"/>
                    </a:lnTo>
                    <a:lnTo>
                      <a:pt x="849" y="1149"/>
                    </a:lnTo>
                    <a:lnTo>
                      <a:pt x="815" y="1142"/>
                    </a:lnTo>
                    <a:lnTo>
                      <a:pt x="782" y="1133"/>
                    </a:lnTo>
                    <a:lnTo>
                      <a:pt x="749" y="1123"/>
                    </a:lnTo>
                    <a:lnTo>
                      <a:pt x="718" y="1113"/>
                    </a:lnTo>
                    <a:lnTo>
                      <a:pt x="689" y="1103"/>
                    </a:lnTo>
                    <a:lnTo>
                      <a:pt x="661" y="1092"/>
                    </a:lnTo>
                    <a:lnTo>
                      <a:pt x="634" y="1081"/>
                    </a:lnTo>
                    <a:lnTo>
                      <a:pt x="606" y="1068"/>
                    </a:lnTo>
                    <a:lnTo>
                      <a:pt x="574" y="1052"/>
                    </a:lnTo>
                    <a:lnTo>
                      <a:pt x="538" y="1033"/>
                    </a:lnTo>
                    <a:lnTo>
                      <a:pt x="501" y="1013"/>
                    </a:lnTo>
                    <a:lnTo>
                      <a:pt x="460" y="989"/>
                    </a:lnTo>
                    <a:lnTo>
                      <a:pt x="419" y="964"/>
                    </a:lnTo>
                    <a:lnTo>
                      <a:pt x="376" y="938"/>
                    </a:lnTo>
                    <a:lnTo>
                      <a:pt x="332" y="910"/>
                    </a:lnTo>
                    <a:lnTo>
                      <a:pt x="291" y="878"/>
                    </a:lnTo>
                    <a:lnTo>
                      <a:pt x="250" y="847"/>
                    </a:lnTo>
                    <a:lnTo>
                      <a:pt x="230" y="830"/>
                    </a:lnTo>
                    <a:lnTo>
                      <a:pt x="210" y="813"/>
                    </a:lnTo>
                    <a:lnTo>
                      <a:pt x="191" y="796"/>
                    </a:lnTo>
                    <a:lnTo>
                      <a:pt x="173" y="778"/>
                    </a:lnTo>
                    <a:lnTo>
                      <a:pt x="155" y="760"/>
                    </a:lnTo>
                    <a:lnTo>
                      <a:pt x="139" y="742"/>
                    </a:lnTo>
                    <a:lnTo>
                      <a:pt x="123" y="724"/>
                    </a:lnTo>
                    <a:lnTo>
                      <a:pt x="109" y="705"/>
                    </a:lnTo>
                    <a:lnTo>
                      <a:pt x="95" y="685"/>
                    </a:lnTo>
                    <a:lnTo>
                      <a:pt x="83" y="666"/>
                    </a:lnTo>
                    <a:lnTo>
                      <a:pt x="72" y="646"/>
                    </a:lnTo>
                    <a:lnTo>
                      <a:pt x="62" y="626"/>
                    </a:lnTo>
                    <a:lnTo>
                      <a:pt x="44" y="589"/>
                    </a:lnTo>
                    <a:lnTo>
                      <a:pt x="29" y="554"/>
                    </a:lnTo>
                    <a:lnTo>
                      <a:pt x="18" y="523"/>
                    </a:lnTo>
                    <a:lnTo>
                      <a:pt x="10" y="493"/>
                    </a:lnTo>
                    <a:lnTo>
                      <a:pt x="5" y="466"/>
                    </a:lnTo>
                    <a:lnTo>
                      <a:pt x="2" y="443"/>
                    </a:lnTo>
                    <a:lnTo>
                      <a:pt x="0" y="422"/>
                    </a:lnTo>
                    <a:lnTo>
                      <a:pt x="0" y="403"/>
                    </a:lnTo>
                    <a:lnTo>
                      <a:pt x="2" y="387"/>
                    </a:lnTo>
                    <a:lnTo>
                      <a:pt x="3" y="373"/>
                    </a:lnTo>
                    <a:lnTo>
                      <a:pt x="7" y="360"/>
                    </a:lnTo>
                    <a:lnTo>
                      <a:pt x="9" y="352"/>
                    </a:lnTo>
                    <a:lnTo>
                      <a:pt x="14" y="339"/>
                    </a:lnTo>
                    <a:lnTo>
                      <a:pt x="17" y="334"/>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13" name="Freeform 156">
                <a:extLst>
                  <a:ext uri="{FF2B5EF4-FFF2-40B4-BE49-F238E27FC236}">
                    <a16:creationId xmlns:a16="http://schemas.microsoft.com/office/drawing/2014/main" xmlns="" id="{64E6CCF7-C839-B14F-85E8-958F9B067E53}"/>
                  </a:ext>
                </a:extLst>
              </p:cNvPr>
              <p:cNvSpPr>
                <a:spLocks/>
              </p:cNvSpPr>
              <p:nvPr/>
            </p:nvSpPr>
            <p:spPr bwMode="auto">
              <a:xfrm>
                <a:off x="2874" y="615"/>
                <a:ext cx="316" cy="221"/>
              </a:xfrm>
              <a:custGeom>
                <a:avLst/>
                <a:gdLst>
                  <a:gd name="T0" fmla="*/ 0 w 1580"/>
                  <a:gd name="T1" fmla="*/ 0 h 1108"/>
                  <a:gd name="T2" fmla="*/ 0 w 1580"/>
                  <a:gd name="T3" fmla="*/ 0 h 1108"/>
                  <a:gd name="T4" fmla="*/ 0 w 1580"/>
                  <a:gd name="T5" fmla="*/ 0 h 1108"/>
                  <a:gd name="T6" fmla="*/ 0 w 1580"/>
                  <a:gd name="T7" fmla="*/ 0 h 1108"/>
                  <a:gd name="T8" fmla="*/ 0 w 1580"/>
                  <a:gd name="T9" fmla="*/ 0 h 1108"/>
                  <a:gd name="T10" fmla="*/ 0 w 1580"/>
                  <a:gd name="T11" fmla="*/ 0 h 1108"/>
                  <a:gd name="T12" fmla="*/ 0 w 1580"/>
                  <a:gd name="T13" fmla="*/ 0 h 1108"/>
                  <a:gd name="T14" fmla="*/ 0 w 1580"/>
                  <a:gd name="T15" fmla="*/ 0 h 1108"/>
                  <a:gd name="T16" fmla="*/ 0 w 1580"/>
                  <a:gd name="T17" fmla="*/ 0 h 1108"/>
                  <a:gd name="T18" fmla="*/ 0 w 1580"/>
                  <a:gd name="T19" fmla="*/ 0 h 1108"/>
                  <a:gd name="T20" fmla="*/ 0 w 1580"/>
                  <a:gd name="T21" fmla="*/ 0 h 1108"/>
                  <a:gd name="T22" fmla="*/ 0 w 1580"/>
                  <a:gd name="T23" fmla="*/ 0 h 1108"/>
                  <a:gd name="T24" fmla="*/ 0 w 1580"/>
                  <a:gd name="T25" fmla="*/ 0 h 1108"/>
                  <a:gd name="T26" fmla="*/ 0 w 1580"/>
                  <a:gd name="T27" fmla="*/ 0 h 1108"/>
                  <a:gd name="T28" fmla="*/ 0 w 1580"/>
                  <a:gd name="T29" fmla="*/ 0 h 1108"/>
                  <a:gd name="T30" fmla="*/ 0 w 1580"/>
                  <a:gd name="T31" fmla="*/ 0 h 1108"/>
                  <a:gd name="T32" fmla="*/ 0 w 1580"/>
                  <a:gd name="T33" fmla="*/ 0 h 1108"/>
                  <a:gd name="T34" fmla="*/ 0 w 1580"/>
                  <a:gd name="T35" fmla="*/ 0 h 1108"/>
                  <a:gd name="T36" fmla="*/ 0 w 1580"/>
                  <a:gd name="T37" fmla="*/ 0 h 1108"/>
                  <a:gd name="T38" fmla="*/ 0 w 1580"/>
                  <a:gd name="T39" fmla="*/ 0 h 1108"/>
                  <a:gd name="T40" fmla="*/ 0 w 1580"/>
                  <a:gd name="T41" fmla="*/ 0 h 1108"/>
                  <a:gd name="T42" fmla="*/ 0 w 1580"/>
                  <a:gd name="T43" fmla="*/ 0 h 1108"/>
                  <a:gd name="T44" fmla="*/ 0 w 1580"/>
                  <a:gd name="T45" fmla="*/ 0 h 1108"/>
                  <a:gd name="T46" fmla="*/ 0 w 1580"/>
                  <a:gd name="T47" fmla="*/ 0 h 1108"/>
                  <a:gd name="T48" fmla="*/ 0 w 1580"/>
                  <a:gd name="T49" fmla="*/ 0 h 1108"/>
                  <a:gd name="T50" fmla="*/ 0 w 1580"/>
                  <a:gd name="T51" fmla="*/ 0 h 1108"/>
                  <a:gd name="T52" fmla="*/ 0 w 1580"/>
                  <a:gd name="T53" fmla="*/ 0 h 1108"/>
                  <a:gd name="T54" fmla="*/ 0 w 1580"/>
                  <a:gd name="T55" fmla="*/ 0 h 1108"/>
                  <a:gd name="T56" fmla="*/ 0 w 1580"/>
                  <a:gd name="T57" fmla="*/ 0 h 1108"/>
                  <a:gd name="T58" fmla="*/ 0 w 1580"/>
                  <a:gd name="T59" fmla="*/ 0 h 1108"/>
                  <a:gd name="T60" fmla="*/ 0 w 1580"/>
                  <a:gd name="T61" fmla="*/ 0 h 1108"/>
                  <a:gd name="T62" fmla="*/ 0 w 1580"/>
                  <a:gd name="T63" fmla="*/ 0 h 1108"/>
                  <a:gd name="T64" fmla="*/ 0 w 1580"/>
                  <a:gd name="T65" fmla="*/ 0 h 1108"/>
                  <a:gd name="T66" fmla="*/ 0 w 1580"/>
                  <a:gd name="T67" fmla="*/ 0 h 1108"/>
                  <a:gd name="T68" fmla="*/ 0 w 1580"/>
                  <a:gd name="T69" fmla="*/ 0 h 1108"/>
                  <a:gd name="T70" fmla="*/ 0 w 1580"/>
                  <a:gd name="T71" fmla="*/ 0 h 1108"/>
                  <a:gd name="T72" fmla="*/ 0 w 1580"/>
                  <a:gd name="T73" fmla="*/ 0 h 1108"/>
                  <a:gd name="T74" fmla="*/ 0 w 1580"/>
                  <a:gd name="T75" fmla="*/ 0 h 1108"/>
                  <a:gd name="T76" fmla="*/ 0 w 1580"/>
                  <a:gd name="T77" fmla="*/ 0 h 1108"/>
                  <a:gd name="T78" fmla="*/ 0 w 1580"/>
                  <a:gd name="T79" fmla="*/ 0 h 1108"/>
                  <a:gd name="T80" fmla="*/ 0 w 1580"/>
                  <a:gd name="T81" fmla="*/ 0 h 1108"/>
                  <a:gd name="T82" fmla="*/ 0 w 1580"/>
                  <a:gd name="T83" fmla="*/ 0 h 1108"/>
                  <a:gd name="T84" fmla="*/ 0 w 1580"/>
                  <a:gd name="T85" fmla="*/ 0 h 1108"/>
                  <a:gd name="T86" fmla="*/ 0 w 1580"/>
                  <a:gd name="T87" fmla="*/ 0 h 1108"/>
                  <a:gd name="T88" fmla="*/ 0 w 1580"/>
                  <a:gd name="T89" fmla="*/ 0 h 1108"/>
                  <a:gd name="T90" fmla="*/ 0 w 1580"/>
                  <a:gd name="T91" fmla="*/ 0 h 1108"/>
                  <a:gd name="T92" fmla="*/ 0 w 1580"/>
                  <a:gd name="T93" fmla="*/ 0 h 1108"/>
                  <a:gd name="T94" fmla="*/ 0 w 1580"/>
                  <a:gd name="T95" fmla="*/ 0 h 1108"/>
                  <a:gd name="T96" fmla="*/ 0 w 1580"/>
                  <a:gd name="T97" fmla="*/ 0 h 1108"/>
                  <a:gd name="T98" fmla="*/ 0 w 1580"/>
                  <a:gd name="T99" fmla="*/ 0 h 1108"/>
                  <a:gd name="T100" fmla="*/ 0 w 1580"/>
                  <a:gd name="T101" fmla="*/ 0 h 1108"/>
                  <a:gd name="T102" fmla="*/ 0 w 1580"/>
                  <a:gd name="T103" fmla="*/ 0 h 1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80"/>
                  <a:gd name="T157" fmla="*/ 0 h 1108"/>
                  <a:gd name="T158" fmla="*/ 1580 w 1580"/>
                  <a:gd name="T159" fmla="*/ 1108 h 1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80" h="1108">
                    <a:moveTo>
                      <a:pt x="52" y="574"/>
                    </a:moveTo>
                    <a:lnTo>
                      <a:pt x="37" y="539"/>
                    </a:lnTo>
                    <a:lnTo>
                      <a:pt x="25" y="508"/>
                    </a:lnTo>
                    <a:lnTo>
                      <a:pt x="15" y="478"/>
                    </a:lnTo>
                    <a:lnTo>
                      <a:pt x="7" y="451"/>
                    </a:lnTo>
                    <a:lnTo>
                      <a:pt x="4" y="426"/>
                    </a:lnTo>
                    <a:lnTo>
                      <a:pt x="1" y="403"/>
                    </a:lnTo>
                    <a:lnTo>
                      <a:pt x="0" y="385"/>
                    </a:lnTo>
                    <a:lnTo>
                      <a:pt x="0" y="366"/>
                    </a:lnTo>
                    <a:lnTo>
                      <a:pt x="2" y="351"/>
                    </a:lnTo>
                    <a:lnTo>
                      <a:pt x="5" y="338"/>
                    </a:lnTo>
                    <a:lnTo>
                      <a:pt x="7" y="327"/>
                    </a:lnTo>
                    <a:lnTo>
                      <a:pt x="10" y="318"/>
                    </a:lnTo>
                    <a:lnTo>
                      <a:pt x="16" y="306"/>
                    </a:lnTo>
                    <a:lnTo>
                      <a:pt x="19" y="302"/>
                    </a:lnTo>
                    <a:lnTo>
                      <a:pt x="19" y="295"/>
                    </a:lnTo>
                    <a:lnTo>
                      <a:pt x="21" y="285"/>
                    </a:lnTo>
                    <a:lnTo>
                      <a:pt x="24" y="276"/>
                    </a:lnTo>
                    <a:lnTo>
                      <a:pt x="26" y="266"/>
                    </a:lnTo>
                    <a:lnTo>
                      <a:pt x="35" y="246"/>
                    </a:lnTo>
                    <a:lnTo>
                      <a:pt x="46" y="225"/>
                    </a:lnTo>
                    <a:lnTo>
                      <a:pt x="61" y="202"/>
                    </a:lnTo>
                    <a:lnTo>
                      <a:pt x="79" y="181"/>
                    </a:lnTo>
                    <a:lnTo>
                      <a:pt x="98" y="159"/>
                    </a:lnTo>
                    <a:lnTo>
                      <a:pt x="122" y="136"/>
                    </a:lnTo>
                    <a:lnTo>
                      <a:pt x="136" y="126"/>
                    </a:lnTo>
                    <a:lnTo>
                      <a:pt x="150" y="115"/>
                    </a:lnTo>
                    <a:lnTo>
                      <a:pt x="163" y="105"/>
                    </a:lnTo>
                    <a:lnTo>
                      <a:pt x="180" y="95"/>
                    </a:lnTo>
                    <a:lnTo>
                      <a:pt x="196" y="85"/>
                    </a:lnTo>
                    <a:lnTo>
                      <a:pt x="212" y="76"/>
                    </a:lnTo>
                    <a:lnTo>
                      <a:pt x="230" y="68"/>
                    </a:lnTo>
                    <a:lnTo>
                      <a:pt x="248" y="59"/>
                    </a:lnTo>
                    <a:lnTo>
                      <a:pt x="267" y="51"/>
                    </a:lnTo>
                    <a:lnTo>
                      <a:pt x="287" y="44"/>
                    </a:lnTo>
                    <a:lnTo>
                      <a:pt x="308" y="36"/>
                    </a:lnTo>
                    <a:lnTo>
                      <a:pt x="329" y="30"/>
                    </a:lnTo>
                    <a:lnTo>
                      <a:pt x="352" y="24"/>
                    </a:lnTo>
                    <a:lnTo>
                      <a:pt x="376" y="19"/>
                    </a:lnTo>
                    <a:lnTo>
                      <a:pt x="399" y="15"/>
                    </a:lnTo>
                    <a:lnTo>
                      <a:pt x="423" y="11"/>
                    </a:lnTo>
                    <a:lnTo>
                      <a:pt x="473" y="5"/>
                    </a:lnTo>
                    <a:lnTo>
                      <a:pt x="522" y="1"/>
                    </a:lnTo>
                    <a:lnTo>
                      <a:pt x="571" y="0"/>
                    </a:lnTo>
                    <a:lnTo>
                      <a:pt x="621" y="0"/>
                    </a:lnTo>
                    <a:lnTo>
                      <a:pt x="671" y="4"/>
                    </a:lnTo>
                    <a:lnTo>
                      <a:pt x="721" y="10"/>
                    </a:lnTo>
                    <a:lnTo>
                      <a:pt x="746" y="14"/>
                    </a:lnTo>
                    <a:lnTo>
                      <a:pt x="772" y="19"/>
                    </a:lnTo>
                    <a:lnTo>
                      <a:pt x="797" y="24"/>
                    </a:lnTo>
                    <a:lnTo>
                      <a:pt x="822" y="30"/>
                    </a:lnTo>
                    <a:lnTo>
                      <a:pt x="847" y="36"/>
                    </a:lnTo>
                    <a:lnTo>
                      <a:pt x="873" y="44"/>
                    </a:lnTo>
                    <a:lnTo>
                      <a:pt x="898" y="51"/>
                    </a:lnTo>
                    <a:lnTo>
                      <a:pt x="923" y="60"/>
                    </a:lnTo>
                    <a:lnTo>
                      <a:pt x="948" y="70"/>
                    </a:lnTo>
                    <a:lnTo>
                      <a:pt x="974" y="80"/>
                    </a:lnTo>
                    <a:lnTo>
                      <a:pt x="999" y="90"/>
                    </a:lnTo>
                    <a:lnTo>
                      <a:pt x="1026" y="101"/>
                    </a:lnTo>
                    <a:lnTo>
                      <a:pt x="1051" y="114"/>
                    </a:lnTo>
                    <a:lnTo>
                      <a:pt x="1076" y="126"/>
                    </a:lnTo>
                    <a:lnTo>
                      <a:pt x="1102" y="140"/>
                    </a:lnTo>
                    <a:lnTo>
                      <a:pt x="1127" y="154"/>
                    </a:lnTo>
                    <a:lnTo>
                      <a:pt x="1178" y="185"/>
                    </a:lnTo>
                    <a:lnTo>
                      <a:pt x="1229" y="219"/>
                    </a:lnTo>
                    <a:lnTo>
                      <a:pt x="1254" y="236"/>
                    </a:lnTo>
                    <a:lnTo>
                      <a:pt x="1278" y="255"/>
                    </a:lnTo>
                    <a:lnTo>
                      <a:pt x="1300" y="273"/>
                    </a:lnTo>
                    <a:lnTo>
                      <a:pt x="1321" y="293"/>
                    </a:lnTo>
                    <a:lnTo>
                      <a:pt x="1343" y="312"/>
                    </a:lnTo>
                    <a:lnTo>
                      <a:pt x="1361" y="332"/>
                    </a:lnTo>
                    <a:lnTo>
                      <a:pt x="1380" y="352"/>
                    </a:lnTo>
                    <a:lnTo>
                      <a:pt x="1397" y="373"/>
                    </a:lnTo>
                    <a:lnTo>
                      <a:pt x="1414" y="393"/>
                    </a:lnTo>
                    <a:lnTo>
                      <a:pt x="1430" y="414"/>
                    </a:lnTo>
                    <a:lnTo>
                      <a:pt x="1444" y="434"/>
                    </a:lnTo>
                    <a:lnTo>
                      <a:pt x="1457" y="456"/>
                    </a:lnTo>
                    <a:lnTo>
                      <a:pt x="1471" y="476"/>
                    </a:lnTo>
                    <a:lnTo>
                      <a:pt x="1482" y="497"/>
                    </a:lnTo>
                    <a:lnTo>
                      <a:pt x="1494" y="517"/>
                    </a:lnTo>
                    <a:lnTo>
                      <a:pt x="1505" y="538"/>
                    </a:lnTo>
                    <a:lnTo>
                      <a:pt x="1522" y="577"/>
                    </a:lnTo>
                    <a:lnTo>
                      <a:pt x="1538" y="615"/>
                    </a:lnTo>
                    <a:lnTo>
                      <a:pt x="1551" y="653"/>
                    </a:lnTo>
                    <a:lnTo>
                      <a:pt x="1561" y="687"/>
                    </a:lnTo>
                    <a:lnTo>
                      <a:pt x="1568" y="719"/>
                    </a:lnTo>
                    <a:lnTo>
                      <a:pt x="1575" y="749"/>
                    </a:lnTo>
                    <a:lnTo>
                      <a:pt x="1577" y="774"/>
                    </a:lnTo>
                    <a:lnTo>
                      <a:pt x="1580" y="796"/>
                    </a:lnTo>
                    <a:lnTo>
                      <a:pt x="1580" y="808"/>
                    </a:lnTo>
                    <a:lnTo>
                      <a:pt x="1578" y="819"/>
                    </a:lnTo>
                    <a:lnTo>
                      <a:pt x="1576" y="831"/>
                    </a:lnTo>
                    <a:lnTo>
                      <a:pt x="1573" y="843"/>
                    </a:lnTo>
                    <a:lnTo>
                      <a:pt x="1570" y="855"/>
                    </a:lnTo>
                    <a:lnTo>
                      <a:pt x="1565" y="868"/>
                    </a:lnTo>
                    <a:lnTo>
                      <a:pt x="1558" y="880"/>
                    </a:lnTo>
                    <a:lnTo>
                      <a:pt x="1552" y="893"/>
                    </a:lnTo>
                    <a:lnTo>
                      <a:pt x="1545" y="906"/>
                    </a:lnTo>
                    <a:lnTo>
                      <a:pt x="1536" y="919"/>
                    </a:lnTo>
                    <a:lnTo>
                      <a:pt x="1527" y="931"/>
                    </a:lnTo>
                    <a:lnTo>
                      <a:pt x="1517" y="944"/>
                    </a:lnTo>
                    <a:lnTo>
                      <a:pt x="1506" y="956"/>
                    </a:lnTo>
                    <a:lnTo>
                      <a:pt x="1495" y="969"/>
                    </a:lnTo>
                    <a:lnTo>
                      <a:pt x="1482" y="981"/>
                    </a:lnTo>
                    <a:lnTo>
                      <a:pt x="1470" y="994"/>
                    </a:lnTo>
                    <a:lnTo>
                      <a:pt x="1456" y="1005"/>
                    </a:lnTo>
                    <a:lnTo>
                      <a:pt x="1441" y="1016"/>
                    </a:lnTo>
                    <a:lnTo>
                      <a:pt x="1426" y="1027"/>
                    </a:lnTo>
                    <a:lnTo>
                      <a:pt x="1410" y="1037"/>
                    </a:lnTo>
                    <a:lnTo>
                      <a:pt x="1394" y="1047"/>
                    </a:lnTo>
                    <a:lnTo>
                      <a:pt x="1376" y="1057"/>
                    </a:lnTo>
                    <a:lnTo>
                      <a:pt x="1359" y="1066"/>
                    </a:lnTo>
                    <a:lnTo>
                      <a:pt x="1340" y="1073"/>
                    </a:lnTo>
                    <a:lnTo>
                      <a:pt x="1321" y="1081"/>
                    </a:lnTo>
                    <a:lnTo>
                      <a:pt x="1303" y="1087"/>
                    </a:lnTo>
                    <a:lnTo>
                      <a:pt x="1281" y="1093"/>
                    </a:lnTo>
                    <a:lnTo>
                      <a:pt x="1261" y="1098"/>
                    </a:lnTo>
                    <a:lnTo>
                      <a:pt x="1240" y="1102"/>
                    </a:lnTo>
                    <a:lnTo>
                      <a:pt x="1219" y="1105"/>
                    </a:lnTo>
                    <a:lnTo>
                      <a:pt x="1197" y="1107"/>
                    </a:lnTo>
                    <a:lnTo>
                      <a:pt x="1174" y="1108"/>
                    </a:lnTo>
                    <a:lnTo>
                      <a:pt x="1129" y="1108"/>
                    </a:lnTo>
                    <a:lnTo>
                      <a:pt x="1086" y="1107"/>
                    </a:lnTo>
                    <a:lnTo>
                      <a:pt x="1043" y="1105"/>
                    </a:lnTo>
                    <a:lnTo>
                      <a:pt x="1001" y="1102"/>
                    </a:lnTo>
                    <a:lnTo>
                      <a:pt x="959" y="1097"/>
                    </a:lnTo>
                    <a:lnTo>
                      <a:pt x="921" y="1092"/>
                    </a:lnTo>
                    <a:lnTo>
                      <a:pt x="882" y="1085"/>
                    </a:lnTo>
                    <a:lnTo>
                      <a:pt x="845" y="1078"/>
                    </a:lnTo>
                    <a:lnTo>
                      <a:pt x="809" y="1070"/>
                    </a:lnTo>
                    <a:lnTo>
                      <a:pt x="774" y="1061"/>
                    </a:lnTo>
                    <a:lnTo>
                      <a:pt x="741" y="1052"/>
                    </a:lnTo>
                    <a:lnTo>
                      <a:pt x="709" y="1042"/>
                    </a:lnTo>
                    <a:lnTo>
                      <a:pt x="679" y="1032"/>
                    </a:lnTo>
                    <a:lnTo>
                      <a:pt x="650" y="1021"/>
                    </a:lnTo>
                    <a:lnTo>
                      <a:pt x="623" y="1011"/>
                    </a:lnTo>
                    <a:lnTo>
                      <a:pt x="596" y="1000"/>
                    </a:lnTo>
                    <a:lnTo>
                      <a:pt x="569" y="987"/>
                    </a:lnTo>
                    <a:lnTo>
                      <a:pt x="539" y="972"/>
                    </a:lnTo>
                    <a:lnTo>
                      <a:pt x="504" y="955"/>
                    </a:lnTo>
                    <a:lnTo>
                      <a:pt x="468" y="935"/>
                    </a:lnTo>
                    <a:lnTo>
                      <a:pt x="430" y="914"/>
                    </a:lnTo>
                    <a:lnTo>
                      <a:pt x="390" y="890"/>
                    </a:lnTo>
                    <a:lnTo>
                      <a:pt x="351" y="864"/>
                    </a:lnTo>
                    <a:lnTo>
                      <a:pt x="309" y="838"/>
                    </a:lnTo>
                    <a:lnTo>
                      <a:pt x="269" y="809"/>
                    </a:lnTo>
                    <a:lnTo>
                      <a:pt x="231" y="778"/>
                    </a:lnTo>
                    <a:lnTo>
                      <a:pt x="193" y="746"/>
                    </a:lnTo>
                    <a:lnTo>
                      <a:pt x="158" y="714"/>
                    </a:lnTo>
                    <a:lnTo>
                      <a:pt x="142" y="698"/>
                    </a:lnTo>
                    <a:lnTo>
                      <a:pt x="126" y="680"/>
                    </a:lnTo>
                    <a:lnTo>
                      <a:pt x="111" y="663"/>
                    </a:lnTo>
                    <a:lnTo>
                      <a:pt x="97" y="645"/>
                    </a:lnTo>
                    <a:lnTo>
                      <a:pt x="85" y="628"/>
                    </a:lnTo>
                    <a:lnTo>
                      <a:pt x="74" y="610"/>
                    </a:lnTo>
                    <a:lnTo>
                      <a:pt x="62" y="593"/>
                    </a:lnTo>
                    <a:lnTo>
                      <a:pt x="52" y="574"/>
                    </a:lnTo>
                    <a:close/>
                  </a:path>
                </a:pathLst>
              </a:custGeom>
              <a:solidFill>
                <a:srgbClr val="B7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14" name="Freeform 157">
                <a:extLst>
                  <a:ext uri="{FF2B5EF4-FFF2-40B4-BE49-F238E27FC236}">
                    <a16:creationId xmlns:a16="http://schemas.microsoft.com/office/drawing/2014/main" xmlns="" id="{960747DE-8E1A-5301-36ED-6B559276A831}"/>
                  </a:ext>
                </a:extLst>
              </p:cNvPr>
              <p:cNvSpPr>
                <a:spLocks/>
              </p:cNvSpPr>
              <p:nvPr/>
            </p:nvSpPr>
            <p:spPr bwMode="auto">
              <a:xfrm>
                <a:off x="2882" y="619"/>
                <a:ext cx="302" cy="208"/>
              </a:xfrm>
              <a:custGeom>
                <a:avLst/>
                <a:gdLst>
                  <a:gd name="T0" fmla="*/ 0 w 1514"/>
                  <a:gd name="T1" fmla="*/ 0 h 1040"/>
                  <a:gd name="T2" fmla="*/ 0 w 1514"/>
                  <a:gd name="T3" fmla="*/ 0 h 1040"/>
                  <a:gd name="T4" fmla="*/ 0 w 1514"/>
                  <a:gd name="T5" fmla="*/ 0 h 1040"/>
                  <a:gd name="T6" fmla="*/ 0 w 1514"/>
                  <a:gd name="T7" fmla="*/ 0 h 1040"/>
                  <a:gd name="T8" fmla="*/ 0 w 1514"/>
                  <a:gd name="T9" fmla="*/ 0 h 1040"/>
                  <a:gd name="T10" fmla="*/ 0 w 1514"/>
                  <a:gd name="T11" fmla="*/ 0 h 1040"/>
                  <a:gd name="T12" fmla="*/ 0 w 1514"/>
                  <a:gd name="T13" fmla="*/ 0 h 1040"/>
                  <a:gd name="T14" fmla="*/ 0 w 1514"/>
                  <a:gd name="T15" fmla="*/ 0 h 1040"/>
                  <a:gd name="T16" fmla="*/ 0 w 1514"/>
                  <a:gd name="T17" fmla="*/ 0 h 1040"/>
                  <a:gd name="T18" fmla="*/ 0 w 1514"/>
                  <a:gd name="T19" fmla="*/ 0 h 1040"/>
                  <a:gd name="T20" fmla="*/ 0 w 1514"/>
                  <a:gd name="T21" fmla="*/ 0 h 1040"/>
                  <a:gd name="T22" fmla="*/ 0 w 1514"/>
                  <a:gd name="T23" fmla="*/ 0 h 1040"/>
                  <a:gd name="T24" fmla="*/ 0 w 1514"/>
                  <a:gd name="T25" fmla="*/ 0 h 1040"/>
                  <a:gd name="T26" fmla="*/ 0 w 1514"/>
                  <a:gd name="T27" fmla="*/ 0 h 1040"/>
                  <a:gd name="T28" fmla="*/ 0 w 1514"/>
                  <a:gd name="T29" fmla="*/ 0 h 1040"/>
                  <a:gd name="T30" fmla="*/ 0 w 1514"/>
                  <a:gd name="T31" fmla="*/ 0 h 1040"/>
                  <a:gd name="T32" fmla="*/ 0 w 1514"/>
                  <a:gd name="T33" fmla="*/ 0 h 1040"/>
                  <a:gd name="T34" fmla="*/ 0 w 1514"/>
                  <a:gd name="T35" fmla="*/ 0 h 1040"/>
                  <a:gd name="T36" fmla="*/ 0 w 1514"/>
                  <a:gd name="T37" fmla="*/ 0 h 1040"/>
                  <a:gd name="T38" fmla="*/ 0 w 1514"/>
                  <a:gd name="T39" fmla="*/ 0 h 1040"/>
                  <a:gd name="T40" fmla="*/ 0 w 1514"/>
                  <a:gd name="T41" fmla="*/ 0 h 1040"/>
                  <a:gd name="T42" fmla="*/ 0 w 1514"/>
                  <a:gd name="T43" fmla="*/ 0 h 1040"/>
                  <a:gd name="T44" fmla="*/ 0 w 1514"/>
                  <a:gd name="T45" fmla="*/ 0 h 1040"/>
                  <a:gd name="T46" fmla="*/ 0 w 1514"/>
                  <a:gd name="T47" fmla="*/ 0 h 1040"/>
                  <a:gd name="T48" fmla="*/ 0 w 1514"/>
                  <a:gd name="T49" fmla="*/ 0 h 1040"/>
                  <a:gd name="T50" fmla="*/ 0 w 1514"/>
                  <a:gd name="T51" fmla="*/ 0 h 1040"/>
                  <a:gd name="T52" fmla="*/ 0 w 1514"/>
                  <a:gd name="T53" fmla="*/ 0 h 1040"/>
                  <a:gd name="T54" fmla="*/ 0 w 1514"/>
                  <a:gd name="T55" fmla="*/ 0 h 1040"/>
                  <a:gd name="T56" fmla="*/ 0 w 1514"/>
                  <a:gd name="T57" fmla="*/ 0 h 1040"/>
                  <a:gd name="T58" fmla="*/ 0 w 1514"/>
                  <a:gd name="T59" fmla="*/ 0 h 1040"/>
                  <a:gd name="T60" fmla="*/ 0 w 1514"/>
                  <a:gd name="T61" fmla="*/ 0 h 1040"/>
                  <a:gd name="T62" fmla="*/ 0 w 1514"/>
                  <a:gd name="T63" fmla="*/ 0 h 1040"/>
                  <a:gd name="T64" fmla="*/ 0 w 1514"/>
                  <a:gd name="T65" fmla="*/ 0 h 1040"/>
                  <a:gd name="T66" fmla="*/ 0 w 1514"/>
                  <a:gd name="T67" fmla="*/ 0 h 1040"/>
                  <a:gd name="T68" fmla="*/ 0 w 1514"/>
                  <a:gd name="T69" fmla="*/ 0 h 1040"/>
                  <a:gd name="T70" fmla="*/ 0 w 1514"/>
                  <a:gd name="T71" fmla="*/ 0 h 1040"/>
                  <a:gd name="T72" fmla="*/ 0 w 1514"/>
                  <a:gd name="T73" fmla="*/ 0 h 1040"/>
                  <a:gd name="T74" fmla="*/ 0 w 1514"/>
                  <a:gd name="T75" fmla="*/ 0 h 1040"/>
                  <a:gd name="T76" fmla="*/ 0 w 1514"/>
                  <a:gd name="T77" fmla="*/ 0 h 1040"/>
                  <a:gd name="T78" fmla="*/ 0 w 1514"/>
                  <a:gd name="T79" fmla="*/ 0 h 1040"/>
                  <a:gd name="T80" fmla="*/ 0 w 1514"/>
                  <a:gd name="T81" fmla="*/ 0 h 1040"/>
                  <a:gd name="T82" fmla="*/ 0 w 1514"/>
                  <a:gd name="T83" fmla="*/ 0 h 1040"/>
                  <a:gd name="T84" fmla="*/ 0 w 1514"/>
                  <a:gd name="T85" fmla="*/ 0 h 1040"/>
                  <a:gd name="T86" fmla="*/ 0 w 1514"/>
                  <a:gd name="T87" fmla="*/ 0 h 1040"/>
                  <a:gd name="T88" fmla="*/ 0 w 1514"/>
                  <a:gd name="T89" fmla="*/ 0 h 1040"/>
                  <a:gd name="T90" fmla="*/ 0 w 1514"/>
                  <a:gd name="T91" fmla="*/ 0 h 1040"/>
                  <a:gd name="T92" fmla="*/ 0 w 1514"/>
                  <a:gd name="T93" fmla="*/ 0 h 10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4"/>
                  <a:gd name="T142" fmla="*/ 0 h 1040"/>
                  <a:gd name="T143" fmla="*/ 1514 w 1514"/>
                  <a:gd name="T144" fmla="*/ 1040 h 10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4" h="1040">
                    <a:moveTo>
                      <a:pt x="46" y="520"/>
                    </a:moveTo>
                    <a:lnTo>
                      <a:pt x="33" y="489"/>
                    </a:lnTo>
                    <a:lnTo>
                      <a:pt x="21" y="459"/>
                    </a:lnTo>
                    <a:lnTo>
                      <a:pt x="13" y="432"/>
                    </a:lnTo>
                    <a:lnTo>
                      <a:pt x="6" y="407"/>
                    </a:lnTo>
                    <a:lnTo>
                      <a:pt x="3" y="384"/>
                    </a:lnTo>
                    <a:lnTo>
                      <a:pt x="0" y="363"/>
                    </a:lnTo>
                    <a:lnTo>
                      <a:pt x="0" y="344"/>
                    </a:lnTo>
                    <a:lnTo>
                      <a:pt x="0" y="328"/>
                    </a:lnTo>
                    <a:lnTo>
                      <a:pt x="1" y="314"/>
                    </a:lnTo>
                    <a:lnTo>
                      <a:pt x="4" y="302"/>
                    </a:lnTo>
                    <a:lnTo>
                      <a:pt x="6" y="292"/>
                    </a:lnTo>
                    <a:lnTo>
                      <a:pt x="10" y="283"/>
                    </a:lnTo>
                    <a:lnTo>
                      <a:pt x="15" y="272"/>
                    </a:lnTo>
                    <a:lnTo>
                      <a:pt x="16" y="269"/>
                    </a:lnTo>
                    <a:lnTo>
                      <a:pt x="20" y="253"/>
                    </a:lnTo>
                    <a:lnTo>
                      <a:pt x="26" y="236"/>
                    </a:lnTo>
                    <a:lnTo>
                      <a:pt x="35" y="218"/>
                    </a:lnTo>
                    <a:lnTo>
                      <a:pt x="46" y="198"/>
                    </a:lnTo>
                    <a:lnTo>
                      <a:pt x="61" y="180"/>
                    </a:lnTo>
                    <a:lnTo>
                      <a:pt x="79" y="160"/>
                    </a:lnTo>
                    <a:lnTo>
                      <a:pt x="99" y="140"/>
                    </a:lnTo>
                    <a:lnTo>
                      <a:pt x="122" y="120"/>
                    </a:lnTo>
                    <a:lnTo>
                      <a:pt x="147" y="100"/>
                    </a:lnTo>
                    <a:lnTo>
                      <a:pt x="177" y="82"/>
                    </a:lnTo>
                    <a:lnTo>
                      <a:pt x="192" y="73"/>
                    </a:lnTo>
                    <a:lnTo>
                      <a:pt x="208" y="65"/>
                    </a:lnTo>
                    <a:lnTo>
                      <a:pt x="226" y="57"/>
                    </a:lnTo>
                    <a:lnTo>
                      <a:pt x="243" y="50"/>
                    </a:lnTo>
                    <a:lnTo>
                      <a:pt x="262" y="42"/>
                    </a:lnTo>
                    <a:lnTo>
                      <a:pt x="281" y="35"/>
                    </a:lnTo>
                    <a:lnTo>
                      <a:pt x="301" y="30"/>
                    </a:lnTo>
                    <a:lnTo>
                      <a:pt x="322" y="24"/>
                    </a:lnTo>
                    <a:lnTo>
                      <a:pt x="343" y="19"/>
                    </a:lnTo>
                    <a:lnTo>
                      <a:pt x="366" y="14"/>
                    </a:lnTo>
                    <a:lnTo>
                      <a:pt x="388" y="10"/>
                    </a:lnTo>
                    <a:lnTo>
                      <a:pt x="412" y="7"/>
                    </a:lnTo>
                    <a:lnTo>
                      <a:pt x="459" y="2"/>
                    </a:lnTo>
                    <a:lnTo>
                      <a:pt x="507" y="0"/>
                    </a:lnTo>
                    <a:lnTo>
                      <a:pt x="554" y="0"/>
                    </a:lnTo>
                    <a:lnTo>
                      <a:pt x="602" y="1"/>
                    </a:lnTo>
                    <a:lnTo>
                      <a:pt x="650" y="5"/>
                    </a:lnTo>
                    <a:lnTo>
                      <a:pt x="698" y="11"/>
                    </a:lnTo>
                    <a:lnTo>
                      <a:pt x="745" y="20"/>
                    </a:lnTo>
                    <a:lnTo>
                      <a:pt x="794" y="31"/>
                    </a:lnTo>
                    <a:lnTo>
                      <a:pt x="842" y="44"/>
                    </a:lnTo>
                    <a:lnTo>
                      <a:pt x="890" y="60"/>
                    </a:lnTo>
                    <a:lnTo>
                      <a:pt x="938" y="77"/>
                    </a:lnTo>
                    <a:lnTo>
                      <a:pt x="987" y="98"/>
                    </a:lnTo>
                    <a:lnTo>
                      <a:pt x="1036" y="122"/>
                    </a:lnTo>
                    <a:lnTo>
                      <a:pt x="1084" y="148"/>
                    </a:lnTo>
                    <a:lnTo>
                      <a:pt x="1134" y="177"/>
                    </a:lnTo>
                    <a:lnTo>
                      <a:pt x="1183" y="210"/>
                    </a:lnTo>
                    <a:lnTo>
                      <a:pt x="1207" y="227"/>
                    </a:lnTo>
                    <a:lnTo>
                      <a:pt x="1229" y="244"/>
                    </a:lnTo>
                    <a:lnTo>
                      <a:pt x="1252" y="262"/>
                    </a:lnTo>
                    <a:lnTo>
                      <a:pt x="1272" y="279"/>
                    </a:lnTo>
                    <a:lnTo>
                      <a:pt x="1292" y="298"/>
                    </a:lnTo>
                    <a:lnTo>
                      <a:pt x="1310" y="317"/>
                    </a:lnTo>
                    <a:lnTo>
                      <a:pt x="1328" y="336"/>
                    </a:lnTo>
                    <a:lnTo>
                      <a:pt x="1344" y="354"/>
                    </a:lnTo>
                    <a:lnTo>
                      <a:pt x="1360" y="374"/>
                    </a:lnTo>
                    <a:lnTo>
                      <a:pt x="1375" y="393"/>
                    </a:lnTo>
                    <a:lnTo>
                      <a:pt x="1389" y="413"/>
                    </a:lnTo>
                    <a:lnTo>
                      <a:pt x="1401" y="432"/>
                    </a:lnTo>
                    <a:lnTo>
                      <a:pt x="1425" y="470"/>
                    </a:lnTo>
                    <a:lnTo>
                      <a:pt x="1445" y="508"/>
                    </a:lnTo>
                    <a:lnTo>
                      <a:pt x="1461" y="545"/>
                    </a:lnTo>
                    <a:lnTo>
                      <a:pt x="1476" y="580"/>
                    </a:lnTo>
                    <a:lnTo>
                      <a:pt x="1488" y="614"/>
                    </a:lnTo>
                    <a:lnTo>
                      <a:pt x="1497" y="645"/>
                    </a:lnTo>
                    <a:lnTo>
                      <a:pt x="1504" y="675"/>
                    </a:lnTo>
                    <a:lnTo>
                      <a:pt x="1509" y="701"/>
                    </a:lnTo>
                    <a:lnTo>
                      <a:pt x="1512" y="724"/>
                    </a:lnTo>
                    <a:lnTo>
                      <a:pt x="1514" y="744"/>
                    </a:lnTo>
                    <a:lnTo>
                      <a:pt x="1514" y="755"/>
                    </a:lnTo>
                    <a:lnTo>
                      <a:pt x="1512" y="766"/>
                    </a:lnTo>
                    <a:lnTo>
                      <a:pt x="1511" y="777"/>
                    </a:lnTo>
                    <a:lnTo>
                      <a:pt x="1509" y="790"/>
                    </a:lnTo>
                    <a:lnTo>
                      <a:pt x="1505" y="802"/>
                    </a:lnTo>
                    <a:lnTo>
                      <a:pt x="1500" y="815"/>
                    </a:lnTo>
                    <a:lnTo>
                      <a:pt x="1495" y="826"/>
                    </a:lnTo>
                    <a:lnTo>
                      <a:pt x="1489" y="839"/>
                    </a:lnTo>
                    <a:lnTo>
                      <a:pt x="1481" y="851"/>
                    </a:lnTo>
                    <a:lnTo>
                      <a:pt x="1474" y="864"/>
                    </a:lnTo>
                    <a:lnTo>
                      <a:pt x="1465" y="876"/>
                    </a:lnTo>
                    <a:lnTo>
                      <a:pt x="1455" y="888"/>
                    </a:lnTo>
                    <a:lnTo>
                      <a:pt x="1445" y="900"/>
                    </a:lnTo>
                    <a:lnTo>
                      <a:pt x="1434" y="911"/>
                    </a:lnTo>
                    <a:lnTo>
                      <a:pt x="1423" y="923"/>
                    </a:lnTo>
                    <a:lnTo>
                      <a:pt x="1410" y="935"/>
                    </a:lnTo>
                    <a:lnTo>
                      <a:pt x="1396" y="945"/>
                    </a:lnTo>
                    <a:lnTo>
                      <a:pt x="1383" y="956"/>
                    </a:lnTo>
                    <a:lnTo>
                      <a:pt x="1369" y="966"/>
                    </a:lnTo>
                    <a:lnTo>
                      <a:pt x="1354" y="975"/>
                    </a:lnTo>
                    <a:lnTo>
                      <a:pt x="1338" y="985"/>
                    </a:lnTo>
                    <a:lnTo>
                      <a:pt x="1322" y="993"/>
                    </a:lnTo>
                    <a:lnTo>
                      <a:pt x="1305" y="1001"/>
                    </a:lnTo>
                    <a:lnTo>
                      <a:pt x="1288" y="1008"/>
                    </a:lnTo>
                    <a:lnTo>
                      <a:pt x="1269" y="1015"/>
                    </a:lnTo>
                    <a:lnTo>
                      <a:pt x="1250" y="1021"/>
                    </a:lnTo>
                    <a:lnTo>
                      <a:pt x="1232" y="1026"/>
                    </a:lnTo>
                    <a:lnTo>
                      <a:pt x="1212" y="1031"/>
                    </a:lnTo>
                    <a:lnTo>
                      <a:pt x="1192" y="1035"/>
                    </a:lnTo>
                    <a:lnTo>
                      <a:pt x="1171" y="1037"/>
                    </a:lnTo>
                    <a:lnTo>
                      <a:pt x="1151" y="1038"/>
                    </a:lnTo>
                    <a:lnTo>
                      <a:pt x="1128" y="1040"/>
                    </a:lnTo>
                    <a:lnTo>
                      <a:pt x="1086" y="1040"/>
                    </a:lnTo>
                    <a:lnTo>
                      <a:pt x="1042" y="1037"/>
                    </a:lnTo>
                    <a:lnTo>
                      <a:pt x="1001" y="1033"/>
                    </a:lnTo>
                    <a:lnTo>
                      <a:pt x="958" y="1030"/>
                    </a:lnTo>
                    <a:lnTo>
                      <a:pt x="919" y="1023"/>
                    </a:lnTo>
                    <a:lnTo>
                      <a:pt x="879" y="1017"/>
                    </a:lnTo>
                    <a:lnTo>
                      <a:pt x="840" y="1010"/>
                    </a:lnTo>
                    <a:lnTo>
                      <a:pt x="802" y="1001"/>
                    </a:lnTo>
                    <a:lnTo>
                      <a:pt x="766" y="992"/>
                    </a:lnTo>
                    <a:lnTo>
                      <a:pt x="731" y="982"/>
                    </a:lnTo>
                    <a:lnTo>
                      <a:pt x="699" y="973"/>
                    </a:lnTo>
                    <a:lnTo>
                      <a:pt x="666" y="962"/>
                    </a:lnTo>
                    <a:lnTo>
                      <a:pt x="608" y="942"/>
                    </a:lnTo>
                    <a:lnTo>
                      <a:pt x="555" y="921"/>
                    </a:lnTo>
                    <a:lnTo>
                      <a:pt x="530" y="910"/>
                    </a:lnTo>
                    <a:lnTo>
                      <a:pt x="502" y="896"/>
                    </a:lnTo>
                    <a:lnTo>
                      <a:pt x="471" y="880"/>
                    </a:lnTo>
                    <a:lnTo>
                      <a:pt x="437" y="861"/>
                    </a:lnTo>
                    <a:lnTo>
                      <a:pt x="402" y="841"/>
                    </a:lnTo>
                    <a:lnTo>
                      <a:pt x="364" y="819"/>
                    </a:lnTo>
                    <a:lnTo>
                      <a:pt x="327" y="795"/>
                    </a:lnTo>
                    <a:lnTo>
                      <a:pt x="290" y="769"/>
                    </a:lnTo>
                    <a:lnTo>
                      <a:pt x="252" y="742"/>
                    </a:lnTo>
                    <a:lnTo>
                      <a:pt x="216" y="714"/>
                    </a:lnTo>
                    <a:lnTo>
                      <a:pt x="181" y="684"/>
                    </a:lnTo>
                    <a:lnTo>
                      <a:pt x="149" y="653"/>
                    </a:lnTo>
                    <a:lnTo>
                      <a:pt x="132" y="638"/>
                    </a:lnTo>
                    <a:lnTo>
                      <a:pt x="117" y="621"/>
                    </a:lnTo>
                    <a:lnTo>
                      <a:pt x="104" y="605"/>
                    </a:lnTo>
                    <a:lnTo>
                      <a:pt x="90" y="589"/>
                    </a:lnTo>
                    <a:lnTo>
                      <a:pt x="77" y="571"/>
                    </a:lnTo>
                    <a:lnTo>
                      <a:pt x="66" y="555"/>
                    </a:lnTo>
                    <a:lnTo>
                      <a:pt x="56" y="538"/>
                    </a:lnTo>
                    <a:lnTo>
                      <a:pt x="46" y="520"/>
                    </a:lnTo>
                    <a:close/>
                  </a:path>
                </a:pathLst>
              </a:custGeom>
              <a:solidFill>
                <a:srgbClr val="C6A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15" name="Freeform 158">
                <a:extLst>
                  <a:ext uri="{FF2B5EF4-FFF2-40B4-BE49-F238E27FC236}">
                    <a16:creationId xmlns:a16="http://schemas.microsoft.com/office/drawing/2014/main" xmlns="" id="{0C7808B4-E00A-7B2F-B2C1-CD61D63FFF9D}"/>
                  </a:ext>
                </a:extLst>
              </p:cNvPr>
              <p:cNvSpPr>
                <a:spLocks/>
              </p:cNvSpPr>
              <p:nvPr/>
            </p:nvSpPr>
            <p:spPr bwMode="auto">
              <a:xfrm>
                <a:off x="2889" y="622"/>
                <a:ext cx="289" cy="194"/>
              </a:xfrm>
              <a:custGeom>
                <a:avLst/>
                <a:gdLst>
                  <a:gd name="T0" fmla="*/ 0 w 1448"/>
                  <a:gd name="T1" fmla="*/ 0 h 970"/>
                  <a:gd name="T2" fmla="*/ 0 w 1448"/>
                  <a:gd name="T3" fmla="*/ 0 h 970"/>
                  <a:gd name="T4" fmla="*/ 0 w 1448"/>
                  <a:gd name="T5" fmla="*/ 0 h 970"/>
                  <a:gd name="T6" fmla="*/ 0 w 1448"/>
                  <a:gd name="T7" fmla="*/ 0 h 970"/>
                  <a:gd name="T8" fmla="*/ 0 w 1448"/>
                  <a:gd name="T9" fmla="*/ 0 h 970"/>
                  <a:gd name="T10" fmla="*/ 0 w 1448"/>
                  <a:gd name="T11" fmla="*/ 0 h 970"/>
                  <a:gd name="T12" fmla="*/ 0 w 1448"/>
                  <a:gd name="T13" fmla="*/ 0 h 970"/>
                  <a:gd name="T14" fmla="*/ 0 w 1448"/>
                  <a:gd name="T15" fmla="*/ 0 h 970"/>
                  <a:gd name="T16" fmla="*/ 0 w 1448"/>
                  <a:gd name="T17" fmla="*/ 0 h 970"/>
                  <a:gd name="T18" fmla="*/ 0 w 1448"/>
                  <a:gd name="T19" fmla="*/ 0 h 970"/>
                  <a:gd name="T20" fmla="*/ 0 w 1448"/>
                  <a:gd name="T21" fmla="*/ 0 h 970"/>
                  <a:gd name="T22" fmla="*/ 0 w 1448"/>
                  <a:gd name="T23" fmla="*/ 0 h 970"/>
                  <a:gd name="T24" fmla="*/ 0 w 1448"/>
                  <a:gd name="T25" fmla="*/ 0 h 970"/>
                  <a:gd name="T26" fmla="*/ 0 w 1448"/>
                  <a:gd name="T27" fmla="*/ 0 h 970"/>
                  <a:gd name="T28" fmla="*/ 0 w 1448"/>
                  <a:gd name="T29" fmla="*/ 0 h 970"/>
                  <a:gd name="T30" fmla="*/ 0 w 1448"/>
                  <a:gd name="T31" fmla="*/ 0 h 970"/>
                  <a:gd name="T32" fmla="*/ 0 w 1448"/>
                  <a:gd name="T33" fmla="*/ 0 h 970"/>
                  <a:gd name="T34" fmla="*/ 0 w 1448"/>
                  <a:gd name="T35" fmla="*/ 0 h 970"/>
                  <a:gd name="T36" fmla="*/ 0 w 1448"/>
                  <a:gd name="T37" fmla="*/ 0 h 970"/>
                  <a:gd name="T38" fmla="*/ 0 w 1448"/>
                  <a:gd name="T39" fmla="*/ 0 h 970"/>
                  <a:gd name="T40" fmla="*/ 0 w 1448"/>
                  <a:gd name="T41" fmla="*/ 0 h 970"/>
                  <a:gd name="T42" fmla="*/ 0 w 1448"/>
                  <a:gd name="T43" fmla="*/ 0 h 970"/>
                  <a:gd name="T44" fmla="*/ 0 w 1448"/>
                  <a:gd name="T45" fmla="*/ 0 h 970"/>
                  <a:gd name="T46" fmla="*/ 0 w 1448"/>
                  <a:gd name="T47" fmla="*/ 0 h 970"/>
                  <a:gd name="T48" fmla="*/ 0 w 1448"/>
                  <a:gd name="T49" fmla="*/ 0 h 970"/>
                  <a:gd name="T50" fmla="*/ 0 w 1448"/>
                  <a:gd name="T51" fmla="*/ 0 h 970"/>
                  <a:gd name="T52" fmla="*/ 0 w 1448"/>
                  <a:gd name="T53" fmla="*/ 0 h 970"/>
                  <a:gd name="T54" fmla="*/ 0 w 1448"/>
                  <a:gd name="T55" fmla="*/ 0 h 970"/>
                  <a:gd name="T56" fmla="*/ 0 w 1448"/>
                  <a:gd name="T57" fmla="*/ 0 h 970"/>
                  <a:gd name="T58" fmla="*/ 0 w 1448"/>
                  <a:gd name="T59" fmla="*/ 0 h 970"/>
                  <a:gd name="T60" fmla="*/ 0 w 1448"/>
                  <a:gd name="T61" fmla="*/ 0 h 970"/>
                  <a:gd name="T62" fmla="*/ 0 w 1448"/>
                  <a:gd name="T63" fmla="*/ 0 h 970"/>
                  <a:gd name="T64" fmla="*/ 0 w 1448"/>
                  <a:gd name="T65" fmla="*/ 0 h 970"/>
                  <a:gd name="T66" fmla="*/ 0 w 1448"/>
                  <a:gd name="T67" fmla="*/ 0 h 970"/>
                  <a:gd name="T68" fmla="*/ 0 w 1448"/>
                  <a:gd name="T69" fmla="*/ 0 h 970"/>
                  <a:gd name="T70" fmla="*/ 0 w 1448"/>
                  <a:gd name="T71" fmla="*/ 0 h 970"/>
                  <a:gd name="T72" fmla="*/ 0 w 1448"/>
                  <a:gd name="T73" fmla="*/ 0 h 970"/>
                  <a:gd name="T74" fmla="*/ 0 w 1448"/>
                  <a:gd name="T75" fmla="*/ 0 h 970"/>
                  <a:gd name="T76" fmla="*/ 0 w 1448"/>
                  <a:gd name="T77" fmla="*/ 0 h 970"/>
                  <a:gd name="T78" fmla="*/ 0 w 1448"/>
                  <a:gd name="T79" fmla="*/ 0 h 970"/>
                  <a:gd name="T80" fmla="*/ 0 w 1448"/>
                  <a:gd name="T81" fmla="*/ 0 h 970"/>
                  <a:gd name="T82" fmla="*/ 0 w 1448"/>
                  <a:gd name="T83" fmla="*/ 0 h 970"/>
                  <a:gd name="T84" fmla="*/ 0 w 1448"/>
                  <a:gd name="T85" fmla="*/ 0 h 970"/>
                  <a:gd name="T86" fmla="*/ 0 w 1448"/>
                  <a:gd name="T87" fmla="*/ 0 h 970"/>
                  <a:gd name="T88" fmla="*/ 0 w 1448"/>
                  <a:gd name="T89" fmla="*/ 0 h 970"/>
                  <a:gd name="T90" fmla="*/ 0 w 1448"/>
                  <a:gd name="T91" fmla="*/ 0 h 9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8"/>
                  <a:gd name="T139" fmla="*/ 0 h 970"/>
                  <a:gd name="T140" fmla="*/ 1448 w 1448"/>
                  <a:gd name="T141" fmla="*/ 970 h 9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8" h="970">
                    <a:moveTo>
                      <a:pt x="45" y="471"/>
                    </a:moveTo>
                    <a:lnTo>
                      <a:pt x="31" y="441"/>
                    </a:lnTo>
                    <a:lnTo>
                      <a:pt x="22" y="413"/>
                    </a:lnTo>
                    <a:lnTo>
                      <a:pt x="13" y="388"/>
                    </a:lnTo>
                    <a:lnTo>
                      <a:pt x="7" y="366"/>
                    </a:lnTo>
                    <a:lnTo>
                      <a:pt x="3" y="345"/>
                    </a:lnTo>
                    <a:lnTo>
                      <a:pt x="2" y="325"/>
                    </a:lnTo>
                    <a:lnTo>
                      <a:pt x="0" y="308"/>
                    </a:lnTo>
                    <a:lnTo>
                      <a:pt x="0" y="293"/>
                    </a:lnTo>
                    <a:lnTo>
                      <a:pt x="2" y="280"/>
                    </a:lnTo>
                    <a:lnTo>
                      <a:pt x="4" y="268"/>
                    </a:lnTo>
                    <a:lnTo>
                      <a:pt x="7" y="260"/>
                    </a:lnTo>
                    <a:lnTo>
                      <a:pt x="9" y="251"/>
                    </a:lnTo>
                    <a:lnTo>
                      <a:pt x="14" y="241"/>
                    </a:lnTo>
                    <a:lnTo>
                      <a:pt x="15" y="238"/>
                    </a:lnTo>
                    <a:lnTo>
                      <a:pt x="19" y="223"/>
                    </a:lnTo>
                    <a:lnTo>
                      <a:pt x="25" y="207"/>
                    </a:lnTo>
                    <a:lnTo>
                      <a:pt x="34" y="191"/>
                    </a:lnTo>
                    <a:lnTo>
                      <a:pt x="45" y="174"/>
                    </a:lnTo>
                    <a:lnTo>
                      <a:pt x="59" y="155"/>
                    </a:lnTo>
                    <a:lnTo>
                      <a:pt x="76" y="137"/>
                    </a:lnTo>
                    <a:lnTo>
                      <a:pt x="96" y="119"/>
                    </a:lnTo>
                    <a:lnTo>
                      <a:pt x="119" y="101"/>
                    </a:lnTo>
                    <a:lnTo>
                      <a:pt x="145" y="85"/>
                    </a:lnTo>
                    <a:lnTo>
                      <a:pt x="172" y="69"/>
                    </a:lnTo>
                    <a:lnTo>
                      <a:pt x="204" y="54"/>
                    </a:lnTo>
                    <a:lnTo>
                      <a:pt x="237" y="40"/>
                    </a:lnTo>
                    <a:lnTo>
                      <a:pt x="256" y="34"/>
                    </a:lnTo>
                    <a:lnTo>
                      <a:pt x="275" y="29"/>
                    </a:lnTo>
                    <a:lnTo>
                      <a:pt x="294" y="23"/>
                    </a:lnTo>
                    <a:lnTo>
                      <a:pt x="313" y="19"/>
                    </a:lnTo>
                    <a:lnTo>
                      <a:pt x="335" y="14"/>
                    </a:lnTo>
                    <a:lnTo>
                      <a:pt x="356" y="11"/>
                    </a:lnTo>
                    <a:lnTo>
                      <a:pt x="378" y="8"/>
                    </a:lnTo>
                    <a:lnTo>
                      <a:pt x="401" y="6"/>
                    </a:lnTo>
                    <a:lnTo>
                      <a:pt x="446" y="3"/>
                    </a:lnTo>
                    <a:lnTo>
                      <a:pt x="492" y="0"/>
                    </a:lnTo>
                    <a:lnTo>
                      <a:pt x="537" y="0"/>
                    </a:lnTo>
                    <a:lnTo>
                      <a:pt x="583" y="3"/>
                    </a:lnTo>
                    <a:lnTo>
                      <a:pt x="629" y="6"/>
                    </a:lnTo>
                    <a:lnTo>
                      <a:pt x="675" y="14"/>
                    </a:lnTo>
                    <a:lnTo>
                      <a:pt x="722" y="21"/>
                    </a:lnTo>
                    <a:lnTo>
                      <a:pt x="766" y="33"/>
                    </a:lnTo>
                    <a:lnTo>
                      <a:pt x="813" y="45"/>
                    </a:lnTo>
                    <a:lnTo>
                      <a:pt x="859" y="60"/>
                    </a:lnTo>
                    <a:lnTo>
                      <a:pt x="905" y="79"/>
                    </a:lnTo>
                    <a:lnTo>
                      <a:pt x="952" y="99"/>
                    </a:lnTo>
                    <a:lnTo>
                      <a:pt x="999" y="121"/>
                    </a:lnTo>
                    <a:lnTo>
                      <a:pt x="1045" y="146"/>
                    </a:lnTo>
                    <a:lnTo>
                      <a:pt x="1091" y="174"/>
                    </a:lnTo>
                    <a:lnTo>
                      <a:pt x="1137" y="203"/>
                    </a:lnTo>
                    <a:lnTo>
                      <a:pt x="1160" y="220"/>
                    </a:lnTo>
                    <a:lnTo>
                      <a:pt x="1181" y="236"/>
                    </a:lnTo>
                    <a:lnTo>
                      <a:pt x="1202" y="252"/>
                    </a:lnTo>
                    <a:lnTo>
                      <a:pt x="1221" y="270"/>
                    </a:lnTo>
                    <a:lnTo>
                      <a:pt x="1239" y="286"/>
                    </a:lnTo>
                    <a:lnTo>
                      <a:pt x="1257" y="303"/>
                    </a:lnTo>
                    <a:lnTo>
                      <a:pt x="1274" y="321"/>
                    </a:lnTo>
                    <a:lnTo>
                      <a:pt x="1289" y="340"/>
                    </a:lnTo>
                    <a:lnTo>
                      <a:pt x="1304" y="357"/>
                    </a:lnTo>
                    <a:lnTo>
                      <a:pt x="1319" y="374"/>
                    </a:lnTo>
                    <a:lnTo>
                      <a:pt x="1332" y="392"/>
                    </a:lnTo>
                    <a:lnTo>
                      <a:pt x="1344" y="411"/>
                    </a:lnTo>
                    <a:lnTo>
                      <a:pt x="1367" y="446"/>
                    </a:lnTo>
                    <a:lnTo>
                      <a:pt x="1385" y="481"/>
                    </a:lnTo>
                    <a:lnTo>
                      <a:pt x="1402" y="514"/>
                    </a:lnTo>
                    <a:lnTo>
                      <a:pt x="1415" y="547"/>
                    </a:lnTo>
                    <a:lnTo>
                      <a:pt x="1425" y="578"/>
                    </a:lnTo>
                    <a:lnTo>
                      <a:pt x="1434" y="607"/>
                    </a:lnTo>
                    <a:lnTo>
                      <a:pt x="1440" y="633"/>
                    </a:lnTo>
                    <a:lnTo>
                      <a:pt x="1445" y="658"/>
                    </a:lnTo>
                    <a:lnTo>
                      <a:pt x="1448" y="679"/>
                    </a:lnTo>
                    <a:lnTo>
                      <a:pt x="1448" y="698"/>
                    </a:lnTo>
                    <a:lnTo>
                      <a:pt x="1448" y="709"/>
                    </a:lnTo>
                    <a:lnTo>
                      <a:pt x="1448" y="720"/>
                    </a:lnTo>
                    <a:lnTo>
                      <a:pt x="1445" y="731"/>
                    </a:lnTo>
                    <a:lnTo>
                      <a:pt x="1443" y="744"/>
                    </a:lnTo>
                    <a:lnTo>
                      <a:pt x="1439" y="755"/>
                    </a:lnTo>
                    <a:lnTo>
                      <a:pt x="1435" y="766"/>
                    </a:lnTo>
                    <a:lnTo>
                      <a:pt x="1430" y="779"/>
                    </a:lnTo>
                    <a:lnTo>
                      <a:pt x="1424" y="790"/>
                    </a:lnTo>
                    <a:lnTo>
                      <a:pt x="1418" y="801"/>
                    </a:lnTo>
                    <a:lnTo>
                      <a:pt x="1410" y="814"/>
                    </a:lnTo>
                    <a:lnTo>
                      <a:pt x="1402" y="825"/>
                    </a:lnTo>
                    <a:lnTo>
                      <a:pt x="1393" y="836"/>
                    </a:lnTo>
                    <a:lnTo>
                      <a:pt x="1383" y="846"/>
                    </a:lnTo>
                    <a:lnTo>
                      <a:pt x="1373" y="858"/>
                    </a:lnTo>
                    <a:lnTo>
                      <a:pt x="1362" y="868"/>
                    </a:lnTo>
                    <a:lnTo>
                      <a:pt x="1350" y="877"/>
                    </a:lnTo>
                    <a:lnTo>
                      <a:pt x="1338" y="887"/>
                    </a:lnTo>
                    <a:lnTo>
                      <a:pt x="1324" y="897"/>
                    </a:lnTo>
                    <a:lnTo>
                      <a:pt x="1311" y="906"/>
                    </a:lnTo>
                    <a:lnTo>
                      <a:pt x="1296" y="915"/>
                    </a:lnTo>
                    <a:lnTo>
                      <a:pt x="1281" y="922"/>
                    </a:lnTo>
                    <a:lnTo>
                      <a:pt x="1266" y="930"/>
                    </a:lnTo>
                    <a:lnTo>
                      <a:pt x="1249" y="937"/>
                    </a:lnTo>
                    <a:lnTo>
                      <a:pt x="1232" y="944"/>
                    </a:lnTo>
                    <a:lnTo>
                      <a:pt x="1214" y="950"/>
                    </a:lnTo>
                    <a:lnTo>
                      <a:pt x="1197" y="955"/>
                    </a:lnTo>
                    <a:lnTo>
                      <a:pt x="1178" y="959"/>
                    </a:lnTo>
                    <a:lnTo>
                      <a:pt x="1160" y="962"/>
                    </a:lnTo>
                    <a:lnTo>
                      <a:pt x="1140" y="966"/>
                    </a:lnTo>
                    <a:lnTo>
                      <a:pt x="1120" y="967"/>
                    </a:lnTo>
                    <a:lnTo>
                      <a:pt x="1098" y="969"/>
                    </a:lnTo>
                    <a:lnTo>
                      <a:pt x="1077" y="970"/>
                    </a:lnTo>
                    <a:lnTo>
                      <a:pt x="1036" y="967"/>
                    </a:lnTo>
                    <a:lnTo>
                      <a:pt x="995" y="965"/>
                    </a:lnTo>
                    <a:lnTo>
                      <a:pt x="954" y="960"/>
                    </a:lnTo>
                    <a:lnTo>
                      <a:pt x="914" y="955"/>
                    </a:lnTo>
                    <a:lnTo>
                      <a:pt x="875" y="949"/>
                    </a:lnTo>
                    <a:lnTo>
                      <a:pt x="836" y="941"/>
                    </a:lnTo>
                    <a:lnTo>
                      <a:pt x="798" y="934"/>
                    </a:lnTo>
                    <a:lnTo>
                      <a:pt x="761" y="925"/>
                    </a:lnTo>
                    <a:lnTo>
                      <a:pt x="727" y="915"/>
                    </a:lnTo>
                    <a:lnTo>
                      <a:pt x="692" y="905"/>
                    </a:lnTo>
                    <a:lnTo>
                      <a:pt x="659" y="895"/>
                    </a:lnTo>
                    <a:lnTo>
                      <a:pt x="628" y="885"/>
                    </a:lnTo>
                    <a:lnTo>
                      <a:pt x="569" y="865"/>
                    </a:lnTo>
                    <a:lnTo>
                      <a:pt x="519" y="846"/>
                    </a:lnTo>
                    <a:lnTo>
                      <a:pt x="496" y="835"/>
                    </a:lnTo>
                    <a:lnTo>
                      <a:pt x="468" y="821"/>
                    </a:lnTo>
                    <a:lnTo>
                      <a:pt x="438" y="805"/>
                    </a:lnTo>
                    <a:lnTo>
                      <a:pt x="407" y="788"/>
                    </a:lnTo>
                    <a:lnTo>
                      <a:pt x="373" y="769"/>
                    </a:lnTo>
                    <a:lnTo>
                      <a:pt x="340" y="748"/>
                    </a:lnTo>
                    <a:lnTo>
                      <a:pt x="305" y="725"/>
                    </a:lnTo>
                    <a:lnTo>
                      <a:pt x="270" y="700"/>
                    </a:lnTo>
                    <a:lnTo>
                      <a:pt x="235" y="675"/>
                    </a:lnTo>
                    <a:lnTo>
                      <a:pt x="201" y="649"/>
                    </a:lnTo>
                    <a:lnTo>
                      <a:pt x="169" y="620"/>
                    </a:lnTo>
                    <a:lnTo>
                      <a:pt x="138" y="592"/>
                    </a:lnTo>
                    <a:lnTo>
                      <a:pt x="124" y="578"/>
                    </a:lnTo>
                    <a:lnTo>
                      <a:pt x="110" y="563"/>
                    </a:lnTo>
                    <a:lnTo>
                      <a:pt x="96" y="548"/>
                    </a:lnTo>
                    <a:lnTo>
                      <a:pt x="85" y="533"/>
                    </a:lnTo>
                    <a:lnTo>
                      <a:pt x="74" y="517"/>
                    </a:lnTo>
                    <a:lnTo>
                      <a:pt x="63" y="502"/>
                    </a:lnTo>
                    <a:lnTo>
                      <a:pt x="54" y="486"/>
                    </a:lnTo>
                    <a:lnTo>
                      <a:pt x="45" y="471"/>
                    </a:lnTo>
                    <a:close/>
                  </a:path>
                </a:pathLst>
              </a:custGeom>
              <a:solidFill>
                <a:srgbClr val="D5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16" name="Freeform 159">
                <a:extLst>
                  <a:ext uri="{FF2B5EF4-FFF2-40B4-BE49-F238E27FC236}">
                    <a16:creationId xmlns:a16="http://schemas.microsoft.com/office/drawing/2014/main" xmlns="" id="{B1BEA00A-E1BF-4CAD-D44B-5DFB05AAD322}"/>
                  </a:ext>
                </a:extLst>
              </p:cNvPr>
              <p:cNvSpPr>
                <a:spLocks/>
              </p:cNvSpPr>
              <p:nvPr/>
            </p:nvSpPr>
            <p:spPr bwMode="auto">
              <a:xfrm>
                <a:off x="2896" y="625"/>
                <a:ext cx="277" cy="180"/>
              </a:xfrm>
              <a:custGeom>
                <a:avLst/>
                <a:gdLst>
                  <a:gd name="T0" fmla="*/ 0 w 1383"/>
                  <a:gd name="T1" fmla="*/ 0 h 897"/>
                  <a:gd name="T2" fmla="*/ 0 w 1383"/>
                  <a:gd name="T3" fmla="*/ 0 h 897"/>
                  <a:gd name="T4" fmla="*/ 0 w 1383"/>
                  <a:gd name="T5" fmla="*/ 0 h 897"/>
                  <a:gd name="T6" fmla="*/ 0 w 1383"/>
                  <a:gd name="T7" fmla="*/ 0 h 897"/>
                  <a:gd name="T8" fmla="*/ 0 w 1383"/>
                  <a:gd name="T9" fmla="*/ 0 h 897"/>
                  <a:gd name="T10" fmla="*/ 0 w 1383"/>
                  <a:gd name="T11" fmla="*/ 0 h 897"/>
                  <a:gd name="T12" fmla="*/ 0 w 1383"/>
                  <a:gd name="T13" fmla="*/ 0 h 897"/>
                  <a:gd name="T14" fmla="*/ 0 w 1383"/>
                  <a:gd name="T15" fmla="*/ 0 h 897"/>
                  <a:gd name="T16" fmla="*/ 0 w 1383"/>
                  <a:gd name="T17" fmla="*/ 0 h 897"/>
                  <a:gd name="T18" fmla="*/ 0 w 1383"/>
                  <a:gd name="T19" fmla="*/ 0 h 897"/>
                  <a:gd name="T20" fmla="*/ 0 w 1383"/>
                  <a:gd name="T21" fmla="*/ 0 h 897"/>
                  <a:gd name="T22" fmla="*/ 0 w 1383"/>
                  <a:gd name="T23" fmla="*/ 0 h 897"/>
                  <a:gd name="T24" fmla="*/ 0 w 1383"/>
                  <a:gd name="T25" fmla="*/ 0 h 897"/>
                  <a:gd name="T26" fmla="*/ 0 w 1383"/>
                  <a:gd name="T27" fmla="*/ 0 h 897"/>
                  <a:gd name="T28" fmla="*/ 0 w 1383"/>
                  <a:gd name="T29" fmla="*/ 0 h 897"/>
                  <a:gd name="T30" fmla="*/ 0 w 1383"/>
                  <a:gd name="T31" fmla="*/ 0 h 897"/>
                  <a:gd name="T32" fmla="*/ 0 w 1383"/>
                  <a:gd name="T33" fmla="*/ 0 h 897"/>
                  <a:gd name="T34" fmla="*/ 0 w 1383"/>
                  <a:gd name="T35" fmla="*/ 0 h 897"/>
                  <a:gd name="T36" fmla="*/ 0 w 1383"/>
                  <a:gd name="T37" fmla="*/ 0 h 897"/>
                  <a:gd name="T38" fmla="*/ 0 w 1383"/>
                  <a:gd name="T39" fmla="*/ 0 h 897"/>
                  <a:gd name="T40" fmla="*/ 0 w 1383"/>
                  <a:gd name="T41" fmla="*/ 0 h 897"/>
                  <a:gd name="T42" fmla="*/ 0 w 1383"/>
                  <a:gd name="T43" fmla="*/ 0 h 897"/>
                  <a:gd name="T44" fmla="*/ 0 w 1383"/>
                  <a:gd name="T45" fmla="*/ 0 h 897"/>
                  <a:gd name="T46" fmla="*/ 0 w 1383"/>
                  <a:gd name="T47" fmla="*/ 0 h 897"/>
                  <a:gd name="T48" fmla="*/ 0 w 1383"/>
                  <a:gd name="T49" fmla="*/ 0 h 897"/>
                  <a:gd name="T50" fmla="*/ 0 w 1383"/>
                  <a:gd name="T51" fmla="*/ 0 h 897"/>
                  <a:gd name="T52" fmla="*/ 0 w 1383"/>
                  <a:gd name="T53" fmla="*/ 0 h 897"/>
                  <a:gd name="T54" fmla="*/ 0 w 1383"/>
                  <a:gd name="T55" fmla="*/ 0 h 897"/>
                  <a:gd name="T56" fmla="*/ 0 w 1383"/>
                  <a:gd name="T57" fmla="*/ 0 h 897"/>
                  <a:gd name="T58" fmla="*/ 0 w 1383"/>
                  <a:gd name="T59" fmla="*/ 0 h 897"/>
                  <a:gd name="T60" fmla="*/ 0 w 1383"/>
                  <a:gd name="T61" fmla="*/ 0 h 897"/>
                  <a:gd name="T62" fmla="*/ 0 w 1383"/>
                  <a:gd name="T63" fmla="*/ 0 h 897"/>
                  <a:gd name="T64" fmla="*/ 0 w 1383"/>
                  <a:gd name="T65" fmla="*/ 0 h 897"/>
                  <a:gd name="T66" fmla="*/ 0 w 1383"/>
                  <a:gd name="T67" fmla="*/ 0 h 897"/>
                  <a:gd name="T68" fmla="*/ 0 w 1383"/>
                  <a:gd name="T69" fmla="*/ 0 h 897"/>
                  <a:gd name="T70" fmla="*/ 0 w 1383"/>
                  <a:gd name="T71" fmla="*/ 0 h 897"/>
                  <a:gd name="T72" fmla="*/ 0 w 1383"/>
                  <a:gd name="T73" fmla="*/ 0 h 897"/>
                  <a:gd name="T74" fmla="*/ 0 w 1383"/>
                  <a:gd name="T75" fmla="*/ 0 h 897"/>
                  <a:gd name="T76" fmla="*/ 0 w 1383"/>
                  <a:gd name="T77" fmla="*/ 0 h 897"/>
                  <a:gd name="T78" fmla="*/ 0 w 1383"/>
                  <a:gd name="T79" fmla="*/ 0 h 897"/>
                  <a:gd name="T80" fmla="*/ 0 w 1383"/>
                  <a:gd name="T81" fmla="*/ 0 h 897"/>
                  <a:gd name="T82" fmla="*/ 0 w 1383"/>
                  <a:gd name="T83" fmla="*/ 0 h 897"/>
                  <a:gd name="T84" fmla="*/ 0 w 1383"/>
                  <a:gd name="T85" fmla="*/ 0 h 897"/>
                  <a:gd name="T86" fmla="*/ 0 w 1383"/>
                  <a:gd name="T87" fmla="*/ 0 h 897"/>
                  <a:gd name="T88" fmla="*/ 0 w 1383"/>
                  <a:gd name="T89" fmla="*/ 0 h 8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3"/>
                  <a:gd name="T136" fmla="*/ 0 h 897"/>
                  <a:gd name="T137" fmla="*/ 1383 w 1383"/>
                  <a:gd name="T138" fmla="*/ 897 h 8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3" h="897">
                    <a:moveTo>
                      <a:pt x="44" y="418"/>
                    </a:moveTo>
                    <a:lnTo>
                      <a:pt x="30" y="390"/>
                    </a:lnTo>
                    <a:lnTo>
                      <a:pt x="20" y="365"/>
                    </a:lnTo>
                    <a:lnTo>
                      <a:pt x="12" y="342"/>
                    </a:lnTo>
                    <a:lnTo>
                      <a:pt x="7" y="320"/>
                    </a:lnTo>
                    <a:lnTo>
                      <a:pt x="3" y="302"/>
                    </a:lnTo>
                    <a:lnTo>
                      <a:pt x="0" y="285"/>
                    </a:lnTo>
                    <a:lnTo>
                      <a:pt x="0" y="269"/>
                    </a:lnTo>
                    <a:lnTo>
                      <a:pt x="2" y="257"/>
                    </a:lnTo>
                    <a:lnTo>
                      <a:pt x="3" y="245"/>
                    </a:lnTo>
                    <a:lnTo>
                      <a:pt x="5" y="235"/>
                    </a:lnTo>
                    <a:lnTo>
                      <a:pt x="9" y="228"/>
                    </a:lnTo>
                    <a:lnTo>
                      <a:pt x="12" y="220"/>
                    </a:lnTo>
                    <a:lnTo>
                      <a:pt x="17" y="213"/>
                    </a:lnTo>
                    <a:lnTo>
                      <a:pt x="19" y="210"/>
                    </a:lnTo>
                    <a:lnTo>
                      <a:pt x="22" y="197"/>
                    </a:lnTo>
                    <a:lnTo>
                      <a:pt x="28" y="182"/>
                    </a:lnTo>
                    <a:lnTo>
                      <a:pt x="37" y="167"/>
                    </a:lnTo>
                    <a:lnTo>
                      <a:pt x="48" y="151"/>
                    </a:lnTo>
                    <a:lnTo>
                      <a:pt x="62" y="134"/>
                    </a:lnTo>
                    <a:lnTo>
                      <a:pt x="78" y="118"/>
                    </a:lnTo>
                    <a:lnTo>
                      <a:pt x="97" y="102"/>
                    </a:lnTo>
                    <a:lnTo>
                      <a:pt x="119" y="86"/>
                    </a:lnTo>
                    <a:lnTo>
                      <a:pt x="144" y="71"/>
                    </a:lnTo>
                    <a:lnTo>
                      <a:pt x="170" y="57"/>
                    </a:lnTo>
                    <a:lnTo>
                      <a:pt x="200" y="43"/>
                    </a:lnTo>
                    <a:lnTo>
                      <a:pt x="233" y="32"/>
                    </a:lnTo>
                    <a:lnTo>
                      <a:pt x="268" y="21"/>
                    </a:lnTo>
                    <a:lnTo>
                      <a:pt x="306" y="13"/>
                    </a:lnTo>
                    <a:lnTo>
                      <a:pt x="326" y="10"/>
                    </a:lnTo>
                    <a:lnTo>
                      <a:pt x="346" y="7"/>
                    </a:lnTo>
                    <a:lnTo>
                      <a:pt x="367" y="5"/>
                    </a:lnTo>
                    <a:lnTo>
                      <a:pt x="390" y="2"/>
                    </a:lnTo>
                    <a:lnTo>
                      <a:pt x="433" y="0"/>
                    </a:lnTo>
                    <a:lnTo>
                      <a:pt x="477" y="0"/>
                    </a:lnTo>
                    <a:lnTo>
                      <a:pt x="521" y="0"/>
                    </a:lnTo>
                    <a:lnTo>
                      <a:pt x="564" y="3"/>
                    </a:lnTo>
                    <a:lnTo>
                      <a:pt x="608" y="8"/>
                    </a:lnTo>
                    <a:lnTo>
                      <a:pt x="652" y="15"/>
                    </a:lnTo>
                    <a:lnTo>
                      <a:pt x="697" y="23"/>
                    </a:lnTo>
                    <a:lnTo>
                      <a:pt x="740" y="34"/>
                    </a:lnTo>
                    <a:lnTo>
                      <a:pt x="784" y="47"/>
                    </a:lnTo>
                    <a:lnTo>
                      <a:pt x="828" y="62"/>
                    </a:lnTo>
                    <a:lnTo>
                      <a:pt x="873" y="78"/>
                    </a:lnTo>
                    <a:lnTo>
                      <a:pt x="916" y="98"/>
                    </a:lnTo>
                    <a:lnTo>
                      <a:pt x="960" y="119"/>
                    </a:lnTo>
                    <a:lnTo>
                      <a:pt x="1004" y="142"/>
                    </a:lnTo>
                    <a:lnTo>
                      <a:pt x="1047" y="168"/>
                    </a:lnTo>
                    <a:lnTo>
                      <a:pt x="1091" y="195"/>
                    </a:lnTo>
                    <a:lnTo>
                      <a:pt x="1112" y="210"/>
                    </a:lnTo>
                    <a:lnTo>
                      <a:pt x="1134" y="225"/>
                    </a:lnTo>
                    <a:lnTo>
                      <a:pt x="1153" y="240"/>
                    </a:lnTo>
                    <a:lnTo>
                      <a:pt x="1172" y="255"/>
                    </a:lnTo>
                    <a:lnTo>
                      <a:pt x="1190" y="272"/>
                    </a:lnTo>
                    <a:lnTo>
                      <a:pt x="1206" y="288"/>
                    </a:lnTo>
                    <a:lnTo>
                      <a:pt x="1222" y="304"/>
                    </a:lnTo>
                    <a:lnTo>
                      <a:pt x="1237" y="320"/>
                    </a:lnTo>
                    <a:lnTo>
                      <a:pt x="1251" y="337"/>
                    </a:lnTo>
                    <a:lnTo>
                      <a:pt x="1263" y="353"/>
                    </a:lnTo>
                    <a:lnTo>
                      <a:pt x="1276" y="369"/>
                    </a:lnTo>
                    <a:lnTo>
                      <a:pt x="1287" y="385"/>
                    </a:lnTo>
                    <a:lnTo>
                      <a:pt x="1308" y="419"/>
                    </a:lnTo>
                    <a:lnTo>
                      <a:pt x="1326" y="450"/>
                    </a:lnTo>
                    <a:lnTo>
                      <a:pt x="1341" y="481"/>
                    </a:lnTo>
                    <a:lnTo>
                      <a:pt x="1353" y="511"/>
                    </a:lnTo>
                    <a:lnTo>
                      <a:pt x="1363" y="540"/>
                    </a:lnTo>
                    <a:lnTo>
                      <a:pt x="1371" y="567"/>
                    </a:lnTo>
                    <a:lnTo>
                      <a:pt x="1376" y="592"/>
                    </a:lnTo>
                    <a:lnTo>
                      <a:pt x="1379" y="614"/>
                    </a:lnTo>
                    <a:lnTo>
                      <a:pt x="1382" y="634"/>
                    </a:lnTo>
                    <a:lnTo>
                      <a:pt x="1383" y="650"/>
                    </a:lnTo>
                    <a:lnTo>
                      <a:pt x="1383" y="661"/>
                    </a:lnTo>
                    <a:lnTo>
                      <a:pt x="1382" y="672"/>
                    </a:lnTo>
                    <a:lnTo>
                      <a:pt x="1381" y="684"/>
                    </a:lnTo>
                    <a:lnTo>
                      <a:pt x="1378" y="695"/>
                    </a:lnTo>
                    <a:lnTo>
                      <a:pt x="1374" y="706"/>
                    </a:lnTo>
                    <a:lnTo>
                      <a:pt x="1371" y="717"/>
                    </a:lnTo>
                    <a:lnTo>
                      <a:pt x="1366" y="728"/>
                    </a:lnTo>
                    <a:lnTo>
                      <a:pt x="1359" y="740"/>
                    </a:lnTo>
                    <a:lnTo>
                      <a:pt x="1353" y="750"/>
                    </a:lnTo>
                    <a:lnTo>
                      <a:pt x="1346" y="761"/>
                    </a:lnTo>
                    <a:lnTo>
                      <a:pt x="1338" y="771"/>
                    </a:lnTo>
                    <a:lnTo>
                      <a:pt x="1329" y="782"/>
                    </a:lnTo>
                    <a:lnTo>
                      <a:pt x="1321" y="792"/>
                    </a:lnTo>
                    <a:lnTo>
                      <a:pt x="1311" y="801"/>
                    </a:lnTo>
                    <a:lnTo>
                      <a:pt x="1299" y="811"/>
                    </a:lnTo>
                    <a:lnTo>
                      <a:pt x="1288" y="820"/>
                    </a:lnTo>
                    <a:lnTo>
                      <a:pt x="1277" y="828"/>
                    </a:lnTo>
                    <a:lnTo>
                      <a:pt x="1265" y="837"/>
                    </a:lnTo>
                    <a:lnTo>
                      <a:pt x="1251" y="845"/>
                    </a:lnTo>
                    <a:lnTo>
                      <a:pt x="1237" y="852"/>
                    </a:lnTo>
                    <a:lnTo>
                      <a:pt x="1223" y="859"/>
                    </a:lnTo>
                    <a:lnTo>
                      <a:pt x="1208" y="866"/>
                    </a:lnTo>
                    <a:lnTo>
                      <a:pt x="1193" y="872"/>
                    </a:lnTo>
                    <a:lnTo>
                      <a:pt x="1177" y="877"/>
                    </a:lnTo>
                    <a:lnTo>
                      <a:pt x="1161" y="882"/>
                    </a:lnTo>
                    <a:lnTo>
                      <a:pt x="1143" y="886"/>
                    </a:lnTo>
                    <a:lnTo>
                      <a:pt x="1126" y="889"/>
                    </a:lnTo>
                    <a:lnTo>
                      <a:pt x="1109" y="893"/>
                    </a:lnTo>
                    <a:lnTo>
                      <a:pt x="1090" y="894"/>
                    </a:lnTo>
                    <a:lnTo>
                      <a:pt x="1071" y="897"/>
                    </a:lnTo>
                    <a:lnTo>
                      <a:pt x="1051" y="897"/>
                    </a:lnTo>
                    <a:lnTo>
                      <a:pt x="1031" y="897"/>
                    </a:lnTo>
                    <a:lnTo>
                      <a:pt x="991" y="896"/>
                    </a:lnTo>
                    <a:lnTo>
                      <a:pt x="951" y="892"/>
                    </a:lnTo>
                    <a:lnTo>
                      <a:pt x="911" y="888"/>
                    </a:lnTo>
                    <a:lnTo>
                      <a:pt x="873" y="882"/>
                    </a:lnTo>
                    <a:lnTo>
                      <a:pt x="833" y="874"/>
                    </a:lnTo>
                    <a:lnTo>
                      <a:pt x="795" y="867"/>
                    </a:lnTo>
                    <a:lnTo>
                      <a:pt x="757" y="858"/>
                    </a:lnTo>
                    <a:lnTo>
                      <a:pt x="720" y="850"/>
                    </a:lnTo>
                    <a:lnTo>
                      <a:pt x="686" y="840"/>
                    </a:lnTo>
                    <a:lnTo>
                      <a:pt x="651" y="830"/>
                    </a:lnTo>
                    <a:lnTo>
                      <a:pt x="618" y="820"/>
                    </a:lnTo>
                    <a:lnTo>
                      <a:pt x="587" y="808"/>
                    </a:lnTo>
                    <a:lnTo>
                      <a:pt x="531" y="788"/>
                    </a:lnTo>
                    <a:lnTo>
                      <a:pt x="483" y="768"/>
                    </a:lnTo>
                    <a:lnTo>
                      <a:pt x="461" y="758"/>
                    </a:lnTo>
                    <a:lnTo>
                      <a:pt x="435" y="746"/>
                    </a:lnTo>
                    <a:lnTo>
                      <a:pt x="407" y="731"/>
                    </a:lnTo>
                    <a:lnTo>
                      <a:pt x="377" y="715"/>
                    </a:lnTo>
                    <a:lnTo>
                      <a:pt x="347" y="696"/>
                    </a:lnTo>
                    <a:lnTo>
                      <a:pt x="315" y="676"/>
                    </a:lnTo>
                    <a:lnTo>
                      <a:pt x="282" y="655"/>
                    </a:lnTo>
                    <a:lnTo>
                      <a:pt x="250" y="632"/>
                    </a:lnTo>
                    <a:lnTo>
                      <a:pt x="219" y="609"/>
                    </a:lnTo>
                    <a:lnTo>
                      <a:pt x="188" y="584"/>
                    </a:lnTo>
                    <a:lnTo>
                      <a:pt x="158" y="557"/>
                    </a:lnTo>
                    <a:lnTo>
                      <a:pt x="130" y="530"/>
                    </a:lnTo>
                    <a:lnTo>
                      <a:pt x="104" y="503"/>
                    </a:lnTo>
                    <a:lnTo>
                      <a:pt x="80" y="475"/>
                    </a:lnTo>
                    <a:lnTo>
                      <a:pt x="70" y="460"/>
                    </a:lnTo>
                    <a:lnTo>
                      <a:pt x="60" y="446"/>
                    </a:lnTo>
                    <a:lnTo>
                      <a:pt x="52" y="433"/>
                    </a:lnTo>
                    <a:lnTo>
                      <a:pt x="44" y="418"/>
                    </a:lnTo>
                    <a:close/>
                  </a:path>
                </a:pathLst>
              </a:custGeom>
              <a:solidFill>
                <a:srgbClr val="E7B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17" name="Freeform 160">
                <a:extLst>
                  <a:ext uri="{FF2B5EF4-FFF2-40B4-BE49-F238E27FC236}">
                    <a16:creationId xmlns:a16="http://schemas.microsoft.com/office/drawing/2014/main" xmlns="" id="{88309D24-C9DB-09A6-E3BC-CF1AB1B4FEAA}"/>
                  </a:ext>
                </a:extLst>
              </p:cNvPr>
              <p:cNvSpPr>
                <a:spLocks/>
              </p:cNvSpPr>
              <p:nvPr/>
            </p:nvSpPr>
            <p:spPr bwMode="auto">
              <a:xfrm>
                <a:off x="2904" y="629"/>
                <a:ext cx="264" cy="165"/>
              </a:xfrm>
              <a:custGeom>
                <a:avLst/>
                <a:gdLst>
                  <a:gd name="T0" fmla="*/ 0 w 1320"/>
                  <a:gd name="T1" fmla="*/ 0 h 827"/>
                  <a:gd name="T2" fmla="*/ 0 w 1320"/>
                  <a:gd name="T3" fmla="*/ 0 h 827"/>
                  <a:gd name="T4" fmla="*/ 0 w 1320"/>
                  <a:gd name="T5" fmla="*/ 0 h 827"/>
                  <a:gd name="T6" fmla="*/ 0 w 1320"/>
                  <a:gd name="T7" fmla="*/ 0 h 827"/>
                  <a:gd name="T8" fmla="*/ 0 w 1320"/>
                  <a:gd name="T9" fmla="*/ 0 h 827"/>
                  <a:gd name="T10" fmla="*/ 0 w 1320"/>
                  <a:gd name="T11" fmla="*/ 0 h 827"/>
                  <a:gd name="T12" fmla="*/ 0 w 1320"/>
                  <a:gd name="T13" fmla="*/ 0 h 827"/>
                  <a:gd name="T14" fmla="*/ 0 w 1320"/>
                  <a:gd name="T15" fmla="*/ 0 h 827"/>
                  <a:gd name="T16" fmla="*/ 0 w 1320"/>
                  <a:gd name="T17" fmla="*/ 0 h 827"/>
                  <a:gd name="T18" fmla="*/ 0 w 1320"/>
                  <a:gd name="T19" fmla="*/ 0 h 827"/>
                  <a:gd name="T20" fmla="*/ 0 w 1320"/>
                  <a:gd name="T21" fmla="*/ 0 h 827"/>
                  <a:gd name="T22" fmla="*/ 0 w 1320"/>
                  <a:gd name="T23" fmla="*/ 0 h 827"/>
                  <a:gd name="T24" fmla="*/ 0 w 1320"/>
                  <a:gd name="T25" fmla="*/ 0 h 827"/>
                  <a:gd name="T26" fmla="*/ 0 w 1320"/>
                  <a:gd name="T27" fmla="*/ 0 h 827"/>
                  <a:gd name="T28" fmla="*/ 0 w 1320"/>
                  <a:gd name="T29" fmla="*/ 0 h 827"/>
                  <a:gd name="T30" fmla="*/ 0 w 1320"/>
                  <a:gd name="T31" fmla="*/ 0 h 827"/>
                  <a:gd name="T32" fmla="*/ 0 w 1320"/>
                  <a:gd name="T33" fmla="*/ 0 h 827"/>
                  <a:gd name="T34" fmla="*/ 0 w 1320"/>
                  <a:gd name="T35" fmla="*/ 0 h 827"/>
                  <a:gd name="T36" fmla="*/ 0 w 1320"/>
                  <a:gd name="T37" fmla="*/ 0 h 827"/>
                  <a:gd name="T38" fmla="*/ 0 w 1320"/>
                  <a:gd name="T39" fmla="*/ 0 h 827"/>
                  <a:gd name="T40" fmla="*/ 0 w 1320"/>
                  <a:gd name="T41" fmla="*/ 0 h 827"/>
                  <a:gd name="T42" fmla="*/ 0 w 1320"/>
                  <a:gd name="T43" fmla="*/ 0 h 827"/>
                  <a:gd name="T44" fmla="*/ 0 w 1320"/>
                  <a:gd name="T45" fmla="*/ 0 h 827"/>
                  <a:gd name="T46" fmla="*/ 0 w 1320"/>
                  <a:gd name="T47" fmla="*/ 0 h 827"/>
                  <a:gd name="T48" fmla="*/ 0 w 1320"/>
                  <a:gd name="T49" fmla="*/ 0 h 827"/>
                  <a:gd name="T50" fmla="*/ 0 w 1320"/>
                  <a:gd name="T51" fmla="*/ 0 h 827"/>
                  <a:gd name="T52" fmla="*/ 0 w 1320"/>
                  <a:gd name="T53" fmla="*/ 0 h 827"/>
                  <a:gd name="T54" fmla="*/ 0 w 1320"/>
                  <a:gd name="T55" fmla="*/ 0 h 827"/>
                  <a:gd name="T56" fmla="*/ 0 w 1320"/>
                  <a:gd name="T57" fmla="*/ 0 h 827"/>
                  <a:gd name="T58" fmla="*/ 0 w 1320"/>
                  <a:gd name="T59" fmla="*/ 0 h 827"/>
                  <a:gd name="T60" fmla="*/ 0 w 1320"/>
                  <a:gd name="T61" fmla="*/ 0 h 827"/>
                  <a:gd name="T62" fmla="*/ 0 w 1320"/>
                  <a:gd name="T63" fmla="*/ 0 h 827"/>
                  <a:gd name="T64" fmla="*/ 0 w 1320"/>
                  <a:gd name="T65" fmla="*/ 0 h 827"/>
                  <a:gd name="T66" fmla="*/ 0 w 1320"/>
                  <a:gd name="T67" fmla="*/ 0 h 827"/>
                  <a:gd name="T68" fmla="*/ 0 w 1320"/>
                  <a:gd name="T69" fmla="*/ 0 h 827"/>
                  <a:gd name="T70" fmla="*/ 0 w 1320"/>
                  <a:gd name="T71" fmla="*/ 0 h 827"/>
                  <a:gd name="T72" fmla="*/ 0 w 1320"/>
                  <a:gd name="T73" fmla="*/ 0 h 827"/>
                  <a:gd name="T74" fmla="*/ 0 w 1320"/>
                  <a:gd name="T75" fmla="*/ 0 h 827"/>
                  <a:gd name="T76" fmla="*/ 0 w 1320"/>
                  <a:gd name="T77" fmla="*/ 0 h 827"/>
                  <a:gd name="T78" fmla="*/ 0 w 1320"/>
                  <a:gd name="T79" fmla="*/ 0 h 827"/>
                  <a:gd name="T80" fmla="*/ 0 w 1320"/>
                  <a:gd name="T81" fmla="*/ 0 h 827"/>
                  <a:gd name="T82" fmla="*/ 0 w 1320"/>
                  <a:gd name="T83" fmla="*/ 0 h 827"/>
                  <a:gd name="T84" fmla="*/ 0 w 1320"/>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0"/>
                  <a:gd name="T130" fmla="*/ 0 h 827"/>
                  <a:gd name="T131" fmla="*/ 1320 w 1320"/>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0" h="827">
                    <a:moveTo>
                      <a:pt x="16" y="179"/>
                    </a:moveTo>
                    <a:lnTo>
                      <a:pt x="20" y="168"/>
                    </a:lnTo>
                    <a:lnTo>
                      <a:pt x="26" y="155"/>
                    </a:lnTo>
                    <a:lnTo>
                      <a:pt x="35" y="142"/>
                    </a:lnTo>
                    <a:lnTo>
                      <a:pt x="46" y="128"/>
                    </a:lnTo>
                    <a:lnTo>
                      <a:pt x="60" y="113"/>
                    </a:lnTo>
                    <a:lnTo>
                      <a:pt x="76" y="100"/>
                    </a:lnTo>
                    <a:lnTo>
                      <a:pt x="95" y="86"/>
                    </a:lnTo>
                    <a:lnTo>
                      <a:pt x="116" y="72"/>
                    </a:lnTo>
                    <a:lnTo>
                      <a:pt x="140" y="58"/>
                    </a:lnTo>
                    <a:lnTo>
                      <a:pt x="166" y="46"/>
                    </a:lnTo>
                    <a:lnTo>
                      <a:pt x="195" y="35"/>
                    </a:lnTo>
                    <a:lnTo>
                      <a:pt x="226" y="25"/>
                    </a:lnTo>
                    <a:lnTo>
                      <a:pt x="259" y="16"/>
                    </a:lnTo>
                    <a:lnTo>
                      <a:pt x="296" y="10"/>
                    </a:lnTo>
                    <a:lnTo>
                      <a:pt x="334" y="5"/>
                    </a:lnTo>
                    <a:lnTo>
                      <a:pt x="377" y="1"/>
                    </a:lnTo>
                    <a:lnTo>
                      <a:pt x="418" y="0"/>
                    </a:lnTo>
                    <a:lnTo>
                      <a:pt x="460" y="1"/>
                    </a:lnTo>
                    <a:lnTo>
                      <a:pt x="502" y="2"/>
                    </a:lnTo>
                    <a:lnTo>
                      <a:pt x="544" y="6"/>
                    </a:lnTo>
                    <a:lnTo>
                      <a:pt x="585" y="12"/>
                    </a:lnTo>
                    <a:lnTo>
                      <a:pt x="628" y="18"/>
                    </a:lnTo>
                    <a:lnTo>
                      <a:pt x="670" y="27"/>
                    </a:lnTo>
                    <a:lnTo>
                      <a:pt x="711" y="38"/>
                    </a:lnTo>
                    <a:lnTo>
                      <a:pt x="754" y="50"/>
                    </a:lnTo>
                    <a:lnTo>
                      <a:pt x="795" y="65"/>
                    </a:lnTo>
                    <a:lnTo>
                      <a:pt x="837" y="80"/>
                    </a:lnTo>
                    <a:lnTo>
                      <a:pt x="878" y="98"/>
                    </a:lnTo>
                    <a:lnTo>
                      <a:pt x="920" y="118"/>
                    </a:lnTo>
                    <a:lnTo>
                      <a:pt x="961" y="140"/>
                    </a:lnTo>
                    <a:lnTo>
                      <a:pt x="1002" y="163"/>
                    </a:lnTo>
                    <a:lnTo>
                      <a:pt x="1043" y="189"/>
                    </a:lnTo>
                    <a:lnTo>
                      <a:pt x="1063" y="203"/>
                    </a:lnTo>
                    <a:lnTo>
                      <a:pt x="1083" y="217"/>
                    </a:lnTo>
                    <a:lnTo>
                      <a:pt x="1102" y="231"/>
                    </a:lnTo>
                    <a:lnTo>
                      <a:pt x="1119" y="246"/>
                    </a:lnTo>
                    <a:lnTo>
                      <a:pt x="1135" y="259"/>
                    </a:lnTo>
                    <a:lnTo>
                      <a:pt x="1152" y="274"/>
                    </a:lnTo>
                    <a:lnTo>
                      <a:pt x="1167" y="289"/>
                    </a:lnTo>
                    <a:lnTo>
                      <a:pt x="1180" y="304"/>
                    </a:lnTo>
                    <a:lnTo>
                      <a:pt x="1205" y="334"/>
                    </a:lnTo>
                    <a:lnTo>
                      <a:pt x="1229" y="364"/>
                    </a:lnTo>
                    <a:lnTo>
                      <a:pt x="1248" y="394"/>
                    </a:lnTo>
                    <a:lnTo>
                      <a:pt x="1265" y="423"/>
                    </a:lnTo>
                    <a:lnTo>
                      <a:pt x="1279" y="452"/>
                    </a:lnTo>
                    <a:lnTo>
                      <a:pt x="1291" y="478"/>
                    </a:lnTo>
                    <a:lnTo>
                      <a:pt x="1300" y="504"/>
                    </a:lnTo>
                    <a:lnTo>
                      <a:pt x="1308" y="529"/>
                    </a:lnTo>
                    <a:lnTo>
                      <a:pt x="1314" y="551"/>
                    </a:lnTo>
                    <a:lnTo>
                      <a:pt x="1318" y="571"/>
                    </a:lnTo>
                    <a:lnTo>
                      <a:pt x="1319" y="589"/>
                    </a:lnTo>
                    <a:lnTo>
                      <a:pt x="1320" y="604"/>
                    </a:lnTo>
                    <a:lnTo>
                      <a:pt x="1319" y="615"/>
                    </a:lnTo>
                    <a:lnTo>
                      <a:pt x="1318" y="626"/>
                    </a:lnTo>
                    <a:lnTo>
                      <a:pt x="1315" y="638"/>
                    </a:lnTo>
                    <a:lnTo>
                      <a:pt x="1313" y="649"/>
                    </a:lnTo>
                    <a:lnTo>
                      <a:pt x="1309" y="659"/>
                    </a:lnTo>
                    <a:lnTo>
                      <a:pt x="1304" y="670"/>
                    </a:lnTo>
                    <a:lnTo>
                      <a:pt x="1299" y="680"/>
                    </a:lnTo>
                    <a:lnTo>
                      <a:pt x="1294" y="690"/>
                    </a:lnTo>
                    <a:lnTo>
                      <a:pt x="1288" y="701"/>
                    </a:lnTo>
                    <a:lnTo>
                      <a:pt x="1280" y="710"/>
                    </a:lnTo>
                    <a:lnTo>
                      <a:pt x="1273" y="720"/>
                    </a:lnTo>
                    <a:lnTo>
                      <a:pt x="1265" y="730"/>
                    </a:lnTo>
                    <a:lnTo>
                      <a:pt x="1256" y="739"/>
                    </a:lnTo>
                    <a:lnTo>
                      <a:pt x="1246" y="747"/>
                    </a:lnTo>
                    <a:lnTo>
                      <a:pt x="1237" y="756"/>
                    </a:lnTo>
                    <a:lnTo>
                      <a:pt x="1227" y="764"/>
                    </a:lnTo>
                    <a:lnTo>
                      <a:pt x="1215" y="771"/>
                    </a:lnTo>
                    <a:lnTo>
                      <a:pt x="1203" y="779"/>
                    </a:lnTo>
                    <a:lnTo>
                      <a:pt x="1190" y="786"/>
                    </a:lnTo>
                    <a:lnTo>
                      <a:pt x="1178" y="792"/>
                    </a:lnTo>
                    <a:lnTo>
                      <a:pt x="1164" y="799"/>
                    </a:lnTo>
                    <a:lnTo>
                      <a:pt x="1150" y="804"/>
                    </a:lnTo>
                    <a:lnTo>
                      <a:pt x="1137" y="809"/>
                    </a:lnTo>
                    <a:lnTo>
                      <a:pt x="1122" y="812"/>
                    </a:lnTo>
                    <a:lnTo>
                      <a:pt x="1105" y="817"/>
                    </a:lnTo>
                    <a:lnTo>
                      <a:pt x="1089" y="820"/>
                    </a:lnTo>
                    <a:lnTo>
                      <a:pt x="1073" y="822"/>
                    </a:lnTo>
                    <a:lnTo>
                      <a:pt x="1057" y="825"/>
                    </a:lnTo>
                    <a:lnTo>
                      <a:pt x="1039" y="826"/>
                    </a:lnTo>
                    <a:lnTo>
                      <a:pt x="1021" y="827"/>
                    </a:lnTo>
                    <a:lnTo>
                      <a:pt x="1003" y="827"/>
                    </a:lnTo>
                    <a:lnTo>
                      <a:pt x="984" y="827"/>
                    </a:lnTo>
                    <a:lnTo>
                      <a:pt x="946" y="824"/>
                    </a:lnTo>
                    <a:lnTo>
                      <a:pt x="907" y="820"/>
                    </a:lnTo>
                    <a:lnTo>
                      <a:pt x="868" y="815"/>
                    </a:lnTo>
                    <a:lnTo>
                      <a:pt x="830" y="809"/>
                    </a:lnTo>
                    <a:lnTo>
                      <a:pt x="791" y="800"/>
                    </a:lnTo>
                    <a:lnTo>
                      <a:pt x="754" y="792"/>
                    </a:lnTo>
                    <a:lnTo>
                      <a:pt x="716" y="782"/>
                    </a:lnTo>
                    <a:lnTo>
                      <a:pt x="680" y="774"/>
                    </a:lnTo>
                    <a:lnTo>
                      <a:pt x="610" y="752"/>
                    </a:lnTo>
                    <a:lnTo>
                      <a:pt x="546" y="731"/>
                    </a:lnTo>
                    <a:lnTo>
                      <a:pt x="492" y="711"/>
                    </a:lnTo>
                    <a:lnTo>
                      <a:pt x="445" y="694"/>
                    </a:lnTo>
                    <a:lnTo>
                      <a:pt x="423" y="682"/>
                    </a:lnTo>
                    <a:lnTo>
                      <a:pt x="398" y="671"/>
                    </a:lnTo>
                    <a:lnTo>
                      <a:pt x="372" y="656"/>
                    </a:lnTo>
                    <a:lnTo>
                      <a:pt x="344" y="641"/>
                    </a:lnTo>
                    <a:lnTo>
                      <a:pt x="316" y="624"/>
                    </a:lnTo>
                    <a:lnTo>
                      <a:pt x="287" y="605"/>
                    </a:lnTo>
                    <a:lnTo>
                      <a:pt x="257" y="585"/>
                    </a:lnTo>
                    <a:lnTo>
                      <a:pt x="228" y="564"/>
                    </a:lnTo>
                    <a:lnTo>
                      <a:pt x="200" y="541"/>
                    </a:lnTo>
                    <a:lnTo>
                      <a:pt x="171" y="518"/>
                    </a:lnTo>
                    <a:lnTo>
                      <a:pt x="145" y="494"/>
                    </a:lnTo>
                    <a:lnTo>
                      <a:pt x="118" y="469"/>
                    </a:lnTo>
                    <a:lnTo>
                      <a:pt x="96" y="444"/>
                    </a:lnTo>
                    <a:lnTo>
                      <a:pt x="75" y="419"/>
                    </a:lnTo>
                    <a:lnTo>
                      <a:pt x="65" y="405"/>
                    </a:lnTo>
                    <a:lnTo>
                      <a:pt x="56" y="393"/>
                    </a:lnTo>
                    <a:lnTo>
                      <a:pt x="47" y="380"/>
                    </a:lnTo>
                    <a:lnTo>
                      <a:pt x="40" y="367"/>
                    </a:lnTo>
                    <a:lnTo>
                      <a:pt x="27" y="342"/>
                    </a:lnTo>
                    <a:lnTo>
                      <a:pt x="17" y="319"/>
                    </a:lnTo>
                    <a:lnTo>
                      <a:pt x="10" y="298"/>
                    </a:lnTo>
                    <a:lnTo>
                      <a:pt x="5" y="279"/>
                    </a:lnTo>
                    <a:lnTo>
                      <a:pt x="1" y="262"/>
                    </a:lnTo>
                    <a:lnTo>
                      <a:pt x="0" y="247"/>
                    </a:lnTo>
                    <a:lnTo>
                      <a:pt x="0" y="233"/>
                    </a:lnTo>
                    <a:lnTo>
                      <a:pt x="0" y="222"/>
                    </a:lnTo>
                    <a:lnTo>
                      <a:pt x="1" y="211"/>
                    </a:lnTo>
                    <a:lnTo>
                      <a:pt x="4" y="202"/>
                    </a:lnTo>
                    <a:lnTo>
                      <a:pt x="6" y="194"/>
                    </a:lnTo>
                    <a:lnTo>
                      <a:pt x="9" y="189"/>
                    </a:lnTo>
                    <a:lnTo>
                      <a:pt x="14" y="182"/>
                    </a:lnTo>
                    <a:lnTo>
                      <a:pt x="16" y="179"/>
                    </a:lnTo>
                    <a:close/>
                  </a:path>
                </a:pathLst>
              </a:custGeom>
              <a:solidFill>
                <a:srgbClr val="F8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18" name="Freeform 161">
                <a:extLst>
                  <a:ext uri="{FF2B5EF4-FFF2-40B4-BE49-F238E27FC236}">
                    <a16:creationId xmlns:a16="http://schemas.microsoft.com/office/drawing/2014/main" xmlns="" id="{4379697A-427B-9961-A2C5-CD7F4DA56E6A}"/>
                  </a:ext>
                </a:extLst>
              </p:cNvPr>
              <p:cNvSpPr>
                <a:spLocks/>
              </p:cNvSpPr>
              <p:nvPr/>
            </p:nvSpPr>
            <p:spPr bwMode="auto">
              <a:xfrm>
                <a:off x="1380" y="1696"/>
                <a:ext cx="214" cy="322"/>
              </a:xfrm>
              <a:custGeom>
                <a:avLst/>
                <a:gdLst>
                  <a:gd name="T0" fmla="*/ 0 w 1072"/>
                  <a:gd name="T1" fmla="*/ 0 h 1611"/>
                  <a:gd name="T2" fmla="*/ 0 w 1072"/>
                  <a:gd name="T3" fmla="*/ 0 h 1611"/>
                  <a:gd name="T4" fmla="*/ 0 w 1072"/>
                  <a:gd name="T5" fmla="*/ 0 h 1611"/>
                  <a:gd name="T6" fmla="*/ 0 w 1072"/>
                  <a:gd name="T7" fmla="*/ 0 h 1611"/>
                  <a:gd name="T8" fmla="*/ 0 w 1072"/>
                  <a:gd name="T9" fmla="*/ 0 h 1611"/>
                  <a:gd name="T10" fmla="*/ 0 w 1072"/>
                  <a:gd name="T11" fmla="*/ 0 h 1611"/>
                  <a:gd name="T12" fmla="*/ 0 w 1072"/>
                  <a:gd name="T13" fmla="*/ 0 h 1611"/>
                  <a:gd name="T14" fmla="*/ 0 w 1072"/>
                  <a:gd name="T15" fmla="*/ 0 h 1611"/>
                  <a:gd name="T16" fmla="*/ 0 w 1072"/>
                  <a:gd name="T17" fmla="*/ 0 h 1611"/>
                  <a:gd name="T18" fmla="*/ 0 w 1072"/>
                  <a:gd name="T19" fmla="*/ 0 h 1611"/>
                  <a:gd name="T20" fmla="*/ 0 w 1072"/>
                  <a:gd name="T21" fmla="*/ 0 h 1611"/>
                  <a:gd name="T22" fmla="*/ 0 w 1072"/>
                  <a:gd name="T23" fmla="*/ 0 h 1611"/>
                  <a:gd name="T24" fmla="*/ 0 w 1072"/>
                  <a:gd name="T25" fmla="*/ 0 h 1611"/>
                  <a:gd name="T26" fmla="*/ 0 w 1072"/>
                  <a:gd name="T27" fmla="*/ 0 h 1611"/>
                  <a:gd name="T28" fmla="*/ 0 w 1072"/>
                  <a:gd name="T29" fmla="*/ 0 h 1611"/>
                  <a:gd name="T30" fmla="*/ 0 w 1072"/>
                  <a:gd name="T31" fmla="*/ 0 h 1611"/>
                  <a:gd name="T32" fmla="*/ 0 w 1072"/>
                  <a:gd name="T33" fmla="*/ 0 h 1611"/>
                  <a:gd name="T34" fmla="*/ 0 w 1072"/>
                  <a:gd name="T35" fmla="*/ 0 h 1611"/>
                  <a:gd name="T36" fmla="*/ 0 w 1072"/>
                  <a:gd name="T37" fmla="*/ 0 h 1611"/>
                  <a:gd name="T38" fmla="*/ 0 w 1072"/>
                  <a:gd name="T39" fmla="*/ 0 h 1611"/>
                  <a:gd name="T40" fmla="*/ 0 w 1072"/>
                  <a:gd name="T41" fmla="*/ 0 h 1611"/>
                  <a:gd name="T42" fmla="*/ 0 w 1072"/>
                  <a:gd name="T43" fmla="*/ 0 h 1611"/>
                  <a:gd name="T44" fmla="*/ 0 w 1072"/>
                  <a:gd name="T45" fmla="*/ 0 h 1611"/>
                  <a:gd name="T46" fmla="*/ 0 w 1072"/>
                  <a:gd name="T47" fmla="*/ 0 h 1611"/>
                  <a:gd name="T48" fmla="*/ 0 w 1072"/>
                  <a:gd name="T49" fmla="*/ 0 h 1611"/>
                  <a:gd name="T50" fmla="*/ 0 w 1072"/>
                  <a:gd name="T51" fmla="*/ 0 h 1611"/>
                  <a:gd name="T52" fmla="*/ 0 w 1072"/>
                  <a:gd name="T53" fmla="*/ 0 h 1611"/>
                  <a:gd name="T54" fmla="*/ 0 w 1072"/>
                  <a:gd name="T55" fmla="*/ 0 h 1611"/>
                  <a:gd name="T56" fmla="*/ 0 w 1072"/>
                  <a:gd name="T57" fmla="*/ 0 h 1611"/>
                  <a:gd name="T58" fmla="*/ 0 w 1072"/>
                  <a:gd name="T59" fmla="*/ 0 h 1611"/>
                  <a:gd name="T60" fmla="*/ 0 w 1072"/>
                  <a:gd name="T61" fmla="*/ 0 h 1611"/>
                  <a:gd name="T62" fmla="*/ 0 w 1072"/>
                  <a:gd name="T63" fmla="*/ 0 h 1611"/>
                  <a:gd name="T64" fmla="*/ 0 w 1072"/>
                  <a:gd name="T65" fmla="*/ 0 h 1611"/>
                  <a:gd name="T66" fmla="*/ 0 w 1072"/>
                  <a:gd name="T67" fmla="*/ 0 h 1611"/>
                  <a:gd name="T68" fmla="*/ 0 w 1072"/>
                  <a:gd name="T69" fmla="*/ 0 h 1611"/>
                  <a:gd name="T70" fmla="*/ 0 w 1072"/>
                  <a:gd name="T71" fmla="*/ 0 h 1611"/>
                  <a:gd name="T72" fmla="*/ 0 w 1072"/>
                  <a:gd name="T73" fmla="*/ 0 h 1611"/>
                  <a:gd name="T74" fmla="*/ 0 w 1072"/>
                  <a:gd name="T75" fmla="*/ 0 h 1611"/>
                  <a:gd name="T76" fmla="*/ 0 w 1072"/>
                  <a:gd name="T77" fmla="*/ 0 h 1611"/>
                  <a:gd name="T78" fmla="*/ 0 w 1072"/>
                  <a:gd name="T79" fmla="*/ 0 h 1611"/>
                  <a:gd name="T80" fmla="*/ 0 w 1072"/>
                  <a:gd name="T81" fmla="*/ 0 h 1611"/>
                  <a:gd name="T82" fmla="*/ 0 w 1072"/>
                  <a:gd name="T83" fmla="*/ 0 h 1611"/>
                  <a:gd name="T84" fmla="*/ 0 w 1072"/>
                  <a:gd name="T85" fmla="*/ 0 h 1611"/>
                  <a:gd name="T86" fmla="*/ 0 w 1072"/>
                  <a:gd name="T87" fmla="*/ 0 h 1611"/>
                  <a:gd name="T88" fmla="*/ 0 w 1072"/>
                  <a:gd name="T89" fmla="*/ 0 h 1611"/>
                  <a:gd name="T90" fmla="*/ 0 w 1072"/>
                  <a:gd name="T91" fmla="*/ 0 h 1611"/>
                  <a:gd name="T92" fmla="*/ 0 w 1072"/>
                  <a:gd name="T93" fmla="*/ 0 h 1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72"/>
                  <a:gd name="T142" fmla="*/ 0 h 1611"/>
                  <a:gd name="T143" fmla="*/ 1072 w 1072"/>
                  <a:gd name="T144" fmla="*/ 1611 h 16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72" h="1611">
                    <a:moveTo>
                      <a:pt x="15" y="100"/>
                    </a:moveTo>
                    <a:lnTo>
                      <a:pt x="7" y="124"/>
                    </a:lnTo>
                    <a:lnTo>
                      <a:pt x="2" y="150"/>
                    </a:lnTo>
                    <a:lnTo>
                      <a:pt x="0" y="178"/>
                    </a:lnTo>
                    <a:lnTo>
                      <a:pt x="0" y="210"/>
                    </a:lnTo>
                    <a:lnTo>
                      <a:pt x="0" y="243"/>
                    </a:lnTo>
                    <a:lnTo>
                      <a:pt x="4" y="280"/>
                    </a:lnTo>
                    <a:lnTo>
                      <a:pt x="10" y="317"/>
                    </a:lnTo>
                    <a:lnTo>
                      <a:pt x="17" y="357"/>
                    </a:lnTo>
                    <a:lnTo>
                      <a:pt x="27" y="398"/>
                    </a:lnTo>
                    <a:lnTo>
                      <a:pt x="40" y="442"/>
                    </a:lnTo>
                    <a:lnTo>
                      <a:pt x="55" y="487"/>
                    </a:lnTo>
                    <a:lnTo>
                      <a:pt x="71" y="534"/>
                    </a:lnTo>
                    <a:lnTo>
                      <a:pt x="91" y="582"/>
                    </a:lnTo>
                    <a:lnTo>
                      <a:pt x="112" y="632"/>
                    </a:lnTo>
                    <a:lnTo>
                      <a:pt x="137" y="681"/>
                    </a:lnTo>
                    <a:lnTo>
                      <a:pt x="163" y="734"/>
                    </a:lnTo>
                    <a:lnTo>
                      <a:pt x="193" y="786"/>
                    </a:lnTo>
                    <a:lnTo>
                      <a:pt x="225" y="840"/>
                    </a:lnTo>
                    <a:lnTo>
                      <a:pt x="260" y="894"/>
                    </a:lnTo>
                    <a:lnTo>
                      <a:pt x="297" y="949"/>
                    </a:lnTo>
                    <a:lnTo>
                      <a:pt x="337" y="1003"/>
                    </a:lnTo>
                    <a:lnTo>
                      <a:pt x="381" y="1060"/>
                    </a:lnTo>
                    <a:lnTo>
                      <a:pt x="425" y="1116"/>
                    </a:lnTo>
                    <a:lnTo>
                      <a:pt x="474" y="1171"/>
                    </a:lnTo>
                    <a:lnTo>
                      <a:pt x="525" y="1227"/>
                    </a:lnTo>
                    <a:lnTo>
                      <a:pt x="580" y="1283"/>
                    </a:lnTo>
                    <a:lnTo>
                      <a:pt x="636" y="1339"/>
                    </a:lnTo>
                    <a:lnTo>
                      <a:pt x="698" y="1395"/>
                    </a:lnTo>
                    <a:lnTo>
                      <a:pt x="760" y="1450"/>
                    </a:lnTo>
                    <a:lnTo>
                      <a:pt x="826" y="1505"/>
                    </a:lnTo>
                    <a:lnTo>
                      <a:pt x="896" y="1559"/>
                    </a:lnTo>
                    <a:lnTo>
                      <a:pt x="968" y="1611"/>
                    </a:lnTo>
                    <a:lnTo>
                      <a:pt x="976" y="1609"/>
                    </a:lnTo>
                    <a:lnTo>
                      <a:pt x="993" y="1599"/>
                    </a:lnTo>
                    <a:lnTo>
                      <a:pt x="1003" y="1593"/>
                    </a:lnTo>
                    <a:lnTo>
                      <a:pt x="1016" y="1584"/>
                    </a:lnTo>
                    <a:lnTo>
                      <a:pt x="1028" y="1574"/>
                    </a:lnTo>
                    <a:lnTo>
                      <a:pt x="1039" y="1561"/>
                    </a:lnTo>
                    <a:lnTo>
                      <a:pt x="1051" y="1549"/>
                    </a:lnTo>
                    <a:lnTo>
                      <a:pt x="1059" y="1534"/>
                    </a:lnTo>
                    <a:lnTo>
                      <a:pt x="1063" y="1526"/>
                    </a:lnTo>
                    <a:lnTo>
                      <a:pt x="1067" y="1519"/>
                    </a:lnTo>
                    <a:lnTo>
                      <a:pt x="1069" y="1510"/>
                    </a:lnTo>
                    <a:lnTo>
                      <a:pt x="1071" y="1501"/>
                    </a:lnTo>
                    <a:lnTo>
                      <a:pt x="1072" y="1493"/>
                    </a:lnTo>
                    <a:lnTo>
                      <a:pt x="1072" y="1483"/>
                    </a:lnTo>
                    <a:lnTo>
                      <a:pt x="1071" y="1473"/>
                    </a:lnTo>
                    <a:lnTo>
                      <a:pt x="1068" y="1463"/>
                    </a:lnTo>
                    <a:lnTo>
                      <a:pt x="1064" y="1453"/>
                    </a:lnTo>
                    <a:lnTo>
                      <a:pt x="1061" y="1442"/>
                    </a:lnTo>
                    <a:lnTo>
                      <a:pt x="1054" y="1430"/>
                    </a:lnTo>
                    <a:lnTo>
                      <a:pt x="1048" y="1419"/>
                    </a:lnTo>
                    <a:lnTo>
                      <a:pt x="1009" y="1362"/>
                    </a:lnTo>
                    <a:lnTo>
                      <a:pt x="956" y="1283"/>
                    </a:lnTo>
                    <a:lnTo>
                      <a:pt x="890" y="1189"/>
                    </a:lnTo>
                    <a:lnTo>
                      <a:pt x="816" y="1085"/>
                    </a:lnTo>
                    <a:lnTo>
                      <a:pt x="736" y="974"/>
                    </a:lnTo>
                    <a:lnTo>
                      <a:pt x="655" y="861"/>
                    </a:lnTo>
                    <a:lnTo>
                      <a:pt x="575" y="754"/>
                    </a:lnTo>
                    <a:lnTo>
                      <a:pt x="499" y="653"/>
                    </a:lnTo>
                    <a:lnTo>
                      <a:pt x="463" y="607"/>
                    </a:lnTo>
                    <a:lnTo>
                      <a:pt x="430" y="562"/>
                    </a:lnTo>
                    <a:lnTo>
                      <a:pt x="401" y="520"/>
                    </a:lnTo>
                    <a:lnTo>
                      <a:pt x="373" y="481"/>
                    </a:lnTo>
                    <a:lnTo>
                      <a:pt x="349" y="443"/>
                    </a:lnTo>
                    <a:lnTo>
                      <a:pt x="327" y="408"/>
                    </a:lnTo>
                    <a:lnTo>
                      <a:pt x="308" y="374"/>
                    </a:lnTo>
                    <a:lnTo>
                      <a:pt x="291" y="343"/>
                    </a:lnTo>
                    <a:lnTo>
                      <a:pt x="261" y="286"/>
                    </a:lnTo>
                    <a:lnTo>
                      <a:pt x="235" y="236"/>
                    </a:lnTo>
                    <a:lnTo>
                      <a:pt x="213" y="190"/>
                    </a:lnTo>
                    <a:lnTo>
                      <a:pt x="193" y="149"/>
                    </a:lnTo>
                    <a:lnTo>
                      <a:pt x="173" y="110"/>
                    </a:lnTo>
                    <a:lnTo>
                      <a:pt x="153" y="71"/>
                    </a:lnTo>
                    <a:lnTo>
                      <a:pt x="143" y="52"/>
                    </a:lnTo>
                    <a:lnTo>
                      <a:pt x="133" y="36"/>
                    </a:lnTo>
                    <a:lnTo>
                      <a:pt x="122" y="22"/>
                    </a:lnTo>
                    <a:lnTo>
                      <a:pt x="111" y="11"/>
                    </a:lnTo>
                    <a:lnTo>
                      <a:pt x="106" y="7"/>
                    </a:lnTo>
                    <a:lnTo>
                      <a:pt x="100" y="4"/>
                    </a:lnTo>
                    <a:lnTo>
                      <a:pt x="95" y="1"/>
                    </a:lnTo>
                    <a:lnTo>
                      <a:pt x="89" y="0"/>
                    </a:lnTo>
                    <a:lnTo>
                      <a:pt x="82" y="0"/>
                    </a:lnTo>
                    <a:lnTo>
                      <a:pt x="77" y="1"/>
                    </a:lnTo>
                    <a:lnTo>
                      <a:pt x="71" y="4"/>
                    </a:lnTo>
                    <a:lnTo>
                      <a:pt x="65" y="7"/>
                    </a:lnTo>
                    <a:lnTo>
                      <a:pt x="59" y="14"/>
                    </a:lnTo>
                    <a:lnTo>
                      <a:pt x="52" y="20"/>
                    </a:lnTo>
                    <a:lnTo>
                      <a:pt x="46" y="29"/>
                    </a:lnTo>
                    <a:lnTo>
                      <a:pt x="40" y="40"/>
                    </a:lnTo>
                    <a:lnTo>
                      <a:pt x="34" y="51"/>
                    </a:lnTo>
                    <a:lnTo>
                      <a:pt x="27" y="66"/>
                    </a:lnTo>
                    <a:lnTo>
                      <a:pt x="21" y="81"/>
                    </a:lnTo>
                    <a:lnTo>
                      <a:pt x="15" y="100"/>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19" name="Freeform 162">
                <a:extLst>
                  <a:ext uri="{FF2B5EF4-FFF2-40B4-BE49-F238E27FC236}">
                    <a16:creationId xmlns:a16="http://schemas.microsoft.com/office/drawing/2014/main" xmlns="" id="{659BC7C0-FD76-484D-3957-F4732AC949BC}"/>
                  </a:ext>
                </a:extLst>
              </p:cNvPr>
              <p:cNvSpPr>
                <a:spLocks/>
              </p:cNvSpPr>
              <p:nvPr/>
            </p:nvSpPr>
            <p:spPr bwMode="auto">
              <a:xfrm>
                <a:off x="1380" y="1696"/>
                <a:ext cx="214" cy="322"/>
              </a:xfrm>
              <a:custGeom>
                <a:avLst/>
                <a:gdLst>
                  <a:gd name="T0" fmla="*/ 0 w 1072"/>
                  <a:gd name="T1" fmla="*/ 0 h 1611"/>
                  <a:gd name="T2" fmla="*/ 0 w 1072"/>
                  <a:gd name="T3" fmla="*/ 0 h 1611"/>
                  <a:gd name="T4" fmla="*/ 0 w 1072"/>
                  <a:gd name="T5" fmla="*/ 0 h 1611"/>
                  <a:gd name="T6" fmla="*/ 0 w 1072"/>
                  <a:gd name="T7" fmla="*/ 0 h 1611"/>
                  <a:gd name="T8" fmla="*/ 0 w 1072"/>
                  <a:gd name="T9" fmla="*/ 0 h 1611"/>
                  <a:gd name="T10" fmla="*/ 0 w 1072"/>
                  <a:gd name="T11" fmla="*/ 0 h 1611"/>
                  <a:gd name="T12" fmla="*/ 0 w 1072"/>
                  <a:gd name="T13" fmla="*/ 0 h 1611"/>
                  <a:gd name="T14" fmla="*/ 0 w 1072"/>
                  <a:gd name="T15" fmla="*/ 0 h 1611"/>
                  <a:gd name="T16" fmla="*/ 0 w 1072"/>
                  <a:gd name="T17" fmla="*/ 0 h 1611"/>
                  <a:gd name="T18" fmla="*/ 0 w 1072"/>
                  <a:gd name="T19" fmla="*/ 0 h 1611"/>
                  <a:gd name="T20" fmla="*/ 0 w 1072"/>
                  <a:gd name="T21" fmla="*/ 0 h 1611"/>
                  <a:gd name="T22" fmla="*/ 0 w 1072"/>
                  <a:gd name="T23" fmla="*/ 0 h 1611"/>
                  <a:gd name="T24" fmla="*/ 0 w 1072"/>
                  <a:gd name="T25" fmla="*/ 0 h 1611"/>
                  <a:gd name="T26" fmla="*/ 0 w 1072"/>
                  <a:gd name="T27" fmla="*/ 0 h 1611"/>
                  <a:gd name="T28" fmla="*/ 0 w 1072"/>
                  <a:gd name="T29" fmla="*/ 0 h 1611"/>
                  <a:gd name="T30" fmla="*/ 0 w 1072"/>
                  <a:gd name="T31" fmla="*/ 0 h 1611"/>
                  <a:gd name="T32" fmla="*/ 0 w 1072"/>
                  <a:gd name="T33" fmla="*/ 0 h 1611"/>
                  <a:gd name="T34" fmla="*/ 0 w 1072"/>
                  <a:gd name="T35" fmla="*/ 0 h 1611"/>
                  <a:gd name="T36" fmla="*/ 0 w 1072"/>
                  <a:gd name="T37" fmla="*/ 0 h 1611"/>
                  <a:gd name="T38" fmla="*/ 0 w 1072"/>
                  <a:gd name="T39" fmla="*/ 0 h 1611"/>
                  <a:gd name="T40" fmla="*/ 0 w 1072"/>
                  <a:gd name="T41" fmla="*/ 0 h 1611"/>
                  <a:gd name="T42" fmla="*/ 0 w 1072"/>
                  <a:gd name="T43" fmla="*/ 0 h 1611"/>
                  <a:gd name="T44" fmla="*/ 0 w 1072"/>
                  <a:gd name="T45" fmla="*/ 0 h 1611"/>
                  <a:gd name="T46" fmla="*/ 0 w 1072"/>
                  <a:gd name="T47" fmla="*/ 0 h 1611"/>
                  <a:gd name="T48" fmla="*/ 0 w 1072"/>
                  <a:gd name="T49" fmla="*/ 0 h 1611"/>
                  <a:gd name="T50" fmla="*/ 0 w 1072"/>
                  <a:gd name="T51" fmla="*/ 0 h 1611"/>
                  <a:gd name="T52" fmla="*/ 0 w 1072"/>
                  <a:gd name="T53" fmla="*/ 0 h 1611"/>
                  <a:gd name="T54" fmla="*/ 0 w 1072"/>
                  <a:gd name="T55" fmla="*/ 0 h 1611"/>
                  <a:gd name="T56" fmla="*/ 0 w 1072"/>
                  <a:gd name="T57" fmla="*/ 0 h 1611"/>
                  <a:gd name="T58" fmla="*/ 0 w 1072"/>
                  <a:gd name="T59" fmla="*/ 0 h 1611"/>
                  <a:gd name="T60" fmla="*/ 0 w 1072"/>
                  <a:gd name="T61" fmla="*/ 0 h 1611"/>
                  <a:gd name="T62" fmla="*/ 0 w 1072"/>
                  <a:gd name="T63" fmla="*/ 0 h 1611"/>
                  <a:gd name="T64" fmla="*/ 0 w 1072"/>
                  <a:gd name="T65" fmla="*/ 0 h 1611"/>
                  <a:gd name="T66" fmla="*/ 0 w 1072"/>
                  <a:gd name="T67" fmla="*/ 0 h 1611"/>
                  <a:gd name="T68" fmla="*/ 0 w 1072"/>
                  <a:gd name="T69" fmla="*/ 0 h 1611"/>
                  <a:gd name="T70" fmla="*/ 0 w 1072"/>
                  <a:gd name="T71" fmla="*/ 0 h 1611"/>
                  <a:gd name="T72" fmla="*/ 0 w 1072"/>
                  <a:gd name="T73" fmla="*/ 0 h 1611"/>
                  <a:gd name="T74" fmla="*/ 0 w 1072"/>
                  <a:gd name="T75" fmla="*/ 0 h 1611"/>
                  <a:gd name="T76" fmla="*/ 0 w 1072"/>
                  <a:gd name="T77" fmla="*/ 0 h 1611"/>
                  <a:gd name="T78" fmla="*/ 0 w 1072"/>
                  <a:gd name="T79" fmla="*/ 0 h 1611"/>
                  <a:gd name="T80" fmla="*/ 0 w 1072"/>
                  <a:gd name="T81" fmla="*/ 0 h 1611"/>
                  <a:gd name="T82" fmla="*/ 0 w 1072"/>
                  <a:gd name="T83" fmla="*/ 0 h 1611"/>
                  <a:gd name="T84" fmla="*/ 0 w 1072"/>
                  <a:gd name="T85" fmla="*/ 0 h 1611"/>
                  <a:gd name="T86" fmla="*/ 0 w 1072"/>
                  <a:gd name="T87" fmla="*/ 0 h 1611"/>
                  <a:gd name="T88" fmla="*/ 0 w 1072"/>
                  <a:gd name="T89" fmla="*/ 0 h 1611"/>
                  <a:gd name="T90" fmla="*/ 0 w 1072"/>
                  <a:gd name="T91" fmla="*/ 0 h 1611"/>
                  <a:gd name="T92" fmla="*/ 0 w 1072"/>
                  <a:gd name="T93" fmla="*/ 0 h 1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72"/>
                  <a:gd name="T142" fmla="*/ 0 h 1611"/>
                  <a:gd name="T143" fmla="*/ 1072 w 1072"/>
                  <a:gd name="T144" fmla="*/ 1611 h 16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72" h="1611">
                    <a:moveTo>
                      <a:pt x="15" y="100"/>
                    </a:moveTo>
                    <a:lnTo>
                      <a:pt x="7" y="124"/>
                    </a:lnTo>
                    <a:lnTo>
                      <a:pt x="2" y="150"/>
                    </a:lnTo>
                    <a:lnTo>
                      <a:pt x="0" y="178"/>
                    </a:lnTo>
                    <a:lnTo>
                      <a:pt x="0" y="210"/>
                    </a:lnTo>
                    <a:lnTo>
                      <a:pt x="0" y="243"/>
                    </a:lnTo>
                    <a:lnTo>
                      <a:pt x="4" y="280"/>
                    </a:lnTo>
                    <a:lnTo>
                      <a:pt x="10" y="317"/>
                    </a:lnTo>
                    <a:lnTo>
                      <a:pt x="17" y="357"/>
                    </a:lnTo>
                    <a:lnTo>
                      <a:pt x="27" y="398"/>
                    </a:lnTo>
                    <a:lnTo>
                      <a:pt x="40" y="442"/>
                    </a:lnTo>
                    <a:lnTo>
                      <a:pt x="55" y="487"/>
                    </a:lnTo>
                    <a:lnTo>
                      <a:pt x="71" y="534"/>
                    </a:lnTo>
                    <a:lnTo>
                      <a:pt x="91" y="582"/>
                    </a:lnTo>
                    <a:lnTo>
                      <a:pt x="112" y="632"/>
                    </a:lnTo>
                    <a:lnTo>
                      <a:pt x="137" y="681"/>
                    </a:lnTo>
                    <a:lnTo>
                      <a:pt x="163" y="734"/>
                    </a:lnTo>
                    <a:lnTo>
                      <a:pt x="193" y="786"/>
                    </a:lnTo>
                    <a:lnTo>
                      <a:pt x="225" y="840"/>
                    </a:lnTo>
                    <a:lnTo>
                      <a:pt x="260" y="894"/>
                    </a:lnTo>
                    <a:lnTo>
                      <a:pt x="297" y="949"/>
                    </a:lnTo>
                    <a:lnTo>
                      <a:pt x="337" y="1003"/>
                    </a:lnTo>
                    <a:lnTo>
                      <a:pt x="381" y="1060"/>
                    </a:lnTo>
                    <a:lnTo>
                      <a:pt x="425" y="1116"/>
                    </a:lnTo>
                    <a:lnTo>
                      <a:pt x="474" y="1171"/>
                    </a:lnTo>
                    <a:lnTo>
                      <a:pt x="525" y="1227"/>
                    </a:lnTo>
                    <a:lnTo>
                      <a:pt x="580" y="1283"/>
                    </a:lnTo>
                    <a:lnTo>
                      <a:pt x="636" y="1339"/>
                    </a:lnTo>
                    <a:lnTo>
                      <a:pt x="698" y="1395"/>
                    </a:lnTo>
                    <a:lnTo>
                      <a:pt x="760" y="1450"/>
                    </a:lnTo>
                    <a:lnTo>
                      <a:pt x="826" y="1505"/>
                    </a:lnTo>
                    <a:lnTo>
                      <a:pt x="896" y="1559"/>
                    </a:lnTo>
                    <a:lnTo>
                      <a:pt x="968" y="1611"/>
                    </a:lnTo>
                    <a:lnTo>
                      <a:pt x="976" y="1609"/>
                    </a:lnTo>
                    <a:lnTo>
                      <a:pt x="993" y="1599"/>
                    </a:lnTo>
                    <a:lnTo>
                      <a:pt x="1003" y="1593"/>
                    </a:lnTo>
                    <a:lnTo>
                      <a:pt x="1016" y="1584"/>
                    </a:lnTo>
                    <a:lnTo>
                      <a:pt x="1028" y="1574"/>
                    </a:lnTo>
                    <a:lnTo>
                      <a:pt x="1039" y="1561"/>
                    </a:lnTo>
                    <a:lnTo>
                      <a:pt x="1051" y="1549"/>
                    </a:lnTo>
                    <a:lnTo>
                      <a:pt x="1059" y="1534"/>
                    </a:lnTo>
                    <a:lnTo>
                      <a:pt x="1063" y="1526"/>
                    </a:lnTo>
                    <a:lnTo>
                      <a:pt x="1067" y="1519"/>
                    </a:lnTo>
                    <a:lnTo>
                      <a:pt x="1069" y="1510"/>
                    </a:lnTo>
                    <a:lnTo>
                      <a:pt x="1071" y="1501"/>
                    </a:lnTo>
                    <a:lnTo>
                      <a:pt x="1072" y="1493"/>
                    </a:lnTo>
                    <a:lnTo>
                      <a:pt x="1072" y="1483"/>
                    </a:lnTo>
                    <a:lnTo>
                      <a:pt x="1071" y="1473"/>
                    </a:lnTo>
                    <a:lnTo>
                      <a:pt x="1068" y="1463"/>
                    </a:lnTo>
                    <a:lnTo>
                      <a:pt x="1064" y="1453"/>
                    </a:lnTo>
                    <a:lnTo>
                      <a:pt x="1061" y="1442"/>
                    </a:lnTo>
                    <a:lnTo>
                      <a:pt x="1054" y="1430"/>
                    </a:lnTo>
                    <a:lnTo>
                      <a:pt x="1048" y="1419"/>
                    </a:lnTo>
                    <a:lnTo>
                      <a:pt x="1009" y="1362"/>
                    </a:lnTo>
                    <a:lnTo>
                      <a:pt x="956" y="1283"/>
                    </a:lnTo>
                    <a:lnTo>
                      <a:pt x="890" y="1189"/>
                    </a:lnTo>
                    <a:lnTo>
                      <a:pt x="816" y="1085"/>
                    </a:lnTo>
                    <a:lnTo>
                      <a:pt x="736" y="974"/>
                    </a:lnTo>
                    <a:lnTo>
                      <a:pt x="655" y="861"/>
                    </a:lnTo>
                    <a:lnTo>
                      <a:pt x="575" y="754"/>
                    </a:lnTo>
                    <a:lnTo>
                      <a:pt x="499" y="653"/>
                    </a:lnTo>
                    <a:lnTo>
                      <a:pt x="463" y="607"/>
                    </a:lnTo>
                    <a:lnTo>
                      <a:pt x="430" y="562"/>
                    </a:lnTo>
                    <a:lnTo>
                      <a:pt x="401" y="520"/>
                    </a:lnTo>
                    <a:lnTo>
                      <a:pt x="373" y="481"/>
                    </a:lnTo>
                    <a:lnTo>
                      <a:pt x="349" y="443"/>
                    </a:lnTo>
                    <a:lnTo>
                      <a:pt x="327" y="408"/>
                    </a:lnTo>
                    <a:lnTo>
                      <a:pt x="308" y="374"/>
                    </a:lnTo>
                    <a:lnTo>
                      <a:pt x="291" y="343"/>
                    </a:lnTo>
                    <a:lnTo>
                      <a:pt x="261" y="286"/>
                    </a:lnTo>
                    <a:lnTo>
                      <a:pt x="235" y="236"/>
                    </a:lnTo>
                    <a:lnTo>
                      <a:pt x="213" y="190"/>
                    </a:lnTo>
                    <a:lnTo>
                      <a:pt x="193" y="149"/>
                    </a:lnTo>
                    <a:lnTo>
                      <a:pt x="173" y="110"/>
                    </a:lnTo>
                    <a:lnTo>
                      <a:pt x="153" y="71"/>
                    </a:lnTo>
                    <a:lnTo>
                      <a:pt x="143" y="52"/>
                    </a:lnTo>
                    <a:lnTo>
                      <a:pt x="133" y="36"/>
                    </a:lnTo>
                    <a:lnTo>
                      <a:pt x="122" y="22"/>
                    </a:lnTo>
                    <a:lnTo>
                      <a:pt x="111" y="11"/>
                    </a:lnTo>
                    <a:lnTo>
                      <a:pt x="106" y="7"/>
                    </a:lnTo>
                    <a:lnTo>
                      <a:pt x="100" y="4"/>
                    </a:lnTo>
                    <a:lnTo>
                      <a:pt x="95" y="1"/>
                    </a:lnTo>
                    <a:lnTo>
                      <a:pt x="89" y="0"/>
                    </a:lnTo>
                    <a:lnTo>
                      <a:pt x="82" y="0"/>
                    </a:lnTo>
                    <a:lnTo>
                      <a:pt x="77" y="1"/>
                    </a:lnTo>
                    <a:lnTo>
                      <a:pt x="71" y="4"/>
                    </a:lnTo>
                    <a:lnTo>
                      <a:pt x="65" y="7"/>
                    </a:lnTo>
                    <a:lnTo>
                      <a:pt x="59" y="14"/>
                    </a:lnTo>
                    <a:lnTo>
                      <a:pt x="52" y="20"/>
                    </a:lnTo>
                    <a:lnTo>
                      <a:pt x="46" y="29"/>
                    </a:lnTo>
                    <a:lnTo>
                      <a:pt x="40" y="40"/>
                    </a:lnTo>
                    <a:lnTo>
                      <a:pt x="34" y="51"/>
                    </a:lnTo>
                    <a:lnTo>
                      <a:pt x="27" y="66"/>
                    </a:lnTo>
                    <a:lnTo>
                      <a:pt x="21" y="81"/>
                    </a:lnTo>
                    <a:lnTo>
                      <a:pt x="15" y="10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20" name="Freeform 163">
                <a:extLst>
                  <a:ext uri="{FF2B5EF4-FFF2-40B4-BE49-F238E27FC236}">
                    <a16:creationId xmlns:a16="http://schemas.microsoft.com/office/drawing/2014/main" xmlns="" id="{1BA4A47B-8F3E-632C-9711-7619EC4E78E0}"/>
                  </a:ext>
                </a:extLst>
              </p:cNvPr>
              <p:cNvSpPr>
                <a:spLocks/>
              </p:cNvSpPr>
              <p:nvPr/>
            </p:nvSpPr>
            <p:spPr bwMode="auto">
              <a:xfrm>
                <a:off x="1497" y="1913"/>
                <a:ext cx="93" cy="97"/>
              </a:xfrm>
              <a:custGeom>
                <a:avLst/>
                <a:gdLst>
                  <a:gd name="T0" fmla="*/ 0 w 462"/>
                  <a:gd name="T1" fmla="*/ 0 h 486"/>
                  <a:gd name="T2" fmla="*/ 0 w 462"/>
                  <a:gd name="T3" fmla="*/ 0 h 486"/>
                  <a:gd name="T4" fmla="*/ 0 w 462"/>
                  <a:gd name="T5" fmla="*/ 0 h 486"/>
                  <a:gd name="T6" fmla="*/ 0 w 462"/>
                  <a:gd name="T7" fmla="*/ 0 h 486"/>
                  <a:gd name="T8" fmla="*/ 0 w 462"/>
                  <a:gd name="T9" fmla="*/ 0 h 486"/>
                  <a:gd name="T10" fmla="*/ 0 w 462"/>
                  <a:gd name="T11" fmla="*/ 0 h 486"/>
                  <a:gd name="T12" fmla="*/ 0 w 462"/>
                  <a:gd name="T13" fmla="*/ 0 h 486"/>
                  <a:gd name="T14" fmla="*/ 0 w 462"/>
                  <a:gd name="T15" fmla="*/ 0 h 486"/>
                  <a:gd name="T16" fmla="*/ 0 w 462"/>
                  <a:gd name="T17" fmla="*/ 0 h 486"/>
                  <a:gd name="T18" fmla="*/ 0 w 462"/>
                  <a:gd name="T19" fmla="*/ 0 h 486"/>
                  <a:gd name="T20" fmla="*/ 0 w 462"/>
                  <a:gd name="T21" fmla="*/ 0 h 486"/>
                  <a:gd name="T22" fmla="*/ 0 w 462"/>
                  <a:gd name="T23" fmla="*/ 0 h 486"/>
                  <a:gd name="T24" fmla="*/ 0 w 462"/>
                  <a:gd name="T25" fmla="*/ 0 h 486"/>
                  <a:gd name="T26" fmla="*/ 0 w 462"/>
                  <a:gd name="T27" fmla="*/ 0 h 486"/>
                  <a:gd name="T28" fmla="*/ 0 w 462"/>
                  <a:gd name="T29" fmla="*/ 0 h 486"/>
                  <a:gd name="T30" fmla="*/ 0 w 462"/>
                  <a:gd name="T31" fmla="*/ 0 h 486"/>
                  <a:gd name="T32" fmla="*/ 0 w 462"/>
                  <a:gd name="T33" fmla="*/ 0 h 486"/>
                  <a:gd name="T34" fmla="*/ 0 w 462"/>
                  <a:gd name="T35" fmla="*/ 0 h 486"/>
                  <a:gd name="T36" fmla="*/ 0 w 462"/>
                  <a:gd name="T37" fmla="*/ 0 h 486"/>
                  <a:gd name="T38" fmla="*/ 0 w 462"/>
                  <a:gd name="T39" fmla="*/ 0 h 486"/>
                  <a:gd name="T40" fmla="*/ 0 w 462"/>
                  <a:gd name="T41" fmla="*/ 0 h 486"/>
                  <a:gd name="T42" fmla="*/ 0 w 462"/>
                  <a:gd name="T43" fmla="*/ 0 h 486"/>
                  <a:gd name="T44" fmla="*/ 0 w 462"/>
                  <a:gd name="T45" fmla="*/ 0 h 486"/>
                  <a:gd name="T46" fmla="*/ 0 w 462"/>
                  <a:gd name="T47" fmla="*/ 0 h 486"/>
                  <a:gd name="T48" fmla="*/ 0 w 462"/>
                  <a:gd name="T49" fmla="*/ 0 h 486"/>
                  <a:gd name="T50" fmla="*/ 0 w 462"/>
                  <a:gd name="T51" fmla="*/ 0 h 486"/>
                  <a:gd name="T52" fmla="*/ 0 w 462"/>
                  <a:gd name="T53" fmla="*/ 0 h 486"/>
                  <a:gd name="T54" fmla="*/ 0 w 462"/>
                  <a:gd name="T55" fmla="*/ 0 h 486"/>
                  <a:gd name="T56" fmla="*/ 0 w 462"/>
                  <a:gd name="T57" fmla="*/ 0 h 486"/>
                  <a:gd name="T58" fmla="*/ 0 w 462"/>
                  <a:gd name="T59" fmla="*/ 0 h 486"/>
                  <a:gd name="T60" fmla="*/ 0 w 462"/>
                  <a:gd name="T61" fmla="*/ 0 h 486"/>
                  <a:gd name="T62" fmla="*/ 0 w 462"/>
                  <a:gd name="T63" fmla="*/ 0 h 486"/>
                  <a:gd name="T64" fmla="*/ 0 w 462"/>
                  <a:gd name="T65" fmla="*/ 0 h 486"/>
                  <a:gd name="T66" fmla="*/ 0 w 462"/>
                  <a:gd name="T67" fmla="*/ 0 h 486"/>
                  <a:gd name="T68" fmla="*/ 0 w 462"/>
                  <a:gd name="T69" fmla="*/ 0 h 486"/>
                  <a:gd name="T70" fmla="*/ 0 w 462"/>
                  <a:gd name="T71" fmla="*/ 0 h 486"/>
                  <a:gd name="T72" fmla="*/ 0 w 462"/>
                  <a:gd name="T73" fmla="*/ 0 h 486"/>
                  <a:gd name="T74" fmla="*/ 0 w 462"/>
                  <a:gd name="T75" fmla="*/ 0 h 486"/>
                  <a:gd name="T76" fmla="*/ 0 w 462"/>
                  <a:gd name="T77" fmla="*/ 0 h 486"/>
                  <a:gd name="T78" fmla="*/ 0 w 462"/>
                  <a:gd name="T79" fmla="*/ 0 h 486"/>
                  <a:gd name="T80" fmla="*/ 0 w 462"/>
                  <a:gd name="T81" fmla="*/ 0 h 486"/>
                  <a:gd name="T82" fmla="*/ 0 w 462"/>
                  <a:gd name="T83" fmla="*/ 0 h 486"/>
                  <a:gd name="T84" fmla="*/ 0 w 462"/>
                  <a:gd name="T85" fmla="*/ 0 h 486"/>
                  <a:gd name="T86" fmla="*/ 0 w 462"/>
                  <a:gd name="T87" fmla="*/ 0 h 486"/>
                  <a:gd name="T88" fmla="*/ 0 w 462"/>
                  <a:gd name="T89" fmla="*/ 0 h 486"/>
                  <a:gd name="T90" fmla="*/ 0 w 462"/>
                  <a:gd name="T91" fmla="*/ 0 h 486"/>
                  <a:gd name="T92" fmla="*/ 0 w 462"/>
                  <a:gd name="T93" fmla="*/ 0 h 486"/>
                  <a:gd name="T94" fmla="*/ 0 w 462"/>
                  <a:gd name="T95" fmla="*/ 0 h 486"/>
                  <a:gd name="T96" fmla="*/ 0 w 462"/>
                  <a:gd name="T97" fmla="*/ 0 h 486"/>
                  <a:gd name="T98" fmla="*/ 0 w 462"/>
                  <a:gd name="T99" fmla="*/ 0 h 486"/>
                  <a:gd name="T100" fmla="*/ 0 w 462"/>
                  <a:gd name="T101" fmla="*/ 0 h 486"/>
                  <a:gd name="T102" fmla="*/ 0 w 462"/>
                  <a:gd name="T103" fmla="*/ 0 h 486"/>
                  <a:gd name="T104" fmla="*/ 0 w 462"/>
                  <a:gd name="T105" fmla="*/ 0 h 486"/>
                  <a:gd name="T106" fmla="*/ 0 w 462"/>
                  <a:gd name="T107" fmla="*/ 0 h 486"/>
                  <a:gd name="T108" fmla="*/ 0 w 462"/>
                  <a:gd name="T109" fmla="*/ 0 h 486"/>
                  <a:gd name="T110" fmla="*/ 0 w 462"/>
                  <a:gd name="T111" fmla="*/ 0 h 486"/>
                  <a:gd name="T112" fmla="*/ 0 w 462"/>
                  <a:gd name="T113" fmla="*/ 0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2"/>
                  <a:gd name="T172" fmla="*/ 0 h 486"/>
                  <a:gd name="T173" fmla="*/ 462 w 462"/>
                  <a:gd name="T174" fmla="*/ 486 h 4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2" h="486">
                    <a:moveTo>
                      <a:pt x="397" y="471"/>
                    </a:moveTo>
                    <a:lnTo>
                      <a:pt x="395" y="466"/>
                    </a:lnTo>
                    <a:lnTo>
                      <a:pt x="386" y="451"/>
                    </a:lnTo>
                    <a:lnTo>
                      <a:pt x="371" y="427"/>
                    </a:lnTo>
                    <a:lnTo>
                      <a:pt x="349" y="396"/>
                    </a:lnTo>
                    <a:lnTo>
                      <a:pt x="317" y="356"/>
                    </a:lnTo>
                    <a:lnTo>
                      <a:pt x="279" y="308"/>
                    </a:lnTo>
                    <a:lnTo>
                      <a:pt x="255" y="282"/>
                    </a:lnTo>
                    <a:lnTo>
                      <a:pt x="230" y="253"/>
                    </a:lnTo>
                    <a:lnTo>
                      <a:pt x="201" y="225"/>
                    </a:lnTo>
                    <a:lnTo>
                      <a:pt x="170" y="194"/>
                    </a:lnTo>
                    <a:lnTo>
                      <a:pt x="139" y="164"/>
                    </a:lnTo>
                    <a:lnTo>
                      <a:pt x="110" y="135"/>
                    </a:lnTo>
                    <a:lnTo>
                      <a:pt x="85" y="109"/>
                    </a:lnTo>
                    <a:lnTo>
                      <a:pt x="64" y="84"/>
                    </a:lnTo>
                    <a:lnTo>
                      <a:pt x="44" y="63"/>
                    </a:lnTo>
                    <a:lnTo>
                      <a:pt x="29" y="44"/>
                    </a:lnTo>
                    <a:lnTo>
                      <a:pt x="17" y="29"/>
                    </a:lnTo>
                    <a:lnTo>
                      <a:pt x="8" y="16"/>
                    </a:lnTo>
                    <a:lnTo>
                      <a:pt x="2" y="8"/>
                    </a:lnTo>
                    <a:lnTo>
                      <a:pt x="0" y="1"/>
                    </a:lnTo>
                    <a:lnTo>
                      <a:pt x="0" y="0"/>
                    </a:lnTo>
                    <a:lnTo>
                      <a:pt x="3" y="0"/>
                    </a:lnTo>
                    <a:lnTo>
                      <a:pt x="4" y="1"/>
                    </a:lnTo>
                    <a:lnTo>
                      <a:pt x="8" y="4"/>
                    </a:lnTo>
                    <a:lnTo>
                      <a:pt x="18" y="10"/>
                    </a:lnTo>
                    <a:lnTo>
                      <a:pt x="32" y="23"/>
                    </a:lnTo>
                    <a:lnTo>
                      <a:pt x="49" y="39"/>
                    </a:lnTo>
                    <a:lnTo>
                      <a:pt x="72" y="60"/>
                    </a:lnTo>
                    <a:lnTo>
                      <a:pt x="115" y="104"/>
                    </a:lnTo>
                    <a:lnTo>
                      <a:pt x="151" y="140"/>
                    </a:lnTo>
                    <a:lnTo>
                      <a:pt x="183" y="171"/>
                    </a:lnTo>
                    <a:lnTo>
                      <a:pt x="210" y="199"/>
                    </a:lnTo>
                    <a:lnTo>
                      <a:pt x="235" y="224"/>
                    </a:lnTo>
                    <a:lnTo>
                      <a:pt x="260" y="247"/>
                    </a:lnTo>
                    <a:lnTo>
                      <a:pt x="287" y="270"/>
                    </a:lnTo>
                    <a:lnTo>
                      <a:pt x="319" y="292"/>
                    </a:lnTo>
                    <a:lnTo>
                      <a:pt x="377" y="333"/>
                    </a:lnTo>
                    <a:lnTo>
                      <a:pt x="425" y="363"/>
                    </a:lnTo>
                    <a:lnTo>
                      <a:pt x="435" y="371"/>
                    </a:lnTo>
                    <a:lnTo>
                      <a:pt x="442" y="377"/>
                    </a:lnTo>
                    <a:lnTo>
                      <a:pt x="450" y="383"/>
                    </a:lnTo>
                    <a:lnTo>
                      <a:pt x="455" y="390"/>
                    </a:lnTo>
                    <a:lnTo>
                      <a:pt x="460" y="396"/>
                    </a:lnTo>
                    <a:lnTo>
                      <a:pt x="462" y="402"/>
                    </a:lnTo>
                    <a:lnTo>
                      <a:pt x="462" y="409"/>
                    </a:lnTo>
                    <a:lnTo>
                      <a:pt x="462" y="416"/>
                    </a:lnTo>
                    <a:lnTo>
                      <a:pt x="451" y="446"/>
                    </a:lnTo>
                    <a:lnTo>
                      <a:pt x="438" y="473"/>
                    </a:lnTo>
                    <a:lnTo>
                      <a:pt x="435" y="478"/>
                    </a:lnTo>
                    <a:lnTo>
                      <a:pt x="431" y="482"/>
                    </a:lnTo>
                    <a:lnTo>
                      <a:pt x="427" y="484"/>
                    </a:lnTo>
                    <a:lnTo>
                      <a:pt x="422" y="486"/>
                    </a:lnTo>
                    <a:lnTo>
                      <a:pt x="417" y="486"/>
                    </a:lnTo>
                    <a:lnTo>
                      <a:pt x="411" y="482"/>
                    </a:lnTo>
                    <a:lnTo>
                      <a:pt x="405" y="478"/>
                    </a:lnTo>
                    <a:lnTo>
                      <a:pt x="397" y="471"/>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21" name="Freeform 164">
                <a:extLst>
                  <a:ext uri="{FF2B5EF4-FFF2-40B4-BE49-F238E27FC236}">
                    <a16:creationId xmlns:a16="http://schemas.microsoft.com/office/drawing/2014/main" xmlns="" id="{AFB558DE-AC78-81CC-23A9-68B0AEC28A9B}"/>
                  </a:ext>
                </a:extLst>
              </p:cNvPr>
              <p:cNvSpPr>
                <a:spLocks/>
              </p:cNvSpPr>
              <p:nvPr/>
            </p:nvSpPr>
            <p:spPr bwMode="auto">
              <a:xfrm>
                <a:off x="1464" y="1622"/>
                <a:ext cx="151" cy="369"/>
              </a:xfrm>
              <a:custGeom>
                <a:avLst/>
                <a:gdLst>
                  <a:gd name="T0" fmla="*/ 0 w 759"/>
                  <a:gd name="T1" fmla="*/ 0 h 1845"/>
                  <a:gd name="T2" fmla="*/ 0 w 759"/>
                  <a:gd name="T3" fmla="*/ 0 h 1845"/>
                  <a:gd name="T4" fmla="*/ 0 w 759"/>
                  <a:gd name="T5" fmla="*/ 0 h 1845"/>
                  <a:gd name="T6" fmla="*/ 0 w 759"/>
                  <a:gd name="T7" fmla="*/ 0 h 1845"/>
                  <a:gd name="T8" fmla="*/ 0 w 759"/>
                  <a:gd name="T9" fmla="*/ 0 h 1845"/>
                  <a:gd name="T10" fmla="*/ 0 w 759"/>
                  <a:gd name="T11" fmla="*/ 0 h 1845"/>
                  <a:gd name="T12" fmla="*/ 0 w 759"/>
                  <a:gd name="T13" fmla="*/ 0 h 1845"/>
                  <a:gd name="T14" fmla="*/ 0 w 759"/>
                  <a:gd name="T15" fmla="*/ 0 h 1845"/>
                  <a:gd name="T16" fmla="*/ 0 w 759"/>
                  <a:gd name="T17" fmla="*/ 0 h 1845"/>
                  <a:gd name="T18" fmla="*/ 0 w 759"/>
                  <a:gd name="T19" fmla="*/ 0 h 1845"/>
                  <a:gd name="T20" fmla="*/ 0 w 759"/>
                  <a:gd name="T21" fmla="*/ 0 h 1845"/>
                  <a:gd name="T22" fmla="*/ 0 w 759"/>
                  <a:gd name="T23" fmla="*/ 0 h 1845"/>
                  <a:gd name="T24" fmla="*/ 0 w 759"/>
                  <a:gd name="T25" fmla="*/ 0 h 1845"/>
                  <a:gd name="T26" fmla="*/ 0 w 759"/>
                  <a:gd name="T27" fmla="*/ 0 h 1845"/>
                  <a:gd name="T28" fmla="*/ 0 w 759"/>
                  <a:gd name="T29" fmla="*/ 0 h 1845"/>
                  <a:gd name="T30" fmla="*/ 0 w 759"/>
                  <a:gd name="T31" fmla="*/ 0 h 1845"/>
                  <a:gd name="T32" fmla="*/ 0 w 759"/>
                  <a:gd name="T33" fmla="*/ 0 h 1845"/>
                  <a:gd name="T34" fmla="*/ 0 w 759"/>
                  <a:gd name="T35" fmla="*/ 0 h 1845"/>
                  <a:gd name="T36" fmla="*/ 0 w 759"/>
                  <a:gd name="T37" fmla="*/ 0 h 1845"/>
                  <a:gd name="T38" fmla="*/ 0 w 759"/>
                  <a:gd name="T39" fmla="*/ 0 h 1845"/>
                  <a:gd name="T40" fmla="*/ 0 w 759"/>
                  <a:gd name="T41" fmla="*/ 0 h 1845"/>
                  <a:gd name="T42" fmla="*/ 0 w 759"/>
                  <a:gd name="T43" fmla="*/ 0 h 1845"/>
                  <a:gd name="T44" fmla="*/ 0 w 759"/>
                  <a:gd name="T45" fmla="*/ 0 h 1845"/>
                  <a:gd name="T46" fmla="*/ 0 w 759"/>
                  <a:gd name="T47" fmla="*/ 0 h 1845"/>
                  <a:gd name="T48" fmla="*/ 0 w 759"/>
                  <a:gd name="T49" fmla="*/ 0 h 1845"/>
                  <a:gd name="T50" fmla="*/ 0 w 759"/>
                  <a:gd name="T51" fmla="*/ 0 h 1845"/>
                  <a:gd name="T52" fmla="*/ 0 w 759"/>
                  <a:gd name="T53" fmla="*/ 0 h 1845"/>
                  <a:gd name="T54" fmla="*/ 0 w 759"/>
                  <a:gd name="T55" fmla="*/ 0 h 1845"/>
                  <a:gd name="T56" fmla="*/ 0 w 759"/>
                  <a:gd name="T57" fmla="*/ 0 h 1845"/>
                  <a:gd name="T58" fmla="*/ 0 w 759"/>
                  <a:gd name="T59" fmla="*/ 0 h 1845"/>
                  <a:gd name="T60" fmla="*/ 0 w 759"/>
                  <a:gd name="T61" fmla="*/ 0 h 1845"/>
                  <a:gd name="T62" fmla="*/ 0 w 759"/>
                  <a:gd name="T63" fmla="*/ 0 h 1845"/>
                  <a:gd name="T64" fmla="*/ 0 w 759"/>
                  <a:gd name="T65" fmla="*/ 0 h 1845"/>
                  <a:gd name="T66" fmla="*/ 0 w 759"/>
                  <a:gd name="T67" fmla="*/ 0 h 1845"/>
                  <a:gd name="T68" fmla="*/ 0 w 759"/>
                  <a:gd name="T69" fmla="*/ 0 h 1845"/>
                  <a:gd name="T70" fmla="*/ 0 w 759"/>
                  <a:gd name="T71" fmla="*/ 0 h 1845"/>
                  <a:gd name="T72" fmla="*/ 0 w 759"/>
                  <a:gd name="T73" fmla="*/ 0 h 1845"/>
                  <a:gd name="T74" fmla="*/ 0 w 759"/>
                  <a:gd name="T75" fmla="*/ 0 h 1845"/>
                  <a:gd name="T76" fmla="*/ 0 w 759"/>
                  <a:gd name="T77" fmla="*/ 0 h 1845"/>
                  <a:gd name="T78" fmla="*/ 0 w 759"/>
                  <a:gd name="T79" fmla="*/ 0 h 1845"/>
                  <a:gd name="T80" fmla="*/ 0 w 759"/>
                  <a:gd name="T81" fmla="*/ 0 h 1845"/>
                  <a:gd name="T82" fmla="*/ 0 w 759"/>
                  <a:gd name="T83" fmla="*/ 0 h 1845"/>
                  <a:gd name="T84" fmla="*/ 0 w 759"/>
                  <a:gd name="T85" fmla="*/ 0 h 1845"/>
                  <a:gd name="T86" fmla="*/ 0 w 759"/>
                  <a:gd name="T87" fmla="*/ 0 h 1845"/>
                  <a:gd name="T88" fmla="*/ 0 w 759"/>
                  <a:gd name="T89" fmla="*/ 0 h 1845"/>
                  <a:gd name="T90" fmla="*/ 0 w 759"/>
                  <a:gd name="T91" fmla="*/ 0 h 18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9"/>
                  <a:gd name="T139" fmla="*/ 0 h 1845"/>
                  <a:gd name="T140" fmla="*/ 759 w 759"/>
                  <a:gd name="T141" fmla="*/ 1845 h 18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9" h="1845">
                    <a:moveTo>
                      <a:pt x="56" y="80"/>
                    </a:moveTo>
                    <a:lnTo>
                      <a:pt x="45" y="101"/>
                    </a:lnTo>
                    <a:lnTo>
                      <a:pt x="35" y="128"/>
                    </a:lnTo>
                    <a:lnTo>
                      <a:pt x="25" y="156"/>
                    </a:lnTo>
                    <a:lnTo>
                      <a:pt x="17" y="188"/>
                    </a:lnTo>
                    <a:lnTo>
                      <a:pt x="11" y="222"/>
                    </a:lnTo>
                    <a:lnTo>
                      <a:pt x="6" y="260"/>
                    </a:lnTo>
                    <a:lnTo>
                      <a:pt x="2" y="301"/>
                    </a:lnTo>
                    <a:lnTo>
                      <a:pt x="1" y="344"/>
                    </a:lnTo>
                    <a:lnTo>
                      <a:pt x="0" y="390"/>
                    </a:lnTo>
                    <a:lnTo>
                      <a:pt x="2" y="438"/>
                    </a:lnTo>
                    <a:lnTo>
                      <a:pt x="5" y="488"/>
                    </a:lnTo>
                    <a:lnTo>
                      <a:pt x="11" y="542"/>
                    </a:lnTo>
                    <a:lnTo>
                      <a:pt x="17" y="597"/>
                    </a:lnTo>
                    <a:lnTo>
                      <a:pt x="27" y="653"/>
                    </a:lnTo>
                    <a:lnTo>
                      <a:pt x="39" y="712"/>
                    </a:lnTo>
                    <a:lnTo>
                      <a:pt x="52" y="772"/>
                    </a:lnTo>
                    <a:lnTo>
                      <a:pt x="67" y="833"/>
                    </a:lnTo>
                    <a:lnTo>
                      <a:pt x="86" y="896"/>
                    </a:lnTo>
                    <a:lnTo>
                      <a:pt x="107" y="960"/>
                    </a:lnTo>
                    <a:lnTo>
                      <a:pt x="130" y="1025"/>
                    </a:lnTo>
                    <a:lnTo>
                      <a:pt x="156" y="1091"/>
                    </a:lnTo>
                    <a:lnTo>
                      <a:pt x="183" y="1159"/>
                    </a:lnTo>
                    <a:lnTo>
                      <a:pt x="215" y="1226"/>
                    </a:lnTo>
                    <a:lnTo>
                      <a:pt x="248" y="1295"/>
                    </a:lnTo>
                    <a:lnTo>
                      <a:pt x="286" y="1363"/>
                    </a:lnTo>
                    <a:lnTo>
                      <a:pt x="326" y="1432"/>
                    </a:lnTo>
                    <a:lnTo>
                      <a:pt x="368" y="1501"/>
                    </a:lnTo>
                    <a:lnTo>
                      <a:pt x="414" y="1570"/>
                    </a:lnTo>
                    <a:lnTo>
                      <a:pt x="463" y="1639"/>
                    </a:lnTo>
                    <a:lnTo>
                      <a:pt x="515" y="1708"/>
                    </a:lnTo>
                    <a:lnTo>
                      <a:pt x="570" y="1776"/>
                    </a:lnTo>
                    <a:lnTo>
                      <a:pt x="630" y="1845"/>
                    </a:lnTo>
                    <a:lnTo>
                      <a:pt x="636" y="1843"/>
                    </a:lnTo>
                    <a:lnTo>
                      <a:pt x="655" y="1838"/>
                    </a:lnTo>
                    <a:lnTo>
                      <a:pt x="668" y="1834"/>
                    </a:lnTo>
                    <a:lnTo>
                      <a:pt x="681" y="1828"/>
                    </a:lnTo>
                    <a:lnTo>
                      <a:pt x="695" y="1821"/>
                    </a:lnTo>
                    <a:lnTo>
                      <a:pt x="709" y="1813"/>
                    </a:lnTo>
                    <a:lnTo>
                      <a:pt x="722" y="1803"/>
                    </a:lnTo>
                    <a:lnTo>
                      <a:pt x="735" y="1790"/>
                    </a:lnTo>
                    <a:lnTo>
                      <a:pt x="740" y="1784"/>
                    </a:lnTo>
                    <a:lnTo>
                      <a:pt x="745" y="1776"/>
                    </a:lnTo>
                    <a:lnTo>
                      <a:pt x="749" y="1769"/>
                    </a:lnTo>
                    <a:lnTo>
                      <a:pt x="752" y="1761"/>
                    </a:lnTo>
                    <a:lnTo>
                      <a:pt x="755" y="1753"/>
                    </a:lnTo>
                    <a:lnTo>
                      <a:pt x="757" y="1744"/>
                    </a:lnTo>
                    <a:lnTo>
                      <a:pt x="759" y="1734"/>
                    </a:lnTo>
                    <a:lnTo>
                      <a:pt x="759" y="1724"/>
                    </a:lnTo>
                    <a:lnTo>
                      <a:pt x="757" y="1713"/>
                    </a:lnTo>
                    <a:lnTo>
                      <a:pt x="756" y="1701"/>
                    </a:lnTo>
                    <a:lnTo>
                      <a:pt x="752" y="1689"/>
                    </a:lnTo>
                    <a:lnTo>
                      <a:pt x="749" y="1677"/>
                    </a:lnTo>
                    <a:lnTo>
                      <a:pt x="724" y="1613"/>
                    </a:lnTo>
                    <a:lnTo>
                      <a:pt x="690" y="1527"/>
                    </a:lnTo>
                    <a:lnTo>
                      <a:pt x="648" y="1426"/>
                    </a:lnTo>
                    <a:lnTo>
                      <a:pt x="599" y="1312"/>
                    </a:lnTo>
                    <a:lnTo>
                      <a:pt x="547" y="1192"/>
                    </a:lnTo>
                    <a:lnTo>
                      <a:pt x="492" y="1069"/>
                    </a:lnTo>
                    <a:lnTo>
                      <a:pt x="435" y="949"/>
                    </a:lnTo>
                    <a:lnTo>
                      <a:pt x="383" y="837"/>
                    </a:lnTo>
                    <a:lnTo>
                      <a:pt x="358" y="782"/>
                    </a:lnTo>
                    <a:lnTo>
                      <a:pt x="336" y="728"/>
                    </a:lnTo>
                    <a:lnTo>
                      <a:pt x="316" y="676"/>
                    </a:lnTo>
                    <a:lnTo>
                      <a:pt x="298" y="624"/>
                    </a:lnTo>
                    <a:lnTo>
                      <a:pt x="282" y="574"/>
                    </a:lnTo>
                    <a:lnTo>
                      <a:pt x="268" y="527"/>
                    </a:lnTo>
                    <a:lnTo>
                      <a:pt x="256" y="481"/>
                    </a:lnTo>
                    <a:lnTo>
                      <a:pt x="246" y="437"/>
                    </a:lnTo>
                    <a:lnTo>
                      <a:pt x="227" y="357"/>
                    </a:lnTo>
                    <a:lnTo>
                      <a:pt x="213" y="286"/>
                    </a:lnTo>
                    <a:lnTo>
                      <a:pt x="201" y="226"/>
                    </a:lnTo>
                    <a:lnTo>
                      <a:pt x="190" y="179"/>
                    </a:lnTo>
                    <a:lnTo>
                      <a:pt x="182" y="136"/>
                    </a:lnTo>
                    <a:lnTo>
                      <a:pt x="175" y="93"/>
                    </a:lnTo>
                    <a:lnTo>
                      <a:pt x="171" y="71"/>
                    </a:lnTo>
                    <a:lnTo>
                      <a:pt x="167" y="51"/>
                    </a:lnTo>
                    <a:lnTo>
                      <a:pt x="162" y="35"/>
                    </a:lnTo>
                    <a:lnTo>
                      <a:pt x="156" y="20"/>
                    </a:lnTo>
                    <a:lnTo>
                      <a:pt x="153" y="14"/>
                    </a:lnTo>
                    <a:lnTo>
                      <a:pt x="150" y="9"/>
                    </a:lnTo>
                    <a:lnTo>
                      <a:pt x="146" y="5"/>
                    </a:lnTo>
                    <a:lnTo>
                      <a:pt x="142" y="3"/>
                    </a:lnTo>
                    <a:lnTo>
                      <a:pt x="137" y="0"/>
                    </a:lnTo>
                    <a:lnTo>
                      <a:pt x="132" y="0"/>
                    </a:lnTo>
                    <a:lnTo>
                      <a:pt x="127" y="2"/>
                    </a:lnTo>
                    <a:lnTo>
                      <a:pt x="122" y="3"/>
                    </a:lnTo>
                    <a:lnTo>
                      <a:pt x="116" y="7"/>
                    </a:lnTo>
                    <a:lnTo>
                      <a:pt x="109" y="12"/>
                    </a:lnTo>
                    <a:lnTo>
                      <a:pt x="101" y="19"/>
                    </a:lnTo>
                    <a:lnTo>
                      <a:pt x="94" y="28"/>
                    </a:lnTo>
                    <a:lnTo>
                      <a:pt x="76" y="50"/>
                    </a:lnTo>
                    <a:lnTo>
                      <a:pt x="56" y="80"/>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22" name="Freeform 165">
                <a:extLst>
                  <a:ext uri="{FF2B5EF4-FFF2-40B4-BE49-F238E27FC236}">
                    <a16:creationId xmlns:a16="http://schemas.microsoft.com/office/drawing/2014/main" xmlns="" id="{AAB2AD42-FE60-B7AA-6AC6-CE7C29DC05D0}"/>
                  </a:ext>
                </a:extLst>
              </p:cNvPr>
              <p:cNvSpPr>
                <a:spLocks/>
              </p:cNvSpPr>
              <p:nvPr/>
            </p:nvSpPr>
            <p:spPr bwMode="auto">
              <a:xfrm>
                <a:off x="1464" y="1622"/>
                <a:ext cx="151" cy="369"/>
              </a:xfrm>
              <a:custGeom>
                <a:avLst/>
                <a:gdLst>
                  <a:gd name="T0" fmla="*/ 0 w 759"/>
                  <a:gd name="T1" fmla="*/ 0 h 1845"/>
                  <a:gd name="T2" fmla="*/ 0 w 759"/>
                  <a:gd name="T3" fmla="*/ 0 h 1845"/>
                  <a:gd name="T4" fmla="*/ 0 w 759"/>
                  <a:gd name="T5" fmla="*/ 0 h 1845"/>
                  <a:gd name="T6" fmla="*/ 0 w 759"/>
                  <a:gd name="T7" fmla="*/ 0 h 1845"/>
                  <a:gd name="T8" fmla="*/ 0 w 759"/>
                  <a:gd name="T9" fmla="*/ 0 h 1845"/>
                  <a:gd name="T10" fmla="*/ 0 w 759"/>
                  <a:gd name="T11" fmla="*/ 0 h 1845"/>
                  <a:gd name="T12" fmla="*/ 0 w 759"/>
                  <a:gd name="T13" fmla="*/ 0 h 1845"/>
                  <a:gd name="T14" fmla="*/ 0 w 759"/>
                  <a:gd name="T15" fmla="*/ 0 h 1845"/>
                  <a:gd name="T16" fmla="*/ 0 w 759"/>
                  <a:gd name="T17" fmla="*/ 0 h 1845"/>
                  <a:gd name="T18" fmla="*/ 0 w 759"/>
                  <a:gd name="T19" fmla="*/ 0 h 1845"/>
                  <a:gd name="T20" fmla="*/ 0 w 759"/>
                  <a:gd name="T21" fmla="*/ 0 h 1845"/>
                  <a:gd name="T22" fmla="*/ 0 w 759"/>
                  <a:gd name="T23" fmla="*/ 0 h 1845"/>
                  <a:gd name="T24" fmla="*/ 0 w 759"/>
                  <a:gd name="T25" fmla="*/ 0 h 1845"/>
                  <a:gd name="T26" fmla="*/ 0 w 759"/>
                  <a:gd name="T27" fmla="*/ 0 h 1845"/>
                  <a:gd name="T28" fmla="*/ 0 w 759"/>
                  <a:gd name="T29" fmla="*/ 0 h 1845"/>
                  <a:gd name="T30" fmla="*/ 0 w 759"/>
                  <a:gd name="T31" fmla="*/ 0 h 1845"/>
                  <a:gd name="T32" fmla="*/ 0 w 759"/>
                  <a:gd name="T33" fmla="*/ 0 h 1845"/>
                  <a:gd name="T34" fmla="*/ 0 w 759"/>
                  <a:gd name="T35" fmla="*/ 0 h 1845"/>
                  <a:gd name="T36" fmla="*/ 0 w 759"/>
                  <a:gd name="T37" fmla="*/ 0 h 1845"/>
                  <a:gd name="T38" fmla="*/ 0 w 759"/>
                  <a:gd name="T39" fmla="*/ 0 h 1845"/>
                  <a:gd name="T40" fmla="*/ 0 w 759"/>
                  <a:gd name="T41" fmla="*/ 0 h 1845"/>
                  <a:gd name="T42" fmla="*/ 0 w 759"/>
                  <a:gd name="T43" fmla="*/ 0 h 1845"/>
                  <a:gd name="T44" fmla="*/ 0 w 759"/>
                  <a:gd name="T45" fmla="*/ 0 h 1845"/>
                  <a:gd name="T46" fmla="*/ 0 w 759"/>
                  <a:gd name="T47" fmla="*/ 0 h 1845"/>
                  <a:gd name="T48" fmla="*/ 0 w 759"/>
                  <a:gd name="T49" fmla="*/ 0 h 1845"/>
                  <a:gd name="T50" fmla="*/ 0 w 759"/>
                  <a:gd name="T51" fmla="*/ 0 h 1845"/>
                  <a:gd name="T52" fmla="*/ 0 w 759"/>
                  <a:gd name="T53" fmla="*/ 0 h 1845"/>
                  <a:gd name="T54" fmla="*/ 0 w 759"/>
                  <a:gd name="T55" fmla="*/ 0 h 1845"/>
                  <a:gd name="T56" fmla="*/ 0 w 759"/>
                  <a:gd name="T57" fmla="*/ 0 h 1845"/>
                  <a:gd name="T58" fmla="*/ 0 w 759"/>
                  <a:gd name="T59" fmla="*/ 0 h 1845"/>
                  <a:gd name="T60" fmla="*/ 0 w 759"/>
                  <a:gd name="T61" fmla="*/ 0 h 1845"/>
                  <a:gd name="T62" fmla="*/ 0 w 759"/>
                  <a:gd name="T63" fmla="*/ 0 h 1845"/>
                  <a:gd name="T64" fmla="*/ 0 w 759"/>
                  <a:gd name="T65" fmla="*/ 0 h 1845"/>
                  <a:gd name="T66" fmla="*/ 0 w 759"/>
                  <a:gd name="T67" fmla="*/ 0 h 1845"/>
                  <a:gd name="T68" fmla="*/ 0 w 759"/>
                  <a:gd name="T69" fmla="*/ 0 h 1845"/>
                  <a:gd name="T70" fmla="*/ 0 w 759"/>
                  <a:gd name="T71" fmla="*/ 0 h 1845"/>
                  <a:gd name="T72" fmla="*/ 0 w 759"/>
                  <a:gd name="T73" fmla="*/ 0 h 1845"/>
                  <a:gd name="T74" fmla="*/ 0 w 759"/>
                  <a:gd name="T75" fmla="*/ 0 h 1845"/>
                  <a:gd name="T76" fmla="*/ 0 w 759"/>
                  <a:gd name="T77" fmla="*/ 0 h 1845"/>
                  <a:gd name="T78" fmla="*/ 0 w 759"/>
                  <a:gd name="T79" fmla="*/ 0 h 1845"/>
                  <a:gd name="T80" fmla="*/ 0 w 759"/>
                  <a:gd name="T81" fmla="*/ 0 h 1845"/>
                  <a:gd name="T82" fmla="*/ 0 w 759"/>
                  <a:gd name="T83" fmla="*/ 0 h 1845"/>
                  <a:gd name="T84" fmla="*/ 0 w 759"/>
                  <a:gd name="T85" fmla="*/ 0 h 1845"/>
                  <a:gd name="T86" fmla="*/ 0 w 759"/>
                  <a:gd name="T87" fmla="*/ 0 h 1845"/>
                  <a:gd name="T88" fmla="*/ 0 w 759"/>
                  <a:gd name="T89" fmla="*/ 0 h 1845"/>
                  <a:gd name="T90" fmla="*/ 0 w 759"/>
                  <a:gd name="T91" fmla="*/ 0 h 18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9"/>
                  <a:gd name="T139" fmla="*/ 0 h 1845"/>
                  <a:gd name="T140" fmla="*/ 759 w 759"/>
                  <a:gd name="T141" fmla="*/ 1845 h 18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9" h="1845">
                    <a:moveTo>
                      <a:pt x="56" y="80"/>
                    </a:moveTo>
                    <a:lnTo>
                      <a:pt x="45" y="101"/>
                    </a:lnTo>
                    <a:lnTo>
                      <a:pt x="35" y="128"/>
                    </a:lnTo>
                    <a:lnTo>
                      <a:pt x="25" y="156"/>
                    </a:lnTo>
                    <a:lnTo>
                      <a:pt x="17" y="188"/>
                    </a:lnTo>
                    <a:lnTo>
                      <a:pt x="11" y="222"/>
                    </a:lnTo>
                    <a:lnTo>
                      <a:pt x="6" y="260"/>
                    </a:lnTo>
                    <a:lnTo>
                      <a:pt x="2" y="301"/>
                    </a:lnTo>
                    <a:lnTo>
                      <a:pt x="1" y="344"/>
                    </a:lnTo>
                    <a:lnTo>
                      <a:pt x="0" y="390"/>
                    </a:lnTo>
                    <a:lnTo>
                      <a:pt x="2" y="438"/>
                    </a:lnTo>
                    <a:lnTo>
                      <a:pt x="5" y="488"/>
                    </a:lnTo>
                    <a:lnTo>
                      <a:pt x="11" y="542"/>
                    </a:lnTo>
                    <a:lnTo>
                      <a:pt x="17" y="597"/>
                    </a:lnTo>
                    <a:lnTo>
                      <a:pt x="27" y="653"/>
                    </a:lnTo>
                    <a:lnTo>
                      <a:pt x="39" y="712"/>
                    </a:lnTo>
                    <a:lnTo>
                      <a:pt x="52" y="772"/>
                    </a:lnTo>
                    <a:lnTo>
                      <a:pt x="67" y="833"/>
                    </a:lnTo>
                    <a:lnTo>
                      <a:pt x="86" y="896"/>
                    </a:lnTo>
                    <a:lnTo>
                      <a:pt x="107" y="960"/>
                    </a:lnTo>
                    <a:lnTo>
                      <a:pt x="130" y="1025"/>
                    </a:lnTo>
                    <a:lnTo>
                      <a:pt x="156" y="1091"/>
                    </a:lnTo>
                    <a:lnTo>
                      <a:pt x="183" y="1159"/>
                    </a:lnTo>
                    <a:lnTo>
                      <a:pt x="215" y="1226"/>
                    </a:lnTo>
                    <a:lnTo>
                      <a:pt x="248" y="1295"/>
                    </a:lnTo>
                    <a:lnTo>
                      <a:pt x="286" y="1363"/>
                    </a:lnTo>
                    <a:lnTo>
                      <a:pt x="326" y="1432"/>
                    </a:lnTo>
                    <a:lnTo>
                      <a:pt x="368" y="1501"/>
                    </a:lnTo>
                    <a:lnTo>
                      <a:pt x="414" y="1570"/>
                    </a:lnTo>
                    <a:lnTo>
                      <a:pt x="463" y="1639"/>
                    </a:lnTo>
                    <a:lnTo>
                      <a:pt x="515" y="1708"/>
                    </a:lnTo>
                    <a:lnTo>
                      <a:pt x="570" y="1776"/>
                    </a:lnTo>
                    <a:lnTo>
                      <a:pt x="630" y="1845"/>
                    </a:lnTo>
                    <a:lnTo>
                      <a:pt x="636" y="1843"/>
                    </a:lnTo>
                    <a:lnTo>
                      <a:pt x="655" y="1838"/>
                    </a:lnTo>
                    <a:lnTo>
                      <a:pt x="668" y="1834"/>
                    </a:lnTo>
                    <a:lnTo>
                      <a:pt x="681" y="1828"/>
                    </a:lnTo>
                    <a:lnTo>
                      <a:pt x="695" y="1821"/>
                    </a:lnTo>
                    <a:lnTo>
                      <a:pt x="709" y="1813"/>
                    </a:lnTo>
                    <a:lnTo>
                      <a:pt x="722" y="1803"/>
                    </a:lnTo>
                    <a:lnTo>
                      <a:pt x="735" y="1790"/>
                    </a:lnTo>
                    <a:lnTo>
                      <a:pt x="740" y="1784"/>
                    </a:lnTo>
                    <a:lnTo>
                      <a:pt x="745" y="1776"/>
                    </a:lnTo>
                    <a:lnTo>
                      <a:pt x="749" y="1769"/>
                    </a:lnTo>
                    <a:lnTo>
                      <a:pt x="752" y="1761"/>
                    </a:lnTo>
                    <a:lnTo>
                      <a:pt x="755" y="1753"/>
                    </a:lnTo>
                    <a:lnTo>
                      <a:pt x="757" y="1744"/>
                    </a:lnTo>
                    <a:lnTo>
                      <a:pt x="759" y="1734"/>
                    </a:lnTo>
                    <a:lnTo>
                      <a:pt x="759" y="1724"/>
                    </a:lnTo>
                    <a:lnTo>
                      <a:pt x="757" y="1713"/>
                    </a:lnTo>
                    <a:lnTo>
                      <a:pt x="756" y="1701"/>
                    </a:lnTo>
                    <a:lnTo>
                      <a:pt x="752" y="1689"/>
                    </a:lnTo>
                    <a:lnTo>
                      <a:pt x="749" y="1677"/>
                    </a:lnTo>
                    <a:lnTo>
                      <a:pt x="724" y="1613"/>
                    </a:lnTo>
                    <a:lnTo>
                      <a:pt x="690" y="1527"/>
                    </a:lnTo>
                    <a:lnTo>
                      <a:pt x="648" y="1426"/>
                    </a:lnTo>
                    <a:lnTo>
                      <a:pt x="599" y="1312"/>
                    </a:lnTo>
                    <a:lnTo>
                      <a:pt x="547" y="1192"/>
                    </a:lnTo>
                    <a:lnTo>
                      <a:pt x="492" y="1069"/>
                    </a:lnTo>
                    <a:lnTo>
                      <a:pt x="435" y="949"/>
                    </a:lnTo>
                    <a:lnTo>
                      <a:pt x="383" y="837"/>
                    </a:lnTo>
                    <a:lnTo>
                      <a:pt x="358" y="782"/>
                    </a:lnTo>
                    <a:lnTo>
                      <a:pt x="336" y="728"/>
                    </a:lnTo>
                    <a:lnTo>
                      <a:pt x="316" y="676"/>
                    </a:lnTo>
                    <a:lnTo>
                      <a:pt x="298" y="624"/>
                    </a:lnTo>
                    <a:lnTo>
                      <a:pt x="282" y="574"/>
                    </a:lnTo>
                    <a:lnTo>
                      <a:pt x="268" y="527"/>
                    </a:lnTo>
                    <a:lnTo>
                      <a:pt x="256" y="481"/>
                    </a:lnTo>
                    <a:lnTo>
                      <a:pt x="246" y="437"/>
                    </a:lnTo>
                    <a:lnTo>
                      <a:pt x="227" y="357"/>
                    </a:lnTo>
                    <a:lnTo>
                      <a:pt x="213" y="286"/>
                    </a:lnTo>
                    <a:lnTo>
                      <a:pt x="201" y="226"/>
                    </a:lnTo>
                    <a:lnTo>
                      <a:pt x="190" y="179"/>
                    </a:lnTo>
                    <a:lnTo>
                      <a:pt x="182" y="136"/>
                    </a:lnTo>
                    <a:lnTo>
                      <a:pt x="175" y="93"/>
                    </a:lnTo>
                    <a:lnTo>
                      <a:pt x="171" y="71"/>
                    </a:lnTo>
                    <a:lnTo>
                      <a:pt x="167" y="51"/>
                    </a:lnTo>
                    <a:lnTo>
                      <a:pt x="162" y="35"/>
                    </a:lnTo>
                    <a:lnTo>
                      <a:pt x="156" y="20"/>
                    </a:lnTo>
                    <a:lnTo>
                      <a:pt x="153" y="14"/>
                    </a:lnTo>
                    <a:lnTo>
                      <a:pt x="150" y="9"/>
                    </a:lnTo>
                    <a:lnTo>
                      <a:pt x="146" y="5"/>
                    </a:lnTo>
                    <a:lnTo>
                      <a:pt x="142" y="3"/>
                    </a:lnTo>
                    <a:lnTo>
                      <a:pt x="137" y="0"/>
                    </a:lnTo>
                    <a:lnTo>
                      <a:pt x="132" y="0"/>
                    </a:lnTo>
                    <a:lnTo>
                      <a:pt x="127" y="2"/>
                    </a:lnTo>
                    <a:lnTo>
                      <a:pt x="122" y="3"/>
                    </a:lnTo>
                    <a:lnTo>
                      <a:pt x="116" y="7"/>
                    </a:lnTo>
                    <a:lnTo>
                      <a:pt x="109" y="12"/>
                    </a:lnTo>
                    <a:lnTo>
                      <a:pt x="101" y="19"/>
                    </a:lnTo>
                    <a:lnTo>
                      <a:pt x="94" y="28"/>
                    </a:lnTo>
                    <a:lnTo>
                      <a:pt x="76" y="50"/>
                    </a:lnTo>
                    <a:lnTo>
                      <a:pt x="56" y="80"/>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23" name="Freeform 166">
                <a:extLst>
                  <a:ext uri="{FF2B5EF4-FFF2-40B4-BE49-F238E27FC236}">
                    <a16:creationId xmlns:a16="http://schemas.microsoft.com/office/drawing/2014/main" xmlns="" id="{2A2C16E4-D207-19CB-8E8E-908AED518E83}"/>
                  </a:ext>
                </a:extLst>
              </p:cNvPr>
              <p:cNvSpPr>
                <a:spLocks/>
              </p:cNvSpPr>
              <p:nvPr/>
            </p:nvSpPr>
            <p:spPr bwMode="auto">
              <a:xfrm>
                <a:off x="1536" y="1871"/>
                <a:ext cx="76" cy="113"/>
              </a:xfrm>
              <a:custGeom>
                <a:avLst/>
                <a:gdLst>
                  <a:gd name="T0" fmla="*/ 0 w 378"/>
                  <a:gd name="T1" fmla="*/ 0 h 563"/>
                  <a:gd name="T2" fmla="*/ 0 w 378"/>
                  <a:gd name="T3" fmla="*/ 0 h 563"/>
                  <a:gd name="T4" fmla="*/ 0 w 378"/>
                  <a:gd name="T5" fmla="*/ 0 h 563"/>
                  <a:gd name="T6" fmla="*/ 0 w 378"/>
                  <a:gd name="T7" fmla="*/ 0 h 563"/>
                  <a:gd name="T8" fmla="*/ 0 w 378"/>
                  <a:gd name="T9" fmla="*/ 0 h 563"/>
                  <a:gd name="T10" fmla="*/ 0 w 378"/>
                  <a:gd name="T11" fmla="*/ 0 h 563"/>
                  <a:gd name="T12" fmla="*/ 0 w 378"/>
                  <a:gd name="T13" fmla="*/ 0 h 563"/>
                  <a:gd name="T14" fmla="*/ 0 w 378"/>
                  <a:gd name="T15" fmla="*/ 0 h 563"/>
                  <a:gd name="T16" fmla="*/ 0 w 378"/>
                  <a:gd name="T17" fmla="*/ 0 h 563"/>
                  <a:gd name="T18" fmla="*/ 0 w 378"/>
                  <a:gd name="T19" fmla="*/ 0 h 563"/>
                  <a:gd name="T20" fmla="*/ 0 w 378"/>
                  <a:gd name="T21" fmla="*/ 0 h 563"/>
                  <a:gd name="T22" fmla="*/ 0 w 378"/>
                  <a:gd name="T23" fmla="*/ 0 h 563"/>
                  <a:gd name="T24" fmla="*/ 0 w 378"/>
                  <a:gd name="T25" fmla="*/ 0 h 563"/>
                  <a:gd name="T26" fmla="*/ 0 w 378"/>
                  <a:gd name="T27" fmla="*/ 0 h 563"/>
                  <a:gd name="T28" fmla="*/ 0 w 378"/>
                  <a:gd name="T29" fmla="*/ 0 h 563"/>
                  <a:gd name="T30" fmla="*/ 0 w 378"/>
                  <a:gd name="T31" fmla="*/ 0 h 563"/>
                  <a:gd name="T32" fmla="*/ 0 w 378"/>
                  <a:gd name="T33" fmla="*/ 0 h 563"/>
                  <a:gd name="T34" fmla="*/ 0 w 378"/>
                  <a:gd name="T35" fmla="*/ 0 h 563"/>
                  <a:gd name="T36" fmla="*/ 0 w 378"/>
                  <a:gd name="T37" fmla="*/ 0 h 563"/>
                  <a:gd name="T38" fmla="*/ 0 w 378"/>
                  <a:gd name="T39" fmla="*/ 0 h 563"/>
                  <a:gd name="T40" fmla="*/ 0 w 378"/>
                  <a:gd name="T41" fmla="*/ 0 h 563"/>
                  <a:gd name="T42" fmla="*/ 0 w 378"/>
                  <a:gd name="T43" fmla="*/ 0 h 563"/>
                  <a:gd name="T44" fmla="*/ 0 w 378"/>
                  <a:gd name="T45" fmla="*/ 0 h 563"/>
                  <a:gd name="T46" fmla="*/ 0 w 378"/>
                  <a:gd name="T47" fmla="*/ 0 h 563"/>
                  <a:gd name="T48" fmla="*/ 0 w 378"/>
                  <a:gd name="T49" fmla="*/ 0 h 563"/>
                  <a:gd name="T50" fmla="*/ 0 w 378"/>
                  <a:gd name="T51" fmla="*/ 0 h 563"/>
                  <a:gd name="T52" fmla="*/ 0 w 378"/>
                  <a:gd name="T53" fmla="*/ 0 h 563"/>
                  <a:gd name="T54" fmla="*/ 0 w 378"/>
                  <a:gd name="T55" fmla="*/ 0 h 563"/>
                  <a:gd name="T56" fmla="*/ 0 w 378"/>
                  <a:gd name="T57" fmla="*/ 0 h 563"/>
                  <a:gd name="T58" fmla="*/ 0 w 378"/>
                  <a:gd name="T59" fmla="*/ 0 h 563"/>
                  <a:gd name="T60" fmla="*/ 0 w 378"/>
                  <a:gd name="T61" fmla="*/ 0 h 563"/>
                  <a:gd name="T62" fmla="*/ 0 w 378"/>
                  <a:gd name="T63" fmla="*/ 0 h 563"/>
                  <a:gd name="T64" fmla="*/ 0 w 378"/>
                  <a:gd name="T65" fmla="*/ 0 h 563"/>
                  <a:gd name="T66" fmla="*/ 0 w 378"/>
                  <a:gd name="T67" fmla="*/ 0 h 563"/>
                  <a:gd name="T68" fmla="*/ 0 w 378"/>
                  <a:gd name="T69" fmla="*/ 0 h 563"/>
                  <a:gd name="T70" fmla="*/ 0 w 378"/>
                  <a:gd name="T71" fmla="*/ 0 h 563"/>
                  <a:gd name="T72" fmla="*/ 0 w 378"/>
                  <a:gd name="T73" fmla="*/ 0 h 563"/>
                  <a:gd name="T74" fmla="*/ 0 w 378"/>
                  <a:gd name="T75" fmla="*/ 0 h 563"/>
                  <a:gd name="T76" fmla="*/ 0 w 378"/>
                  <a:gd name="T77" fmla="*/ 0 h 563"/>
                  <a:gd name="T78" fmla="*/ 0 w 378"/>
                  <a:gd name="T79" fmla="*/ 0 h 563"/>
                  <a:gd name="T80" fmla="*/ 0 w 378"/>
                  <a:gd name="T81" fmla="*/ 0 h 563"/>
                  <a:gd name="T82" fmla="*/ 0 w 378"/>
                  <a:gd name="T83" fmla="*/ 0 h 563"/>
                  <a:gd name="T84" fmla="*/ 0 w 378"/>
                  <a:gd name="T85" fmla="*/ 0 h 563"/>
                  <a:gd name="T86" fmla="*/ 0 w 378"/>
                  <a:gd name="T87" fmla="*/ 0 h 563"/>
                  <a:gd name="T88" fmla="*/ 0 w 378"/>
                  <a:gd name="T89" fmla="*/ 0 h 563"/>
                  <a:gd name="T90" fmla="*/ 0 w 378"/>
                  <a:gd name="T91" fmla="*/ 0 h 563"/>
                  <a:gd name="T92" fmla="*/ 0 w 378"/>
                  <a:gd name="T93" fmla="*/ 0 h 563"/>
                  <a:gd name="T94" fmla="*/ 0 w 378"/>
                  <a:gd name="T95" fmla="*/ 0 h 563"/>
                  <a:gd name="T96" fmla="*/ 0 w 378"/>
                  <a:gd name="T97" fmla="*/ 0 h 563"/>
                  <a:gd name="T98" fmla="*/ 0 w 378"/>
                  <a:gd name="T99" fmla="*/ 0 h 563"/>
                  <a:gd name="T100" fmla="*/ 0 w 378"/>
                  <a:gd name="T101" fmla="*/ 0 h 563"/>
                  <a:gd name="T102" fmla="*/ 0 w 378"/>
                  <a:gd name="T103" fmla="*/ 0 h 563"/>
                  <a:gd name="T104" fmla="*/ 0 w 378"/>
                  <a:gd name="T105" fmla="*/ 0 h 563"/>
                  <a:gd name="T106" fmla="*/ 0 w 378"/>
                  <a:gd name="T107" fmla="*/ 0 h 563"/>
                  <a:gd name="T108" fmla="*/ 0 w 378"/>
                  <a:gd name="T109" fmla="*/ 0 h 563"/>
                  <a:gd name="T110" fmla="*/ 0 w 378"/>
                  <a:gd name="T111" fmla="*/ 0 h 563"/>
                  <a:gd name="T112" fmla="*/ 0 w 378"/>
                  <a:gd name="T113" fmla="*/ 0 h 563"/>
                  <a:gd name="T114" fmla="*/ 0 w 378"/>
                  <a:gd name="T115" fmla="*/ 0 h 563"/>
                  <a:gd name="T116" fmla="*/ 0 w 378"/>
                  <a:gd name="T117" fmla="*/ 0 h 5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563"/>
                  <a:gd name="T179" fmla="*/ 378 w 378"/>
                  <a:gd name="T180" fmla="*/ 563 h 5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563">
                    <a:moveTo>
                      <a:pt x="297" y="550"/>
                    </a:moveTo>
                    <a:lnTo>
                      <a:pt x="293" y="544"/>
                    </a:lnTo>
                    <a:lnTo>
                      <a:pt x="283" y="524"/>
                    </a:lnTo>
                    <a:lnTo>
                      <a:pt x="268" y="496"/>
                    </a:lnTo>
                    <a:lnTo>
                      <a:pt x="248" y="460"/>
                    </a:lnTo>
                    <a:lnTo>
                      <a:pt x="224" y="419"/>
                    </a:lnTo>
                    <a:lnTo>
                      <a:pt x="200" y="375"/>
                    </a:lnTo>
                    <a:lnTo>
                      <a:pt x="172" y="330"/>
                    </a:lnTo>
                    <a:lnTo>
                      <a:pt x="145" y="288"/>
                    </a:lnTo>
                    <a:lnTo>
                      <a:pt x="123" y="258"/>
                    </a:lnTo>
                    <a:lnTo>
                      <a:pt x="105" y="227"/>
                    </a:lnTo>
                    <a:lnTo>
                      <a:pt x="86" y="196"/>
                    </a:lnTo>
                    <a:lnTo>
                      <a:pt x="70" y="164"/>
                    </a:lnTo>
                    <a:lnTo>
                      <a:pt x="54" y="134"/>
                    </a:lnTo>
                    <a:lnTo>
                      <a:pt x="40" y="106"/>
                    </a:lnTo>
                    <a:lnTo>
                      <a:pt x="27" y="78"/>
                    </a:lnTo>
                    <a:lnTo>
                      <a:pt x="17" y="56"/>
                    </a:lnTo>
                    <a:lnTo>
                      <a:pt x="9" y="35"/>
                    </a:lnTo>
                    <a:lnTo>
                      <a:pt x="2" y="18"/>
                    </a:lnTo>
                    <a:lnTo>
                      <a:pt x="0" y="7"/>
                    </a:lnTo>
                    <a:lnTo>
                      <a:pt x="0" y="1"/>
                    </a:lnTo>
                    <a:lnTo>
                      <a:pt x="0" y="0"/>
                    </a:lnTo>
                    <a:lnTo>
                      <a:pt x="2" y="1"/>
                    </a:lnTo>
                    <a:lnTo>
                      <a:pt x="5" y="3"/>
                    </a:lnTo>
                    <a:lnTo>
                      <a:pt x="9" y="7"/>
                    </a:lnTo>
                    <a:lnTo>
                      <a:pt x="17" y="20"/>
                    </a:lnTo>
                    <a:lnTo>
                      <a:pt x="30" y="41"/>
                    </a:lnTo>
                    <a:lnTo>
                      <a:pt x="65" y="100"/>
                    </a:lnTo>
                    <a:lnTo>
                      <a:pt x="101" y="157"/>
                    </a:lnTo>
                    <a:lnTo>
                      <a:pt x="137" y="212"/>
                    </a:lnTo>
                    <a:lnTo>
                      <a:pt x="172" y="264"/>
                    </a:lnTo>
                    <a:lnTo>
                      <a:pt x="207" y="312"/>
                    </a:lnTo>
                    <a:lnTo>
                      <a:pt x="238" y="353"/>
                    </a:lnTo>
                    <a:lnTo>
                      <a:pt x="253" y="369"/>
                    </a:lnTo>
                    <a:lnTo>
                      <a:pt x="268" y="384"/>
                    </a:lnTo>
                    <a:lnTo>
                      <a:pt x="281" y="397"/>
                    </a:lnTo>
                    <a:lnTo>
                      <a:pt x="292" y="407"/>
                    </a:lnTo>
                    <a:lnTo>
                      <a:pt x="333" y="435"/>
                    </a:lnTo>
                    <a:lnTo>
                      <a:pt x="363" y="458"/>
                    </a:lnTo>
                    <a:lnTo>
                      <a:pt x="368" y="463"/>
                    </a:lnTo>
                    <a:lnTo>
                      <a:pt x="373" y="468"/>
                    </a:lnTo>
                    <a:lnTo>
                      <a:pt x="375" y="473"/>
                    </a:lnTo>
                    <a:lnTo>
                      <a:pt x="378" y="478"/>
                    </a:lnTo>
                    <a:lnTo>
                      <a:pt x="378" y="483"/>
                    </a:lnTo>
                    <a:lnTo>
                      <a:pt x="378" y="489"/>
                    </a:lnTo>
                    <a:lnTo>
                      <a:pt x="375" y="494"/>
                    </a:lnTo>
                    <a:lnTo>
                      <a:pt x="372" y="500"/>
                    </a:lnTo>
                    <a:lnTo>
                      <a:pt x="362" y="515"/>
                    </a:lnTo>
                    <a:lnTo>
                      <a:pt x="353" y="530"/>
                    </a:lnTo>
                    <a:lnTo>
                      <a:pt x="343" y="543"/>
                    </a:lnTo>
                    <a:lnTo>
                      <a:pt x="334" y="553"/>
                    </a:lnTo>
                    <a:lnTo>
                      <a:pt x="329" y="558"/>
                    </a:lnTo>
                    <a:lnTo>
                      <a:pt x="326" y="560"/>
                    </a:lnTo>
                    <a:lnTo>
                      <a:pt x="321" y="561"/>
                    </a:lnTo>
                    <a:lnTo>
                      <a:pt x="316" y="563"/>
                    </a:lnTo>
                    <a:lnTo>
                      <a:pt x="311" y="561"/>
                    </a:lnTo>
                    <a:lnTo>
                      <a:pt x="307" y="560"/>
                    </a:lnTo>
                    <a:lnTo>
                      <a:pt x="302" y="555"/>
                    </a:lnTo>
                    <a:lnTo>
                      <a:pt x="297" y="55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24" name="Freeform 167">
                <a:extLst>
                  <a:ext uri="{FF2B5EF4-FFF2-40B4-BE49-F238E27FC236}">
                    <a16:creationId xmlns:a16="http://schemas.microsoft.com/office/drawing/2014/main" xmlns="" id="{1426332D-1A85-3EC4-F1D7-AA8E180FA180}"/>
                  </a:ext>
                </a:extLst>
              </p:cNvPr>
              <p:cNvSpPr>
                <a:spLocks/>
              </p:cNvSpPr>
              <p:nvPr/>
            </p:nvSpPr>
            <p:spPr bwMode="auto">
              <a:xfrm>
                <a:off x="1302" y="1835"/>
                <a:ext cx="271" cy="216"/>
              </a:xfrm>
              <a:custGeom>
                <a:avLst/>
                <a:gdLst>
                  <a:gd name="T0" fmla="*/ 0 w 1355"/>
                  <a:gd name="T1" fmla="*/ 0 h 1079"/>
                  <a:gd name="T2" fmla="*/ 0 w 1355"/>
                  <a:gd name="T3" fmla="*/ 0 h 1079"/>
                  <a:gd name="T4" fmla="*/ 0 w 1355"/>
                  <a:gd name="T5" fmla="*/ 0 h 1079"/>
                  <a:gd name="T6" fmla="*/ 0 w 1355"/>
                  <a:gd name="T7" fmla="*/ 0 h 1079"/>
                  <a:gd name="T8" fmla="*/ 0 w 1355"/>
                  <a:gd name="T9" fmla="*/ 0 h 1079"/>
                  <a:gd name="T10" fmla="*/ 0 w 1355"/>
                  <a:gd name="T11" fmla="*/ 0 h 1079"/>
                  <a:gd name="T12" fmla="*/ 0 w 1355"/>
                  <a:gd name="T13" fmla="*/ 0 h 1079"/>
                  <a:gd name="T14" fmla="*/ 0 w 1355"/>
                  <a:gd name="T15" fmla="*/ 0 h 1079"/>
                  <a:gd name="T16" fmla="*/ 0 w 1355"/>
                  <a:gd name="T17" fmla="*/ 0 h 1079"/>
                  <a:gd name="T18" fmla="*/ 0 w 1355"/>
                  <a:gd name="T19" fmla="*/ 0 h 1079"/>
                  <a:gd name="T20" fmla="*/ 0 w 1355"/>
                  <a:gd name="T21" fmla="*/ 0 h 1079"/>
                  <a:gd name="T22" fmla="*/ 0 w 1355"/>
                  <a:gd name="T23" fmla="*/ 0 h 1079"/>
                  <a:gd name="T24" fmla="*/ 0 w 1355"/>
                  <a:gd name="T25" fmla="*/ 0 h 1079"/>
                  <a:gd name="T26" fmla="*/ 0 w 1355"/>
                  <a:gd name="T27" fmla="*/ 0 h 1079"/>
                  <a:gd name="T28" fmla="*/ 0 w 1355"/>
                  <a:gd name="T29" fmla="*/ 0 h 1079"/>
                  <a:gd name="T30" fmla="*/ 0 w 1355"/>
                  <a:gd name="T31" fmla="*/ 0 h 1079"/>
                  <a:gd name="T32" fmla="*/ 0 w 1355"/>
                  <a:gd name="T33" fmla="*/ 0 h 1079"/>
                  <a:gd name="T34" fmla="*/ 0 w 1355"/>
                  <a:gd name="T35" fmla="*/ 0 h 1079"/>
                  <a:gd name="T36" fmla="*/ 0 w 1355"/>
                  <a:gd name="T37" fmla="*/ 0 h 1079"/>
                  <a:gd name="T38" fmla="*/ 0 w 1355"/>
                  <a:gd name="T39" fmla="*/ 0 h 1079"/>
                  <a:gd name="T40" fmla="*/ 0 w 1355"/>
                  <a:gd name="T41" fmla="*/ 0 h 1079"/>
                  <a:gd name="T42" fmla="*/ 0 w 1355"/>
                  <a:gd name="T43" fmla="*/ 0 h 1079"/>
                  <a:gd name="T44" fmla="*/ 0 w 1355"/>
                  <a:gd name="T45" fmla="*/ 0 h 1079"/>
                  <a:gd name="T46" fmla="*/ 0 w 1355"/>
                  <a:gd name="T47" fmla="*/ 0 h 1079"/>
                  <a:gd name="T48" fmla="*/ 0 w 1355"/>
                  <a:gd name="T49" fmla="*/ 0 h 1079"/>
                  <a:gd name="T50" fmla="*/ 0 w 1355"/>
                  <a:gd name="T51" fmla="*/ 0 h 1079"/>
                  <a:gd name="T52" fmla="*/ 0 w 1355"/>
                  <a:gd name="T53" fmla="*/ 0 h 1079"/>
                  <a:gd name="T54" fmla="*/ 0 w 1355"/>
                  <a:gd name="T55" fmla="*/ 0 h 1079"/>
                  <a:gd name="T56" fmla="*/ 0 w 1355"/>
                  <a:gd name="T57" fmla="*/ 0 h 1079"/>
                  <a:gd name="T58" fmla="*/ 0 w 1355"/>
                  <a:gd name="T59" fmla="*/ 0 h 1079"/>
                  <a:gd name="T60" fmla="*/ 0 w 1355"/>
                  <a:gd name="T61" fmla="*/ 0 h 1079"/>
                  <a:gd name="T62" fmla="*/ 0 w 1355"/>
                  <a:gd name="T63" fmla="*/ 0 h 1079"/>
                  <a:gd name="T64" fmla="*/ 0 w 1355"/>
                  <a:gd name="T65" fmla="*/ 0 h 1079"/>
                  <a:gd name="T66" fmla="*/ 0 w 1355"/>
                  <a:gd name="T67" fmla="*/ 0 h 1079"/>
                  <a:gd name="T68" fmla="*/ 0 w 1355"/>
                  <a:gd name="T69" fmla="*/ 0 h 1079"/>
                  <a:gd name="T70" fmla="*/ 0 w 1355"/>
                  <a:gd name="T71" fmla="*/ 0 h 1079"/>
                  <a:gd name="T72" fmla="*/ 0 w 1355"/>
                  <a:gd name="T73" fmla="*/ 0 h 1079"/>
                  <a:gd name="T74" fmla="*/ 0 w 1355"/>
                  <a:gd name="T75" fmla="*/ 0 h 1079"/>
                  <a:gd name="T76" fmla="*/ 0 w 1355"/>
                  <a:gd name="T77" fmla="*/ 0 h 1079"/>
                  <a:gd name="T78" fmla="*/ 0 w 1355"/>
                  <a:gd name="T79" fmla="*/ 0 h 1079"/>
                  <a:gd name="T80" fmla="*/ 0 w 1355"/>
                  <a:gd name="T81" fmla="*/ 0 h 1079"/>
                  <a:gd name="T82" fmla="*/ 0 w 1355"/>
                  <a:gd name="T83" fmla="*/ 0 h 1079"/>
                  <a:gd name="T84" fmla="*/ 0 w 1355"/>
                  <a:gd name="T85" fmla="*/ 0 h 1079"/>
                  <a:gd name="T86" fmla="*/ 0 w 1355"/>
                  <a:gd name="T87" fmla="*/ 0 h 1079"/>
                  <a:gd name="T88" fmla="*/ 0 w 1355"/>
                  <a:gd name="T89" fmla="*/ 0 h 1079"/>
                  <a:gd name="T90" fmla="*/ 0 w 1355"/>
                  <a:gd name="T91" fmla="*/ 0 h 1079"/>
                  <a:gd name="T92" fmla="*/ 0 w 1355"/>
                  <a:gd name="T93" fmla="*/ 0 h 1079"/>
                  <a:gd name="T94" fmla="*/ 0 w 1355"/>
                  <a:gd name="T95" fmla="*/ 0 h 1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5"/>
                  <a:gd name="T145" fmla="*/ 0 h 1079"/>
                  <a:gd name="T146" fmla="*/ 1355 w 1355"/>
                  <a:gd name="T147" fmla="*/ 1079 h 1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5" h="1079">
                    <a:moveTo>
                      <a:pt x="1118" y="693"/>
                    </a:moveTo>
                    <a:lnTo>
                      <a:pt x="1046" y="638"/>
                    </a:lnTo>
                    <a:lnTo>
                      <a:pt x="966" y="580"/>
                    </a:lnTo>
                    <a:lnTo>
                      <a:pt x="880" y="517"/>
                    </a:lnTo>
                    <a:lnTo>
                      <a:pt x="791" y="452"/>
                    </a:lnTo>
                    <a:lnTo>
                      <a:pt x="699" y="386"/>
                    </a:lnTo>
                    <a:lnTo>
                      <a:pt x="607" y="321"/>
                    </a:lnTo>
                    <a:lnTo>
                      <a:pt x="516" y="259"/>
                    </a:lnTo>
                    <a:lnTo>
                      <a:pt x="427" y="199"/>
                    </a:lnTo>
                    <a:lnTo>
                      <a:pt x="343" y="144"/>
                    </a:lnTo>
                    <a:lnTo>
                      <a:pt x="268" y="95"/>
                    </a:lnTo>
                    <a:lnTo>
                      <a:pt x="234" y="73"/>
                    </a:lnTo>
                    <a:lnTo>
                      <a:pt x="201" y="54"/>
                    </a:lnTo>
                    <a:lnTo>
                      <a:pt x="171" y="37"/>
                    </a:lnTo>
                    <a:lnTo>
                      <a:pt x="142" y="23"/>
                    </a:lnTo>
                    <a:lnTo>
                      <a:pt x="117" y="12"/>
                    </a:lnTo>
                    <a:lnTo>
                      <a:pt x="94" y="4"/>
                    </a:lnTo>
                    <a:lnTo>
                      <a:pt x="83" y="2"/>
                    </a:lnTo>
                    <a:lnTo>
                      <a:pt x="73" y="0"/>
                    </a:lnTo>
                    <a:lnTo>
                      <a:pt x="63" y="0"/>
                    </a:lnTo>
                    <a:lnTo>
                      <a:pt x="54" y="0"/>
                    </a:lnTo>
                    <a:lnTo>
                      <a:pt x="46" y="2"/>
                    </a:lnTo>
                    <a:lnTo>
                      <a:pt x="39" y="5"/>
                    </a:lnTo>
                    <a:lnTo>
                      <a:pt x="31" y="9"/>
                    </a:lnTo>
                    <a:lnTo>
                      <a:pt x="25" y="14"/>
                    </a:lnTo>
                    <a:lnTo>
                      <a:pt x="20" y="20"/>
                    </a:lnTo>
                    <a:lnTo>
                      <a:pt x="15" y="28"/>
                    </a:lnTo>
                    <a:lnTo>
                      <a:pt x="10" y="37"/>
                    </a:lnTo>
                    <a:lnTo>
                      <a:pt x="6" y="47"/>
                    </a:lnTo>
                    <a:lnTo>
                      <a:pt x="4" y="57"/>
                    </a:lnTo>
                    <a:lnTo>
                      <a:pt x="1" y="68"/>
                    </a:lnTo>
                    <a:lnTo>
                      <a:pt x="0" y="80"/>
                    </a:lnTo>
                    <a:lnTo>
                      <a:pt x="0" y="93"/>
                    </a:lnTo>
                    <a:lnTo>
                      <a:pt x="1" y="105"/>
                    </a:lnTo>
                    <a:lnTo>
                      <a:pt x="3" y="118"/>
                    </a:lnTo>
                    <a:lnTo>
                      <a:pt x="5" y="131"/>
                    </a:lnTo>
                    <a:lnTo>
                      <a:pt x="9" y="145"/>
                    </a:lnTo>
                    <a:lnTo>
                      <a:pt x="14" y="159"/>
                    </a:lnTo>
                    <a:lnTo>
                      <a:pt x="19" y="173"/>
                    </a:lnTo>
                    <a:lnTo>
                      <a:pt x="24" y="188"/>
                    </a:lnTo>
                    <a:lnTo>
                      <a:pt x="31" y="201"/>
                    </a:lnTo>
                    <a:lnTo>
                      <a:pt x="45" y="230"/>
                    </a:lnTo>
                    <a:lnTo>
                      <a:pt x="63" y="259"/>
                    </a:lnTo>
                    <a:lnTo>
                      <a:pt x="83" y="288"/>
                    </a:lnTo>
                    <a:lnTo>
                      <a:pt x="104" y="316"/>
                    </a:lnTo>
                    <a:lnTo>
                      <a:pt x="126" y="344"/>
                    </a:lnTo>
                    <a:lnTo>
                      <a:pt x="149" y="371"/>
                    </a:lnTo>
                    <a:lnTo>
                      <a:pt x="174" y="396"/>
                    </a:lnTo>
                    <a:lnTo>
                      <a:pt x="199" y="420"/>
                    </a:lnTo>
                    <a:lnTo>
                      <a:pt x="224" y="441"/>
                    </a:lnTo>
                    <a:lnTo>
                      <a:pt x="248" y="461"/>
                    </a:lnTo>
                    <a:lnTo>
                      <a:pt x="277" y="482"/>
                    </a:lnTo>
                    <a:lnTo>
                      <a:pt x="312" y="508"/>
                    </a:lnTo>
                    <a:lnTo>
                      <a:pt x="355" y="540"/>
                    </a:lnTo>
                    <a:lnTo>
                      <a:pt x="402" y="576"/>
                    </a:lnTo>
                    <a:lnTo>
                      <a:pt x="456" y="616"/>
                    </a:lnTo>
                    <a:lnTo>
                      <a:pt x="514" y="657"/>
                    </a:lnTo>
                    <a:lnTo>
                      <a:pt x="578" y="702"/>
                    </a:lnTo>
                    <a:lnTo>
                      <a:pt x="647" y="748"/>
                    </a:lnTo>
                    <a:lnTo>
                      <a:pt x="718" y="794"/>
                    </a:lnTo>
                    <a:lnTo>
                      <a:pt x="794" y="840"/>
                    </a:lnTo>
                    <a:lnTo>
                      <a:pt x="834" y="864"/>
                    </a:lnTo>
                    <a:lnTo>
                      <a:pt x="874" y="887"/>
                    </a:lnTo>
                    <a:lnTo>
                      <a:pt x="914" y="909"/>
                    </a:lnTo>
                    <a:lnTo>
                      <a:pt x="956" y="932"/>
                    </a:lnTo>
                    <a:lnTo>
                      <a:pt x="997" y="953"/>
                    </a:lnTo>
                    <a:lnTo>
                      <a:pt x="1040" y="973"/>
                    </a:lnTo>
                    <a:lnTo>
                      <a:pt x="1083" y="993"/>
                    </a:lnTo>
                    <a:lnTo>
                      <a:pt x="1127" y="1013"/>
                    </a:lnTo>
                    <a:lnTo>
                      <a:pt x="1172" y="1030"/>
                    </a:lnTo>
                    <a:lnTo>
                      <a:pt x="1216" y="1048"/>
                    </a:lnTo>
                    <a:lnTo>
                      <a:pt x="1260" y="1064"/>
                    </a:lnTo>
                    <a:lnTo>
                      <a:pt x="1307" y="1079"/>
                    </a:lnTo>
                    <a:lnTo>
                      <a:pt x="1309" y="1073"/>
                    </a:lnTo>
                    <a:lnTo>
                      <a:pt x="1317" y="1055"/>
                    </a:lnTo>
                    <a:lnTo>
                      <a:pt x="1328" y="1029"/>
                    </a:lnTo>
                    <a:lnTo>
                      <a:pt x="1339" y="998"/>
                    </a:lnTo>
                    <a:lnTo>
                      <a:pt x="1344" y="980"/>
                    </a:lnTo>
                    <a:lnTo>
                      <a:pt x="1348" y="963"/>
                    </a:lnTo>
                    <a:lnTo>
                      <a:pt x="1352" y="945"/>
                    </a:lnTo>
                    <a:lnTo>
                      <a:pt x="1354" y="929"/>
                    </a:lnTo>
                    <a:lnTo>
                      <a:pt x="1355" y="913"/>
                    </a:lnTo>
                    <a:lnTo>
                      <a:pt x="1354" y="898"/>
                    </a:lnTo>
                    <a:lnTo>
                      <a:pt x="1353" y="890"/>
                    </a:lnTo>
                    <a:lnTo>
                      <a:pt x="1350" y="884"/>
                    </a:lnTo>
                    <a:lnTo>
                      <a:pt x="1349" y="877"/>
                    </a:lnTo>
                    <a:lnTo>
                      <a:pt x="1345" y="872"/>
                    </a:lnTo>
                    <a:lnTo>
                      <a:pt x="1338" y="860"/>
                    </a:lnTo>
                    <a:lnTo>
                      <a:pt x="1325" y="848"/>
                    </a:lnTo>
                    <a:lnTo>
                      <a:pt x="1312" y="835"/>
                    </a:lnTo>
                    <a:lnTo>
                      <a:pt x="1295" y="820"/>
                    </a:lnTo>
                    <a:lnTo>
                      <a:pt x="1258" y="792"/>
                    </a:lnTo>
                    <a:lnTo>
                      <a:pt x="1219" y="762"/>
                    </a:lnTo>
                    <a:lnTo>
                      <a:pt x="1181" y="736"/>
                    </a:lnTo>
                    <a:lnTo>
                      <a:pt x="1149" y="713"/>
                    </a:lnTo>
                    <a:lnTo>
                      <a:pt x="1127" y="699"/>
                    </a:lnTo>
                    <a:lnTo>
                      <a:pt x="1118" y="693"/>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25" name="Freeform 168">
                <a:extLst>
                  <a:ext uri="{FF2B5EF4-FFF2-40B4-BE49-F238E27FC236}">
                    <a16:creationId xmlns:a16="http://schemas.microsoft.com/office/drawing/2014/main" xmlns="" id="{CAEE0A78-75AC-858D-717D-0946C144F2CC}"/>
                  </a:ext>
                </a:extLst>
              </p:cNvPr>
              <p:cNvSpPr>
                <a:spLocks/>
              </p:cNvSpPr>
              <p:nvPr/>
            </p:nvSpPr>
            <p:spPr bwMode="auto">
              <a:xfrm>
                <a:off x="1302" y="1835"/>
                <a:ext cx="271" cy="216"/>
              </a:xfrm>
              <a:custGeom>
                <a:avLst/>
                <a:gdLst>
                  <a:gd name="T0" fmla="*/ 0 w 1355"/>
                  <a:gd name="T1" fmla="*/ 0 h 1079"/>
                  <a:gd name="T2" fmla="*/ 0 w 1355"/>
                  <a:gd name="T3" fmla="*/ 0 h 1079"/>
                  <a:gd name="T4" fmla="*/ 0 w 1355"/>
                  <a:gd name="T5" fmla="*/ 0 h 1079"/>
                  <a:gd name="T6" fmla="*/ 0 w 1355"/>
                  <a:gd name="T7" fmla="*/ 0 h 1079"/>
                  <a:gd name="T8" fmla="*/ 0 w 1355"/>
                  <a:gd name="T9" fmla="*/ 0 h 1079"/>
                  <a:gd name="T10" fmla="*/ 0 w 1355"/>
                  <a:gd name="T11" fmla="*/ 0 h 1079"/>
                  <a:gd name="T12" fmla="*/ 0 w 1355"/>
                  <a:gd name="T13" fmla="*/ 0 h 1079"/>
                  <a:gd name="T14" fmla="*/ 0 w 1355"/>
                  <a:gd name="T15" fmla="*/ 0 h 1079"/>
                  <a:gd name="T16" fmla="*/ 0 w 1355"/>
                  <a:gd name="T17" fmla="*/ 0 h 1079"/>
                  <a:gd name="T18" fmla="*/ 0 w 1355"/>
                  <a:gd name="T19" fmla="*/ 0 h 1079"/>
                  <a:gd name="T20" fmla="*/ 0 w 1355"/>
                  <a:gd name="T21" fmla="*/ 0 h 1079"/>
                  <a:gd name="T22" fmla="*/ 0 w 1355"/>
                  <a:gd name="T23" fmla="*/ 0 h 1079"/>
                  <a:gd name="T24" fmla="*/ 0 w 1355"/>
                  <a:gd name="T25" fmla="*/ 0 h 1079"/>
                  <a:gd name="T26" fmla="*/ 0 w 1355"/>
                  <a:gd name="T27" fmla="*/ 0 h 1079"/>
                  <a:gd name="T28" fmla="*/ 0 w 1355"/>
                  <a:gd name="T29" fmla="*/ 0 h 1079"/>
                  <a:gd name="T30" fmla="*/ 0 w 1355"/>
                  <a:gd name="T31" fmla="*/ 0 h 1079"/>
                  <a:gd name="T32" fmla="*/ 0 w 1355"/>
                  <a:gd name="T33" fmla="*/ 0 h 1079"/>
                  <a:gd name="T34" fmla="*/ 0 w 1355"/>
                  <a:gd name="T35" fmla="*/ 0 h 1079"/>
                  <a:gd name="T36" fmla="*/ 0 w 1355"/>
                  <a:gd name="T37" fmla="*/ 0 h 1079"/>
                  <a:gd name="T38" fmla="*/ 0 w 1355"/>
                  <a:gd name="T39" fmla="*/ 0 h 1079"/>
                  <a:gd name="T40" fmla="*/ 0 w 1355"/>
                  <a:gd name="T41" fmla="*/ 0 h 1079"/>
                  <a:gd name="T42" fmla="*/ 0 w 1355"/>
                  <a:gd name="T43" fmla="*/ 0 h 1079"/>
                  <a:gd name="T44" fmla="*/ 0 w 1355"/>
                  <a:gd name="T45" fmla="*/ 0 h 1079"/>
                  <a:gd name="T46" fmla="*/ 0 w 1355"/>
                  <a:gd name="T47" fmla="*/ 0 h 1079"/>
                  <a:gd name="T48" fmla="*/ 0 w 1355"/>
                  <a:gd name="T49" fmla="*/ 0 h 1079"/>
                  <a:gd name="T50" fmla="*/ 0 w 1355"/>
                  <a:gd name="T51" fmla="*/ 0 h 1079"/>
                  <a:gd name="T52" fmla="*/ 0 w 1355"/>
                  <a:gd name="T53" fmla="*/ 0 h 1079"/>
                  <a:gd name="T54" fmla="*/ 0 w 1355"/>
                  <a:gd name="T55" fmla="*/ 0 h 1079"/>
                  <a:gd name="T56" fmla="*/ 0 w 1355"/>
                  <a:gd name="T57" fmla="*/ 0 h 1079"/>
                  <a:gd name="T58" fmla="*/ 0 w 1355"/>
                  <a:gd name="T59" fmla="*/ 0 h 1079"/>
                  <a:gd name="T60" fmla="*/ 0 w 1355"/>
                  <a:gd name="T61" fmla="*/ 0 h 1079"/>
                  <a:gd name="T62" fmla="*/ 0 w 1355"/>
                  <a:gd name="T63" fmla="*/ 0 h 1079"/>
                  <a:gd name="T64" fmla="*/ 0 w 1355"/>
                  <a:gd name="T65" fmla="*/ 0 h 1079"/>
                  <a:gd name="T66" fmla="*/ 0 w 1355"/>
                  <a:gd name="T67" fmla="*/ 0 h 1079"/>
                  <a:gd name="T68" fmla="*/ 0 w 1355"/>
                  <a:gd name="T69" fmla="*/ 0 h 1079"/>
                  <a:gd name="T70" fmla="*/ 0 w 1355"/>
                  <a:gd name="T71" fmla="*/ 0 h 1079"/>
                  <a:gd name="T72" fmla="*/ 0 w 1355"/>
                  <a:gd name="T73" fmla="*/ 0 h 1079"/>
                  <a:gd name="T74" fmla="*/ 0 w 1355"/>
                  <a:gd name="T75" fmla="*/ 0 h 1079"/>
                  <a:gd name="T76" fmla="*/ 0 w 1355"/>
                  <a:gd name="T77" fmla="*/ 0 h 1079"/>
                  <a:gd name="T78" fmla="*/ 0 w 1355"/>
                  <a:gd name="T79" fmla="*/ 0 h 1079"/>
                  <a:gd name="T80" fmla="*/ 0 w 1355"/>
                  <a:gd name="T81" fmla="*/ 0 h 1079"/>
                  <a:gd name="T82" fmla="*/ 0 w 1355"/>
                  <a:gd name="T83" fmla="*/ 0 h 1079"/>
                  <a:gd name="T84" fmla="*/ 0 w 1355"/>
                  <a:gd name="T85" fmla="*/ 0 h 1079"/>
                  <a:gd name="T86" fmla="*/ 0 w 1355"/>
                  <a:gd name="T87" fmla="*/ 0 h 1079"/>
                  <a:gd name="T88" fmla="*/ 0 w 1355"/>
                  <a:gd name="T89" fmla="*/ 0 h 1079"/>
                  <a:gd name="T90" fmla="*/ 0 w 1355"/>
                  <a:gd name="T91" fmla="*/ 0 h 1079"/>
                  <a:gd name="T92" fmla="*/ 0 w 1355"/>
                  <a:gd name="T93" fmla="*/ 0 h 1079"/>
                  <a:gd name="T94" fmla="*/ 0 w 1355"/>
                  <a:gd name="T95" fmla="*/ 0 h 1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5"/>
                  <a:gd name="T145" fmla="*/ 0 h 1079"/>
                  <a:gd name="T146" fmla="*/ 1355 w 1355"/>
                  <a:gd name="T147" fmla="*/ 1079 h 1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5" h="1079">
                    <a:moveTo>
                      <a:pt x="1118" y="693"/>
                    </a:moveTo>
                    <a:lnTo>
                      <a:pt x="1046" y="638"/>
                    </a:lnTo>
                    <a:lnTo>
                      <a:pt x="966" y="580"/>
                    </a:lnTo>
                    <a:lnTo>
                      <a:pt x="880" y="517"/>
                    </a:lnTo>
                    <a:lnTo>
                      <a:pt x="791" y="452"/>
                    </a:lnTo>
                    <a:lnTo>
                      <a:pt x="699" y="386"/>
                    </a:lnTo>
                    <a:lnTo>
                      <a:pt x="607" y="321"/>
                    </a:lnTo>
                    <a:lnTo>
                      <a:pt x="516" y="259"/>
                    </a:lnTo>
                    <a:lnTo>
                      <a:pt x="427" y="199"/>
                    </a:lnTo>
                    <a:lnTo>
                      <a:pt x="343" y="144"/>
                    </a:lnTo>
                    <a:lnTo>
                      <a:pt x="268" y="95"/>
                    </a:lnTo>
                    <a:lnTo>
                      <a:pt x="234" y="73"/>
                    </a:lnTo>
                    <a:lnTo>
                      <a:pt x="201" y="54"/>
                    </a:lnTo>
                    <a:lnTo>
                      <a:pt x="171" y="37"/>
                    </a:lnTo>
                    <a:lnTo>
                      <a:pt x="142" y="23"/>
                    </a:lnTo>
                    <a:lnTo>
                      <a:pt x="117" y="12"/>
                    </a:lnTo>
                    <a:lnTo>
                      <a:pt x="94" y="4"/>
                    </a:lnTo>
                    <a:lnTo>
                      <a:pt x="83" y="2"/>
                    </a:lnTo>
                    <a:lnTo>
                      <a:pt x="73" y="0"/>
                    </a:lnTo>
                    <a:lnTo>
                      <a:pt x="63" y="0"/>
                    </a:lnTo>
                    <a:lnTo>
                      <a:pt x="54" y="0"/>
                    </a:lnTo>
                    <a:lnTo>
                      <a:pt x="46" y="2"/>
                    </a:lnTo>
                    <a:lnTo>
                      <a:pt x="39" y="5"/>
                    </a:lnTo>
                    <a:lnTo>
                      <a:pt x="31" y="9"/>
                    </a:lnTo>
                    <a:lnTo>
                      <a:pt x="25" y="14"/>
                    </a:lnTo>
                    <a:lnTo>
                      <a:pt x="20" y="20"/>
                    </a:lnTo>
                    <a:lnTo>
                      <a:pt x="15" y="28"/>
                    </a:lnTo>
                    <a:lnTo>
                      <a:pt x="10" y="37"/>
                    </a:lnTo>
                    <a:lnTo>
                      <a:pt x="6" y="47"/>
                    </a:lnTo>
                    <a:lnTo>
                      <a:pt x="4" y="57"/>
                    </a:lnTo>
                    <a:lnTo>
                      <a:pt x="1" y="68"/>
                    </a:lnTo>
                    <a:lnTo>
                      <a:pt x="0" y="80"/>
                    </a:lnTo>
                    <a:lnTo>
                      <a:pt x="0" y="93"/>
                    </a:lnTo>
                    <a:lnTo>
                      <a:pt x="1" y="105"/>
                    </a:lnTo>
                    <a:lnTo>
                      <a:pt x="3" y="118"/>
                    </a:lnTo>
                    <a:lnTo>
                      <a:pt x="5" y="131"/>
                    </a:lnTo>
                    <a:lnTo>
                      <a:pt x="9" y="145"/>
                    </a:lnTo>
                    <a:lnTo>
                      <a:pt x="14" y="159"/>
                    </a:lnTo>
                    <a:lnTo>
                      <a:pt x="19" y="173"/>
                    </a:lnTo>
                    <a:lnTo>
                      <a:pt x="24" y="188"/>
                    </a:lnTo>
                    <a:lnTo>
                      <a:pt x="31" y="201"/>
                    </a:lnTo>
                    <a:lnTo>
                      <a:pt x="45" y="230"/>
                    </a:lnTo>
                    <a:lnTo>
                      <a:pt x="63" y="259"/>
                    </a:lnTo>
                    <a:lnTo>
                      <a:pt x="83" y="288"/>
                    </a:lnTo>
                    <a:lnTo>
                      <a:pt x="104" y="316"/>
                    </a:lnTo>
                    <a:lnTo>
                      <a:pt x="126" y="344"/>
                    </a:lnTo>
                    <a:lnTo>
                      <a:pt x="149" y="371"/>
                    </a:lnTo>
                    <a:lnTo>
                      <a:pt x="174" y="396"/>
                    </a:lnTo>
                    <a:lnTo>
                      <a:pt x="199" y="420"/>
                    </a:lnTo>
                    <a:lnTo>
                      <a:pt x="224" y="441"/>
                    </a:lnTo>
                    <a:lnTo>
                      <a:pt x="248" y="461"/>
                    </a:lnTo>
                    <a:lnTo>
                      <a:pt x="277" y="482"/>
                    </a:lnTo>
                    <a:lnTo>
                      <a:pt x="312" y="508"/>
                    </a:lnTo>
                    <a:lnTo>
                      <a:pt x="355" y="540"/>
                    </a:lnTo>
                    <a:lnTo>
                      <a:pt x="402" y="576"/>
                    </a:lnTo>
                    <a:lnTo>
                      <a:pt x="456" y="616"/>
                    </a:lnTo>
                    <a:lnTo>
                      <a:pt x="514" y="657"/>
                    </a:lnTo>
                    <a:lnTo>
                      <a:pt x="578" y="702"/>
                    </a:lnTo>
                    <a:lnTo>
                      <a:pt x="647" y="748"/>
                    </a:lnTo>
                    <a:lnTo>
                      <a:pt x="718" y="794"/>
                    </a:lnTo>
                    <a:lnTo>
                      <a:pt x="794" y="840"/>
                    </a:lnTo>
                    <a:lnTo>
                      <a:pt x="834" y="864"/>
                    </a:lnTo>
                    <a:lnTo>
                      <a:pt x="874" y="887"/>
                    </a:lnTo>
                    <a:lnTo>
                      <a:pt x="914" y="909"/>
                    </a:lnTo>
                    <a:lnTo>
                      <a:pt x="956" y="932"/>
                    </a:lnTo>
                    <a:lnTo>
                      <a:pt x="997" y="953"/>
                    </a:lnTo>
                    <a:lnTo>
                      <a:pt x="1040" y="973"/>
                    </a:lnTo>
                    <a:lnTo>
                      <a:pt x="1083" y="993"/>
                    </a:lnTo>
                    <a:lnTo>
                      <a:pt x="1127" y="1013"/>
                    </a:lnTo>
                    <a:lnTo>
                      <a:pt x="1172" y="1030"/>
                    </a:lnTo>
                    <a:lnTo>
                      <a:pt x="1216" y="1048"/>
                    </a:lnTo>
                    <a:lnTo>
                      <a:pt x="1260" y="1064"/>
                    </a:lnTo>
                    <a:lnTo>
                      <a:pt x="1307" y="1079"/>
                    </a:lnTo>
                    <a:lnTo>
                      <a:pt x="1309" y="1073"/>
                    </a:lnTo>
                    <a:lnTo>
                      <a:pt x="1317" y="1055"/>
                    </a:lnTo>
                    <a:lnTo>
                      <a:pt x="1328" y="1029"/>
                    </a:lnTo>
                    <a:lnTo>
                      <a:pt x="1339" y="998"/>
                    </a:lnTo>
                    <a:lnTo>
                      <a:pt x="1344" y="980"/>
                    </a:lnTo>
                    <a:lnTo>
                      <a:pt x="1348" y="963"/>
                    </a:lnTo>
                    <a:lnTo>
                      <a:pt x="1352" y="945"/>
                    </a:lnTo>
                    <a:lnTo>
                      <a:pt x="1354" y="929"/>
                    </a:lnTo>
                    <a:lnTo>
                      <a:pt x="1355" y="913"/>
                    </a:lnTo>
                    <a:lnTo>
                      <a:pt x="1354" y="898"/>
                    </a:lnTo>
                    <a:lnTo>
                      <a:pt x="1353" y="890"/>
                    </a:lnTo>
                    <a:lnTo>
                      <a:pt x="1350" y="884"/>
                    </a:lnTo>
                    <a:lnTo>
                      <a:pt x="1349" y="877"/>
                    </a:lnTo>
                    <a:lnTo>
                      <a:pt x="1345" y="872"/>
                    </a:lnTo>
                    <a:lnTo>
                      <a:pt x="1338" y="860"/>
                    </a:lnTo>
                    <a:lnTo>
                      <a:pt x="1325" y="848"/>
                    </a:lnTo>
                    <a:lnTo>
                      <a:pt x="1312" y="835"/>
                    </a:lnTo>
                    <a:lnTo>
                      <a:pt x="1295" y="820"/>
                    </a:lnTo>
                    <a:lnTo>
                      <a:pt x="1258" y="792"/>
                    </a:lnTo>
                    <a:lnTo>
                      <a:pt x="1219" y="762"/>
                    </a:lnTo>
                    <a:lnTo>
                      <a:pt x="1181" y="736"/>
                    </a:lnTo>
                    <a:lnTo>
                      <a:pt x="1149" y="713"/>
                    </a:lnTo>
                    <a:lnTo>
                      <a:pt x="1127" y="699"/>
                    </a:lnTo>
                    <a:lnTo>
                      <a:pt x="1118" y="693"/>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26" name="Freeform 169">
                <a:extLst>
                  <a:ext uri="{FF2B5EF4-FFF2-40B4-BE49-F238E27FC236}">
                    <a16:creationId xmlns:a16="http://schemas.microsoft.com/office/drawing/2014/main" xmlns="" id="{7345F05D-8811-BD82-0DB2-FE97514D4CA5}"/>
                  </a:ext>
                </a:extLst>
              </p:cNvPr>
              <p:cNvSpPr>
                <a:spLocks/>
              </p:cNvSpPr>
              <p:nvPr/>
            </p:nvSpPr>
            <p:spPr bwMode="auto">
              <a:xfrm>
                <a:off x="1465" y="1976"/>
                <a:ext cx="101" cy="66"/>
              </a:xfrm>
              <a:custGeom>
                <a:avLst/>
                <a:gdLst>
                  <a:gd name="T0" fmla="*/ 0 w 505"/>
                  <a:gd name="T1" fmla="*/ 0 h 333"/>
                  <a:gd name="T2" fmla="*/ 0 w 505"/>
                  <a:gd name="T3" fmla="*/ 0 h 333"/>
                  <a:gd name="T4" fmla="*/ 0 w 505"/>
                  <a:gd name="T5" fmla="*/ 0 h 333"/>
                  <a:gd name="T6" fmla="*/ 0 w 505"/>
                  <a:gd name="T7" fmla="*/ 0 h 333"/>
                  <a:gd name="T8" fmla="*/ 0 w 505"/>
                  <a:gd name="T9" fmla="*/ 0 h 333"/>
                  <a:gd name="T10" fmla="*/ 0 w 505"/>
                  <a:gd name="T11" fmla="*/ 0 h 333"/>
                  <a:gd name="T12" fmla="*/ 0 w 505"/>
                  <a:gd name="T13" fmla="*/ 0 h 333"/>
                  <a:gd name="T14" fmla="*/ 0 w 505"/>
                  <a:gd name="T15" fmla="*/ 0 h 333"/>
                  <a:gd name="T16" fmla="*/ 0 w 505"/>
                  <a:gd name="T17" fmla="*/ 0 h 333"/>
                  <a:gd name="T18" fmla="*/ 0 w 505"/>
                  <a:gd name="T19" fmla="*/ 0 h 333"/>
                  <a:gd name="T20" fmla="*/ 0 w 505"/>
                  <a:gd name="T21" fmla="*/ 0 h 333"/>
                  <a:gd name="T22" fmla="*/ 0 w 505"/>
                  <a:gd name="T23" fmla="*/ 0 h 333"/>
                  <a:gd name="T24" fmla="*/ 0 w 505"/>
                  <a:gd name="T25" fmla="*/ 0 h 333"/>
                  <a:gd name="T26" fmla="*/ 0 w 505"/>
                  <a:gd name="T27" fmla="*/ 0 h 333"/>
                  <a:gd name="T28" fmla="*/ 0 w 505"/>
                  <a:gd name="T29" fmla="*/ 0 h 333"/>
                  <a:gd name="T30" fmla="*/ 0 w 505"/>
                  <a:gd name="T31" fmla="*/ 0 h 333"/>
                  <a:gd name="T32" fmla="*/ 0 w 505"/>
                  <a:gd name="T33" fmla="*/ 0 h 333"/>
                  <a:gd name="T34" fmla="*/ 0 w 505"/>
                  <a:gd name="T35" fmla="*/ 0 h 333"/>
                  <a:gd name="T36" fmla="*/ 0 w 505"/>
                  <a:gd name="T37" fmla="*/ 0 h 333"/>
                  <a:gd name="T38" fmla="*/ 0 w 505"/>
                  <a:gd name="T39" fmla="*/ 0 h 333"/>
                  <a:gd name="T40" fmla="*/ 0 w 505"/>
                  <a:gd name="T41" fmla="*/ 0 h 333"/>
                  <a:gd name="T42" fmla="*/ 0 w 505"/>
                  <a:gd name="T43" fmla="*/ 0 h 333"/>
                  <a:gd name="T44" fmla="*/ 0 w 505"/>
                  <a:gd name="T45" fmla="*/ 0 h 333"/>
                  <a:gd name="T46" fmla="*/ 0 w 505"/>
                  <a:gd name="T47" fmla="*/ 0 h 333"/>
                  <a:gd name="T48" fmla="*/ 0 w 505"/>
                  <a:gd name="T49" fmla="*/ 0 h 333"/>
                  <a:gd name="T50" fmla="*/ 0 w 505"/>
                  <a:gd name="T51" fmla="*/ 0 h 333"/>
                  <a:gd name="T52" fmla="*/ 0 w 505"/>
                  <a:gd name="T53" fmla="*/ 0 h 333"/>
                  <a:gd name="T54" fmla="*/ 0 w 505"/>
                  <a:gd name="T55" fmla="*/ 0 h 333"/>
                  <a:gd name="T56" fmla="*/ 0 w 505"/>
                  <a:gd name="T57" fmla="*/ 0 h 333"/>
                  <a:gd name="T58" fmla="*/ 0 w 505"/>
                  <a:gd name="T59" fmla="*/ 0 h 333"/>
                  <a:gd name="T60" fmla="*/ 0 w 505"/>
                  <a:gd name="T61" fmla="*/ 0 h 333"/>
                  <a:gd name="T62" fmla="*/ 0 w 505"/>
                  <a:gd name="T63" fmla="*/ 0 h 333"/>
                  <a:gd name="T64" fmla="*/ 0 w 505"/>
                  <a:gd name="T65" fmla="*/ 0 h 333"/>
                  <a:gd name="T66" fmla="*/ 0 w 505"/>
                  <a:gd name="T67" fmla="*/ 0 h 333"/>
                  <a:gd name="T68" fmla="*/ 0 w 505"/>
                  <a:gd name="T69" fmla="*/ 0 h 333"/>
                  <a:gd name="T70" fmla="*/ 0 w 505"/>
                  <a:gd name="T71" fmla="*/ 0 h 333"/>
                  <a:gd name="T72" fmla="*/ 0 w 505"/>
                  <a:gd name="T73" fmla="*/ 0 h 333"/>
                  <a:gd name="T74" fmla="*/ 0 w 505"/>
                  <a:gd name="T75" fmla="*/ 0 h 333"/>
                  <a:gd name="T76" fmla="*/ 0 w 505"/>
                  <a:gd name="T77" fmla="*/ 0 h 333"/>
                  <a:gd name="T78" fmla="*/ 0 w 505"/>
                  <a:gd name="T79" fmla="*/ 0 h 333"/>
                  <a:gd name="T80" fmla="*/ 0 w 505"/>
                  <a:gd name="T81" fmla="*/ 0 h 333"/>
                  <a:gd name="T82" fmla="*/ 0 w 505"/>
                  <a:gd name="T83" fmla="*/ 0 h 333"/>
                  <a:gd name="T84" fmla="*/ 0 w 505"/>
                  <a:gd name="T85" fmla="*/ 0 h 333"/>
                  <a:gd name="T86" fmla="*/ 0 w 505"/>
                  <a:gd name="T87" fmla="*/ 0 h 333"/>
                  <a:gd name="T88" fmla="*/ 0 w 505"/>
                  <a:gd name="T89" fmla="*/ 0 h 333"/>
                  <a:gd name="T90" fmla="*/ 0 w 505"/>
                  <a:gd name="T91" fmla="*/ 0 h 333"/>
                  <a:gd name="T92" fmla="*/ 0 w 505"/>
                  <a:gd name="T93" fmla="*/ 0 h 333"/>
                  <a:gd name="T94" fmla="*/ 0 w 505"/>
                  <a:gd name="T95" fmla="*/ 0 h 333"/>
                  <a:gd name="T96" fmla="*/ 0 w 505"/>
                  <a:gd name="T97" fmla="*/ 0 h 3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5"/>
                  <a:gd name="T148" fmla="*/ 0 h 333"/>
                  <a:gd name="T149" fmla="*/ 505 w 505"/>
                  <a:gd name="T150" fmla="*/ 333 h 3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5" h="333">
                    <a:moveTo>
                      <a:pt x="36" y="27"/>
                    </a:moveTo>
                    <a:lnTo>
                      <a:pt x="74" y="52"/>
                    </a:lnTo>
                    <a:lnTo>
                      <a:pt x="114" y="80"/>
                    </a:lnTo>
                    <a:lnTo>
                      <a:pt x="156" y="107"/>
                    </a:lnTo>
                    <a:lnTo>
                      <a:pt x="198" y="136"/>
                    </a:lnTo>
                    <a:lnTo>
                      <a:pt x="243" y="163"/>
                    </a:lnTo>
                    <a:lnTo>
                      <a:pt x="287" y="191"/>
                    </a:lnTo>
                    <a:lnTo>
                      <a:pt x="331" y="216"/>
                    </a:lnTo>
                    <a:lnTo>
                      <a:pt x="373" y="239"/>
                    </a:lnTo>
                    <a:lnTo>
                      <a:pt x="387" y="247"/>
                    </a:lnTo>
                    <a:lnTo>
                      <a:pt x="421" y="267"/>
                    </a:lnTo>
                    <a:lnTo>
                      <a:pt x="429" y="273"/>
                    </a:lnTo>
                    <a:lnTo>
                      <a:pt x="438" y="280"/>
                    </a:lnTo>
                    <a:lnTo>
                      <a:pt x="447" y="288"/>
                    </a:lnTo>
                    <a:lnTo>
                      <a:pt x="454" y="295"/>
                    </a:lnTo>
                    <a:lnTo>
                      <a:pt x="460" y="304"/>
                    </a:lnTo>
                    <a:lnTo>
                      <a:pt x="465" y="314"/>
                    </a:lnTo>
                    <a:lnTo>
                      <a:pt x="469" y="323"/>
                    </a:lnTo>
                    <a:lnTo>
                      <a:pt x="472" y="333"/>
                    </a:lnTo>
                    <a:lnTo>
                      <a:pt x="477" y="317"/>
                    </a:lnTo>
                    <a:lnTo>
                      <a:pt x="487" y="277"/>
                    </a:lnTo>
                    <a:lnTo>
                      <a:pt x="498" y="236"/>
                    </a:lnTo>
                    <a:lnTo>
                      <a:pt x="505" y="209"/>
                    </a:lnTo>
                    <a:lnTo>
                      <a:pt x="497" y="213"/>
                    </a:lnTo>
                    <a:lnTo>
                      <a:pt x="470" y="217"/>
                    </a:lnTo>
                    <a:lnTo>
                      <a:pt x="453" y="217"/>
                    </a:lnTo>
                    <a:lnTo>
                      <a:pt x="433" y="217"/>
                    </a:lnTo>
                    <a:lnTo>
                      <a:pt x="422" y="214"/>
                    </a:lnTo>
                    <a:lnTo>
                      <a:pt x="411" y="212"/>
                    </a:lnTo>
                    <a:lnTo>
                      <a:pt x="399" y="209"/>
                    </a:lnTo>
                    <a:lnTo>
                      <a:pt x="387" y="206"/>
                    </a:lnTo>
                    <a:lnTo>
                      <a:pt x="358" y="193"/>
                    </a:lnTo>
                    <a:lnTo>
                      <a:pt x="321" y="174"/>
                    </a:lnTo>
                    <a:lnTo>
                      <a:pt x="277" y="153"/>
                    </a:lnTo>
                    <a:lnTo>
                      <a:pt x="232" y="129"/>
                    </a:lnTo>
                    <a:lnTo>
                      <a:pt x="186" y="104"/>
                    </a:lnTo>
                    <a:lnTo>
                      <a:pt x="142" y="81"/>
                    </a:lnTo>
                    <a:lnTo>
                      <a:pt x="105" y="60"/>
                    </a:lnTo>
                    <a:lnTo>
                      <a:pt x="76" y="42"/>
                    </a:lnTo>
                    <a:lnTo>
                      <a:pt x="52" y="28"/>
                    </a:lnTo>
                    <a:lnTo>
                      <a:pt x="32" y="16"/>
                    </a:lnTo>
                    <a:lnTo>
                      <a:pt x="16" y="7"/>
                    </a:lnTo>
                    <a:lnTo>
                      <a:pt x="5" y="1"/>
                    </a:lnTo>
                    <a:lnTo>
                      <a:pt x="1" y="0"/>
                    </a:lnTo>
                    <a:lnTo>
                      <a:pt x="0" y="0"/>
                    </a:lnTo>
                    <a:lnTo>
                      <a:pt x="0" y="1"/>
                    </a:lnTo>
                    <a:lnTo>
                      <a:pt x="2" y="3"/>
                    </a:lnTo>
                    <a:lnTo>
                      <a:pt x="15" y="12"/>
                    </a:lnTo>
                    <a:lnTo>
                      <a:pt x="36" y="27"/>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27" name="Freeform 170">
                <a:extLst>
                  <a:ext uri="{FF2B5EF4-FFF2-40B4-BE49-F238E27FC236}">
                    <a16:creationId xmlns:a16="http://schemas.microsoft.com/office/drawing/2014/main" xmlns="" id="{A0FB73C7-3F46-B817-6C78-0DEA90333BAD}"/>
                  </a:ext>
                </a:extLst>
              </p:cNvPr>
              <p:cNvSpPr>
                <a:spLocks/>
              </p:cNvSpPr>
              <p:nvPr/>
            </p:nvSpPr>
            <p:spPr bwMode="auto">
              <a:xfrm>
                <a:off x="1282" y="1962"/>
                <a:ext cx="283" cy="132"/>
              </a:xfrm>
              <a:custGeom>
                <a:avLst/>
                <a:gdLst>
                  <a:gd name="T0" fmla="*/ 0 w 1414"/>
                  <a:gd name="T1" fmla="*/ 0 h 661"/>
                  <a:gd name="T2" fmla="*/ 0 w 1414"/>
                  <a:gd name="T3" fmla="*/ 0 h 661"/>
                  <a:gd name="T4" fmla="*/ 0 w 1414"/>
                  <a:gd name="T5" fmla="*/ 0 h 661"/>
                  <a:gd name="T6" fmla="*/ 0 w 1414"/>
                  <a:gd name="T7" fmla="*/ 0 h 661"/>
                  <a:gd name="T8" fmla="*/ 0 w 1414"/>
                  <a:gd name="T9" fmla="*/ 0 h 661"/>
                  <a:gd name="T10" fmla="*/ 0 w 1414"/>
                  <a:gd name="T11" fmla="*/ 0 h 661"/>
                  <a:gd name="T12" fmla="*/ 0 w 1414"/>
                  <a:gd name="T13" fmla="*/ 0 h 661"/>
                  <a:gd name="T14" fmla="*/ 0 w 1414"/>
                  <a:gd name="T15" fmla="*/ 0 h 661"/>
                  <a:gd name="T16" fmla="*/ 0 w 1414"/>
                  <a:gd name="T17" fmla="*/ 0 h 661"/>
                  <a:gd name="T18" fmla="*/ 0 w 1414"/>
                  <a:gd name="T19" fmla="*/ 0 h 661"/>
                  <a:gd name="T20" fmla="*/ 0 w 1414"/>
                  <a:gd name="T21" fmla="*/ 0 h 661"/>
                  <a:gd name="T22" fmla="*/ 0 w 1414"/>
                  <a:gd name="T23" fmla="*/ 0 h 661"/>
                  <a:gd name="T24" fmla="*/ 0 w 1414"/>
                  <a:gd name="T25" fmla="*/ 0 h 661"/>
                  <a:gd name="T26" fmla="*/ 0 w 1414"/>
                  <a:gd name="T27" fmla="*/ 0 h 661"/>
                  <a:gd name="T28" fmla="*/ 0 w 1414"/>
                  <a:gd name="T29" fmla="*/ 0 h 661"/>
                  <a:gd name="T30" fmla="*/ 0 w 1414"/>
                  <a:gd name="T31" fmla="*/ 0 h 661"/>
                  <a:gd name="T32" fmla="*/ 0 w 1414"/>
                  <a:gd name="T33" fmla="*/ 0 h 661"/>
                  <a:gd name="T34" fmla="*/ 0 w 1414"/>
                  <a:gd name="T35" fmla="*/ 0 h 661"/>
                  <a:gd name="T36" fmla="*/ 0 w 1414"/>
                  <a:gd name="T37" fmla="*/ 0 h 661"/>
                  <a:gd name="T38" fmla="*/ 0 w 1414"/>
                  <a:gd name="T39" fmla="*/ 0 h 661"/>
                  <a:gd name="T40" fmla="*/ 0 w 1414"/>
                  <a:gd name="T41" fmla="*/ 0 h 661"/>
                  <a:gd name="T42" fmla="*/ 0 w 1414"/>
                  <a:gd name="T43" fmla="*/ 0 h 661"/>
                  <a:gd name="T44" fmla="*/ 0 w 1414"/>
                  <a:gd name="T45" fmla="*/ 0 h 661"/>
                  <a:gd name="T46" fmla="*/ 0 w 1414"/>
                  <a:gd name="T47" fmla="*/ 0 h 661"/>
                  <a:gd name="T48" fmla="*/ 0 w 1414"/>
                  <a:gd name="T49" fmla="*/ 0 h 661"/>
                  <a:gd name="T50" fmla="*/ 0 w 1414"/>
                  <a:gd name="T51" fmla="*/ 0 h 661"/>
                  <a:gd name="T52" fmla="*/ 0 w 1414"/>
                  <a:gd name="T53" fmla="*/ 0 h 661"/>
                  <a:gd name="T54" fmla="*/ 0 w 1414"/>
                  <a:gd name="T55" fmla="*/ 0 h 661"/>
                  <a:gd name="T56" fmla="*/ 0 w 1414"/>
                  <a:gd name="T57" fmla="*/ 0 h 661"/>
                  <a:gd name="T58" fmla="*/ 0 w 1414"/>
                  <a:gd name="T59" fmla="*/ 0 h 661"/>
                  <a:gd name="T60" fmla="*/ 0 w 1414"/>
                  <a:gd name="T61" fmla="*/ 0 h 661"/>
                  <a:gd name="T62" fmla="*/ 0 w 1414"/>
                  <a:gd name="T63" fmla="*/ 0 h 661"/>
                  <a:gd name="T64" fmla="*/ 0 w 1414"/>
                  <a:gd name="T65" fmla="*/ 0 h 661"/>
                  <a:gd name="T66" fmla="*/ 0 w 1414"/>
                  <a:gd name="T67" fmla="*/ 0 h 661"/>
                  <a:gd name="T68" fmla="*/ 0 w 1414"/>
                  <a:gd name="T69" fmla="*/ 0 h 661"/>
                  <a:gd name="T70" fmla="*/ 0 w 1414"/>
                  <a:gd name="T71" fmla="*/ 0 h 661"/>
                  <a:gd name="T72" fmla="*/ 0 w 1414"/>
                  <a:gd name="T73" fmla="*/ 0 h 661"/>
                  <a:gd name="T74" fmla="*/ 0 w 1414"/>
                  <a:gd name="T75" fmla="*/ 0 h 661"/>
                  <a:gd name="T76" fmla="*/ 0 w 1414"/>
                  <a:gd name="T77" fmla="*/ 0 h 661"/>
                  <a:gd name="T78" fmla="*/ 0 w 1414"/>
                  <a:gd name="T79" fmla="*/ 0 h 661"/>
                  <a:gd name="T80" fmla="*/ 0 w 1414"/>
                  <a:gd name="T81" fmla="*/ 0 h 6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4"/>
                  <a:gd name="T124" fmla="*/ 0 h 661"/>
                  <a:gd name="T125" fmla="*/ 1414 w 1414"/>
                  <a:gd name="T126" fmla="*/ 661 h 6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4" h="661">
                    <a:moveTo>
                      <a:pt x="1394" y="432"/>
                    </a:moveTo>
                    <a:lnTo>
                      <a:pt x="1367" y="424"/>
                    </a:lnTo>
                    <a:lnTo>
                      <a:pt x="1299" y="404"/>
                    </a:lnTo>
                    <a:lnTo>
                      <a:pt x="1199" y="376"/>
                    </a:lnTo>
                    <a:lnTo>
                      <a:pt x="1079" y="339"/>
                    </a:lnTo>
                    <a:lnTo>
                      <a:pt x="951" y="300"/>
                    </a:lnTo>
                    <a:lnTo>
                      <a:pt x="825" y="260"/>
                    </a:lnTo>
                    <a:lnTo>
                      <a:pt x="766" y="240"/>
                    </a:lnTo>
                    <a:lnTo>
                      <a:pt x="712" y="222"/>
                    </a:lnTo>
                    <a:lnTo>
                      <a:pt x="666" y="205"/>
                    </a:lnTo>
                    <a:lnTo>
                      <a:pt x="627" y="190"/>
                    </a:lnTo>
                    <a:lnTo>
                      <a:pt x="561" y="166"/>
                    </a:lnTo>
                    <a:lnTo>
                      <a:pt x="500" y="145"/>
                    </a:lnTo>
                    <a:lnTo>
                      <a:pt x="444" y="126"/>
                    </a:lnTo>
                    <a:lnTo>
                      <a:pt x="392" y="109"/>
                    </a:lnTo>
                    <a:lnTo>
                      <a:pt x="343" y="92"/>
                    </a:lnTo>
                    <a:lnTo>
                      <a:pt x="297" y="76"/>
                    </a:lnTo>
                    <a:lnTo>
                      <a:pt x="254" y="60"/>
                    </a:lnTo>
                    <a:lnTo>
                      <a:pt x="212" y="41"/>
                    </a:lnTo>
                    <a:lnTo>
                      <a:pt x="191" y="32"/>
                    </a:lnTo>
                    <a:lnTo>
                      <a:pt x="171" y="25"/>
                    </a:lnTo>
                    <a:lnTo>
                      <a:pt x="150" y="17"/>
                    </a:lnTo>
                    <a:lnTo>
                      <a:pt x="130" y="10"/>
                    </a:lnTo>
                    <a:lnTo>
                      <a:pt x="111" y="5"/>
                    </a:lnTo>
                    <a:lnTo>
                      <a:pt x="92" y="1"/>
                    </a:lnTo>
                    <a:lnTo>
                      <a:pt x="76" y="0"/>
                    </a:lnTo>
                    <a:lnTo>
                      <a:pt x="60" y="0"/>
                    </a:lnTo>
                    <a:lnTo>
                      <a:pt x="52" y="0"/>
                    </a:lnTo>
                    <a:lnTo>
                      <a:pt x="46" y="1"/>
                    </a:lnTo>
                    <a:lnTo>
                      <a:pt x="39" y="4"/>
                    </a:lnTo>
                    <a:lnTo>
                      <a:pt x="32" y="6"/>
                    </a:lnTo>
                    <a:lnTo>
                      <a:pt x="27" y="9"/>
                    </a:lnTo>
                    <a:lnTo>
                      <a:pt x="22" y="12"/>
                    </a:lnTo>
                    <a:lnTo>
                      <a:pt x="17" y="17"/>
                    </a:lnTo>
                    <a:lnTo>
                      <a:pt x="14" y="22"/>
                    </a:lnTo>
                    <a:lnTo>
                      <a:pt x="10" y="29"/>
                    </a:lnTo>
                    <a:lnTo>
                      <a:pt x="6" y="35"/>
                    </a:lnTo>
                    <a:lnTo>
                      <a:pt x="4" y="42"/>
                    </a:lnTo>
                    <a:lnTo>
                      <a:pt x="1" y="50"/>
                    </a:lnTo>
                    <a:lnTo>
                      <a:pt x="0" y="59"/>
                    </a:lnTo>
                    <a:lnTo>
                      <a:pt x="0" y="69"/>
                    </a:lnTo>
                    <a:lnTo>
                      <a:pt x="0" y="80"/>
                    </a:lnTo>
                    <a:lnTo>
                      <a:pt x="0" y="91"/>
                    </a:lnTo>
                    <a:lnTo>
                      <a:pt x="2" y="102"/>
                    </a:lnTo>
                    <a:lnTo>
                      <a:pt x="6" y="115"/>
                    </a:lnTo>
                    <a:lnTo>
                      <a:pt x="11" y="127"/>
                    </a:lnTo>
                    <a:lnTo>
                      <a:pt x="19" y="139"/>
                    </a:lnTo>
                    <a:lnTo>
                      <a:pt x="27" y="151"/>
                    </a:lnTo>
                    <a:lnTo>
                      <a:pt x="37" y="163"/>
                    </a:lnTo>
                    <a:lnTo>
                      <a:pt x="48" y="177"/>
                    </a:lnTo>
                    <a:lnTo>
                      <a:pt x="62" y="190"/>
                    </a:lnTo>
                    <a:lnTo>
                      <a:pt x="76" y="202"/>
                    </a:lnTo>
                    <a:lnTo>
                      <a:pt x="92" y="215"/>
                    </a:lnTo>
                    <a:lnTo>
                      <a:pt x="108" y="228"/>
                    </a:lnTo>
                    <a:lnTo>
                      <a:pt x="126" y="241"/>
                    </a:lnTo>
                    <a:lnTo>
                      <a:pt x="163" y="267"/>
                    </a:lnTo>
                    <a:lnTo>
                      <a:pt x="204" y="292"/>
                    </a:lnTo>
                    <a:lnTo>
                      <a:pt x="247" y="317"/>
                    </a:lnTo>
                    <a:lnTo>
                      <a:pt x="292" y="342"/>
                    </a:lnTo>
                    <a:lnTo>
                      <a:pt x="337" y="366"/>
                    </a:lnTo>
                    <a:lnTo>
                      <a:pt x="383" y="388"/>
                    </a:lnTo>
                    <a:lnTo>
                      <a:pt x="472" y="431"/>
                    </a:lnTo>
                    <a:lnTo>
                      <a:pt x="554" y="467"/>
                    </a:lnTo>
                    <a:lnTo>
                      <a:pt x="594" y="483"/>
                    </a:lnTo>
                    <a:lnTo>
                      <a:pt x="640" y="500"/>
                    </a:lnTo>
                    <a:lnTo>
                      <a:pt x="690" y="518"/>
                    </a:lnTo>
                    <a:lnTo>
                      <a:pt x="744" y="535"/>
                    </a:lnTo>
                    <a:lnTo>
                      <a:pt x="800" y="553"/>
                    </a:lnTo>
                    <a:lnTo>
                      <a:pt x="858" y="570"/>
                    </a:lnTo>
                    <a:lnTo>
                      <a:pt x="918" y="587"/>
                    </a:lnTo>
                    <a:lnTo>
                      <a:pt x="979" y="602"/>
                    </a:lnTo>
                    <a:lnTo>
                      <a:pt x="1041" y="617"/>
                    </a:lnTo>
                    <a:lnTo>
                      <a:pt x="1102" y="629"/>
                    </a:lnTo>
                    <a:lnTo>
                      <a:pt x="1160" y="640"/>
                    </a:lnTo>
                    <a:lnTo>
                      <a:pt x="1218" y="649"/>
                    </a:lnTo>
                    <a:lnTo>
                      <a:pt x="1273" y="657"/>
                    </a:lnTo>
                    <a:lnTo>
                      <a:pt x="1324" y="660"/>
                    </a:lnTo>
                    <a:lnTo>
                      <a:pt x="1347" y="661"/>
                    </a:lnTo>
                    <a:lnTo>
                      <a:pt x="1371" y="661"/>
                    </a:lnTo>
                    <a:lnTo>
                      <a:pt x="1392" y="661"/>
                    </a:lnTo>
                    <a:lnTo>
                      <a:pt x="1414" y="659"/>
                    </a:lnTo>
                    <a:lnTo>
                      <a:pt x="1394" y="432"/>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28" name="Freeform 171">
                <a:extLst>
                  <a:ext uri="{FF2B5EF4-FFF2-40B4-BE49-F238E27FC236}">
                    <a16:creationId xmlns:a16="http://schemas.microsoft.com/office/drawing/2014/main" xmlns="" id="{1F8DFADB-E613-DAB9-93BA-50F6D643F047}"/>
                  </a:ext>
                </a:extLst>
              </p:cNvPr>
              <p:cNvSpPr>
                <a:spLocks/>
              </p:cNvSpPr>
              <p:nvPr/>
            </p:nvSpPr>
            <p:spPr bwMode="auto">
              <a:xfrm>
                <a:off x="1282" y="1962"/>
                <a:ext cx="283" cy="132"/>
              </a:xfrm>
              <a:custGeom>
                <a:avLst/>
                <a:gdLst>
                  <a:gd name="T0" fmla="*/ 0 w 1414"/>
                  <a:gd name="T1" fmla="*/ 0 h 661"/>
                  <a:gd name="T2" fmla="*/ 0 w 1414"/>
                  <a:gd name="T3" fmla="*/ 0 h 661"/>
                  <a:gd name="T4" fmla="*/ 0 w 1414"/>
                  <a:gd name="T5" fmla="*/ 0 h 661"/>
                  <a:gd name="T6" fmla="*/ 0 w 1414"/>
                  <a:gd name="T7" fmla="*/ 0 h 661"/>
                  <a:gd name="T8" fmla="*/ 0 w 1414"/>
                  <a:gd name="T9" fmla="*/ 0 h 661"/>
                  <a:gd name="T10" fmla="*/ 0 w 1414"/>
                  <a:gd name="T11" fmla="*/ 0 h 661"/>
                  <a:gd name="T12" fmla="*/ 0 w 1414"/>
                  <a:gd name="T13" fmla="*/ 0 h 661"/>
                  <a:gd name="T14" fmla="*/ 0 w 1414"/>
                  <a:gd name="T15" fmla="*/ 0 h 661"/>
                  <a:gd name="T16" fmla="*/ 0 w 1414"/>
                  <a:gd name="T17" fmla="*/ 0 h 661"/>
                  <a:gd name="T18" fmla="*/ 0 w 1414"/>
                  <a:gd name="T19" fmla="*/ 0 h 661"/>
                  <a:gd name="T20" fmla="*/ 0 w 1414"/>
                  <a:gd name="T21" fmla="*/ 0 h 661"/>
                  <a:gd name="T22" fmla="*/ 0 w 1414"/>
                  <a:gd name="T23" fmla="*/ 0 h 661"/>
                  <a:gd name="T24" fmla="*/ 0 w 1414"/>
                  <a:gd name="T25" fmla="*/ 0 h 661"/>
                  <a:gd name="T26" fmla="*/ 0 w 1414"/>
                  <a:gd name="T27" fmla="*/ 0 h 661"/>
                  <a:gd name="T28" fmla="*/ 0 w 1414"/>
                  <a:gd name="T29" fmla="*/ 0 h 661"/>
                  <a:gd name="T30" fmla="*/ 0 w 1414"/>
                  <a:gd name="T31" fmla="*/ 0 h 661"/>
                  <a:gd name="T32" fmla="*/ 0 w 1414"/>
                  <a:gd name="T33" fmla="*/ 0 h 661"/>
                  <a:gd name="T34" fmla="*/ 0 w 1414"/>
                  <a:gd name="T35" fmla="*/ 0 h 661"/>
                  <a:gd name="T36" fmla="*/ 0 w 1414"/>
                  <a:gd name="T37" fmla="*/ 0 h 661"/>
                  <a:gd name="T38" fmla="*/ 0 w 1414"/>
                  <a:gd name="T39" fmla="*/ 0 h 661"/>
                  <a:gd name="T40" fmla="*/ 0 w 1414"/>
                  <a:gd name="T41" fmla="*/ 0 h 661"/>
                  <a:gd name="T42" fmla="*/ 0 w 1414"/>
                  <a:gd name="T43" fmla="*/ 0 h 661"/>
                  <a:gd name="T44" fmla="*/ 0 w 1414"/>
                  <a:gd name="T45" fmla="*/ 0 h 661"/>
                  <a:gd name="T46" fmla="*/ 0 w 1414"/>
                  <a:gd name="T47" fmla="*/ 0 h 661"/>
                  <a:gd name="T48" fmla="*/ 0 w 1414"/>
                  <a:gd name="T49" fmla="*/ 0 h 661"/>
                  <a:gd name="T50" fmla="*/ 0 w 1414"/>
                  <a:gd name="T51" fmla="*/ 0 h 661"/>
                  <a:gd name="T52" fmla="*/ 0 w 1414"/>
                  <a:gd name="T53" fmla="*/ 0 h 661"/>
                  <a:gd name="T54" fmla="*/ 0 w 1414"/>
                  <a:gd name="T55" fmla="*/ 0 h 661"/>
                  <a:gd name="T56" fmla="*/ 0 w 1414"/>
                  <a:gd name="T57" fmla="*/ 0 h 661"/>
                  <a:gd name="T58" fmla="*/ 0 w 1414"/>
                  <a:gd name="T59" fmla="*/ 0 h 661"/>
                  <a:gd name="T60" fmla="*/ 0 w 1414"/>
                  <a:gd name="T61" fmla="*/ 0 h 661"/>
                  <a:gd name="T62" fmla="*/ 0 w 1414"/>
                  <a:gd name="T63" fmla="*/ 0 h 661"/>
                  <a:gd name="T64" fmla="*/ 0 w 1414"/>
                  <a:gd name="T65" fmla="*/ 0 h 661"/>
                  <a:gd name="T66" fmla="*/ 0 w 1414"/>
                  <a:gd name="T67" fmla="*/ 0 h 661"/>
                  <a:gd name="T68" fmla="*/ 0 w 1414"/>
                  <a:gd name="T69" fmla="*/ 0 h 661"/>
                  <a:gd name="T70" fmla="*/ 0 w 1414"/>
                  <a:gd name="T71" fmla="*/ 0 h 661"/>
                  <a:gd name="T72" fmla="*/ 0 w 1414"/>
                  <a:gd name="T73" fmla="*/ 0 h 661"/>
                  <a:gd name="T74" fmla="*/ 0 w 1414"/>
                  <a:gd name="T75" fmla="*/ 0 h 661"/>
                  <a:gd name="T76" fmla="*/ 0 w 1414"/>
                  <a:gd name="T77" fmla="*/ 0 h 661"/>
                  <a:gd name="T78" fmla="*/ 0 w 1414"/>
                  <a:gd name="T79" fmla="*/ 0 h 661"/>
                  <a:gd name="T80" fmla="*/ 0 w 1414"/>
                  <a:gd name="T81" fmla="*/ 0 h 6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4"/>
                  <a:gd name="T124" fmla="*/ 0 h 661"/>
                  <a:gd name="T125" fmla="*/ 1414 w 1414"/>
                  <a:gd name="T126" fmla="*/ 661 h 6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4" h="661">
                    <a:moveTo>
                      <a:pt x="1394" y="432"/>
                    </a:moveTo>
                    <a:lnTo>
                      <a:pt x="1367" y="424"/>
                    </a:lnTo>
                    <a:lnTo>
                      <a:pt x="1299" y="404"/>
                    </a:lnTo>
                    <a:lnTo>
                      <a:pt x="1199" y="376"/>
                    </a:lnTo>
                    <a:lnTo>
                      <a:pt x="1079" y="339"/>
                    </a:lnTo>
                    <a:lnTo>
                      <a:pt x="951" y="300"/>
                    </a:lnTo>
                    <a:lnTo>
                      <a:pt x="825" y="260"/>
                    </a:lnTo>
                    <a:lnTo>
                      <a:pt x="766" y="240"/>
                    </a:lnTo>
                    <a:lnTo>
                      <a:pt x="712" y="222"/>
                    </a:lnTo>
                    <a:lnTo>
                      <a:pt x="666" y="205"/>
                    </a:lnTo>
                    <a:lnTo>
                      <a:pt x="627" y="190"/>
                    </a:lnTo>
                    <a:lnTo>
                      <a:pt x="561" y="166"/>
                    </a:lnTo>
                    <a:lnTo>
                      <a:pt x="500" y="145"/>
                    </a:lnTo>
                    <a:lnTo>
                      <a:pt x="444" y="126"/>
                    </a:lnTo>
                    <a:lnTo>
                      <a:pt x="392" y="109"/>
                    </a:lnTo>
                    <a:lnTo>
                      <a:pt x="343" y="92"/>
                    </a:lnTo>
                    <a:lnTo>
                      <a:pt x="297" y="76"/>
                    </a:lnTo>
                    <a:lnTo>
                      <a:pt x="254" y="60"/>
                    </a:lnTo>
                    <a:lnTo>
                      <a:pt x="212" y="41"/>
                    </a:lnTo>
                    <a:lnTo>
                      <a:pt x="191" y="32"/>
                    </a:lnTo>
                    <a:lnTo>
                      <a:pt x="171" y="25"/>
                    </a:lnTo>
                    <a:lnTo>
                      <a:pt x="150" y="17"/>
                    </a:lnTo>
                    <a:lnTo>
                      <a:pt x="130" y="10"/>
                    </a:lnTo>
                    <a:lnTo>
                      <a:pt x="111" y="5"/>
                    </a:lnTo>
                    <a:lnTo>
                      <a:pt x="92" y="1"/>
                    </a:lnTo>
                    <a:lnTo>
                      <a:pt x="76" y="0"/>
                    </a:lnTo>
                    <a:lnTo>
                      <a:pt x="60" y="0"/>
                    </a:lnTo>
                    <a:lnTo>
                      <a:pt x="52" y="0"/>
                    </a:lnTo>
                    <a:lnTo>
                      <a:pt x="46" y="1"/>
                    </a:lnTo>
                    <a:lnTo>
                      <a:pt x="39" y="4"/>
                    </a:lnTo>
                    <a:lnTo>
                      <a:pt x="32" y="6"/>
                    </a:lnTo>
                    <a:lnTo>
                      <a:pt x="27" y="9"/>
                    </a:lnTo>
                    <a:lnTo>
                      <a:pt x="22" y="12"/>
                    </a:lnTo>
                    <a:lnTo>
                      <a:pt x="17" y="17"/>
                    </a:lnTo>
                    <a:lnTo>
                      <a:pt x="14" y="22"/>
                    </a:lnTo>
                    <a:lnTo>
                      <a:pt x="10" y="29"/>
                    </a:lnTo>
                    <a:lnTo>
                      <a:pt x="6" y="35"/>
                    </a:lnTo>
                    <a:lnTo>
                      <a:pt x="4" y="42"/>
                    </a:lnTo>
                    <a:lnTo>
                      <a:pt x="1" y="50"/>
                    </a:lnTo>
                    <a:lnTo>
                      <a:pt x="0" y="59"/>
                    </a:lnTo>
                    <a:lnTo>
                      <a:pt x="0" y="69"/>
                    </a:lnTo>
                    <a:lnTo>
                      <a:pt x="0" y="80"/>
                    </a:lnTo>
                    <a:lnTo>
                      <a:pt x="0" y="91"/>
                    </a:lnTo>
                    <a:lnTo>
                      <a:pt x="2" y="102"/>
                    </a:lnTo>
                    <a:lnTo>
                      <a:pt x="6" y="115"/>
                    </a:lnTo>
                    <a:lnTo>
                      <a:pt x="11" y="127"/>
                    </a:lnTo>
                    <a:lnTo>
                      <a:pt x="19" y="139"/>
                    </a:lnTo>
                    <a:lnTo>
                      <a:pt x="27" y="151"/>
                    </a:lnTo>
                    <a:lnTo>
                      <a:pt x="37" y="163"/>
                    </a:lnTo>
                    <a:lnTo>
                      <a:pt x="48" y="177"/>
                    </a:lnTo>
                    <a:lnTo>
                      <a:pt x="62" y="190"/>
                    </a:lnTo>
                    <a:lnTo>
                      <a:pt x="76" y="202"/>
                    </a:lnTo>
                    <a:lnTo>
                      <a:pt x="92" y="215"/>
                    </a:lnTo>
                    <a:lnTo>
                      <a:pt x="108" y="228"/>
                    </a:lnTo>
                    <a:lnTo>
                      <a:pt x="126" y="241"/>
                    </a:lnTo>
                    <a:lnTo>
                      <a:pt x="163" y="267"/>
                    </a:lnTo>
                    <a:lnTo>
                      <a:pt x="204" y="292"/>
                    </a:lnTo>
                    <a:lnTo>
                      <a:pt x="247" y="317"/>
                    </a:lnTo>
                    <a:lnTo>
                      <a:pt x="292" y="342"/>
                    </a:lnTo>
                    <a:lnTo>
                      <a:pt x="337" y="366"/>
                    </a:lnTo>
                    <a:lnTo>
                      <a:pt x="383" y="388"/>
                    </a:lnTo>
                    <a:lnTo>
                      <a:pt x="472" y="431"/>
                    </a:lnTo>
                    <a:lnTo>
                      <a:pt x="554" y="467"/>
                    </a:lnTo>
                    <a:lnTo>
                      <a:pt x="594" y="483"/>
                    </a:lnTo>
                    <a:lnTo>
                      <a:pt x="640" y="500"/>
                    </a:lnTo>
                    <a:lnTo>
                      <a:pt x="690" y="518"/>
                    </a:lnTo>
                    <a:lnTo>
                      <a:pt x="744" y="535"/>
                    </a:lnTo>
                    <a:lnTo>
                      <a:pt x="800" y="553"/>
                    </a:lnTo>
                    <a:lnTo>
                      <a:pt x="858" y="570"/>
                    </a:lnTo>
                    <a:lnTo>
                      <a:pt x="918" y="587"/>
                    </a:lnTo>
                    <a:lnTo>
                      <a:pt x="979" y="602"/>
                    </a:lnTo>
                    <a:lnTo>
                      <a:pt x="1041" y="617"/>
                    </a:lnTo>
                    <a:lnTo>
                      <a:pt x="1102" y="629"/>
                    </a:lnTo>
                    <a:lnTo>
                      <a:pt x="1160" y="640"/>
                    </a:lnTo>
                    <a:lnTo>
                      <a:pt x="1218" y="649"/>
                    </a:lnTo>
                    <a:lnTo>
                      <a:pt x="1273" y="657"/>
                    </a:lnTo>
                    <a:lnTo>
                      <a:pt x="1324" y="660"/>
                    </a:lnTo>
                    <a:lnTo>
                      <a:pt x="1347" y="661"/>
                    </a:lnTo>
                    <a:lnTo>
                      <a:pt x="1371" y="661"/>
                    </a:lnTo>
                    <a:lnTo>
                      <a:pt x="1392" y="661"/>
                    </a:lnTo>
                    <a:lnTo>
                      <a:pt x="1414" y="659"/>
                    </a:lnTo>
                    <a:lnTo>
                      <a:pt x="1394" y="432"/>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29" name="Freeform 172">
                <a:extLst>
                  <a:ext uri="{FF2B5EF4-FFF2-40B4-BE49-F238E27FC236}">
                    <a16:creationId xmlns:a16="http://schemas.microsoft.com/office/drawing/2014/main" xmlns="" id="{394734FF-ECB7-6B53-DF08-7F8B61AF950C}"/>
                  </a:ext>
                </a:extLst>
              </p:cNvPr>
              <p:cNvSpPr>
                <a:spLocks/>
              </p:cNvSpPr>
              <p:nvPr/>
            </p:nvSpPr>
            <p:spPr bwMode="auto">
              <a:xfrm>
                <a:off x="1443" y="2043"/>
                <a:ext cx="117" cy="46"/>
              </a:xfrm>
              <a:custGeom>
                <a:avLst/>
                <a:gdLst>
                  <a:gd name="T0" fmla="*/ 0 w 583"/>
                  <a:gd name="T1" fmla="*/ 0 h 228"/>
                  <a:gd name="T2" fmla="*/ 0 w 583"/>
                  <a:gd name="T3" fmla="*/ 0 h 228"/>
                  <a:gd name="T4" fmla="*/ 0 w 583"/>
                  <a:gd name="T5" fmla="*/ 0 h 228"/>
                  <a:gd name="T6" fmla="*/ 0 w 583"/>
                  <a:gd name="T7" fmla="*/ 0 h 228"/>
                  <a:gd name="T8" fmla="*/ 0 w 583"/>
                  <a:gd name="T9" fmla="*/ 0 h 228"/>
                  <a:gd name="T10" fmla="*/ 0 w 583"/>
                  <a:gd name="T11" fmla="*/ 0 h 228"/>
                  <a:gd name="T12" fmla="*/ 0 w 583"/>
                  <a:gd name="T13" fmla="*/ 0 h 228"/>
                  <a:gd name="T14" fmla="*/ 0 w 583"/>
                  <a:gd name="T15" fmla="*/ 0 h 228"/>
                  <a:gd name="T16" fmla="*/ 0 w 583"/>
                  <a:gd name="T17" fmla="*/ 0 h 228"/>
                  <a:gd name="T18" fmla="*/ 0 w 583"/>
                  <a:gd name="T19" fmla="*/ 0 h 228"/>
                  <a:gd name="T20" fmla="*/ 0 w 583"/>
                  <a:gd name="T21" fmla="*/ 0 h 228"/>
                  <a:gd name="T22" fmla="*/ 0 w 583"/>
                  <a:gd name="T23" fmla="*/ 0 h 228"/>
                  <a:gd name="T24" fmla="*/ 0 w 583"/>
                  <a:gd name="T25" fmla="*/ 0 h 228"/>
                  <a:gd name="T26" fmla="*/ 0 w 583"/>
                  <a:gd name="T27" fmla="*/ 0 h 228"/>
                  <a:gd name="T28" fmla="*/ 0 w 583"/>
                  <a:gd name="T29" fmla="*/ 0 h 228"/>
                  <a:gd name="T30" fmla="*/ 0 w 583"/>
                  <a:gd name="T31" fmla="*/ 0 h 228"/>
                  <a:gd name="T32" fmla="*/ 0 w 583"/>
                  <a:gd name="T33" fmla="*/ 0 h 228"/>
                  <a:gd name="T34" fmla="*/ 0 w 583"/>
                  <a:gd name="T35" fmla="*/ 0 h 228"/>
                  <a:gd name="T36" fmla="*/ 0 w 583"/>
                  <a:gd name="T37" fmla="*/ 0 h 228"/>
                  <a:gd name="T38" fmla="*/ 0 w 583"/>
                  <a:gd name="T39" fmla="*/ 0 h 228"/>
                  <a:gd name="T40" fmla="*/ 0 w 583"/>
                  <a:gd name="T41" fmla="*/ 0 h 228"/>
                  <a:gd name="T42" fmla="*/ 0 w 583"/>
                  <a:gd name="T43" fmla="*/ 0 h 228"/>
                  <a:gd name="T44" fmla="*/ 0 w 583"/>
                  <a:gd name="T45" fmla="*/ 0 h 228"/>
                  <a:gd name="T46" fmla="*/ 0 w 583"/>
                  <a:gd name="T47" fmla="*/ 0 h 228"/>
                  <a:gd name="T48" fmla="*/ 0 w 583"/>
                  <a:gd name="T49" fmla="*/ 0 h 228"/>
                  <a:gd name="T50" fmla="*/ 0 w 583"/>
                  <a:gd name="T51" fmla="*/ 0 h 228"/>
                  <a:gd name="T52" fmla="*/ 0 w 583"/>
                  <a:gd name="T53" fmla="*/ 0 h 228"/>
                  <a:gd name="T54" fmla="*/ 0 w 583"/>
                  <a:gd name="T55" fmla="*/ 0 h 228"/>
                  <a:gd name="T56" fmla="*/ 0 w 583"/>
                  <a:gd name="T57" fmla="*/ 0 h 228"/>
                  <a:gd name="T58" fmla="*/ 0 w 583"/>
                  <a:gd name="T59" fmla="*/ 0 h 228"/>
                  <a:gd name="T60" fmla="*/ 0 w 583"/>
                  <a:gd name="T61" fmla="*/ 0 h 228"/>
                  <a:gd name="T62" fmla="*/ 0 w 583"/>
                  <a:gd name="T63" fmla="*/ 0 h 228"/>
                  <a:gd name="T64" fmla="*/ 0 w 583"/>
                  <a:gd name="T65" fmla="*/ 0 h 228"/>
                  <a:gd name="T66" fmla="*/ 0 w 583"/>
                  <a:gd name="T67" fmla="*/ 0 h 228"/>
                  <a:gd name="T68" fmla="*/ 0 w 583"/>
                  <a:gd name="T69" fmla="*/ 0 h 228"/>
                  <a:gd name="T70" fmla="*/ 0 w 583"/>
                  <a:gd name="T71" fmla="*/ 0 h 228"/>
                  <a:gd name="T72" fmla="*/ 0 w 583"/>
                  <a:gd name="T73" fmla="*/ 0 h 228"/>
                  <a:gd name="T74" fmla="*/ 0 w 583"/>
                  <a:gd name="T75" fmla="*/ 0 h 228"/>
                  <a:gd name="T76" fmla="*/ 0 w 583"/>
                  <a:gd name="T77" fmla="*/ 0 h 228"/>
                  <a:gd name="T78" fmla="*/ 0 w 583"/>
                  <a:gd name="T79" fmla="*/ 0 h 228"/>
                  <a:gd name="T80" fmla="*/ 0 w 583"/>
                  <a:gd name="T81" fmla="*/ 0 h 228"/>
                  <a:gd name="T82" fmla="*/ 0 w 583"/>
                  <a:gd name="T83" fmla="*/ 0 h 228"/>
                  <a:gd name="T84" fmla="*/ 0 w 583"/>
                  <a:gd name="T85" fmla="*/ 0 h 228"/>
                  <a:gd name="T86" fmla="*/ 0 w 583"/>
                  <a:gd name="T87" fmla="*/ 0 h 228"/>
                  <a:gd name="T88" fmla="*/ 0 w 583"/>
                  <a:gd name="T89" fmla="*/ 0 h 228"/>
                  <a:gd name="T90" fmla="*/ 0 w 583"/>
                  <a:gd name="T91" fmla="*/ 0 h 228"/>
                  <a:gd name="T92" fmla="*/ 0 w 583"/>
                  <a:gd name="T93" fmla="*/ 0 h 228"/>
                  <a:gd name="T94" fmla="*/ 0 w 583"/>
                  <a:gd name="T95" fmla="*/ 0 h 228"/>
                  <a:gd name="T96" fmla="*/ 0 w 583"/>
                  <a:gd name="T97" fmla="*/ 0 h 228"/>
                  <a:gd name="T98" fmla="*/ 0 w 583"/>
                  <a:gd name="T99" fmla="*/ 0 h 228"/>
                  <a:gd name="T100" fmla="*/ 0 w 583"/>
                  <a:gd name="T101" fmla="*/ 0 h 228"/>
                  <a:gd name="T102" fmla="*/ 0 w 583"/>
                  <a:gd name="T103" fmla="*/ 0 h 228"/>
                  <a:gd name="T104" fmla="*/ 0 w 583"/>
                  <a:gd name="T105" fmla="*/ 0 h 2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3"/>
                  <a:gd name="T160" fmla="*/ 0 h 228"/>
                  <a:gd name="T161" fmla="*/ 583 w 583"/>
                  <a:gd name="T162" fmla="*/ 228 h 2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3" h="228">
                    <a:moveTo>
                      <a:pt x="583" y="228"/>
                    </a:moveTo>
                    <a:lnTo>
                      <a:pt x="579" y="225"/>
                    </a:lnTo>
                    <a:lnTo>
                      <a:pt x="569" y="217"/>
                    </a:lnTo>
                    <a:lnTo>
                      <a:pt x="551" y="206"/>
                    </a:lnTo>
                    <a:lnTo>
                      <a:pt x="528" y="191"/>
                    </a:lnTo>
                    <a:lnTo>
                      <a:pt x="497" y="175"/>
                    </a:lnTo>
                    <a:lnTo>
                      <a:pt x="459" y="157"/>
                    </a:lnTo>
                    <a:lnTo>
                      <a:pt x="438" y="148"/>
                    </a:lnTo>
                    <a:lnTo>
                      <a:pt x="415" y="140"/>
                    </a:lnTo>
                    <a:lnTo>
                      <a:pt x="390" y="132"/>
                    </a:lnTo>
                    <a:lnTo>
                      <a:pt x="366" y="123"/>
                    </a:lnTo>
                    <a:lnTo>
                      <a:pt x="293" y="102"/>
                    </a:lnTo>
                    <a:lnTo>
                      <a:pt x="218" y="79"/>
                    </a:lnTo>
                    <a:lnTo>
                      <a:pt x="147" y="55"/>
                    </a:lnTo>
                    <a:lnTo>
                      <a:pt x="84" y="34"/>
                    </a:lnTo>
                    <a:lnTo>
                      <a:pt x="35" y="16"/>
                    </a:lnTo>
                    <a:lnTo>
                      <a:pt x="6" y="4"/>
                    </a:lnTo>
                    <a:lnTo>
                      <a:pt x="2" y="2"/>
                    </a:lnTo>
                    <a:lnTo>
                      <a:pt x="0" y="1"/>
                    </a:lnTo>
                    <a:lnTo>
                      <a:pt x="0" y="0"/>
                    </a:lnTo>
                    <a:lnTo>
                      <a:pt x="2" y="0"/>
                    </a:lnTo>
                    <a:lnTo>
                      <a:pt x="11" y="1"/>
                    </a:lnTo>
                    <a:lnTo>
                      <a:pt x="29" y="5"/>
                    </a:lnTo>
                    <a:lnTo>
                      <a:pt x="76" y="20"/>
                    </a:lnTo>
                    <a:lnTo>
                      <a:pt x="127" y="35"/>
                    </a:lnTo>
                    <a:lnTo>
                      <a:pt x="181" y="50"/>
                    </a:lnTo>
                    <a:lnTo>
                      <a:pt x="236" y="65"/>
                    </a:lnTo>
                    <a:lnTo>
                      <a:pt x="288" y="79"/>
                    </a:lnTo>
                    <a:lnTo>
                      <a:pt x="337" y="90"/>
                    </a:lnTo>
                    <a:lnTo>
                      <a:pt x="361" y="93"/>
                    </a:lnTo>
                    <a:lnTo>
                      <a:pt x="382" y="97"/>
                    </a:lnTo>
                    <a:lnTo>
                      <a:pt x="402" y="98"/>
                    </a:lnTo>
                    <a:lnTo>
                      <a:pt x="419" y="100"/>
                    </a:lnTo>
                    <a:lnTo>
                      <a:pt x="435" y="100"/>
                    </a:lnTo>
                    <a:lnTo>
                      <a:pt x="450" y="100"/>
                    </a:lnTo>
                    <a:lnTo>
                      <a:pt x="463" y="98"/>
                    </a:lnTo>
                    <a:lnTo>
                      <a:pt x="475" y="96"/>
                    </a:lnTo>
                    <a:lnTo>
                      <a:pt x="497" y="91"/>
                    </a:lnTo>
                    <a:lnTo>
                      <a:pt x="515" y="84"/>
                    </a:lnTo>
                    <a:lnTo>
                      <a:pt x="530" y="77"/>
                    </a:lnTo>
                    <a:lnTo>
                      <a:pt x="543" y="71"/>
                    </a:lnTo>
                    <a:lnTo>
                      <a:pt x="553" y="66"/>
                    </a:lnTo>
                    <a:lnTo>
                      <a:pt x="563" y="65"/>
                    </a:lnTo>
                    <a:lnTo>
                      <a:pt x="565" y="65"/>
                    </a:lnTo>
                    <a:lnTo>
                      <a:pt x="566" y="66"/>
                    </a:lnTo>
                    <a:lnTo>
                      <a:pt x="569" y="69"/>
                    </a:lnTo>
                    <a:lnTo>
                      <a:pt x="570" y="72"/>
                    </a:lnTo>
                    <a:lnTo>
                      <a:pt x="574" y="80"/>
                    </a:lnTo>
                    <a:lnTo>
                      <a:pt x="576" y="90"/>
                    </a:lnTo>
                    <a:lnTo>
                      <a:pt x="580" y="116"/>
                    </a:lnTo>
                    <a:lnTo>
                      <a:pt x="581" y="146"/>
                    </a:lnTo>
                    <a:lnTo>
                      <a:pt x="583" y="202"/>
                    </a:lnTo>
                    <a:lnTo>
                      <a:pt x="583" y="228"/>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30" name="Freeform 173">
                <a:extLst>
                  <a:ext uri="{FF2B5EF4-FFF2-40B4-BE49-F238E27FC236}">
                    <a16:creationId xmlns:a16="http://schemas.microsoft.com/office/drawing/2014/main" xmlns="" id="{2393F9C1-806A-CF04-551C-456B8FB80514}"/>
                  </a:ext>
                </a:extLst>
              </p:cNvPr>
              <p:cNvSpPr>
                <a:spLocks/>
              </p:cNvSpPr>
              <p:nvPr/>
            </p:nvSpPr>
            <p:spPr bwMode="auto">
              <a:xfrm>
                <a:off x="1276" y="2092"/>
                <a:ext cx="293" cy="78"/>
              </a:xfrm>
              <a:custGeom>
                <a:avLst/>
                <a:gdLst>
                  <a:gd name="T0" fmla="*/ 0 w 1466"/>
                  <a:gd name="T1" fmla="*/ 0 h 392"/>
                  <a:gd name="T2" fmla="*/ 0 w 1466"/>
                  <a:gd name="T3" fmla="*/ 0 h 392"/>
                  <a:gd name="T4" fmla="*/ 0 w 1466"/>
                  <a:gd name="T5" fmla="*/ 0 h 392"/>
                  <a:gd name="T6" fmla="*/ 0 w 1466"/>
                  <a:gd name="T7" fmla="*/ 0 h 392"/>
                  <a:gd name="T8" fmla="*/ 0 w 1466"/>
                  <a:gd name="T9" fmla="*/ 0 h 392"/>
                  <a:gd name="T10" fmla="*/ 0 w 1466"/>
                  <a:gd name="T11" fmla="*/ 0 h 392"/>
                  <a:gd name="T12" fmla="*/ 0 w 1466"/>
                  <a:gd name="T13" fmla="*/ 0 h 392"/>
                  <a:gd name="T14" fmla="*/ 0 w 1466"/>
                  <a:gd name="T15" fmla="*/ 0 h 392"/>
                  <a:gd name="T16" fmla="*/ 0 w 1466"/>
                  <a:gd name="T17" fmla="*/ 0 h 392"/>
                  <a:gd name="T18" fmla="*/ 0 w 1466"/>
                  <a:gd name="T19" fmla="*/ 0 h 392"/>
                  <a:gd name="T20" fmla="*/ 0 w 1466"/>
                  <a:gd name="T21" fmla="*/ 0 h 392"/>
                  <a:gd name="T22" fmla="*/ 0 w 1466"/>
                  <a:gd name="T23" fmla="*/ 0 h 392"/>
                  <a:gd name="T24" fmla="*/ 0 w 1466"/>
                  <a:gd name="T25" fmla="*/ 0 h 392"/>
                  <a:gd name="T26" fmla="*/ 0 w 1466"/>
                  <a:gd name="T27" fmla="*/ 0 h 392"/>
                  <a:gd name="T28" fmla="*/ 0 w 1466"/>
                  <a:gd name="T29" fmla="*/ 0 h 392"/>
                  <a:gd name="T30" fmla="*/ 0 w 1466"/>
                  <a:gd name="T31" fmla="*/ 0 h 392"/>
                  <a:gd name="T32" fmla="*/ 0 w 1466"/>
                  <a:gd name="T33" fmla="*/ 0 h 392"/>
                  <a:gd name="T34" fmla="*/ 0 w 1466"/>
                  <a:gd name="T35" fmla="*/ 0 h 392"/>
                  <a:gd name="T36" fmla="*/ 0 w 1466"/>
                  <a:gd name="T37" fmla="*/ 0 h 392"/>
                  <a:gd name="T38" fmla="*/ 0 w 1466"/>
                  <a:gd name="T39" fmla="*/ 0 h 392"/>
                  <a:gd name="T40" fmla="*/ 0 w 1466"/>
                  <a:gd name="T41" fmla="*/ 0 h 392"/>
                  <a:gd name="T42" fmla="*/ 0 w 1466"/>
                  <a:gd name="T43" fmla="*/ 0 h 392"/>
                  <a:gd name="T44" fmla="*/ 0 w 1466"/>
                  <a:gd name="T45" fmla="*/ 0 h 392"/>
                  <a:gd name="T46" fmla="*/ 0 w 1466"/>
                  <a:gd name="T47" fmla="*/ 0 h 392"/>
                  <a:gd name="T48" fmla="*/ 0 w 1466"/>
                  <a:gd name="T49" fmla="*/ 0 h 392"/>
                  <a:gd name="T50" fmla="*/ 0 w 1466"/>
                  <a:gd name="T51" fmla="*/ 0 h 392"/>
                  <a:gd name="T52" fmla="*/ 0 w 1466"/>
                  <a:gd name="T53" fmla="*/ 0 h 392"/>
                  <a:gd name="T54" fmla="*/ 0 w 1466"/>
                  <a:gd name="T55" fmla="*/ 0 h 392"/>
                  <a:gd name="T56" fmla="*/ 0 w 1466"/>
                  <a:gd name="T57" fmla="*/ 0 h 392"/>
                  <a:gd name="T58" fmla="*/ 0 w 1466"/>
                  <a:gd name="T59" fmla="*/ 0 h 392"/>
                  <a:gd name="T60" fmla="*/ 0 w 1466"/>
                  <a:gd name="T61" fmla="*/ 0 h 392"/>
                  <a:gd name="T62" fmla="*/ 0 w 1466"/>
                  <a:gd name="T63" fmla="*/ 0 h 392"/>
                  <a:gd name="T64" fmla="*/ 0 w 1466"/>
                  <a:gd name="T65" fmla="*/ 0 h 392"/>
                  <a:gd name="T66" fmla="*/ 0 w 1466"/>
                  <a:gd name="T67" fmla="*/ 0 h 392"/>
                  <a:gd name="T68" fmla="*/ 0 w 1466"/>
                  <a:gd name="T69" fmla="*/ 0 h 392"/>
                  <a:gd name="T70" fmla="*/ 0 w 1466"/>
                  <a:gd name="T71" fmla="*/ 0 h 392"/>
                  <a:gd name="T72" fmla="*/ 0 w 1466"/>
                  <a:gd name="T73" fmla="*/ 0 h 392"/>
                  <a:gd name="T74" fmla="*/ 0 w 1466"/>
                  <a:gd name="T75" fmla="*/ 0 h 392"/>
                  <a:gd name="T76" fmla="*/ 0 w 1466"/>
                  <a:gd name="T77" fmla="*/ 0 h 392"/>
                  <a:gd name="T78" fmla="*/ 0 w 1466"/>
                  <a:gd name="T79" fmla="*/ 0 h 392"/>
                  <a:gd name="T80" fmla="*/ 0 w 1466"/>
                  <a:gd name="T81" fmla="*/ 0 h 392"/>
                  <a:gd name="T82" fmla="*/ 0 w 1466"/>
                  <a:gd name="T83" fmla="*/ 0 h 392"/>
                  <a:gd name="T84" fmla="*/ 0 w 1466"/>
                  <a:gd name="T85" fmla="*/ 0 h 392"/>
                  <a:gd name="T86" fmla="*/ 0 w 1466"/>
                  <a:gd name="T87" fmla="*/ 0 h 392"/>
                  <a:gd name="T88" fmla="*/ 0 w 1466"/>
                  <a:gd name="T89" fmla="*/ 0 h 392"/>
                  <a:gd name="T90" fmla="*/ 0 w 1466"/>
                  <a:gd name="T91" fmla="*/ 0 h 3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6"/>
                  <a:gd name="T139" fmla="*/ 0 h 392"/>
                  <a:gd name="T140" fmla="*/ 1466 w 1466"/>
                  <a:gd name="T141" fmla="*/ 392 h 3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6" h="392">
                    <a:moveTo>
                      <a:pt x="1410" y="0"/>
                    </a:moveTo>
                    <a:lnTo>
                      <a:pt x="1385" y="3"/>
                    </a:lnTo>
                    <a:lnTo>
                      <a:pt x="1351" y="4"/>
                    </a:lnTo>
                    <a:lnTo>
                      <a:pt x="1309" y="4"/>
                    </a:lnTo>
                    <a:lnTo>
                      <a:pt x="1260" y="5"/>
                    </a:lnTo>
                    <a:lnTo>
                      <a:pt x="1205" y="6"/>
                    </a:lnTo>
                    <a:lnTo>
                      <a:pt x="1146" y="8"/>
                    </a:lnTo>
                    <a:lnTo>
                      <a:pt x="1083" y="9"/>
                    </a:lnTo>
                    <a:lnTo>
                      <a:pt x="1015" y="11"/>
                    </a:lnTo>
                    <a:lnTo>
                      <a:pt x="947" y="14"/>
                    </a:lnTo>
                    <a:lnTo>
                      <a:pt x="876" y="17"/>
                    </a:lnTo>
                    <a:lnTo>
                      <a:pt x="806" y="22"/>
                    </a:lnTo>
                    <a:lnTo>
                      <a:pt x="736" y="29"/>
                    </a:lnTo>
                    <a:lnTo>
                      <a:pt x="667" y="36"/>
                    </a:lnTo>
                    <a:lnTo>
                      <a:pt x="601" y="46"/>
                    </a:lnTo>
                    <a:lnTo>
                      <a:pt x="570" y="51"/>
                    </a:lnTo>
                    <a:lnTo>
                      <a:pt x="539" y="57"/>
                    </a:lnTo>
                    <a:lnTo>
                      <a:pt x="509" y="64"/>
                    </a:lnTo>
                    <a:lnTo>
                      <a:pt x="480" y="70"/>
                    </a:lnTo>
                    <a:lnTo>
                      <a:pt x="376" y="96"/>
                    </a:lnTo>
                    <a:lnTo>
                      <a:pt x="285" y="121"/>
                    </a:lnTo>
                    <a:lnTo>
                      <a:pt x="243" y="132"/>
                    </a:lnTo>
                    <a:lnTo>
                      <a:pt x="206" y="144"/>
                    </a:lnTo>
                    <a:lnTo>
                      <a:pt x="169" y="155"/>
                    </a:lnTo>
                    <a:lnTo>
                      <a:pt x="138" y="166"/>
                    </a:lnTo>
                    <a:lnTo>
                      <a:pt x="109" y="177"/>
                    </a:lnTo>
                    <a:lnTo>
                      <a:pt x="83" y="188"/>
                    </a:lnTo>
                    <a:lnTo>
                      <a:pt x="62" y="200"/>
                    </a:lnTo>
                    <a:lnTo>
                      <a:pt x="43" y="211"/>
                    </a:lnTo>
                    <a:lnTo>
                      <a:pt x="36" y="217"/>
                    </a:lnTo>
                    <a:lnTo>
                      <a:pt x="28" y="223"/>
                    </a:lnTo>
                    <a:lnTo>
                      <a:pt x="22" y="230"/>
                    </a:lnTo>
                    <a:lnTo>
                      <a:pt x="17" y="236"/>
                    </a:lnTo>
                    <a:lnTo>
                      <a:pt x="13" y="242"/>
                    </a:lnTo>
                    <a:lnTo>
                      <a:pt x="10" y="248"/>
                    </a:lnTo>
                    <a:lnTo>
                      <a:pt x="7" y="256"/>
                    </a:lnTo>
                    <a:lnTo>
                      <a:pt x="6" y="262"/>
                    </a:lnTo>
                    <a:lnTo>
                      <a:pt x="2" y="296"/>
                    </a:lnTo>
                    <a:lnTo>
                      <a:pt x="0" y="320"/>
                    </a:lnTo>
                    <a:lnTo>
                      <a:pt x="0" y="328"/>
                    </a:lnTo>
                    <a:lnTo>
                      <a:pt x="1" y="335"/>
                    </a:lnTo>
                    <a:lnTo>
                      <a:pt x="2" y="341"/>
                    </a:lnTo>
                    <a:lnTo>
                      <a:pt x="3" y="346"/>
                    </a:lnTo>
                    <a:lnTo>
                      <a:pt x="6" y="349"/>
                    </a:lnTo>
                    <a:lnTo>
                      <a:pt x="10" y="352"/>
                    </a:lnTo>
                    <a:lnTo>
                      <a:pt x="13" y="356"/>
                    </a:lnTo>
                    <a:lnTo>
                      <a:pt x="18" y="358"/>
                    </a:lnTo>
                    <a:lnTo>
                      <a:pt x="31" y="366"/>
                    </a:lnTo>
                    <a:lnTo>
                      <a:pt x="46" y="376"/>
                    </a:lnTo>
                    <a:lnTo>
                      <a:pt x="51" y="379"/>
                    </a:lnTo>
                    <a:lnTo>
                      <a:pt x="57" y="382"/>
                    </a:lnTo>
                    <a:lnTo>
                      <a:pt x="66" y="384"/>
                    </a:lnTo>
                    <a:lnTo>
                      <a:pt x="75" y="386"/>
                    </a:lnTo>
                    <a:lnTo>
                      <a:pt x="98" y="389"/>
                    </a:lnTo>
                    <a:lnTo>
                      <a:pt x="126" y="391"/>
                    </a:lnTo>
                    <a:lnTo>
                      <a:pt x="158" y="392"/>
                    </a:lnTo>
                    <a:lnTo>
                      <a:pt x="193" y="391"/>
                    </a:lnTo>
                    <a:lnTo>
                      <a:pt x="230" y="391"/>
                    </a:lnTo>
                    <a:lnTo>
                      <a:pt x="270" y="388"/>
                    </a:lnTo>
                    <a:lnTo>
                      <a:pt x="354" y="384"/>
                    </a:lnTo>
                    <a:lnTo>
                      <a:pt x="438" y="379"/>
                    </a:lnTo>
                    <a:lnTo>
                      <a:pt x="516" y="374"/>
                    </a:lnTo>
                    <a:lnTo>
                      <a:pt x="585" y="371"/>
                    </a:lnTo>
                    <a:lnTo>
                      <a:pt x="619" y="369"/>
                    </a:lnTo>
                    <a:lnTo>
                      <a:pt x="662" y="364"/>
                    </a:lnTo>
                    <a:lnTo>
                      <a:pt x="713" y="358"/>
                    </a:lnTo>
                    <a:lnTo>
                      <a:pt x="772" y="351"/>
                    </a:lnTo>
                    <a:lnTo>
                      <a:pt x="901" y="331"/>
                    </a:lnTo>
                    <a:lnTo>
                      <a:pt x="1037" y="307"/>
                    </a:lnTo>
                    <a:lnTo>
                      <a:pt x="1105" y="295"/>
                    </a:lnTo>
                    <a:lnTo>
                      <a:pt x="1171" y="281"/>
                    </a:lnTo>
                    <a:lnTo>
                      <a:pt x="1234" y="268"/>
                    </a:lnTo>
                    <a:lnTo>
                      <a:pt x="1292" y="256"/>
                    </a:lnTo>
                    <a:lnTo>
                      <a:pt x="1345" y="243"/>
                    </a:lnTo>
                    <a:lnTo>
                      <a:pt x="1388" y="232"/>
                    </a:lnTo>
                    <a:lnTo>
                      <a:pt x="1423" y="222"/>
                    </a:lnTo>
                    <a:lnTo>
                      <a:pt x="1448" y="213"/>
                    </a:lnTo>
                    <a:lnTo>
                      <a:pt x="1453" y="211"/>
                    </a:lnTo>
                    <a:lnTo>
                      <a:pt x="1457" y="207"/>
                    </a:lnTo>
                    <a:lnTo>
                      <a:pt x="1461" y="203"/>
                    </a:lnTo>
                    <a:lnTo>
                      <a:pt x="1463" y="198"/>
                    </a:lnTo>
                    <a:lnTo>
                      <a:pt x="1465" y="192"/>
                    </a:lnTo>
                    <a:lnTo>
                      <a:pt x="1466" y="186"/>
                    </a:lnTo>
                    <a:lnTo>
                      <a:pt x="1466" y="180"/>
                    </a:lnTo>
                    <a:lnTo>
                      <a:pt x="1466" y="171"/>
                    </a:lnTo>
                    <a:lnTo>
                      <a:pt x="1463" y="155"/>
                    </a:lnTo>
                    <a:lnTo>
                      <a:pt x="1461" y="137"/>
                    </a:lnTo>
                    <a:lnTo>
                      <a:pt x="1456" y="119"/>
                    </a:lnTo>
                    <a:lnTo>
                      <a:pt x="1450" y="100"/>
                    </a:lnTo>
                    <a:lnTo>
                      <a:pt x="1436" y="62"/>
                    </a:lnTo>
                    <a:lnTo>
                      <a:pt x="1423" y="31"/>
                    </a:lnTo>
                    <a:lnTo>
                      <a:pt x="1413" y="9"/>
                    </a:lnTo>
                    <a:lnTo>
                      <a:pt x="1410" y="0"/>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31" name="Freeform 174">
                <a:extLst>
                  <a:ext uri="{FF2B5EF4-FFF2-40B4-BE49-F238E27FC236}">
                    <a16:creationId xmlns:a16="http://schemas.microsoft.com/office/drawing/2014/main" xmlns="" id="{94F60A7F-2638-6D1D-9D86-2CB55F6D08E6}"/>
                  </a:ext>
                </a:extLst>
              </p:cNvPr>
              <p:cNvSpPr>
                <a:spLocks/>
              </p:cNvSpPr>
              <p:nvPr/>
            </p:nvSpPr>
            <p:spPr bwMode="auto">
              <a:xfrm>
                <a:off x="1276" y="2092"/>
                <a:ext cx="293" cy="78"/>
              </a:xfrm>
              <a:custGeom>
                <a:avLst/>
                <a:gdLst>
                  <a:gd name="T0" fmla="*/ 0 w 1466"/>
                  <a:gd name="T1" fmla="*/ 0 h 392"/>
                  <a:gd name="T2" fmla="*/ 0 w 1466"/>
                  <a:gd name="T3" fmla="*/ 0 h 392"/>
                  <a:gd name="T4" fmla="*/ 0 w 1466"/>
                  <a:gd name="T5" fmla="*/ 0 h 392"/>
                  <a:gd name="T6" fmla="*/ 0 w 1466"/>
                  <a:gd name="T7" fmla="*/ 0 h 392"/>
                  <a:gd name="T8" fmla="*/ 0 w 1466"/>
                  <a:gd name="T9" fmla="*/ 0 h 392"/>
                  <a:gd name="T10" fmla="*/ 0 w 1466"/>
                  <a:gd name="T11" fmla="*/ 0 h 392"/>
                  <a:gd name="T12" fmla="*/ 0 w 1466"/>
                  <a:gd name="T13" fmla="*/ 0 h 392"/>
                  <a:gd name="T14" fmla="*/ 0 w 1466"/>
                  <a:gd name="T15" fmla="*/ 0 h 392"/>
                  <a:gd name="T16" fmla="*/ 0 w 1466"/>
                  <a:gd name="T17" fmla="*/ 0 h 392"/>
                  <a:gd name="T18" fmla="*/ 0 w 1466"/>
                  <a:gd name="T19" fmla="*/ 0 h 392"/>
                  <a:gd name="T20" fmla="*/ 0 w 1466"/>
                  <a:gd name="T21" fmla="*/ 0 h 392"/>
                  <a:gd name="T22" fmla="*/ 0 w 1466"/>
                  <a:gd name="T23" fmla="*/ 0 h 392"/>
                  <a:gd name="T24" fmla="*/ 0 w 1466"/>
                  <a:gd name="T25" fmla="*/ 0 h 392"/>
                  <a:gd name="T26" fmla="*/ 0 w 1466"/>
                  <a:gd name="T27" fmla="*/ 0 h 392"/>
                  <a:gd name="T28" fmla="*/ 0 w 1466"/>
                  <a:gd name="T29" fmla="*/ 0 h 392"/>
                  <a:gd name="T30" fmla="*/ 0 w 1466"/>
                  <a:gd name="T31" fmla="*/ 0 h 392"/>
                  <a:gd name="T32" fmla="*/ 0 w 1466"/>
                  <a:gd name="T33" fmla="*/ 0 h 392"/>
                  <a:gd name="T34" fmla="*/ 0 w 1466"/>
                  <a:gd name="T35" fmla="*/ 0 h 392"/>
                  <a:gd name="T36" fmla="*/ 0 w 1466"/>
                  <a:gd name="T37" fmla="*/ 0 h 392"/>
                  <a:gd name="T38" fmla="*/ 0 w 1466"/>
                  <a:gd name="T39" fmla="*/ 0 h 392"/>
                  <a:gd name="T40" fmla="*/ 0 w 1466"/>
                  <a:gd name="T41" fmla="*/ 0 h 392"/>
                  <a:gd name="T42" fmla="*/ 0 w 1466"/>
                  <a:gd name="T43" fmla="*/ 0 h 392"/>
                  <a:gd name="T44" fmla="*/ 0 w 1466"/>
                  <a:gd name="T45" fmla="*/ 0 h 392"/>
                  <a:gd name="T46" fmla="*/ 0 w 1466"/>
                  <a:gd name="T47" fmla="*/ 0 h 392"/>
                  <a:gd name="T48" fmla="*/ 0 w 1466"/>
                  <a:gd name="T49" fmla="*/ 0 h 392"/>
                  <a:gd name="T50" fmla="*/ 0 w 1466"/>
                  <a:gd name="T51" fmla="*/ 0 h 392"/>
                  <a:gd name="T52" fmla="*/ 0 w 1466"/>
                  <a:gd name="T53" fmla="*/ 0 h 392"/>
                  <a:gd name="T54" fmla="*/ 0 w 1466"/>
                  <a:gd name="T55" fmla="*/ 0 h 392"/>
                  <a:gd name="T56" fmla="*/ 0 w 1466"/>
                  <a:gd name="T57" fmla="*/ 0 h 392"/>
                  <a:gd name="T58" fmla="*/ 0 w 1466"/>
                  <a:gd name="T59" fmla="*/ 0 h 392"/>
                  <a:gd name="T60" fmla="*/ 0 w 1466"/>
                  <a:gd name="T61" fmla="*/ 0 h 392"/>
                  <a:gd name="T62" fmla="*/ 0 w 1466"/>
                  <a:gd name="T63" fmla="*/ 0 h 392"/>
                  <a:gd name="T64" fmla="*/ 0 w 1466"/>
                  <a:gd name="T65" fmla="*/ 0 h 392"/>
                  <a:gd name="T66" fmla="*/ 0 w 1466"/>
                  <a:gd name="T67" fmla="*/ 0 h 392"/>
                  <a:gd name="T68" fmla="*/ 0 w 1466"/>
                  <a:gd name="T69" fmla="*/ 0 h 392"/>
                  <a:gd name="T70" fmla="*/ 0 w 1466"/>
                  <a:gd name="T71" fmla="*/ 0 h 392"/>
                  <a:gd name="T72" fmla="*/ 0 w 1466"/>
                  <a:gd name="T73" fmla="*/ 0 h 392"/>
                  <a:gd name="T74" fmla="*/ 0 w 1466"/>
                  <a:gd name="T75" fmla="*/ 0 h 392"/>
                  <a:gd name="T76" fmla="*/ 0 w 1466"/>
                  <a:gd name="T77" fmla="*/ 0 h 392"/>
                  <a:gd name="T78" fmla="*/ 0 w 1466"/>
                  <a:gd name="T79" fmla="*/ 0 h 392"/>
                  <a:gd name="T80" fmla="*/ 0 w 1466"/>
                  <a:gd name="T81" fmla="*/ 0 h 392"/>
                  <a:gd name="T82" fmla="*/ 0 w 1466"/>
                  <a:gd name="T83" fmla="*/ 0 h 392"/>
                  <a:gd name="T84" fmla="*/ 0 w 1466"/>
                  <a:gd name="T85" fmla="*/ 0 h 392"/>
                  <a:gd name="T86" fmla="*/ 0 w 1466"/>
                  <a:gd name="T87" fmla="*/ 0 h 392"/>
                  <a:gd name="T88" fmla="*/ 0 w 1466"/>
                  <a:gd name="T89" fmla="*/ 0 h 392"/>
                  <a:gd name="T90" fmla="*/ 0 w 1466"/>
                  <a:gd name="T91" fmla="*/ 0 h 3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6"/>
                  <a:gd name="T139" fmla="*/ 0 h 392"/>
                  <a:gd name="T140" fmla="*/ 1466 w 1466"/>
                  <a:gd name="T141" fmla="*/ 392 h 3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6" h="392">
                    <a:moveTo>
                      <a:pt x="1410" y="0"/>
                    </a:moveTo>
                    <a:lnTo>
                      <a:pt x="1385" y="3"/>
                    </a:lnTo>
                    <a:lnTo>
                      <a:pt x="1351" y="4"/>
                    </a:lnTo>
                    <a:lnTo>
                      <a:pt x="1309" y="4"/>
                    </a:lnTo>
                    <a:lnTo>
                      <a:pt x="1260" y="5"/>
                    </a:lnTo>
                    <a:lnTo>
                      <a:pt x="1205" y="6"/>
                    </a:lnTo>
                    <a:lnTo>
                      <a:pt x="1146" y="8"/>
                    </a:lnTo>
                    <a:lnTo>
                      <a:pt x="1083" y="9"/>
                    </a:lnTo>
                    <a:lnTo>
                      <a:pt x="1015" y="11"/>
                    </a:lnTo>
                    <a:lnTo>
                      <a:pt x="947" y="14"/>
                    </a:lnTo>
                    <a:lnTo>
                      <a:pt x="876" y="17"/>
                    </a:lnTo>
                    <a:lnTo>
                      <a:pt x="806" y="22"/>
                    </a:lnTo>
                    <a:lnTo>
                      <a:pt x="736" y="29"/>
                    </a:lnTo>
                    <a:lnTo>
                      <a:pt x="667" y="36"/>
                    </a:lnTo>
                    <a:lnTo>
                      <a:pt x="601" y="46"/>
                    </a:lnTo>
                    <a:lnTo>
                      <a:pt x="570" y="51"/>
                    </a:lnTo>
                    <a:lnTo>
                      <a:pt x="539" y="57"/>
                    </a:lnTo>
                    <a:lnTo>
                      <a:pt x="509" y="64"/>
                    </a:lnTo>
                    <a:lnTo>
                      <a:pt x="480" y="70"/>
                    </a:lnTo>
                    <a:lnTo>
                      <a:pt x="376" y="96"/>
                    </a:lnTo>
                    <a:lnTo>
                      <a:pt x="285" y="121"/>
                    </a:lnTo>
                    <a:lnTo>
                      <a:pt x="243" y="132"/>
                    </a:lnTo>
                    <a:lnTo>
                      <a:pt x="206" y="144"/>
                    </a:lnTo>
                    <a:lnTo>
                      <a:pt x="169" y="155"/>
                    </a:lnTo>
                    <a:lnTo>
                      <a:pt x="138" y="166"/>
                    </a:lnTo>
                    <a:lnTo>
                      <a:pt x="109" y="177"/>
                    </a:lnTo>
                    <a:lnTo>
                      <a:pt x="83" y="188"/>
                    </a:lnTo>
                    <a:lnTo>
                      <a:pt x="62" y="200"/>
                    </a:lnTo>
                    <a:lnTo>
                      <a:pt x="43" y="211"/>
                    </a:lnTo>
                    <a:lnTo>
                      <a:pt x="36" y="217"/>
                    </a:lnTo>
                    <a:lnTo>
                      <a:pt x="28" y="223"/>
                    </a:lnTo>
                    <a:lnTo>
                      <a:pt x="22" y="230"/>
                    </a:lnTo>
                    <a:lnTo>
                      <a:pt x="17" y="236"/>
                    </a:lnTo>
                    <a:lnTo>
                      <a:pt x="13" y="242"/>
                    </a:lnTo>
                    <a:lnTo>
                      <a:pt x="10" y="248"/>
                    </a:lnTo>
                    <a:lnTo>
                      <a:pt x="7" y="256"/>
                    </a:lnTo>
                    <a:lnTo>
                      <a:pt x="6" y="262"/>
                    </a:lnTo>
                    <a:lnTo>
                      <a:pt x="2" y="296"/>
                    </a:lnTo>
                    <a:lnTo>
                      <a:pt x="0" y="320"/>
                    </a:lnTo>
                    <a:lnTo>
                      <a:pt x="0" y="328"/>
                    </a:lnTo>
                    <a:lnTo>
                      <a:pt x="1" y="335"/>
                    </a:lnTo>
                    <a:lnTo>
                      <a:pt x="2" y="341"/>
                    </a:lnTo>
                    <a:lnTo>
                      <a:pt x="3" y="346"/>
                    </a:lnTo>
                    <a:lnTo>
                      <a:pt x="6" y="349"/>
                    </a:lnTo>
                    <a:lnTo>
                      <a:pt x="10" y="352"/>
                    </a:lnTo>
                    <a:lnTo>
                      <a:pt x="13" y="356"/>
                    </a:lnTo>
                    <a:lnTo>
                      <a:pt x="18" y="358"/>
                    </a:lnTo>
                    <a:lnTo>
                      <a:pt x="31" y="366"/>
                    </a:lnTo>
                    <a:lnTo>
                      <a:pt x="46" y="376"/>
                    </a:lnTo>
                    <a:lnTo>
                      <a:pt x="51" y="379"/>
                    </a:lnTo>
                    <a:lnTo>
                      <a:pt x="57" y="382"/>
                    </a:lnTo>
                    <a:lnTo>
                      <a:pt x="66" y="384"/>
                    </a:lnTo>
                    <a:lnTo>
                      <a:pt x="75" y="386"/>
                    </a:lnTo>
                    <a:lnTo>
                      <a:pt x="98" y="389"/>
                    </a:lnTo>
                    <a:lnTo>
                      <a:pt x="126" y="391"/>
                    </a:lnTo>
                    <a:lnTo>
                      <a:pt x="158" y="392"/>
                    </a:lnTo>
                    <a:lnTo>
                      <a:pt x="193" y="391"/>
                    </a:lnTo>
                    <a:lnTo>
                      <a:pt x="230" y="391"/>
                    </a:lnTo>
                    <a:lnTo>
                      <a:pt x="270" y="388"/>
                    </a:lnTo>
                    <a:lnTo>
                      <a:pt x="354" y="384"/>
                    </a:lnTo>
                    <a:lnTo>
                      <a:pt x="438" y="379"/>
                    </a:lnTo>
                    <a:lnTo>
                      <a:pt x="516" y="374"/>
                    </a:lnTo>
                    <a:lnTo>
                      <a:pt x="585" y="371"/>
                    </a:lnTo>
                    <a:lnTo>
                      <a:pt x="619" y="369"/>
                    </a:lnTo>
                    <a:lnTo>
                      <a:pt x="662" y="364"/>
                    </a:lnTo>
                    <a:lnTo>
                      <a:pt x="713" y="358"/>
                    </a:lnTo>
                    <a:lnTo>
                      <a:pt x="772" y="351"/>
                    </a:lnTo>
                    <a:lnTo>
                      <a:pt x="901" y="331"/>
                    </a:lnTo>
                    <a:lnTo>
                      <a:pt x="1037" y="307"/>
                    </a:lnTo>
                    <a:lnTo>
                      <a:pt x="1105" y="295"/>
                    </a:lnTo>
                    <a:lnTo>
                      <a:pt x="1171" y="281"/>
                    </a:lnTo>
                    <a:lnTo>
                      <a:pt x="1234" y="268"/>
                    </a:lnTo>
                    <a:lnTo>
                      <a:pt x="1292" y="256"/>
                    </a:lnTo>
                    <a:lnTo>
                      <a:pt x="1345" y="243"/>
                    </a:lnTo>
                    <a:lnTo>
                      <a:pt x="1388" y="232"/>
                    </a:lnTo>
                    <a:lnTo>
                      <a:pt x="1423" y="222"/>
                    </a:lnTo>
                    <a:lnTo>
                      <a:pt x="1448" y="213"/>
                    </a:lnTo>
                    <a:lnTo>
                      <a:pt x="1453" y="211"/>
                    </a:lnTo>
                    <a:lnTo>
                      <a:pt x="1457" y="207"/>
                    </a:lnTo>
                    <a:lnTo>
                      <a:pt x="1461" y="203"/>
                    </a:lnTo>
                    <a:lnTo>
                      <a:pt x="1463" y="198"/>
                    </a:lnTo>
                    <a:lnTo>
                      <a:pt x="1465" y="192"/>
                    </a:lnTo>
                    <a:lnTo>
                      <a:pt x="1466" y="186"/>
                    </a:lnTo>
                    <a:lnTo>
                      <a:pt x="1466" y="180"/>
                    </a:lnTo>
                    <a:lnTo>
                      <a:pt x="1466" y="171"/>
                    </a:lnTo>
                    <a:lnTo>
                      <a:pt x="1463" y="155"/>
                    </a:lnTo>
                    <a:lnTo>
                      <a:pt x="1461" y="137"/>
                    </a:lnTo>
                    <a:lnTo>
                      <a:pt x="1456" y="119"/>
                    </a:lnTo>
                    <a:lnTo>
                      <a:pt x="1450" y="100"/>
                    </a:lnTo>
                    <a:lnTo>
                      <a:pt x="1436" y="62"/>
                    </a:lnTo>
                    <a:lnTo>
                      <a:pt x="1423" y="31"/>
                    </a:lnTo>
                    <a:lnTo>
                      <a:pt x="1413" y="9"/>
                    </a:lnTo>
                    <a:lnTo>
                      <a:pt x="1410" y="0"/>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32" name="Freeform 175">
                <a:extLst>
                  <a:ext uri="{FF2B5EF4-FFF2-40B4-BE49-F238E27FC236}">
                    <a16:creationId xmlns:a16="http://schemas.microsoft.com/office/drawing/2014/main" xmlns="" id="{0AAF57A8-231B-4361-5118-1EB66F296EE7}"/>
                  </a:ext>
                </a:extLst>
              </p:cNvPr>
              <p:cNvSpPr>
                <a:spLocks/>
              </p:cNvSpPr>
              <p:nvPr/>
            </p:nvSpPr>
            <p:spPr bwMode="auto">
              <a:xfrm>
                <a:off x="1442" y="2104"/>
                <a:ext cx="121" cy="18"/>
              </a:xfrm>
              <a:custGeom>
                <a:avLst/>
                <a:gdLst>
                  <a:gd name="T0" fmla="*/ 0 w 607"/>
                  <a:gd name="T1" fmla="*/ 0 h 87"/>
                  <a:gd name="T2" fmla="*/ 0 w 607"/>
                  <a:gd name="T3" fmla="*/ 0 h 87"/>
                  <a:gd name="T4" fmla="*/ 0 w 607"/>
                  <a:gd name="T5" fmla="*/ 0 h 87"/>
                  <a:gd name="T6" fmla="*/ 0 w 607"/>
                  <a:gd name="T7" fmla="*/ 0 h 87"/>
                  <a:gd name="T8" fmla="*/ 0 w 607"/>
                  <a:gd name="T9" fmla="*/ 0 h 87"/>
                  <a:gd name="T10" fmla="*/ 0 w 607"/>
                  <a:gd name="T11" fmla="*/ 0 h 87"/>
                  <a:gd name="T12" fmla="*/ 0 w 607"/>
                  <a:gd name="T13" fmla="*/ 0 h 87"/>
                  <a:gd name="T14" fmla="*/ 0 w 607"/>
                  <a:gd name="T15" fmla="*/ 0 h 87"/>
                  <a:gd name="T16" fmla="*/ 0 w 607"/>
                  <a:gd name="T17" fmla="*/ 0 h 87"/>
                  <a:gd name="T18" fmla="*/ 0 w 607"/>
                  <a:gd name="T19" fmla="*/ 0 h 87"/>
                  <a:gd name="T20" fmla="*/ 0 w 607"/>
                  <a:gd name="T21" fmla="*/ 0 h 87"/>
                  <a:gd name="T22" fmla="*/ 0 w 607"/>
                  <a:gd name="T23" fmla="*/ 0 h 87"/>
                  <a:gd name="T24" fmla="*/ 0 w 607"/>
                  <a:gd name="T25" fmla="*/ 0 h 87"/>
                  <a:gd name="T26" fmla="*/ 0 w 607"/>
                  <a:gd name="T27" fmla="*/ 0 h 87"/>
                  <a:gd name="T28" fmla="*/ 0 w 607"/>
                  <a:gd name="T29" fmla="*/ 0 h 87"/>
                  <a:gd name="T30" fmla="*/ 0 w 607"/>
                  <a:gd name="T31" fmla="*/ 0 h 87"/>
                  <a:gd name="T32" fmla="*/ 0 w 607"/>
                  <a:gd name="T33" fmla="*/ 0 h 87"/>
                  <a:gd name="T34" fmla="*/ 0 w 607"/>
                  <a:gd name="T35" fmla="*/ 0 h 87"/>
                  <a:gd name="T36" fmla="*/ 0 w 607"/>
                  <a:gd name="T37" fmla="*/ 0 h 87"/>
                  <a:gd name="T38" fmla="*/ 0 w 607"/>
                  <a:gd name="T39" fmla="*/ 0 h 87"/>
                  <a:gd name="T40" fmla="*/ 0 w 607"/>
                  <a:gd name="T41" fmla="*/ 0 h 87"/>
                  <a:gd name="T42" fmla="*/ 0 w 607"/>
                  <a:gd name="T43" fmla="*/ 0 h 87"/>
                  <a:gd name="T44" fmla="*/ 0 w 607"/>
                  <a:gd name="T45" fmla="*/ 0 h 87"/>
                  <a:gd name="T46" fmla="*/ 0 w 607"/>
                  <a:gd name="T47" fmla="*/ 0 h 87"/>
                  <a:gd name="T48" fmla="*/ 0 w 607"/>
                  <a:gd name="T49" fmla="*/ 0 h 87"/>
                  <a:gd name="T50" fmla="*/ 0 w 607"/>
                  <a:gd name="T51" fmla="*/ 0 h 87"/>
                  <a:gd name="T52" fmla="*/ 0 w 607"/>
                  <a:gd name="T53" fmla="*/ 0 h 87"/>
                  <a:gd name="T54" fmla="*/ 0 w 607"/>
                  <a:gd name="T55" fmla="*/ 0 h 87"/>
                  <a:gd name="T56" fmla="*/ 0 w 607"/>
                  <a:gd name="T57" fmla="*/ 0 h 87"/>
                  <a:gd name="T58" fmla="*/ 0 w 607"/>
                  <a:gd name="T59" fmla="*/ 0 h 87"/>
                  <a:gd name="T60" fmla="*/ 0 w 607"/>
                  <a:gd name="T61" fmla="*/ 0 h 87"/>
                  <a:gd name="T62" fmla="*/ 0 w 607"/>
                  <a:gd name="T63" fmla="*/ 0 h 87"/>
                  <a:gd name="T64" fmla="*/ 0 w 607"/>
                  <a:gd name="T65" fmla="*/ 0 h 87"/>
                  <a:gd name="T66" fmla="*/ 0 w 607"/>
                  <a:gd name="T67" fmla="*/ 0 h 87"/>
                  <a:gd name="T68" fmla="*/ 0 w 607"/>
                  <a:gd name="T69" fmla="*/ 0 h 87"/>
                  <a:gd name="T70" fmla="*/ 0 w 607"/>
                  <a:gd name="T71" fmla="*/ 0 h 87"/>
                  <a:gd name="T72" fmla="*/ 0 w 607"/>
                  <a:gd name="T73" fmla="*/ 0 h 87"/>
                  <a:gd name="T74" fmla="*/ 0 w 607"/>
                  <a:gd name="T75" fmla="*/ 0 h 87"/>
                  <a:gd name="T76" fmla="*/ 0 w 607"/>
                  <a:gd name="T77" fmla="*/ 0 h 87"/>
                  <a:gd name="T78" fmla="*/ 0 w 607"/>
                  <a:gd name="T79" fmla="*/ 0 h 87"/>
                  <a:gd name="T80" fmla="*/ 0 w 607"/>
                  <a:gd name="T81" fmla="*/ 0 h 87"/>
                  <a:gd name="T82" fmla="*/ 0 w 607"/>
                  <a:gd name="T83" fmla="*/ 0 h 87"/>
                  <a:gd name="T84" fmla="*/ 0 w 607"/>
                  <a:gd name="T85" fmla="*/ 0 h 87"/>
                  <a:gd name="T86" fmla="*/ 0 w 607"/>
                  <a:gd name="T87" fmla="*/ 0 h 87"/>
                  <a:gd name="T88" fmla="*/ 0 w 607"/>
                  <a:gd name="T89" fmla="*/ 0 h 87"/>
                  <a:gd name="T90" fmla="*/ 0 w 607"/>
                  <a:gd name="T91" fmla="*/ 0 h 87"/>
                  <a:gd name="T92" fmla="*/ 0 w 607"/>
                  <a:gd name="T93" fmla="*/ 0 h 87"/>
                  <a:gd name="T94" fmla="*/ 0 w 607"/>
                  <a:gd name="T95" fmla="*/ 0 h 87"/>
                  <a:gd name="T96" fmla="*/ 0 w 607"/>
                  <a:gd name="T97" fmla="*/ 0 h 87"/>
                  <a:gd name="T98" fmla="*/ 0 w 607"/>
                  <a:gd name="T99" fmla="*/ 0 h 87"/>
                  <a:gd name="T100" fmla="*/ 0 w 607"/>
                  <a:gd name="T101" fmla="*/ 0 h 87"/>
                  <a:gd name="T102" fmla="*/ 0 w 607"/>
                  <a:gd name="T103" fmla="*/ 0 h 87"/>
                  <a:gd name="T104" fmla="*/ 0 w 607"/>
                  <a:gd name="T105" fmla="*/ 0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7"/>
                  <a:gd name="T160" fmla="*/ 0 h 87"/>
                  <a:gd name="T161" fmla="*/ 607 w 607"/>
                  <a:gd name="T162" fmla="*/ 87 h 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7" h="87">
                    <a:moveTo>
                      <a:pt x="121" y="80"/>
                    </a:moveTo>
                    <a:lnTo>
                      <a:pt x="176" y="76"/>
                    </a:lnTo>
                    <a:lnTo>
                      <a:pt x="241" y="73"/>
                    </a:lnTo>
                    <a:lnTo>
                      <a:pt x="310" y="71"/>
                    </a:lnTo>
                    <a:lnTo>
                      <a:pt x="379" y="68"/>
                    </a:lnTo>
                    <a:lnTo>
                      <a:pt x="445" y="68"/>
                    </a:lnTo>
                    <a:lnTo>
                      <a:pt x="502" y="70"/>
                    </a:lnTo>
                    <a:lnTo>
                      <a:pt x="527" y="72"/>
                    </a:lnTo>
                    <a:lnTo>
                      <a:pt x="549" y="73"/>
                    </a:lnTo>
                    <a:lnTo>
                      <a:pt x="567" y="77"/>
                    </a:lnTo>
                    <a:lnTo>
                      <a:pt x="581" y="80"/>
                    </a:lnTo>
                    <a:lnTo>
                      <a:pt x="591" y="82"/>
                    </a:lnTo>
                    <a:lnTo>
                      <a:pt x="598" y="83"/>
                    </a:lnTo>
                    <a:lnTo>
                      <a:pt x="603" y="82"/>
                    </a:lnTo>
                    <a:lnTo>
                      <a:pt x="606" y="81"/>
                    </a:lnTo>
                    <a:lnTo>
                      <a:pt x="607" y="77"/>
                    </a:lnTo>
                    <a:lnTo>
                      <a:pt x="607" y="72"/>
                    </a:lnTo>
                    <a:lnTo>
                      <a:pt x="606" y="66"/>
                    </a:lnTo>
                    <a:lnTo>
                      <a:pt x="603" y="60"/>
                    </a:lnTo>
                    <a:lnTo>
                      <a:pt x="596" y="47"/>
                    </a:lnTo>
                    <a:lnTo>
                      <a:pt x="587" y="32"/>
                    </a:lnTo>
                    <a:lnTo>
                      <a:pt x="578" y="20"/>
                    </a:lnTo>
                    <a:lnTo>
                      <a:pt x="571" y="11"/>
                    </a:lnTo>
                    <a:lnTo>
                      <a:pt x="566" y="5"/>
                    </a:lnTo>
                    <a:lnTo>
                      <a:pt x="561" y="1"/>
                    </a:lnTo>
                    <a:lnTo>
                      <a:pt x="556" y="0"/>
                    </a:lnTo>
                    <a:lnTo>
                      <a:pt x="551" y="1"/>
                    </a:lnTo>
                    <a:lnTo>
                      <a:pt x="531" y="8"/>
                    </a:lnTo>
                    <a:lnTo>
                      <a:pt x="497" y="21"/>
                    </a:lnTo>
                    <a:lnTo>
                      <a:pt x="475" y="27"/>
                    </a:lnTo>
                    <a:lnTo>
                      <a:pt x="453" y="33"/>
                    </a:lnTo>
                    <a:lnTo>
                      <a:pt x="432" y="37"/>
                    </a:lnTo>
                    <a:lnTo>
                      <a:pt x="412" y="41"/>
                    </a:lnTo>
                    <a:lnTo>
                      <a:pt x="370" y="46"/>
                    </a:lnTo>
                    <a:lnTo>
                      <a:pt x="324" y="51"/>
                    </a:lnTo>
                    <a:lnTo>
                      <a:pt x="300" y="52"/>
                    </a:lnTo>
                    <a:lnTo>
                      <a:pt x="274" y="55"/>
                    </a:lnTo>
                    <a:lnTo>
                      <a:pt x="245" y="56"/>
                    </a:lnTo>
                    <a:lnTo>
                      <a:pt x="218" y="57"/>
                    </a:lnTo>
                    <a:lnTo>
                      <a:pt x="191" y="60"/>
                    </a:lnTo>
                    <a:lnTo>
                      <a:pt x="168" y="61"/>
                    </a:lnTo>
                    <a:lnTo>
                      <a:pt x="146" y="63"/>
                    </a:lnTo>
                    <a:lnTo>
                      <a:pt x="131" y="65"/>
                    </a:lnTo>
                    <a:lnTo>
                      <a:pt x="109" y="70"/>
                    </a:lnTo>
                    <a:lnTo>
                      <a:pt x="77" y="75"/>
                    </a:lnTo>
                    <a:lnTo>
                      <a:pt x="43" y="80"/>
                    </a:lnTo>
                    <a:lnTo>
                      <a:pt x="14" y="83"/>
                    </a:lnTo>
                    <a:lnTo>
                      <a:pt x="5" y="86"/>
                    </a:lnTo>
                    <a:lnTo>
                      <a:pt x="0" y="87"/>
                    </a:lnTo>
                    <a:lnTo>
                      <a:pt x="2" y="87"/>
                    </a:lnTo>
                    <a:lnTo>
                      <a:pt x="8" y="87"/>
                    </a:lnTo>
                    <a:lnTo>
                      <a:pt x="45" y="86"/>
                    </a:lnTo>
                    <a:lnTo>
                      <a:pt x="121" y="8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33" name="Freeform 176">
                <a:extLst>
                  <a:ext uri="{FF2B5EF4-FFF2-40B4-BE49-F238E27FC236}">
                    <a16:creationId xmlns:a16="http://schemas.microsoft.com/office/drawing/2014/main" xmlns="" id="{E8AFF59D-9F17-7BFC-1D2D-DD58BD27D7BA}"/>
                  </a:ext>
                </a:extLst>
              </p:cNvPr>
              <p:cNvSpPr>
                <a:spLocks/>
              </p:cNvSpPr>
              <p:nvPr/>
            </p:nvSpPr>
            <p:spPr bwMode="auto">
              <a:xfrm>
                <a:off x="1299" y="2132"/>
                <a:ext cx="282" cy="235"/>
              </a:xfrm>
              <a:custGeom>
                <a:avLst/>
                <a:gdLst>
                  <a:gd name="T0" fmla="*/ 0 w 1406"/>
                  <a:gd name="T1" fmla="*/ 0 h 1178"/>
                  <a:gd name="T2" fmla="*/ 0 w 1406"/>
                  <a:gd name="T3" fmla="*/ 0 h 1178"/>
                  <a:gd name="T4" fmla="*/ 0 w 1406"/>
                  <a:gd name="T5" fmla="*/ 0 h 1178"/>
                  <a:gd name="T6" fmla="*/ 0 w 1406"/>
                  <a:gd name="T7" fmla="*/ 0 h 1178"/>
                  <a:gd name="T8" fmla="*/ 0 w 1406"/>
                  <a:gd name="T9" fmla="*/ 0 h 1178"/>
                  <a:gd name="T10" fmla="*/ 0 w 1406"/>
                  <a:gd name="T11" fmla="*/ 0 h 1178"/>
                  <a:gd name="T12" fmla="*/ 0 w 1406"/>
                  <a:gd name="T13" fmla="*/ 0 h 1178"/>
                  <a:gd name="T14" fmla="*/ 0 w 1406"/>
                  <a:gd name="T15" fmla="*/ 0 h 1178"/>
                  <a:gd name="T16" fmla="*/ 0 w 1406"/>
                  <a:gd name="T17" fmla="*/ 0 h 1178"/>
                  <a:gd name="T18" fmla="*/ 0 w 1406"/>
                  <a:gd name="T19" fmla="*/ 0 h 1178"/>
                  <a:gd name="T20" fmla="*/ 0 w 1406"/>
                  <a:gd name="T21" fmla="*/ 0 h 1178"/>
                  <a:gd name="T22" fmla="*/ 0 w 1406"/>
                  <a:gd name="T23" fmla="*/ 0 h 1178"/>
                  <a:gd name="T24" fmla="*/ 0 w 1406"/>
                  <a:gd name="T25" fmla="*/ 0 h 1178"/>
                  <a:gd name="T26" fmla="*/ 0 w 1406"/>
                  <a:gd name="T27" fmla="*/ 0 h 1178"/>
                  <a:gd name="T28" fmla="*/ 0 w 1406"/>
                  <a:gd name="T29" fmla="*/ 0 h 1178"/>
                  <a:gd name="T30" fmla="*/ 0 w 1406"/>
                  <a:gd name="T31" fmla="*/ 0 h 1178"/>
                  <a:gd name="T32" fmla="*/ 0 w 1406"/>
                  <a:gd name="T33" fmla="*/ 0 h 1178"/>
                  <a:gd name="T34" fmla="*/ 0 w 1406"/>
                  <a:gd name="T35" fmla="*/ 0 h 1178"/>
                  <a:gd name="T36" fmla="*/ 0 w 1406"/>
                  <a:gd name="T37" fmla="*/ 0 h 1178"/>
                  <a:gd name="T38" fmla="*/ 0 w 1406"/>
                  <a:gd name="T39" fmla="*/ 0 h 1178"/>
                  <a:gd name="T40" fmla="*/ 0 w 1406"/>
                  <a:gd name="T41" fmla="*/ 0 h 1178"/>
                  <a:gd name="T42" fmla="*/ 0 w 1406"/>
                  <a:gd name="T43" fmla="*/ 0 h 1178"/>
                  <a:gd name="T44" fmla="*/ 0 w 1406"/>
                  <a:gd name="T45" fmla="*/ 0 h 1178"/>
                  <a:gd name="T46" fmla="*/ 0 w 1406"/>
                  <a:gd name="T47" fmla="*/ 0 h 1178"/>
                  <a:gd name="T48" fmla="*/ 0 w 1406"/>
                  <a:gd name="T49" fmla="*/ 0 h 1178"/>
                  <a:gd name="T50" fmla="*/ 0 w 1406"/>
                  <a:gd name="T51" fmla="*/ 0 h 1178"/>
                  <a:gd name="T52" fmla="*/ 0 w 1406"/>
                  <a:gd name="T53" fmla="*/ 0 h 1178"/>
                  <a:gd name="T54" fmla="*/ 0 w 1406"/>
                  <a:gd name="T55" fmla="*/ 0 h 1178"/>
                  <a:gd name="T56" fmla="*/ 0 w 1406"/>
                  <a:gd name="T57" fmla="*/ 0 h 1178"/>
                  <a:gd name="T58" fmla="*/ 0 w 1406"/>
                  <a:gd name="T59" fmla="*/ 0 h 1178"/>
                  <a:gd name="T60" fmla="*/ 0 w 1406"/>
                  <a:gd name="T61" fmla="*/ 0 h 1178"/>
                  <a:gd name="T62" fmla="*/ 0 w 1406"/>
                  <a:gd name="T63" fmla="*/ 0 h 1178"/>
                  <a:gd name="T64" fmla="*/ 0 w 1406"/>
                  <a:gd name="T65" fmla="*/ 0 h 1178"/>
                  <a:gd name="T66" fmla="*/ 0 w 1406"/>
                  <a:gd name="T67" fmla="*/ 0 h 1178"/>
                  <a:gd name="T68" fmla="*/ 0 w 1406"/>
                  <a:gd name="T69" fmla="*/ 0 h 1178"/>
                  <a:gd name="T70" fmla="*/ 0 w 1406"/>
                  <a:gd name="T71" fmla="*/ 0 h 1178"/>
                  <a:gd name="T72" fmla="*/ 0 w 1406"/>
                  <a:gd name="T73" fmla="*/ 0 h 1178"/>
                  <a:gd name="T74" fmla="*/ 0 w 1406"/>
                  <a:gd name="T75" fmla="*/ 0 h 1178"/>
                  <a:gd name="T76" fmla="*/ 0 w 1406"/>
                  <a:gd name="T77" fmla="*/ 0 h 1178"/>
                  <a:gd name="T78" fmla="*/ 0 w 1406"/>
                  <a:gd name="T79" fmla="*/ 0 h 1178"/>
                  <a:gd name="T80" fmla="*/ 0 w 1406"/>
                  <a:gd name="T81" fmla="*/ 0 h 1178"/>
                  <a:gd name="T82" fmla="*/ 0 w 1406"/>
                  <a:gd name="T83" fmla="*/ 0 h 1178"/>
                  <a:gd name="T84" fmla="*/ 0 w 1406"/>
                  <a:gd name="T85" fmla="*/ 0 h 1178"/>
                  <a:gd name="T86" fmla="*/ 0 w 1406"/>
                  <a:gd name="T87" fmla="*/ 0 h 1178"/>
                  <a:gd name="T88" fmla="*/ 0 w 1406"/>
                  <a:gd name="T89" fmla="*/ 0 h 1178"/>
                  <a:gd name="T90" fmla="*/ 0 w 1406"/>
                  <a:gd name="T91" fmla="*/ 0 h 1178"/>
                  <a:gd name="T92" fmla="*/ 0 w 1406"/>
                  <a:gd name="T93" fmla="*/ 0 h 1178"/>
                  <a:gd name="T94" fmla="*/ 0 w 1406"/>
                  <a:gd name="T95" fmla="*/ 0 h 1178"/>
                  <a:gd name="T96" fmla="*/ 0 w 1406"/>
                  <a:gd name="T97" fmla="*/ 0 h 1178"/>
                  <a:gd name="T98" fmla="*/ 0 w 1406"/>
                  <a:gd name="T99" fmla="*/ 0 h 1178"/>
                  <a:gd name="T100" fmla="*/ 0 w 1406"/>
                  <a:gd name="T101" fmla="*/ 0 h 1178"/>
                  <a:gd name="T102" fmla="*/ 0 w 1406"/>
                  <a:gd name="T103" fmla="*/ 0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06"/>
                  <a:gd name="T157" fmla="*/ 0 h 1178"/>
                  <a:gd name="T158" fmla="*/ 1406 w 1406"/>
                  <a:gd name="T159" fmla="*/ 1178 h 11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06" h="1178">
                    <a:moveTo>
                      <a:pt x="1308" y="3"/>
                    </a:moveTo>
                    <a:lnTo>
                      <a:pt x="1273" y="20"/>
                    </a:lnTo>
                    <a:lnTo>
                      <a:pt x="1230" y="41"/>
                    </a:lnTo>
                    <a:lnTo>
                      <a:pt x="1183" y="65"/>
                    </a:lnTo>
                    <a:lnTo>
                      <a:pt x="1130" y="91"/>
                    </a:lnTo>
                    <a:lnTo>
                      <a:pt x="1074" y="121"/>
                    </a:lnTo>
                    <a:lnTo>
                      <a:pt x="1014" y="153"/>
                    </a:lnTo>
                    <a:lnTo>
                      <a:pt x="952" y="188"/>
                    </a:lnTo>
                    <a:lnTo>
                      <a:pt x="887" y="226"/>
                    </a:lnTo>
                    <a:lnTo>
                      <a:pt x="822" y="264"/>
                    </a:lnTo>
                    <a:lnTo>
                      <a:pt x="757" y="306"/>
                    </a:lnTo>
                    <a:lnTo>
                      <a:pt x="692" y="347"/>
                    </a:lnTo>
                    <a:lnTo>
                      <a:pt x="629" y="389"/>
                    </a:lnTo>
                    <a:lnTo>
                      <a:pt x="569" y="433"/>
                    </a:lnTo>
                    <a:lnTo>
                      <a:pt x="510" y="478"/>
                    </a:lnTo>
                    <a:lnTo>
                      <a:pt x="483" y="500"/>
                    </a:lnTo>
                    <a:lnTo>
                      <a:pt x="457" y="523"/>
                    </a:lnTo>
                    <a:lnTo>
                      <a:pt x="432" y="544"/>
                    </a:lnTo>
                    <a:lnTo>
                      <a:pt x="408" y="566"/>
                    </a:lnTo>
                    <a:lnTo>
                      <a:pt x="323" y="650"/>
                    </a:lnTo>
                    <a:lnTo>
                      <a:pt x="253" y="722"/>
                    </a:lnTo>
                    <a:lnTo>
                      <a:pt x="223" y="755"/>
                    </a:lnTo>
                    <a:lnTo>
                      <a:pt x="196" y="785"/>
                    </a:lnTo>
                    <a:lnTo>
                      <a:pt x="171" y="812"/>
                    </a:lnTo>
                    <a:lnTo>
                      <a:pt x="148" y="840"/>
                    </a:lnTo>
                    <a:lnTo>
                      <a:pt x="127" y="866"/>
                    </a:lnTo>
                    <a:lnTo>
                      <a:pt x="108" y="891"/>
                    </a:lnTo>
                    <a:lnTo>
                      <a:pt x="91" y="916"/>
                    </a:lnTo>
                    <a:lnTo>
                      <a:pt x="75" y="941"/>
                    </a:lnTo>
                    <a:lnTo>
                      <a:pt x="60" y="966"/>
                    </a:lnTo>
                    <a:lnTo>
                      <a:pt x="46" y="991"/>
                    </a:lnTo>
                    <a:lnTo>
                      <a:pt x="31" y="1018"/>
                    </a:lnTo>
                    <a:lnTo>
                      <a:pt x="17" y="1046"/>
                    </a:lnTo>
                    <a:lnTo>
                      <a:pt x="12" y="1059"/>
                    </a:lnTo>
                    <a:lnTo>
                      <a:pt x="7" y="1072"/>
                    </a:lnTo>
                    <a:lnTo>
                      <a:pt x="4" y="1084"/>
                    </a:lnTo>
                    <a:lnTo>
                      <a:pt x="1" y="1096"/>
                    </a:lnTo>
                    <a:lnTo>
                      <a:pt x="0" y="1107"/>
                    </a:lnTo>
                    <a:lnTo>
                      <a:pt x="0" y="1117"/>
                    </a:lnTo>
                    <a:lnTo>
                      <a:pt x="1" y="1126"/>
                    </a:lnTo>
                    <a:lnTo>
                      <a:pt x="2" y="1134"/>
                    </a:lnTo>
                    <a:lnTo>
                      <a:pt x="5" y="1142"/>
                    </a:lnTo>
                    <a:lnTo>
                      <a:pt x="9" y="1149"/>
                    </a:lnTo>
                    <a:lnTo>
                      <a:pt x="12" y="1155"/>
                    </a:lnTo>
                    <a:lnTo>
                      <a:pt x="17" y="1160"/>
                    </a:lnTo>
                    <a:lnTo>
                      <a:pt x="22" y="1165"/>
                    </a:lnTo>
                    <a:lnTo>
                      <a:pt x="29" y="1169"/>
                    </a:lnTo>
                    <a:lnTo>
                      <a:pt x="36" y="1173"/>
                    </a:lnTo>
                    <a:lnTo>
                      <a:pt x="44" y="1175"/>
                    </a:lnTo>
                    <a:lnTo>
                      <a:pt x="51" y="1177"/>
                    </a:lnTo>
                    <a:lnTo>
                      <a:pt x="59" y="1178"/>
                    </a:lnTo>
                    <a:lnTo>
                      <a:pt x="67" y="1178"/>
                    </a:lnTo>
                    <a:lnTo>
                      <a:pt x="76" y="1177"/>
                    </a:lnTo>
                    <a:lnTo>
                      <a:pt x="86" y="1175"/>
                    </a:lnTo>
                    <a:lnTo>
                      <a:pt x="95" y="1173"/>
                    </a:lnTo>
                    <a:lnTo>
                      <a:pt x="105" y="1169"/>
                    </a:lnTo>
                    <a:lnTo>
                      <a:pt x="115" y="1164"/>
                    </a:lnTo>
                    <a:lnTo>
                      <a:pt x="123" y="1159"/>
                    </a:lnTo>
                    <a:lnTo>
                      <a:pt x="133" y="1154"/>
                    </a:lnTo>
                    <a:lnTo>
                      <a:pt x="143" y="1147"/>
                    </a:lnTo>
                    <a:lnTo>
                      <a:pt x="153" y="1139"/>
                    </a:lnTo>
                    <a:lnTo>
                      <a:pt x="163" y="1131"/>
                    </a:lnTo>
                    <a:lnTo>
                      <a:pt x="172" y="1122"/>
                    </a:lnTo>
                    <a:lnTo>
                      <a:pt x="182" y="1112"/>
                    </a:lnTo>
                    <a:lnTo>
                      <a:pt x="191" y="1101"/>
                    </a:lnTo>
                    <a:lnTo>
                      <a:pt x="211" y="1076"/>
                    </a:lnTo>
                    <a:lnTo>
                      <a:pt x="235" y="1049"/>
                    </a:lnTo>
                    <a:lnTo>
                      <a:pt x="262" y="1021"/>
                    </a:lnTo>
                    <a:lnTo>
                      <a:pt x="293" y="992"/>
                    </a:lnTo>
                    <a:lnTo>
                      <a:pt x="327" y="963"/>
                    </a:lnTo>
                    <a:lnTo>
                      <a:pt x="363" y="932"/>
                    </a:lnTo>
                    <a:lnTo>
                      <a:pt x="400" y="902"/>
                    </a:lnTo>
                    <a:lnTo>
                      <a:pt x="439" y="871"/>
                    </a:lnTo>
                    <a:lnTo>
                      <a:pt x="520" y="810"/>
                    </a:lnTo>
                    <a:lnTo>
                      <a:pt x="600" y="751"/>
                    </a:lnTo>
                    <a:lnTo>
                      <a:pt x="676" y="695"/>
                    </a:lnTo>
                    <a:lnTo>
                      <a:pt x="744" y="646"/>
                    </a:lnTo>
                    <a:lnTo>
                      <a:pt x="782" y="616"/>
                    </a:lnTo>
                    <a:lnTo>
                      <a:pt x="823" y="585"/>
                    </a:lnTo>
                    <a:lnTo>
                      <a:pt x="867" y="550"/>
                    </a:lnTo>
                    <a:lnTo>
                      <a:pt x="911" y="513"/>
                    </a:lnTo>
                    <a:lnTo>
                      <a:pt x="1004" y="434"/>
                    </a:lnTo>
                    <a:lnTo>
                      <a:pt x="1097" y="353"/>
                    </a:lnTo>
                    <a:lnTo>
                      <a:pt x="1188" y="277"/>
                    </a:lnTo>
                    <a:lnTo>
                      <a:pt x="1271" y="208"/>
                    </a:lnTo>
                    <a:lnTo>
                      <a:pt x="1310" y="179"/>
                    </a:lnTo>
                    <a:lnTo>
                      <a:pt x="1346" y="153"/>
                    </a:lnTo>
                    <a:lnTo>
                      <a:pt x="1378" y="133"/>
                    </a:lnTo>
                    <a:lnTo>
                      <a:pt x="1406" y="117"/>
                    </a:lnTo>
                    <a:lnTo>
                      <a:pt x="1405" y="111"/>
                    </a:lnTo>
                    <a:lnTo>
                      <a:pt x="1401" y="95"/>
                    </a:lnTo>
                    <a:lnTo>
                      <a:pt x="1394" y="73"/>
                    </a:lnTo>
                    <a:lnTo>
                      <a:pt x="1385" y="48"/>
                    </a:lnTo>
                    <a:lnTo>
                      <a:pt x="1379" y="37"/>
                    </a:lnTo>
                    <a:lnTo>
                      <a:pt x="1371" y="26"/>
                    </a:lnTo>
                    <a:lnTo>
                      <a:pt x="1363" y="16"/>
                    </a:lnTo>
                    <a:lnTo>
                      <a:pt x="1354" y="8"/>
                    </a:lnTo>
                    <a:lnTo>
                      <a:pt x="1349" y="5"/>
                    </a:lnTo>
                    <a:lnTo>
                      <a:pt x="1344" y="2"/>
                    </a:lnTo>
                    <a:lnTo>
                      <a:pt x="1339" y="1"/>
                    </a:lnTo>
                    <a:lnTo>
                      <a:pt x="1333" y="0"/>
                    </a:lnTo>
                    <a:lnTo>
                      <a:pt x="1326" y="0"/>
                    </a:lnTo>
                    <a:lnTo>
                      <a:pt x="1320" y="0"/>
                    </a:lnTo>
                    <a:lnTo>
                      <a:pt x="1314" y="1"/>
                    </a:lnTo>
                    <a:lnTo>
                      <a:pt x="1308" y="3"/>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34" name="Freeform 177">
                <a:extLst>
                  <a:ext uri="{FF2B5EF4-FFF2-40B4-BE49-F238E27FC236}">
                    <a16:creationId xmlns:a16="http://schemas.microsoft.com/office/drawing/2014/main" xmlns="" id="{EBB1EE3F-69CF-45EC-8494-B8B0AA895569}"/>
                  </a:ext>
                </a:extLst>
              </p:cNvPr>
              <p:cNvSpPr>
                <a:spLocks/>
              </p:cNvSpPr>
              <p:nvPr/>
            </p:nvSpPr>
            <p:spPr bwMode="auto">
              <a:xfrm>
                <a:off x="1299" y="2132"/>
                <a:ext cx="282" cy="235"/>
              </a:xfrm>
              <a:custGeom>
                <a:avLst/>
                <a:gdLst>
                  <a:gd name="T0" fmla="*/ 0 w 1406"/>
                  <a:gd name="T1" fmla="*/ 0 h 1178"/>
                  <a:gd name="T2" fmla="*/ 0 w 1406"/>
                  <a:gd name="T3" fmla="*/ 0 h 1178"/>
                  <a:gd name="T4" fmla="*/ 0 w 1406"/>
                  <a:gd name="T5" fmla="*/ 0 h 1178"/>
                  <a:gd name="T6" fmla="*/ 0 w 1406"/>
                  <a:gd name="T7" fmla="*/ 0 h 1178"/>
                  <a:gd name="T8" fmla="*/ 0 w 1406"/>
                  <a:gd name="T9" fmla="*/ 0 h 1178"/>
                  <a:gd name="T10" fmla="*/ 0 w 1406"/>
                  <a:gd name="T11" fmla="*/ 0 h 1178"/>
                  <a:gd name="T12" fmla="*/ 0 w 1406"/>
                  <a:gd name="T13" fmla="*/ 0 h 1178"/>
                  <a:gd name="T14" fmla="*/ 0 w 1406"/>
                  <a:gd name="T15" fmla="*/ 0 h 1178"/>
                  <a:gd name="T16" fmla="*/ 0 w 1406"/>
                  <a:gd name="T17" fmla="*/ 0 h 1178"/>
                  <a:gd name="T18" fmla="*/ 0 w 1406"/>
                  <a:gd name="T19" fmla="*/ 0 h 1178"/>
                  <a:gd name="T20" fmla="*/ 0 w 1406"/>
                  <a:gd name="T21" fmla="*/ 0 h 1178"/>
                  <a:gd name="T22" fmla="*/ 0 w 1406"/>
                  <a:gd name="T23" fmla="*/ 0 h 1178"/>
                  <a:gd name="T24" fmla="*/ 0 w 1406"/>
                  <a:gd name="T25" fmla="*/ 0 h 1178"/>
                  <a:gd name="T26" fmla="*/ 0 w 1406"/>
                  <a:gd name="T27" fmla="*/ 0 h 1178"/>
                  <a:gd name="T28" fmla="*/ 0 w 1406"/>
                  <a:gd name="T29" fmla="*/ 0 h 1178"/>
                  <a:gd name="T30" fmla="*/ 0 w 1406"/>
                  <a:gd name="T31" fmla="*/ 0 h 1178"/>
                  <a:gd name="T32" fmla="*/ 0 w 1406"/>
                  <a:gd name="T33" fmla="*/ 0 h 1178"/>
                  <a:gd name="T34" fmla="*/ 0 w 1406"/>
                  <a:gd name="T35" fmla="*/ 0 h 1178"/>
                  <a:gd name="T36" fmla="*/ 0 w 1406"/>
                  <a:gd name="T37" fmla="*/ 0 h 1178"/>
                  <a:gd name="T38" fmla="*/ 0 w 1406"/>
                  <a:gd name="T39" fmla="*/ 0 h 1178"/>
                  <a:gd name="T40" fmla="*/ 0 w 1406"/>
                  <a:gd name="T41" fmla="*/ 0 h 1178"/>
                  <a:gd name="T42" fmla="*/ 0 w 1406"/>
                  <a:gd name="T43" fmla="*/ 0 h 1178"/>
                  <a:gd name="T44" fmla="*/ 0 w 1406"/>
                  <a:gd name="T45" fmla="*/ 0 h 1178"/>
                  <a:gd name="T46" fmla="*/ 0 w 1406"/>
                  <a:gd name="T47" fmla="*/ 0 h 1178"/>
                  <a:gd name="T48" fmla="*/ 0 w 1406"/>
                  <a:gd name="T49" fmla="*/ 0 h 1178"/>
                  <a:gd name="T50" fmla="*/ 0 w 1406"/>
                  <a:gd name="T51" fmla="*/ 0 h 1178"/>
                  <a:gd name="T52" fmla="*/ 0 w 1406"/>
                  <a:gd name="T53" fmla="*/ 0 h 1178"/>
                  <a:gd name="T54" fmla="*/ 0 w 1406"/>
                  <a:gd name="T55" fmla="*/ 0 h 1178"/>
                  <a:gd name="T56" fmla="*/ 0 w 1406"/>
                  <a:gd name="T57" fmla="*/ 0 h 1178"/>
                  <a:gd name="T58" fmla="*/ 0 w 1406"/>
                  <a:gd name="T59" fmla="*/ 0 h 1178"/>
                  <a:gd name="T60" fmla="*/ 0 w 1406"/>
                  <a:gd name="T61" fmla="*/ 0 h 1178"/>
                  <a:gd name="T62" fmla="*/ 0 w 1406"/>
                  <a:gd name="T63" fmla="*/ 0 h 1178"/>
                  <a:gd name="T64" fmla="*/ 0 w 1406"/>
                  <a:gd name="T65" fmla="*/ 0 h 1178"/>
                  <a:gd name="T66" fmla="*/ 0 w 1406"/>
                  <a:gd name="T67" fmla="*/ 0 h 1178"/>
                  <a:gd name="T68" fmla="*/ 0 w 1406"/>
                  <a:gd name="T69" fmla="*/ 0 h 1178"/>
                  <a:gd name="T70" fmla="*/ 0 w 1406"/>
                  <a:gd name="T71" fmla="*/ 0 h 1178"/>
                  <a:gd name="T72" fmla="*/ 0 w 1406"/>
                  <a:gd name="T73" fmla="*/ 0 h 1178"/>
                  <a:gd name="T74" fmla="*/ 0 w 1406"/>
                  <a:gd name="T75" fmla="*/ 0 h 1178"/>
                  <a:gd name="T76" fmla="*/ 0 w 1406"/>
                  <a:gd name="T77" fmla="*/ 0 h 1178"/>
                  <a:gd name="T78" fmla="*/ 0 w 1406"/>
                  <a:gd name="T79" fmla="*/ 0 h 1178"/>
                  <a:gd name="T80" fmla="*/ 0 w 1406"/>
                  <a:gd name="T81" fmla="*/ 0 h 1178"/>
                  <a:gd name="T82" fmla="*/ 0 w 1406"/>
                  <a:gd name="T83" fmla="*/ 0 h 1178"/>
                  <a:gd name="T84" fmla="*/ 0 w 1406"/>
                  <a:gd name="T85" fmla="*/ 0 h 1178"/>
                  <a:gd name="T86" fmla="*/ 0 w 1406"/>
                  <a:gd name="T87" fmla="*/ 0 h 1178"/>
                  <a:gd name="T88" fmla="*/ 0 w 1406"/>
                  <a:gd name="T89" fmla="*/ 0 h 1178"/>
                  <a:gd name="T90" fmla="*/ 0 w 1406"/>
                  <a:gd name="T91" fmla="*/ 0 h 1178"/>
                  <a:gd name="T92" fmla="*/ 0 w 1406"/>
                  <a:gd name="T93" fmla="*/ 0 h 1178"/>
                  <a:gd name="T94" fmla="*/ 0 w 1406"/>
                  <a:gd name="T95" fmla="*/ 0 h 1178"/>
                  <a:gd name="T96" fmla="*/ 0 w 1406"/>
                  <a:gd name="T97" fmla="*/ 0 h 1178"/>
                  <a:gd name="T98" fmla="*/ 0 w 1406"/>
                  <a:gd name="T99" fmla="*/ 0 h 1178"/>
                  <a:gd name="T100" fmla="*/ 0 w 1406"/>
                  <a:gd name="T101" fmla="*/ 0 h 1178"/>
                  <a:gd name="T102" fmla="*/ 0 w 1406"/>
                  <a:gd name="T103" fmla="*/ 0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06"/>
                  <a:gd name="T157" fmla="*/ 0 h 1178"/>
                  <a:gd name="T158" fmla="*/ 1406 w 1406"/>
                  <a:gd name="T159" fmla="*/ 1178 h 11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06" h="1178">
                    <a:moveTo>
                      <a:pt x="1308" y="3"/>
                    </a:moveTo>
                    <a:lnTo>
                      <a:pt x="1273" y="20"/>
                    </a:lnTo>
                    <a:lnTo>
                      <a:pt x="1230" y="41"/>
                    </a:lnTo>
                    <a:lnTo>
                      <a:pt x="1183" y="65"/>
                    </a:lnTo>
                    <a:lnTo>
                      <a:pt x="1130" y="91"/>
                    </a:lnTo>
                    <a:lnTo>
                      <a:pt x="1074" y="121"/>
                    </a:lnTo>
                    <a:lnTo>
                      <a:pt x="1014" y="153"/>
                    </a:lnTo>
                    <a:lnTo>
                      <a:pt x="952" y="188"/>
                    </a:lnTo>
                    <a:lnTo>
                      <a:pt x="887" y="226"/>
                    </a:lnTo>
                    <a:lnTo>
                      <a:pt x="822" y="264"/>
                    </a:lnTo>
                    <a:lnTo>
                      <a:pt x="757" y="306"/>
                    </a:lnTo>
                    <a:lnTo>
                      <a:pt x="692" y="347"/>
                    </a:lnTo>
                    <a:lnTo>
                      <a:pt x="629" y="389"/>
                    </a:lnTo>
                    <a:lnTo>
                      <a:pt x="569" y="433"/>
                    </a:lnTo>
                    <a:lnTo>
                      <a:pt x="510" y="478"/>
                    </a:lnTo>
                    <a:lnTo>
                      <a:pt x="483" y="500"/>
                    </a:lnTo>
                    <a:lnTo>
                      <a:pt x="457" y="523"/>
                    </a:lnTo>
                    <a:lnTo>
                      <a:pt x="432" y="544"/>
                    </a:lnTo>
                    <a:lnTo>
                      <a:pt x="408" y="566"/>
                    </a:lnTo>
                    <a:lnTo>
                      <a:pt x="323" y="650"/>
                    </a:lnTo>
                    <a:lnTo>
                      <a:pt x="253" y="722"/>
                    </a:lnTo>
                    <a:lnTo>
                      <a:pt x="223" y="755"/>
                    </a:lnTo>
                    <a:lnTo>
                      <a:pt x="196" y="785"/>
                    </a:lnTo>
                    <a:lnTo>
                      <a:pt x="171" y="812"/>
                    </a:lnTo>
                    <a:lnTo>
                      <a:pt x="148" y="840"/>
                    </a:lnTo>
                    <a:lnTo>
                      <a:pt x="127" y="866"/>
                    </a:lnTo>
                    <a:lnTo>
                      <a:pt x="108" y="891"/>
                    </a:lnTo>
                    <a:lnTo>
                      <a:pt x="91" y="916"/>
                    </a:lnTo>
                    <a:lnTo>
                      <a:pt x="75" y="941"/>
                    </a:lnTo>
                    <a:lnTo>
                      <a:pt x="60" y="966"/>
                    </a:lnTo>
                    <a:lnTo>
                      <a:pt x="46" y="991"/>
                    </a:lnTo>
                    <a:lnTo>
                      <a:pt x="31" y="1018"/>
                    </a:lnTo>
                    <a:lnTo>
                      <a:pt x="17" y="1046"/>
                    </a:lnTo>
                    <a:lnTo>
                      <a:pt x="12" y="1059"/>
                    </a:lnTo>
                    <a:lnTo>
                      <a:pt x="7" y="1072"/>
                    </a:lnTo>
                    <a:lnTo>
                      <a:pt x="4" y="1084"/>
                    </a:lnTo>
                    <a:lnTo>
                      <a:pt x="1" y="1096"/>
                    </a:lnTo>
                    <a:lnTo>
                      <a:pt x="0" y="1107"/>
                    </a:lnTo>
                    <a:lnTo>
                      <a:pt x="0" y="1117"/>
                    </a:lnTo>
                    <a:lnTo>
                      <a:pt x="1" y="1126"/>
                    </a:lnTo>
                    <a:lnTo>
                      <a:pt x="2" y="1134"/>
                    </a:lnTo>
                    <a:lnTo>
                      <a:pt x="5" y="1142"/>
                    </a:lnTo>
                    <a:lnTo>
                      <a:pt x="9" y="1149"/>
                    </a:lnTo>
                    <a:lnTo>
                      <a:pt x="12" y="1155"/>
                    </a:lnTo>
                    <a:lnTo>
                      <a:pt x="17" y="1160"/>
                    </a:lnTo>
                    <a:lnTo>
                      <a:pt x="22" y="1165"/>
                    </a:lnTo>
                    <a:lnTo>
                      <a:pt x="29" y="1169"/>
                    </a:lnTo>
                    <a:lnTo>
                      <a:pt x="36" y="1173"/>
                    </a:lnTo>
                    <a:lnTo>
                      <a:pt x="44" y="1175"/>
                    </a:lnTo>
                    <a:lnTo>
                      <a:pt x="51" y="1177"/>
                    </a:lnTo>
                    <a:lnTo>
                      <a:pt x="59" y="1178"/>
                    </a:lnTo>
                    <a:lnTo>
                      <a:pt x="67" y="1178"/>
                    </a:lnTo>
                    <a:lnTo>
                      <a:pt x="76" y="1177"/>
                    </a:lnTo>
                    <a:lnTo>
                      <a:pt x="86" y="1175"/>
                    </a:lnTo>
                    <a:lnTo>
                      <a:pt x="95" y="1173"/>
                    </a:lnTo>
                    <a:lnTo>
                      <a:pt x="105" y="1169"/>
                    </a:lnTo>
                    <a:lnTo>
                      <a:pt x="115" y="1164"/>
                    </a:lnTo>
                    <a:lnTo>
                      <a:pt x="123" y="1159"/>
                    </a:lnTo>
                    <a:lnTo>
                      <a:pt x="133" y="1154"/>
                    </a:lnTo>
                    <a:lnTo>
                      <a:pt x="143" y="1147"/>
                    </a:lnTo>
                    <a:lnTo>
                      <a:pt x="153" y="1139"/>
                    </a:lnTo>
                    <a:lnTo>
                      <a:pt x="163" y="1131"/>
                    </a:lnTo>
                    <a:lnTo>
                      <a:pt x="172" y="1122"/>
                    </a:lnTo>
                    <a:lnTo>
                      <a:pt x="182" y="1112"/>
                    </a:lnTo>
                    <a:lnTo>
                      <a:pt x="191" y="1101"/>
                    </a:lnTo>
                    <a:lnTo>
                      <a:pt x="211" y="1076"/>
                    </a:lnTo>
                    <a:lnTo>
                      <a:pt x="235" y="1049"/>
                    </a:lnTo>
                    <a:lnTo>
                      <a:pt x="262" y="1021"/>
                    </a:lnTo>
                    <a:lnTo>
                      <a:pt x="293" y="992"/>
                    </a:lnTo>
                    <a:lnTo>
                      <a:pt x="327" y="963"/>
                    </a:lnTo>
                    <a:lnTo>
                      <a:pt x="363" y="932"/>
                    </a:lnTo>
                    <a:lnTo>
                      <a:pt x="400" y="902"/>
                    </a:lnTo>
                    <a:lnTo>
                      <a:pt x="439" y="871"/>
                    </a:lnTo>
                    <a:lnTo>
                      <a:pt x="520" y="810"/>
                    </a:lnTo>
                    <a:lnTo>
                      <a:pt x="600" y="751"/>
                    </a:lnTo>
                    <a:lnTo>
                      <a:pt x="676" y="695"/>
                    </a:lnTo>
                    <a:lnTo>
                      <a:pt x="744" y="646"/>
                    </a:lnTo>
                    <a:lnTo>
                      <a:pt x="782" y="616"/>
                    </a:lnTo>
                    <a:lnTo>
                      <a:pt x="823" y="585"/>
                    </a:lnTo>
                    <a:lnTo>
                      <a:pt x="867" y="550"/>
                    </a:lnTo>
                    <a:lnTo>
                      <a:pt x="911" y="513"/>
                    </a:lnTo>
                    <a:lnTo>
                      <a:pt x="1004" y="434"/>
                    </a:lnTo>
                    <a:lnTo>
                      <a:pt x="1097" y="353"/>
                    </a:lnTo>
                    <a:lnTo>
                      <a:pt x="1188" y="277"/>
                    </a:lnTo>
                    <a:lnTo>
                      <a:pt x="1271" y="208"/>
                    </a:lnTo>
                    <a:lnTo>
                      <a:pt x="1310" y="179"/>
                    </a:lnTo>
                    <a:lnTo>
                      <a:pt x="1346" y="153"/>
                    </a:lnTo>
                    <a:lnTo>
                      <a:pt x="1378" y="133"/>
                    </a:lnTo>
                    <a:lnTo>
                      <a:pt x="1406" y="117"/>
                    </a:lnTo>
                    <a:lnTo>
                      <a:pt x="1405" y="111"/>
                    </a:lnTo>
                    <a:lnTo>
                      <a:pt x="1401" y="95"/>
                    </a:lnTo>
                    <a:lnTo>
                      <a:pt x="1394" y="73"/>
                    </a:lnTo>
                    <a:lnTo>
                      <a:pt x="1385" y="48"/>
                    </a:lnTo>
                    <a:lnTo>
                      <a:pt x="1379" y="37"/>
                    </a:lnTo>
                    <a:lnTo>
                      <a:pt x="1371" y="26"/>
                    </a:lnTo>
                    <a:lnTo>
                      <a:pt x="1363" y="16"/>
                    </a:lnTo>
                    <a:lnTo>
                      <a:pt x="1354" y="8"/>
                    </a:lnTo>
                    <a:lnTo>
                      <a:pt x="1349" y="5"/>
                    </a:lnTo>
                    <a:lnTo>
                      <a:pt x="1344" y="2"/>
                    </a:lnTo>
                    <a:lnTo>
                      <a:pt x="1339" y="1"/>
                    </a:lnTo>
                    <a:lnTo>
                      <a:pt x="1333" y="0"/>
                    </a:lnTo>
                    <a:lnTo>
                      <a:pt x="1326" y="0"/>
                    </a:lnTo>
                    <a:lnTo>
                      <a:pt x="1320" y="0"/>
                    </a:lnTo>
                    <a:lnTo>
                      <a:pt x="1314" y="1"/>
                    </a:lnTo>
                    <a:lnTo>
                      <a:pt x="1308" y="3"/>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35" name="Freeform 178">
                <a:extLst>
                  <a:ext uri="{FF2B5EF4-FFF2-40B4-BE49-F238E27FC236}">
                    <a16:creationId xmlns:a16="http://schemas.microsoft.com/office/drawing/2014/main" xmlns="" id="{8CDD5E28-69E2-B1FC-4183-BF03691ACD67}"/>
                  </a:ext>
                </a:extLst>
              </p:cNvPr>
              <p:cNvSpPr>
                <a:spLocks/>
              </p:cNvSpPr>
              <p:nvPr/>
            </p:nvSpPr>
            <p:spPr bwMode="auto">
              <a:xfrm>
                <a:off x="1450" y="2140"/>
                <a:ext cx="136" cy="83"/>
              </a:xfrm>
              <a:custGeom>
                <a:avLst/>
                <a:gdLst>
                  <a:gd name="T0" fmla="*/ 0 w 680"/>
                  <a:gd name="T1" fmla="*/ 0 h 415"/>
                  <a:gd name="T2" fmla="*/ 0 w 680"/>
                  <a:gd name="T3" fmla="*/ 0 h 415"/>
                  <a:gd name="T4" fmla="*/ 0 w 680"/>
                  <a:gd name="T5" fmla="*/ 0 h 415"/>
                  <a:gd name="T6" fmla="*/ 0 w 680"/>
                  <a:gd name="T7" fmla="*/ 0 h 415"/>
                  <a:gd name="T8" fmla="*/ 0 w 680"/>
                  <a:gd name="T9" fmla="*/ 0 h 415"/>
                  <a:gd name="T10" fmla="*/ 0 w 680"/>
                  <a:gd name="T11" fmla="*/ 0 h 415"/>
                  <a:gd name="T12" fmla="*/ 0 w 680"/>
                  <a:gd name="T13" fmla="*/ 0 h 415"/>
                  <a:gd name="T14" fmla="*/ 0 w 680"/>
                  <a:gd name="T15" fmla="*/ 0 h 415"/>
                  <a:gd name="T16" fmla="*/ 0 w 680"/>
                  <a:gd name="T17" fmla="*/ 0 h 415"/>
                  <a:gd name="T18" fmla="*/ 0 w 680"/>
                  <a:gd name="T19" fmla="*/ 0 h 415"/>
                  <a:gd name="T20" fmla="*/ 0 w 680"/>
                  <a:gd name="T21" fmla="*/ 0 h 415"/>
                  <a:gd name="T22" fmla="*/ 0 w 680"/>
                  <a:gd name="T23" fmla="*/ 0 h 415"/>
                  <a:gd name="T24" fmla="*/ 0 w 680"/>
                  <a:gd name="T25" fmla="*/ 0 h 415"/>
                  <a:gd name="T26" fmla="*/ 0 w 680"/>
                  <a:gd name="T27" fmla="*/ 0 h 415"/>
                  <a:gd name="T28" fmla="*/ 0 w 680"/>
                  <a:gd name="T29" fmla="*/ 0 h 415"/>
                  <a:gd name="T30" fmla="*/ 0 w 680"/>
                  <a:gd name="T31" fmla="*/ 0 h 415"/>
                  <a:gd name="T32" fmla="*/ 0 w 680"/>
                  <a:gd name="T33" fmla="*/ 0 h 415"/>
                  <a:gd name="T34" fmla="*/ 0 w 680"/>
                  <a:gd name="T35" fmla="*/ 0 h 415"/>
                  <a:gd name="T36" fmla="*/ 0 w 680"/>
                  <a:gd name="T37" fmla="*/ 0 h 415"/>
                  <a:gd name="T38" fmla="*/ 0 w 680"/>
                  <a:gd name="T39" fmla="*/ 0 h 415"/>
                  <a:gd name="T40" fmla="*/ 0 w 680"/>
                  <a:gd name="T41" fmla="*/ 0 h 415"/>
                  <a:gd name="T42" fmla="*/ 0 w 680"/>
                  <a:gd name="T43" fmla="*/ 0 h 415"/>
                  <a:gd name="T44" fmla="*/ 0 w 680"/>
                  <a:gd name="T45" fmla="*/ 0 h 415"/>
                  <a:gd name="T46" fmla="*/ 0 w 680"/>
                  <a:gd name="T47" fmla="*/ 0 h 415"/>
                  <a:gd name="T48" fmla="*/ 0 w 680"/>
                  <a:gd name="T49" fmla="*/ 0 h 415"/>
                  <a:gd name="T50" fmla="*/ 0 w 680"/>
                  <a:gd name="T51" fmla="*/ 0 h 415"/>
                  <a:gd name="T52" fmla="*/ 0 w 680"/>
                  <a:gd name="T53" fmla="*/ 0 h 415"/>
                  <a:gd name="T54" fmla="*/ 0 w 680"/>
                  <a:gd name="T55" fmla="*/ 0 h 415"/>
                  <a:gd name="T56" fmla="*/ 0 w 680"/>
                  <a:gd name="T57" fmla="*/ 0 h 415"/>
                  <a:gd name="T58" fmla="*/ 0 w 680"/>
                  <a:gd name="T59" fmla="*/ 0 h 415"/>
                  <a:gd name="T60" fmla="*/ 0 w 680"/>
                  <a:gd name="T61" fmla="*/ 0 h 415"/>
                  <a:gd name="T62" fmla="*/ 0 w 680"/>
                  <a:gd name="T63" fmla="*/ 0 h 415"/>
                  <a:gd name="T64" fmla="*/ 0 w 680"/>
                  <a:gd name="T65" fmla="*/ 0 h 415"/>
                  <a:gd name="T66" fmla="*/ 0 w 680"/>
                  <a:gd name="T67" fmla="*/ 0 h 415"/>
                  <a:gd name="T68" fmla="*/ 0 w 680"/>
                  <a:gd name="T69" fmla="*/ 0 h 415"/>
                  <a:gd name="T70" fmla="*/ 0 w 680"/>
                  <a:gd name="T71" fmla="*/ 0 h 415"/>
                  <a:gd name="T72" fmla="*/ 0 w 680"/>
                  <a:gd name="T73" fmla="*/ 0 h 415"/>
                  <a:gd name="T74" fmla="*/ 0 w 680"/>
                  <a:gd name="T75" fmla="*/ 0 h 415"/>
                  <a:gd name="T76" fmla="*/ 0 w 680"/>
                  <a:gd name="T77" fmla="*/ 0 h 415"/>
                  <a:gd name="T78" fmla="*/ 0 w 680"/>
                  <a:gd name="T79" fmla="*/ 0 h 415"/>
                  <a:gd name="T80" fmla="*/ 0 w 680"/>
                  <a:gd name="T81" fmla="*/ 0 h 415"/>
                  <a:gd name="T82" fmla="*/ 0 w 680"/>
                  <a:gd name="T83" fmla="*/ 0 h 415"/>
                  <a:gd name="T84" fmla="*/ 0 w 680"/>
                  <a:gd name="T85" fmla="*/ 0 h 415"/>
                  <a:gd name="T86" fmla="*/ 0 w 680"/>
                  <a:gd name="T87" fmla="*/ 0 h 415"/>
                  <a:gd name="T88" fmla="*/ 0 w 680"/>
                  <a:gd name="T89" fmla="*/ 0 h 415"/>
                  <a:gd name="T90" fmla="*/ 0 w 680"/>
                  <a:gd name="T91" fmla="*/ 0 h 415"/>
                  <a:gd name="T92" fmla="*/ 0 w 680"/>
                  <a:gd name="T93" fmla="*/ 0 h 415"/>
                  <a:gd name="T94" fmla="*/ 0 w 680"/>
                  <a:gd name="T95" fmla="*/ 0 h 415"/>
                  <a:gd name="T96" fmla="*/ 0 w 680"/>
                  <a:gd name="T97" fmla="*/ 0 h 415"/>
                  <a:gd name="T98" fmla="*/ 0 w 680"/>
                  <a:gd name="T99" fmla="*/ 0 h 415"/>
                  <a:gd name="T100" fmla="*/ 0 w 680"/>
                  <a:gd name="T101" fmla="*/ 0 h 415"/>
                  <a:gd name="T102" fmla="*/ 0 w 680"/>
                  <a:gd name="T103" fmla="*/ 0 h 415"/>
                  <a:gd name="T104" fmla="*/ 0 w 680"/>
                  <a:gd name="T105" fmla="*/ 0 h 415"/>
                  <a:gd name="T106" fmla="*/ 0 w 680"/>
                  <a:gd name="T107" fmla="*/ 0 h 415"/>
                  <a:gd name="T108" fmla="*/ 0 w 680"/>
                  <a:gd name="T109" fmla="*/ 0 h 415"/>
                  <a:gd name="T110" fmla="*/ 0 w 680"/>
                  <a:gd name="T111" fmla="*/ 0 h 415"/>
                  <a:gd name="T112" fmla="*/ 0 w 680"/>
                  <a:gd name="T113" fmla="*/ 0 h 415"/>
                  <a:gd name="T114" fmla="*/ 0 w 680"/>
                  <a:gd name="T115" fmla="*/ 0 h 415"/>
                  <a:gd name="T116" fmla="*/ 0 w 680"/>
                  <a:gd name="T117" fmla="*/ 0 h 415"/>
                  <a:gd name="T118" fmla="*/ 0 w 680"/>
                  <a:gd name="T119" fmla="*/ 0 h 415"/>
                  <a:gd name="T120" fmla="*/ 0 w 680"/>
                  <a:gd name="T121" fmla="*/ 0 h 4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0"/>
                  <a:gd name="T184" fmla="*/ 0 h 415"/>
                  <a:gd name="T185" fmla="*/ 680 w 680"/>
                  <a:gd name="T186" fmla="*/ 415 h 4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0" h="415">
                    <a:moveTo>
                      <a:pt x="137" y="332"/>
                    </a:moveTo>
                    <a:lnTo>
                      <a:pt x="162" y="313"/>
                    </a:lnTo>
                    <a:lnTo>
                      <a:pt x="214" y="278"/>
                    </a:lnTo>
                    <a:lnTo>
                      <a:pt x="284" y="231"/>
                    </a:lnTo>
                    <a:lnTo>
                      <a:pt x="365" y="180"/>
                    </a:lnTo>
                    <a:lnTo>
                      <a:pt x="408" y="154"/>
                    </a:lnTo>
                    <a:lnTo>
                      <a:pt x="450" y="130"/>
                    </a:lnTo>
                    <a:lnTo>
                      <a:pt x="492" y="107"/>
                    </a:lnTo>
                    <a:lnTo>
                      <a:pt x="530" y="88"/>
                    </a:lnTo>
                    <a:lnTo>
                      <a:pt x="566" y="71"/>
                    </a:lnTo>
                    <a:lnTo>
                      <a:pt x="599" y="59"/>
                    </a:lnTo>
                    <a:lnTo>
                      <a:pt x="613" y="54"/>
                    </a:lnTo>
                    <a:lnTo>
                      <a:pt x="625" y="51"/>
                    </a:lnTo>
                    <a:lnTo>
                      <a:pt x="636" y="50"/>
                    </a:lnTo>
                    <a:lnTo>
                      <a:pt x="646" y="50"/>
                    </a:lnTo>
                    <a:lnTo>
                      <a:pt x="662" y="50"/>
                    </a:lnTo>
                    <a:lnTo>
                      <a:pt x="672" y="50"/>
                    </a:lnTo>
                    <a:lnTo>
                      <a:pt x="676" y="49"/>
                    </a:lnTo>
                    <a:lnTo>
                      <a:pt x="679" y="48"/>
                    </a:lnTo>
                    <a:lnTo>
                      <a:pt x="680" y="46"/>
                    </a:lnTo>
                    <a:lnTo>
                      <a:pt x="680" y="45"/>
                    </a:lnTo>
                    <a:lnTo>
                      <a:pt x="679" y="41"/>
                    </a:lnTo>
                    <a:lnTo>
                      <a:pt x="674" y="36"/>
                    </a:lnTo>
                    <a:lnTo>
                      <a:pt x="667" y="33"/>
                    </a:lnTo>
                    <a:lnTo>
                      <a:pt x="659" y="28"/>
                    </a:lnTo>
                    <a:lnTo>
                      <a:pt x="639" y="18"/>
                    </a:lnTo>
                    <a:lnTo>
                      <a:pt x="619" y="9"/>
                    </a:lnTo>
                    <a:lnTo>
                      <a:pt x="603" y="3"/>
                    </a:lnTo>
                    <a:lnTo>
                      <a:pt x="596" y="0"/>
                    </a:lnTo>
                    <a:lnTo>
                      <a:pt x="583" y="11"/>
                    </a:lnTo>
                    <a:lnTo>
                      <a:pt x="546" y="39"/>
                    </a:lnTo>
                    <a:lnTo>
                      <a:pt x="523" y="56"/>
                    </a:lnTo>
                    <a:lnTo>
                      <a:pt x="494" y="76"/>
                    </a:lnTo>
                    <a:lnTo>
                      <a:pt x="465" y="95"/>
                    </a:lnTo>
                    <a:lnTo>
                      <a:pt x="434" y="115"/>
                    </a:lnTo>
                    <a:lnTo>
                      <a:pt x="402" y="135"/>
                    </a:lnTo>
                    <a:lnTo>
                      <a:pt x="367" y="159"/>
                    </a:lnTo>
                    <a:lnTo>
                      <a:pt x="329" y="184"/>
                    </a:lnTo>
                    <a:lnTo>
                      <a:pt x="289" y="210"/>
                    </a:lnTo>
                    <a:lnTo>
                      <a:pt x="251" y="235"/>
                    </a:lnTo>
                    <a:lnTo>
                      <a:pt x="212" y="259"/>
                    </a:lnTo>
                    <a:lnTo>
                      <a:pt x="176" y="280"/>
                    </a:lnTo>
                    <a:lnTo>
                      <a:pt x="142" y="297"/>
                    </a:lnTo>
                    <a:lnTo>
                      <a:pt x="126" y="306"/>
                    </a:lnTo>
                    <a:lnTo>
                      <a:pt x="107" y="318"/>
                    </a:lnTo>
                    <a:lnTo>
                      <a:pt x="87" y="331"/>
                    </a:lnTo>
                    <a:lnTo>
                      <a:pt x="68" y="346"/>
                    </a:lnTo>
                    <a:lnTo>
                      <a:pt x="50" y="361"/>
                    </a:lnTo>
                    <a:lnTo>
                      <a:pt x="34" y="375"/>
                    </a:lnTo>
                    <a:lnTo>
                      <a:pt x="19" y="388"/>
                    </a:lnTo>
                    <a:lnTo>
                      <a:pt x="9" y="400"/>
                    </a:lnTo>
                    <a:lnTo>
                      <a:pt x="1" y="408"/>
                    </a:lnTo>
                    <a:lnTo>
                      <a:pt x="0" y="413"/>
                    </a:lnTo>
                    <a:lnTo>
                      <a:pt x="1" y="415"/>
                    </a:lnTo>
                    <a:lnTo>
                      <a:pt x="4" y="415"/>
                    </a:lnTo>
                    <a:lnTo>
                      <a:pt x="7" y="413"/>
                    </a:lnTo>
                    <a:lnTo>
                      <a:pt x="14" y="411"/>
                    </a:lnTo>
                    <a:lnTo>
                      <a:pt x="31" y="402"/>
                    </a:lnTo>
                    <a:lnTo>
                      <a:pt x="57" y="386"/>
                    </a:lnTo>
                    <a:lnTo>
                      <a:pt x="92" y="363"/>
                    </a:lnTo>
                    <a:lnTo>
                      <a:pt x="137" y="332"/>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36" name="Freeform 179">
                <a:extLst>
                  <a:ext uri="{FF2B5EF4-FFF2-40B4-BE49-F238E27FC236}">
                    <a16:creationId xmlns:a16="http://schemas.microsoft.com/office/drawing/2014/main" xmlns="" id="{DA783306-D567-A050-759F-D147C4337FC9}"/>
                  </a:ext>
                </a:extLst>
              </p:cNvPr>
              <p:cNvSpPr>
                <a:spLocks/>
              </p:cNvSpPr>
              <p:nvPr/>
            </p:nvSpPr>
            <p:spPr bwMode="auto">
              <a:xfrm>
                <a:off x="1405" y="2149"/>
                <a:ext cx="203" cy="343"/>
              </a:xfrm>
              <a:custGeom>
                <a:avLst/>
                <a:gdLst>
                  <a:gd name="T0" fmla="*/ 0 w 1014"/>
                  <a:gd name="T1" fmla="*/ 0 h 1713"/>
                  <a:gd name="T2" fmla="*/ 0 w 1014"/>
                  <a:gd name="T3" fmla="*/ 0 h 1713"/>
                  <a:gd name="T4" fmla="*/ 0 w 1014"/>
                  <a:gd name="T5" fmla="*/ 0 h 1713"/>
                  <a:gd name="T6" fmla="*/ 0 w 1014"/>
                  <a:gd name="T7" fmla="*/ 0 h 1713"/>
                  <a:gd name="T8" fmla="*/ 0 w 1014"/>
                  <a:gd name="T9" fmla="*/ 0 h 1713"/>
                  <a:gd name="T10" fmla="*/ 0 w 1014"/>
                  <a:gd name="T11" fmla="*/ 0 h 1713"/>
                  <a:gd name="T12" fmla="*/ 0 w 1014"/>
                  <a:gd name="T13" fmla="*/ 0 h 1713"/>
                  <a:gd name="T14" fmla="*/ 0 w 1014"/>
                  <a:gd name="T15" fmla="*/ 0 h 1713"/>
                  <a:gd name="T16" fmla="*/ 0 w 1014"/>
                  <a:gd name="T17" fmla="*/ 0 h 1713"/>
                  <a:gd name="T18" fmla="*/ 0 w 1014"/>
                  <a:gd name="T19" fmla="*/ 0 h 1713"/>
                  <a:gd name="T20" fmla="*/ 0 w 1014"/>
                  <a:gd name="T21" fmla="*/ 0 h 1713"/>
                  <a:gd name="T22" fmla="*/ 0 w 1014"/>
                  <a:gd name="T23" fmla="*/ 0 h 1713"/>
                  <a:gd name="T24" fmla="*/ 0 w 1014"/>
                  <a:gd name="T25" fmla="*/ 0 h 1713"/>
                  <a:gd name="T26" fmla="*/ 0 w 1014"/>
                  <a:gd name="T27" fmla="*/ 0 h 1713"/>
                  <a:gd name="T28" fmla="*/ 0 w 1014"/>
                  <a:gd name="T29" fmla="*/ 0 h 1713"/>
                  <a:gd name="T30" fmla="*/ 0 w 1014"/>
                  <a:gd name="T31" fmla="*/ 0 h 1713"/>
                  <a:gd name="T32" fmla="*/ 0 w 1014"/>
                  <a:gd name="T33" fmla="*/ 0 h 1713"/>
                  <a:gd name="T34" fmla="*/ 0 w 1014"/>
                  <a:gd name="T35" fmla="*/ 0 h 1713"/>
                  <a:gd name="T36" fmla="*/ 0 w 1014"/>
                  <a:gd name="T37" fmla="*/ 0 h 1713"/>
                  <a:gd name="T38" fmla="*/ 0 w 1014"/>
                  <a:gd name="T39" fmla="*/ 0 h 1713"/>
                  <a:gd name="T40" fmla="*/ 0 w 1014"/>
                  <a:gd name="T41" fmla="*/ 0 h 1713"/>
                  <a:gd name="T42" fmla="*/ 0 w 1014"/>
                  <a:gd name="T43" fmla="*/ 0 h 1713"/>
                  <a:gd name="T44" fmla="*/ 0 w 1014"/>
                  <a:gd name="T45" fmla="*/ 0 h 1713"/>
                  <a:gd name="T46" fmla="*/ 0 w 1014"/>
                  <a:gd name="T47" fmla="*/ 0 h 1713"/>
                  <a:gd name="T48" fmla="*/ 0 w 1014"/>
                  <a:gd name="T49" fmla="*/ 0 h 1713"/>
                  <a:gd name="T50" fmla="*/ 0 w 1014"/>
                  <a:gd name="T51" fmla="*/ 0 h 1713"/>
                  <a:gd name="T52" fmla="*/ 0 w 1014"/>
                  <a:gd name="T53" fmla="*/ 0 h 1713"/>
                  <a:gd name="T54" fmla="*/ 0 w 1014"/>
                  <a:gd name="T55" fmla="*/ 0 h 1713"/>
                  <a:gd name="T56" fmla="*/ 0 w 1014"/>
                  <a:gd name="T57" fmla="*/ 0 h 1713"/>
                  <a:gd name="T58" fmla="*/ 0 w 1014"/>
                  <a:gd name="T59" fmla="*/ 0 h 1713"/>
                  <a:gd name="T60" fmla="*/ 0 w 1014"/>
                  <a:gd name="T61" fmla="*/ 0 h 1713"/>
                  <a:gd name="T62" fmla="*/ 0 w 1014"/>
                  <a:gd name="T63" fmla="*/ 0 h 1713"/>
                  <a:gd name="T64" fmla="*/ 0 w 1014"/>
                  <a:gd name="T65" fmla="*/ 0 h 1713"/>
                  <a:gd name="T66" fmla="*/ 0 w 1014"/>
                  <a:gd name="T67" fmla="*/ 0 h 1713"/>
                  <a:gd name="T68" fmla="*/ 0 w 1014"/>
                  <a:gd name="T69" fmla="*/ 0 h 1713"/>
                  <a:gd name="T70" fmla="*/ 0 w 1014"/>
                  <a:gd name="T71" fmla="*/ 0 h 1713"/>
                  <a:gd name="T72" fmla="*/ 0 w 1014"/>
                  <a:gd name="T73" fmla="*/ 0 h 1713"/>
                  <a:gd name="T74" fmla="*/ 0 w 1014"/>
                  <a:gd name="T75" fmla="*/ 0 h 1713"/>
                  <a:gd name="T76" fmla="*/ 0 w 1014"/>
                  <a:gd name="T77" fmla="*/ 0 h 1713"/>
                  <a:gd name="T78" fmla="*/ 0 w 1014"/>
                  <a:gd name="T79" fmla="*/ 0 h 1713"/>
                  <a:gd name="T80" fmla="*/ 0 w 1014"/>
                  <a:gd name="T81" fmla="*/ 0 h 1713"/>
                  <a:gd name="T82" fmla="*/ 0 w 1014"/>
                  <a:gd name="T83" fmla="*/ 0 h 1713"/>
                  <a:gd name="T84" fmla="*/ 0 w 1014"/>
                  <a:gd name="T85" fmla="*/ 0 h 1713"/>
                  <a:gd name="T86" fmla="*/ 0 w 1014"/>
                  <a:gd name="T87" fmla="*/ 0 h 1713"/>
                  <a:gd name="T88" fmla="*/ 0 w 1014"/>
                  <a:gd name="T89" fmla="*/ 0 h 1713"/>
                  <a:gd name="T90" fmla="*/ 0 w 1014"/>
                  <a:gd name="T91" fmla="*/ 0 h 1713"/>
                  <a:gd name="T92" fmla="*/ 0 w 1014"/>
                  <a:gd name="T93" fmla="*/ 0 h 1713"/>
                  <a:gd name="T94" fmla="*/ 0 w 1014"/>
                  <a:gd name="T95" fmla="*/ 0 h 1713"/>
                  <a:gd name="T96" fmla="*/ 0 w 1014"/>
                  <a:gd name="T97" fmla="*/ 0 h 1713"/>
                  <a:gd name="T98" fmla="*/ 0 w 1014"/>
                  <a:gd name="T99" fmla="*/ 0 h 1713"/>
                  <a:gd name="T100" fmla="*/ 0 w 1014"/>
                  <a:gd name="T101" fmla="*/ 0 h 1713"/>
                  <a:gd name="T102" fmla="*/ 0 w 1014"/>
                  <a:gd name="T103" fmla="*/ 0 h 1713"/>
                  <a:gd name="T104" fmla="*/ 0 w 1014"/>
                  <a:gd name="T105" fmla="*/ 0 h 1713"/>
                  <a:gd name="T106" fmla="*/ 0 w 1014"/>
                  <a:gd name="T107" fmla="*/ 0 h 1713"/>
                  <a:gd name="T108" fmla="*/ 0 w 1014"/>
                  <a:gd name="T109" fmla="*/ 0 h 1713"/>
                  <a:gd name="T110" fmla="*/ 0 w 1014"/>
                  <a:gd name="T111" fmla="*/ 0 h 1713"/>
                  <a:gd name="T112" fmla="*/ 0 w 1014"/>
                  <a:gd name="T113" fmla="*/ 0 h 17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4"/>
                  <a:gd name="T172" fmla="*/ 0 h 1713"/>
                  <a:gd name="T173" fmla="*/ 1014 w 1014"/>
                  <a:gd name="T174" fmla="*/ 1713 h 17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4" h="1713">
                    <a:moveTo>
                      <a:pt x="849" y="24"/>
                    </a:moveTo>
                    <a:lnTo>
                      <a:pt x="843" y="29"/>
                    </a:lnTo>
                    <a:lnTo>
                      <a:pt x="827" y="45"/>
                    </a:lnTo>
                    <a:lnTo>
                      <a:pt x="801" y="70"/>
                    </a:lnTo>
                    <a:lnTo>
                      <a:pt x="764" y="105"/>
                    </a:lnTo>
                    <a:lnTo>
                      <a:pt x="722" y="148"/>
                    </a:lnTo>
                    <a:lnTo>
                      <a:pt x="673" y="199"/>
                    </a:lnTo>
                    <a:lnTo>
                      <a:pt x="620" y="257"/>
                    </a:lnTo>
                    <a:lnTo>
                      <a:pt x="562" y="322"/>
                    </a:lnTo>
                    <a:lnTo>
                      <a:pt x="532" y="359"/>
                    </a:lnTo>
                    <a:lnTo>
                      <a:pt x="502" y="395"/>
                    </a:lnTo>
                    <a:lnTo>
                      <a:pt x="471" y="432"/>
                    </a:lnTo>
                    <a:lnTo>
                      <a:pt x="440" y="472"/>
                    </a:lnTo>
                    <a:lnTo>
                      <a:pt x="410" y="512"/>
                    </a:lnTo>
                    <a:lnTo>
                      <a:pt x="379" y="554"/>
                    </a:lnTo>
                    <a:lnTo>
                      <a:pt x="348" y="597"/>
                    </a:lnTo>
                    <a:lnTo>
                      <a:pt x="318" y="641"/>
                    </a:lnTo>
                    <a:lnTo>
                      <a:pt x="288" y="686"/>
                    </a:lnTo>
                    <a:lnTo>
                      <a:pt x="259" y="732"/>
                    </a:lnTo>
                    <a:lnTo>
                      <a:pt x="232" y="779"/>
                    </a:lnTo>
                    <a:lnTo>
                      <a:pt x="204" y="827"/>
                    </a:lnTo>
                    <a:lnTo>
                      <a:pt x="178" y="874"/>
                    </a:lnTo>
                    <a:lnTo>
                      <a:pt x="153" y="923"/>
                    </a:lnTo>
                    <a:lnTo>
                      <a:pt x="131" y="973"/>
                    </a:lnTo>
                    <a:lnTo>
                      <a:pt x="108" y="1023"/>
                    </a:lnTo>
                    <a:lnTo>
                      <a:pt x="102" y="1038"/>
                    </a:lnTo>
                    <a:lnTo>
                      <a:pt x="87" y="1079"/>
                    </a:lnTo>
                    <a:lnTo>
                      <a:pt x="77" y="1109"/>
                    </a:lnTo>
                    <a:lnTo>
                      <a:pt x="67" y="1142"/>
                    </a:lnTo>
                    <a:lnTo>
                      <a:pt x="54" y="1181"/>
                    </a:lnTo>
                    <a:lnTo>
                      <a:pt x="43" y="1223"/>
                    </a:lnTo>
                    <a:lnTo>
                      <a:pt x="32" y="1267"/>
                    </a:lnTo>
                    <a:lnTo>
                      <a:pt x="22" y="1315"/>
                    </a:lnTo>
                    <a:lnTo>
                      <a:pt x="13" y="1363"/>
                    </a:lnTo>
                    <a:lnTo>
                      <a:pt x="6" y="1412"/>
                    </a:lnTo>
                    <a:lnTo>
                      <a:pt x="3" y="1437"/>
                    </a:lnTo>
                    <a:lnTo>
                      <a:pt x="1" y="1462"/>
                    </a:lnTo>
                    <a:lnTo>
                      <a:pt x="0" y="1487"/>
                    </a:lnTo>
                    <a:lnTo>
                      <a:pt x="0" y="1511"/>
                    </a:lnTo>
                    <a:lnTo>
                      <a:pt x="0" y="1536"/>
                    </a:lnTo>
                    <a:lnTo>
                      <a:pt x="0" y="1559"/>
                    </a:lnTo>
                    <a:lnTo>
                      <a:pt x="2" y="1583"/>
                    </a:lnTo>
                    <a:lnTo>
                      <a:pt x="5" y="1605"/>
                    </a:lnTo>
                    <a:lnTo>
                      <a:pt x="8" y="1627"/>
                    </a:lnTo>
                    <a:lnTo>
                      <a:pt x="12" y="1645"/>
                    </a:lnTo>
                    <a:lnTo>
                      <a:pt x="16" y="1662"/>
                    </a:lnTo>
                    <a:lnTo>
                      <a:pt x="21" y="1675"/>
                    </a:lnTo>
                    <a:lnTo>
                      <a:pt x="27" y="1687"/>
                    </a:lnTo>
                    <a:lnTo>
                      <a:pt x="33" y="1695"/>
                    </a:lnTo>
                    <a:lnTo>
                      <a:pt x="39" y="1703"/>
                    </a:lnTo>
                    <a:lnTo>
                      <a:pt x="46" y="1708"/>
                    </a:lnTo>
                    <a:lnTo>
                      <a:pt x="53" y="1710"/>
                    </a:lnTo>
                    <a:lnTo>
                      <a:pt x="62" y="1713"/>
                    </a:lnTo>
                    <a:lnTo>
                      <a:pt x="69" y="1712"/>
                    </a:lnTo>
                    <a:lnTo>
                      <a:pt x="78" y="1710"/>
                    </a:lnTo>
                    <a:lnTo>
                      <a:pt x="86" y="1707"/>
                    </a:lnTo>
                    <a:lnTo>
                      <a:pt x="94" y="1703"/>
                    </a:lnTo>
                    <a:lnTo>
                      <a:pt x="103" y="1697"/>
                    </a:lnTo>
                    <a:lnTo>
                      <a:pt x="112" y="1690"/>
                    </a:lnTo>
                    <a:lnTo>
                      <a:pt x="129" y="1674"/>
                    </a:lnTo>
                    <a:lnTo>
                      <a:pt x="147" y="1654"/>
                    </a:lnTo>
                    <a:lnTo>
                      <a:pt x="164" y="1633"/>
                    </a:lnTo>
                    <a:lnTo>
                      <a:pt x="179" y="1610"/>
                    </a:lnTo>
                    <a:lnTo>
                      <a:pt x="194" y="1588"/>
                    </a:lnTo>
                    <a:lnTo>
                      <a:pt x="207" y="1565"/>
                    </a:lnTo>
                    <a:lnTo>
                      <a:pt x="218" y="1544"/>
                    </a:lnTo>
                    <a:lnTo>
                      <a:pt x="227" y="1527"/>
                    </a:lnTo>
                    <a:lnTo>
                      <a:pt x="237" y="1502"/>
                    </a:lnTo>
                    <a:lnTo>
                      <a:pt x="252" y="1466"/>
                    </a:lnTo>
                    <a:lnTo>
                      <a:pt x="270" y="1419"/>
                    </a:lnTo>
                    <a:lnTo>
                      <a:pt x="295" y="1365"/>
                    </a:lnTo>
                    <a:lnTo>
                      <a:pt x="323" y="1302"/>
                    </a:lnTo>
                    <a:lnTo>
                      <a:pt x="353" y="1232"/>
                    </a:lnTo>
                    <a:lnTo>
                      <a:pt x="386" y="1160"/>
                    </a:lnTo>
                    <a:lnTo>
                      <a:pt x="421" y="1084"/>
                    </a:lnTo>
                    <a:lnTo>
                      <a:pt x="457" y="1006"/>
                    </a:lnTo>
                    <a:lnTo>
                      <a:pt x="495" y="928"/>
                    </a:lnTo>
                    <a:lnTo>
                      <a:pt x="532" y="853"/>
                    </a:lnTo>
                    <a:lnTo>
                      <a:pt x="570" y="779"/>
                    </a:lnTo>
                    <a:lnTo>
                      <a:pt x="606" y="711"/>
                    </a:lnTo>
                    <a:lnTo>
                      <a:pt x="640" y="648"/>
                    </a:lnTo>
                    <a:lnTo>
                      <a:pt x="672" y="593"/>
                    </a:lnTo>
                    <a:lnTo>
                      <a:pt x="701" y="548"/>
                    </a:lnTo>
                    <a:lnTo>
                      <a:pt x="756" y="468"/>
                    </a:lnTo>
                    <a:lnTo>
                      <a:pt x="806" y="397"/>
                    </a:lnTo>
                    <a:lnTo>
                      <a:pt x="853" y="334"/>
                    </a:lnTo>
                    <a:lnTo>
                      <a:pt x="895" y="279"/>
                    </a:lnTo>
                    <a:lnTo>
                      <a:pt x="933" y="231"/>
                    </a:lnTo>
                    <a:lnTo>
                      <a:pt x="964" y="194"/>
                    </a:lnTo>
                    <a:lnTo>
                      <a:pt x="989" y="164"/>
                    </a:lnTo>
                    <a:lnTo>
                      <a:pt x="1008" y="143"/>
                    </a:lnTo>
                    <a:lnTo>
                      <a:pt x="1010" y="139"/>
                    </a:lnTo>
                    <a:lnTo>
                      <a:pt x="1013" y="134"/>
                    </a:lnTo>
                    <a:lnTo>
                      <a:pt x="1013" y="129"/>
                    </a:lnTo>
                    <a:lnTo>
                      <a:pt x="1014" y="123"/>
                    </a:lnTo>
                    <a:lnTo>
                      <a:pt x="1011" y="110"/>
                    </a:lnTo>
                    <a:lnTo>
                      <a:pt x="1008" y="95"/>
                    </a:lnTo>
                    <a:lnTo>
                      <a:pt x="1000" y="80"/>
                    </a:lnTo>
                    <a:lnTo>
                      <a:pt x="992" y="65"/>
                    </a:lnTo>
                    <a:lnTo>
                      <a:pt x="980" y="50"/>
                    </a:lnTo>
                    <a:lnTo>
                      <a:pt x="968" y="37"/>
                    </a:lnTo>
                    <a:lnTo>
                      <a:pt x="954" y="24"/>
                    </a:lnTo>
                    <a:lnTo>
                      <a:pt x="939" y="14"/>
                    </a:lnTo>
                    <a:lnTo>
                      <a:pt x="932" y="10"/>
                    </a:lnTo>
                    <a:lnTo>
                      <a:pt x="924" y="7"/>
                    </a:lnTo>
                    <a:lnTo>
                      <a:pt x="915" y="4"/>
                    </a:lnTo>
                    <a:lnTo>
                      <a:pt x="908" y="2"/>
                    </a:lnTo>
                    <a:lnTo>
                      <a:pt x="900" y="0"/>
                    </a:lnTo>
                    <a:lnTo>
                      <a:pt x="893" y="0"/>
                    </a:lnTo>
                    <a:lnTo>
                      <a:pt x="885" y="2"/>
                    </a:lnTo>
                    <a:lnTo>
                      <a:pt x="878" y="3"/>
                    </a:lnTo>
                    <a:lnTo>
                      <a:pt x="870" y="7"/>
                    </a:lnTo>
                    <a:lnTo>
                      <a:pt x="863" y="12"/>
                    </a:lnTo>
                    <a:lnTo>
                      <a:pt x="856" y="17"/>
                    </a:lnTo>
                    <a:lnTo>
                      <a:pt x="849" y="24"/>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37" name="Freeform 180">
                <a:extLst>
                  <a:ext uri="{FF2B5EF4-FFF2-40B4-BE49-F238E27FC236}">
                    <a16:creationId xmlns:a16="http://schemas.microsoft.com/office/drawing/2014/main" xmlns="" id="{9FEA279C-939B-6CC1-AF20-D3C3F6ECA5E9}"/>
                  </a:ext>
                </a:extLst>
              </p:cNvPr>
              <p:cNvSpPr>
                <a:spLocks/>
              </p:cNvSpPr>
              <p:nvPr/>
            </p:nvSpPr>
            <p:spPr bwMode="auto">
              <a:xfrm>
                <a:off x="1405" y="2149"/>
                <a:ext cx="203" cy="343"/>
              </a:xfrm>
              <a:custGeom>
                <a:avLst/>
                <a:gdLst>
                  <a:gd name="T0" fmla="*/ 0 w 1014"/>
                  <a:gd name="T1" fmla="*/ 0 h 1713"/>
                  <a:gd name="T2" fmla="*/ 0 w 1014"/>
                  <a:gd name="T3" fmla="*/ 0 h 1713"/>
                  <a:gd name="T4" fmla="*/ 0 w 1014"/>
                  <a:gd name="T5" fmla="*/ 0 h 1713"/>
                  <a:gd name="T6" fmla="*/ 0 w 1014"/>
                  <a:gd name="T7" fmla="*/ 0 h 1713"/>
                  <a:gd name="T8" fmla="*/ 0 w 1014"/>
                  <a:gd name="T9" fmla="*/ 0 h 1713"/>
                  <a:gd name="T10" fmla="*/ 0 w 1014"/>
                  <a:gd name="T11" fmla="*/ 0 h 1713"/>
                  <a:gd name="T12" fmla="*/ 0 w 1014"/>
                  <a:gd name="T13" fmla="*/ 0 h 1713"/>
                  <a:gd name="T14" fmla="*/ 0 w 1014"/>
                  <a:gd name="T15" fmla="*/ 0 h 1713"/>
                  <a:gd name="T16" fmla="*/ 0 w 1014"/>
                  <a:gd name="T17" fmla="*/ 0 h 1713"/>
                  <a:gd name="T18" fmla="*/ 0 w 1014"/>
                  <a:gd name="T19" fmla="*/ 0 h 1713"/>
                  <a:gd name="T20" fmla="*/ 0 w 1014"/>
                  <a:gd name="T21" fmla="*/ 0 h 1713"/>
                  <a:gd name="T22" fmla="*/ 0 w 1014"/>
                  <a:gd name="T23" fmla="*/ 0 h 1713"/>
                  <a:gd name="T24" fmla="*/ 0 w 1014"/>
                  <a:gd name="T25" fmla="*/ 0 h 1713"/>
                  <a:gd name="T26" fmla="*/ 0 w 1014"/>
                  <a:gd name="T27" fmla="*/ 0 h 1713"/>
                  <a:gd name="T28" fmla="*/ 0 w 1014"/>
                  <a:gd name="T29" fmla="*/ 0 h 1713"/>
                  <a:gd name="T30" fmla="*/ 0 w 1014"/>
                  <a:gd name="T31" fmla="*/ 0 h 1713"/>
                  <a:gd name="T32" fmla="*/ 0 w 1014"/>
                  <a:gd name="T33" fmla="*/ 0 h 1713"/>
                  <a:gd name="T34" fmla="*/ 0 w 1014"/>
                  <a:gd name="T35" fmla="*/ 0 h 1713"/>
                  <a:gd name="T36" fmla="*/ 0 w 1014"/>
                  <a:gd name="T37" fmla="*/ 0 h 1713"/>
                  <a:gd name="T38" fmla="*/ 0 w 1014"/>
                  <a:gd name="T39" fmla="*/ 0 h 1713"/>
                  <a:gd name="T40" fmla="*/ 0 w 1014"/>
                  <a:gd name="T41" fmla="*/ 0 h 1713"/>
                  <a:gd name="T42" fmla="*/ 0 w 1014"/>
                  <a:gd name="T43" fmla="*/ 0 h 1713"/>
                  <a:gd name="T44" fmla="*/ 0 w 1014"/>
                  <a:gd name="T45" fmla="*/ 0 h 1713"/>
                  <a:gd name="T46" fmla="*/ 0 w 1014"/>
                  <a:gd name="T47" fmla="*/ 0 h 1713"/>
                  <a:gd name="T48" fmla="*/ 0 w 1014"/>
                  <a:gd name="T49" fmla="*/ 0 h 1713"/>
                  <a:gd name="T50" fmla="*/ 0 w 1014"/>
                  <a:gd name="T51" fmla="*/ 0 h 1713"/>
                  <a:gd name="T52" fmla="*/ 0 w 1014"/>
                  <a:gd name="T53" fmla="*/ 0 h 1713"/>
                  <a:gd name="T54" fmla="*/ 0 w 1014"/>
                  <a:gd name="T55" fmla="*/ 0 h 1713"/>
                  <a:gd name="T56" fmla="*/ 0 w 1014"/>
                  <a:gd name="T57" fmla="*/ 0 h 1713"/>
                  <a:gd name="T58" fmla="*/ 0 w 1014"/>
                  <a:gd name="T59" fmla="*/ 0 h 1713"/>
                  <a:gd name="T60" fmla="*/ 0 w 1014"/>
                  <a:gd name="T61" fmla="*/ 0 h 1713"/>
                  <a:gd name="T62" fmla="*/ 0 w 1014"/>
                  <a:gd name="T63" fmla="*/ 0 h 1713"/>
                  <a:gd name="T64" fmla="*/ 0 w 1014"/>
                  <a:gd name="T65" fmla="*/ 0 h 1713"/>
                  <a:gd name="T66" fmla="*/ 0 w 1014"/>
                  <a:gd name="T67" fmla="*/ 0 h 1713"/>
                  <a:gd name="T68" fmla="*/ 0 w 1014"/>
                  <a:gd name="T69" fmla="*/ 0 h 1713"/>
                  <a:gd name="T70" fmla="*/ 0 w 1014"/>
                  <a:gd name="T71" fmla="*/ 0 h 1713"/>
                  <a:gd name="T72" fmla="*/ 0 w 1014"/>
                  <a:gd name="T73" fmla="*/ 0 h 1713"/>
                  <a:gd name="T74" fmla="*/ 0 w 1014"/>
                  <a:gd name="T75" fmla="*/ 0 h 1713"/>
                  <a:gd name="T76" fmla="*/ 0 w 1014"/>
                  <a:gd name="T77" fmla="*/ 0 h 1713"/>
                  <a:gd name="T78" fmla="*/ 0 w 1014"/>
                  <a:gd name="T79" fmla="*/ 0 h 1713"/>
                  <a:gd name="T80" fmla="*/ 0 w 1014"/>
                  <a:gd name="T81" fmla="*/ 0 h 1713"/>
                  <a:gd name="T82" fmla="*/ 0 w 1014"/>
                  <a:gd name="T83" fmla="*/ 0 h 1713"/>
                  <a:gd name="T84" fmla="*/ 0 w 1014"/>
                  <a:gd name="T85" fmla="*/ 0 h 1713"/>
                  <a:gd name="T86" fmla="*/ 0 w 1014"/>
                  <a:gd name="T87" fmla="*/ 0 h 1713"/>
                  <a:gd name="T88" fmla="*/ 0 w 1014"/>
                  <a:gd name="T89" fmla="*/ 0 h 1713"/>
                  <a:gd name="T90" fmla="*/ 0 w 1014"/>
                  <a:gd name="T91" fmla="*/ 0 h 1713"/>
                  <a:gd name="T92" fmla="*/ 0 w 1014"/>
                  <a:gd name="T93" fmla="*/ 0 h 1713"/>
                  <a:gd name="T94" fmla="*/ 0 w 1014"/>
                  <a:gd name="T95" fmla="*/ 0 h 1713"/>
                  <a:gd name="T96" fmla="*/ 0 w 1014"/>
                  <a:gd name="T97" fmla="*/ 0 h 1713"/>
                  <a:gd name="T98" fmla="*/ 0 w 1014"/>
                  <a:gd name="T99" fmla="*/ 0 h 1713"/>
                  <a:gd name="T100" fmla="*/ 0 w 1014"/>
                  <a:gd name="T101" fmla="*/ 0 h 1713"/>
                  <a:gd name="T102" fmla="*/ 0 w 1014"/>
                  <a:gd name="T103" fmla="*/ 0 h 1713"/>
                  <a:gd name="T104" fmla="*/ 0 w 1014"/>
                  <a:gd name="T105" fmla="*/ 0 h 1713"/>
                  <a:gd name="T106" fmla="*/ 0 w 1014"/>
                  <a:gd name="T107" fmla="*/ 0 h 1713"/>
                  <a:gd name="T108" fmla="*/ 0 w 1014"/>
                  <a:gd name="T109" fmla="*/ 0 h 1713"/>
                  <a:gd name="T110" fmla="*/ 0 w 1014"/>
                  <a:gd name="T111" fmla="*/ 0 h 1713"/>
                  <a:gd name="T112" fmla="*/ 0 w 1014"/>
                  <a:gd name="T113" fmla="*/ 0 h 17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4"/>
                  <a:gd name="T172" fmla="*/ 0 h 1713"/>
                  <a:gd name="T173" fmla="*/ 1014 w 1014"/>
                  <a:gd name="T174" fmla="*/ 1713 h 17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4" h="1713">
                    <a:moveTo>
                      <a:pt x="849" y="24"/>
                    </a:moveTo>
                    <a:lnTo>
                      <a:pt x="843" y="29"/>
                    </a:lnTo>
                    <a:lnTo>
                      <a:pt x="827" y="45"/>
                    </a:lnTo>
                    <a:lnTo>
                      <a:pt x="801" y="70"/>
                    </a:lnTo>
                    <a:lnTo>
                      <a:pt x="764" y="105"/>
                    </a:lnTo>
                    <a:lnTo>
                      <a:pt x="722" y="148"/>
                    </a:lnTo>
                    <a:lnTo>
                      <a:pt x="673" y="199"/>
                    </a:lnTo>
                    <a:lnTo>
                      <a:pt x="620" y="257"/>
                    </a:lnTo>
                    <a:lnTo>
                      <a:pt x="562" y="322"/>
                    </a:lnTo>
                    <a:lnTo>
                      <a:pt x="532" y="359"/>
                    </a:lnTo>
                    <a:lnTo>
                      <a:pt x="502" y="395"/>
                    </a:lnTo>
                    <a:lnTo>
                      <a:pt x="471" y="432"/>
                    </a:lnTo>
                    <a:lnTo>
                      <a:pt x="440" y="472"/>
                    </a:lnTo>
                    <a:lnTo>
                      <a:pt x="410" y="512"/>
                    </a:lnTo>
                    <a:lnTo>
                      <a:pt x="379" y="554"/>
                    </a:lnTo>
                    <a:lnTo>
                      <a:pt x="348" y="597"/>
                    </a:lnTo>
                    <a:lnTo>
                      <a:pt x="318" y="641"/>
                    </a:lnTo>
                    <a:lnTo>
                      <a:pt x="288" y="686"/>
                    </a:lnTo>
                    <a:lnTo>
                      <a:pt x="259" y="732"/>
                    </a:lnTo>
                    <a:lnTo>
                      <a:pt x="232" y="779"/>
                    </a:lnTo>
                    <a:lnTo>
                      <a:pt x="204" y="827"/>
                    </a:lnTo>
                    <a:lnTo>
                      <a:pt x="178" y="874"/>
                    </a:lnTo>
                    <a:lnTo>
                      <a:pt x="153" y="923"/>
                    </a:lnTo>
                    <a:lnTo>
                      <a:pt x="131" y="973"/>
                    </a:lnTo>
                    <a:lnTo>
                      <a:pt x="108" y="1023"/>
                    </a:lnTo>
                    <a:lnTo>
                      <a:pt x="102" y="1038"/>
                    </a:lnTo>
                    <a:lnTo>
                      <a:pt x="87" y="1079"/>
                    </a:lnTo>
                    <a:lnTo>
                      <a:pt x="77" y="1109"/>
                    </a:lnTo>
                    <a:lnTo>
                      <a:pt x="67" y="1142"/>
                    </a:lnTo>
                    <a:lnTo>
                      <a:pt x="54" y="1181"/>
                    </a:lnTo>
                    <a:lnTo>
                      <a:pt x="43" y="1223"/>
                    </a:lnTo>
                    <a:lnTo>
                      <a:pt x="32" y="1267"/>
                    </a:lnTo>
                    <a:lnTo>
                      <a:pt x="22" y="1315"/>
                    </a:lnTo>
                    <a:lnTo>
                      <a:pt x="13" y="1363"/>
                    </a:lnTo>
                    <a:lnTo>
                      <a:pt x="6" y="1412"/>
                    </a:lnTo>
                    <a:lnTo>
                      <a:pt x="3" y="1437"/>
                    </a:lnTo>
                    <a:lnTo>
                      <a:pt x="1" y="1462"/>
                    </a:lnTo>
                    <a:lnTo>
                      <a:pt x="0" y="1487"/>
                    </a:lnTo>
                    <a:lnTo>
                      <a:pt x="0" y="1511"/>
                    </a:lnTo>
                    <a:lnTo>
                      <a:pt x="0" y="1536"/>
                    </a:lnTo>
                    <a:lnTo>
                      <a:pt x="0" y="1559"/>
                    </a:lnTo>
                    <a:lnTo>
                      <a:pt x="2" y="1583"/>
                    </a:lnTo>
                    <a:lnTo>
                      <a:pt x="5" y="1605"/>
                    </a:lnTo>
                    <a:lnTo>
                      <a:pt x="8" y="1627"/>
                    </a:lnTo>
                    <a:lnTo>
                      <a:pt x="12" y="1645"/>
                    </a:lnTo>
                    <a:lnTo>
                      <a:pt x="16" y="1662"/>
                    </a:lnTo>
                    <a:lnTo>
                      <a:pt x="21" y="1675"/>
                    </a:lnTo>
                    <a:lnTo>
                      <a:pt x="27" y="1687"/>
                    </a:lnTo>
                    <a:lnTo>
                      <a:pt x="33" y="1695"/>
                    </a:lnTo>
                    <a:lnTo>
                      <a:pt x="39" y="1703"/>
                    </a:lnTo>
                    <a:lnTo>
                      <a:pt x="46" y="1708"/>
                    </a:lnTo>
                    <a:lnTo>
                      <a:pt x="53" y="1710"/>
                    </a:lnTo>
                    <a:lnTo>
                      <a:pt x="62" y="1713"/>
                    </a:lnTo>
                    <a:lnTo>
                      <a:pt x="69" y="1712"/>
                    </a:lnTo>
                    <a:lnTo>
                      <a:pt x="78" y="1710"/>
                    </a:lnTo>
                    <a:lnTo>
                      <a:pt x="86" y="1707"/>
                    </a:lnTo>
                    <a:lnTo>
                      <a:pt x="94" y="1703"/>
                    </a:lnTo>
                    <a:lnTo>
                      <a:pt x="103" y="1697"/>
                    </a:lnTo>
                    <a:lnTo>
                      <a:pt x="112" y="1690"/>
                    </a:lnTo>
                    <a:lnTo>
                      <a:pt x="129" y="1674"/>
                    </a:lnTo>
                    <a:lnTo>
                      <a:pt x="147" y="1654"/>
                    </a:lnTo>
                    <a:lnTo>
                      <a:pt x="164" y="1633"/>
                    </a:lnTo>
                    <a:lnTo>
                      <a:pt x="179" y="1610"/>
                    </a:lnTo>
                    <a:lnTo>
                      <a:pt x="194" y="1588"/>
                    </a:lnTo>
                    <a:lnTo>
                      <a:pt x="207" y="1565"/>
                    </a:lnTo>
                    <a:lnTo>
                      <a:pt x="218" y="1544"/>
                    </a:lnTo>
                    <a:lnTo>
                      <a:pt x="227" y="1527"/>
                    </a:lnTo>
                    <a:lnTo>
                      <a:pt x="237" y="1502"/>
                    </a:lnTo>
                    <a:lnTo>
                      <a:pt x="252" y="1466"/>
                    </a:lnTo>
                    <a:lnTo>
                      <a:pt x="270" y="1419"/>
                    </a:lnTo>
                    <a:lnTo>
                      <a:pt x="295" y="1365"/>
                    </a:lnTo>
                    <a:lnTo>
                      <a:pt x="323" y="1302"/>
                    </a:lnTo>
                    <a:lnTo>
                      <a:pt x="353" y="1232"/>
                    </a:lnTo>
                    <a:lnTo>
                      <a:pt x="386" y="1160"/>
                    </a:lnTo>
                    <a:lnTo>
                      <a:pt x="421" y="1084"/>
                    </a:lnTo>
                    <a:lnTo>
                      <a:pt x="457" y="1006"/>
                    </a:lnTo>
                    <a:lnTo>
                      <a:pt x="495" y="928"/>
                    </a:lnTo>
                    <a:lnTo>
                      <a:pt x="532" y="853"/>
                    </a:lnTo>
                    <a:lnTo>
                      <a:pt x="570" y="779"/>
                    </a:lnTo>
                    <a:lnTo>
                      <a:pt x="606" y="711"/>
                    </a:lnTo>
                    <a:lnTo>
                      <a:pt x="640" y="648"/>
                    </a:lnTo>
                    <a:lnTo>
                      <a:pt x="672" y="593"/>
                    </a:lnTo>
                    <a:lnTo>
                      <a:pt x="701" y="548"/>
                    </a:lnTo>
                    <a:lnTo>
                      <a:pt x="756" y="468"/>
                    </a:lnTo>
                    <a:lnTo>
                      <a:pt x="806" y="397"/>
                    </a:lnTo>
                    <a:lnTo>
                      <a:pt x="853" y="334"/>
                    </a:lnTo>
                    <a:lnTo>
                      <a:pt x="895" y="279"/>
                    </a:lnTo>
                    <a:lnTo>
                      <a:pt x="933" y="231"/>
                    </a:lnTo>
                    <a:lnTo>
                      <a:pt x="964" y="194"/>
                    </a:lnTo>
                    <a:lnTo>
                      <a:pt x="989" y="164"/>
                    </a:lnTo>
                    <a:lnTo>
                      <a:pt x="1008" y="143"/>
                    </a:lnTo>
                    <a:lnTo>
                      <a:pt x="1010" y="139"/>
                    </a:lnTo>
                    <a:lnTo>
                      <a:pt x="1013" y="134"/>
                    </a:lnTo>
                    <a:lnTo>
                      <a:pt x="1013" y="129"/>
                    </a:lnTo>
                    <a:lnTo>
                      <a:pt x="1014" y="123"/>
                    </a:lnTo>
                    <a:lnTo>
                      <a:pt x="1011" y="110"/>
                    </a:lnTo>
                    <a:lnTo>
                      <a:pt x="1008" y="95"/>
                    </a:lnTo>
                    <a:lnTo>
                      <a:pt x="1000" y="80"/>
                    </a:lnTo>
                    <a:lnTo>
                      <a:pt x="992" y="65"/>
                    </a:lnTo>
                    <a:lnTo>
                      <a:pt x="980" y="50"/>
                    </a:lnTo>
                    <a:lnTo>
                      <a:pt x="968" y="37"/>
                    </a:lnTo>
                    <a:lnTo>
                      <a:pt x="954" y="24"/>
                    </a:lnTo>
                    <a:lnTo>
                      <a:pt x="939" y="14"/>
                    </a:lnTo>
                    <a:lnTo>
                      <a:pt x="932" y="10"/>
                    </a:lnTo>
                    <a:lnTo>
                      <a:pt x="924" y="7"/>
                    </a:lnTo>
                    <a:lnTo>
                      <a:pt x="915" y="4"/>
                    </a:lnTo>
                    <a:lnTo>
                      <a:pt x="908" y="2"/>
                    </a:lnTo>
                    <a:lnTo>
                      <a:pt x="900" y="0"/>
                    </a:lnTo>
                    <a:lnTo>
                      <a:pt x="893" y="0"/>
                    </a:lnTo>
                    <a:lnTo>
                      <a:pt x="885" y="2"/>
                    </a:lnTo>
                    <a:lnTo>
                      <a:pt x="878" y="3"/>
                    </a:lnTo>
                    <a:lnTo>
                      <a:pt x="870" y="7"/>
                    </a:lnTo>
                    <a:lnTo>
                      <a:pt x="863" y="12"/>
                    </a:lnTo>
                    <a:lnTo>
                      <a:pt x="856" y="17"/>
                    </a:lnTo>
                    <a:lnTo>
                      <a:pt x="849" y="24"/>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38" name="Freeform 181">
                <a:extLst>
                  <a:ext uri="{FF2B5EF4-FFF2-40B4-BE49-F238E27FC236}">
                    <a16:creationId xmlns:a16="http://schemas.microsoft.com/office/drawing/2014/main" xmlns="" id="{15DE4E79-9F13-0423-2988-0401A147DB59}"/>
                  </a:ext>
                </a:extLst>
              </p:cNvPr>
              <p:cNvSpPr>
                <a:spLocks/>
              </p:cNvSpPr>
              <p:nvPr/>
            </p:nvSpPr>
            <p:spPr bwMode="auto">
              <a:xfrm>
                <a:off x="1464" y="2166"/>
                <a:ext cx="130" cy="162"/>
              </a:xfrm>
              <a:custGeom>
                <a:avLst/>
                <a:gdLst>
                  <a:gd name="T0" fmla="*/ 0 w 650"/>
                  <a:gd name="T1" fmla="*/ 0 h 811"/>
                  <a:gd name="T2" fmla="*/ 0 w 650"/>
                  <a:gd name="T3" fmla="*/ 0 h 811"/>
                  <a:gd name="T4" fmla="*/ 0 w 650"/>
                  <a:gd name="T5" fmla="*/ 0 h 811"/>
                  <a:gd name="T6" fmla="*/ 0 w 650"/>
                  <a:gd name="T7" fmla="*/ 0 h 811"/>
                  <a:gd name="T8" fmla="*/ 0 w 650"/>
                  <a:gd name="T9" fmla="*/ 0 h 811"/>
                  <a:gd name="T10" fmla="*/ 0 w 650"/>
                  <a:gd name="T11" fmla="*/ 0 h 811"/>
                  <a:gd name="T12" fmla="*/ 0 w 650"/>
                  <a:gd name="T13" fmla="*/ 0 h 811"/>
                  <a:gd name="T14" fmla="*/ 0 w 650"/>
                  <a:gd name="T15" fmla="*/ 0 h 811"/>
                  <a:gd name="T16" fmla="*/ 0 w 650"/>
                  <a:gd name="T17" fmla="*/ 0 h 811"/>
                  <a:gd name="T18" fmla="*/ 0 w 650"/>
                  <a:gd name="T19" fmla="*/ 0 h 811"/>
                  <a:gd name="T20" fmla="*/ 0 w 650"/>
                  <a:gd name="T21" fmla="*/ 0 h 811"/>
                  <a:gd name="T22" fmla="*/ 0 w 650"/>
                  <a:gd name="T23" fmla="*/ 0 h 811"/>
                  <a:gd name="T24" fmla="*/ 0 w 650"/>
                  <a:gd name="T25" fmla="*/ 0 h 811"/>
                  <a:gd name="T26" fmla="*/ 0 w 650"/>
                  <a:gd name="T27" fmla="*/ 0 h 811"/>
                  <a:gd name="T28" fmla="*/ 0 w 650"/>
                  <a:gd name="T29" fmla="*/ 0 h 811"/>
                  <a:gd name="T30" fmla="*/ 0 w 650"/>
                  <a:gd name="T31" fmla="*/ 0 h 811"/>
                  <a:gd name="T32" fmla="*/ 0 w 650"/>
                  <a:gd name="T33" fmla="*/ 0 h 811"/>
                  <a:gd name="T34" fmla="*/ 0 w 650"/>
                  <a:gd name="T35" fmla="*/ 0 h 811"/>
                  <a:gd name="T36" fmla="*/ 0 w 650"/>
                  <a:gd name="T37" fmla="*/ 0 h 811"/>
                  <a:gd name="T38" fmla="*/ 0 w 650"/>
                  <a:gd name="T39" fmla="*/ 0 h 811"/>
                  <a:gd name="T40" fmla="*/ 0 w 650"/>
                  <a:gd name="T41" fmla="*/ 0 h 811"/>
                  <a:gd name="T42" fmla="*/ 0 w 650"/>
                  <a:gd name="T43" fmla="*/ 0 h 811"/>
                  <a:gd name="T44" fmla="*/ 0 w 650"/>
                  <a:gd name="T45" fmla="*/ 0 h 811"/>
                  <a:gd name="T46" fmla="*/ 0 w 650"/>
                  <a:gd name="T47" fmla="*/ 0 h 811"/>
                  <a:gd name="T48" fmla="*/ 0 w 650"/>
                  <a:gd name="T49" fmla="*/ 0 h 811"/>
                  <a:gd name="T50" fmla="*/ 0 w 650"/>
                  <a:gd name="T51" fmla="*/ 0 h 811"/>
                  <a:gd name="T52" fmla="*/ 0 w 650"/>
                  <a:gd name="T53" fmla="*/ 0 h 811"/>
                  <a:gd name="T54" fmla="*/ 0 w 650"/>
                  <a:gd name="T55" fmla="*/ 0 h 811"/>
                  <a:gd name="T56" fmla="*/ 0 w 650"/>
                  <a:gd name="T57" fmla="*/ 0 h 811"/>
                  <a:gd name="T58" fmla="*/ 0 w 650"/>
                  <a:gd name="T59" fmla="*/ 0 h 811"/>
                  <a:gd name="T60" fmla="*/ 0 w 650"/>
                  <a:gd name="T61" fmla="*/ 0 h 811"/>
                  <a:gd name="T62" fmla="*/ 0 w 650"/>
                  <a:gd name="T63" fmla="*/ 0 h 811"/>
                  <a:gd name="T64" fmla="*/ 0 w 650"/>
                  <a:gd name="T65" fmla="*/ 0 h 811"/>
                  <a:gd name="T66" fmla="*/ 0 w 650"/>
                  <a:gd name="T67" fmla="*/ 0 h 811"/>
                  <a:gd name="T68" fmla="*/ 0 w 650"/>
                  <a:gd name="T69" fmla="*/ 0 h 811"/>
                  <a:gd name="T70" fmla="*/ 0 w 650"/>
                  <a:gd name="T71" fmla="*/ 0 h 811"/>
                  <a:gd name="T72" fmla="*/ 0 w 650"/>
                  <a:gd name="T73" fmla="*/ 0 h 811"/>
                  <a:gd name="T74" fmla="*/ 0 w 650"/>
                  <a:gd name="T75" fmla="*/ 0 h 811"/>
                  <a:gd name="T76" fmla="*/ 0 w 650"/>
                  <a:gd name="T77" fmla="*/ 0 h 811"/>
                  <a:gd name="T78" fmla="*/ 0 w 650"/>
                  <a:gd name="T79" fmla="*/ 0 h 811"/>
                  <a:gd name="T80" fmla="*/ 0 w 650"/>
                  <a:gd name="T81" fmla="*/ 0 h 811"/>
                  <a:gd name="T82" fmla="*/ 0 w 650"/>
                  <a:gd name="T83" fmla="*/ 0 h 811"/>
                  <a:gd name="T84" fmla="*/ 0 w 650"/>
                  <a:gd name="T85" fmla="*/ 0 h 811"/>
                  <a:gd name="T86" fmla="*/ 0 w 650"/>
                  <a:gd name="T87" fmla="*/ 0 h 811"/>
                  <a:gd name="T88" fmla="*/ 0 w 650"/>
                  <a:gd name="T89" fmla="*/ 0 h 811"/>
                  <a:gd name="T90" fmla="*/ 0 w 650"/>
                  <a:gd name="T91" fmla="*/ 0 h 811"/>
                  <a:gd name="T92" fmla="*/ 0 w 650"/>
                  <a:gd name="T93" fmla="*/ 0 h 811"/>
                  <a:gd name="T94" fmla="*/ 0 w 650"/>
                  <a:gd name="T95" fmla="*/ 0 h 811"/>
                  <a:gd name="T96" fmla="*/ 0 w 650"/>
                  <a:gd name="T97" fmla="*/ 0 h 811"/>
                  <a:gd name="T98" fmla="*/ 0 w 650"/>
                  <a:gd name="T99" fmla="*/ 0 h 811"/>
                  <a:gd name="T100" fmla="*/ 0 w 650"/>
                  <a:gd name="T101" fmla="*/ 0 h 811"/>
                  <a:gd name="T102" fmla="*/ 0 w 650"/>
                  <a:gd name="T103" fmla="*/ 0 h 8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
                  <a:gd name="T157" fmla="*/ 0 h 811"/>
                  <a:gd name="T158" fmla="*/ 650 w 650"/>
                  <a:gd name="T159" fmla="*/ 811 h 8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 h="811">
                    <a:moveTo>
                      <a:pt x="650" y="35"/>
                    </a:moveTo>
                    <a:lnTo>
                      <a:pt x="645" y="37"/>
                    </a:lnTo>
                    <a:lnTo>
                      <a:pt x="631" y="46"/>
                    </a:lnTo>
                    <a:lnTo>
                      <a:pt x="606" y="61"/>
                    </a:lnTo>
                    <a:lnTo>
                      <a:pt x="574" y="83"/>
                    </a:lnTo>
                    <a:lnTo>
                      <a:pt x="555" y="98"/>
                    </a:lnTo>
                    <a:lnTo>
                      <a:pt x="534" y="116"/>
                    </a:lnTo>
                    <a:lnTo>
                      <a:pt x="510" y="136"/>
                    </a:lnTo>
                    <a:lnTo>
                      <a:pt x="485" y="158"/>
                    </a:lnTo>
                    <a:lnTo>
                      <a:pt x="459" y="183"/>
                    </a:lnTo>
                    <a:lnTo>
                      <a:pt x="430" y="212"/>
                    </a:lnTo>
                    <a:lnTo>
                      <a:pt x="400" y="243"/>
                    </a:lnTo>
                    <a:lnTo>
                      <a:pt x="369" y="277"/>
                    </a:lnTo>
                    <a:lnTo>
                      <a:pt x="338" y="313"/>
                    </a:lnTo>
                    <a:lnTo>
                      <a:pt x="308" y="348"/>
                    </a:lnTo>
                    <a:lnTo>
                      <a:pt x="280" y="383"/>
                    </a:lnTo>
                    <a:lnTo>
                      <a:pt x="256" y="417"/>
                    </a:lnTo>
                    <a:lnTo>
                      <a:pt x="232" y="450"/>
                    </a:lnTo>
                    <a:lnTo>
                      <a:pt x="208" y="483"/>
                    </a:lnTo>
                    <a:lnTo>
                      <a:pt x="187" y="516"/>
                    </a:lnTo>
                    <a:lnTo>
                      <a:pt x="167" y="548"/>
                    </a:lnTo>
                    <a:lnTo>
                      <a:pt x="127" y="613"/>
                    </a:lnTo>
                    <a:lnTo>
                      <a:pt x="90" y="675"/>
                    </a:lnTo>
                    <a:lnTo>
                      <a:pt x="52" y="739"/>
                    </a:lnTo>
                    <a:lnTo>
                      <a:pt x="13" y="801"/>
                    </a:lnTo>
                    <a:lnTo>
                      <a:pt x="11" y="803"/>
                    </a:lnTo>
                    <a:lnTo>
                      <a:pt x="7" y="807"/>
                    </a:lnTo>
                    <a:lnTo>
                      <a:pt x="5" y="810"/>
                    </a:lnTo>
                    <a:lnTo>
                      <a:pt x="2" y="811"/>
                    </a:lnTo>
                    <a:lnTo>
                      <a:pt x="1" y="811"/>
                    </a:lnTo>
                    <a:lnTo>
                      <a:pt x="0" y="810"/>
                    </a:lnTo>
                    <a:lnTo>
                      <a:pt x="2" y="800"/>
                    </a:lnTo>
                    <a:lnTo>
                      <a:pt x="11" y="780"/>
                    </a:lnTo>
                    <a:lnTo>
                      <a:pt x="28" y="745"/>
                    </a:lnTo>
                    <a:lnTo>
                      <a:pt x="57" y="692"/>
                    </a:lnTo>
                    <a:lnTo>
                      <a:pt x="75" y="661"/>
                    </a:lnTo>
                    <a:lnTo>
                      <a:pt x="95" y="628"/>
                    </a:lnTo>
                    <a:lnTo>
                      <a:pt x="115" y="594"/>
                    </a:lnTo>
                    <a:lnTo>
                      <a:pt x="137" y="559"/>
                    </a:lnTo>
                    <a:lnTo>
                      <a:pt x="184" y="486"/>
                    </a:lnTo>
                    <a:lnTo>
                      <a:pt x="233" y="415"/>
                    </a:lnTo>
                    <a:lnTo>
                      <a:pt x="283" y="347"/>
                    </a:lnTo>
                    <a:lnTo>
                      <a:pt x="330" y="283"/>
                    </a:lnTo>
                    <a:lnTo>
                      <a:pt x="374" y="228"/>
                    </a:lnTo>
                    <a:lnTo>
                      <a:pt x="413" y="183"/>
                    </a:lnTo>
                    <a:lnTo>
                      <a:pt x="448" y="147"/>
                    </a:lnTo>
                    <a:lnTo>
                      <a:pt x="479" y="113"/>
                    </a:lnTo>
                    <a:lnTo>
                      <a:pt x="506" y="82"/>
                    </a:lnTo>
                    <a:lnTo>
                      <a:pt x="529" y="55"/>
                    </a:lnTo>
                    <a:lnTo>
                      <a:pt x="560" y="15"/>
                    </a:lnTo>
                    <a:lnTo>
                      <a:pt x="571" y="0"/>
                    </a:lnTo>
                    <a:lnTo>
                      <a:pt x="650" y="35"/>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39" name="Freeform 182">
                <a:extLst>
                  <a:ext uri="{FF2B5EF4-FFF2-40B4-BE49-F238E27FC236}">
                    <a16:creationId xmlns:a16="http://schemas.microsoft.com/office/drawing/2014/main" xmlns="" id="{95FA0D3C-FEAF-2D0B-85C1-943E7DB7EF2F}"/>
                  </a:ext>
                </a:extLst>
              </p:cNvPr>
              <p:cNvSpPr>
                <a:spLocks/>
              </p:cNvSpPr>
              <p:nvPr/>
            </p:nvSpPr>
            <p:spPr bwMode="auto">
              <a:xfrm>
                <a:off x="1560" y="2176"/>
                <a:ext cx="81" cy="316"/>
              </a:xfrm>
              <a:custGeom>
                <a:avLst/>
                <a:gdLst>
                  <a:gd name="T0" fmla="*/ 0 w 403"/>
                  <a:gd name="T1" fmla="*/ 0 h 1581"/>
                  <a:gd name="T2" fmla="*/ 0 w 403"/>
                  <a:gd name="T3" fmla="*/ 0 h 1581"/>
                  <a:gd name="T4" fmla="*/ 0 w 403"/>
                  <a:gd name="T5" fmla="*/ 0 h 1581"/>
                  <a:gd name="T6" fmla="*/ 0 w 403"/>
                  <a:gd name="T7" fmla="*/ 0 h 1581"/>
                  <a:gd name="T8" fmla="*/ 0 w 403"/>
                  <a:gd name="T9" fmla="*/ 0 h 1581"/>
                  <a:gd name="T10" fmla="*/ 0 w 403"/>
                  <a:gd name="T11" fmla="*/ 0 h 1581"/>
                  <a:gd name="T12" fmla="*/ 0 w 403"/>
                  <a:gd name="T13" fmla="*/ 0 h 1581"/>
                  <a:gd name="T14" fmla="*/ 0 w 403"/>
                  <a:gd name="T15" fmla="*/ 0 h 1581"/>
                  <a:gd name="T16" fmla="*/ 0 w 403"/>
                  <a:gd name="T17" fmla="*/ 0 h 1581"/>
                  <a:gd name="T18" fmla="*/ 0 w 403"/>
                  <a:gd name="T19" fmla="*/ 0 h 1581"/>
                  <a:gd name="T20" fmla="*/ 0 w 403"/>
                  <a:gd name="T21" fmla="*/ 0 h 1581"/>
                  <a:gd name="T22" fmla="*/ 0 w 403"/>
                  <a:gd name="T23" fmla="*/ 0 h 1581"/>
                  <a:gd name="T24" fmla="*/ 0 w 403"/>
                  <a:gd name="T25" fmla="*/ 0 h 1581"/>
                  <a:gd name="T26" fmla="*/ 0 w 403"/>
                  <a:gd name="T27" fmla="*/ 0 h 1581"/>
                  <a:gd name="T28" fmla="*/ 0 w 403"/>
                  <a:gd name="T29" fmla="*/ 0 h 1581"/>
                  <a:gd name="T30" fmla="*/ 0 w 403"/>
                  <a:gd name="T31" fmla="*/ 0 h 1581"/>
                  <a:gd name="T32" fmla="*/ 0 w 403"/>
                  <a:gd name="T33" fmla="*/ 0 h 1581"/>
                  <a:gd name="T34" fmla="*/ 0 w 403"/>
                  <a:gd name="T35" fmla="*/ 0 h 1581"/>
                  <a:gd name="T36" fmla="*/ 0 w 403"/>
                  <a:gd name="T37" fmla="*/ 0 h 1581"/>
                  <a:gd name="T38" fmla="*/ 0 w 403"/>
                  <a:gd name="T39" fmla="*/ 0 h 1581"/>
                  <a:gd name="T40" fmla="*/ 0 w 403"/>
                  <a:gd name="T41" fmla="*/ 0 h 1581"/>
                  <a:gd name="T42" fmla="*/ 0 w 403"/>
                  <a:gd name="T43" fmla="*/ 0 h 1581"/>
                  <a:gd name="T44" fmla="*/ 0 w 403"/>
                  <a:gd name="T45" fmla="*/ 0 h 1581"/>
                  <a:gd name="T46" fmla="*/ 0 w 403"/>
                  <a:gd name="T47" fmla="*/ 0 h 1581"/>
                  <a:gd name="T48" fmla="*/ 0 w 403"/>
                  <a:gd name="T49" fmla="*/ 0 h 1581"/>
                  <a:gd name="T50" fmla="*/ 0 w 403"/>
                  <a:gd name="T51" fmla="*/ 0 h 1581"/>
                  <a:gd name="T52" fmla="*/ 0 w 403"/>
                  <a:gd name="T53" fmla="*/ 0 h 1581"/>
                  <a:gd name="T54" fmla="*/ 0 w 403"/>
                  <a:gd name="T55" fmla="*/ 0 h 1581"/>
                  <a:gd name="T56" fmla="*/ 0 w 403"/>
                  <a:gd name="T57" fmla="*/ 0 h 1581"/>
                  <a:gd name="T58" fmla="*/ 0 w 403"/>
                  <a:gd name="T59" fmla="*/ 0 h 1581"/>
                  <a:gd name="T60" fmla="*/ 0 w 403"/>
                  <a:gd name="T61" fmla="*/ 0 h 1581"/>
                  <a:gd name="T62" fmla="*/ 0 w 403"/>
                  <a:gd name="T63" fmla="*/ 0 h 1581"/>
                  <a:gd name="T64" fmla="*/ 0 w 403"/>
                  <a:gd name="T65" fmla="*/ 0 h 1581"/>
                  <a:gd name="T66" fmla="*/ 0 w 403"/>
                  <a:gd name="T67" fmla="*/ 0 h 1581"/>
                  <a:gd name="T68" fmla="*/ 0 w 403"/>
                  <a:gd name="T69" fmla="*/ 0 h 1581"/>
                  <a:gd name="T70" fmla="*/ 0 w 403"/>
                  <a:gd name="T71" fmla="*/ 0 h 1581"/>
                  <a:gd name="T72" fmla="*/ 0 w 403"/>
                  <a:gd name="T73" fmla="*/ 0 h 1581"/>
                  <a:gd name="T74" fmla="*/ 0 w 403"/>
                  <a:gd name="T75" fmla="*/ 0 h 1581"/>
                  <a:gd name="T76" fmla="*/ 0 w 403"/>
                  <a:gd name="T77" fmla="*/ 0 h 1581"/>
                  <a:gd name="T78" fmla="*/ 0 w 403"/>
                  <a:gd name="T79" fmla="*/ 0 h 1581"/>
                  <a:gd name="T80" fmla="*/ 0 w 403"/>
                  <a:gd name="T81" fmla="*/ 0 h 1581"/>
                  <a:gd name="T82" fmla="*/ 0 w 403"/>
                  <a:gd name="T83" fmla="*/ 0 h 1581"/>
                  <a:gd name="T84" fmla="*/ 0 w 403"/>
                  <a:gd name="T85" fmla="*/ 0 h 1581"/>
                  <a:gd name="T86" fmla="*/ 0 w 403"/>
                  <a:gd name="T87" fmla="*/ 0 h 1581"/>
                  <a:gd name="T88" fmla="*/ 0 w 403"/>
                  <a:gd name="T89" fmla="*/ 0 h 1581"/>
                  <a:gd name="T90" fmla="*/ 0 w 403"/>
                  <a:gd name="T91" fmla="*/ 0 h 1581"/>
                  <a:gd name="T92" fmla="*/ 0 w 403"/>
                  <a:gd name="T93" fmla="*/ 0 h 1581"/>
                  <a:gd name="T94" fmla="*/ 0 w 403"/>
                  <a:gd name="T95" fmla="*/ 0 h 1581"/>
                  <a:gd name="T96" fmla="*/ 0 w 403"/>
                  <a:gd name="T97" fmla="*/ 0 h 1581"/>
                  <a:gd name="T98" fmla="*/ 0 w 403"/>
                  <a:gd name="T99" fmla="*/ 0 h 1581"/>
                  <a:gd name="T100" fmla="*/ 0 w 403"/>
                  <a:gd name="T101" fmla="*/ 0 h 1581"/>
                  <a:gd name="T102" fmla="*/ 0 w 403"/>
                  <a:gd name="T103" fmla="*/ 0 h 1581"/>
                  <a:gd name="T104" fmla="*/ 0 w 403"/>
                  <a:gd name="T105" fmla="*/ 0 h 15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1581"/>
                  <a:gd name="T161" fmla="*/ 403 w 403"/>
                  <a:gd name="T162" fmla="*/ 1581 h 15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1581">
                    <a:moveTo>
                      <a:pt x="230" y="10"/>
                    </a:moveTo>
                    <a:lnTo>
                      <a:pt x="220" y="26"/>
                    </a:lnTo>
                    <a:lnTo>
                      <a:pt x="209" y="45"/>
                    </a:lnTo>
                    <a:lnTo>
                      <a:pt x="197" y="66"/>
                    </a:lnTo>
                    <a:lnTo>
                      <a:pt x="186" y="89"/>
                    </a:lnTo>
                    <a:lnTo>
                      <a:pt x="175" y="116"/>
                    </a:lnTo>
                    <a:lnTo>
                      <a:pt x="162" y="144"/>
                    </a:lnTo>
                    <a:lnTo>
                      <a:pt x="150" y="176"/>
                    </a:lnTo>
                    <a:lnTo>
                      <a:pt x="137" y="208"/>
                    </a:lnTo>
                    <a:lnTo>
                      <a:pt x="125" y="243"/>
                    </a:lnTo>
                    <a:lnTo>
                      <a:pt x="114" y="279"/>
                    </a:lnTo>
                    <a:lnTo>
                      <a:pt x="101" y="318"/>
                    </a:lnTo>
                    <a:lnTo>
                      <a:pt x="89" y="357"/>
                    </a:lnTo>
                    <a:lnTo>
                      <a:pt x="78" y="398"/>
                    </a:lnTo>
                    <a:lnTo>
                      <a:pt x="68" y="440"/>
                    </a:lnTo>
                    <a:lnTo>
                      <a:pt x="56" y="483"/>
                    </a:lnTo>
                    <a:lnTo>
                      <a:pt x="46" y="526"/>
                    </a:lnTo>
                    <a:lnTo>
                      <a:pt x="38" y="571"/>
                    </a:lnTo>
                    <a:lnTo>
                      <a:pt x="29" y="616"/>
                    </a:lnTo>
                    <a:lnTo>
                      <a:pt x="21" y="662"/>
                    </a:lnTo>
                    <a:lnTo>
                      <a:pt x="15" y="709"/>
                    </a:lnTo>
                    <a:lnTo>
                      <a:pt x="10" y="755"/>
                    </a:lnTo>
                    <a:lnTo>
                      <a:pt x="5" y="802"/>
                    </a:lnTo>
                    <a:lnTo>
                      <a:pt x="3" y="848"/>
                    </a:lnTo>
                    <a:lnTo>
                      <a:pt x="0" y="895"/>
                    </a:lnTo>
                    <a:lnTo>
                      <a:pt x="0" y="941"/>
                    </a:lnTo>
                    <a:lnTo>
                      <a:pt x="0" y="986"/>
                    </a:lnTo>
                    <a:lnTo>
                      <a:pt x="3" y="1031"/>
                    </a:lnTo>
                    <a:lnTo>
                      <a:pt x="8" y="1074"/>
                    </a:lnTo>
                    <a:lnTo>
                      <a:pt x="13" y="1118"/>
                    </a:lnTo>
                    <a:lnTo>
                      <a:pt x="21" y="1159"/>
                    </a:lnTo>
                    <a:lnTo>
                      <a:pt x="30" y="1200"/>
                    </a:lnTo>
                    <a:lnTo>
                      <a:pt x="41" y="1240"/>
                    </a:lnTo>
                    <a:lnTo>
                      <a:pt x="55" y="1278"/>
                    </a:lnTo>
                    <a:lnTo>
                      <a:pt x="69" y="1314"/>
                    </a:lnTo>
                    <a:lnTo>
                      <a:pt x="83" y="1348"/>
                    </a:lnTo>
                    <a:lnTo>
                      <a:pt x="97" y="1379"/>
                    </a:lnTo>
                    <a:lnTo>
                      <a:pt x="112" y="1408"/>
                    </a:lnTo>
                    <a:lnTo>
                      <a:pt x="127" y="1435"/>
                    </a:lnTo>
                    <a:lnTo>
                      <a:pt x="144" y="1459"/>
                    </a:lnTo>
                    <a:lnTo>
                      <a:pt x="159" y="1481"/>
                    </a:lnTo>
                    <a:lnTo>
                      <a:pt x="175" y="1501"/>
                    </a:lnTo>
                    <a:lnTo>
                      <a:pt x="191" y="1519"/>
                    </a:lnTo>
                    <a:lnTo>
                      <a:pt x="207" y="1534"/>
                    </a:lnTo>
                    <a:lnTo>
                      <a:pt x="222" y="1547"/>
                    </a:lnTo>
                    <a:lnTo>
                      <a:pt x="238" y="1559"/>
                    </a:lnTo>
                    <a:lnTo>
                      <a:pt x="253" y="1567"/>
                    </a:lnTo>
                    <a:lnTo>
                      <a:pt x="268" y="1574"/>
                    </a:lnTo>
                    <a:lnTo>
                      <a:pt x="282" y="1579"/>
                    </a:lnTo>
                    <a:lnTo>
                      <a:pt x="296" y="1580"/>
                    </a:lnTo>
                    <a:lnTo>
                      <a:pt x="310" y="1581"/>
                    </a:lnTo>
                    <a:lnTo>
                      <a:pt x="322" y="1579"/>
                    </a:lnTo>
                    <a:lnTo>
                      <a:pt x="333" y="1575"/>
                    </a:lnTo>
                    <a:lnTo>
                      <a:pt x="345" y="1569"/>
                    </a:lnTo>
                    <a:lnTo>
                      <a:pt x="355" y="1560"/>
                    </a:lnTo>
                    <a:lnTo>
                      <a:pt x="363" y="1550"/>
                    </a:lnTo>
                    <a:lnTo>
                      <a:pt x="371" y="1537"/>
                    </a:lnTo>
                    <a:lnTo>
                      <a:pt x="377" y="1522"/>
                    </a:lnTo>
                    <a:lnTo>
                      <a:pt x="383" y="1506"/>
                    </a:lnTo>
                    <a:lnTo>
                      <a:pt x="387" y="1487"/>
                    </a:lnTo>
                    <a:lnTo>
                      <a:pt x="389" y="1466"/>
                    </a:lnTo>
                    <a:lnTo>
                      <a:pt x="389" y="1444"/>
                    </a:lnTo>
                    <a:lnTo>
                      <a:pt x="389" y="1419"/>
                    </a:lnTo>
                    <a:lnTo>
                      <a:pt x="387" y="1393"/>
                    </a:lnTo>
                    <a:lnTo>
                      <a:pt x="383" y="1364"/>
                    </a:lnTo>
                    <a:lnTo>
                      <a:pt x="372" y="1303"/>
                    </a:lnTo>
                    <a:lnTo>
                      <a:pt x="362" y="1238"/>
                    </a:lnTo>
                    <a:lnTo>
                      <a:pt x="352" y="1169"/>
                    </a:lnTo>
                    <a:lnTo>
                      <a:pt x="342" y="1098"/>
                    </a:lnTo>
                    <a:lnTo>
                      <a:pt x="332" y="1024"/>
                    </a:lnTo>
                    <a:lnTo>
                      <a:pt x="325" y="949"/>
                    </a:lnTo>
                    <a:lnTo>
                      <a:pt x="317" y="875"/>
                    </a:lnTo>
                    <a:lnTo>
                      <a:pt x="312" y="798"/>
                    </a:lnTo>
                    <a:lnTo>
                      <a:pt x="307" y="724"/>
                    </a:lnTo>
                    <a:lnTo>
                      <a:pt x="306" y="650"/>
                    </a:lnTo>
                    <a:lnTo>
                      <a:pt x="306" y="615"/>
                    </a:lnTo>
                    <a:lnTo>
                      <a:pt x="306" y="579"/>
                    </a:lnTo>
                    <a:lnTo>
                      <a:pt x="307" y="545"/>
                    </a:lnTo>
                    <a:lnTo>
                      <a:pt x="308" y="511"/>
                    </a:lnTo>
                    <a:lnTo>
                      <a:pt x="311" y="478"/>
                    </a:lnTo>
                    <a:lnTo>
                      <a:pt x="313" y="446"/>
                    </a:lnTo>
                    <a:lnTo>
                      <a:pt x="317" y="415"/>
                    </a:lnTo>
                    <a:lnTo>
                      <a:pt x="322" y="387"/>
                    </a:lnTo>
                    <a:lnTo>
                      <a:pt x="327" y="358"/>
                    </a:lnTo>
                    <a:lnTo>
                      <a:pt x="333" y="330"/>
                    </a:lnTo>
                    <a:lnTo>
                      <a:pt x="341" y="305"/>
                    </a:lnTo>
                    <a:lnTo>
                      <a:pt x="348" y="282"/>
                    </a:lnTo>
                    <a:lnTo>
                      <a:pt x="365" y="238"/>
                    </a:lnTo>
                    <a:lnTo>
                      <a:pt x="377" y="199"/>
                    </a:lnTo>
                    <a:lnTo>
                      <a:pt x="387" y="166"/>
                    </a:lnTo>
                    <a:lnTo>
                      <a:pt x="394" y="136"/>
                    </a:lnTo>
                    <a:lnTo>
                      <a:pt x="399" y="109"/>
                    </a:lnTo>
                    <a:lnTo>
                      <a:pt x="403" y="87"/>
                    </a:lnTo>
                    <a:lnTo>
                      <a:pt x="403" y="68"/>
                    </a:lnTo>
                    <a:lnTo>
                      <a:pt x="402" y="52"/>
                    </a:lnTo>
                    <a:lnTo>
                      <a:pt x="399" y="38"/>
                    </a:lnTo>
                    <a:lnTo>
                      <a:pt x="396" y="27"/>
                    </a:lnTo>
                    <a:lnTo>
                      <a:pt x="391" y="18"/>
                    </a:lnTo>
                    <a:lnTo>
                      <a:pt x="384" y="12"/>
                    </a:lnTo>
                    <a:lnTo>
                      <a:pt x="377" y="7"/>
                    </a:lnTo>
                    <a:lnTo>
                      <a:pt x="370" y="3"/>
                    </a:lnTo>
                    <a:lnTo>
                      <a:pt x="361" y="1"/>
                    </a:lnTo>
                    <a:lnTo>
                      <a:pt x="353" y="0"/>
                    </a:lnTo>
                    <a:lnTo>
                      <a:pt x="315" y="1"/>
                    </a:lnTo>
                    <a:lnTo>
                      <a:pt x="275" y="5"/>
                    </a:lnTo>
                    <a:lnTo>
                      <a:pt x="242" y="8"/>
                    </a:lnTo>
                    <a:lnTo>
                      <a:pt x="230" y="10"/>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40" name="Freeform 183">
                <a:extLst>
                  <a:ext uri="{FF2B5EF4-FFF2-40B4-BE49-F238E27FC236}">
                    <a16:creationId xmlns:a16="http://schemas.microsoft.com/office/drawing/2014/main" xmlns="" id="{6C81A5C7-090A-D18E-EB64-0275B5B8792E}"/>
                  </a:ext>
                </a:extLst>
              </p:cNvPr>
              <p:cNvSpPr>
                <a:spLocks/>
              </p:cNvSpPr>
              <p:nvPr/>
            </p:nvSpPr>
            <p:spPr bwMode="auto">
              <a:xfrm>
                <a:off x="1560" y="2176"/>
                <a:ext cx="81" cy="316"/>
              </a:xfrm>
              <a:custGeom>
                <a:avLst/>
                <a:gdLst>
                  <a:gd name="T0" fmla="*/ 0 w 403"/>
                  <a:gd name="T1" fmla="*/ 0 h 1581"/>
                  <a:gd name="T2" fmla="*/ 0 w 403"/>
                  <a:gd name="T3" fmla="*/ 0 h 1581"/>
                  <a:gd name="T4" fmla="*/ 0 w 403"/>
                  <a:gd name="T5" fmla="*/ 0 h 1581"/>
                  <a:gd name="T6" fmla="*/ 0 w 403"/>
                  <a:gd name="T7" fmla="*/ 0 h 1581"/>
                  <a:gd name="T8" fmla="*/ 0 w 403"/>
                  <a:gd name="T9" fmla="*/ 0 h 1581"/>
                  <a:gd name="T10" fmla="*/ 0 w 403"/>
                  <a:gd name="T11" fmla="*/ 0 h 1581"/>
                  <a:gd name="T12" fmla="*/ 0 w 403"/>
                  <a:gd name="T13" fmla="*/ 0 h 1581"/>
                  <a:gd name="T14" fmla="*/ 0 w 403"/>
                  <a:gd name="T15" fmla="*/ 0 h 1581"/>
                  <a:gd name="T16" fmla="*/ 0 w 403"/>
                  <a:gd name="T17" fmla="*/ 0 h 1581"/>
                  <a:gd name="T18" fmla="*/ 0 w 403"/>
                  <a:gd name="T19" fmla="*/ 0 h 1581"/>
                  <a:gd name="T20" fmla="*/ 0 w 403"/>
                  <a:gd name="T21" fmla="*/ 0 h 1581"/>
                  <a:gd name="T22" fmla="*/ 0 w 403"/>
                  <a:gd name="T23" fmla="*/ 0 h 1581"/>
                  <a:gd name="T24" fmla="*/ 0 w 403"/>
                  <a:gd name="T25" fmla="*/ 0 h 1581"/>
                  <a:gd name="T26" fmla="*/ 0 w 403"/>
                  <a:gd name="T27" fmla="*/ 0 h 1581"/>
                  <a:gd name="T28" fmla="*/ 0 w 403"/>
                  <a:gd name="T29" fmla="*/ 0 h 1581"/>
                  <a:gd name="T30" fmla="*/ 0 w 403"/>
                  <a:gd name="T31" fmla="*/ 0 h 1581"/>
                  <a:gd name="T32" fmla="*/ 0 w 403"/>
                  <a:gd name="T33" fmla="*/ 0 h 1581"/>
                  <a:gd name="T34" fmla="*/ 0 w 403"/>
                  <a:gd name="T35" fmla="*/ 0 h 1581"/>
                  <a:gd name="T36" fmla="*/ 0 w 403"/>
                  <a:gd name="T37" fmla="*/ 0 h 1581"/>
                  <a:gd name="T38" fmla="*/ 0 w 403"/>
                  <a:gd name="T39" fmla="*/ 0 h 1581"/>
                  <a:gd name="T40" fmla="*/ 0 w 403"/>
                  <a:gd name="T41" fmla="*/ 0 h 1581"/>
                  <a:gd name="T42" fmla="*/ 0 w 403"/>
                  <a:gd name="T43" fmla="*/ 0 h 1581"/>
                  <a:gd name="T44" fmla="*/ 0 w 403"/>
                  <a:gd name="T45" fmla="*/ 0 h 1581"/>
                  <a:gd name="T46" fmla="*/ 0 w 403"/>
                  <a:gd name="T47" fmla="*/ 0 h 1581"/>
                  <a:gd name="T48" fmla="*/ 0 w 403"/>
                  <a:gd name="T49" fmla="*/ 0 h 1581"/>
                  <a:gd name="T50" fmla="*/ 0 w 403"/>
                  <a:gd name="T51" fmla="*/ 0 h 1581"/>
                  <a:gd name="T52" fmla="*/ 0 w 403"/>
                  <a:gd name="T53" fmla="*/ 0 h 1581"/>
                  <a:gd name="T54" fmla="*/ 0 w 403"/>
                  <a:gd name="T55" fmla="*/ 0 h 1581"/>
                  <a:gd name="T56" fmla="*/ 0 w 403"/>
                  <a:gd name="T57" fmla="*/ 0 h 1581"/>
                  <a:gd name="T58" fmla="*/ 0 w 403"/>
                  <a:gd name="T59" fmla="*/ 0 h 1581"/>
                  <a:gd name="T60" fmla="*/ 0 w 403"/>
                  <a:gd name="T61" fmla="*/ 0 h 1581"/>
                  <a:gd name="T62" fmla="*/ 0 w 403"/>
                  <a:gd name="T63" fmla="*/ 0 h 1581"/>
                  <a:gd name="T64" fmla="*/ 0 w 403"/>
                  <a:gd name="T65" fmla="*/ 0 h 1581"/>
                  <a:gd name="T66" fmla="*/ 0 w 403"/>
                  <a:gd name="T67" fmla="*/ 0 h 1581"/>
                  <a:gd name="T68" fmla="*/ 0 w 403"/>
                  <a:gd name="T69" fmla="*/ 0 h 1581"/>
                  <a:gd name="T70" fmla="*/ 0 w 403"/>
                  <a:gd name="T71" fmla="*/ 0 h 1581"/>
                  <a:gd name="T72" fmla="*/ 0 w 403"/>
                  <a:gd name="T73" fmla="*/ 0 h 1581"/>
                  <a:gd name="T74" fmla="*/ 0 w 403"/>
                  <a:gd name="T75" fmla="*/ 0 h 1581"/>
                  <a:gd name="T76" fmla="*/ 0 w 403"/>
                  <a:gd name="T77" fmla="*/ 0 h 1581"/>
                  <a:gd name="T78" fmla="*/ 0 w 403"/>
                  <a:gd name="T79" fmla="*/ 0 h 1581"/>
                  <a:gd name="T80" fmla="*/ 0 w 403"/>
                  <a:gd name="T81" fmla="*/ 0 h 1581"/>
                  <a:gd name="T82" fmla="*/ 0 w 403"/>
                  <a:gd name="T83" fmla="*/ 0 h 1581"/>
                  <a:gd name="T84" fmla="*/ 0 w 403"/>
                  <a:gd name="T85" fmla="*/ 0 h 1581"/>
                  <a:gd name="T86" fmla="*/ 0 w 403"/>
                  <a:gd name="T87" fmla="*/ 0 h 1581"/>
                  <a:gd name="T88" fmla="*/ 0 w 403"/>
                  <a:gd name="T89" fmla="*/ 0 h 1581"/>
                  <a:gd name="T90" fmla="*/ 0 w 403"/>
                  <a:gd name="T91" fmla="*/ 0 h 1581"/>
                  <a:gd name="T92" fmla="*/ 0 w 403"/>
                  <a:gd name="T93" fmla="*/ 0 h 1581"/>
                  <a:gd name="T94" fmla="*/ 0 w 403"/>
                  <a:gd name="T95" fmla="*/ 0 h 1581"/>
                  <a:gd name="T96" fmla="*/ 0 w 403"/>
                  <a:gd name="T97" fmla="*/ 0 h 1581"/>
                  <a:gd name="T98" fmla="*/ 0 w 403"/>
                  <a:gd name="T99" fmla="*/ 0 h 1581"/>
                  <a:gd name="T100" fmla="*/ 0 w 403"/>
                  <a:gd name="T101" fmla="*/ 0 h 1581"/>
                  <a:gd name="T102" fmla="*/ 0 w 403"/>
                  <a:gd name="T103" fmla="*/ 0 h 1581"/>
                  <a:gd name="T104" fmla="*/ 0 w 403"/>
                  <a:gd name="T105" fmla="*/ 0 h 15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1581"/>
                  <a:gd name="T161" fmla="*/ 403 w 403"/>
                  <a:gd name="T162" fmla="*/ 1581 h 15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1581">
                    <a:moveTo>
                      <a:pt x="230" y="10"/>
                    </a:moveTo>
                    <a:lnTo>
                      <a:pt x="220" y="26"/>
                    </a:lnTo>
                    <a:lnTo>
                      <a:pt x="209" y="45"/>
                    </a:lnTo>
                    <a:lnTo>
                      <a:pt x="197" y="66"/>
                    </a:lnTo>
                    <a:lnTo>
                      <a:pt x="186" y="89"/>
                    </a:lnTo>
                    <a:lnTo>
                      <a:pt x="175" y="116"/>
                    </a:lnTo>
                    <a:lnTo>
                      <a:pt x="162" y="144"/>
                    </a:lnTo>
                    <a:lnTo>
                      <a:pt x="150" y="176"/>
                    </a:lnTo>
                    <a:lnTo>
                      <a:pt x="137" y="208"/>
                    </a:lnTo>
                    <a:lnTo>
                      <a:pt x="125" y="243"/>
                    </a:lnTo>
                    <a:lnTo>
                      <a:pt x="114" y="279"/>
                    </a:lnTo>
                    <a:lnTo>
                      <a:pt x="101" y="318"/>
                    </a:lnTo>
                    <a:lnTo>
                      <a:pt x="89" y="357"/>
                    </a:lnTo>
                    <a:lnTo>
                      <a:pt x="78" y="398"/>
                    </a:lnTo>
                    <a:lnTo>
                      <a:pt x="68" y="440"/>
                    </a:lnTo>
                    <a:lnTo>
                      <a:pt x="56" y="483"/>
                    </a:lnTo>
                    <a:lnTo>
                      <a:pt x="46" y="526"/>
                    </a:lnTo>
                    <a:lnTo>
                      <a:pt x="38" y="571"/>
                    </a:lnTo>
                    <a:lnTo>
                      <a:pt x="29" y="616"/>
                    </a:lnTo>
                    <a:lnTo>
                      <a:pt x="21" y="662"/>
                    </a:lnTo>
                    <a:lnTo>
                      <a:pt x="15" y="709"/>
                    </a:lnTo>
                    <a:lnTo>
                      <a:pt x="10" y="755"/>
                    </a:lnTo>
                    <a:lnTo>
                      <a:pt x="5" y="802"/>
                    </a:lnTo>
                    <a:lnTo>
                      <a:pt x="3" y="848"/>
                    </a:lnTo>
                    <a:lnTo>
                      <a:pt x="0" y="895"/>
                    </a:lnTo>
                    <a:lnTo>
                      <a:pt x="0" y="941"/>
                    </a:lnTo>
                    <a:lnTo>
                      <a:pt x="0" y="986"/>
                    </a:lnTo>
                    <a:lnTo>
                      <a:pt x="3" y="1031"/>
                    </a:lnTo>
                    <a:lnTo>
                      <a:pt x="8" y="1074"/>
                    </a:lnTo>
                    <a:lnTo>
                      <a:pt x="13" y="1118"/>
                    </a:lnTo>
                    <a:lnTo>
                      <a:pt x="21" y="1159"/>
                    </a:lnTo>
                    <a:lnTo>
                      <a:pt x="30" y="1200"/>
                    </a:lnTo>
                    <a:lnTo>
                      <a:pt x="41" y="1240"/>
                    </a:lnTo>
                    <a:lnTo>
                      <a:pt x="55" y="1278"/>
                    </a:lnTo>
                    <a:lnTo>
                      <a:pt x="69" y="1314"/>
                    </a:lnTo>
                    <a:lnTo>
                      <a:pt x="83" y="1348"/>
                    </a:lnTo>
                    <a:lnTo>
                      <a:pt x="97" y="1379"/>
                    </a:lnTo>
                    <a:lnTo>
                      <a:pt x="112" y="1408"/>
                    </a:lnTo>
                    <a:lnTo>
                      <a:pt x="127" y="1435"/>
                    </a:lnTo>
                    <a:lnTo>
                      <a:pt x="144" y="1459"/>
                    </a:lnTo>
                    <a:lnTo>
                      <a:pt x="159" y="1481"/>
                    </a:lnTo>
                    <a:lnTo>
                      <a:pt x="175" y="1501"/>
                    </a:lnTo>
                    <a:lnTo>
                      <a:pt x="191" y="1519"/>
                    </a:lnTo>
                    <a:lnTo>
                      <a:pt x="207" y="1534"/>
                    </a:lnTo>
                    <a:lnTo>
                      <a:pt x="222" y="1547"/>
                    </a:lnTo>
                    <a:lnTo>
                      <a:pt x="238" y="1559"/>
                    </a:lnTo>
                    <a:lnTo>
                      <a:pt x="253" y="1567"/>
                    </a:lnTo>
                    <a:lnTo>
                      <a:pt x="268" y="1574"/>
                    </a:lnTo>
                    <a:lnTo>
                      <a:pt x="282" y="1579"/>
                    </a:lnTo>
                    <a:lnTo>
                      <a:pt x="296" y="1580"/>
                    </a:lnTo>
                    <a:lnTo>
                      <a:pt x="310" y="1581"/>
                    </a:lnTo>
                    <a:lnTo>
                      <a:pt x="322" y="1579"/>
                    </a:lnTo>
                    <a:lnTo>
                      <a:pt x="333" y="1575"/>
                    </a:lnTo>
                    <a:lnTo>
                      <a:pt x="345" y="1569"/>
                    </a:lnTo>
                    <a:lnTo>
                      <a:pt x="355" y="1560"/>
                    </a:lnTo>
                    <a:lnTo>
                      <a:pt x="363" y="1550"/>
                    </a:lnTo>
                    <a:lnTo>
                      <a:pt x="371" y="1537"/>
                    </a:lnTo>
                    <a:lnTo>
                      <a:pt x="377" y="1522"/>
                    </a:lnTo>
                    <a:lnTo>
                      <a:pt x="383" y="1506"/>
                    </a:lnTo>
                    <a:lnTo>
                      <a:pt x="387" y="1487"/>
                    </a:lnTo>
                    <a:lnTo>
                      <a:pt x="389" y="1466"/>
                    </a:lnTo>
                    <a:lnTo>
                      <a:pt x="389" y="1444"/>
                    </a:lnTo>
                    <a:lnTo>
                      <a:pt x="389" y="1419"/>
                    </a:lnTo>
                    <a:lnTo>
                      <a:pt x="387" y="1393"/>
                    </a:lnTo>
                    <a:lnTo>
                      <a:pt x="383" y="1364"/>
                    </a:lnTo>
                    <a:lnTo>
                      <a:pt x="372" y="1303"/>
                    </a:lnTo>
                    <a:lnTo>
                      <a:pt x="362" y="1238"/>
                    </a:lnTo>
                    <a:lnTo>
                      <a:pt x="352" y="1169"/>
                    </a:lnTo>
                    <a:lnTo>
                      <a:pt x="342" y="1098"/>
                    </a:lnTo>
                    <a:lnTo>
                      <a:pt x="332" y="1024"/>
                    </a:lnTo>
                    <a:lnTo>
                      <a:pt x="325" y="949"/>
                    </a:lnTo>
                    <a:lnTo>
                      <a:pt x="317" y="875"/>
                    </a:lnTo>
                    <a:lnTo>
                      <a:pt x="312" y="798"/>
                    </a:lnTo>
                    <a:lnTo>
                      <a:pt x="307" y="724"/>
                    </a:lnTo>
                    <a:lnTo>
                      <a:pt x="306" y="650"/>
                    </a:lnTo>
                    <a:lnTo>
                      <a:pt x="306" y="615"/>
                    </a:lnTo>
                    <a:lnTo>
                      <a:pt x="306" y="579"/>
                    </a:lnTo>
                    <a:lnTo>
                      <a:pt x="307" y="545"/>
                    </a:lnTo>
                    <a:lnTo>
                      <a:pt x="308" y="511"/>
                    </a:lnTo>
                    <a:lnTo>
                      <a:pt x="311" y="478"/>
                    </a:lnTo>
                    <a:lnTo>
                      <a:pt x="313" y="446"/>
                    </a:lnTo>
                    <a:lnTo>
                      <a:pt x="317" y="415"/>
                    </a:lnTo>
                    <a:lnTo>
                      <a:pt x="322" y="387"/>
                    </a:lnTo>
                    <a:lnTo>
                      <a:pt x="327" y="358"/>
                    </a:lnTo>
                    <a:lnTo>
                      <a:pt x="333" y="330"/>
                    </a:lnTo>
                    <a:lnTo>
                      <a:pt x="341" y="305"/>
                    </a:lnTo>
                    <a:lnTo>
                      <a:pt x="348" y="282"/>
                    </a:lnTo>
                    <a:lnTo>
                      <a:pt x="365" y="238"/>
                    </a:lnTo>
                    <a:lnTo>
                      <a:pt x="377" y="199"/>
                    </a:lnTo>
                    <a:lnTo>
                      <a:pt x="387" y="166"/>
                    </a:lnTo>
                    <a:lnTo>
                      <a:pt x="394" y="136"/>
                    </a:lnTo>
                    <a:lnTo>
                      <a:pt x="399" y="109"/>
                    </a:lnTo>
                    <a:lnTo>
                      <a:pt x="403" y="87"/>
                    </a:lnTo>
                    <a:lnTo>
                      <a:pt x="403" y="68"/>
                    </a:lnTo>
                    <a:lnTo>
                      <a:pt x="402" y="52"/>
                    </a:lnTo>
                    <a:lnTo>
                      <a:pt x="399" y="38"/>
                    </a:lnTo>
                    <a:lnTo>
                      <a:pt x="396" y="27"/>
                    </a:lnTo>
                    <a:lnTo>
                      <a:pt x="391" y="18"/>
                    </a:lnTo>
                    <a:lnTo>
                      <a:pt x="384" y="12"/>
                    </a:lnTo>
                    <a:lnTo>
                      <a:pt x="377" y="7"/>
                    </a:lnTo>
                    <a:lnTo>
                      <a:pt x="370" y="3"/>
                    </a:lnTo>
                    <a:lnTo>
                      <a:pt x="361" y="1"/>
                    </a:lnTo>
                    <a:lnTo>
                      <a:pt x="353" y="0"/>
                    </a:lnTo>
                    <a:lnTo>
                      <a:pt x="315" y="1"/>
                    </a:lnTo>
                    <a:lnTo>
                      <a:pt x="275" y="5"/>
                    </a:lnTo>
                    <a:lnTo>
                      <a:pt x="242" y="8"/>
                    </a:lnTo>
                    <a:lnTo>
                      <a:pt x="230" y="10"/>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41" name="Freeform 184">
                <a:extLst>
                  <a:ext uri="{FF2B5EF4-FFF2-40B4-BE49-F238E27FC236}">
                    <a16:creationId xmlns:a16="http://schemas.microsoft.com/office/drawing/2014/main" xmlns="" id="{5070CE04-2F2E-FFC0-2BA5-EA420F291C36}"/>
                  </a:ext>
                </a:extLst>
              </p:cNvPr>
              <p:cNvSpPr>
                <a:spLocks/>
              </p:cNvSpPr>
              <p:nvPr/>
            </p:nvSpPr>
            <p:spPr bwMode="auto">
              <a:xfrm>
                <a:off x="1586" y="2182"/>
                <a:ext cx="44" cy="132"/>
              </a:xfrm>
              <a:custGeom>
                <a:avLst/>
                <a:gdLst>
                  <a:gd name="T0" fmla="*/ 0 w 218"/>
                  <a:gd name="T1" fmla="*/ 0 h 657"/>
                  <a:gd name="T2" fmla="*/ 0 w 218"/>
                  <a:gd name="T3" fmla="*/ 0 h 657"/>
                  <a:gd name="T4" fmla="*/ 0 w 218"/>
                  <a:gd name="T5" fmla="*/ 0 h 657"/>
                  <a:gd name="T6" fmla="*/ 0 w 218"/>
                  <a:gd name="T7" fmla="*/ 0 h 657"/>
                  <a:gd name="T8" fmla="*/ 0 w 218"/>
                  <a:gd name="T9" fmla="*/ 0 h 657"/>
                  <a:gd name="T10" fmla="*/ 0 w 218"/>
                  <a:gd name="T11" fmla="*/ 0 h 657"/>
                  <a:gd name="T12" fmla="*/ 0 w 218"/>
                  <a:gd name="T13" fmla="*/ 0 h 657"/>
                  <a:gd name="T14" fmla="*/ 0 w 218"/>
                  <a:gd name="T15" fmla="*/ 0 h 657"/>
                  <a:gd name="T16" fmla="*/ 0 w 218"/>
                  <a:gd name="T17" fmla="*/ 0 h 657"/>
                  <a:gd name="T18" fmla="*/ 0 w 218"/>
                  <a:gd name="T19" fmla="*/ 0 h 657"/>
                  <a:gd name="T20" fmla="*/ 0 w 218"/>
                  <a:gd name="T21" fmla="*/ 0 h 657"/>
                  <a:gd name="T22" fmla="*/ 0 w 218"/>
                  <a:gd name="T23" fmla="*/ 0 h 657"/>
                  <a:gd name="T24" fmla="*/ 0 w 218"/>
                  <a:gd name="T25" fmla="*/ 0 h 657"/>
                  <a:gd name="T26" fmla="*/ 0 w 218"/>
                  <a:gd name="T27" fmla="*/ 0 h 657"/>
                  <a:gd name="T28" fmla="*/ 0 w 218"/>
                  <a:gd name="T29" fmla="*/ 0 h 657"/>
                  <a:gd name="T30" fmla="*/ 0 w 218"/>
                  <a:gd name="T31" fmla="*/ 0 h 657"/>
                  <a:gd name="T32" fmla="*/ 0 w 218"/>
                  <a:gd name="T33" fmla="*/ 0 h 657"/>
                  <a:gd name="T34" fmla="*/ 0 w 218"/>
                  <a:gd name="T35" fmla="*/ 0 h 657"/>
                  <a:gd name="T36" fmla="*/ 0 w 218"/>
                  <a:gd name="T37" fmla="*/ 0 h 657"/>
                  <a:gd name="T38" fmla="*/ 0 w 218"/>
                  <a:gd name="T39" fmla="*/ 0 h 657"/>
                  <a:gd name="T40" fmla="*/ 0 w 218"/>
                  <a:gd name="T41" fmla="*/ 0 h 657"/>
                  <a:gd name="T42" fmla="*/ 0 w 218"/>
                  <a:gd name="T43" fmla="*/ 0 h 657"/>
                  <a:gd name="T44" fmla="*/ 0 w 218"/>
                  <a:gd name="T45" fmla="*/ 0 h 657"/>
                  <a:gd name="T46" fmla="*/ 0 w 218"/>
                  <a:gd name="T47" fmla="*/ 0 h 657"/>
                  <a:gd name="T48" fmla="*/ 0 w 218"/>
                  <a:gd name="T49" fmla="*/ 0 h 657"/>
                  <a:gd name="T50" fmla="*/ 0 w 218"/>
                  <a:gd name="T51" fmla="*/ 0 h 657"/>
                  <a:gd name="T52" fmla="*/ 0 w 218"/>
                  <a:gd name="T53" fmla="*/ 0 h 657"/>
                  <a:gd name="T54" fmla="*/ 0 w 218"/>
                  <a:gd name="T55" fmla="*/ 0 h 657"/>
                  <a:gd name="T56" fmla="*/ 0 w 218"/>
                  <a:gd name="T57" fmla="*/ 0 h 657"/>
                  <a:gd name="T58" fmla="*/ 0 w 218"/>
                  <a:gd name="T59" fmla="*/ 0 h 657"/>
                  <a:gd name="T60" fmla="*/ 0 w 218"/>
                  <a:gd name="T61" fmla="*/ 0 h 657"/>
                  <a:gd name="T62" fmla="*/ 0 w 218"/>
                  <a:gd name="T63" fmla="*/ 0 h 657"/>
                  <a:gd name="T64" fmla="*/ 0 w 218"/>
                  <a:gd name="T65" fmla="*/ 0 h 657"/>
                  <a:gd name="T66" fmla="*/ 0 w 218"/>
                  <a:gd name="T67" fmla="*/ 0 h 657"/>
                  <a:gd name="T68" fmla="*/ 0 w 218"/>
                  <a:gd name="T69" fmla="*/ 0 h 657"/>
                  <a:gd name="T70" fmla="*/ 0 w 218"/>
                  <a:gd name="T71" fmla="*/ 0 h 657"/>
                  <a:gd name="T72" fmla="*/ 0 w 218"/>
                  <a:gd name="T73" fmla="*/ 0 h 657"/>
                  <a:gd name="T74" fmla="*/ 0 w 218"/>
                  <a:gd name="T75" fmla="*/ 0 h 657"/>
                  <a:gd name="T76" fmla="*/ 0 w 218"/>
                  <a:gd name="T77" fmla="*/ 0 h 657"/>
                  <a:gd name="T78" fmla="*/ 0 w 218"/>
                  <a:gd name="T79" fmla="*/ 0 h 657"/>
                  <a:gd name="T80" fmla="*/ 0 w 218"/>
                  <a:gd name="T81" fmla="*/ 0 h 657"/>
                  <a:gd name="T82" fmla="*/ 0 w 218"/>
                  <a:gd name="T83" fmla="*/ 0 h 657"/>
                  <a:gd name="T84" fmla="*/ 0 w 218"/>
                  <a:gd name="T85" fmla="*/ 0 h 657"/>
                  <a:gd name="T86" fmla="*/ 0 w 218"/>
                  <a:gd name="T87" fmla="*/ 0 h 657"/>
                  <a:gd name="T88" fmla="*/ 0 w 218"/>
                  <a:gd name="T89" fmla="*/ 0 h 657"/>
                  <a:gd name="T90" fmla="*/ 0 w 218"/>
                  <a:gd name="T91" fmla="*/ 0 h 657"/>
                  <a:gd name="T92" fmla="*/ 0 w 218"/>
                  <a:gd name="T93" fmla="*/ 0 h 657"/>
                  <a:gd name="T94" fmla="*/ 0 w 218"/>
                  <a:gd name="T95" fmla="*/ 0 h 657"/>
                  <a:gd name="T96" fmla="*/ 0 w 218"/>
                  <a:gd name="T97" fmla="*/ 0 h 6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8"/>
                  <a:gd name="T148" fmla="*/ 0 h 657"/>
                  <a:gd name="T149" fmla="*/ 218 w 218"/>
                  <a:gd name="T150" fmla="*/ 657 h 6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8" h="657">
                    <a:moveTo>
                      <a:pt x="130" y="28"/>
                    </a:moveTo>
                    <a:lnTo>
                      <a:pt x="128" y="49"/>
                    </a:lnTo>
                    <a:lnTo>
                      <a:pt x="126" y="72"/>
                    </a:lnTo>
                    <a:lnTo>
                      <a:pt x="121" y="100"/>
                    </a:lnTo>
                    <a:lnTo>
                      <a:pt x="113" y="132"/>
                    </a:lnTo>
                    <a:lnTo>
                      <a:pt x="103" y="170"/>
                    </a:lnTo>
                    <a:lnTo>
                      <a:pt x="90" y="216"/>
                    </a:lnTo>
                    <a:lnTo>
                      <a:pt x="72" y="270"/>
                    </a:lnTo>
                    <a:lnTo>
                      <a:pt x="50" y="333"/>
                    </a:lnTo>
                    <a:lnTo>
                      <a:pt x="39" y="367"/>
                    </a:lnTo>
                    <a:lnTo>
                      <a:pt x="29" y="398"/>
                    </a:lnTo>
                    <a:lnTo>
                      <a:pt x="20" y="428"/>
                    </a:lnTo>
                    <a:lnTo>
                      <a:pt x="14" y="454"/>
                    </a:lnTo>
                    <a:lnTo>
                      <a:pt x="9" y="479"/>
                    </a:lnTo>
                    <a:lnTo>
                      <a:pt x="5" y="502"/>
                    </a:lnTo>
                    <a:lnTo>
                      <a:pt x="2" y="523"/>
                    </a:lnTo>
                    <a:lnTo>
                      <a:pt x="1" y="542"/>
                    </a:lnTo>
                    <a:lnTo>
                      <a:pt x="0" y="575"/>
                    </a:lnTo>
                    <a:lnTo>
                      <a:pt x="1" y="604"/>
                    </a:lnTo>
                    <a:lnTo>
                      <a:pt x="1" y="628"/>
                    </a:lnTo>
                    <a:lnTo>
                      <a:pt x="1" y="649"/>
                    </a:lnTo>
                    <a:lnTo>
                      <a:pt x="0" y="657"/>
                    </a:lnTo>
                    <a:lnTo>
                      <a:pt x="1" y="650"/>
                    </a:lnTo>
                    <a:lnTo>
                      <a:pt x="4" y="638"/>
                    </a:lnTo>
                    <a:lnTo>
                      <a:pt x="10" y="597"/>
                    </a:lnTo>
                    <a:lnTo>
                      <a:pt x="20" y="539"/>
                    </a:lnTo>
                    <a:lnTo>
                      <a:pt x="34" y="472"/>
                    </a:lnTo>
                    <a:lnTo>
                      <a:pt x="50" y="399"/>
                    </a:lnTo>
                    <a:lnTo>
                      <a:pt x="60" y="363"/>
                    </a:lnTo>
                    <a:lnTo>
                      <a:pt x="71" y="327"/>
                    </a:lnTo>
                    <a:lnTo>
                      <a:pt x="82" y="292"/>
                    </a:lnTo>
                    <a:lnTo>
                      <a:pt x="95" y="260"/>
                    </a:lnTo>
                    <a:lnTo>
                      <a:pt x="118" y="202"/>
                    </a:lnTo>
                    <a:lnTo>
                      <a:pt x="138" y="155"/>
                    </a:lnTo>
                    <a:lnTo>
                      <a:pt x="156" y="116"/>
                    </a:lnTo>
                    <a:lnTo>
                      <a:pt x="171" y="86"/>
                    </a:lnTo>
                    <a:lnTo>
                      <a:pt x="183" y="61"/>
                    </a:lnTo>
                    <a:lnTo>
                      <a:pt x="193" y="41"/>
                    </a:lnTo>
                    <a:lnTo>
                      <a:pt x="203" y="26"/>
                    </a:lnTo>
                    <a:lnTo>
                      <a:pt x="213" y="13"/>
                    </a:lnTo>
                    <a:lnTo>
                      <a:pt x="217" y="6"/>
                    </a:lnTo>
                    <a:lnTo>
                      <a:pt x="218" y="3"/>
                    </a:lnTo>
                    <a:lnTo>
                      <a:pt x="216" y="0"/>
                    </a:lnTo>
                    <a:lnTo>
                      <a:pt x="212" y="0"/>
                    </a:lnTo>
                    <a:lnTo>
                      <a:pt x="200" y="1"/>
                    </a:lnTo>
                    <a:lnTo>
                      <a:pt x="182" y="6"/>
                    </a:lnTo>
                    <a:lnTo>
                      <a:pt x="146" y="20"/>
                    </a:lnTo>
                    <a:lnTo>
                      <a:pt x="130" y="28"/>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42" name="Freeform 185">
                <a:extLst>
                  <a:ext uri="{FF2B5EF4-FFF2-40B4-BE49-F238E27FC236}">
                    <a16:creationId xmlns:a16="http://schemas.microsoft.com/office/drawing/2014/main" xmlns="" id="{700F2831-6B95-7B67-5861-3060743028FF}"/>
                  </a:ext>
                </a:extLst>
              </p:cNvPr>
              <p:cNvSpPr>
                <a:spLocks/>
              </p:cNvSpPr>
              <p:nvPr/>
            </p:nvSpPr>
            <p:spPr bwMode="auto">
              <a:xfrm>
                <a:off x="1639" y="2134"/>
                <a:ext cx="131" cy="300"/>
              </a:xfrm>
              <a:custGeom>
                <a:avLst/>
                <a:gdLst>
                  <a:gd name="T0" fmla="*/ 0 w 654"/>
                  <a:gd name="T1" fmla="*/ 0 h 1499"/>
                  <a:gd name="T2" fmla="*/ 0 w 654"/>
                  <a:gd name="T3" fmla="*/ 0 h 1499"/>
                  <a:gd name="T4" fmla="*/ 0 w 654"/>
                  <a:gd name="T5" fmla="*/ 0 h 1499"/>
                  <a:gd name="T6" fmla="*/ 0 w 654"/>
                  <a:gd name="T7" fmla="*/ 0 h 1499"/>
                  <a:gd name="T8" fmla="*/ 0 w 654"/>
                  <a:gd name="T9" fmla="*/ 0 h 1499"/>
                  <a:gd name="T10" fmla="*/ 0 w 654"/>
                  <a:gd name="T11" fmla="*/ 0 h 1499"/>
                  <a:gd name="T12" fmla="*/ 0 w 654"/>
                  <a:gd name="T13" fmla="*/ 0 h 1499"/>
                  <a:gd name="T14" fmla="*/ 0 w 654"/>
                  <a:gd name="T15" fmla="*/ 0 h 1499"/>
                  <a:gd name="T16" fmla="*/ 0 w 654"/>
                  <a:gd name="T17" fmla="*/ 0 h 1499"/>
                  <a:gd name="T18" fmla="*/ 0 w 654"/>
                  <a:gd name="T19" fmla="*/ 0 h 1499"/>
                  <a:gd name="T20" fmla="*/ 0 w 654"/>
                  <a:gd name="T21" fmla="*/ 0 h 1499"/>
                  <a:gd name="T22" fmla="*/ 0 w 654"/>
                  <a:gd name="T23" fmla="*/ 0 h 1499"/>
                  <a:gd name="T24" fmla="*/ 0 w 654"/>
                  <a:gd name="T25" fmla="*/ 0 h 1499"/>
                  <a:gd name="T26" fmla="*/ 0 w 654"/>
                  <a:gd name="T27" fmla="*/ 0 h 1499"/>
                  <a:gd name="T28" fmla="*/ 0 w 654"/>
                  <a:gd name="T29" fmla="*/ 0 h 1499"/>
                  <a:gd name="T30" fmla="*/ 0 w 654"/>
                  <a:gd name="T31" fmla="*/ 0 h 1499"/>
                  <a:gd name="T32" fmla="*/ 0 w 654"/>
                  <a:gd name="T33" fmla="*/ 0 h 1499"/>
                  <a:gd name="T34" fmla="*/ 0 w 654"/>
                  <a:gd name="T35" fmla="*/ 0 h 1499"/>
                  <a:gd name="T36" fmla="*/ 0 w 654"/>
                  <a:gd name="T37" fmla="*/ 0 h 1499"/>
                  <a:gd name="T38" fmla="*/ 0 w 654"/>
                  <a:gd name="T39" fmla="*/ 0 h 1499"/>
                  <a:gd name="T40" fmla="*/ 0 w 654"/>
                  <a:gd name="T41" fmla="*/ 0 h 1499"/>
                  <a:gd name="T42" fmla="*/ 0 w 654"/>
                  <a:gd name="T43" fmla="*/ 0 h 1499"/>
                  <a:gd name="T44" fmla="*/ 0 w 654"/>
                  <a:gd name="T45" fmla="*/ 0 h 1499"/>
                  <a:gd name="T46" fmla="*/ 0 w 654"/>
                  <a:gd name="T47" fmla="*/ 0 h 1499"/>
                  <a:gd name="T48" fmla="*/ 0 w 654"/>
                  <a:gd name="T49" fmla="*/ 0 h 1499"/>
                  <a:gd name="T50" fmla="*/ 0 w 654"/>
                  <a:gd name="T51" fmla="*/ 0 h 1499"/>
                  <a:gd name="T52" fmla="*/ 0 w 654"/>
                  <a:gd name="T53" fmla="*/ 0 h 1499"/>
                  <a:gd name="T54" fmla="*/ 0 w 654"/>
                  <a:gd name="T55" fmla="*/ 0 h 1499"/>
                  <a:gd name="T56" fmla="*/ 0 w 654"/>
                  <a:gd name="T57" fmla="*/ 0 h 1499"/>
                  <a:gd name="T58" fmla="*/ 0 w 654"/>
                  <a:gd name="T59" fmla="*/ 0 h 1499"/>
                  <a:gd name="T60" fmla="*/ 0 w 654"/>
                  <a:gd name="T61" fmla="*/ 0 h 1499"/>
                  <a:gd name="T62" fmla="*/ 0 w 654"/>
                  <a:gd name="T63" fmla="*/ 0 h 1499"/>
                  <a:gd name="T64" fmla="*/ 0 w 654"/>
                  <a:gd name="T65" fmla="*/ 0 h 1499"/>
                  <a:gd name="T66" fmla="*/ 0 w 654"/>
                  <a:gd name="T67" fmla="*/ 0 h 1499"/>
                  <a:gd name="T68" fmla="*/ 0 w 654"/>
                  <a:gd name="T69" fmla="*/ 0 h 1499"/>
                  <a:gd name="T70" fmla="*/ 0 w 654"/>
                  <a:gd name="T71" fmla="*/ 0 h 1499"/>
                  <a:gd name="T72" fmla="*/ 0 w 654"/>
                  <a:gd name="T73" fmla="*/ 0 h 1499"/>
                  <a:gd name="T74" fmla="*/ 0 w 654"/>
                  <a:gd name="T75" fmla="*/ 0 h 1499"/>
                  <a:gd name="T76" fmla="*/ 0 w 654"/>
                  <a:gd name="T77" fmla="*/ 0 h 1499"/>
                  <a:gd name="T78" fmla="*/ 0 w 654"/>
                  <a:gd name="T79" fmla="*/ 0 h 1499"/>
                  <a:gd name="T80" fmla="*/ 0 w 654"/>
                  <a:gd name="T81" fmla="*/ 0 h 1499"/>
                  <a:gd name="T82" fmla="*/ 0 w 654"/>
                  <a:gd name="T83" fmla="*/ 0 h 1499"/>
                  <a:gd name="T84" fmla="*/ 0 w 654"/>
                  <a:gd name="T85" fmla="*/ 0 h 1499"/>
                  <a:gd name="T86" fmla="*/ 0 w 654"/>
                  <a:gd name="T87" fmla="*/ 0 h 1499"/>
                  <a:gd name="T88" fmla="*/ 0 w 654"/>
                  <a:gd name="T89" fmla="*/ 0 h 1499"/>
                  <a:gd name="T90" fmla="*/ 0 w 654"/>
                  <a:gd name="T91" fmla="*/ 0 h 1499"/>
                  <a:gd name="T92" fmla="*/ 0 w 654"/>
                  <a:gd name="T93" fmla="*/ 0 h 1499"/>
                  <a:gd name="T94" fmla="*/ 0 w 654"/>
                  <a:gd name="T95" fmla="*/ 0 h 1499"/>
                  <a:gd name="T96" fmla="*/ 0 w 654"/>
                  <a:gd name="T97" fmla="*/ 0 h 1499"/>
                  <a:gd name="T98" fmla="*/ 0 w 654"/>
                  <a:gd name="T99" fmla="*/ 0 h 1499"/>
                  <a:gd name="T100" fmla="*/ 0 w 654"/>
                  <a:gd name="T101" fmla="*/ 0 h 1499"/>
                  <a:gd name="T102" fmla="*/ 0 w 654"/>
                  <a:gd name="T103" fmla="*/ 0 h 1499"/>
                  <a:gd name="T104" fmla="*/ 0 w 654"/>
                  <a:gd name="T105" fmla="*/ 0 h 1499"/>
                  <a:gd name="T106" fmla="*/ 0 w 654"/>
                  <a:gd name="T107" fmla="*/ 0 h 1499"/>
                  <a:gd name="T108" fmla="*/ 0 w 654"/>
                  <a:gd name="T109" fmla="*/ 0 h 1499"/>
                  <a:gd name="T110" fmla="*/ 0 w 654"/>
                  <a:gd name="T111" fmla="*/ 0 h 1499"/>
                  <a:gd name="T112" fmla="*/ 0 w 654"/>
                  <a:gd name="T113" fmla="*/ 0 h 1499"/>
                  <a:gd name="T114" fmla="*/ 0 w 654"/>
                  <a:gd name="T115" fmla="*/ 0 h 1499"/>
                  <a:gd name="T116" fmla="*/ 0 w 654"/>
                  <a:gd name="T117" fmla="*/ 0 h 1499"/>
                  <a:gd name="T118" fmla="*/ 0 w 654"/>
                  <a:gd name="T119" fmla="*/ 0 h 1499"/>
                  <a:gd name="T120" fmla="*/ 0 w 654"/>
                  <a:gd name="T121" fmla="*/ 0 h 1499"/>
                  <a:gd name="T122" fmla="*/ 0 w 654"/>
                  <a:gd name="T123" fmla="*/ 0 h 1499"/>
                  <a:gd name="T124" fmla="*/ 0 w 654"/>
                  <a:gd name="T125" fmla="*/ 0 h 1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1499"/>
                  <a:gd name="T191" fmla="*/ 654 w 654"/>
                  <a:gd name="T192" fmla="*/ 1499 h 14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1499">
                    <a:moveTo>
                      <a:pt x="9" y="259"/>
                    </a:moveTo>
                    <a:lnTo>
                      <a:pt x="6" y="292"/>
                    </a:lnTo>
                    <a:lnTo>
                      <a:pt x="4" y="333"/>
                    </a:lnTo>
                    <a:lnTo>
                      <a:pt x="1" y="380"/>
                    </a:lnTo>
                    <a:lnTo>
                      <a:pt x="0" y="432"/>
                    </a:lnTo>
                    <a:lnTo>
                      <a:pt x="0" y="489"/>
                    </a:lnTo>
                    <a:lnTo>
                      <a:pt x="1" y="551"/>
                    </a:lnTo>
                    <a:lnTo>
                      <a:pt x="4" y="583"/>
                    </a:lnTo>
                    <a:lnTo>
                      <a:pt x="6" y="616"/>
                    </a:lnTo>
                    <a:lnTo>
                      <a:pt x="9" y="649"/>
                    </a:lnTo>
                    <a:lnTo>
                      <a:pt x="13" y="683"/>
                    </a:lnTo>
                    <a:lnTo>
                      <a:pt x="18" y="718"/>
                    </a:lnTo>
                    <a:lnTo>
                      <a:pt x="24" y="753"/>
                    </a:lnTo>
                    <a:lnTo>
                      <a:pt x="30" y="789"/>
                    </a:lnTo>
                    <a:lnTo>
                      <a:pt x="38" y="825"/>
                    </a:lnTo>
                    <a:lnTo>
                      <a:pt x="46" y="861"/>
                    </a:lnTo>
                    <a:lnTo>
                      <a:pt x="56" y="898"/>
                    </a:lnTo>
                    <a:lnTo>
                      <a:pt x="68" y="935"/>
                    </a:lnTo>
                    <a:lnTo>
                      <a:pt x="80" y="971"/>
                    </a:lnTo>
                    <a:lnTo>
                      <a:pt x="94" y="1007"/>
                    </a:lnTo>
                    <a:lnTo>
                      <a:pt x="109" y="1045"/>
                    </a:lnTo>
                    <a:lnTo>
                      <a:pt x="125" y="1081"/>
                    </a:lnTo>
                    <a:lnTo>
                      <a:pt x="144" y="1116"/>
                    </a:lnTo>
                    <a:lnTo>
                      <a:pt x="164" y="1152"/>
                    </a:lnTo>
                    <a:lnTo>
                      <a:pt x="185" y="1187"/>
                    </a:lnTo>
                    <a:lnTo>
                      <a:pt x="207" y="1222"/>
                    </a:lnTo>
                    <a:lnTo>
                      <a:pt x="232" y="1256"/>
                    </a:lnTo>
                    <a:lnTo>
                      <a:pt x="256" y="1288"/>
                    </a:lnTo>
                    <a:lnTo>
                      <a:pt x="280" y="1318"/>
                    </a:lnTo>
                    <a:lnTo>
                      <a:pt x="302" y="1346"/>
                    </a:lnTo>
                    <a:lnTo>
                      <a:pt x="325" y="1369"/>
                    </a:lnTo>
                    <a:lnTo>
                      <a:pt x="345" y="1392"/>
                    </a:lnTo>
                    <a:lnTo>
                      <a:pt x="365" y="1411"/>
                    </a:lnTo>
                    <a:lnTo>
                      <a:pt x="383" y="1428"/>
                    </a:lnTo>
                    <a:lnTo>
                      <a:pt x="402" y="1443"/>
                    </a:lnTo>
                    <a:lnTo>
                      <a:pt x="419" y="1456"/>
                    </a:lnTo>
                    <a:lnTo>
                      <a:pt x="436" y="1467"/>
                    </a:lnTo>
                    <a:lnTo>
                      <a:pt x="452" y="1475"/>
                    </a:lnTo>
                    <a:lnTo>
                      <a:pt x="467" y="1483"/>
                    </a:lnTo>
                    <a:lnTo>
                      <a:pt x="481" y="1489"/>
                    </a:lnTo>
                    <a:lnTo>
                      <a:pt x="494" y="1494"/>
                    </a:lnTo>
                    <a:lnTo>
                      <a:pt x="507" y="1497"/>
                    </a:lnTo>
                    <a:lnTo>
                      <a:pt x="519" y="1498"/>
                    </a:lnTo>
                    <a:lnTo>
                      <a:pt x="531" y="1499"/>
                    </a:lnTo>
                    <a:lnTo>
                      <a:pt x="541" y="1499"/>
                    </a:lnTo>
                    <a:lnTo>
                      <a:pt x="551" y="1497"/>
                    </a:lnTo>
                    <a:lnTo>
                      <a:pt x="560" y="1495"/>
                    </a:lnTo>
                    <a:lnTo>
                      <a:pt x="569" y="1492"/>
                    </a:lnTo>
                    <a:lnTo>
                      <a:pt x="578" y="1489"/>
                    </a:lnTo>
                    <a:lnTo>
                      <a:pt x="585" y="1484"/>
                    </a:lnTo>
                    <a:lnTo>
                      <a:pt x="593" y="1480"/>
                    </a:lnTo>
                    <a:lnTo>
                      <a:pt x="605" y="1470"/>
                    </a:lnTo>
                    <a:lnTo>
                      <a:pt x="615" y="1461"/>
                    </a:lnTo>
                    <a:lnTo>
                      <a:pt x="624" y="1452"/>
                    </a:lnTo>
                    <a:lnTo>
                      <a:pt x="632" y="1444"/>
                    </a:lnTo>
                    <a:lnTo>
                      <a:pt x="635" y="1439"/>
                    </a:lnTo>
                    <a:lnTo>
                      <a:pt x="638" y="1434"/>
                    </a:lnTo>
                    <a:lnTo>
                      <a:pt x="640" y="1427"/>
                    </a:lnTo>
                    <a:lnTo>
                      <a:pt x="644" y="1419"/>
                    </a:lnTo>
                    <a:lnTo>
                      <a:pt x="648" y="1399"/>
                    </a:lnTo>
                    <a:lnTo>
                      <a:pt x="652" y="1377"/>
                    </a:lnTo>
                    <a:lnTo>
                      <a:pt x="653" y="1349"/>
                    </a:lnTo>
                    <a:lnTo>
                      <a:pt x="654" y="1319"/>
                    </a:lnTo>
                    <a:lnTo>
                      <a:pt x="653" y="1286"/>
                    </a:lnTo>
                    <a:lnTo>
                      <a:pt x="650" y="1251"/>
                    </a:lnTo>
                    <a:lnTo>
                      <a:pt x="645" y="1213"/>
                    </a:lnTo>
                    <a:lnTo>
                      <a:pt x="638" y="1175"/>
                    </a:lnTo>
                    <a:lnTo>
                      <a:pt x="628" y="1135"/>
                    </a:lnTo>
                    <a:lnTo>
                      <a:pt x="615" y="1095"/>
                    </a:lnTo>
                    <a:lnTo>
                      <a:pt x="609" y="1075"/>
                    </a:lnTo>
                    <a:lnTo>
                      <a:pt x="602" y="1054"/>
                    </a:lnTo>
                    <a:lnTo>
                      <a:pt x="593" y="1034"/>
                    </a:lnTo>
                    <a:lnTo>
                      <a:pt x="583" y="1014"/>
                    </a:lnTo>
                    <a:lnTo>
                      <a:pt x="573" y="994"/>
                    </a:lnTo>
                    <a:lnTo>
                      <a:pt x="562" y="974"/>
                    </a:lnTo>
                    <a:lnTo>
                      <a:pt x="551" y="954"/>
                    </a:lnTo>
                    <a:lnTo>
                      <a:pt x="538" y="935"/>
                    </a:lnTo>
                    <a:lnTo>
                      <a:pt x="511" y="895"/>
                    </a:lnTo>
                    <a:lnTo>
                      <a:pt x="483" y="849"/>
                    </a:lnTo>
                    <a:lnTo>
                      <a:pt x="454" y="800"/>
                    </a:lnTo>
                    <a:lnTo>
                      <a:pt x="427" y="749"/>
                    </a:lnTo>
                    <a:lnTo>
                      <a:pt x="400" y="694"/>
                    </a:lnTo>
                    <a:lnTo>
                      <a:pt x="372" y="638"/>
                    </a:lnTo>
                    <a:lnTo>
                      <a:pt x="346" y="582"/>
                    </a:lnTo>
                    <a:lnTo>
                      <a:pt x="322" y="524"/>
                    </a:lnTo>
                    <a:lnTo>
                      <a:pt x="300" y="469"/>
                    </a:lnTo>
                    <a:lnTo>
                      <a:pt x="278" y="415"/>
                    </a:lnTo>
                    <a:lnTo>
                      <a:pt x="261" y="362"/>
                    </a:lnTo>
                    <a:lnTo>
                      <a:pt x="245" y="312"/>
                    </a:lnTo>
                    <a:lnTo>
                      <a:pt x="232" y="267"/>
                    </a:lnTo>
                    <a:lnTo>
                      <a:pt x="224" y="225"/>
                    </a:lnTo>
                    <a:lnTo>
                      <a:pt x="220" y="206"/>
                    </a:lnTo>
                    <a:lnTo>
                      <a:pt x="219" y="190"/>
                    </a:lnTo>
                    <a:lnTo>
                      <a:pt x="217" y="174"/>
                    </a:lnTo>
                    <a:lnTo>
                      <a:pt x="217" y="159"/>
                    </a:lnTo>
                    <a:lnTo>
                      <a:pt x="217" y="132"/>
                    </a:lnTo>
                    <a:lnTo>
                      <a:pt x="216" y="109"/>
                    </a:lnTo>
                    <a:lnTo>
                      <a:pt x="214" y="88"/>
                    </a:lnTo>
                    <a:lnTo>
                      <a:pt x="211" y="68"/>
                    </a:lnTo>
                    <a:lnTo>
                      <a:pt x="206" y="51"/>
                    </a:lnTo>
                    <a:lnTo>
                      <a:pt x="201" y="38"/>
                    </a:lnTo>
                    <a:lnTo>
                      <a:pt x="195" y="25"/>
                    </a:lnTo>
                    <a:lnTo>
                      <a:pt x="187" y="16"/>
                    </a:lnTo>
                    <a:lnTo>
                      <a:pt x="180" y="9"/>
                    </a:lnTo>
                    <a:lnTo>
                      <a:pt x="171" y="4"/>
                    </a:lnTo>
                    <a:lnTo>
                      <a:pt x="162" y="1"/>
                    </a:lnTo>
                    <a:lnTo>
                      <a:pt x="152" y="0"/>
                    </a:lnTo>
                    <a:lnTo>
                      <a:pt x="144" y="3"/>
                    </a:lnTo>
                    <a:lnTo>
                      <a:pt x="134" y="6"/>
                    </a:lnTo>
                    <a:lnTo>
                      <a:pt x="124" y="13"/>
                    </a:lnTo>
                    <a:lnTo>
                      <a:pt x="114" y="21"/>
                    </a:lnTo>
                    <a:lnTo>
                      <a:pt x="104" y="30"/>
                    </a:lnTo>
                    <a:lnTo>
                      <a:pt x="95" y="41"/>
                    </a:lnTo>
                    <a:lnTo>
                      <a:pt x="86" y="53"/>
                    </a:lnTo>
                    <a:lnTo>
                      <a:pt x="79" y="64"/>
                    </a:lnTo>
                    <a:lnTo>
                      <a:pt x="70" y="76"/>
                    </a:lnTo>
                    <a:lnTo>
                      <a:pt x="63" y="90"/>
                    </a:lnTo>
                    <a:lnTo>
                      <a:pt x="55" y="104"/>
                    </a:lnTo>
                    <a:lnTo>
                      <a:pt x="49" y="119"/>
                    </a:lnTo>
                    <a:lnTo>
                      <a:pt x="41" y="135"/>
                    </a:lnTo>
                    <a:lnTo>
                      <a:pt x="35" y="150"/>
                    </a:lnTo>
                    <a:lnTo>
                      <a:pt x="30" y="167"/>
                    </a:lnTo>
                    <a:lnTo>
                      <a:pt x="25" y="184"/>
                    </a:lnTo>
                    <a:lnTo>
                      <a:pt x="20" y="202"/>
                    </a:lnTo>
                    <a:lnTo>
                      <a:pt x="16" y="220"/>
                    </a:lnTo>
                    <a:lnTo>
                      <a:pt x="13" y="239"/>
                    </a:lnTo>
                    <a:lnTo>
                      <a:pt x="9" y="259"/>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43" name="Freeform 186">
                <a:extLst>
                  <a:ext uri="{FF2B5EF4-FFF2-40B4-BE49-F238E27FC236}">
                    <a16:creationId xmlns:a16="http://schemas.microsoft.com/office/drawing/2014/main" xmlns="" id="{895E190E-4D61-C917-D0F6-91FA34EDFD60}"/>
                  </a:ext>
                </a:extLst>
              </p:cNvPr>
              <p:cNvSpPr>
                <a:spLocks/>
              </p:cNvSpPr>
              <p:nvPr/>
            </p:nvSpPr>
            <p:spPr bwMode="auto">
              <a:xfrm>
                <a:off x="1639" y="2134"/>
                <a:ext cx="131" cy="300"/>
              </a:xfrm>
              <a:custGeom>
                <a:avLst/>
                <a:gdLst>
                  <a:gd name="T0" fmla="*/ 0 w 654"/>
                  <a:gd name="T1" fmla="*/ 0 h 1499"/>
                  <a:gd name="T2" fmla="*/ 0 w 654"/>
                  <a:gd name="T3" fmla="*/ 0 h 1499"/>
                  <a:gd name="T4" fmla="*/ 0 w 654"/>
                  <a:gd name="T5" fmla="*/ 0 h 1499"/>
                  <a:gd name="T6" fmla="*/ 0 w 654"/>
                  <a:gd name="T7" fmla="*/ 0 h 1499"/>
                  <a:gd name="T8" fmla="*/ 0 w 654"/>
                  <a:gd name="T9" fmla="*/ 0 h 1499"/>
                  <a:gd name="T10" fmla="*/ 0 w 654"/>
                  <a:gd name="T11" fmla="*/ 0 h 1499"/>
                  <a:gd name="T12" fmla="*/ 0 w 654"/>
                  <a:gd name="T13" fmla="*/ 0 h 1499"/>
                  <a:gd name="T14" fmla="*/ 0 w 654"/>
                  <a:gd name="T15" fmla="*/ 0 h 1499"/>
                  <a:gd name="T16" fmla="*/ 0 w 654"/>
                  <a:gd name="T17" fmla="*/ 0 h 1499"/>
                  <a:gd name="T18" fmla="*/ 0 w 654"/>
                  <a:gd name="T19" fmla="*/ 0 h 1499"/>
                  <a:gd name="T20" fmla="*/ 0 w 654"/>
                  <a:gd name="T21" fmla="*/ 0 h 1499"/>
                  <a:gd name="T22" fmla="*/ 0 w 654"/>
                  <a:gd name="T23" fmla="*/ 0 h 1499"/>
                  <a:gd name="T24" fmla="*/ 0 w 654"/>
                  <a:gd name="T25" fmla="*/ 0 h 1499"/>
                  <a:gd name="T26" fmla="*/ 0 w 654"/>
                  <a:gd name="T27" fmla="*/ 0 h 1499"/>
                  <a:gd name="T28" fmla="*/ 0 w 654"/>
                  <a:gd name="T29" fmla="*/ 0 h 1499"/>
                  <a:gd name="T30" fmla="*/ 0 w 654"/>
                  <a:gd name="T31" fmla="*/ 0 h 1499"/>
                  <a:gd name="T32" fmla="*/ 0 w 654"/>
                  <a:gd name="T33" fmla="*/ 0 h 1499"/>
                  <a:gd name="T34" fmla="*/ 0 w 654"/>
                  <a:gd name="T35" fmla="*/ 0 h 1499"/>
                  <a:gd name="T36" fmla="*/ 0 w 654"/>
                  <a:gd name="T37" fmla="*/ 0 h 1499"/>
                  <a:gd name="T38" fmla="*/ 0 w 654"/>
                  <a:gd name="T39" fmla="*/ 0 h 1499"/>
                  <a:gd name="T40" fmla="*/ 0 w 654"/>
                  <a:gd name="T41" fmla="*/ 0 h 1499"/>
                  <a:gd name="T42" fmla="*/ 0 w 654"/>
                  <a:gd name="T43" fmla="*/ 0 h 1499"/>
                  <a:gd name="T44" fmla="*/ 0 w 654"/>
                  <a:gd name="T45" fmla="*/ 0 h 1499"/>
                  <a:gd name="T46" fmla="*/ 0 w 654"/>
                  <a:gd name="T47" fmla="*/ 0 h 1499"/>
                  <a:gd name="T48" fmla="*/ 0 w 654"/>
                  <a:gd name="T49" fmla="*/ 0 h 1499"/>
                  <a:gd name="T50" fmla="*/ 0 w 654"/>
                  <a:gd name="T51" fmla="*/ 0 h 1499"/>
                  <a:gd name="T52" fmla="*/ 0 w 654"/>
                  <a:gd name="T53" fmla="*/ 0 h 1499"/>
                  <a:gd name="T54" fmla="*/ 0 w 654"/>
                  <a:gd name="T55" fmla="*/ 0 h 1499"/>
                  <a:gd name="T56" fmla="*/ 0 w 654"/>
                  <a:gd name="T57" fmla="*/ 0 h 1499"/>
                  <a:gd name="T58" fmla="*/ 0 w 654"/>
                  <a:gd name="T59" fmla="*/ 0 h 1499"/>
                  <a:gd name="T60" fmla="*/ 0 w 654"/>
                  <a:gd name="T61" fmla="*/ 0 h 1499"/>
                  <a:gd name="T62" fmla="*/ 0 w 654"/>
                  <a:gd name="T63" fmla="*/ 0 h 1499"/>
                  <a:gd name="T64" fmla="*/ 0 w 654"/>
                  <a:gd name="T65" fmla="*/ 0 h 1499"/>
                  <a:gd name="T66" fmla="*/ 0 w 654"/>
                  <a:gd name="T67" fmla="*/ 0 h 1499"/>
                  <a:gd name="T68" fmla="*/ 0 w 654"/>
                  <a:gd name="T69" fmla="*/ 0 h 1499"/>
                  <a:gd name="T70" fmla="*/ 0 w 654"/>
                  <a:gd name="T71" fmla="*/ 0 h 1499"/>
                  <a:gd name="T72" fmla="*/ 0 w 654"/>
                  <a:gd name="T73" fmla="*/ 0 h 1499"/>
                  <a:gd name="T74" fmla="*/ 0 w 654"/>
                  <a:gd name="T75" fmla="*/ 0 h 1499"/>
                  <a:gd name="T76" fmla="*/ 0 w 654"/>
                  <a:gd name="T77" fmla="*/ 0 h 1499"/>
                  <a:gd name="T78" fmla="*/ 0 w 654"/>
                  <a:gd name="T79" fmla="*/ 0 h 1499"/>
                  <a:gd name="T80" fmla="*/ 0 w 654"/>
                  <a:gd name="T81" fmla="*/ 0 h 1499"/>
                  <a:gd name="T82" fmla="*/ 0 w 654"/>
                  <a:gd name="T83" fmla="*/ 0 h 1499"/>
                  <a:gd name="T84" fmla="*/ 0 w 654"/>
                  <a:gd name="T85" fmla="*/ 0 h 1499"/>
                  <a:gd name="T86" fmla="*/ 0 w 654"/>
                  <a:gd name="T87" fmla="*/ 0 h 1499"/>
                  <a:gd name="T88" fmla="*/ 0 w 654"/>
                  <a:gd name="T89" fmla="*/ 0 h 1499"/>
                  <a:gd name="T90" fmla="*/ 0 w 654"/>
                  <a:gd name="T91" fmla="*/ 0 h 1499"/>
                  <a:gd name="T92" fmla="*/ 0 w 654"/>
                  <a:gd name="T93" fmla="*/ 0 h 1499"/>
                  <a:gd name="T94" fmla="*/ 0 w 654"/>
                  <a:gd name="T95" fmla="*/ 0 h 1499"/>
                  <a:gd name="T96" fmla="*/ 0 w 654"/>
                  <a:gd name="T97" fmla="*/ 0 h 1499"/>
                  <a:gd name="T98" fmla="*/ 0 w 654"/>
                  <a:gd name="T99" fmla="*/ 0 h 1499"/>
                  <a:gd name="T100" fmla="*/ 0 w 654"/>
                  <a:gd name="T101" fmla="*/ 0 h 1499"/>
                  <a:gd name="T102" fmla="*/ 0 w 654"/>
                  <a:gd name="T103" fmla="*/ 0 h 1499"/>
                  <a:gd name="T104" fmla="*/ 0 w 654"/>
                  <a:gd name="T105" fmla="*/ 0 h 1499"/>
                  <a:gd name="T106" fmla="*/ 0 w 654"/>
                  <a:gd name="T107" fmla="*/ 0 h 1499"/>
                  <a:gd name="T108" fmla="*/ 0 w 654"/>
                  <a:gd name="T109" fmla="*/ 0 h 1499"/>
                  <a:gd name="T110" fmla="*/ 0 w 654"/>
                  <a:gd name="T111" fmla="*/ 0 h 1499"/>
                  <a:gd name="T112" fmla="*/ 0 w 654"/>
                  <a:gd name="T113" fmla="*/ 0 h 1499"/>
                  <a:gd name="T114" fmla="*/ 0 w 654"/>
                  <a:gd name="T115" fmla="*/ 0 h 1499"/>
                  <a:gd name="T116" fmla="*/ 0 w 654"/>
                  <a:gd name="T117" fmla="*/ 0 h 1499"/>
                  <a:gd name="T118" fmla="*/ 0 w 654"/>
                  <a:gd name="T119" fmla="*/ 0 h 1499"/>
                  <a:gd name="T120" fmla="*/ 0 w 654"/>
                  <a:gd name="T121" fmla="*/ 0 h 1499"/>
                  <a:gd name="T122" fmla="*/ 0 w 654"/>
                  <a:gd name="T123" fmla="*/ 0 h 1499"/>
                  <a:gd name="T124" fmla="*/ 0 w 654"/>
                  <a:gd name="T125" fmla="*/ 0 h 1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1499"/>
                  <a:gd name="T191" fmla="*/ 654 w 654"/>
                  <a:gd name="T192" fmla="*/ 1499 h 14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1499">
                    <a:moveTo>
                      <a:pt x="9" y="259"/>
                    </a:moveTo>
                    <a:lnTo>
                      <a:pt x="6" y="292"/>
                    </a:lnTo>
                    <a:lnTo>
                      <a:pt x="4" y="333"/>
                    </a:lnTo>
                    <a:lnTo>
                      <a:pt x="1" y="380"/>
                    </a:lnTo>
                    <a:lnTo>
                      <a:pt x="0" y="432"/>
                    </a:lnTo>
                    <a:lnTo>
                      <a:pt x="0" y="489"/>
                    </a:lnTo>
                    <a:lnTo>
                      <a:pt x="1" y="551"/>
                    </a:lnTo>
                    <a:lnTo>
                      <a:pt x="4" y="583"/>
                    </a:lnTo>
                    <a:lnTo>
                      <a:pt x="6" y="616"/>
                    </a:lnTo>
                    <a:lnTo>
                      <a:pt x="9" y="649"/>
                    </a:lnTo>
                    <a:lnTo>
                      <a:pt x="13" y="683"/>
                    </a:lnTo>
                    <a:lnTo>
                      <a:pt x="18" y="718"/>
                    </a:lnTo>
                    <a:lnTo>
                      <a:pt x="24" y="753"/>
                    </a:lnTo>
                    <a:lnTo>
                      <a:pt x="30" y="789"/>
                    </a:lnTo>
                    <a:lnTo>
                      <a:pt x="38" y="825"/>
                    </a:lnTo>
                    <a:lnTo>
                      <a:pt x="46" y="861"/>
                    </a:lnTo>
                    <a:lnTo>
                      <a:pt x="56" y="898"/>
                    </a:lnTo>
                    <a:lnTo>
                      <a:pt x="68" y="935"/>
                    </a:lnTo>
                    <a:lnTo>
                      <a:pt x="80" y="971"/>
                    </a:lnTo>
                    <a:lnTo>
                      <a:pt x="94" y="1007"/>
                    </a:lnTo>
                    <a:lnTo>
                      <a:pt x="109" y="1045"/>
                    </a:lnTo>
                    <a:lnTo>
                      <a:pt x="125" y="1081"/>
                    </a:lnTo>
                    <a:lnTo>
                      <a:pt x="144" y="1116"/>
                    </a:lnTo>
                    <a:lnTo>
                      <a:pt x="164" y="1152"/>
                    </a:lnTo>
                    <a:lnTo>
                      <a:pt x="185" y="1187"/>
                    </a:lnTo>
                    <a:lnTo>
                      <a:pt x="207" y="1222"/>
                    </a:lnTo>
                    <a:lnTo>
                      <a:pt x="232" y="1256"/>
                    </a:lnTo>
                    <a:lnTo>
                      <a:pt x="256" y="1288"/>
                    </a:lnTo>
                    <a:lnTo>
                      <a:pt x="280" y="1318"/>
                    </a:lnTo>
                    <a:lnTo>
                      <a:pt x="302" y="1346"/>
                    </a:lnTo>
                    <a:lnTo>
                      <a:pt x="325" y="1369"/>
                    </a:lnTo>
                    <a:lnTo>
                      <a:pt x="345" y="1392"/>
                    </a:lnTo>
                    <a:lnTo>
                      <a:pt x="365" y="1411"/>
                    </a:lnTo>
                    <a:lnTo>
                      <a:pt x="383" y="1428"/>
                    </a:lnTo>
                    <a:lnTo>
                      <a:pt x="402" y="1443"/>
                    </a:lnTo>
                    <a:lnTo>
                      <a:pt x="419" y="1456"/>
                    </a:lnTo>
                    <a:lnTo>
                      <a:pt x="436" y="1467"/>
                    </a:lnTo>
                    <a:lnTo>
                      <a:pt x="452" y="1475"/>
                    </a:lnTo>
                    <a:lnTo>
                      <a:pt x="467" y="1483"/>
                    </a:lnTo>
                    <a:lnTo>
                      <a:pt x="481" y="1489"/>
                    </a:lnTo>
                    <a:lnTo>
                      <a:pt x="494" y="1494"/>
                    </a:lnTo>
                    <a:lnTo>
                      <a:pt x="507" y="1497"/>
                    </a:lnTo>
                    <a:lnTo>
                      <a:pt x="519" y="1498"/>
                    </a:lnTo>
                    <a:lnTo>
                      <a:pt x="531" y="1499"/>
                    </a:lnTo>
                    <a:lnTo>
                      <a:pt x="541" y="1499"/>
                    </a:lnTo>
                    <a:lnTo>
                      <a:pt x="551" y="1497"/>
                    </a:lnTo>
                    <a:lnTo>
                      <a:pt x="560" y="1495"/>
                    </a:lnTo>
                    <a:lnTo>
                      <a:pt x="569" y="1492"/>
                    </a:lnTo>
                    <a:lnTo>
                      <a:pt x="578" y="1489"/>
                    </a:lnTo>
                    <a:lnTo>
                      <a:pt x="585" y="1484"/>
                    </a:lnTo>
                    <a:lnTo>
                      <a:pt x="593" y="1480"/>
                    </a:lnTo>
                    <a:lnTo>
                      <a:pt x="605" y="1470"/>
                    </a:lnTo>
                    <a:lnTo>
                      <a:pt x="615" y="1461"/>
                    </a:lnTo>
                    <a:lnTo>
                      <a:pt x="624" y="1452"/>
                    </a:lnTo>
                    <a:lnTo>
                      <a:pt x="632" y="1444"/>
                    </a:lnTo>
                    <a:lnTo>
                      <a:pt x="635" y="1439"/>
                    </a:lnTo>
                    <a:lnTo>
                      <a:pt x="638" y="1434"/>
                    </a:lnTo>
                    <a:lnTo>
                      <a:pt x="640" y="1427"/>
                    </a:lnTo>
                    <a:lnTo>
                      <a:pt x="644" y="1419"/>
                    </a:lnTo>
                    <a:lnTo>
                      <a:pt x="648" y="1399"/>
                    </a:lnTo>
                    <a:lnTo>
                      <a:pt x="652" y="1377"/>
                    </a:lnTo>
                    <a:lnTo>
                      <a:pt x="653" y="1349"/>
                    </a:lnTo>
                    <a:lnTo>
                      <a:pt x="654" y="1319"/>
                    </a:lnTo>
                    <a:lnTo>
                      <a:pt x="653" y="1286"/>
                    </a:lnTo>
                    <a:lnTo>
                      <a:pt x="650" y="1251"/>
                    </a:lnTo>
                    <a:lnTo>
                      <a:pt x="645" y="1213"/>
                    </a:lnTo>
                    <a:lnTo>
                      <a:pt x="638" y="1175"/>
                    </a:lnTo>
                    <a:lnTo>
                      <a:pt x="628" y="1135"/>
                    </a:lnTo>
                    <a:lnTo>
                      <a:pt x="615" y="1095"/>
                    </a:lnTo>
                    <a:lnTo>
                      <a:pt x="609" y="1075"/>
                    </a:lnTo>
                    <a:lnTo>
                      <a:pt x="602" y="1054"/>
                    </a:lnTo>
                    <a:lnTo>
                      <a:pt x="593" y="1034"/>
                    </a:lnTo>
                    <a:lnTo>
                      <a:pt x="583" y="1014"/>
                    </a:lnTo>
                    <a:lnTo>
                      <a:pt x="573" y="994"/>
                    </a:lnTo>
                    <a:lnTo>
                      <a:pt x="562" y="974"/>
                    </a:lnTo>
                    <a:lnTo>
                      <a:pt x="551" y="954"/>
                    </a:lnTo>
                    <a:lnTo>
                      <a:pt x="538" y="935"/>
                    </a:lnTo>
                    <a:lnTo>
                      <a:pt x="511" y="895"/>
                    </a:lnTo>
                    <a:lnTo>
                      <a:pt x="483" y="849"/>
                    </a:lnTo>
                    <a:lnTo>
                      <a:pt x="454" y="800"/>
                    </a:lnTo>
                    <a:lnTo>
                      <a:pt x="427" y="749"/>
                    </a:lnTo>
                    <a:lnTo>
                      <a:pt x="400" y="694"/>
                    </a:lnTo>
                    <a:lnTo>
                      <a:pt x="372" y="638"/>
                    </a:lnTo>
                    <a:lnTo>
                      <a:pt x="346" y="582"/>
                    </a:lnTo>
                    <a:lnTo>
                      <a:pt x="322" y="524"/>
                    </a:lnTo>
                    <a:lnTo>
                      <a:pt x="300" y="469"/>
                    </a:lnTo>
                    <a:lnTo>
                      <a:pt x="278" y="415"/>
                    </a:lnTo>
                    <a:lnTo>
                      <a:pt x="261" y="362"/>
                    </a:lnTo>
                    <a:lnTo>
                      <a:pt x="245" y="312"/>
                    </a:lnTo>
                    <a:lnTo>
                      <a:pt x="232" y="267"/>
                    </a:lnTo>
                    <a:lnTo>
                      <a:pt x="224" y="225"/>
                    </a:lnTo>
                    <a:lnTo>
                      <a:pt x="220" y="206"/>
                    </a:lnTo>
                    <a:lnTo>
                      <a:pt x="219" y="190"/>
                    </a:lnTo>
                    <a:lnTo>
                      <a:pt x="217" y="174"/>
                    </a:lnTo>
                    <a:lnTo>
                      <a:pt x="217" y="159"/>
                    </a:lnTo>
                    <a:lnTo>
                      <a:pt x="217" y="132"/>
                    </a:lnTo>
                    <a:lnTo>
                      <a:pt x="216" y="109"/>
                    </a:lnTo>
                    <a:lnTo>
                      <a:pt x="214" y="88"/>
                    </a:lnTo>
                    <a:lnTo>
                      <a:pt x="211" y="68"/>
                    </a:lnTo>
                    <a:lnTo>
                      <a:pt x="206" y="51"/>
                    </a:lnTo>
                    <a:lnTo>
                      <a:pt x="201" y="38"/>
                    </a:lnTo>
                    <a:lnTo>
                      <a:pt x="195" y="25"/>
                    </a:lnTo>
                    <a:lnTo>
                      <a:pt x="187" y="16"/>
                    </a:lnTo>
                    <a:lnTo>
                      <a:pt x="180" y="9"/>
                    </a:lnTo>
                    <a:lnTo>
                      <a:pt x="171" y="4"/>
                    </a:lnTo>
                    <a:lnTo>
                      <a:pt x="162" y="1"/>
                    </a:lnTo>
                    <a:lnTo>
                      <a:pt x="152" y="0"/>
                    </a:lnTo>
                    <a:lnTo>
                      <a:pt x="144" y="3"/>
                    </a:lnTo>
                    <a:lnTo>
                      <a:pt x="134" y="6"/>
                    </a:lnTo>
                    <a:lnTo>
                      <a:pt x="124" y="13"/>
                    </a:lnTo>
                    <a:lnTo>
                      <a:pt x="114" y="21"/>
                    </a:lnTo>
                    <a:lnTo>
                      <a:pt x="104" y="30"/>
                    </a:lnTo>
                    <a:lnTo>
                      <a:pt x="95" y="41"/>
                    </a:lnTo>
                    <a:lnTo>
                      <a:pt x="86" y="53"/>
                    </a:lnTo>
                    <a:lnTo>
                      <a:pt x="79" y="64"/>
                    </a:lnTo>
                    <a:lnTo>
                      <a:pt x="70" y="76"/>
                    </a:lnTo>
                    <a:lnTo>
                      <a:pt x="63" y="90"/>
                    </a:lnTo>
                    <a:lnTo>
                      <a:pt x="55" y="104"/>
                    </a:lnTo>
                    <a:lnTo>
                      <a:pt x="49" y="119"/>
                    </a:lnTo>
                    <a:lnTo>
                      <a:pt x="41" y="135"/>
                    </a:lnTo>
                    <a:lnTo>
                      <a:pt x="35" y="150"/>
                    </a:lnTo>
                    <a:lnTo>
                      <a:pt x="30" y="167"/>
                    </a:lnTo>
                    <a:lnTo>
                      <a:pt x="25" y="184"/>
                    </a:lnTo>
                    <a:lnTo>
                      <a:pt x="20" y="202"/>
                    </a:lnTo>
                    <a:lnTo>
                      <a:pt x="16" y="220"/>
                    </a:lnTo>
                    <a:lnTo>
                      <a:pt x="13" y="239"/>
                    </a:lnTo>
                    <a:lnTo>
                      <a:pt x="9" y="25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44" name="Freeform 187">
                <a:extLst>
                  <a:ext uri="{FF2B5EF4-FFF2-40B4-BE49-F238E27FC236}">
                    <a16:creationId xmlns:a16="http://schemas.microsoft.com/office/drawing/2014/main" xmlns="" id="{363E5E14-3A0D-29C1-EE70-6C3A0474E98B}"/>
                  </a:ext>
                </a:extLst>
              </p:cNvPr>
              <p:cNvSpPr>
                <a:spLocks/>
              </p:cNvSpPr>
              <p:nvPr/>
            </p:nvSpPr>
            <p:spPr bwMode="auto">
              <a:xfrm>
                <a:off x="1647" y="2153"/>
                <a:ext cx="23" cy="113"/>
              </a:xfrm>
              <a:custGeom>
                <a:avLst/>
                <a:gdLst>
                  <a:gd name="T0" fmla="*/ 0 w 118"/>
                  <a:gd name="T1" fmla="*/ 0 h 567"/>
                  <a:gd name="T2" fmla="*/ 0 w 118"/>
                  <a:gd name="T3" fmla="*/ 0 h 567"/>
                  <a:gd name="T4" fmla="*/ 0 w 118"/>
                  <a:gd name="T5" fmla="*/ 0 h 567"/>
                  <a:gd name="T6" fmla="*/ 0 w 118"/>
                  <a:gd name="T7" fmla="*/ 0 h 567"/>
                  <a:gd name="T8" fmla="*/ 0 w 118"/>
                  <a:gd name="T9" fmla="*/ 0 h 567"/>
                  <a:gd name="T10" fmla="*/ 0 w 118"/>
                  <a:gd name="T11" fmla="*/ 0 h 567"/>
                  <a:gd name="T12" fmla="*/ 0 w 118"/>
                  <a:gd name="T13" fmla="*/ 0 h 567"/>
                  <a:gd name="T14" fmla="*/ 0 w 118"/>
                  <a:gd name="T15" fmla="*/ 0 h 567"/>
                  <a:gd name="T16" fmla="*/ 0 w 118"/>
                  <a:gd name="T17" fmla="*/ 0 h 567"/>
                  <a:gd name="T18" fmla="*/ 0 w 118"/>
                  <a:gd name="T19" fmla="*/ 0 h 567"/>
                  <a:gd name="T20" fmla="*/ 0 w 118"/>
                  <a:gd name="T21" fmla="*/ 0 h 567"/>
                  <a:gd name="T22" fmla="*/ 0 w 118"/>
                  <a:gd name="T23" fmla="*/ 0 h 567"/>
                  <a:gd name="T24" fmla="*/ 0 w 118"/>
                  <a:gd name="T25" fmla="*/ 0 h 567"/>
                  <a:gd name="T26" fmla="*/ 0 w 118"/>
                  <a:gd name="T27" fmla="*/ 0 h 567"/>
                  <a:gd name="T28" fmla="*/ 0 w 118"/>
                  <a:gd name="T29" fmla="*/ 0 h 567"/>
                  <a:gd name="T30" fmla="*/ 0 w 118"/>
                  <a:gd name="T31" fmla="*/ 0 h 567"/>
                  <a:gd name="T32" fmla="*/ 0 w 118"/>
                  <a:gd name="T33" fmla="*/ 0 h 567"/>
                  <a:gd name="T34" fmla="*/ 0 w 118"/>
                  <a:gd name="T35" fmla="*/ 0 h 567"/>
                  <a:gd name="T36" fmla="*/ 0 w 118"/>
                  <a:gd name="T37" fmla="*/ 0 h 567"/>
                  <a:gd name="T38" fmla="*/ 0 w 118"/>
                  <a:gd name="T39" fmla="*/ 0 h 567"/>
                  <a:gd name="T40" fmla="*/ 0 w 118"/>
                  <a:gd name="T41" fmla="*/ 0 h 567"/>
                  <a:gd name="T42" fmla="*/ 0 w 118"/>
                  <a:gd name="T43" fmla="*/ 0 h 567"/>
                  <a:gd name="T44" fmla="*/ 0 w 118"/>
                  <a:gd name="T45" fmla="*/ 0 h 567"/>
                  <a:gd name="T46" fmla="*/ 0 w 118"/>
                  <a:gd name="T47" fmla="*/ 0 h 567"/>
                  <a:gd name="T48" fmla="*/ 0 w 118"/>
                  <a:gd name="T49" fmla="*/ 0 h 567"/>
                  <a:gd name="T50" fmla="*/ 0 w 118"/>
                  <a:gd name="T51" fmla="*/ 0 h 567"/>
                  <a:gd name="T52" fmla="*/ 0 w 118"/>
                  <a:gd name="T53" fmla="*/ 0 h 567"/>
                  <a:gd name="T54" fmla="*/ 0 w 118"/>
                  <a:gd name="T55" fmla="*/ 0 h 567"/>
                  <a:gd name="T56" fmla="*/ 0 w 118"/>
                  <a:gd name="T57" fmla="*/ 0 h 567"/>
                  <a:gd name="T58" fmla="*/ 0 w 118"/>
                  <a:gd name="T59" fmla="*/ 0 h 567"/>
                  <a:gd name="T60" fmla="*/ 0 w 118"/>
                  <a:gd name="T61" fmla="*/ 0 h 567"/>
                  <a:gd name="T62" fmla="*/ 0 w 118"/>
                  <a:gd name="T63" fmla="*/ 0 h 567"/>
                  <a:gd name="T64" fmla="*/ 0 w 118"/>
                  <a:gd name="T65" fmla="*/ 0 h 567"/>
                  <a:gd name="T66" fmla="*/ 0 w 118"/>
                  <a:gd name="T67" fmla="*/ 0 h 567"/>
                  <a:gd name="T68" fmla="*/ 0 w 118"/>
                  <a:gd name="T69" fmla="*/ 0 h 567"/>
                  <a:gd name="T70" fmla="*/ 0 w 118"/>
                  <a:gd name="T71" fmla="*/ 0 h 567"/>
                  <a:gd name="T72" fmla="*/ 0 w 118"/>
                  <a:gd name="T73" fmla="*/ 0 h 567"/>
                  <a:gd name="T74" fmla="*/ 0 w 118"/>
                  <a:gd name="T75" fmla="*/ 0 h 567"/>
                  <a:gd name="T76" fmla="*/ 0 w 118"/>
                  <a:gd name="T77" fmla="*/ 0 h 567"/>
                  <a:gd name="T78" fmla="*/ 0 w 118"/>
                  <a:gd name="T79" fmla="*/ 0 h 567"/>
                  <a:gd name="T80" fmla="*/ 0 w 118"/>
                  <a:gd name="T81" fmla="*/ 0 h 567"/>
                  <a:gd name="T82" fmla="*/ 0 w 118"/>
                  <a:gd name="T83" fmla="*/ 0 h 567"/>
                  <a:gd name="T84" fmla="*/ 0 w 118"/>
                  <a:gd name="T85" fmla="*/ 0 h 567"/>
                  <a:gd name="T86" fmla="*/ 0 w 118"/>
                  <a:gd name="T87" fmla="*/ 0 h 567"/>
                  <a:gd name="T88" fmla="*/ 0 w 118"/>
                  <a:gd name="T89" fmla="*/ 0 h 567"/>
                  <a:gd name="T90" fmla="*/ 0 w 118"/>
                  <a:gd name="T91" fmla="*/ 0 h 567"/>
                  <a:gd name="T92" fmla="*/ 0 w 118"/>
                  <a:gd name="T93" fmla="*/ 0 h 567"/>
                  <a:gd name="T94" fmla="*/ 0 w 118"/>
                  <a:gd name="T95" fmla="*/ 0 h 567"/>
                  <a:gd name="T96" fmla="*/ 0 w 118"/>
                  <a:gd name="T97" fmla="*/ 0 h 567"/>
                  <a:gd name="T98" fmla="*/ 0 w 118"/>
                  <a:gd name="T99" fmla="*/ 0 h 567"/>
                  <a:gd name="T100" fmla="*/ 0 w 118"/>
                  <a:gd name="T101" fmla="*/ 0 h 567"/>
                  <a:gd name="T102" fmla="*/ 0 w 118"/>
                  <a:gd name="T103" fmla="*/ 0 h 567"/>
                  <a:gd name="T104" fmla="*/ 0 w 118"/>
                  <a:gd name="T105" fmla="*/ 0 h 567"/>
                  <a:gd name="T106" fmla="*/ 0 w 118"/>
                  <a:gd name="T107" fmla="*/ 0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567"/>
                  <a:gd name="T164" fmla="*/ 118 w 118"/>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567">
                    <a:moveTo>
                      <a:pt x="0" y="129"/>
                    </a:moveTo>
                    <a:lnTo>
                      <a:pt x="2" y="129"/>
                    </a:lnTo>
                    <a:lnTo>
                      <a:pt x="9" y="130"/>
                    </a:lnTo>
                    <a:lnTo>
                      <a:pt x="17" y="131"/>
                    </a:lnTo>
                    <a:lnTo>
                      <a:pt x="26" y="136"/>
                    </a:lnTo>
                    <a:lnTo>
                      <a:pt x="31" y="139"/>
                    </a:lnTo>
                    <a:lnTo>
                      <a:pt x="36" y="144"/>
                    </a:lnTo>
                    <a:lnTo>
                      <a:pt x="40" y="147"/>
                    </a:lnTo>
                    <a:lnTo>
                      <a:pt x="44" y="154"/>
                    </a:lnTo>
                    <a:lnTo>
                      <a:pt x="47" y="160"/>
                    </a:lnTo>
                    <a:lnTo>
                      <a:pt x="49" y="169"/>
                    </a:lnTo>
                    <a:lnTo>
                      <a:pt x="50" y="177"/>
                    </a:lnTo>
                    <a:lnTo>
                      <a:pt x="50" y="187"/>
                    </a:lnTo>
                    <a:lnTo>
                      <a:pt x="49" y="215"/>
                    </a:lnTo>
                    <a:lnTo>
                      <a:pt x="49" y="251"/>
                    </a:lnTo>
                    <a:lnTo>
                      <a:pt x="51" y="295"/>
                    </a:lnTo>
                    <a:lnTo>
                      <a:pt x="55" y="345"/>
                    </a:lnTo>
                    <a:lnTo>
                      <a:pt x="59" y="371"/>
                    </a:lnTo>
                    <a:lnTo>
                      <a:pt x="62" y="397"/>
                    </a:lnTo>
                    <a:lnTo>
                      <a:pt x="67" y="424"/>
                    </a:lnTo>
                    <a:lnTo>
                      <a:pt x="74" y="453"/>
                    </a:lnTo>
                    <a:lnTo>
                      <a:pt x="81" y="481"/>
                    </a:lnTo>
                    <a:lnTo>
                      <a:pt x="88" y="508"/>
                    </a:lnTo>
                    <a:lnTo>
                      <a:pt x="98" y="537"/>
                    </a:lnTo>
                    <a:lnTo>
                      <a:pt x="108" y="563"/>
                    </a:lnTo>
                    <a:lnTo>
                      <a:pt x="110" y="564"/>
                    </a:lnTo>
                    <a:lnTo>
                      <a:pt x="112" y="567"/>
                    </a:lnTo>
                    <a:lnTo>
                      <a:pt x="113" y="567"/>
                    </a:lnTo>
                    <a:lnTo>
                      <a:pt x="115" y="567"/>
                    </a:lnTo>
                    <a:lnTo>
                      <a:pt x="116" y="565"/>
                    </a:lnTo>
                    <a:lnTo>
                      <a:pt x="117" y="563"/>
                    </a:lnTo>
                    <a:lnTo>
                      <a:pt x="118" y="554"/>
                    </a:lnTo>
                    <a:lnTo>
                      <a:pt x="117" y="538"/>
                    </a:lnTo>
                    <a:lnTo>
                      <a:pt x="112" y="512"/>
                    </a:lnTo>
                    <a:lnTo>
                      <a:pt x="103" y="474"/>
                    </a:lnTo>
                    <a:lnTo>
                      <a:pt x="97" y="453"/>
                    </a:lnTo>
                    <a:lnTo>
                      <a:pt x="92" y="431"/>
                    </a:lnTo>
                    <a:lnTo>
                      <a:pt x="87" y="408"/>
                    </a:lnTo>
                    <a:lnTo>
                      <a:pt x="83" y="386"/>
                    </a:lnTo>
                    <a:lnTo>
                      <a:pt x="77" y="340"/>
                    </a:lnTo>
                    <a:lnTo>
                      <a:pt x="74" y="296"/>
                    </a:lnTo>
                    <a:lnTo>
                      <a:pt x="71" y="253"/>
                    </a:lnTo>
                    <a:lnTo>
                      <a:pt x="72" y="215"/>
                    </a:lnTo>
                    <a:lnTo>
                      <a:pt x="74" y="197"/>
                    </a:lnTo>
                    <a:lnTo>
                      <a:pt x="75" y="181"/>
                    </a:lnTo>
                    <a:lnTo>
                      <a:pt x="76" y="166"/>
                    </a:lnTo>
                    <a:lnTo>
                      <a:pt x="80" y="154"/>
                    </a:lnTo>
                    <a:lnTo>
                      <a:pt x="85" y="130"/>
                    </a:lnTo>
                    <a:lnTo>
                      <a:pt x="88" y="104"/>
                    </a:lnTo>
                    <a:lnTo>
                      <a:pt x="92" y="79"/>
                    </a:lnTo>
                    <a:lnTo>
                      <a:pt x="95" y="55"/>
                    </a:lnTo>
                    <a:lnTo>
                      <a:pt x="98" y="15"/>
                    </a:lnTo>
                    <a:lnTo>
                      <a:pt x="98" y="0"/>
                    </a:lnTo>
                    <a:lnTo>
                      <a:pt x="0" y="129"/>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45" name="Freeform 188">
                <a:extLst>
                  <a:ext uri="{FF2B5EF4-FFF2-40B4-BE49-F238E27FC236}">
                    <a16:creationId xmlns:a16="http://schemas.microsoft.com/office/drawing/2014/main" xmlns="" id="{F8DD7FE8-F9DC-2DE1-F2B4-36372451FD0D}"/>
                  </a:ext>
                </a:extLst>
              </p:cNvPr>
              <p:cNvSpPr>
                <a:spLocks/>
              </p:cNvSpPr>
              <p:nvPr/>
            </p:nvSpPr>
            <p:spPr bwMode="auto">
              <a:xfrm>
                <a:off x="1674" y="2100"/>
                <a:ext cx="222" cy="216"/>
              </a:xfrm>
              <a:custGeom>
                <a:avLst/>
                <a:gdLst>
                  <a:gd name="T0" fmla="*/ 0 w 1108"/>
                  <a:gd name="T1" fmla="*/ 0 h 1081"/>
                  <a:gd name="T2" fmla="*/ 0 w 1108"/>
                  <a:gd name="T3" fmla="*/ 0 h 1081"/>
                  <a:gd name="T4" fmla="*/ 0 w 1108"/>
                  <a:gd name="T5" fmla="*/ 0 h 1081"/>
                  <a:gd name="T6" fmla="*/ 0 w 1108"/>
                  <a:gd name="T7" fmla="*/ 0 h 1081"/>
                  <a:gd name="T8" fmla="*/ 0 w 1108"/>
                  <a:gd name="T9" fmla="*/ 0 h 1081"/>
                  <a:gd name="T10" fmla="*/ 0 w 1108"/>
                  <a:gd name="T11" fmla="*/ 0 h 1081"/>
                  <a:gd name="T12" fmla="*/ 0 w 1108"/>
                  <a:gd name="T13" fmla="*/ 0 h 1081"/>
                  <a:gd name="T14" fmla="*/ 0 w 1108"/>
                  <a:gd name="T15" fmla="*/ 0 h 1081"/>
                  <a:gd name="T16" fmla="*/ 0 w 1108"/>
                  <a:gd name="T17" fmla="*/ 0 h 1081"/>
                  <a:gd name="T18" fmla="*/ 0 w 1108"/>
                  <a:gd name="T19" fmla="*/ 0 h 1081"/>
                  <a:gd name="T20" fmla="*/ 0 w 1108"/>
                  <a:gd name="T21" fmla="*/ 0 h 1081"/>
                  <a:gd name="T22" fmla="*/ 0 w 1108"/>
                  <a:gd name="T23" fmla="*/ 0 h 1081"/>
                  <a:gd name="T24" fmla="*/ 0 w 1108"/>
                  <a:gd name="T25" fmla="*/ 0 h 1081"/>
                  <a:gd name="T26" fmla="*/ 0 w 1108"/>
                  <a:gd name="T27" fmla="*/ 0 h 1081"/>
                  <a:gd name="T28" fmla="*/ 0 w 1108"/>
                  <a:gd name="T29" fmla="*/ 0 h 1081"/>
                  <a:gd name="T30" fmla="*/ 0 w 1108"/>
                  <a:gd name="T31" fmla="*/ 0 h 1081"/>
                  <a:gd name="T32" fmla="*/ 0 w 1108"/>
                  <a:gd name="T33" fmla="*/ 0 h 1081"/>
                  <a:gd name="T34" fmla="*/ 0 w 1108"/>
                  <a:gd name="T35" fmla="*/ 0 h 1081"/>
                  <a:gd name="T36" fmla="*/ 0 w 1108"/>
                  <a:gd name="T37" fmla="*/ 0 h 1081"/>
                  <a:gd name="T38" fmla="*/ 0 w 1108"/>
                  <a:gd name="T39" fmla="*/ 0 h 1081"/>
                  <a:gd name="T40" fmla="*/ 0 w 1108"/>
                  <a:gd name="T41" fmla="*/ 0 h 1081"/>
                  <a:gd name="T42" fmla="*/ 0 w 1108"/>
                  <a:gd name="T43" fmla="*/ 0 h 1081"/>
                  <a:gd name="T44" fmla="*/ 0 w 1108"/>
                  <a:gd name="T45" fmla="*/ 0 h 1081"/>
                  <a:gd name="T46" fmla="*/ 0 w 1108"/>
                  <a:gd name="T47" fmla="*/ 0 h 1081"/>
                  <a:gd name="T48" fmla="*/ 0 w 1108"/>
                  <a:gd name="T49" fmla="*/ 0 h 1081"/>
                  <a:gd name="T50" fmla="*/ 0 w 1108"/>
                  <a:gd name="T51" fmla="*/ 0 h 1081"/>
                  <a:gd name="T52" fmla="*/ 0 w 1108"/>
                  <a:gd name="T53" fmla="*/ 0 h 1081"/>
                  <a:gd name="T54" fmla="*/ 0 w 1108"/>
                  <a:gd name="T55" fmla="*/ 0 h 1081"/>
                  <a:gd name="T56" fmla="*/ 0 w 1108"/>
                  <a:gd name="T57" fmla="*/ 0 h 1081"/>
                  <a:gd name="T58" fmla="*/ 0 w 1108"/>
                  <a:gd name="T59" fmla="*/ 0 h 1081"/>
                  <a:gd name="T60" fmla="*/ 0 w 1108"/>
                  <a:gd name="T61" fmla="*/ 0 h 1081"/>
                  <a:gd name="T62" fmla="*/ 0 w 1108"/>
                  <a:gd name="T63" fmla="*/ 0 h 1081"/>
                  <a:gd name="T64" fmla="*/ 0 w 1108"/>
                  <a:gd name="T65" fmla="*/ 0 h 1081"/>
                  <a:gd name="T66" fmla="*/ 0 w 1108"/>
                  <a:gd name="T67" fmla="*/ 0 h 1081"/>
                  <a:gd name="T68" fmla="*/ 0 w 1108"/>
                  <a:gd name="T69" fmla="*/ 0 h 1081"/>
                  <a:gd name="T70" fmla="*/ 0 w 1108"/>
                  <a:gd name="T71" fmla="*/ 0 h 1081"/>
                  <a:gd name="T72" fmla="*/ 0 w 1108"/>
                  <a:gd name="T73" fmla="*/ 0 h 1081"/>
                  <a:gd name="T74" fmla="*/ 0 w 1108"/>
                  <a:gd name="T75" fmla="*/ 0 h 1081"/>
                  <a:gd name="T76" fmla="*/ 0 w 1108"/>
                  <a:gd name="T77" fmla="*/ 0 h 1081"/>
                  <a:gd name="T78" fmla="*/ 0 w 1108"/>
                  <a:gd name="T79" fmla="*/ 0 h 1081"/>
                  <a:gd name="T80" fmla="*/ 0 w 1108"/>
                  <a:gd name="T81" fmla="*/ 0 h 1081"/>
                  <a:gd name="T82" fmla="*/ 0 w 1108"/>
                  <a:gd name="T83" fmla="*/ 0 h 1081"/>
                  <a:gd name="T84" fmla="*/ 0 w 1108"/>
                  <a:gd name="T85" fmla="*/ 0 h 1081"/>
                  <a:gd name="T86" fmla="*/ 0 w 1108"/>
                  <a:gd name="T87" fmla="*/ 0 h 1081"/>
                  <a:gd name="T88" fmla="*/ 0 w 1108"/>
                  <a:gd name="T89" fmla="*/ 0 h 1081"/>
                  <a:gd name="T90" fmla="*/ 0 w 1108"/>
                  <a:gd name="T91" fmla="*/ 0 h 1081"/>
                  <a:gd name="T92" fmla="*/ 0 w 1108"/>
                  <a:gd name="T93" fmla="*/ 0 h 1081"/>
                  <a:gd name="T94" fmla="*/ 0 w 1108"/>
                  <a:gd name="T95" fmla="*/ 0 h 1081"/>
                  <a:gd name="T96" fmla="*/ 0 w 1108"/>
                  <a:gd name="T97" fmla="*/ 0 h 1081"/>
                  <a:gd name="T98" fmla="*/ 0 w 1108"/>
                  <a:gd name="T99" fmla="*/ 0 h 1081"/>
                  <a:gd name="T100" fmla="*/ 0 w 1108"/>
                  <a:gd name="T101" fmla="*/ 0 h 1081"/>
                  <a:gd name="T102" fmla="*/ 0 w 1108"/>
                  <a:gd name="T103" fmla="*/ 0 h 1081"/>
                  <a:gd name="T104" fmla="*/ 0 w 1108"/>
                  <a:gd name="T105" fmla="*/ 0 h 1081"/>
                  <a:gd name="T106" fmla="*/ 0 w 1108"/>
                  <a:gd name="T107" fmla="*/ 0 h 1081"/>
                  <a:gd name="T108" fmla="*/ 0 w 1108"/>
                  <a:gd name="T109" fmla="*/ 0 h 10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8"/>
                  <a:gd name="T166" fmla="*/ 0 h 1081"/>
                  <a:gd name="T167" fmla="*/ 1108 w 1108"/>
                  <a:gd name="T168" fmla="*/ 1081 h 10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8" h="1081">
                    <a:moveTo>
                      <a:pt x="41" y="277"/>
                    </a:moveTo>
                    <a:lnTo>
                      <a:pt x="85" y="342"/>
                    </a:lnTo>
                    <a:lnTo>
                      <a:pt x="141" y="423"/>
                    </a:lnTo>
                    <a:lnTo>
                      <a:pt x="174" y="469"/>
                    </a:lnTo>
                    <a:lnTo>
                      <a:pt x="209" y="518"/>
                    </a:lnTo>
                    <a:lnTo>
                      <a:pt x="246" y="568"/>
                    </a:lnTo>
                    <a:lnTo>
                      <a:pt x="286" y="620"/>
                    </a:lnTo>
                    <a:lnTo>
                      <a:pt x="328" y="671"/>
                    </a:lnTo>
                    <a:lnTo>
                      <a:pt x="372" y="723"/>
                    </a:lnTo>
                    <a:lnTo>
                      <a:pt x="418" y="774"/>
                    </a:lnTo>
                    <a:lnTo>
                      <a:pt x="466" y="822"/>
                    </a:lnTo>
                    <a:lnTo>
                      <a:pt x="489" y="846"/>
                    </a:lnTo>
                    <a:lnTo>
                      <a:pt x="514" y="869"/>
                    </a:lnTo>
                    <a:lnTo>
                      <a:pt x="539" y="891"/>
                    </a:lnTo>
                    <a:lnTo>
                      <a:pt x="564" y="912"/>
                    </a:lnTo>
                    <a:lnTo>
                      <a:pt x="590" y="934"/>
                    </a:lnTo>
                    <a:lnTo>
                      <a:pt x="617" y="952"/>
                    </a:lnTo>
                    <a:lnTo>
                      <a:pt x="642" y="971"/>
                    </a:lnTo>
                    <a:lnTo>
                      <a:pt x="669" y="988"/>
                    </a:lnTo>
                    <a:lnTo>
                      <a:pt x="695" y="1003"/>
                    </a:lnTo>
                    <a:lnTo>
                      <a:pt x="720" y="1017"/>
                    </a:lnTo>
                    <a:lnTo>
                      <a:pt x="744" y="1030"/>
                    </a:lnTo>
                    <a:lnTo>
                      <a:pt x="768" y="1041"/>
                    </a:lnTo>
                    <a:lnTo>
                      <a:pt x="790" y="1050"/>
                    </a:lnTo>
                    <a:lnTo>
                      <a:pt x="811" y="1058"/>
                    </a:lnTo>
                    <a:lnTo>
                      <a:pt x="832" y="1065"/>
                    </a:lnTo>
                    <a:lnTo>
                      <a:pt x="851" y="1071"/>
                    </a:lnTo>
                    <a:lnTo>
                      <a:pt x="870" y="1075"/>
                    </a:lnTo>
                    <a:lnTo>
                      <a:pt x="889" y="1077"/>
                    </a:lnTo>
                    <a:lnTo>
                      <a:pt x="905" y="1080"/>
                    </a:lnTo>
                    <a:lnTo>
                      <a:pt x="921" y="1081"/>
                    </a:lnTo>
                    <a:lnTo>
                      <a:pt x="937" y="1081"/>
                    </a:lnTo>
                    <a:lnTo>
                      <a:pt x="951" y="1080"/>
                    </a:lnTo>
                    <a:lnTo>
                      <a:pt x="965" y="1078"/>
                    </a:lnTo>
                    <a:lnTo>
                      <a:pt x="978" y="1076"/>
                    </a:lnTo>
                    <a:lnTo>
                      <a:pt x="991" y="1072"/>
                    </a:lnTo>
                    <a:lnTo>
                      <a:pt x="1002" y="1068"/>
                    </a:lnTo>
                    <a:lnTo>
                      <a:pt x="1013" y="1063"/>
                    </a:lnTo>
                    <a:lnTo>
                      <a:pt x="1023" y="1058"/>
                    </a:lnTo>
                    <a:lnTo>
                      <a:pt x="1033" y="1053"/>
                    </a:lnTo>
                    <a:lnTo>
                      <a:pt x="1042" y="1047"/>
                    </a:lnTo>
                    <a:lnTo>
                      <a:pt x="1051" y="1041"/>
                    </a:lnTo>
                    <a:lnTo>
                      <a:pt x="1058" y="1033"/>
                    </a:lnTo>
                    <a:lnTo>
                      <a:pt x="1073" y="1020"/>
                    </a:lnTo>
                    <a:lnTo>
                      <a:pt x="1085" y="1005"/>
                    </a:lnTo>
                    <a:lnTo>
                      <a:pt x="1094" y="988"/>
                    </a:lnTo>
                    <a:lnTo>
                      <a:pt x="1103" y="973"/>
                    </a:lnTo>
                    <a:lnTo>
                      <a:pt x="1106" y="966"/>
                    </a:lnTo>
                    <a:lnTo>
                      <a:pt x="1107" y="957"/>
                    </a:lnTo>
                    <a:lnTo>
                      <a:pt x="1108" y="949"/>
                    </a:lnTo>
                    <a:lnTo>
                      <a:pt x="1107" y="939"/>
                    </a:lnTo>
                    <a:lnTo>
                      <a:pt x="1106" y="929"/>
                    </a:lnTo>
                    <a:lnTo>
                      <a:pt x="1103" y="919"/>
                    </a:lnTo>
                    <a:lnTo>
                      <a:pt x="1101" y="907"/>
                    </a:lnTo>
                    <a:lnTo>
                      <a:pt x="1096" y="897"/>
                    </a:lnTo>
                    <a:lnTo>
                      <a:pt x="1086" y="874"/>
                    </a:lnTo>
                    <a:lnTo>
                      <a:pt x="1072" y="850"/>
                    </a:lnTo>
                    <a:lnTo>
                      <a:pt x="1056" y="825"/>
                    </a:lnTo>
                    <a:lnTo>
                      <a:pt x="1037" y="800"/>
                    </a:lnTo>
                    <a:lnTo>
                      <a:pt x="1016" y="774"/>
                    </a:lnTo>
                    <a:lnTo>
                      <a:pt x="993" y="748"/>
                    </a:lnTo>
                    <a:lnTo>
                      <a:pt x="968" y="721"/>
                    </a:lnTo>
                    <a:lnTo>
                      <a:pt x="944" y="695"/>
                    </a:lnTo>
                    <a:lnTo>
                      <a:pt x="890" y="643"/>
                    </a:lnTo>
                    <a:lnTo>
                      <a:pt x="836" y="593"/>
                    </a:lnTo>
                    <a:lnTo>
                      <a:pt x="807" y="568"/>
                    </a:lnTo>
                    <a:lnTo>
                      <a:pt x="775" y="542"/>
                    </a:lnTo>
                    <a:lnTo>
                      <a:pt x="740" y="514"/>
                    </a:lnTo>
                    <a:lnTo>
                      <a:pt x="703" y="485"/>
                    </a:lnTo>
                    <a:lnTo>
                      <a:pt x="625" y="428"/>
                    </a:lnTo>
                    <a:lnTo>
                      <a:pt x="545" y="368"/>
                    </a:lnTo>
                    <a:lnTo>
                      <a:pt x="466" y="309"/>
                    </a:lnTo>
                    <a:lnTo>
                      <a:pt x="391" y="251"/>
                    </a:lnTo>
                    <a:lnTo>
                      <a:pt x="356" y="223"/>
                    </a:lnTo>
                    <a:lnTo>
                      <a:pt x="323" y="196"/>
                    </a:lnTo>
                    <a:lnTo>
                      <a:pt x="295" y="168"/>
                    </a:lnTo>
                    <a:lnTo>
                      <a:pt x="268" y="143"/>
                    </a:lnTo>
                    <a:lnTo>
                      <a:pt x="251" y="122"/>
                    </a:lnTo>
                    <a:lnTo>
                      <a:pt x="210" y="76"/>
                    </a:lnTo>
                    <a:lnTo>
                      <a:pt x="185" y="50"/>
                    </a:lnTo>
                    <a:lnTo>
                      <a:pt x="160" y="26"/>
                    </a:lnTo>
                    <a:lnTo>
                      <a:pt x="147" y="17"/>
                    </a:lnTo>
                    <a:lnTo>
                      <a:pt x="136" y="9"/>
                    </a:lnTo>
                    <a:lnTo>
                      <a:pt x="125" y="4"/>
                    </a:lnTo>
                    <a:lnTo>
                      <a:pt x="115" y="0"/>
                    </a:lnTo>
                    <a:lnTo>
                      <a:pt x="111" y="0"/>
                    </a:lnTo>
                    <a:lnTo>
                      <a:pt x="106" y="0"/>
                    </a:lnTo>
                    <a:lnTo>
                      <a:pt x="100" y="1"/>
                    </a:lnTo>
                    <a:lnTo>
                      <a:pt x="95" y="2"/>
                    </a:lnTo>
                    <a:lnTo>
                      <a:pt x="83" y="7"/>
                    </a:lnTo>
                    <a:lnTo>
                      <a:pt x="70" y="16"/>
                    </a:lnTo>
                    <a:lnTo>
                      <a:pt x="56" y="26"/>
                    </a:lnTo>
                    <a:lnTo>
                      <a:pt x="44" y="39"/>
                    </a:lnTo>
                    <a:lnTo>
                      <a:pt x="31" y="55"/>
                    </a:lnTo>
                    <a:lnTo>
                      <a:pt x="20" y="72"/>
                    </a:lnTo>
                    <a:lnTo>
                      <a:pt x="16" y="81"/>
                    </a:lnTo>
                    <a:lnTo>
                      <a:pt x="11" y="91"/>
                    </a:lnTo>
                    <a:lnTo>
                      <a:pt x="8" y="102"/>
                    </a:lnTo>
                    <a:lnTo>
                      <a:pt x="5" y="112"/>
                    </a:lnTo>
                    <a:lnTo>
                      <a:pt x="3" y="125"/>
                    </a:lnTo>
                    <a:lnTo>
                      <a:pt x="1" y="136"/>
                    </a:lnTo>
                    <a:lnTo>
                      <a:pt x="0" y="148"/>
                    </a:lnTo>
                    <a:lnTo>
                      <a:pt x="0" y="161"/>
                    </a:lnTo>
                    <a:lnTo>
                      <a:pt x="1" y="175"/>
                    </a:lnTo>
                    <a:lnTo>
                      <a:pt x="4" y="188"/>
                    </a:lnTo>
                    <a:lnTo>
                      <a:pt x="6" y="202"/>
                    </a:lnTo>
                    <a:lnTo>
                      <a:pt x="11" y="216"/>
                    </a:lnTo>
                    <a:lnTo>
                      <a:pt x="16" y="231"/>
                    </a:lnTo>
                    <a:lnTo>
                      <a:pt x="24" y="246"/>
                    </a:lnTo>
                    <a:lnTo>
                      <a:pt x="31" y="261"/>
                    </a:lnTo>
                    <a:lnTo>
                      <a:pt x="41" y="277"/>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46" name="Freeform 189">
                <a:extLst>
                  <a:ext uri="{FF2B5EF4-FFF2-40B4-BE49-F238E27FC236}">
                    <a16:creationId xmlns:a16="http://schemas.microsoft.com/office/drawing/2014/main" xmlns="" id="{1507F55E-C555-D0C3-54F8-3289DEFC6CD4}"/>
                  </a:ext>
                </a:extLst>
              </p:cNvPr>
              <p:cNvSpPr>
                <a:spLocks/>
              </p:cNvSpPr>
              <p:nvPr/>
            </p:nvSpPr>
            <p:spPr bwMode="auto">
              <a:xfrm>
                <a:off x="1674" y="2100"/>
                <a:ext cx="222" cy="216"/>
              </a:xfrm>
              <a:custGeom>
                <a:avLst/>
                <a:gdLst>
                  <a:gd name="T0" fmla="*/ 0 w 1108"/>
                  <a:gd name="T1" fmla="*/ 0 h 1081"/>
                  <a:gd name="T2" fmla="*/ 0 w 1108"/>
                  <a:gd name="T3" fmla="*/ 0 h 1081"/>
                  <a:gd name="T4" fmla="*/ 0 w 1108"/>
                  <a:gd name="T5" fmla="*/ 0 h 1081"/>
                  <a:gd name="T6" fmla="*/ 0 w 1108"/>
                  <a:gd name="T7" fmla="*/ 0 h 1081"/>
                  <a:gd name="T8" fmla="*/ 0 w 1108"/>
                  <a:gd name="T9" fmla="*/ 0 h 1081"/>
                  <a:gd name="T10" fmla="*/ 0 w 1108"/>
                  <a:gd name="T11" fmla="*/ 0 h 1081"/>
                  <a:gd name="T12" fmla="*/ 0 w 1108"/>
                  <a:gd name="T13" fmla="*/ 0 h 1081"/>
                  <a:gd name="T14" fmla="*/ 0 w 1108"/>
                  <a:gd name="T15" fmla="*/ 0 h 1081"/>
                  <a:gd name="T16" fmla="*/ 0 w 1108"/>
                  <a:gd name="T17" fmla="*/ 0 h 1081"/>
                  <a:gd name="T18" fmla="*/ 0 w 1108"/>
                  <a:gd name="T19" fmla="*/ 0 h 1081"/>
                  <a:gd name="T20" fmla="*/ 0 w 1108"/>
                  <a:gd name="T21" fmla="*/ 0 h 1081"/>
                  <a:gd name="T22" fmla="*/ 0 w 1108"/>
                  <a:gd name="T23" fmla="*/ 0 h 1081"/>
                  <a:gd name="T24" fmla="*/ 0 w 1108"/>
                  <a:gd name="T25" fmla="*/ 0 h 1081"/>
                  <a:gd name="T26" fmla="*/ 0 w 1108"/>
                  <a:gd name="T27" fmla="*/ 0 h 1081"/>
                  <a:gd name="T28" fmla="*/ 0 w 1108"/>
                  <a:gd name="T29" fmla="*/ 0 h 1081"/>
                  <a:gd name="T30" fmla="*/ 0 w 1108"/>
                  <a:gd name="T31" fmla="*/ 0 h 1081"/>
                  <a:gd name="T32" fmla="*/ 0 w 1108"/>
                  <a:gd name="T33" fmla="*/ 0 h 1081"/>
                  <a:gd name="T34" fmla="*/ 0 w 1108"/>
                  <a:gd name="T35" fmla="*/ 0 h 1081"/>
                  <a:gd name="T36" fmla="*/ 0 w 1108"/>
                  <a:gd name="T37" fmla="*/ 0 h 1081"/>
                  <a:gd name="T38" fmla="*/ 0 w 1108"/>
                  <a:gd name="T39" fmla="*/ 0 h 1081"/>
                  <a:gd name="T40" fmla="*/ 0 w 1108"/>
                  <a:gd name="T41" fmla="*/ 0 h 1081"/>
                  <a:gd name="T42" fmla="*/ 0 w 1108"/>
                  <a:gd name="T43" fmla="*/ 0 h 1081"/>
                  <a:gd name="T44" fmla="*/ 0 w 1108"/>
                  <a:gd name="T45" fmla="*/ 0 h 1081"/>
                  <a:gd name="T46" fmla="*/ 0 w 1108"/>
                  <a:gd name="T47" fmla="*/ 0 h 1081"/>
                  <a:gd name="T48" fmla="*/ 0 w 1108"/>
                  <a:gd name="T49" fmla="*/ 0 h 1081"/>
                  <a:gd name="T50" fmla="*/ 0 w 1108"/>
                  <a:gd name="T51" fmla="*/ 0 h 1081"/>
                  <a:gd name="T52" fmla="*/ 0 w 1108"/>
                  <a:gd name="T53" fmla="*/ 0 h 1081"/>
                  <a:gd name="T54" fmla="*/ 0 w 1108"/>
                  <a:gd name="T55" fmla="*/ 0 h 1081"/>
                  <a:gd name="T56" fmla="*/ 0 w 1108"/>
                  <a:gd name="T57" fmla="*/ 0 h 1081"/>
                  <a:gd name="T58" fmla="*/ 0 w 1108"/>
                  <a:gd name="T59" fmla="*/ 0 h 1081"/>
                  <a:gd name="T60" fmla="*/ 0 w 1108"/>
                  <a:gd name="T61" fmla="*/ 0 h 1081"/>
                  <a:gd name="T62" fmla="*/ 0 w 1108"/>
                  <a:gd name="T63" fmla="*/ 0 h 1081"/>
                  <a:gd name="T64" fmla="*/ 0 w 1108"/>
                  <a:gd name="T65" fmla="*/ 0 h 1081"/>
                  <a:gd name="T66" fmla="*/ 0 w 1108"/>
                  <a:gd name="T67" fmla="*/ 0 h 1081"/>
                  <a:gd name="T68" fmla="*/ 0 w 1108"/>
                  <a:gd name="T69" fmla="*/ 0 h 1081"/>
                  <a:gd name="T70" fmla="*/ 0 w 1108"/>
                  <a:gd name="T71" fmla="*/ 0 h 1081"/>
                  <a:gd name="T72" fmla="*/ 0 w 1108"/>
                  <a:gd name="T73" fmla="*/ 0 h 1081"/>
                  <a:gd name="T74" fmla="*/ 0 w 1108"/>
                  <a:gd name="T75" fmla="*/ 0 h 1081"/>
                  <a:gd name="T76" fmla="*/ 0 w 1108"/>
                  <a:gd name="T77" fmla="*/ 0 h 1081"/>
                  <a:gd name="T78" fmla="*/ 0 w 1108"/>
                  <a:gd name="T79" fmla="*/ 0 h 1081"/>
                  <a:gd name="T80" fmla="*/ 0 w 1108"/>
                  <a:gd name="T81" fmla="*/ 0 h 1081"/>
                  <a:gd name="T82" fmla="*/ 0 w 1108"/>
                  <a:gd name="T83" fmla="*/ 0 h 1081"/>
                  <a:gd name="T84" fmla="*/ 0 w 1108"/>
                  <a:gd name="T85" fmla="*/ 0 h 1081"/>
                  <a:gd name="T86" fmla="*/ 0 w 1108"/>
                  <a:gd name="T87" fmla="*/ 0 h 1081"/>
                  <a:gd name="T88" fmla="*/ 0 w 1108"/>
                  <a:gd name="T89" fmla="*/ 0 h 1081"/>
                  <a:gd name="T90" fmla="*/ 0 w 1108"/>
                  <a:gd name="T91" fmla="*/ 0 h 1081"/>
                  <a:gd name="T92" fmla="*/ 0 w 1108"/>
                  <a:gd name="T93" fmla="*/ 0 h 1081"/>
                  <a:gd name="T94" fmla="*/ 0 w 1108"/>
                  <a:gd name="T95" fmla="*/ 0 h 1081"/>
                  <a:gd name="T96" fmla="*/ 0 w 1108"/>
                  <a:gd name="T97" fmla="*/ 0 h 1081"/>
                  <a:gd name="T98" fmla="*/ 0 w 1108"/>
                  <a:gd name="T99" fmla="*/ 0 h 1081"/>
                  <a:gd name="T100" fmla="*/ 0 w 1108"/>
                  <a:gd name="T101" fmla="*/ 0 h 1081"/>
                  <a:gd name="T102" fmla="*/ 0 w 1108"/>
                  <a:gd name="T103" fmla="*/ 0 h 1081"/>
                  <a:gd name="T104" fmla="*/ 0 w 1108"/>
                  <a:gd name="T105" fmla="*/ 0 h 1081"/>
                  <a:gd name="T106" fmla="*/ 0 w 1108"/>
                  <a:gd name="T107" fmla="*/ 0 h 1081"/>
                  <a:gd name="T108" fmla="*/ 0 w 1108"/>
                  <a:gd name="T109" fmla="*/ 0 h 10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8"/>
                  <a:gd name="T166" fmla="*/ 0 h 1081"/>
                  <a:gd name="T167" fmla="*/ 1108 w 1108"/>
                  <a:gd name="T168" fmla="*/ 1081 h 10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8" h="1081">
                    <a:moveTo>
                      <a:pt x="41" y="277"/>
                    </a:moveTo>
                    <a:lnTo>
                      <a:pt x="85" y="342"/>
                    </a:lnTo>
                    <a:lnTo>
                      <a:pt x="141" y="423"/>
                    </a:lnTo>
                    <a:lnTo>
                      <a:pt x="174" y="469"/>
                    </a:lnTo>
                    <a:lnTo>
                      <a:pt x="209" y="518"/>
                    </a:lnTo>
                    <a:lnTo>
                      <a:pt x="246" y="568"/>
                    </a:lnTo>
                    <a:lnTo>
                      <a:pt x="286" y="620"/>
                    </a:lnTo>
                    <a:lnTo>
                      <a:pt x="328" y="671"/>
                    </a:lnTo>
                    <a:lnTo>
                      <a:pt x="372" y="723"/>
                    </a:lnTo>
                    <a:lnTo>
                      <a:pt x="418" y="774"/>
                    </a:lnTo>
                    <a:lnTo>
                      <a:pt x="466" y="822"/>
                    </a:lnTo>
                    <a:lnTo>
                      <a:pt x="489" y="846"/>
                    </a:lnTo>
                    <a:lnTo>
                      <a:pt x="514" y="869"/>
                    </a:lnTo>
                    <a:lnTo>
                      <a:pt x="539" y="891"/>
                    </a:lnTo>
                    <a:lnTo>
                      <a:pt x="564" y="912"/>
                    </a:lnTo>
                    <a:lnTo>
                      <a:pt x="590" y="934"/>
                    </a:lnTo>
                    <a:lnTo>
                      <a:pt x="617" y="952"/>
                    </a:lnTo>
                    <a:lnTo>
                      <a:pt x="642" y="971"/>
                    </a:lnTo>
                    <a:lnTo>
                      <a:pt x="669" y="988"/>
                    </a:lnTo>
                    <a:lnTo>
                      <a:pt x="695" y="1003"/>
                    </a:lnTo>
                    <a:lnTo>
                      <a:pt x="720" y="1017"/>
                    </a:lnTo>
                    <a:lnTo>
                      <a:pt x="744" y="1030"/>
                    </a:lnTo>
                    <a:lnTo>
                      <a:pt x="768" y="1041"/>
                    </a:lnTo>
                    <a:lnTo>
                      <a:pt x="790" y="1050"/>
                    </a:lnTo>
                    <a:lnTo>
                      <a:pt x="811" y="1058"/>
                    </a:lnTo>
                    <a:lnTo>
                      <a:pt x="832" y="1065"/>
                    </a:lnTo>
                    <a:lnTo>
                      <a:pt x="851" y="1071"/>
                    </a:lnTo>
                    <a:lnTo>
                      <a:pt x="870" y="1075"/>
                    </a:lnTo>
                    <a:lnTo>
                      <a:pt x="889" y="1077"/>
                    </a:lnTo>
                    <a:lnTo>
                      <a:pt x="905" y="1080"/>
                    </a:lnTo>
                    <a:lnTo>
                      <a:pt x="921" y="1081"/>
                    </a:lnTo>
                    <a:lnTo>
                      <a:pt x="937" y="1081"/>
                    </a:lnTo>
                    <a:lnTo>
                      <a:pt x="951" y="1080"/>
                    </a:lnTo>
                    <a:lnTo>
                      <a:pt x="965" y="1078"/>
                    </a:lnTo>
                    <a:lnTo>
                      <a:pt x="978" y="1076"/>
                    </a:lnTo>
                    <a:lnTo>
                      <a:pt x="991" y="1072"/>
                    </a:lnTo>
                    <a:lnTo>
                      <a:pt x="1002" y="1068"/>
                    </a:lnTo>
                    <a:lnTo>
                      <a:pt x="1013" y="1063"/>
                    </a:lnTo>
                    <a:lnTo>
                      <a:pt x="1023" y="1058"/>
                    </a:lnTo>
                    <a:lnTo>
                      <a:pt x="1033" y="1053"/>
                    </a:lnTo>
                    <a:lnTo>
                      <a:pt x="1042" y="1047"/>
                    </a:lnTo>
                    <a:lnTo>
                      <a:pt x="1051" y="1041"/>
                    </a:lnTo>
                    <a:lnTo>
                      <a:pt x="1058" y="1033"/>
                    </a:lnTo>
                    <a:lnTo>
                      <a:pt x="1073" y="1020"/>
                    </a:lnTo>
                    <a:lnTo>
                      <a:pt x="1085" y="1005"/>
                    </a:lnTo>
                    <a:lnTo>
                      <a:pt x="1094" y="988"/>
                    </a:lnTo>
                    <a:lnTo>
                      <a:pt x="1103" y="973"/>
                    </a:lnTo>
                    <a:lnTo>
                      <a:pt x="1106" y="966"/>
                    </a:lnTo>
                    <a:lnTo>
                      <a:pt x="1107" y="957"/>
                    </a:lnTo>
                    <a:lnTo>
                      <a:pt x="1108" y="949"/>
                    </a:lnTo>
                    <a:lnTo>
                      <a:pt x="1107" y="939"/>
                    </a:lnTo>
                    <a:lnTo>
                      <a:pt x="1106" y="929"/>
                    </a:lnTo>
                    <a:lnTo>
                      <a:pt x="1103" y="919"/>
                    </a:lnTo>
                    <a:lnTo>
                      <a:pt x="1101" y="907"/>
                    </a:lnTo>
                    <a:lnTo>
                      <a:pt x="1096" y="897"/>
                    </a:lnTo>
                    <a:lnTo>
                      <a:pt x="1086" y="874"/>
                    </a:lnTo>
                    <a:lnTo>
                      <a:pt x="1072" y="850"/>
                    </a:lnTo>
                    <a:lnTo>
                      <a:pt x="1056" y="825"/>
                    </a:lnTo>
                    <a:lnTo>
                      <a:pt x="1037" y="800"/>
                    </a:lnTo>
                    <a:lnTo>
                      <a:pt x="1016" y="774"/>
                    </a:lnTo>
                    <a:lnTo>
                      <a:pt x="993" y="748"/>
                    </a:lnTo>
                    <a:lnTo>
                      <a:pt x="968" y="721"/>
                    </a:lnTo>
                    <a:lnTo>
                      <a:pt x="944" y="695"/>
                    </a:lnTo>
                    <a:lnTo>
                      <a:pt x="890" y="643"/>
                    </a:lnTo>
                    <a:lnTo>
                      <a:pt x="836" y="593"/>
                    </a:lnTo>
                    <a:lnTo>
                      <a:pt x="807" y="568"/>
                    </a:lnTo>
                    <a:lnTo>
                      <a:pt x="775" y="542"/>
                    </a:lnTo>
                    <a:lnTo>
                      <a:pt x="740" y="514"/>
                    </a:lnTo>
                    <a:lnTo>
                      <a:pt x="703" y="485"/>
                    </a:lnTo>
                    <a:lnTo>
                      <a:pt x="625" y="428"/>
                    </a:lnTo>
                    <a:lnTo>
                      <a:pt x="545" y="368"/>
                    </a:lnTo>
                    <a:lnTo>
                      <a:pt x="466" y="309"/>
                    </a:lnTo>
                    <a:lnTo>
                      <a:pt x="391" y="251"/>
                    </a:lnTo>
                    <a:lnTo>
                      <a:pt x="356" y="223"/>
                    </a:lnTo>
                    <a:lnTo>
                      <a:pt x="323" y="196"/>
                    </a:lnTo>
                    <a:lnTo>
                      <a:pt x="295" y="168"/>
                    </a:lnTo>
                    <a:lnTo>
                      <a:pt x="268" y="143"/>
                    </a:lnTo>
                    <a:lnTo>
                      <a:pt x="251" y="122"/>
                    </a:lnTo>
                    <a:lnTo>
                      <a:pt x="210" y="76"/>
                    </a:lnTo>
                    <a:lnTo>
                      <a:pt x="185" y="50"/>
                    </a:lnTo>
                    <a:lnTo>
                      <a:pt x="160" y="26"/>
                    </a:lnTo>
                    <a:lnTo>
                      <a:pt x="147" y="17"/>
                    </a:lnTo>
                    <a:lnTo>
                      <a:pt x="136" y="9"/>
                    </a:lnTo>
                    <a:lnTo>
                      <a:pt x="125" y="4"/>
                    </a:lnTo>
                    <a:lnTo>
                      <a:pt x="115" y="0"/>
                    </a:lnTo>
                    <a:lnTo>
                      <a:pt x="111" y="0"/>
                    </a:lnTo>
                    <a:lnTo>
                      <a:pt x="106" y="0"/>
                    </a:lnTo>
                    <a:lnTo>
                      <a:pt x="100" y="1"/>
                    </a:lnTo>
                    <a:lnTo>
                      <a:pt x="95" y="2"/>
                    </a:lnTo>
                    <a:lnTo>
                      <a:pt x="83" y="7"/>
                    </a:lnTo>
                    <a:lnTo>
                      <a:pt x="70" y="16"/>
                    </a:lnTo>
                    <a:lnTo>
                      <a:pt x="56" y="26"/>
                    </a:lnTo>
                    <a:lnTo>
                      <a:pt x="44" y="39"/>
                    </a:lnTo>
                    <a:lnTo>
                      <a:pt x="31" y="55"/>
                    </a:lnTo>
                    <a:lnTo>
                      <a:pt x="20" y="72"/>
                    </a:lnTo>
                    <a:lnTo>
                      <a:pt x="16" y="81"/>
                    </a:lnTo>
                    <a:lnTo>
                      <a:pt x="11" y="91"/>
                    </a:lnTo>
                    <a:lnTo>
                      <a:pt x="8" y="102"/>
                    </a:lnTo>
                    <a:lnTo>
                      <a:pt x="5" y="112"/>
                    </a:lnTo>
                    <a:lnTo>
                      <a:pt x="3" y="125"/>
                    </a:lnTo>
                    <a:lnTo>
                      <a:pt x="1" y="136"/>
                    </a:lnTo>
                    <a:lnTo>
                      <a:pt x="0" y="148"/>
                    </a:lnTo>
                    <a:lnTo>
                      <a:pt x="0" y="161"/>
                    </a:lnTo>
                    <a:lnTo>
                      <a:pt x="1" y="175"/>
                    </a:lnTo>
                    <a:lnTo>
                      <a:pt x="4" y="188"/>
                    </a:lnTo>
                    <a:lnTo>
                      <a:pt x="6" y="202"/>
                    </a:lnTo>
                    <a:lnTo>
                      <a:pt x="11" y="216"/>
                    </a:lnTo>
                    <a:lnTo>
                      <a:pt x="16" y="231"/>
                    </a:lnTo>
                    <a:lnTo>
                      <a:pt x="24" y="246"/>
                    </a:lnTo>
                    <a:lnTo>
                      <a:pt x="31" y="261"/>
                    </a:lnTo>
                    <a:lnTo>
                      <a:pt x="41" y="277"/>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47" name="Freeform 190">
                <a:extLst>
                  <a:ext uri="{FF2B5EF4-FFF2-40B4-BE49-F238E27FC236}">
                    <a16:creationId xmlns:a16="http://schemas.microsoft.com/office/drawing/2014/main" xmlns="" id="{29568A41-4BE8-97E1-4248-CC6DD5A0B4B0}"/>
                  </a:ext>
                </a:extLst>
              </p:cNvPr>
              <p:cNvSpPr>
                <a:spLocks/>
              </p:cNvSpPr>
              <p:nvPr/>
            </p:nvSpPr>
            <p:spPr bwMode="auto">
              <a:xfrm>
                <a:off x="1678" y="2108"/>
                <a:ext cx="59" cy="74"/>
              </a:xfrm>
              <a:custGeom>
                <a:avLst/>
                <a:gdLst>
                  <a:gd name="T0" fmla="*/ 0 w 294"/>
                  <a:gd name="T1" fmla="*/ 0 h 372"/>
                  <a:gd name="T2" fmla="*/ 0 w 294"/>
                  <a:gd name="T3" fmla="*/ 0 h 372"/>
                  <a:gd name="T4" fmla="*/ 0 w 294"/>
                  <a:gd name="T5" fmla="*/ 0 h 372"/>
                  <a:gd name="T6" fmla="*/ 0 w 294"/>
                  <a:gd name="T7" fmla="*/ 0 h 372"/>
                  <a:gd name="T8" fmla="*/ 0 w 294"/>
                  <a:gd name="T9" fmla="*/ 0 h 372"/>
                  <a:gd name="T10" fmla="*/ 0 w 294"/>
                  <a:gd name="T11" fmla="*/ 0 h 372"/>
                  <a:gd name="T12" fmla="*/ 0 w 294"/>
                  <a:gd name="T13" fmla="*/ 0 h 372"/>
                  <a:gd name="T14" fmla="*/ 0 w 294"/>
                  <a:gd name="T15" fmla="*/ 0 h 372"/>
                  <a:gd name="T16" fmla="*/ 0 w 294"/>
                  <a:gd name="T17" fmla="*/ 0 h 372"/>
                  <a:gd name="T18" fmla="*/ 0 w 294"/>
                  <a:gd name="T19" fmla="*/ 0 h 372"/>
                  <a:gd name="T20" fmla="*/ 0 w 294"/>
                  <a:gd name="T21" fmla="*/ 0 h 372"/>
                  <a:gd name="T22" fmla="*/ 0 w 294"/>
                  <a:gd name="T23" fmla="*/ 0 h 372"/>
                  <a:gd name="T24" fmla="*/ 0 w 294"/>
                  <a:gd name="T25" fmla="*/ 0 h 372"/>
                  <a:gd name="T26" fmla="*/ 0 w 294"/>
                  <a:gd name="T27" fmla="*/ 0 h 372"/>
                  <a:gd name="T28" fmla="*/ 0 w 294"/>
                  <a:gd name="T29" fmla="*/ 0 h 372"/>
                  <a:gd name="T30" fmla="*/ 0 w 294"/>
                  <a:gd name="T31" fmla="*/ 0 h 372"/>
                  <a:gd name="T32" fmla="*/ 0 w 294"/>
                  <a:gd name="T33" fmla="*/ 0 h 372"/>
                  <a:gd name="T34" fmla="*/ 0 w 294"/>
                  <a:gd name="T35" fmla="*/ 0 h 372"/>
                  <a:gd name="T36" fmla="*/ 0 w 294"/>
                  <a:gd name="T37" fmla="*/ 0 h 372"/>
                  <a:gd name="T38" fmla="*/ 0 w 294"/>
                  <a:gd name="T39" fmla="*/ 0 h 372"/>
                  <a:gd name="T40" fmla="*/ 0 w 294"/>
                  <a:gd name="T41" fmla="*/ 0 h 372"/>
                  <a:gd name="T42" fmla="*/ 0 w 294"/>
                  <a:gd name="T43" fmla="*/ 0 h 372"/>
                  <a:gd name="T44" fmla="*/ 0 w 294"/>
                  <a:gd name="T45" fmla="*/ 0 h 372"/>
                  <a:gd name="T46" fmla="*/ 0 w 294"/>
                  <a:gd name="T47" fmla="*/ 0 h 372"/>
                  <a:gd name="T48" fmla="*/ 0 w 294"/>
                  <a:gd name="T49" fmla="*/ 0 h 372"/>
                  <a:gd name="T50" fmla="*/ 0 w 294"/>
                  <a:gd name="T51" fmla="*/ 0 h 372"/>
                  <a:gd name="T52" fmla="*/ 0 w 294"/>
                  <a:gd name="T53" fmla="*/ 0 h 372"/>
                  <a:gd name="T54" fmla="*/ 0 w 294"/>
                  <a:gd name="T55" fmla="*/ 0 h 372"/>
                  <a:gd name="T56" fmla="*/ 0 w 294"/>
                  <a:gd name="T57" fmla="*/ 0 h 372"/>
                  <a:gd name="T58" fmla="*/ 0 w 294"/>
                  <a:gd name="T59" fmla="*/ 0 h 372"/>
                  <a:gd name="T60" fmla="*/ 0 w 294"/>
                  <a:gd name="T61" fmla="*/ 0 h 372"/>
                  <a:gd name="T62" fmla="*/ 0 w 294"/>
                  <a:gd name="T63" fmla="*/ 0 h 372"/>
                  <a:gd name="T64" fmla="*/ 0 w 294"/>
                  <a:gd name="T65" fmla="*/ 0 h 372"/>
                  <a:gd name="T66" fmla="*/ 0 w 294"/>
                  <a:gd name="T67" fmla="*/ 0 h 372"/>
                  <a:gd name="T68" fmla="*/ 0 w 294"/>
                  <a:gd name="T69" fmla="*/ 0 h 372"/>
                  <a:gd name="T70" fmla="*/ 0 w 294"/>
                  <a:gd name="T71" fmla="*/ 0 h 372"/>
                  <a:gd name="T72" fmla="*/ 0 w 294"/>
                  <a:gd name="T73" fmla="*/ 0 h 372"/>
                  <a:gd name="T74" fmla="*/ 0 w 294"/>
                  <a:gd name="T75" fmla="*/ 0 h 372"/>
                  <a:gd name="T76" fmla="*/ 0 w 294"/>
                  <a:gd name="T77" fmla="*/ 0 h 372"/>
                  <a:gd name="T78" fmla="*/ 0 w 294"/>
                  <a:gd name="T79" fmla="*/ 0 h 372"/>
                  <a:gd name="T80" fmla="*/ 0 w 294"/>
                  <a:gd name="T81" fmla="*/ 0 h 372"/>
                  <a:gd name="T82" fmla="*/ 0 w 294"/>
                  <a:gd name="T83" fmla="*/ 0 h 372"/>
                  <a:gd name="T84" fmla="*/ 0 w 294"/>
                  <a:gd name="T85" fmla="*/ 0 h 372"/>
                  <a:gd name="T86" fmla="*/ 0 w 294"/>
                  <a:gd name="T87" fmla="*/ 0 h 372"/>
                  <a:gd name="T88" fmla="*/ 0 w 294"/>
                  <a:gd name="T89" fmla="*/ 0 h 372"/>
                  <a:gd name="T90" fmla="*/ 0 w 294"/>
                  <a:gd name="T91" fmla="*/ 0 h 372"/>
                  <a:gd name="T92" fmla="*/ 0 w 294"/>
                  <a:gd name="T93" fmla="*/ 0 h 372"/>
                  <a:gd name="T94" fmla="*/ 0 w 294"/>
                  <a:gd name="T95" fmla="*/ 0 h 372"/>
                  <a:gd name="T96" fmla="*/ 0 w 294"/>
                  <a:gd name="T97" fmla="*/ 0 h 372"/>
                  <a:gd name="T98" fmla="*/ 0 w 294"/>
                  <a:gd name="T99" fmla="*/ 0 h 372"/>
                  <a:gd name="T100" fmla="*/ 0 w 294"/>
                  <a:gd name="T101" fmla="*/ 0 h 372"/>
                  <a:gd name="T102" fmla="*/ 0 w 294"/>
                  <a:gd name="T103" fmla="*/ 0 h 372"/>
                  <a:gd name="T104" fmla="*/ 0 w 294"/>
                  <a:gd name="T105" fmla="*/ 0 h 372"/>
                  <a:gd name="T106" fmla="*/ 0 w 294"/>
                  <a:gd name="T107" fmla="*/ 0 h 372"/>
                  <a:gd name="T108" fmla="*/ 0 w 294"/>
                  <a:gd name="T109" fmla="*/ 0 h 3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4"/>
                  <a:gd name="T166" fmla="*/ 0 h 372"/>
                  <a:gd name="T167" fmla="*/ 294 w 294"/>
                  <a:gd name="T168" fmla="*/ 372 h 3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4" h="372">
                    <a:moveTo>
                      <a:pt x="5" y="128"/>
                    </a:moveTo>
                    <a:lnTo>
                      <a:pt x="22" y="141"/>
                    </a:lnTo>
                    <a:lnTo>
                      <a:pt x="43" y="157"/>
                    </a:lnTo>
                    <a:lnTo>
                      <a:pt x="68" y="176"/>
                    </a:lnTo>
                    <a:lnTo>
                      <a:pt x="96" y="197"/>
                    </a:lnTo>
                    <a:lnTo>
                      <a:pt x="126" y="222"/>
                    </a:lnTo>
                    <a:lnTo>
                      <a:pt x="158" y="250"/>
                    </a:lnTo>
                    <a:lnTo>
                      <a:pt x="174" y="263"/>
                    </a:lnTo>
                    <a:lnTo>
                      <a:pt x="189" y="278"/>
                    </a:lnTo>
                    <a:lnTo>
                      <a:pt x="204" y="294"/>
                    </a:lnTo>
                    <a:lnTo>
                      <a:pt x="217" y="311"/>
                    </a:lnTo>
                    <a:lnTo>
                      <a:pt x="231" y="327"/>
                    </a:lnTo>
                    <a:lnTo>
                      <a:pt x="244" y="341"/>
                    </a:lnTo>
                    <a:lnTo>
                      <a:pt x="255" y="352"/>
                    </a:lnTo>
                    <a:lnTo>
                      <a:pt x="265" y="361"/>
                    </a:lnTo>
                    <a:lnTo>
                      <a:pt x="274" y="367"/>
                    </a:lnTo>
                    <a:lnTo>
                      <a:pt x="281" y="371"/>
                    </a:lnTo>
                    <a:lnTo>
                      <a:pt x="287" y="372"/>
                    </a:lnTo>
                    <a:lnTo>
                      <a:pt x="291" y="371"/>
                    </a:lnTo>
                    <a:lnTo>
                      <a:pt x="294" y="368"/>
                    </a:lnTo>
                    <a:lnTo>
                      <a:pt x="294" y="364"/>
                    </a:lnTo>
                    <a:lnTo>
                      <a:pt x="291" y="357"/>
                    </a:lnTo>
                    <a:lnTo>
                      <a:pt x="286" y="349"/>
                    </a:lnTo>
                    <a:lnTo>
                      <a:pt x="280" y="339"/>
                    </a:lnTo>
                    <a:lnTo>
                      <a:pt x="270" y="328"/>
                    </a:lnTo>
                    <a:lnTo>
                      <a:pt x="257" y="316"/>
                    </a:lnTo>
                    <a:lnTo>
                      <a:pt x="242" y="301"/>
                    </a:lnTo>
                    <a:lnTo>
                      <a:pt x="225" y="286"/>
                    </a:lnTo>
                    <a:lnTo>
                      <a:pt x="208" y="268"/>
                    </a:lnTo>
                    <a:lnTo>
                      <a:pt x="191" y="250"/>
                    </a:lnTo>
                    <a:lnTo>
                      <a:pt x="175" y="231"/>
                    </a:lnTo>
                    <a:lnTo>
                      <a:pt x="160" y="210"/>
                    </a:lnTo>
                    <a:lnTo>
                      <a:pt x="145" y="190"/>
                    </a:lnTo>
                    <a:lnTo>
                      <a:pt x="133" y="168"/>
                    </a:lnTo>
                    <a:lnTo>
                      <a:pt x="120" y="147"/>
                    </a:lnTo>
                    <a:lnTo>
                      <a:pt x="109" y="126"/>
                    </a:lnTo>
                    <a:lnTo>
                      <a:pt x="99" y="105"/>
                    </a:lnTo>
                    <a:lnTo>
                      <a:pt x="91" y="85"/>
                    </a:lnTo>
                    <a:lnTo>
                      <a:pt x="85" y="65"/>
                    </a:lnTo>
                    <a:lnTo>
                      <a:pt x="80" y="46"/>
                    </a:lnTo>
                    <a:lnTo>
                      <a:pt x="78" y="30"/>
                    </a:lnTo>
                    <a:lnTo>
                      <a:pt x="78" y="14"/>
                    </a:lnTo>
                    <a:lnTo>
                      <a:pt x="79" y="0"/>
                    </a:lnTo>
                    <a:lnTo>
                      <a:pt x="64" y="15"/>
                    </a:lnTo>
                    <a:lnTo>
                      <a:pt x="32" y="51"/>
                    </a:lnTo>
                    <a:lnTo>
                      <a:pt x="23" y="61"/>
                    </a:lnTo>
                    <a:lnTo>
                      <a:pt x="15" y="72"/>
                    </a:lnTo>
                    <a:lnTo>
                      <a:pt x="9" y="84"/>
                    </a:lnTo>
                    <a:lnTo>
                      <a:pt x="4" y="94"/>
                    </a:lnTo>
                    <a:lnTo>
                      <a:pt x="0" y="103"/>
                    </a:lnTo>
                    <a:lnTo>
                      <a:pt x="0" y="112"/>
                    </a:lnTo>
                    <a:lnTo>
                      <a:pt x="0" y="117"/>
                    </a:lnTo>
                    <a:lnTo>
                      <a:pt x="2" y="121"/>
                    </a:lnTo>
                    <a:lnTo>
                      <a:pt x="3" y="125"/>
                    </a:lnTo>
                    <a:lnTo>
                      <a:pt x="5" y="128"/>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48" name="Freeform 191">
                <a:extLst>
                  <a:ext uri="{FF2B5EF4-FFF2-40B4-BE49-F238E27FC236}">
                    <a16:creationId xmlns:a16="http://schemas.microsoft.com/office/drawing/2014/main" xmlns="" id="{91056791-52F8-D09F-F2DF-5D74E9B2F35C}"/>
                  </a:ext>
                </a:extLst>
              </p:cNvPr>
              <p:cNvSpPr>
                <a:spLocks/>
              </p:cNvSpPr>
              <p:nvPr/>
            </p:nvSpPr>
            <p:spPr bwMode="auto">
              <a:xfrm>
                <a:off x="1559" y="1598"/>
                <a:ext cx="90" cy="378"/>
              </a:xfrm>
              <a:custGeom>
                <a:avLst/>
                <a:gdLst>
                  <a:gd name="T0" fmla="*/ 0 w 448"/>
                  <a:gd name="T1" fmla="*/ 0 h 1888"/>
                  <a:gd name="T2" fmla="*/ 0 w 448"/>
                  <a:gd name="T3" fmla="*/ 0 h 1888"/>
                  <a:gd name="T4" fmla="*/ 0 w 448"/>
                  <a:gd name="T5" fmla="*/ 0 h 1888"/>
                  <a:gd name="T6" fmla="*/ 0 w 448"/>
                  <a:gd name="T7" fmla="*/ 0 h 1888"/>
                  <a:gd name="T8" fmla="*/ 0 w 448"/>
                  <a:gd name="T9" fmla="*/ 0 h 1888"/>
                  <a:gd name="T10" fmla="*/ 0 w 448"/>
                  <a:gd name="T11" fmla="*/ 0 h 1888"/>
                  <a:gd name="T12" fmla="*/ 0 w 448"/>
                  <a:gd name="T13" fmla="*/ 0 h 1888"/>
                  <a:gd name="T14" fmla="*/ 0 w 448"/>
                  <a:gd name="T15" fmla="*/ 0 h 1888"/>
                  <a:gd name="T16" fmla="*/ 0 w 448"/>
                  <a:gd name="T17" fmla="*/ 0 h 1888"/>
                  <a:gd name="T18" fmla="*/ 0 w 448"/>
                  <a:gd name="T19" fmla="*/ 0 h 1888"/>
                  <a:gd name="T20" fmla="*/ 0 w 448"/>
                  <a:gd name="T21" fmla="*/ 0 h 1888"/>
                  <a:gd name="T22" fmla="*/ 0 w 448"/>
                  <a:gd name="T23" fmla="*/ 0 h 1888"/>
                  <a:gd name="T24" fmla="*/ 0 w 448"/>
                  <a:gd name="T25" fmla="*/ 0 h 1888"/>
                  <a:gd name="T26" fmla="*/ 0 w 448"/>
                  <a:gd name="T27" fmla="*/ 0 h 1888"/>
                  <a:gd name="T28" fmla="*/ 0 w 448"/>
                  <a:gd name="T29" fmla="*/ 0 h 1888"/>
                  <a:gd name="T30" fmla="*/ 0 w 448"/>
                  <a:gd name="T31" fmla="*/ 0 h 1888"/>
                  <a:gd name="T32" fmla="*/ 0 w 448"/>
                  <a:gd name="T33" fmla="*/ 0 h 1888"/>
                  <a:gd name="T34" fmla="*/ 0 w 448"/>
                  <a:gd name="T35" fmla="*/ 0 h 1888"/>
                  <a:gd name="T36" fmla="*/ 0 w 448"/>
                  <a:gd name="T37" fmla="*/ 0 h 1888"/>
                  <a:gd name="T38" fmla="*/ 0 w 448"/>
                  <a:gd name="T39" fmla="*/ 0 h 1888"/>
                  <a:gd name="T40" fmla="*/ 0 w 448"/>
                  <a:gd name="T41" fmla="*/ 0 h 1888"/>
                  <a:gd name="T42" fmla="*/ 0 w 448"/>
                  <a:gd name="T43" fmla="*/ 0 h 1888"/>
                  <a:gd name="T44" fmla="*/ 0 w 448"/>
                  <a:gd name="T45" fmla="*/ 0 h 1888"/>
                  <a:gd name="T46" fmla="*/ 0 w 448"/>
                  <a:gd name="T47" fmla="*/ 0 h 1888"/>
                  <a:gd name="T48" fmla="*/ 0 w 448"/>
                  <a:gd name="T49" fmla="*/ 0 h 1888"/>
                  <a:gd name="T50" fmla="*/ 0 w 448"/>
                  <a:gd name="T51" fmla="*/ 0 h 1888"/>
                  <a:gd name="T52" fmla="*/ 0 w 448"/>
                  <a:gd name="T53" fmla="*/ 0 h 1888"/>
                  <a:gd name="T54" fmla="*/ 0 w 448"/>
                  <a:gd name="T55" fmla="*/ 0 h 1888"/>
                  <a:gd name="T56" fmla="*/ 0 w 448"/>
                  <a:gd name="T57" fmla="*/ 0 h 1888"/>
                  <a:gd name="T58" fmla="*/ 0 w 448"/>
                  <a:gd name="T59" fmla="*/ 0 h 1888"/>
                  <a:gd name="T60" fmla="*/ 0 w 448"/>
                  <a:gd name="T61" fmla="*/ 0 h 1888"/>
                  <a:gd name="T62" fmla="*/ 0 w 448"/>
                  <a:gd name="T63" fmla="*/ 0 h 1888"/>
                  <a:gd name="T64" fmla="*/ 0 w 448"/>
                  <a:gd name="T65" fmla="*/ 0 h 1888"/>
                  <a:gd name="T66" fmla="*/ 0 w 448"/>
                  <a:gd name="T67" fmla="*/ 0 h 1888"/>
                  <a:gd name="T68" fmla="*/ 0 w 448"/>
                  <a:gd name="T69" fmla="*/ 0 h 1888"/>
                  <a:gd name="T70" fmla="*/ 0 w 448"/>
                  <a:gd name="T71" fmla="*/ 0 h 1888"/>
                  <a:gd name="T72" fmla="*/ 0 w 448"/>
                  <a:gd name="T73" fmla="*/ 0 h 1888"/>
                  <a:gd name="T74" fmla="*/ 0 w 448"/>
                  <a:gd name="T75" fmla="*/ 0 h 1888"/>
                  <a:gd name="T76" fmla="*/ 0 w 448"/>
                  <a:gd name="T77" fmla="*/ 0 h 1888"/>
                  <a:gd name="T78" fmla="*/ 0 w 448"/>
                  <a:gd name="T79" fmla="*/ 0 h 1888"/>
                  <a:gd name="T80" fmla="*/ 0 w 448"/>
                  <a:gd name="T81" fmla="*/ 0 h 1888"/>
                  <a:gd name="T82" fmla="*/ 0 w 448"/>
                  <a:gd name="T83" fmla="*/ 0 h 1888"/>
                  <a:gd name="T84" fmla="*/ 0 w 448"/>
                  <a:gd name="T85" fmla="*/ 0 h 1888"/>
                  <a:gd name="T86" fmla="*/ 0 w 448"/>
                  <a:gd name="T87" fmla="*/ 0 h 1888"/>
                  <a:gd name="T88" fmla="*/ 0 w 448"/>
                  <a:gd name="T89" fmla="*/ 0 h 1888"/>
                  <a:gd name="T90" fmla="*/ 0 w 448"/>
                  <a:gd name="T91" fmla="*/ 0 h 1888"/>
                  <a:gd name="T92" fmla="*/ 0 w 448"/>
                  <a:gd name="T93" fmla="*/ 0 h 1888"/>
                  <a:gd name="T94" fmla="*/ 0 w 448"/>
                  <a:gd name="T95" fmla="*/ 0 h 1888"/>
                  <a:gd name="T96" fmla="*/ 0 w 448"/>
                  <a:gd name="T97" fmla="*/ 0 h 1888"/>
                  <a:gd name="T98" fmla="*/ 0 w 448"/>
                  <a:gd name="T99" fmla="*/ 0 h 1888"/>
                  <a:gd name="T100" fmla="*/ 0 w 448"/>
                  <a:gd name="T101" fmla="*/ 0 h 1888"/>
                  <a:gd name="T102" fmla="*/ 0 w 448"/>
                  <a:gd name="T103" fmla="*/ 0 h 1888"/>
                  <a:gd name="T104" fmla="*/ 0 w 448"/>
                  <a:gd name="T105" fmla="*/ 0 h 1888"/>
                  <a:gd name="T106" fmla="*/ 0 w 448"/>
                  <a:gd name="T107" fmla="*/ 0 h 18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1888"/>
                  <a:gd name="T164" fmla="*/ 448 w 448"/>
                  <a:gd name="T165" fmla="*/ 1888 h 18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1888">
                    <a:moveTo>
                      <a:pt x="304" y="1858"/>
                    </a:moveTo>
                    <a:lnTo>
                      <a:pt x="289" y="1823"/>
                    </a:lnTo>
                    <a:lnTo>
                      <a:pt x="272" y="1781"/>
                    </a:lnTo>
                    <a:lnTo>
                      <a:pt x="252" y="1732"/>
                    </a:lnTo>
                    <a:lnTo>
                      <a:pt x="231" y="1677"/>
                    </a:lnTo>
                    <a:lnTo>
                      <a:pt x="208" y="1617"/>
                    </a:lnTo>
                    <a:lnTo>
                      <a:pt x="185" y="1554"/>
                    </a:lnTo>
                    <a:lnTo>
                      <a:pt x="161" y="1486"/>
                    </a:lnTo>
                    <a:lnTo>
                      <a:pt x="138" y="1416"/>
                    </a:lnTo>
                    <a:lnTo>
                      <a:pt x="115" y="1344"/>
                    </a:lnTo>
                    <a:lnTo>
                      <a:pt x="93" y="1270"/>
                    </a:lnTo>
                    <a:lnTo>
                      <a:pt x="74" y="1197"/>
                    </a:lnTo>
                    <a:lnTo>
                      <a:pt x="55" y="1122"/>
                    </a:lnTo>
                    <a:lnTo>
                      <a:pt x="39" y="1048"/>
                    </a:lnTo>
                    <a:lnTo>
                      <a:pt x="25" y="977"/>
                    </a:lnTo>
                    <a:lnTo>
                      <a:pt x="20" y="942"/>
                    </a:lnTo>
                    <a:lnTo>
                      <a:pt x="15" y="907"/>
                    </a:lnTo>
                    <a:lnTo>
                      <a:pt x="11" y="873"/>
                    </a:lnTo>
                    <a:lnTo>
                      <a:pt x="9" y="841"/>
                    </a:lnTo>
                    <a:lnTo>
                      <a:pt x="4" y="777"/>
                    </a:lnTo>
                    <a:lnTo>
                      <a:pt x="1" y="717"/>
                    </a:lnTo>
                    <a:lnTo>
                      <a:pt x="0" y="659"/>
                    </a:lnTo>
                    <a:lnTo>
                      <a:pt x="0" y="601"/>
                    </a:lnTo>
                    <a:lnTo>
                      <a:pt x="0" y="548"/>
                    </a:lnTo>
                    <a:lnTo>
                      <a:pt x="1" y="495"/>
                    </a:lnTo>
                    <a:lnTo>
                      <a:pt x="4" y="444"/>
                    </a:lnTo>
                    <a:lnTo>
                      <a:pt x="7" y="397"/>
                    </a:lnTo>
                    <a:lnTo>
                      <a:pt x="11" y="350"/>
                    </a:lnTo>
                    <a:lnTo>
                      <a:pt x="16" y="307"/>
                    </a:lnTo>
                    <a:lnTo>
                      <a:pt x="21" y="266"/>
                    </a:lnTo>
                    <a:lnTo>
                      <a:pt x="27" y="226"/>
                    </a:lnTo>
                    <a:lnTo>
                      <a:pt x="35" y="188"/>
                    </a:lnTo>
                    <a:lnTo>
                      <a:pt x="42" y="153"/>
                    </a:lnTo>
                    <a:lnTo>
                      <a:pt x="50" y="121"/>
                    </a:lnTo>
                    <a:lnTo>
                      <a:pt x="57" y="90"/>
                    </a:lnTo>
                    <a:lnTo>
                      <a:pt x="62" y="75"/>
                    </a:lnTo>
                    <a:lnTo>
                      <a:pt x="67" y="62"/>
                    </a:lnTo>
                    <a:lnTo>
                      <a:pt x="74" y="50"/>
                    </a:lnTo>
                    <a:lnTo>
                      <a:pt x="80" y="40"/>
                    </a:lnTo>
                    <a:lnTo>
                      <a:pt x="86" y="30"/>
                    </a:lnTo>
                    <a:lnTo>
                      <a:pt x="92" y="22"/>
                    </a:lnTo>
                    <a:lnTo>
                      <a:pt x="98" y="16"/>
                    </a:lnTo>
                    <a:lnTo>
                      <a:pt x="106" y="10"/>
                    </a:lnTo>
                    <a:lnTo>
                      <a:pt x="113" y="6"/>
                    </a:lnTo>
                    <a:lnTo>
                      <a:pt x="121" y="2"/>
                    </a:lnTo>
                    <a:lnTo>
                      <a:pt x="127" y="1"/>
                    </a:lnTo>
                    <a:lnTo>
                      <a:pt x="135" y="0"/>
                    </a:lnTo>
                    <a:lnTo>
                      <a:pt x="142" y="0"/>
                    </a:lnTo>
                    <a:lnTo>
                      <a:pt x="150" y="1"/>
                    </a:lnTo>
                    <a:lnTo>
                      <a:pt x="156" y="2"/>
                    </a:lnTo>
                    <a:lnTo>
                      <a:pt x="163" y="6"/>
                    </a:lnTo>
                    <a:lnTo>
                      <a:pt x="170" y="10"/>
                    </a:lnTo>
                    <a:lnTo>
                      <a:pt x="177" y="15"/>
                    </a:lnTo>
                    <a:lnTo>
                      <a:pt x="182" y="20"/>
                    </a:lnTo>
                    <a:lnTo>
                      <a:pt x="188" y="26"/>
                    </a:lnTo>
                    <a:lnTo>
                      <a:pt x="195" y="33"/>
                    </a:lnTo>
                    <a:lnTo>
                      <a:pt x="200" y="42"/>
                    </a:lnTo>
                    <a:lnTo>
                      <a:pt x="205" y="51"/>
                    </a:lnTo>
                    <a:lnTo>
                      <a:pt x="208" y="61"/>
                    </a:lnTo>
                    <a:lnTo>
                      <a:pt x="212" y="71"/>
                    </a:lnTo>
                    <a:lnTo>
                      <a:pt x="216" y="81"/>
                    </a:lnTo>
                    <a:lnTo>
                      <a:pt x="218" y="93"/>
                    </a:lnTo>
                    <a:lnTo>
                      <a:pt x="220" y="105"/>
                    </a:lnTo>
                    <a:lnTo>
                      <a:pt x="221" y="118"/>
                    </a:lnTo>
                    <a:lnTo>
                      <a:pt x="222" y="131"/>
                    </a:lnTo>
                    <a:lnTo>
                      <a:pt x="222" y="145"/>
                    </a:lnTo>
                    <a:lnTo>
                      <a:pt x="221" y="158"/>
                    </a:lnTo>
                    <a:lnTo>
                      <a:pt x="218" y="192"/>
                    </a:lnTo>
                    <a:lnTo>
                      <a:pt x="218" y="232"/>
                    </a:lnTo>
                    <a:lnTo>
                      <a:pt x="220" y="278"/>
                    </a:lnTo>
                    <a:lnTo>
                      <a:pt x="222" y="329"/>
                    </a:lnTo>
                    <a:lnTo>
                      <a:pt x="226" y="385"/>
                    </a:lnTo>
                    <a:lnTo>
                      <a:pt x="231" y="444"/>
                    </a:lnTo>
                    <a:lnTo>
                      <a:pt x="236" y="504"/>
                    </a:lnTo>
                    <a:lnTo>
                      <a:pt x="243" y="566"/>
                    </a:lnTo>
                    <a:lnTo>
                      <a:pt x="258" y="691"/>
                    </a:lnTo>
                    <a:lnTo>
                      <a:pt x="274" y="811"/>
                    </a:lnTo>
                    <a:lnTo>
                      <a:pt x="283" y="866"/>
                    </a:lnTo>
                    <a:lnTo>
                      <a:pt x="292" y="917"/>
                    </a:lnTo>
                    <a:lnTo>
                      <a:pt x="301" y="963"/>
                    </a:lnTo>
                    <a:lnTo>
                      <a:pt x="309" y="1003"/>
                    </a:lnTo>
                    <a:lnTo>
                      <a:pt x="319" y="1052"/>
                    </a:lnTo>
                    <a:lnTo>
                      <a:pt x="329" y="1103"/>
                    </a:lnTo>
                    <a:lnTo>
                      <a:pt x="338" y="1159"/>
                    </a:lnTo>
                    <a:lnTo>
                      <a:pt x="347" y="1217"/>
                    </a:lnTo>
                    <a:lnTo>
                      <a:pt x="363" y="1338"/>
                    </a:lnTo>
                    <a:lnTo>
                      <a:pt x="379" y="1461"/>
                    </a:lnTo>
                    <a:lnTo>
                      <a:pt x="394" y="1579"/>
                    </a:lnTo>
                    <a:lnTo>
                      <a:pt x="412" y="1686"/>
                    </a:lnTo>
                    <a:lnTo>
                      <a:pt x="419" y="1733"/>
                    </a:lnTo>
                    <a:lnTo>
                      <a:pt x="429" y="1777"/>
                    </a:lnTo>
                    <a:lnTo>
                      <a:pt x="438" y="1813"/>
                    </a:lnTo>
                    <a:lnTo>
                      <a:pt x="448" y="1844"/>
                    </a:lnTo>
                    <a:lnTo>
                      <a:pt x="443" y="1848"/>
                    </a:lnTo>
                    <a:lnTo>
                      <a:pt x="429" y="1857"/>
                    </a:lnTo>
                    <a:lnTo>
                      <a:pt x="410" y="1868"/>
                    </a:lnTo>
                    <a:lnTo>
                      <a:pt x="388" y="1879"/>
                    </a:lnTo>
                    <a:lnTo>
                      <a:pt x="376" y="1883"/>
                    </a:lnTo>
                    <a:lnTo>
                      <a:pt x="363" y="1887"/>
                    </a:lnTo>
                    <a:lnTo>
                      <a:pt x="351" y="1888"/>
                    </a:lnTo>
                    <a:lnTo>
                      <a:pt x="339" y="1888"/>
                    </a:lnTo>
                    <a:lnTo>
                      <a:pt x="334" y="1887"/>
                    </a:lnTo>
                    <a:lnTo>
                      <a:pt x="329" y="1884"/>
                    </a:lnTo>
                    <a:lnTo>
                      <a:pt x="324" y="1882"/>
                    </a:lnTo>
                    <a:lnTo>
                      <a:pt x="319" y="1879"/>
                    </a:lnTo>
                    <a:lnTo>
                      <a:pt x="316" y="1876"/>
                    </a:lnTo>
                    <a:lnTo>
                      <a:pt x="311" y="1871"/>
                    </a:lnTo>
                    <a:lnTo>
                      <a:pt x="308" y="1866"/>
                    </a:lnTo>
                    <a:lnTo>
                      <a:pt x="304" y="1858"/>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49" name="Freeform 192">
                <a:extLst>
                  <a:ext uri="{FF2B5EF4-FFF2-40B4-BE49-F238E27FC236}">
                    <a16:creationId xmlns:a16="http://schemas.microsoft.com/office/drawing/2014/main" xmlns="" id="{847DCF3B-0B86-6B22-4875-7B2C12E7DF07}"/>
                  </a:ext>
                </a:extLst>
              </p:cNvPr>
              <p:cNvSpPr>
                <a:spLocks/>
              </p:cNvSpPr>
              <p:nvPr/>
            </p:nvSpPr>
            <p:spPr bwMode="auto">
              <a:xfrm>
                <a:off x="1559" y="1598"/>
                <a:ext cx="90" cy="378"/>
              </a:xfrm>
              <a:custGeom>
                <a:avLst/>
                <a:gdLst>
                  <a:gd name="T0" fmla="*/ 0 w 448"/>
                  <a:gd name="T1" fmla="*/ 0 h 1888"/>
                  <a:gd name="T2" fmla="*/ 0 w 448"/>
                  <a:gd name="T3" fmla="*/ 0 h 1888"/>
                  <a:gd name="T4" fmla="*/ 0 w 448"/>
                  <a:gd name="T5" fmla="*/ 0 h 1888"/>
                  <a:gd name="T6" fmla="*/ 0 w 448"/>
                  <a:gd name="T7" fmla="*/ 0 h 1888"/>
                  <a:gd name="T8" fmla="*/ 0 w 448"/>
                  <a:gd name="T9" fmla="*/ 0 h 1888"/>
                  <a:gd name="T10" fmla="*/ 0 w 448"/>
                  <a:gd name="T11" fmla="*/ 0 h 1888"/>
                  <a:gd name="T12" fmla="*/ 0 w 448"/>
                  <a:gd name="T13" fmla="*/ 0 h 1888"/>
                  <a:gd name="T14" fmla="*/ 0 w 448"/>
                  <a:gd name="T15" fmla="*/ 0 h 1888"/>
                  <a:gd name="T16" fmla="*/ 0 w 448"/>
                  <a:gd name="T17" fmla="*/ 0 h 1888"/>
                  <a:gd name="T18" fmla="*/ 0 w 448"/>
                  <a:gd name="T19" fmla="*/ 0 h 1888"/>
                  <a:gd name="T20" fmla="*/ 0 w 448"/>
                  <a:gd name="T21" fmla="*/ 0 h 1888"/>
                  <a:gd name="T22" fmla="*/ 0 w 448"/>
                  <a:gd name="T23" fmla="*/ 0 h 1888"/>
                  <a:gd name="T24" fmla="*/ 0 w 448"/>
                  <a:gd name="T25" fmla="*/ 0 h 1888"/>
                  <a:gd name="T26" fmla="*/ 0 w 448"/>
                  <a:gd name="T27" fmla="*/ 0 h 1888"/>
                  <a:gd name="T28" fmla="*/ 0 w 448"/>
                  <a:gd name="T29" fmla="*/ 0 h 1888"/>
                  <a:gd name="T30" fmla="*/ 0 w 448"/>
                  <a:gd name="T31" fmla="*/ 0 h 1888"/>
                  <a:gd name="T32" fmla="*/ 0 w 448"/>
                  <a:gd name="T33" fmla="*/ 0 h 1888"/>
                  <a:gd name="T34" fmla="*/ 0 w 448"/>
                  <a:gd name="T35" fmla="*/ 0 h 1888"/>
                  <a:gd name="T36" fmla="*/ 0 w 448"/>
                  <a:gd name="T37" fmla="*/ 0 h 1888"/>
                  <a:gd name="T38" fmla="*/ 0 w 448"/>
                  <a:gd name="T39" fmla="*/ 0 h 1888"/>
                  <a:gd name="T40" fmla="*/ 0 w 448"/>
                  <a:gd name="T41" fmla="*/ 0 h 1888"/>
                  <a:gd name="T42" fmla="*/ 0 w 448"/>
                  <a:gd name="T43" fmla="*/ 0 h 1888"/>
                  <a:gd name="T44" fmla="*/ 0 w 448"/>
                  <a:gd name="T45" fmla="*/ 0 h 1888"/>
                  <a:gd name="T46" fmla="*/ 0 w 448"/>
                  <a:gd name="T47" fmla="*/ 0 h 1888"/>
                  <a:gd name="T48" fmla="*/ 0 w 448"/>
                  <a:gd name="T49" fmla="*/ 0 h 1888"/>
                  <a:gd name="T50" fmla="*/ 0 w 448"/>
                  <a:gd name="T51" fmla="*/ 0 h 1888"/>
                  <a:gd name="T52" fmla="*/ 0 w 448"/>
                  <a:gd name="T53" fmla="*/ 0 h 1888"/>
                  <a:gd name="T54" fmla="*/ 0 w 448"/>
                  <a:gd name="T55" fmla="*/ 0 h 1888"/>
                  <a:gd name="T56" fmla="*/ 0 w 448"/>
                  <a:gd name="T57" fmla="*/ 0 h 1888"/>
                  <a:gd name="T58" fmla="*/ 0 w 448"/>
                  <a:gd name="T59" fmla="*/ 0 h 1888"/>
                  <a:gd name="T60" fmla="*/ 0 w 448"/>
                  <a:gd name="T61" fmla="*/ 0 h 1888"/>
                  <a:gd name="T62" fmla="*/ 0 w 448"/>
                  <a:gd name="T63" fmla="*/ 0 h 1888"/>
                  <a:gd name="T64" fmla="*/ 0 w 448"/>
                  <a:gd name="T65" fmla="*/ 0 h 1888"/>
                  <a:gd name="T66" fmla="*/ 0 w 448"/>
                  <a:gd name="T67" fmla="*/ 0 h 1888"/>
                  <a:gd name="T68" fmla="*/ 0 w 448"/>
                  <a:gd name="T69" fmla="*/ 0 h 1888"/>
                  <a:gd name="T70" fmla="*/ 0 w 448"/>
                  <a:gd name="T71" fmla="*/ 0 h 1888"/>
                  <a:gd name="T72" fmla="*/ 0 w 448"/>
                  <a:gd name="T73" fmla="*/ 0 h 1888"/>
                  <a:gd name="T74" fmla="*/ 0 w 448"/>
                  <a:gd name="T75" fmla="*/ 0 h 1888"/>
                  <a:gd name="T76" fmla="*/ 0 w 448"/>
                  <a:gd name="T77" fmla="*/ 0 h 1888"/>
                  <a:gd name="T78" fmla="*/ 0 w 448"/>
                  <a:gd name="T79" fmla="*/ 0 h 1888"/>
                  <a:gd name="T80" fmla="*/ 0 w 448"/>
                  <a:gd name="T81" fmla="*/ 0 h 1888"/>
                  <a:gd name="T82" fmla="*/ 0 w 448"/>
                  <a:gd name="T83" fmla="*/ 0 h 1888"/>
                  <a:gd name="T84" fmla="*/ 0 w 448"/>
                  <a:gd name="T85" fmla="*/ 0 h 1888"/>
                  <a:gd name="T86" fmla="*/ 0 w 448"/>
                  <a:gd name="T87" fmla="*/ 0 h 1888"/>
                  <a:gd name="T88" fmla="*/ 0 w 448"/>
                  <a:gd name="T89" fmla="*/ 0 h 1888"/>
                  <a:gd name="T90" fmla="*/ 0 w 448"/>
                  <a:gd name="T91" fmla="*/ 0 h 1888"/>
                  <a:gd name="T92" fmla="*/ 0 w 448"/>
                  <a:gd name="T93" fmla="*/ 0 h 1888"/>
                  <a:gd name="T94" fmla="*/ 0 w 448"/>
                  <a:gd name="T95" fmla="*/ 0 h 1888"/>
                  <a:gd name="T96" fmla="*/ 0 w 448"/>
                  <a:gd name="T97" fmla="*/ 0 h 1888"/>
                  <a:gd name="T98" fmla="*/ 0 w 448"/>
                  <a:gd name="T99" fmla="*/ 0 h 1888"/>
                  <a:gd name="T100" fmla="*/ 0 w 448"/>
                  <a:gd name="T101" fmla="*/ 0 h 1888"/>
                  <a:gd name="T102" fmla="*/ 0 w 448"/>
                  <a:gd name="T103" fmla="*/ 0 h 1888"/>
                  <a:gd name="T104" fmla="*/ 0 w 448"/>
                  <a:gd name="T105" fmla="*/ 0 h 1888"/>
                  <a:gd name="T106" fmla="*/ 0 w 448"/>
                  <a:gd name="T107" fmla="*/ 0 h 18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1888"/>
                  <a:gd name="T164" fmla="*/ 448 w 448"/>
                  <a:gd name="T165" fmla="*/ 1888 h 18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1888">
                    <a:moveTo>
                      <a:pt x="304" y="1858"/>
                    </a:moveTo>
                    <a:lnTo>
                      <a:pt x="289" y="1823"/>
                    </a:lnTo>
                    <a:lnTo>
                      <a:pt x="272" y="1781"/>
                    </a:lnTo>
                    <a:lnTo>
                      <a:pt x="252" y="1732"/>
                    </a:lnTo>
                    <a:lnTo>
                      <a:pt x="231" y="1677"/>
                    </a:lnTo>
                    <a:lnTo>
                      <a:pt x="208" y="1617"/>
                    </a:lnTo>
                    <a:lnTo>
                      <a:pt x="185" y="1554"/>
                    </a:lnTo>
                    <a:lnTo>
                      <a:pt x="161" y="1486"/>
                    </a:lnTo>
                    <a:lnTo>
                      <a:pt x="138" y="1416"/>
                    </a:lnTo>
                    <a:lnTo>
                      <a:pt x="115" y="1344"/>
                    </a:lnTo>
                    <a:lnTo>
                      <a:pt x="93" y="1270"/>
                    </a:lnTo>
                    <a:lnTo>
                      <a:pt x="74" y="1197"/>
                    </a:lnTo>
                    <a:lnTo>
                      <a:pt x="55" y="1122"/>
                    </a:lnTo>
                    <a:lnTo>
                      <a:pt x="39" y="1048"/>
                    </a:lnTo>
                    <a:lnTo>
                      <a:pt x="25" y="977"/>
                    </a:lnTo>
                    <a:lnTo>
                      <a:pt x="20" y="942"/>
                    </a:lnTo>
                    <a:lnTo>
                      <a:pt x="15" y="907"/>
                    </a:lnTo>
                    <a:lnTo>
                      <a:pt x="11" y="873"/>
                    </a:lnTo>
                    <a:lnTo>
                      <a:pt x="9" y="841"/>
                    </a:lnTo>
                    <a:lnTo>
                      <a:pt x="4" y="777"/>
                    </a:lnTo>
                    <a:lnTo>
                      <a:pt x="1" y="717"/>
                    </a:lnTo>
                    <a:lnTo>
                      <a:pt x="0" y="659"/>
                    </a:lnTo>
                    <a:lnTo>
                      <a:pt x="0" y="601"/>
                    </a:lnTo>
                    <a:lnTo>
                      <a:pt x="0" y="548"/>
                    </a:lnTo>
                    <a:lnTo>
                      <a:pt x="1" y="495"/>
                    </a:lnTo>
                    <a:lnTo>
                      <a:pt x="4" y="444"/>
                    </a:lnTo>
                    <a:lnTo>
                      <a:pt x="7" y="397"/>
                    </a:lnTo>
                    <a:lnTo>
                      <a:pt x="11" y="350"/>
                    </a:lnTo>
                    <a:lnTo>
                      <a:pt x="16" y="307"/>
                    </a:lnTo>
                    <a:lnTo>
                      <a:pt x="21" y="266"/>
                    </a:lnTo>
                    <a:lnTo>
                      <a:pt x="27" y="226"/>
                    </a:lnTo>
                    <a:lnTo>
                      <a:pt x="35" y="188"/>
                    </a:lnTo>
                    <a:lnTo>
                      <a:pt x="42" y="153"/>
                    </a:lnTo>
                    <a:lnTo>
                      <a:pt x="50" y="121"/>
                    </a:lnTo>
                    <a:lnTo>
                      <a:pt x="57" y="90"/>
                    </a:lnTo>
                    <a:lnTo>
                      <a:pt x="62" y="75"/>
                    </a:lnTo>
                    <a:lnTo>
                      <a:pt x="67" y="62"/>
                    </a:lnTo>
                    <a:lnTo>
                      <a:pt x="74" y="50"/>
                    </a:lnTo>
                    <a:lnTo>
                      <a:pt x="80" y="40"/>
                    </a:lnTo>
                    <a:lnTo>
                      <a:pt x="86" y="30"/>
                    </a:lnTo>
                    <a:lnTo>
                      <a:pt x="92" y="22"/>
                    </a:lnTo>
                    <a:lnTo>
                      <a:pt x="98" y="16"/>
                    </a:lnTo>
                    <a:lnTo>
                      <a:pt x="106" y="10"/>
                    </a:lnTo>
                    <a:lnTo>
                      <a:pt x="113" y="6"/>
                    </a:lnTo>
                    <a:lnTo>
                      <a:pt x="121" y="2"/>
                    </a:lnTo>
                    <a:lnTo>
                      <a:pt x="127" y="1"/>
                    </a:lnTo>
                    <a:lnTo>
                      <a:pt x="135" y="0"/>
                    </a:lnTo>
                    <a:lnTo>
                      <a:pt x="142" y="0"/>
                    </a:lnTo>
                    <a:lnTo>
                      <a:pt x="150" y="1"/>
                    </a:lnTo>
                    <a:lnTo>
                      <a:pt x="156" y="2"/>
                    </a:lnTo>
                    <a:lnTo>
                      <a:pt x="163" y="6"/>
                    </a:lnTo>
                    <a:lnTo>
                      <a:pt x="170" y="10"/>
                    </a:lnTo>
                    <a:lnTo>
                      <a:pt x="177" y="15"/>
                    </a:lnTo>
                    <a:lnTo>
                      <a:pt x="182" y="20"/>
                    </a:lnTo>
                    <a:lnTo>
                      <a:pt x="188" y="26"/>
                    </a:lnTo>
                    <a:lnTo>
                      <a:pt x="195" y="33"/>
                    </a:lnTo>
                    <a:lnTo>
                      <a:pt x="200" y="42"/>
                    </a:lnTo>
                    <a:lnTo>
                      <a:pt x="205" y="51"/>
                    </a:lnTo>
                    <a:lnTo>
                      <a:pt x="208" y="61"/>
                    </a:lnTo>
                    <a:lnTo>
                      <a:pt x="212" y="71"/>
                    </a:lnTo>
                    <a:lnTo>
                      <a:pt x="216" y="81"/>
                    </a:lnTo>
                    <a:lnTo>
                      <a:pt x="218" y="93"/>
                    </a:lnTo>
                    <a:lnTo>
                      <a:pt x="220" y="105"/>
                    </a:lnTo>
                    <a:lnTo>
                      <a:pt x="221" y="118"/>
                    </a:lnTo>
                    <a:lnTo>
                      <a:pt x="222" y="131"/>
                    </a:lnTo>
                    <a:lnTo>
                      <a:pt x="222" y="145"/>
                    </a:lnTo>
                    <a:lnTo>
                      <a:pt x="221" y="158"/>
                    </a:lnTo>
                    <a:lnTo>
                      <a:pt x="218" y="192"/>
                    </a:lnTo>
                    <a:lnTo>
                      <a:pt x="218" y="232"/>
                    </a:lnTo>
                    <a:lnTo>
                      <a:pt x="220" y="278"/>
                    </a:lnTo>
                    <a:lnTo>
                      <a:pt x="222" y="329"/>
                    </a:lnTo>
                    <a:lnTo>
                      <a:pt x="226" y="385"/>
                    </a:lnTo>
                    <a:lnTo>
                      <a:pt x="231" y="444"/>
                    </a:lnTo>
                    <a:lnTo>
                      <a:pt x="236" y="504"/>
                    </a:lnTo>
                    <a:lnTo>
                      <a:pt x="243" y="566"/>
                    </a:lnTo>
                    <a:lnTo>
                      <a:pt x="258" y="691"/>
                    </a:lnTo>
                    <a:lnTo>
                      <a:pt x="274" y="811"/>
                    </a:lnTo>
                    <a:lnTo>
                      <a:pt x="283" y="866"/>
                    </a:lnTo>
                    <a:lnTo>
                      <a:pt x="292" y="917"/>
                    </a:lnTo>
                    <a:lnTo>
                      <a:pt x="301" y="963"/>
                    </a:lnTo>
                    <a:lnTo>
                      <a:pt x="309" y="1003"/>
                    </a:lnTo>
                    <a:lnTo>
                      <a:pt x="319" y="1052"/>
                    </a:lnTo>
                    <a:lnTo>
                      <a:pt x="329" y="1103"/>
                    </a:lnTo>
                    <a:lnTo>
                      <a:pt x="338" y="1159"/>
                    </a:lnTo>
                    <a:lnTo>
                      <a:pt x="347" y="1217"/>
                    </a:lnTo>
                    <a:lnTo>
                      <a:pt x="363" y="1338"/>
                    </a:lnTo>
                    <a:lnTo>
                      <a:pt x="379" y="1461"/>
                    </a:lnTo>
                    <a:lnTo>
                      <a:pt x="394" y="1579"/>
                    </a:lnTo>
                    <a:lnTo>
                      <a:pt x="412" y="1686"/>
                    </a:lnTo>
                    <a:lnTo>
                      <a:pt x="419" y="1733"/>
                    </a:lnTo>
                    <a:lnTo>
                      <a:pt x="429" y="1777"/>
                    </a:lnTo>
                    <a:lnTo>
                      <a:pt x="438" y="1813"/>
                    </a:lnTo>
                    <a:lnTo>
                      <a:pt x="448" y="1844"/>
                    </a:lnTo>
                    <a:lnTo>
                      <a:pt x="443" y="1848"/>
                    </a:lnTo>
                    <a:lnTo>
                      <a:pt x="429" y="1857"/>
                    </a:lnTo>
                    <a:lnTo>
                      <a:pt x="410" y="1868"/>
                    </a:lnTo>
                    <a:lnTo>
                      <a:pt x="388" y="1879"/>
                    </a:lnTo>
                    <a:lnTo>
                      <a:pt x="376" y="1883"/>
                    </a:lnTo>
                    <a:lnTo>
                      <a:pt x="363" y="1887"/>
                    </a:lnTo>
                    <a:lnTo>
                      <a:pt x="351" y="1888"/>
                    </a:lnTo>
                    <a:lnTo>
                      <a:pt x="339" y="1888"/>
                    </a:lnTo>
                    <a:lnTo>
                      <a:pt x="334" y="1887"/>
                    </a:lnTo>
                    <a:lnTo>
                      <a:pt x="329" y="1884"/>
                    </a:lnTo>
                    <a:lnTo>
                      <a:pt x="324" y="1882"/>
                    </a:lnTo>
                    <a:lnTo>
                      <a:pt x="319" y="1879"/>
                    </a:lnTo>
                    <a:lnTo>
                      <a:pt x="316" y="1876"/>
                    </a:lnTo>
                    <a:lnTo>
                      <a:pt x="311" y="1871"/>
                    </a:lnTo>
                    <a:lnTo>
                      <a:pt x="308" y="1866"/>
                    </a:lnTo>
                    <a:lnTo>
                      <a:pt x="304" y="1858"/>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50" name="Freeform 193">
                <a:extLst>
                  <a:ext uri="{FF2B5EF4-FFF2-40B4-BE49-F238E27FC236}">
                    <a16:creationId xmlns:a16="http://schemas.microsoft.com/office/drawing/2014/main" xmlns="" id="{A05B0668-6484-026E-1166-727D74161F6E}"/>
                  </a:ext>
                </a:extLst>
              </p:cNvPr>
              <p:cNvSpPr>
                <a:spLocks/>
              </p:cNvSpPr>
              <p:nvPr/>
            </p:nvSpPr>
            <p:spPr bwMode="auto">
              <a:xfrm>
                <a:off x="1599" y="1855"/>
                <a:ext cx="37" cy="102"/>
              </a:xfrm>
              <a:custGeom>
                <a:avLst/>
                <a:gdLst>
                  <a:gd name="T0" fmla="*/ 0 w 183"/>
                  <a:gd name="T1" fmla="*/ 0 h 510"/>
                  <a:gd name="T2" fmla="*/ 0 w 183"/>
                  <a:gd name="T3" fmla="*/ 0 h 510"/>
                  <a:gd name="T4" fmla="*/ 0 w 183"/>
                  <a:gd name="T5" fmla="*/ 0 h 510"/>
                  <a:gd name="T6" fmla="*/ 0 w 183"/>
                  <a:gd name="T7" fmla="*/ 0 h 510"/>
                  <a:gd name="T8" fmla="*/ 0 w 183"/>
                  <a:gd name="T9" fmla="*/ 0 h 510"/>
                  <a:gd name="T10" fmla="*/ 0 w 183"/>
                  <a:gd name="T11" fmla="*/ 0 h 510"/>
                  <a:gd name="T12" fmla="*/ 0 w 183"/>
                  <a:gd name="T13" fmla="*/ 0 h 510"/>
                  <a:gd name="T14" fmla="*/ 0 w 183"/>
                  <a:gd name="T15" fmla="*/ 0 h 510"/>
                  <a:gd name="T16" fmla="*/ 0 w 183"/>
                  <a:gd name="T17" fmla="*/ 0 h 510"/>
                  <a:gd name="T18" fmla="*/ 0 w 183"/>
                  <a:gd name="T19" fmla="*/ 0 h 510"/>
                  <a:gd name="T20" fmla="*/ 0 w 183"/>
                  <a:gd name="T21" fmla="*/ 0 h 510"/>
                  <a:gd name="T22" fmla="*/ 0 w 183"/>
                  <a:gd name="T23" fmla="*/ 0 h 510"/>
                  <a:gd name="T24" fmla="*/ 0 w 183"/>
                  <a:gd name="T25" fmla="*/ 0 h 510"/>
                  <a:gd name="T26" fmla="*/ 0 w 183"/>
                  <a:gd name="T27" fmla="*/ 0 h 510"/>
                  <a:gd name="T28" fmla="*/ 0 w 183"/>
                  <a:gd name="T29" fmla="*/ 0 h 510"/>
                  <a:gd name="T30" fmla="*/ 0 w 183"/>
                  <a:gd name="T31" fmla="*/ 0 h 510"/>
                  <a:gd name="T32" fmla="*/ 0 w 183"/>
                  <a:gd name="T33" fmla="*/ 0 h 510"/>
                  <a:gd name="T34" fmla="*/ 0 w 183"/>
                  <a:gd name="T35" fmla="*/ 0 h 510"/>
                  <a:gd name="T36" fmla="*/ 0 w 183"/>
                  <a:gd name="T37" fmla="*/ 0 h 510"/>
                  <a:gd name="T38" fmla="*/ 0 w 183"/>
                  <a:gd name="T39" fmla="*/ 0 h 510"/>
                  <a:gd name="T40" fmla="*/ 0 w 183"/>
                  <a:gd name="T41" fmla="*/ 0 h 510"/>
                  <a:gd name="T42" fmla="*/ 0 w 183"/>
                  <a:gd name="T43" fmla="*/ 0 h 510"/>
                  <a:gd name="T44" fmla="*/ 0 w 183"/>
                  <a:gd name="T45" fmla="*/ 0 h 510"/>
                  <a:gd name="T46" fmla="*/ 0 w 183"/>
                  <a:gd name="T47" fmla="*/ 0 h 510"/>
                  <a:gd name="T48" fmla="*/ 0 w 183"/>
                  <a:gd name="T49" fmla="*/ 0 h 510"/>
                  <a:gd name="T50" fmla="*/ 0 w 183"/>
                  <a:gd name="T51" fmla="*/ 0 h 510"/>
                  <a:gd name="T52" fmla="*/ 0 w 183"/>
                  <a:gd name="T53" fmla="*/ 0 h 510"/>
                  <a:gd name="T54" fmla="*/ 0 w 183"/>
                  <a:gd name="T55" fmla="*/ 0 h 510"/>
                  <a:gd name="T56" fmla="*/ 0 w 183"/>
                  <a:gd name="T57" fmla="*/ 0 h 510"/>
                  <a:gd name="T58" fmla="*/ 0 w 183"/>
                  <a:gd name="T59" fmla="*/ 0 h 510"/>
                  <a:gd name="T60" fmla="*/ 0 w 183"/>
                  <a:gd name="T61" fmla="*/ 0 h 510"/>
                  <a:gd name="T62" fmla="*/ 0 w 183"/>
                  <a:gd name="T63" fmla="*/ 0 h 510"/>
                  <a:gd name="T64" fmla="*/ 0 w 183"/>
                  <a:gd name="T65" fmla="*/ 0 h 510"/>
                  <a:gd name="T66" fmla="*/ 0 w 183"/>
                  <a:gd name="T67" fmla="*/ 0 h 510"/>
                  <a:gd name="T68" fmla="*/ 0 w 183"/>
                  <a:gd name="T69" fmla="*/ 0 h 510"/>
                  <a:gd name="T70" fmla="*/ 0 w 183"/>
                  <a:gd name="T71" fmla="*/ 0 h 510"/>
                  <a:gd name="T72" fmla="*/ 0 w 183"/>
                  <a:gd name="T73" fmla="*/ 0 h 510"/>
                  <a:gd name="T74" fmla="*/ 0 w 183"/>
                  <a:gd name="T75" fmla="*/ 0 h 510"/>
                  <a:gd name="T76" fmla="*/ 0 w 183"/>
                  <a:gd name="T77" fmla="*/ 0 h 510"/>
                  <a:gd name="T78" fmla="*/ 0 w 183"/>
                  <a:gd name="T79" fmla="*/ 0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510"/>
                  <a:gd name="T122" fmla="*/ 183 w 183"/>
                  <a:gd name="T123" fmla="*/ 510 h 5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510">
                    <a:moveTo>
                      <a:pt x="98" y="510"/>
                    </a:moveTo>
                    <a:lnTo>
                      <a:pt x="98" y="505"/>
                    </a:lnTo>
                    <a:lnTo>
                      <a:pt x="98" y="492"/>
                    </a:lnTo>
                    <a:lnTo>
                      <a:pt x="97" y="471"/>
                    </a:lnTo>
                    <a:lnTo>
                      <a:pt x="93" y="443"/>
                    </a:lnTo>
                    <a:lnTo>
                      <a:pt x="90" y="408"/>
                    </a:lnTo>
                    <a:lnTo>
                      <a:pt x="82" y="367"/>
                    </a:lnTo>
                    <a:lnTo>
                      <a:pt x="72" y="322"/>
                    </a:lnTo>
                    <a:lnTo>
                      <a:pt x="60" y="272"/>
                    </a:lnTo>
                    <a:lnTo>
                      <a:pt x="43" y="215"/>
                    </a:lnTo>
                    <a:lnTo>
                      <a:pt x="29" y="154"/>
                    </a:lnTo>
                    <a:lnTo>
                      <a:pt x="16" y="94"/>
                    </a:lnTo>
                    <a:lnTo>
                      <a:pt x="6" y="44"/>
                    </a:lnTo>
                    <a:lnTo>
                      <a:pt x="2" y="25"/>
                    </a:lnTo>
                    <a:lnTo>
                      <a:pt x="0" y="10"/>
                    </a:lnTo>
                    <a:lnTo>
                      <a:pt x="0" y="5"/>
                    </a:lnTo>
                    <a:lnTo>
                      <a:pt x="0" y="3"/>
                    </a:lnTo>
                    <a:lnTo>
                      <a:pt x="1" y="0"/>
                    </a:lnTo>
                    <a:lnTo>
                      <a:pt x="5" y="7"/>
                    </a:lnTo>
                    <a:lnTo>
                      <a:pt x="11" y="22"/>
                    </a:lnTo>
                    <a:lnTo>
                      <a:pt x="19" y="45"/>
                    </a:lnTo>
                    <a:lnTo>
                      <a:pt x="30" y="79"/>
                    </a:lnTo>
                    <a:lnTo>
                      <a:pt x="51" y="153"/>
                    </a:lnTo>
                    <a:lnTo>
                      <a:pt x="68" y="211"/>
                    </a:lnTo>
                    <a:lnTo>
                      <a:pt x="83" y="260"/>
                    </a:lnTo>
                    <a:lnTo>
                      <a:pt x="96" y="300"/>
                    </a:lnTo>
                    <a:lnTo>
                      <a:pt x="108" y="331"/>
                    </a:lnTo>
                    <a:lnTo>
                      <a:pt x="120" y="357"/>
                    </a:lnTo>
                    <a:lnTo>
                      <a:pt x="126" y="370"/>
                    </a:lnTo>
                    <a:lnTo>
                      <a:pt x="133" y="380"/>
                    </a:lnTo>
                    <a:lnTo>
                      <a:pt x="141" y="391"/>
                    </a:lnTo>
                    <a:lnTo>
                      <a:pt x="148" y="401"/>
                    </a:lnTo>
                    <a:lnTo>
                      <a:pt x="161" y="420"/>
                    </a:lnTo>
                    <a:lnTo>
                      <a:pt x="171" y="437"/>
                    </a:lnTo>
                    <a:lnTo>
                      <a:pt x="177" y="453"/>
                    </a:lnTo>
                    <a:lnTo>
                      <a:pt x="181" y="466"/>
                    </a:lnTo>
                    <a:lnTo>
                      <a:pt x="183" y="483"/>
                    </a:lnTo>
                    <a:lnTo>
                      <a:pt x="183" y="490"/>
                    </a:lnTo>
                    <a:lnTo>
                      <a:pt x="98" y="51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51" name="Freeform 194">
                <a:extLst>
                  <a:ext uri="{FF2B5EF4-FFF2-40B4-BE49-F238E27FC236}">
                    <a16:creationId xmlns:a16="http://schemas.microsoft.com/office/drawing/2014/main" xmlns="" id="{B4649DF5-2DE4-49DB-7BB3-57829C653AAD}"/>
                  </a:ext>
                </a:extLst>
              </p:cNvPr>
              <p:cNvSpPr>
                <a:spLocks/>
              </p:cNvSpPr>
              <p:nvPr/>
            </p:nvSpPr>
            <p:spPr bwMode="auto">
              <a:xfrm>
                <a:off x="1633" y="1600"/>
                <a:ext cx="105" cy="377"/>
              </a:xfrm>
              <a:custGeom>
                <a:avLst/>
                <a:gdLst>
                  <a:gd name="T0" fmla="*/ 0 w 526"/>
                  <a:gd name="T1" fmla="*/ 0 h 1884"/>
                  <a:gd name="T2" fmla="*/ 0 w 526"/>
                  <a:gd name="T3" fmla="*/ 0 h 1884"/>
                  <a:gd name="T4" fmla="*/ 0 w 526"/>
                  <a:gd name="T5" fmla="*/ 0 h 1884"/>
                  <a:gd name="T6" fmla="*/ 0 w 526"/>
                  <a:gd name="T7" fmla="*/ 0 h 1884"/>
                  <a:gd name="T8" fmla="*/ 0 w 526"/>
                  <a:gd name="T9" fmla="*/ 0 h 1884"/>
                  <a:gd name="T10" fmla="*/ 0 w 526"/>
                  <a:gd name="T11" fmla="*/ 0 h 1884"/>
                  <a:gd name="T12" fmla="*/ 0 w 526"/>
                  <a:gd name="T13" fmla="*/ 0 h 1884"/>
                  <a:gd name="T14" fmla="*/ 0 w 526"/>
                  <a:gd name="T15" fmla="*/ 0 h 1884"/>
                  <a:gd name="T16" fmla="*/ 0 w 526"/>
                  <a:gd name="T17" fmla="*/ 0 h 1884"/>
                  <a:gd name="T18" fmla="*/ 0 w 526"/>
                  <a:gd name="T19" fmla="*/ 0 h 1884"/>
                  <a:gd name="T20" fmla="*/ 0 w 526"/>
                  <a:gd name="T21" fmla="*/ 0 h 1884"/>
                  <a:gd name="T22" fmla="*/ 0 w 526"/>
                  <a:gd name="T23" fmla="*/ 0 h 1884"/>
                  <a:gd name="T24" fmla="*/ 0 w 526"/>
                  <a:gd name="T25" fmla="*/ 0 h 1884"/>
                  <a:gd name="T26" fmla="*/ 0 w 526"/>
                  <a:gd name="T27" fmla="*/ 0 h 1884"/>
                  <a:gd name="T28" fmla="*/ 0 w 526"/>
                  <a:gd name="T29" fmla="*/ 0 h 1884"/>
                  <a:gd name="T30" fmla="*/ 0 w 526"/>
                  <a:gd name="T31" fmla="*/ 0 h 1884"/>
                  <a:gd name="T32" fmla="*/ 0 w 526"/>
                  <a:gd name="T33" fmla="*/ 0 h 1884"/>
                  <a:gd name="T34" fmla="*/ 0 w 526"/>
                  <a:gd name="T35" fmla="*/ 0 h 1884"/>
                  <a:gd name="T36" fmla="*/ 0 w 526"/>
                  <a:gd name="T37" fmla="*/ 0 h 1884"/>
                  <a:gd name="T38" fmla="*/ 0 w 526"/>
                  <a:gd name="T39" fmla="*/ 0 h 1884"/>
                  <a:gd name="T40" fmla="*/ 0 w 526"/>
                  <a:gd name="T41" fmla="*/ 0 h 1884"/>
                  <a:gd name="T42" fmla="*/ 0 w 526"/>
                  <a:gd name="T43" fmla="*/ 0 h 1884"/>
                  <a:gd name="T44" fmla="*/ 0 w 526"/>
                  <a:gd name="T45" fmla="*/ 0 h 1884"/>
                  <a:gd name="T46" fmla="*/ 0 w 526"/>
                  <a:gd name="T47" fmla="*/ 0 h 1884"/>
                  <a:gd name="T48" fmla="*/ 0 w 526"/>
                  <a:gd name="T49" fmla="*/ 0 h 1884"/>
                  <a:gd name="T50" fmla="*/ 0 w 526"/>
                  <a:gd name="T51" fmla="*/ 0 h 1884"/>
                  <a:gd name="T52" fmla="*/ 0 w 526"/>
                  <a:gd name="T53" fmla="*/ 0 h 1884"/>
                  <a:gd name="T54" fmla="*/ 0 w 526"/>
                  <a:gd name="T55" fmla="*/ 0 h 1884"/>
                  <a:gd name="T56" fmla="*/ 0 w 526"/>
                  <a:gd name="T57" fmla="*/ 0 h 1884"/>
                  <a:gd name="T58" fmla="*/ 0 w 526"/>
                  <a:gd name="T59" fmla="*/ 0 h 1884"/>
                  <a:gd name="T60" fmla="*/ 0 w 526"/>
                  <a:gd name="T61" fmla="*/ 0 h 1884"/>
                  <a:gd name="T62" fmla="*/ 0 w 526"/>
                  <a:gd name="T63" fmla="*/ 0 h 1884"/>
                  <a:gd name="T64" fmla="*/ 0 w 526"/>
                  <a:gd name="T65" fmla="*/ 0 h 1884"/>
                  <a:gd name="T66" fmla="*/ 0 w 526"/>
                  <a:gd name="T67" fmla="*/ 0 h 1884"/>
                  <a:gd name="T68" fmla="*/ 0 w 526"/>
                  <a:gd name="T69" fmla="*/ 0 h 1884"/>
                  <a:gd name="T70" fmla="*/ 0 w 526"/>
                  <a:gd name="T71" fmla="*/ 0 h 1884"/>
                  <a:gd name="T72" fmla="*/ 0 w 526"/>
                  <a:gd name="T73" fmla="*/ 0 h 1884"/>
                  <a:gd name="T74" fmla="*/ 0 w 526"/>
                  <a:gd name="T75" fmla="*/ 0 h 1884"/>
                  <a:gd name="T76" fmla="*/ 0 w 526"/>
                  <a:gd name="T77" fmla="*/ 0 h 1884"/>
                  <a:gd name="T78" fmla="*/ 0 w 526"/>
                  <a:gd name="T79" fmla="*/ 0 h 1884"/>
                  <a:gd name="T80" fmla="*/ 0 w 526"/>
                  <a:gd name="T81" fmla="*/ 0 h 1884"/>
                  <a:gd name="T82" fmla="*/ 0 w 526"/>
                  <a:gd name="T83" fmla="*/ 0 h 1884"/>
                  <a:gd name="T84" fmla="*/ 0 w 526"/>
                  <a:gd name="T85" fmla="*/ 0 h 1884"/>
                  <a:gd name="T86" fmla="*/ 0 w 526"/>
                  <a:gd name="T87" fmla="*/ 0 h 1884"/>
                  <a:gd name="T88" fmla="*/ 0 w 526"/>
                  <a:gd name="T89" fmla="*/ 0 h 1884"/>
                  <a:gd name="T90" fmla="*/ 0 w 526"/>
                  <a:gd name="T91" fmla="*/ 0 h 1884"/>
                  <a:gd name="T92" fmla="*/ 0 w 526"/>
                  <a:gd name="T93" fmla="*/ 0 h 1884"/>
                  <a:gd name="T94" fmla="*/ 0 w 526"/>
                  <a:gd name="T95" fmla="*/ 0 h 1884"/>
                  <a:gd name="T96" fmla="*/ 0 w 526"/>
                  <a:gd name="T97" fmla="*/ 0 h 1884"/>
                  <a:gd name="T98" fmla="*/ 0 w 526"/>
                  <a:gd name="T99" fmla="*/ 0 h 1884"/>
                  <a:gd name="T100" fmla="*/ 0 w 526"/>
                  <a:gd name="T101" fmla="*/ 0 h 1884"/>
                  <a:gd name="T102" fmla="*/ 0 w 526"/>
                  <a:gd name="T103" fmla="*/ 0 h 1884"/>
                  <a:gd name="T104" fmla="*/ 0 w 526"/>
                  <a:gd name="T105" fmla="*/ 0 h 1884"/>
                  <a:gd name="T106" fmla="*/ 0 w 526"/>
                  <a:gd name="T107" fmla="*/ 0 h 1884"/>
                  <a:gd name="T108" fmla="*/ 0 w 526"/>
                  <a:gd name="T109" fmla="*/ 0 h 1884"/>
                  <a:gd name="T110" fmla="*/ 0 w 526"/>
                  <a:gd name="T111" fmla="*/ 0 h 1884"/>
                  <a:gd name="T112" fmla="*/ 0 w 526"/>
                  <a:gd name="T113" fmla="*/ 0 h 1884"/>
                  <a:gd name="T114" fmla="*/ 0 w 526"/>
                  <a:gd name="T115" fmla="*/ 0 h 18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6"/>
                  <a:gd name="T175" fmla="*/ 0 h 1884"/>
                  <a:gd name="T176" fmla="*/ 526 w 526"/>
                  <a:gd name="T177" fmla="*/ 1884 h 18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6" h="1884">
                    <a:moveTo>
                      <a:pt x="34" y="1817"/>
                    </a:moveTo>
                    <a:lnTo>
                      <a:pt x="33" y="1809"/>
                    </a:lnTo>
                    <a:lnTo>
                      <a:pt x="30" y="1786"/>
                    </a:lnTo>
                    <a:lnTo>
                      <a:pt x="25" y="1750"/>
                    </a:lnTo>
                    <a:lnTo>
                      <a:pt x="20" y="1701"/>
                    </a:lnTo>
                    <a:lnTo>
                      <a:pt x="14" y="1640"/>
                    </a:lnTo>
                    <a:lnTo>
                      <a:pt x="9" y="1570"/>
                    </a:lnTo>
                    <a:lnTo>
                      <a:pt x="4" y="1490"/>
                    </a:lnTo>
                    <a:lnTo>
                      <a:pt x="2" y="1404"/>
                    </a:lnTo>
                    <a:lnTo>
                      <a:pt x="0" y="1358"/>
                    </a:lnTo>
                    <a:lnTo>
                      <a:pt x="0" y="1311"/>
                    </a:lnTo>
                    <a:lnTo>
                      <a:pt x="0" y="1261"/>
                    </a:lnTo>
                    <a:lnTo>
                      <a:pt x="2" y="1211"/>
                    </a:lnTo>
                    <a:lnTo>
                      <a:pt x="3" y="1160"/>
                    </a:lnTo>
                    <a:lnTo>
                      <a:pt x="5" y="1109"/>
                    </a:lnTo>
                    <a:lnTo>
                      <a:pt x="9" y="1055"/>
                    </a:lnTo>
                    <a:lnTo>
                      <a:pt x="14" y="1002"/>
                    </a:lnTo>
                    <a:lnTo>
                      <a:pt x="19" y="949"/>
                    </a:lnTo>
                    <a:lnTo>
                      <a:pt x="26" y="894"/>
                    </a:lnTo>
                    <a:lnTo>
                      <a:pt x="34" y="840"/>
                    </a:lnTo>
                    <a:lnTo>
                      <a:pt x="43" y="785"/>
                    </a:lnTo>
                    <a:lnTo>
                      <a:pt x="54" y="732"/>
                    </a:lnTo>
                    <a:lnTo>
                      <a:pt x="65" y="678"/>
                    </a:lnTo>
                    <a:lnTo>
                      <a:pt x="79" y="624"/>
                    </a:lnTo>
                    <a:lnTo>
                      <a:pt x="94" y="572"/>
                    </a:lnTo>
                    <a:lnTo>
                      <a:pt x="99" y="557"/>
                    </a:lnTo>
                    <a:lnTo>
                      <a:pt x="114" y="514"/>
                    </a:lnTo>
                    <a:lnTo>
                      <a:pt x="125" y="486"/>
                    </a:lnTo>
                    <a:lnTo>
                      <a:pt x="138" y="452"/>
                    </a:lnTo>
                    <a:lnTo>
                      <a:pt x="152" y="415"/>
                    </a:lnTo>
                    <a:lnTo>
                      <a:pt x="170" y="376"/>
                    </a:lnTo>
                    <a:lnTo>
                      <a:pt x="190" y="333"/>
                    </a:lnTo>
                    <a:lnTo>
                      <a:pt x="211" y="291"/>
                    </a:lnTo>
                    <a:lnTo>
                      <a:pt x="235" y="247"/>
                    </a:lnTo>
                    <a:lnTo>
                      <a:pt x="261" y="205"/>
                    </a:lnTo>
                    <a:lnTo>
                      <a:pt x="274" y="184"/>
                    </a:lnTo>
                    <a:lnTo>
                      <a:pt x="287" y="164"/>
                    </a:lnTo>
                    <a:lnTo>
                      <a:pt x="302" y="142"/>
                    </a:lnTo>
                    <a:lnTo>
                      <a:pt x="317" y="124"/>
                    </a:lnTo>
                    <a:lnTo>
                      <a:pt x="332" y="105"/>
                    </a:lnTo>
                    <a:lnTo>
                      <a:pt x="348" y="86"/>
                    </a:lnTo>
                    <a:lnTo>
                      <a:pt x="363" y="69"/>
                    </a:lnTo>
                    <a:lnTo>
                      <a:pt x="381" y="53"/>
                    </a:lnTo>
                    <a:lnTo>
                      <a:pt x="397" y="39"/>
                    </a:lnTo>
                    <a:lnTo>
                      <a:pt x="412" y="26"/>
                    </a:lnTo>
                    <a:lnTo>
                      <a:pt x="426" y="16"/>
                    </a:lnTo>
                    <a:lnTo>
                      <a:pt x="439" y="9"/>
                    </a:lnTo>
                    <a:lnTo>
                      <a:pt x="451" y="4"/>
                    </a:lnTo>
                    <a:lnTo>
                      <a:pt x="462" y="1"/>
                    </a:lnTo>
                    <a:lnTo>
                      <a:pt x="472" y="0"/>
                    </a:lnTo>
                    <a:lnTo>
                      <a:pt x="481" y="0"/>
                    </a:lnTo>
                    <a:lnTo>
                      <a:pt x="489" y="3"/>
                    </a:lnTo>
                    <a:lnTo>
                      <a:pt x="496" y="6"/>
                    </a:lnTo>
                    <a:lnTo>
                      <a:pt x="502" y="11"/>
                    </a:lnTo>
                    <a:lnTo>
                      <a:pt x="508" y="19"/>
                    </a:lnTo>
                    <a:lnTo>
                      <a:pt x="512" y="26"/>
                    </a:lnTo>
                    <a:lnTo>
                      <a:pt x="516" y="35"/>
                    </a:lnTo>
                    <a:lnTo>
                      <a:pt x="519" y="45"/>
                    </a:lnTo>
                    <a:lnTo>
                      <a:pt x="522" y="56"/>
                    </a:lnTo>
                    <a:lnTo>
                      <a:pt x="526" y="80"/>
                    </a:lnTo>
                    <a:lnTo>
                      <a:pt x="526" y="106"/>
                    </a:lnTo>
                    <a:lnTo>
                      <a:pt x="526" y="133"/>
                    </a:lnTo>
                    <a:lnTo>
                      <a:pt x="523" y="160"/>
                    </a:lnTo>
                    <a:lnTo>
                      <a:pt x="519" y="187"/>
                    </a:lnTo>
                    <a:lnTo>
                      <a:pt x="514" y="212"/>
                    </a:lnTo>
                    <a:lnTo>
                      <a:pt x="509" y="236"/>
                    </a:lnTo>
                    <a:lnTo>
                      <a:pt x="504" y="256"/>
                    </a:lnTo>
                    <a:lnTo>
                      <a:pt x="497" y="280"/>
                    </a:lnTo>
                    <a:lnTo>
                      <a:pt x="486" y="317"/>
                    </a:lnTo>
                    <a:lnTo>
                      <a:pt x="472" y="366"/>
                    </a:lnTo>
                    <a:lnTo>
                      <a:pt x="456" y="425"/>
                    </a:lnTo>
                    <a:lnTo>
                      <a:pt x="437" y="491"/>
                    </a:lnTo>
                    <a:lnTo>
                      <a:pt x="417" y="564"/>
                    </a:lnTo>
                    <a:lnTo>
                      <a:pt x="397" y="642"/>
                    </a:lnTo>
                    <a:lnTo>
                      <a:pt x="376" y="724"/>
                    </a:lnTo>
                    <a:lnTo>
                      <a:pt x="355" y="808"/>
                    </a:lnTo>
                    <a:lnTo>
                      <a:pt x="335" y="891"/>
                    </a:lnTo>
                    <a:lnTo>
                      <a:pt x="315" y="975"/>
                    </a:lnTo>
                    <a:lnTo>
                      <a:pt x="297" y="1055"/>
                    </a:lnTo>
                    <a:lnTo>
                      <a:pt x="282" y="1131"/>
                    </a:lnTo>
                    <a:lnTo>
                      <a:pt x="269" y="1201"/>
                    </a:lnTo>
                    <a:lnTo>
                      <a:pt x="259" y="1265"/>
                    </a:lnTo>
                    <a:lnTo>
                      <a:pt x="252" y="1318"/>
                    </a:lnTo>
                    <a:lnTo>
                      <a:pt x="244" y="1413"/>
                    </a:lnTo>
                    <a:lnTo>
                      <a:pt x="237" y="1499"/>
                    </a:lnTo>
                    <a:lnTo>
                      <a:pt x="234" y="1578"/>
                    </a:lnTo>
                    <a:lnTo>
                      <a:pt x="231" y="1648"/>
                    </a:lnTo>
                    <a:lnTo>
                      <a:pt x="230" y="1708"/>
                    </a:lnTo>
                    <a:lnTo>
                      <a:pt x="230" y="1758"/>
                    </a:lnTo>
                    <a:lnTo>
                      <a:pt x="231" y="1795"/>
                    </a:lnTo>
                    <a:lnTo>
                      <a:pt x="232" y="1822"/>
                    </a:lnTo>
                    <a:lnTo>
                      <a:pt x="232" y="1827"/>
                    </a:lnTo>
                    <a:lnTo>
                      <a:pt x="231" y="1832"/>
                    </a:lnTo>
                    <a:lnTo>
                      <a:pt x="229" y="1839"/>
                    </a:lnTo>
                    <a:lnTo>
                      <a:pt x="225" y="1844"/>
                    </a:lnTo>
                    <a:lnTo>
                      <a:pt x="221" y="1849"/>
                    </a:lnTo>
                    <a:lnTo>
                      <a:pt x="216" y="1852"/>
                    </a:lnTo>
                    <a:lnTo>
                      <a:pt x="210" y="1857"/>
                    </a:lnTo>
                    <a:lnTo>
                      <a:pt x="204" y="1861"/>
                    </a:lnTo>
                    <a:lnTo>
                      <a:pt x="189" y="1869"/>
                    </a:lnTo>
                    <a:lnTo>
                      <a:pt x="171" y="1875"/>
                    </a:lnTo>
                    <a:lnTo>
                      <a:pt x="154" y="1880"/>
                    </a:lnTo>
                    <a:lnTo>
                      <a:pt x="135" y="1882"/>
                    </a:lnTo>
                    <a:lnTo>
                      <a:pt x="116" y="1884"/>
                    </a:lnTo>
                    <a:lnTo>
                      <a:pt x="99" y="1882"/>
                    </a:lnTo>
                    <a:lnTo>
                      <a:pt x="90" y="1881"/>
                    </a:lnTo>
                    <a:lnTo>
                      <a:pt x="81" y="1879"/>
                    </a:lnTo>
                    <a:lnTo>
                      <a:pt x="74" y="1876"/>
                    </a:lnTo>
                    <a:lnTo>
                      <a:pt x="66" y="1872"/>
                    </a:lnTo>
                    <a:lnTo>
                      <a:pt x="59" y="1867"/>
                    </a:lnTo>
                    <a:lnTo>
                      <a:pt x="53" y="1864"/>
                    </a:lnTo>
                    <a:lnTo>
                      <a:pt x="48" y="1857"/>
                    </a:lnTo>
                    <a:lnTo>
                      <a:pt x="43" y="1851"/>
                    </a:lnTo>
                    <a:lnTo>
                      <a:pt x="39" y="1844"/>
                    </a:lnTo>
                    <a:lnTo>
                      <a:pt x="36" y="1836"/>
                    </a:lnTo>
                    <a:lnTo>
                      <a:pt x="35" y="1827"/>
                    </a:lnTo>
                    <a:lnTo>
                      <a:pt x="34" y="1817"/>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52" name="Freeform 195">
                <a:extLst>
                  <a:ext uri="{FF2B5EF4-FFF2-40B4-BE49-F238E27FC236}">
                    <a16:creationId xmlns:a16="http://schemas.microsoft.com/office/drawing/2014/main" xmlns="" id="{42168C25-B824-D222-E62D-253B1C150322}"/>
                  </a:ext>
                </a:extLst>
              </p:cNvPr>
              <p:cNvSpPr>
                <a:spLocks/>
              </p:cNvSpPr>
              <p:nvPr/>
            </p:nvSpPr>
            <p:spPr bwMode="auto">
              <a:xfrm>
                <a:off x="1633" y="1600"/>
                <a:ext cx="105" cy="377"/>
              </a:xfrm>
              <a:custGeom>
                <a:avLst/>
                <a:gdLst>
                  <a:gd name="T0" fmla="*/ 0 w 526"/>
                  <a:gd name="T1" fmla="*/ 0 h 1884"/>
                  <a:gd name="T2" fmla="*/ 0 w 526"/>
                  <a:gd name="T3" fmla="*/ 0 h 1884"/>
                  <a:gd name="T4" fmla="*/ 0 w 526"/>
                  <a:gd name="T5" fmla="*/ 0 h 1884"/>
                  <a:gd name="T6" fmla="*/ 0 w 526"/>
                  <a:gd name="T7" fmla="*/ 0 h 1884"/>
                  <a:gd name="T8" fmla="*/ 0 w 526"/>
                  <a:gd name="T9" fmla="*/ 0 h 1884"/>
                  <a:gd name="T10" fmla="*/ 0 w 526"/>
                  <a:gd name="T11" fmla="*/ 0 h 1884"/>
                  <a:gd name="T12" fmla="*/ 0 w 526"/>
                  <a:gd name="T13" fmla="*/ 0 h 1884"/>
                  <a:gd name="T14" fmla="*/ 0 w 526"/>
                  <a:gd name="T15" fmla="*/ 0 h 1884"/>
                  <a:gd name="T16" fmla="*/ 0 w 526"/>
                  <a:gd name="T17" fmla="*/ 0 h 1884"/>
                  <a:gd name="T18" fmla="*/ 0 w 526"/>
                  <a:gd name="T19" fmla="*/ 0 h 1884"/>
                  <a:gd name="T20" fmla="*/ 0 w 526"/>
                  <a:gd name="T21" fmla="*/ 0 h 1884"/>
                  <a:gd name="T22" fmla="*/ 0 w 526"/>
                  <a:gd name="T23" fmla="*/ 0 h 1884"/>
                  <a:gd name="T24" fmla="*/ 0 w 526"/>
                  <a:gd name="T25" fmla="*/ 0 h 1884"/>
                  <a:gd name="T26" fmla="*/ 0 w 526"/>
                  <a:gd name="T27" fmla="*/ 0 h 1884"/>
                  <a:gd name="T28" fmla="*/ 0 w 526"/>
                  <a:gd name="T29" fmla="*/ 0 h 1884"/>
                  <a:gd name="T30" fmla="*/ 0 w 526"/>
                  <a:gd name="T31" fmla="*/ 0 h 1884"/>
                  <a:gd name="T32" fmla="*/ 0 w 526"/>
                  <a:gd name="T33" fmla="*/ 0 h 1884"/>
                  <a:gd name="T34" fmla="*/ 0 w 526"/>
                  <a:gd name="T35" fmla="*/ 0 h 1884"/>
                  <a:gd name="T36" fmla="*/ 0 w 526"/>
                  <a:gd name="T37" fmla="*/ 0 h 1884"/>
                  <a:gd name="T38" fmla="*/ 0 w 526"/>
                  <a:gd name="T39" fmla="*/ 0 h 1884"/>
                  <a:gd name="T40" fmla="*/ 0 w 526"/>
                  <a:gd name="T41" fmla="*/ 0 h 1884"/>
                  <a:gd name="T42" fmla="*/ 0 w 526"/>
                  <a:gd name="T43" fmla="*/ 0 h 1884"/>
                  <a:gd name="T44" fmla="*/ 0 w 526"/>
                  <a:gd name="T45" fmla="*/ 0 h 1884"/>
                  <a:gd name="T46" fmla="*/ 0 w 526"/>
                  <a:gd name="T47" fmla="*/ 0 h 1884"/>
                  <a:gd name="T48" fmla="*/ 0 w 526"/>
                  <a:gd name="T49" fmla="*/ 0 h 1884"/>
                  <a:gd name="T50" fmla="*/ 0 w 526"/>
                  <a:gd name="T51" fmla="*/ 0 h 1884"/>
                  <a:gd name="T52" fmla="*/ 0 w 526"/>
                  <a:gd name="T53" fmla="*/ 0 h 1884"/>
                  <a:gd name="T54" fmla="*/ 0 w 526"/>
                  <a:gd name="T55" fmla="*/ 0 h 1884"/>
                  <a:gd name="T56" fmla="*/ 0 w 526"/>
                  <a:gd name="T57" fmla="*/ 0 h 1884"/>
                  <a:gd name="T58" fmla="*/ 0 w 526"/>
                  <a:gd name="T59" fmla="*/ 0 h 1884"/>
                  <a:gd name="T60" fmla="*/ 0 w 526"/>
                  <a:gd name="T61" fmla="*/ 0 h 1884"/>
                  <a:gd name="T62" fmla="*/ 0 w 526"/>
                  <a:gd name="T63" fmla="*/ 0 h 1884"/>
                  <a:gd name="T64" fmla="*/ 0 w 526"/>
                  <a:gd name="T65" fmla="*/ 0 h 1884"/>
                  <a:gd name="T66" fmla="*/ 0 w 526"/>
                  <a:gd name="T67" fmla="*/ 0 h 1884"/>
                  <a:gd name="T68" fmla="*/ 0 w 526"/>
                  <a:gd name="T69" fmla="*/ 0 h 1884"/>
                  <a:gd name="T70" fmla="*/ 0 w 526"/>
                  <a:gd name="T71" fmla="*/ 0 h 1884"/>
                  <a:gd name="T72" fmla="*/ 0 w 526"/>
                  <a:gd name="T73" fmla="*/ 0 h 1884"/>
                  <a:gd name="T74" fmla="*/ 0 w 526"/>
                  <a:gd name="T75" fmla="*/ 0 h 1884"/>
                  <a:gd name="T76" fmla="*/ 0 w 526"/>
                  <a:gd name="T77" fmla="*/ 0 h 1884"/>
                  <a:gd name="T78" fmla="*/ 0 w 526"/>
                  <a:gd name="T79" fmla="*/ 0 h 1884"/>
                  <a:gd name="T80" fmla="*/ 0 w 526"/>
                  <a:gd name="T81" fmla="*/ 0 h 1884"/>
                  <a:gd name="T82" fmla="*/ 0 w 526"/>
                  <a:gd name="T83" fmla="*/ 0 h 1884"/>
                  <a:gd name="T84" fmla="*/ 0 w 526"/>
                  <a:gd name="T85" fmla="*/ 0 h 1884"/>
                  <a:gd name="T86" fmla="*/ 0 w 526"/>
                  <a:gd name="T87" fmla="*/ 0 h 1884"/>
                  <a:gd name="T88" fmla="*/ 0 w 526"/>
                  <a:gd name="T89" fmla="*/ 0 h 1884"/>
                  <a:gd name="T90" fmla="*/ 0 w 526"/>
                  <a:gd name="T91" fmla="*/ 0 h 1884"/>
                  <a:gd name="T92" fmla="*/ 0 w 526"/>
                  <a:gd name="T93" fmla="*/ 0 h 1884"/>
                  <a:gd name="T94" fmla="*/ 0 w 526"/>
                  <a:gd name="T95" fmla="*/ 0 h 1884"/>
                  <a:gd name="T96" fmla="*/ 0 w 526"/>
                  <a:gd name="T97" fmla="*/ 0 h 1884"/>
                  <a:gd name="T98" fmla="*/ 0 w 526"/>
                  <a:gd name="T99" fmla="*/ 0 h 1884"/>
                  <a:gd name="T100" fmla="*/ 0 w 526"/>
                  <a:gd name="T101" fmla="*/ 0 h 1884"/>
                  <a:gd name="T102" fmla="*/ 0 w 526"/>
                  <a:gd name="T103" fmla="*/ 0 h 1884"/>
                  <a:gd name="T104" fmla="*/ 0 w 526"/>
                  <a:gd name="T105" fmla="*/ 0 h 1884"/>
                  <a:gd name="T106" fmla="*/ 0 w 526"/>
                  <a:gd name="T107" fmla="*/ 0 h 1884"/>
                  <a:gd name="T108" fmla="*/ 0 w 526"/>
                  <a:gd name="T109" fmla="*/ 0 h 1884"/>
                  <a:gd name="T110" fmla="*/ 0 w 526"/>
                  <a:gd name="T111" fmla="*/ 0 h 1884"/>
                  <a:gd name="T112" fmla="*/ 0 w 526"/>
                  <a:gd name="T113" fmla="*/ 0 h 1884"/>
                  <a:gd name="T114" fmla="*/ 0 w 526"/>
                  <a:gd name="T115" fmla="*/ 0 h 18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6"/>
                  <a:gd name="T175" fmla="*/ 0 h 1884"/>
                  <a:gd name="T176" fmla="*/ 526 w 526"/>
                  <a:gd name="T177" fmla="*/ 1884 h 18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6" h="1884">
                    <a:moveTo>
                      <a:pt x="34" y="1817"/>
                    </a:moveTo>
                    <a:lnTo>
                      <a:pt x="33" y="1809"/>
                    </a:lnTo>
                    <a:lnTo>
                      <a:pt x="30" y="1786"/>
                    </a:lnTo>
                    <a:lnTo>
                      <a:pt x="25" y="1750"/>
                    </a:lnTo>
                    <a:lnTo>
                      <a:pt x="20" y="1701"/>
                    </a:lnTo>
                    <a:lnTo>
                      <a:pt x="14" y="1640"/>
                    </a:lnTo>
                    <a:lnTo>
                      <a:pt x="9" y="1570"/>
                    </a:lnTo>
                    <a:lnTo>
                      <a:pt x="4" y="1490"/>
                    </a:lnTo>
                    <a:lnTo>
                      <a:pt x="2" y="1404"/>
                    </a:lnTo>
                    <a:lnTo>
                      <a:pt x="0" y="1358"/>
                    </a:lnTo>
                    <a:lnTo>
                      <a:pt x="0" y="1311"/>
                    </a:lnTo>
                    <a:lnTo>
                      <a:pt x="0" y="1261"/>
                    </a:lnTo>
                    <a:lnTo>
                      <a:pt x="2" y="1211"/>
                    </a:lnTo>
                    <a:lnTo>
                      <a:pt x="3" y="1160"/>
                    </a:lnTo>
                    <a:lnTo>
                      <a:pt x="5" y="1109"/>
                    </a:lnTo>
                    <a:lnTo>
                      <a:pt x="9" y="1055"/>
                    </a:lnTo>
                    <a:lnTo>
                      <a:pt x="14" y="1002"/>
                    </a:lnTo>
                    <a:lnTo>
                      <a:pt x="19" y="949"/>
                    </a:lnTo>
                    <a:lnTo>
                      <a:pt x="26" y="894"/>
                    </a:lnTo>
                    <a:lnTo>
                      <a:pt x="34" y="840"/>
                    </a:lnTo>
                    <a:lnTo>
                      <a:pt x="43" y="785"/>
                    </a:lnTo>
                    <a:lnTo>
                      <a:pt x="54" y="732"/>
                    </a:lnTo>
                    <a:lnTo>
                      <a:pt x="65" y="678"/>
                    </a:lnTo>
                    <a:lnTo>
                      <a:pt x="79" y="624"/>
                    </a:lnTo>
                    <a:lnTo>
                      <a:pt x="94" y="572"/>
                    </a:lnTo>
                    <a:lnTo>
                      <a:pt x="99" y="557"/>
                    </a:lnTo>
                    <a:lnTo>
                      <a:pt x="114" y="514"/>
                    </a:lnTo>
                    <a:lnTo>
                      <a:pt x="125" y="486"/>
                    </a:lnTo>
                    <a:lnTo>
                      <a:pt x="138" y="452"/>
                    </a:lnTo>
                    <a:lnTo>
                      <a:pt x="152" y="415"/>
                    </a:lnTo>
                    <a:lnTo>
                      <a:pt x="170" y="376"/>
                    </a:lnTo>
                    <a:lnTo>
                      <a:pt x="190" y="333"/>
                    </a:lnTo>
                    <a:lnTo>
                      <a:pt x="211" y="291"/>
                    </a:lnTo>
                    <a:lnTo>
                      <a:pt x="235" y="247"/>
                    </a:lnTo>
                    <a:lnTo>
                      <a:pt x="261" y="205"/>
                    </a:lnTo>
                    <a:lnTo>
                      <a:pt x="274" y="184"/>
                    </a:lnTo>
                    <a:lnTo>
                      <a:pt x="287" y="164"/>
                    </a:lnTo>
                    <a:lnTo>
                      <a:pt x="302" y="142"/>
                    </a:lnTo>
                    <a:lnTo>
                      <a:pt x="317" y="124"/>
                    </a:lnTo>
                    <a:lnTo>
                      <a:pt x="332" y="105"/>
                    </a:lnTo>
                    <a:lnTo>
                      <a:pt x="348" y="86"/>
                    </a:lnTo>
                    <a:lnTo>
                      <a:pt x="363" y="69"/>
                    </a:lnTo>
                    <a:lnTo>
                      <a:pt x="381" y="53"/>
                    </a:lnTo>
                    <a:lnTo>
                      <a:pt x="397" y="39"/>
                    </a:lnTo>
                    <a:lnTo>
                      <a:pt x="412" y="26"/>
                    </a:lnTo>
                    <a:lnTo>
                      <a:pt x="426" y="16"/>
                    </a:lnTo>
                    <a:lnTo>
                      <a:pt x="439" y="9"/>
                    </a:lnTo>
                    <a:lnTo>
                      <a:pt x="451" y="4"/>
                    </a:lnTo>
                    <a:lnTo>
                      <a:pt x="462" y="1"/>
                    </a:lnTo>
                    <a:lnTo>
                      <a:pt x="472" y="0"/>
                    </a:lnTo>
                    <a:lnTo>
                      <a:pt x="481" y="0"/>
                    </a:lnTo>
                    <a:lnTo>
                      <a:pt x="489" y="3"/>
                    </a:lnTo>
                    <a:lnTo>
                      <a:pt x="496" y="6"/>
                    </a:lnTo>
                    <a:lnTo>
                      <a:pt x="502" y="11"/>
                    </a:lnTo>
                    <a:lnTo>
                      <a:pt x="508" y="19"/>
                    </a:lnTo>
                    <a:lnTo>
                      <a:pt x="512" y="26"/>
                    </a:lnTo>
                    <a:lnTo>
                      <a:pt x="516" y="35"/>
                    </a:lnTo>
                    <a:lnTo>
                      <a:pt x="519" y="45"/>
                    </a:lnTo>
                    <a:lnTo>
                      <a:pt x="522" y="56"/>
                    </a:lnTo>
                    <a:lnTo>
                      <a:pt x="526" y="80"/>
                    </a:lnTo>
                    <a:lnTo>
                      <a:pt x="526" y="106"/>
                    </a:lnTo>
                    <a:lnTo>
                      <a:pt x="526" y="133"/>
                    </a:lnTo>
                    <a:lnTo>
                      <a:pt x="523" y="160"/>
                    </a:lnTo>
                    <a:lnTo>
                      <a:pt x="519" y="187"/>
                    </a:lnTo>
                    <a:lnTo>
                      <a:pt x="514" y="212"/>
                    </a:lnTo>
                    <a:lnTo>
                      <a:pt x="509" y="236"/>
                    </a:lnTo>
                    <a:lnTo>
                      <a:pt x="504" y="256"/>
                    </a:lnTo>
                    <a:lnTo>
                      <a:pt x="497" y="280"/>
                    </a:lnTo>
                    <a:lnTo>
                      <a:pt x="486" y="317"/>
                    </a:lnTo>
                    <a:lnTo>
                      <a:pt x="472" y="366"/>
                    </a:lnTo>
                    <a:lnTo>
                      <a:pt x="456" y="425"/>
                    </a:lnTo>
                    <a:lnTo>
                      <a:pt x="437" y="491"/>
                    </a:lnTo>
                    <a:lnTo>
                      <a:pt x="417" y="564"/>
                    </a:lnTo>
                    <a:lnTo>
                      <a:pt x="397" y="642"/>
                    </a:lnTo>
                    <a:lnTo>
                      <a:pt x="376" y="724"/>
                    </a:lnTo>
                    <a:lnTo>
                      <a:pt x="355" y="808"/>
                    </a:lnTo>
                    <a:lnTo>
                      <a:pt x="335" y="891"/>
                    </a:lnTo>
                    <a:lnTo>
                      <a:pt x="315" y="975"/>
                    </a:lnTo>
                    <a:lnTo>
                      <a:pt x="297" y="1055"/>
                    </a:lnTo>
                    <a:lnTo>
                      <a:pt x="282" y="1131"/>
                    </a:lnTo>
                    <a:lnTo>
                      <a:pt x="269" y="1201"/>
                    </a:lnTo>
                    <a:lnTo>
                      <a:pt x="259" y="1265"/>
                    </a:lnTo>
                    <a:lnTo>
                      <a:pt x="252" y="1318"/>
                    </a:lnTo>
                    <a:lnTo>
                      <a:pt x="244" y="1413"/>
                    </a:lnTo>
                    <a:lnTo>
                      <a:pt x="237" y="1499"/>
                    </a:lnTo>
                    <a:lnTo>
                      <a:pt x="234" y="1578"/>
                    </a:lnTo>
                    <a:lnTo>
                      <a:pt x="231" y="1648"/>
                    </a:lnTo>
                    <a:lnTo>
                      <a:pt x="230" y="1708"/>
                    </a:lnTo>
                    <a:lnTo>
                      <a:pt x="230" y="1758"/>
                    </a:lnTo>
                    <a:lnTo>
                      <a:pt x="231" y="1795"/>
                    </a:lnTo>
                    <a:lnTo>
                      <a:pt x="232" y="1822"/>
                    </a:lnTo>
                    <a:lnTo>
                      <a:pt x="232" y="1827"/>
                    </a:lnTo>
                    <a:lnTo>
                      <a:pt x="231" y="1832"/>
                    </a:lnTo>
                    <a:lnTo>
                      <a:pt x="229" y="1839"/>
                    </a:lnTo>
                    <a:lnTo>
                      <a:pt x="225" y="1844"/>
                    </a:lnTo>
                    <a:lnTo>
                      <a:pt x="221" y="1849"/>
                    </a:lnTo>
                    <a:lnTo>
                      <a:pt x="216" y="1852"/>
                    </a:lnTo>
                    <a:lnTo>
                      <a:pt x="210" y="1857"/>
                    </a:lnTo>
                    <a:lnTo>
                      <a:pt x="204" y="1861"/>
                    </a:lnTo>
                    <a:lnTo>
                      <a:pt x="189" y="1869"/>
                    </a:lnTo>
                    <a:lnTo>
                      <a:pt x="171" y="1875"/>
                    </a:lnTo>
                    <a:lnTo>
                      <a:pt x="154" y="1880"/>
                    </a:lnTo>
                    <a:lnTo>
                      <a:pt x="135" y="1882"/>
                    </a:lnTo>
                    <a:lnTo>
                      <a:pt x="116" y="1884"/>
                    </a:lnTo>
                    <a:lnTo>
                      <a:pt x="99" y="1882"/>
                    </a:lnTo>
                    <a:lnTo>
                      <a:pt x="90" y="1881"/>
                    </a:lnTo>
                    <a:lnTo>
                      <a:pt x="81" y="1879"/>
                    </a:lnTo>
                    <a:lnTo>
                      <a:pt x="74" y="1876"/>
                    </a:lnTo>
                    <a:lnTo>
                      <a:pt x="66" y="1872"/>
                    </a:lnTo>
                    <a:lnTo>
                      <a:pt x="59" y="1867"/>
                    </a:lnTo>
                    <a:lnTo>
                      <a:pt x="53" y="1864"/>
                    </a:lnTo>
                    <a:lnTo>
                      <a:pt x="48" y="1857"/>
                    </a:lnTo>
                    <a:lnTo>
                      <a:pt x="43" y="1851"/>
                    </a:lnTo>
                    <a:lnTo>
                      <a:pt x="39" y="1844"/>
                    </a:lnTo>
                    <a:lnTo>
                      <a:pt x="36" y="1836"/>
                    </a:lnTo>
                    <a:lnTo>
                      <a:pt x="35" y="1827"/>
                    </a:lnTo>
                    <a:lnTo>
                      <a:pt x="34" y="1817"/>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53" name="Freeform 196">
                <a:extLst>
                  <a:ext uri="{FF2B5EF4-FFF2-40B4-BE49-F238E27FC236}">
                    <a16:creationId xmlns:a16="http://schemas.microsoft.com/office/drawing/2014/main" xmlns="" id="{1068BEEF-B8E4-9EF3-13AF-02F9AEDB0047}"/>
                  </a:ext>
                </a:extLst>
              </p:cNvPr>
              <p:cNvSpPr>
                <a:spLocks/>
              </p:cNvSpPr>
              <p:nvPr/>
            </p:nvSpPr>
            <p:spPr bwMode="auto">
              <a:xfrm>
                <a:off x="1649" y="1838"/>
                <a:ext cx="14" cy="107"/>
              </a:xfrm>
              <a:custGeom>
                <a:avLst/>
                <a:gdLst>
                  <a:gd name="T0" fmla="*/ 0 w 70"/>
                  <a:gd name="T1" fmla="*/ 0 h 535"/>
                  <a:gd name="T2" fmla="*/ 0 w 70"/>
                  <a:gd name="T3" fmla="*/ 0 h 535"/>
                  <a:gd name="T4" fmla="*/ 0 w 70"/>
                  <a:gd name="T5" fmla="*/ 0 h 535"/>
                  <a:gd name="T6" fmla="*/ 0 w 70"/>
                  <a:gd name="T7" fmla="*/ 0 h 535"/>
                  <a:gd name="T8" fmla="*/ 0 w 70"/>
                  <a:gd name="T9" fmla="*/ 0 h 535"/>
                  <a:gd name="T10" fmla="*/ 0 w 70"/>
                  <a:gd name="T11" fmla="*/ 0 h 535"/>
                  <a:gd name="T12" fmla="*/ 0 w 70"/>
                  <a:gd name="T13" fmla="*/ 0 h 535"/>
                  <a:gd name="T14" fmla="*/ 0 w 70"/>
                  <a:gd name="T15" fmla="*/ 0 h 535"/>
                  <a:gd name="T16" fmla="*/ 0 w 70"/>
                  <a:gd name="T17" fmla="*/ 0 h 535"/>
                  <a:gd name="T18" fmla="*/ 0 w 70"/>
                  <a:gd name="T19" fmla="*/ 0 h 535"/>
                  <a:gd name="T20" fmla="*/ 0 w 70"/>
                  <a:gd name="T21" fmla="*/ 0 h 535"/>
                  <a:gd name="T22" fmla="*/ 0 w 70"/>
                  <a:gd name="T23" fmla="*/ 0 h 535"/>
                  <a:gd name="T24" fmla="*/ 0 w 70"/>
                  <a:gd name="T25" fmla="*/ 0 h 535"/>
                  <a:gd name="T26" fmla="*/ 0 w 70"/>
                  <a:gd name="T27" fmla="*/ 0 h 535"/>
                  <a:gd name="T28" fmla="*/ 0 w 70"/>
                  <a:gd name="T29" fmla="*/ 0 h 535"/>
                  <a:gd name="T30" fmla="*/ 0 w 70"/>
                  <a:gd name="T31" fmla="*/ 0 h 535"/>
                  <a:gd name="T32" fmla="*/ 0 w 70"/>
                  <a:gd name="T33" fmla="*/ 0 h 535"/>
                  <a:gd name="T34" fmla="*/ 0 w 70"/>
                  <a:gd name="T35" fmla="*/ 0 h 535"/>
                  <a:gd name="T36" fmla="*/ 0 w 70"/>
                  <a:gd name="T37" fmla="*/ 0 h 535"/>
                  <a:gd name="T38" fmla="*/ 0 w 70"/>
                  <a:gd name="T39" fmla="*/ 0 h 535"/>
                  <a:gd name="T40" fmla="*/ 0 w 70"/>
                  <a:gd name="T41" fmla="*/ 0 h 535"/>
                  <a:gd name="T42" fmla="*/ 0 w 70"/>
                  <a:gd name="T43" fmla="*/ 0 h 535"/>
                  <a:gd name="T44" fmla="*/ 0 w 70"/>
                  <a:gd name="T45" fmla="*/ 0 h 535"/>
                  <a:gd name="T46" fmla="*/ 0 w 70"/>
                  <a:gd name="T47" fmla="*/ 0 h 535"/>
                  <a:gd name="T48" fmla="*/ 0 w 70"/>
                  <a:gd name="T49" fmla="*/ 0 h 535"/>
                  <a:gd name="T50" fmla="*/ 0 w 70"/>
                  <a:gd name="T51" fmla="*/ 0 h 535"/>
                  <a:gd name="T52" fmla="*/ 0 w 70"/>
                  <a:gd name="T53" fmla="*/ 0 h 535"/>
                  <a:gd name="T54" fmla="*/ 0 w 70"/>
                  <a:gd name="T55" fmla="*/ 0 h 535"/>
                  <a:gd name="T56" fmla="*/ 0 w 70"/>
                  <a:gd name="T57" fmla="*/ 0 h 535"/>
                  <a:gd name="T58" fmla="*/ 0 w 70"/>
                  <a:gd name="T59" fmla="*/ 0 h 535"/>
                  <a:gd name="T60" fmla="*/ 0 w 70"/>
                  <a:gd name="T61" fmla="*/ 0 h 535"/>
                  <a:gd name="T62" fmla="*/ 0 w 70"/>
                  <a:gd name="T63" fmla="*/ 0 h 5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535"/>
                  <a:gd name="T98" fmla="*/ 70 w 70"/>
                  <a:gd name="T99" fmla="*/ 535 h 5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535">
                    <a:moveTo>
                      <a:pt x="5" y="535"/>
                    </a:moveTo>
                    <a:lnTo>
                      <a:pt x="5" y="531"/>
                    </a:lnTo>
                    <a:lnTo>
                      <a:pt x="5" y="516"/>
                    </a:lnTo>
                    <a:lnTo>
                      <a:pt x="5" y="495"/>
                    </a:lnTo>
                    <a:lnTo>
                      <a:pt x="5" y="467"/>
                    </a:lnTo>
                    <a:lnTo>
                      <a:pt x="4" y="435"/>
                    </a:lnTo>
                    <a:lnTo>
                      <a:pt x="2" y="397"/>
                    </a:lnTo>
                    <a:lnTo>
                      <a:pt x="1" y="359"/>
                    </a:lnTo>
                    <a:lnTo>
                      <a:pt x="0" y="317"/>
                    </a:lnTo>
                    <a:lnTo>
                      <a:pt x="0" y="295"/>
                    </a:lnTo>
                    <a:lnTo>
                      <a:pt x="0" y="268"/>
                    </a:lnTo>
                    <a:lnTo>
                      <a:pt x="1" y="239"/>
                    </a:lnTo>
                    <a:lnTo>
                      <a:pt x="4" y="209"/>
                    </a:lnTo>
                    <a:lnTo>
                      <a:pt x="9" y="145"/>
                    </a:lnTo>
                    <a:lnTo>
                      <a:pt x="15" y="87"/>
                    </a:lnTo>
                    <a:lnTo>
                      <a:pt x="21" y="39"/>
                    </a:lnTo>
                    <a:lnTo>
                      <a:pt x="26" y="8"/>
                    </a:lnTo>
                    <a:lnTo>
                      <a:pt x="27" y="4"/>
                    </a:lnTo>
                    <a:lnTo>
                      <a:pt x="29" y="2"/>
                    </a:lnTo>
                    <a:lnTo>
                      <a:pt x="29" y="0"/>
                    </a:lnTo>
                    <a:lnTo>
                      <a:pt x="30" y="2"/>
                    </a:lnTo>
                    <a:lnTo>
                      <a:pt x="30" y="9"/>
                    </a:lnTo>
                    <a:lnTo>
                      <a:pt x="30" y="27"/>
                    </a:lnTo>
                    <a:lnTo>
                      <a:pt x="31" y="128"/>
                    </a:lnTo>
                    <a:lnTo>
                      <a:pt x="34" y="220"/>
                    </a:lnTo>
                    <a:lnTo>
                      <a:pt x="39" y="300"/>
                    </a:lnTo>
                    <a:lnTo>
                      <a:pt x="44" y="370"/>
                    </a:lnTo>
                    <a:lnTo>
                      <a:pt x="50" y="429"/>
                    </a:lnTo>
                    <a:lnTo>
                      <a:pt x="57" y="475"/>
                    </a:lnTo>
                    <a:lnTo>
                      <a:pt x="64" y="511"/>
                    </a:lnTo>
                    <a:lnTo>
                      <a:pt x="70" y="535"/>
                    </a:lnTo>
                    <a:lnTo>
                      <a:pt x="5" y="535"/>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54" name="Freeform 197">
                <a:extLst>
                  <a:ext uri="{FF2B5EF4-FFF2-40B4-BE49-F238E27FC236}">
                    <a16:creationId xmlns:a16="http://schemas.microsoft.com/office/drawing/2014/main" xmlns="" id="{2A9CE67D-C836-9295-D1FB-7924217A7246}"/>
                  </a:ext>
                </a:extLst>
              </p:cNvPr>
              <p:cNvSpPr>
                <a:spLocks/>
              </p:cNvSpPr>
              <p:nvPr/>
            </p:nvSpPr>
            <p:spPr bwMode="auto">
              <a:xfrm>
                <a:off x="1679" y="1695"/>
                <a:ext cx="210" cy="289"/>
              </a:xfrm>
              <a:custGeom>
                <a:avLst/>
                <a:gdLst>
                  <a:gd name="T0" fmla="*/ 0 w 1049"/>
                  <a:gd name="T1" fmla="*/ 0 h 1444"/>
                  <a:gd name="T2" fmla="*/ 0 w 1049"/>
                  <a:gd name="T3" fmla="*/ 0 h 1444"/>
                  <a:gd name="T4" fmla="*/ 0 w 1049"/>
                  <a:gd name="T5" fmla="*/ 0 h 1444"/>
                  <a:gd name="T6" fmla="*/ 0 w 1049"/>
                  <a:gd name="T7" fmla="*/ 0 h 1444"/>
                  <a:gd name="T8" fmla="*/ 0 w 1049"/>
                  <a:gd name="T9" fmla="*/ 0 h 1444"/>
                  <a:gd name="T10" fmla="*/ 0 w 1049"/>
                  <a:gd name="T11" fmla="*/ 0 h 1444"/>
                  <a:gd name="T12" fmla="*/ 0 w 1049"/>
                  <a:gd name="T13" fmla="*/ 0 h 1444"/>
                  <a:gd name="T14" fmla="*/ 0 w 1049"/>
                  <a:gd name="T15" fmla="*/ 0 h 1444"/>
                  <a:gd name="T16" fmla="*/ 0 w 1049"/>
                  <a:gd name="T17" fmla="*/ 0 h 1444"/>
                  <a:gd name="T18" fmla="*/ 0 w 1049"/>
                  <a:gd name="T19" fmla="*/ 0 h 1444"/>
                  <a:gd name="T20" fmla="*/ 0 w 1049"/>
                  <a:gd name="T21" fmla="*/ 0 h 1444"/>
                  <a:gd name="T22" fmla="*/ 0 w 1049"/>
                  <a:gd name="T23" fmla="*/ 0 h 1444"/>
                  <a:gd name="T24" fmla="*/ 0 w 1049"/>
                  <a:gd name="T25" fmla="*/ 0 h 1444"/>
                  <a:gd name="T26" fmla="*/ 0 w 1049"/>
                  <a:gd name="T27" fmla="*/ 0 h 1444"/>
                  <a:gd name="T28" fmla="*/ 0 w 1049"/>
                  <a:gd name="T29" fmla="*/ 0 h 1444"/>
                  <a:gd name="T30" fmla="*/ 0 w 1049"/>
                  <a:gd name="T31" fmla="*/ 0 h 1444"/>
                  <a:gd name="T32" fmla="*/ 0 w 1049"/>
                  <a:gd name="T33" fmla="*/ 0 h 1444"/>
                  <a:gd name="T34" fmla="*/ 0 w 1049"/>
                  <a:gd name="T35" fmla="*/ 0 h 1444"/>
                  <a:gd name="T36" fmla="*/ 0 w 1049"/>
                  <a:gd name="T37" fmla="*/ 0 h 1444"/>
                  <a:gd name="T38" fmla="*/ 0 w 1049"/>
                  <a:gd name="T39" fmla="*/ 0 h 1444"/>
                  <a:gd name="T40" fmla="*/ 0 w 1049"/>
                  <a:gd name="T41" fmla="*/ 0 h 1444"/>
                  <a:gd name="T42" fmla="*/ 0 w 1049"/>
                  <a:gd name="T43" fmla="*/ 0 h 1444"/>
                  <a:gd name="T44" fmla="*/ 0 w 1049"/>
                  <a:gd name="T45" fmla="*/ 0 h 1444"/>
                  <a:gd name="T46" fmla="*/ 0 w 1049"/>
                  <a:gd name="T47" fmla="*/ 0 h 1444"/>
                  <a:gd name="T48" fmla="*/ 0 w 1049"/>
                  <a:gd name="T49" fmla="*/ 0 h 1444"/>
                  <a:gd name="T50" fmla="*/ 0 w 1049"/>
                  <a:gd name="T51" fmla="*/ 0 h 1444"/>
                  <a:gd name="T52" fmla="*/ 0 w 1049"/>
                  <a:gd name="T53" fmla="*/ 0 h 1444"/>
                  <a:gd name="T54" fmla="*/ 0 w 1049"/>
                  <a:gd name="T55" fmla="*/ 0 h 1444"/>
                  <a:gd name="T56" fmla="*/ 0 w 1049"/>
                  <a:gd name="T57" fmla="*/ 0 h 1444"/>
                  <a:gd name="T58" fmla="*/ 0 w 1049"/>
                  <a:gd name="T59" fmla="*/ 0 h 1444"/>
                  <a:gd name="T60" fmla="*/ 0 w 1049"/>
                  <a:gd name="T61" fmla="*/ 0 h 1444"/>
                  <a:gd name="T62" fmla="*/ 0 w 1049"/>
                  <a:gd name="T63" fmla="*/ 0 h 1444"/>
                  <a:gd name="T64" fmla="*/ 0 w 1049"/>
                  <a:gd name="T65" fmla="*/ 0 h 1444"/>
                  <a:gd name="T66" fmla="*/ 0 w 1049"/>
                  <a:gd name="T67" fmla="*/ 0 h 1444"/>
                  <a:gd name="T68" fmla="*/ 0 w 1049"/>
                  <a:gd name="T69" fmla="*/ 0 h 1444"/>
                  <a:gd name="T70" fmla="*/ 0 w 1049"/>
                  <a:gd name="T71" fmla="*/ 0 h 1444"/>
                  <a:gd name="T72" fmla="*/ 0 w 1049"/>
                  <a:gd name="T73" fmla="*/ 0 h 1444"/>
                  <a:gd name="T74" fmla="*/ 0 w 1049"/>
                  <a:gd name="T75" fmla="*/ 0 h 1444"/>
                  <a:gd name="T76" fmla="*/ 0 w 1049"/>
                  <a:gd name="T77" fmla="*/ 0 h 1444"/>
                  <a:gd name="T78" fmla="*/ 0 w 1049"/>
                  <a:gd name="T79" fmla="*/ 0 h 1444"/>
                  <a:gd name="T80" fmla="*/ 0 w 1049"/>
                  <a:gd name="T81" fmla="*/ 0 h 1444"/>
                  <a:gd name="T82" fmla="*/ 0 w 1049"/>
                  <a:gd name="T83" fmla="*/ 0 h 1444"/>
                  <a:gd name="T84" fmla="*/ 0 w 1049"/>
                  <a:gd name="T85" fmla="*/ 0 h 1444"/>
                  <a:gd name="T86" fmla="*/ 0 w 1049"/>
                  <a:gd name="T87" fmla="*/ 0 h 1444"/>
                  <a:gd name="T88" fmla="*/ 0 w 1049"/>
                  <a:gd name="T89" fmla="*/ 0 h 1444"/>
                  <a:gd name="T90" fmla="*/ 0 w 1049"/>
                  <a:gd name="T91" fmla="*/ 0 h 1444"/>
                  <a:gd name="T92" fmla="*/ 0 w 1049"/>
                  <a:gd name="T93" fmla="*/ 0 h 1444"/>
                  <a:gd name="T94" fmla="*/ 0 w 1049"/>
                  <a:gd name="T95" fmla="*/ 0 h 1444"/>
                  <a:gd name="T96" fmla="*/ 0 w 1049"/>
                  <a:gd name="T97" fmla="*/ 0 h 1444"/>
                  <a:gd name="T98" fmla="*/ 0 w 1049"/>
                  <a:gd name="T99" fmla="*/ 0 h 1444"/>
                  <a:gd name="T100" fmla="*/ 0 w 1049"/>
                  <a:gd name="T101" fmla="*/ 0 h 1444"/>
                  <a:gd name="T102" fmla="*/ 0 w 1049"/>
                  <a:gd name="T103" fmla="*/ 0 h 1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1444"/>
                  <a:gd name="T158" fmla="*/ 1049 w 1049"/>
                  <a:gd name="T159" fmla="*/ 1444 h 14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1444">
                    <a:moveTo>
                      <a:pt x="0" y="1344"/>
                    </a:moveTo>
                    <a:lnTo>
                      <a:pt x="2" y="1326"/>
                    </a:lnTo>
                    <a:lnTo>
                      <a:pt x="5" y="1303"/>
                    </a:lnTo>
                    <a:lnTo>
                      <a:pt x="9" y="1277"/>
                    </a:lnTo>
                    <a:lnTo>
                      <a:pt x="15" y="1250"/>
                    </a:lnTo>
                    <a:lnTo>
                      <a:pt x="30" y="1185"/>
                    </a:lnTo>
                    <a:lnTo>
                      <a:pt x="49" y="1110"/>
                    </a:lnTo>
                    <a:lnTo>
                      <a:pt x="60" y="1070"/>
                    </a:lnTo>
                    <a:lnTo>
                      <a:pt x="73" y="1029"/>
                    </a:lnTo>
                    <a:lnTo>
                      <a:pt x="86" y="986"/>
                    </a:lnTo>
                    <a:lnTo>
                      <a:pt x="101" y="941"/>
                    </a:lnTo>
                    <a:lnTo>
                      <a:pt x="116" y="896"/>
                    </a:lnTo>
                    <a:lnTo>
                      <a:pt x="134" y="850"/>
                    </a:lnTo>
                    <a:lnTo>
                      <a:pt x="151" y="803"/>
                    </a:lnTo>
                    <a:lnTo>
                      <a:pt x="170" y="757"/>
                    </a:lnTo>
                    <a:lnTo>
                      <a:pt x="190" y="709"/>
                    </a:lnTo>
                    <a:lnTo>
                      <a:pt x="211" y="662"/>
                    </a:lnTo>
                    <a:lnTo>
                      <a:pt x="234" y="614"/>
                    </a:lnTo>
                    <a:lnTo>
                      <a:pt x="256" y="568"/>
                    </a:lnTo>
                    <a:lnTo>
                      <a:pt x="281" y="522"/>
                    </a:lnTo>
                    <a:lnTo>
                      <a:pt x="306" y="477"/>
                    </a:lnTo>
                    <a:lnTo>
                      <a:pt x="332" y="433"/>
                    </a:lnTo>
                    <a:lnTo>
                      <a:pt x="358" y="391"/>
                    </a:lnTo>
                    <a:lnTo>
                      <a:pt x="386" y="350"/>
                    </a:lnTo>
                    <a:lnTo>
                      <a:pt x="416" y="310"/>
                    </a:lnTo>
                    <a:lnTo>
                      <a:pt x="446" y="274"/>
                    </a:lnTo>
                    <a:lnTo>
                      <a:pt x="476" y="237"/>
                    </a:lnTo>
                    <a:lnTo>
                      <a:pt x="507" y="205"/>
                    </a:lnTo>
                    <a:lnTo>
                      <a:pt x="541" y="175"/>
                    </a:lnTo>
                    <a:lnTo>
                      <a:pt x="573" y="148"/>
                    </a:lnTo>
                    <a:lnTo>
                      <a:pt x="608" y="124"/>
                    </a:lnTo>
                    <a:lnTo>
                      <a:pt x="642" y="101"/>
                    </a:lnTo>
                    <a:lnTo>
                      <a:pt x="674" y="83"/>
                    </a:lnTo>
                    <a:lnTo>
                      <a:pt x="707" y="65"/>
                    </a:lnTo>
                    <a:lnTo>
                      <a:pt x="737" y="50"/>
                    </a:lnTo>
                    <a:lnTo>
                      <a:pt x="767" y="38"/>
                    </a:lnTo>
                    <a:lnTo>
                      <a:pt x="795" y="26"/>
                    </a:lnTo>
                    <a:lnTo>
                      <a:pt x="823" y="18"/>
                    </a:lnTo>
                    <a:lnTo>
                      <a:pt x="849" y="10"/>
                    </a:lnTo>
                    <a:lnTo>
                      <a:pt x="874" y="5"/>
                    </a:lnTo>
                    <a:lnTo>
                      <a:pt x="896" y="1"/>
                    </a:lnTo>
                    <a:lnTo>
                      <a:pt x="919" y="0"/>
                    </a:lnTo>
                    <a:lnTo>
                      <a:pt x="939" y="0"/>
                    </a:lnTo>
                    <a:lnTo>
                      <a:pt x="957" y="1"/>
                    </a:lnTo>
                    <a:lnTo>
                      <a:pt x="975" y="4"/>
                    </a:lnTo>
                    <a:lnTo>
                      <a:pt x="990" y="9"/>
                    </a:lnTo>
                    <a:lnTo>
                      <a:pt x="1005" y="14"/>
                    </a:lnTo>
                    <a:lnTo>
                      <a:pt x="1016" y="21"/>
                    </a:lnTo>
                    <a:lnTo>
                      <a:pt x="1026" y="29"/>
                    </a:lnTo>
                    <a:lnTo>
                      <a:pt x="1035" y="39"/>
                    </a:lnTo>
                    <a:lnTo>
                      <a:pt x="1041" y="49"/>
                    </a:lnTo>
                    <a:lnTo>
                      <a:pt x="1046" y="61"/>
                    </a:lnTo>
                    <a:lnTo>
                      <a:pt x="1049" y="74"/>
                    </a:lnTo>
                    <a:lnTo>
                      <a:pt x="1049" y="88"/>
                    </a:lnTo>
                    <a:lnTo>
                      <a:pt x="1047" y="101"/>
                    </a:lnTo>
                    <a:lnTo>
                      <a:pt x="1044" y="118"/>
                    </a:lnTo>
                    <a:lnTo>
                      <a:pt x="1036" y="134"/>
                    </a:lnTo>
                    <a:lnTo>
                      <a:pt x="1029" y="150"/>
                    </a:lnTo>
                    <a:lnTo>
                      <a:pt x="1017" y="167"/>
                    </a:lnTo>
                    <a:lnTo>
                      <a:pt x="1004" y="185"/>
                    </a:lnTo>
                    <a:lnTo>
                      <a:pt x="989" y="204"/>
                    </a:lnTo>
                    <a:lnTo>
                      <a:pt x="970" y="222"/>
                    </a:lnTo>
                    <a:lnTo>
                      <a:pt x="949" y="242"/>
                    </a:lnTo>
                    <a:lnTo>
                      <a:pt x="926" y="262"/>
                    </a:lnTo>
                    <a:lnTo>
                      <a:pt x="903" y="285"/>
                    </a:lnTo>
                    <a:lnTo>
                      <a:pt x="878" y="309"/>
                    </a:lnTo>
                    <a:lnTo>
                      <a:pt x="853" y="333"/>
                    </a:lnTo>
                    <a:lnTo>
                      <a:pt x="803" y="387"/>
                    </a:lnTo>
                    <a:lnTo>
                      <a:pt x="752" y="446"/>
                    </a:lnTo>
                    <a:lnTo>
                      <a:pt x="699" y="509"/>
                    </a:lnTo>
                    <a:lnTo>
                      <a:pt x="648" y="574"/>
                    </a:lnTo>
                    <a:lnTo>
                      <a:pt x="597" y="642"/>
                    </a:lnTo>
                    <a:lnTo>
                      <a:pt x="547" y="712"/>
                    </a:lnTo>
                    <a:lnTo>
                      <a:pt x="499" y="782"/>
                    </a:lnTo>
                    <a:lnTo>
                      <a:pt x="453" y="850"/>
                    </a:lnTo>
                    <a:lnTo>
                      <a:pt x="411" y="919"/>
                    </a:lnTo>
                    <a:lnTo>
                      <a:pt x="372" y="984"/>
                    </a:lnTo>
                    <a:lnTo>
                      <a:pt x="355" y="1016"/>
                    </a:lnTo>
                    <a:lnTo>
                      <a:pt x="339" y="1047"/>
                    </a:lnTo>
                    <a:lnTo>
                      <a:pt x="324" y="1077"/>
                    </a:lnTo>
                    <a:lnTo>
                      <a:pt x="309" y="1106"/>
                    </a:lnTo>
                    <a:lnTo>
                      <a:pt x="296" y="1135"/>
                    </a:lnTo>
                    <a:lnTo>
                      <a:pt x="285" y="1161"/>
                    </a:lnTo>
                    <a:lnTo>
                      <a:pt x="275" y="1187"/>
                    </a:lnTo>
                    <a:lnTo>
                      <a:pt x="267" y="1211"/>
                    </a:lnTo>
                    <a:lnTo>
                      <a:pt x="251" y="1255"/>
                    </a:lnTo>
                    <a:lnTo>
                      <a:pt x="236" y="1293"/>
                    </a:lnTo>
                    <a:lnTo>
                      <a:pt x="222" y="1327"/>
                    </a:lnTo>
                    <a:lnTo>
                      <a:pt x="209" y="1356"/>
                    </a:lnTo>
                    <a:lnTo>
                      <a:pt x="196" y="1379"/>
                    </a:lnTo>
                    <a:lnTo>
                      <a:pt x="184" y="1398"/>
                    </a:lnTo>
                    <a:lnTo>
                      <a:pt x="173" y="1414"/>
                    </a:lnTo>
                    <a:lnTo>
                      <a:pt x="161" y="1426"/>
                    </a:lnTo>
                    <a:lnTo>
                      <a:pt x="150" y="1434"/>
                    </a:lnTo>
                    <a:lnTo>
                      <a:pt x="140" y="1441"/>
                    </a:lnTo>
                    <a:lnTo>
                      <a:pt x="131" y="1443"/>
                    </a:lnTo>
                    <a:lnTo>
                      <a:pt x="121" y="1444"/>
                    </a:lnTo>
                    <a:lnTo>
                      <a:pt x="113" y="1443"/>
                    </a:lnTo>
                    <a:lnTo>
                      <a:pt x="105" y="1441"/>
                    </a:lnTo>
                    <a:lnTo>
                      <a:pt x="96" y="1437"/>
                    </a:lnTo>
                    <a:lnTo>
                      <a:pt x="89" y="1433"/>
                    </a:lnTo>
                    <a:lnTo>
                      <a:pt x="60" y="1407"/>
                    </a:lnTo>
                    <a:lnTo>
                      <a:pt x="32" y="1377"/>
                    </a:lnTo>
                    <a:lnTo>
                      <a:pt x="9" y="1353"/>
                    </a:lnTo>
                    <a:lnTo>
                      <a:pt x="0" y="1344"/>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55" name="Freeform 198">
                <a:extLst>
                  <a:ext uri="{FF2B5EF4-FFF2-40B4-BE49-F238E27FC236}">
                    <a16:creationId xmlns:a16="http://schemas.microsoft.com/office/drawing/2014/main" xmlns="" id="{6ED537DD-AFF7-14AE-3839-8B2FD80BE01A}"/>
                  </a:ext>
                </a:extLst>
              </p:cNvPr>
              <p:cNvSpPr>
                <a:spLocks/>
              </p:cNvSpPr>
              <p:nvPr/>
            </p:nvSpPr>
            <p:spPr bwMode="auto">
              <a:xfrm>
                <a:off x="1679" y="1695"/>
                <a:ext cx="210" cy="289"/>
              </a:xfrm>
              <a:custGeom>
                <a:avLst/>
                <a:gdLst>
                  <a:gd name="T0" fmla="*/ 0 w 1049"/>
                  <a:gd name="T1" fmla="*/ 0 h 1444"/>
                  <a:gd name="T2" fmla="*/ 0 w 1049"/>
                  <a:gd name="T3" fmla="*/ 0 h 1444"/>
                  <a:gd name="T4" fmla="*/ 0 w 1049"/>
                  <a:gd name="T5" fmla="*/ 0 h 1444"/>
                  <a:gd name="T6" fmla="*/ 0 w 1049"/>
                  <a:gd name="T7" fmla="*/ 0 h 1444"/>
                  <a:gd name="T8" fmla="*/ 0 w 1049"/>
                  <a:gd name="T9" fmla="*/ 0 h 1444"/>
                  <a:gd name="T10" fmla="*/ 0 w 1049"/>
                  <a:gd name="T11" fmla="*/ 0 h 1444"/>
                  <a:gd name="T12" fmla="*/ 0 w 1049"/>
                  <a:gd name="T13" fmla="*/ 0 h 1444"/>
                  <a:gd name="T14" fmla="*/ 0 w 1049"/>
                  <a:gd name="T15" fmla="*/ 0 h 1444"/>
                  <a:gd name="T16" fmla="*/ 0 w 1049"/>
                  <a:gd name="T17" fmla="*/ 0 h 1444"/>
                  <a:gd name="T18" fmla="*/ 0 w 1049"/>
                  <a:gd name="T19" fmla="*/ 0 h 1444"/>
                  <a:gd name="T20" fmla="*/ 0 w 1049"/>
                  <a:gd name="T21" fmla="*/ 0 h 1444"/>
                  <a:gd name="T22" fmla="*/ 0 w 1049"/>
                  <a:gd name="T23" fmla="*/ 0 h 1444"/>
                  <a:gd name="T24" fmla="*/ 0 w 1049"/>
                  <a:gd name="T25" fmla="*/ 0 h 1444"/>
                  <a:gd name="T26" fmla="*/ 0 w 1049"/>
                  <a:gd name="T27" fmla="*/ 0 h 1444"/>
                  <a:gd name="T28" fmla="*/ 0 w 1049"/>
                  <a:gd name="T29" fmla="*/ 0 h 1444"/>
                  <a:gd name="T30" fmla="*/ 0 w 1049"/>
                  <a:gd name="T31" fmla="*/ 0 h 1444"/>
                  <a:gd name="T32" fmla="*/ 0 w 1049"/>
                  <a:gd name="T33" fmla="*/ 0 h 1444"/>
                  <a:gd name="T34" fmla="*/ 0 w 1049"/>
                  <a:gd name="T35" fmla="*/ 0 h 1444"/>
                  <a:gd name="T36" fmla="*/ 0 w 1049"/>
                  <a:gd name="T37" fmla="*/ 0 h 1444"/>
                  <a:gd name="T38" fmla="*/ 0 w 1049"/>
                  <a:gd name="T39" fmla="*/ 0 h 1444"/>
                  <a:gd name="T40" fmla="*/ 0 w 1049"/>
                  <a:gd name="T41" fmla="*/ 0 h 1444"/>
                  <a:gd name="T42" fmla="*/ 0 w 1049"/>
                  <a:gd name="T43" fmla="*/ 0 h 1444"/>
                  <a:gd name="T44" fmla="*/ 0 w 1049"/>
                  <a:gd name="T45" fmla="*/ 0 h 1444"/>
                  <a:gd name="T46" fmla="*/ 0 w 1049"/>
                  <a:gd name="T47" fmla="*/ 0 h 1444"/>
                  <a:gd name="T48" fmla="*/ 0 w 1049"/>
                  <a:gd name="T49" fmla="*/ 0 h 1444"/>
                  <a:gd name="T50" fmla="*/ 0 w 1049"/>
                  <a:gd name="T51" fmla="*/ 0 h 1444"/>
                  <a:gd name="T52" fmla="*/ 0 w 1049"/>
                  <a:gd name="T53" fmla="*/ 0 h 1444"/>
                  <a:gd name="T54" fmla="*/ 0 w 1049"/>
                  <a:gd name="T55" fmla="*/ 0 h 1444"/>
                  <a:gd name="T56" fmla="*/ 0 w 1049"/>
                  <a:gd name="T57" fmla="*/ 0 h 1444"/>
                  <a:gd name="T58" fmla="*/ 0 w 1049"/>
                  <a:gd name="T59" fmla="*/ 0 h 1444"/>
                  <a:gd name="T60" fmla="*/ 0 w 1049"/>
                  <a:gd name="T61" fmla="*/ 0 h 1444"/>
                  <a:gd name="T62" fmla="*/ 0 w 1049"/>
                  <a:gd name="T63" fmla="*/ 0 h 1444"/>
                  <a:gd name="T64" fmla="*/ 0 w 1049"/>
                  <a:gd name="T65" fmla="*/ 0 h 1444"/>
                  <a:gd name="T66" fmla="*/ 0 w 1049"/>
                  <a:gd name="T67" fmla="*/ 0 h 1444"/>
                  <a:gd name="T68" fmla="*/ 0 w 1049"/>
                  <a:gd name="T69" fmla="*/ 0 h 1444"/>
                  <a:gd name="T70" fmla="*/ 0 w 1049"/>
                  <a:gd name="T71" fmla="*/ 0 h 1444"/>
                  <a:gd name="T72" fmla="*/ 0 w 1049"/>
                  <a:gd name="T73" fmla="*/ 0 h 1444"/>
                  <a:gd name="T74" fmla="*/ 0 w 1049"/>
                  <a:gd name="T75" fmla="*/ 0 h 1444"/>
                  <a:gd name="T76" fmla="*/ 0 w 1049"/>
                  <a:gd name="T77" fmla="*/ 0 h 1444"/>
                  <a:gd name="T78" fmla="*/ 0 w 1049"/>
                  <a:gd name="T79" fmla="*/ 0 h 1444"/>
                  <a:gd name="T80" fmla="*/ 0 w 1049"/>
                  <a:gd name="T81" fmla="*/ 0 h 1444"/>
                  <a:gd name="T82" fmla="*/ 0 w 1049"/>
                  <a:gd name="T83" fmla="*/ 0 h 1444"/>
                  <a:gd name="T84" fmla="*/ 0 w 1049"/>
                  <a:gd name="T85" fmla="*/ 0 h 1444"/>
                  <a:gd name="T86" fmla="*/ 0 w 1049"/>
                  <a:gd name="T87" fmla="*/ 0 h 1444"/>
                  <a:gd name="T88" fmla="*/ 0 w 1049"/>
                  <a:gd name="T89" fmla="*/ 0 h 1444"/>
                  <a:gd name="T90" fmla="*/ 0 w 1049"/>
                  <a:gd name="T91" fmla="*/ 0 h 1444"/>
                  <a:gd name="T92" fmla="*/ 0 w 1049"/>
                  <a:gd name="T93" fmla="*/ 0 h 1444"/>
                  <a:gd name="T94" fmla="*/ 0 w 1049"/>
                  <a:gd name="T95" fmla="*/ 0 h 1444"/>
                  <a:gd name="T96" fmla="*/ 0 w 1049"/>
                  <a:gd name="T97" fmla="*/ 0 h 1444"/>
                  <a:gd name="T98" fmla="*/ 0 w 1049"/>
                  <a:gd name="T99" fmla="*/ 0 h 1444"/>
                  <a:gd name="T100" fmla="*/ 0 w 1049"/>
                  <a:gd name="T101" fmla="*/ 0 h 1444"/>
                  <a:gd name="T102" fmla="*/ 0 w 1049"/>
                  <a:gd name="T103" fmla="*/ 0 h 1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1444"/>
                  <a:gd name="T158" fmla="*/ 1049 w 1049"/>
                  <a:gd name="T159" fmla="*/ 1444 h 14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1444">
                    <a:moveTo>
                      <a:pt x="0" y="1344"/>
                    </a:moveTo>
                    <a:lnTo>
                      <a:pt x="2" y="1326"/>
                    </a:lnTo>
                    <a:lnTo>
                      <a:pt x="5" y="1303"/>
                    </a:lnTo>
                    <a:lnTo>
                      <a:pt x="9" y="1277"/>
                    </a:lnTo>
                    <a:lnTo>
                      <a:pt x="15" y="1250"/>
                    </a:lnTo>
                    <a:lnTo>
                      <a:pt x="30" y="1185"/>
                    </a:lnTo>
                    <a:lnTo>
                      <a:pt x="49" y="1110"/>
                    </a:lnTo>
                    <a:lnTo>
                      <a:pt x="60" y="1070"/>
                    </a:lnTo>
                    <a:lnTo>
                      <a:pt x="73" y="1029"/>
                    </a:lnTo>
                    <a:lnTo>
                      <a:pt x="86" y="986"/>
                    </a:lnTo>
                    <a:lnTo>
                      <a:pt x="101" y="941"/>
                    </a:lnTo>
                    <a:lnTo>
                      <a:pt x="116" y="896"/>
                    </a:lnTo>
                    <a:lnTo>
                      <a:pt x="134" y="850"/>
                    </a:lnTo>
                    <a:lnTo>
                      <a:pt x="151" y="803"/>
                    </a:lnTo>
                    <a:lnTo>
                      <a:pt x="170" y="757"/>
                    </a:lnTo>
                    <a:lnTo>
                      <a:pt x="190" y="709"/>
                    </a:lnTo>
                    <a:lnTo>
                      <a:pt x="211" y="662"/>
                    </a:lnTo>
                    <a:lnTo>
                      <a:pt x="234" y="614"/>
                    </a:lnTo>
                    <a:lnTo>
                      <a:pt x="256" y="568"/>
                    </a:lnTo>
                    <a:lnTo>
                      <a:pt x="281" y="522"/>
                    </a:lnTo>
                    <a:lnTo>
                      <a:pt x="306" y="477"/>
                    </a:lnTo>
                    <a:lnTo>
                      <a:pt x="332" y="433"/>
                    </a:lnTo>
                    <a:lnTo>
                      <a:pt x="358" y="391"/>
                    </a:lnTo>
                    <a:lnTo>
                      <a:pt x="386" y="350"/>
                    </a:lnTo>
                    <a:lnTo>
                      <a:pt x="416" y="310"/>
                    </a:lnTo>
                    <a:lnTo>
                      <a:pt x="446" y="274"/>
                    </a:lnTo>
                    <a:lnTo>
                      <a:pt x="476" y="237"/>
                    </a:lnTo>
                    <a:lnTo>
                      <a:pt x="507" y="205"/>
                    </a:lnTo>
                    <a:lnTo>
                      <a:pt x="541" y="175"/>
                    </a:lnTo>
                    <a:lnTo>
                      <a:pt x="573" y="148"/>
                    </a:lnTo>
                    <a:lnTo>
                      <a:pt x="608" y="124"/>
                    </a:lnTo>
                    <a:lnTo>
                      <a:pt x="642" y="101"/>
                    </a:lnTo>
                    <a:lnTo>
                      <a:pt x="674" y="83"/>
                    </a:lnTo>
                    <a:lnTo>
                      <a:pt x="707" y="65"/>
                    </a:lnTo>
                    <a:lnTo>
                      <a:pt x="737" y="50"/>
                    </a:lnTo>
                    <a:lnTo>
                      <a:pt x="767" y="38"/>
                    </a:lnTo>
                    <a:lnTo>
                      <a:pt x="795" y="26"/>
                    </a:lnTo>
                    <a:lnTo>
                      <a:pt x="823" y="18"/>
                    </a:lnTo>
                    <a:lnTo>
                      <a:pt x="849" y="10"/>
                    </a:lnTo>
                    <a:lnTo>
                      <a:pt x="874" y="5"/>
                    </a:lnTo>
                    <a:lnTo>
                      <a:pt x="896" y="1"/>
                    </a:lnTo>
                    <a:lnTo>
                      <a:pt x="919" y="0"/>
                    </a:lnTo>
                    <a:lnTo>
                      <a:pt x="939" y="0"/>
                    </a:lnTo>
                    <a:lnTo>
                      <a:pt x="957" y="1"/>
                    </a:lnTo>
                    <a:lnTo>
                      <a:pt x="975" y="4"/>
                    </a:lnTo>
                    <a:lnTo>
                      <a:pt x="990" y="9"/>
                    </a:lnTo>
                    <a:lnTo>
                      <a:pt x="1005" y="14"/>
                    </a:lnTo>
                    <a:lnTo>
                      <a:pt x="1016" y="21"/>
                    </a:lnTo>
                    <a:lnTo>
                      <a:pt x="1026" y="29"/>
                    </a:lnTo>
                    <a:lnTo>
                      <a:pt x="1035" y="39"/>
                    </a:lnTo>
                    <a:lnTo>
                      <a:pt x="1041" y="49"/>
                    </a:lnTo>
                    <a:lnTo>
                      <a:pt x="1046" y="61"/>
                    </a:lnTo>
                    <a:lnTo>
                      <a:pt x="1049" y="74"/>
                    </a:lnTo>
                    <a:lnTo>
                      <a:pt x="1049" y="88"/>
                    </a:lnTo>
                    <a:lnTo>
                      <a:pt x="1047" y="101"/>
                    </a:lnTo>
                    <a:lnTo>
                      <a:pt x="1044" y="118"/>
                    </a:lnTo>
                    <a:lnTo>
                      <a:pt x="1036" y="134"/>
                    </a:lnTo>
                    <a:lnTo>
                      <a:pt x="1029" y="150"/>
                    </a:lnTo>
                    <a:lnTo>
                      <a:pt x="1017" y="167"/>
                    </a:lnTo>
                    <a:lnTo>
                      <a:pt x="1004" y="185"/>
                    </a:lnTo>
                    <a:lnTo>
                      <a:pt x="989" y="204"/>
                    </a:lnTo>
                    <a:lnTo>
                      <a:pt x="970" y="222"/>
                    </a:lnTo>
                    <a:lnTo>
                      <a:pt x="949" y="242"/>
                    </a:lnTo>
                    <a:lnTo>
                      <a:pt x="926" y="262"/>
                    </a:lnTo>
                    <a:lnTo>
                      <a:pt x="903" y="285"/>
                    </a:lnTo>
                    <a:lnTo>
                      <a:pt x="878" y="309"/>
                    </a:lnTo>
                    <a:lnTo>
                      <a:pt x="853" y="333"/>
                    </a:lnTo>
                    <a:lnTo>
                      <a:pt x="803" y="387"/>
                    </a:lnTo>
                    <a:lnTo>
                      <a:pt x="752" y="446"/>
                    </a:lnTo>
                    <a:lnTo>
                      <a:pt x="699" y="509"/>
                    </a:lnTo>
                    <a:lnTo>
                      <a:pt x="648" y="574"/>
                    </a:lnTo>
                    <a:lnTo>
                      <a:pt x="597" y="642"/>
                    </a:lnTo>
                    <a:lnTo>
                      <a:pt x="547" y="712"/>
                    </a:lnTo>
                    <a:lnTo>
                      <a:pt x="499" y="782"/>
                    </a:lnTo>
                    <a:lnTo>
                      <a:pt x="453" y="850"/>
                    </a:lnTo>
                    <a:lnTo>
                      <a:pt x="411" y="919"/>
                    </a:lnTo>
                    <a:lnTo>
                      <a:pt x="372" y="984"/>
                    </a:lnTo>
                    <a:lnTo>
                      <a:pt x="355" y="1016"/>
                    </a:lnTo>
                    <a:lnTo>
                      <a:pt x="339" y="1047"/>
                    </a:lnTo>
                    <a:lnTo>
                      <a:pt x="324" y="1077"/>
                    </a:lnTo>
                    <a:lnTo>
                      <a:pt x="309" y="1106"/>
                    </a:lnTo>
                    <a:lnTo>
                      <a:pt x="296" y="1135"/>
                    </a:lnTo>
                    <a:lnTo>
                      <a:pt x="285" y="1161"/>
                    </a:lnTo>
                    <a:lnTo>
                      <a:pt x="275" y="1187"/>
                    </a:lnTo>
                    <a:lnTo>
                      <a:pt x="267" y="1211"/>
                    </a:lnTo>
                    <a:lnTo>
                      <a:pt x="251" y="1255"/>
                    </a:lnTo>
                    <a:lnTo>
                      <a:pt x="236" y="1293"/>
                    </a:lnTo>
                    <a:lnTo>
                      <a:pt x="222" y="1327"/>
                    </a:lnTo>
                    <a:lnTo>
                      <a:pt x="209" y="1356"/>
                    </a:lnTo>
                    <a:lnTo>
                      <a:pt x="196" y="1379"/>
                    </a:lnTo>
                    <a:lnTo>
                      <a:pt x="184" y="1398"/>
                    </a:lnTo>
                    <a:lnTo>
                      <a:pt x="173" y="1414"/>
                    </a:lnTo>
                    <a:lnTo>
                      <a:pt x="161" y="1426"/>
                    </a:lnTo>
                    <a:lnTo>
                      <a:pt x="150" y="1434"/>
                    </a:lnTo>
                    <a:lnTo>
                      <a:pt x="140" y="1441"/>
                    </a:lnTo>
                    <a:lnTo>
                      <a:pt x="131" y="1443"/>
                    </a:lnTo>
                    <a:lnTo>
                      <a:pt x="121" y="1444"/>
                    </a:lnTo>
                    <a:lnTo>
                      <a:pt x="113" y="1443"/>
                    </a:lnTo>
                    <a:lnTo>
                      <a:pt x="105" y="1441"/>
                    </a:lnTo>
                    <a:lnTo>
                      <a:pt x="96" y="1437"/>
                    </a:lnTo>
                    <a:lnTo>
                      <a:pt x="89" y="1433"/>
                    </a:lnTo>
                    <a:lnTo>
                      <a:pt x="60" y="1407"/>
                    </a:lnTo>
                    <a:lnTo>
                      <a:pt x="32" y="1377"/>
                    </a:lnTo>
                    <a:lnTo>
                      <a:pt x="9" y="1353"/>
                    </a:lnTo>
                    <a:lnTo>
                      <a:pt x="0" y="1344"/>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56" name="Freeform 199">
                <a:extLst>
                  <a:ext uri="{FF2B5EF4-FFF2-40B4-BE49-F238E27FC236}">
                    <a16:creationId xmlns:a16="http://schemas.microsoft.com/office/drawing/2014/main" xmlns="" id="{CE9C71CD-7E56-43A3-2E79-785BB26AA50D}"/>
                  </a:ext>
                </a:extLst>
              </p:cNvPr>
              <p:cNvSpPr>
                <a:spLocks/>
              </p:cNvSpPr>
              <p:nvPr/>
            </p:nvSpPr>
            <p:spPr bwMode="auto">
              <a:xfrm>
                <a:off x="1687" y="1843"/>
                <a:ext cx="62" cy="134"/>
              </a:xfrm>
              <a:custGeom>
                <a:avLst/>
                <a:gdLst>
                  <a:gd name="T0" fmla="*/ 0 w 307"/>
                  <a:gd name="T1" fmla="*/ 0 h 672"/>
                  <a:gd name="T2" fmla="*/ 0 w 307"/>
                  <a:gd name="T3" fmla="*/ 0 h 672"/>
                  <a:gd name="T4" fmla="*/ 0 w 307"/>
                  <a:gd name="T5" fmla="*/ 0 h 672"/>
                  <a:gd name="T6" fmla="*/ 0 w 307"/>
                  <a:gd name="T7" fmla="*/ 0 h 672"/>
                  <a:gd name="T8" fmla="*/ 0 w 307"/>
                  <a:gd name="T9" fmla="*/ 0 h 672"/>
                  <a:gd name="T10" fmla="*/ 0 w 307"/>
                  <a:gd name="T11" fmla="*/ 0 h 672"/>
                  <a:gd name="T12" fmla="*/ 0 w 307"/>
                  <a:gd name="T13" fmla="*/ 0 h 672"/>
                  <a:gd name="T14" fmla="*/ 0 w 307"/>
                  <a:gd name="T15" fmla="*/ 0 h 672"/>
                  <a:gd name="T16" fmla="*/ 0 w 307"/>
                  <a:gd name="T17" fmla="*/ 0 h 672"/>
                  <a:gd name="T18" fmla="*/ 0 w 307"/>
                  <a:gd name="T19" fmla="*/ 0 h 672"/>
                  <a:gd name="T20" fmla="*/ 0 w 307"/>
                  <a:gd name="T21" fmla="*/ 0 h 672"/>
                  <a:gd name="T22" fmla="*/ 0 w 307"/>
                  <a:gd name="T23" fmla="*/ 0 h 672"/>
                  <a:gd name="T24" fmla="*/ 0 w 307"/>
                  <a:gd name="T25" fmla="*/ 0 h 672"/>
                  <a:gd name="T26" fmla="*/ 0 w 307"/>
                  <a:gd name="T27" fmla="*/ 0 h 672"/>
                  <a:gd name="T28" fmla="*/ 0 w 307"/>
                  <a:gd name="T29" fmla="*/ 0 h 672"/>
                  <a:gd name="T30" fmla="*/ 0 w 307"/>
                  <a:gd name="T31" fmla="*/ 0 h 672"/>
                  <a:gd name="T32" fmla="*/ 0 w 307"/>
                  <a:gd name="T33" fmla="*/ 0 h 672"/>
                  <a:gd name="T34" fmla="*/ 0 w 307"/>
                  <a:gd name="T35" fmla="*/ 0 h 672"/>
                  <a:gd name="T36" fmla="*/ 0 w 307"/>
                  <a:gd name="T37" fmla="*/ 0 h 672"/>
                  <a:gd name="T38" fmla="*/ 0 w 307"/>
                  <a:gd name="T39" fmla="*/ 0 h 672"/>
                  <a:gd name="T40" fmla="*/ 0 w 307"/>
                  <a:gd name="T41" fmla="*/ 0 h 672"/>
                  <a:gd name="T42" fmla="*/ 0 w 307"/>
                  <a:gd name="T43" fmla="*/ 0 h 672"/>
                  <a:gd name="T44" fmla="*/ 0 w 307"/>
                  <a:gd name="T45" fmla="*/ 0 h 672"/>
                  <a:gd name="T46" fmla="*/ 0 w 307"/>
                  <a:gd name="T47" fmla="*/ 0 h 672"/>
                  <a:gd name="T48" fmla="*/ 0 w 307"/>
                  <a:gd name="T49" fmla="*/ 0 h 672"/>
                  <a:gd name="T50" fmla="*/ 0 w 307"/>
                  <a:gd name="T51" fmla="*/ 0 h 672"/>
                  <a:gd name="T52" fmla="*/ 0 w 307"/>
                  <a:gd name="T53" fmla="*/ 0 h 672"/>
                  <a:gd name="T54" fmla="*/ 0 w 307"/>
                  <a:gd name="T55" fmla="*/ 0 h 672"/>
                  <a:gd name="T56" fmla="*/ 0 w 307"/>
                  <a:gd name="T57" fmla="*/ 0 h 672"/>
                  <a:gd name="T58" fmla="*/ 0 w 307"/>
                  <a:gd name="T59" fmla="*/ 0 h 672"/>
                  <a:gd name="T60" fmla="*/ 0 w 307"/>
                  <a:gd name="T61" fmla="*/ 0 h 672"/>
                  <a:gd name="T62" fmla="*/ 0 w 307"/>
                  <a:gd name="T63" fmla="*/ 0 h 672"/>
                  <a:gd name="T64" fmla="*/ 0 w 307"/>
                  <a:gd name="T65" fmla="*/ 0 h 672"/>
                  <a:gd name="T66" fmla="*/ 0 w 307"/>
                  <a:gd name="T67" fmla="*/ 0 h 672"/>
                  <a:gd name="T68" fmla="*/ 0 w 307"/>
                  <a:gd name="T69" fmla="*/ 0 h 672"/>
                  <a:gd name="T70" fmla="*/ 0 w 307"/>
                  <a:gd name="T71" fmla="*/ 0 h 672"/>
                  <a:gd name="T72" fmla="*/ 0 w 307"/>
                  <a:gd name="T73" fmla="*/ 0 h 672"/>
                  <a:gd name="T74" fmla="*/ 0 w 307"/>
                  <a:gd name="T75" fmla="*/ 0 h 672"/>
                  <a:gd name="T76" fmla="*/ 0 w 307"/>
                  <a:gd name="T77" fmla="*/ 0 h 672"/>
                  <a:gd name="T78" fmla="*/ 0 w 307"/>
                  <a:gd name="T79" fmla="*/ 0 h 672"/>
                  <a:gd name="T80" fmla="*/ 0 w 307"/>
                  <a:gd name="T81" fmla="*/ 0 h 672"/>
                  <a:gd name="T82" fmla="*/ 0 w 307"/>
                  <a:gd name="T83" fmla="*/ 0 h 672"/>
                  <a:gd name="T84" fmla="*/ 0 w 307"/>
                  <a:gd name="T85" fmla="*/ 0 h 672"/>
                  <a:gd name="T86" fmla="*/ 0 w 307"/>
                  <a:gd name="T87" fmla="*/ 0 h 672"/>
                  <a:gd name="T88" fmla="*/ 0 w 307"/>
                  <a:gd name="T89" fmla="*/ 0 h 672"/>
                  <a:gd name="T90" fmla="*/ 0 w 307"/>
                  <a:gd name="T91" fmla="*/ 0 h 672"/>
                  <a:gd name="T92" fmla="*/ 0 w 307"/>
                  <a:gd name="T93" fmla="*/ 0 h 672"/>
                  <a:gd name="T94" fmla="*/ 0 w 307"/>
                  <a:gd name="T95" fmla="*/ 0 h 672"/>
                  <a:gd name="T96" fmla="*/ 0 w 307"/>
                  <a:gd name="T97" fmla="*/ 0 h 672"/>
                  <a:gd name="T98" fmla="*/ 0 w 307"/>
                  <a:gd name="T99" fmla="*/ 0 h 672"/>
                  <a:gd name="T100" fmla="*/ 0 w 307"/>
                  <a:gd name="T101" fmla="*/ 0 h 672"/>
                  <a:gd name="T102" fmla="*/ 0 w 307"/>
                  <a:gd name="T103" fmla="*/ 0 h 672"/>
                  <a:gd name="T104" fmla="*/ 0 w 307"/>
                  <a:gd name="T105" fmla="*/ 0 h 6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7"/>
                  <a:gd name="T160" fmla="*/ 0 h 672"/>
                  <a:gd name="T161" fmla="*/ 307 w 307"/>
                  <a:gd name="T162" fmla="*/ 672 h 6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7" h="672">
                    <a:moveTo>
                      <a:pt x="0" y="622"/>
                    </a:moveTo>
                    <a:lnTo>
                      <a:pt x="3" y="616"/>
                    </a:lnTo>
                    <a:lnTo>
                      <a:pt x="9" y="597"/>
                    </a:lnTo>
                    <a:lnTo>
                      <a:pt x="20" y="565"/>
                    </a:lnTo>
                    <a:lnTo>
                      <a:pt x="34" y="518"/>
                    </a:lnTo>
                    <a:lnTo>
                      <a:pt x="39" y="503"/>
                    </a:lnTo>
                    <a:lnTo>
                      <a:pt x="45" y="485"/>
                    </a:lnTo>
                    <a:lnTo>
                      <a:pt x="53" y="464"/>
                    </a:lnTo>
                    <a:lnTo>
                      <a:pt x="63" y="441"/>
                    </a:lnTo>
                    <a:lnTo>
                      <a:pt x="84" y="392"/>
                    </a:lnTo>
                    <a:lnTo>
                      <a:pt x="110" y="337"/>
                    </a:lnTo>
                    <a:lnTo>
                      <a:pt x="139" y="279"/>
                    </a:lnTo>
                    <a:lnTo>
                      <a:pt x="169" y="222"/>
                    </a:lnTo>
                    <a:lnTo>
                      <a:pt x="199" y="167"/>
                    </a:lnTo>
                    <a:lnTo>
                      <a:pt x="227" y="118"/>
                    </a:lnTo>
                    <a:lnTo>
                      <a:pt x="254" y="75"/>
                    </a:lnTo>
                    <a:lnTo>
                      <a:pt x="276" y="40"/>
                    </a:lnTo>
                    <a:lnTo>
                      <a:pt x="295" y="13"/>
                    </a:lnTo>
                    <a:lnTo>
                      <a:pt x="305" y="1"/>
                    </a:lnTo>
                    <a:lnTo>
                      <a:pt x="306" y="0"/>
                    </a:lnTo>
                    <a:lnTo>
                      <a:pt x="307" y="0"/>
                    </a:lnTo>
                    <a:lnTo>
                      <a:pt x="306" y="2"/>
                    </a:lnTo>
                    <a:lnTo>
                      <a:pt x="304" y="8"/>
                    </a:lnTo>
                    <a:lnTo>
                      <a:pt x="297" y="20"/>
                    </a:lnTo>
                    <a:lnTo>
                      <a:pt x="277" y="56"/>
                    </a:lnTo>
                    <a:lnTo>
                      <a:pt x="242" y="113"/>
                    </a:lnTo>
                    <a:lnTo>
                      <a:pt x="220" y="149"/>
                    </a:lnTo>
                    <a:lnTo>
                      <a:pt x="199" y="187"/>
                    </a:lnTo>
                    <a:lnTo>
                      <a:pt x="179" y="226"/>
                    </a:lnTo>
                    <a:lnTo>
                      <a:pt x="159" y="265"/>
                    </a:lnTo>
                    <a:lnTo>
                      <a:pt x="141" y="305"/>
                    </a:lnTo>
                    <a:lnTo>
                      <a:pt x="124" y="345"/>
                    </a:lnTo>
                    <a:lnTo>
                      <a:pt x="108" y="384"/>
                    </a:lnTo>
                    <a:lnTo>
                      <a:pt x="94" y="423"/>
                    </a:lnTo>
                    <a:lnTo>
                      <a:pt x="80" y="459"/>
                    </a:lnTo>
                    <a:lnTo>
                      <a:pt x="69" y="495"/>
                    </a:lnTo>
                    <a:lnTo>
                      <a:pt x="59" y="528"/>
                    </a:lnTo>
                    <a:lnTo>
                      <a:pt x="50" y="559"/>
                    </a:lnTo>
                    <a:lnTo>
                      <a:pt x="43" y="586"/>
                    </a:lnTo>
                    <a:lnTo>
                      <a:pt x="38" y="610"/>
                    </a:lnTo>
                    <a:lnTo>
                      <a:pt x="35" y="630"/>
                    </a:lnTo>
                    <a:lnTo>
                      <a:pt x="34" y="646"/>
                    </a:lnTo>
                    <a:lnTo>
                      <a:pt x="35" y="657"/>
                    </a:lnTo>
                    <a:lnTo>
                      <a:pt x="34" y="665"/>
                    </a:lnTo>
                    <a:lnTo>
                      <a:pt x="33" y="670"/>
                    </a:lnTo>
                    <a:lnTo>
                      <a:pt x="31" y="672"/>
                    </a:lnTo>
                    <a:lnTo>
                      <a:pt x="29" y="671"/>
                    </a:lnTo>
                    <a:lnTo>
                      <a:pt x="25" y="669"/>
                    </a:lnTo>
                    <a:lnTo>
                      <a:pt x="23" y="665"/>
                    </a:lnTo>
                    <a:lnTo>
                      <a:pt x="19" y="660"/>
                    </a:lnTo>
                    <a:lnTo>
                      <a:pt x="5" y="635"/>
                    </a:lnTo>
                    <a:lnTo>
                      <a:pt x="0" y="622"/>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57" name="Freeform 200">
                <a:extLst>
                  <a:ext uri="{FF2B5EF4-FFF2-40B4-BE49-F238E27FC236}">
                    <a16:creationId xmlns:a16="http://schemas.microsoft.com/office/drawing/2014/main" xmlns="" id="{7BCDF9E1-5627-AA9F-5C41-0714195516F7}"/>
                  </a:ext>
                </a:extLst>
              </p:cNvPr>
              <p:cNvSpPr>
                <a:spLocks/>
              </p:cNvSpPr>
              <p:nvPr/>
            </p:nvSpPr>
            <p:spPr bwMode="auto">
              <a:xfrm>
                <a:off x="1699" y="1824"/>
                <a:ext cx="254" cy="206"/>
              </a:xfrm>
              <a:custGeom>
                <a:avLst/>
                <a:gdLst>
                  <a:gd name="T0" fmla="*/ 0 w 1270"/>
                  <a:gd name="T1" fmla="*/ 0 h 1029"/>
                  <a:gd name="T2" fmla="*/ 0 w 1270"/>
                  <a:gd name="T3" fmla="*/ 0 h 1029"/>
                  <a:gd name="T4" fmla="*/ 0 w 1270"/>
                  <a:gd name="T5" fmla="*/ 0 h 1029"/>
                  <a:gd name="T6" fmla="*/ 0 w 1270"/>
                  <a:gd name="T7" fmla="*/ 0 h 1029"/>
                  <a:gd name="T8" fmla="*/ 0 w 1270"/>
                  <a:gd name="T9" fmla="*/ 0 h 1029"/>
                  <a:gd name="T10" fmla="*/ 0 w 1270"/>
                  <a:gd name="T11" fmla="*/ 0 h 1029"/>
                  <a:gd name="T12" fmla="*/ 0 w 1270"/>
                  <a:gd name="T13" fmla="*/ 0 h 1029"/>
                  <a:gd name="T14" fmla="*/ 0 w 1270"/>
                  <a:gd name="T15" fmla="*/ 0 h 1029"/>
                  <a:gd name="T16" fmla="*/ 0 w 1270"/>
                  <a:gd name="T17" fmla="*/ 0 h 1029"/>
                  <a:gd name="T18" fmla="*/ 0 w 1270"/>
                  <a:gd name="T19" fmla="*/ 0 h 1029"/>
                  <a:gd name="T20" fmla="*/ 0 w 1270"/>
                  <a:gd name="T21" fmla="*/ 0 h 1029"/>
                  <a:gd name="T22" fmla="*/ 0 w 1270"/>
                  <a:gd name="T23" fmla="*/ 0 h 1029"/>
                  <a:gd name="T24" fmla="*/ 0 w 1270"/>
                  <a:gd name="T25" fmla="*/ 0 h 1029"/>
                  <a:gd name="T26" fmla="*/ 0 w 1270"/>
                  <a:gd name="T27" fmla="*/ 0 h 1029"/>
                  <a:gd name="T28" fmla="*/ 0 w 1270"/>
                  <a:gd name="T29" fmla="*/ 0 h 1029"/>
                  <a:gd name="T30" fmla="*/ 0 w 1270"/>
                  <a:gd name="T31" fmla="*/ 0 h 1029"/>
                  <a:gd name="T32" fmla="*/ 0 w 1270"/>
                  <a:gd name="T33" fmla="*/ 0 h 1029"/>
                  <a:gd name="T34" fmla="*/ 0 w 1270"/>
                  <a:gd name="T35" fmla="*/ 0 h 1029"/>
                  <a:gd name="T36" fmla="*/ 0 w 1270"/>
                  <a:gd name="T37" fmla="*/ 0 h 1029"/>
                  <a:gd name="T38" fmla="*/ 0 w 1270"/>
                  <a:gd name="T39" fmla="*/ 0 h 1029"/>
                  <a:gd name="T40" fmla="*/ 0 w 1270"/>
                  <a:gd name="T41" fmla="*/ 0 h 1029"/>
                  <a:gd name="T42" fmla="*/ 0 w 1270"/>
                  <a:gd name="T43" fmla="*/ 0 h 1029"/>
                  <a:gd name="T44" fmla="*/ 0 w 1270"/>
                  <a:gd name="T45" fmla="*/ 0 h 1029"/>
                  <a:gd name="T46" fmla="*/ 0 w 1270"/>
                  <a:gd name="T47" fmla="*/ 0 h 1029"/>
                  <a:gd name="T48" fmla="*/ 0 w 1270"/>
                  <a:gd name="T49" fmla="*/ 0 h 1029"/>
                  <a:gd name="T50" fmla="*/ 0 w 1270"/>
                  <a:gd name="T51" fmla="*/ 0 h 1029"/>
                  <a:gd name="T52" fmla="*/ 0 w 1270"/>
                  <a:gd name="T53" fmla="*/ 0 h 1029"/>
                  <a:gd name="T54" fmla="*/ 0 w 1270"/>
                  <a:gd name="T55" fmla="*/ 0 h 1029"/>
                  <a:gd name="T56" fmla="*/ 0 w 1270"/>
                  <a:gd name="T57" fmla="*/ 0 h 1029"/>
                  <a:gd name="T58" fmla="*/ 0 w 1270"/>
                  <a:gd name="T59" fmla="*/ 0 h 1029"/>
                  <a:gd name="T60" fmla="*/ 0 w 1270"/>
                  <a:gd name="T61" fmla="*/ 0 h 1029"/>
                  <a:gd name="T62" fmla="*/ 0 w 1270"/>
                  <a:gd name="T63" fmla="*/ 0 h 1029"/>
                  <a:gd name="T64" fmla="*/ 0 w 1270"/>
                  <a:gd name="T65" fmla="*/ 0 h 1029"/>
                  <a:gd name="T66" fmla="*/ 0 w 1270"/>
                  <a:gd name="T67" fmla="*/ 0 h 1029"/>
                  <a:gd name="T68" fmla="*/ 0 w 1270"/>
                  <a:gd name="T69" fmla="*/ 0 h 1029"/>
                  <a:gd name="T70" fmla="*/ 0 w 1270"/>
                  <a:gd name="T71" fmla="*/ 0 h 1029"/>
                  <a:gd name="T72" fmla="*/ 0 w 1270"/>
                  <a:gd name="T73" fmla="*/ 0 h 1029"/>
                  <a:gd name="T74" fmla="*/ 0 w 1270"/>
                  <a:gd name="T75" fmla="*/ 0 h 1029"/>
                  <a:gd name="T76" fmla="*/ 0 w 1270"/>
                  <a:gd name="T77" fmla="*/ 0 h 1029"/>
                  <a:gd name="T78" fmla="*/ 0 w 1270"/>
                  <a:gd name="T79" fmla="*/ 0 h 1029"/>
                  <a:gd name="T80" fmla="*/ 0 w 1270"/>
                  <a:gd name="T81" fmla="*/ 0 h 1029"/>
                  <a:gd name="T82" fmla="*/ 0 w 1270"/>
                  <a:gd name="T83" fmla="*/ 0 h 1029"/>
                  <a:gd name="T84" fmla="*/ 0 w 1270"/>
                  <a:gd name="T85" fmla="*/ 0 h 1029"/>
                  <a:gd name="T86" fmla="*/ 0 w 1270"/>
                  <a:gd name="T87" fmla="*/ 0 h 1029"/>
                  <a:gd name="T88" fmla="*/ 0 w 1270"/>
                  <a:gd name="T89" fmla="*/ 0 h 1029"/>
                  <a:gd name="T90" fmla="*/ 0 w 1270"/>
                  <a:gd name="T91" fmla="*/ 0 h 1029"/>
                  <a:gd name="T92" fmla="*/ 0 w 1270"/>
                  <a:gd name="T93" fmla="*/ 0 h 1029"/>
                  <a:gd name="T94" fmla="*/ 0 w 1270"/>
                  <a:gd name="T95" fmla="*/ 0 h 1029"/>
                  <a:gd name="T96" fmla="*/ 0 w 1270"/>
                  <a:gd name="T97" fmla="*/ 0 h 1029"/>
                  <a:gd name="T98" fmla="*/ 0 w 1270"/>
                  <a:gd name="T99" fmla="*/ 0 h 1029"/>
                  <a:gd name="T100" fmla="*/ 0 w 1270"/>
                  <a:gd name="T101" fmla="*/ 0 h 1029"/>
                  <a:gd name="T102" fmla="*/ 0 w 1270"/>
                  <a:gd name="T103" fmla="*/ 0 h 1029"/>
                  <a:gd name="T104" fmla="*/ 0 w 1270"/>
                  <a:gd name="T105" fmla="*/ 0 h 1029"/>
                  <a:gd name="T106" fmla="*/ 0 w 1270"/>
                  <a:gd name="T107" fmla="*/ 0 h 1029"/>
                  <a:gd name="T108" fmla="*/ 0 w 1270"/>
                  <a:gd name="T109" fmla="*/ 0 h 1029"/>
                  <a:gd name="T110" fmla="*/ 0 w 1270"/>
                  <a:gd name="T111" fmla="*/ 0 h 1029"/>
                  <a:gd name="T112" fmla="*/ 0 w 1270"/>
                  <a:gd name="T113" fmla="*/ 0 h 1029"/>
                  <a:gd name="T114" fmla="*/ 0 w 1270"/>
                  <a:gd name="T115" fmla="*/ 0 h 1029"/>
                  <a:gd name="T116" fmla="*/ 0 w 1270"/>
                  <a:gd name="T117" fmla="*/ 0 h 1029"/>
                  <a:gd name="T118" fmla="*/ 0 w 1270"/>
                  <a:gd name="T119" fmla="*/ 0 h 1029"/>
                  <a:gd name="T120" fmla="*/ 0 w 1270"/>
                  <a:gd name="T121" fmla="*/ 0 h 1029"/>
                  <a:gd name="T122" fmla="*/ 0 w 1270"/>
                  <a:gd name="T123" fmla="*/ 0 h 1029"/>
                  <a:gd name="T124" fmla="*/ 0 w 1270"/>
                  <a:gd name="T125" fmla="*/ 0 h 1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0"/>
                  <a:gd name="T190" fmla="*/ 0 h 1029"/>
                  <a:gd name="T191" fmla="*/ 1270 w 1270"/>
                  <a:gd name="T192" fmla="*/ 1029 h 10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0" h="1029">
                    <a:moveTo>
                      <a:pt x="64" y="729"/>
                    </a:moveTo>
                    <a:lnTo>
                      <a:pt x="81" y="700"/>
                    </a:lnTo>
                    <a:lnTo>
                      <a:pt x="102" y="667"/>
                    </a:lnTo>
                    <a:lnTo>
                      <a:pt x="127" y="627"/>
                    </a:lnTo>
                    <a:lnTo>
                      <a:pt x="157" y="583"/>
                    </a:lnTo>
                    <a:lnTo>
                      <a:pt x="191" y="537"/>
                    </a:lnTo>
                    <a:lnTo>
                      <a:pt x="230" y="488"/>
                    </a:lnTo>
                    <a:lnTo>
                      <a:pt x="250" y="463"/>
                    </a:lnTo>
                    <a:lnTo>
                      <a:pt x="271" y="438"/>
                    </a:lnTo>
                    <a:lnTo>
                      <a:pt x="294" y="412"/>
                    </a:lnTo>
                    <a:lnTo>
                      <a:pt x="317" y="387"/>
                    </a:lnTo>
                    <a:lnTo>
                      <a:pt x="342" y="361"/>
                    </a:lnTo>
                    <a:lnTo>
                      <a:pt x="368" y="336"/>
                    </a:lnTo>
                    <a:lnTo>
                      <a:pt x="394" y="311"/>
                    </a:lnTo>
                    <a:lnTo>
                      <a:pt x="422" y="286"/>
                    </a:lnTo>
                    <a:lnTo>
                      <a:pt x="450" y="261"/>
                    </a:lnTo>
                    <a:lnTo>
                      <a:pt x="480" y="237"/>
                    </a:lnTo>
                    <a:lnTo>
                      <a:pt x="510" y="214"/>
                    </a:lnTo>
                    <a:lnTo>
                      <a:pt x="543" y="191"/>
                    </a:lnTo>
                    <a:lnTo>
                      <a:pt x="575" y="169"/>
                    </a:lnTo>
                    <a:lnTo>
                      <a:pt x="609" y="149"/>
                    </a:lnTo>
                    <a:lnTo>
                      <a:pt x="643" y="129"/>
                    </a:lnTo>
                    <a:lnTo>
                      <a:pt x="679" y="110"/>
                    </a:lnTo>
                    <a:lnTo>
                      <a:pt x="715" y="93"/>
                    </a:lnTo>
                    <a:lnTo>
                      <a:pt x="752" y="76"/>
                    </a:lnTo>
                    <a:lnTo>
                      <a:pt x="791" y="61"/>
                    </a:lnTo>
                    <a:lnTo>
                      <a:pt x="830" y="48"/>
                    </a:lnTo>
                    <a:lnTo>
                      <a:pt x="870" y="36"/>
                    </a:lnTo>
                    <a:lnTo>
                      <a:pt x="906" y="26"/>
                    </a:lnTo>
                    <a:lnTo>
                      <a:pt x="940" y="19"/>
                    </a:lnTo>
                    <a:lnTo>
                      <a:pt x="972" y="13"/>
                    </a:lnTo>
                    <a:lnTo>
                      <a:pt x="1002" y="8"/>
                    </a:lnTo>
                    <a:lnTo>
                      <a:pt x="1029" y="4"/>
                    </a:lnTo>
                    <a:lnTo>
                      <a:pt x="1054" y="2"/>
                    </a:lnTo>
                    <a:lnTo>
                      <a:pt x="1078" y="0"/>
                    </a:lnTo>
                    <a:lnTo>
                      <a:pt x="1101" y="0"/>
                    </a:lnTo>
                    <a:lnTo>
                      <a:pt x="1120" y="2"/>
                    </a:lnTo>
                    <a:lnTo>
                      <a:pt x="1139" y="4"/>
                    </a:lnTo>
                    <a:lnTo>
                      <a:pt x="1155" y="7"/>
                    </a:lnTo>
                    <a:lnTo>
                      <a:pt x="1170" y="10"/>
                    </a:lnTo>
                    <a:lnTo>
                      <a:pt x="1184" y="14"/>
                    </a:lnTo>
                    <a:lnTo>
                      <a:pt x="1197" y="20"/>
                    </a:lnTo>
                    <a:lnTo>
                      <a:pt x="1208" y="25"/>
                    </a:lnTo>
                    <a:lnTo>
                      <a:pt x="1217" y="31"/>
                    </a:lnTo>
                    <a:lnTo>
                      <a:pt x="1225" y="39"/>
                    </a:lnTo>
                    <a:lnTo>
                      <a:pt x="1233" y="45"/>
                    </a:lnTo>
                    <a:lnTo>
                      <a:pt x="1239" y="53"/>
                    </a:lnTo>
                    <a:lnTo>
                      <a:pt x="1245" y="60"/>
                    </a:lnTo>
                    <a:lnTo>
                      <a:pt x="1250" y="69"/>
                    </a:lnTo>
                    <a:lnTo>
                      <a:pt x="1254" y="76"/>
                    </a:lnTo>
                    <a:lnTo>
                      <a:pt x="1258" y="84"/>
                    </a:lnTo>
                    <a:lnTo>
                      <a:pt x="1263" y="99"/>
                    </a:lnTo>
                    <a:lnTo>
                      <a:pt x="1265" y="114"/>
                    </a:lnTo>
                    <a:lnTo>
                      <a:pt x="1268" y="126"/>
                    </a:lnTo>
                    <a:lnTo>
                      <a:pt x="1270" y="136"/>
                    </a:lnTo>
                    <a:lnTo>
                      <a:pt x="1270" y="143"/>
                    </a:lnTo>
                    <a:lnTo>
                      <a:pt x="1269" y="149"/>
                    </a:lnTo>
                    <a:lnTo>
                      <a:pt x="1266" y="156"/>
                    </a:lnTo>
                    <a:lnTo>
                      <a:pt x="1264" y="164"/>
                    </a:lnTo>
                    <a:lnTo>
                      <a:pt x="1256" y="182"/>
                    </a:lnTo>
                    <a:lnTo>
                      <a:pt x="1245" y="204"/>
                    </a:lnTo>
                    <a:lnTo>
                      <a:pt x="1230" y="226"/>
                    </a:lnTo>
                    <a:lnTo>
                      <a:pt x="1213" y="251"/>
                    </a:lnTo>
                    <a:lnTo>
                      <a:pt x="1192" y="277"/>
                    </a:lnTo>
                    <a:lnTo>
                      <a:pt x="1168" y="304"/>
                    </a:lnTo>
                    <a:lnTo>
                      <a:pt x="1142" y="331"/>
                    </a:lnTo>
                    <a:lnTo>
                      <a:pt x="1113" y="357"/>
                    </a:lnTo>
                    <a:lnTo>
                      <a:pt x="1082" y="383"/>
                    </a:lnTo>
                    <a:lnTo>
                      <a:pt x="1047" y="410"/>
                    </a:lnTo>
                    <a:lnTo>
                      <a:pt x="1029" y="421"/>
                    </a:lnTo>
                    <a:lnTo>
                      <a:pt x="1011" y="433"/>
                    </a:lnTo>
                    <a:lnTo>
                      <a:pt x="992" y="445"/>
                    </a:lnTo>
                    <a:lnTo>
                      <a:pt x="972" y="456"/>
                    </a:lnTo>
                    <a:lnTo>
                      <a:pt x="952" y="466"/>
                    </a:lnTo>
                    <a:lnTo>
                      <a:pt x="932" y="476"/>
                    </a:lnTo>
                    <a:lnTo>
                      <a:pt x="911" y="485"/>
                    </a:lnTo>
                    <a:lnTo>
                      <a:pt x="890" y="492"/>
                    </a:lnTo>
                    <a:lnTo>
                      <a:pt x="843" y="510"/>
                    </a:lnTo>
                    <a:lnTo>
                      <a:pt x="795" y="529"/>
                    </a:lnTo>
                    <a:lnTo>
                      <a:pt x="744" y="552"/>
                    </a:lnTo>
                    <a:lnTo>
                      <a:pt x="690" y="578"/>
                    </a:lnTo>
                    <a:lnTo>
                      <a:pt x="636" y="606"/>
                    </a:lnTo>
                    <a:lnTo>
                      <a:pt x="581" y="636"/>
                    </a:lnTo>
                    <a:lnTo>
                      <a:pt x="527" y="666"/>
                    </a:lnTo>
                    <a:lnTo>
                      <a:pt x="473" y="698"/>
                    </a:lnTo>
                    <a:lnTo>
                      <a:pt x="422" y="729"/>
                    </a:lnTo>
                    <a:lnTo>
                      <a:pt x="372" y="762"/>
                    </a:lnTo>
                    <a:lnTo>
                      <a:pt x="326" y="794"/>
                    </a:lnTo>
                    <a:lnTo>
                      <a:pt x="283" y="825"/>
                    </a:lnTo>
                    <a:lnTo>
                      <a:pt x="246" y="854"/>
                    </a:lnTo>
                    <a:lnTo>
                      <a:pt x="213" y="883"/>
                    </a:lnTo>
                    <a:lnTo>
                      <a:pt x="200" y="896"/>
                    </a:lnTo>
                    <a:lnTo>
                      <a:pt x="187" y="909"/>
                    </a:lnTo>
                    <a:lnTo>
                      <a:pt x="177" y="921"/>
                    </a:lnTo>
                    <a:lnTo>
                      <a:pt x="168" y="933"/>
                    </a:lnTo>
                    <a:lnTo>
                      <a:pt x="153" y="954"/>
                    </a:lnTo>
                    <a:lnTo>
                      <a:pt x="138" y="971"/>
                    </a:lnTo>
                    <a:lnTo>
                      <a:pt x="125" y="986"/>
                    </a:lnTo>
                    <a:lnTo>
                      <a:pt x="111" y="1000"/>
                    </a:lnTo>
                    <a:lnTo>
                      <a:pt x="99" y="1010"/>
                    </a:lnTo>
                    <a:lnTo>
                      <a:pt x="86" y="1019"/>
                    </a:lnTo>
                    <a:lnTo>
                      <a:pt x="74" y="1024"/>
                    </a:lnTo>
                    <a:lnTo>
                      <a:pt x="62" y="1027"/>
                    </a:lnTo>
                    <a:lnTo>
                      <a:pt x="52" y="1029"/>
                    </a:lnTo>
                    <a:lnTo>
                      <a:pt x="42" y="1027"/>
                    </a:lnTo>
                    <a:lnTo>
                      <a:pt x="34" y="1025"/>
                    </a:lnTo>
                    <a:lnTo>
                      <a:pt x="25" y="1020"/>
                    </a:lnTo>
                    <a:lnTo>
                      <a:pt x="19" y="1013"/>
                    </a:lnTo>
                    <a:lnTo>
                      <a:pt x="12" y="1004"/>
                    </a:lnTo>
                    <a:lnTo>
                      <a:pt x="9" y="994"/>
                    </a:lnTo>
                    <a:lnTo>
                      <a:pt x="5" y="981"/>
                    </a:lnTo>
                    <a:lnTo>
                      <a:pt x="2" y="969"/>
                    </a:lnTo>
                    <a:lnTo>
                      <a:pt x="1" y="955"/>
                    </a:lnTo>
                    <a:lnTo>
                      <a:pt x="0" y="940"/>
                    </a:lnTo>
                    <a:lnTo>
                      <a:pt x="0" y="925"/>
                    </a:lnTo>
                    <a:lnTo>
                      <a:pt x="1" y="910"/>
                    </a:lnTo>
                    <a:lnTo>
                      <a:pt x="2" y="895"/>
                    </a:lnTo>
                    <a:lnTo>
                      <a:pt x="5" y="879"/>
                    </a:lnTo>
                    <a:lnTo>
                      <a:pt x="9" y="863"/>
                    </a:lnTo>
                    <a:lnTo>
                      <a:pt x="12" y="847"/>
                    </a:lnTo>
                    <a:lnTo>
                      <a:pt x="17" y="830"/>
                    </a:lnTo>
                    <a:lnTo>
                      <a:pt x="24" y="814"/>
                    </a:lnTo>
                    <a:lnTo>
                      <a:pt x="30" y="797"/>
                    </a:lnTo>
                    <a:lnTo>
                      <a:pt x="37" y="780"/>
                    </a:lnTo>
                    <a:lnTo>
                      <a:pt x="45" y="763"/>
                    </a:lnTo>
                    <a:lnTo>
                      <a:pt x="55" y="747"/>
                    </a:lnTo>
                    <a:lnTo>
                      <a:pt x="64" y="729"/>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58" name="Freeform 201">
                <a:extLst>
                  <a:ext uri="{FF2B5EF4-FFF2-40B4-BE49-F238E27FC236}">
                    <a16:creationId xmlns:a16="http://schemas.microsoft.com/office/drawing/2014/main" xmlns="" id="{8F09ACF5-F107-BE13-0A81-B1484FE566F9}"/>
                  </a:ext>
                </a:extLst>
              </p:cNvPr>
              <p:cNvSpPr>
                <a:spLocks/>
              </p:cNvSpPr>
              <p:nvPr/>
            </p:nvSpPr>
            <p:spPr bwMode="auto">
              <a:xfrm>
                <a:off x="1699" y="1824"/>
                <a:ext cx="254" cy="206"/>
              </a:xfrm>
              <a:custGeom>
                <a:avLst/>
                <a:gdLst>
                  <a:gd name="T0" fmla="*/ 0 w 1270"/>
                  <a:gd name="T1" fmla="*/ 0 h 1029"/>
                  <a:gd name="T2" fmla="*/ 0 w 1270"/>
                  <a:gd name="T3" fmla="*/ 0 h 1029"/>
                  <a:gd name="T4" fmla="*/ 0 w 1270"/>
                  <a:gd name="T5" fmla="*/ 0 h 1029"/>
                  <a:gd name="T6" fmla="*/ 0 w 1270"/>
                  <a:gd name="T7" fmla="*/ 0 h 1029"/>
                  <a:gd name="T8" fmla="*/ 0 w 1270"/>
                  <a:gd name="T9" fmla="*/ 0 h 1029"/>
                  <a:gd name="T10" fmla="*/ 0 w 1270"/>
                  <a:gd name="T11" fmla="*/ 0 h 1029"/>
                  <a:gd name="T12" fmla="*/ 0 w 1270"/>
                  <a:gd name="T13" fmla="*/ 0 h 1029"/>
                  <a:gd name="T14" fmla="*/ 0 w 1270"/>
                  <a:gd name="T15" fmla="*/ 0 h 1029"/>
                  <a:gd name="T16" fmla="*/ 0 w 1270"/>
                  <a:gd name="T17" fmla="*/ 0 h 1029"/>
                  <a:gd name="T18" fmla="*/ 0 w 1270"/>
                  <a:gd name="T19" fmla="*/ 0 h 1029"/>
                  <a:gd name="T20" fmla="*/ 0 w 1270"/>
                  <a:gd name="T21" fmla="*/ 0 h 1029"/>
                  <a:gd name="T22" fmla="*/ 0 w 1270"/>
                  <a:gd name="T23" fmla="*/ 0 h 1029"/>
                  <a:gd name="T24" fmla="*/ 0 w 1270"/>
                  <a:gd name="T25" fmla="*/ 0 h 1029"/>
                  <a:gd name="T26" fmla="*/ 0 w 1270"/>
                  <a:gd name="T27" fmla="*/ 0 h 1029"/>
                  <a:gd name="T28" fmla="*/ 0 w 1270"/>
                  <a:gd name="T29" fmla="*/ 0 h 1029"/>
                  <a:gd name="T30" fmla="*/ 0 w 1270"/>
                  <a:gd name="T31" fmla="*/ 0 h 1029"/>
                  <a:gd name="T32" fmla="*/ 0 w 1270"/>
                  <a:gd name="T33" fmla="*/ 0 h 1029"/>
                  <a:gd name="T34" fmla="*/ 0 w 1270"/>
                  <a:gd name="T35" fmla="*/ 0 h 1029"/>
                  <a:gd name="T36" fmla="*/ 0 w 1270"/>
                  <a:gd name="T37" fmla="*/ 0 h 1029"/>
                  <a:gd name="T38" fmla="*/ 0 w 1270"/>
                  <a:gd name="T39" fmla="*/ 0 h 1029"/>
                  <a:gd name="T40" fmla="*/ 0 w 1270"/>
                  <a:gd name="T41" fmla="*/ 0 h 1029"/>
                  <a:gd name="T42" fmla="*/ 0 w 1270"/>
                  <a:gd name="T43" fmla="*/ 0 h 1029"/>
                  <a:gd name="T44" fmla="*/ 0 w 1270"/>
                  <a:gd name="T45" fmla="*/ 0 h 1029"/>
                  <a:gd name="T46" fmla="*/ 0 w 1270"/>
                  <a:gd name="T47" fmla="*/ 0 h 1029"/>
                  <a:gd name="T48" fmla="*/ 0 w 1270"/>
                  <a:gd name="T49" fmla="*/ 0 h 1029"/>
                  <a:gd name="T50" fmla="*/ 0 w 1270"/>
                  <a:gd name="T51" fmla="*/ 0 h 1029"/>
                  <a:gd name="T52" fmla="*/ 0 w 1270"/>
                  <a:gd name="T53" fmla="*/ 0 h 1029"/>
                  <a:gd name="T54" fmla="*/ 0 w 1270"/>
                  <a:gd name="T55" fmla="*/ 0 h 1029"/>
                  <a:gd name="T56" fmla="*/ 0 w 1270"/>
                  <a:gd name="T57" fmla="*/ 0 h 1029"/>
                  <a:gd name="T58" fmla="*/ 0 w 1270"/>
                  <a:gd name="T59" fmla="*/ 0 h 1029"/>
                  <a:gd name="T60" fmla="*/ 0 w 1270"/>
                  <a:gd name="T61" fmla="*/ 0 h 1029"/>
                  <a:gd name="T62" fmla="*/ 0 w 1270"/>
                  <a:gd name="T63" fmla="*/ 0 h 1029"/>
                  <a:gd name="T64" fmla="*/ 0 w 1270"/>
                  <a:gd name="T65" fmla="*/ 0 h 1029"/>
                  <a:gd name="T66" fmla="*/ 0 w 1270"/>
                  <a:gd name="T67" fmla="*/ 0 h 1029"/>
                  <a:gd name="T68" fmla="*/ 0 w 1270"/>
                  <a:gd name="T69" fmla="*/ 0 h 1029"/>
                  <a:gd name="T70" fmla="*/ 0 w 1270"/>
                  <a:gd name="T71" fmla="*/ 0 h 1029"/>
                  <a:gd name="T72" fmla="*/ 0 w 1270"/>
                  <a:gd name="T73" fmla="*/ 0 h 1029"/>
                  <a:gd name="T74" fmla="*/ 0 w 1270"/>
                  <a:gd name="T75" fmla="*/ 0 h 1029"/>
                  <a:gd name="T76" fmla="*/ 0 w 1270"/>
                  <a:gd name="T77" fmla="*/ 0 h 1029"/>
                  <a:gd name="T78" fmla="*/ 0 w 1270"/>
                  <a:gd name="T79" fmla="*/ 0 h 1029"/>
                  <a:gd name="T80" fmla="*/ 0 w 1270"/>
                  <a:gd name="T81" fmla="*/ 0 h 1029"/>
                  <a:gd name="T82" fmla="*/ 0 w 1270"/>
                  <a:gd name="T83" fmla="*/ 0 h 1029"/>
                  <a:gd name="T84" fmla="*/ 0 w 1270"/>
                  <a:gd name="T85" fmla="*/ 0 h 1029"/>
                  <a:gd name="T86" fmla="*/ 0 w 1270"/>
                  <a:gd name="T87" fmla="*/ 0 h 1029"/>
                  <a:gd name="T88" fmla="*/ 0 w 1270"/>
                  <a:gd name="T89" fmla="*/ 0 h 1029"/>
                  <a:gd name="T90" fmla="*/ 0 w 1270"/>
                  <a:gd name="T91" fmla="*/ 0 h 1029"/>
                  <a:gd name="T92" fmla="*/ 0 w 1270"/>
                  <a:gd name="T93" fmla="*/ 0 h 1029"/>
                  <a:gd name="T94" fmla="*/ 0 w 1270"/>
                  <a:gd name="T95" fmla="*/ 0 h 1029"/>
                  <a:gd name="T96" fmla="*/ 0 w 1270"/>
                  <a:gd name="T97" fmla="*/ 0 h 1029"/>
                  <a:gd name="T98" fmla="*/ 0 w 1270"/>
                  <a:gd name="T99" fmla="*/ 0 h 1029"/>
                  <a:gd name="T100" fmla="*/ 0 w 1270"/>
                  <a:gd name="T101" fmla="*/ 0 h 1029"/>
                  <a:gd name="T102" fmla="*/ 0 w 1270"/>
                  <a:gd name="T103" fmla="*/ 0 h 1029"/>
                  <a:gd name="T104" fmla="*/ 0 w 1270"/>
                  <a:gd name="T105" fmla="*/ 0 h 1029"/>
                  <a:gd name="T106" fmla="*/ 0 w 1270"/>
                  <a:gd name="T107" fmla="*/ 0 h 1029"/>
                  <a:gd name="T108" fmla="*/ 0 w 1270"/>
                  <a:gd name="T109" fmla="*/ 0 h 1029"/>
                  <a:gd name="T110" fmla="*/ 0 w 1270"/>
                  <a:gd name="T111" fmla="*/ 0 h 1029"/>
                  <a:gd name="T112" fmla="*/ 0 w 1270"/>
                  <a:gd name="T113" fmla="*/ 0 h 1029"/>
                  <a:gd name="T114" fmla="*/ 0 w 1270"/>
                  <a:gd name="T115" fmla="*/ 0 h 1029"/>
                  <a:gd name="T116" fmla="*/ 0 w 1270"/>
                  <a:gd name="T117" fmla="*/ 0 h 1029"/>
                  <a:gd name="T118" fmla="*/ 0 w 1270"/>
                  <a:gd name="T119" fmla="*/ 0 h 1029"/>
                  <a:gd name="T120" fmla="*/ 0 w 1270"/>
                  <a:gd name="T121" fmla="*/ 0 h 1029"/>
                  <a:gd name="T122" fmla="*/ 0 w 1270"/>
                  <a:gd name="T123" fmla="*/ 0 h 1029"/>
                  <a:gd name="T124" fmla="*/ 0 w 1270"/>
                  <a:gd name="T125" fmla="*/ 0 h 1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0"/>
                  <a:gd name="T190" fmla="*/ 0 h 1029"/>
                  <a:gd name="T191" fmla="*/ 1270 w 1270"/>
                  <a:gd name="T192" fmla="*/ 1029 h 10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0" h="1029">
                    <a:moveTo>
                      <a:pt x="64" y="729"/>
                    </a:moveTo>
                    <a:lnTo>
                      <a:pt x="81" y="700"/>
                    </a:lnTo>
                    <a:lnTo>
                      <a:pt x="102" y="667"/>
                    </a:lnTo>
                    <a:lnTo>
                      <a:pt x="127" y="627"/>
                    </a:lnTo>
                    <a:lnTo>
                      <a:pt x="157" y="583"/>
                    </a:lnTo>
                    <a:lnTo>
                      <a:pt x="191" y="537"/>
                    </a:lnTo>
                    <a:lnTo>
                      <a:pt x="230" y="488"/>
                    </a:lnTo>
                    <a:lnTo>
                      <a:pt x="250" y="463"/>
                    </a:lnTo>
                    <a:lnTo>
                      <a:pt x="271" y="438"/>
                    </a:lnTo>
                    <a:lnTo>
                      <a:pt x="294" y="412"/>
                    </a:lnTo>
                    <a:lnTo>
                      <a:pt x="317" y="387"/>
                    </a:lnTo>
                    <a:lnTo>
                      <a:pt x="342" y="361"/>
                    </a:lnTo>
                    <a:lnTo>
                      <a:pt x="368" y="336"/>
                    </a:lnTo>
                    <a:lnTo>
                      <a:pt x="394" y="311"/>
                    </a:lnTo>
                    <a:lnTo>
                      <a:pt x="422" y="286"/>
                    </a:lnTo>
                    <a:lnTo>
                      <a:pt x="450" y="261"/>
                    </a:lnTo>
                    <a:lnTo>
                      <a:pt x="480" y="237"/>
                    </a:lnTo>
                    <a:lnTo>
                      <a:pt x="510" y="214"/>
                    </a:lnTo>
                    <a:lnTo>
                      <a:pt x="543" y="191"/>
                    </a:lnTo>
                    <a:lnTo>
                      <a:pt x="575" y="169"/>
                    </a:lnTo>
                    <a:lnTo>
                      <a:pt x="609" y="149"/>
                    </a:lnTo>
                    <a:lnTo>
                      <a:pt x="643" y="129"/>
                    </a:lnTo>
                    <a:lnTo>
                      <a:pt x="679" y="110"/>
                    </a:lnTo>
                    <a:lnTo>
                      <a:pt x="715" y="93"/>
                    </a:lnTo>
                    <a:lnTo>
                      <a:pt x="752" y="76"/>
                    </a:lnTo>
                    <a:lnTo>
                      <a:pt x="791" y="61"/>
                    </a:lnTo>
                    <a:lnTo>
                      <a:pt x="830" y="48"/>
                    </a:lnTo>
                    <a:lnTo>
                      <a:pt x="870" y="36"/>
                    </a:lnTo>
                    <a:lnTo>
                      <a:pt x="906" y="26"/>
                    </a:lnTo>
                    <a:lnTo>
                      <a:pt x="940" y="19"/>
                    </a:lnTo>
                    <a:lnTo>
                      <a:pt x="972" y="13"/>
                    </a:lnTo>
                    <a:lnTo>
                      <a:pt x="1002" y="8"/>
                    </a:lnTo>
                    <a:lnTo>
                      <a:pt x="1029" y="4"/>
                    </a:lnTo>
                    <a:lnTo>
                      <a:pt x="1054" y="2"/>
                    </a:lnTo>
                    <a:lnTo>
                      <a:pt x="1078" y="0"/>
                    </a:lnTo>
                    <a:lnTo>
                      <a:pt x="1101" y="0"/>
                    </a:lnTo>
                    <a:lnTo>
                      <a:pt x="1120" y="2"/>
                    </a:lnTo>
                    <a:lnTo>
                      <a:pt x="1139" y="4"/>
                    </a:lnTo>
                    <a:lnTo>
                      <a:pt x="1155" y="7"/>
                    </a:lnTo>
                    <a:lnTo>
                      <a:pt x="1170" y="10"/>
                    </a:lnTo>
                    <a:lnTo>
                      <a:pt x="1184" y="14"/>
                    </a:lnTo>
                    <a:lnTo>
                      <a:pt x="1197" y="20"/>
                    </a:lnTo>
                    <a:lnTo>
                      <a:pt x="1208" y="25"/>
                    </a:lnTo>
                    <a:lnTo>
                      <a:pt x="1217" y="31"/>
                    </a:lnTo>
                    <a:lnTo>
                      <a:pt x="1225" y="39"/>
                    </a:lnTo>
                    <a:lnTo>
                      <a:pt x="1233" y="45"/>
                    </a:lnTo>
                    <a:lnTo>
                      <a:pt x="1239" y="53"/>
                    </a:lnTo>
                    <a:lnTo>
                      <a:pt x="1245" y="60"/>
                    </a:lnTo>
                    <a:lnTo>
                      <a:pt x="1250" y="69"/>
                    </a:lnTo>
                    <a:lnTo>
                      <a:pt x="1254" y="76"/>
                    </a:lnTo>
                    <a:lnTo>
                      <a:pt x="1258" y="84"/>
                    </a:lnTo>
                    <a:lnTo>
                      <a:pt x="1263" y="99"/>
                    </a:lnTo>
                    <a:lnTo>
                      <a:pt x="1265" y="114"/>
                    </a:lnTo>
                    <a:lnTo>
                      <a:pt x="1268" y="126"/>
                    </a:lnTo>
                    <a:lnTo>
                      <a:pt x="1270" y="136"/>
                    </a:lnTo>
                    <a:lnTo>
                      <a:pt x="1270" y="143"/>
                    </a:lnTo>
                    <a:lnTo>
                      <a:pt x="1269" y="149"/>
                    </a:lnTo>
                    <a:lnTo>
                      <a:pt x="1266" y="156"/>
                    </a:lnTo>
                    <a:lnTo>
                      <a:pt x="1264" y="164"/>
                    </a:lnTo>
                    <a:lnTo>
                      <a:pt x="1256" y="182"/>
                    </a:lnTo>
                    <a:lnTo>
                      <a:pt x="1245" y="204"/>
                    </a:lnTo>
                    <a:lnTo>
                      <a:pt x="1230" y="226"/>
                    </a:lnTo>
                    <a:lnTo>
                      <a:pt x="1213" y="251"/>
                    </a:lnTo>
                    <a:lnTo>
                      <a:pt x="1192" y="277"/>
                    </a:lnTo>
                    <a:lnTo>
                      <a:pt x="1168" y="304"/>
                    </a:lnTo>
                    <a:lnTo>
                      <a:pt x="1142" y="331"/>
                    </a:lnTo>
                    <a:lnTo>
                      <a:pt x="1113" y="357"/>
                    </a:lnTo>
                    <a:lnTo>
                      <a:pt x="1082" y="383"/>
                    </a:lnTo>
                    <a:lnTo>
                      <a:pt x="1047" y="410"/>
                    </a:lnTo>
                    <a:lnTo>
                      <a:pt x="1029" y="421"/>
                    </a:lnTo>
                    <a:lnTo>
                      <a:pt x="1011" y="433"/>
                    </a:lnTo>
                    <a:lnTo>
                      <a:pt x="992" y="445"/>
                    </a:lnTo>
                    <a:lnTo>
                      <a:pt x="972" y="456"/>
                    </a:lnTo>
                    <a:lnTo>
                      <a:pt x="952" y="466"/>
                    </a:lnTo>
                    <a:lnTo>
                      <a:pt x="932" y="476"/>
                    </a:lnTo>
                    <a:lnTo>
                      <a:pt x="911" y="485"/>
                    </a:lnTo>
                    <a:lnTo>
                      <a:pt x="890" y="492"/>
                    </a:lnTo>
                    <a:lnTo>
                      <a:pt x="843" y="510"/>
                    </a:lnTo>
                    <a:lnTo>
                      <a:pt x="795" y="529"/>
                    </a:lnTo>
                    <a:lnTo>
                      <a:pt x="744" y="552"/>
                    </a:lnTo>
                    <a:lnTo>
                      <a:pt x="690" y="578"/>
                    </a:lnTo>
                    <a:lnTo>
                      <a:pt x="636" y="606"/>
                    </a:lnTo>
                    <a:lnTo>
                      <a:pt x="581" y="636"/>
                    </a:lnTo>
                    <a:lnTo>
                      <a:pt x="527" y="666"/>
                    </a:lnTo>
                    <a:lnTo>
                      <a:pt x="473" y="698"/>
                    </a:lnTo>
                    <a:lnTo>
                      <a:pt x="422" y="729"/>
                    </a:lnTo>
                    <a:lnTo>
                      <a:pt x="372" y="762"/>
                    </a:lnTo>
                    <a:lnTo>
                      <a:pt x="326" y="794"/>
                    </a:lnTo>
                    <a:lnTo>
                      <a:pt x="283" y="825"/>
                    </a:lnTo>
                    <a:lnTo>
                      <a:pt x="246" y="854"/>
                    </a:lnTo>
                    <a:lnTo>
                      <a:pt x="213" y="883"/>
                    </a:lnTo>
                    <a:lnTo>
                      <a:pt x="200" y="896"/>
                    </a:lnTo>
                    <a:lnTo>
                      <a:pt x="187" y="909"/>
                    </a:lnTo>
                    <a:lnTo>
                      <a:pt x="177" y="921"/>
                    </a:lnTo>
                    <a:lnTo>
                      <a:pt x="168" y="933"/>
                    </a:lnTo>
                    <a:lnTo>
                      <a:pt x="153" y="954"/>
                    </a:lnTo>
                    <a:lnTo>
                      <a:pt x="138" y="971"/>
                    </a:lnTo>
                    <a:lnTo>
                      <a:pt x="125" y="986"/>
                    </a:lnTo>
                    <a:lnTo>
                      <a:pt x="111" y="1000"/>
                    </a:lnTo>
                    <a:lnTo>
                      <a:pt x="99" y="1010"/>
                    </a:lnTo>
                    <a:lnTo>
                      <a:pt x="86" y="1019"/>
                    </a:lnTo>
                    <a:lnTo>
                      <a:pt x="74" y="1024"/>
                    </a:lnTo>
                    <a:lnTo>
                      <a:pt x="62" y="1027"/>
                    </a:lnTo>
                    <a:lnTo>
                      <a:pt x="52" y="1029"/>
                    </a:lnTo>
                    <a:lnTo>
                      <a:pt x="42" y="1027"/>
                    </a:lnTo>
                    <a:lnTo>
                      <a:pt x="34" y="1025"/>
                    </a:lnTo>
                    <a:lnTo>
                      <a:pt x="25" y="1020"/>
                    </a:lnTo>
                    <a:lnTo>
                      <a:pt x="19" y="1013"/>
                    </a:lnTo>
                    <a:lnTo>
                      <a:pt x="12" y="1004"/>
                    </a:lnTo>
                    <a:lnTo>
                      <a:pt x="9" y="994"/>
                    </a:lnTo>
                    <a:lnTo>
                      <a:pt x="5" y="981"/>
                    </a:lnTo>
                    <a:lnTo>
                      <a:pt x="2" y="969"/>
                    </a:lnTo>
                    <a:lnTo>
                      <a:pt x="1" y="955"/>
                    </a:lnTo>
                    <a:lnTo>
                      <a:pt x="0" y="940"/>
                    </a:lnTo>
                    <a:lnTo>
                      <a:pt x="0" y="925"/>
                    </a:lnTo>
                    <a:lnTo>
                      <a:pt x="1" y="910"/>
                    </a:lnTo>
                    <a:lnTo>
                      <a:pt x="2" y="895"/>
                    </a:lnTo>
                    <a:lnTo>
                      <a:pt x="5" y="879"/>
                    </a:lnTo>
                    <a:lnTo>
                      <a:pt x="9" y="863"/>
                    </a:lnTo>
                    <a:lnTo>
                      <a:pt x="12" y="847"/>
                    </a:lnTo>
                    <a:lnTo>
                      <a:pt x="17" y="830"/>
                    </a:lnTo>
                    <a:lnTo>
                      <a:pt x="24" y="814"/>
                    </a:lnTo>
                    <a:lnTo>
                      <a:pt x="30" y="797"/>
                    </a:lnTo>
                    <a:lnTo>
                      <a:pt x="37" y="780"/>
                    </a:lnTo>
                    <a:lnTo>
                      <a:pt x="45" y="763"/>
                    </a:lnTo>
                    <a:lnTo>
                      <a:pt x="55" y="747"/>
                    </a:lnTo>
                    <a:lnTo>
                      <a:pt x="64" y="729"/>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59" name="Freeform 202">
                <a:extLst>
                  <a:ext uri="{FF2B5EF4-FFF2-40B4-BE49-F238E27FC236}">
                    <a16:creationId xmlns:a16="http://schemas.microsoft.com/office/drawing/2014/main" xmlns="" id="{6A8ADA0F-D40F-8042-A6EA-A980CA4A93CC}"/>
                  </a:ext>
                </a:extLst>
              </p:cNvPr>
              <p:cNvSpPr>
                <a:spLocks/>
              </p:cNvSpPr>
              <p:nvPr/>
            </p:nvSpPr>
            <p:spPr bwMode="auto">
              <a:xfrm>
                <a:off x="1704" y="1928"/>
                <a:ext cx="61" cy="90"/>
              </a:xfrm>
              <a:custGeom>
                <a:avLst/>
                <a:gdLst>
                  <a:gd name="T0" fmla="*/ 0 w 307"/>
                  <a:gd name="T1" fmla="*/ 0 h 450"/>
                  <a:gd name="T2" fmla="*/ 0 w 307"/>
                  <a:gd name="T3" fmla="*/ 0 h 450"/>
                  <a:gd name="T4" fmla="*/ 0 w 307"/>
                  <a:gd name="T5" fmla="*/ 0 h 450"/>
                  <a:gd name="T6" fmla="*/ 0 w 307"/>
                  <a:gd name="T7" fmla="*/ 0 h 450"/>
                  <a:gd name="T8" fmla="*/ 0 w 307"/>
                  <a:gd name="T9" fmla="*/ 0 h 450"/>
                  <a:gd name="T10" fmla="*/ 0 w 307"/>
                  <a:gd name="T11" fmla="*/ 0 h 450"/>
                  <a:gd name="T12" fmla="*/ 0 w 307"/>
                  <a:gd name="T13" fmla="*/ 0 h 450"/>
                  <a:gd name="T14" fmla="*/ 0 w 307"/>
                  <a:gd name="T15" fmla="*/ 0 h 450"/>
                  <a:gd name="T16" fmla="*/ 0 w 307"/>
                  <a:gd name="T17" fmla="*/ 0 h 450"/>
                  <a:gd name="T18" fmla="*/ 0 w 307"/>
                  <a:gd name="T19" fmla="*/ 0 h 450"/>
                  <a:gd name="T20" fmla="*/ 0 w 307"/>
                  <a:gd name="T21" fmla="*/ 0 h 450"/>
                  <a:gd name="T22" fmla="*/ 0 w 307"/>
                  <a:gd name="T23" fmla="*/ 0 h 450"/>
                  <a:gd name="T24" fmla="*/ 0 w 307"/>
                  <a:gd name="T25" fmla="*/ 0 h 450"/>
                  <a:gd name="T26" fmla="*/ 0 w 307"/>
                  <a:gd name="T27" fmla="*/ 0 h 450"/>
                  <a:gd name="T28" fmla="*/ 0 w 307"/>
                  <a:gd name="T29" fmla="*/ 0 h 450"/>
                  <a:gd name="T30" fmla="*/ 0 w 307"/>
                  <a:gd name="T31" fmla="*/ 0 h 450"/>
                  <a:gd name="T32" fmla="*/ 0 w 307"/>
                  <a:gd name="T33" fmla="*/ 0 h 450"/>
                  <a:gd name="T34" fmla="*/ 0 w 307"/>
                  <a:gd name="T35" fmla="*/ 0 h 450"/>
                  <a:gd name="T36" fmla="*/ 0 w 307"/>
                  <a:gd name="T37" fmla="*/ 0 h 450"/>
                  <a:gd name="T38" fmla="*/ 0 w 307"/>
                  <a:gd name="T39" fmla="*/ 0 h 450"/>
                  <a:gd name="T40" fmla="*/ 0 w 307"/>
                  <a:gd name="T41" fmla="*/ 0 h 450"/>
                  <a:gd name="T42" fmla="*/ 0 w 307"/>
                  <a:gd name="T43" fmla="*/ 0 h 450"/>
                  <a:gd name="T44" fmla="*/ 0 w 307"/>
                  <a:gd name="T45" fmla="*/ 0 h 450"/>
                  <a:gd name="T46" fmla="*/ 0 w 307"/>
                  <a:gd name="T47" fmla="*/ 0 h 450"/>
                  <a:gd name="T48" fmla="*/ 0 w 307"/>
                  <a:gd name="T49" fmla="*/ 0 h 450"/>
                  <a:gd name="T50" fmla="*/ 0 w 307"/>
                  <a:gd name="T51" fmla="*/ 0 h 450"/>
                  <a:gd name="T52" fmla="*/ 0 w 307"/>
                  <a:gd name="T53" fmla="*/ 0 h 450"/>
                  <a:gd name="T54" fmla="*/ 0 w 307"/>
                  <a:gd name="T55" fmla="*/ 0 h 450"/>
                  <a:gd name="T56" fmla="*/ 0 w 307"/>
                  <a:gd name="T57" fmla="*/ 0 h 450"/>
                  <a:gd name="T58" fmla="*/ 0 w 307"/>
                  <a:gd name="T59" fmla="*/ 0 h 450"/>
                  <a:gd name="T60" fmla="*/ 0 w 307"/>
                  <a:gd name="T61" fmla="*/ 0 h 450"/>
                  <a:gd name="T62" fmla="*/ 0 w 307"/>
                  <a:gd name="T63" fmla="*/ 0 h 450"/>
                  <a:gd name="T64" fmla="*/ 0 w 307"/>
                  <a:gd name="T65" fmla="*/ 0 h 450"/>
                  <a:gd name="T66" fmla="*/ 0 w 307"/>
                  <a:gd name="T67" fmla="*/ 0 h 450"/>
                  <a:gd name="T68" fmla="*/ 0 w 307"/>
                  <a:gd name="T69" fmla="*/ 0 h 450"/>
                  <a:gd name="T70" fmla="*/ 0 w 307"/>
                  <a:gd name="T71" fmla="*/ 0 h 450"/>
                  <a:gd name="T72" fmla="*/ 0 w 307"/>
                  <a:gd name="T73" fmla="*/ 0 h 450"/>
                  <a:gd name="T74" fmla="*/ 0 w 307"/>
                  <a:gd name="T75" fmla="*/ 0 h 450"/>
                  <a:gd name="T76" fmla="*/ 0 w 307"/>
                  <a:gd name="T77" fmla="*/ 0 h 450"/>
                  <a:gd name="T78" fmla="*/ 0 w 307"/>
                  <a:gd name="T79" fmla="*/ 0 h 450"/>
                  <a:gd name="T80" fmla="*/ 0 w 307"/>
                  <a:gd name="T81" fmla="*/ 0 h 450"/>
                  <a:gd name="T82" fmla="*/ 0 w 307"/>
                  <a:gd name="T83" fmla="*/ 0 h 450"/>
                  <a:gd name="T84" fmla="*/ 0 w 307"/>
                  <a:gd name="T85" fmla="*/ 0 h 450"/>
                  <a:gd name="T86" fmla="*/ 0 w 307"/>
                  <a:gd name="T87" fmla="*/ 0 h 450"/>
                  <a:gd name="T88" fmla="*/ 0 w 307"/>
                  <a:gd name="T89" fmla="*/ 0 h 450"/>
                  <a:gd name="T90" fmla="*/ 0 w 307"/>
                  <a:gd name="T91" fmla="*/ 0 h 450"/>
                  <a:gd name="T92" fmla="*/ 0 w 307"/>
                  <a:gd name="T93" fmla="*/ 0 h 450"/>
                  <a:gd name="T94" fmla="*/ 0 w 307"/>
                  <a:gd name="T95" fmla="*/ 0 h 450"/>
                  <a:gd name="T96" fmla="*/ 0 w 307"/>
                  <a:gd name="T97" fmla="*/ 0 h 4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7"/>
                  <a:gd name="T148" fmla="*/ 0 h 450"/>
                  <a:gd name="T149" fmla="*/ 307 w 307"/>
                  <a:gd name="T150" fmla="*/ 450 h 4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7" h="450">
                    <a:moveTo>
                      <a:pt x="21" y="450"/>
                    </a:moveTo>
                    <a:lnTo>
                      <a:pt x="22" y="444"/>
                    </a:lnTo>
                    <a:lnTo>
                      <a:pt x="26" y="427"/>
                    </a:lnTo>
                    <a:lnTo>
                      <a:pt x="33" y="398"/>
                    </a:lnTo>
                    <a:lnTo>
                      <a:pt x="45" y="363"/>
                    </a:lnTo>
                    <a:lnTo>
                      <a:pt x="52" y="342"/>
                    </a:lnTo>
                    <a:lnTo>
                      <a:pt x="62" y="321"/>
                    </a:lnTo>
                    <a:lnTo>
                      <a:pt x="72" y="298"/>
                    </a:lnTo>
                    <a:lnTo>
                      <a:pt x="83" y="273"/>
                    </a:lnTo>
                    <a:lnTo>
                      <a:pt x="96" y="249"/>
                    </a:lnTo>
                    <a:lnTo>
                      <a:pt x="111" y="224"/>
                    </a:lnTo>
                    <a:lnTo>
                      <a:pt x="126" y="199"/>
                    </a:lnTo>
                    <a:lnTo>
                      <a:pt x="144" y="174"/>
                    </a:lnTo>
                    <a:lnTo>
                      <a:pt x="162" y="151"/>
                    </a:lnTo>
                    <a:lnTo>
                      <a:pt x="181" y="128"/>
                    </a:lnTo>
                    <a:lnTo>
                      <a:pt x="198" y="107"/>
                    </a:lnTo>
                    <a:lnTo>
                      <a:pt x="217" y="87"/>
                    </a:lnTo>
                    <a:lnTo>
                      <a:pt x="249" y="53"/>
                    </a:lnTo>
                    <a:lnTo>
                      <a:pt x="278" y="26"/>
                    </a:lnTo>
                    <a:lnTo>
                      <a:pt x="298" y="8"/>
                    </a:lnTo>
                    <a:lnTo>
                      <a:pt x="307" y="0"/>
                    </a:lnTo>
                    <a:lnTo>
                      <a:pt x="303" y="2"/>
                    </a:lnTo>
                    <a:lnTo>
                      <a:pt x="283" y="16"/>
                    </a:lnTo>
                    <a:lnTo>
                      <a:pt x="268" y="27"/>
                    </a:lnTo>
                    <a:lnTo>
                      <a:pt x="253" y="38"/>
                    </a:lnTo>
                    <a:lnTo>
                      <a:pt x="239" y="51"/>
                    </a:lnTo>
                    <a:lnTo>
                      <a:pt x="226" y="63"/>
                    </a:lnTo>
                    <a:lnTo>
                      <a:pt x="198" y="92"/>
                    </a:lnTo>
                    <a:lnTo>
                      <a:pt x="172" y="121"/>
                    </a:lnTo>
                    <a:lnTo>
                      <a:pt x="148" y="150"/>
                    </a:lnTo>
                    <a:lnTo>
                      <a:pt x="126" y="178"/>
                    </a:lnTo>
                    <a:lnTo>
                      <a:pt x="104" y="204"/>
                    </a:lnTo>
                    <a:lnTo>
                      <a:pt x="84" y="228"/>
                    </a:lnTo>
                    <a:lnTo>
                      <a:pt x="66" y="251"/>
                    </a:lnTo>
                    <a:lnTo>
                      <a:pt x="50" y="271"/>
                    </a:lnTo>
                    <a:lnTo>
                      <a:pt x="36" y="289"/>
                    </a:lnTo>
                    <a:lnTo>
                      <a:pt x="25" y="306"/>
                    </a:lnTo>
                    <a:lnTo>
                      <a:pt x="11" y="328"/>
                    </a:lnTo>
                    <a:lnTo>
                      <a:pt x="6" y="337"/>
                    </a:lnTo>
                    <a:lnTo>
                      <a:pt x="3" y="352"/>
                    </a:lnTo>
                    <a:lnTo>
                      <a:pt x="0" y="387"/>
                    </a:lnTo>
                    <a:lnTo>
                      <a:pt x="0" y="397"/>
                    </a:lnTo>
                    <a:lnTo>
                      <a:pt x="1" y="407"/>
                    </a:lnTo>
                    <a:lnTo>
                      <a:pt x="2" y="415"/>
                    </a:lnTo>
                    <a:lnTo>
                      <a:pt x="3" y="425"/>
                    </a:lnTo>
                    <a:lnTo>
                      <a:pt x="6" y="433"/>
                    </a:lnTo>
                    <a:lnTo>
                      <a:pt x="10" y="440"/>
                    </a:lnTo>
                    <a:lnTo>
                      <a:pt x="15" y="447"/>
                    </a:lnTo>
                    <a:lnTo>
                      <a:pt x="21" y="45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60" name="Freeform 203">
                <a:extLst>
                  <a:ext uri="{FF2B5EF4-FFF2-40B4-BE49-F238E27FC236}">
                    <a16:creationId xmlns:a16="http://schemas.microsoft.com/office/drawing/2014/main" xmlns="" id="{DBAF4933-F53A-0B7F-F922-E5065012F690}"/>
                  </a:ext>
                </a:extLst>
              </p:cNvPr>
              <p:cNvSpPr>
                <a:spLocks/>
              </p:cNvSpPr>
              <p:nvPr/>
            </p:nvSpPr>
            <p:spPr bwMode="auto">
              <a:xfrm>
                <a:off x="1699" y="1979"/>
                <a:ext cx="282" cy="95"/>
              </a:xfrm>
              <a:custGeom>
                <a:avLst/>
                <a:gdLst>
                  <a:gd name="T0" fmla="*/ 0 w 1414"/>
                  <a:gd name="T1" fmla="*/ 0 h 476"/>
                  <a:gd name="T2" fmla="*/ 0 w 1414"/>
                  <a:gd name="T3" fmla="*/ 0 h 476"/>
                  <a:gd name="T4" fmla="*/ 0 w 1414"/>
                  <a:gd name="T5" fmla="*/ 0 h 476"/>
                  <a:gd name="T6" fmla="*/ 0 w 1414"/>
                  <a:gd name="T7" fmla="*/ 0 h 476"/>
                  <a:gd name="T8" fmla="*/ 0 w 1414"/>
                  <a:gd name="T9" fmla="*/ 0 h 476"/>
                  <a:gd name="T10" fmla="*/ 0 w 1414"/>
                  <a:gd name="T11" fmla="*/ 0 h 476"/>
                  <a:gd name="T12" fmla="*/ 0 w 1414"/>
                  <a:gd name="T13" fmla="*/ 0 h 476"/>
                  <a:gd name="T14" fmla="*/ 0 w 1414"/>
                  <a:gd name="T15" fmla="*/ 0 h 476"/>
                  <a:gd name="T16" fmla="*/ 0 w 1414"/>
                  <a:gd name="T17" fmla="*/ 0 h 476"/>
                  <a:gd name="T18" fmla="*/ 0 w 1414"/>
                  <a:gd name="T19" fmla="*/ 0 h 476"/>
                  <a:gd name="T20" fmla="*/ 0 w 1414"/>
                  <a:gd name="T21" fmla="*/ 0 h 476"/>
                  <a:gd name="T22" fmla="*/ 0 w 1414"/>
                  <a:gd name="T23" fmla="*/ 0 h 476"/>
                  <a:gd name="T24" fmla="*/ 0 w 1414"/>
                  <a:gd name="T25" fmla="*/ 0 h 476"/>
                  <a:gd name="T26" fmla="*/ 0 w 1414"/>
                  <a:gd name="T27" fmla="*/ 0 h 476"/>
                  <a:gd name="T28" fmla="*/ 0 w 1414"/>
                  <a:gd name="T29" fmla="*/ 0 h 476"/>
                  <a:gd name="T30" fmla="*/ 0 w 1414"/>
                  <a:gd name="T31" fmla="*/ 0 h 476"/>
                  <a:gd name="T32" fmla="*/ 0 w 1414"/>
                  <a:gd name="T33" fmla="*/ 0 h 476"/>
                  <a:gd name="T34" fmla="*/ 0 w 1414"/>
                  <a:gd name="T35" fmla="*/ 0 h 476"/>
                  <a:gd name="T36" fmla="*/ 0 w 1414"/>
                  <a:gd name="T37" fmla="*/ 0 h 476"/>
                  <a:gd name="T38" fmla="*/ 0 w 1414"/>
                  <a:gd name="T39" fmla="*/ 0 h 476"/>
                  <a:gd name="T40" fmla="*/ 0 w 1414"/>
                  <a:gd name="T41" fmla="*/ 0 h 476"/>
                  <a:gd name="T42" fmla="*/ 0 w 1414"/>
                  <a:gd name="T43" fmla="*/ 0 h 476"/>
                  <a:gd name="T44" fmla="*/ 0 w 1414"/>
                  <a:gd name="T45" fmla="*/ 0 h 476"/>
                  <a:gd name="T46" fmla="*/ 0 w 1414"/>
                  <a:gd name="T47" fmla="*/ 0 h 476"/>
                  <a:gd name="T48" fmla="*/ 0 w 1414"/>
                  <a:gd name="T49" fmla="*/ 0 h 476"/>
                  <a:gd name="T50" fmla="*/ 0 w 1414"/>
                  <a:gd name="T51" fmla="*/ 0 h 476"/>
                  <a:gd name="T52" fmla="*/ 0 w 1414"/>
                  <a:gd name="T53" fmla="*/ 0 h 476"/>
                  <a:gd name="T54" fmla="*/ 0 w 1414"/>
                  <a:gd name="T55" fmla="*/ 0 h 476"/>
                  <a:gd name="T56" fmla="*/ 0 w 1414"/>
                  <a:gd name="T57" fmla="*/ 0 h 476"/>
                  <a:gd name="T58" fmla="*/ 0 w 1414"/>
                  <a:gd name="T59" fmla="*/ 0 h 476"/>
                  <a:gd name="T60" fmla="*/ 0 w 1414"/>
                  <a:gd name="T61" fmla="*/ 0 h 476"/>
                  <a:gd name="T62" fmla="*/ 0 w 1414"/>
                  <a:gd name="T63" fmla="*/ 0 h 476"/>
                  <a:gd name="T64" fmla="*/ 0 w 1414"/>
                  <a:gd name="T65" fmla="*/ 0 h 476"/>
                  <a:gd name="T66" fmla="*/ 0 w 1414"/>
                  <a:gd name="T67" fmla="*/ 0 h 476"/>
                  <a:gd name="T68" fmla="*/ 0 w 1414"/>
                  <a:gd name="T69" fmla="*/ 0 h 476"/>
                  <a:gd name="T70" fmla="*/ 0 w 1414"/>
                  <a:gd name="T71" fmla="*/ 0 h 476"/>
                  <a:gd name="T72" fmla="*/ 0 w 1414"/>
                  <a:gd name="T73" fmla="*/ 0 h 476"/>
                  <a:gd name="T74" fmla="*/ 0 w 1414"/>
                  <a:gd name="T75" fmla="*/ 0 h 476"/>
                  <a:gd name="T76" fmla="*/ 0 w 1414"/>
                  <a:gd name="T77" fmla="*/ 0 h 476"/>
                  <a:gd name="T78" fmla="*/ 0 w 1414"/>
                  <a:gd name="T79" fmla="*/ 0 h 476"/>
                  <a:gd name="T80" fmla="*/ 0 w 1414"/>
                  <a:gd name="T81" fmla="*/ 0 h 476"/>
                  <a:gd name="T82" fmla="*/ 0 w 1414"/>
                  <a:gd name="T83" fmla="*/ 0 h 476"/>
                  <a:gd name="T84" fmla="*/ 0 w 1414"/>
                  <a:gd name="T85" fmla="*/ 0 h 476"/>
                  <a:gd name="T86" fmla="*/ 0 w 1414"/>
                  <a:gd name="T87" fmla="*/ 0 h 476"/>
                  <a:gd name="T88" fmla="*/ 0 w 1414"/>
                  <a:gd name="T89" fmla="*/ 0 h 476"/>
                  <a:gd name="T90" fmla="*/ 0 w 1414"/>
                  <a:gd name="T91" fmla="*/ 0 h 476"/>
                  <a:gd name="T92" fmla="*/ 0 w 1414"/>
                  <a:gd name="T93" fmla="*/ 0 h 476"/>
                  <a:gd name="T94" fmla="*/ 0 w 1414"/>
                  <a:gd name="T95" fmla="*/ 0 h 476"/>
                  <a:gd name="T96" fmla="*/ 0 w 1414"/>
                  <a:gd name="T97" fmla="*/ 0 h 476"/>
                  <a:gd name="T98" fmla="*/ 0 w 1414"/>
                  <a:gd name="T99" fmla="*/ 0 h 476"/>
                  <a:gd name="T100" fmla="*/ 0 w 1414"/>
                  <a:gd name="T101" fmla="*/ 0 h 476"/>
                  <a:gd name="T102" fmla="*/ 0 w 1414"/>
                  <a:gd name="T103" fmla="*/ 0 h 476"/>
                  <a:gd name="T104" fmla="*/ 0 w 1414"/>
                  <a:gd name="T105" fmla="*/ 0 h 476"/>
                  <a:gd name="T106" fmla="*/ 0 w 1414"/>
                  <a:gd name="T107" fmla="*/ 0 h 476"/>
                  <a:gd name="T108" fmla="*/ 0 w 1414"/>
                  <a:gd name="T109" fmla="*/ 0 h 476"/>
                  <a:gd name="T110" fmla="*/ 0 w 1414"/>
                  <a:gd name="T111" fmla="*/ 0 h 476"/>
                  <a:gd name="T112" fmla="*/ 0 w 1414"/>
                  <a:gd name="T113" fmla="*/ 0 h 476"/>
                  <a:gd name="T114" fmla="*/ 0 w 1414"/>
                  <a:gd name="T115" fmla="*/ 0 h 4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4"/>
                  <a:gd name="T175" fmla="*/ 0 h 476"/>
                  <a:gd name="T176" fmla="*/ 1414 w 1414"/>
                  <a:gd name="T177" fmla="*/ 476 h 4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4" h="476">
                    <a:moveTo>
                      <a:pt x="141" y="204"/>
                    </a:moveTo>
                    <a:lnTo>
                      <a:pt x="175" y="193"/>
                    </a:lnTo>
                    <a:lnTo>
                      <a:pt x="214" y="178"/>
                    </a:lnTo>
                    <a:lnTo>
                      <a:pt x="259" y="162"/>
                    </a:lnTo>
                    <a:lnTo>
                      <a:pt x="307" y="144"/>
                    </a:lnTo>
                    <a:lnTo>
                      <a:pt x="361" y="127"/>
                    </a:lnTo>
                    <a:lnTo>
                      <a:pt x="418" y="108"/>
                    </a:lnTo>
                    <a:lnTo>
                      <a:pt x="478" y="89"/>
                    </a:lnTo>
                    <a:lnTo>
                      <a:pt x="541" y="72"/>
                    </a:lnTo>
                    <a:lnTo>
                      <a:pt x="606" y="56"/>
                    </a:lnTo>
                    <a:lnTo>
                      <a:pt x="672" y="40"/>
                    </a:lnTo>
                    <a:lnTo>
                      <a:pt x="739" y="26"/>
                    </a:lnTo>
                    <a:lnTo>
                      <a:pt x="807" y="15"/>
                    </a:lnTo>
                    <a:lnTo>
                      <a:pt x="840" y="11"/>
                    </a:lnTo>
                    <a:lnTo>
                      <a:pt x="874" y="7"/>
                    </a:lnTo>
                    <a:lnTo>
                      <a:pt x="908" y="3"/>
                    </a:lnTo>
                    <a:lnTo>
                      <a:pt x="940" y="1"/>
                    </a:lnTo>
                    <a:lnTo>
                      <a:pt x="974" y="0"/>
                    </a:lnTo>
                    <a:lnTo>
                      <a:pt x="1006" y="0"/>
                    </a:lnTo>
                    <a:lnTo>
                      <a:pt x="1039" y="1"/>
                    </a:lnTo>
                    <a:lnTo>
                      <a:pt x="1070" y="2"/>
                    </a:lnTo>
                    <a:lnTo>
                      <a:pt x="1100" y="5"/>
                    </a:lnTo>
                    <a:lnTo>
                      <a:pt x="1128" y="8"/>
                    </a:lnTo>
                    <a:lnTo>
                      <a:pt x="1156" y="12"/>
                    </a:lnTo>
                    <a:lnTo>
                      <a:pt x="1181" y="17"/>
                    </a:lnTo>
                    <a:lnTo>
                      <a:pt x="1203" y="22"/>
                    </a:lnTo>
                    <a:lnTo>
                      <a:pt x="1226" y="28"/>
                    </a:lnTo>
                    <a:lnTo>
                      <a:pt x="1246" y="35"/>
                    </a:lnTo>
                    <a:lnTo>
                      <a:pt x="1266" y="42"/>
                    </a:lnTo>
                    <a:lnTo>
                      <a:pt x="1283" y="50"/>
                    </a:lnTo>
                    <a:lnTo>
                      <a:pt x="1299" y="57"/>
                    </a:lnTo>
                    <a:lnTo>
                      <a:pt x="1313" y="66"/>
                    </a:lnTo>
                    <a:lnTo>
                      <a:pt x="1327" y="75"/>
                    </a:lnTo>
                    <a:lnTo>
                      <a:pt x="1339" y="83"/>
                    </a:lnTo>
                    <a:lnTo>
                      <a:pt x="1351" y="92"/>
                    </a:lnTo>
                    <a:lnTo>
                      <a:pt x="1362" y="102"/>
                    </a:lnTo>
                    <a:lnTo>
                      <a:pt x="1371" y="112"/>
                    </a:lnTo>
                    <a:lnTo>
                      <a:pt x="1378" y="122"/>
                    </a:lnTo>
                    <a:lnTo>
                      <a:pt x="1386" y="132"/>
                    </a:lnTo>
                    <a:lnTo>
                      <a:pt x="1392" y="142"/>
                    </a:lnTo>
                    <a:lnTo>
                      <a:pt x="1397" y="152"/>
                    </a:lnTo>
                    <a:lnTo>
                      <a:pt x="1402" y="162"/>
                    </a:lnTo>
                    <a:lnTo>
                      <a:pt x="1405" y="173"/>
                    </a:lnTo>
                    <a:lnTo>
                      <a:pt x="1408" y="183"/>
                    </a:lnTo>
                    <a:lnTo>
                      <a:pt x="1410" y="193"/>
                    </a:lnTo>
                    <a:lnTo>
                      <a:pt x="1413" y="213"/>
                    </a:lnTo>
                    <a:lnTo>
                      <a:pt x="1414" y="233"/>
                    </a:lnTo>
                    <a:lnTo>
                      <a:pt x="1413" y="252"/>
                    </a:lnTo>
                    <a:lnTo>
                      <a:pt x="1410" y="269"/>
                    </a:lnTo>
                    <a:lnTo>
                      <a:pt x="1409" y="277"/>
                    </a:lnTo>
                    <a:lnTo>
                      <a:pt x="1405" y="285"/>
                    </a:lnTo>
                    <a:lnTo>
                      <a:pt x="1400" y="293"/>
                    </a:lnTo>
                    <a:lnTo>
                      <a:pt x="1394" y="300"/>
                    </a:lnTo>
                    <a:lnTo>
                      <a:pt x="1388" y="308"/>
                    </a:lnTo>
                    <a:lnTo>
                      <a:pt x="1379" y="314"/>
                    </a:lnTo>
                    <a:lnTo>
                      <a:pt x="1371" y="322"/>
                    </a:lnTo>
                    <a:lnTo>
                      <a:pt x="1361" y="328"/>
                    </a:lnTo>
                    <a:lnTo>
                      <a:pt x="1339" y="340"/>
                    </a:lnTo>
                    <a:lnTo>
                      <a:pt x="1314" y="352"/>
                    </a:lnTo>
                    <a:lnTo>
                      <a:pt x="1286" y="362"/>
                    </a:lnTo>
                    <a:lnTo>
                      <a:pt x="1256" y="372"/>
                    </a:lnTo>
                    <a:lnTo>
                      <a:pt x="1223" y="380"/>
                    </a:lnTo>
                    <a:lnTo>
                      <a:pt x="1188" y="389"/>
                    </a:lnTo>
                    <a:lnTo>
                      <a:pt x="1153" y="397"/>
                    </a:lnTo>
                    <a:lnTo>
                      <a:pt x="1116" y="403"/>
                    </a:lnTo>
                    <a:lnTo>
                      <a:pt x="1079" y="409"/>
                    </a:lnTo>
                    <a:lnTo>
                      <a:pt x="1041" y="414"/>
                    </a:lnTo>
                    <a:lnTo>
                      <a:pt x="1004" y="418"/>
                    </a:lnTo>
                    <a:lnTo>
                      <a:pt x="966" y="423"/>
                    </a:lnTo>
                    <a:lnTo>
                      <a:pt x="929" y="425"/>
                    </a:lnTo>
                    <a:lnTo>
                      <a:pt x="888" y="426"/>
                    </a:lnTo>
                    <a:lnTo>
                      <a:pt x="844" y="428"/>
                    </a:lnTo>
                    <a:lnTo>
                      <a:pt x="799" y="428"/>
                    </a:lnTo>
                    <a:lnTo>
                      <a:pt x="703" y="428"/>
                    </a:lnTo>
                    <a:lnTo>
                      <a:pt x="604" y="428"/>
                    </a:lnTo>
                    <a:lnTo>
                      <a:pt x="506" y="428"/>
                    </a:lnTo>
                    <a:lnTo>
                      <a:pt x="412" y="430"/>
                    </a:lnTo>
                    <a:lnTo>
                      <a:pt x="367" y="433"/>
                    </a:lnTo>
                    <a:lnTo>
                      <a:pt x="325" y="436"/>
                    </a:lnTo>
                    <a:lnTo>
                      <a:pt x="286" y="441"/>
                    </a:lnTo>
                    <a:lnTo>
                      <a:pt x="250" y="446"/>
                    </a:lnTo>
                    <a:lnTo>
                      <a:pt x="243" y="449"/>
                    </a:lnTo>
                    <a:lnTo>
                      <a:pt x="223" y="454"/>
                    </a:lnTo>
                    <a:lnTo>
                      <a:pt x="195" y="460"/>
                    </a:lnTo>
                    <a:lnTo>
                      <a:pt x="160" y="466"/>
                    </a:lnTo>
                    <a:lnTo>
                      <a:pt x="124" y="473"/>
                    </a:lnTo>
                    <a:lnTo>
                      <a:pt x="89" y="476"/>
                    </a:lnTo>
                    <a:lnTo>
                      <a:pt x="74" y="476"/>
                    </a:lnTo>
                    <a:lnTo>
                      <a:pt x="59" y="476"/>
                    </a:lnTo>
                    <a:lnTo>
                      <a:pt x="48" y="475"/>
                    </a:lnTo>
                    <a:lnTo>
                      <a:pt x="38" y="471"/>
                    </a:lnTo>
                    <a:lnTo>
                      <a:pt x="33" y="469"/>
                    </a:lnTo>
                    <a:lnTo>
                      <a:pt x="29" y="466"/>
                    </a:lnTo>
                    <a:lnTo>
                      <a:pt x="25" y="463"/>
                    </a:lnTo>
                    <a:lnTo>
                      <a:pt x="22" y="458"/>
                    </a:lnTo>
                    <a:lnTo>
                      <a:pt x="14" y="445"/>
                    </a:lnTo>
                    <a:lnTo>
                      <a:pt x="9" y="431"/>
                    </a:lnTo>
                    <a:lnTo>
                      <a:pt x="4" y="415"/>
                    </a:lnTo>
                    <a:lnTo>
                      <a:pt x="2" y="397"/>
                    </a:lnTo>
                    <a:lnTo>
                      <a:pt x="0" y="378"/>
                    </a:lnTo>
                    <a:lnTo>
                      <a:pt x="3" y="357"/>
                    </a:lnTo>
                    <a:lnTo>
                      <a:pt x="4" y="347"/>
                    </a:lnTo>
                    <a:lnTo>
                      <a:pt x="7" y="335"/>
                    </a:lnTo>
                    <a:lnTo>
                      <a:pt x="10" y="325"/>
                    </a:lnTo>
                    <a:lnTo>
                      <a:pt x="14" y="314"/>
                    </a:lnTo>
                    <a:lnTo>
                      <a:pt x="19" y="304"/>
                    </a:lnTo>
                    <a:lnTo>
                      <a:pt x="25" y="293"/>
                    </a:lnTo>
                    <a:lnTo>
                      <a:pt x="32" y="283"/>
                    </a:lnTo>
                    <a:lnTo>
                      <a:pt x="39" y="273"/>
                    </a:lnTo>
                    <a:lnTo>
                      <a:pt x="48" y="263"/>
                    </a:lnTo>
                    <a:lnTo>
                      <a:pt x="58" y="253"/>
                    </a:lnTo>
                    <a:lnTo>
                      <a:pt x="69" y="244"/>
                    </a:lnTo>
                    <a:lnTo>
                      <a:pt x="82" y="236"/>
                    </a:lnTo>
                    <a:lnTo>
                      <a:pt x="94" y="227"/>
                    </a:lnTo>
                    <a:lnTo>
                      <a:pt x="109" y="219"/>
                    </a:lnTo>
                    <a:lnTo>
                      <a:pt x="124" y="212"/>
                    </a:lnTo>
                    <a:lnTo>
                      <a:pt x="141" y="204"/>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61" name="Freeform 204">
                <a:extLst>
                  <a:ext uri="{FF2B5EF4-FFF2-40B4-BE49-F238E27FC236}">
                    <a16:creationId xmlns:a16="http://schemas.microsoft.com/office/drawing/2014/main" xmlns="" id="{849772C6-7DE5-70C6-B9FA-AD7B44FB0DA6}"/>
                  </a:ext>
                </a:extLst>
              </p:cNvPr>
              <p:cNvSpPr>
                <a:spLocks/>
              </p:cNvSpPr>
              <p:nvPr/>
            </p:nvSpPr>
            <p:spPr bwMode="auto">
              <a:xfrm>
                <a:off x="1699" y="1979"/>
                <a:ext cx="282" cy="95"/>
              </a:xfrm>
              <a:custGeom>
                <a:avLst/>
                <a:gdLst>
                  <a:gd name="T0" fmla="*/ 0 w 1414"/>
                  <a:gd name="T1" fmla="*/ 0 h 476"/>
                  <a:gd name="T2" fmla="*/ 0 w 1414"/>
                  <a:gd name="T3" fmla="*/ 0 h 476"/>
                  <a:gd name="T4" fmla="*/ 0 w 1414"/>
                  <a:gd name="T5" fmla="*/ 0 h 476"/>
                  <a:gd name="T6" fmla="*/ 0 w 1414"/>
                  <a:gd name="T7" fmla="*/ 0 h 476"/>
                  <a:gd name="T8" fmla="*/ 0 w 1414"/>
                  <a:gd name="T9" fmla="*/ 0 h 476"/>
                  <a:gd name="T10" fmla="*/ 0 w 1414"/>
                  <a:gd name="T11" fmla="*/ 0 h 476"/>
                  <a:gd name="T12" fmla="*/ 0 w 1414"/>
                  <a:gd name="T13" fmla="*/ 0 h 476"/>
                  <a:gd name="T14" fmla="*/ 0 w 1414"/>
                  <a:gd name="T15" fmla="*/ 0 h 476"/>
                  <a:gd name="T16" fmla="*/ 0 w 1414"/>
                  <a:gd name="T17" fmla="*/ 0 h 476"/>
                  <a:gd name="T18" fmla="*/ 0 w 1414"/>
                  <a:gd name="T19" fmla="*/ 0 h 476"/>
                  <a:gd name="T20" fmla="*/ 0 w 1414"/>
                  <a:gd name="T21" fmla="*/ 0 h 476"/>
                  <a:gd name="T22" fmla="*/ 0 w 1414"/>
                  <a:gd name="T23" fmla="*/ 0 h 476"/>
                  <a:gd name="T24" fmla="*/ 0 w 1414"/>
                  <a:gd name="T25" fmla="*/ 0 h 476"/>
                  <a:gd name="T26" fmla="*/ 0 w 1414"/>
                  <a:gd name="T27" fmla="*/ 0 h 476"/>
                  <a:gd name="T28" fmla="*/ 0 w 1414"/>
                  <a:gd name="T29" fmla="*/ 0 h 476"/>
                  <a:gd name="T30" fmla="*/ 0 w 1414"/>
                  <a:gd name="T31" fmla="*/ 0 h 476"/>
                  <a:gd name="T32" fmla="*/ 0 w 1414"/>
                  <a:gd name="T33" fmla="*/ 0 h 476"/>
                  <a:gd name="T34" fmla="*/ 0 w 1414"/>
                  <a:gd name="T35" fmla="*/ 0 h 476"/>
                  <a:gd name="T36" fmla="*/ 0 w 1414"/>
                  <a:gd name="T37" fmla="*/ 0 h 476"/>
                  <a:gd name="T38" fmla="*/ 0 w 1414"/>
                  <a:gd name="T39" fmla="*/ 0 h 476"/>
                  <a:gd name="T40" fmla="*/ 0 w 1414"/>
                  <a:gd name="T41" fmla="*/ 0 h 476"/>
                  <a:gd name="T42" fmla="*/ 0 w 1414"/>
                  <a:gd name="T43" fmla="*/ 0 h 476"/>
                  <a:gd name="T44" fmla="*/ 0 w 1414"/>
                  <a:gd name="T45" fmla="*/ 0 h 476"/>
                  <a:gd name="T46" fmla="*/ 0 w 1414"/>
                  <a:gd name="T47" fmla="*/ 0 h 476"/>
                  <a:gd name="T48" fmla="*/ 0 w 1414"/>
                  <a:gd name="T49" fmla="*/ 0 h 476"/>
                  <a:gd name="T50" fmla="*/ 0 w 1414"/>
                  <a:gd name="T51" fmla="*/ 0 h 476"/>
                  <a:gd name="T52" fmla="*/ 0 w 1414"/>
                  <a:gd name="T53" fmla="*/ 0 h 476"/>
                  <a:gd name="T54" fmla="*/ 0 w 1414"/>
                  <a:gd name="T55" fmla="*/ 0 h 476"/>
                  <a:gd name="T56" fmla="*/ 0 w 1414"/>
                  <a:gd name="T57" fmla="*/ 0 h 476"/>
                  <a:gd name="T58" fmla="*/ 0 w 1414"/>
                  <a:gd name="T59" fmla="*/ 0 h 476"/>
                  <a:gd name="T60" fmla="*/ 0 w 1414"/>
                  <a:gd name="T61" fmla="*/ 0 h 476"/>
                  <a:gd name="T62" fmla="*/ 0 w 1414"/>
                  <a:gd name="T63" fmla="*/ 0 h 476"/>
                  <a:gd name="T64" fmla="*/ 0 w 1414"/>
                  <a:gd name="T65" fmla="*/ 0 h 476"/>
                  <a:gd name="T66" fmla="*/ 0 w 1414"/>
                  <a:gd name="T67" fmla="*/ 0 h 476"/>
                  <a:gd name="T68" fmla="*/ 0 w 1414"/>
                  <a:gd name="T69" fmla="*/ 0 h 476"/>
                  <a:gd name="T70" fmla="*/ 0 w 1414"/>
                  <a:gd name="T71" fmla="*/ 0 h 476"/>
                  <a:gd name="T72" fmla="*/ 0 w 1414"/>
                  <a:gd name="T73" fmla="*/ 0 h 476"/>
                  <a:gd name="T74" fmla="*/ 0 w 1414"/>
                  <a:gd name="T75" fmla="*/ 0 h 476"/>
                  <a:gd name="T76" fmla="*/ 0 w 1414"/>
                  <a:gd name="T77" fmla="*/ 0 h 476"/>
                  <a:gd name="T78" fmla="*/ 0 w 1414"/>
                  <a:gd name="T79" fmla="*/ 0 h 476"/>
                  <a:gd name="T80" fmla="*/ 0 w 1414"/>
                  <a:gd name="T81" fmla="*/ 0 h 476"/>
                  <a:gd name="T82" fmla="*/ 0 w 1414"/>
                  <a:gd name="T83" fmla="*/ 0 h 476"/>
                  <a:gd name="T84" fmla="*/ 0 w 1414"/>
                  <a:gd name="T85" fmla="*/ 0 h 476"/>
                  <a:gd name="T86" fmla="*/ 0 w 1414"/>
                  <a:gd name="T87" fmla="*/ 0 h 476"/>
                  <a:gd name="T88" fmla="*/ 0 w 1414"/>
                  <a:gd name="T89" fmla="*/ 0 h 476"/>
                  <a:gd name="T90" fmla="*/ 0 w 1414"/>
                  <a:gd name="T91" fmla="*/ 0 h 476"/>
                  <a:gd name="T92" fmla="*/ 0 w 1414"/>
                  <a:gd name="T93" fmla="*/ 0 h 476"/>
                  <a:gd name="T94" fmla="*/ 0 w 1414"/>
                  <a:gd name="T95" fmla="*/ 0 h 476"/>
                  <a:gd name="T96" fmla="*/ 0 w 1414"/>
                  <a:gd name="T97" fmla="*/ 0 h 476"/>
                  <a:gd name="T98" fmla="*/ 0 w 1414"/>
                  <a:gd name="T99" fmla="*/ 0 h 476"/>
                  <a:gd name="T100" fmla="*/ 0 w 1414"/>
                  <a:gd name="T101" fmla="*/ 0 h 476"/>
                  <a:gd name="T102" fmla="*/ 0 w 1414"/>
                  <a:gd name="T103" fmla="*/ 0 h 476"/>
                  <a:gd name="T104" fmla="*/ 0 w 1414"/>
                  <a:gd name="T105" fmla="*/ 0 h 476"/>
                  <a:gd name="T106" fmla="*/ 0 w 1414"/>
                  <a:gd name="T107" fmla="*/ 0 h 476"/>
                  <a:gd name="T108" fmla="*/ 0 w 1414"/>
                  <a:gd name="T109" fmla="*/ 0 h 476"/>
                  <a:gd name="T110" fmla="*/ 0 w 1414"/>
                  <a:gd name="T111" fmla="*/ 0 h 476"/>
                  <a:gd name="T112" fmla="*/ 0 w 1414"/>
                  <a:gd name="T113" fmla="*/ 0 h 476"/>
                  <a:gd name="T114" fmla="*/ 0 w 1414"/>
                  <a:gd name="T115" fmla="*/ 0 h 4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4"/>
                  <a:gd name="T175" fmla="*/ 0 h 476"/>
                  <a:gd name="T176" fmla="*/ 1414 w 1414"/>
                  <a:gd name="T177" fmla="*/ 476 h 4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4" h="476">
                    <a:moveTo>
                      <a:pt x="141" y="204"/>
                    </a:moveTo>
                    <a:lnTo>
                      <a:pt x="175" y="193"/>
                    </a:lnTo>
                    <a:lnTo>
                      <a:pt x="214" y="178"/>
                    </a:lnTo>
                    <a:lnTo>
                      <a:pt x="259" y="162"/>
                    </a:lnTo>
                    <a:lnTo>
                      <a:pt x="307" y="144"/>
                    </a:lnTo>
                    <a:lnTo>
                      <a:pt x="361" y="127"/>
                    </a:lnTo>
                    <a:lnTo>
                      <a:pt x="418" y="108"/>
                    </a:lnTo>
                    <a:lnTo>
                      <a:pt x="478" y="89"/>
                    </a:lnTo>
                    <a:lnTo>
                      <a:pt x="541" y="72"/>
                    </a:lnTo>
                    <a:lnTo>
                      <a:pt x="606" y="56"/>
                    </a:lnTo>
                    <a:lnTo>
                      <a:pt x="672" y="40"/>
                    </a:lnTo>
                    <a:lnTo>
                      <a:pt x="739" y="26"/>
                    </a:lnTo>
                    <a:lnTo>
                      <a:pt x="807" y="15"/>
                    </a:lnTo>
                    <a:lnTo>
                      <a:pt x="840" y="11"/>
                    </a:lnTo>
                    <a:lnTo>
                      <a:pt x="874" y="7"/>
                    </a:lnTo>
                    <a:lnTo>
                      <a:pt x="908" y="3"/>
                    </a:lnTo>
                    <a:lnTo>
                      <a:pt x="940" y="1"/>
                    </a:lnTo>
                    <a:lnTo>
                      <a:pt x="974" y="0"/>
                    </a:lnTo>
                    <a:lnTo>
                      <a:pt x="1006" y="0"/>
                    </a:lnTo>
                    <a:lnTo>
                      <a:pt x="1039" y="1"/>
                    </a:lnTo>
                    <a:lnTo>
                      <a:pt x="1070" y="2"/>
                    </a:lnTo>
                    <a:lnTo>
                      <a:pt x="1100" y="5"/>
                    </a:lnTo>
                    <a:lnTo>
                      <a:pt x="1128" y="8"/>
                    </a:lnTo>
                    <a:lnTo>
                      <a:pt x="1156" y="12"/>
                    </a:lnTo>
                    <a:lnTo>
                      <a:pt x="1181" y="17"/>
                    </a:lnTo>
                    <a:lnTo>
                      <a:pt x="1203" y="22"/>
                    </a:lnTo>
                    <a:lnTo>
                      <a:pt x="1226" y="28"/>
                    </a:lnTo>
                    <a:lnTo>
                      <a:pt x="1246" y="35"/>
                    </a:lnTo>
                    <a:lnTo>
                      <a:pt x="1266" y="42"/>
                    </a:lnTo>
                    <a:lnTo>
                      <a:pt x="1283" y="50"/>
                    </a:lnTo>
                    <a:lnTo>
                      <a:pt x="1299" y="57"/>
                    </a:lnTo>
                    <a:lnTo>
                      <a:pt x="1313" y="66"/>
                    </a:lnTo>
                    <a:lnTo>
                      <a:pt x="1327" y="75"/>
                    </a:lnTo>
                    <a:lnTo>
                      <a:pt x="1339" y="83"/>
                    </a:lnTo>
                    <a:lnTo>
                      <a:pt x="1351" y="92"/>
                    </a:lnTo>
                    <a:lnTo>
                      <a:pt x="1362" y="102"/>
                    </a:lnTo>
                    <a:lnTo>
                      <a:pt x="1371" y="112"/>
                    </a:lnTo>
                    <a:lnTo>
                      <a:pt x="1378" y="122"/>
                    </a:lnTo>
                    <a:lnTo>
                      <a:pt x="1386" y="132"/>
                    </a:lnTo>
                    <a:lnTo>
                      <a:pt x="1392" y="142"/>
                    </a:lnTo>
                    <a:lnTo>
                      <a:pt x="1397" y="152"/>
                    </a:lnTo>
                    <a:lnTo>
                      <a:pt x="1402" y="162"/>
                    </a:lnTo>
                    <a:lnTo>
                      <a:pt x="1405" y="173"/>
                    </a:lnTo>
                    <a:lnTo>
                      <a:pt x="1408" y="183"/>
                    </a:lnTo>
                    <a:lnTo>
                      <a:pt x="1410" y="193"/>
                    </a:lnTo>
                    <a:lnTo>
                      <a:pt x="1413" y="213"/>
                    </a:lnTo>
                    <a:lnTo>
                      <a:pt x="1414" y="233"/>
                    </a:lnTo>
                    <a:lnTo>
                      <a:pt x="1413" y="252"/>
                    </a:lnTo>
                    <a:lnTo>
                      <a:pt x="1410" y="269"/>
                    </a:lnTo>
                    <a:lnTo>
                      <a:pt x="1409" y="277"/>
                    </a:lnTo>
                    <a:lnTo>
                      <a:pt x="1405" y="285"/>
                    </a:lnTo>
                    <a:lnTo>
                      <a:pt x="1400" y="293"/>
                    </a:lnTo>
                    <a:lnTo>
                      <a:pt x="1394" y="300"/>
                    </a:lnTo>
                    <a:lnTo>
                      <a:pt x="1388" y="308"/>
                    </a:lnTo>
                    <a:lnTo>
                      <a:pt x="1379" y="314"/>
                    </a:lnTo>
                    <a:lnTo>
                      <a:pt x="1371" y="322"/>
                    </a:lnTo>
                    <a:lnTo>
                      <a:pt x="1361" y="328"/>
                    </a:lnTo>
                    <a:lnTo>
                      <a:pt x="1339" y="340"/>
                    </a:lnTo>
                    <a:lnTo>
                      <a:pt x="1314" y="352"/>
                    </a:lnTo>
                    <a:lnTo>
                      <a:pt x="1286" y="362"/>
                    </a:lnTo>
                    <a:lnTo>
                      <a:pt x="1256" y="372"/>
                    </a:lnTo>
                    <a:lnTo>
                      <a:pt x="1223" y="380"/>
                    </a:lnTo>
                    <a:lnTo>
                      <a:pt x="1188" y="389"/>
                    </a:lnTo>
                    <a:lnTo>
                      <a:pt x="1153" y="397"/>
                    </a:lnTo>
                    <a:lnTo>
                      <a:pt x="1116" y="403"/>
                    </a:lnTo>
                    <a:lnTo>
                      <a:pt x="1079" y="409"/>
                    </a:lnTo>
                    <a:lnTo>
                      <a:pt x="1041" y="414"/>
                    </a:lnTo>
                    <a:lnTo>
                      <a:pt x="1004" y="418"/>
                    </a:lnTo>
                    <a:lnTo>
                      <a:pt x="966" y="423"/>
                    </a:lnTo>
                    <a:lnTo>
                      <a:pt x="929" y="425"/>
                    </a:lnTo>
                    <a:lnTo>
                      <a:pt x="888" y="426"/>
                    </a:lnTo>
                    <a:lnTo>
                      <a:pt x="844" y="428"/>
                    </a:lnTo>
                    <a:lnTo>
                      <a:pt x="799" y="428"/>
                    </a:lnTo>
                    <a:lnTo>
                      <a:pt x="703" y="428"/>
                    </a:lnTo>
                    <a:lnTo>
                      <a:pt x="604" y="428"/>
                    </a:lnTo>
                    <a:lnTo>
                      <a:pt x="506" y="428"/>
                    </a:lnTo>
                    <a:lnTo>
                      <a:pt x="412" y="430"/>
                    </a:lnTo>
                    <a:lnTo>
                      <a:pt x="367" y="433"/>
                    </a:lnTo>
                    <a:lnTo>
                      <a:pt x="325" y="436"/>
                    </a:lnTo>
                    <a:lnTo>
                      <a:pt x="286" y="441"/>
                    </a:lnTo>
                    <a:lnTo>
                      <a:pt x="250" y="446"/>
                    </a:lnTo>
                    <a:lnTo>
                      <a:pt x="243" y="449"/>
                    </a:lnTo>
                    <a:lnTo>
                      <a:pt x="223" y="454"/>
                    </a:lnTo>
                    <a:lnTo>
                      <a:pt x="195" y="460"/>
                    </a:lnTo>
                    <a:lnTo>
                      <a:pt x="160" y="466"/>
                    </a:lnTo>
                    <a:lnTo>
                      <a:pt x="124" y="473"/>
                    </a:lnTo>
                    <a:lnTo>
                      <a:pt x="89" y="476"/>
                    </a:lnTo>
                    <a:lnTo>
                      <a:pt x="74" y="476"/>
                    </a:lnTo>
                    <a:lnTo>
                      <a:pt x="59" y="476"/>
                    </a:lnTo>
                    <a:lnTo>
                      <a:pt x="48" y="475"/>
                    </a:lnTo>
                    <a:lnTo>
                      <a:pt x="38" y="471"/>
                    </a:lnTo>
                    <a:lnTo>
                      <a:pt x="33" y="469"/>
                    </a:lnTo>
                    <a:lnTo>
                      <a:pt x="29" y="466"/>
                    </a:lnTo>
                    <a:lnTo>
                      <a:pt x="25" y="463"/>
                    </a:lnTo>
                    <a:lnTo>
                      <a:pt x="22" y="458"/>
                    </a:lnTo>
                    <a:lnTo>
                      <a:pt x="14" y="445"/>
                    </a:lnTo>
                    <a:lnTo>
                      <a:pt x="9" y="431"/>
                    </a:lnTo>
                    <a:lnTo>
                      <a:pt x="4" y="415"/>
                    </a:lnTo>
                    <a:lnTo>
                      <a:pt x="2" y="397"/>
                    </a:lnTo>
                    <a:lnTo>
                      <a:pt x="0" y="378"/>
                    </a:lnTo>
                    <a:lnTo>
                      <a:pt x="3" y="357"/>
                    </a:lnTo>
                    <a:lnTo>
                      <a:pt x="4" y="347"/>
                    </a:lnTo>
                    <a:lnTo>
                      <a:pt x="7" y="335"/>
                    </a:lnTo>
                    <a:lnTo>
                      <a:pt x="10" y="325"/>
                    </a:lnTo>
                    <a:lnTo>
                      <a:pt x="14" y="314"/>
                    </a:lnTo>
                    <a:lnTo>
                      <a:pt x="19" y="304"/>
                    </a:lnTo>
                    <a:lnTo>
                      <a:pt x="25" y="293"/>
                    </a:lnTo>
                    <a:lnTo>
                      <a:pt x="32" y="283"/>
                    </a:lnTo>
                    <a:lnTo>
                      <a:pt x="39" y="273"/>
                    </a:lnTo>
                    <a:lnTo>
                      <a:pt x="48" y="263"/>
                    </a:lnTo>
                    <a:lnTo>
                      <a:pt x="58" y="253"/>
                    </a:lnTo>
                    <a:lnTo>
                      <a:pt x="69" y="244"/>
                    </a:lnTo>
                    <a:lnTo>
                      <a:pt x="82" y="236"/>
                    </a:lnTo>
                    <a:lnTo>
                      <a:pt x="94" y="227"/>
                    </a:lnTo>
                    <a:lnTo>
                      <a:pt x="109" y="219"/>
                    </a:lnTo>
                    <a:lnTo>
                      <a:pt x="124" y="212"/>
                    </a:lnTo>
                    <a:lnTo>
                      <a:pt x="141" y="20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862" name="Freeform 205">
                <a:extLst>
                  <a:ext uri="{FF2B5EF4-FFF2-40B4-BE49-F238E27FC236}">
                    <a16:creationId xmlns:a16="http://schemas.microsoft.com/office/drawing/2014/main" xmlns="" id="{D3AA4437-F1FA-8A51-2E84-1BB0CFF5E021}"/>
                  </a:ext>
                </a:extLst>
              </p:cNvPr>
              <p:cNvSpPr>
                <a:spLocks/>
              </p:cNvSpPr>
              <p:nvPr/>
            </p:nvSpPr>
            <p:spPr bwMode="auto">
              <a:xfrm>
                <a:off x="1700" y="2028"/>
                <a:ext cx="90" cy="30"/>
              </a:xfrm>
              <a:custGeom>
                <a:avLst/>
                <a:gdLst>
                  <a:gd name="T0" fmla="*/ 0 w 450"/>
                  <a:gd name="T1" fmla="*/ 0 h 150"/>
                  <a:gd name="T2" fmla="*/ 0 w 450"/>
                  <a:gd name="T3" fmla="*/ 0 h 150"/>
                  <a:gd name="T4" fmla="*/ 0 w 450"/>
                  <a:gd name="T5" fmla="*/ 0 h 150"/>
                  <a:gd name="T6" fmla="*/ 0 w 450"/>
                  <a:gd name="T7" fmla="*/ 0 h 150"/>
                  <a:gd name="T8" fmla="*/ 0 w 450"/>
                  <a:gd name="T9" fmla="*/ 0 h 150"/>
                  <a:gd name="T10" fmla="*/ 0 w 450"/>
                  <a:gd name="T11" fmla="*/ 0 h 150"/>
                  <a:gd name="T12" fmla="*/ 0 w 450"/>
                  <a:gd name="T13" fmla="*/ 0 h 150"/>
                  <a:gd name="T14" fmla="*/ 0 w 450"/>
                  <a:gd name="T15" fmla="*/ 0 h 150"/>
                  <a:gd name="T16" fmla="*/ 0 w 450"/>
                  <a:gd name="T17" fmla="*/ 0 h 150"/>
                  <a:gd name="T18" fmla="*/ 0 w 450"/>
                  <a:gd name="T19" fmla="*/ 0 h 150"/>
                  <a:gd name="T20" fmla="*/ 0 w 450"/>
                  <a:gd name="T21" fmla="*/ 0 h 150"/>
                  <a:gd name="T22" fmla="*/ 0 w 450"/>
                  <a:gd name="T23" fmla="*/ 0 h 150"/>
                  <a:gd name="T24" fmla="*/ 0 w 450"/>
                  <a:gd name="T25" fmla="*/ 0 h 150"/>
                  <a:gd name="T26" fmla="*/ 0 w 450"/>
                  <a:gd name="T27" fmla="*/ 0 h 150"/>
                  <a:gd name="T28" fmla="*/ 0 w 450"/>
                  <a:gd name="T29" fmla="*/ 0 h 150"/>
                  <a:gd name="T30" fmla="*/ 0 w 450"/>
                  <a:gd name="T31" fmla="*/ 0 h 150"/>
                  <a:gd name="T32" fmla="*/ 0 w 450"/>
                  <a:gd name="T33" fmla="*/ 0 h 150"/>
                  <a:gd name="T34" fmla="*/ 0 w 450"/>
                  <a:gd name="T35" fmla="*/ 0 h 150"/>
                  <a:gd name="T36" fmla="*/ 0 w 450"/>
                  <a:gd name="T37" fmla="*/ 0 h 150"/>
                  <a:gd name="T38" fmla="*/ 0 w 450"/>
                  <a:gd name="T39" fmla="*/ 0 h 150"/>
                  <a:gd name="T40" fmla="*/ 0 w 450"/>
                  <a:gd name="T41" fmla="*/ 0 h 150"/>
                  <a:gd name="T42" fmla="*/ 0 w 450"/>
                  <a:gd name="T43" fmla="*/ 0 h 150"/>
                  <a:gd name="T44" fmla="*/ 0 w 450"/>
                  <a:gd name="T45" fmla="*/ 0 h 150"/>
                  <a:gd name="T46" fmla="*/ 0 w 450"/>
                  <a:gd name="T47" fmla="*/ 0 h 150"/>
                  <a:gd name="T48" fmla="*/ 0 w 450"/>
                  <a:gd name="T49" fmla="*/ 0 h 150"/>
                  <a:gd name="T50" fmla="*/ 0 w 450"/>
                  <a:gd name="T51" fmla="*/ 0 h 150"/>
                  <a:gd name="T52" fmla="*/ 0 w 450"/>
                  <a:gd name="T53" fmla="*/ 0 h 150"/>
                  <a:gd name="T54" fmla="*/ 0 w 450"/>
                  <a:gd name="T55" fmla="*/ 0 h 150"/>
                  <a:gd name="T56" fmla="*/ 0 w 450"/>
                  <a:gd name="T57" fmla="*/ 0 h 150"/>
                  <a:gd name="T58" fmla="*/ 0 w 450"/>
                  <a:gd name="T59" fmla="*/ 0 h 150"/>
                  <a:gd name="T60" fmla="*/ 0 w 450"/>
                  <a:gd name="T61" fmla="*/ 0 h 150"/>
                  <a:gd name="T62" fmla="*/ 0 w 450"/>
                  <a:gd name="T63" fmla="*/ 0 h 150"/>
                  <a:gd name="T64" fmla="*/ 0 w 450"/>
                  <a:gd name="T65" fmla="*/ 0 h 150"/>
                  <a:gd name="T66" fmla="*/ 0 w 450"/>
                  <a:gd name="T67" fmla="*/ 0 h 150"/>
                  <a:gd name="T68" fmla="*/ 0 w 450"/>
                  <a:gd name="T69" fmla="*/ 0 h 150"/>
                  <a:gd name="T70" fmla="*/ 0 w 450"/>
                  <a:gd name="T71" fmla="*/ 0 h 150"/>
                  <a:gd name="T72" fmla="*/ 0 w 450"/>
                  <a:gd name="T73" fmla="*/ 0 h 150"/>
                  <a:gd name="T74" fmla="*/ 0 w 450"/>
                  <a:gd name="T75" fmla="*/ 0 h 150"/>
                  <a:gd name="T76" fmla="*/ 0 w 450"/>
                  <a:gd name="T77" fmla="*/ 0 h 150"/>
                  <a:gd name="T78" fmla="*/ 0 w 450"/>
                  <a:gd name="T79" fmla="*/ 0 h 150"/>
                  <a:gd name="T80" fmla="*/ 0 w 450"/>
                  <a:gd name="T81" fmla="*/ 0 h 150"/>
                  <a:gd name="T82" fmla="*/ 0 w 450"/>
                  <a:gd name="T83" fmla="*/ 0 h 150"/>
                  <a:gd name="T84" fmla="*/ 0 w 450"/>
                  <a:gd name="T85" fmla="*/ 0 h 150"/>
                  <a:gd name="T86" fmla="*/ 0 w 450"/>
                  <a:gd name="T87" fmla="*/ 0 h 150"/>
                  <a:gd name="T88" fmla="*/ 0 w 450"/>
                  <a:gd name="T89" fmla="*/ 0 h 150"/>
                  <a:gd name="T90" fmla="*/ 0 w 450"/>
                  <a:gd name="T91" fmla="*/ 0 h 150"/>
                  <a:gd name="T92" fmla="*/ 0 w 450"/>
                  <a:gd name="T93" fmla="*/ 0 h 150"/>
                  <a:gd name="T94" fmla="*/ 0 w 450"/>
                  <a:gd name="T95" fmla="*/ 0 h 150"/>
                  <a:gd name="T96" fmla="*/ 0 w 450"/>
                  <a:gd name="T97" fmla="*/ 0 h 150"/>
                  <a:gd name="T98" fmla="*/ 0 w 450"/>
                  <a:gd name="T99" fmla="*/ 0 h 150"/>
                  <a:gd name="T100" fmla="*/ 0 w 450"/>
                  <a:gd name="T101" fmla="*/ 0 h 150"/>
                  <a:gd name="T102" fmla="*/ 0 w 450"/>
                  <a:gd name="T103" fmla="*/ 0 h 150"/>
                  <a:gd name="T104" fmla="*/ 0 w 450"/>
                  <a:gd name="T105" fmla="*/ 0 h 150"/>
                  <a:gd name="T106" fmla="*/ 0 w 450"/>
                  <a:gd name="T107" fmla="*/ 0 h 150"/>
                  <a:gd name="T108" fmla="*/ 0 w 450"/>
                  <a:gd name="T109" fmla="*/ 0 h 150"/>
                  <a:gd name="T110" fmla="*/ 0 w 450"/>
                  <a:gd name="T111" fmla="*/ 0 h 150"/>
                  <a:gd name="T112" fmla="*/ 0 w 450"/>
                  <a:gd name="T113" fmla="*/ 0 h 150"/>
                  <a:gd name="T114" fmla="*/ 0 w 450"/>
                  <a:gd name="T115" fmla="*/ 0 h 150"/>
                  <a:gd name="T116" fmla="*/ 0 w 450"/>
                  <a:gd name="T117" fmla="*/ 0 h 150"/>
                  <a:gd name="T118" fmla="*/ 0 w 450"/>
                  <a:gd name="T119" fmla="*/ 0 h 150"/>
                  <a:gd name="T120" fmla="*/ 0 w 450"/>
                  <a:gd name="T121" fmla="*/ 0 h 1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0"/>
                  <a:gd name="T184" fmla="*/ 0 h 150"/>
                  <a:gd name="T185" fmla="*/ 450 w 450"/>
                  <a:gd name="T186" fmla="*/ 150 h 1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0" h="150">
                    <a:moveTo>
                      <a:pt x="40" y="145"/>
                    </a:moveTo>
                    <a:lnTo>
                      <a:pt x="59" y="132"/>
                    </a:lnTo>
                    <a:lnTo>
                      <a:pt x="80" y="121"/>
                    </a:lnTo>
                    <a:lnTo>
                      <a:pt x="100" y="110"/>
                    </a:lnTo>
                    <a:lnTo>
                      <a:pt x="121" y="101"/>
                    </a:lnTo>
                    <a:lnTo>
                      <a:pt x="141" y="92"/>
                    </a:lnTo>
                    <a:lnTo>
                      <a:pt x="162" y="84"/>
                    </a:lnTo>
                    <a:lnTo>
                      <a:pt x="185" y="76"/>
                    </a:lnTo>
                    <a:lnTo>
                      <a:pt x="206" y="70"/>
                    </a:lnTo>
                    <a:lnTo>
                      <a:pt x="248" y="59"/>
                    </a:lnTo>
                    <a:lnTo>
                      <a:pt x="292" y="50"/>
                    </a:lnTo>
                    <a:lnTo>
                      <a:pt x="334" y="42"/>
                    </a:lnTo>
                    <a:lnTo>
                      <a:pt x="376" y="36"/>
                    </a:lnTo>
                    <a:lnTo>
                      <a:pt x="394" y="32"/>
                    </a:lnTo>
                    <a:lnTo>
                      <a:pt x="409" y="29"/>
                    </a:lnTo>
                    <a:lnTo>
                      <a:pt x="423" y="25"/>
                    </a:lnTo>
                    <a:lnTo>
                      <a:pt x="433" y="21"/>
                    </a:lnTo>
                    <a:lnTo>
                      <a:pt x="442" y="16"/>
                    </a:lnTo>
                    <a:lnTo>
                      <a:pt x="447" y="12"/>
                    </a:lnTo>
                    <a:lnTo>
                      <a:pt x="450" y="9"/>
                    </a:lnTo>
                    <a:lnTo>
                      <a:pt x="450" y="6"/>
                    </a:lnTo>
                    <a:lnTo>
                      <a:pt x="448" y="2"/>
                    </a:lnTo>
                    <a:lnTo>
                      <a:pt x="443" y="1"/>
                    </a:lnTo>
                    <a:lnTo>
                      <a:pt x="434" y="0"/>
                    </a:lnTo>
                    <a:lnTo>
                      <a:pt x="423" y="0"/>
                    </a:lnTo>
                    <a:lnTo>
                      <a:pt x="409" y="2"/>
                    </a:lnTo>
                    <a:lnTo>
                      <a:pt x="393" y="5"/>
                    </a:lnTo>
                    <a:lnTo>
                      <a:pt x="373" y="10"/>
                    </a:lnTo>
                    <a:lnTo>
                      <a:pt x="351" y="16"/>
                    </a:lnTo>
                    <a:lnTo>
                      <a:pt x="301" y="29"/>
                    </a:lnTo>
                    <a:lnTo>
                      <a:pt x="248" y="40"/>
                    </a:lnTo>
                    <a:lnTo>
                      <a:pt x="196" y="51"/>
                    </a:lnTo>
                    <a:lnTo>
                      <a:pt x="147" y="60"/>
                    </a:lnTo>
                    <a:lnTo>
                      <a:pt x="102" y="66"/>
                    </a:lnTo>
                    <a:lnTo>
                      <a:pt x="66" y="69"/>
                    </a:lnTo>
                    <a:lnTo>
                      <a:pt x="51" y="70"/>
                    </a:lnTo>
                    <a:lnTo>
                      <a:pt x="39" y="69"/>
                    </a:lnTo>
                    <a:lnTo>
                      <a:pt x="30" y="67"/>
                    </a:lnTo>
                    <a:lnTo>
                      <a:pt x="25" y="66"/>
                    </a:lnTo>
                    <a:lnTo>
                      <a:pt x="22" y="64"/>
                    </a:lnTo>
                    <a:lnTo>
                      <a:pt x="20" y="64"/>
                    </a:lnTo>
                    <a:lnTo>
                      <a:pt x="17" y="64"/>
                    </a:lnTo>
                    <a:lnTo>
                      <a:pt x="16" y="65"/>
                    </a:lnTo>
                    <a:lnTo>
                      <a:pt x="11" y="69"/>
                    </a:lnTo>
                    <a:lnTo>
                      <a:pt x="9" y="75"/>
                    </a:lnTo>
                    <a:lnTo>
                      <a:pt x="5" y="82"/>
                    </a:lnTo>
                    <a:lnTo>
                      <a:pt x="2" y="91"/>
                    </a:lnTo>
                    <a:lnTo>
                      <a:pt x="1" y="101"/>
                    </a:lnTo>
                    <a:lnTo>
                      <a:pt x="0" y="111"/>
                    </a:lnTo>
                    <a:lnTo>
                      <a:pt x="1" y="121"/>
                    </a:lnTo>
                    <a:lnTo>
                      <a:pt x="2" y="130"/>
                    </a:lnTo>
                    <a:lnTo>
                      <a:pt x="5" y="137"/>
                    </a:lnTo>
                    <a:lnTo>
                      <a:pt x="9" y="144"/>
                    </a:lnTo>
                    <a:lnTo>
                      <a:pt x="11" y="146"/>
                    </a:lnTo>
                    <a:lnTo>
                      <a:pt x="14" y="149"/>
                    </a:lnTo>
                    <a:lnTo>
                      <a:pt x="17" y="150"/>
                    </a:lnTo>
                    <a:lnTo>
                      <a:pt x="21" y="150"/>
                    </a:lnTo>
                    <a:lnTo>
                      <a:pt x="25" y="150"/>
                    </a:lnTo>
                    <a:lnTo>
                      <a:pt x="29" y="150"/>
                    </a:lnTo>
                    <a:lnTo>
                      <a:pt x="34" y="147"/>
                    </a:lnTo>
                    <a:lnTo>
                      <a:pt x="40" y="145"/>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grpSp>
        <p:grpSp>
          <p:nvGrpSpPr>
            <p:cNvPr id="40244" name="Group 206">
              <a:extLst>
                <a:ext uri="{FF2B5EF4-FFF2-40B4-BE49-F238E27FC236}">
                  <a16:creationId xmlns:a16="http://schemas.microsoft.com/office/drawing/2014/main" xmlns="" id="{DCD74286-BE33-8CC4-A3E8-3D718653772C}"/>
                </a:ext>
              </a:extLst>
            </p:cNvPr>
            <p:cNvGrpSpPr>
              <a:grpSpLocks/>
            </p:cNvGrpSpPr>
            <p:nvPr/>
          </p:nvGrpSpPr>
          <p:grpSpPr bwMode="auto">
            <a:xfrm>
              <a:off x="1550" y="894"/>
              <a:ext cx="2689" cy="2013"/>
              <a:chOff x="1550" y="894"/>
              <a:chExt cx="2689" cy="2013"/>
            </a:xfrm>
          </p:grpSpPr>
          <p:sp>
            <p:nvSpPr>
              <p:cNvPr id="40463" name="Freeform 207">
                <a:extLst>
                  <a:ext uri="{FF2B5EF4-FFF2-40B4-BE49-F238E27FC236}">
                    <a16:creationId xmlns:a16="http://schemas.microsoft.com/office/drawing/2014/main" xmlns="" id="{3575AF48-76E6-424A-ED30-2B20E1D29FAE}"/>
                  </a:ext>
                </a:extLst>
              </p:cNvPr>
              <p:cNvSpPr>
                <a:spLocks/>
              </p:cNvSpPr>
              <p:nvPr/>
            </p:nvSpPr>
            <p:spPr bwMode="auto">
              <a:xfrm>
                <a:off x="1693" y="2065"/>
                <a:ext cx="274" cy="130"/>
              </a:xfrm>
              <a:custGeom>
                <a:avLst/>
                <a:gdLst>
                  <a:gd name="T0" fmla="*/ 0 w 1370"/>
                  <a:gd name="T1" fmla="*/ 0 h 647"/>
                  <a:gd name="T2" fmla="*/ 0 w 1370"/>
                  <a:gd name="T3" fmla="*/ 0 h 647"/>
                  <a:gd name="T4" fmla="*/ 0 w 1370"/>
                  <a:gd name="T5" fmla="*/ 0 h 647"/>
                  <a:gd name="T6" fmla="*/ 0 w 1370"/>
                  <a:gd name="T7" fmla="*/ 0 h 647"/>
                  <a:gd name="T8" fmla="*/ 0 w 1370"/>
                  <a:gd name="T9" fmla="*/ 0 h 647"/>
                  <a:gd name="T10" fmla="*/ 0 w 1370"/>
                  <a:gd name="T11" fmla="*/ 0 h 647"/>
                  <a:gd name="T12" fmla="*/ 0 w 1370"/>
                  <a:gd name="T13" fmla="*/ 0 h 647"/>
                  <a:gd name="T14" fmla="*/ 0 w 1370"/>
                  <a:gd name="T15" fmla="*/ 0 h 647"/>
                  <a:gd name="T16" fmla="*/ 0 w 1370"/>
                  <a:gd name="T17" fmla="*/ 0 h 647"/>
                  <a:gd name="T18" fmla="*/ 0 w 1370"/>
                  <a:gd name="T19" fmla="*/ 0 h 647"/>
                  <a:gd name="T20" fmla="*/ 0 w 1370"/>
                  <a:gd name="T21" fmla="*/ 0 h 647"/>
                  <a:gd name="T22" fmla="*/ 0 w 1370"/>
                  <a:gd name="T23" fmla="*/ 0 h 647"/>
                  <a:gd name="T24" fmla="*/ 0 w 1370"/>
                  <a:gd name="T25" fmla="*/ 0 h 647"/>
                  <a:gd name="T26" fmla="*/ 0 w 1370"/>
                  <a:gd name="T27" fmla="*/ 0 h 647"/>
                  <a:gd name="T28" fmla="*/ 0 w 1370"/>
                  <a:gd name="T29" fmla="*/ 0 h 647"/>
                  <a:gd name="T30" fmla="*/ 0 w 1370"/>
                  <a:gd name="T31" fmla="*/ 0 h 647"/>
                  <a:gd name="T32" fmla="*/ 0 w 1370"/>
                  <a:gd name="T33" fmla="*/ 0 h 647"/>
                  <a:gd name="T34" fmla="*/ 0 w 1370"/>
                  <a:gd name="T35" fmla="*/ 0 h 647"/>
                  <a:gd name="T36" fmla="*/ 0 w 1370"/>
                  <a:gd name="T37" fmla="*/ 0 h 647"/>
                  <a:gd name="T38" fmla="*/ 0 w 1370"/>
                  <a:gd name="T39" fmla="*/ 0 h 647"/>
                  <a:gd name="T40" fmla="*/ 0 w 1370"/>
                  <a:gd name="T41" fmla="*/ 0 h 647"/>
                  <a:gd name="T42" fmla="*/ 0 w 1370"/>
                  <a:gd name="T43" fmla="*/ 0 h 647"/>
                  <a:gd name="T44" fmla="*/ 0 w 1370"/>
                  <a:gd name="T45" fmla="*/ 0 h 647"/>
                  <a:gd name="T46" fmla="*/ 0 w 1370"/>
                  <a:gd name="T47" fmla="*/ 0 h 647"/>
                  <a:gd name="T48" fmla="*/ 0 w 1370"/>
                  <a:gd name="T49" fmla="*/ 0 h 647"/>
                  <a:gd name="T50" fmla="*/ 0 w 1370"/>
                  <a:gd name="T51" fmla="*/ 0 h 647"/>
                  <a:gd name="T52" fmla="*/ 0 w 1370"/>
                  <a:gd name="T53" fmla="*/ 0 h 647"/>
                  <a:gd name="T54" fmla="*/ 0 w 1370"/>
                  <a:gd name="T55" fmla="*/ 0 h 647"/>
                  <a:gd name="T56" fmla="*/ 0 w 1370"/>
                  <a:gd name="T57" fmla="*/ 0 h 647"/>
                  <a:gd name="T58" fmla="*/ 0 w 1370"/>
                  <a:gd name="T59" fmla="*/ 0 h 647"/>
                  <a:gd name="T60" fmla="*/ 0 w 1370"/>
                  <a:gd name="T61" fmla="*/ 0 h 647"/>
                  <a:gd name="T62" fmla="*/ 0 w 1370"/>
                  <a:gd name="T63" fmla="*/ 0 h 647"/>
                  <a:gd name="T64" fmla="*/ 0 w 1370"/>
                  <a:gd name="T65" fmla="*/ 0 h 647"/>
                  <a:gd name="T66" fmla="*/ 0 w 1370"/>
                  <a:gd name="T67" fmla="*/ 0 h 647"/>
                  <a:gd name="T68" fmla="*/ 0 w 1370"/>
                  <a:gd name="T69" fmla="*/ 0 h 647"/>
                  <a:gd name="T70" fmla="*/ 0 w 1370"/>
                  <a:gd name="T71" fmla="*/ 0 h 647"/>
                  <a:gd name="T72" fmla="*/ 0 w 1370"/>
                  <a:gd name="T73" fmla="*/ 0 h 647"/>
                  <a:gd name="T74" fmla="*/ 0 w 1370"/>
                  <a:gd name="T75" fmla="*/ 0 h 647"/>
                  <a:gd name="T76" fmla="*/ 0 w 1370"/>
                  <a:gd name="T77" fmla="*/ 0 h 647"/>
                  <a:gd name="T78" fmla="*/ 0 w 1370"/>
                  <a:gd name="T79" fmla="*/ 0 h 647"/>
                  <a:gd name="T80" fmla="*/ 0 w 1370"/>
                  <a:gd name="T81" fmla="*/ 0 h 647"/>
                  <a:gd name="T82" fmla="*/ 0 w 1370"/>
                  <a:gd name="T83" fmla="*/ 0 h 647"/>
                  <a:gd name="T84" fmla="*/ 0 w 1370"/>
                  <a:gd name="T85" fmla="*/ 0 h 647"/>
                  <a:gd name="T86" fmla="*/ 0 w 1370"/>
                  <a:gd name="T87" fmla="*/ 0 h 647"/>
                  <a:gd name="T88" fmla="*/ 0 w 1370"/>
                  <a:gd name="T89" fmla="*/ 0 h 647"/>
                  <a:gd name="T90" fmla="*/ 0 w 1370"/>
                  <a:gd name="T91" fmla="*/ 0 h 647"/>
                  <a:gd name="T92" fmla="*/ 0 w 1370"/>
                  <a:gd name="T93" fmla="*/ 0 h 647"/>
                  <a:gd name="T94" fmla="*/ 0 w 1370"/>
                  <a:gd name="T95" fmla="*/ 0 h 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0"/>
                  <a:gd name="T145" fmla="*/ 0 h 647"/>
                  <a:gd name="T146" fmla="*/ 1370 w 1370"/>
                  <a:gd name="T147" fmla="*/ 647 h 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0" h="647">
                    <a:moveTo>
                      <a:pt x="50" y="202"/>
                    </a:moveTo>
                    <a:lnTo>
                      <a:pt x="72" y="217"/>
                    </a:lnTo>
                    <a:lnTo>
                      <a:pt x="107" y="237"/>
                    </a:lnTo>
                    <a:lnTo>
                      <a:pt x="152" y="263"/>
                    </a:lnTo>
                    <a:lnTo>
                      <a:pt x="206" y="294"/>
                    </a:lnTo>
                    <a:lnTo>
                      <a:pt x="267" y="328"/>
                    </a:lnTo>
                    <a:lnTo>
                      <a:pt x="334" y="364"/>
                    </a:lnTo>
                    <a:lnTo>
                      <a:pt x="408" y="403"/>
                    </a:lnTo>
                    <a:lnTo>
                      <a:pt x="484" y="440"/>
                    </a:lnTo>
                    <a:lnTo>
                      <a:pt x="564" y="479"/>
                    </a:lnTo>
                    <a:lnTo>
                      <a:pt x="644" y="515"/>
                    </a:lnTo>
                    <a:lnTo>
                      <a:pt x="685" y="533"/>
                    </a:lnTo>
                    <a:lnTo>
                      <a:pt x="725" y="549"/>
                    </a:lnTo>
                    <a:lnTo>
                      <a:pt x="765" y="564"/>
                    </a:lnTo>
                    <a:lnTo>
                      <a:pt x="805" y="579"/>
                    </a:lnTo>
                    <a:lnTo>
                      <a:pt x="844" y="593"/>
                    </a:lnTo>
                    <a:lnTo>
                      <a:pt x="881" y="605"/>
                    </a:lnTo>
                    <a:lnTo>
                      <a:pt x="918" y="616"/>
                    </a:lnTo>
                    <a:lnTo>
                      <a:pt x="953" y="625"/>
                    </a:lnTo>
                    <a:lnTo>
                      <a:pt x="988" y="634"/>
                    </a:lnTo>
                    <a:lnTo>
                      <a:pt x="1021" y="640"/>
                    </a:lnTo>
                    <a:lnTo>
                      <a:pt x="1053" y="644"/>
                    </a:lnTo>
                    <a:lnTo>
                      <a:pt x="1082" y="646"/>
                    </a:lnTo>
                    <a:lnTo>
                      <a:pt x="1111" y="647"/>
                    </a:lnTo>
                    <a:lnTo>
                      <a:pt x="1138" y="647"/>
                    </a:lnTo>
                    <a:lnTo>
                      <a:pt x="1163" y="646"/>
                    </a:lnTo>
                    <a:lnTo>
                      <a:pt x="1188" y="644"/>
                    </a:lnTo>
                    <a:lnTo>
                      <a:pt x="1210" y="641"/>
                    </a:lnTo>
                    <a:lnTo>
                      <a:pt x="1232" y="638"/>
                    </a:lnTo>
                    <a:lnTo>
                      <a:pt x="1252" y="634"/>
                    </a:lnTo>
                    <a:lnTo>
                      <a:pt x="1269" y="628"/>
                    </a:lnTo>
                    <a:lnTo>
                      <a:pt x="1286" y="623"/>
                    </a:lnTo>
                    <a:lnTo>
                      <a:pt x="1301" y="615"/>
                    </a:lnTo>
                    <a:lnTo>
                      <a:pt x="1315" y="608"/>
                    </a:lnTo>
                    <a:lnTo>
                      <a:pt x="1328" y="599"/>
                    </a:lnTo>
                    <a:lnTo>
                      <a:pt x="1339" y="590"/>
                    </a:lnTo>
                    <a:lnTo>
                      <a:pt x="1348" y="581"/>
                    </a:lnTo>
                    <a:lnTo>
                      <a:pt x="1355" y="571"/>
                    </a:lnTo>
                    <a:lnTo>
                      <a:pt x="1361" y="560"/>
                    </a:lnTo>
                    <a:lnTo>
                      <a:pt x="1366" y="550"/>
                    </a:lnTo>
                    <a:lnTo>
                      <a:pt x="1369" y="538"/>
                    </a:lnTo>
                    <a:lnTo>
                      <a:pt x="1370" y="526"/>
                    </a:lnTo>
                    <a:lnTo>
                      <a:pt x="1370" y="514"/>
                    </a:lnTo>
                    <a:lnTo>
                      <a:pt x="1369" y="501"/>
                    </a:lnTo>
                    <a:lnTo>
                      <a:pt x="1365" y="488"/>
                    </a:lnTo>
                    <a:lnTo>
                      <a:pt x="1360" y="475"/>
                    </a:lnTo>
                    <a:lnTo>
                      <a:pt x="1354" y="462"/>
                    </a:lnTo>
                    <a:lnTo>
                      <a:pt x="1345" y="447"/>
                    </a:lnTo>
                    <a:lnTo>
                      <a:pt x="1335" y="433"/>
                    </a:lnTo>
                    <a:lnTo>
                      <a:pt x="1324" y="419"/>
                    </a:lnTo>
                    <a:lnTo>
                      <a:pt x="1310" y="404"/>
                    </a:lnTo>
                    <a:lnTo>
                      <a:pt x="1295" y="389"/>
                    </a:lnTo>
                    <a:lnTo>
                      <a:pt x="1279" y="374"/>
                    </a:lnTo>
                    <a:lnTo>
                      <a:pt x="1260" y="360"/>
                    </a:lnTo>
                    <a:lnTo>
                      <a:pt x="1240" y="345"/>
                    </a:lnTo>
                    <a:lnTo>
                      <a:pt x="1218" y="330"/>
                    </a:lnTo>
                    <a:lnTo>
                      <a:pt x="1193" y="317"/>
                    </a:lnTo>
                    <a:lnTo>
                      <a:pt x="1167" y="302"/>
                    </a:lnTo>
                    <a:lnTo>
                      <a:pt x="1137" y="288"/>
                    </a:lnTo>
                    <a:lnTo>
                      <a:pt x="1106" y="274"/>
                    </a:lnTo>
                    <a:lnTo>
                      <a:pt x="1072" y="261"/>
                    </a:lnTo>
                    <a:lnTo>
                      <a:pt x="1037" y="247"/>
                    </a:lnTo>
                    <a:lnTo>
                      <a:pt x="1001" y="233"/>
                    </a:lnTo>
                    <a:lnTo>
                      <a:pt x="923" y="206"/>
                    </a:lnTo>
                    <a:lnTo>
                      <a:pt x="842" y="181"/>
                    </a:lnTo>
                    <a:lnTo>
                      <a:pt x="759" y="156"/>
                    </a:lnTo>
                    <a:lnTo>
                      <a:pt x="674" y="132"/>
                    </a:lnTo>
                    <a:lnTo>
                      <a:pt x="589" y="110"/>
                    </a:lnTo>
                    <a:lnTo>
                      <a:pt x="505" y="90"/>
                    </a:lnTo>
                    <a:lnTo>
                      <a:pt x="424" y="70"/>
                    </a:lnTo>
                    <a:lnTo>
                      <a:pt x="348" y="52"/>
                    </a:lnTo>
                    <a:lnTo>
                      <a:pt x="278" y="37"/>
                    </a:lnTo>
                    <a:lnTo>
                      <a:pt x="215" y="23"/>
                    </a:lnTo>
                    <a:lnTo>
                      <a:pt x="160" y="12"/>
                    </a:lnTo>
                    <a:lnTo>
                      <a:pt x="114" y="5"/>
                    </a:lnTo>
                    <a:lnTo>
                      <a:pt x="95" y="1"/>
                    </a:lnTo>
                    <a:lnTo>
                      <a:pt x="79" y="0"/>
                    </a:lnTo>
                    <a:lnTo>
                      <a:pt x="64" y="0"/>
                    </a:lnTo>
                    <a:lnTo>
                      <a:pt x="50" y="1"/>
                    </a:lnTo>
                    <a:lnTo>
                      <a:pt x="39" y="3"/>
                    </a:lnTo>
                    <a:lnTo>
                      <a:pt x="29" y="7"/>
                    </a:lnTo>
                    <a:lnTo>
                      <a:pt x="21" y="12"/>
                    </a:lnTo>
                    <a:lnTo>
                      <a:pt x="14" y="18"/>
                    </a:lnTo>
                    <a:lnTo>
                      <a:pt x="9" y="25"/>
                    </a:lnTo>
                    <a:lnTo>
                      <a:pt x="5" y="32"/>
                    </a:lnTo>
                    <a:lnTo>
                      <a:pt x="2" y="41"/>
                    </a:lnTo>
                    <a:lnTo>
                      <a:pt x="0" y="50"/>
                    </a:lnTo>
                    <a:lnTo>
                      <a:pt x="0" y="58"/>
                    </a:lnTo>
                    <a:lnTo>
                      <a:pt x="0" y="68"/>
                    </a:lnTo>
                    <a:lnTo>
                      <a:pt x="0" y="78"/>
                    </a:lnTo>
                    <a:lnTo>
                      <a:pt x="2" y="88"/>
                    </a:lnTo>
                    <a:lnTo>
                      <a:pt x="7" y="108"/>
                    </a:lnTo>
                    <a:lnTo>
                      <a:pt x="14" y="128"/>
                    </a:lnTo>
                    <a:lnTo>
                      <a:pt x="21" y="148"/>
                    </a:lnTo>
                    <a:lnTo>
                      <a:pt x="30" y="166"/>
                    </a:lnTo>
                    <a:lnTo>
                      <a:pt x="44" y="192"/>
                    </a:lnTo>
                    <a:lnTo>
                      <a:pt x="50" y="202"/>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64" name="Freeform 208">
                <a:extLst>
                  <a:ext uri="{FF2B5EF4-FFF2-40B4-BE49-F238E27FC236}">
                    <a16:creationId xmlns:a16="http://schemas.microsoft.com/office/drawing/2014/main" xmlns="" id="{67974243-5AD4-21ED-16A9-74EEC094573A}"/>
                  </a:ext>
                </a:extLst>
              </p:cNvPr>
              <p:cNvSpPr>
                <a:spLocks/>
              </p:cNvSpPr>
              <p:nvPr/>
            </p:nvSpPr>
            <p:spPr bwMode="auto">
              <a:xfrm>
                <a:off x="1693" y="2065"/>
                <a:ext cx="274" cy="130"/>
              </a:xfrm>
              <a:custGeom>
                <a:avLst/>
                <a:gdLst>
                  <a:gd name="T0" fmla="*/ 0 w 1370"/>
                  <a:gd name="T1" fmla="*/ 0 h 647"/>
                  <a:gd name="T2" fmla="*/ 0 w 1370"/>
                  <a:gd name="T3" fmla="*/ 0 h 647"/>
                  <a:gd name="T4" fmla="*/ 0 w 1370"/>
                  <a:gd name="T5" fmla="*/ 0 h 647"/>
                  <a:gd name="T6" fmla="*/ 0 w 1370"/>
                  <a:gd name="T7" fmla="*/ 0 h 647"/>
                  <a:gd name="T8" fmla="*/ 0 w 1370"/>
                  <a:gd name="T9" fmla="*/ 0 h 647"/>
                  <a:gd name="T10" fmla="*/ 0 w 1370"/>
                  <a:gd name="T11" fmla="*/ 0 h 647"/>
                  <a:gd name="T12" fmla="*/ 0 w 1370"/>
                  <a:gd name="T13" fmla="*/ 0 h 647"/>
                  <a:gd name="T14" fmla="*/ 0 w 1370"/>
                  <a:gd name="T15" fmla="*/ 0 h 647"/>
                  <a:gd name="T16" fmla="*/ 0 w 1370"/>
                  <a:gd name="T17" fmla="*/ 0 h 647"/>
                  <a:gd name="T18" fmla="*/ 0 w 1370"/>
                  <a:gd name="T19" fmla="*/ 0 h 647"/>
                  <a:gd name="T20" fmla="*/ 0 w 1370"/>
                  <a:gd name="T21" fmla="*/ 0 h 647"/>
                  <a:gd name="T22" fmla="*/ 0 w 1370"/>
                  <a:gd name="T23" fmla="*/ 0 h 647"/>
                  <a:gd name="T24" fmla="*/ 0 w 1370"/>
                  <a:gd name="T25" fmla="*/ 0 h 647"/>
                  <a:gd name="T26" fmla="*/ 0 w 1370"/>
                  <a:gd name="T27" fmla="*/ 0 h 647"/>
                  <a:gd name="T28" fmla="*/ 0 w 1370"/>
                  <a:gd name="T29" fmla="*/ 0 h 647"/>
                  <a:gd name="T30" fmla="*/ 0 w 1370"/>
                  <a:gd name="T31" fmla="*/ 0 h 647"/>
                  <a:gd name="T32" fmla="*/ 0 w 1370"/>
                  <a:gd name="T33" fmla="*/ 0 h 647"/>
                  <a:gd name="T34" fmla="*/ 0 w 1370"/>
                  <a:gd name="T35" fmla="*/ 0 h 647"/>
                  <a:gd name="T36" fmla="*/ 0 w 1370"/>
                  <a:gd name="T37" fmla="*/ 0 h 647"/>
                  <a:gd name="T38" fmla="*/ 0 w 1370"/>
                  <a:gd name="T39" fmla="*/ 0 h 647"/>
                  <a:gd name="T40" fmla="*/ 0 w 1370"/>
                  <a:gd name="T41" fmla="*/ 0 h 647"/>
                  <a:gd name="T42" fmla="*/ 0 w 1370"/>
                  <a:gd name="T43" fmla="*/ 0 h 647"/>
                  <a:gd name="T44" fmla="*/ 0 w 1370"/>
                  <a:gd name="T45" fmla="*/ 0 h 647"/>
                  <a:gd name="T46" fmla="*/ 0 w 1370"/>
                  <a:gd name="T47" fmla="*/ 0 h 647"/>
                  <a:gd name="T48" fmla="*/ 0 w 1370"/>
                  <a:gd name="T49" fmla="*/ 0 h 647"/>
                  <a:gd name="T50" fmla="*/ 0 w 1370"/>
                  <a:gd name="T51" fmla="*/ 0 h 647"/>
                  <a:gd name="T52" fmla="*/ 0 w 1370"/>
                  <a:gd name="T53" fmla="*/ 0 h 647"/>
                  <a:gd name="T54" fmla="*/ 0 w 1370"/>
                  <a:gd name="T55" fmla="*/ 0 h 647"/>
                  <a:gd name="T56" fmla="*/ 0 w 1370"/>
                  <a:gd name="T57" fmla="*/ 0 h 647"/>
                  <a:gd name="T58" fmla="*/ 0 w 1370"/>
                  <a:gd name="T59" fmla="*/ 0 h 647"/>
                  <a:gd name="T60" fmla="*/ 0 w 1370"/>
                  <a:gd name="T61" fmla="*/ 0 h 647"/>
                  <a:gd name="T62" fmla="*/ 0 w 1370"/>
                  <a:gd name="T63" fmla="*/ 0 h 647"/>
                  <a:gd name="T64" fmla="*/ 0 w 1370"/>
                  <a:gd name="T65" fmla="*/ 0 h 647"/>
                  <a:gd name="T66" fmla="*/ 0 w 1370"/>
                  <a:gd name="T67" fmla="*/ 0 h 647"/>
                  <a:gd name="T68" fmla="*/ 0 w 1370"/>
                  <a:gd name="T69" fmla="*/ 0 h 647"/>
                  <a:gd name="T70" fmla="*/ 0 w 1370"/>
                  <a:gd name="T71" fmla="*/ 0 h 647"/>
                  <a:gd name="T72" fmla="*/ 0 w 1370"/>
                  <a:gd name="T73" fmla="*/ 0 h 647"/>
                  <a:gd name="T74" fmla="*/ 0 w 1370"/>
                  <a:gd name="T75" fmla="*/ 0 h 647"/>
                  <a:gd name="T76" fmla="*/ 0 w 1370"/>
                  <a:gd name="T77" fmla="*/ 0 h 647"/>
                  <a:gd name="T78" fmla="*/ 0 w 1370"/>
                  <a:gd name="T79" fmla="*/ 0 h 647"/>
                  <a:gd name="T80" fmla="*/ 0 w 1370"/>
                  <a:gd name="T81" fmla="*/ 0 h 647"/>
                  <a:gd name="T82" fmla="*/ 0 w 1370"/>
                  <a:gd name="T83" fmla="*/ 0 h 647"/>
                  <a:gd name="T84" fmla="*/ 0 w 1370"/>
                  <a:gd name="T85" fmla="*/ 0 h 647"/>
                  <a:gd name="T86" fmla="*/ 0 w 1370"/>
                  <a:gd name="T87" fmla="*/ 0 h 647"/>
                  <a:gd name="T88" fmla="*/ 0 w 1370"/>
                  <a:gd name="T89" fmla="*/ 0 h 647"/>
                  <a:gd name="T90" fmla="*/ 0 w 1370"/>
                  <a:gd name="T91" fmla="*/ 0 h 647"/>
                  <a:gd name="T92" fmla="*/ 0 w 1370"/>
                  <a:gd name="T93" fmla="*/ 0 h 647"/>
                  <a:gd name="T94" fmla="*/ 0 w 1370"/>
                  <a:gd name="T95" fmla="*/ 0 h 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0"/>
                  <a:gd name="T145" fmla="*/ 0 h 647"/>
                  <a:gd name="T146" fmla="*/ 1370 w 1370"/>
                  <a:gd name="T147" fmla="*/ 647 h 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0" h="647">
                    <a:moveTo>
                      <a:pt x="50" y="202"/>
                    </a:moveTo>
                    <a:lnTo>
                      <a:pt x="72" y="217"/>
                    </a:lnTo>
                    <a:lnTo>
                      <a:pt x="107" y="237"/>
                    </a:lnTo>
                    <a:lnTo>
                      <a:pt x="152" y="263"/>
                    </a:lnTo>
                    <a:lnTo>
                      <a:pt x="206" y="294"/>
                    </a:lnTo>
                    <a:lnTo>
                      <a:pt x="267" y="328"/>
                    </a:lnTo>
                    <a:lnTo>
                      <a:pt x="334" y="364"/>
                    </a:lnTo>
                    <a:lnTo>
                      <a:pt x="408" y="403"/>
                    </a:lnTo>
                    <a:lnTo>
                      <a:pt x="484" y="440"/>
                    </a:lnTo>
                    <a:lnTo>
                      <a:pt x="564" y="479"/>
                    </a:lnTo>
                    <a:lnTo>
                      <a:pt x="644" y="515"/>
                    </a:lnTo>
                    <a:lnTo>
                      <a:pt x="685" y="533"/>
                    </a:lnTo>
                    <a:lnTo>
                      <a:pt x="725" y="549"/>
                    </a:lnTo>
                    <a:lnTo>
                      <a:pt x="765" y="564"/>
                    </a:lnTo>
                    <a:lnTo>
                      <a:pt x="805" y="579"/>
                    </a:lnTo>
                    <a:lnTo>
                      <a:pt x="844" y="593"/>
                    </a:lnTo>
                    <a:lnTo>
                      <a:pt x="881" y="605"/>
                    </a:lnTo>
                    <a:lnTo>
                      <a:pt x="918" y="616"/>
                    </a:lnTo>
                    <a:lnTo>
                      <a:pt x="953" y="625"/>
                    </a:lnTo>
                    <a:lnTo>
                      <a:pt x="988" y="634"/>
                    </a:lnTo>
                    <a:lnTo>
                      <a:pt x="1021" y="640"/>
                    </a:lnTo>
                    <a:lnTo>
                      <a:pt x="1053" y="644"/>
                    </a:lnTo>
                    <a:lnTo>
                      <a:pt x="1082" y="646"/>
                    </a:lnTo>
                    <a:lnTo>
                      <a:pt x="1111" y="647"/>
                    </a:lnTo>
                    <a:lnTo>
                      <a:pt x="1138" y="647"/>
                    </a:lnTo>
                    <a:lnTo>
                      <a:pt x="1163" y="646"/>
                    </a:lnTo>
                    <a:lnTo>
                      <a:pt x="1188" y="644"/>
                    </a:lnTo>
                    <a:lnTo>
                      <a:pt x="1210" y="641"/>
                    </a:lnTo>
                    <a:lnTo>
                      <a:pt x="1232" y="638"/>
                    </a:lnTo>
                    <a:lnTo>
                      <a:pt x="1252" y="634"/>
                    </a:lnTo>
                    <a:lnTo>
                      <a:pt x="1269" y="628"/>
                    </a:lnTo>
                    <a:lnTo>
                      <a:pt x="1286" y="623"/>
                    </a:lnTo>
                    <a:lnTo>
                      <a:pt x="1301" y="615"/>
                    </a:lnTo>
                    <a:lnTo>
                      <a:pt x="1315" y="608"/>
                    </a:lnTo>
                    <a:lnTo>
                      <a:pt x="1328" y="599"/>
                    </a:lnTo>
                    <a:lnTo>
                      <a:pt x="1339" y="590"/>
                    </a:lnTo>
                    <a:lnTo>
                      <a:pt x="1348" y="581"/>
                    </a:lnTo>
                    <a:lnTo>
                      <a:pt x="1355" y="571"/>
                    </a:lnTo>
                    <a:lnTo>
                      <a:pt x="1361" y="560"/>
                    </a:lnTo>
                    <a:lnTo>
                      <a:pt x="1366" y="550"/>
                    </a:lnTo>
                    <a:lnTo>
                      <a:pt x="1369" y="538"/>
                    </a:lnTo>
                    <a:lnTo>
                      <a:pt x="1370" y="526"/>
                    </a:lnTo>
                    <a:lnTo>
                      <a:pt x="1370" y="514"/>
                    </a:lnTo>
                    <a:lnTo>
                      <a:pt x="1369" y="501"/>
                    </a:lnTo>
                    <a:lnTo>
                      <a:pt x="1365" y="488"/>
                    </a:lnTo>
                    <a:lnTo>
                      <a:pt x="1360" y="475"/>
                    </a:lnTo>
                    <a:lnTo>
                      <a:pt x="1354" y="462"/>
                    </a:lnTo>
                    <a:lnTo>
                      <a:pt x="1345" y="447"/>
                    </a:lnTo>
                    <a:lnTo>
                      <a:pt x="1335" y="433"/>
                    </a:lnTo>
                    <a:lnTo>
                      <a:pt x="1324" y="419"/>
                    </a:lnTo>
                    <a:lnTo>
                      <a:pt x="1310" y="404"/>
                    </a:lnTo>
                    <a:lnTo>
                      <a:pt x="1295" y="389"/>
                    </a:lnTo>
                    <a:lnTo>
                      <a:pt x="1279" y="374"/>
                    </a:lnTo>
                    <a:lnTo>
                      <a:pt x="1260" y="360"/>
                    </a:lnTo>
                    <a:lnTo>
                      <a:pt x="1240" y="345"/>
                    </a:lnTo>
                    <a:lnTo>
                      <a:pt x="1218" y="330"/>
                    </a:lnTo>
                    <a:lnTo>
                      <a:pt x="1193" y="317"/>
                    </a:lnTo>
                    <a:lnTo>
                      <a:pt x="1167" y="302"/>
                    </a:lnTo>
                    <a:lnTo>
                      <a:pt x="1137" y="288"/>
                    </a:lnTo>
                    <a:lnTo>
                      <a:pt x="1106" y="274"/>
                    </a:lnTo>
                    <a:lnTo>
                      <a:pt x="1072" y="261"/>
                    </a:lnTo>
                    <a:lnTo>
                      <a:pt x="1037" y="247"/>
                    </a:lnTo>
                    <a:lnTo>
                      <a:pt x="1001" y="233"/>
                    </a:lnTo>
                    <a:lnTo>
                      <a:pt x="923" y="206"/>
                    </a:lnTo>
                    <a:lnTo>
                      <a:pt x="842" y="181"/>
                    </a:lnTo>
                    <a:lnTo>
                      <a:pt x="759" y="156"/>
                    </a:lnTo>
                    <a:lnTo>
                      <a:pt x="674" y="132"/>
                    </a:lnTo>
                    <a:lnTo>
                      <a:pt x="589" y="110"/>
                    </a:lnTo>
                    <a:lnTo>
                      <a:pt x="505" y="90"/>
                    </a:lnTo>
                    <a:lnTo>
                      <a:pt x="424" y="70"/>
                    </a:lnTo>
                    <a:lnTo>
                      <a:pt x="348" y="52"/>
                    </a:lnTo>
                    <a:lnTo>
                      <a:pt x="278" y="37"/>
                    </a:lnTo>
                    <a:lnTo>
                      <a:pt x="215" y="23"/>
                    </a:lnTo>
                    <a:lnTo>
                      <a:pt x="160" y="12"/>
                    </a:lnTo>
                    <a:lnTo>
                      <a:pt x="114" y="5"/>
                    </a:lnTo>
                    <a:lnTo>
                      <a:pt x="95" y="1"/>
                    </a:lnTo>
                    <a:lnTo>
                      <a:pt x="79" y="0"/>
                    </a:lnTo>
                    <a:lnTo>
                      <a:pt x="64" y="0"/>
                    </a:lnTo>
                    <a:lnTo>
                      <a:pt x="50" y="1"/>
                    </a:lnTo>
                    <a:lnTo>
                      <a:pt x="39" y="3"/>
                    </a:lnTo>
                    <a:lnTo>
                      <a:pt x="29" y="7"/>
                    </a:lnTo>
                    <a:lnTo>
                      <a:pt x="21" y="12"/>
                    </a:lnTo>
                    <a:lnTo>
                      <a:pt x="14" y="18"/>
                    </a:lnTo>
                    <a:lnTo>
                      <a:pt x="9" y="25"/>
                    </a:lnTo>
                    <a:lnTo>
                      <a:pt x="5" y="32"/>
                    </a:lnTo>
                    <a:lnTo>
                      <a:pt x="2" y="41"/>
                    </a:lnTo>
                    <a:lnTo>
                      <a:pt x="0" y="50"/>
                    </a:lnTo>
                    <a:lnTo>
                      <a:pt x="0" y="58"/>
                    </a:lnTo>
                    <a:lnTo>
                      <a:pt x="0" y="68"/>
                    </a:lnTo>
                    <a:lnTo>
                      <a:pt x="0" y="78"/>
                    </a:lnTo>
                    <a:lnTo>
                      <a:pt x="2" y="88"/>
                    </a:lnTo>
                    <a:lnTo>
                      <a:pt x="7" y="108"/>
                    </a:lnTo>
                    <a:lnTo>
                      <a:pt x="14" y="128"/>
                    </a:lnTo>
                    <a:lnTo>
                      <a:pt x="21" y="148"/>
                    </a:lnTo>
                    <a:lnTo>
                      <a:pt x="30" y="166"/>
                    </a:lnTo>
                    <a:lnTo>
                      <a:pt x="44" y="192"/>
                    </a:lnTo>
                    <a:lnTo>
                      <a:pt x="50" y="202"/>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65" name="Freeform 209">
                <a:extLst>
                  <a:ext uri="{FF2B5EF4-FFF2-40B4-BE49-F238E27FC236}">
                    <a16:creationId xmlns:a16="http://schemas.microsoft.com/office/drawing/2014/main" xmlns="" id="{75A9F9BF-9B54-D7B0-23F9-5BFC8FA04246}"/>
                  </a:ext>
                </a:extLst>
              </p:cNvPr>
              <p:cNvSpPr>
                <a:spLocks/>
              </p:cNvSpPr>
              <p:nvPr/>
            </p:nvSpPr>
            <p:spPr bwMode="auto">
              <a:xfrm>
                <a:off x="1696" y="2074"/>
                <a:ext cx="65" cy="35"/>
              </a:xfrm>
              <a:custGeom>
                <a:avLst/>
                <a:gdLst>
                  <a:gd name="T0" fmla="*/ 0 w 325"/>
                  <a:gd name="T1" fmla="*/ 0 h 175"/>
                  <a:gd name="T2" fmla="*/ 0 w 325"/>
                  <a:gd name="T3" fmla="*/ 0 h 175"/>
                  <a:gd name="T4" fmla="*/ 0 w 325"/>
                  <a:gd name="T5" fmla="*/ 0 h 175"/>
                  <a:gd name="T6" fmla="*/ 0 w 325"/>
                  <a:gd name="T7" fmla="*/ 0 h 175"/>
                  <a:gd name="T8" fmla="*/ 0 w 325"/>
                  <a:gd name="T9" fmla="*/ 0 h 175"/>
                  <a:gd name="T10" fmla="*/ 0 w 325"/>
                  <a:gd name="T11" fmla="*/ 0 h 175"/>
                  <a:gd name="T12" fmla="*/ 0 w 325"/>
                  <a:gd name="T13" fmla="*/ 0 h 175"/>
                  <a:gd name="T14" fmla="*/ 0 w 325"/>
                  <a:gd name="T15" fmla="*/ 0 h 175"/>
                  <a:gd name="T16" fmla="*/ 0 w 325"/>
                  <a:gd name="T17" fmla="*/ 0 h 175"/>
                  <a:gd name="T18" fmla="*/ 0 w 325"/>
                  <a:gd name="T19" fmla="*/ 0 h 175"/>
                  <a:gd name="T20" fmla="*/ 0 w 325"/>
                  <a:gd name="T21" fmla="*/ 0 h 175"/>
                  <a:gd name="T22" fmla="*/ 0 w 325"/>
                  <a:gd name="T23" fmla="*/ 0 h 175"/>
                  <a:gd name="T24" fmla="*/ 0 w 325"/>
                  <a:gd name="T25" fmla="*/ 0 h 175"/>
                  <a:gd name="T26" fmla="*/ 0 w 325"/>
                  <a:gd name="T27" fmla="*/ 0 h 175"/>
                  <a:gd name="T28" fmla="*/ 0 w 325"/>
                  <a:gd name="T29" fmla="*/ 0 h 175"/>
                  <a:gd name="T30" fmla="*/ 0 w 325"/>
                  <a:gd name="T31" fmla="*/ 0 h 175"/>
                  <a:gd name="T32" fmla="*/ 0 w 325"/>
                  <a:gd name="T33" fmla="*/ 0 h 175"/>
                  <a:gd name="T34" fmla="*/ 0 w 325"/>
                  <a:gd name="T35" fmla="*/ 0 h 175"/>
                  <a:gd name="T36" fmla="*/ 0 w 325"/>
                  <a:gd name="T37" fmla="*/ 0 h 175"/>
                  <a:gd name="T38" fmla="*/ 0 w 325"/>
                  <a:gd name="T39" fmla="*/ 0 h 175"/>
                  <a:gd name="T40" fmla="*/ 0 w 325"/>
                  <a:gd name="T41" fmla="*/ 0 h 175"/>
                  <a:gd name="T42" fmla="*/ 0 w 325"/>
                  <a:gd name="T43" fmla="*/ 0 h 175"/>
                  <a:gd name="T44" fmla="*/ 0 w 325"/>
                  <a:gd name="T45" fmla="*/ 0 h 175"/>
                  <a:gd name="T46" fmla="*/ 0 w 325"/>
                  <a:gd name="T47" fmla="*/ 0 h 175"/>
                  <a:gd name="T48" fmla="*/ 0 w 325"/>
                  <a:gd name="T49" fmla="*/ 0 h 175"/>
                  <a:gd name="T50" fmla="*/ 0 w 325"/>
                  <a:gd name="T51" fmla="*/ 0 h 175"/>
                  <a:gd name="T52" fmla="*/ 0 w 325"/>
                  <a:gd name="T53" fmla="*/ 0 h 175"/>
                  <a:gd name="T54" fmla="*/ 0 w 325"/>
                  <a:gd name="T55" fmla="*/ 0 h 175"/>
                  <a:gd name="T56" fmla="*/ 0 w 325"/>
                  <a:gd name="T57" fmla="*/ 0 h 175"/>
                  <a:gd name="T58" fmla="*/ 0 w 325"/>
                  <a:gd name="T59" fmla="*/ 0 h 175"/>
                  <a:gd name="T60" fmla="*/ 0 w 325"/>
                  <a:gd name="T61" fmla="*/ 0 h 175"/>
                  <a:gd name="T62" fmla="*/ 0 w 325"/>
                  <a:gd name="T63" fmla="*/ 0 h 175"/>
                  <a:gd name="T64" fmla="*/ 0 w 325"/>
                  <a:gd name="T65" fmla="*/ 0 h 175"/>
                  <a:gd name="T66" fmla="*/ 0 w 325"/>
                  <a:gd name="T67" fmla="*/ 0 h 175"/>
                  <a:gd name="T68" fmla="*/ 0 w 325"/>
                  <a:gd name="T69" fmla="*/ 0 h 175"/>
                  <a:gd name="T70" fmla="*/ 0 w 325"/>
                  <a:gd name="T71" fmla="*/ 0 h 175"/>
                  <a:gd name="T72" fmla="*/ 0 w 325"/>
                  <a:gd name="T73" fmla="*/ 0 h 175"/>
                  <a:gd name="T74" fmla="*/ 0 w 325"/>
                  <a:gd name="T75" fmla="*/ 0 h 175"/>
                  <a:gd name="T76" fmla="*/ 0 w 325"/>
                  <a:gd name="T77" fmla="*/ 0 h 175"/>
                  <a:gd name="T78" fmla="*/ 0 w 325"/>
                  <a:gd name="T79" fmla="*/ 0 h 175"/>
                  <a:gd name="T80" fmla="*/ 0 w 325"/>
                  <a:gd name="T81" fmla="*/ 0 h 175"/>
                  <a:gd name="T82" fmla="*/ 0 w 325"/>
                  <a:gd name="T83" fmla="*/ 0 h 175"/>
                  <a:gd name="T84" fmla="*/ 0 w 325"/>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175"/>
                  <a:gd name="T131" fmla="*/ 325 w 325"/>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175">
                    <a:moveTo>
                      <a:pt x="21" y="89"/>
                    </a:moveTo>
                    <a:lnTo>
                      <a:pt x="41" y="92"/>
                    </a:lnTo>
                    <a:lnTo>
                      <a:pt x="65" y="94"/>
                    </a:lnTo>
                    <a:lnTo>
                      <a:pt x="90" y="98"/>
                    </a:lnTo>
                    <a:lnTo>
                      <a:pt x="115" y="101"/>
                    </a:lnTo>
                    <a:lnTo>
                      <a:pt x="141" y="106"/>
                    </a:lnTo>
                    <a:lnTo>
                      <a:pt x="166" y="113"/>
                    </a:lnTo>
                    <a:lnTo>
                      <a:pt x="188" y="120"/>
                    </a:lnTo>
                    <a:lnTo>
                      <a:pt x="208" y="129"/>
                    </a:lnTo>
                    <a:lnTo>
                      <a:pt x="231" y="139"/>
                    </a:lnTo>
                    <a:lnTo>
                      <a:pt x="258" y="150"/>
                    </a:lnTo>
                    <a:lnTo>
                      <a:pt x="287" y="161"/>
                    </a:lnTo>
                    <a:lnTo>
                      <a:pt x="312" y="170"/>
                    </a:lnTo>
                    <a:lnTo>
                      <a:pt x="319" y="174"/>
                    </a:lnTo>
                    <a:lnTo>
                      <a:pt x="324" y="175"/>
                    </a:lnTo>
                    <a:lnTo>
                      <a:pt x="325" y="174"/>
                    </a:lnTo>
                    <a:lnTo>
                      <a:pt x="322" y="171"/>
                    </a:lnTo>
                    <a:lnTo>
                      <a:pt x="295" y="159"/>
                    </a:lnTo>
                    <a:lnTo>
                      <a:pt x="243" y="134"/>
                    </a:lnTo>
                    <a:lnTo>
                      <a:pt x="182" y="103"/>
                    </a:lnTo>
                    <a:lnTo>
                      <a:pt x="133" y="77"/>
                    </a:lnTo>
                    <a:lnTo>
                      <a:pt x="97" y="54"/>
                    </a:lnTo>
                    <a:lnTo>
                      <a:pt x="71" y="35"/>
                    </a:lnTo>
                    <a:lnTo>
                      <a:pt x="52" y="22"/>
                    </a:lnTo>
                    <a:lnTo>
                      <a:pt x="41" y="12"/>
                    </a:lnTo>
                    <a:lnTo>
                      <a:pt x="33" y="4"/>
                    </a:lnTo>
                    <a:lnTo>
                      <a:pt x="31" y="0"/>
                    </a:lnTo>
                    <a:lnTo>
                      <a:pt x="30" y="0"/>
                    </a:lnTo>
                    <a:lnTo>
                      <a:pt x="27" y="2"/>
                    </a:lnTo>
                    <a:lnTo>
                      <a:pt x="23" y="5"/>
                    </a:lnTo>
                    <a:lnTo>
                      <a:pt x="20" y="9"/>
                    </a:lnTo>
                    <a:lnTo>
                      <a:pt x="12" y="23"/>
                    </a:lnTo>
                    <a:lnTo>
                      <a:pt x="6" y="39"/>
                    </a:lnTo>
                    <a:lnTo>
                      <a:pt x="2" y="48"/>
                    </a:lnTo>
                    <a:lnTo>
                      <a:pt x="1" y="57"/>
                    </a:lnTo>
                    <a:lnTo>
                      <a:pt x="0" y="65"/>
                    </a:lnTo>
                    <a:lnTo>
                      <a:pt x="1" y="73"/>
                    </a:lnTo>
                    <a:lnTo>
                      <a:pt x="3" y="79"/>
                    </a:lnTo>
                    <a:lnTo>
                      <a:pt x="7" y="84"/>
                    </a:lnTo>
                    <a:lnTo>
                      <a:pt x="10" y="87"/>
                    </a:lnTo>
                    <a:lnTo>
                      <a:pt x="12" y="88"/>
                    </a:lnTo>
                    <a:lnTo>
                      <a:pt x="16" y="89"/>
                    </a:lnTo>
                    <a:lnTo>
                      <a:pt x="21" y="89"/>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66" name="Freeform 210">
                <a:extLst>
                  <a:ext uri="{FF2B5EF4-FFF2-40B4-BE49-F238E27FC236}">
                    <a16:creationId xmlns:a16="http://schemas.microsoft.com/office/drawing/2014/main" xmlns="" id="{2CEC97C1-D33F-B2BF-0B80-A8F7D4CBDD44}"/>
                  </a:ext>
                </a:extLst>
              </p:cNvPr>
              <p:cNvSpPr>
                <a:spLocks/>
              </p:cNvSpPr>
              <p:nvPr/>
            </p:nvSpPr>
            <p:spPr bwMode="auto">
              <a:xfrm>
                <a:off x="1550" y="1942"/>
                <a:ext cx="161" cy="250"/>
              </a:xfrm>
              <a:custGeom>
                <a:avLst/>
                <a:gdLst>
                  <a:gd name="T0" fmla="*/ 0 w 807"/>
                  <a:gd name="T1" fmla="*/ 0 h 1253"/>
                  <a:gd name="T2" fmla="*/ 0 w 807"/>
                  <a:gd name="T3" fmla="*/ 0 h 1253"/>
                  <a:gd name="T4" fmla="*/ 0 w 807"/>
                  <a:gd name="T5" fmla="*/ 0 h 1253"/>
                  <a:gd name="T6" fmla="*/ 0 w 807"/>
                  <a:gd name="T7" fmla="*/ 0 h 1253"/>
                  <a:gd name="T8" fmla="*/ 0 w 807"/>
                  <a:gd name="T9" fmla="*/ 0 h 1253"/>
                  <a:gd name="T10" fmla="*/ 0 w 807"/>
                  <a:gd name="T11" fmla="*/ 0 h 1253"/>
                  <a:gd name="T12" fmla="*/ 0 w 807"/>
                  <a:gd name="T13" fmla="*/ 0 h 1253"/>
                  <a:gd name="T14" fmla="*/ 0 w 807"/>
                  <a:gd name="T15" fmla="*/ 0 h 1253"/>
                  <a:gd name="T16" fmla="*/ 0 w 807"/>
                  <a:gd name="T17" fmla="*/ 0 h 1253"/>
                  <a:gd name="T18" fmla="*/ 0 w 807"/>
                  <a:gd name="T19" fmla="*/ 0 h 1253"/>
                  <a:gd name="T20" fmla="*/ 0 w 807"/>
                  <a:gd name="T21" fmla="*/ 0 h 1253"/>
                  <a:gd name="T22" fmla="*/ 0 w 807"/>
                  <a:gd name="T23" fmla="*/ 0 h 1253"/>
                  <a:gd name="T24" fmla="*/ 0 w 807"/>
                  <a:gd name="T25" fmla="*/ 0 h 1253"/>
                  <a:gd name="T26" fmla="*/ 0 w 807"/>
                  <a:gd name="T27" fmla="*/ 0 h 1253"/>
                  <a:gd name="T28" fmla="*/ 0 w 807"/>
                  <a:gd name="T29" fmla="*/ 0 h 1253"/>
                  <a:gd name="T30" fmla="*/ 0 w 807"/>
                  <a:gd name="T31" fmla="*/ 0 h 1253"/>
                  <a:gd name="T32" fmla="*/ 0 w 807"/>
                  <a:gd name="T33" fmla="*/ 0 h 1253"/>
                  <a:gd name="T34" fmla="*/ 0 w 807"/>
                  <a:gd name="T35" fmla="*/ 0 h 1253"/>
                  <a:gd name="T36" fmla="*/ 0 w 807"/>
                  <a:gd name="T37" fmla="*/ 0 h 1253"/>
                  <a:gd name="T38" fmla="*/ 0 w 807"/>
                  <a:gd name="T39" fmla="*/ 0 h 1253"/>
                  <a:gd name="T40" fmla="*/ 0 w 807"/>
                  <a:gd name="T41" fmla="*/ 0 h 1253"/>
                  <a:gd name="T42" fmla="*/ 0 w 807"/>
                  <a:gd name="T43" fmla="*/ 0 h 1253"/>
                  <a:gd name="T44" fmla="*/ 0 w 807"/>
                  <a:gd name="T45" fmla="*/ 0 h 1253"/>
                  <a:gd name="T46" fmla="*/ 0 w 807"/>
                  <a:gd name="T47" fmla="*/ 0 h 1253"/>
                  <a:gd name="T48" fmla="*/ 0 w 807"/>
                  <a:gd name="T49" fmla="*/ 0 h 1253"/>
                  <a:gd name="T50" fmla="*/ 0 w 807"/>
                  <a:gd name="T51" fmla="*/ 0 h 1253"/>
                  <a:gd name="T52" fmla="*/ 0 w 807"/>
                  <a:gd name="T53" fmla="*/ 0 h 1253"/>
                  <a:gd name="T54" fmla="*/ 0 w 807"/>
                  <a:gd name="T55" fmla="*/ 0 h 1253"/>
                  <a:gd name="T56" fmla="*/ 0 w 807"/>
                  <a:gd name="T57" fmla="*/ 0 h 1253"/>
                  <a:gd name="T58" fmla="*/ 0 w 807"/>
                  <a:gd name="T59" fmla="*/ 0 h 1253"/>
                  <a:gd name="T60" fmla="*/ 0 w 807"/>
                  <a:gd name="T61" fmla="*/ 0 h 1253"/>
                  <a:gd name="T62" fmla="*/ 0 w 807"/>
                  <a:gd name="T63" fmla="*/ 0 h 1253"/>
                  <a:gd name="T64" fmla="*/ 0 w 807"/>
                  <a:gd name="T65" fmla="*/ 0 h 1253"/>
                  <a:gd name="T66" fmla="*/ 0 w 807"/>
                  <a:gd name="T67" fmla="*/ 0 h 1253"/>
                  <a:gd name="T68" fmla="*/ 0 w 807"/>
                  <a:gd name="T69" fmla="*/ 0 h 1253"/>
                  <a:gd name="T70" fmla="*/ 0 w 807"/>
                  <a:gd name="T71" fmla="*/ 0 h 1253"/>
                  <a:gd name="T72" fmla="*/ 0 w 807"/>
                  <a:gd name="T73" fmla="*/ 0 h 1253"/>
                  <a:gd name="T74" fmla="*/ 0 w 807"/>
                  <a:gd name="T75" fmla="*/ 0 h 1253"/>
                  <a:gd name="T76" fmla="*/ 0 w 807"/>
                  <a:gd name="T77" fmla="*/ 0 h 1253"/>
                  <a:gd name="T78" fmla="*/ 0 w 807"/>
                  <a:gd name="T79" fmla="*/ 0 h 1253"/>
                  <a:gd name="T80" fmla="*/ 0 w 807"/>
                  <a:gd name="T81" fmla="*/ 0 h 1253"/>
                  <a:gd name="T82" fmla="*/ 0 w 807"/>
                  <a:gd name="T83" fmla="*/ 0 h 1253"/>
                  <a:gd name="T84" fmla="*/ 0 w 807"/>
                  <a:gd name="T85" fmla="*/ 0 h 1253"/>
                  <a:gd name="T86" fmla="*/ 0 w 807"/>
                  <a:gd name="T87" fmla="*/ 0 h 1253"/>
                  <a:gd name="T88" fmla="*/ 0 w 807"/>
                  <a:gd name="T89" fmla="*/ 0 h 1253"/>
                  <a:gd name="T90" fmla="*/ 0 w 807"/>
                  <a:gd name="T91" fmla="*/ 0 h 1253"/>
                  <a:gd name="T92" fmla="*/ 0 w 807"/>
                  <a:gd name="T93" fmla="*/ 0 h 1253"/>
                  <a:gd name="T94" fmla="*/ 0 w 807"/>
                  <a:gd name="T95" fmla="*/ 0 h 1253"/>
                  <a:gd name="T96" fmla="*/ 0 w 807"/>
                  <a:gd name="T97" fmla="*/ 0 h 1253"/>
                  <a:gd name="T98" fmla="*/ 0 w 807"/>
                  <a:gd name="T99" fmla="*/ 0 h 1253"/>
                  <a:gd name="T100" fmla="*/ 0 w 807"/>
                  <a:gd name="T101" fmla="*/ 0 h 1253"/>
                  <a:gd name="T102" fmla="*/ 0 w 807"/>
                  <a:gd name="T103" fmla="*/ 0 h 1253"/>
                  <a:gd name="T104" fmla="*/ 0 w 807"/>
                  <a:gd name="T105" fmla="*/ 0 h 1253"/>
                  <a:gd name="T106" fmla="*/ 0 w 807"/>
                  <a:gd name="T107" fmla="*/ 0 h 1253"/>
                  <a:gd name="T108" fmla="*/ 0 w 807"/>
                  <a:gd name="T109" fmla="*/ 0 h 1253"/>
                  <a:gd name="T110" fmla="*/ 0 w 807"/>
                  <a:gd name="T111" fmla="*/ 0 h 1253"/>
                  <a:gd name="T112" fmla="*/ 0 w 807"/>
                  <a:gd name="T113" fmla="*/ 0 h 1253"/>
                  <a:gd name="T114" fmla="*/ 0 w 807"/>
                  <a:gd name="T115" fmla="*/ 0 h 1253"/>
                  <a:gd name="T116" fmla="*/ 0 w 807"/>
                  <a:gd name="T117" fmla="*/ 0 h 1253"/>
                  <a:gd name="T118" fmla="*/ 0 w 807"/>
                  <a:gd name="T119" fmla="*/ 0 h 1253"/>
                  <a:gd name="T120" fmla="*/ 0 w 807"/>
                  <a:gd name="T121" fmla="*/ 0 h 1253"/>
                  <a:gd name="T122" fmla="*/ 0 w 807"/>
                  <a:gd name="T123" fmla="*/ 0 h 12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7"/>
                  <a:gd name="T187" fmla="*/ 0 h 1253"/>
                  <a:gd name="T188" fmla="*/ 807 w 807"/>
                  <a:gd name="T189" fmla="*/ 1253 h 12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7" h="1253">
                    <a:moveTo>
                      <a:pt x="607" y="18"/>
                    </a:moveTo>
                    <a:lnTo>
                      <a:pt x="595" y="13"/>
                    </a:lnTo>
                    <a:lnTo>
                      <a:pt x="580" y="8"/>
                    </a:lnTo>
                    <a:lnTo>
                      <a:pt x="564" y="4"/>
                    </a:lnTo>
                    <a:lnTo>
                      <a:pt x="545" y="1"/>
                    </a:lnTo>
                    <a:lnTo>
                      <a:pt x="524" y="0"/>
                    </a:lnTo>
                    <a:lnTo>
                      <a:pt x="503" y="1"/>
                    </a:lnTo>
                    <a:lnTo>
                      <a:pt x="479" y="4"/>
                    </a:lnTo>
                    <a:lnTo>
                      <a:pt x="454" y="9"/>
                    </a:lnTo>
                    <a:lnTo>
                      <a:pt x="428" y="15"/>
                    </a:lnTo>
                    <a:lnTo>
                      <a:pt x="402" y="24"/>
                    </a:lnTo>
                    <a:lnTo>
                      <a:pt x="374" y="35"/>
                    </a:lnTo>
                    <a:lnTo>
                      <a:pt x="347" y="49"/>
                    </a:lnTo>
                    <a:lnTo>
                      <a:pt x="319" y="65"/>
                    </a:lnTo>
                    <a:lnTo>
                      <a:pt x="292" y="85"/>
                    </a:lnTo>
                    <a:lnTo>
                      <a:pt x="278" y="95"/>
                    </a:lnTo>
                    <a:lnTo>
                      <a:pt x="264" y="106"/>
                    </a:lnTo>
                    <a:lnTo>
                      <a:pt x="251" y="119"/>
                    </a:lnTo>
                    <a:lnTo>
                      <a:pt x="237" y="132"/>
                    </a:lnTo>
                    <a:lnTo>
                      <a:pt x="211" y="159"/>
                    </a:lnTo>
                    <a:lnTo>
                      <a:pt x="186" y="187"/>
                    </a:lnTo>
                    <a:lnTo>
                      <a:pt x="162" y="217"/>
                    </a:lnTo>
                    <a:lnTo>
                      <a:pt x="141" y="249"/>
                    </a:lnTo>
                    <a:lnTo>
                      <a:pt x="120" y="280"/>
                    </a:lnTo>
                    <a:lnTo>
                      <a:pt x="101" y="313"/>
                    </a:lnTo>
                    <a:lnTo>
                      <a:pt x="82" y="347"/>
                    </a:lnTo>
                    <a:lnTo>
                      <a:pt x="67" y="383"/>
                    </a:lnTo>
                    <a:lnTo>
                      <a:pt x="52" y="421"/>
                    </a:lnTo>
                    <a:lnTo>
                      <a:pt x="40" y="458"/>
                    </a:lnTo>
                    <a:lnTo>
                      <a:pt x="28" y="498"/>
                    </a:lnTo>
                    <a:lnTo>
                      <a:pt x="18" y="539"/>
                    </a:lnTo>
                    <a:lnTo>
                      <a:pt x="11" y="583"/>
                    </a:lnTo>
                    <a:lnTo>
                      <a:pt x="6" y="627"/>
                    </a:lnTo>
                    <a:lnTo>
                      <a:pt x="2" y="673"/>
                    </a:lnTo>
                    <a:lnTo>
                      <a:pt x="0" y="720"/>
                    </a:lnTo>
                    <a:lnTo>
                      <a:pt x="0" y="743"/>
                    </a:lnTo>
                    <a:lnTo>
                      <a:pt x="1" y="766"/>
                    </a:lnTo>
                    <a:lnTo>
                      <a:pt x="2" y="789"/>
                    </a:lnTo>
                    <a:lnTo>
                      <a:pt x="3" y="810"/>
                    </a:lnTo>
                    <a:lnTo>
                      <a:pt x="6" y="831"/>
                    </a:lnTo>
                    <a:lnTo>
                      <a:pt x="10" y="853"/>
                    </a:lnTo>
                    <a:lnTo>
                      <a:pt x="13" y="873"/>
                    </a:lnTo>
                    <a:lnTo>
                      <a:pt x="18" y="893"/>
                    </a:lnTo>
                    <a:lnTo>
                      <a:pt x="28" y="930"/>
                    </a:lnTo>
                    <a:lnTo>
                      <a:pt x="40" y="966"/>
                    </a:lnTo>
                    <a:lnTo>
                      <a:pt x="53" y="1000"/>
                    </a:lnTo>
                    <a:lnTo>
                      <a:pt x="68" y="1031"/>
                    </a:lnTo>
                    <a:lnTo>
                      <a:pt x="83" y="1060"/>
                    </a:lnTo>
                    <a:lnTo>
                      <a:pt x="98" y="1086"/>
                    </a:lnTo>
                    <a:lnTo>
                      <a:pt x="115" y="1110"/>
                    </a:lnTo>
                    <a:lnTo>
                      <a:pt x="131" y="1131"/>
                    </a:lnTo>
                    <a:lnTo>
                      <a:pt x="146" y="1150"/>
                    </a:lnTo>
                    <a:lnTo>
                      <a:pt x="161" y="1166"/>
                    </a:lnTo>
                    <a:lnTo>
                      <a:pt x="174" y="1178"/>
                    </a:lnTo>
                    <a:lnTo>
                      <a:pt x="188" y="1190"/>
                    </a:lnTo>
                    <a:lnTo>
                      <a:pt x="201" y="1201"/>
                    </a:lnTo>
                    <a:lnTo>
                      <a:pt x="214" y="1211"/>
                    </a:lnTo>
                    <a:lnTo>
                      <a:pt x="228" y="1220"/>
                    </a:lnTo>
                    <a:lnTo>
                      <a:pt x="241" y="1227"/>
                    </a:lnTo>
                    <a:lnTo>
                      <a:pt x="254" y="1233"/>
                    </a:lnTo>
                    <a:lnTo>
                      <a:pt x="268" y="1240"/>
                    </a:lnTo>
                    <a:lnTo>
                      <a:pt x="281" y="1245"/>
                    </a:lnTo>
                    <a:lnTo>
                      <a:pt x="294" y="1248"/>
                    </a:lnTo>
                    <a:lnTo>
                      <a:pt x="307" y="1251"/>
                    </a:lnTo>
                    <a:lnTo>
                      <a:pt x="320" y="1252"/>
                    </a:lnTo>
                    <a:lnTo>
                      <a:pt x="333" y="1253"/>
                    </a:lnTo>
                    <a:lnTo>
                      <a:pt x="345" y="1253"/>
                    </a:lnTo>
                    <a:lnTo>
                      <a:pt x="358" y="1252"/>
                    </a:lnTo>
                    <a:lnTo>
                      <a:pt x="372" y="1251"/>
                    </a:lnTo>
                    <a:lnTo>
                      <a:pt x="384" y="1248"/>
                    </a:lnTo>
                    <a:lnTo>
                      <a:pt x="397" y="1245"/>
                    </a:lnTo>
                    <a:lnTo>
                      <a:pt x="409" y="1241"/>
                    </a:lnTo>
                    <a:lnTo>
                      <a:pt x="422" y="1236"/>
                    </a:lnTo>
                    <a:lnTo>
                      <a:pt x="434" y="1231"/>
                    </a:lnTo>
                    <a:lnTo>
                      <a:pt x="445" y="1225"/>
                    </a:lnTo>
                    <a:lnTo>
                      <a:pt x="470" y="1210"/>
                    </a:lnTo>
                    <a:lnTo>
                      <a:pt x="494" y="1192"/>
                    </a:lnTo>
                    <a:lnTo>
                      <a:pt x="516" y="1172"/>
                    </a:lnTo>
                    <a:lnTo>
                      <a:pt x="539" y="1151"/>
                    </a:lnTo>
                    <a:lnTo>
                      <a:pt x="561" y="1126"/>
                    </a:lnTo>
                    <a:lnTo>
                      <a:pt x="582" y="1101"/>
                    </a:lnTo>
                    <a:lnTo>
                      <a:pt x="604" y="1074"/>
                    </a:lnTo>
                    <a:lnTo>
                      <a:pt x="622" y="1047"/>
                    </a:lnTo>
                    <a:lnTo>
                      <a:pt x="641" y="1020"/>
                    </a:lnTo>
                    <a:lnTo>
                      <a:pt x="657" y="994"/>
                    </a:lnTo>
                    <a:lnTo>
                      <a:pt x="674" y="967"/>
                    </a:lnTo>
                    <a:lnTo>
                      <a:pt x="687" y="941"/>
                    </a:lnTo>
                    <a:lnTo>
                      <a:pt x="701" y="916"/>
                    </a:lnTo>
                    <a:lnTo>
                      <a:pt x="712" y="890"/>
                    </a:lnTo>
                    <a:lnTo>
                      <a:pt x="723" y="865"/>
                    </a:lnTo>
                    <a:lnTo>
                      <a:pt x="733" y="841"/>
                    </a:lnTo>
                    <a:lnTo>
                      <a:pt x="743" y="818"/>
                    </a:lnTo>
                    <a:lnTo>
                      <a:pt x="751" y="795"/>
                    </a:lnTo>
                    <a:lnTo>
                      <a:pt x="765" y="750"/>
                    </a:lnTo>
                    <a:lnTo>
                      <a:pt x="776" y="710"/>
                    </a:lnTo>
                    <a:lnTo>
                      <a:pt x="786" y="662"/>
                    </a:lnTo>
                    <a:lnTo>
                      <a:pt x="795" y="602"/>
                    </a:lnTo>
                    <a:lnTo>
                      <a:pt x="800" y="568"/>
                    </a:lnTo>
                    <a:lnTo>
                      <a:pt x="802" y="532"/>
                    </a:lnTo>
                    <a:lnTo>
                      <a:pt x="806" y="496"/>
                    </a:lnTo>
                    <a:lnTo>
                      <a:pt x="807" y="457"/>
                    </a:lnTo>
                    <a:lnTo>
                      <a:pt x="807" y="420"/>
                    </a:lnTo>
                    <a:lnTo>
                      <a:pt x="807" y="381"/>
                    </a:lnTo>
                    <a:lnTo>
                      <a:pt x="805" y="342"/>
                    </a:lnTo>
                    <a:lnTo>
                      <a:pt x="800" y="305"/>
                    </a:lnTo>
                    <a:lnTo>
                      <a:pt x="793" y="268"/>
                    </a:lnTo>
                    <a:lnTo>
                      <a:pt x="785" y="234"/>
                    </a:lnTo>
                    <a:lnTo>
                      <a:pt x="780" y="217"/>
                    </a:lnTo>
                    <a:lnTo>
                      <a:pt x="775" y="201"/>
                    </a:lnTo>
                    <a:lnTo>
                      <a:pt x="768" y="186"/>
                    </a:lnTo>
                    <a:lnTo>
                      <a:pt x="761" y="171"/>
                    </a:lnTo>
                    <a:lnTo>
                      <a:pt x="746" y="145"/>
                    </a:lnTo>
                    <a:lnTo>
                      <a:pt x="731" y="122"/>
                    </a:lnTo>
                    <a:lnTo>
                      <a:pt x="717" y="102"/>
                    </a:lnTo>
                    <a:lnTo>
                      <a:pt x="704" y="85"/>
                    </a:lnTo>
                    <a:lnTo>
                      <a:pt x="690" y="70"/>
                    </a:lnTo>
                    <a:lnTo>
                      <a:pt x="677" y="58"/>
                    </a:lnTo>
                    <a:lnTo>
                      <a:pt x="666" y="48"/>
                    </a:lnTo>
                    <a:lnTo>
                      <a:pt x="655" y="39"/>
                    </a:lnTo>
                    <a:lnTo>
                      <a:pt x="645" y="33"/>
                    </a:lnTo>
                    <a:lnTo>
                      <a:pt x="635" y="28"/>
                    </a:lnTo>
                    <a:lnTo>
                      <a:pt x="627" y="24"/>
                    </a:lnTo>
                    <a:lnTo>
                      <a:pt x="620" y="21"/>
                    </a:lnTo>
                    <a:lnTo>
                      <a:pt x="611" y="19"/>
                    </a:lnTo>
                    <a:lnTo>
                      <a:pt x="607" y="18"/>
                    </a:lnTo>
                    <a:close/>
                  </a:path>
                </a:pathLst>
              </a:custGeom>
              <a:solidFill>
                <a:srgbClr val="A98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67" name="Freeform 211">
                <a:extLst>
                  <a:ext uri="{FF2B5EF4-FFF2-40B4-BE49-F238E27FC236}">
                    <a16:creationId xmlns:a16="http://schemas.microsoft.com/office/drawing/2014/main" xmlns="" id="{BC287456-3B2D-DDF4-DDF5-F67DD95BE121}"/>
                  </a:ext>
                </a:extLst>
              </p:cNvPr>
              <p:cNvSpPr>
                <a:spLocks/>
              </p:cNvSpPr>
              <p:nvPr/>
            </p:nvSpPr>
            <p:spPr bwMode="auto">
              <a:xfrm>
                <a:off x="1550" y="1942"/>
                <a:ext cx="161" cy="250"/>
              </a:xfrm>
              <a:custGeom>
                <a:avLst/>
                <a:gdLst>
                  <a:gd name="T0" fmla="*/ 0 w 807"/>
                  <a:gd name="T1" fmla="*/ 0 h 1253"/>
                  <a:gd name="T2" fmla="*/ 0 w 807"/>
                  <a:gd name="T3" fmla="*/ 0 h 1253"/>
                  <a:gd name="T4" fmla="*/ 0 w 807"/>
                  <a:gd name="T5" fmla="*/ 0 h 1253"/>
                  <a:gd name="T6" fmla="*/ 0 w 807"/>
                  <a:gd name="T7" fmla="*/ 0 h 1253"/>
                  <a:gd name="T8" fmla="*/ 0 w 807"/>
                  <a:gd name="T9" fmla="*/ 0 h 1253"/>
                  <a:gd name="T10" fmla="*/ 0 w 807"/>
                  <a:gd name="T11" fmla="*/ 0 h 1253"/>
                  <a:gd name="T12" fmla="*/ 0 w 807"/>
                  <a:gd name="T13" fmla="*/ 0 h 1253"/>
                  <a:gd name="T14" fmla="*/ 0 w 807"/>
                  <a:gd name="T15" fmla="*/ 0 h 1253"/>
                  <a:gd name="T16" fmla="*/ 0 w 807"/>
                  <a:gd name="T17" fmla="*/ 0 h 1253"/>
                  <a:gd name="T18" fmla="*/ 0 w 807"/>
                  <a:gd name="T19" fmla="*/ 0 h 1253"/>
                  <a:gd name="T20" fmla="*/ 0 w 807"/>
                  <a:gd name="T21" fmla="*/ 0 h 1253"/>
                  <a:gd name="T22" fmla="*/ 0 w 807"/>
                  <a:gd name="T23" fmla="*/ 0 h 1253"/>
                  <a:gd name="T24" fmla="*/ 0 w 807"/>
                  <a:gd name="T25" fmla="*/ 0 h 1253"/>
                  <a:gd name="T26" fmla="*/ 0 w 807"/>
                  <a:gd name="T27" fmla="*/ 0 h 1253"/>
                  <a:gd name="T28" fmla="*/ 0 w 807"/>
                  <a:gd name="T29" fmla="*/ 0 h 1253"/>
                  <a:gd name="T30" fmla="*/ 0 w 807"/>
                  <a:gd name="T31" fmla="*/ 0 h 1253"/>
                  <a:gd name="T32" fmla="*/ 0 w 807"/>
                  <a:gd name="T33" fmla="*/ 0 h 1253"/>
                  <a:gd name="T34" fmla="*/ 0 w 807"/>
                  <a:gd name="T35" fmla="*/ 0 h 1253"/>
                  <a:gd name="T36" fmla="*/ 0 w 807"/>
                  <a:gd name="T37" fmla="*/ 0 h 1253"/>
                  <a:gd name="T38" fmla="*/ 0 w 807"/>
                  <a:gd name="T39" fmla="*/ 0 h 1253"/>
                  <a:gd name="T40" fmla="*/ 0 w 807"/>
                  <a:gd name="T41" fmla="*/ 0 h 1253"/>
                  <a:gd name="T42" fmla="*/ 0 w 807"/>
                  <a:gd name="T43" fmla="*/ 0 h 1253"/>
                  <a:gd name="T44" fmla="*/ 0 w 807"/>
                  <a:gd name="T45" fmla="*/ 0 h 1253"/>
                  <a:gd name="T46" fmla="*/ 0 w 807"/>
                  <a:gd name="T47" fmla="*/ 0 h 1253"/>
                  <a:gd name="T48" fmla="*/ 0 w 807"/>
                  <a:gd name="T49" fmla="*/ 0 h 1253"/>
                  <a:gd name="T50" fmla="*/ 0 w 807"/>
                  <a:gd name="T51" fmla="*/ 0 h 1253"/>
                  <a:gd name="T52" fmla="*/ 0 w 807"/>
                  <a:gd name="T53" fmla="*/ 0 h 1253"/>
                  <a:gd name="T54" fmla="*/ 0 w 807"/>
                  <a:gd name="T55" fmla="*/ 0 h 1253"/>
                  <a:gd name="T56" fmla="*/ 0 w 807"/>
                  <a:gd name="T57" fmla="*/ 0 h 1253"/>
                  <a:gd name="T58" fmla="*/ 0 w 807"/>
                  <a:gd name="T59" fmla="*/ 0 h 1253"/>
                  <a:gd name="T60" fmla="*/ 0 w 807"/>
                  <a:gd name="T61" fmla="*/ 0 h 1253"/>
                  <a:gd name="T62" fmla="*/ 0 w 807"/>
                  <a:gd name="T63" fmla="*/ 0 h 1253"/>
                  <a:gd name="T64" fmla="*/ 0 w 807"/>
                  <a:gd name="T65" fmla="*/ 0 h 1253"/>
                  <a:gd name="T66" fmla="*/ 0 w 807"/>
                  <a:gd name="T67" fmla="*/ 0 h 1253"/>
                  <a:gd name="T68" fmla="*/ 0 w 807"/>
                  <a:gd name="T69" fmla="*/ 0 h 1253"/>
                  <a:gd name="T70" fmla="*/ 0 w 807"/>
                  <a:gd name="T71" fmla="*/ 0 h 1253"/>
                  <a:gd name="T72" fmla="*/ 0 w 807"/>
                  <a:gd name="T73" fmla="*/ 0 h 1253"/>
                  <a:gd name="T74" fmla="*/ 0 w 807"/>
                  <a:gd name="T75" fmla="*/ 0 h 1253"/>
                  <a:gd name="T76" fmla="*/ 0 w 807"/>
                  <a:gd name="T77" fmla="*/ 0 h 1253"/>
                  <a:gd name="T78" fmla="*/ 0 w 807"/>
                  <a:gd name="T79" fmla="*/ 0 h 1253"/>
                  <a:gd name="T80" fmla="*/ 0 w 807"/>
                  <a:gd name="T81" fmla="*/ 0 h 1253"/>
                  <a:gd name="T82" fmla="*/ 0 w 807"/>
                  <a:gd name="T83" fmla="*/ 0 h 1253"/>
                  <a:gd name="T84" fmla="*/ 0 w 807"/>
                  <a:gd name="T85" fmla="*/ 0 h 1253"/>
                  <a:gd name="T86" fmla="*/ 0 w 807"/>
                  <a:gd name="T87" fmla="*/ 0 h 1253"/>
                  <a:gd name="T88" fmla="*/ 0 w 807"/>
                  <a:gd name="T89" fmla="*/ 0 h 1253"/>
                  <a:gd name="T90" fmla="*/ 0 w 807"/>
                  <a:gd name="T91" fmla="*/ 0 h 1253"/>
                  <a:gd name="T92" fmla="*/ 0 w 807"/>
                  <a:gd name="T93" fmla="*/ 0 h 1253"/>
                  <a:gd name="T94" fmla="*/ 0 w 807"/>
                  <a:gd name="T95" fmla="*/ 0 h 1253"/>
                  <a:gd name="T96" fmla="*/ 0 w 807"/>
                  <a:gd name="T97" fmla="*/ 0 h 1253"/>
                  <a:gd name="T98" fmla="*/ 0 w 807"/>
                  <a:gd name="T99" fmla="*/ 0 h 1253"/>
                  <a:gd name="T100" fmla="*/ 0 w 807"/>
                  <a:gd name="T101" fmla="*/ 0 h 1253"/>
                  <a:gd name="T102" fmla="*/ 0 w 807"/>
                  <a:gd name="T103" fmla="*/ 0 h 1253"/>
                  <a:gd name="T104" fmla="*/ 0 w 807"/>
                  <a:gd name="T105" fmla="*/ 0 h 1253"/>
                  <a:gd name="T106" fmla="*/ 0 w 807"/>
                  <a:gd name="T107" fmla="*/ 0 h 1253"/>
                  <a:gd name="T108" fmla="*/ 0 w 807"/>
                  <a:gd name="T109" fmla="*/ 0 h 1253"/>
                  <a:gd name="T110" fmla="*/ 0 w 807"/>
                  <a:gd name="T111" fmla="*/ 0 h 1253"/>
                  <a:gd name="T112" fmla="*/ 0 w 807"/>
                  <a:gd name="T113" fmla="*/ 0 h 1253"/>
                  <a:gd name="T114" fmla="*/ 0 w 807"/>
                  <a:gd name="T115" fmla="*/ 0 h 1253"/>
                  <a:gd name="T116" fmla="*/ 0 w 807"/>
                  <a:gd name="T117" fmla="*/ 0 h 1253"/>
                  <a:gd name="T118" fmla="*/ 0 w 807"/>
                  <a:gd name="T119" fmla="*/ 0 h 1253"/>
                  <a:gd name="T120" fmla="*/ 0 w 807"/>
                  <a:gd name="T121" fmla="*/ 0 h 1253"/>
                  <a:gd name="T122" fmla="*/ 0 w 807"/>
                  <a:gd name="T123" fmla="*/ 0 h 12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7"/>
                  <a:gd name="T187" fmla="*/ 0 h 1253"/>
                  <a:gd name="T188" fmla="*/ 807 w 807"/>
                  <a:gd name="T189" fmla="*/ 1253 h 12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7" h="1253">
                    <a:moveTo>
                      <a:pt x="607" y="18"/>
                    </a:moveTo>
                    <a:lnTo>
                      <a:pt x="595" y="13"/>
                    </a:lnTo>
                    <a:lnTo>
                      <a:pt x="580" y="8"/>
                    </a:lnTo>
                    <a:lnTo>
                      <a:pt x="564" y="4"/>
                    </a:lnTo>
                    <a:lnTo>
                      <a:pt x="545" y="1"/>
                    </a:lnTo>
                    <a:lnTo>
                      <a:pt x="524" y="0"/>
                    </a:lnTo>
                    <a:lnTo>
                      <a:pt x="503" y="1"/>
                    </a:lnTo>
                    <a:lnTo>
                      <a:pt x="479" y="4"/>
                    </a:lnTo>
                    <a:lnTo>
                      <a:pt x="454" y="9"/>
                    </a:lnTo>
                    <a:lnTo>
                      <a:pt x="428" y="15"/>
                    </a:lnTo>
                    <a:lnTo>
                      <a:pt x="402" y="24"/>
                    </a:lnTo>
                    <a:lnTo>
                      <a:pt x="374" y="35"/>
                    </a:lnTo>
                    <a:lnTo>
                      <a:pt x="347" y="49"/>
                    </a:lnTo>
                    <a:lnTo>
                      <a:pt x="319" y="65"/>
                    </a:lnTo>
                    <a:lnTo>
                      <a:pt x="292" y="85"/>
                    </a:lnTo>
                    <a:lnTo>
                      <a:pt x="278" y="95"/>
                    </a:lnTo>
                    <a:lnTo>
                      <a:pt x="264" y="106"/>
                    </a:lnTo>
                    <a:lnTo>
                      <a:pt x="251" y="119"/>
                    </a:lnTo>
                    <a:lnTo>
                      <a:pt x="237" y="132"/>
                    </a:lnTo>
                    <a:lnTo>
                      <a:pt x="211" y="159"/>
                    </a:lnTo>
                    <a:lnTo>
                      <a:pt x="186" y="187"/>
                    </a:lnTo>
                    <a:lnTo>
                      <a:pt x="162" y="217"/>
                    </a:lnTo>
                    <a:lnTo>
                      <a:pt x="141" y="249"/>
                    </a:lnTo>
                    <a:lnTo>
                      <a:pt x="120" y="280"/>
                    </a:lnTo>
                    <a:lnTo>
                      <a:pt x="101" y="313"/>
                    </a:lnTo>
                    <a:lnTo>
                      <a:pt x="82" y="347"/>
                    </a:lnTo>
                    <a:lnTo>
                      <a:pt x="67" y="383"/>
                    </a:lnTo>
                    <a:lnTo>
                      <a:pt x="52" y="421"/>
                    </a:lnTo>
                    <a:lnTo>
                      <a:pt x="40" y="458"/>
                    </a:lnTo>
                    <a:lnTo>
                      <a:pt x="28" y="498"/>
                    </a:lnTo>
                    <a:lnTo>
                      <a:pt x="18" y="539"/>
                    </a:lnTo>
                    <a:lnTo>
                      <a:pt x="11" y="583"/>
                    </a:lnTo>
                    <a:lnTo>
                      <a:pt x="6" y="627"/>
                    </a:lnTo>
                    <a:lnTo>
                      <a:pt x="2" y="673"/>
                    </a:lnTo>
                    <a:lnTo>
                      <a:pt x="0" y="720"/>
                    </a:lnTo>
                    <a:lnTo>
                      <a:pt x="0" y="743"/>
                    </a:lnTo>
                    <a:lnTo>
                      <a:pt x="1" y="766"/>
                    </a:lnTo>
                    <a:lnTo>
                      <a:pt x="2" y="789"/>
                    </a:lnTo>
                    <a:lnTo>
                      <a:pt x="3" y="810"/>
                    </a:lnTo>
                    <a:lnTo>
                      <a:pt x="6" y="831"/>
                    </a:lnTo>
                    <a:lnTo>
                      <a:pt x="10" y="853"/>
                    </a:lnTo>
                    <a:lnTo>
                      <a:pt x="13" y="873"/>
                    </a:lnTo>
                    <a:lnTo>
                      <a:pt x="18" y="893"/>
                    </a:lnTo>
                    <a:lnTo>
                      <a:pt x="28" y="930"/>
                    </a:lnTo>
                    <a:lnTo>
                      <a:pt x="40" y="966"/>
                    </a:lnTo>
                    <a:lnTo>
                      <a:pt x="53" y="1000"/>
                    </a:lnTo>
                    <a:lnTo>
                      <a:pt x="68" y="1031"/>
                    </a:lnTo>
                    <a:lnTo>
                      <a:pt x="83" y="1060"/>
                    </a:lnTo>
                    <a:lnTo>
                      <a:pt x="98" y="1086"/>
                    </a:lnTo>
                    <a:lnTo>
                      <a:pt x="115" y="1110"/>
                    </a:lnTo>
                    <a:lnTo>
                      <a:pt x="131" y="1131"/>
                    </a:lnTo>
                    <a:lnTo>
                      <a:pt x="146" y="1150"/>
                    </a:lnTo>
                    <a:lnTo>
                      <a:pt x="161" y="1166"/>
                    </a:lnTo>
                    <a:lnTo>
                      <a:pt x="174" y="1178"/>
                    </a:lnTo>
                    <a:lnTo>
                      <a:pt x="188" y="1190"/>
                    </a:lnTo>
                    <a:lnTo>
                      <a:pt x="201" y="1201"/>
                    </a:lnTo>
                    <a:lnTo>
                      <a:pt x="214" y="1211"/>
                    </a:lnTo>
                    <a:lnTo>
                      <a:pt x="228" y="1220"/>
                    </a:lnTo>
                    <a:lnTo>
                      <a:pt x="241" y="1227"/>
                    </a:lnTo>
                    <a:lnTo>
                      <a:pt x="254" y="1233"/>
                    </a:lnTo>
                    <a:lnTo>
                      <a:pt x="268" y="1240"/>
                    </a:lnTo>
                    <a:lnTo>
                      <a:pt x="281" y="1245"/>
                    </a:lnTo>
                    <a:lnTo>
                      <a:pt x="294" y="1248"/>
                    </a:lnTo>
                    <a:lnTo>
                      <a:pt x="307" y="1251"/>
                    </a:lnTo>
                    <a:lnTo>
                      <a:pt x="320" y="1252"/>
                    </a:lnTo>
                    <a:lnTo>
                      <a:pt x="333" y="1253"/>
                    </a:lnTo>
                    <a:lnTo>
                      <a:pt x="345" y="1253"/>
                    </a:lnTo>
                    <a:lnTo>
                      <a:pt x="358" y="1252"/>
                    </a:lnTo>
                    <a:lnTo>
                      <a:pt x="372" y="1251"/>
                    </a:lnTo>
                    <a:lnTo>
                      <a:pt x="384" y="1248"/>
                    </a:lnTo>
                    <a:lnTo>
                      <a:pt x="397" y="1245"/>
                    </a:lnTo>
                    <a:lnTo>
                      <a:pt x="409" y="1241"/>
                    </a:lnTo>
                    <a:lnTo>
                      <a:pt x="422" y="1236"/>
                    </a:lnTo>
                    <a:lnTo>
                      <a:pt x="434" y="1231"/>
                    </a:lnTo>
                    <a:lnTo>
                      <a:pt x="445" y="1225"/>
                    </a:lnTo>
                    <a:lnTo>
                      <a:pt x="470" y="1210"/>
                    </a:lnTo>
                    <a:lnTo>
                      <a:pt x="494" y="1192"/>
                    </a:lnTo>
                    <a:lnTo>
                      <a:pt x="516" y="1172"/>
                    </a:lnTo>
                    <a:lnTo>
                      <a:pt x="539" y="1151"/>
                    </a:lnTo>
                    <a:lnTo>
                      <a:pt x="561" y="1126"/>
                    </a:lnTo>
                    <a:lnTo>
                      <a:pt x="582" y="1101"/>
                    </a:lnTo>
                    <a:lnTo>
                      <a:pt x="604" y="1074"/>
                    </a:lnTo>
                    <a:lnTo>
                      <a:pt x="622" y="1047"/>
                    </a:lnTo>
                    <a:lnTo>
                      <a:pt x="641" y="1020"/>
                    </a:lnTo>
                    <a:lnTo>
                      <a:pt x="657" y="994"/>
                    </a:lnTo>
                    <a:lnTo>
                      <a:pt x="674" y="967"/>
                    </a:lnTo>
                    <a:lnTo>
                      <a:pt x="687" y="941"/>
                    </a:lnTo>
                    <a:lnTo>
                      <a:pt x="701" y="916"/>
                    </a:lnTo>
                    <a:lnTo>
                      <a:pt x="712" y="890"/>
                    </a:lnTo>
                    <a:lnTo>
                      <a:pt x="723" y="865"/>
                    </a:lnTo>
                    <a:lnTo>
                      <a:pt x="733" y="841"/>
                    </a:lnTo>
                    <a:lnTo>
                      <a:pt x="743" y="818"/>
                    </a:lnTo>
                    <a:lnTo>
                      <a:pt x="751" y="795"/>
                    </a:lnTo>
                    <a:lnTo>
                      <a:pt x="765" y="750"/>
                    </a:lnTo>
                    <a:lnTo>
                      <a:pt x="776" y="710"/>
                    </a:lnTo>
                    <a:lnTo>
                      <a:pt x="786" y="662"/>
                    </a:lnTo>
                    <a:lnTo>
                      <a:pt x="795" y="602"/>
                    </a:lnTo>
                    <a:lnTo>
                      <a:pt x="800" y="568"/>
                    </a:lnTo>
                    <a:lnTo>
                      <a:pt x="802" y="532"/>
                    </a:lnTo>
                    <a:lnTo>
                      <a:pt x="806" y="496"/>
                    </a:lnTo>
                    <a:lnTo>
                      <a:pt x="807" y="457"/>
                    </a:lnTo>
                    <a:lnTo>
                      <a:pt x="807" y="420"/>
                    </a:lnTo>
                    <a:lnTo>
                      <a:pt x="807" y="381"/>
                    </a:lnTo>
                    <a:lnTo>
                      <a:pt x="805" y="342"/>
                    </a:lnTo>
                    <a:lnTo>
                      <a:pt x="800" y="305"/>
                    </a:lnTo>
                    <a:lnTo>
                      <a:pt x="793" y="268"/>
                    </a:lnTo>
                    <a:lnTo>
                      <a:pt x="785" y="234"/>
                    </a:lnTo>
                    <a:lnTo>
                      <a:pt x="780" y="217"/>
                    </a:lnTo>
                    <a:lnTo>
                      <a:pt x="775" y="201"/>
                    </a:lnTo>
                    <a:lnTo>
                      <a:pt x="768" y="186"/>
                    </a:lnTo>
                    <a:lnTo>
                      <a:pt x="761" y="171"/>
                    </a:lnTo>
                    <a:lnTo>
                      <a:pt x="746" y="145"/>
                    </a:lnTo>
                    <a:lnTo>
                      <a:pt x="731" y="122"/>
                    </a:lnTo>
                    <a:lnTo>
                      <a:pt x="717" y="102"/>
                    </a:lnTo>
                    <a:lnTo>
                      <a:pt x="704" y="85"/>
                    </a:lnTo>
                    <a:lnTo>
                      <a:pt x="690" y="70"/>
                    </a:lnTo>
                    <a:lnTo>
                      <a:pt x="677" y="58"/>
                    </a:lnTo>
                    <a:lnTo>
                      <a:pt x="666" y="48"/>
                    </a:lnTo>
                    <a:lnTo>
                      <a:pt x="655" y="39"/>
                    </a:lnTo>
                    <a:lnTo>
                      <a:pt x="645" y="33"/>
                    </a:lnTo>
                    <a:lnTo>
                      <a:pt x="635" y="28"/>
                    </a:lnTo>
                    <a:lnTo>
                      <a:pt x="627" y="24"/>
                    </a:lnTo>
                    <a:lnTo>
                      <a:pt x="620" y="21"/>
                    </a:lnTo>
                    <a:lnTo>
                      <a:pt x="611" y="19"/>
                    </a:lnTo>
                    <a:lnTo>
                      <a:pt x="607" y="18"/>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68" name="Freeform 212">
                <a:extLst>
                  <a:ext uri="{FF2B5EF4-FFF2-40B4-BE49-F238E27FC236}">
                    <a16:creationId xmlns:a16="http://schemas.microsoft.com/office/drawing/2014/main" xmlns="" id="{A3116FFF-C410-6A65-6F91-987168DB3951}"/>
                  </a:ext>
                </a:extLst>
              </p:cNvPr>
              <p:cNvSpPr>
                <a:spLocks/>
              </p:cNvSpPr>
              <p:nvPr/>
            </p:nvSpPr>
            <p:spPr bwMode="auto">
              <a:xfrm>
                <a:off x="1554" y="1948"/>
                <a:ext cx="152" cy="235"/>
              </a:xfrm>
              <a:custGeom>
                <a:avLst/>
                <a:gdLst>
                  <a:gd name="T0" fmla="*/ 0 w 761"/>
                  <a:gd name="T1" fmla="*/ 0 h 1179"/>
                  <a:gd name="T2" fmla="*/ 0 w 761"/>
                  <a:gd name="T3" fmla="*/ 0 h 1179"/>
                  <a:gd name="T4" fmla="*/ 0 w 761"/>
                  <a:gd name="T5" fmla="*/ 0 h 1179"/>
                  <a:gd name="T6" fmla="*/ 0 w 761"/>
                  <a:gd name="T7" fmla="*/ 0 h 1179"/>
                  <a:gd name="T8" fmla="*/ 0 w 761"/>
                  <a:gd name="T9" fmla="*/ 0 h 1179"/>
                  <a:gd name="T10" fmla="*/ 0 w 761"/>
                  <a:gd name="T11" fmla="*/ 0 h 1179"/>
                  <a:gd name="T12" fmla="*/ 0 w 761"/>
                  <a:gd name="T13" fmla="*/ 0 h 1179"/>
                  <a:gd name="T14" fmla="*/ 0 w 761"/>
                  <a:gd name="T15" fmla="*/ 0 h 1179"/>
                  <a:gd name="T16" fmla="*/ 0 w 761"/>
                  <a:gd name="T17" fmla="*/ 0 h 1179"/>
                  <a:gd name="T18" fmla="*/ 0 w 761"/>
                  <a:gd name="T19" fmla="*/ 0 h 1179"/>
                  <a:gd name="T20" fmla="*/ 0 w 761"/>
                  <a:gd name="T21" fmla="*/ 0 h 1179"/>
                  <a:gd name="T22" fmla="*/ 0 w 761"/>
                  <a:gd name="T23" fmla="*/ 0 h 1179"/>
                  <a:gd name="T24" fmla="*/ 0 w 761"/>
                  <a:gd name="T25" fmla="*/ 0 h 1179"/>
                  <a:gd name="T26" fmla="*/ 0 w 761"/>
                  <a:gd name="T27" fmla="*/ 0 h 1179"/>
                  <a:gd name="T28" fmla="*/ 0 w 761"/>
                  <a:gd name="T29" fmla="*/ 0 h 1179"/>
                  <a:gd name="T30" fmla="*/ 0 w 761"/>
                  <a:gd name="T31" fmla="*/ 0 h 1179"/>
                  <a:gd name="T32" fmla="*/ 0 w 761"/>
                  <a:gd name="T33" fmla="*/ 0 h 1179"/>
                  <a:gd name="T34" fmla="*/ 0 w 761"/>
                  <a:gd name="T35" fmla="*/ 0 h 1179"/>
                  <a:gd name="T36" fmla="*/ 0 w 761"/>
                  <a:gd name="T37" fmla="*/ 0 h 1179"/>
                  <a:gd name="T38" fmla="*/ 0 w 761"/>
                  <a:gd name="T39" fmla="*/ 0 h 1179"/>
                  <a:gd name="T40" fmla="*/ 0 w 761"/>
                  <a:gd name="T41" fmla="*/ 0 h 1179"/>
                  <a:gd name="T42" fmla="*/ 0 w 761"/>
                  <a:gd name="T43" fmla="*/ 0 h 1179"/>
                  <a:gd name="T44" fmla="*/ 0 w 761"/>
                  <a:gd name="T45" fmla="*/ 0 h 1179"/>
                  <a:gd name="T46" fmla="*/ 0 w 761"/>
                  <a:gd name="T47" fmla="*/ 0 h 1179"/>
                  <a:gd name="T48" fmla="*/ 0 w 761"/>
                  <a:gd name="T49" fmla="*/ 0 h 1179"/>
                  <a:gd name="T50" fmla="*/ 0 w 761"/>
                  <a:gd name="T51" fmla="*/ 0 h 1179"/>
                  <a:gd name="T52" fmla="*/ 0 w 761"/>
                  <a:gd name="T53" fmla="*/ 0 h 1179"/>
                  <a:gd name="T54" fmla="*/ 0 w 761"/>
                  <a:gd name="T55" fmla="*/ 0 h 1179"/>
                  <a:gd name="T56" fmla="*/ 0 w 761"/>
                  <a:gd name="T57" fmla="*/ 0 h 1179"/>
                  <a:gd name="T58" fmla="*/ 0 w 761"/>
                  <a:gd name="T59" fmla="*/ 0 h 1179"/>
                  <a:gd name="T60" fmla="*/ 0 w 761"/>
                  <a:gd name="T61" fmla="*/ 0 h 1179"/>
                  <a:gd name="T62" fmla="*/ 0 w 761"/>
                  <a:gd name="T63" fmla="*/ 0 h 1179"/>
                  <a:gd name="T64" fmla="*/ 0 w 761"/>
                  <a:gd name="T65" fmla="*/ 0 h 1179"/>
                  <a:gd name="T66" fmla="*/ 0 w 761"/>
                  <a:gd name="T67" fmla="*/ 0 h 1179"/>
                  <a:gd name="T68" fmla="*/ 0 w 761"/>
                  <a:gd name="T69" fmla="*/ 0 h 1179"/>
                  <a:gd name="T70" fmla="*/ 0 w 761"/>
                  <a:gd name="T71" fmla="*/ 0 h 1179"/>
                  <a:gd name="T72" fmla="*/ 0 w 761"/>
                  <a:gd name="T73" fmla="*/ 0 h 1179"/>
                  <a:gd name="T74" fmla="*/ 0 w 761"/>
                  <a:gd name="T75" fmla="*/ 0 h 1179"/>
                  <a:gd name="T76" fmla="*/ 0 w 761"/>
                  <a:gd name="T77" fmla="*/ 0 h 1179"/>
                  <a:gd name="T78" fmla="*/ 0 w 761"/>
                  <a:gd name="T79" fmla="*/ 0 h 1179"/>
                  <a:gd name="T80" fmla="*/ 0 w 761"/>
                  <a:gd name="T81" fmla="*/ 0 h 1179"/>
                  <a:gd name="T82" fmla="*/ 0 w 761"/>
                  <a:gd name="T83" fmla="*/ 0 h 1179"/>
                  <a:gd name="T84" fmla="*/ 0 w 761"/>
                  <a:gd name="T85" fmla="*/ 0 h 1179"/>
                  <a:gd name="T86" fmla="*/ 0 w 761"/>
                  <a:gd name="T87" fmla="*/ 0 h 1179"/>
                  <a:gd name="T88" fmla="*/ 0 w 761"/>
                  <a:gd name="T89" fmla="*/ 0 h 1179"/>
                  <a:gd name="T90" fmla="*/ 0 w 761"/>
                  <a:gd name="T91" fmla="*/ 0 h 1179"/>
                  <a:gd name="T92" fmla="*/ 0 w 761"/>
                  <a:gd name="T93" fmla="*/ 0 h 1179"/>
                  <a:gd name="T94" fmla="*/ 0 w 761"/>
                  <a:gd name="T95" fmla="*/ 0 h 1179"/>
                  <a:gd name="T96" fmla="*/ 0 w 761"/>
                  <a:gd name="T97" fmla="*/ 0 h 1179"/>
                  <a:gd name="T98" fmla="*/ 0 w 761"/>
                  <a:gd name="T99" fmla="*/ 0 h 1179"/>
                  <a:gd name="T100" fmla="*/ 0 w 761"/>
                  <a:gd name="T101" fmla="*/ 0 h 1179"/>
                  <a:gd name="T102" fmla="*/ 0 w 761"/>
                  <a:gd name="T103" fmla="*/ 0 h 1179"/>
                  <a:gd name="T104" fmla="*/ 0 w 761"/>
                  <a:gd name="T105" fmla="*/ 0 h 1179"/>
                  <a:gd name="T106" fmla="*/ 0 w 761"/>
                  <a:gd name="T107" fmla="*/ 0 h 1179"/>
                  <a:gd name="T108" fmla="*/ 0 w 761"/>
                  <a:gd name="T109" fmla="*/ 0 h 1179"/>
                  <a:gd name="T110" fmla="*/ 0 w 761"/>
                  <a:gd name="T111" fmla="*/ 0 h 1179"/>
                  <a:gd name="T112" fmla="*/ 0 w 761"/>
                  <a:gd name="T113" fmla="*/ 0 h 1179"/>
                  <a:gd name="T114" fmla="*/ 0 w 761"/>
                  <a:gd name="T115" fmla="*/ 0 h 1179"/>
                  <a:gd name="T116" fmla="*/ 0 w 761"/>
                  <a:gd name="T117" fmla="*/ 0 h 1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1"/>
                  <a:gd name="T178" fmla="*/ 0 h 1179"/>
                  <a:gd name="T179" fmla="*/ 761 w 761"/>
                  <a:gd name="T180" fmla="*/ 1179 h 1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1" h="1179">
                    <a:moveTo>
                      <a:pt x="716" y="157"/>
                    </a:moveTo>
                    <a:lnTo>
                      <a:pt x="702" y="132"/>
                    </a:lnTo>
                    <a:lnTo>
                      <a:pt x="689" y="110"/>
                    </a:lnTo>
                    <a:lnTo>
                      <a:pt x="675" y="91"/>
                    </a:lnTo>
                    <a:lnTo>
                      <a:pt x="662" y="75"/>
                    </a:lnTo>
                    <a:lnTo>
                      <a:pt x="650" y="61"/>
                    </a:lnTo>
                    <a:lnTo>
                      <a:pt x="639" y="49"/>
                    </a:lnTo>
                    <a:lnTo>
                      <a:pt x="627" y="40"/>
                    </a:lnTo>
                    <a:lnTo>
                      <a:pt x="616" y="32"/>
                    </a:lnTo>
                    <a:lnTo>
                      <a:pt x="607" y="26"/>
                    </a:lnTo>
                    <a:lnTo>
                      <a:pt x="599" y="21"/>
                    </a:lnTo>
                    <a:lnTo>
                      <a:pt x="591" y="19"/>
                    </a:lnTo>
                    <a:lnTo>
                      <a:pt x="585" y="16"/>
                    </a:lnTo>
                    <a:lnTo>
                      <a:pt x="576" y="14"/>
                    </a:lnTo>
                    <a:lnTo>
                      <a:pt x="572" y="14"/>
                    </a:lnTo>
                    <a:lnTo>
                      <a:pt x="561" y="9"/>
                    </a:lnTo>
                    <a:lnTo>
                      <a:pt x="547" y="5"/>
                    </a:lnTo>
                    <a:lnTo>
                      <a:pt x="533" y="1"/>
                    </a:lnTo>
                    <a:lnTo>
                      <a:pt x="515" y="0"/>
                    </a:lnTo>
                    <a:lnTo>
                      <a:pt x="495" y="0"/>
                    </a:lnTo>
                    <a:lnTo>
                      <a:pt x="474" y="1"/>
                    </a:lnTo>
                    <a:lnTo>
                      <a:pt x="453" y="4"/>
                    </a:lnTo>
                    <a:lnTo>
                      <a:pt x="429" y="9"/>
                    </a:lnTo>
                    <a:lnTo>
                      <a:pt x="404" y="15"/>
                    </a:lnTo>
                    <a:lnTo>
                      <a:pt x="379" y="25"/>
                    </a:lnTo>
                    <a:lnTo>
                      <a:pt x="354" y="36"/>
                    </a:lnTo>
                    <a:lnTo>
                      <a:pt x="328" y="50"/>
                    </a:lnTo>
                    <a:lnTo>
                      <a:pt x="302" y="66"/>
                    </a:lnTo>
                    <a:lnTo>
                      <a:pt x="274" y="85"/>
                    </a:lnTo>
                    <a:lnTo>
                      <a:pt x="248" y="107"/>
                    </a:lnTo>
                    <a:lnTo>
                      <a:pt x="222" y="132"/>
                    </a:lnTo>
                    <a:lnTo>
                      <a:pt x="198" y="160"/>
                    </a:lnTo>
                    <a:lnTo>
                      <a:pt x="174" y="187"/>
                    </a:lnTo>
                    <a:lnTo>
                      <a:pt x="152" y="215"/>
                    </a:lnTo>
                    <a:lnTo>
                      <a:pt x="132" y="244"/>
                    </a:lnTo>
                    <a:lnTo>
                      <a:pt x="112" y="276"/>
                    </a:lnTo>
                    <a:lnTo>
                      <a:pt x="95" y="308"/>
                    </a:lnTo>
                    <a:lnTo>
                      <a:pt x="78" y="341"/>
                    </a:lnTo>
                    <a:lnTo>
                      <a:pt x="62" y="376"/>
                    </a:lnTo>
                    <a:lnTo>
                      <a:pt x="50" y="410"/>
                    </a:lnTo>
                    <a:lnTo>
                      <a:pt x="37" y="448"/>
                    </a:lnTo>
                    <a:lnTo>
                      <a:pt x="27" y="485"/>
                    </a:lnTo>
                    <a:lnTo>
                      <a:pt x="17" y="525"/>
                    </a:lnTo>
                    <a:lnTo>
                      <a:pt x="11" y="565"/>
                    </a:lnTo>
                    <a:lnTo>
                      <a:pt x="5" y="608"/>
                    </a:lnTo>
                    <a:lnTo>
                      <a:pt x="1" y="651"/>
                    </a:lnTo>
                    <a:lnTo>
                      <a:pt x="0" y="696"/>
                    </a:lnTo>
                    <a:lnTo>
                      <a:pt x="0" y="719"/>
                    </a:lnTo>
                    <a:lnTo>
                      <a:pt x="0" y="740"/>
                    </a:lnTo>
                    <a:lnTo>
                      <a:pt x="2" y="762"/>
                    </a:lnTo>
                    <a:lnTo>
                      <a:pt x="3" y="782"/>
                    </a:lnTo>
                    <a:lnTo>
                      <a:pt x="7" y="804"/>
                    </a:lnTo>
                    <a:lnTo>
                      <a:pt x="10" y="824"/>
                    </a:lnTo>
                    <a:lnTo>
                      <a:pt x="13" y="844"/>
                    </a:lnTo>
                    <a:lnTo>
                      <a:pt x="18" y="862"/>
                    </a:lnTo>
                    <a:lnTo>
                      <a:pt x="30" y="898"/>
                    </a:lnTo>
                    <a:lnTo>
                      <a:pt x="41" y="933"/>
                    </a:lnTo>
                    <a:lnTo>
                      <a:pt x="55" y="966"/>
                    </a:lnTo>
                    <a:lnTo>
                      <a:pt x="70" y="996"/>
                    </a:lnTo>
                    <a:lnTo>
                      <a:pt x="85" y="1023"/>
                    </a:lnTo>
                    <a:lnTo>
                      <a:pt x="101" y="1048"/>
                    </a:lnTo>
                    <a:lnTo>
                      <a:pt x="117" y="1072"/>
                    </a:lnTo>
                    <a:lnTo>
                      <a:pt x="132" y="1093"/>
                    </a:lnTo>
                    <a:lnTo>
                      <a:pt x="148" y="1111"/>
                    </a:lnTo>
                    <a:lnTo>
                      <a:pt x="162" y="1127"/>
                    </a:lnTo>
                    <a:lnTo>
                      <a:pt x="176" y="1139"/>
                    </a:lnTo>
                    <a:lnTo>
                      <a:pt x="187" y="1151"/>
                    </a:lnTo>
                    <a:lnTo>
                      <a:pt x="194" y="1156"/>
                    </a:lnTo>
                    <a:lnTo>
                      <a:pt x="201" y="1159"/>
                    </a:lnTo>
                    <a:lnTo>
                      <a:pt x="208" y="1164"/>
                    </a:lnTo>
                    <a:lnTo>
                      <a:pt x="217" y="1168"/>
                    </a:lnTo>
                    <a:lnTo>
                      <a:pt x="236" y="1173"/>
                    </a:lnTo>
                    <a:lnTo>
                      <a:pt x="256" y="1177"/>
                    </a:lnTo>
                    <a:lnTo>
                      <a:pt x="278" y="1179"/>
                    </a:lnTo>
                    <a:lnTo>
                      <a:pt x="302" y="1179"/>
                    </a:lnTo>
                    <a:lnTo>
                      <a:pt x="325" y="1177"/>
                    </a:lnTo>
                    <a:lnTo>
                      <a:pt x="352" y="1173"/>
                    </a:lnTo>
                    <a:lnTo>
                      <a:pt x="377" y="1166"/>
                    </a:lnTo>
                    <a:lnTo>
                      <a:pt x="403" y="1157"/>
                    </a:lnTo>
                    <a:lnTo>
                      <a:pt x="416" y="1152"/>
                    </a:lnTo>
                    <a:lnTo>
                      <a:pt x="429" y="1146"/>
                    </a:lnTo>
                    <a:lnTo>
                      <a:pt x="443" y="1138"/>
                    </a:lnTo>
                    <a:lnTo>
                      <a:pt x="455" y="1131"/>
                    </a:lnTo>
                    <a:lnTo>
                      <a:pt x="468" y="1123"/>
                    </a:lnTo>
                    <a:lnTo>
                      <a:pt x="480" y="1114"/>
                    </a:lnTo>
                    <a:lnTo>
                      <a:pt x="493" y="1104"/>
                    </a:lnTo>
                    <a:lnTo>
                      <a:pt x="504" y="1094"/>
                    </a:lnTo>
                    <a:lnTo>
                      <a:pt x="515" y="1083"/>
                    </a:lnTo>
                    <a:lnTo>
                      <a:pt x="526" y="1072"/>
                    </a:lnTo>
                    <a:lnTo>
                      <a:pt x="538" y="1060"/>
                    </a:lnTo>
                    <a:lnTo>
                      <a:pt x="547" y="1047"/>
                    </a:lnTo>
                    <a:lnTo>
                      <a:pt x="567" y="1021"/>
                    </a:lnTo>
                    <a:lnTo>
                      <a:pt x="585" y="995"/>
                    </a:lnTo>
                    <a:lnTo>
                      <a:pt x="601" y="968"/>
                    </a:lnTo>
                    <a:lnTo>
                      <a:pt x="617" y="942"/>
                    </a:lnTo>
                    <a:lnTo>
                      <a:pt x="631" y="917"/>
                    </a:lnTo>
                    <a:lnTo>
                      <a:pt x="645" y="891"/>
                    </a:lnTo>
                    <a:lnTo>
                      <a:pt x="657" y="866"/>
                    </a:lnTo>
                    <a:lnTo>
                      <a:pt x="669" y="841"/>
                    </a:lnTo>
                    <a:lnTo>
                      <a:pt x="690" y="792"/>
                    </a:lnTo>
                    <a:lnTo>
                      <a:pt x="706" y="746"/>
                    </a:lnTo>
                    <a:lnTo>
                      <a:pt x="720" y="703"/>
                    </a:lnTo>
                    <a:lnTo>
                      <a:pt x="731" y="661"/>
                    </a:lnTo>
                    <a:lnTo>
                      <a:pt x="741" y="615"/>
                    </a:lnTo>
                    <a:lnTo>
                      <a:pt x="750" y="558"/>
                    </a:lnTo>
                    <a:lnTo>
                      <a:pt x="753" y="527"/>
                    </a:lnTo>
                    <a:lnTo>
                      <a:pt x="757" y="493"/>
                    </a:lnTo>
                    <a:lnTo>
                      <a:pt x="760" y="458"/>
                    </a:lnTo>
                    <a:lnTo>
                      <a:pt x="761" y="422"/>
                    </a:lnTo>
                    <a:lnTo>
                      <a:pt x="761" y="387"/>
                    </a:lnTo>
                    <a:lnTo>
                      <a:pt x="760" y="351"/>
                    </a:lnTo>
                    <a:lnTo>
                      <a:pt x="757" y="314"/>
                    </a:lnTo>
                    <a:lnTo>
                      <a:pt x="753" y="279"/>
                    </a:lnTo>
                    <a:lnTo>
                      <a:pt x="747" y="246"/>
                    </a:lnTo>
                    <a:lnTo>
                      <a:pt x="738" y="215"/>
                    </a:lnTo>
                    <a:lnTo>
                      <a:pt x="735" y="200"/>
                    </a:lnTo>
                    <a:lnTo>
                      <a:pt x="728" y="185"/>
                    </a:lnTo>
                    <a:lnTo>
                      <a:pt x="722" y="171"/>
                    </a:lnTo>
                    <a:lnTo>
                      <a:pt x="716" y="157"/>
                    </a:lnTo>
                    <a:close/>
                  </a:path>
                </a:pathLst>
              </a:custGeom>
              <a:solidFill>
                <a:srgbClr val="B7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69" name="Freeform 213">
                <a:extLst>
                  <a:ext uri="{FF2B5EF4-FFF2-40B4-BE49-F238E27FC236}">
                    <a16:creationId xmlns:a16="http://schemas.microsoft.com/office/drawing/2014/main" xmlns="" id="{A61E4767-2285-DDD3-9B30-17FE724BA8CB}"/>
                  </a:ext>
                </a:extLst>
              </p:cNvPr>
              <p:cNvSpPr>
                <a:spLocks/>
              </p:cNvSpPr>
              <p:nvPr/>
            </p:nvSpPr>
            <p:spPr bwMode="auto">
              <a:xfrm>
                <a:off x="1556" y="1952"/>
                <a:ext cx="142" cy="225"/>
              </a:xfrm>
              <a:custGeom>
                <a:avLst/>
                <a:gdLst>
                  <a:gd name="T0" fmla="*/ 0 w 713"/>
                  <a:gd name="T1" fmla="*/ 0 h 1129"/>
                  <a:gd name="T2" fmla="*/ 0 w 713"/>
                  <a:gd name="T3" fmla="*/ 0 h 1129"/>
                  <a:gd name="T4" fmla="*/ 0 w 713"/>
                  <a:gd name="T5" fmla="*/ 0 h 1129"/>
                  <a:gd name="T6" fmla="*/ 0 w 713"/>
                  <a:gd name="T7" fmla="*/ 0 h 1129"/>
                  <a:gd name="T8" fmla="*/ 0 w 713"/>
                  <a:gd name="T9" fmla="*/ 0 h 1129"/>
                  <a:gd name="T10" fmla="*/ 0 w 713"/>
                  <a:gd name="T11" fmla="*/ 0 h 1129"/>
                  <a:gd name="T12" fmla="*/ 0 w 713"/>
                  <a:gd name="T13" fmla="*/ 0 h 1129"/>
                  <a:gd name="T14" fmla="*/ 0 w 713"/>
                  <a:gd name="T15" fmla="*/ 0 h 1129"/>
                  <a:gd name="T16" fmla="*/ 0 w 713"/>
                  <a:gd name="T17" fmla="*/ 0 h 1129"/>
                  <a:gd name="T18" fmla="*/ 0 w 713"/>
                  <a:gd name="T19" fmla="*/ 0 h 1129"/>
                  <a:gd name="T20" fmla="*/ 0 w 713"/>
                  <a:gd name="T21" fmla="*/ 0 h 1129"/>
                  <a:gd name="T22" fmla="*/ 0 w 713"/>
                  <a:gd name="T23" fmla="*/ 0 h 1129"/>
                  <a:gd name="T24" fmla="*/ 0 w 713"/>
                  <a:gd name="T25" fmla="*/ 0 h 1129"/>
                  <a:gd name="T26" fmla="*/ 0 w 713"/>
                  <a:gd name="T27" fmla="*/ 0 h 1129"/>
                  <a:gd name="T28" fmla="*/ 0 w 713"/>
                  <a:gd name="T29" fmla="*/ 0 h 1129"/>
                  <a:gd name="T30" fmla="*/ 0 w 713"/>
                  <a:gd name="T31" fmla="*/ 0 h 1129"/>
                  <a:gd name="T32" fmla="*/ 0 w 713"/>
                  <a:gd name="T33" fmla="*/ 0 h 1129"/>
                  <a:gd name="T34" fmla="*/ 0 w 713"/>
                  <a:gd name="T35" fmla="*/ 0 h 1129"/>
                  <a:gd name="T36" fmla="*/ 0 w 713"/>
                  <a:gd name="T37" fmla="*/ 0 h 1129"/>
                  <a:gd name="T38" fmla="*/ 0 w 713"/>
                  <a:gd name="T39" fmla="*/ 0 h 1129"/>
                  <a:gd name="T40" fmla="*/ 0 w 713"/>
                  <a:gd name="T41" fmla="*/ 0 h 1129"/>
                  <a:gd name="T42" fmla="*/ 0 w 713"/>
                  <a:gd name="T43" fmla="*/ 0 h 1129"/>
                  <a:gd name="T44" fmla="*/ 0 w 713"/>
                  <a:gd name="T45" fmla="*/ 0 h 1129"/>
                  <a:gd name="T46" fmla="*/ 0 w 713"/>
                  <a:gd name="T47" fmla="*/ 0 h 1129"/>
                  <a:gd name="T48" fmla="*/ 0 w 713"/>
                  <a:gd name="T49" fmla="*/ 0 h 1129"/>
                  <a:gd name="T50" fmla="*/ 0 w 713"/>
                  <a:gd name="T51" fmla="*/ 0 h 1129"/>
                  <a:gd name="T52" fmla="*/ 0 w 713"/>
                  <a:gd name="T53" fmla="*/ 0 h 1129"/>
                  <a:gd name="T54" fmla="*/ 0 w 713"/>
                  <a:gd name="T55" fmla="*/ 0 h 1129"/>
                  <a:gd name="T56" fmla="*/ 0 w 713"/>
                  <a:gd name="T57" fmla="*/ 0 h 1129"/>
                  <a:gd name="T58" fmla="*/ 0 w 713"/>
                  <a:gd name="T59" fmla="*/ 0 h 1129"/>
                  <a:gd name="T60" fmla="*/ 0 w 713"/>
                  <a:gd name="T61" fmla="*/ 0 h 1129"/>
                  <a:gd name="T62" fmla="*/ 0 w 713"/>
                  <a:gd name="T63" fmla="*/ 0 h 1129"/>
                  <a:gd name="T64" fmla="*/ 0 w 713"/>
                  <a:gd name="T65" fmla="*/ 0 h 1129"/>
                  <a:gd name="T66" fmla="*/ 0 w 713"/>
                  <a:gd name="T67" fmla="*/ 0 h 1129"/>
                  <a:gd name="T68" fmla="*/ 0 w 713"/>
                  <a:gd name="T69" fmla="*/ 0 h 1129"/>
                  <a:gd name="T70" fmla="*/ 0 w 713"/>
                  <a:gd name="T71" fmla="*/ 0 h 1129"/>
                  <a:gd name="T72" fmla="*/ 0 w 713"/>
                  <a:gd name="T73" fmla="*/ 0 h 1129"/>
                  <a:gd name="T74" fmla="*/ 0 w 713"/>
                  <a:gd name="T75" fmla="*/ 0 h 1129"/>
                  <a:gd name="T76" fmla="*/ 0 w 713"/>
                  <a:gd name="T77" fmla="*/ 0 h 1129"/>
                  <a:gd name="T78" fmla="*/ 0 w 713"/>
                  <a:gd name="T79" fmla="*/ 0 h 1129"/>
                  <a:gd name="T80" fmla="*/ 0 w 713"/>
                  <a:gd name="T81" fmla="*/ 0 h 1129"/>
                  <a:gd name="T82" fmla="*/ 0 w 713"/>
                  <a:gd name="T83" fmla="*/ 0 h 1129"/>
                  <a:gd name="T84" fmla="*/ 0 w 713"/>
                  <a:gd name="T85" fmla="*/ 0 h 1129"/>
                  <a:gd name="T86" fmla="*/ 0 w 713"/>
                  <a:gd name="T87" fmla="*/ 0 h 1129"/>
                  <a:gd name="T88" fmla="*/ 0 w 713"/>
                  <a:gd name="T89" fmla="*/ 0 h 1129"/>
                  <a:gd name="T90" fmla="*/ 0 w 713"/>
                  <a:gd name="T91" fmla="*/ 0 h 1129"/>
                  <a:gd name="T92" fmla="*/ 0 w 713"/>
                  <a:gd name="T93" fmla="*/ 0 h 1129"/>
                  <a:gd name="T94" fmla="*/ 0 w 713"/>
                  <a:gd name="T95" fmla="*/ 0 h 1129"/>
                  <a:gd name="T96" fmla="*/ 0 w 713"/>
                  <a:gd name="T97" fmla="*/ 0 h 1129"/>
                  <a:gd name="T98" fmla="*/ 0 w 713"/>
                  <a:gd name="T99" fmla="*/ 0 h 1129"/>
                  <a:gd name="T100" fmla="*/ 0 w 713"/>
                  <a:gd name="T101" fmla="*/ 0 h 1129"/>
                  <a:gd name="T102" fmla="*/ 0 w 713"/>
                  <a:gd name="T103" fmla="*/ 0 h 1129"/>
                  <a:gd name="T104" fmla="*/ 0 w 713"/>
                  <a:gd name="T105" fmla="*/ 0 h 1129"/>
                  <a:gd name="T106" fmla="*/ 0 w 713"/>
                  <a:gd name="T107" fmla="*/ 0 h 1129"/>
                  <a:gd name="T108" fmla="*/ 0 w 713"/>
                  <a:gd name="T109" fmla="*/ 0 h 1129"/>
                  <a:gd name="T110" fmla="*/ 0 w 713"/>
                  <a:gd name="T111" fmla="*/ 0 h 1129"/>
                  <a:gd name="T112" fmla="*/ 0 w 713"/>
                  <a:gd name="T113" fmla="*/ 0 h 1129"/>
                  <a:gd name="T114" fmla="*/ 0 w 713"/>
                  <a:gd name="T115" fmla="*/ 0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3"/>
                  <a:gd name="T175" fmla="*/ 0 h 1129"/>
                  <a:gd name="T176" fmla="*/ 713 w 713"/>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3" h="1129">
                    <a:moveTo>
                      <a:pt x="673" y="142"/>
                    </a:moveTo>
                    <a:lnTo>
                      <a:pt x="662" y="118"/>
                    </a:lnTo>
                    <a:lnTo>
                      <a:pt x="649" y="98"/>
                    </a:lnTo>
                    <a:lnTo>
                      <a:pt x="637" y="81"/>
                    </a:lnTo>
                    <a:lnTo>
                      <a:pt x="626" y="66"/>
                    </a:lnTo>
                    <a:lnTo>
                      <a:pt x="614" y="53"/>
                    </a:lnTo>
                    <a:lnTo>
                      <a:pt x="603" y="42"/>
                    </a:lnTo>
                    <a:lnTo>
                      <a:pt x="593" y="35"/>
                    </a:lnTo>
                    <a:lnTo>
                      <a:pt x="583" y="27"/>
                    </a:lnTo>
                    <a:lnTo>
                      <a:pt x="573" y="22"/>
                    </a:lnTo>
                    <a:lnTo>
                      <a:pt x="566" y="19"/>
                    </a:lnTo>
                    <a:lnTo>
                      <a:pt x="558" y="16"/>
                    </a:lnTo>
                    <a:lnTo>
                      <a:pt x="552" y="15"/>
                    </a:lnTo>
                    <a:lnTo>
                      <a:pt x="543" y="14"/>
                    </a:lnTo>
                    <a:lnTo>
                      <a:pt x="539" y="14"/>
                    </a:lnTo>
                    <a:lnTo>
                      <a:pt x="528" y="9"/>
                    </a:lnTo>
                    <a:lnTo>
                      <a:pt x="516" y="5"/>
                    </a:lnTo>
                    <a:lnTo>
                      <a:pt x="501" y="2"/>
                    </a:lnTo>
                    <a:lnTo>
                      <a:pt x="485" y="0"/>
                    </a:lnTo>
                    <a:lnTo>
                      <a:pt x="466" y="0"/>
                    </a:lnTo>
                    <a:lnTo>
                      <a:pt x="447" y="2"/>
                    </a:lnTo>
                    <a:lnTo>
                      <a:pt x="426" y="5"/>
                    </a:lnTo>
                    <a:lnTo>
                      <a:pt x="405" y="10"/>
                    </a:lnTo>
                    <a:lnTo>
                      <a:pt x="382" y="17"/>
                    </a:lnTo>
                    <a:lnTo>
                      <a:pt x="360" y="26"/>
                    </a:lnTo>
                    <a:lnTo>
                      <a:pt x="336" y="37"/>
                    </a:lnTo>
                    <a:lnTo>
                      <a:pt x="311" y="51"/>
                    </a:lnTo>
                    <a:lnTo>
                      <a:pt x="287" y="67"/>
                    </a:lnTo>
                    <a:lnTo>
                      <a:pt x="262" y="86"/>
                    </a:lnTo>
                    <a:lnTo>
                      <a:pt x="239" y="108"/>
                    </a:lnTo>
                    <a:lnTo>
                      <a:pt x="214" y="132"/>
                    </a:lnTo>
                    <a:lnTo>
                      <a:pt x="190" y="158"/>
                    </a:lnTo>
                    <a:lnTo>
                      <a:pt x="169" y="186"/>
                    </a:lnTo>
                    <a:lnTo>
                      <a:pt x="148" y="214"/>
                    </a:lnTo>
                    <a:lnTo>
                      <a:pt x="128" y="243"/>
                    </a:lnTo>
                    <a:lnTo>
                      <a:pt x="110" y="273"/>
                    </a:lnTo>
                    <a:lnTo>
                      <a:pt x="93" y="304"/>
                    </a:lnTo>
                    <a:lnTo>
                      <a:pt x="78" y="336"/>
                    </a:lnTo>
                    <a:lnTo>
                      <a:pt x="63" y="369"/>
                    </a:lnTo>
                    <a:lnTo>
                      <a:pt x="50" y="403"/>
                    </a:lnTo>
                    <a:lnTo>
                      <a:pt x="39" y="438"/>
                    </a:lnTo>
                    <a:lnTo>
                      <a:pt x="29" y="475"/>
                    </a:lnTo>
                    <a:lnTo>
                      <a:pt x="20" y="513"/>
                    </a:lnTo>
                    <a:lnTo>
                      <a:pt x="14" y="551"/>
                    </a:lnTo>
                    <a:lnTo>
                      <a:pt x="8" y="591"/>
                    </a:lnTo>
                    <a:lnTo>
                      <a:pt x="4" y="633"/>
                    </a:lnTo>
                    <a:lnTo>
                      <a:pt x="2" y="676"/>
                    </a:lnTo>
                    <a:lnTo>
                      <a:pt x="0" y="698"/>
                    </a:lnTo>
                    <a:lnTo>
                      <a:pt x="2" y="717"/>
                    </a:lnTo>
                    <a:lnTo>
                      <a:pt x="2" y="737"/>
                    </a:lnTo>
                    <a:lnTo>
                      <a:pt x="4" y="757"/>
                    </a:lnTo>
                    <a:lnTo>
                      <a:pt x="7" y="777"/>
                    </a:lnTo>
                    <a:lnTo>
                      <a:pt x="9" y="796"/>
                    </a:lnTo>
                    <a:lnTo>
                      <a:pt x="13" y="814"/>
                    </a:lnTo>
                    <a:lnTo>
                      <a:pt x="17" y="832"/>
                    </a:lnTo>
                    <a:lnTo>
                      <a:pt x="27" y="866"/>
                    </a:lnTo>
                    <a:lnTo>
                      <a:pt x="38" y="898"/>
                    </a:lnTo>
                    <a:lnTo>
                      <a:pt x="50" y="928"/>
                    </a:lnTo>
                    <a:lnTo>
                      <a:pt x="64" y="957"/>
                    </a:lnTo>
                    <a:lnTo>
                      <a:pt x="78" y="983"/>
                    </a:lnTo>
                    <a:lnTo>
                      <a:pt x="93" y="1007"/>
                    </a:lnTo>
                    <a:lnTo>
                      <a:pt x="108" y="1028"/>
                    </a:lnTo>
                    <a:lnTo>
                      <a:pt x="123" y="1048"/>
                    </a:lnTo>
                    <a:lnTo>
                      <a:pt x="138" y="1064"/>
                    </a:lnTo>
                    <a:lnTo>
                      <a:pt x="151" y="1079"/>
                    </a:lnTo>
                    <a:lnTo>
                      <a:pt x="164" y="1092"/>
                    </a:lnTo>
                    <a:lnTo>
                      <a:pt x="174" y="1101"/>
                    </a:lnTo>
                    <a:lnTo>
                      <a:pt x="181" y="1106"/>
                    </a:lnTo>
                    <a:lnTo>
                      <a:pt x="188" y="1111"/>
                    </a:lnTo>
                    <a:lnTo>
                      <a:pt x="195" y="1114"/>
                    </a:lnTo>
                    <a:lnTo>
                      <a:pt x="204" y="1118"/>
                    </a:lnTo>
                    <a:lnTo>
                      <a:pt x="221" y="1123"/>
                    </a:lnTo>
                    <a:lnTo>
                      <a:pt x="240" y="1127"/>
                    </a:lnTo>
                    <a:lnTo>
                      <a:pt x="261" y="1129"/>
                    </a:lnTo>
                    <a:lnTo>
                      <a:pt x="282" y="1128"/>
                    </a:lnTo>
                    <a:lnTo>
                      <a:pt x="306" y="1126"/>
                    </a:lnTo>
                    <a:lnTo>
                      <a:pt x="330" y="1122"/>
                    </a:lnTo>
                    <a:lnTo>
                      <a:pt x="354" y="1114"/>
                    </a:lnTo>
                    <a:lnTo>
                      <a:pt x="377" y="1106"/>
                    </a:lnTo>
                    <a:lnTo>
                      <a:pt x="402" y="1093"/>
                    </a:lnTo>
                    <a:lnTo>
                      <a:pt x="425" y="1079"/>
                    </a:lnTo>
                    <a:lnTo>
                      <a:pt x="437" y="1072"/>
                    </a:lnTo>
                    <a:lnTo>
                      <a:pt x="448" y="1063"/>
                    </a:lnTo>
                    <a:lnTo>
                      <a:pt x="460" y="1053"/>
                    </a:lnTo>
                    <a:lnTo>
                      <a:pt x="471" y="1043"/>
                    </a:lnTo>
                    <a:lnTo>
                      <a:pt x="481" y="1033"/>
                    </a:lnTo>
                    <a:lnTo>
                      <a:pt x="491" y="1022"/>
                    </a:lnTo>
                    <a:lnTo>
                      <a:pt x="501" y="1010"/>
                    </a:lnTo>
                    <a:lnTo>
                      <a:pt x="511" y="997"/>
                    </a:lnTo>
                    <a:lnTo>
                      <a:pt x="530" y="972"/>
                    </a:lnTo>
                    <a:lnTo>
                      <a:pt x="547" y="946"/>
                    </a:lnTo>
                    <a:lnTo>
                      <a:pt x="563" y="921"/>
                    </a:lnTo>
                    <a:lnTo>
                      <a:pt x="578" y="895"/>
                    </a:lnTo>
                    <a:lnTo>
                      <a:pt x="593" y="869"/>
                    </a:lnTo>
                    <a:lnTo>
                      <a:pt x="606" y="842"/>
                    </a:lnTo>
                    <a:lnTo>
                      <a:pt x="618" y="817"/>
                    </a:lnTo>
                    <a:lnTo>
                      <a:pt x="629" y="791"/>
                    </a:lnTo>
                    <a:lnTo>
                      <a:pt x="648" y="742"/>
                    </a:lnTo>
                    <a:lnTo>
                      <a:pt x="664" y="695"/>
                    </a:lnTo>
                    <a:lnTo>
                      <a:pt x="678" y="651"/>
                    </a:lnTo>
                    <a:lnTo>
                      <a:pt x="688" y="611"/>
                    </a:lnTo>
                    <a:lnTo>
                      <a:pt x="695" y="569"/>
                    </a:lnTo>
                    <a:lnTo>
                      <a:pt x="703" y="515"/>
                    </a:lnTo>
                    <a:lnTo>
                      <a:pt x="707" y="485"/>
                    </a:lnTo>
                    <a:lnTo>
                      <a:pt x="709" y="455"/>
                    </a:lnTo>
                    <a:lnTo>
                      <a:pt x="712" y="423"/>
                    </a:lnTo>
                    <a:lnTo>
                      <a:pt x="713" y="390"/>
                    </a:lnTo>
                    <a:lnTo>
                      <a:pt x="713" y="357"/>
                    </a:lnTo>
                    <a:lnTo>
                      <a:pt x="712" y="323"/>
                    </a:lnTo>
                    <a:lnTo>
                      <a:pt x="709" y="291"/>
                    </a:lnTo>
                    <a:lnTo>
                      <a:pt x="705" y="258"/>
                    </a:lnTo>
                    <a:lnTo>
                      <a:pt x="700" y="227"/>
                    </a:lnTo>
                    <a:lnTo>
                      <a:pt x="693" y="197"/>
                    </a:lnTo>
                    <a:lnTo>
                      <a:pt x="689" y="182"/>
                    </a:lnTo>
                    <a:lnTo>
                      <a:pt x="684" y="168"/>
                    </a:lnTo>
                    <a:lnTo>
                      <a:pt x="679" y="155"/>
                    </a:lnTo>
                    <a:lnTo>
                      <a:pt x="673" y="142"/>
                    </a:lnTo>
                    <a:close/>
                  </a:path>
                </a:pathLst>
              </a:custGeom>
              <a:solidFill>
                <a:srgbClr val="C6A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70" name="Freeform 214">
                <a:extLst>
                  <a:ext uri="{FF2B5EF4-FFF2-40B4-BE49-F238E27FC236}">
                    <a16:creationId xmlns:a16="http://schemas.microsoft.com/office/drawing/2014/main" xmlns="" id="{A78B5613-F7BF-1438-66B5-0250DA9C26C8}"/>
                  </a:ext>
                </a:extLst>
              </p:cNvPr>
              <p:cNvSpPr>
                <a:spLocks/>
              </p:cNvSpPr>
              <p:nvPr/>
            </p:nvSpPr>
            <p:spPr bwMode="auto">
              <a:xfrm>
                <a:off x="1558" y="1955"/>
                <a:ext cx="133" cy="216"/>
              </a:xfrm>
              <a:custGeom>
                <a:avLst/>
                <a:gdLst>
                  <a:gd name="T0" fmla="*/ 0 w 666"/>
                  <a:gd name="T1" fmla="*/ 0 h 1077"/>
                  <a:gd name="T2" fmla="*/ 0 w 666"/>
                  <a:gd name="T3" fmla="*/ 0 h 1077"/>
                  <a:gd name="T4" fmla="*/ 0 w 666"/>
                  <a:gd name="T5" fmla="*/ 0 h 1077"/>
                  <a:gd name="T6" fmla="*/ 0 w 666"/>
                  <a:gd name="T7" fmla="*/ 0 h 1077"/>
                  <a:gd name="T8" fmla="*/ 0 w 666"/>
                  <a:gd name="T9" fmla="*/ 0 h 1077"/>
                  <a:gd name="T10" fmla="*/ 0 w 666"/>
                  <a:gd name="T11" fmla="*/ 0 h 1077"/>
                  <a:gd name="T12" fmla="*/ 0 w 666"/>
                  <a:gd name="T13" fmla="*/ 0 h 1077"/>
                  <a:gd name="T14" fmla="*/ 0 w 666"/>
                  <a:gd name="T15" fmla="*/ 0 h 1077"/>
                  <a:gd name="T16" fmla="*/ 0 w 666"/>
                  <a:gd name="T17" fmla="*/ 0 h 1077"/>
                  <a:gd name="T18" fmla="*/ 0 w 666"/>
                  <a:gd name="T19" fmla="*/ 0 h 1077"/>
                  <a:gd name="T20" fmla="*/ 0 w 666"/>
                  <a:gd name="T21" fmla="*/ 0 h 1077"/>
                  <a:gd name="T22" fmla="*/ 0 w 666"/>
                  <a:gd name="T23" fmla="*/ 0 h 1077"/>
                  <a:gd name="T24" fmla="*/ 0 w 666"/>
                  <a:gd name="T25" fmla="*/ 0 h 1077"/>
                  <a:gd name="T26" fmla="*/ 0 w 666"/>
                  <a:gd name="T27" fmla="*/ 0 h 1077"/>
                  <a:gd name="T28" fmla="*/ 0 w 666"/>
                  <a:gd name="T29" fmla="*/ 0 h 1077"/>
                  <a:gd name="T30" fmla="*/ 0 w 666"/>
                  <a:gd name="T31" fmla="*/ 0 h 1077"/>
                  <a:gd name="T32" fmla="*/ 0 w 666"/>
                  <a:gd name="T33" fmla="*/ 0 h 1077"/>
                  <a:gd name="T34" fmla="*/ 0 w 666"/>
                  <a:gd name="T35" fmla="*/ 0 h 1077"/>
                  <a:gd name="T36" fmla="*/ 0 w 666"/>
                  <a:gd name="T37" fmla="*/ 0 h 1077"/>
                  <a:gd name="T38" fmla="*/ 0 w 666"/>
                  <a:gd name="T39" fmla="*/ 0 h 1077"/>
                  <a:gd name="T40" fmla="*/ 0 w 666"/>
                  <a:gd name="T41" fmla="*/ 0 h 1077"/>
                  <a:gd name="T42" fmla="*/ 0 w 666"/>
                  <a:gd name="T43" fmla="*/ 0 h 1077"/>
                  <a:gd name="T44" fmla="*/ 0 w 666"/>
                  <a:gd name="T45" fmla="*/ 0 h 1077"/>
                  <a:gd name="T46" fmla="*/ 0 w 666"/>
                  <a:gd name="T47" fmla="*/ 0 h 1077"/>
                  <a:gd name="T48" fmla="*/ 0 w 666"/>
                  <a:gd name="T49" fmla="*/ 0 h 1077"/>
                  <a:gd name="T50" fmla="*/ 0 w 666"/>
                  <a:gd name="T51" fmla="*/ 0 h 1077"/>
                  <a:gd name="T52" fmla="*/ 0 w 666"/>
                  <a:gd name="T53" fmla="*/ 0 h 1077"/>
                  <a:gd name="T54" fmla="*/ 0 w 666"/>
                  <a:gd name="T55" fmla="*/ 0 h 1077"/>
                  <a:gd name="T56" fmla="*/ 0 w 666"/>
                  <a:gd name="T57" fmla="*/ 0 h 1077"/>
                  <a:gd name="T58" fmla="*/ 0 w 666"/>
                  <a:gd name="T59" fmla="*/ 0 h 1077"/>
                  <a:gd name="T60" fmla="*/ 0 w 666"/>
                  <a:gd name="T61" fmla="*/ 0 h 1077"/>
                  <a:gd name="T62" fmla="*/ 0 w 666"/>
                  <a:gd name="T63" fmla="*/ 0 h 1077"/>
                  <a:gd name="T64" fmla="*/ 0 w 666"/>
                  <a:gd name="T65" fmla="*/ 0 h 1077"/>
                  <a:gd name="T66" fmla="*/ 0 w 666"/>
                  <a:gd name="T67" fmla="*/ 0 h 1077"/>
                  <a:gd name="T68" fmla="*/ 0 w 666"/>
                  <a:gd name="T69" fmla="*/ 0 h 1077"/>
                  <a:gd name="T70" fmla="*/ 0 w 666"/>
                  <a:gd name="T71" fmla="*/ 0 h 1077"/>
                  <a:gd name="T72" fmla="*/ 0 w 666"/>
                  <a:gd name="T73" fmla="*/ 0 h 1077"/>
                  <a:gd name="T74" fmla="*/ 0 w 666"/>
                  <a:gd name="T75" fmla="*/ 0 h 1077"/>
                  <a:gd name="T76" fmla="*/ 0 w 666"/>
                  <a:gd name="T77" fmla="*/ 0 h 1077"/>
                  <a:gd name="T78" fmla="*/ 0 w 666"/>
                  <a:gd name="T79" fmla="*/ 0 h 1077"/>
                  <a:gd name="T80" fmla="*/ 0 w 666"/>
                  <a:gd name="T81" fmla="*/ 0 h 1077"/>
                  <a:gd name="T82" fmla="*/ 0 w 666"/>
                  <a:gd name="T83" fmla="*/ 0 h 1077"/>
                  <a:gd name="T84" fmla="*/ 0 w 666"/>
                  <a:gd name="T85" fmla="*/ 0 h 1077"/>
                  <a:gd name="T86" fmla="*/ 0 w 666"/>
                  <a:gd name="T87" fmla="*/ 0 h 1077"/>
                  <a:gd name="T88" fmla="*/ 0 w 666"/>
                  <a:gd name="T89" fmla="*/ 0 h 1077"/>
                  <a:gd name="T90" fmla="*/ 0 w 666"/>
                  <a:gd name="T91" fmla="*/ 0 h 1077"/>
                  <a:gd name="T92" fmla="*/ 0 w 666"/>
                  <a:gd name="T93" fmla="*/ 0 h 1077"/>
                  <a:gd name="T94" fmla="*/ 0 w 666"/>
                  <a:gd name="T95" fmla="*/ 0 h 1077"/>
                  <a:gd name="T96" fmla="*/ 0 w 666"/>
                  <a:gd name="T97" fmla="*/ 0 h 1077"/>
                  <a:gd name="T98" fmla="*/ 0 w 666"/>
                  <a:gd name="T99" fmla="*/ 0 h 1077"/>
                  <a:gd name="T100" fmla="*/ 0 w 666"/>
                  <a:gd name="T101" fmla="*/ 0 h 1077"/>
                  <a:gd name="T102" fmla="*/ 0 w 666"/>
                  <a:gd name="T103" fmla="*/ 0 h 1077"/>
                  <a:gd name="T104" fmla="*/ 0 w 666"/>
                  <a:gd name="T105" fmla="*/ 0 h 1077"/>
                  <a:gd name="T106" fmla="*/ 0 w 666"/>
                  <a:gd name="T107" fmla="*/ 0 h 10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66"/>
                  <a:gd name="T163" fmla="*/ 0 h 1077"/>
                  <a:gd name="T164" fmla="*/ 666 w 666"/>
                  <a:gd name="T165" fmla="*/ 1077 h 10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66" h="1077">
                    <a:moveTo>
                      <a:pt x="629" y="128"/>
                    </a:moveTo>
                    <a:lnTo>
                      <a:pt x="618" y="107"/>
                    </a:lnTo>
                    <a:lnTo>
                      <a:pt x="607" y="88"/>
                    </a:lnTo>
                    <a:lnTo>
                      <a:pt x="596" y="71"/>
                    </a:lnTo>
                    <a:lnTo>
                      <a:pt x="584" y="57"/>
                    </a:lnTo>
                    <a:lnTo>
                      <a:pt x="574" y="46"/>
                    </a:lnTo>
                    <a:lnTo>
                      <a:pt x="563" y="36"/>
                    </a:lnTo>
                    <a:lnTo>
                      <a:pt x="554" y="28"/>
                    </a:lnTo>
                    <a:lnTo>
                      <a:pt x="544" y="22"/>
                    </a:lnTo>
                    <a:lnTo>
                      <a:pt x="537" y="18"/>
                    </a:lnTo>
                    <a:lnTo>
                      <a:pt x="528" y="15"/>
                    </a:lnTo>
                    <a:lnTo>
                      <a:pt x="522" y="12"/>
                    </a:lnTo>
                    <a:lnTo>
                      <a:pt x="516" y="11"/>
                    </a:lnTo>
                    <a:lnTo>
                      <a:pt x="508" y="10"/>
                    </a:lnTo>
                    <a:lnTo>
                      <a:pt x="506" y="10"/>
                    </a:lnTo>
                    <a:lnTo>
                      <a:pt x="495" y="6"/>
                    </a:lnTo>
                    <a:lnTo>
                      <a:pt x="483" y="2"/>
                    </a:lnTo>
                    <a:lnTo>
                      <a:pt x="470" y="1"/>
                    </a:lnTo>
                    <a:lnTo>
                      <a:pt x="455" y="0"/>
                    </a:lnTo>
                    <a:lnTo>
                      <a:pt x="437" y="1"/>
                    </a:lnTo>
                    <a:lnTo>
                      <a:pt x="420" y="2"/>
                    </a:lnTo>
                    <a:lnTo>
                      <a:pt x="400" y="6"/>
                    </a:lnTo>
                    <a:lnTo>
                      <a:pt x="380" y="12"/>
                    </a:lnTo>
                    <a:lnTo>
                      <a:pt x="359" y="20"/>
                    </a:lnTo>
                    <a:lnTo>
                      <a:pt x="337" y="28"/>
                    </a:lnTo>
                    <a:lnTo>
                      <a:pt x="315" y="41"/>
                    </a:lnTo>
                    <a:lnTo>
                      <a:pt x="292" y="54"/>
                    </a:lnTo>
                    <a:lnTo>
                      <a:pt x="269" y="69"/>
                    </a:lnTo>
                    <a:lnTo>
                      <a:pt x="246" y="88"/>
                    </a:lnTo>
                    <a:lnTo>
                      <a:pt x="223" y="109"/>
                    </a:lnTo>
                    <a:lnTo>
                      <a:pt x="199" y="133"/>
                    </a:lnTo>
                    <a:lnTo>
                      <a:pt x="178" y="158"/>
                    </a:lnTo>
                    <a:lnTo>
                      <a:pt x="156" y="186"/>
                    </a:lnTo>
                    <a:lnTo>
                      <a:pt x="138" y="212"/>
                    </a:lnTo>
                    <a:lnTo>
                      <a:pt x="119" y="240"/>
                    </a:lnTo>
                    <a:lnTo>
                      <a:pt x="103" y="270"/>
                    </a:lnTo>
                    <a:lnTo>
                      <a:pt x="87" y="300"/>
                    </a:lnTo>
                    <a:lnTo>
                      <a:pt x="73" y="332"/>
                    </a:lnTo>
                    <a:lnTo>
                      <a:pt x="59" y="364"/>
                    </a:lnTo>
                    <a:lnTo>
                      <a:pt x="48" y="396"/>
                    </a:lnTo>
                    <a:lnTo>
                      <a:pt x="37" y="431"/>
                    </a:lnTo>
                    <a:lnTo>
                      <a:pt x="28" y="466"/>
                    </a:lnTo>
                    <a:lnTo>
                      <a:pt x="20" y="503"/>
                    </a:lnTo>
                    <a:lnTo>
                      <a:pt x="13" y="539"/>
                    </a:lnTo>
                    <a:lnTo>
                      <a:pt x="8" y="577"/>
                    </a:lnTo>
                    <a:lnTo>
                      <a:pt x="4" y="616"/>
                    </a:lnTo>
                    <a:lnTo>
                      <a:pt x="2" y="657"/>
                    </a:lnTo>
                    <a:lnTo>
                      <a:pt x="0" y="677"/>
                    </a:lnTo>
                    <a:lnTo>
                      <a:pt x="0" y="697"/>
                    </a:lnTo>
                    <a:lnTo>
                      <a:pt x="2" y="716"/>
                    </a:lnTo>
                    <a:lnTo>
                      <a:pt x="3" y="735"/>
                    </a:lnTo>
                    <a:lnTo>
                      <a:pt x="8" y="771"/>
                    </a:lnTo>
                    <a:lnTo>
                      <a:pt x="14" y="805"/>
                    </a:lnTo>
                    <a:lnTo>
                      <a:pt x="23" y="837"/>
                    </a:lnTo>
                    <a:lnTo>
                      <a:pt x="33" y="867"/>
                    </a:lnTo>
                    <a:lnTo>
                      <a:pt x="44" y="896"/>
                    </a:lnTo>
                    <a:lnTo>
                      <a:pt x="57" y="922"/>
                    </a:lnTo>
                    <a:lnTo>
                      <a:pt x="69" y="946"/>
                    </a:lnTo>
                    <a:lnTo>
                      <a:pt x="83" y="967"/>
                    </a:lnTo>
                    <a:lnTo>
                      <a:pt x="97" y="987"/>
                    </a:lnTo>
                    <a:lnTo>
                      <a:pt x="110" y="1004"/>
                    </a:lnTo>
                    <a:lnTo>
                      <a:pt x="124" y="1019"/>
                    </a:lnTo>
                    <a:lnTo>
                      <a:pt x="136" y="1033"/>
                    </a:lnTo>
                    <a:lnTo>
                      <a:pt x="149" y="1044"/>
                    </a:lnTo>
                    <a:lnTo>
                      <a:pt x="160" y="1052"/>
                    </a:lnTo>
                    <a:lnTo>
                      <a:pt x="173" y="1060"/>
                    </a:lnTo>
                    <a:lnTo>
                      <a:pt x="188" y="1068"/>
                    </a:lnTo>
                    <a:lnTo>
                      <a:pt x="205" y="1073"/>
                    </a:lnTo>
                    <a:lnTo>
                      <a:pt x="223" y="1075"/>
                    </a:lnTo>
                    <a:lnTo>
                      <a:pt x="243" y="1077"/>
                    </a:lnTo>
                    <a:lnTo>
                      <a:pt x="262" y="1077"/>
                    </a:lnTo>
                    <a:lnTo>
                      <a:pt x="285" y="1074"/>
                    </a:lnTo>
                    <a:lnTo>
                      <a:pt x="306" y="1069"/>
                    </a:lnTo>
                    <a:lnTo>
                      <a:pt x="329" y="1062"/>
                    </a:lnTo>
                    <a:lnTo>
                      <a:pt x="351" y="1053"/>
                    </a:lnTo>
                    <a:lnTo>
                      <a:pt x="374" y="1042"/>
                    </a:lnTo>
                    <a:lnTo>
                      <a:pt x="396" y="1028"/>
                    </a:lnTo>
                    <a:lnTo>
                      <a:pt x="417" y="1012"/>
                    </a:lnTo>
                    <a:lnTo>
                      <a:pt x="438" y="993"/>
                    </a:lnTo>
                    <a:lnTo>
                      <a:pt x="447" y="983"/>
                    </a:lnTo>
                    <a:lnTo>
                      <a:pt x="457" y="972"/>
                    </a:lnTo>
                    <a:lnTo>
                      <a:pt x="467" y="961"/>
                    </a:lnTo>
                    <a:lnTo>
                      <a:pt x="476" y="948"/>
                    </a:lnTo>
                    <a:lnTo>
                      <a:pt x="493" y="924"/>
                    </a:lnTo>
                    <a:lnTo>
                      <a:pt x="510" y="899"/>
                    </a:lnTo>
                    <a:lnTo>
                      <a:pt x="525" y="873"/>
                    </a:lnTo>
                    <a:lnTo>
                      <a:pt x="538" y="848"/>
                    </a:lnTo>
                    <a:lnTo>
                      <a:pt x="552" y="822"/>
                    </a:lnTo>
                    <a:lnTo>
                      <a:pt x="564" y="796"/>
                    </a:lnTo>
                    <a:lnTo>
                      <a:pt x="577" y="771"/>
                    </a:lnTo>
                    <a:lnTo>
                      <a:pt x="587" y="745"/>
                    </a:lnTo>
                    <a:lnTo>
                      <a:pt x="607" y="696"/>
                    </a:lnTo>
                    <a:lnTo>
                      <a:pt x="622" y="649"/>
                    </a:lnTo>
                    <a:lnTo>
                      <a:pt x="634" y="606"/>
                    </a:lnTo>
                    <a:lnTo>
                      <a:pt x="644" y="567"/>
                    </a:lnTo>
                    <a:lnTo>
                      <a:pt x="652" y="527"/>
                    </a:lnTo>
                    <a:lnTo>
                      <a:pt x="658" y="478"/>
                    </a:lnTo>
                    <a:lnTo>
                      <a:pt x="661" y="449"/>
                    </a:lnTo>
                    <a:lnTo>
                      <a:pt x="663" y="420"/>
                    </a:lnTo>
                    <a:lnTo>
                      <a:pt x="666" y="390"/>
                    </a:lnTo>
                    <a:lnTo>
                      <a:pt x="666" y="359"/>
                    </a:lnTo>
                    <a:lnTo>
                      <a:pt x="666" y="328"/>
                    </a:lnTo>
                    <a:lnTo>
                      <a:pt x="664" y="297"/>
                    </a:lnTo>
                    <a:lnTo>
                      <a:pt x="663" y="265"/>
                    </a:lnTo>
                    <a:lnTo>
                      <a:pt x="659" y="235"/>
                    </a:lnTo>
                    <a:lnTo>
                      <a:pt x="654" y="207"/>
                    </a:lnTo>
                    <a:lnTo>
                      <a:pt x="647" y="178"/>
                    </a:lnTo>
                    <a:lnTo>
                      <a:pt x="639" y="152"/>
                    </a:lnTo>
                    <a:lnTo>
                      <a:pt x="629" y="128"/>
                    </a:lnTo>
                    <a:close/>
                  </a:path>
                </a:pathLst>
              </a:custGeom>
              <a:solidFill>
                <a:srgbClr val="D5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71" name="Freeform 215">
                <a:extLst>
                  <a:ext uri="{FF2B5EF4-FFF2-40B4-BE49-F238E27FC236}">
                    <a16:creationId xmlns:a16="http://schemas.microsoft.com/office/drawing/2014/main" xmlns="" id="{4A38633A-7285-C0F0-0E4B-952D06D5ACBF}"/>
                  </a:ext>
                </a:extLst>
              </p:cNvPr>
              <p:cNvSpPr>
                <a:spLocks/>
              </p:cNvSpPr>
              <p:nvPr/>
            </p:nvSpPr>
            <p:spPr bwMode="auto">
              <a:xfrm>
                <a:off x="1560" y="1959"/>
                <a:ext cx="123" cy="206"/>
              </a:xfrm>
              <a:custGeom>
                <a:avLst/>
                <a:gdLst>
                  <a:gd name="T0" fmla="*/ 0 w 619"/>
                  <a:gd name="T1" fmla="*/ 0 h 1029"/>
                  <a:gd name="T2" fmla="*/ 0 w 619"/>
                  <a:gd name="T3" fmla="*/ 0 h 1029"/>
                  <a:gd name="T4" fmla="*/ 0 w 619"/>
                  <a:gd name="T5" fmla="*/ 0 h 1029"/>
                  <a:gd name="T6" fmla="*/ 0 w 619"/>
                  <a:gd name="T7" fmla="*/ 0 h 1029"/>
                  <a:gd name="T8" fmla="*/ 0 w 619"/>
                  <a:gd name="T9" fmla="*/ 0 h 1029"/>
                  <a:gd name="T10" fmla="*/ 0 w 619"/>
                  <a:gd name="T11" fmla="*/ 0 h 1029"/>
                  <a:gd name="T12" fmla="*/ 0 w 619"/>
                  <a:gd name="T13" fmla="*/ 0 h 1029"/>
                  <a:gd name="T14" fmla="*/ 0 w 619"/>
                  <a:gd name="T15" fmla="*/ 0 h 1029"/>
                  <a:gd name="T16" fmla="*/ 0 w 619"/>
                  <a:gd name="T17" fmla="*/ 0 h 1029"/>
                  <a:gd name="T18" fmla="*/ 0 w 619"/>
                  <a:gd name="T19" fmla="*/ 0 h 1029"/>
                  <a:gd name="T20" fmla="*/ 0 w 619"/>
                  <a:gd name="T21" fmla="*/ 0 h 1029"/>
                  <a:gd name="T22" fmla="*/ 0 w 619"/>
                  <a:gd name="T23" fmla="*/ 0 h 1029"/>
                  <a:gd name="T24" fmla="*/ 0 w 619"/>
                  <a:gd name="T25" fmla="*/ 0 h 1029"/>
                  <a:gd name="T26" fmla="*/ 0 w 619"/>
                  <a:gd name="T27" fmla="*/ 0 h 1029"/>
                  <a:gd name="T28" fmla="*/ 0 w 619"/>
                  <a:gd name="T29" fmla="*/ 0 h 1029"/>
                  <a:gd name="T30" fmla="*/ 0 w 619"/>
                  <a:gd name="T31" fmla="*/ 0 h 1029"/>
                  <a:gd name="T32" fmla="*/ 0 w 619"/>
                  <a:gd name="T33" fmla="*/ 0 h 1029"/>
                  <a:gd name="T34" fmla="*/ 0 w 619"/>
                  <a:gd name="T35" fmla="*/ 0 h 1029"/>
                  <a:gd name="T36" fmla="*/ 0 w 619"/>
                  <a:gd name="T37" fmla="*/ 0 h 1029"/>
                  <a:gd name="T38" fmla="*/ 0 w 619"/>
                  <a:gd name="T39" fmla="*/ 0 h 1029"/>
                  <a:gd name="T40" fmla="*/ 0 w 619"/>
                  <a:gd name="T41" fmla="*/ 0 h 1029"/>
                  <a:gd name="T42" fmla="*/ 0 w 619"/>
                  <a:gd name="T43" fmla="*/ 0 h 1029"/>
                  <a:gd name="T44" fmla="*/ 0 w 619"/>
                  <a:gd name="T45" fmla="*/ 0 h 1029"/>
                  <a:gd name="T46" fmla="*/ 0 w 619"/>
                  <a:gd name="T47" fmla="*/ 0 h 1029"/>
                  <a:gd name="T48" fmla="*/ 0 w 619"/>
                  <a:gd name="T49" fmla="*/ 0 h 1029"/>
                  <a:gd name="T50" fmla="*/ 0 w 619"/>
                  <a:gd name="T51" fmla="*/ 0 h 1029"/>
                  <a:gd name="T52" fmla="*/ 0 w 619"/>
                  <a:gd name="T53" fmla="*/ 0 h 1029"/>
                  <a:gd name="T54" fmla="*/ 0 w 619"/>
                  <a:gd name="T55" fmla="*/ 0 h 1029"/>
                  <a:gd name="T56" fmla="*/ 0 w 619"/>
                  <a:gd name="T57" fmla="*/ 0 h 1029"/>
                  <a:gd name="T58" fmla="*/ 0 w 619"/>
                  <a:gd name="T59" fmla="*/ 0 h 1029"/>
                  <a:gd name="T60" fmla="*/ 0 w 619"/>
                  <a:gd name="T61" fmla="*/ 0 h 1029"/>
                  <a:gd name="T62" fmla="*/ 0 w 619"/>
                  <a:gd name="T63" fmla="*/ 0 h 1029"/>
                  <a:gd name="T64" fmla="*/ 0 w 619"/>
                  <a:gd name="T65" fmla="*/ 0 h 1029"/>
                  <a:gd name="T66" fmla="*/ 0 w 619"/>
                  <a:gd name="T67" fmla="*/ 0 h 1029"/>
                  <a:gd name="T68" fmla="*/ 0 w 619"/>
                  <a:gd name="T69" fmla="*/ 0 h 1029"/>
                  <a:gd name="T70" fmla="*/ 0 w 619"/>
                  <a:gd name="T71" fmla="*/ 0 h 1029"/>
                  <a:gd name="T72" fmla="*/ 0 w 619"/>
                  <a:gd name="T73" fmla="*/ 0 h 1029"/>
                  <a:gd name="T74" fmla="*/ 0 w 619"/>
                  <a:gd name="T75" fmla="*/ 0 h 1029"/>
                  <a:gd name="T76" fmla="*/ 0 w 619"/>
                  <a:gd name="T77" fmla="*/ 0 h 1029"/>
                  <a:gd name="T78" fmla="*/ 0 w 619"/>
                  <a:gd name="T79" fmla="*/ 0 h 1029"/>
                  <a:gd name="T80" fmla="*/ 0 w 619"/>
                  <a:gd name="T81" fmla="*/ 0 h 1029"/>
                  <a:gd name="T82" fmla="*/ 0 w 619"/>
                  <a:gd name="T83" fmla="*/ 0 h 1029"/>
                  <a:gd name="T84" fmla="*/ 0 w 619"/>
                  <a:gd name="T85" fmla="*/ 0 h 1029"/>
                  <a:gd name="T86" fmla="*/ 0 w 619"/>
                  <a:gd name="T87" fmla="*/ 0 h 1029"/>
                  <a:gd name="T88" fmla="*/ 0 w 619"/>
                  <a:gd name="T89" fmla="*/ 0 h 1029"/>
                  <a:gd name="T90" fmla="*/ 0 w 619"/>
                  <a:gd name="T91" fmla="*/ 0 h 1029"/>
                  <a:gd name="T92" fmla="*/ 0 w 619"/>
                  <a:gd name="T93" fmla="*/ 0 h 1029"/>
                  <a:gd name="T94" fmla="*/ 0 w 619"/>
                  <a:gd name="T95" fmla="*/ 0 h 1029"/>
                  <a:gd name="T96" fmla="*/ 0 w 619"/>
                  <a:gd name="T97" fmla="*/ 0 h 1029"/>
                  <a:gd name="T98" fmla="*/ 0 w 619"/>
                  <a:gd name="T99" fmla="*/ 0 h 1029"/>
                  <a:gd name="T100" fmla="*/ 0 w 619"/>
                  <a:gd name="T101" fmla="*/ 0 h 10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9"/>
                  <a:gd name="T154" fmla="*/ 0 h 1029"/>
                  <a:gd name="T155" fmla="*/ 619 w 619"/>
                  <a:gd name="T156" fmla="*/ 1029 h 10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9" h="1029">
                    <a:moveTo>
                      <a:pt x="584" y="115"/>
                    </a:moveTo>
                    <a:lnTo>
                      <a:pt x="574" y="95"/>
                    </a:lnTo>
                    <a:lnTo>
                      <a:pt x="564" y="78"/>
                    </a:lnTo>
                    <a:lnTo>
                      <a:pt x="553" y="63"/>
                    </a:lnTo>
                    <a:lnTo>
                      <a:pt x="543" y="50"/>
                    </a:lnTo>
                    <a:lnTo>
                      <a:pt x="534" y="39"/>
                    </a:lnTo>
                    <a:lnTo>
                      <a:pt x="524" y="30"/>
                    </a:lnTo>
                    <a:lnTo>
                      <a:pt x="516" y="24"/>
                    </a:lnTo>
                    <a:lnTo>
                      <a:pt x="507" y="18"/>
                    </a:lnTo>
                    <a:lnTo>
                      <a:pt x="492" y="10"/>
                    </a:lnTo>
                    <a:lnTo>
                      <a:pt x="481" y="8"/>
                    </a:lnTo>
                    <a:lnTo>
                      <a:pt x="473" y="7"/>
                    </a:lnTo>
                    <a:lnTo>
                      <a:pt x="471" y="7"/>
                    </a:lnTo>
                    <a:lnTo>
                      <a:pt x="461" y="3"/>
                    </a:lnTo>
                    <a:lnTo>
                      <a:pt x="451" y="2"/>
                    </a:lnTo>
                    <a:lnTo>
                      <a:pt x="438" y="0"/>
                    </a:lnTo>
                    <a:lnTo>
                      <a:pt x="423" y="0"/>
                    </a:lnTo>
                    <a:lnTo>
                      <a:pt x="408" y="2"/>
                    </a:lnTo>
                    <a:lnTo>
                      <a:pt x="392" y="5"/>
                    </a:lnTo>
                    <a:lnTo>
                      <a:pt x="375" y="9"/>
                    </a:lnTo>
                    <a:lnTo>
                      <a:pt x="356" y="15"/>
                    </a:lnTo>
                    <a:lnTo>
                      <a:pt x="336" y="24"/>
                    </a:lnTo>
                    <a:lnTo>
                      <a:pt x="316" y="34"/>
                    </a:lnTo>
                    <a:lnTo>
                      <a:pt x="296" y="45"/>
                    </a:lnTo>
                    <a:lnTo>
                      <a:pt x="275" y="60"/>
                    </a:lnTo>
                    <a:lnTo>
                      <a:pt x="254" y="76"/>
                    </a:lnTo>
                    <a:lnTo>
                      <a:pt x="233" y="95"/>
                    </a:lnTo>
                    <a:lnTo>
                      <a:pt x="210" y="116"/>
                    </a:lnTo>
                    <a:lnTo>
                      <a:pt x="189" y="140"/>
                    </a:lnTo>
                    <a:lnTo>
                      <a:pt x="169" y="164"/>
                    </a:lnTo>
                    <a:lnTo>
                      <a:pt x="150" y="190"/>
                    </a:lnTo>
                    <a:lnTo>
                      <a:pt x="133" y="216"/>
                    </a:lnTo>
                    <a:lnTo>
                      <a:pt x="115" y="242"/>
                    </a:lnTo>
                    <a:lnTo>
                      <a:pt x="99" y="271"/>
                    </a:lnTo>
                    <a:lnTo>
                      <a:pt x="84" y="299"/>
                    </a:lnTo>
                    <a:lnTo>
                      <a:pt x="70" y="329"/>
                    </a:lnTo>
                    <a:lnTo>
                      <a:pt x="58" y="358"/>
                    </a:lnTo>
                    <a:lnTo>
                      <a:pt x="47" y="391"/>
                    </a:lnTo>
                    <a:lnTo>
                      <a:pt x="37" y="422"/>
                    </a:lnTo>
                    <a:lnTo>
                      <a:pt x="28" y="456"/>
                    </a:lnTo>
                    <a:lnTo>
                      <a:pt x="19" y="490"/>
                    </a:lnTo>
                    <a:lnTo>
                      <a:pt x="13" y="524"/>
                    </a:lnTo>
                    <a:lnTo>
                      <a:pt x="8" y="559"/>
                    </a:lnTo>
                    <a:lnTo>
                      <a:pt x="4" y="597"/>
                    </a:lnTo>
                    <a:lnTo>
                      <a:pt x="2" y="634"/>
                    </a:lnTo>
                    <a:lnTo>
                      <a:pt x="0" y="672"/>
                    </a:lnTo>
                    <a:lnTo>
                      <a:pt x="3" y="708"/>
                    </a:lnTo>
                    <a:lnTo>
                      <a:pt x="7" y="743"/>
                    </a:lnTo>
                    <a:lnTo>
                      <a:pt x="13" y="774"/>
                    </a:lnTo>
                    <a:lnTo>
                      <a:pt x="20" y="805"/>
                    </a:lnTo>
                    <a:lnTo>
                      <a:pt x="29" y="833"/>
                    </a:lnTo>
                    <a:lnTo>
                      <a:pt x="39" y="860"/>
                    </a:lnTo>
                    <a:lnTo>
                      <a:pt x="50" y="884"/>
                    </a:lnTo>
                    <a:lnTo>
                      <a:pt x="62" y="906"/>
                    </a:lnTo>
                    <a:lnTo>
                      <a:pt x="74" y="926"/>
                    </a:lnTo>
                    <a:lnTo>
                      <a:pt x="85" y="945"/>
                    </a:lnTo>
                    <a:lnTo>
                      <a:pt x="98" y="961"/>
                    </a:lnTo>
                    <a:lnTo>
                      <a:pt x="109" y="975"/>
                    </a:lnTo>
                    <a:lnTo>
                      <a:pt x="120" y="988"/>
                    </a:lnTo>
                    <a:lnTo>
                      <a:pt x="130" y="998"/>
                    </a:lnTo>
                    <a:lnTo>
                      <a:pt x="140" y="1005"/>
                    </a:lnTo>
                    <a:lnTo>
                      <a:pt x="154" y="1012"/>
                    </a:lnTo>
                    <a:lnTo>
                      <a:pt x="169" y="1020"/>
                    </a:lnTo>
                    <a:lnTo>
                      <a:pt x="185" y="1025"/>
                    </a:lnTo>
                    <a:lnTo>
                      <a:pt x="204" y="1027"/>
                    </a:lnTo>
                    <a:lnTo>
                      <a:pt x="223" y="1029"/>
                    </a:lnTo>
                    <a:lnTo>
                      <a:pt x="241" y="1027"/>
                    </a:lnTo>
                    <a:lnTo>
                      <a:pt x="261" y="1025"/>
                    </a:lnTo>
                    <a:lnTo>
                      <a:pt x="282" y="1020"/>
                    </a:lnTo>
                    <a:lnTo>
                      <a:pt x="302" y="1012"/>
                    </a:lnTo>
                    <a:lnTo>
                      <a:pt x="324" y="1004"/>
                    </a:lnTo>
                    <a:lnTo>
                      <a:pt x="344" y="991"/>
                    </a:lnTo>
                    <a:lnTo>
                      <a:pt x="364" y="979"/>
                    </a:lnTo>
                    <a:lnTo>
                      <a:pt x="383" y="963"/>
                    </a:lnTo>
                    <a:lnTo>
                      <a:pt x="402" y="944"/>
                    </a:lnTo>
                    <a:lnTo>
                      <a:pt x="420" y="924"/>
                    </a:lnTo>
                    <a:lnTo>
                      <a:pt x="436" y="901"/>
                    </a:lnTo>
                    <a:lnTo>
                      <a:pt x="452" y="878"/>
                    </a:lnTo>
                    <a:lnTo>
                      <a:pt x="468" y="853"/>
                    </a:lnTo>
                    <a:lnTo>
                      <a:pt x="482" y="828"/>
                    </a:lnTo>
                    <a:lnTo>
                      <a:pt x="496" y="803"/>
                    </a:lnTo>
                    <a:lnTo>
                      <a:pt x="510" y="777"/>
                    </a:lnTo>
                    <a:lnTo>
                      <a:pt x="522" y="752"/>
                    </a:lnTo>
                    <a:lnTo>
                      <a:pt x="533" y="725"/>
                    </a:lnTo>
                    <a:lnTo>
                      <a:pt x="543" y="700"/>
                    </a:lnTo>
                    <a:lnTo>
                      <a:pt x="562" y="651"/>
                    </a:lnTo>
                    <a:lnTo>
                      <a:pt x="578" y="604"/>
                    </a:lnTo>
                    <a:lnTo>
                      <a:pt x="591" y="562"/>
                    </a:lnTo>
                    <a:lnTo>
                      <a:pt x="599" y="526"/>
                    </a:lnTo>
                    <a:lnTo>
                      <a:pt x="607" y="487"/>
                    </a:lnTo>
                    <a:lnTo>
                      <a:pt x="613" y="440"/>
                    </a:lnTo>
                    <a:lnTo>
                      <a:pt x="616" y="413"/>
                    </a:lnTo>
                    <a:lnTo>
                      <a:pt x="618" y="386"/>
                    </a:lnTo>
                    <a:lnTo>
                      <a:pt x="619" y="358"/>
                    </a:lnTo>
                    <a:lnTo>
                      <a:pt x="619" y="330"/>
                    </a:lnTo>
                    <a:lnTo>
                      <a:pt x="619" y="300"/>
                    </a:lnTo>
                    <a:lnTo>
                      <a:pt x="618" y="271"/>
                    </a:lnTo>
                    <a:lnTo>
                      <a:pt x="616" y="242"/>
                    </a:lnTo>
                    <a:lnTo>
                      <a:pt x="612" y="215"/>
                    </a:lnTo>
                    <a:lnTo>
                      <a:pt x="608" y="187"/>
                    </a:lnTo>
                    <a:lnTo>
                      <a:pt x="602" y="161"/>
                    </a:lnTo>
                    <a:lnTo>
                      <a:pt x="593" y="138"/>
                    </a:lnTo>
                    <a:lnTo>
                      <a:pt x="584" y="115"/>
                    </a:lnTo>
                    <a:close/>
                  </a:path>
                </a:pathLst>
              </a:custGeom>
              <a:solidFill>
                <a:srgbClr val="E7B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72" name="Freeform 216">
                <a:extLst>
                  <a:ext uri="{FF2B5EF4-FFF2-40B4-BE49-F238E27FC236}">
                    <a16:creationId xmlns:a16="http://schemas.microsoft.com/office/drawing/2014/main" xmlns="" id="{2AB90543-1C60-F76F-2810-561722D261EB}"/>
                  </a:ext>
                </a:extLst>
              </p:cNvPr>
              <p:cNvSpPr>
                <a:spLocks/>
              </p:cNvSpPr>
              <p:nvPr/>
            </p:nvSpPr>
            <p:spPr bwMode="auto">
              <a:xfrm>
                <a:off x="1562" y="1963"/>
                <a:ext cx="114" cy="196"/>
              </a:xfrm>
              <a:custGeom>
                <a:avLst/>
                <a:gdLst>
                  <a:gd name="T0" fmla="*/ 0 w 573"/>
                  <a:gd name="T1" fmla="*/ 0 h 979"/>
                  <a:gd name="T2" fmla="*/ 0 w 573"/>
                  <a:gd name="T3" fmla="*/ 0 h 979"/>
                  <a:gd name="T4" fmla="*/ 0 w 573"/>
                  <a:gd name="T5" fmla="*/ 0 h 979"/>
                  <a:gd name="T6" fmla="*/ 0 w 573"/>
                  <a:gd name="T7" fmla="*/ 0 h 979"/>
                  <a:gd name="T8" fmla="*/ 0 w 573"/>
                  <a:gd name="T9" fmla="*/ 0 h 979"/>
                  <a:gd name="T10" fmla="*/ 0 w 573"/>
                  <a:gd name="T11" fmla="*/ 0 h 979"/>
                  <a:gd name="T12" fmla="*/ 0 w 573"/>
                  <a:gd name="T13" fmla="*/ 0 h 979"/>
                  <a:gd name="T14" fmla="*/ 0 w 573"/>
                  <a:gd name="T15" fmla="*/ 0 h 979"/>
                  <a:gd name="T16" fmla="*/ 0 w 573"/>
                  <a:gd name="T17" fmla="*/ 0 h 979"/>
                  <a:gd name="T18" fmla="*/ 0 w 573"/>
                  <a:gd name="T19" fmla="*/ 0 h 979"/>
                  <a:gd name="T20" fmla="*/ 0 w 573"/>
                  <a:gd name="T21" fmla="*/ 0 h 979"/>
                  <a:gd name="T22" fmla="*/ 0 w 573"/>
                  <a:gd name="T23" fmla="*/ 0 h 979"/>
                  <a:gd name="T24" fmla="*/ 0 w 573"/>
                  <a:gd name="T25" fmla="*/ 0 h 979"/>
                  <a:gd name="T26" fmla="*/ 0 w 573"/>
                  <a:gd name="T27" fmla="*/ 0 h 979"/>
                  <a:gd name="T28" fmla="*/ 0 w 573"/>
                  <a:gd name="T29" fmla="*/ 0 h 979"/>
                  <a:gd name="T30" fmla="*/ 0 w 573"/>
                  <a:gd name="T31" fmla="*/ 0 h 979"/>
                  <a:gd name="T32" fmla="*/ 0 w 573"/>
                  <a:gd name="T33" fmla="*/ 0 h 979"/>
                  <a:gd name="T34" fmla="*/ 0 w 573"/>
                  <a:gd name="T35" fmla="*/ 0 h 979"/>
                  <a:gd name="T36" fmla="*/ 0 w 573"/>
                  <a:gd name="T37" fmla="*/ 0 h 979"/>
                  <a:gd name="T38" fmla="*/ 0 w 573"/>
                  <a:gd name="T39" fmla="*/ 0 h 979"/>
                  <a:gd name="T40" fmla="*/ 0 w 573"/>
                  <a:gd name="T41" fmla="*/ 0 h 979"/>
                  <a:gd name="T42" fmla="*/ 0 w 573"/>
                  <a:gd name="T43" fmla="*/ 0 h 979"/>
                  <a:gd name="T44" fmla="*/ 0 w 573"/>
                  <a:gd name="T45" fmla="*/ 0 h 979"/>
                  <a:gd name="T46" fmla="*/ 0 w 573"/>
                  <a:gd name="T47" fmla="*/ 0 h 979"/>
                  <a:gd name="T48" fmla="*/ 0 w 573"/>
                  <a:gd name="T49" fmla="*/ 0 h 979"/>
                  <a:gd name="T50" fmla="*/ 0 w 573"/>
                  <a:gd name="T51" fmla="*/ 0 h 979"/>
                  <a:gd name="T52" fmla="*/ 0 w 573"/>
                  <a:gd name="T53" fmla="*/ 0 h 979"/>
                  <a:gd name="T54" fmla="*/ 0 w 573"/>
                  <a:gd name="T55" fmla="*/ 0 h 979"/>
                  <a:gd name="T56" fmla="*/ 0 w 573"/>
                  <a:gd name="T57" fmla="*/ 0 h 979"/>
                  <a:gd name="T58" fmla="*/ 0 w 573"/>
                  <a:gd name="T59" fmla="*/ 0 h 979"/>
                  <a:gd name="T60" fmla="*/ 0 w 573"/>
                  <a:gd name="T61" fmla="*/ 0 h 979"/>
                  <a:gd name="T62" fmla="*/ 0 w 573"/>
                  <a:gd name="T63" fmla="*/ 0 h 979"/>
                  <a:gd name="T64" fmla="*/ 0 w 573"/>
                  <a:gd name="T65" fmla="*/ 0 h 979"/>
                  <a:gd name="T66" fmla="*/ 0 w 573"/>
                  <a:gd name="T67" fmla="*/ 0 h 979"/>
                  <a:gd name="T68" fmla="*/ 0 w 573"/>
                  <a:gd name="T69" fmla="*/ 0 h 979"/>
                  <a:gd name="T70" fmla="*/ 0 w 573"/>
                  <a:gd name="T71" fmla="*/ 0 h 979"/>
                  <a:gd name="T72" fmla="*/ 0 w 573"/>
                  <a:gd name="T73" fmla="*/ 0 h 979"/>
                  <a:gd name="T74" fmla="*/ 0 w 573"/>
                  <a:gd name="T75" fmla="*/ 0 h 979"/>
                  <a:gd name="T76" fmla="*/ 0 w 573"/>
                  <a:gd name="T77" fmla="*/ 0 h 979"/>
                  <a:gd name="T78" fmla="*/ 0 w 573"/>
                  <a:gd name="T79" fmla="*/ 0 h 979"/>
                  <a:gd name="T80" fmla="*/ 0 w 573"/>
                  <a:gd name="T81" fmla="*/ 0 h 979"/>
                  <a:gd name="T82" fmla="*/ 0 w 573"/>
                  <a:gd name="T83" fmla="*/ 0 h 979"/>
                  <a:gd name="T84" fmla="*/ 0 w 573"/>
                  <a:gd name="T85" fmla="*/ 0 h 979"/>
                  <a:gd name="T86" fmla="*/ 0 w 573"/>
                  <a:gd name="T87" fmla="*/ 0 h 979"/>
                  <a:gd name="T88" fmla="*/ 0 w 573"/>
                  <a:gd name="T89" fmla="*/ 0 h 979"/>
                  <a:gd name="T90" fmla="*/ 0 w 573"/>
                  <a:gd name="T91" fmla="*/ 0 h 979"/>
                  <a:gd name="T92" fmla="*/ 0 w 573"/>
                  <a:gd name="T93" fmla="*/ 0 h 979"/>
                  <a:gd name="T94" fmla="*/ 0 w 573"/>
                  <a:gd name="T95" fmla="*/ 0 h 979"/>
                  <a:gd name="T96" fmla="*/ 0 w 573"/>
                  <a:gd name="T97" fmla="*/ 0 h 979"/>
                  <a:gd name="T98" fmla="*/ 0 w 573"/>
                  <a:gd name="T99" fmla="*/ 0 h 979"/>
                  <a:gd name="T100" fmla="*/ 0 w 573"/>
                  <a:gd name="T101" fmla="*/ 0 h 9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979"/>
                  <a:gd name="T155" fmla="*/ 573 w 573"/>
                  <a:gd name="T156" fmla="*/ 979 h 9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979">
                    <a:moveTo>
                      <a:pt x="436" y="6"/>
                    </a:moveTo>
                    <a:lnTo>
                      <a:pt x="427" y="3"/>
                    </a:lnTo>
                    <a:lnTo>
                      <a:pt x="418" y="1"/>
                    </a:lnTo>
                    <a:lnTo>
                      <a:pt x="406" y="0"/>
                    </a:lnTo>
                    <a:lnTo>
                      <a:pt x="393" y="0"/>
                    </a:lnTo>
                    <a:lnTo>
                      <a:pt x="380" y="3"/>
                    </a:lnTo>
                    <a:lnTo>
                      <a:pt x="365" y="5"/>
                    </a:lnTo>
                    <a:lnTo>
                      <a:pt x="349" y="10"/>
                    </a:lnTo>
                    <a:lnTo>
                      <a:pt x="331" y="18"/>
                    </a:lnTo>
                    <a:lnTo>
                      <a:pt x="314" y="25"/>
                    </a:lnTo>
                    <a:lnTo>
                      <a:pt x="296" y="35"/>
                    </a:lnTo>
                    <a:lnTo>
                      <a:pt x="276" y="48"/>
                    </a:lnTo>
                    <a:lnTo>
                      <a:pt x="257" y="61"/>
                    </a:lnTo>
                    <a:lnTo>
                      <a:pt x="237" y="78"/>
                    </a:lnTo>
                    <a:lnTo>
                      <a:pt x="219" y="96"/>
                    </a:lnTo>
                    <a:lnTo>
                      <a:pt x="199" y="116"/>
                    </a:lnTo>
                    <a:lnTo>
                      <a:pt x="179" y="140"/>
                    </a:lnTo>
                    <a:lnTo>
                      <a:pt x="160" y="164"/>
                    </a:lnTo>
                    <a:lnTo>
                      <a:pt x="143" y="189"/>
                    </a:lnTo>
                    <a:lnTo>
                      <a:pt x="125" y="215"/>
                    </a:lnTo>
                    <a:lnTo>
                      <a:pt x="109" y="241"/>
                    </a:lnTo>
                    <a:lnTo>
                      <a:pt x="94" y="267"/>
                    </a:lnTo>
                    <a:lnTo>
                      <a:pt x="80" y="295"/>
                    </a:lnTo>
                    <a:lnTo>
                      <a:pt x="67" y="323"/>
                    </a:lnTo>
                    <a:lnTo>
                      <a:pt x="55" y="352"/>
                    </a:lnTo>
                    <a:lnTo>
                      <a:pt x="44" y="382"/>
                    </a:lnTo>
                    <a:lnTo>
                      <a:pt x="34" y="413"/>
                    </a:lnTo>
                    <a:lnTo>
                      <a:pt x="25" y="445"/>
                    </a:lnTo>
                    <a:lnTo>
                      <a:pt x="19" y="477"/>
                    </a:lnTo>
                    <a:lnTo>
                      <a:pt x="13" y="509"/>
                    </a:lnTo>
                    <a:lnTo>
                      <a:pt x="8" y="543"/>
                    </a:lnTo>
                    <a:lnTo>
                      <a:pt x="4" y="578"/>
                    </a:lnTo>
                    <a:lnTo>
                      <a:pt x="2" y="614"/>
                    </a:lnTo>
                    <a:lnTo>
                      <a:pt x="0" y="649"/>
                    </a:lnTo>
                    <a:lnTo>
                      <a:pt x="2" y="683"/>
                    </a:lnTo>
                    <a:lnTo>
                      <a:pt x="5" y="714"/>
                    </a:lnTo>
                    <a:lnTo>
                      <a:pt x="10" y="744"/>
                    </a:lnTo>
                    <a:lnTo>
                      <a:pt x="18" y="772"/>
                    </a:lnTo>
                    <a:lnTo>
                      <a:pt x="25" y="798"/>
                    </a:lnTo>
                    <a:lnTo>
                      <a:pt x="34" y="821"/>
                    </a:lnTo>
                    <a:lnTo>
                      <a:pt x="44" y="844"/>
                    </a:lnTo>
                    <a:lnTo>
                      <a:pt x="55" y="864"/>
                    </a:lnTo>
                    <a:lnTo>
                      <a:pt x="65" y="883"/>
                    </a:lnTo>
                    <a:lnTo>
                      <a:pt x="77" y="899"/>
                    </a:lnTo>
                    <a:lnTo>
                      <a:pt x="88" y="914"/>
                    </a:lnTo>
                    <a:lnTo>
                      <a:pt x="98" y="928"/>
                    </a:lnTo>
                    <a:lnTo>
                      <a:pt x="108" y="939"/>
                    </a:lnTo>
                    <a:lnTo>
                      <a:pt x="116" y="948"/>
                    </a:lnTo>
                    <a:lnTo>
                      <a:pt x="125" y="955"/>
                    </a:lnTo>
                    <a:lnTo>
                      <a:pt x="139" y="964"/>
                    </a:lnTo>
                    <a:lnTo>
                      <a:pt x="154" y="970"/>
                    </a:lnTo>
                    <a:lnTo>
                      <a:pt x="170" y="975"/>
                    </a:lnTo>
                    <a:lnTo>
                      <a:pt x="188" y="978"/>
                    </a:lnTo>
                    <a:lnTo>
                      <a:pt x="205" y="979"/>
                    </a:lnTo>
                    <a:lnTo>
                      <a:pt x="223" y="978"/>
                    </a:lnTo>
                    <a:lnTo>
                      <a:pt x="241" y="975"/>
                    </a:lnTo>
                    <a:lnTo>
                      <a:pt x="260" y="970"/>
                    </a:lnTo>
                    <a:lnTo>
                      <a:pt x="277" y="963"/>
                    </a:lnTo>
                    <a:lnTo>
                      <a:pt x="296" y="954"/>
                    </a:lnTo>
                    <a:lnTo>
                      <a:pt x="315" y="943"/>
                    </a:lnTo>
                    <a:lnTo>
                      <a:pt x="334" y="929"/>
                    </a:lnTo>
                    <a:lnTo>
                      <a:pt x="351" y="913"/>
                    </a:lnTo>
                    <a:lnTo>
                      <a:pt x="368" y="895"/>
                    </a:lnTo>
                    <a:lnTo>
                      <a:pt x="385" y="874"/>
                    </a:lnTo>
                    <a:lnTo>
                      <a:pt x="401" y="851"/>
                    </a:lnTo>
                    <a:lnTo>
                      <a:pt x="417" y="828"/>
                    </a:lnTo>
                    <a:lnTo>
                      <a:pt x="431" y="803"/>
                    </a:lnTo>
                    <a:lnTo>
                      <a:pt x="445" y="778"/>
                    </a:lnTo>
                    <a:lnTo>
                      <a:pt x="458" y="752"/>
                    </a:lnTo>
                    <a:lnTo>
                      <a:pt x="470" y="727"/>
                    </a:lnTo>
                    <a:lnTo>
                      <a:pt x="482" y="700"/>
                    </a:lnTo>
                    <a:lnTo>
                      <a:pt x="492" y="674"/>
                    </a:lnTo>
                    <a:lnTo>
                      <a:pt x="502" y="648"/>
                    </a:lnTo>
                    <a:lnTo>
                      <a:pt x="519" y="599"/>
                    </a:lnTo>
                    <a:lnTo>
                      <a:pt x="534" y="552"/>
                    </a:lnTo>
                    <a:lnTo>
                      <a:pt x="546" y="511"/>
                    </a:lnTo>
                    <a:lnTo>
                      <a:pt x="554" y="476"/>
                    </a:lnTo>
                    <a:lnTo>
                      <a:pt x="562" y="440"/>
                    </a:lnTo>
                    <a:lnTo>
                      <a:pt x="567" y="396"/>
                    </a:lnTo>
                    <a:lnTo>
                      <a:pt x="569" y="372"/>
                    </a:lnTo>
                    <a:lnTo>
                      <a:pt x="572" y="347"/>
                    </a:lnTo>
                    <a:lnTo>
                      <a:pt x="573" y="321"/>
                    </a:lnTo>
                    <a:lnTo>
                      <a:pt x="573" y="295"/>
                    </a:lnTo>
                    <a:lnTo>
                      <a:pt x="573" y="269"/>
                    </a:lnTo>
                    <a:lnTo>
                      <a:pt x="572" y="242"/>
                    </a:lnTo>
                    <a:lnTo>
                      <a:pt x="569" y="216"/>
                    </a:lnTo>
                    <a:lnTo>
                      <a:pt x="566" y="191"/>
                    </a:lnTo>
                    <a:lnTo>
                      <a:pt x="561" y="166"/>
                    </a:lnTo>
                    <a:lnTo>
                      <a:pt x="556" y="143"/>
                    </a:lnTo>
                    <a:lnTo>
                      <a:pt x="548" y="120"/>
                    </a:lnTo>
                    <a:lnTo>
                      <a:pt x="539" y="100"/>
                    </a:lnTo>
                    <a:lnTo>
                      <a:pt x="531" y="81"/>
                    </a:lnTo>
                    <a:lnTo>
                      <a:pt x="521" y="66"/>
                    </a:lnTo>
                    <a:lnTo>
                      <a:pt x="512" y="53"/>
                    </a:lnTo>
                    <a:lnTo>
                      <a:pt x="503" y="41"/>
                    </a:lnTo>
                    <a:lnTo>
                      <a:pt x="493" y="33"/>
                    </a:lnTo>
                    <a:lnTo>
                      <a:pt x="486" y="25"/>
                    </a:lnTo>
                    <a:lnTo>
                      <a:pt x="477" y="19"/>
                    </a:lnTo>
                    <a:lnTo>
                      <a:pt x="470" y="14"/>
                    </a:lnTo>
                    <a:lnTo>
                      <a:pt x="456" y="9"/>
                    </a:lnTo>
                    <a:lnTo>
                      <a:pt x="446" y="6"/>
                    </a:lnTo>
                    <a:lnTo>
                      <a:pt x="438" y="6"/>
                    </a:lnTo>
                    <a:lnTo>
                      <a:pt x="436" y="6"/>
                    </a:lnTo>
                    <a:close/>
                  </a:path>
                </a:pathLst>
              </a:custGeom>
              <a:solidFill>
                <a:srgbClr val="F8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73" name="Freeform 217">
                <a:extLst>
                  <a:ext uri="{FF2B5EF4-FFF2-40B4-BE49-F238E27FC236}">
                    <a16:creationId xmlns:a16="http://schemas.microsoft.com/office/drawing/2014/main" xmlns="" id="{A40710AD-3D7D-6205-E4D9-3705C1F51B5E}"/>
                  </a:ext>
                </a:extLst>
              </p:cNvPr>
              <p:cNvSpPr>
                <a:spLocks/>
              </p:cNvSpPr>
              <p:nvPr/>
            </p:nvSpPr>
            <p:spPr bwMode="auto">
              <a:xfrm>
                <a:off x="1924" y="894"/>
                <a:ext cx="149" cy="216"/>
              </a:xfrm>
              <a:custGeom>
                <a:avLst/>
                <a:gdLst>
                  <a:gd name="T0" fmla="*/ 0 w 745"/>
                  <a:gd name="T1" fmla="*/ 0 h 1084"/>
                  <a:gd name="T2" fmla="*/ 0 w 745"/>
                  <a:gd name="T3" fmla="*/ 0 h 1084"/>
                  <a:gd name="T4" fmla="*/ 0 w 745"/>
                  <a:gd name="T5" fmla="*/ 0 h 1084"/>
                  <a:gd name="T6" fmla="*/ 0 w 745"/>
                  <a:gd name="T7" fmla="*/ 0 h 1084"/>
                  <a:gd name="T8" fmla="*/ 0 w 745"/>
                  <a:gd name="T9" fmla="*/ 0 h 1084"/>
                  <a:gd name="T10" fmla="*/ 0 w 745"/>
                  <a:gd name="T11" fmla="*/ 0 h 1084"/>
                  <a:gd name="T12" fmla="*/ 0 w 745"/>
                  <a:gd name="T13" fmla="*/ 0 h 1084"/>
                  <a:gd name="T14" fmla="*/ 0 w 745"/>
                  <a:gd name="T15" fmla="*/ 0 h 1084"/>
                  <a:gd name="T16" fmla="*/ 0 w 745"/>
                  <a:gd name="T17" fmla="*/ 0 h 1084"/>
                  <a:gd name="T18" fmla="*/ 0 w 745"/>
                  <a:gd name="T19" fmla="*/ 0 h 1084"/>
                  <a:gd name="T20" fmla="*/ 0 w 745"/>
                  <a:gd name="T21" fmla="*/ 0 h 1084"/>
                  <a:gd name="T22" fmla="*/ 0 w 745"/>
                  <a:gd name="T23" fmla="*/ 0 h 1084"/>
                  <a:gd name="T24" fmla="*/ 0 w 745"/>
                  <a:gd name="T25" fmla="*/ 0 h 1084"/>
                  <a:gd name="T26" fmla="*/ 0 w 745"/>
                  <a:gd name="T27" fmla="*/ 0 h 1084"/>
                  <a:gd name="T28" fmla="*/ 0 w 745"/>
                  <a:gd name="T29" fmla="*/ 0 h 1084"/>
                  <a:gd name="T30" fmla="*/ 0 w 745"/>
                  <a:gd name="T31" fmla="*/ 0 h 1084"/>
                  <a:gd name="T32" fmla="*/ 0 w 745"/>
                  <a:gd name="T33" fmla="*/ 0 h 1084"/>
                  <a:gd name="T34" fmla="*/ 0 w 745"/>
                  <a:gd name="T35" fmla="*/ 0 h 1084"/>
                  <a:gd name="T36" fmla="*/ 0 w 745"/>
                  <a:gd name="T37" fmla="*/ 0 h 1084"/>
                  <a:gd name="T38" fmla="*/ 0 w 745"/>
                  <a:gd name="T39" fmla="*/ 0 h 1084"/>
                  <a:gd name="T40" fmla="*/ 0 w 745"/>
                  <a:gd name="T41" fmla="*/ 0 h 1084"/>
                  <a:gd name="T42" fmla="*/ 0 w 745"/>
                  <a:gd name="T43" fmla="*/ 0 h 1084"/>
                  <a:gd name="T44" fmla="*/ 0 w 745"/>
                  <a:gd name="T45" fmla="*/ 0 h 1084"/>
                  <a:gd name="T46" fmla="*/ 0 w 745"/>
                  <a:gd name="T47" fmla="*/ 0 h 1084"/>
                  <a:gd name="T48" fmla="*/ 0 w 745"/>
                  <a:gd name="T49" fmla="*/ 0 h 1084"/>
                  <a:gd name="T50" fmla="*/ 0 w 745"/>
                  <a:gd name="T51" fmla="*/ 0 h 1084"/>
                  <a:gd name="T52" fmla="*/ 0 w 745"/>
                  <a:gd name="T53" fmla="*/ 0 h 1084"/>
                  <a:gd name="T54" fmla="*/ 0 w 745"/>
                  <a:gd name="T55" fmla="*/ 0 h 1084"/>
                  <a:gd name="T56" fmla="*/ 0 w 745"/>
                  <a:gd name="T57" fmla="*/ 0 h 1084"/>
                  <a:gd name="T58" fmla="*/ 0 w 745"/>
                  <a:gd name="T59" fmla="*/ 0 h 1084"/>
                  <a:gd name="T60" fmla="*/ 0 w 745"/>
                  <a:gd name="T61" fmla="*/ 0 h 1084"/>
                  <a:gd name="T62" fmla="*/ 0 w 745"/>
                  <a:gd name="T63" fmla="*/ 0 h 1084"/>
                  <a:gd name="T64" fmla="*/ 0 w 745"/>
                  <a:gd name="T65" fmla="*/ 0 h 1084"/>
                  <a:gd name="T66" fmla="*/ 0 w 745"/>
                  <a:gd name="T67" fmla="*/ 0 h 1084"/>
                  <a:gd name="T68" fmla="*/ 0 w 745"/>
                  <a:gd name="T69" fmla="*/ 0 h 1084"/>
                  <a:gd name="T70" fmla="*/ 0 w 745"/>
                  <a:gd name="T71" fmla="*/ 0 h 1084"/>
                  <a:gd name="T72" fmla="*/ 0 w 745"/>
                  <a:gd name="T73" fmla="*/ 0 h 1084"/>
                  <a:gd name="T74" fmla="*/ 0 w 745"/>
                  <a:gd name="T75" fmla="*/ 0 h 1084"/>
                  <a:gd name="T76" fmla="*/ 0 w 745"/>
                  <a:gd name="T77" fmla="*/ 0 h 1084"/>
                  <a:gd name="T78" fmla="*/ 0 w 745"/>
                  <a:gd name="T79" fmla="*/ 0 h 1084"/>
                  <a:gd name="T80" fmla="*/ 0 w 745"/>
                  <a:gd name="T81" fmla="*/ 0 h 1084"/>
                  <a:gd name="T82" fmla="*/ 0 w 745"/>
                  <a:gd name="T83" fmla="*/ 0 h 1084"/>
                  <a:gd name="T84" fmla="*/ 0 w 745"/>
                  <a:gd name="T85" fmla="*/ 0 h 1084"/>
                  <a:gd name="T86" fmla="*/ 0 w 745"/>
                  <a:gd name="T87" fmla="*/ 0 h 1084"/>
                  <a:gd name="T88" fmla="*/ 0 w 745"/>
                  <a:gd name="T89" fmla="*/ 0 h 1084"/>
                  <a:gd name="T90" fmla="*/ 0 w 745"/>
                  <a:gd name="T91" fmla="*/ 0 h 1084"/>
                  <a:gd name="T92" fmla="*/ 0 w 745"/>
                  <a:gd name="T93" fmla="*/ 0 h 1084"/>
                  <a:gd name="T94" fmla="*/ 0 w 745"/>
                  <a:gd name="T95" fmla="*/ 0 h 1084"/>
                  <a:gd name="T96" fmla="*/ 0 w 745"/>
                  <a:gd name="T97" fmla="*/ 0 h 1084"/>
                  <a:gd name="T98" fmla="*/ 0 w 745"/>
                  <a:gd name="T99" fmla="*/ 0 h 1084"/>
                  <a:gd name="T100" fmla="*/ 0 w 745"/>
                  <a:gd name="T101" fmla="*/ 0 h 1084"/>
                  <a:gd name="T102" fmla="*/ 0 w 745"/>
                  <a:gd name="T103" fmla="*/ 0 h 1084"/>
                  <a:gd name="T104" fmla="*/ 0 w 745"/>
                  <a:gd name="T105" fmla="*/ 0 h 1084"/>
                  <a:gd name="T106" fmla="*/ 0 w 745"/>
                  <a:gd name="T107" fmla="*/ 0 h 1084"/>
                  <a:gd name="T108" fmla="*/ 0 w 745"/>
                  <a:gd name="T109" fmla="*/ 0 h 10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5"/>
                  <a:gd name="T166" fmla="*/ 0 h 1084"/>
                  <a:gd name="T167" fmla="*/ 745 w 745"/>
                  <a:gd name="T168" fmla="*/ 1084 h 10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5" h="1084">
                    <a:moveTo>
                      <a:pt x="61" y="975"/>
                    </a:moveTo>
                    <a:lnTo>
                      <a:pt x="51" y="943"/>
                    </a:lnTo>
                    <a:lnTo>
                      <a:pt x="41" y="909"/>
                    </a:lnTo>
                    <a:lnTo>
                      <a:pt x="33" y="875"/>
                    </a:lnTo>
                    <a:lnTo>
                      <a:pt x="24" y="841"/>
                    </a:lnTo>
                    <a:lnTo>
                      <a:pt x="18" y="807"/>
                    </a:lnTo>
                    <a:lnTo>
                      <a:pt x="11" y="770"/>
                    </a:lnTo>
                    <a:lnTo>
                      <a:pt x="6" y="734"/>
                    </a:lnTo>
                    <a:lnTo>
                      <a:pt x="4" y="698"/>
                    </a:lnTo>
                    <a:lnTo>
                      <a:pt x="1" y="662"/>
                    </a:lnTo>
                    <a:lnTo>
                      <a:pt x="0" y="626"/>
                    </a:lnTo>
                    <a:lnTo>
                      <a:pt x="1" y="589"/>
                    </a:lnTo>
                    <a:lnTo>
                      <a:pt x="4" y="553"/>
                    </a:lnTo>
                    <a:lnTo>
                      <a:pt x="6" y="517"/>
                    </a:lnTo>
                    <a:lnTo>
                      <a:pt x="11" y="481"/>
                    </a:lnTo>
                    <a:lnTo>
                      <a:pt x="19" y="446"/>
                    </a:lnTo>
                    <a:lnTo>
                      <a:pt x="28" y="411"/>
                    </a:lnTo>
                    <a:lnTo>
                      <a:pt x="40" y="368"/>
                    </a:lnTo>
                    <a:lnTo>
                      <a:pt x="54" y="331"/>
                    </a:lnTo>
                    <a:lnTo>
                      <a:pt x="69" y="300"/>
                    </a:lnTo>
                    <a:lnTo>
                      <a:pt x="84" y="271"/>
                    </a:lnTo>
                    <a:lnTo>
                      <a:pt x="99" y="247"/>
                    </a:lnTo>
                    <a:lnTo>
                      <a:pt x="114" y="226"/>
                    </a:lnTo>
                    <a:lnTo>
                      <a:pt x="129" y="209"/>
                    </a:lnTo>
                    <a:lnTo>
                      <a:pt x="144" y="191"/>
                    </a:lnTo>
                    <a:lnTo>
                      <a:pt x="172" y="163"/>
                    </a:lnTo>
                    <a:lnTo>
                      <a:pt x="200" y="135"/>
                    </a:lnTo>
                    <a:lnTo>
                      <a:pt x="212" y="120"/>
                    </a:lnTo>
                    <a:lnTo>
                      <a:pt x="224" y="104"/>
                    </a:lnTo>
                    <a:lnTo>
                      <a:pt x="235" y="86"/>
                    </a:lnTo>
                    <a:lnTo>
                      <a:pt x="245" y="65"/>
                    </a:lnTo>
                    <a:lnTo>
                      <a:pt x="250" y="54"/>
                    </a:lnTo>
                    <a:lnTo>
                      <a:pt x="256" y="44"/>
                    </a:lnTo>
                    <a:lnTo>
                      <a:pt x="262" y="35"/>
                    </a:lnTo>
                    <a:lnTo>
                      <a:pt x="269" y="28"/>
                    </a:lnTo>
                    <a:lnTo>
                      <a:pt x="276" y="20"/>
                    </a:lnTo>
                    <a:lnTo>
                      <a:pt x="283" y="15"/>
                    </a:lnTo>
                    <a:lnTo>
                      <a:pt x="291" y="10"/>
                    </a:lnTo>
                    <a:lnTo>
                      <a:pt x="300" y="7"/>
                    </a:lnTo>
                    <a:lnTo>
                      <a:pt x="308" y="3"/>
                    </a:lnTo>
                    <a:lnTo>
                      <a:pt x="317" y="2"/>
                    </a:lnTo>
                    <a:lnTo>
                      <a:pt x="327" y="0"/>
                    </a:lnTo>
                    <a:lnTo>
                      <a:pt x="336" y="0"/>
                    </a:lnTo>
                    <a:lnTo>
                      <a:pt x="346" y="0"/>
                    </a:lnTo>
                    <a:lnTo>
                      <a:pt x="356" y="2"/>
                    </a:lnTo>
                    <a:lnTo>
                      <a:pt x="367" y="3"/>
                    </a:lnTo>
                    <a:lnTo>
                      <a:pt x="377" y="5"/>
                    </a:lnTo>
                    <a:lnTo>
                      <a:pt x="400" y="13"/>
                    </a:lnTo>
                    <a:lnTo>
                      <a:pt x="422" y="23"/>
                    </a:lnTo>
                    <a:lnTo>
                      <a:pt x="446" y="35"/>
                    </a:lnTo>
                    <a:lnTo>
                      <a:pt x="469" y="50"/>
                    </a:lnTo>
                    <a:lnTo>
                      <a:pt x="493" y="66"/>
                    </a:lnTo>
                    <a:lnTo>
                      <a:pt x="517" y="84"/>
                    </a:lnTo>
                    <a:lnTo>
                      <a:pt x="542" y="104"/>
                    </a:lnTo>
                    <a:lnTo>
                      <a:pt x="565" y="124"/>
                    </a:lnTo>
                    <a:lnTo>
                      <a:pt x="578" y="136"/>
                    </a:lnTo>
                    <a:lnTo>
                      <a:pt x="589" y="149"/>
                    </a:lnTo>
                    <a:lnTo>
                      <a:pt x="602" y="163"/>
                    </a:lnTo>
                    <a:lnTo>
                      <a:pt x="613" y="179"/>
                    </a:lnTo>
                    <a:lnTo>
                      <a:pt x="624" y="195"/>
                    </a:lnTo>
                    <a:lnTo>
                      <a:pt x="635" y="212"/>
                    </a:lnTo>
                    <a:lnTo>
                      <a:pt x="647" y="231"/>
                    </a:lnTo>
                    <a:lnTo>
                      <a:pt x="658" y="251"/>
                    </a:lnTo>
                    <a:lnTo>
                      <a:pt x="668" y="272"/>
                    </a:lnTo>
                    <a:lnTo>
                      <a:pt x="678" y="295"/>
                    </a:lnTo>
                    <a:lnTo>
                      <a:pt x="687" y="317"/>
                    </a:lnTo>
                    <a:lnTo>
                      <a:pt x="695" y="341"/>
                    </a:lnTo>
                    <a:lnTo>
                      <a:pt x="704" y="365"/>
                    </a:lnTo>
                    <a:lnTo>
                      <a:pt x="711" y="390"/>
                    </a:lnTo>
                    <a:lnTo>
                      <a:pt x="718" y="415"/>
                    </a:lnTo>
                    <a:lnTo>
                      <a:pt x="724" y="441"/>
                    </a:lnTo>
                    <a:lnTo>
                      <a:pt x="730" y="467"/>
                    </a:lnTo>
                    <a:lnTo>
                      <a:pt x="735" y="495"/>
                    </a:lnTo>
                    <a:lnTo>
                      <a:pt x="739" y="521"/>
                    </a:lnTo>
                    <a:lnTo>
                      <a:pt x="741" y="548"/>
                    </a:lnTo>
                    <a:lnTo>
                      <a:pt x="744" y="576"/>
                    </a:lnTo>
                    <a:lnTo>
                      <a:pt x="745" y="604"/>
                    </a:lnTo>
                    <a:lnTo>
                      <a:pt x="745" y="632"/>
                    </a:lnTo>
                    <a:lnTo>
                      <a:pt x="744" y="659"/>
                    </a:lnTo>
                    <a:lnTo>
                      <a:pt x="743" y="688"/>
                    </a:lnTo>
                    <a:lnTo>
                      <a:pt x="739" y="715"/>
                    </a:lnTo>
                    <a:lnTo>
                      <a:pt x="735" y="743"/>
                    </a:lnTo>
                    <a:lnTo>
                      <a:pt x="729" y="770"/>
                    </a:lnTo>
                    <a:lnTo>
                      <a:pt x="723" y="797"/>
                    </a:lnTo>
                    <a:lnTo>
                      <a:pt x="714" y="824"/>
                    </a:lnTo>
                    <a:lnTo>
                      <a:pt x="705" y="850"/>
                    </a:lnTo>
                    <a:lnTo>
                      <a:pt x="694" y="875"/>
                    </a:lnTo>
                    <a:lnTo>
                      <a:pt x="677" y="911"/>
                    </a:lnTo>
                    <a:lnTo>
                      <a:pt x="659" y="943"/>
                    </a:lnTo>
                    <a:lnTo>
                      <a:pt x="639" y="970"/>
                    </a:lnTo>
                    <a:lnTo>
                      <a:pt x="618" y="995"/>
                    </a:lnTo>
                    <a:lnTo>
                      <a:pt x="595" y="1016"/>
                    </a:lnTo>
                    <a:lnTo>
                      <a:pt x="572" y="1034"/>
                    </a:lnTo>
                    <a:lnTo>
                      <a:pt x="547" y="1049"/>
                    </a:lnTo>
                    <a:lnTo>
                      <a:pt x="522" y="1060"/>
                    </a:lnTo>
                    <a:lnTo>
                      <a:pt x="497" y="1069"/>
                    </a:lnTo>
                    <a:lnTo>
                      <a:pt x="471" y="1076"/>
                    </a:lnTo>
                    <a:lnTo>
                      <a:pt x="444" y="1080"/>
                    </a:lnTo>
                    <a:lnTo>
                      <a:pt x="418" y="1082"/>
                    </a:lnTo>
                    <a:lnTo>
                      <a:pt x="392" y="1084"/>
                    </a:lnTo>
                    <a:lnTo>
                      <a:pt x="365" y="1082"/>
                    </a:lnTo>
                    <a:lnTo>
                      <a:pt x="338" y="1080"/>
                    </a:lnTo>
                    <a:lnTo>
                      <a:pt x="313" y="1075"/>
                    </a:lnTo>
                    <a:lnTo>
                      <a:pt x="287" y="1070"/>
                    </a:lnTo>
                    <a:lnTo>
                      <a:pt x="264" y="1064"/>
                    </a:lnTo>
                    <a:lnTo>
                      <a:pt x="240" y="1056"/>
                    </a:lnTo>
                    <a:lnTo>
                      <a:pt x="216" y="1049"/>
                    </a:lnTo>
                    <a:lnTo>
                      <a:pt x="174" y="1032"/>
                    </a:lnTo>
                    <a:lnTo>
                      <a:pt x="136" y="1015"/>
                    </a:lnTo>
                    <a:lnTo>
                      <a:pt x="81" y="986"/>
                    </a:lnTo>
                    <a:lnTo>
                      <a:pt x="61" y="975"/>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74" name="Freeform 218">
                <a:extLst>
                  <a:ext uri="{FF2B5EF4-FFF2-40B4-BE49-F238E27FC236}">
                    <a16:creationId xmlns:a16="http://schemas.microsoft.com/office/drawing/2014/main" xmlns="" id="{06BDDFF7-837A-76FB-CEA3-1D52D0249D9F}"/>
                  </a:ext>
                </a:extLst>
              </p:cNvPr>
              <p:cNvSpPr>
                <a:spLocks/>
              </p:cNvSpPr>
              <p:nvPr/>
            </p:nvSpPr>
            <p:spPr bwMode="auto">
              <a:xfrm>
                <a:off x="1924" y="894"/>
                <a:ext cx="149" cy="216"/>
              </a:xfrm>
              <a:custGeom>
                <a:avLst/>
                <a:gdLst>
                  <a:gd name="T0" fmla="*/ 0 w 745"/>
                  <a:gd name="T1" fmla="*/ 0 h 1084"/>
                  <a:gd name="T2" fmla="*/ 0 w 745"/>
                  <a:gd name="T3" fmla="*/ 0 h 1084"/>
                  <a:gd name="T4" fmla="*/ 0 w 745"/>
                  <a:gd name="T5" fmla="*/ 0 h 1084"/>
                  <a:gd name="T6" fmla="*/ 0 w 745"/>
                  <a:gd name="T7" fmla="*/ 0 h 1084"/>
                  <a:gd name="T8" fmla="*/ 0 w 745"/>
                  <a:gd name="T9" fmla="*/ 0 h 1084"/>
                  <a:gd name="T10" fmla="*/ 0 w 745"/>
                  <a:gd name="T11" fmla="*/ 0 h 1084"/>
                  <a:gd name="T12" fmla="*/ 0 w 745"/>
                  <a:gd name="T13" fmla="*/ 0 h 1084"/>
                  <a:gd name="T14" fmla="*/ 0 w 745"/>
                  <a:gd name="T15" fmla="*/ 0 h 1084"/>
                  <a:gd name="T16" fmla="*/ 0 w 745"/>
                  <a:gd name="T17" fmla="*/ 0 h 1084"/>
                  <a:gd name="T18" fmla="*/ 0 w 745"/>
                  <a:gd name="T19" fmla="*/ 0 h 1084"/>
                  <a:gd name="T20" fmla="*/ 0 w 745"/>
                  <a:gd name="T21" fmla="*/ 0 h 1084"/>
                  <a:gd name="T22" fmla="*/ 0 w 745"/>
                  <a:gd name="T23" fmla="*/ 0 h 1084"/>
                  <a:gd name="T24" fmla="*/ 0 w 745"/>
                  <a:gd name="T25" fmla="*/ 0 h 1084"/>
                  <a:gd name="T26" fmla="*/ 0 w 745"/>
                  <a:gd name="T27" fmla="*/ 0 h 1084"/>
                  <a:gd name="T28" fmla="*/ 0 w 745"/>
                  <a:gd name="T29" fmla="*/ 0 h 1084"/>
                  <a:gd name="T30" fmla="*/ 0 w 745"/>
                  <a:gd name="T31" fmla="*/ 0 h 1084"/>
                  <a:gd name="T32" fmla="*/ 0 w 745"/>
                  <a:gd name="T33" fmla="*/ 0 h 1084"/>
                  <a:gd name="T34" fmla="*/ 0 w 745"/>
                  <a:gd name="T35" fmla="*/ 0 h 1084"/>
                  <a:gd name="T36" fmla="*/ 0 w 745"/>
                  <a:gd name="T37" fmla="*/ 0 h 1084"/>
                  <a:gd name="T38" fmla="*/ 0 w 745"/>
                  <a:gd name="T39" fmla="*/ 0 h 1084"/>
                  <a:gd name="T40" fmla="*/ 0 w 745"/>
                  <a:gd name="T41" fmla="*/ 0 h 1084"/>
                  <a:gd name="T42" fmla="*/ 0 w 745"/>
                  <a:gd name="T43" fmla="*/ 0 h 1084"/>
                  <a:gd name="T44" fmla="*/ 0 w 745"/>
                  <a:gd name="T45" fmla="*/ 0 h 1084"/>
                  <a:gd name="T46" fmla="*/ 0 w 745"/>
                  <a:gd name="T47" fmla="*/ 0 h 1084"/>
                  <a:gd name="T48" fmla="*/ 0 w 745"/>
                  <a:gd name="T49" fmla="*/ 0 h 1084"/>
                  <a:gd name="T50" fmla="*/ 0 w 745"/>
                  <a:gd name="T51" fmla="*/ 0 h 1084"/>
                  <a:gd name="T52" fmla="*/ 0 w 745"/>
                  <a:gd name="T53" fmla="*/ 0 h 1084"/>
                  <a:gd name="T54" fmla="*/ 0 w 745"/>
                  <a:gd name="T55" fmla="*/ 0 h 1084"/>
                  <a:gd name="T56" fmla="*/ 0 w 745"/>
                  <a:gd name="T57" fmla="*/ 0 h 1084"/>
                  <a:gd name="T58" fmla="*/ 0 w 745"/>
                  <a:gd name="T59" fmla="*/ 0 h 1084"/>
                  <a:gd name="T60" fmla="*/ 0 w 745"/>
                  <a:gd name="T61" fmla="*/ 0 h 1084"/>
                  <a:gd name="T62" fmla="*/ 0 w 745"/>
                  <a:gd name="T63" fmla="*/ 0 h 1084"/>
                  <a:gd name="T64" fmla="*/ 0 w 745"/>
                  <a:gd name="T65" fmla="*/ 0 h 1084"/>
                  <a:gd name="T66" fmla="*/ 0 w 745"/>
                  <a:gd name="T67" fmla="*/ 0 h 1084"/>
                  <a:gd name="T68" fmla="*/ 0 w 745"/>
                  <a:gd name="T69" fmla="*/ 0 h 1084"/>
                  <a:gd name="T70" fmla="*/ 0 w 745"/>
                  <a:gd name="T71" fmla="*/ 0 h 1084"/>
                  <a:gd name="T72" fmla="*/ 0 w 745"/>
                  <a:gd name="T73" fmla="*/ 0 h 1084"/>
                  <a:gd name="T74" fmla="*/ 0 w 745"/>
                  <a:gd name="T75" fmla="*/ 0 h 1084"/>
                  <a:gd name="T76" fmla="*/ 0 w 745"/>
                  <a:gd name="T77" fmla="*/ 0 h 1084"/>
                  <a:gd name="T78" fmla="*/ 0 w 745"/>
                  <a:gd name="T79" fmla="*/ 0 h 1084"/>
                  <a:gd name="T80" fmla="*/ 0 w 745"/>
                  <a:gd name="T81" fmla="*/ 0 h 1084"/>
                  <a:gd name="T82" fmla="*/ 0 w 745"/>
                  <a:gd name="T83" fmla="*/ 0 h 1084"/>
                  <a:gd name="T84" fmla="*/ 0 w 745"/>
                  <a:gd name="T85" fmla="*/ 0 h 1084"/>
                  <a:gd name="T86" fmla="*/ 0 w 745"/>
                  <a:gd name="T87" fmla="*/ 0 h 1084"/>
                  <a:gd name="T88" fmla="*/ 0 w 745"/>
                  <a:gd name="T89" fmla="*/ 0 h 1084"/>
                  <a:gd name="T90" fmla="*/ 0 w 745"/>
                  <a:gd name="T91" fmla="*/ 0 h 1084"/>
                  <a:gd name="T92" fmla="*/ 0 w 745"/>
                  <a:gd name="T93" fmla="*/ 0 h 1084"/>
                  <a:gd name="T94" fmla="*/ 0 w 745"/>
                  <a:gd name="T95" fmla="*/ 0 h 1084"/>
                  <a:gd name="T96" fmla="*/ 0 w 745"/>
                  <a:gd name="T97" fmla="*/ 0 h 1084"/>
                  <a:gd name="T98" fmla="*/ 0 w 745"/>
                  <a:gd name="T99" fmla="*/ 0 h 1084"/>
                  <a:gd name="T100" fmla="*/ 0 w 745"/>
                  <a:gd name="T101" fmla="*/ 0 h 1084"/>
                  <a:gd name="T102" fmla="*/ 0 w 745"/>
                  <a:gd name="T103" fmla="*/ 0 h 1084"/>
                  <a:gd name="T104" fmla="*/ 0 w 745"/>
                  <a:gd name="T105" fmla="*/ 0 h 1084"/>
                  <a:gd name="T106" fmla="*/ 0 w 745"/>
                  <a:gd name="T107" fmla="*/ 0 h 1084"/>
                  <a:gd name="T108" fmla="*/ 0 w 745"/>
                  <a:gd name="T109" fmla="*/ 0 h 10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5"/>
                  <a:gd name="T166" fmla="*/ 0 h 1084"/>
                  <a:gd name="T167" fmla="*/ 745 w 745"/>
                  <a:gd name="T168" fmla="*/ 1084 h 10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5" h="1084">
                    <a:moveTo>
                      <a:pt x="61" y="975"/>
                    </a:moveTo>
                    <a:lnTo>
                      <a:pt x="51" y="943"/>
                    </a:lnTo>
                    <a:lnTo>
                      <a:pt x="41" y="909"/>
                    </a:lnTo>
                    <a:lnTo>
                      <a:pt x="33" y="875"/>
                    </a:lnTo>
                    <a:lnTo>
                      <a:pt x="24" y="841"/>
                    </a:lnTo>
                    <a:lnTo>
                      <a:pt x="18" y="807"/>
                    </a:lnTo>
                    <a:lnTo>
                      <a:pt x="11" y="770"/>
                    </a:lnTo>
                    <a:lnTo>
                      <a:pt x="6" y="734"/>
                    </a:lnTo>
                    <a:lnTo>
                      <a:pt x="4" y="698"/>
                    </a:lnTo>
                    <a:lnTo>
                      <a:pt x="1" y="662"/>
                    </a:lnTo>
                    <a:lnTo>
                      <a:pt x="0" y="626"/>
                    </a:lnTo>
                    <a:lnTo>
                      <a:pt x="1" y="589"/>
                    </a:lnTo>
                    <a:lnTo>
                      <a:pt x="4" y="553"/>
                    </a:lnTo>
                    <a:lnTo>
                      <a:pt x="6" y="517"/>
                    </a:lnTo>
                    <a:lnTo>
                      <a:pt x="11" y="481"/>
                    </a:lnTo>
                    <a:lnTo>
                      <a:pt x="19" y="446"/>
                    </a:lnTo>
                    <a:lnTo>
                      <a:pt x="28" y="411"/>
                    </a:lnTo>
                    <a:lnTo>
                      <a:pt x="40" y="368"/>
                    </a:lnTo>
                    <a:lnTo>
                      <a:pt x="54" y="331"/>
                    </a:lnTo>
                    <a:lnTo>
                      <a:pt x="69" y="300"/>
                    </a:lnTo>
                    <a:lnTo>
                      <a:pt x="84" y="271"/>
                    </a:lnTo>
                    <a:lnTo>
                      <a:pt x="99" y="247"/>
                    </a:lnTo>
                    <a:lnTo>
                      <a:pt x="114" y="226"/>
                    </a:lnTo>
                    <a:lnTo>
                      <a:pt x="129" y="209"/>
                    </a:lnTo>
                    <a:lnTo>
                      <a:pt x="144" y="191"/>
                    </a:lnTo>
                    <a:lnTo>
                      <a:pt x="172" y="163"/>
                    </a:lnTo>
                    <a:lnTo>
                      <a:pt x="200" y="135"/>
                    </a:lnTo>
                    <a:lnTo>
                      <a:pt x="212" y="120"/>
                    </a:lnTo>
                    <a:lnTo>
                      <a:pt x="224" y="104"/>
                    </a:lnTo>
                    <a:lnTo>
                      <a:pt x="235" y="86"/>
                    </a:lnTo>
                    <a:lnTo>
                      <a:pt x="245" y="65"/>
                    </a:lnTo>
                    <a:lnTo>
                      <a:pt x="250" y="54"/>
                    </a:lnTo>
                    <a:lnTo>
                      <a:pt x="256" y="44"/>
                    </a:lnTo>
                    <a:lnTo>
                      <a:pt x="262" y="35"/>
                    </a:lnTo>
                    <a:lnTo>
                      <a:pt x="269" y="28"/>
                    </a:lnTo>
                    <a:lnTo>
                      <a:pt x="276" y="20"/>
                    </a:lnTo>
                    <a:lnTo>
                      <a:pt x="283" y="15"/>
                    </a:lnTo>
                    <a:lnTo>
                      <a:pt x="291" y="10"/>
                    </a:lnTo>
                    <a:lnTo>
                      <a:pt x="300" y="7"/>
                    </a:lnTo>
                    <a:lnTo>
                      <a:pt x="308" y="3"/>
                    </a:lnTo>
                    <a:lnTo>
                      <a:pt x="317" y="2"/>
                    </a:lnTo>
                    <a:lnTo>
                      <a:pt x="327" y="0"/>
                    </a:lnTo>
                    <a:lnTo>
                      <a:pt x="336" y="0"/>
                    </a:lnTo>
                    <a:lnTo>
                      <a:pt x="346" y="0"/>
                    </a:lnTo>
                    <a:lnTo>
                      <a:pt x="356" y="2"/>
                    </a:lnTo>
                    <a:lnTo>
                      <a:pt x="367" y="3"/>
                    </a:lnTo>
                    <a:lnTo>
                      <a:pt x="377" y="5"/>
                    </a:lnTo>
                    <a:lnTo>
                      <a:pt x="400" y="13"/>
                    </a:lnTo>
                    <a:lnTo>
                      <a:pt x="422" y="23"/>
                    </a:lnTo>
                    <a:lnTo>
                      <a:pt x="446" y="35"/>
                    </a:lnTo>
                    <a:lnTo>
                      <a:pt x="469" y="50"/>
                    </a:lnTo>
                    <a:lnTo>
                      <a:pt x="493" y="66"/>
                    </a:lnTo>
                    <a:lnTo>
                      <a:pt x="517" y="84"/>
                    </a:lnTo>
                    <a:lnTo>
                      <a:pt x="542" y="104"/>
                    </a:lnTo>
                    <a:lnTo>
                      <a:pt x="565" y="124"/>
                    </a:lnTo>
                    <a:lnTo>
                      <a:pt x="578" y="136"/>
                    </a:lnTo>
                    <a:lnTo>
                      <a:pt x="589" y="149"/>
                    </a:lnTo>
                    <a:lnTo>
                      <a:pt x="602" y="163"/>
                    </a:lnTo>
                    <a:lnTo>
                      <a:pt x="613" y="179"/>
                    </a:lnTo>
                    <a:lnTo>
                      <a:pt x="624" y="195"/>
                    </a:lnTo>
                    <a:lnTo>
                      <a:pt x="635" y="212"/>
                    </a:lnTo>
                    <a:lnTo>
                      <a:pt x="647" y="231"/>
                    </a:lnTo>
                    <a:lnTo>
                      <a:pt x="658" y="251"/>
                    </a:lnTo>
                    <a:lnTo>
                      <a:pt x="668" y="272"/>
                    </a:lnTo>
                    <a:lnTo>
                      <a:pt x="678" y="295"/>
                    </a:lnTo>
                    <a:lnTo>
                      <a:pt x="687" y="317"/>
                    </a:lnTo>
                    <a:lnTo>
                      <a:pt x="695" y="341"/>
                    </a:lnTo>
                    <a:lnTo>
                      <a:pt x="704" y="365"/>
                    </a:lnTo>
                    <a:lnTo>
                      <a:pt x="711" y="390"/>
                    </a:lnTo>
                    <a:lnTo>
                      <a:pt x="718" y="415"/>
                    </a:lnTo>
                    <a:lnTo>
                      <a:pt x="724" y="441"/>
                    </a:lnTo>
                    <a:lnTo>
                      <a:pt x="730" y="467"/>
                    </a:lnTo>
                    <a:lnTo>
                      <a:pt x="735" y="495"/>
                    </a:lnTo>
                    <a:lnTo>
                      <a:pt x="739" y="521"/>
                    </a:lnTo>
                    <a:lnTo>
                      <a:pt x="741" y="548"/>
                    </a:lnTo>
                    <a:lnTo>
                      <a:pt x="744" y="576"/>
                    </a:lnTo>
                    <a:lnTo>
                      <a:pt x="745" y="604"/>
                    </a:lnTo>
                    <a:lnTo>
                      <a:pt x="745" y="632"/>
                    </a:lnTo>
                    <a:lnTo>
                      <a:pt x="744" y="659"/>
                    </a:lnTo>
                    <a:lnTo>
                      <a:pt x="743" y="688"/>
                    </a:lnTo>
                    <a:lnTo>
                      <a:pt x="739" y="715"/>
                    </a:lnTo>
                    <a:lnTo>
                      <a:pt x="735" y="743"/>
                    </a:lnTo>
                    <a:lnTo>
                      <a:pt x="729" y="770"/>
                    </a:lnTo>
                    <a:lnTo>
                      <a:pt x="723" y="797"/>
                    </a:lnTo>
                    <a:lnTo>
                      <a:pt x="714" y="824"/>
                    </a:lnTo>
                    <a:lnTo>
                      <a:pt x="705" y="850"/>
                    </a:lnTo>
                    <a:lnTo>
                      <a:pt x="694" y="875"/>
                    </a:lnTo>
                    <a:lnTo>
                      <a:pt x="677" y="911"/>
                    </a:lnTo>
                    <a:lnTo>
                      <a:pt x="659" y="943"/>
                    </a:lnTo>
                    <a:lnTo>
                      <a:pt x="639" y="970"/>
                    </a:lnTo>
                    <a:lnTo>
                      <a:pt x="618" y="995"/>
                    </a:lnTo>
                    <a:lnTo>
                      <a:pt x="595" y="1016"/>
                    </a:lnTo>
                    <a:lnTo>
                      <a:pt x="572" y="1034"/>
                    </a:lnTo>
                    <a:lnTo>
                      <a:pt x="547" y="1049"/>
                    </a:lnTo>
                    <a:lnTo>
                      <a:pt x="522" y="1060"/>
                    </a:lnTo>
                    <a:lnTo>
                      <a:pt x="497" y="1069"/>
                    </a:lnTo>
                    <a:lnTo>
                      <a:pt x="471" y="1076"/>
                    </a:lnTo>
                    <a:lnTo>
                      <a:pt x="444" y="1080"/>
                    </a:lnTo>
                    <a:lnTo>
                      <a:pt x="418" y="1082"/>
                    </a:lnTo>
                    <a:lnTo>
                      <a:pt x="392" y="1084"/>
                    </a:lnTo>
                    <a:lnTo>
                      <a:pt x="365" y="1082"/>
                    </a:lnTo>
                    <a:lnTo>
                      <a:pt x="338" y="1080"/>
                    </a:lnTo>
                    <a:lnTo>
                      <a:pt x="313" y="1075"/>
                    </a:lnTo>
                    <a:lnTo>
                      <a:pt x="287" y="1070"/>
                    </a:lnTo>
                    <a:lnTo>
                      <a:pt x="264" y="1064"/>
                    </a:lnTo>
                    <a:lnTo>
                      <a:pt x="240" y="1056"/>
                    </a:lnTo>
                    <a:lnTo>
                      <a:pt x="216" y="1049"/>
                    </a:lnTo>
                    <a:lnTo>
                      <a:pt x="174" y="1032"/>
                    </a:lnTo>
                    <a:lnTo>
                      <a:pt x="136" y="1015"/>
                    </a:lnTo>
                    <a:lnTo>
                      <a:pt x="81" y="986"/>
                    </a:lnTo>
                    <a:lnTo>
                      <a:pt x="61" y="975"/>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75" name="Freeform 219">
                <a:extLst>
                  <a:ext uri="{FF2B5EF4-FFF2-40B4-BE49-F238E27FC236}">
                    <a16:creationId xmlns:a16="http://schemas.microsoft.com/office/drawing/2014/main" xmlns="" id="{8AB638F5-4BF8-9D06-09BD-1355E477DC28}"/>
                  </a:ext>
                </a:extLst>
              </p:cNvPr>
              <p:cNvSpPr>
                <a:spLocks/>
              </p:cNvSpPr>
              <p:nvPr/>
            </p:nvSpPr>
            <p:spPr bwMode="auto">
              <a:xfrm>
                <a:off x="1940" y="921"/>
                <a:ext cx="109" cy="197"/>
              </a:xfrm>
              <a:custGeom>
                <a:avLst/>
                <a:gdLst>
                  <a:gd name="T0" fmla="*/ 0 w 542"/>
                  <a:gd name="T1" fmla="*/ 0 h 983"/>
                  <a:gd name="T2" fmla="*/ 0 w 542"/>
                  <a:gd name="T3" fmla="*/ 0 h 983"/>
                  <a:gd name="T4" fmla="*/ 0 w 542"/>
                  <a:gd name="T5" fmla="*/ 0 h 983"/>
                  <a:gd name="T6" fmla="*/ 0 w 542"/>
                  <a:gd name="T7" fmla="*/ 0 h 983"/>
                  <a:gd name="T8" fmla="*/ 0 w 542"/>
                  <a:gd name="T9" fmla="*/ 0 h 983"/>
                  <a:gd name="T10" fmla="*/ 0 w 542"/>
                  <a:gd name="T11" fmla="*/ 0 h 983"/>
                  <a:gd name="T12" fmla="*/ 0 w 542"/>
                  <a:gd name="T13" fmla="*/ 0 h 983"/>
                  <a:gd name="T14" fmla="*/ 0 w 542"/>
                  <a:gd name="T15" fmla="*/ 0 h 983"/>
                  <a:gd name="T16" fmla="*/ 0 w 542"/>
                  <a:gd name="T17" fmla="*/ 0 h 983"/>
                  <a:gd name="T18" fmla="*/ 0 w 542"/>
                  <a:gd name="T19" fmla="*/ 0 h 983"/>
                  <a:gd name="T20" fmla="*/ 0 w 542"/>
                  <a:gd name="T21" fmla="*/ 0 h 983"/>
                  <a:gd name="T22" fmla="*/ 0 w 542"/>
                  <a:gd name="T23" fmla="*/ 0 h 983"/>
                  <a:gd name="T24" fmla="*/ 0 w 542"/>
                  <a:gd name="T25" fmla="*/ 0 h 983"/>
                  <a:gd name="T26" fmla="*/ 0 w 542"/>
                  <a:gd name="T27" fmla="*/ 0 h 983"/>
                  <a:gd name="T28" fmla="*/ 0 w 542"/>
                  <a:gd name="T29" fmla="*/ 0 h 983"/>
                  <a:gd name="T30" fmla="*/ 0 w 542"/>
                  <a:gd name="T31" fmla="*/ 0 h 983"/>
                  <a:gd name="T32" fmla="*/ 0 w 542"/>
                  <a:gd name="T33" fmla="*/ 0 h 983"/>
                  <a:gd name="T34" fmla="*/ 0 w 542"/>
                  <a:gd name="T35" fmla="*/ 0 h 983"/>
                  <a:gd name="T36" fmla="*/ 0 w 542"/>
                  <a:gd name="T37" fmla="*/ 0 h 983"/>
                  <a:gd name="T38" fmla="*/ 0 w 542"/>
                  <a:gd name="T39" fmla="*/ 0 h 983"/>
                  <a:gd name="T40" fmla="*/ 0 w 542"/>
                  <a:gd name="T41" fmla="*/ 0 h 983"/>
                  <a:gd name="T42" fmla="*/ 0 w 542"/>
                  <a:gd name="T43" fmla="*/ 0 h 983"/>
                  <a:gd name="T44" fmla="*/ 0 w 542"/>
                  <a:gd name="T45" fmla="*/ 0 h 983"/>
                  <a:gd name="T46" fmla="*/ 0 w 542"/>
                  <a:gd name="T47" fmla="*/ 0 h 983"/>
                  <a:gd name="T48" fmla="*/ 0 w 542"/>
                  <a:gd name="T49" fmla="*/ 0 h 983"/>
                  <a:gd name="T50" fmla="*/ 0 w 542"/>
                  <a:gd name="T51" fmla="*/ 0 h 983"/>
                  <a:gd name="T52" fmla="*/ 0 w 542"/>
                  <a:gd name="T53" fmla="*/ 0 h 983"/>
                  <a:gd name="T54" fmla="*/ 0 w 542"/>
                  <a:gd name="T55" fmla="*/ 0 h 983"/>
                  <a:gd name="T56" fmla="*/ 0 w 542"/>
                  <a:gd name="T57" fmla="*/ 0 h 983"/>
                  <a:gd name="T58" fmla="*/ 0 w 542"/>
                  <a:gd name="T59" fmla="*/ 0 h 983"/>
                  <a:gd name="T60" fmla="*/ 0 w 542"/>
                  <a:gd name="T61" fmla="*/ 0 h 983"/>
                  <a:gd name="T62" fmla="*/ 0 w 542"/>
                  <a:gd name="T63" fmla="*/ 0 h 983"/>
                  <a:gd name="T64" fmla="*/ 0 w 542"/>
                  <a:gd name="T65" fmla="*/ 0 h 983"/>
                  <a:gd name="T66" fmla="*/ 0 w 542"/>
                  <a:gd name="T67" fmla="*/ 0 h 983"/>
                  <a:gd name="T68" fmla="*/ 0 w 542"/>
                  <a:gd name="T69" fmla="*/ 0 h 983"/>
                  <a:gd name="T70" fmla="*/ 0 w 542"/>
                  <a:gd name="T71" fmla="*/ 0 h 983"/>
                  <a:gd name="T72" fmla="*/ 0 w 542"/>
                  <a:gd name="T73" fmla="*/ 0 h 983"/>
                  <a:gd name="T74" fmla="*/ 0 w 542"/>
                  <a:gd name="T75" fmla="*/ 0 h 983"/>
                  <a:gd name="T76" fmla="*/ 0 w 542"/>
                  <a:gd name="T77" fmla="*/ 0 h 983"/>
                  <a:gd name="T78" fmla="*/ 0 w 542"/>
                  <a:gd name="T79" fmla="*/ 0 h 983"/>
                  <a:gd name="T80" fmla="*/ 0 w 542"/>
                  <a:gd name="T81" fmla="*/ 0 h 983"/>
                  <a:gd name="T82" fmla="*/ 0 w 542"/>
                  <a:gd name="T83" fmla="*/ 0 h 983"/>
                  <a:gd name="T84" fmla="*/ 0 w 542"/>
                  <a:gd name="T85" fmla="*/ 0 h 983"/>
                  <a:gd name="T86" fmla="*/ 0 w 542"/>
                  <a:gd name="T87" fmla="*/ 0 h 983"/>
                  <a:gd name="T88" fmla="*/ 0 w 542"/>
                  <a:gd name="T89" fmla="*/ 0 h 983"/>
                  <a:gd name="T90" fmla="*/ 0 w 542"/>
                  <a:gd name="T91" fmla="*/ 0 h 983"/>
                  <a:gd name="T92" fmla="*/ 0 w 542"/>
                  <a:gd name="T93" fmla="*/ 0 h 983"/>
                  <a:gd name="T94" fmla="*/ 0 w 542"/>
                  <a:gd name="T95" fmla="*/ 0 h 983"/>
                  <a:gd name="T96" fmla="*/ 0 w 542"/>
                  <a:gd name="T97" fmla="*/ 0 h 983"/>
                  <a:gd name="T98" fmla="*/ 0 w 542"/>
                  <a:gd name="T99" fmla="*/ 0 h 983"/>
                  <a:gd name="T100" fmla="*/ 0 w 542"/>
                  <a:gd name="T101" fmla="*/ 0 h 983"/>
                  <a:gd name="T102" fmla="*/ 0 w 542"/>
                  <a:gd name="T103" fmla="*/ 0 h 9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2"/>
                  <a:gd name="T157" fmla="*/ 0 h 983"/>
                  <a:gd name="T158" fmla="*/ 542 w 542"/>
                  <a:gd name="T159" fmla="*/ 983 h 9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2" h="983">
                    <a:moveTo>
                      <a:pt x="529" y="445"/>
                    </a:moveTo>
                    <a:lnTo>
                      <a:pt x="531" y="438"/>
                    </a:lnTo>
                    <a:lnTo>
                      <a:pt x="534" y="420"/>
                    </a:lnTo>
                    <a:lnTo>
                      <a:pt x="538" y="393"/>
                    </a:lnTo>
                    <a:lnTo>
                      <a:pt x="541" y="359"/>
                    </a:lnTo>
                    <a:lnTo>
                      <a:pt x="542" y="341"/>
                    </a:lnTo>
                    <a:lnTo>
                      <a:pt x="542" y="321"/>
                    </a:lnTo>
                    <a:lnTo>
                      <a:pt x="541" y="301"/>
                    </a:lnTo>
                    <a:lnTo>
                      <a:pt x="539" y="281"/>
                    </a:lnTo>
                    <a:lnTo>
                      <a:pt x="537" y="261"/>
                    </a:lnTo>
                    <a:lnTo>
                      <a:pt x="532" y="241"/>
                    </a:lnTo>
                    <a:lnTo>
                      <a:pt x="527" y="221"/>
                    </a:lnTo>
                    <a:lnTo>
                      <a:pt x="519" y="203"/>
                    </a:lnTo>
                    <a:lnTo>
                      <a:pt x="512" y="187"/>
                    </a:lnTo>
                    <a:lnTo>
                      <a:pt x="506" y="175"/>
                    </a:lnTo>
                    <a:lnTo>
                      <a:pt x="501" y="166"/>
                    </a:lnTo>
                    <a:lnTo>
                      <a:pt x="497" y="161"/>
                    </a:lnTo>
                    <a:lnTo>
                      <a:pt x="493" y="160"/>
                    </a:lnTo>
                    <a:lnTo>
                      <a:pt x="492" y="160"/>
                    </a:lnTo>
                    <a:lnTo>
                      <a:pt x="491" y="162"/>
                    </a:lnTo>
                    <a:lnTo>
                      <a:pt x="491" y="166"/>
                    </a:lnTo>
                    <a:lnTo>
                      <a:pt x="491" y="177"/>
                    </a:lnTo>
                    <a:lnTo>
                      <a:pt x="492" y="190"/>
                    </a:lnTo>
                    <a:lnTo>
                      <a:pt x="493" y="198"/>
                    </a:lnTo>
                    <a:lnTo>
                      <a:pt x="494" y="203"/>
                    </a:lnTo>
                    <a:lnTo>
                      <a:pt x="488" y="226"/>
                    </a:lnTo>
                    <a:lnTo>
                      <a:pt x="472" y="283"/>
                    </a:lnTo>
                    <a:lnTo>
                      <a:pt x="462" y="321"/>
                    </a:lnTo>
                    <a:lnTo>
                      <a:pt x="450" y="359"/>
                    </a:lnTo>
                    <a:lnTo>
                      <a:pt x="436" y="399"/>
                    </a:lnTo>
                    <a:lnTo>
                      <a:pt x="422" y="438"/>
                    </a:lnTo>
                    <a:lnTo>
                      <a:pt x="408" y="474"/>
                    </a:lnTo>
                    <a:lnTo>
                      <a:pt x="393" y="503"/>
                    </a:lnTo>
                    <a:lnTo>
                      <a:pt x="387" y="515"/>
                    </a:lnTo>
                    <a:lnTo>
                      <a:pt x="380" y="525"/>
                    </a:lnTo>
                    <a:lnTo>
                      <a:pt x="373" y="534"/>
                    </a:lnTo>
                    <a:lnTo>
                      <a:pt x="367" y="539"/>
                    </a:lnTo>
                    <a:lnTo>
                      <a:pt x="361" y="540"/>
                    </a:lnTo>
                    <a:lnTo>
                      <a:pt x="356" y="540"/>
                    </a:lnTo>
                    <a:lnTo>
                      <a:pt x="351" y="535"/>
                    </a:lnTo>
                    <a:lnTo>
                      <a:pt x="346" y="528"/>
                    </a:lnTo>
                    <a:lnTo>
                      <a:pt x="341" y="517"/>
                    </a:lnTo>
                    <a:lnTo>
                      <a:pt x="337" y="500"/>
                    </a:lnTo>
                    <a:lnTo>
                      <a:pt x="335" y="480"/>
                    </a:lnTo>
                    <a:lnTo>
                      <a:pt x="331" y="455"/>
                    </a:lnTo>
                    <a:lnTo>
                      <a:pt x="330" y="423"/>
                    </a:lnTo>
                    <a:lnTo>
                      <a:pt x="329" y="392"/>
                    </a:lnTo>
                    <a:lnTo>
                      <a:pt x="329" y="359"/>
                    </a:lnTo>
                    <a:lnTo>
                      <a:pt x="330" y="328"/>
                    </a:lnTo>
                    <a:lnTo>
                      <a:pt x="333" y="264"/>
                    </a:lnTo>
                    <a:lnTo>
                      <a:pt x="336" y="203"/>
                    </a:lnTo>
                    <a:lnTo>
                      <a:pt x="337" y="175"/>
                    </a:lnTo>
                    <a:lnTo>
                      <a:pt x="338" y="146"/>
                    </a:lnTo>
                    <a:lnTo>
                      <a:pt x="337" y="118"/>
                    </a:lnTo>
                    <a:lnTo>
                      <a:pt x="336" y="91"/>
                    </a:lnTo>
                    <a:lnTo>
                      <a:pt x="332" y="66"/>
                    </a:lnTo>
                    <a:lnTo>
                      <a:pt x="327" y="42"/>
                    </a:lnTo>
                    <a:lnTo>
                      <a:pt x="325" y="31"/>
                    </a:lnTo>
                    <a:lnTo>
                      <a:pt x="321" y="21"/>
                    </a:lnTo>
                    <a:lnTo>
                      <a:pt x="316" y="10"/>
                    </a:lnTo>
                    <a:lnTo>
                      <a:pt x="312" y="0"/>
                    </a:lnTo>
                    <a:lnTo>
                      <a:pt x="311" y="6"/>
                    </a:lnTo>
                    <a:lnTo>
                      <a:pt x="310" y="21"/>
                    </a:lnTo>
                    <a:lnTo>
                      <a:pt x="307" y="45"/>
                    </a:lnTo>
                    <a:lnTo>
                      <a:pt x="305" y="77"/>
                    </a:lnTo>
                    <a:lnTo>
                      <a:pt x="301" y="117"/>
                    </a:lnTo>
                    <a:lnTo>
                      <a:pt x="297" y="163"/>
                    </a:lnTo>
                    <a:lnTo>
                      <a:pt x="292" y="214"/>
                    </a:lnTo>
                    <a:lnTo>
                      <a:pt x="287" y="272"/>
                    </a:lnTo>
                    <a:lnTo>
                      <a:pt x="279" y="329"/>
                    </a:lnTo>
                    <a:lnTo>
                      <a:pt x="270" y="384"/>
                    </a:lnTo>
                    <a:lnTo>
                      <a:pt x="260" y="434"/>
                    </a:lnTo>
                    <a:lnTo>
                      <a:pt x="251" y="473"/>
                    </a:lnTo>
                    <a:lnTo>
                      <a:pt x="246" y="488"/>
                    </a:lnTo>
                    <a:lnTo>
                      <a:pt x="241" y="499"/>
                    </a:lnTo>
                    <a:lnTo>
                      <a:pt x="239" y="504"/>
                    </a:lnTo>
                    <a:lnTo>
                      <a:pt x="236" y="507"/>
                    </a:lnTo>
                    <a:lnTo>
                      <a:pt x="234" y="508"/>
                    </a:lnTo>
                    <a:lnTo>
                      <a:pt x="232" y="508"/>
                    </a:lnTo>
                    <a:lnTo>
                      <a:pt x="230" y="508"/>
                    </a:lnTo>
                    <a:lnTo>
                      <a:pt x="229" y="505"/>
                    </a:lnTo>
                    <a:lnTo>
                      <a:pt x="226" y="502"/>
                    </a:lnTo>
                    <a:lnTo>
                      <a:pt x="224" y="497"/>
                    </a:lnTo>
                    <a:lnTo>
                      <a:pt x="221" y="482"/>
                    </a:lnTo>
                    <a:lnTo>
                      <a:pt x="217" y="460"/>
                    </a:lnTo>
                    <a:lnTo>
                      <a:pt x="211" y="409"/>
                    </a:lnTo>
                    <a:lnTo>
                      <a:pt x="205" y="354"/>
                    </a:lnTo>
                    <a:lnTo>
                      <a:pt x="200" y="303"/>
                    </a:lnTo>
                    <a:lnTo>
                      <a:pt x="195" y="257"/>
                    </a:lnTo>
                    <a:lnTo>
                      <a:pt x="191" y="222"/>
                    </a:lnTo>
                    <a:lnTo>
                      <a:pt x="188" y="202"/>
                    </a:lnTo>
                    <a:lnTo>
                      <a:pt x="188" y="200"/>
                    </a:lnTo>
                    <a:lnTo>
                      <a:pt x="186" y="200"/>
                    </a:lnTo>
                    <a:lnTo>
                      <a:pt x="186" y="201"/>
                    </a:lnTo>
                    <a:lnTo>
                      <a:pt x="185" y="202"/>
                    </a:lnTo>
                    <a:lnTo>
                      <a:pt x="184" y="212"/>
                    </a:lnTo>
                    <a:lnTo>
                      <a:pt x="184" y="227"/>
                    </a:lnTo>
                    <a:lnTo>
                      <a:pt x="180" y="266"/>
                    </a:lnTo>
                    <a:lnTo>
                      <a:pt x="176" y="302"/>
                    </a:lnTo>
                    <a:lnTo>
                      <a:pt x="173" y="333"/>
                    </a:lnTo>
                    <a:lnTo>
                      <a:pt x="168" y="361"/>
                    </a:lnTo>
                    <a:lnTo>
                      <a:pt x="165" y="372"/>
                    </a:lnTo>
                    <a:lnTo>
                      <a:pt x="160" y="380"/>
                    </a:lnTo>
                    <a:lnTo>
                      <a:pt x="156" y="388"/>
                    </a:lnTo>
                    <a:lnTo>
                      <a:pt x="150" y="392"/>
                    </a:lnTo>
                    <a:lnTo>
                      <a:pt x="148" y="394"/>
                    </a:lnTo>
                    <a:lnTo>
                      <a:pt x="144" y="394"/>
                    </a:lnTo>
                    <a:lnTo>
                      <a:pt x="141" y="395"/>
                    </a:lnTo>
                    <a:lnTo>
                      <a:pt x="138" y="394"/>
                    </a:lnTo>
                    <a:lnTo>
                      <a:pt x="129" y="392"/>
                    </a:lnTo>
                    <a:lnTo>
                      <a:pt x="119" y="385"/>
                    </a:lnTo>
                    <a:lnTo>
                      <a:pt x="80" y="348"/>
                    </a:lnTo>
                    <a:lnTo>
                      <a:pt x="42" y="307"/>
                    </a:lnTo>
                    <a:lnTo>
                      <a:pt x="12" y="276"/>
                    </a:lnTo>
                    <a:lnTo>
                      <a:pt x="0" y="262"/>
                    </a:lnTo>
                    <a:lnTo>
                      <a:pt x="0" y="274"/>
                    </a:lnTo>
                    <a:lnTo>
                      <a:pt x="0" y="306"/>
                    </a:lnTo>
                    <a:lnTo>
                      <a:pt x="0" y="349"/>
                    </a:lnTo>
                    <a:lnTo>
                      <a:pt x="0" y="400"/>
                    </a:lnTo>
                    <a:lnTo>
                      <a:pt x="2" y="409"/>
                    </a:lnTo>
                    <a:lnTo>
                      <a:pt x="3" y="419"/>
                    </a:lnTo>
                    <a:lnTo>
                      <a:pt x="7" y="433"/>
                    </a:lnTo>
                    <a:lnTo>
                      <a:pt x="12" y="449"/>
                    </a:lnTo>
                    <a:lnTo>
                      <a:pt x="24" y="488"/>
                    </a:lnTo>
                    <a:lnTo>
                      <a:pt x="40" y="533"/>
                    </a:lnTo>
                    <a:lnTo>
                      <a:pt x="59" y="583"/>
                    </a:lnTo>
                    <a:lnTo>
                      <a:pt x="81" y="638"/>
                    </a:lnTo>
                    <a:lnTo>
                      <a:pt x="106" y="693"/>
                    </a:lnTo>
                    <a:lnTo>
                      <a:pt x="134" y="749"/>
                    </a:lnTo>
                    <a:lnTo>
                      <a:pt x="161" y="802"/>
                    </a:lnTo>
                    <a:lnTo>
                      <a:pt x="189" y="852"/>
                    </a:lnTo>
                    <a:lnTo>
                      <a:pt x="202" y="875"/>
                    </a:lnTo>
                    <a:lnTo>
                      <a:pt x="217" y="896"/>
                    </a:lnTo>
                    <a:lnTo>
                      <a:pt x="231" y="916"/>
                    </a:lnTo>
                    <a:lnTo>
                      <a:pt x="245" y="933"/>
                    </a:lnTo>
                    <a:lnTo>
                      <a:pt x="257" y="948"/>
                    </a:lnTo>
                    <a:lnTo>
                      <a:pt x="271" y="962"/>
                    </a:lnTo>
                    <a:lnTo>
                      <a:pt x="284" y="972"/>
                    </a:lnTo>
                    <a:lnTo>
                      <a:pt x="295" y="980"/>
                    </a:lnTo>
                    <a:lnTo>
                      <a:pt x="306" y="983"/>
                    </a:lnTo>
                    <a:lnTo>
                      <a:pt x="317" y="983"/>
                    </a:lnTo>
                    <a:lnTo>
                      <a:pt x="327" y="981"/>
                    </a:lnTo>
                    <a:lnTo>
                      <a:pt x="336" y="973"/>
                    </a:lnTo>
                    <a:lnTo>
                      <a:pt x="346" y="963"/>
                    </a:lnTo>
                    <a:lnTo>
                      <a:pt x="355" y="952"/>
                    </a:lnTo>
                    <a:lnTo>
                      <a:pt x="363" y="938"/>
                    </a:lnTo>
                    <a:lnTo>
                      <a:pt x="373" y="922"/>
                    </a:lnTo>
                    <a:lnTo>
                      <a:pt x="391" y="888"/>
                    </a:lnTo>
                    <a:lnTo>
                      <a:pt x="408" y="850"/>
                    </a:lnTo>
                    <a:lnTo>
                      <a:pt x="425" y="807"/>
                    </a:lnTo>
                    <a:lnTo>
                      <a:pt x="441" y="764"/>
                    </a:lnTo>
                    <a:lnTo>
                      <a:pt x="456" y="717"/>
                    </a:lnTo>
                    <a:lnTo>
                      <a:pt x="470" y="673"/>
                    </a:lnTo>
                    <a:lnTo>
                      <a:pt x="494" y="586"/>
                    </a:lnTo>
                    <a:lnTo>
                      <a:pt x="513" y="514"/>
                    </a:lnTo>
                    <a:lnTo>
                      <a:pt x="524" y="464"/>
                    </a:lnTo>
                    <a:lnTo>
                      <a:pt x="529" y="445"/>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76" name="Freeform 220">
                <a:extLst>
                  <a:ext uri="{FF2B5EF4-FFF2-40B4-BE49-F238E27FC236}">
                    <a16:creationId xmlns:a16="http://schemas.microsoft.com/office/drawing/2014/main" xmlns="" id="{C14450D3-8D5B-9673-1B2E-F0C52CA0F2AB}"/>
                  </a:ext>
                </a:extLst>
              </p:cNvPr>
              <p:cNvSpPr>
                <a:spLocks/>
              </p:cNvSpPr>
              <p:nvPr/>
            </p:nvSpPr>
            <p:spPr bwMode="auto">
              <a:xfrm>
                <a:off x="2060" y="919"/>
                <a:ext cx="140" cy="227"/>
              </a:xfrm>
              <a:custGeom>
                <a:avLst/>
                <a:gdLst>
                  <a:gd name="T0" fmla="*/ 0 w 699"/>
                  <a:gd name="T1" fmla="*/ 0 h 1131"/>
                  <a:gd name="T2" fmla="*/ 0 w 699"/>
                  <a:gd name="T3" fmla="*/ 0 h 1131"/>
                  <a:gd name="T4" fmla="*/ 0 w 699"/>
                  <a:gd name="T5" fmla="*/ 0 h 1131"/>
                  <a:gd name="T6" fmla="*/ 0 w 699"/>
                  <a:gd name="T7" fmla="*/ 0 h 1131"/>
                  <a:gd name="T8" fmla="*/ 0 w 699"/>
                  <a:gd name="T9" fmla="*/ 0 h 1131"/>
                  <a:gd name="T10" fmla="*/ 0 w 699"/>
                  <a:gd name="T11" fmla="*/ 0 h 1131"/>
                  <a:gd name="T12" fmla="*/ 0 w 699"/>
                  <a:gd name="T13" fmla="*/ 0 h 1131"/>
                  <a:gd name="T14" fmla="*/ 0 w 699"/>
                  <a:gd name="T15" fmla="*/ 0 h 1131"/>
                  <a:gd name="T16" fmla="*/ 0 w 699"/>
                  <a:gd name="T17" fmla="*/ 0 h 1131"/>
                  <a:gd name="T18" fmla="*/ 0 w 699"/>
                  <a:gd name="T19" fmla="*/ 0 h 1131"/>
                  <a:gd name="T20" fmla="*/ 0 w 699"/>
                  <a:gd name="T21" fmla="*/ 0 h 1131"/>
                  <a:gd name="T22" fmla="*/ 0 w 699"/>
                  <a:gd name="T23" fmla="*/ 0 h 1131"/>
                  <a:gd name="T24" fmla="*/ 0 w 699"/>
                  <a:gd name="T25" fmla="*/ 0 h 1131"/>
                  <a:gd name="T26" fmla="*/ 0 w 699"/>
                  <a:gd name="T27" fmla="*/ 0 h 1131"/>
                  <a:gd name="T28" fmla="*/ 0 w 699"/>
                  <a:gd name="T29" fmla="*/ 0 h 1131"/>
                  <a:gd name="T30" fmla="*/ 0 w 699"/>
                  <a:gd name="T31" fmla="*/ 0 h 1131"/>
                  <a:gd name="T32" fmla="*/ 0 w 699"/>
                  <a:gd name="T33" fmla="*/ 0 h 1131"/>
                  <a:gd name="T34" fmla="*/ 0 w 699"/>
                  <a:gd name="T35" fmla="*/ 0 h 1131"/>
                  <a:gd name="T36" fmla="*/ 0 w 699"/>
                  <a:gd name="T37" fmla="*/ 0 h 1131"/>
                  <a:gd name="T38" fmla="*/ 0 w 699"/>
                  <a:gd name="T39" fmla="*/ 0 h 1131"/>
                  <a:gd name="T40" fmla="*/ 0 w 699"/>
                  <a:gd name="T41" fmla="*/ 0 h 1131"/>
                  <a:gd name="T42" fmla="*/ 0 w 699"/>
                  <a:gd name="T43" fmla="*/ 0 h 1131"/>
                  <a:gd name="T44" fmla="*/ 0 w 699"/>
                  <a:gd name="T45" fmla="*/ 0 h 1131"/>
                  <a:gd name="T46" fmla="*/ 0 w 699"/>
                  <a:gd name="T47" fmla="*/ 0 h 1131"/>
                  <a:gd name="T48" fmla="*/ 0 w 699"/>
                  <a:gd name="T49" fmla="*/ 0 h 1131"/>
                  <a:gd name="T50" fmla="*/ 0 w 699"/>
                  <a:gd name="T51" fmla="*/ 0 h 1131"/>
                  <a:gd name="T52" fmla="*/ 0 w 699"/>
                  <a:gd name="T53" fmla="*/ 0 h 1131"/>
                  <a:gd name="T54" fmla="*/ 0 w 699"/>
                  <a:gd name="T55" fmla="*/ 0 h 1131"/>
                  <a:gd name="T56" fmla="*/ 0 w 699"/>
                  <a:gd name="T57" fmla="*/ 0 h 1131"/>
                  <a:gd name="T58" fmla="*/ 0 w 699"/>
                  <a:gd name="T59" fmla="*/ 0 h 1131"/>
                  <a:gd name="T60" fmla="*/ 0 w 699"/>
                  <a:gd name="T61" fmla="*/ 0 h 1131"/>
                  <a:gd name="T62" fmla="*/ 0 w 699"/>
                  <a:gd name="T63" fmla="*/ 0 h 1131"/>
                  <a:gd name="T64" fmla="*/ 0 w 699"/>
                  <a:gd name="T65" fmla="*/ 0 h 1131"/>
                  <a:gd name="T66" fmla="*/ 0 w 699"/>
                  <a:gd name="T67" fmla="*/ 0 h 1131"/>
                  <a:gd name="T68" fmla="*/ 0 w 699"/>
                  <a:gd name="T69" fmla="*/ 0 h 1131"/>
                  <a:gd name="T70" fmla="*/ 0 w 699"/>
                  <a:gd name="T71" fmla="*/ 0 h 1131"/>
                  <a:gd name="T72" fmla="*/ 0 w 699"/>
                  <a:gd name="T73" fmla="*/ 0 h 1131"/>
                  <a:gd name="T74" fmla="*/ 0 w 699"/>
                  <a:gd name="T75" fmla="*/ 0 h 1131"/>
                  <a:gd name="T76" fmla="*/ 0 w 699"/>
                  <a:gd name="T77" fmla="*/ 0 h 1131"/>
                  <a:gd name="T78" fmla="*/ 0 w 699"/>
                  <a:gd name="T79" fmla="*/ 0 h 1131"/>
                  <a:gd name="T80" fmla="*/ 0 w 699"/>
                  <a:gd name="T81" fmla="*/ 0 h 1131"/>
                  <a:gd name="T82" fmla="*/ 0 w 699"/>
                  <a:gd name="T83" fmla="*/ 0 h 1131"/>
                  <a:gd name="T84" fmla="*/ 0 w 699"/>
                  <a:gd name="T85" fmla="*/ 0 h 1131"/>
                  <a:gd name="T86" fmla="*/ 0 w 699"/>
                  <a:gd name="T87" fmla="*/ 0 h 1131"/>
                  <a:gd name="T88" fmla="*/ 0 w 699"/>
                  <a:gd name="T89" fmla="*/ 0 h 1131"/>
                  <a:gd name="T90" fmla="*/ 0 w 699"/>
                  <a:gd name="T91" fmla="*/ 0 h 1131"/>
                  <a:gd name="T92" fmla="*/ 0 w 699"/>
                  <a:gd name="T93" fmla="*/ 0 h 1131"/>
                  <a:gd name="T94" fmla="*/ 0 w 699"/>
                  <a:gd name="T95" fmla="*/ 0 h 1131"/>
                  <a:gd name="T96" fmla="*/ 0 w 699"/>
                  <a:gd name="T97" fmla="*/ 0 h 1131"/>
                  <a:gd name="T98" fmla="*/ 0 w 699"/>
                  <a:gd name="T99" fmla="*/ 0 h 1131"/>
                  <a:gd name="T100" fmla="*/ 0 w 699"/>
                  <a:gd name="T101" fmla="*/ 0 h 1131"/>
                  <a:gd name="T102" fmla="*/ 0 w 699"/>
                  <a:gd name="T103" fmla="*/ 0 h 1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9"/>
                  <a:gd name="T157" fmla="*/ 0 h 1131"/>
                  <a:gd name="T158" fmla="*/ 699 w 699"/>
                  <a:gd name="T159" fmla="*/ 1131 h 1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9" h="1131">
                    <a:moveTo>
                      <a:pt x="0" y="722"/>
                    </a:moveTo>
                    <a:lnTo>
                      <a:pt x="3" y="689"/>
                    </a:lnTo>
                    <a:lnTo>
                      <a:pt x="6" y="655"/>
                    </a:lnTo>
                    <a:lnTo>
                      <a:pt x="13" y="621"/>
                    </a:lnTo>
                    <a:lnTo>
                      <a:pt x="19" y="586"/>
                    </a:lnTo>
                    <a:lnTo>
                      <a:pt x="26" y="553"/>
                    </a:lnTo>
                    <a:lnTo>
                      <a:pt x="36" y="519"/>
                    </a:lnTo>
                    <a:lnTo>
                      <a:pt x="46" y="485"/>
                    </a:lnTo>
                    <a:lnTo>
                      <a:pt x="59" y="453"/>
                    </a:lnTo>
                    <a:lnTo>
                      <a:pt x="71" y="422"/>
                    </a:lnTo>
                    <a:lnTo>
                      <a:pt x="86" y="392"/>
                    </a:lnTo>
                    <a:lnTo>
                      <a:pt x="101" y="363"/>
                    </a:lnTo>
                    <a:lnTo>
                      <a:pt x="119" y="337"/>
                    </a:lnTo>
                    <a:lnTo>
                      <a:pt x="127" y="324"/>
                    </a:lnTo>
                    <a:lnTo>
                      <a:pt x="136" y="313"/>
                    </a:lnTo>
                    <a:lnTo>
                      <a:pt x="146" y="302"/>
                    </a:lnTo>
                    <a:lnTo>
                      <a:pt x="156" y="292"/>
                    </a:lnTo>
                    <a:lnTo>
                      <a:pt x="166" y="282"/>
                    </a:lnTo>
                    <a:lnTo>
                      <a:pt x="176" y="273"/>
                    </a:lnTo>
                    <a:lnTo>
                      <a:pt x="187" y="264"/>
                    </a:lnTo>
                    <a:lnTo>
                      <a:pt x="198" y="257"/>
                    </a:lnTo>
                    <a:lnTo>
                      <a:pt x="243" y="227"/>
                    </a:lnTo>
                    <a:lnTo>
                      <a:pt x="286" y="196"/>
                    </a:lnTo>
                    <a:lnTo>
                      <a:pt x="327" y="163"/>
                    </a:lnTo>
                    <a:lnTo>
                      <a:pt x="364" y="131"/>
                    </a:lnTo>
                    <a:lnTo>
                      <a:pt x="398" y="101"/>
                    </a:lnTo>
                    <a:lnTo>
                      <a:pt x="428" y="71"/>
                    </a:lnTo>
                    <a:lnTo>
                      <a:pt x="454" y="44"/>
                    </a:lnTo>
                    <a:lnTo>
                      <a:pt x="474" y="20"/>
                    </a:lnTo>
                    <a:lnTo>
                      <a:pt x="484" y="11"/>
                    </a:lnTo>
                    <a:lnTo>
                      <a:pt x="494" y="4"/>
                    </a:lnTo>
                    <a:lnTo>
                      <a:pt x="499" y="2"/>
                    </a:lnTo>
                    <a:lnTo>
                      <a:pt x="503" y="0"/>
                    </a:lnTo>
                    <a:lnTo>
                      <a:pt x="508" y="0"/>
                    </a:lnTo>
                    <a:lnTo>
                      <a:pt x="513" y="0"/>
                    </a:lnTo>
                    <a:lnTo>
                      <a:pt x="522" y="1"/>
                    </a:lnTo>
                    <a:lnTo>
                      <a:pt x="530" y="5"/>
                    </a:lnTo>
                    <a:lnTo>
                      <a:pt x="539" y="11"/>
                    </a:lnTo>
                    <a:lnTo>
                      <a:pt x="549" y="20"/>
                    </a:lnTo>
                    <a:lnTo>
                      <a:pt x="558" y="30"/>
                    </a:lnTo>
                    <a:lnTo>
                      <a:pt x="568" y="42"/>
                    </a:lnTo>
                    <a:lnTo>
                      <a:pt x="578" y="56"/>
                    </a:lnTo>
                    <a:lnTo>
                      <a:pt x="589" y="72"/>
                    </a:lnTo>
                    <a:lnTo>
                      <a:pt x="611" y="108"/>
                    </a:lnTo>
                    <a:lnTo>
                      <a:pt x="638" y="148"/>
                    </a:lnTo>
                    <a:lnTo>
                      <a:pt x="649" y="167"/>
                    </a:lnTo>
                    <a:lnTo>
                      <a:pt x="659" y="187"/>
                    </a:lnTo>
                    <a:lnTo>
                      <a:pt x="668" y="210"/>
                    </a:lnTo>
                    <a:lnTo>
                      <a:pt x="675" y="234"/>
                    </a:lnTo>
                    <a:lnTo>
                      <a:pt x="683" y="261"/>
                    </a:lnTo>
                    <a:lnTo>
                      <a:pt x="688" y="288"/>
                    </a:lnTo>
                    <a:lnTo>
                      <a:pt x="693" y="318"/>
                    </a:lnTo>
                    <a:lnTo>
                      <a:pt x="695" y="348"/>
                    </a:lnTo>
                    <a:lnTo>
                      <a:pt x="698" y="380"/>
                    </a:lnTo>
                    <a:lnTo>
                      <a:pt x="699" y="413"/>
                    </a:lnTo>
                    <a:lnTo>
                      <a:pt x="699" y="447"/>
                    </a:lnTo>
                    <a:lnTo>
                      <a:pt x="698" y="480"/>
                    </a:lnTo>
                    <a:lnTo>
                      <a:pt x="695" y="515"/>
                    </a:lnTo>
                    <a:lnTo>
                      <a:pt x="690" y="550"/>
                    </a:lnTo>
                    <a:lnTo>
                      <a:pt x="685" y="586"/>
                    </a:lnTo>
                    <a:lnTo>
                      <a:pt x="679" y="621"/>
                    </a:lnTo>
                    <a:lnTo>
                      <a:pt x="671" y="658"/>
                    </a:lnTo>
                    <a:lnTo>
                      <a:pt x="663" y="693"/>
                    </a:lnTo>
                    <a:lnTo>
                      <a:pt x="651" y="727"/>
                    </a:lnTo>
                    <a:lnTo>
                      <a:pt x="640" y="762"/>
                    </a:lnTo>
                    <a:lnTo>
                      <a:pt x="628" y="797"/>
                    </a:lnTo>
                    <a:lnTo>
                      <a:pt x="613" y="830"/>
                    </a:lnTo>
                    <a:lnTo>
                      <a:pt x="598" y="862"/>
                    </a:lnTo>
                    <a:lnTo>
                      <a:pt x="580" y="893"/>
                    </a:lnTo>
                    <a:lnTo>
                      <a:pt x="562" y="923"/>
                    </a:lnTo>
                    <a:lnTo>
                      <a:pt x="542" y="952"/>
                    </a:lnTo>
                    <a:lnTo>
                      <a:pt x="520" y="980"/>
                    </a:lnTo>
                    <a:lnTo>
                      <a:pt x="497" y="1005"/>
                    </a:lnTo>
                    <a:lnTo>
                      <a:pt x="473" y="1028"/>
                    </a:lnTo>
                    <a:lnTo>
                      <a:pt x="447" y="1051"/>
                    </a:lnTo>
                    <a:lnTo>
                      <a:pt x="419" y="1071"/>
                    </a:lnTo>
                    <a:lnTo>
                      <a:pt x="391" y="1088"/>
                    </a:lnTo>
                    <a:lnTo>
                      <a:pt x="361" y="1102"/>
                    </a:lnTo>
                    <a:lnTo>
                      <a:pt x="333" y="1113"/>
                    </a:lnTo>
                    <a:lnTo>
                      <a:pt x="307" y="1122"/>
                    </a:lnTo>
                    <a:lnTo>
                      <a:pt x="281" y="1128"/>
                    </a:lnTo>
                    <a:lnTo>
                      <a:pt x="257" y="1131"/>
                    </a:lnTo>
                    <a:lnTo>
                      <a:pt x="235" y="1131"/>
                    </a:lnTo>
                    <a:lnTo>
                      <a:pt x="213" y="1128"/>
                    </a:lnTo>
                    <a:lnTo>
                      <a:pt x="192" y="1124"/>
                    </a:lnTo>
                    <a:lnTo>
                      <a:pt x="173" y="1118"/>
                    </a:lnTo>
                    <a:lnTo>
                      <a:pt x="156" y="1109"/>
                    </a:lnTo>
                    <a:lnTo>
                      <a:pt x="139" y="1099"/>
                    </a:lnTo>
                    <a:lnTo>
                      <a:pt x="124" y="1087"/>
                    </a:lnTo>
                    <a:lnTo>
                      <a:pt x="109" y="1073"/>
                    </a:lnTo>
                    <a:lnTo>
                      <a:pt x="95" y="1058"/>
                    </a:lnTo>
                    <a:lnTo>
                      <a:pt x="82" y="1042"/>
                    </a:lnTo>
                    <a:lnTo>
                      <a:pt x="71" y="1026"/>
                    </a:lnTo>
                    <a:lnTo>
                      <a:pt x="61" y="1007"/>
                    </a:lnTo>
                    <a:lnTo>
                      <a:pt x="51" y="988"/>
                    </a:lnTo>
                    <a:lnTo>
                      <a:pt x="42" y="968"/>
                    </a:lnTo>
                    <a:lnTo>
                      <a:pt x="35" y="948"/>
                    </a:lnTo>
                    <a:lnTo>
                      <a:pt x="27" y="928"/>
                    </a:lnTo>
                    <a:lnTo>
                      <a:pt x="21" y="907"/>
                    </a:lnTo>
                    <a:lnTo>
                      <a:pt x="16" y="886"/>
                    </a:lnTo>
                    <a:lnTo>
                      <a:pt x="13" y="866"/>
                    </a:lnTo>
                    <a:lnTo>
                      <a:pt x="5" y="826"/>
                    </a:lnTo>
                    <a:lnTo>
                      <a:pt x="1" y="787"/>
                    </a:lnTo>
                    <a:lnTo>
                      <a:pt x="0" y="752"/>
                    </a:lnTo>
                    <a:lnTo>
                      <a:pt x="0" y="722"/>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77" name="Freeform 221">
                <a:extLst>
                  <a:ext uri="{FF2B5EF4-FFF2-40B4-BE49-F238E27FC236}">
                    <a16:creationId xmlns:a16="http://schemas.microsoft.com/office/drawing/2014/main" xmlns="" id="{AA4F723B-659D-4E36-FAE1-984599C145A4}"/>
                  </a:ext>
                </a:extLst>
              </p:cNvPr>
              <p:cNvSpPr>
                <a:spLocks/>
              </p:cNvSpPr>
              <p:nvPr/>
            </p:nvSpPr>
            <p:spPr bwMode="auto">
              <a:xfrm>
                <a:off x="2060" y="919"/>
                <a:ext cx="140" cy="227"/>
              </a:xfrm>
              <a:custGeom>
                <a:avLst/>
                <a:gdLst>
                  <a:gd name="T0" fmla="*/ 0 w 699"/>
                  <a:gd name="T1" fmla="*/ 0 h 1131"/>
                  <a:gd name="T2" fmla="*/ 0 w 699"/>
                  <a:gd name="T3" fmla="*/ 0 h 1131"/>
                  <a:gd name="T4" fmla="*/ 0 w 699"/>
                  <a:gd name="T5" fmla="*/ 0 h 1131"/>
                  <a:gd name="T6" fmla="*/ 0 w 699"/>
                  <a:gd name="T7" fmla="*/ 0 h 1131"/>
                  <a:gd name="T8" fmla="*/ 0 w 699"/>
                  <a:gd name="T9" fmla="*/ 0 h 1131"/>
                  <a:gd name="T10" fmla="*/ 0 w 699"/>
                  <a:gd name="T11" fmla="*/ 0 h 1131"/>
                  <a:gd name="T12" fmla="*/ 0 w 699"/>
                  <a:gd name="T13" fmla="*/ 0 h 1131"/>
                  <a:gd name="T14" fmla="*/ 0 w 699"/>
                  <a:gd name="T15" fmla="*/ 0 h 1131"/>
                  <a:gd name="T16" fmla="*/ 0 w 699"/>
                  <a:gd name="T17" fmla="*/ 0 h 1131"/>
                  <a:gd name="T18" fmla="*/ 0 w 699"/>
                  <a:gd name="T19" fmla="*/ 0 h 1131"/>
                  <a:gd name="T20" fmla="*/ 0 w 699"/>
                  <a:gd name="T21" fmla="*/ 0 h 1131"/>
                  <a:gd name="T22" fmla="*/ 0 w 699"/>
                  <a:gd name="T23" fmla="*/ 0 h 1131"/>
                  <a:gd name="T24" fmla="*/ 0 w 699"/>
                  <a:gd name="T25" fmla="*/ 0 h 1131"/>
                  <a:gd name="T26" fmla="*/ 0 w 699"/>
                  <a:gd name="T27" fmla="*/ 0 h 1131"/>
                  <a:gd name="T28" fmla="*/ 0 w 699"/>
                  <a:gd name="T29" fmla="*/ 0 h 1131"/>
                  <a:gd name="T30" fmla="*/ 0 w 699"/>
                  <a:gd name="T31" fmla="*/ 0 h 1131"/>
                  <a:gd name="T32" fmla="*/ 0 w 699"/>
                  <a:gd name="T33" fmla="*/ 0 h 1131"/>
                  <a:gd name="T34" fmla="*/ 0 w 699"/>
                  <a:gd name="T35" fmla="*/ 0 h 1131"/>
                  <a:gd name="T36" fmla="*/ 0 w 699"/>
                  <a:gd name="T37" fmla="*/ 0 h 1131"/>
                  <a:gd name="T38" fmla="*/ 0 w 699"/>
                  <a:gd name="T39" fmla="*/ 0 h 1131"/>
                  <a:gd name="T40" fmla="*/ 0 w 699"/>
                  <a:gd name="T41" fmla="*/ 0 h 1131"/>
                  <a:gd name="T42" fmla="*/ 0 w 699"/>
                  <a:gd name="T43" fmla="*/ 0 h 1131"/>
                  <a:gd name="T44" fmla="*/ 0 w 699"/>
                  <a:gd name="T45" fmla="*/ 0 h 1131"/>
                  <a:gd name="T46" fmla="*/ 0 w 699"/>
                  <a:gd name="T47" fmla="*/ 0 h 1131"/>
                  <a:gd name="T48" fmla="*/ 0 w 699"/>
                  <a:gd name="T49" fmla="*/ 0 h 1131"/>
                  <a:gd name="T50" fmla="*/ 0 w 699"/>
                  <a:gd name="T51" fmla="*/ 0 h 1131"/>
                  <a:gd name="T52" fmla="*/ 0 w 699"/>
                  <a:gd name="T53" fmla="*/ 0 h 1131"/>
                  <a:gd name="T54" fmla="*/ 0 w 699"/>
                  <a:gd name="T55" fmla="*/ 0 h 1131"/>
                  <a:gd name="T56" fmla="*/ 0 w 699"/>
                  <a:gd name="T57" fmla="*/ 0 h 1131"/>
                  <a:gd name="T58" fmla="*/ 0 w 699"/>
                  <a:gd name="T59" fmla="*/ 0 h 1131"/>
                  <a:gd name="T60" fmla="*/ 0 w 699"/>
                  <a:gd name="T61" fmla="*/ 0 h 1131"/>
                  <a:gd name="T62" fmla="*/ 0 w 699"/>
                  <a:gd name="T63" fmla="*/ 0 h 1131"/>
                  <a:gd name="T64" fmla="*/ 0 w 699"/>
                  <a:gd name="T65" fmla="*/ 0 h 1131"/>
                  <a:gd name="T66" fmla="*/ 0 w 699"/>
                  <a:gd name="T67" fmla="*/ 0 h 1131"/>
                  <a:gd name="T68" fmla="*/ 0 w 699"/>
                  <a:gd name="T69" fmla="*/ 0 h 1131"/>
                  <a:gd name="T70" fmla="*/ 0 w 699"/>
                  <a:gd name="T71" fmla="*/ 0 h 1131"/>
                  <a:gd name="T72" fmla="*/ 0 w 699"/>
                  <a:gd name="T73" fmla="*/ 0 h 1131"/>
                  <a:gd name="T74" fmla="*/ 0 w 699"/>
                  <a:gd name="T75" fmla="*/ 0 h 1131"/>
                  <a:gd name="T76" fmla="*/ 0 w 699"/>
                  <a:gd name="T77" fmla="*/ 0 h 1131"/>
                  <a:gd name="T78" fmla="*/ 0 w 699"/>
                  <a:gd name="T79" fmla="*/ 0 h 1131"/>
                  <a:gd name="T80" fmla="*/ 0 w 699"/>
                  <a:gd name="T81" fmla="*/ 0 h 1131"/>
                  <a:gd name="T82" fmla="*/ 0 w 699"/>
                  <a:gd name="T83" fmla="*/ 0 h 1131"/>
                  <a:gd name="T84" fmla="*/ 0 w 699"/>
                  <a:gd name="T85" fmla="*/ 0 h 1131"/>
                  <a:gd name="T86" fmla="*/ 0 w 699"/>
                  <a:gd name="T87" fmla="*/ 0 h 1131"/>
                  <a:gd name="T88" fmla="*/ 0 w 699"/>
                  <a:gd name="T89" fmla="*/ 0 h 1131"/>
                  <a:gd name="T90" fmla="*/ 0 w 699"/>
                  <a:gd name="T91" fmla="*/ 0 h 1131"/>
                  <a:gd name="T92" fmla="*/ 0 w 699"/>
                  <a:gd name="T93" fmla="*/ 0 h 1131"/>
                  <a:gd name="T94" fmla="*/ 0 w 699"/>
                  <a:gd name="T95" fmla="*/ 0 h 1131"/>
                  <a:gd name="T96" fmla="*/ 0 w 699"/>
                  <a:gd name="T97" fmla="*/ 0 h 1131"/>
                  <a:gd name="T98" fmla="*/ 0 w 699"/>
                  <a:gd name="T99" fmla="*/ 0 h 1131"/>
                  <a:gd name="T100" fmla="*/ 0 w 699"/>
                  <a:gd name="T101" fmla="*/ 0 h 1131"/>
                  <a:gd name="T102" fmla="*/ 0 w 699"/>
                  <a:gd name="T103" fmla="*/ 0 h 1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9"/>
                  <a:gd name="T157" fmla="*/ 0 h 1131"/>
                  <a:gd name="T158" fmla="*/ 699 w 699"/>
                  <a:gd name="T159" fmla="*/ 1131 h 1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9" h="1131">
                    <a:moveTo>
                      <a:pt x="0" y="722"/>
                    </a:moveTo>
                    <a:lnTo>
                      <a:pt x="3" y="689"/>
                    </a:lnTo>
                    <a:lnTo>
                      <a:pt x="6" y="655"/>
                    </a:lnTo>
                    <a:lnTo>
                      <a:pt x="13" y="621"/>
                    </a:lnTo>
                    <a:lnTo>
                      <a:pt x="19" y="586"/>
                    </a:lnTo>
                    <a:lnTo>
                      <a:pt x="26" y="553"/>
                    </a:lnTo>
                    <a:lnTo>
                      <a:pt x="36" y="519"/>
                    </a:lnTo>
                    <a:lnTo>
                      <a:pt x="46" y="485"/>
                    </a:lnTo>
                    <a:lnTo>
                      <a:pt x="59" y="453"/>
                    </a:lnTo>
                    <a:lnTo>
                      <a:pt x="71" y="422"/>
                    </a:lnTo>
                    <a:lnTo>
                      <a:pt x="86" y="392"/>
                    </a:lnTo>
                    <a:lnTo>
                      <a:pt x="101" y="363"/>
                    </a:lnTo>
                    <a:lnTo>
                      <a:pt x="119" y="337"/>
                    </a:lnTo>
                    <a:lnTo>
                      <a:pt x="127" y="324"/>
                    </a:lnTo>
                    <a:lnTo>
                      <a:pt x="136" y="313"/>
                    </a:lnTo>
                    <a:lnTo>
                      <a:pt x="146" y="302"/>
                    </a:lnTo>
                    <a:lnTo>
                      <a:pt x="156" y="292"/>
                    </a:lnTo>
                    <a:lnTo>
                      <a:pt x="166" y="282"/>
                    </a:lnTo>
                    <a:lnTo>
                      <a:pt x="176" y="273"/>
                    </a:lnTo>
                    <a:lnTo>
                      <a:pt x="187" y="264"/>
                    </a:lnTo>
                    <a:lnTo>
                      <a:pt x="198" y="257"/>
                    </a:lnTo>
                    <a:lnTo>
                      <a:pt x="243" y="227"/>
                    </a:lnTo>
                    <a:lnTo>
                      <a:pt x="286" y="196"/>
                    </a:lnTo>
                    <a:lnTo>
                      <a:pt x="327" y="163"/>
                    </a:lnTo>
                    <a:lnTo>
                      <a:pt x="364" y="131"/>
                    </a:lnTo>
                    <a:lnTo>
                      <a:pt x="398" y="101"/>
                    </a:lnTo>
                    <a:lnTo>
                      <a:pt x="428" y="71"/>
                    </a:lnTo>
                    <a:lnTo>
                      <a:pt x="454" y="44"/>
                    </a:lnTo>
                    <a:lnTo>
                      <a:pt x="474" y="20"/>
                    </a:lnTo>
                    <a:lnTo>
                      <a:pt x="484" y="11"/>
                    </a:lnTo>
                    <a:lnTo>
                      <a:pt x="494" y="4"/>
                    </a:lnTo>
                    <a:lnTo>
                      <a:pt x="499" y="2"/>
                    </a:lnTo>
                    <a:lnTo>
                      <a:pt x="503" y="0"/>
                    </a:lnTo>
                    <a:lnTo>
                      <a:pt x="508" y="0"/>
                    </a:lnTo>
                    <a:lnTo>
                      <a:pt x="513" y="0"/>
                    </a:lnTo>
                    <a:lnTo>
                      <a:pt x="522" y="1"/>
                    </a:lnTo>
                    <a:lnTo>
                      <a:pt x="530" y="5"/>
                    </a:lnTo>
                    <a:lnTo>
                      <a:pt x="539" y="11"/>
                    </a:lnTo>
                    <a:lnTo>
                      <a:pt x="549" y="20"/>
                    </a:lnTo>
                    <a:lnTo>
                      <a:pt x="558" y="30"/>
                    </a:lnTo>
                    <a:lnTo>
                      <a:pt x="568" y="42"/>
                    </a:lnTo>
                    <a:lnTo>
                      <a:pt x="578" y="56"/>
                    </a:lnTo>
                    <a:lnTo>
                      <a:pt x="589" y="72"/>
                    </a:lnTo>
                    <a:lnTo>
                      <a:pt x="611" y="108"/>
                    </a:lnTo>
                    <a:lnTo>
                      <a:pt x="638" y="148"/>
                    </a:lnTo>
                    <a:lnTo>
                      <a:pt x="649" y="167"/>
                    </a:lnTo>
                    <a:lnTo>
                      <a:pt x="659" y="187"/>
                    </a:lnTo>
                    <a:lnTo>
                      <a:pt x="668" y="210"/>
                    </a:lnTo>
                    <a:lnTo>
                      <a:pt x="675" y="234"/>
                    </a:lnTo>
                    <a:lnTo>
                      <a:pt x="683" y="261"/>
                    </a:lnTo>
                    <a:lnTo>
                      <a:pt x="688" y="288"/>
                    </a:lnTo>
                    <a:lnTo>
                      <a:pt x="693" y="318"/>
                    </a:lnTo>
                    <a:lnTo>
                      <a:pt x="695" y="348"/>
                    </a:lnTo>
                    <a:lnTo>
                      <a:pt x="698" y="380"/>
                    </a:lnTo>
                    <a:lnTo>
                      <a:pt x="699" y="413"/>
                    </a:lnTo>
                    <a:lnTo>
                      <a:pt x="699" y="447"/>
                    </a:lnTo>
                    <a:lnTo>
                      <a:pt x="698" y="480"/>
                    </a:lnTo>
                    <a:lnTo>
                      <a:pt x="695" y="515"/>
                    </a:lnTo>
                    <a:lnTo>
                      <a:pt x="690" y="550"/>
                    </a:lnTo>
                    <a:lnTo>
                      <a:pt x="685" y="586"/>
                    </a:lnTo>
                    <a:lnTo>
                      <a:pt x="679" y="621"/>
                    </a:lnTo>
                    <a:lnTo>
                      <a:pt x="671" y="658"/>
                    </a:lnTo>
                    <a:lnTo>
                      <a:pt x="663" y="693"/>
                    </a:lnTo>
                    <a:lnTo>
                      <a:pt x="651" y="727"/>
                    </a:lnTo>
                    <a:lnTo>
                      <a:pt x="640" y="762"/>
                    </a:lnTo>
                    <a:lnTo>
                      <a:pt x="628" y="797"/>
                    </a:lnTo>
                    <a:lnTo>
                      <a:pt x="613" y="830"/>
                    </a:lnTo>
                    <a:lnTo>
                      <a:pt x="598" y="862"/>
                    </a:lnTo>
                    <a:lnTo>
                      <a:pt x="580" y="893"/>
                    </a:lnTo>
                    <a:lnTo>
                      <a:pt x="562" y="923"/>
                    </a:lnTo>
                    <a:lnTo>
                      <a:pt x="542" y="952"/>
                    </a:lnTo>
                    <a:lnTo>
                      <a:pt x="520" y="980"/>
                    </a:lnTo>
                    <a:lnTo>
                      <a:pt x="497" y="1005"/>
                    </a:lnTo>
                    <a:lnTo>
                      <a:pt x="473" y="1028"/>
                    </a:lnTo>
                    <a:lnTo>
                      <a:pt x="447" y="1051"/>
                    </a:lnTo>
                    <a:lnTo>
                      <a:pt x="419" y="1071"/>
                    </a:lnTo>
                    <a:lnTo>
                      <a:pt x="391" y="1088"/>
                    </a:lnTo>
                    <a:lnTo>
                      <a:pt x="361" y="1102"/>
                    </a:lnTo>
                    <a:lnTo>
                      <a:pt x="333" y="1113"/>
                    </a:lnTo>
                    <a:lnTo>
                      <a:pt x="307" y="1122"/>
                    </a:lnTo>
                    <a:lnTo>
                      <a:pt x="281" y="1128"/>
                    </a:lnTo>
                    <a:lnTo>
                      <a:pt x="257" y="1131"/>
                    </a:lnTo>
                    <a:lnTo>
                      <a:pt x="235" y="1131"/>
                    </a:lnTo>
                    <a:lnTo>
                      <a:pt x="213" y="1128"/>
                    </a:lnTo>
                    <a:lnTo>
                      <a:pt x="192" y="1124"/>
                    </a:lnTo>
                    <a:lnTo>
                      <a:pt x="173" y="1118"/>
                    </a:lnTo>
                    <a:lnTo>
                      <a:pt x="156" y="1109"/>
                    </a:lnTo>
                    <a:lnTo>
                      <a:pt x="139" y="1099"/>
                    </a:lnTo>
                    <a:lnTo>
                      <a:pt x="124" y="1087"/>
                    </a:lnTo>
                    <a:lnTo>
                      <a:pt x="109" y="1073"/>
                    </a:lnTo>
                    <a:lnTo>
                      <a:pt x="95" y="1058"/>
                    </a:lnTo>
                    <a:lnTo>
                      <a:pt x="82" y="1042"/>
                    </a:lnTo>
                    <a:lnTo>
                      <a:pt x="71" y="1026"/>
                    </a:lnTo>
                    <a:lnTo>
                      <a:pt x="61" y="1007"/>
                    </a:lnTo>
                    <a:lnTo>
                      <a:pt x="51" y="988"/>
                    </a:lnTo>
                    <a:lnTo>
                      <a:pt x="42" y="968"/>
                    </a:lnTo>
                    <a:lnTo>
                      <a:pt x="35" y="948"/>
                    </a:lnTo>
                    <a:lnTo>
                      <a:pt x="27" y="928"/>
                    </a:lnTo>
                    <a:lnTo>
                      <a:pt x="21" y="907"/>
                    </a:lnTo>
                    <a:lnTo>
                      <a:pt x="16" y="886"/>
                    </a:lnTo>
                    <a:lnTo>
                      <a:pt x="13" y="866"/>
                    </a:lnTo>
                    <a:lnTo>
                      <a:pt x="5" y="826"/>
                    </a:lnTo>
                    <a:lnTo>
                      <a:pt x="1" y="787"/>
                    </a:lnTo>
                    <a:lnTo>
                      <a:pt x="0" y="752"/>
                    </a:lnTo>
                    <a:lnTo>
                      <a:pt x="0" y="722"/>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78" name="Freeform 222">
                <a:extLst>
                  <a:ext uri="{FF2B5EF4-FFF2-40B4-BE49-F238E27FC236}">
                    <a16:creationId xmlns:a16="http://schemas.microsoft.com/office/drawing/2014/main" xmlns="" id="{F11A479E-09D9-477B-DE1F-F16E50E366E5}"/>
                  </a:ext>
                </a:extLst>
              </p:cNvPr>
              <p:cNvSpPr>
                <a:spLocks/>
              </p:cNvSpPr>
              <p:nvPr/>
            </p:nvSpPr>
            <p:spPr bwMode="auto">
              <a:xfrm>
                <a:off x="2091" y="949"/>
                <a:ext cx="70" cy="183"/>
              </a:xfrm>
              <a:custGeom>
                <a:avLst/>
                <a:gdLst>
                  <a:gd name="T0" fmla="*/ 0 w 348"/>
                  <a:gd name="T1" fmla="*/ 0 h 916"/>
                  <a:gd name="T2" fmla="*/ 0 w 348"/>
                  <a:gd name="T3" fmla="*/ 0 h 916"/>
                  <a:gd name="T4" fmla="*/ 0 w 348"/>
                  <a:gd name="T5" fmla="*/ 0 h 916"/>
                  <a:gd name="T6" fmla="*/ 0 w 348"/>
                  <a:gd name="T7" fmla="*/ 0 h 916"/>
                  <a:gd name="T8" fmla="*/ 0 w 348"/>
                  <a:gd name="T9" fmla="*/ 0 h 916"/>
                  <a:gd name="T10" fmla="*/ 0 w 348"/>
                  <a:gd name="T11" fmla="*/ 0 h 916"/>
                  <a:gd name="T12" fmla="*/ 0 w 348"/>
                  <a:gd name="T13" fmla="*/ 0 h 916"/>
                  <a:gd name="T14" fmla="*/ 0 w 348"/>
                  <a:gd name="T15" fmla="*/ 0 h 916"/>
                  <a:gd name="T16" fmla="*/ 0 w 348"/>
                  <a:gd name="T17" fmla="*/ 0 h 916"/>
                  <a:gd name="T18" fmla="*/ 0 w 348"/>
                  <a:gd name="T19" fmla="*/ 0 h 916"/>
                  <a:gd name="T20" fmla="*/ 0 w 348"/>
                  <a:gd name="T21" fmla="*/ 0 h 916"/>
                  <a:gd name="T22" fmla="*/ 0 w 348"/>
                  <a:gd name="T23" fmla="*/ 0 h 916"/>
                  <a:gd name="T24" fmla="*/ 0 w 348"/>
                  <a:gd name="T25" fmla="*/ 0 h 916"/>
                  <a:gd name="T26" fmla="*/ 0 w 348"/>
                  <a:gd name="T27" fmla="*/ 0 h 916"/>
                  <a:gd name="T28" fmla="*/ 0 w 348"/>
                  <a:gd name="T29" fmla="*/ 0 h 916"/>
                  <a:gd name="T30" fmla="*/ 0 w 348"/>
                  <a:gd name="T31" fmla="*/ 0 h 916"/>
                  <a:gd name="T32" fmla="*/ 0 w 348"/>
                  <a:gd name="T33" fmla="*/ 0 h 916"/>
                  <a:gd name="T34" fmla="*/ 0 w 348"/>
                  <a:gd name="T35" fmla="*/ 0 h 916"/>
                  <a:gd name="T36" fmla="*/ 0 w 348"/>
                  <a:gd name="T37" fmla="*/ 0 h 916"/>
                  <a:gd name="T38" fmla="*/ 0 w 348"/>
                  <a:gd name="T39" fmla="*/ 0 h 916"/>
                  <a:gd name="T40" fmla="*/ 0 w 348"/>
                  <a:gd name="T41" fmla="*/ 0 h 916"/>
                  <a:gd name="T42" fmla="*/ 0 w 348"/>
                  <a:gd name="T43" fmla="*/ 0 h 916"/>
                  <a:gd name="T44" fmla="*/ 0 w 348"/>
                  <a:gd name="T45" fmla="*/ 0 h 916"/>
                  <a:gd name="T46" fmla="*/ 0 w 348"/>
                  <a:gd name="T47" fmla="*/ 0 h 916"/>
                  <a:gd name="T48" fmla="*/ 0 w 348"/>
                  <a:gd name="T49" fmla="*/ 0 h 916"/>
                  <a:gd name="T50" fmla="*/ 0 w 348"/>
                  <a:gd name="T51" fmla="*/ 0 h 916"/>
                  <a:gd name="T52" fmla="*/ 0 w 348"/>
                  <a:gd name="T53" fmla="*/ 0 h 916"/>
                  <a:gd name="T54" fmla="*/ 0 w 348"/>
                  <a:gd name="T55" fmla="*/ 0 h 916"/>
                  <a:gd name="T56" fmla="*/ 0 w 348"/>
                  <a:gd name="T57" fmla="*/ 0 h 916"/>
                  <a:gd name="T58" fmla="*/ 0 w 348"/>
                  <a:gd name="T59" fmla="*/ 0 h 916"/>
                  <a:gd name="T60" fmla="*/ 0 w 348"/>
                  <a:gd name="T61" fmla="*/ 0 h 916"/>
                  <a:gd name="T62" fmla="*/ 0 w 348"/>
                  <a:gd name="T63" fmla="*/ 0 h 916"/>
                  <a:gd name="T64" fmla="*/ 0 w 348"/>
                  <a:gd name="T65" fmla="*/ 0 h 916"/>
                  <a:gd name="T66" fmla="*/ 0 w 348"/>
                  <a:gd name="T67" fmla="*/ 0 h 916"/>
                  <a:gd name="T68" fmla="*/ 0 w 348"/>
                  <a:gd name="T69" fmla="*/ 0 h 916"/>
                  <a:gd name="T70" fmla="*/ 0 w 348"/>
                  <a:gd name="T71" fmla="*/ 0 h 916"/>
                  <a:gd name="T72" fmla="*/ 0 w 348"/>
                  <a:gd name="T73" fmla="*/ 0 h 916"/>
                  <a:gd name="T74" fmla="*/ 0 w 348"/>
                  <a:gd name="T75" fmla="*/ 0 h 916"/>
                  <a:gd name="T76" fmla="*/ 0 w 348"/>
                  <a:gd name="T77" fmla="*/ 0 h 916"/>
                  <a:gd name="T78" fmla="*/ 0 w 348"/>
                  <a:gd name="T79" fmla="*/ 0 h 916"/>
                  <a:gd name="T80" fmla="*/ 0 w 348"/>
                  <a:gd name="T81" fmla="*/ 0 h 916"/>
                  <a:gd name="T82" fmla="*/ 0 w 348"/>
                  <a:gd name="T83" fmla="*/ 0 h 916"/>
                  <a:gd name="T84" fmla="*/ 0 w 348"/>
                  <a:gd name="T85" fmla="*/ 0 h 916"/>
                  <a:gd name="T86" fmla="*/ 0 w 348"/>
                  <a:gd name="T87" fmla="*/ 0 h 916"/>
                  <a:gd name="T88" fmla="*/ 0 w 348"/>
                  <a:gd name="T89" fmla="*/ 0 h 916"/>
                  <a:gd name="T90" fmla="*/ 0 w 348"/>
                  <a:gd name="T91" fmla="*/ 0 h 916"/>
                  <a:gd name="T92" fmla="*/ 0 w 348"/>
                  <a:gd name="T93" fmla="*/ 0 h 916"/>
                  <a:gd name="T94" fmla="*/ 0 w 348"/>
                  <a:gd name="T95" fmla="*/ 0 h 916"/>
                  <a:gd name="T96" fmla="*/ 0 w 348"/>
                  <a:gd name="T97" fmla="*/ 0 h 916"/>
                  <a:gd name="T98" fmla="*/ 0 w 348"/>
                  <a:gd name="T99" fmla="*/ 0 h 916"/>
                  <a:gd name="T100" fmla="*/ 0 w 348"/>
                  <a:gd name="T101" fmla="*/ 0 h 916"/>
                  <a:gd name="T102" fmla="*/ 0 w 348"/>
                  <a:gd name="T103" fmla="*/ 0 h 9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8"/>
                  <a:gd name="T157" fmla="*/ 0 h 916"/>
                  <a:gd name="T158" fmla="*/ 348 w 348"/>
                  <a:gd name="T159" fmla="*/ 916 h 9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8" h="916">
                    <a:moveTo>
                      <a:pt x="342" y="65"/>
                    </a:moveTo>
                    <a:lnTo>
                      <a:pt x="346" y="94"/>
                    </a:lnTo>
                    <a:lnTo>
                      <a:pt x="348" y="131"/>
                    </a:lnTo>
                    <a:lnTo>
                      <a:pt x="348" y="178"/>
                    </a:lnTo>
                    <a:lnTo>
                      <a:pt x="347" y="229"/>
                    </a:lnTo>
                    <a:lnTo>
                      <a:pt x="346" y="256"/>
                    </a:lnTo>
                    <a:lnTo>
                      <a:pt x="343" y="285"/>
                    </a:lnTo>
                    <a:lnTo>
                      <a:pt x="340" y="315"/>
                    </a:lnTo>
                    <a:lnTo>
                      <a:pt x="336" y="345"/>
                    </a:lnTo>
                    <a:lnTo>
                      <a:pt x="330" y="376"/>
                    </a:lnTo>
                    <a:lnTo>
                      <a:pt x="323" y="407"/>
                    </a:lnTo>
                    <a:lnTo>
                      <a:pt x="316" y="438"/>
                    </a:lnTo>
                    <a:lnTo>
                      <a:pt x="307" y="470"/>
                    </a:lnTo>
                    <a:lnTo>
                      <a:pt x="301" y="493"/>
                    </a:lnTo>
                    <a:lnTo>
                      <a:pt x="293" y="517"/>
                    </a:lnTo>
                    <a:lnTo>
                      <a:pt x="285" y="542"/>
                    </a:lnTo>
                    <a:lnTo>
                      <a:pt x="275" y="567"/>
                    </a:lnTo>
                    <a:lnTo>
                      <a:pt x="252" y="619"/>
                    </a:lnTo>
                    <a:lnTo>
                      <a:pt x="226" y="672"/>
                    </a:lnTo>
                    <a:lnTo>
                      <a:pt x="200" y="722"/>
                    </a:lnTo>
                    <a:lnTo>
                      <a:pt x="171" y="770"/>
                    </a:lnTo>
                    <a:lnTo>
                      <a:pt x="156" y="793"/>
                    </a:lnTo>
                    <a:lnTo>
                      <a:pt x="143" y="814"/>
                    </a:lnTo>
                    <a:lnTo>
                      <a:pt x="129" y="834"/>
                    </a:lnTo>
                    <a:lnTo>
                      <a:pt x="115" y="853"/>
                    </a:lnTo>
                    <a:lnTo>
                      <a:pt x="101" y="869"/>
                    </a:lnTo>
                    <a:lnTo>
                      <a:pt x="88" y="883"/>
                    </a:lnTo>
                    <a:lnTo>
                      <a:pt x="75" y="895"/>
                    </a:lnTo>
                    <a:lnTo>
                      <a:pt x="63" y="904"/>
                    </a:lnTo>
                    <a:lnTo>
                      <a:pt x="51" y="911"/>
                    </a:lnTo>
                    <a:lnTo>
                      <a:pt x="41" y="915"/>
                    </a:lnTo>
                    <a:lnTo>
                      <a:pt x="31" y="916"/>
                    </a:lnTo>
                    <a:lnTo>
                      <a:pt x="24" y="914"/>
                    </a:lnTo>
                    <a:lnTo>
                      <a:pt x="16" y="909"/>
                    </a:lnTo>
                    <a:lnTo>
                      <a:pt x="10" y="899"/>
                    </a:lnTo>
                    <a:lnTo>
                      <a:pt x="5" y="887"/>
                    </a:lnTo>
                    <a:lnTo>
                      <a:pt x="3" y="869"/>
                    </a:lnTo>
                    <a:lnTo>
                      <a:pt x="0" y="848"/>
                    </a:lnTo>
                    <a:lnTo>
                      <a:pt x="2" y="822"/>
                    </a:lnTo>
                    <a:lnTo>
                      <a:pt x="3" y="792"/>
                    </a:lnTo>
                    <a:lnTo>
                      <a:pt x="7" y="757"/>
                    </a:lnTo>
                    <a:lnTo>
                      <a:pt x="16" y="686"/>
                    </a:lnTo>
                    <a:lnTo>
                      <a:pt x="26" y="623"/>
                    </a:lnTo>
                    <a:lnTo>
                      <a:pt x="38" y="567"/>
                    </a:lnTo>
                    <a:lnTo>
                      <a:pt x="48" y="518"/>
                    </a:lnTo>
                    <a:lnTo>
                      <a:pt x="58" y="476"/>
                    </a:lnTo>
                    <a:lnTo>
                      <a:pt x="68" y="438"/>
                    </a:lnTo>
                    <a:lnTo>
                      <a:pt x="78" y="406"/>
                    </a:lnTo>
                    <a:lnTo>
                      <a:pt x="88" y="377"/>
                    </a:lnTo>
                    <a:lnTo>
                      <a:pt x="98" y="352"/>
                    </a:lnTo>
                    <a:lnTo>
                      <a:pt x="106" y="331"/>
                    </a:lnTo>
                    <a:lnTo>
                      <a:pt x="116" y="311"/>
                    </a:lnTo>
                    <a:lnTo>
                      <a:pt x="125" y="294"/>
                    </a:lnTo>
                    <a:lnTo>
                      <a:pt x="140" y="261"/>
                    </a:lnTo>
                    <a:lnTo>
                      <a:pt x="155" y="228"/>
                    </a:lnTo>
                    <a:lnTo>
                      <a:pt x="166" y="198"/>
                    </a:lnTo>
                    <a:lnTo>
                      <a:pt x="176" y="179"/>
                    </a:lnTo>
                    <a:lnTo>
                      <a:pt x="180" y="174"/>
                    </a:lnTo>
                    <a:lnTo>
                      <a:pt x="182" y="173"/>
                    </a:lnTo>
                    <a:lnTo>
                      <a:pt x="185" y="174"/>
                    </a:lnTo>
                    <a:lnTo>
                      <a:pt x="186" y="179"/>
                    </a:lnTo>
                    <a:lnTo>
                      <a:pt x="186" y="186"/>
                    </a:lnTo>
                    <a:lnTo>
                      <a:pt x="185" y="199"/>
                    </a:lnTo>
                    <a:lnTo>
                      <a:pt x="184" y="214"/>
                    </a:lnTo>
                    <a:lnTo>
                      <a:pt x="180" y="234"/>
                    </a:lnTo>
                    <a:lnTo>
                      <a:pt x="170" y="284"/>
                    </a:lnTo>
                    <a:lnTo>
                      <a:pt x="155" y="351"/>
                    </a:lnTo>
                    <a:lnTo>
                      <a:pt x="146" y="386"/>
                    </a:lnTo>
                    <a:lnTo>
                      <a:pt x="139" y="417"/>
                    </a:lnTo>
                    <a:lnTo>
                      <a:pt x="135" y="445"/>
                    </a:lnTo>
                    <a:lnTo>
                      <a:pt x="134" y="467"/>
                    </a:lnTo>
                    <a:lnTo>
                      <a:pt x="134" y="486"/>
                    </a:lnTo>
                    <a:lnTo>
                      <a:pt x="136" y="500"/>
                    </a:lnTo>
                    <a:lnTo>
                      <a:pt x="138" y="505"/>
                    </a:lnTo>
                    <a:lnTo>
                      <a:pt x="140" y="508"/>
                    </a:lnTo>
                    <a:lnTo>
                      <a:pt x="143" y="511"/>
                    </a:lnTo>
                    <a:lnTo>
                      <a:pt x="146" y="513"/>
                    </a:lnTo>
                    <a:lnTo>
                      <a:pt x="149" y="513"/>
                    </a:lnTo>
                    <a:lnTo>
                      <a:pt x="154" y="512"/>
                    </a:lnTo>
                    <a:lnTo>
                      <a:pt x="157" y="511"/>
                    </a:lnTo>
                    <a:lnTo>
                      <a:pt x="161" y="507"/>
                    </a:lnTo>
                    <a:lnTo>
                      <a:pt x="171" y="497"/>
                    </a:lnTo>
                    <a:lnTo>
                      <a:pt x="182" y="481"/>
                    </a:lnTo>
                    <a:lnTo>
                      <a:pt x="194" y="461"/>
                    </a:lnTo>
                    <a:lnTo>
                      <a:pt x="206" y="435"/>
                    </a:lnTo>
                    <a:lnTo>
                      <a:pt x="220" y="403"/>
                    </a:lnTo>
                    <a:lnTo>
                      <a:pt x="234" y="366"/>
                    </a:lnTo>
                    <a:lnTo>
                      <a:pt x="246" y="326"/>
                    </a:lnTo>
                    <a:lnTo>
                      <a:pt x="257" y="285"/>
                    </a:lnTo>
                    <a:lnTo>
                      <a:pt x="267" y="244"/>
                    </a:lnTo>
                    <a:lnTo>
                      <a:pt x="276" y="203"/>
                    </a:lnTo>
                    <a:lnTo>
                      <a:pt x="292" y="126"/>
                    </a:lnTo>
                    <a:lnTo>
                      <a:pt x="305" y="64"/>
                    </a:lnTo>
                    <a:lnTo>
                      <a:pt x="310" y="39"/>
                    </a:lnTo>
                    <a:lnTo>
                      <a:pt x="315" y="19"/>
                    </a:lnTo>
                    <a:lnTo>
                      <a:pt x="317" y="13"/>
                    </a:lnTo>
                    <a:lnTo>
                      <a:pt x="320" y="7"/>
                    </a:lnTo>
                    <a:lnTo>
                      <a:pt x="322" y="3"/>
                    </a:lnTo>
                    <a:lnTo>
                      <a:pt x="325" y="0"/>
                    </a:lnTo>
                    <a:lnTo>
                      <a:pt x="327" y="0"/>
                    </a:lnTo>
                    <a:lnTo>
                      <a:pt x="328" y="3"/>
                    </a:lnTo>
                    <a:lnTo>
                      <a:pt x="331" y="8"/>
                    </a:lnTo>
                    <a:lnTo>
                      <a:pt x="333" y="14"/>
                    </a:lnTo>
                    <a:lnTo>
                      <a:pt x="338" y="34"/>
                    </a:lnTo>
                    <a:lnTo>
                      <a:pt x="342" y="65"/>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79" name="Freeform 223">
                <a:extLst>
                  <a:ext uri="{FF2B5EF4-FFF2-40B4-BE49-F238E27FC236}">
                    <a16:creationId xmlns:a16="http://schemas.microsoft.com/office/drawing/2014/main" xmlns="" id="{C3B176B7-21E8-1409-5321-0BA6250E8DD5}"/>
                  </a:ext>
                </a:extLst>
              </p:cNvPr>
              <p:cNvSpPr>
                <a:spLocks/>
              </p:cNvSpPr>
              <p:nvPr/>
            </p:nvSpPr>
            <p:spPr bwMode="auto">
              <a:xfrm>
                <a:off x="2113" y="951"/>
                <a:ext cx="144" cy="233"/>
              </a:xfrm>
              <a:custGeom>
                <a:avLst/>
                <a:gdLst>
                  <a:gd name="T0" fmla="*/ 0 w 720"/>
                  <a:gd name="T1" fmla="*/ 0 h 1165"/>
                  <a:gd name="T2" fmla="*/ 0 w 720"/>
                  <a:gd name="T3" fmla="*/ 0 h 1165"/>
                  <a:gd name="T4" fmla="*/ 0 w 720"/>
                  <a:gd name="T5" fmla="*/ 0 h 1165"/>
                  <a:gd name="T6" fmla="*/ 0 w 720"/>
                  <a:gd name="T7" fmla="*/ 0 h 1165"/>
                  <a:gd name="T8" fmla="*/ 0 w 720"/>
                  <a:gd name="T9" fmla="*/ 0 h 1165"/>
                  <a:gd name="T10" fmla="*/ 0 w 720"/>
                  <a:gd name="T11" fmla="*/ 0 h 1165"/>
                  <a:gd name="T12" fmla="*/ 0 w 720"/>
                  <a:gd name="T13" fmla="*/ 0 h 1165"/>
                  <a:gd name="T14" fmla="*/ 0 w 720"/>
                  <a:gd name="T15" fmla="*/ 0 h 1165"/>
                  <a:gd name="T16" fmla="*/ 0 w 720"/>
                  <a:gd name="T17" fmla="*/ 0 h 1165"/>
                  <a:gd name="T18" fmla="*/ 0 w 720"/>
                  <a:gd name="T19" fmla="*/ 0 h 1165"/>
                  <a:gd name="T20" fmla="*/ 0 w 720"/>
                  <a:gd name="T21" fmla="*/ 0 h 1165"/>
                  <a:gd name="T22" fmla="*/ 0 w 720"/>
                  <a:gd name="T23" fmla="*/ 0 h 1165"/>
                  <a:gd name="T24" fmla="*/ 0 w 720"/>
                  <a:gd name="T25" fmla="*/ 0 h 1165"/>
                  <a:gd name="T26" fmla="*/ 0 w 720"/>
                  <a:gd name="T27" fmla="*/ 0 h 1165"/>
                  <a:gd name="T28" fmla="*/ 0 w 720"/>
                  <a:gd name="T29" fmla="*/ 0 h 1165"/>
                  <a:gd name="T30" fmla="*/ 0 w 720"/>
                  <a:gd name="T31" fmla="*/ 0 h 1165"/>
                  <a:gd name="T32" fmla="*/ 0 w 720"/>
                  <a:gd name="T33" fmla="*/ 0 h 1165"/>
                  <a:gd name="T34" fmla="*/ 0 w 720"/>
                  <a:gd name="T35" fmla="*/ 0 h 1165"/>
                  <a:gd name="T36" fmla="*/ 0 w 720"/>
                  <a:gd name="T37" fmla="*/ 0 h 1165"/>
                  <a:gd name="T38" fmla="*/ 0 w 720"/>
                  <a:gd name="T39" fmla="*/ 0 h 1165"/>
                  <a:gd name="T40" fmla="*/ 0 w 720"/>
                  <a:gd name="T41" fmla="*/ 0 h 1165"/>
                  <a:gd name="T42" fmla="*/ 0 w 720"/>
                  <a:gd name="T43" fmla="*/ 0 h 1165"/>
                  <a:gd name="T44" fmla="*/ 0 w 720"/>
                  <a:gd name="T45" fmla="*/ 0 h 1165"/>
                  <a:gd name="T46" fmla="*/ 0 w 720"/>
                  <a:gd name="T47" fmla="*/ 0 h 1165"/>
                  <a:gd name="T48" fmla="*/ 0 w 720"/>
                  <a:gd name="T49" fmla="*/ 0 h 1165"/>
                  <a:gd name="T50" fmla="*/ 0 w 720"/>
                  <a:gd name="T51" fmla="*/ 0 h 1165"/>
                  <a:gd name="T52" fmla="*/ 0 w 720"/>
                  <a:gd name="T53" fmla="*/ 0 h 1165"/>
                  <a:gd name="T54" fmla="*/ 0 w 720"/>
                  <a:gd name="T55" fmla="*/ 0 h 1165"/>
                  <a:gd name="T56" fmla="*/ 0 w 720"/>
                  <a:gd name="T57" fmla="*/ 0 h 1165"/>
                  <a:gd name="T58" fmla="*/ 0 w 720"/>
                  <a:gd name="T59" fmla="*/ 0 h 1165"/>
                  <a:gd name="T60" fmla="*/ 0 w 720"/>
                  <a:gd name="T61" fmla="*/ 0 h 1165"/>
                  <a:gd name="T62" fmla="*/ 0 w 720"/>
                  <a:gd name="T63" fmla="*/ 0 h 1165"/>
                  <a:gd name="T64" fmla="*/ 0 w 720"/>
                  <a:gd name="T65" fmla="*/ 0 h 1165"/>
                  <a:gd name="T66" fmla="*/ 0 w 720"/>
                  <a:gd name="T67" fmla="*/ 0 h 1165"/>
                  <a:gd name="T68" fmla="*/ 0 w 720"/>
                  <a:gd name="T69" fmla="*/ 0 h 1165"/>
                  <a:gd name="T70" fmla="*/ 0 w 720"/>
                  <a:gd name="T71" fmla="*/ 0 h 1165"/>
                  <a:gd name="T72" fmla="*/ 0 w 720"/>
                  <a:gd name="T73" fmla="*/ 0 h 1165"/>
                  <a:gd name="T74" fmla="*/ 0 w 720"/>
                  <a:gd name="T75" fmla="*/ 0 h 1165"/>
                  <a:gd name="T76" fmla="*/ 0 w 720"/>
                  <a:gd name="T77" fmla="*/ 0 h 1165"/>
                  <a:gd name="T78" fmla="*/ 0 w 720"/>
                  <a:gd name="T79" fmla="*/ 0 h 1165"/>
                  <a:gd name="T80" fmla="*/ 0 w 720"/>
                  <a:gd name="T81" fmla="*/ 0 h 1165"/>
                  <a:gd name="T82" fmla="*/ 0 w 720"/>
                  <a:gd name="T83" fmla="*/ 0 h 1165"/>
                  <a:gd name="T84" fmla="*/ 0 w 720"/>
                  <a:gd name="T85" fmla="*/ 0 h 1165"/>
                  <a:gd name="T86" fmla="*/ 0 w 720"/>
                  <a:gd name="T87" fmla="*/ 0 h 1165"/>
                  <a:gd name="T88" fmla="*/ 0 w 720"/>
                  <a:gd name="T89" fmla="*/ 0 h 1165"/>
                  <a:gd name="T90" fmla="*/ 0 w 720"/>
                  <a:gd name="T91" fmla="*/ 0 h 1165"/>
                  <a:gd name="T92" fmla="*/ 0 w 720"/>
                  <a:gd name="T93" fmla="*/ 0 h 1165"/>
                  <a:gd name="T94" fmla="*/ 0 w 720"/>
                  <a:gd name="T95" fmla="*/ 0 h 1165"/>
                  <a:gd name="T96" fmla="*/ 0 w 720"/>
                  <a:gd name="T97" fmla="*/ 0 h 1165"/>
                  <a:gd name="T98" fmla="*/ 0 w 720"/>
                  <a:gd name="T99" fmla="*/ 0 h 1165"/>
                  <a:gd name="T100" fmla="*/ 0 w 720"/>
                  <a:gd name="T101" fmla="*/ 0 h 1165"/>
                  <a:gd name="T102" fmla="*/ 0 w 720"/>
                  <a:gd name="T103" fmla="*/ 0 h 1165"/>
                  <a:gd name="T104" fmla="*/ 0 w 720"/>
                  <a:gd name="T105" fmla="*/ 0 h 1165"/>
                  <a:gd name="T106" fmla="*/ 0 w 720"/>
                  <a:gd name="T107" fmla="*/ 0 h 1165"/>
                  <a:gd name="T108" fmla="*/ 0 w 720"/>
                  <a:gd name="T109" fmla="*/ 0 h 1165"/>
                  <a:gd name="T110" fmla="*/ 0 w 720"/>
                  <a:gd name="T111" fmla="*/ 0 h 1165"/>
                  <a:gd name="T112" fmla="*/ 0 w 720"/>
                  <a:gd name="T113" fmla="*/ 0 h 1165"/>
                  <a:gd name="T114" fmla="*/ 0 w 720"/>
                  <a:gd name="T115" fmla="*/ 0 h 1165"/>
                  <a:gd name="T116" fmla="*/ 0 w 720"/>
                  <a:gd name="T117" fmla="*/ 0 h 1165"/>
                  <a:gd name="T118" fmla="*/ 0 w 720"/>
                  <a:gd name="T119" fmla="*/ 0 h 1165"/>
                  <a:gd name="T120" fmla="*/ 0 w 720"/>
                  <a:gd name="T121" fmla="*/ 0 h 1165"/>
                  <a:gd name="T122" fmla="*/ 0 w 720"/>
                  <a:gd name="T123" fmla="*/ 0 h 1165"/>
                  <a:gd name="T124" fmla="*/ 0 w 720"/>
                  <a:gd name="T125" fmla="*/ 0 h 11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0"/>
                  <a:gd name="T190" fmla="*/ 0 h 1165"/>
                  <a:gd name="T191" fmla="*/ 720 w 720"/>
                  <a:gd name="T192" fmla="*/ 1165 h 11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0" h="1165">
                    <a:moveTo>
                      <a:pt x="553" y="79"/>
                    </a:moveTo>
                    <a:lnTo>
                      <a:pt x="553" y="89"/>
                    </a:lnTo>
                    <a:lnTo>
                      <a:pt x="553" y="99"/>
                    </a:lnTo>
                    <a:lnTo>
                      <a:pt x="553" y="108"/>
                    </a:lnTo>
                    <a:lnTo>
                      <a:pt x="551" y="116"/>
                    </a:lnTo>
                    <a:lnTo>
                      <a:pt x="548" y="124"/>
                    </a:lnTo>
                    <a:lnTo>
                      <a:pt x="546" y="133"/>
                    </a:lnTo>
                    <a:lnTo>
                      <a:pt x="542" y="140"/>
                    </a:lnTo>
                    <a:lnTo>
                      <a:pt x="537" y="149"/>
                    </a:lnTo>
                    <a:lnTo>
                      <a:pt x="527" y="164"/>
                    </a:lnTo>
                    <a:lnTo>
                      <a:pt x="513" y="179"/>
                    </a:lnTo>
                    <a:lnTo>
                      <a:pt x="498" y="193"/>
                    </a:lnTo>
                    <a:lnTo>
                      <a:pt x="482" y="208"/>
                    </a:lnTo>
                    <a:lnTo>
                      <a:pt x="446" y="237"/>
                    </a:lnTo>
                    <a:lnTo>
                      <a:pt x="407" y="270"/>
                    </a:lnTo>
                    <a:lnTo>
                      <a:pt x="387" y="286"/>
                    </a:lnTo>
                    <a:lnTo>
                      <a:pt x="367" y="305"/>
                    </a:lnTo>
                    <a:lnTo>
                      <a:pt x="348" y="325"/>
                    </a:lnTo>
                    <a:lnTo>
                      <a:pt x="330" y="346"/>
                    </a:lnTo>
                    <a:lnTo>
                      <a:pt x="311" y="372"/>
                    </a:lnTo>
                    <a:lnTo>
                      <a:pt x="292" y="402"/>
                    </a:lnTo>
                    <a:lnTo>
                      <a:pt x="274" y="437"/>
                    </a:lnTo>
                    <a:lnTo>
                      <a:pt x="255" y="475"/>
                    </a:lnTo>
                    <a:lnTo>
                      <a:pt x="216" y="554"/>
                    </a:lnTo>
                    <a:lnTo>
                      <a:pt x="178" y="637"/>
                    </a:lnTo>
                    <a:lnTo>
                      <a:pt x="158" y="678"/>
                    </a:lnTo>
                    <a:lnTo>
                      <a:pt x="138" y="717"/>
                    </a:lnTo>
                    <a:lnTo>
                      <a:pt x="119" y="753"/>
                    </a:lnTo>
                    <a:lnTo>
                      <a:pt x="99" y="785"/>
                    </a:lnTo>
                    <a:lnTo>
                      <a:pt x="90" y="800"/>
                    </a:lnTo>
                    <a:lnTo>
                      <a:pt x="80" y="813"/>
                    </a:lnTo>
                    <a:lnTo>
                      <a:pt x="70" y="825"/>
                    </a:lnTo>
                    <a:lnTo>
                      <a:pt x="61" y="837"/>
                    </a:lnTo>
                    <a:lnTo>
                      <a:pt x="51" y="847"/>
                    </a:lnTo>
                    <a:lnTo>
                      <a:pt x="43" y="854"/>
                    </a:lnTo>
                    <a:lnTo>
                      <a:pt x="33" y="860"/>
                    </a:lnTo>
                    <a:lnTo>
                      <a:pt x="24" y="865"/>
                    </a:lnTo>
                    <a:lnTo>
                      <a:pt x="15" y="870"/>
                    </a:lnTo>
                    <a:lnTo>
                      <a:pt x="9" y="877"/>
                    </a:lnTo>
                    <a:lnTo>
                      <a:pt x="5" y="885"/>
                    </a:lnTo>
                    <a:lnTo>
                      <a:pt x="2" y="894"/>
                    </a:lnTo>
                    <a:lnTo>
                      <a:pt x="0" y="905"/>
                    </a:lnTo>
                    <a:lnTo>
                      <a:pt x="0" y="916"/>
                    </a:lnTo>
                    <a:lnTo>
                      <a:pt x="2" y="929"/>
                    </a:lnTo>
                    <a:lnTo>
                      <a:pt x="4" y="943"/>
                    </a:lnTo>
                    <a:lnTo>
                      <a:pt x="8" y="956"/>
                    </a:lnTo>
                    <a:lnTo>
                      <a:pt x="13" y="970"/>
                    </a:lnTo>
                    <a:lnTo>
                      <a:pt x="19" y="985"/>
                    </a:lnTo>
                    <a:lnTo>
                      <a:pt x="27" y="1000"/>
                    </a:lnTo>
                    <a:lnTo>
                      <a:pt x="34" y="1015"/>
                    </a:lnTo>
                    <a:lnTo>
                      <a:pt x="44" y="1030"/>
                    </a:lnTo>
                    <a:lnTo>
                      <a:pt x="54" y="1045"/>
                    </a:lnTo>
                    <a:lnTo>
                      <a:pt x="65" y="1060"/>
                    </a:lnTo>
                    <a:lnTo>
                      <a:pt x="78" y="1074"/>
                    </a:lnTo>
                    <a:lnTo>
                      <a:pt x="91" y="1087"/>
                    </a:lnTo>
                    <a:lnTo>
                      <a:pt x="105" y="1101"/>
                    </a:lnTo>
                    <a:lnTo>
                      <a:pt x="119" y="1114"/>
                    </a:lnTo>
                    <a:lnTo>
                      <a:pt x="135" y="1125"/>
                    </a:lnTo>
                    <a:lnTo>
                      <a:pt x="150" y="1135"/>
                    </a:lnTo>
                    <a:lnTo>
                      <a:pt x="166" y="1144"/>
                    </a:lnTo>
                    <a:lnTo>
                      <a:pt x="184" y="1151"/>
                    </a:lnTo>
                    <a:lnTo>
                      <a:pt x="201" y="1157"/>
                    </a:lnTo>
                    <a:lnTo>
                      <a:pt x="219" y="1161"/>
                    </a:lnTo>
                    <a:lnTo>
                      <a:pt x="236" y="1165"/>
                    </a:lnTo>
                    <a:lnTo>
                      <a:pt x="255" y="1165"/>
                    </a:lnTo>
                    <a:lnTo>
                      <a:pt x="274" y="1164"/>
                    </a:lnTo>
                    <a:lnTo>
                      <a:pt x="292" y="1161"/>
                    </a:lnTo>
                    <a:lnTo>
                      <a:pt x="311" y="1155"/>
                    </a:lnTo>
                    <a:lnTo>
                      <a:pt x="330" y="1147"/>
                    </a:lnTo>
                    <a:lnTo>
                      <a:pt x="353" y="1134"/>
                    </a:lnTo>
                    <a:lnTo>
                      <a:pt x="376" y="1120"/>
                    </a:lnTo>
                    <a:lnTo>
                      <a:pt x="398" y="1106"/>
                    </a:lnTo>
                    <a:lnTo>
                      <a:pt x="420" y="1090"/>
                    </a:lnTo>
                    <a:lnTo>
                      <a:pt x="440" y="1074"/>
                    </a:lnTo>
                    <a:lnTo>
                      <a:pt x="458" y="1057"/>
                    </a:lnTo>
                    <a:lnTo>
                      <a:pt x="477" y="1040"/>
                    </a:lnTo>
                    <a:lnTo>
                      <a:pt x="494" y="1021"/>
                    </a:lnTo>
                    <a:lnTo>
                      <a:pt x="511" y="1003"/>
                    </a:lnTo>
                    <a:lnTo>
                      <a:pt x="527" y="984"/>
                    </a:lnTo>
                    <a:lnTo>
                      <a:pt x="542" y="964"/>
                    </a:lnTo>
                    <a:lnTo>
                      <a:pt x="557" y="943"/>
                    </a:lnTo>
                    <a:lnTo>
                      <a:pt x="571" y="923"/>
                    </a:lnTo>
                    <a:lnTo>
                      <a:pt x="583" y="901"/>
                    </a:lnTo>
                    <a:lnTo>
                      <a:pt x="596" y="880"/>
                    </a:lnTo>
                    <a:lnTo>
                      <a:pt x="608" y="858"/>
                    </a:lnTo>
                    <a:lnTo>
                      <a:pt x="618" y="835"/>
                    </a:lnTo>
                    <a:lnTo>
                      <a:pt x="628" y="813"/>
                    </a:lnTo>
                    <a:lnTo>
                      <a:pt x="638" y="790"/>
                    </a:lnTo>
                    <a:lnTo>
                      <a:pt x="647" y="768"/>
                    </a:lnTo>
                    <a:lnTo>
                      <a:pt x="663" y="722"/>
                    </a:lnTo>
                    <a:lnTo>
                      <a:pt x="677" y="676"/>
                    </a:lnTo>
                    <a:lnTo>
                      <a:pt x="688" y="629"/>
                    </a:lnTo>
                    <a:lnTo>
                      <a:pt x="698" y="584"/>
                    </a:lnTo>
                    <a:lnTo>
                      <a:pt x="705" y="538"/>
                    </a:lnTo>
                    <a:lnTo>
                      <a:pt x="710" y="495"/>
                    </a:lnTo>
                    <a:lnTo>
                      <a:pt x="714" y="453"/>
                    </a:lnTo>
                    <a:lnTo>
                      <a:pt x="718" y="417"/>
                    </a:lnTo>
                    <a:lnTo>
                      <a:pt x="719" y="385"/>
                    </a:lnTo>
                    <a:lnTo>
                      <a:pt x="720" y="356"/>
                    </a:lnTo>
                    <a:lnTo>
                      <a:pt x="720" y="330"/>
                    </a:lnTo>
                    <a:lnTo>
                      <a:pt x="719" y="307"/>
                    </a:lnTo>
                    <a:lnTo>
                      <a:pt x="718" y="287"/>
                    </a:lnTo>
                    <a:lnTo>
                      <a:pt x="715" y="270"/>
                    </a:lnTo>
                    <a:lnTo>
                      <a:pt x="713" y="255"/>
                    </a:lnTo>
                    <a:lnTo>
                      <a:pt x="709" y="241"/>
                    </a:lnTo>
                    <a:lnTo>
                      <a:pt x="704" y="227"/>
                    </a:lnTo>
                    <a:lnTo>
                      <a:pt x="699" y="216"/>
                    </a:lnTo>
                    <a:lnTo>
                      <a:pt x="688" y="193"/>
                    </a:lnTo>
                    <a:lnTo>
                      <a:pt x="675" y="169"/>
                    </a:lnTo>
                    <a:lnTo>
                      <a:pt x="659" y="136"/>
                    </a:lnTo>
                    <a:lnTo>
                      <a:pt x="639" y="99"/>
                    </a:lnTo>
                    <a:lnTo>
                      <a:pt x="627" y="79"/>
                    </a:lnTo>
                    <a:lnTo>
                      <a:pt x="615" y="59"/>
                    </a:lnTo>
                    <a:lnTo>
                      <a:pt x="603" y="42"/>
                    </a:lnTo>
                    <a:lnTo>
                      <a:pt x="592" y="25"/>
                    </a:lnTo>
                    <a:lnTo>
                      <a:pt x="582" y="13"/>
                    </a:lnTo>
                    <a:lnTo>
                      <a:pt x="572" y="5"/>
                    </a:lnTo>
                    <a:lnTo>
                      <a:pt x="567" y="3"/>
                    </a:lnTo>
                    <a:lnTo>
                      <a:pt x="563" y="0"/>
                    </a:lnTo>
                    <a:lnTo>
                      <a:pt x="559" y="0"/>
                    </a:lnTo>
                    <a:lnTo>
                      <a:pt x="557" y="3"/>
                    </a:lnTo>
                    <a:lnTo>
                      <a:pt x="554" y="5"/>
                    </a:lnTo>
                    <a:lnTo>
                      <a:pt x="552" y="10"/>
                    </a:lnTo>
                    <a:lnTo>
                      <a:pt x="551" y="17"/>
                    </a:lnTo>
                    <a:lnTo>
                      <a:pt x="549" y="25"/>
                    </a:lnTo>
                    <a:lnTo>
                      <a:pt x="549" y="48"/>
                    </a:lnTo>
                    <a:lnTo>
                      <a:pt x="553" y="79"/>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80" name="Freeform 224">
                <a:extLst>
                  <a:ext uri="{FF2B5EF4-FFF2-40B4-BE49-F238E27FC236}">
                    <a16:creationId xmlns:a16="http://schemas.microsoft.com/office/drawing/2014/main" xmlns="" id="{2106890E-A2EA-DE6E-DBD1-2A0A4E375D6A}"/>
                  </a:ext>
                </a:extLst>
              </p:cNvPr>
              <p:cNvSpPr>
                <a:spLocks/>
              </p:cNvSpPr>
              <p:nvPr/>
            </p:nvSpPr>
            <p:spPr bwMode="auto">
              <a:xfrm>
                <a:off x="2113" y="951"/>
                <a:ext cx="144" cy="233"/>
              </a:xfrm>
              <a:custGeom>
                <a:avLst/>
                <a:gdLst>
                  <a:gd name="T0" fmla="*/ 0 w 720"/>
                  <a:gd name="T1" fmla="*/ 0 h 1165"/>
                  <a:gd name="T2" fmla="*/ 0 w 720"/>
                  <a:gd name="T3" fmla="*/ 0 h 1165"/>
                  <a:gd name="T4" fmla="*/ 0 w 720"/>
                  <a:gd name="T5" fmla="*/ 0 h 1165"/>
                  <a:gd name="T6" fmla="*/ 0 w 720"/>
                  <a:gd name="T7" fmla="*/ 0 h 1165"/>
                  <a:gd name="T8" fmla="*/ 0 w 720"/>
                  <a:gd name="T9" fmla="*/ 0 h 1165"/>
                  <a:gd name="T10" fmla="*/ 0 w 720"/>
                  <a:gd name="T11" fmla="*/ 0 h 1165"/>
                  <a:gd name="T12" fmla="*/ 0 w 720"/>
                  <a:gd name="T13" fmla="*/ 0 h 1165"/>
                  <a:gd name="T14" fmla="*/ 0 w 720"/>
                  <a:gd name="T15" fmla="*/ 0 h 1165"/>
                  <a:gd name="T16" fmla="*/ 0 w 720"/>
                  <a:gd name="T17" fmla="*/ 0 h 1165"/>
                  <a:gd name="T18" fmla="*/ 0 w 720"/>
                  <a:gd name="T19" fmla="*/ 0 h 1165"/>
                  <a:gd name="T20" fmla="*/ 0 w 720"/>
                  <a:gd name="T21" fmla="*/ 0 h 1165"/>
                  <a:gd name="T22" fmla="*/ 0 w 720"/>
                  <a:gd name="T23" fmla="*/ 0 h 1165"/>
                  <a:gd name="T24" fmla="*/ 0 w 720"/>
                  <a:gd name="T25" fmla="*/ 0 h 1165"/>
                  <a:gd name="T26" fmla="*/ 0 w 720"/>
                  <a:gd name="T27" fmla="*/ 0 h 1165"/>
                  <a:gd name="T28" fmla="*/ 0 w 720"/>
                  <a:gd name="T29" fmla="*/ 0 h 1165"/>
                  <a:gd name="T30" fmla="*/ 0 w 720"/>
                  <a:gd name="T31" fmla="*/ 0 h 1165"/>
                  <a:gd name="T32" fmla="*/ 0 w 720"/>
                  <a:gd name="T33" fmla="*/ 0 h 1165"/>
                  <a:gd name="T34" fmla="*/ 0 w 720"/>
                  <a:gd name="T35" fmla="*/ 0 h 1165"/>
                  <a:gd name="T36" fmla="*/ 0 w 720"/>
                  <a:gd name="T37" fmla="*/ 0 h 1165"/>
                  <a:gd name="T38" fmla="*/ 0 w 720"/>
                  <a:gd name="T39" fmla="*/ 0 h 1165"/>
                  <a:gd name="T40" fmla="*/ 0 w 720"/>
                  <a:gd name="T41" fmla="*/ 0 h 1165"/>
                  <a:gd name="T42" fmla="*/ 0 w 720"/>
                  <a:gd name="T43" fmla="*/ 0 h 1165"/>
                  <a:gd name="T44" fmla="*/ 0 w 720"/>
                  <a:gd name="T45" fmla="*/ 0 h 1165"/>
                  <a:gd name="T46" fmla="*/ 0 w 720"/>
                  <a:gd name="T47" fmla="*/ 0 h 1165"/>
                  <a:gd name="T48" fmla="*/ 0 w 720"/>
                  <a:gd name="T49" fmla="*/ 0 h 1165"/>
                  <a:gd name="T50" fmla="*/ 0 w 720"/>
                  <a:gd name="T51" fmla="*/ 0 h 1165"/>
                  <a:gd name="T52" fmla="*/ 0 w 720"/>
                  <a:gd name="T53" fmla="*/ 0 h 1165"/>
                  <a:gd name="T54" fmla="*/ 0 w 720"/>
                  <a:gd name="T55" fmla="*/ 0 h 1165"/>
                  <a:gd name="T56" fmla="*/ 0 w 720"/>
                  <a:gd name="T57" fmla="*/ 0 h 1165"/>
                  <a:gd name="T58" fmla="*/ 0 w 720"/>
                  <a:gd name="T59" fmla="*/ 0 h 1165"/>
                  <a:gd name="T60" fmla="*/ 0 w 720"/>
                  <a:gd name="T61" fmla="*/ 0 h 1165"/>
                  <a:gd name="T62" fmla="*/ 0 w 720"/>
                  <a:gd name="T63" fmla="*/ 0 h 1165"/>
                  <a:gd name="T64" fmla="*/ 0 w 720"/>
                  <a:gd name="T65" fmla="*/ 0 h 1165"/>
                  <a:gd name="T66" fmla="*/ 0 w 720"/>
                  <a:gd name="T67" fmla="*/ 0 h 1165"/>
                  <a:gd name="T68" fmla="*/ 0 w 720"/>
                  <a:gd name="T69" fmla="*/ 0 h 1165"/>
                  <a:gd name="T70" fmla="*/ 0 w 720"/>
                  <a:gd name="T71" fmla="*/ 0 h 1165"/>
                  <a:gd name="T72" fmla="*/ 0 w 720"/>
                  <a:gd name="T73" fmla="*/ 0 h 1165"/>
                  <a:gd name="T74" fmla="*/ 0 w 720"/>
                  <a:gd name="T75" fmla="*/ 0 h 1165"/>
                  <a:gd name="T76" fmla="*/ 0 w 720"/>
                  <a:gd name="T77" fmla="*/ 0 h 1165"/>
                  <a:gd name="T78" fmla="*/ 0 w 720"/>
                  <a:gd name="T79" fmla="*/ 0 h 1165"/>
                  <a:gd name="T80" fmla="*/ 0 w 720"/>
                  <a:gd name="T81" fmla="*/ 0 h 1165"/>
                  <a:gd name="T82" fmla="*/ 0 w 720"/>
                  <a:gd name="T83" fmla="*/ 0 h 1165"/>
                  <a:gd name="T84" fmla="*/ 0 w 720"/>
                  <a:gd name="T85" fmla="*/ 0 h 1165"/>
                  <a:gd name="T86" fmla="*/ 0 w 720"/>
                  <a:gd name="T87" fmla="*/ 0 h 1165"/>
                  <a:gd name="T88" fmla="*/ 0 w 720"/>
                  <a:gd name="T89" fmla="*/ 0 h 1165"/>
                  <a:gd name="T90" fmla="*/ 0 w 720"/>
                  <a:gd name="T91" fmla="*/ 0 h 1165"/>
                  <a:gd name="T92" fmla="*/ 0 w 720"/>
                  <a:gd name="T93" fmla="*/ 0 h 1165"/>
                  <a:gd name="T94" fmla="*/ 0 w 720"/>
                  <a:gd name="T95" fmla="*/ 0 h 1165"/>
                  <a:gd name="T96" fmla="*/ 0 w 720"/>
                  <a:gd name="T97" fmla="*/ 0 h 1165"/>
                  <a:gd name="T98" fmla="*/ 0 w 720"/>
                  <a:gd name="T99" fmla="*/ 0 h 1165"/>
                  <a:gd name="T100" fmla="*/ 0 w 720"/>
                  <a:gd name="T101" fmla="*/ 0 h 1165"/>
                  <a:gd name="T102" fmla="*/ 0 w 720"/>
                  <a:gd name="T103" fmla="*/ 0 h 1165"/>
                  <a:gd name="T104" fmla="*/ 0 w 720"/>
                  <a:gd name="T105" fmla="*/ 0 h 1165"/>
                  <a:gd name="T106" fmla="*/ 0 w 720"/>
                  <a:gd name="T107" fmla="*/ 0 h 1165"/>
                  <a:gd name="T108" fmla="*/ 0 w 720"/>
                  <a:gd name="T109" fmla="*/ 0 h 1165"/>
                  <a:gd name="T110" fmla="*/ 0 w 720"/>
                  <a:gd name="T111" fmla="*/ 0 h 1165"/>
                  <a:gd name="T112" fmla="*/ 0 w 720"/>
                  <a:gd name="T113" fmla="*/ 0 h 1165"/>
                  <a:gd name="T114" fmla="*/ 0 w 720"/>
                  <a:gd name="T115" fmla="*/ 0 h 1165"/>
                  <a:gd name="T116" fmla="*/ 0 w 720"/>
                  <a:gd name="T117" fmla="*/ 0 h 1165"/>
                  <a:gd name="T118" fmla="*/ 0 w 720"/>
                  <a:gd name="T119" fmla="*/ 0 h 1165"/>
                  <a:gd name="T120" fmla="*/ 0 w 720"/>
                  <a:gd name="T121" fmla="*/ 0 h 1165"/>
                  <a:gd name="T122" fmla="*/ 0 w 720"/>
                  <a:gd name="T123" fmla="*/ 0 h 1165"/>
                  <a:gd name="T124" fmla="*/ 0 w 720"/>
                  <a:gd name="T125" fmla="*/ 0 h 11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0"/>
                  <a:gd name="T190" fmla="*/ 0 h 1165"/>
                  <a:gd name="T191" fmla="*/ 720 w 720"/>
                  <a:gd name="T192" fmla="*/ 1165 h 11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0" h="1165">
                    <a:moveTo>
                      <a:pt x="553" y="79"/>
                    </a:moveTo>
                    <a:lnTo>
                      <a:pt x="553" y="89"/>
                    </a:lnTo>
                    <a:lnTo>
                      <a:pt x="553" y="99"/>
                    </a:lnTo>
                    <a:lnTo>
                      <a:pt x="553" y="108"/>
                    </a:lnTo>
                    <a:lnTo>
                      <a:pt x="551" y="116"/>
                    </a:lnTo>
                    <a:lnTo>
                      <a:pt x="548" y="124"/>
                    </a:lnTo>
                    <a:lnTo>
                      <a:pt x="546" y="133"/>
                    </a:lnTo>
                    <a:lnTo>
                      <a:pt x="542" y="140"/>
                    </a:lnTo>
                    <a:lnTo>
                      <a:pt x="537" y="149"/>
                    </a:lnTo>
                    <a:lnTo>
                      <a:pt x="527" y="164"/>
                    </a:lnTo>
                    <a:lnTo>
                      <a:pt x="513" y="179"/>
                    </a:lnTo>
                    <a:lnTo>
                      <a:pt x="498" y="193"/>
                    </a:lnTo>
                    <a:lnTo>
                      <a:pt x="482" y="208"/>
                    </a:lnTo>
                    <a:lnTo>
                      <a:pt x="446" y="237"/>
                    </a:lnTo>
                    <a:lnTo>
                      <a:pt x="407" y="270"/>
                    </a:lnTo>
                    <a:lnTo>
                      <a:pt x="387" y="286"/>
                    </a:lnTo>
                    <a:lnTo>
                      <a:pt x="367" y="305"/>
                    </a:lnTo>
                    <a:lnTo>
                      <a:pt x="348" y="325"/>
                    </a:lnTo>
                    <a:lnTo>
                      <a:pt x="330" y="346"/>
                    </a:lnTo>
                    <a:lnTo>
                      <a:pt x="311" y="372"/>
                    </a:lnTo>
                    <a:lnTo>
                      <a:pt x="292" y="402"/>
                    </a:lnTo>
                    <a:lnTo>
                      <a:pt x="274" y="437"/>
                    </a:lnTo>
                    <a:lnTo>
                      <a:pt x="255" y="475"/>
                    </a:lnTo>
                    <a:lnTo>
                      <a:pt x="216" y="554"/>
                    </a:lnTo>
                    <a:lnTo>
                      <a:pt x="178" y="637"/>
                    </a:lnTo>
                    <a:lnTo>
                      <a:pt x="158" y="678"/>
                    </a:lnTo>
                    <a:lnTo>
                      <a:pt x="138" y="717"/>
                    </a:lnTo>
                    <a:lnTo>
                      <a:pt x="119" y="753"/>
                    </a:lnTo>
                    <a:lnTo>
                      <a:pt x="99" y="785"/>
                    </a:lnTo>
                    <a:lnTo>
                      <a:pt x="90" y="800"/>
                    </a:lnTo>
                    <a:lnTo>
                      <a:pt x="80" y="813"/>
                    </a:lnTo>
                    <a:lnTo>
                      <a:pt x="70" y="825"/>
                    </a:lnTo>
                    <a:lnTo>
                      <a:pt x="61" y="837"/>
                    </a:lnTo>
                    <a:lnTo>
                      <a:pt x="51" y="847"/>
                    </a:lnTo>
                    <a:lnTo>
                      <a:pt x="43" y="854"/>
                    </a:lnTo>
                    <a:lnTo>
                      <a:pt x="33" y="860"/>
                    </a:lnTo>
                    <a:lnTo>
                      <a:pt x="24" y="865"/>
                    </a:lnTo>
                    <a:lnTo>
                      <a:pt x="15" y="870"/>
                    </a:lnTo>
                    <a:lnTo>
                      <a:pt x="9" y="877"/>
                    </a:lnTo>
                    <a:lnTo>
                      <a:pt x="5" y="885"/>
                    </a:lnTo>
                    <a:lnTo>
                      <a:pt x="2" y="894"/>
                    </a:lnTo>
                    <a:lnTo>
                      <a:pt x="0" y="905"/>
                    </a:lnTo>
                    <a:lnTo>
                      <a:pt x="0" y="916"/>
                    </a:lnTo>
                    <a:lnTo>
                      <a:pt x="2" y="929"/>
                    </a:lnTo>
                    <a:lnTo>
                      <a:pt x="4" y="943"/>
                    </a:lnTo>
                    <a:lnTo>
                      <a:pt x="8" y="956"/>
                    </a:lnTo>
                    <a:lnTo>
                      <a:pt x="13" y="970"/>
                    </a:lnTo>
                    <a:lnTo>
                      <a:pt x="19" y="985"/>
                    </a:lnTo>
                    <a:lnTo>
                      <a:pt x="27" y="1000"/>
                    </a:lnTo>
                    <a:lnTo>
                      <a:pt x="34" y="1015"/>
                    </a:lnTo>
                    <a:lnTo>
                      <a:pt x="44" y="1030"/>
                    </a:lnTo>
                    <a:lnTo>
                      <a:pt x="54" y="1045"/>
                    </a:lnTo>
                    <a:lnTo>
                      <a:pt x="65" y="1060"/>
                    </a:lnTo>
                    <a:lnTo>
                      <a:pt x="78" y="1074"/>
                    </a:lnTo>
                    <a:lnTo>
                      <a:pt x="91" y="1087"/>
                    </a:lnTo>
                    <a:lnTo>
                      <a:pt x="105" y="1101"/>
                    </a:lnTo>
                    <a:lnTo>
                      <a:pt x="119" y="1114"/>
                    </a:lnTo>
                    <a:lnTo>
                      <a:pt x="135" y="1125"/>
                    </a:lnTo>
                    <a:lnTo>
                      <a:pt x="150" y="1135"/>
                    </a:lnTo>
                    <a:lnTo>
                      <a:pt x="166" y="1144"/>
                    </a:lnTo>
                    <a:lnTo>
                      <a:pt x="184" y="1151"/>
                    </a:lnTo>
                    <a:lnTo>
                      <a:pt x="201" y="1157"/>
                    </a:lnTo>
                    <a:lnTo>
                      <a:pt x="219" y="1161"/>
                    </a:lnTo>
                    <a:lnTo>
                      <a:pt x="236" y="1165"/>
                    </a:lnTo>
                    <a:lnTo>
                      <a:pt x="255" y="1165"/>
                    </a:lnTo>
                    <a:lnTo>
                      <a:pt x="274" y="1164"/>
                    </a:lnTo>
                    <a:lnTo>
                      <a:pt x="292" y="1161"/>
                    </a:lnTo>
                    <a:lnTo>
                      <a:pt x="311" y="1155"/>
                    </a:lnTo>
                    <a:lnTo>
                      <a:pt x="330" y="1147"/>
                    </a:lnTo>
                    <a:lnTo>
                      <a:pt x="353" y="1134"/>
                    </a:lnTo>
                    <a:lnTo>
                      <a:pt x="376" y="1120"/>
                    </a:lnTo>
                    <a:lnTo>
                      <a:pt x="398" y="1106"/>
                    </a:lnTo>
                    <a:lnTo>
                      <a:pt x="420" y="1090"/>
                    </a:lnTo>
                    <a:lnTo>
                      <a:pt x="440" y="1074"/>
                    </a:lnTo>
                    <a:lnTo>
                      <a:pt x="458" y="1057"/>
                    </a:lnTo>
                    <a:lnTo>
                      <a:pt x="477" y="1040"/>
                    </a:lnTo>
                    <a:lnTo>
                      <a:pt x="494" y="1021"/>
                    </a:lnTo>
                    <a:lnTo>
                      <a:pt x="511" y="1003"/>
                    </a:lnTo>
                    <a:lnTo>
                      <a:pt x="527" y="984"/>
                    </a:lnTo>
                    <a:lnTo>
                      <a:pt x="542" y="964"/>
                    </a:lnTo>
                    <a:lnTo>
                      <a:pt x="557" y="943"/>
                    </a:lnTo>
                    <a:lnTo>
                      <a:pt x="571" y="923"/>
                    </a:lnTo>
                    <a:lnTo>
                      <a:pt x="583" y="901"/>
                    </a:lnTo>
                    <a:lnTo>
                      <a:pt x="596" y="880"/>
                    </a:lnTo>
                    <a:lnTo>
                      <a:pt x="608" y="858"/>
                    </a:lnTo>
                    <a:lnTo>
                      <a:pt x="618" y="835"/>
                    </a:lnTo>
                    <a:lnTo>
                      <a:pt x="628" y="813"/>
                    </a:lnTo>
                    <a:lnTo>
                      <a:pt x="638" y="790"/>
                    </a:lnTo>
                    <a:lnTo>
                      <a:pt x="647" y="768"/>
                    </a:lnTo>
                    <a:lnTo>
                      <a:pt x="663" y="722"/>
                    </a:lnTo>
                    <a:lnTo>
                      <a:pt x="677" y="676"/>
                    </a:lnTo>
                    <a:lnTo>
                      <a:pt x="688" y="629"/>
                    </a:lnTo>
                    <a:lnTo>
                      <a:pt x="698" y="584"/>
                    </a:lnTo>
                    <a:lnTo>
                      <a:pt x="705" y="538"/>
                    </a:lnTo>
                    <a:lnTo>
                      <a:pt x="710" y="495"/>
                    </a:lnTo>
                    <a:lnTo>
                      <a:pt x="714" y="453"/>
                    </a:lnTo>
                    <a:lnTo>
                      <a:pt x="718" y="417"/>
                    </a:lnTo>
                    <a:lnTo>
                      <a:pt x="719" y="385"/>
                    </a:lnTo>
                    <a:lnTo>
                      <a:pt x="720" y="356"/>
                    </a:lnTo>
                    <a:lnTo>
                      <a:pt x="720" y="330"/>
                    </a:lnTo>
                    <a:lnTo>
                      <a:pt x="719" y="307"/>
                    </a:lnTo>
                    <a:lnTo>
                      <a:pt x="718" y="287"/>
                    </a:lnTo>
                    <a:lnTo>
                      <a:pt x="715" y="270"/>
                    </a:lnTo>
                    <a:lnTo>
                      <a:pt x="713" y="255"/>
                    </a:lnTo>
                    <a:lnTo>
                      <a:pt x="709" y="241"/>
                    </a:lnTo>
                    <a:lnTo>
                      <a:pt x="704" y="227"/>
                    </a:lnTo>
                    <a:lnTo>
                      <a:pt x="699" y="216"/>
                    </a:lnTo>
                    <a:lnTo>
                      <a:pt x="688" y="193"/>
                    </a:lnTo>
                    <a:lnTo>
                      <a:pt x="675" y="169"/>
                    </a:lnTo>
                    <a:lnTo>
                      <a:pt x="659" y="136"/>
                    </a:lnTo>
                    <a:lnTo>
                      <a:pt x="639" y="99"/>
                    </a:lnTo>
                    <a:lnTo>
                      <a:pt x="627" y="79"/>
                    </a:lnTo>
                    <a:lnTo>
                      <a:pt x="615" y="59"/>
                    </a:lnTo>
                    <a:lnTo>
                      <a:pt x="603" y="42"/>
                    </a:lnTo>
                    <a:lnTo>
                      <a:pt x="592" y="25"/>
                    </a:lnTo>
                    <a:lnTo>
                      <a:pt x="582" y="13"/>
                    </a:lnTo>
                    <a:lnTo>
                      <a:pt x="572" y="5"/>
                    </a:lnTo>
                    <a:lnTo>
                      <a:pt x="567" y="3"/>
                    </a:lnTo>
                    <a:lnTo>
                      <a:pt x="563" y="0"/>
                    </a:lnTo>
                    <a:lnTo>
                      <a:pt x="559" y="0"/>
                    </a:lnTo>
                    <a:lnTo>
                      <a:pt x="557" y="3"/>
                    </a:lnTo>
                    <a:lnTo>
                      <a:pt x="554" y="5"/>
                    </a:lnTo>
                    <a:lnTo>
                      <a:pt x="552" y="10"/>
                    </a:lnTo>
                    <a:lnTo>
                      <a:pt x="551" y="17"/>
                    </a:lnTo>
                    <a:lnTo>
                      <a:pt x="549" y="25"/>
                    </a:lnTo>
                    <a:lnTo>
                      <a:pt x="549" y="48"/>
                    </a:lnTo>
                    <a:lnTo>
                      <a:pt x="553" y="79"/>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81" name="Freeform 225">
                <a:extLst>
                  <a:ext uri="{FF2B5EF4-FFF2-40B4-BE49-F238E27FC236}">
                    <a16:creationId xmlns:a16="http://schemas.microsoft.com/office/drawing/2014/main" xmlns="" id="{42BBD0B8-E7F7-3635-4C60-844E2240C8C3}"/>
                  </a:ext>
                </a:extLst>
              </p:cNvPr>
              <p:cNvSpPr>
                <a:spLocks/>
              </p:cNvSpPr>
              <p:nvPr/>
            </p:nvSpPr>
            <p:spPr bwMode="auto">
              <a:xfrm>
                <a:off x="2157" y="983"/>
                <a:ext cx="77" cy="157"/>
              </a:xfrm>
              <a:custGeom>
                <a:avLst/>
                <a:gdLst>
                  <a:gd name="T0" fmla="*/ 0 w 385"/>
                  <a:gd name="T1" fmla="*/ 0 h 785"/>
                  <a:gd name="T2" fmla="*/ 0 w 385"/>
                  <a:gd name="T3" fmla="*/ 0 h 785"/>
                  <a:gd name="T4" fmla="*/ 0 w 385"/>
                  <a:gd name="T5" fmla="*/ 0 h 785"/>
                  <a:gd name="T6" fmla="*/ 0 w 385"/>
                  <a:gd name="T7" fmla="*/ 0 h 785"/>
                  <a:gd name="T8" fmla="*/ 0 w 385"/>
                  <a:gd name="T9" fmla="*/ 0 h 785"/>
                  <a:gd name="T10" fmla="*/ 0 w 385"/>
                  <a:gd name="T11" fmla="*/ 0 h 785"/>
                  <a:gd name="T12" fmla="*/ 0 w 385"/>
                  <a:gd name="T13" fmla="*/ 0 h 785"/>
                  <a:gd name="T14" fmla="*/ 0 w 385"/>
                  <a:gd name="T15" fmla="*/ 0 h 785"/>
                  <a:gd name="T16" fmla="*/ 0 w 385"/>
                  <a:gd name="T17" fmla="*/ 0 h 785"/>
                  <a:gd name="T18" fmla="*/ 0 w 385"/>
                  <a:gd name="T19" fmla="*/ 0 h 785"/>
                  <a:gd name="T20" fmla="*/ 0 w 385"/>
                  <a:gd name="T21" fmla="*/ 0 h 785"/>
                  <a:gd name="T22" fmla="*/ 0 w 385"/>
                  <a:gd name="T23" fmla="*/ 0 h 785"/>
                  <a:gd name="T24" fmla="*/ 0 w 385"/>
                  <a:gd name="T25" fmla="*/ 0 h 785"/>
                  <a:gd name="T26" fmla="*/ 0 w 385"/>
                  <a:gd name="T27" fmla="*/ 0 h 785"/>
                  <a:gd name="T28" fmla="*/ 0 w 385"/>
                  <a:gd name="T29" fmla="*/ 0 h 785"/>
                  <a:gd name="T30" fmla="*/ 0 w 385"/>
                  <a:gd name="T31" fmla="*/ 0 h 785"/>
                  <a:gd name="T32" fmla="*/ 0 w 385"/>
                  <a:gd name="T33" fmla="*/ 0 h 785"/>
                  <a:gd name="T34" fmla="*/ 0 w 385"/>
                  <a:gd name="T35" fmla="*/ 0 h 785"/>
                  <a:gd name="T36" fmla="*/ 0 w 385"/>
                  <a:gd name="T37" fmla="*/ 0 h 785"/>
                  <a:gd name="T38" fmla="*/ 0 w 385"/>
                  <a:gd name="T39" fmla="*/ 0 h 785"/>
                  <a:gd name="T40" fmla="*/ 0 w 385"/>
                  <a:gd name="T41" fmla="*/ 0 h 785"/>
                  <a:gd name="T42" fmla="*/ 0 w 385"/>
                  <a:gd name="T43" fmla="*/ 0 h 785"/>
                  <a:gd name="T44" fmla="*/ 0 w 385"/>
                  <a:gd name="T45" fmla="*/ 0 h 785"/>
                  <a:gd name="T46" fmla="*/ 0 w 385"/>
                  <a:gd name="T47" fmla="*/ 0 h 785"/>
                  <a:gd name="T48" fmla="*/ 0 w 385"/>
                  <a:gd name="T49" fmla="*/ 0 h 785"/>
                  <a:gd name="T50" fmla="*/ 0 w 385"/>
                  <a:gd name="T51" fmla="*/ 0 h 785"/>
                  <a:gd name="T52" fmla="*/ 0 w 385"/>
                  <a:gd name="T53" fmla="*/ 0 h 785"/>
                  <a:gd name="T54" fmla="*/ 0 w 385"/>
                  <a:gd name="T55" fmla="*/ 0 h 785"/>
                  <a:gd name="T56" fmla="*/ 0 w 385"/>
                  <a:gd name="T57" fmla="*/ 0 h 785"/>
                  <a:gd name="T58" fmla="*/ 0 w 385"/>
                  <a:gd name="T59" fmla="*/ 0 h 785"/>
                  <a:gd name="T60" fmla="*/ 0 w 385"/>
                  <a:gd name="T61" fmla="*/ 0 h 785"/>
                  <a:gd name="T62" fmla="*/ 0 w 385"/>
                  <a:gd name="T63" fmla="*/ 0 h 785"/>
                  <a:gd name="T64" fmla="*/ 0 w 385"/>
                  <a:gd name="T65" fmla="*/ 0 h 785"/>
                  <a:gd name="T66" fmla="*/ 0 w 385"/>
                  <a:gd name="T67" fmla="*/ 0 h 785"/>
                  <a:gd name="T68" fmla="*/ 0 w 385"/>
                  <a:gd name="T69" fmla="*/ 0 h 785"/>
                  <a:gd name="T70" fmla="*/ 0 w 385"/>
                  <a:gd name="T71" fmla="*/ 0 h 785"/>
                  <a:gd name="T72" fmla="*/ 0 w 385"/>
                  <a:gd name="T73" fmla="*/ 0 h 785"/>
                  <a:gd name="T74" fmla="*/ 0 w 385"/>
                  <a:gd name="T75" fmla="*/ 0 h 785"/>
                  <a:gd name="T76" fmla="*/ 0 w 385"/>
                  <a:gd name="T77" fmla="*/ 0 h 785"/>
                  <a:gd name="T78" fmla="*/ 0 w 385"/>
                  <a:gd name="T79" fmla="*/ 0 h 785"/>
                  <a:gd name="T80" fmla="*/ 0 w 385"/>
                  <a:gd name="T81" fmla="*/ 0 h 785"/>
                  <a:gd name="T82" fmla="*/ 0 w 385"/>
                  <a:gd name="T83" fmla="*/ 0 h 785"/>
                  <a:gd name="T84" fmla="*/ 0 w 385"/>
                  <a:gd name="T85" fmla="*/ 0 h 7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5"/>
                  <a:gd name="T130" fmla="*/ 0 h 785"/>
                  <a:gd name="T131" fmla="*/ 385 w 385"/>
                  <a:gd name="T132" fmla="*/ 785 h 7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5" h="785">
                    <a:moveTo>
                      <a:pt x="378" y="44"/>
                    </a:moveTo>
                    <a:lnTo>
                      <a:pt x="382" y="87"/>
                    </a:lnTo>
                    <a:lnTo>
                      <a:pt x="384" y="146"/>
                    </a:lnTo>
                    <a:lnTo>
                      <a:pt x="385" y="180"/>
                    </a:lnTo>
                    <a:lnTo>
                      <a:pt x="384" y="216"/>
                    </a:lnTo>
                    <a:lnTo>
                      <a:pt x="383" y="253"/>
                    </a:lnTo>
                    <a:lnTo>
                      <a:pt x="380" y="293"/>
                    </a:lnTo>
                    <a:lnTo>
                      <a:pt x="377" y="333"/>
                    </a:lnTo>
                    <a:lnTo>
                      <a:pt x="370" y="374"/>
                    </a:lnTo>
                    <a:lnTo>
                      <a:pt x="364" y="417"/>
                    </a:lnTo>
                    <a:lnTo>
                      <a:pt x="354" y="458"/>
                    </a:lnTo>
                    <a:lnTo>
                      <a:pt x="349" y="478"/>
                    </a:lnTo>
                    <a:lnTo>
                      <a:pt x="343" y="498"/>
                    </a:lnTo>
                    <a:lnTo>
                      <a:pt x="337" y="518"/>
                    </a:lnTo>
                    <a:lnTo>
                      <a:pt x="329" y="538"/>
                    </a:lnTo>
                    <a:lnTo>
                      <a:pt x="322" y="558"/>
                    </a:lnTo>
                    <a:lnTo>
                      <a:pt x="313" y="576"/>
                    </a:lnTo>
                    <a:lnTo>
                      <a:pt x="304" y="595"/>
                    </a:lnTo>
                    <a:lnTo>
                      <a:pt x="294" y="613"/>
                    </a:lnTo>
                    <a:lnTo>
                      <a:pt x="273" y="645"/>
                    </a:lnTo>
                    <a:lnTo>
                      <a:pt x="254" y="674"/>
                    </a:lnTo>
                    <a:lnTo>
                      <a:pt x="236" y="699"/>
                    </a:lnTo>
                    <a:lnTo>
                      <a:pt x="218" y="720"/>
                    </a:lnTo>
                    <a:lnTo>
                      <a:pt x="202" y="737"/>
                    </a:lnTo>
                    <a:lnTo>
                      <a:pt x="186" y="751"/>
                    </a:lnTo>
                    <a:lnTo>
                      <a:pt x="172" y="764"/>
                    </a:lnTo>
                    <a:lnTo>
                      <a:pt x="158" y="772"/>
                    </a:lnTo>
                    <a:lnTo>
                      <a:pt x="147" y="779"/>
                    </a:lnTo>
                    <a:lnTo>
                      <a:pt x="136" y="782"/>
                    </a:lnTo>
                    <a:lnTo>
                      <a:pt x="124" y="785"/>
                    </a:lnTo>
                    <a:lnTo>
                      <a:pt x="116" y="785"/>
                    </a:lnTo>
                    <a:lnTo>
                      <a:pt x="107" y="784"/>
                    </a:lnTo>
                    <a:lnTo>
                      <a:pt x="100" y="782"/>
                    </a:lnTo>
                    <a:lnTo>
                      <a:pt x="92" y="779"/>
                    </a:lnTo>
                    <a:lnTo>
                      <a:pt x="87" y="775"/>
                    </a:lnTo>
                    <a:lnTo>
                      <a:pt x="56" y="762"/>
                    </a:lnTo>
                    <a:lnTo>
                      <a:pt x="22" y="749"/>
                    </a:lnTo>
                    <a:lnTo>
                      <a:pt x="15" y="744"/>
                    </a:lnTo>
                    <a:lnTo>
                      <a:pt x="8" y="737"/>
                    </a:lnTo>
                    <a:lnTo>
                      <a:pt x="3" y="729"/>
                    </a:lnTo>
                    <a:lnTo>
                      <a:pt x="1" y="720"/>
                    </a:lnTo>
                    <a:lnTo>
                      <a:pt x="0" y="709"/>
                    </a:lnTo>
                    <a:lnTo>
                      <a:pt x="1" y="695"/>
                    </a:lnTo>
                    <a:lnTo>
                      <a:pt x="6" y="680"/>
                    </a:lnTo>
                    <a:lnTo>
                      <a:pt x="12" y="661"/>
                    </a:lnTo>
                    <a:lnTo>
                      <a:pt x="30" y="620"/>
                    </a:lnTo>
                    <a:lnTo>
                      <a:pt x="52" y="574"/>
                    </a:lnTo>
                    <a:lnTo>
                      <a:pt x="78" y="525"/>
                    </a:lnTo>
                    <a:lnTo>
                      <a:pt x="105" y="474"/>
                    </a:lnTo>
                    <a:lnTo>
                      <a:pt x="131" y="423"/>
                    </a:lnTo>
                    <a:lnTo>
                      <a:pt x="156" y="374"/>
                    </a:lnTo>
                    <a:lnTo>
                      <a:pt x="166" y="351"/>
                    </a:lnTo>
                    <a:lnTo>
                      <a:pt x="176" y="328"/>
                    </a:lnTo>
                    <a:lnTo>
                      <a:pt x="184" y="307"/>
                    </a:lnTo>
                    <a:lnTo>
                      <a:pt x="191" y="287"/>
                    </a:lnTo>
                    <a:lnTo>
                      <a:pt x="196" y="271"/>
                    </a:lnTo>
                    <a:lnTo>
                      <a:pt x="199" y="259"/>
                    </a:lnTo>
                    <a:lnTo>
                      <a:pt x="203" y="253"/>
                    </a:lnTo>
                    <a:lnTo>
                      <a:pt x="206" y="252"/>
                    </a:lnTo>
                    <a:lnTo>
                      <a:pt x="207" y="253"/>
                    </a:lnTo>
                    <a:lnTo>
                      <a:pt x="207" y="259"/>
                    </a:lnTo>
                    <a:lnTo>
                      <a:pt x="207" y="269"/>
                    </a:lnTo>
                    <a:lnTo>
                      <a:pt x="206" y="282"/>
                    </a:lnTo>
                    <a:lnTo>
                      <a:pt x="199" y="316"/>
                    </a:lnTo>
                    <a:lnTo>
                      <a:pt x="191" y="358"/>
                    </a:lnTo>
                    <a:lnTo>
                      <a:pt x="177" y="407"/>
                    </a:lnTo>
                    <a:lnTo>
                      <a:pt x="161" y="459"/>
                    </a:lnTo>
                    <a:lnTo>
                      <a:pt x="153" y="484"/>
                    </a:lnTo>
                    <a:lnTo>
                      <a:pt x="148" y="505"/>
                    </a:lnTo>
                    <a:lnTo>
                      <a:pt x="146" y="524"/>
                    </a:lnTo>
                    <a:lnTo>
                      <a:pt x="144" y="538"/>
                    </a:lnTo>
                    <a:lnTo>
                      <a:pt x="144" y="550"/>
                    </a:lnTo>
                    <a:lnTo>
                      <a:pt x="146" y="558"/>
                    </a:lnTo>
                    <a:lnTo>
                      <a:pt x="148" y="561"/>
                    </a:lnTo>
                    <a:lnTo>
                      <a:pt x="149" y="563"/>
                    </a:lnTo>
                    <a:lnTo>
                      <a:pt x="152" y="565"/>
                    </a:lnTo>
                    <a:lnTo>
                      <a:pt x="153" y="565"/>
                    </a:lnTo>
                    <a:lnTo>
                      <a:pt x="159" y="565"/>
                    </a:lnTo>
                    <a:lnTo>
                      <a:pt x="166" y="561"/>
                    </a:lnTo>
                    <a:lnTo>
                      <a:pt x="172" y="557"/>
                    </a:lnTo>
                    <a:lnTo>
                      <a:pt x="179" y="548"/>
                    </a:lnTo>
                    <a:lnTo>
                      <a:pt x="187" y="538"/>
                    </a:lnTo>
                    <a:lnTo>
                      <a:pt x="194" y="525"/>
                    </a:lnTo>
                    <a:lnTo>
                      <a:pt x="202" y="510"/>
                    </a:lnTo>
                    <a:lnTo>
                      <a:pt x="211" y="494"/>
                    </a:lnTo>
                    <a:lnTo>
                      <a:pt x="224" y="457"/>
                    </a:lnTo>
                    <a:lnTo>
                      <a:pt x="239" y="422"/>
                    </a:lnTo>
                    <a:lnTo>
                      <a:pt x="253" y="387"/>
                    </a:lnTo>
                    <a:lnTo>
                      <a:pt x="265" y="352"/>
                    </a:lnTo>
                    <a:lnTo>
                      <a:pt x="275" y="318"/>
                    </a:lnTo>
                    <a:lnTo>
                      <a:pt x="284" y="284"/>
                    </a:lnTo>
                    <a:lnTo>
                      <a:pt x="288" y="267"/>
                    </a:lnTo>
                    <a:lnTo>
                      <a:pt x="290" y="251"/>
                    </a:lnTo>
                    <a:lnTo>
                      <a:pt x="293" y="233"/>
                    </a:lnTo>
                    <a:lnTo>
                      <a:pt x="294" y="217"/>
                    </a:lnTo>
                    <a:lnTo>
                      <a:pt x="295" y="205"/>
                    </a:lnTo>
                    <a:lnTo>
                      <a:pt x="298" y="198"/>
                    </a:lnTo>
                    <a:lnTo>
                      <a:pt x="299" y="197"/>
                    </a:lnTo>
                    <a:lnTo>
                      <a:pt x="299" y="196"/>
                    </a:lnTo>
                    <a:lnTo>
                      <a:pt x="300" y="197"/>
                    </a:lnTo>
                    <a:lnTo>
                      <a:pt x="302" y="198"/>
                    </a:lnTo>
                    <a:lnTo>
                      <a:pt x="305" y="212"/>
                    </a:lnTo>
                    <a:lnTo>
                      <a:pt x="309" y="231"/>
                    </a:lnTo>
                    <a:lnTo>
                      <a:pt x="312" y="241"/>
                    </a:lnTo>
                    <a:lnTo>
                      <a:pt x="314" y="248"/>
                    </a:lnTo>
                    <a:lnTo>
                      <a:pt x="315" y="254"/>
                    </a:lnTo>
                    <a:lnTo>
                      <a:pt x="318" y="257"/>
                    </a:lnTo>
                    <a:lnTo>
                      <a:pt x="319" y="258"/>
                    </a:lnTo>
                    <a:lnTo>
                      <a:pt x="320" y="257"/>
                    </a:lnTo>
                    <a:lnTo>
                      <a:pt x="322" y="254"/>
                    </a:lnTo>
                    <a:lnTo>
                      <a:pt x="323" y="251"/>
                    </a:lnTo>
                    <a:lnTo>
                      <a:pt x="325" y="239"/>
                    </a:lnTo>
                    <a:lnTo>
                      <a:pt x="329" y="222"/>
                    </a:lnTo>
                    <a:lnTo>
                      <a:pt x="335" y="187"/>
                    </a:lnTo>
                    <a:lnTo>
                      <a:pt x="343" y="161"/>
                    </a:lnTo>
                    <a:lnTo>
                      <a:pt x="348" y="142"/>
                    </a:lnTo>
                    <a:lnTo>
                      <a:pt x="353" y="128"/>
                    </a:lnTo>
                    <a:lnTo>
                      <a:pt x="358" y="117"/>
                    </a:lnTo>
                    <a:lnTo>
                      <a:pt x="360" y="107"/>
                    </a:lnTo>
                    <a:lnTo>
                      <a:pt x="363" y="95"/>
                    </a:lnTo>
                    <a:lnTo>
                      <a:pt x="363" y="78"/>
                    </a:lnTo>
                    <a:lnTo>
                      <a:pt x="363" y="61"/>
                    </a:lnTo>
                    <a:lnTo>
                      <a:pt x="363" y="41"/>
                    </a:lnTo>
                    <a:lnTo>
                      <a:pt x="364" y="22"/>
                    </a:lnTo>
                    <a:lnTo>
                      <a:pt x="365" y="7"/>
                    </a:lnTo>
                    <a:lnTo>
                      <a:pt x="365" y="2"/>
                    </a:lnTo>
                    <a:lnTo>
                      <a:pt x="367" y="0"/>
                    </a:lnTo>
                    <a:lnTo>
                      <a:pt x="368" y="0"/>
                    </a:lnTo>
                    <a:lnTo>
                      <a:pt x="369" y="1"/>
                    </a:lnTo>
                    <a:lnTo>
                      <a:pt x="373" y="15"/>
                    </a:lnTo>
                    <a:lnTo>
                      <a:pt x="378" y="44"/>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82" name="Freeform 226">
                <a:extLst>
                  <a:ext uri="{FF2B5EF4-FFF2-40B4-BE49-F238E27FC236}">
                    <a16:creationId xmlns:a16="http://schemas.microsoft.com/office/drawing/2014/main" xmlns="" id="{CD508323-423A-397F-9973-561DB6B9011D}"/>
                  </a:ext>
                </a:extLst>
              </p:cNvPr>
              <p:cNvSpPr>
                <a:spLocks/>
              </p:cNvSpPr>
              <p:nvPr/>
            </p:nvSpPr>
            <p:spPr bwMode="auto">
              <a:xfrm>
                <a:off x="2185" y="1004"/>
                <a:ext cx="89" cy="195"/>
              </a:xfrm>
              <a:custGeom>
                <a:avLst/>
                <a:gdLst>
                  <a:gd name="T0" fmla="*/ 0 w 444"/>
                  <a:gd name="T1" fmla="*/ 0 h 973"/>
                  <a:gd name="T2" fmla="*/ 0 w 444"/>
                  <a:gd name="T3" fmla="*/ 0 h 973"/>
                  <a:gd name="T4" fmla="*/ 0 w 444"/>
                  <a:gd name="T5" fmla="*/ 0 h 973"/>
                  <a:gd name="T6" fmla="*/ 0 w 444"/>
                  <a:gd name="T7" fmla="*/ 0 h 973"/>
                  <a:gd name="T8" fmla="*/ 0 w 444"/>
                  <a:gd name="T9" fmla="*/ 0 h 973"/>
                  <a:gd name="T10" fmla="*/ 0 w 444"/>
                  <a:gd name="T11" fmla="*/ 0 h 973"/>
                  <a:gd name="T12" fmla="*/ 0 w 444"/>
                  <a:gd name="T13" fmla="*/ 0 h 973"/>
                  <a:gd name="T14" fmla="*/ 0 w 444"/>
                  <a:gd name="T15" fmla="*/ 0 h 973"/>
                  <a:gd name="T16" fmla="*/ 0 w 444"/>
                  <a:gd name="T17" fmla="*/ 0 h 973"/>
                  <a:gd name="T18" fmla="*/ 0 w 444"/>
                  <a:gd name="T19" fmla="*/ 0 h 973"/>
                  <a:gd name="T20" fmla="*/ 0 w 444"/>
                  <a:gd name="T21" fmla="*/ 0 h 973"/>
                  <a:gd name="T22" fmla="*/ 0 w 444"/>
                  <a:gd name="T23" fmla="*/ 0 h 973"/>
                  <a:gd name="T24" fmla="*/ 0 w 444"/>
                  <a:gd name="T25" fmla="*/ 0 h 973"/>
                  <a:gd name="T26" fmla="*/ 0 w 444"/>
                  <a:gd name="T27" fmla="*/ 0 h 973"/>
                  <a:gd name="T28" fmla="*/ 0 w 444"/>
                  <a:gd name="T29" fmla="*/ 0 h 973"/>
                  <a:gd name="T30" fmla="*/ 0 w 444"/>
                  <a:gd name="T31" fmla="*/ 0 h 973"/>
                  <a:gd name="T32" fmla="*/ 0 w 444"/>
                  <a:gd name="T33" fmla="*/ 0 h 973"/>
                  <a:gd name="T34" fmla="*/ 0 w 444"/>
                  <a:gd name="T35" fmla="*/ 0 h 973"/>
                  <a:gd name="T36" fmla="*/ 0 w 444"/>
                  <a:gd name="T37" fmla="*/ 0 h 973"/>
                  <a:gd name="T38" fmla="*/ 0 w 444"/>
                  <a:gd name="T39" fmla="*/ 0 h 973"/>
                  <a:gd name="T40" fmla="*/ 0 w 444"/>
                  <a:gd name="T41" fmla="*/ 0 h 973"/>
                  <a:gd name="T42" fmla="*/ 0 w 444"/>
                  <a:gd name="T43" fmla="*/ 0 h 973"/>
                  <a:gd name="T44" fmla="*/ 0 w 444"/>
                  <a:gd name="T45" fmla="*/ 0 h 973"/>
                  <a:gd name="T46" fmla="*/ 0 w 444"/>
                  <a:gd name="T47" fmla="*/ 0 h 973"/>
                  <a:gd name="T48" fmla="*/ 0 w 444"/>
                  <a:gd name="T49" fmla="*/ 0 h 973"/>
                  <a:gd name="T50" fmla="*/ 0 w 444"/>
                  <a:gd name="T51" fmla="*/ 0 h 973"/>
                  <a:gd name="T52" fmla="*/ 0 w 444"/>
                  <a:gd name="T53" fmla="*/ 0 h 973"/>
                  <a:gd name="T54" fmla="*/ 0 w 444"/>
                  <a:gd name="T55" fmla="*/ 0 h 973"/>
                  <a:gd name="T56" fmla="*/ 0 w 444"/>
                  <a:gd name="T57" fmla="*/ 0 h 973"/>
                  <a:gd name="T58" fmla="*/ 0 w 444"/>
                  <a:gd name="T59" fmla="*/ 0 h 973"/>
                  <a:gd name="T60" fmla="*/ 0 w 444"/>
                  <a:gd name="T61" fmla="*/ 0 h 973"/>
                  <a:gd name="T62" fmla="*/ 0 w 444"/>
                  <a:gd name="T63" fmla="*/ 0 h 973"/>
                  <a:gd name="T64" fmla="*/ 0 w 444"/>
                  <a:gd name="T65" fmla="*/ 0 h 973"/>
                  <a:gd name="T66" fmla="*/ 0 w 444"/>
                  <a:gd name="T67" fmla="*/ 0 h 973"/>
                  <a:gd name="T68" fmla="*/ 0 w 444"/>
                  <a:gd name="T69" fmla="*/ 0 h 973"/>
                  <a:gd name="T70" fmla="*/ 0 w 444"/>
                  <a:gd name="T71" fmla="*/ 0 h 973"/>
                  <a:gd name="T72" fmla="*/ 0 w 444"/>
                  <a:gd name="T73" fmla="*/ 0 h 973"/>
                  <a:gd name="T74" fmla="*/ 0 w 444"/>
                  <a:gd name="T75" fmla="*/ 0 h 973"/>
                  <a:gd name="T76" fmla="*/ 0 w 444"/>
                  <a:gd name="T77" fmla="*/ 0 h 973"/>
                  <a:gd name="T78" fmla="*/ 0 w 444"/>
                  <a:gd name="T79" fmla="*/ 0 h 973"/>
                  <a:gd name="T80" fmla="*/ 0 w 444"/>
                  <a:gd name="T81" fmla="*/ 0 h 973"/>
                  <a:gd name="T82" fmla="*/ 0 w 444"/>
                  <a:gd name="T83" fmla="*/ 0 h 973"/>
                  <a:gd name="T84" fmla="*/ 0 w 444"/>
                  <a:gd name="T85" fmla="*/ 0 h 973"/>
                  <a:gd name="T86" fmla="*/ 0 w 444"/>
                  <a:gd name="T87" fmla="*/ 0 h 973"/>
                  <a:gd name="T88" fmla="*/ 0 w 444"/>
                  <a:gd name="T89" fmla="*/ 0 h 973"/>
                  <a:gd name="T90" fmla="*/ 0 w 444"/>
                  <a:gd name="T91" fmla="*/ 0 h 973"/>
                  <a:gd name="T92" fmla="*/ 0 w 444"/>
                  <a:gd name="T93" fmla="*/ 0 h 9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973"/>
                  <a:gd name="T143" fmla="*/ 444 w 444"/>
                  <a:gd name="T144" fmla="*/ 973 h 9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973">
                    <a:moveTo>
                      <a:pt x="118" y="914"/>
                    </a:moveTo>
                    <a:lnTo>
                      <a:pt x="153" y="899"/>
                    </a:lnTo>
                    <a:lnTo>
                      <a:pt x="187" y="883"/>
                    </a:lnTo>
                    <a:lnTo>
                      <a:pt x="218" y="864"/>
                    </a:lnTo>
                    <a:lnTo>
                      <a:pt x="248" y="844"/>
                    </a:lnTo>
                    <a:lnTo>
                      <a:pt x="277" y="823"/>
                    </a:lnTo>
                    <a:lnTo>
                      <a:pt x="304" y="800"/>
                    </a:lnTo>
                    <a:lnTo>
                      <a:pt x="317" y="788"/>
                    </a:lnTo>
                    <a:lnTo>
                      <a:pt x="329" y="776"/>
                    </a:lnTo>
                    <a:lnTo>
                      <a:pt x="340" y="763"/>
                    </a:lnTo>
                    <a:lnTo>
                      <a:pt x="352" y="749"/>
                    </a:lnTo>
                    <a:lnTo>
                      <a:pt x="363" y="736"/>
                    </a:lnTo>
                    <a:lnTo>
                      <a:pt x="373" y="722"/>
                    </a:lnTo>
                    <a:lnTo>
                      <a:pt x="382" y="707"/>
                    </a:lnTo>
                    <a:lnTo>
                      <a:pt x="390" y="692"/>
                    </a:lnTo>
                    <a:lnTo>
                      <a:pt x="399" y="676"/>
                    </a:lnTo>
                    <a:lnTo>
                      <a:pt x="406" y="659"/>
                    </a:lnTo>
                    <a:lnTo>
                      <a:pt x="414" y="643"/>
                    </a:lnTo>
                    <a:lnTo>
                      <a:pt x="420" y="626"/>
                    </a:lnTo>
                    <a:lnTo>
                      <a:pt x="425" y="608"/>
                    </a:lnTo>
                    <a:lnTo>
                      <a:pt x="430" y="591"/>
                    </a:lnTo>
                    <a:lnTo>
                      <a:pt x="435" y="572"/>
                    </a:lnTo>
                    <a:lnTo>
                      <a:pt x="438" y="552"/>
                    </a:lnTo>
                    <a:lnTo>
                      <a:pt x="441" y="532"/>
                    </a:lnTo>
                    <a:lnTo>
                      <a:pt x="443" y="512"/>
                    </a:lnTo>
                    <a:lnTo>
                      <a:pt x="444" y="491"/>
                    </a:lnTo>
                    <a:lnTo>
                      <a:pt x="444" y="470"/>
                    </a:lnTo>
                    <a:lnTo>
                      <a:pt x="444" y="427"/>
                    </a:lnTo>
                    <a:lnTo>
                      <a:pt x="443" y="389"/>
                    </a:lnTo>
                    <a:lnTo>
                      <a:pt x="439" y="352"/>
                    </a:lnTo>
                    <a:lnTo>
                      <a:pt x="435" y="317"/>
                    </a:lnTo>
                    <a:lnTo>
                      <a:pt x="429" y="286"/>
                    </a:lnTo>
                    <a:lnTo>
                      <a:pt x="423" y="256"/>
                    </a:lnTo>
                    <a:lnTo>
                      <a:pt x="415" y="229"/>
                    </a:lnTo>
                    <a:lnTo>
                      <a:pt x="405" y="203"/>
                    </a:lnTo>
                    <a:lnTo>
                      <a:pt x="395" y="179"/>
                    </a:lnTo>
                    <a:lnTo>
                      <a:pt x="383" y="156"/>
                    </a:lnTo>
                    <a:lnTo>
                      <a:pt x="369" y="134"/>
                    </a:lnTo>
                    <a:lnTo>
                      <a:pt x="355" y="114"/>
                    </a:lnTo>
                    <a:lnTo>
                      <a:pt x="339" y="94"/>
                    </a:lnTo>
                    <a:lnTo>
                      <a:pt x="322" y="75"/>
                    </a:lnTo>
                    <a:lnTo>
                      <a:pt x="302" y="58"/>
                    </a:lnTo>
                    <a:lnTo>
                      <a:pt x="282" y="40"/>
                    </a:lnTo>
                    <a:lnTo>
                      <a:pt x="262" y="24"/>
                    </a:lnTo>
                    <a:lnTo>
                      <a:pt x="243" y="12"/>
                    </a:lnTo>
                    <a:lnTo>
                      <a:pt x="236" y="8"/>
                    </a:lnTo>
                    <a:lnTo>
                      <a:pt x="227" y="4"/>
                    </a:lnTo>
                    <a:lnTo>
                      <a:pt x="221" y="2"/>
                    </a:lnTo>
                    <a:lnTo>
                      <a:pt x="213" y="0"/>
                    </a:lnTo>
                    <a:lnTo>
                      <a:pt x="207" y="0"/>
                    </a:lnTo>
                    <a:lnTo>
                      <a:pt x="201" y="2"/>
                    </a:lnTo>
                    <a:lnTo>
                      <a:pt x="196" y="3"/>
                    </a:lnTo>
                    <a:lnTo>
                      <a:pt x="191" y="5"/>
                    </a:lnTo>
                    <a:lnTo>
                      <a:pt x="186" y="8"/>
                    </a:lnTo>
                    <a:lnTo>
                      <a:pt x="181" y="13"/>
                    </a:lnTo>
                    <a:lnTo>
                      <a:pt x="177" y="18"/>
                    </a:lnTo>
                    <a:lnTo>
                      <a:pt x="173" y="23"/>
                    </a:lnTo>
                    <a:lnTo>
                      <a:pt x="167" y="37"/>
                    </a:lnTo>
                    <a:lnTo>
                      <a:pt x="161" y="54"/>
                    </a:lnTo>
                    <a:lnTo>
                      <a:pt x="157" y="73"/>
                    </a:lnTo>
                    <a:lnTo>
                      <a:pt x="153" y="95"/>
                    </a:lnTo>
                    <a:lnTo>
                      <a:pt x="147" y="145"/>
                    </a:lnTo>
                    <a:lnTo>
                      <a:pt x="143" y="203"/>
                    </a:lnTo>
                    <a:lnTo>
                      <a:pt x="139" y="273"/>
                    </a:lnTo>
                    <a:lnTo>
                      <a:pt x="133" y="355"/>
                    </a:lnTo>
                    <a:lnTo>
                      <a:pt x="126" y="447"/>
                    </a:lnTo>
                    <a:lnTo>
                      <a:pt x="116" y="545"/>
                    </a:lnTo>
                    <a:lnTo>
                      <a:pt x="109" y="592"/>
                    </a:lnTo>
                    <a:lnTo>
                      <a:pt x="102" y="641"/>
                    </a:lnTo>
                    <a:lnTo>
                      <a:pt x="93" y="687"/>
                    </a:lnTo>
                    <a:lnTo>
                      <a:pt x="83" y="733"/>
                    </a:lnTo>
                    <a:lnTo>
                      <a:pt x="72" y="776"/>
                    </a:lnTo>
                    <a:lnTo>
                      <a:pt x="60" y="815"/>
                    </a:lnTo>
                    <a:lnTo>
                      <a:pt x="52" y="834"/>
                    </a:lnTo>
                    <a:lnTo>
                      <a:pt x="46" y="852"/>
                    </a:lnTo>
                    <a:lnTo>
                      <a:pt x="37" y="869"/>
                    </a:lnTo>
                    <a:lnTo>
                      <a:pt x="30" y="885"/>
                    </a:lnTo>
                    <a:lnTo>
                      <a:pt x="16" y="913"/>
                    </a:lnTo>
                    <a:lnTo>
                      <a:pt x="6" y="935"/>
                    </a:lnTo>
                    <a:lnTo>
                      <a:pt x="3" y="944"/>
                    </a:lnTo>
                    <a:lnTo>
                      <a:pt x="1" y="952"/>
                    </a:lnTo>
                    <a:lnTo>
                      <a:pt x="0" y="958"/>
                    </a:lnTo>
                    <a:lnTo>
                      <a:pt x="0" y="963"/>
                    </a:lnTo>
                    <a:lnTo>
                      <a:pt x="0" y="966"/>
                    </a:lnTo>
                    <a:lnTo>
                      <a:pt x="2" y="969"/>
                    </a:lnTo>
                    <a:lnTo>
                      <a:pt x="3" y="971"/>
                    </a:lnTo>
                    <a:lnTo>
                      <a:pt x="7" y="973"/>
                    </a:lnTo>
                    <a:lnTo>
                      <a:pt x="15" y="971"/>
                    </a:lnTo>
                    <a:lnTo>
                      <a:pt x="23" y="969"/>
                    </a:lnTo>
                    <a:lnTo>
                      <a:pt x="47" y="956"/>
                    </a:lnTo>
                    <a:lnTo>
                      <a:pt x="73" y="940"/>
                    </a:lnTo>
                    <a:lnTo>
                      <a:pt x="86" y="932"/>
                    </a:lnTo>
                    <a:lnTo>
                      <a:pt x="98" y="924"/>
                    </a:lnTo>
                    <a:lnTo>
                      <a:pt x="109" y="919"/>
                    </a:lnTo>
                    <a:lnTo>
                      <a:pt x="118" y="914"/>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83" name="Freeform 227">
                <a:extLst>
                  <a:ext uri="{FF2B5EF4-FFF2-40B4-BE49-F238E27FC236}">
                    <a16:creationId xmlns:a16="http://schemas.microsoft.com/office/drawing/2014/main" xmlns="" id="{5C026106-E1E9-6DA9-B381-5E4659EBE1FA}"/>
                  </a:ext>
                </a:extLst>
              </p:cNvPr>
              <p:cNvSpPr>
                <a:spLocks/>
              </p:cNvSpPr>
              <p:nvPr/>
            </p:nvSpPr>
            <p:spPr bwMode="auto">
              <a:xfrm>
                <a:off x="2185" y="1004"/>
                <a:ext cx="89" cy="195"/>
              </a:xfrm>
              <a:custGeom>
                <a:avLst/>
                <a:gdLst>
                  <a:gd name="T0" fmla="*/ 0 w 444"/>
                  <a:gd name="T1" fmla="*/ 0 h 973"/>
                  <a:gd name="T2" fmla="*/ 0 w 444"/>
                  <a:gd name="T3" fmla="*/ 0 h 973"/>
                  <a:gd name="T4" fmla="*/ 0 w 444"/>
                  <a:gd name="T5" fmla="*/ 0 h 973"/>
                  <a:gd name="T6" fmla="*/ 0 w 444"/>
                  <a:gd name="T7" fmla="*/ 0 h 973"/>
                  <a:gd name="T8" fmla="*/ 0 w 444"/>
                  <a:gd name="T9" fmla="*/ 0 h 973"/>
                  <a:gd name="T10" fmla="*/ 0 w 444"/>
                  <a:gd name="T11" fmla="*/ 0 h 973"/>
                  <a:gd name="T12" fmla="*/ 0 w 444"/>
                  <a:gd name="T13" fmla="*/ 0 h 973"/>
                  <a:gd name="T14" fmla="*/ 0 w 444"/>
                  <a:gd name="T15" fmla="*/ 0 h 973"/>
                  <a:gd name="T16" fmla="*/ 0 w 444"/>
                  <a:gd name="T17" fmla="*/ 0 h 973"/>
                  <a:gd name="T18" fmla="*/ 0 w 444"/>
                  <a:gd name="T19" fmla="*/ 0 h 973"/>
                  <a:gd name="T20" fmla="*/ 0 w 444"/>
                  <a:gd name="T21" fmla="*/ 0 h 973"/>
                  <a:gd name="T22" fmla="*/ 0 w 444"/>
                  <a:gd name="T23" fmla="*/ 0 h 973"/>
                  <a:gd name="T24" fmla="*/ 0 w 444"/>
                  <a:gd name="T25" fmla="*/ 0 h 973"/>
                  <a:gd name="T26" fmla="*/ 0 w 444"/>
                  <a:gd name="T27" fmla="*/ 0 h 973"/>
                  <a:gd name="T28" fmla="*/ 0 w 444"/>
                  <a:gd name="T29" fmla="*/ 0 h 973"/>
                  <a:gd name="T30" fmla="*/ 0 w 444"/>
                  <a:gd name="T31" fmla="*/ 0 h 973"/>
                  <a:gd name="T32" fmla="*/ 0 w 444"/>
                  <a:gd name="T33" fmla="*/ 0 h 973"/>
                  <a:gd name="T34" fmla="*/ 0 w 444"/>
                  <a:gd name="T35" fmla="*/ 0 h 973"/>
                  <a:gd name="T36" fmla="*/ 0 w 444"/>
                  <a:gd name="T37" fmla="*/ 0 h 973"/>
                  <a:gd name="T38" fmla="*/ 0 w 444"/>
                  <a:gd name="T39" fmla="*/ 0 h 973"/>
                  <a:gd name="T40" fmla="*/ 0 w 444"/>
                  <a:gd name="T41" fmla="*/ 0 h 973"/>
                  <a:gd name="T42" fmla="*/ 0 w 444"/>
                  <a:gd name="T43" fmla="*/ 0 h 973"/>
                  <a:gd name="T44" fmla="*/ 0 w 444"/>
                  <a:gd name="T45" fmla="*/ 0 h 973"/>
                  <a:gd name="T46" fmla="*/ 0 w 444"/>
                  <a:gd name="T47" fmla="*/ 0 h 973"/>
                  <a:gd name="T48" fmla="*/ 0 w 444"/>
                  <a:gd name="T49" fmla="*/ 0 h 973"/>
                  <a:gd name="T50" fmla="*/ 0 w 444"/>
                  <a:gd name="T51" fmla="*/ 0 h 973"/>
                  <a:gd name="T52" fmla="*/ 0 w 444"/>
                  <a:gd name="T53" fmla="*/ 0 h 973"/>
                  <a:gd name="T54" fmla="*/ 0 w 444"/>
                  <a:gd name="T55" fmla="*/ 0 h 973"/>
                  <a:gd name="T56" fmla="*/ 0 w 444"/>
                  <a:gd name="T57" fmla="*/ 0 h 973"/>
                  <a:gd name="T58" fmla="*/ 0 w 444"/>
                  <a:gd name="T59" fmla="*/ 0 h 973"/>
                  <a:gd name="T60" fmla="*/ 0 w 444"/>
                  <a:gd name="T61" fmla="*/ 0 h 973"/>
                  <a:gd name="T62" fmla="*/ 0 w 444"/>
                  <a:gd name="T63" fmla="*/ 0 h 973"/>
                  <a:gd name="T64" fmla="*/ 0 w 444"/>
                  <a:gd name="T65" fmla="*/ 0 h 973"/>
                  <a:gd name="T66" fmla="*/ 0 w 444"/>
                  <a:gd name="T67" fmla="*/ 0 h 973"/>
                  <a:gd name="T68" fmla="*/ 0 w 444"/>
                  <a:gd name="T69" fmla="*/ 0 h 973"/>
                  <a:gd name="T70" fmla="*/ 0 w 444"/>
                  <a:gd name="T71" fmla="*/ 0 h 973"/>
                  <a:gd name="T72" fmla="*/ 0 w 444"/>
                  <a:gd name="T73" fmla="*/ 0 h 973"/>
                  <a:gd name="T74" fmla="*/ 0 w 444"/>
                  <a:gd name="T75" fmla="*/ 0 h 973"/>
                  <a:gd name="T76" fmla="*/ 0 w 444"/>
                  <a:gd name="T77" fmla="*/ 0 h 973"/>
                  <a:gd name="T78" fmla="*/ 0 w 444"/>
                  <a:gd name="T79" fmla="*/ 0 h 973"/>
                  <a:gd name="T80" fmla="*/ 0 w 444"/>
                  <a:gd name="T81" fmla="*/ 0 h 973"/>
                  <a:gd name="T82" fmla="*/ 0 w 444"/>
                  <a:gd name="T83" fmla="*/ 0 h 973"/>
                  <a:gd name="T84" fmla="*/ 0 w 444"/>
                  <a:gd name="T85" fmla="*/ 0 h 973"/>
                  <a:gd name="T86" fmla="*/ 0 w 444"/>
                  <a:gd name="T87" fmla="*/ 0 h 973"/>
                  <a:gd name="T88" fmla="*/ 0 w 444"/>
                  <a:gd name="T89" fmla="*/ 0 h 973"/>
                  <a:gd name="T90" fmla="*/ 0 w 444"/>
                  <a:gd name="T91" fmla="*/ 0 h 973"/>
                  <a:gd name="T92" fmla="*/ 0 w 444"/>
                  <a:gd name="T93" fmla="*/ 0 h 9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973"/>
                  <a:gd name="T143" fmla="*/ 444 w 444"/>
                  <a:gd name="T144" fmla="*/ 973 h 9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973">
                    <a:moveTo>
                      <a:pt x="118" y="914"/>
                    </a:moveTo>
                    <a:lnTo>
                      <a:pt x="153" y="899"/>
                    </a:lnTo>
                    <a:lnTo>
                      <a:pt x="187" y="883"/>
                    </a:lnTo>
                    <a:lnTo>
                      <a:pt x="218" y="864"/>
                    </a:lnTo>
                    <a:lnTo>
                      <a:pt x="248" y="844"/>
                    </a:lnTo>
                    <a:lnTo>
                      <a:pt x="277" y="823"/>
                    </a:lnTo>
                    <a:lnTo>
                      <a:pt x="304" y="800"/>
                    </a:lnTo>
                    <a:lnTo>
                      <a:pt x="317" y="788"/>
                    </a:lnTo>
                    <a:lnTo>
                      <a:pt x="329" y="776"/>
                    </a:lnTo>
                    <a:lnTo>
                      <a:pt x="340" y="763"/>
                    </a:lnTo>
                    <a:lnTo>
                      <a:pt x="352" y="749"/>
                    </a:lnTo>
                    <a:lnTo>
                      <a:pt x="363" y="736"/>
                    </a:lnTo>
                    <a:lnTo>
                      <a:pt x="373" y="722"/>
                    </a:lnTo>
                    <a:lnTo>
                      <a:pt x="382" y="707"/>
                    </a:lnTo>
                    <a:lnTo>
                      <a:pt x="390" y="692"/>
                    </a:lnTo>
                    <a:lnTo>
                      <a:pt x="399" y="676"/>
                    </a:lnTo>
                    <a:lnTo>
                      <a:pt x="406" y="659"/>
                    </a:lnTo>
                    <a:lnTo>
                      <a:pt x="414" y="643"/>
                    </a:lnTo>
                    <a:lnTo>
                      <a:pt x="420" y="626"/>
                    </a:lnTo>
                    <a:lnTo>
                      <a:pt x="425" y="608"/>
                    </a:lnTo>
                    <a:lnTo>
                      <a:pt x="430" y="591"/>
                    </a:lnTo>
                    <a:lnTo>
                      <a:pt x="435" y="572"/>
                    </a:lnTo>
                    <a:lnTo>
                      <a:pt x="438" y="552"/>
                    </a:lnTo>
                    <a:lnTo>
                      <a:pt x="441" y="532"/>
                    </a:lnTo>
                    <a:lnTo>
                      <a:pt x="443" y="512"/>
                    </a:lnTo>
                    <a:lnTo>
                      <a:pt x="444" y="491"/>
                    </a:lnTo>
                    <a:lnTo>
                      <a:pt x="444" y="470"/>
                    </a:lnTo>
                    <a:lnTo>
                      <a:pt x="444" y="427"/>
                    </a:lnTo>
                    <a:lnTo>
                      <a:pt x="443" y="389"/>
                    </a:lnTo>
                    <a:lnTo>
                      <a:pt x="439" y="352"/>
                    </a:lnTo>
                    <a:lnTo>
                      <a:pt x="435" y="317"/>
                    </a:lnTo>
                    <a:lnTo>
                      <a:pt x="429" y="286"/>
                    </a:lnTo>
                    <a:lnTo>
                      <a:pt x="423" y="256"/>
                    </a:lnTo>
                    <a:lnTo>
                      <a:pt x="415" y="229"/>
                    </a:lnTo>
                    <a:lnTo>
                      <a:pt x="405" y="203"/>
                    </a:lnTo>
                    <a:lnTo>
                      <a:pt x="395" y="179"/>
                    </a:lnTo>
                    <a:lnTo>
                      <a:pt x="383" y="156"/>
                    </a:lnTo>
                    <a:lnTo>
                      <a:pt x="369" y="134"/>
                    </a:lnTo>
                    <a:lnTo>
                      <a:pt x="355" y="114"/>
                    </a:lnTo>
                    <a:lnTo>
                      <a:pt x="339" y="94"/>
                    </a:lnTo>
                    <a:lnTo>
                      <a:pt x="322" y="75"/>
                    </a:lnTo>
                    <a:lnTo>
                      <a:pt x="302" y="58"/>
                    </a:lnTo>
                    <a:lnTo>
                      <a:pt x="282" y="40"/>
                    </a:lnTo>
                    <a:lnTo>
                      <a:pt x="262" y="24"/>
                    </a:lnTo>
                    <a:lnTo>
                      <a:pt x="243" y="12"/>
                    </a:lnTo>
                    <a:lnTo>
                      <a:pt x="236" y="8"/>
                    </a:lnTo>
                    <a:lnTo>
                      <a:pt x="227" y="4"/>
                    </a:lnTo>
                    <a:lnTo>
                      <a:pt x="221" y="2"/>
                    </a:lnTo>
                    <a:lnTo>
                      <a:pt x="213" y="0"/>
                    </a:lnTo>
                    <a:lnTo>
                      <a:pt x="207" y="0"/>
                    </a:lnTo>
                    <a:lnTo>
                      <a:pt x="201" y="2"/>
                    </a:lnTo>
                    <a:lnTo>
                      <a:pt x="196" y="3"/>
                    </a:lnTo>
                    <a:lnTo>
                      <a:pt x="191" y="5"/>
                    </a:lnTo>
                    <a:lnTo>
                      <a:pt x="186" y="8"/>
                    </a:lnTo>
                    <a:lnTo>
                      <a:pt x="181" y="13"/>
                    </a:lnTo>
                    <a:lnTo>
                      <a:pt x="177" y="18"/>
                    </a:lnTo>
                    <a:lnTo>
                      <a:pt x="173" y="23"/>
                    </a:lnTo>
                    <a:lnTo>
                      <a:pt x="167" y="37"/>
                    </a:lnTo>
                    <a:lnTo>
                      <a:pt x="161" y="54"/>
                    </a:lnTo>
                    <a:lnTo>
                      <a:pt x="157" y="73"/>
                    </a:lnTo>
                    <a:lnTo>
                      <a:pt x="153" y="95"/>
                    </a:lnTo>
                    <a:lnTo>
                      <a:pt x="147" y="145"/>
                    </a:lnTo>
                    <a:lnTo>
                      <a:pt x="143" y="203"/>
                    </a:lnTo>
                    <a:lnTo>
                      <a:pt x="139" y="273"/>
                    </a:lnTo>
                    <a:lnTo>
                      <a:pt x="133" y="355"/>
                    </a:lnTo>
                    <a:lnTo>
                      <a:pt x="126" y="447"/>
                    </a:lnTo>
                    <a:lnTo>
                      <a:pt x="116" y="545"/>
                    </a:lnTo>
                    <a:lnTo>
                      <a:pt x="109" y="592"/>
                    </a:lnTo>
                    <a:lnTo>
                      <a:pt x="102" y="641"/>
                    </a:lnTo>
                    <a:lnTo>
                      <a:pt x="93" y="687"/>
                    </a:lnTo>
                    <a:lnTo>
                      <a:pt x="83" y="733"/>
                    </a:lnTo>
                    <a:lnTo>
                      <a:pt x="72" y="776"/>
                    </a:lnTo>
                    <a:lnTo>
                      <a:pt x="60" y="815"/>
                    </a:lnTo>
                    <a:lnTo>
                      <a:pt x="52" y="834"/>
                    </a:lnTo>
                    <a:lnTo>
                      <a:pt x="46" y="852"/>
                    </a:lnTo>
                    <a:lnTo>
                      <a:pt x="37" y="869"/>
                    </a:lnTo>
                    <a:lnTo>
                      <a:pt x="30" y="885"/>
                    </a:lnTo>
                    <a:lnTo>
                      <a:pt x="16" y="913"/>
                    </a:lnTo>
                    <a:lnTo>
                      <a:pt x="6" y="935"/>
                    </a:lnTo>
                    <a:lnTo>
                      <a:pt x="3" y="944"/>
                    </a:lnTo>
                    <a:lnTo>
                      <a:pt x="1" y="952"/>
                    </a:lnTo>
                    <a:lnTo>
                      <a:pt x="0" y="958"/>
                    </a:lnTo>
                    <a:lnTo>
                      <a:pt x="0" y="963"/>
                    </a:lnTo>
                    <a:lnTo>
                      <a:pt x="0" y="966"/>
                    </a:lnTo>
                    <a:lnTo>
                      <a:pt x="2" y="969"/>
                    </a:lnTo>
                    <a:lnTo>
                      <a:pt x="3" y="971"/>
                    </a:lnTo>
                    <a:lnTo>
                      <a:pt x="7" y="973"/>
                    </a:lnTo>
                    <a:lnTo>
                      <a:pt x="15" y="971"/>
                    </a:lnTo>
                    <a:lnTo>
                      <a:pt x="23" y="969"/>
                    </a:lnTo>
                    <a:lnTo>
                      <a:pt x="47" y="956"/>
                    </a:lnTo>
                    <a:lnTo>
                      <a:pt x="73" y="940"/>
                    </a:lnTo>
                    <a:lnTo>
                      <a:pt x="86" y="932"/>
                    </a:lnTo>
                    <a:lnTo>
                      <a:pt x="98" y="924"/>
                    </a:lnTo>
                    <a:lnTo>
                      <a:pt x="109" y="919"/>
                    </a:lnTo>
                    <a:lnTo>
                      <a:pt x="118" y="91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84" name="Freeform 228">
                <a:extLst>
                  <a:ext uri="{FF2B5EF4-FFF2-40B4-BE49-F238E27FC236}">
                    <a16:creationId xmlns:a16="http://schemas.microsoft.com/office/drawing/2014/main" xmlns="" id="{AC4D63FA-7F24-C325-F7A8-3E23212ACE76}"/>
                  </a:ext>
                </a:extLst>
              </p:cNvPr>
              <p:cNvSpPr>
                <a:spLocks/>
              </p:cNvSpPr>
              <p:nvPr/>
            </p:nvSpPr>
            <p:spPr bwMode="auto">
              <a:xfrm>
                <a:off x="1740" y="979"/>
                <a:ext cx="190" cy="190"/>
              </a:xfrm>
              <a:custGeom>
                <a:avLst/>
                <a:gdLst>
                  <a:gd name="T0" fmla="*/ 0 w 947"/>
                  <a:gd name="T1" fmla="*/ 0 h 954"/>
                  <a:gd name="T2" fmla="*/ 0 w 947"/>
                  <a:gd name="T3" fmla="*/ 0 h 954"/>
                  <a:gd name="T4" fmla="*/ 0 w 947"/>
                  <a:gd name="T5" fmla="*/ 0 h 954"/>
                  <a:gd name="T6" fmla="*/ 0 w 947"/>
                  <a:gd name="T7" fmla="*/ 0 h 954"/>
                  <a:gd name="T8" fmla="*/ 0 w 947"/>
                  <a:gd name="T9" fmla="*/ 0 h 954"/>
                  <a:gd name="T10" fmla="*/ 0 w 947"/>
                  <a:gd name="T11" fmla="*/ 0 h 954"/>
                  <a:gd name="T12" fmla="*/ 0 w 947"/>
                  <a:gd name="T13" fmla="*/ 0 h 954"/>
                  <a:gd name="T14" fmla="*/ 0 w 947"/>
                  <a:gd name="T15" fmla="*/ 0 h 954"/>
                  <a:gd name="T16" fmla="*/ 0 w 947"/>
                  <a:gd name="T17" fmla="*/ 0 h 954"/>
                  <a:gd name="T18" fmla="*/ 0 w 947"/>
                  <a:gd name="T19" fmla="*/ 0 h 954"/>
                  <a:gd name="T20" fmla="*/ 0 w 947"/>
                  <a:gd name="T21" fmla="*/ 0 h 954"/>
                  <a:gd name="T22" fmla="*/ 0 w 947"/>
                  <a:gd name="T23" fmla="*/ 0 h 954"/>
                  <a:gd name="T24" fmla="*/ 0 w 947"/>
                  <a:gd name="T25" fmla="*/ 0 h 954"/>
                  <a:gd name="T26" fmla="*/ 0 w 947"/>
                  <a:gd name="T27" fmla="*/ 0 h 954"/>
                  <a:gd name="T28" fmla="*/ 0 w 947"/>
                  <a:gd name="T29" fmla="*/ 0 h 954"/>
                  <a:gd name="T30" fmla="*/ 0 w 947"/>
                  <a:gd name="T31" fmla="*/ 0 h 954"/>
                  <a:gd name="T32" fmla="*/ 0 w 947"/>
                  <a:gd name="T33" fmla="*/ 0 h 954"/>
                  <a:gd name="T34" fmla="*/ 0 w 947"/>
                  <a:gd name="T35" fmla="*/ 0 h 954"/>
                  <a:gd name="T36" fmla="*/ 0 w 947"/>
                  <a:gd name="T37" fmla="*/ 0 h 954"/>
                  <a:gd name="T38" fmla="*/ 0 w 947"/>
                  <a:gd name="T39" fmla="*/ 0 h 954"/>
                  <a:gd name="T40" fmla="*/ 0 w 947"/>
                  <a:gd name="T41" fmla="*/ 0 h 954"/>
                  <a:gd name="T42" fmla="*/ 0 w 947"/>
                  <a:gd name="T43" fmla="*/ 0 h 954"/>
                  <a:gd name="T44" fmla="*/ 0 w 947"/>
                  <a:gd name="T45" fmla="*/ 0 h 954"/>
                  <a:gd name="T46" fmla="*/ 0 w 947"/>
                  <a:gd name="T47" fmla="*/ 0 h 954"/>
                  <a:gd name="T48" fmla="*/ 0 w 947"/>
                  <a:gd name="T49" fmla="*/ 0 h 954"/>
                  <a:gd name="T50" fmla="*/ 0 w 947"/>
                  <a:gd name="T51" fmla="*/ 0 h 954"/>
                  <a:gd name="T52" fmla="*/ 0 w 947"/>
                  <a:gd name="T53" fmla="*/ 0 h 954"/>
                  <a:gd name="T54" fmla="*/ 0 w 947"/>
                  <a:gd name="T55" fmla="*/ 0 h 954"/>
                  <a:gd name="T56" fmla="*/ 0 w 947"/>
                  <a:gd name="T57" fmla="*/ 0 h 954"/>
                  <a:gd name="T58" fmla="*/ 0 w 947"/>
                  <a:gd name="T59" fmla="*/ 0 h 954"/>
                  <a:gd name="T60" fmla="*/ 0 w 947"/>
                  <a:gd name="T61" fmla="*/ 0 h 954"/>
                  <a:gd name="T62" fmla="*/ 0 w 947"/>
                  <a:gd name="T63" fmla="*/ 0 h 954"/>
                  <a:gd name="T64" fmla="*/ 0 w 947"/>
                  <a:gd name="T65" fmla="*/ 0 h 954"/>
                  <a:gd name="T66" fmla="*/ 0 w 947"/>
                  <a:gd name="T67" fmla="*/ 0 h 954"/>
                  <a:gd name="T68" fmla="*/ 0 w 947"/>
                  <a:gd name="T69" fmla="*/ 0 h 954"/>
                  <a:gd name="T70" fmla="*/ 0 w 947"/>
                  <a:gd name="T71" fmla="*/ 0 h 954"/>
                  <a:gd name="T72" fmla="*/ 0 w 947"/>
                  <a:gd name="T73" fmla="*/ 0 h 954"/>
                  <a:gd name="T74" fmla="*/ 0 w 947"/>
                  <a:gd name="T75" fmla="*/ 0 h 954"/>
                  <a:gd name="T76" fmla="*/ 0 w 947"/>
                  <a:gd name="T77" fmla="*/ 0 h 954"/>
                  <a:gd name="T78" fmla="*/ 0 w 947"/>
                  <a:gd name="T79" fmla="*/ 0 h 954"/>
                  <a:gd name="T80" fmla="*/ 0 w 947"/>
                  <a:gd name="T81" fmla="*/ 0 h 954"/>
                  <a:gd name="T82" fmla="*/ 0 w 947"/>
                  <a:gd name="T83" fmla="*/ 0 h 954"/>
                  <a:gd name="T84" fmla="*/ 0 w 947"/>
                  <a:gd name="T85" fmla="*/ 0 h 954"/>
                  <a:gd name="T86" fmla="*/ 0 w 947"/>
                  <a:gd name="T87" fmla="*/ 0 h 954"/>
                  <a:gd name="T88" fmla="*/ 0 w 947"/>
                  <a:gd name="T89" fmla="*/ 0 h 954"/>
                  <a:gd name="T90" fmla="*/ 0 w 947"/>
                  <a:gd name="T91" fmla="*/ 0 h 954"/>
                  <a:gd name="T92" fmla="*/ 0 w 947"/>
                  <a:gd name="T93" fmla="*/ 0 h 954"/>
                  <a:gd name="T94" fmla="*/ 0 w 947"/>
                  <a:gd name="T95" fmla="*/ 0 h 954"/>
                  <a:gd name="T96" fmla="*/ 0 w 947"/>
                  <a:gd name="T97" fmla="*/ 0 h 954"/>
                  <a:gd name="T98" fmla="*/ 0 w 947"/>
                  <a:gd name="T99" fmla="*/ 0 h 954"/>
                  <a:gd name="T100" fmla="*/ 0 w 947"/>
                  <a:gd name="T101" fmla="*/ 0 h 954"/>
                  <a:gd name="T102" fmla="*/ 0 w 947"/>
                  <a:gd name="T103" fmla="*/ 0 h 954"/>
                  <a:gd name="T104" fmla="*/ 0 w 947"/>
                  <a:gd name="T105" fmla="*/ 0 h 954"/>
                  <a:gd name="T106" fmla="*/ 0 w 947"/>
                  <a:gd name="T107" fmla="*/ 0 h 954"/>
                  <a:gd name="T108" fmla="*/ 0 w 947"/>
                  <a:gd name="T109" fmla="*/ 0 h 9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7"/>
                  <a:gd name="T166" fmla="*/ 0 h 954"/>
                  <a:gd name="T167" fmla="*/ 947 w 947"/>
                  <a:gd name="T168" fmla="*/ 954 h 9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7" h="954">
                    <a:moveTo>
                      <a:pt x="947" y="574"/>
                    </a:moveTo>
                    <a:lnTo>
                      <a:pt x="933" y="544"/>
                    </a:lnTo>
                    <a:lnTo>
                      <a:pt x="919" y="513"/>
                    </a:lnTo>
                    <a:lnTo>
                      <a:pt x="903" y="480"/>
                    </a:lnTo>
                    <a:lnTo>
                      <a:pt x="887" y="449"/>
                    </a:lnTo>
                    <a:lnTo>
                      <a:pt x="868" y="418"/>
                    </a:lnTo>
                    <a:lnTo>
                      <a:pt x="848" y="387"/>
                    </a:lnTo>
                    <a:lnTo>
                      <a:pt x="827" y="355"/>
                    </a:lnTo>
                    <a:lnTo>
                      <a:pt x="806" y="325"/>
                    </a:lnTo>
                    <a:lnTo>
                      <a:pt x="782" y="295"/>
                    </a:lnTo>
                    <a:lnTo>
                      <a:pt x="758" y="267"/>
                    </a:lnTo>
                    <a:lnTo>
                      <a:pt x="732" y="239"/>
                    </a:lnTo>
                    <a:lnTo>
                      <a:pt x="706" y="213"/>
                    </a:lnTo>
                    <a:lnTo>
                      <a:pt x="678" y="188"/>
                    </a:lnTo>
                    <a:lnTo>
                      <a:pt x="650" y="166"/>
                    </a:lnTo>
                    <a:lnTo>
                      <a:pt x="621" y="144"/>
                    </a:lnTo>
                    <a:lnTo>
                      <a:pt x="590" y="124"/>
                    </a:lnTo>
                    <a:lnTo>
                      <a:pt x="552" y="101"/>
                    </a:lnTo>
                    <a:lnTo>
                      <a:pt x="517" y="82"/>
                    </a:lnTo>
                    <a:lnTo>
                      <a:pt x="486" y="67"/>
                    </a:lnTo>
                    <a:lnTo>
                      <a:pt x="456" y="56"/>
                    </a:lnTo>
                    <a:lnTo>
                      <a:pt x="430" y="48"/>
                    </a:lnTo>
                    <a:lnTo>
                      <a:pt x="405" y="42"/>
                    </a:lnTo>
                    <a:lnTo>
                      <a:pt x="381" y="38"/>
                    </a:lnTo>
                    <a:lnTo>
                      <a:pt x="360" y="36"/>
                    </a:lnTo>
                    <a:lnTo>
                      <a:pt x="320" y="35"/>
                    </a:lnTo>
                    <a:lnTo>
                      <a:pt x="282" y="32"/>
                    </a:lnTo>
                    <a:lnTo>
                      <a:pt x="262" y="30"/>
                    </a:lnTo>
                    <a:lnTo>
                      <a:pt x="242" y="26"/>
                    </a:lnTo>
                    <a:lnTo>
                      <a:pt x="222" y="20"/>
                    </a:lnTo>
                    <a:lnTo>
                      <a:pt x="200" y="11"/>
                    </a:lnTo>
                    <a:lnTo>
                      <a:pt x="189" y="6"/>
                    </a:lnTo>
                    <a:lnTo>
                      <a:pt x="178" y="3"/>
                    </a:lnTo>
                    <a:lnTo>
                      <a:pt x="167" y="1"/>
                    </a:lnTo>
                    <a:lnTo>
                      <a:pt x="157" y="0"/>
                    </a:lnTo>
                    <a:lnTo>
                      <a:pt x="147" y="0"/>
                    </a:lnTo>
                    <a:lnTo>
                      <a:pt x="138" y="0"/>
                    </a:lnTo>
                    <a:lnTo>
                      <a:pt x="128" y="2"/>
                    </a:lnTo>
                    <a:lnTo>
                      <a:pt x="119" y="5"/>
                    </a:lnTo>
                    <a:lnTo>
                      <a:pt x="112" y="8"/>
                    </a:lnTo>
                    <a:lnTo>
                      <a:pt x="103" y="12"/>
                    </a:lnTo>
                    <a:lnTo>
                      <a:pt x="96" y="18"/>
                    </a:lnTo>
                    <a:lnTo>
                      <a:pt x="88" y="23"/>
                    </a:lnTo>
                    <a:lnTo>
                      <a:pt x="82" y="31"/>
                    </a:lnTo>
                    <a:lnTo>
                      <a:pt x="74" y="38"/>
                    </a:lnTo>
                    <a:lnTo>
                      <a:pt x="68" y="47"/>
                    </a:lnTo>
                    <a:lnTo>
                      <a:pt x="62" y="56"/>
                    </a:lnTo>
                    <a:lnTo>
                      <a:pt x="51" y="76"/>
                    </a:lnTo>
                    <a:lnTo>
                      <a:pt x="41" y="98"/>
                    </a:lnTo>
                    <a:lnTo>
                      <a:pt x="32" y="123"/>
                    </a:lnTo>
                    <a:lnTo>
                      <a:pt x="25" y="149"/>
                    </a:lnTo>
                    <a:lnTo>
                      <a:pt x="17" y="177"/>
                    </a:lnTo>
                    <a:lnTo>
                      <a:pt x="12" y="207"/>
                    </a:lnTo>
                    <a:lnTo>
                      <a:pt x="7" y="237"/>
                    </a:lnTo>
                    <a:lnTo>
                      <a:pt x="2" y="268"/>
                    </a:lnTo>
                    <a:lnTo>
                      <a:pt x="1" y="284"/>
                    </a:lnTo>
                    <a:lnTo>
                      <a:pt x="0" y="302"/>
                    </a:lnTo>
                    <a:lnTo>
                      <a:pt x="1" y="320"/>
                    </a:lnTo>
                    <a:lnTo>
                      <a:pt x="2" y="340"/>
                    </a:lnTo>
                    <a:lnTo>
                      <a:pt x="5" y="360"/>
                    </a:lnTo>
                    <a:lnTo>
                      <a:pt x="7" y="382"/>
                    </a:lnTo>
                    <a:lnTo>
                      <a:pt x="12" y="403"/>
                    </a:lnTo>
                    <a:lnTo>
                      <a:pt x="17" y="424"/>
                    </a:lnTo>
                    <a:lnTo>
                      <a:pt x="23" y="446"/>
                    </a:lnTo>
                    <a:lnTo>
                      <a:pt x="31" y="470"/>
                    </a:lnTo>
                    <a:lnTo>
                      <a:pt x="40" y="493"/>
                    </a:lnTo>
                    <a:lnTo>
                      <a:pt x="48" y="516"/>
                    </a:lnTo>
                    <a:lnTo>
                      <a:pt x="58" y="540"/>
                    </a:lnTo>
                    <a:lnTo>
                      <a:pt x="69" y="563"/>
                    </a:lnTo>
                    <a:lnTo>
                      <a:pt x="81" y="586"/>
                    </a:lnTo>
                    <a:lnTo>
                      <a:pt x="94" y="610"/>
                    </a:lnTo>
                    <a:lnTo>
                      <a:pt x="107" y="634"/>
                    </a:lnTo>
                    <a:lnTo>
                      <a:pt x="122" y="656"/>
                    </a:lnTo>
                    <a:lnTo>
                      <a:pt x="137" y="679"/>
                    </a:lnTo>
                    <a:lnTo>
                      <a:pt x="153" y="701"/>
                    </a:lnTo>
                    <a:lnTo>
                      <a:pt x="171" y="724"/>
                    </a:lnTo>
                    <a:lnTo>
                      <a:pt x="188" y="745"/>
                    </a:lnTo>
                    <a:lnTo>
                      <a:pt x="207" y="766"/>
                    </a:lnTo>
                    <a:lnTo>
                      <a:pt x="227" y="786"/>
                    </a:lnTo>
                    <a:lnTo>
                      <a:pt x="247" y="806"/>
                    </a:lnTo>
                    <a:lnTo>
                      <a:pt x="267" y="825"/>
                    </a:lnTo>
                    <a:lnTo>
                      <a:pt x="289" y="842"/>
                    </a:lnTo>
                    <a:lnTo>
                      <a:pt x="312" y="860"/>
                    </a:lnTo>
                    <a:lnTo>
                      <a:pt x="334" y="875"/>
                    </a:lnTo>
                    <a:lnTo>
                      <a:pt x="358" y="890"/>
                    </a:lnTo>
                    <a:lnTo>
                      <a:pt x="383" y="903"/>
                    </a:lnTo>
                    <a:lnTo>
                      <a:pt x="408" y="916"/>
                    </a:lnTo>
                    <a:lnTo>
                      <a:pt x="444" y="931"/>
                    </a:lnTo>
                    <a:lnTo>
                      <a:pt x="479" y="942"/>
                    </a:lnTo>
                    <a:lnTo>
                      <a:pt x="512" y="949"/>
                    </a:lnTo>
                    <a:lnTo>
                      <a:pt x="544" y="953"/>
                    </a:lnTo>
                    <a:lnTo>
                      <a:pt x="575" y="954"/>
                    </a:lnTo>
                    <a:lnTo>
                      <a:pt x="604" y="952"/>
                    </a:lnTo>
                    <a:lnTo>
                      <a:pt x="632" y="947"/>
                    </a:lnTo>
                    <a:lnTo>
                      <a:pt x="658" y="939"/>
                    </a:lnTo>
                    <a:lnTo>
                      <a:pt x="683" y="929"/>
                    </a:lnTo>
                    <a:lnTo>
                      <a:pt x="707" y="917"/>
                    </a:lnTo>
                    <a:lnTo>
                      <a:pt x="731" y="903"/>
                    </a:lnTo>
                    <a:lnTo>
                      <a:pt x="752" y="887"/>
                    </a:lnTo>
                    <a:lnTo>
                      <a:pt x="772" y="871"/>
                    </a:lnTo>
                    <a:lnTo>
                      <a:pt x="791" y="852"/>
                    </a:lnTo>
                    <a:lnTo>
                      <a:pt x="808" y="833"/>
                    </a:lnTo>
                    <a:lnTo>
                      <a:pt x="826" y="813"/>
                    </a:lnTo>
                    <a:lnTo>
                      <a:pt x="841" y="792"/>
                    </a:lnTo>
                    <a:lnTo>
                      <a:pt x="854" y="772"/>
                    </a:lnTo>
                    <a:lnTo>
                      <a:pt x="868" y="751"/>
                    </a:lnTo>
                    <a:lnTo>
                      <a:pt x="881" y="730"/>
                    </a:lnTo>
                    <a:lnTo>
                      <a:pt x="901" y="690"/>
                    </a:lnTo>
                    <a:lnTo>
                      <a:pt x="918" y="654"/>
                    </a:lnTo>
                    <a:lnTo>
                      <a:pt x="939" y="596"/>
                    </a:lnTo>
                    <a:lnTo>
                      <a:pt x="947" y="574"/>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85" name="Freeform 229">
                <a:extLst>
                  <a:ext uri="{FF2B5EF4-FFF2-40B4-BE49-F238E27FC236}">
                    <a16:creationId xmlns:a16="http://schemas.microsoft.com/office/drawing/2014/main" xmlns="" id="{8FC3A6D2-89F5-DE89-CBE5-83FEEBCBEE18}"/>
                  </a:ext>
                </a:extLst>
              </p:cNvPr>
              <p:cNvSpPr>
                <a:spLocks/>
              </p:cNvSpPr>
              <p:nvPr/>
            </p:nvSpPr>
            <p:spPr bwMode="auto">
              <a:xfrm>
                <a:off x="1740" y="979"/>
                <a:ext cx="190" cy="190"/>
              </a:xfrm>
              <a:custGeom>
                <a:avLst/>
                <a:gdLst>
                  <a:gd name="T0" fmla="*/ 0 w 947"/>
                  <a:gd name="T1" fmla="*/ 0 h 954"/>
                  <a:gd name="T2" fmla="*/ 0 w 947"/>
                  <a:gd name="T3" fmla="*/ 0 h 954"/>
                  <a:gd name="T4" fmla="*/ 0 w 947"/>
                  <a:gd name="T5" fmla="*/ 0 h 954"/>
                  <a:gd name="T6" fmla="*/ 0 w 947"/>
                  <a:gd name="T7" fmla="*/ 0 h 954"/>
                  <a:gd name="T8" fmla="*/ 0 w 947"/>
                  <a:gd name="T9" fmla="*/ 0 h 954"/>
                  <a:gd name="T10" fmla="*/ 0 w 947"/>
                  <a:gd name="T11" fmla="*/ 0 h 954"/>
                  <a:gd name="T12" fmla="*/ 0 w 947"/>
                  <a:gd name="T13" fmla="*/ 0 h 954"/>
                  <a:gd name="T14" fmla="*/ 0 w 947"/>
                  <a:gd name="T15" fmla="*/ 0 h 954"/>
                  <a:gd name="T16" fmla="*/ 0 w 947"/>
                  <a:gd name="T17" fmla="*/ 0 h 954"/>
                  <a:gd name="T18" fmla="*/ 0 w 947"/>
                  <a:gd name="T19" fmla="*/ 0 h 954"/>
                  <a:gd name="T20" fmla="*/ 0 w 947"/>
                  <a:gd name="T21" fmla="*/ 0 h 954"/>
                  <a:gd name="T22" fmla="*/ 0 w 947"/>
                  <a:gd name="T23" fmla="*/ 0 h 954"/>
                  <a:gd name="T24" fmla="*/ 0 w 947"/>
                  <a:gd name="T25" fmla="*/ 0 h 954"/>
                  <a:gd name="T26" fmla="*/ 0 w 947"/>
                  <a:gd name="T27" fmla="*/ 0 h 954"/>
                  <a:gd name="T28" fmla="*/ 0 w 947"/>
                  <a:gd name="T29" fmla="*/ 0 h 954"/>
                  <a:gd name="T30" fmla="*/ 0 w 947"/>
                  <a:gd name="T31" fmla="*/ 0 h 954"/>
                  <a:gd name="T32" fmla="*/ 0 w 947"/>
                  <a:gd name="T33" fmla="*/ 0 h 954"/>
                  <a:gd name="T34" fmla="*/ 0 w 947"/>
                  <a:gd name="T35" fmla="*/ 0 h 954"/>
                  <a:gd name="T36" fmla="*/ 0 w 947"/>
                  <a:gd name="T37" fmla="*/ 0 h 954"/>
                  <a:gd name="T38" fmla="*/ 0 w 947"/>
                  <a:gd name="T39" fmla="*/ 0 h 954"/>
                  <a:gd name="T40" fmla="*/ 0 w 947"/>
                  <a:gd name="T41" fmla="*/ 0 h 954"/>
                  <a:gd name="T42" fmla="*/ 0 w 947"/>
                  <a:gd name="T43" fmla="*/ 0 h 954"/>
                  <a:gd name="T44" fmla="*/ 0 w 947"/>
                  <a:gd name="T45" fmla="*/ 0 h 954"/>
                  <a:gd name="T46" fmla="*/ 0 w 947"/>
                  <a:gd name="T47" fmla="*/ 0 h 954"/>
                  <a:gd name="T48" fmla="*/ 0 w 947"/>
                  <a:gd name="T49" fmla="*/ 0 h 954"/>
                  <a:gd name="T50" fmla="*/ 0 w 947"/>
                  <a:gd name="T51" fmla="*/ 0 h 954"/>
                  <a:gd name="T52" fmla="*/ 0 w 947"/>
                  <a:gd name="T53" fmla="*/ 0 h 954"/>
                  <a:gd name="T54" fmla="*/ 0 w 947"/>
                  <a:gd name="T55" fmla="*/ 0 h 954"/>
                  <a:gd name="T56" fmla="*/ 0 w 947"/>
                  <a:gd name="T57" fmla="*/ 0 h 954"/>
                  <a:gd name="T58" fmla="*/ 0 w 947"/>
                  <a:gd name="T59" fmla="*/ 0 h 954"/>
                  <a:gd name="T60" fmla="*/ 0 w 947"/>
                  <a:gd name="T61" fmla="*/ 0 h 954"/>
                  <a:gd name="T62" fmla="*/ 0 w 947"/>
                  <a:gd name="T63" fmla="*/ 0 h 954"/>
                  <a:gd name="T64" fmla="*/ 0 w 947"/>
                  <a:gd name="T65" fmla="*/ 0 h 954"/>
                  <a:gd name="T66" fmla="*/ 0 w 947"/>
                  <a:gd name="T67" fmla="*/ 0 h 954"/>
                  <a:gd name="T68" fmla="*/ 0 w 947"/>
                  <a:gd name="T69" fmla="*/ 0 h 954"/>
                  <a:gd name="T70" fmla="*/ 0 w 947"/>
                  <a:gd name="T71" fmla="*/ 0 h 954"/>
                  <a:gd name="T72" fmla="*/ 0 w 947"/>
                  <a:gd name="T73" fmla="*/ 0 h 954"/>
                  <a:gd name="T74" fmla="*/ 0 w 947"/>
                  <a:gd name="T75" fmla="*/ 0 h 954"/>
                  <a:gd name="T76" fmla="*/ 0 w 947"/>
                  <a:gd name="T77" fmla="*/ 0 h 954"/>
                  <a:gd name="T78" fmla="*/ 0 w 947"/>
                  <a:gd name="T79" fmla="*/ 0 h 954"/>
                  <a:gd name="T80" fmla="*/ 0 w 947"/>
                  <a:gd name="T81" fmla="*/ 0 h 954"/>
                  <a:gd name="T82" fmla="*/ 0 w 947"/>
                  <a:gd name="T83" fmla="*/ 0 h 954"/>
                  <a:gd name="T84" fmla="*/ 0 w 947"/>
                  <a:gd name="T85" fmla="*/ 0 h 954"/>
                  <a:gd name="T86" fmla="*/ 0 w 947"/>
                  <a:gd name="T87" fmla="*/ 0 h 954"/>
                  <a:gd name="T88" fmla="*/ 0 w 947"/>
                  <a:gd name="T89" fmla="*/ 0 h 954"/>
                  <a:gd name="T90" fmla="*/ 0 w 947"/>
                  <a:gd name="T91" fmla="*/ 0 h 954"/>
                  <a:gd name="T92" fmla="*/ 0 w 947"/>
                  <a:gd name="T93" fmla="*/ 0 h 954"/>
                  <a:gd name="T94" fmla="*/ 0 w 947"/>
                  <a:gd name="T95" fmla="*/ 0 h 954"/>
                  <a:gd name="T96" fmla="*/ 0 w 947"/>
                  <a:gd name="T97" fmla="*/ 0 h 954"/>
                  <a:gd name="T98" fmla="*/ 0 w 947"/>
                  <a:gd name="T99" fmla="*/ 0 h 954"/>
                  <a:gd name="T100" fmla="*/ 0 w 947"/>
                  <a:gd name="T101" fmla="*/ 0 h 954"/>
                  <a:gd name="T102" fmla="*/ 0 w 947"/>
                  <a:gd name="T103" fmla="*/ 0 h 954"/>
                  <a:gd name="T104" fmla="*/ 0 w 947"/>
                  <a:gd name="T105" fmla="*/ 0 h 954"/>
                  <a:gd name="T106" fmla="*/ 0 w 947"/>
                  <a:gd name="T107" fmla="*/ 0 h 954"/>
                  <a:gd name="T108" fmla="*/ 0 w 947"/>
                  <a:gd name="T109" fmla="*/ 0 h 9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7"/>
                  <a:gd name="T166" fmla="*/ 0 h 954"/>
                  <a:gd name="T167" fmla="*/ 947 w 947"/>
                  <a:gd name="T168" fmla="*/ 954 h 9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7" h="954">
                    <a:moveTo>
                      <a:pt x="947" y="574"/>
                    </a:moveTo>
                    <a:lnTo>
                      <a:pt x="933" y="544"/>
                    </a:lnTo>
                    <a:lnTo>
                      <a:pt x="919" y="513"/>
                    </a:lnTo>
                    <a:lnTo>
                      <a:pt x="903" y="480"/>
                    </a:lnTo>
                    <a:lnTo>
                      <a:pt x="887" y="449"/>
                    </a:lnTo>
                    <a:lnTo>
                      <a:pt x="868" y="418"/>
                    </a:lnTo>
                    <a:lnTo>
                      <a:pt x="848" y="387"/>
                    </a:lnTo>
                    <a:lnTo>
                      <a:pt x="827" y="355"/>
                    </a:lnTo>
                    <a:lnTo>
                      <a:pt x="806" y="325"/>
                    </a:lnTo>
                    <a:lnTo>
                      <a:pt x="782" y="295"/>
                    </a:lnTo>
                    <a:lnTo>
                      <a:pt x="758" y="267"/>
                    </a:lnTo>
                    <a:lnTo>
                      <a:pt x="732" y="239"/>
                    </a:lnTo>
                    <a:lnTo>
                      <a:pt x="706" y="213"/>
                    </a:lnTo>
                    <a:lnTo>
                      <a:pt x="678" y="188"/>
                    </a:lnTo>
                    <a:lnTo>
                      <a:pt x="650" y="166"/>
                    </a:lnTo>
                    <a:lnTo>
                      <a:pt x="621" y="144"/>
                    </a:lnTo>
                    <a:lnTo>
                      <a:pt x="590" y="124"/>
                    </a:lnTo>
                    <a:lnTo>
                      <a:pt x="552" y="101"/>
                    </a:lnTo>
                    <a:lnTo>
                      <a:pt x="517" y="82"/>
                    </a:lnTo>
                    <a:lnTo>
                      <a:pt x="486" y="67"/>
                    </a:lnTo>
                    <a:lnTo>
                      <a:pt x="456" y="56"/>
                    </a:lnTo>
                    <a:lnTo>
                      <a:pt x="430" y="48"/>
                    </a:lnTo>
                    <a:lnTo>
                      <a:pt x="405" y="42"/>
                    </a:lnTo>
                    <a:lnTo>
                      <a:pt x="381" y="38"/>
                    </a:lnTo>
                    <a:lnTo>
                      <a:pt x="360" y="36"/>
                    </a:lnTo>
                    <a:lnTo>
                      <a:pt x="320" y="35"/>
                    </a:lnTo>
                    <a:lnTo>
                      <a:pt x="282" y="32"/>
                    </a:lnTo>
                    <a:lnTo>
                      <a:pt x="262" y="30"/>
                    </a:lnTo>
                    <a:lnTo>
                      <a:pt x="242" y="26"/>
                    </a:lnTo>
                    <a:lnTo>
                      <a:pt x="222" y="20"/>
                    </a:lnTo>
                    <a:lnTo>
                      <a:pt x="200" y="11"/>
                    </a:lnTo>
                    <a:lnTo>
                      <a:pt x="189" y="6"/>
                    </a:lnTo>
                    <a:lnTo>
                      <a:pt x="178" y="3"/>
                    </a:lnTo>
                    <a:lnTo>
                      <a:pt x="167" y="1"/>
                    </a:lnTo>
                    <a:lnTo>
                      <a:pt x="157" y="0"/>
                    </a:lnTo>
                    <a:lnTo>
                      <a:pt x="147" y="0"/>
                    </a:lnTo>
                    <a:lnTo>
                      <a:pt x="138" y="0"/>
                    </a:lnTo>
                    <a:lnTo>
                      <a:pt x="128" y="2"/>
                    </a:lnTo>
                    <a:lnTo>
                      <a:pt x="119" y="5"/>
                    </a:lnTo>
                    <a:lnTo>
                      <a:pt x="112" y="8"/>
                    </a:lnTo>
                    <a:lnTo>
                      <a:pt x="103" y="12"/>
                    </a:lnTo>
                    <a:lnTo>
                      <a:pt x="96" y="18"/>
                    </a:lnTo>
                    <a:lnTo>
                      <a:pt x="88" y="23"/>
                    </a:lnTo>
                    <a:lnTo>
                      <a:pt x="82" y="31"/>
                    </a:lnTo>
                    <a:lnTo>
                      <a:pt x="74" y="38"/>
                    </a:lnTo>
                    <a:lnTo>
                      <a:pt x="68" y="47"/>
                    </a:lnTo>
                    <a:lnTo>
                      <a:pt x="62" y="56"/>
                    </a:lnTo>
                    <a:lnTo>
                      <a:pt x="51" y="76"/>
                    </a:lnTo>
                    <a:lnTo>
                      <a:pt x="41" y="98"/>
                    </a:lnTo>
                    <a:lnTo>
                      <a:pt x="32" y="123"/>
                    </a:lnTo>
                    <a:lnTo>
                      <a:pt x="25" y="149"/>
                    </a:lnTo>
                    <a:lnTo>
                      <a:pt x="17" y="177"/>
                    </a:lnTo>
                    <a:lnTo>
                      <a:pt x="12" y="207"/>
                    </a:lnTo>
                    <a:lnTo>
                      <a:pt x="7" y="237"/>
                    </a:lnTo>
                    <a:lnTo>
                      <a:pt x="2" y="268"/>
                    </a:lnTo>
                    <a:lnTo>
                      <a:pt x="1" y="284"/>
                    </a:lnTo>
                    <a:lnTo>
                      <a:pt x="0" y="302"/>
                    </a:lnTo>
                    <a:lnTo>
                      <a:pt x="1" y="320"/>
                    </a:lnTo>
                    <a:lnTo>
                      <a:pt x="2" y="340"/>
                    </a:lnTo>
                    <a:lnTo>
                      <a:pt x="5" y="360"/>
                    </a:lnTo>
                    <a:lnTo>
                      <a:pt x="7" y="382"/>
                    </a:lnTo>
                    <a:lnTo>
                      <a:pt x="12" y="403"/>
                    </a:lnTo>
                    <a:lnTo>
                      <a:pt x="17" y="424"/>
                    </a:lnTo>
                    <a:lnTo>
                      <a:pt x="23" y="446"/>
                    </a:lnTo>
                    <a:lnTo>
                      <a:pt x="31" y="470"/>
                    </a:lnTo>
                    <a:lnTo>
                      <a:pt x="40" y="493"/>
                    </a:lnTo>
                    <a:lnTo>
                      <a:pt x="48" y="516"/>
                    </a:lnTo>
                    <a:lnTo>
                      <a:pt x="58" y="540"/>
                    </a:lnTo>
                    <a:lnTo>
                      <a:pt x="69" y="563"/>
                    </a:lnTo>
                    <a:lnTo>
                      <a:pt x="81" y="586"/>
                    </a:lnTo>
                    <a:lnTo>
                      <a:pt x="94" y="610"/>
                    </a:lnTo>
                    <a:lnTo>
                      <a:pt x="107" y="634"/>
                    </a:lnTo>
                    <a:lnTo>
                      <a:pt x="122" y="656"/>
                    </a:lnTo>
                    <a:lnTo>
                      <a:pt x="137" y="679"/>
                    </a:lnTo>
                    <a:lnTo>
                      <a:pt x="153" y="701"/>
                    </a:lnTo>
                    <a:lnTo>
                      <a:pt x="171" y="724"/>
                    </a:lnTo>
                    <a:lnTo>
                      <a:pt x="188" y="745"/>
                    </a:lnTo>
                    <a:lnTo>
                      <a:pt x="207" y="766"/>
                    </a:lnTo>
                    <a:lnTo>
                      <a:pt x="227" y="786"/>
                    </a:lnTo>
                    <a:lnTo>
                      <a:pt x="247" y="806"/>
                    </a:lnTo>
                    <a:lnTo>
                      <a:pt x="267" y="825"/>
                    </a:lnTo>
                    <a:lnTo>
                      <a:pt x="289" y="842"/>
                    </a:lnTo>
                    <a:lnTo>
                      <a:pt x="312" y="860"/>
                    </a:lnTo>
                    <a:lnTo>
                      <a:pt x="334" y="875"/>
                    </a:lnTo>
                    <a:lnTo>
                      <a:pt x="358" y="890"/>
                    </a:lnTo>
                    <a:lnTo>
                      <a:pt x="383" y="903"/>
                    </a:lnTo>
                    <a:lnTo>
                      <a:pt x="408" y="916"/>
                    </a:lnTo>
                    <a:lnTo>
                      <a:pt x="444" y="931"/>
                    </a:lnTo>
                    <a:lnTo>
                      <a:pt x="479" y="942"/>
                    </a:lnTo>
                    <a:lnTo>
                      <a:pt x="512" y="949"/>
                    </a:lnTo>
                    <a:lnTo>
                      <a:pt x="544" y="953"/>
                    </a:lnTo>
                    <a:lnTo>
                      <a:pt x="575" y="954"/>
                    </a:lnTo>
                    <a:lnTo>
                      <a:pt x="604" y="952"/>
                    </a:lnTo>
                    <a:lnTo>
                      <a:pt x="632" y="947"/>
                    </a:lnTo>
                    <a:lnTo>
                      <a:pt x="658" y="939"/>
                    </a:lnTo>
                    <a:lnTo>
                      <a:pt x="683" y="929"/>
                    </a:lnTo>
                    <a:lnTo>
                      <a:pt x="707" y="917"/>
                    </a:lnTo>
                    <a:lnTo>
                      <a:pt x="731" y="903"/>
                    </a:lnTo>
                    <a:lnTo>
                      <a:pt x="752" y="887"/>
                    </a:lnTo>
                    <a:lnTo>
                      <a:pt x="772" y="871"/>
                    </a:lnTo>
                    <a:lnTo>
                      <a:pt x="791" y="852"/>
                    </a:lnTo>
                    <a:lnTo>
                      <a:pt x="808" y="833"/>
                    </a:lnTo>
                    <a:lnTo>
                      <a:pt x="826" y="813"/>
                    </a:lnTo>
                    <a:lnTo>
                      <a:pt x="841" y="792"/>
                    </a:lnTo>
                    <a:lnTo>
                      <a:pt x="854" y="772"/>
                    </a:lnTo>
                    <a:lnTo>
                      <a:pt x="868" y="751"/>
                    </a:lnTo>
                    <a:lnTo>
                      <a:pt x="881" y="730"/>
                    </a:lnTo>
                    <a:lnTo>
                      <a:pt x="901" y="690"/>
                    </a:lnTo>
                    <a:lnTo>
                      <a:pt x="918" y="654"/>
                    </a:lnTo>
                    <a:lnTo>
                      <a:pt x="939" y="596"/>
                    </a:lnTo>
                    <a:lnTo>
                      <a:pt x="947" y="57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86" name="Freeform 230">
                <a:extLst>
                  <a:ext uri="{FF2B5EF4-FFF2-40B4-BE49-F238E27FC236}">
                    <a16:creationId xmlns:a16="http://schemas.microsoft.com/office/drawing/2014/main" xmlns="" id="{E3CBA0B3-58D6-0253-6DE6-B54A597851A6}"/>
                  </a:ext>
                </a:extLst>
              </p:cNvPr>
              <p:cNvSpPr>
                <a:spLocks/>
              </p:cNvSpPr>
              <p:nvPr/>
            </p:nvSpPr>
            <p:spPr bwMode="auto">
              <a:xfrm>
                <a:off x="1786" y="1010"/>
                <a:ext cx="128" cy="169"/>
              </a:xfrm>
              <a:custGeom>
                <a:avLst/>
                <a:gdLst>
                  <a:gd name="T0" fmla="*/ 0 w 642"/>
                  <a:gd name="T1" fmla="*/ 0 h 843"/>
                  <a:gd name="T2" fmla="*/ 0 w 642"/>
                  <a:gd name="T3" fmla="*/ 0 h 843"/>
                  <a:gd name="T4" fmla="*/ 0 w 642"/>
                  <a:gd name="T5" fmla="*/ 0 h 843"/>
                  <a:gd name="T6" fmla="*/ 0 w 642"/>
                  <a:gd name="T7" fmla="*/ 0 h 843"/>
                  <a:gd name="T8" fmla="*/ 0 w 642"/>
                  <a:gd name="T9" fmla="*/ 0 h 843"/>
                  <a:gd name="T10" fmla="*/ 0 w 642"/>
                  <a:gd name="T11" fmla="*/ 0 h 843"/>
                  <a:gd name="T12" fmla="*/ 0 w 642"/>
                  <a:gd name="T13" fmla="*/ 0 h 843"/>
                  <a:gd name="T14" fmla="*/ 0 w 642"/>
                  <a:gd name="T15" fmla="*/ 0 h 843"/>
                  <a:gd name="T16" fmla="*/ 0 w 642"/>
                  <a:gd name="T17" fmla="*/ 0 h 843"/>
                  <a:gd name="T18" fmla="*/ 0 w 642"/>
                  <a:gd name="T19" fmla="*/ 0 h 843"/>
                  <a:gd name="T20" fmla="*/ 0 w 642"/>
                  <a:gd name="T21" fmla="*/ 0 h 843"/>
                  <a:gd name="T22" fmla="*/ 0 w 642"/>
                  <a:gd name="T23" fmla="*/ 0 h 843"/>
                  <a:gd name="T24" fmla="*/ 0 w 642"/>
                  <a:gd name="T25" fmla="*/ 0 h 843"/>
                  <a:gd name="T26" fmla="*/ 0 w 642"/>
                  <a:gd name="T27" fmla="*/ 0 h 843"/>
                  <a:gd name="T28" fmla="*/ 0 w 642"/>
                  <a:gd name="T29" fmla="*/ 0 h 843"/>
                  <a:gd name="T30" fmla="*/ 0 w 642"/>
                  <a:gd name="T31" fmla="*/ 0 h 843"/>
                  <a:gd name="T32" fmla="*/ 0 w 642"/>
                  <a:gd name="T33" fmla="*/ 0 h 843"/>
                  <a:gd name="T34" fmla="*/ 0 w 642"/>
                  <a:gd name="T35" fmla="*/ 0 h 843"/>
                  <a:gd name="T36" fmla="*/ 0 w 642"/>
                  <a:gd name="T37" fmla="*/ 0 h 843"/>
                  <a:gd name="T38" fmla="*/ 0 w 642"/>
                  <a:gd name="T39" fmla="*/ 0 h 843"/>
                  <a:gd name="T40" fmla="*/ 0 w 642"/>
                  <a:gd name="T41" fmla="*/ 0 h 843"/>
                  <a:gd name="T42" fmla="*/ 0 w 642"/>
                  <a:gd name="T43" fmla="*/ 0 h 843"/>
                  <a:gd name="T44" fmla="*/ 0 w 642"/>
                  <a:gd name="T45" fmla="*/ 0 h 843"/>
                  <a:gd name="T46" fmla="*/ 0 w 642"/>
                  <a:gd name="T47" fmla="*/ 0 h 843"/>
                  <a:gd name="T48" fmla="*/ 0 w 642"/>
                  <a:gd name="T49" fmla="*/ 0 h 843"/>
                  <a:gd name="T50" fmla="*/ 0 w 642"/>
                  <a:gd name="T51" fmla="*/ 0 h 843"/>
                  <a:gd name="T52" fmla="*/ 0 w 642"/>
                  <a:gd name="T53" fmla="*/ 0 h 843"/>
                  <a:gd name="T54" fmla="*/ 0 w 642"/>
                  <a:gd name="T55" fmla="*/ 0 h 843"/>
                  <a:gd name="T56" fmla="*/ 0 w 642"/>
                  <a:gd name="T57" fmla="*/ 0 h 843"/>
                  <a:gd name="T58" fmla="*/ 0 w 642"/>
                  <a:gd name="T59" fmla="*/ 0 h 843"/>
                  <a:gd name="T60" fmla="*/ 0 w 642"/>
                  <a:gd name="T61" fmla="*/ 0 h 843"/>
                  <a:gd name="T62" fmla="*/ 0 w 642"/>
                  <a:gd name="T63" fmla="*/ 0 h 843"/>
                  <a:gd name="T64" fmla="*/ 0 w 642"/>
                  <a:gd name="T65" fmla="*/ 0 h 843"/>
                  <a:gd name="T66" fmla="*/ 0 w 642"/>
                  <a:gd name="T67" fmla="*/ 0 h 843"/>
                  <a:gd name="T68" fmla="*/ 0 w 642"/>
                  <a:gd name="T69" fmla="*/ 0 h 843"/>
                  <a:gd name="T70" fmla="*/ 0 w 642"/>
                  <a:gd name="T71" fmla="*/ 0 h 843"/>
                  <a:gd name="T72" fmla="*/ 0 w 642"/>
                  <a:gd name="T73" fmla="*/ 0 h 843"/>
                  <a:gd name="T74" fmla="*/ 0 w 642"/>
                  <a:gd name="T75" fmla="*/ 0 h 843"/>
                  <a:gd name="T76" fmla="*/ 0 w 642"/>
                  <a:gd name="T77" fmla="*/ 0 h 843"/>
                  <a:gd name="T78" fmla="*/ 0 w 642"/>
                  <a:gd name="T79" fmla="*/ 0 h 843"/>
                  <a:gd name="T80" fmla="*/ 0 w 642"/>
                  <a:gd name="T81" fmla="*/ 0 h 843"/>
                  <a:gd name="T82" fmla="*/ 0 w 642"/>
                  <a:gd name="T83" fmla="*/ 0 h 843"/>
                  <a:gd name="T84" fmla="*/ 0 w 642"/>
                  <a:gd name="T85" fmla="*/ 0 h 843"/>
                  <a:gd name="T86" fmla="*/ 0 w 642"/>
                  <a:gd name="T87" fmla="*/ 0 h 843"/>
                  <a:gd name="T88" fmla="*/ 0 w 642"/>
                  <a:gd name="T89" fmla="*/ 0 h 843"/>
                  <a:gd name="T90" fmla="*/ 0 w 642"/>
                  <a:gd name="T91" fmla="*/ 0 h 843"/>
                  <a:gd name="T92" fmla="*/ 0 w 642"/>
                  <a:gd name="T93" fmla="*/ 0 h 843"/>
                  <a:gd name="T94" fmla="*/ 0 w 642"/>
                  <a:gd name="T95" fmla="*/ 0 h 843"/>
                  <a:gd name="T96" fmla="*/ 0 w 642"/>
                  <a:gd name="T97" fmla="*/ 0 h 843"/>
                  <a:gd name="T98" fmla="*/ 0 w 642"/>
                  <a:gd name="T99" fmla="*/ 0 h 843"/>
                  <a:gd name="T100" fmla="*/ 0 w 642"/>
                  <a:gd name="T101" fmla="*/ 0 h 8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2"/>
                  <a:gd name="T154" fmla="*/ 0 h 843"/>
                  <a:gd name="T155" fmla="*/ 642 w 642"/>
                  <a:gd name="T156" fmla="*/ 843 h 8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2" h="843">
                    <a:moveTo>
                      <a:pt x="471" y="94"/>
                    </a:moveTo>
                    <a:lnTo>
                      <a:pt x="458" y="83"/>
                    </a:lnTo>
                    <a:lnTo>
                      <a:pt x="427" y="57"/>
                    </a:lnTo>
                    <a:lnTo>
                      <a:pt x="407" y="40"/>
                    </a:lnTo>
                    <a:lnTo>
                      <a:pt x="385" y="25"/>
                    </a:lnTo>
                    <a:lnTo>
                      <a:pt x="373" y="18"/>
                    </a:lnTo>
                    <a:lnTo>
                      <a:pt x="361" y="12"/>
                    </a:lnTo>
                    <a:lnTo>
                      <a:pt x="348" y="5"/>
                    </a:lnTo>
                    <a:lnTo>
                      <a:pt x="337" y="0"/>
                    </a:lnTo>
                    <a:lnTo>
                      <a:pt x="341" y="3"/>
                    </a:lnTo>
                    <a:lnTo>
                      <a:pt x="353" y="13"/>
                    </a:lnTo>
                    <a:lnTo>
                      <a:pt x="361" y="19"/>
                    </a:lnTo>
                    <a:lnTo>
                      <a:pt x="368" y="28"/>
                    </a:lnTo>
                    <a:lnTo>
                      <a:pt x="375" y="38"/>
                    </a:lnTo>
                    <a:lnTo>
                      <a:pt x="382" y="49"/>
                    </a:lnTo>
                    <a:lnTo>
                      <a:pt x="387" y="62"/>
                    </a:lnTo>
                    <a:lnTo>
                      <a:pt x="392" y="75"/>
                    </a:lnTo>
                    <a:lnTo>
                      <a:pt x="393" y="83"/>
                    </a:lnTo>
                    <a:lnTo>
                      <a:pt x="393" y="90"/>
                    </a:lnTo>
                    <a:lnTo>
                      <a:pt x="393" y="98"/>
                    </a:lnTo>
                    <a:lnTo>
                      <a:pt x="393" y="106"/>
                    </a:lnTo>
                    <a:lnTo>
                      <a:pt x="392" y="115"/>
                    </a:lnTo>
                    <a:lnTo>
                      <a:pt x="389" y="124"/>
                    </a:lnTo>
                    <a:lnTo>
                      <a:pt x="387" y="133"/>
                    </a:lnTo>
                    <a:lnTo>
                      <a:pt x="382" y="143"/>
                    </a:lnTo>
                    <a:lnTo>
                      <a:pt x="378" y="153"/>
                    </a:lnTo>
                    <a:lnTo>
                      <a:pt x="372" y="163"/>
                    </a:lnTo>
                    <a:lnTo>
                      <a:pt x="365" y="173"/>
                    </a:lnTo>
                    <a:lnTo>
                      <a:pt x="357" y="183"/>
                    </a:lnTo>
                    <a:lnTo>
                      <a:pt x="357" y="201"/>
                    </a:lnTo>
                    <a:lnTo>
                      <a:pt x="358" y="246"/>
                    </a:lnTo>
                    <a:lnTo>
                      <a:pt x="358" y="274"/>
                    </a:lnTo>
                    <a:lnTo>
                      <a:pt x="361" y="304"/>
                    </a:lnTo>
                    <a:lnTo>
                      <a:pt x="363" y="334"/>
                    </a:lnTo>
                    <a:lnTo>
                      <a:pt x="366" y="361"/>
                    </a:lnTo>
                    <a:lnTo>
                      <a:pt x="367" y="374"/>
                    </a:lnTo>
                    <a:lnTo>
                      <a:pt x="366" y="384"/>
                    </a:lnTo>
                    <a:lnTo>
                      <a:pt x="363" y="392"/>
                    </a:lnTo>
                    <a:lnTo>
                      <a:pt x="361" y="400"/>
                    </a:lnTo>
                    <a:lnTo>
                      <a:pt x="356" y="405"/>
                    </a:lnTo>
                    <a:lnTo>
                      <a:pt x="351" y="410"/>
                    </a:lnTo>
                    <a:lnTo>
                      <a:pt x="345" y="411"/>
                    </a:lnTo>
                    <a:lnTo>
                      <a:pt x="337" y="412"/>
                    </a:lnTo>
                    <a:lnTo>
                      <a:pt x="330" y="411"/>
                    </a:lnTo>
                    <a:lnTo>
                      <a:pt x="321" y="409"/>
                    </a:lnTo>
                    <a:lnTo>
                      <a:pt x="311" y="404"/>
                    </a:lnTo>
                    <a:lnTo>
                      <a:pt x="301" y="397"/>
                    </a:lnTo>
                    <a:lnTo>
                      <a:pt x="290" y="390"/>
                    </a:lnTo>
                    <a:lnTo>
                      <a:pt x="277" y="380"/>
                    </a:lnTo>
                    <a:lnTo>
                      <a:pt x="266" y="369"/>
                    </a:lnTo>
                    <a:lnTo>
                      <a:pt x="252" y="356"/>
                    </a:lnTo>
                    <a:lnTo>
                      <a:pt x="244" y="347"/>
                    </a:lnTo>
                    <a:lnTo>
                      <a:pt x="220" y="322"/>
                    </a:lnTo>
                    <a:lnTo>
                      <a:pt x="185" y="286"/>
                    </a:lnTo>
                    <a:lnTo>
                      <a:pt x="144" y="241"/>
                    </a:lnTo>
                    <a:lnTo>
                      <a:pt x="121" y="218"/>
                    </a:lnTo>
                    <a:lnTo>
                      <a:pt x="100" y="193"/>
                    </a:lnTo>
                    <a:lnTo>
                      <a:pt x="79" y="166"/>
                    </a:lnTo>
                    <a:lnTo>
                      <a:pt x="59" y="141"/>
                    </a:lnTo>
                    <a:lnTo>
                      <a:pt x="40" y="116"/>
                    </a:lnTo>
                    <a:lnTo>
                      <a:pt x="24" y="93"/>
                    </a:lnTo>
                    <a:lnTo>
                      <a:pt x="11" y="70"/>
                    </a:lnTo>
                    <a:lnTo>
                      <a:pt x="0" y="49"/>
                    </a:lnTo>
                    <a:lnTo>
                      <a:pt x="8" y="60"/>
                    </a:lnTo>
                    <a:lnTo>
                      <a:pt x="25" y="89"/>
                    </a:lnTo>
                    <a:lnTo>
                      <a:pt x="54" y="134"/>
                    </a:lnTo>
                    <a:lnTo>
                      <a:pt x="90" y="188"/>
                    </a:lnTo>
                    <a:lnTo>
                      <a:pt x="131" y="249"/>
                    </a:lnTo>
                    <a:lnTo>
                      <a:pt x="176" y="312"/>
                    </a:lnTo>
                    <a:lnTo>
                      <a:pt x="199" y="344"/>
                    </a:lnTo>
                    <a:lnTo>
                      <a:pt x="222" y="374"/>
                    </a:lnTo>
                    <a:lnTo>
                      <a:pt x="245" y="404"/>
                    </a:lnTo>
                    <a:lnTo>
                      <a:pt x="267" y="430"/>
                    </a:lnTo>
                    <a:lnTo>
                      <a:pt x="278" y="442"/>
                    </a:lnTo>
                    <a:lnTo>
                      <a:pt x="287" y="453"/>
                    </a:lnTo>
                    <a:lnTo>
                      <a:pt x="293" y="462"/>
                    </a:lnTo>
                    <a:lnTo>
                      <a:pt x="298" y="471"/>
                    </a:lnTo>
                    <a:lnTo>
                      <a:pt x="302" y="478"/>
                    </a:lnTo>
                    <a:lnTo>
                      <a:pt x="305" y="485"/>
                    </a:lnTo>
                    <a:lnTo>
                      <a:pt x="306" y="490"/>
                    </a:lnTo>
                    <a:lnTo>
                      <a:pt x="305" y="493"/>
                    </a:lnTo>
                    <a:lnTo>
                      <a:pt x="303" y="496"/>
                    </a:lnTo>
                    <a:lnTo>
                      <a:pt x="300" y="498"/>
                    </a:lnTo>
                    <a:lnTo>
                      <a:pt x="296" y="498"/>
                    </a:lnTo>
                    <a:lnTo>
                      <a:pt x="291" y="500"/>
                    </a:lnTo>
                    <a:lnTo>
                      <a:pt x="280" y="497"/>
                    </a:lnTo>
                    <a:lnTo>
                      <a:pt x="265" y="493"/>
                    </a:lnTo>
                    <a:lnTo>
                      <a:pt x="248" y="486"/>
                    </a:lnTo>
                    <a:lnTo>
                      <a:pt x="232" y="478"/>
                    </a:lnTo>
                    <a:lnTo>
                      <a:pt x="216" y="468"/>
                    </a:lnTo>
                    <a:lnTo>
                      <a:pt x="200" y="457"/>
                    </a:lnTo>
                    <a:lnTo>
                      <a:pt x="185" y="447"/>
                    </a:lnTo>
                    <a:lnTo>
                      <a:pt x="172" y="436"/>
                    </a:lnTo>
                    <a:lnTo>
                      <a:pt x="167" y="430"/>
                    </a:lnTo>
                    <a:lnTo>
                      <a:pt x="164" y="425"/>
                    </a:lnTo>
                    <a:lnTo>
                      <a:pt x="161" y="420"/>
                    </a:lnTo>
                    <a:lnTo>
                      <a:pt x="159" y="415"/>
                    </a:lnTo>
                    <a:lnTo>
                      <a:pt x="154" y="405"/>
                    </a:lnTo>
                    <a:lnTo>
                      <a:pt x="147" y="394"/>
                    </a:lnTo>
                    <a:lnTo>
                      <a:pt x="140" y="381"/>
                    </a:lnTo>
                    <a:lnTo>
                      <a:pt x="131" y="369"/>
                    </a:lnTo>
                    <a:lnTo>
                      <a:pt x="111" y="345"/>
                    </a:lnTo>
                    <a:lnTo>
                      <a:pt x="90" y="321"/>
                    </a:lnTo>
                    <a:lnTo>
                      <a:pt x="51" y="282"/>
                    </a:lnTo>
                    <a:lnTo>
                      <a:pt x="35" y="267"/>
                    </a:lnTo>
                    <a:lnTo>
                      <a:pt x="38" y="275"/>
                    </a:lnTo>
                    <a:lnTo>
                      <a:pt x="48" y="296"/>
                    </a:lnTo>
                    <a:lnTo>
                      <a:pt x="54" y="311"/>
                    </a:lnTo>
                    <a:lnTo>
                      <a:pt x="63" y="329"/>
                    </a:lnTo>
                    <a:lnTo>
                      <a:pt x="74" y="347"/>
                    </a:lnTo>
                    <a:lnTo>
                      <a:pt x="86" y="369"/>
                    </a:lnTo>
                    <a:lnTo>
                      <a:pt x="100" y="391"/>
                    </a:lnTo>
                    <a:lnTo>
                      <a:pt x="117" y="415"/>
                    </a:lnTo>
                    <a:lnTo>
                      <a:pt x="135" y="440"/>
                    </a:lnTo>
                    <a:lnTo>
                      <a:pt x="156" y="465"/>
                    </a:lnTo>
                    <a:lnTo>
                      <a:pt x="179" y="490"/>
                    </a:lnTo>
                    <a:lnTo>
                      <a:pt x="205" y="515"/>
                    </a:lnTo>
                    <a:lnTo>
                      <a:pt x="232" y="540"/>
                    </a:lnTo>
                    <a:lnTo>
                      <a:pt x="262" y="563"/>
                    </a:lnTo>
                    <a:lnTo>
                      <a:pt x="295" y="589"/>
                    </a:lnTo>
                    <a:lnTo>
                      <a:pt x="331" y="621"/>
                    </a:lnTo>
                    <a:lnTo>
                      <a:pt x="368" y="656"/>
                    </a:lnTo>
                    <a:lnTo>
                      <a:pt x="407" y="693"/>
                    </a:lnTo>
                    <a:lnTo>
                      <a:pt x="446" y="729"/>
                    </a:lnTo>
                    <a:lnTo>
                      <a:pt x="483" y="764"/>
                    </a:lnTo>
                    <a:lnTo>
                      <a:pt x="502" y="780"/>
                    </a:lnTo>
                    <a:lnTo>
                      <a:pt x="519" y="794"/>
                    </a:lnTo>
                    <a:lnTo>
                      <a:pt x="537" y="808"/>
                    </a:lnTo>
                    <a:lnTo>
                      <a:pt x="553" y="819"/>
                    </a:lnTo>
                    <a:lnTo>
                      <a:pt x="568" y="829"/>
                    </a:lnTo>
                    <a:lnTo>
                      <a:pt x="583" y="835"/>
                    </a:lnTo>
                    <a:lnTo>
                      <a:pt x="595" y="840"/>
                    </a:lnTo>
                    <a:lnTo>
                      <a:pt x="607" y="843"/>
                    </a:lnTo>
                    <a:lnTo>
                      <a:pt x="617" y="842"/>
                    </a:lnTo>
                    <a:lnTo>
                      <a:pt x="625" y="837"/>
                    </a:lnTo>
                    <a:lnTo>
                      <a:pt x="633" y="829"/>
                    </a:lnTo>
                    <a:lnTo>
                      <a:pt x="638" y="818"/>
                    </a:lnTo>
                    <a:lnTo>
                      <a:pt x="642" y="803"/>
                    </a:lnTo>
                    <a:lnTo>
                      <a:pt x="642" y="783"/>
                    </a:lnTo>
                    <a:lnTo>
                      <a:pt x="642" y="759"/>
                    </a:lnTo>
                    <a:lnTo>
                      <a:pt x="638" y="731"/>
                    </a:lnTo>
                    <a:lnTo>
                      <a:pt x="632" y="697"/>
                    </a:lnTo>
                    <a:lnTo>
                      <a:pt x="623" y="658"/>
                    </a:lnTo>
                    <a:lnTo>
                      <a:pt x="613" y="613"/>
                    </a:lnTo>
                    <a:lnTo>
                      <a:pt x="599" y="563"/>
                    </a:lnTo>
                    <a:lnTo>
                      <a:pt x="547" y="381"/>
                    </a:lnTo>
                    <a:lnTo>
                      <a:pt x="509" y="253"/>
                    </a:lnTo>
                    <a:lnTo>
                      <a:pt x="487" y="168"/>
                    </a:lnTo>
                    <a:lnTo>
                      <a:pt x="473" y="118"/>
                    </a:lnTo>
                    <a:lnTo>
                      <a:pt x="468" y="94"/>
                    </a:lnTo>
                    <a:lnTo>
                      <a:pt x="467" y="88"/>
                    </a:lnTo>
                    <a:lnTo>
                      <a:pt x="469" y="91"/>
                    </a:lnTo>
                    <a:lnTo>
                      <a:pt x="471" y="94"/>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87" name="Freeform 231">
                <a:extLst>
                  <a:ext uri="{FF2B5EF4-FFF2-40B4-BE49-F238E27FC236}">
                    <a16:creationId xmlns:a16="http://schemas.microsoft.com/office/drawing/2014/main" xmlns="" id="{237107BE-D635-6AB5-7462-B48B2F3639B3}"/>
                  </a:ext>
                </a:extLst>
              </p:cNvPr>
              <p:cNvSpPr>
                <a:spLocks/>
              </p:cNvSpPr>
              <p:nvPr/>
            </p:nvSpPr>
            <p:spPr bwMode="auto">
              <a:xfrm>
                <a:off x="1646" y="1113"/>
                <a:ext cx="206" cy="151"/>
              </a:xfrm>
              <a:custGeom>
                <a:avLst/>
                <a:gdLst>
                  <a:gd name="T0" fmla="*/ 0 w 1031"/>
                  <a:gd name="T1" fmla="*/ 0 h 757"/>
                  <a:gd name="T2" fmla="*/ 0 w 1031"/>
                  <a:gd name="T3" fmla="*/ 0 h 757"/>
                  <a:gd name="T4" fmla="*/ 0 w 1031"/>
                  <a:gd name="T5" fmla="*/ 0 h 757"/>
                  <a:gd name="T6" fmla="*/ 0 w 1031"/>
                  <a:gd name="T7" fmla="*/ 0 h 757"/>
                  <a:gd name="T8" fmla="*/ 0 w 1031"/>
                  <a:gd name="T9" fmla="*/ 0 h 757"/>
                  <a:gd name="T10" fmla="*/ 0 w 1031"/>
                  <a:gd name="T11" fmla="*/ 0 h 757"/>
                  <a:gd name="T12" fmla="*/ 0 w 1031"/>
                  <a:gd name="T13" fmla="*/ 0 h 757"/>
                  <a:gd name="T14" fmla="*/ 0 w 1031"/>
                  <a:gd name="T15" fmla="*/ 0 h 757"/>
                  <a:gd name="T16" fmla="*/ 0 w 1031"/>
                  <a:gd name="T17" fmla="*/ 0 h 757"/>
                  <a:gd name="T18" fmla="*/ 0 w 1031"/>
                  <a:gd name="T19" fmla="*/ 0 h 757"/>
                  <a:gd name="T20" fmla="*/ 0 w 1031"/>
                  <a:gd name="T21" fmla="*/ 0 h 757"/>
                  <a:gd name="T22" fmla="*/ 0 w 1031"/>
                  <a:gd name="T23" fmla="*/ 0 h 757"/>
                  <a:gd name="T24" fmla="*/ 0 w 1031"/>
                  <a:gd name="T25" fmla="*/ 0 h 757"/>
                  <a:gd name="T26" fmla="*/ 0 w 1031"/>
                  <a:gd name="T27" fmla="*/ 0 h 757"/>
                  <a:gd name="T28" fmla="*/ 0 w 1031"/>
                  <a:gd name="T29" fmla="*/ 0 h 757"/>
                  <a:gd name="T30" fmla="*/ 0 w 1031"/>
                  <a:gd name="T31" fmla="*/ 0 h 757"/>
                  <a:gd name="T32" fmla="*/ 0 w 1031"/>
                  <a:gd name="T33" fmla="*/ 0 h 757"/>
                  <a:gd name="T34" fmla="*/ 0 w 1031"/>
                  <a:gd name="T35" fmla="*/ 0 h 757"/>
                  <a:gd name="T36" fmla="*/ 0 w 1031"/>
                  <a:gd name="T37" fmla="*/ 0 h 757"/>
                  <a:gd name="T38" fmla="*/ 0 w 1031"/>
                  <a:gd name="T39" fmla="*/ 0 h 757"/>
                  <a:gd name="T40" fmla="*/ 0 w 1031"/>
                  <a:gd name="T41" fmla="*/ 0 h 757"/>
                  <a:gd name="T42" fmla="*/ 0 w 1031"/>
                  <a:gd name="T43" fmla="*/ 0 h 757"/>
                  <a:gd name="T44" fmla="*/ 0 w 1031"/>
                  <a:gd name="T45" fmla="*/ 0 h 757"/>
                  <a:gd name="T46" fmla="*/ 0 w 1031"/>
                  <a:gd name="T47" fmla="*/ 0 h 757"/>
                  <a:gd name="T48" fmla="*/ 0 w 1031"/>
                  <a:gd name="T49" fmla="*/ 0 h 757"/>
                  <a:gd name="T50" fmla="*/ 0 w 1031"/>
                  <a:gd name="T51" fmla="*/ 0 h 757"/>
                  <a:gd name="T52" fmla="*/ 0 w 1031"/>
                  <a:gd name="T53" fmla="*/ 0 h 757"/>
                  <a:gd name="T54" fmla="*/ 0 w 1031"/>
                  <a:gd name="T55" fmla="*/ 0 h 757"/>
                  <a:gd name="T56" fmla="*/ 0 w 1031"/>
                  <a:gd name="T57" fmla="*/ 0 h 757"/>
                  <a:gd name="T58" fmla="*/ 0 w 1031"/>
                  <a:gd name="T59" fmla="*/ 0 h 757"/>
                  <a:gd name="T60" fmla="*/ 0 w 1031"/>
                  <a:gd name="T61" fmla="*/ 0 h 757"/>
                  <a:gd name="T62" fmla="*/ 0 w 1031"/>
                  <a:gd name="T63" fmla="*/ 0 h 757"/>
                  <a:gd name="T64" fmla="*/ 0 w 1031"/>
                  <a:gd name="T65" fmla="*/ 0 h 757"/>
                  <a:gd name="T66" fmla="*/ 0 w 1031"/>
                  <a:gd name="T67" fmla="*/ 0 h 757"/>
                  <a:gd name="T68" fmla="*/ 0 w 1031"/>
                  <a:gd name="T69" fmla="*/ 0 h 757"/>
                  <a:gd name="T70" fmla="*/ 0 w 1031"/>
                  <a:gd name="T71" fmla="*/ 0 h 757"/>
                  <a:gd name="T72" fmla="*/ 0 w 1031"/>
                  <a:gd name="T73" fmla="*/ 0 h 757"/>
                  <a:gd name="T74" fmla="*/ 0 w 1031"/>
                  <a:gd name="T75" fmla="*/ 0 h 757"/>
                  <a:gd name="T76" fmla="*/ 0 w 1031"/>
                  <a:gd name="T77" fmla="*/ 0 h 757"/>
                  <a:gd name="T78" fmla="*/ 0 w 1031"/>
                  <a:gd name="T79" fmla="*/ 0 h 757"/>
                  <a:gd name="T80" fmla="*/ 0 w 1031"/>
                  <a:gd name="T81" fmla="*/ 0 h 757"/>
                  <a:gd name="T82" fmla="*/ 0 w 1031"/>
                  <a:gd name="T83" fmla="*/ 0 h 757"/>
                  <a:gd name="T84" fmla="*/ 0 w 1031"/>
                  <a:gd name="T85" fmla="*/ 0 h 757"/>
                  <a:gd name="T86" fmla="*/ 0 w 1031"/>
                  <a:gd name="T87" fmla="*/ 0 h 757"/>
                  <a:gd name="T88" fmla="*/ 0 w 1031"/>
                  <a:gd name="T89" fmla="*/ 0 h 757"/>
                  <a:gd name="T90" fmla="*/ 0 w 1031"/>
                  <a:gd name="T91" fmla="*/ 0 h 757"/>
                  <a:gd name="T92" fmla="*/ 0 w 1031"/>
                  <a:gd name="T93" fmla="*/ 0 h 757"/>
                  <a:gd name="T94" fmla="*/ 0 w 1031"/>
                  <a:gd name="T95" fmla="*/ 0 h 757"/>
                  <a:gd name="T96" fmla="*/ 0 w 1031"/>
                  <a:gd name="T97" fmla="*/ 0 h 757"/>
                  <a:gd name="T98" fmla="*/ 0 w 1031"/>
                  <a:gd name="T99" fmla="*/ 0 h 757"/>
                  <a:gd name="T100" fmla="*/ 0 w 1031"/>
                  <a:gd name="T101" fmla="*/ 0 h 757"/>
                  <a:gd name="T102" fmla="*/ 0 w 1031"/>
                  <a:gd name="T103" fmla="*/ 0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1"/>
                  <a:gd name="T157" fmla="*/ 0 h 757"/>
                  <a:gd name="T158" fmla="*/ 1031 w 1031"/>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1" h="757">
                    <a:moveTo>
                      <a:pt x="875" y="216"/>
                    </a:moveTo>
                    <a:lnTo>
                      <a:pt x="851" y="192"/>
                    </a:lnTo>
                    <a:lnTo>
                      <a:pt x="825" y="170"/>
                    </a:lnTo>
                    <a:lnTo>
                      <a:pt x="799" y="148"/>
                    </a:lnTo>
                    <a:lnTo>
                      <a:pt x="771" y="127"/>
                    </a:lnTo>
                    <a:lnTo>
                      <a:pt x="742" y="106"/>
                    </a:lnTo>
                    <a:lnTo>
                      <a:pt x="712" y="87"/>
                    </a:lnTo>
                    <a:lnTo>
                      <a:pt x="682" y="70"/>
                    </a:lnTo>
                    <a:lnTo>
                      <a:pt x="653" y="54"/>
                    </a:lnTo>
                    <a:lnTo>
                      <a:pt x="621" y="40"/>
                    </a:lnTo>
                    <a:lnTo>
                      <a:pt x="591" y="27"/>
                    </a:lnTo>
                    <a:lnTo>
                      <a:pt x="560" y="16"/>
                    </a:lnTo>
                    <a:lnTo>
                      <a:pt x="530" y="9"/>
                    </a:lnTo>
                    <a:lnTo>
                      <a:pt x="515" y="5"/>
                    </a:lnTo>
                    <a:lnTo>
                      <a:pt x="500" y="2"/>
                    </a:lnTo>
                    <a:lnTo>
                      <a:pt x="485" y="1"/>
                    </a:lnTo>
                    <a:lnTo>
                      <a:pt x="472" y="0"/>
                    </a:lnTo>
                    <a:lnTo>
                      <a:pt x="457" y="0"/>
                    </a:lnTo>
                    <a:lnTo>
                      <a:pt x="443" y="0"/>
                    </a:lnTo>
                    <a:lnTo>
                      <a:pt x="429" y="1"/>
                    </a:lnTo>
                    <a:lnTo>
                      <a:pt x="415" y="4"/>
                    </a:lnTo>
                    <a:lnTo>
                      <a:pt x="362" y="10"/>
                    </a:lnTo>
                    <a:lnTo>
                      <a:pt x="309" y="15"/>
                    </a:lnTo>
                    <a:lnTo>
                      <a:pt x="259" y="17"/>
                    </a:lnTo>
                    <a:lnTo>
                      <a:pt x="211" y="19"/>
                    </a:lnTo>
                    <a:lnTo>
                      <a:pt x="166" y="20"/>
                    </a:lnTo>
                    <a:lnTo>
                      <a:pt x="123" y="19"/>
                    </a:lnTo>
                    <a:lnTo>
                      <a:pt x="87" y="16"/>
                    </a:lnTo>
                    <a:lnTo>
                      <a:pt x="55" y="12"/>
                    </a:lnTo>
                    <a:lnTo>
                      <a:pt x="41" y="12"/>
                    </a:lnTo>
                    <a:lnTo>
                      <a:pt x="30" y="14"/>
                    </a:lnTo>
                    <a:lnTo>
                      <a:pt x="25" y="15"/>
                    </a:lnTo>
                    <a:lnTo>
                      <a:pt x="20" y="16"/>
                    </a:lnTo>
                    <a:lnTo>
                      <a:pt x="16" y="19"/>
                    </a:lnTo>
                    <a:lnTo>
                      <a:pt x="12" y="21"/>
                    </a:lnTo>
                    <a:lnTo>
                      <a:pt x="7" y="29"/>
                    </a:lnTo>
                    <a:lnTo>
                      <a:pt x="4" y="37"/>
                    </a:lnTo>
                    <a:lnTo>
                      <a:pt x="1" y="49"/>
                    </a:lnTo>
                    <a:lnTo>
                      <a:pt x="0" y="61"/>
                    </a:lnTo>
                    <a:lnTo>
                      <a:pt x="0" y="76"/>
                    </a:lnTo>
                    <a:lnTo>
                      <a:pt x="1" y="91"/>
                    </a:lnTo>
                    <a:lnTo>
                      <a:pt x="4" y="108"/>
                    </a:lnTo>
                    <a:lnTo>
                      <a:pt x="6" y="128"/>
                    </a:lnTo>
                    <a:lnTo>
                      <a:pt x="12" y="171"/>
                    </a:lnTo>
                    <a:lnTo>
                      <a:pt x="20" y="221"/>
                    </a:lnTo>
                    <a:lnTo>
                      <a:pt x="24" y="241"/>
                    </a:lnTo>
                    <a:lnTo>
                      <a:pt x="30" y="262"/>
                    </a:lnTo>
                    <a:lnTo>
                      <a:pt x="39" y="284"/>
                    </a:lnTo>
                    <a:lnTo>
                      <a:pt x="49" y="308"/>
                    </a:lnTo>
                    <a:lnTo>
                      <a:pt x="61" y="332"/>
                    </a:lnTo>
                    <a:lnTo>
                      <a:pt x="75" y="356"/>
                    </a:lnTo>
                    <a:lnTo>
                      <a:pt x="91" y="379"/>
                    </a:lnTo>
                    <a:lnTo>
                      <a:pt x="108" y="404"/>
                    </a:lnTo>
                    <a:lnTo>
                      <a:pt x="128" y="429"/>
                    </a:lnTo>
                    <a:lnTo>
                      <a:pt x="150" y="454"/>
                    </a:lnTo>
                    <a:lnTo>
                      <a:pt x="172" y="479"/>
                    </a:lnTo>
                    <a:lnTo>
                      <a:pt x="196" y="503"/>
                    </a:lnTo>
                    <a:lnTo>
                      <a:pt x="221" y="527"/>
                    </a:lnTo>
                    <a:lnTo>
                      <a:pt x="247" y="550"/>
                    </a:lnTo>
                    <a:lnTo>
                      <a:pt x="274" y="573"/>
                    </a:lnTo>
                    <a:lnTo>
                      <a:pt x="303" y="595"/>
                    </a:lnTo>
                    <a:lnTo>
                      <a:pt x="332" y="616"/>
                    </a:lnTo>
                    <a:lnTo>
                      <a:pt x="363" y="636"/>
                    </a:lnTo>
                    <a:lnTo>
                      <a:pt x="393" y="656"/>
                    </a:lnTo>
                    <a:lnTo>
                      <a:pt x="425" y="674"/>
                    </a:lnTo>
                    <a:lnTo>
                      <a:pt x="458" y="690"/>
                    </a:lnTo>
                    <a:lnTo>
                      <a:pt x="490" y="705"/>
                    </a:lnTo>
                    <a:lnTo>
                      <a:pt x="524" y="719"/>
                    </a:lnTo>
                    <a:lnTo>
                      <a:pt x="558" y="730"/>
                    </a:lnTo>
                    <a:lnTo>
                      <a:pt x="591" y="740"/>
                    </a:lnTo>
                    <a:lnTo>
                      <a:pt x="626" y="747"/>
                    </a:lnTo>
                    <a:lnTo>
                      <a:pt x="660" y="752"/>
                    </a:lnTo>
                    <a:lnTo>
                      <a:pt x="695" y="756"/>
                    </a:lnTo>
                    <a:lnTo>
                      <a:pt x="729" y="757"/>
                    </a:lnTo>
                    <a:lnTo>
                      <a:pt x="762" y="755"/>
                    </a:lnTo>
                    <a:lnTo>
                      <a:pt x="797" y="751"/>
                    </a:lnTo>
                    <a:lnTo>
                      <a:pt x="830" y="744"/>
                    </a:lnTo>
                    <a:lnTo>
                      <a:pt x="862" y="736"/>
                    </a:lnTo>
                    <a:lnTo>
                      <a:pt x="891" y="726"/>
                    </a:lnTo>
                    <a:lnTo>
                      <a:pt x="916" y="714"/>
                    </a:lnTo>
                    <a:lnTo>
                      <a:pt x="938" y="701"/>
                    </a:lnTo>
                    <a:lnTo>
                      <a:pt x="958" y="688"/>
                    </a:lnTo>
                    <a:lnTo>
                      <a:pt x="976" y="673"/>
                    </a:lnTo>
                    <a:lnTo>
                      <a:pt x="991" y="658"/>
                    </a:lnTo>
                    <a:lnTo>
                      <a:pt x="1002" y="641"/>
                    </a:lnTo>
                    <a:lnTo>
                      <a:pt x="1012" y="624"/>
                    </a:lnTo>
                    <a:lnTo>
                      <a:pt x="1021" y="605"/>
                    </a:lnTo>
                    <a:lnTo>
                      <a:pt x="1026" y="586"/>
                    </a:lnTo>
                    <a:lnTo>
                      <a:pt x="1029" y="568"/>
                    </a:lnTo>
                    <a:lnTo>
                      <a:pt x="1031" y="548"/>
                    </a:lnTo>
                    <a:lnTo>
                      <a:pt x="1031" y="528"/>
                    </a:lnTo>
                    <a:lnTo>
                      <a:pt x="1029" y="508"/>
                    </a:lnTo>
                    <a:lnTo>
                      <a:pt x="1027" y="488"/>
                    </a:lnTo>
                    <a:lnTo>
                      <a:pt x="1022" y="467"/>
                    </a:lnTo>
                    <a:lnTo>
                      <a:pt x="1017" y="447"/>
                    </a:lnTo>
                    <a:lnTo>
                      <a:pt x="1009" y="427"/>
                    </a:lnTo>
                    <a:lnTo>
                      <a:pt x="1002" y="407"/>
                    </a:lnTo>
                    <a:lnTo>
                      <a:pt x="993" y="387"/>
                    </a:lnTo>
                    <a:lnTo>
                      <a:pt x="984" y="367"/>
                    </a:lnTo>
                    <a:lnTo>
                      <a:pt x="974" y="348"/>
                    </a:lnTo>
                    <a:lnTo>
                      <a:pt x="963" y="331"/>
                    </a:lnTo>
                    <a:lnTo>
                      <a:pt x="942" y="296"/>
                    </a:lnTo>
                    <a:lnTo>
                      <a:pt x="918" y="264"/>
                    </a:lnTo>
                    <a:lnTo>
                      <a:pt x="896" y="238"/>
                    </a:lnTo>
                    <a:lnTo>
                      <a:pt x="875" y="216"/>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88" name="Freeform 232">
                <a:extLst>
                  <a:ext uri="{FF2B5EF4-FFF2-40B4-BE49-F238E27FC236}">
                    <a16:creationId xmlns:a16="http://schemas.microsoft.com/office/drawing/2014/main" xmlns="" id="{9988A8E9-3B0B-C98B-73FF-CF44F8D802C5}"/>
                  </a:ext>
                </a:extLst>
              </p:cNvPr>
              <p:cNvSpPr>
                <a:spLocks/>
              </p:cNvSpPr>
              <p:nvPr/>
            </p:nvSpPr>
            <p:spPr bwMode="auto">
              <a:xfrm>
                <a:off x="1646" y="1113"/>
                <a:ext cx="206" cy="151"/>
              </a:xfrm>
              <a:custGeom>
                <a:avLst/>
                <a:gdLst>
                  <a:gd name="T0" fmla="*/ 0 w 1031"/>
                  <a:gd name="T1" fmla="*/ 0 h 757"/>
                  <a:gd name="T2" fmla="*/ 0 w 1031"/>
                  <a:gd name="T3" fmla="*/ 0 h 757"/>
                  <a:gd name="T4" fmla="*/ 0 w 1031"/>
                  <a:gd name="T5" fmla="*/ 0 h 757"/>
                  <a:gd name="T6" fmla="*/ 0 w 1031"/>
                  <a:gd name="T7" fmla="*/ 0 h 757"/>
                  <a:gd name="T8" fmla="*/ 0 w 1031"/>
                  <a:gd name="T9" fmla="*/ 0 h 757"/>
                  <a:gd name="T10" fmla="*/ 0 w 1031"/>
                  <a:gd name="T11" fmla="*/ 0 h 757"/>
                  <a:gd name="T12" fmla="*/ 0 w 1031"/>
                  <a:gd name="T13" fmla="*/ 0 h 757"/>
                  <a:gd name="T14" fmla="*/ 0 w 1031"/>
                  <a:gd name="T15" fmla="*/ 0 h 757"/>
                  <a:gd name="T16" fmla="*/ 0 w 1031"/>
                  <a:gd name="T17" fmla="*/ 0 h 757"/>
                  <a:gd name="T18" fmla="*/ 0 w 1031"/>
                  <a:gd name="T19" fmla="*/ 0 h 757"/>
                  <a:gd name="T20" fmla="*/ 0 w 1031"/>
                  <a:gd name="T21" fmla="*/ 0 h 757"/>
                  <a:gd name="T22" fmla="*/ 0 w 1031"/>
                  <a:gd name="T23" fmla="*/ 0 h 757"/>
                  <a:gd name="T24" fmla="*/ 0 w 1031"/>
                  <a:gd name="T25" fmla="*/ 0 h 757"/>
                  <a:gd name="T26" fmla="*/ 0 w 1031"/>
                  <a:gd name="T27" fmla="*/ 0 h 757"/>
                  <a:gd name="T28" fmla="*/ 0 w 1031"/>
                  <a:gd name="T29" fmla="*/ 0 h 757"/>
                  <a:gd name="T30" fmla="*/ 0 w 1031"/>
                  <a:gd name="T31" fmla="*/ 0 h 757"/>
                  <a:gd name="T32" fmla="*/ 0 w 1031"/>
                  <a:gd name="T33" fmla="*/ 0 h 757"/>
                  <a:gd name="T34" fmla="*/ 0 w 1031"/>
                  <a:gd name="T35" fmla="*/ 0 h 757"/>
                  <a:gd name="T36" fmla="*/ 0 w 1031"/>
                  <a:gd name="T37" fmla="*/ 0 h 757"/>
                  <a:gd name="T38" fmla="*/ 0 w 1031"/>
                  <a:gd name="T39" fmla="*/ 0 h 757"/>
                  <a:gd name="T40" fmla="*/ 0 w 1031"/>
                  <a:gd name="T41" fmla="*/ 0 h 757"/>
                  <a:gd name="T42" fmla="*/ 0 w 1031"/>
                  <a:gd name="T43" fmla="*/ 0 h 757"/>
                  <a:gd name="T44" fmla="*/ 0 w 1031"/>
                  <a:gd name="T45" fmla="*/ 0 h 757"/>
                  <a:gd name="T46" fmla="*/ 0 w 1031"/>
                  <a:gd name="T47" fmla="*/ 0 h 757"/>
                  <a:gd name="T48" fmla="*/ 0 w 1031"/>
                  <a:gd name="T49" fmla="*/ 0 h 757"/>
                  <a:gd name="T50" fmla="*/ 0 w 1031"/>
                  <a:gd name="T51" fmla="*/ 0 h 757"/>
                  <a:gd name="T52" fmla="*/ 0 w 1031"/>
                  <a:gd name="T53" fmla="*/ 0 h 757"/>
                  <a:gd name="T54" fmla="*/ 0 w 1031"/>
                  <a:gd name="T55" fmla="*/ 0 h 757"/>
                  <a:gd name="T56" fmla="*/ 0 w 1031"/>
                  <a:gd name="T57" fmla="*/ 0 h 757"/>
                  <a:gd name="T58" fmla="*/ 0 w 1031"/>
                  <a:gd name="T59" fmla="*/ 0 h 757"/>
                  <a:gd name="T60" fmla="*/ 0 w 1031"/>
                  <a:gd name="T61" fmla="*/ 0 h 757"/>
                  <a:gd name="T62" fmla="*/ 0 w 1031"/>
                  <a:gd name="T63" fmla="*/ 0 h 757"/>
                  <a:gd name="T64" fmla="*/ 0 w 1031"/>
                  <a:gd name="T65" fmla="*/ 0 h 757"/>
                  <a:gd name="T66" fmla="*/ 0 w 1031"/>
                  <a:gd name="T67" fmla="*/ 0 h 757"/>
                  <a:gd name="T68" fmla="*/ 0 w 1031"/>
                  <a:gd name="T69" fmla="*/ 0 h 757"/>
                  <a:gd name="T70" fmla="*/ 0 w 1031"/>
                  <a:gd name="T71" fmla="*/ 0 h 757"/>
                  <a:gd name="T72" fmla="*/ 0 w 1031"/>
                  <a:gd name="T73" fmla="*/ 0 h 757"/>
                  <a:gd name="T74" fmla="*/ 0 w 1031"/>
                  <a:gd name="T75" fmla="*/ 0 h 757"/>
                  <a:gd name="T76" fmla="*/ 0 w 1031"/>
                  <a:gd name="T77" fmla="*/ 0 h 757"/>
                  <a:gd name="T78" fmla="*/ 0 w 1031"/>
                  <a:gd name="T79" fmla="*/ 0 h 757"/>
                  <a:gd name="T80" fmla="*/ 0 w 1031"/>
                  <a:gd name="T81" fmla="*/ 0 h 757"/>
                  <a:gd name="T82" fmla="*/ 0 w 1031"/>
                  <a:gd name="T83" fmla="*/ 0 h 757"/>
                  <a:gd name="T84" fmla="*/ 0 w 1031"/>
                  <a:gd name="T85" fmla="*/ 0 h 757"/>
                  <a:gd name="T86" fmla="*/ 0 w 1031"/>
                  <a:gd name="T87" fmla="*/ 0 h 757"/>
                  <a:gd name="T88" fmla="*/ 0 w 1031"/>
                  <a:gd name="T89" fmla="*/ 0 h 757"/>
                  <a:gd name="T90" fmla="*/ 0 w 1031"/>
                  <a:gd name="T91" fmla="*/ 0 h 757"/>
                  <a:gd name="T92" fmla="*/ 0 w 1031"/>
                  <a:gd name="T93" fmla="*/ 0 h 757"/>
                  <a:gd name="T94" fmla="*/ 0 w 1031"/>
                  <a:gd name="T95" fmla="*/ 0 h 757"/>
                  <a:gd name="T96" fmla="*/ 0 w 1031"/>
                  <a:gd name="T97" fmla="*/ 0 h 757"/>
                  <a:gd name="T98" fmla="*/ 0 w 1031"/>
                  <a:gd name="T99" fmla="*/ 0 h 757"/>
                  <a:gd name="T100" fmla="*/ 0 w 1031"/>
                  <a:gd name="T101" fmla="*/ 0 h 757"/>
                  <a:gd name="T102" fmla="*/ 0 w 1031"/>
                  <a:gd name="T103" fmla="*/ 0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1"/>
                  <a:gd name="T157" fmla="*/ 0 h 757"/>
                  <a:gd name="T158" fmla="*/ 1031 w 1031"/>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1" h="757">
                    <a:moveTo>
                      <a:pt x="875" y="216"/>
                    </a:moveTo>
                    <a:lnTo>
                      <a:pt x="851" y="192"/>
                    </a:lnTo>
                    <a:lnTo>
                      <a:pt x="825" y="170"/>
                    </a:lnTo>
                    <a:lnTo>
                      <a:pt x="799" y="148"/>
                    </a:lnTo>
                    <a:lnTo>
                      <a:pt x="771" y="127"/>
                    </a:lnTo>
                    <a:lnTo>
                      <a:pt x="742" y="106"/>
                    </a:lnTo>
                    <a:lnTo>
                      <a:pt x="712" y="87"/>
                    </a:lnTo>
                    <a:lnTo>
                      <a:pt x="682" y="70"/>
                    </a:lnTo>
                    <a:lnTo>
                      <a:pt x="653" y="54"/>
                    </a:lnTo>
                    <a:lnTo>
                      <a:pt x="621" y="40"/>
                    </a:lnTo>
                    <a:lnTo>
                      <a:pt x="591" y="27"/>
                    </a:lnTo>
                    <a:lnTo>
                      <a:pt x="560" y="16"/>
                    </a:lnTo>
                    <a:lnTo>
                      <a:pt x="530" y="9"/>
                    </a:lnTo>
                    <a:lnTo>
                      <a:pt x="515" y="5"/>
                    </a:lnTo>
                    <a:lnTo>
                      <a:pt x="500" y="2"/>
                    </a:lnTo>
                    <a:lnTo>
                      <a:pt x="485" y="1"/>
                    </a:lnTo>
                    <a:lnTo>
                      <a:pt x="472" y="0"/>
                    </a:lnTo>
                    <a:lnTo>
                      <a:pt x="457" y="0"/>
                    </a:lnTo>
                    <a:lnTo>
                      <a:pt x="443" y="0"/>
                    </a:lnTo>
                    <a:lnTo>
                      <a:pt x="429" y="1"/>
                    </a:lnTo>
                    <a:lnTo>
                      <a:pt x="415" y="4"/>
                    </a:lnTo>
                    <a:lnTo>
                      <a:pt x="362" y="10"/>
                    </a:lnTo>
                    <a:lnTo>
                      <a:pt x="309" y="15"/>
                    </a:lnTo>
                    <a:lnTo>
                      <a:pt x="259" y="17"/>
                    </a:lnTo>
                    <a:lnTo>
                      <a:pt x="211" y="19"/>
                    </a:lnTo>
                    <a:lnTo>
                      <a:pt x="166" y="20"/>
                    </a:lnTo>
                    <a:lnTo>
                      <a:pt x="123" y="19"/>
                    </a:lnTo>
                    <a:lnTo>
                      <a:pt x="87" y="16"/>
                    </a:lnTo>
                    <a:lnTo>
                      <a:pt x="55" y="12"/>
                    </a:lnTo>
                    <a:lnTo>
                      <a:pt x="41" y="12"/>
                    </a:lnTo>
                    <a:lnTo>
                      <a:pt x="30" y="14"/>
                    </a:lnTo>
                    <a:lnTo>
                      <a:pt x="25" y="15"/>
                    </a:lnTo>
                    <a:lnTo>
                      <a:pt x="20" y="16"/>
                    </a:lnTo>
                    <a:lnTo>
                      <a:pt x="16" y="19"/>
                    </a:lnTo>
                    <a:lnTo>
                      <a:pt x="12" y="21"/>
                    </a:lnTo>
                    <a:lnTo>
                      <a:pt x="7" y="29"/>
                    </a:lnTo>
                    <a:lnTo>
                      <a:pt x="4" y="37"/>
                    </a:lnTo>
                    <a:lnTo>
                      <a:pt x="1" y="49"/>
                    </a:lnTo>
                    <a:lnTo>
                      <a:pt x="0" y="61"/>
                    </a:lnTo>
                    <a:lnTo>
                      <a:pt x="0" y="76"/>
                    </a:lnTo>
                    <a:lnTo>
                      <a:pt x="1" y="91"/>
                    </a:lnTo>
                    <a:lnTo>
                      <a:pt x="4" y="108"/>
                    </a:lnTo>
                    <a:lnTo>
                      <a:pt x="6" y="128"/>
                    </a:lnTo>
                    <a:lnTo>
                      <a:pt x="12" y="171"/>
                    </a:lnTo>
                    <a:lnTo>
                      <a:pt x="20" y="221"/>
                    </a:lnTo>
                    <a:lnTo>
                      <a:pt x="24" y="241"/>
                    </a:lnTo>
                    <a:lnTo>
                      <a:pt x="30" y="262"/>
                    </a:lnTo>
                    <a:lnTo>
                      <a:pt x="39" y="284"/>
                    </a:lnTo>
                    <a:lnTo>
                      <a:pt x="49" y="308"/>
                    </a:lnTo>
                    <a:lnTo>
                      <a:pt x="61" y="332"/>
                    </a:lnTo>
                    <a:lnTo>
                      <a:pt x="75" y="356"/>
                    </a:lnTo>
                    <a:lnTo>
                      <a:pt x="91" y="379"/>
                    </a:lnTo>
                    <a:lnTo>
                      <a:pt x="108" y="404"/>
                    </a:lnTo>
                    <a:lnTo>
                      <a:pt x="128" y="429"/>
                    </a:lnTo>
                    <a:lnTo>
                      <a:pt x="150" y="454"/>
                    </a:lnTo>
                    <a:lnTo>
                      <a:pt x="172" y="479"/>
                    </a:lnTo>
                    <a:lnTo>
                      <a:pt x="196" y="503"/>
                    </a:lnTo>
                    <a:lnTo>
                      <a:pt x="221" y="527"/>
                    </a:lnTo>
                    <a:lnTo>
                      <a:pt x="247" y="550"/>
                    </a:lnTo>
                    <a:lnTo>
                      <a:pt x="274" y="573"/>
                    </a:lnTo>
                    <a:lnTo>
                      <a:pt x="303" y="595"/>
                    </a:lnTo>
                    <a:lnTo>
                      <a:pt x="332" y="616"/>
                    </a:lnTo>
                    <a:lnTo>
                      <a:pt x="363" y="636"/>
                    </a:lnTo>
                    <a:lnTo>
                      <a:pt x="393" y="656"/>
                    </a:lnTo>
                    <a:lnTo>
                      <a:pt x="425" y="674"/>
                    </a:lnTo>
                    <a:lnTo>
                      <a:pt x="458" y="690"/>
                    </a:lnTo>
                    <a:lnTo>
                      <a:pt x="490" y="705"/>
                    </a:lnTo>
                    <a:lnTo>
                      <a:pt x="524" y="719"/>
                    </a:lnTo>
                    <a:lnTo>
                      <a:pt x="558" y="730"/>
                    </a:lnTo>
                    <a:lnTo>
                      <a:pt x="591" y="740"/>
                    </a:lnTo>
                    <a:lnTo>
                      <a:pt x="626" y="747"/>
                    </a:lnTo>
                    <a:lnTo>
                      <a:pt x="660" y="752"/>
                    </a:lnTo>
                    <a:lnTo>
                      <a:pt x="695" y="756"/>
                    </a:lnTo>
                    <a:lnTo>
                      <a:pt x="729" y="757"/>
                    </a:lnTo>
                    <a:lnTo>
                      <a:pt x="762" y="755"/>
                    </a:lnTo>
                    <a:lnTo>
                      <a:pt x="797" y="751"/>
                    </a:lnTo>
                    <a:lnTo>
                      <a:pt x="830" y="744"/>
                    </a:lnTo>
                    <a:lnTo>
                      <a:pt x="862" y="736"/>
                    </a:lnTo>
                    <a:lnTo>
                      <a:pt x="891" y="726"/>
                    </a:lnTo>
                    <a:lnTo>
                      <a:pt x="916" y="714"/>
                    </a:lnTo>
                    <a:lnTo>
                      <a:pt x="938" y="701"/>
                    </a:lnTo>
                    <a:lnTo>
                      <a:pt x="958" y="688"/>
                    </a:lnTo>
                    <a:lnTo>
                      <a:pt x="976" y="673"/>
                    </a:lnTo>
                    <a:lnTo>
                      <a:pt x="991" y="658"/>
                    </a:lnTo>
                    <a:lnTo>
                      <a:pt x="1002" y="641"/>
                    </a:lnTo>
                    <a:lnTo>
                      <a:pt x="1012" y="624"/>
                    </a:lnTo>
                    <a:lnTo>
                      <a:pt x="1021" y="605"/>
                    </a:lnTo>
                    <a:lnTo>
                      <a:pt x="1026" y="586"/>
                    </a:lnTo>
                    <a:lnTo>
                      <a:pt x="1029" y="568"/>
                    </a:lnTo>
                    <a:lnTo>
                      <a:pt x="1031" y="548"/>
                    </a:lnTo>
                    <a:lnTo>
                      <a:pt x="1031" y="528"/>
                    </a:lnTo>
                    <a:lnTo>
                      <a:pt x="1029" y="508"/>
                    </a:lnTo>
                    <a:lnTo>
                      <a:pt x="1027" y="488"/>
                    </a:lnTo>
                    <a:lnTo>
                      <a:pt x="1022" y="467"/>
                    </a:lnTo>
                    <a:lnTo>
                      <a:pt x="1017" y="447"/>
                    </a:lnTo>
                    <a:lnTo>
                      <a:pt x="1009" y="427"/>
                    </a:lnTo>
                    <a:lnTo>
                      <a:pt x="1002" y="407"/>
                    </a:lnTo>
                    <a:lnTo>
                      <a:pt x="993" y="387"/>
                    </a:lnTo>
                    <a:lnTo>
                      <a:pt x="984" y="367"/>
                    </a:lnTo>
                    <a:lnTo>
                      <a:pt x="974" y="348"/>
                    </a:lnTo>
                    <a:lnTo>
                      <a:pt x="963" y="331"/>
                    </a:lnTo>
                    <a:lnTo>
                      <a:pt x="942" y="296"/>
                    </a:lnTo>
                    <a:lnTo>
                      <a:pt x="918" y="264"/>
                    </a:lnTo>
                    <a:lnTo>
                      <a:pt x="896" y="238"/>
                    </a:lnTo>
                    <a:lnTo>
                      <a:pt x="875" y="216"/>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89" name="Freeform 233">
                <a:extLst>
                  <a:ext uri="{FF2B5EF4-FFF2-40B4-BE49-F238E27FC236}">
                    <a16:creationId xmlns:a16="http://schemas.microsoft.com/office/drawing/2014/main" xmlns="" id="{28B1B92A-8500-A5D2-FB1A-10A29BF630DA}"/>
                  </a:ext>
                </a:extLst>
              </p:cNvPr>
              <p:cNvSpPr>
                <a:spLocks/>
              </p:cNvSpPr>
              <p:nvPr/>
            </p:nvSpPr>
            <p:spPr bwMode="auto">
              <a:xfrm>
                <a:off x="1665" y="1119"/>
                <a:ext cx="159" cy="113"/>
              </a:xfrm>
              <a:custGeom>
                <a:avLst/>
                <a:gdLst>
                  <a:gd name="T0" fmla="*/ 0 w 795"/>
                  <a:gd name="T1" fmla="*/ 0 h 563"/>
                  <a:gd name="T2" fmla="*/ 0 w 795"/>
                  <a:gd name="T3" fmla="*/ 0 h 563"/>
                  <a:gd name="T4" fmla="*/ 0 w 795"/>
                  <a:gd name="T5" fmla="*/ 0 h 563"/>
                  <a:gd name="T6" fmla="*/ 0 w 795"/>
                  <a:gd name="T7" fmla="*/ 0 h 563"/>
                  <a:gd name="T8" fmla="*/ 0 w 795"/>
                  <a:gd name="T9" fmla="*/ 0 h 563"/>
                  <a:gd name="T10" fmla="*/ 0 w 795"/>
                  <a:gd name="T11" fmla="*/ 0 h 563"/>
                  <a:gd name="T12" fmla="*/ 0 w 795"/>
                  <a:gd name="T13" fmla="*/ 0 h 563"/>
                  <a:gd name="T14" fmla="*/ 0 w 795"/>
                  <a:gd name="T15" fmla="*/ 0 h 563"/>
                  <a:gd name="T16" fmla="*/ 0 w 795"/>
                  <a:gd name="T17" fmla="*/ 0 h 563"/>
                  <a:gd name="T18" fmla="*/ 0 w 795"/>
                  <a:gd name="T19" fmla="*/ 0 h 563"/>
                  <a:gd name="T20" fmla="*/ 0 w 795"/>
                  <a:gd name="T21" fmla="*/ 0 h 563"/>
                  <a:gd name="T22" fmla="*/ 0 w 795"/>
                  <a:gd name="T23" fmla="*/ 0 h 563"/>
                  <a:gd name="T24" fmla="*/ 0 w 795"/>
                  <a:gd name="T25" fmla="*/ 0 h 563"/>
                  <a:gd name="T26" fmla="*/ 0 w 795"/>
                  <a:gd name="T27" fmla="*/ 0 h 563"/>
                  <a:gd name="T28" fmla="*/ 0 w 795"/>
                  <a:gd name="T29" fmla="*/ 0 h 563"/>
                  <a:gd name="T30" fmla="*/ 0 w 795"/>
                  <a:gd name="T31" fmla="*/ 0 h 563"/>
                  <a:gd name="T32" fmla="*/ 0 w 795"/>
                  <a:gd name="T33" fmla="*/ 0 h 563"/>
                  <a:gd name="T34" fmla="*/ 0 w 795"/>
                  <a:gd name="T35" fmla="*/ 0 h 563"/>
                  <a:gd name="T36" fmla="*/ 0 w 795"/>
                  <a:gd name="T37" fmla="*/ 0 h 563"/>
                  <a:gd name="T38" fmla="*/ 0 w 795"/>
                  <a:gd name="T39" fmla="*/ 0 h 563"/>
                  <a:gd name="T40" fmla="*/ 0 w 795"/>
                  <a:gd name="T41" fmla="*/ 0 h 563"/>
                  <a:gd name="T42" fmla="*/ 0 w 795"/>
                  <a:gd name="T43" fmla="*/ 0 h 563"/>
                  <a:gd name="T44" fmla="*/ 0 w 795"/>
                  <a:gd name="T45" fmla="*/ 0 h 563"/>
                  <a:gd name="T46" fmla="*/ 0 w 795"/>
                  <a:gd name="T47" fmla="*/ 0 h 563"/>
                  <a:gd name="T48" fmla="*/ 0 w 795"/>
                  <a:gd name="T49" fmla="*/ 0 h 563"/>
                  <a:gd name="T50" fmla="*/ 0 w 795"/>
                  <a:gd name="T51" fmla="*/ 0 h 563"/>
                  <a:gd name="T52" fmla="*/ 0 w 795"/>
                  <a:gd name="T53" fmla="*/ 0 h 563"/>
                  <a:gd name="T54" fmla="*/ 0 w 795"/>
                  <a:gd name="T55" fmla="*/ 0 h 563"/>
                  <a:gd name="T56" fmla="*/ 0 w 795"/>
                  <a:gd name="T57" fmla="*/ 0 h 563"/>
                  <a:gd name="T58" fmla="*/ 0 w 795"/>
                  <a:gd name="T59" fmla="*/ 0 h 563"/>
                  <a:gd name="T60" fmla="*/ 0 w 795"/>
                  <a:gd name="T61" fmla="*/ 0 h 563"/>
                  <a:gd name="T62" fmla="*/ 0 w 795"/>
                  <a:gd name="T63" fmla="*/ 0 h 563"/>
                  <a:gd name="T64" fmla="*/ 0 w 795"/>
                  <a:gd name="T65" fmla="*/ 0 h 563"/>
                  <a:gd name="T66" fmla="*/ 0 w 795"/>
                  <a:gd name="T67" fmla="*/ 0 h 563"/>
                  <a:gd name="T68" fmla="*/ 0 w 795"/>
                  <a:gd name="T69" fmla="*/ 0 h 563"/>
                  <a:gd name="T70" fmla="*/ 0 w 795"/>
                  <a:gd name="T71" fmla="*/ 0 h 563"/>
                  <a:gd name="T72" fmla="*/ 0 w 795"/>
                  <a:gd name="T73" fmla="*/ 0 h 563"/>
                  <a:gd name="T74" fmla="*/ 0 w 795"/>
                  <a:gd name="T75" fmla="*/ 0 h 563"/>
                  <a:gd name="T76" fmla="*/ 0 w 795"/>
                  <a:gd name="T77" fmla="*/ 0 h 563"/>
                  <a:gd name="T78" fmla="*/ 0 w 795"/>
                  <a:gd name="T79" fmla="*/ 0 h 563"/>
                  <a:gd name="T80" fmla="*/ 0 w 795"/>
                  <a:gd name="T81" fmla="*/ 0 h 563"/>
                  <a:gd name="T82" fmla="*/ 0 w 795"/>
                  <a:gd name="T83" fmla="*/ 0 h 563"/>
                  <a:gd name="T84" fmla="*/ 0 w 795"/>
                  <a:gd name="T85" fmla="*/ 0 h 563"/>
                  <a:gd name="T86" fmla="*/ 0 w 795"/>
                  <a:gd name="T87" fmla="*/ 0 h 563"/>
                  <a:gd name="T88" fmla="*/ 0 w 795"/>
                  <a:gd name="T89" fmla="*/ 0 h 563"/>
                  <a:gd name="T90" fmla="*/ 0 w 795"/>
                  <a:gd name="T91" fmla="*/ 0 h 563"/>
                  <a:gd name="T92" fmla="*/ 0 w 795"/>
                  <a:gd name="T93" fmla="*/ 0 h 563"/>
                  <a:gd name="T94" fmla="*/ 0 w 795"/>
                  <a:gd name="T95" fmla="*/ 0 h 563"/>
                  <a:gd name="T96" fmla="*/ 0 w 795"/>
                  <a:gd name="T97" fmla="*/ 0 h 563"/>
                  <a:gd name="T98" fmla="*/ 0 w 795"/>
                  <a:gd name="T99" fmla="*/ 0 h 563"/>
                  <a:gd name="T100" fmla="*/ 0 w 795"/>
                  <a:gd name="T101" fmla="*/ 0 h 563"/>
                  <a:gd name="T102" fmla="*/ 0 w 795"/>
                  <a:gd name="T103" fmla="*/ 0 h 563"/>
                  <a:gd name="T104" fmla="*/ 0 w 795"/>
                  <a:gd name="T105" fmla="*/ 0 h 563"/>
                  <a:gd name="T106" fmla="*/ 0 w 795"/>
                  <a:gd name="T107" fmla="*/ 0 h 563"/>
                  <a:gd name="T108" fmla="*/ 0 w 795"/>
                  <a:gd name="T109" fmla="*/ 0 h 563"/>
                  <a:gd name="T110" fmla="*/ 0 w 795"/>
                  <a:gd name="T111" fmla="*/ 0 h 563"/>
                  <a:gd name="T112" fmla="*/ 0 w 795"/>
                  <a:gd name="T113" fmla="*/ 0 h 563"/>
                  <a:gd name="T114" fmla="*/ 0 w 795"/>
                  <a:gd name="T115" fmla="*/ 0 h 563"/>
                  <a:gd name="T116" fmla="*/ 0 w 795"/>
                  <a:gd name="T117" fmla="*/ 0 h 563"/>
                  <a:gd name="T118" fmla="*/ 0 w 795"/>
                  <a:gd name="T119" fmla="*/ 0 h 563"/>
                  <a:gd name="T120" fmla="*/ 0 w 795"/>
                  <a:gd name="T121" fmla="*/ 0 h 563"/>
                  <a:gd name="T122" fmla="*/ 0 w 795"/>
                  <a:gd name="T123" fmla="*/ 0 h 5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5"/>
                  <a:gd name="T187" fmla="*/ 0 h 563"/>
                  <a:gd name="T188" fmla="*/ 795 w 795"/>
                  <a:gd name="T189" fmla="*/ 563 h 5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5" h="563">
                    <a:moveTo>
                      <a:pt x="355" y="0"/>
                    </a:moveTo>
                    <a:lnTo>
                      <a:pt x="251" y="20"/>
                    </a:lnTo>
                    <a:lnTo>
                      <a:pt x="254" y="28"/>
                    </a:lnTo>
                    <a:lnTo>
                      <a:pt x="262" y="46"/>
                    </a:lnTo>
                    <a:lnTo>
                      <a:pt x="276" y="74"/>
                    </a:lnTo>
                    <a:lnTo>
                      <a:pt x="293" y="110"/>
                    </a:lnTo>
                    <a:lnTo>
                      <a:pt x="304" y="130"/>
                    </a:lnTo>
                    <a:lnTo>
                      <a:pt x="315" y="150"/>
                    </a:lnTo>
                    <a:lnTo>
                      <a:pt x="329" y="171"/>
                    </a:lnTo>
                    <a:lnTo>
                      <a:pt x="343" y="194"/>
                    </a:lnTo>
                    <a:lnTo>
                      <a:pt x="358" y="215"/>
                    </a:lnTo>
                    <a:lnTo>
                      <a:pt x="374" y="236"/>
                    </a:lnTo>
                    <a:lnTo>
                      <a:pt x="392" y="257"/>
                    </a:lnTo>
                    <a:lnTo>
                      <a:pt x="409" y="277"/>
                    </a:lnTo>
                    <a:lnTo>
                      <a:pt x="424" y="295"/>
                    </a:lnTo>
                    <a:lnTo>
                      <a:pt x="433" y="307"/>
                    </a:lnTo>
                    <a:lnTo>
                      <a:pt x="435" y="312"/>
                    </a:lnTo>
                    <a:lnTo>
                      <a:pt x="436" y="316"/>
                    </a:lnTo>
                    <a:lnTo>
                      <a:pt x="436" y="320"/>
                    </a:lnTo>
                    <a:lnTo>
                      <a:pt x="435" y="322"/>
                    </a:lnTo>
                    <a:lnTo>
                      <a:pt x="434" y="324"/>
                    </a:lnTo>
                    <a:lnTo>
                      <a:pt x="430" y="324"/>
                    </a:lnTo>
                    <a:lnTo>
                      <a:pt x="426" y="324"/>
                    </a:lnTo>
                    <a:lnTo>
                      <a:pt x="422" y="324"/>
                    </a:lnTo>
                    <a:lnTo>
                      <a:pt x="409" y="320"/>
                    </a:lnTo>
                    <a:lnTo>
                      <a:pt x="393" y="314"/>
                    </a:lnTo>
                    <a:lnTo>
                      <a:pt x="354" y="297"/>
                    </a:lnTo>
                    <a:lnTo>
                      <a:pt x="308" y="275"/>
                    </a:lnTo>
                    <a:lnTo>
                      <a:pt x="257" y="251"/>
                    </a:lnTo>
                    <a:lnTo>
                      <a:pt x="207" y="227"/>
                    </a:lnTo>
                    <a:lnTo>
                      <a:pt x="183" y="215"/>
                    </a:lnTo>
                    <a:lnTo>
                      <a:pt x="159" y="201"/>
                    </a:lnTo>
                    <a:lnTo>
                      <a:pt x="137" y="188"/>
                    </a:lnTo>
                    <a:lnTo>
                      <a:pt x="116" y="173"/>
                    </a:lnTo>
                    <a:lnTo>
                      <a:pt x="76" y="145"/>
                    </a:lnTo>
                    <a:lnTo>
                      <a:pt x="43" y="119"/>
                    </a:lnTo>
                    <a:lnTo>
                      <a:pt x="18" y="98"/>
                    </a:lnTo>
                    <a:lnTo>
                      <a:pt x="3" y="85"/>
                    </a:lnTo>
                    <a:lnTo>
                      <a:pt x="0" y="83"/>
                    </a:lnTo>
                    <a:lnTo>
                      <a:pt x="0" y="84"/>
                    </a:lnTo>
                    <a:lnTo>
                      <a:pt x="2" y="88"/>
                    </a:lnTo>
                    <a:lnTo>
                      <a:pt x="8" y="94"/>
                    </a:lnTo>
                    <a:lnTo>
                      <a:pt x="28" y="118"/>
                    </a:lnTo>
                    <a:lnTo>
                      <a:pt x="55" y="145"/>
                    </a:lnTo>
                    <a:lnTo>
                      <a:pt x="87" y="175"/>
                    </a:lnTo>
                    <a:lnTo>
                      <a:pt x="123" y="208"/>
                    </a:lnTo>
                    <a:lnTo>
                      <a:pt x="144" y="224"/>
                    </a:lnTo>
                    <a:lnTo>
                      <a:pt x="166" y="241"/>
                    </a:lnTo>
                    <a:lnTo>
                      <a:pt x="189" y="257"/>
                    </a:lnTo>
                    <a:lnTo>
                      <a:pt x="213" y="274"/>
                    </a:lnTo>
                    <a:lnTo>
                      <a:pt x="238" y="289"/>
                    </a:lnTo>
                    <a:lnTo>
                      <a:pt x="264" y="304"/>
                    </a:lnTo>
                    <a:lnTo>
                      <a:pt x="292" y="319"/>
                    </a:lnTo>
                    <a:lnTo>
                      <a:pt x="320" y="332"/>
                    </a:lnTo>
                    <a:lnTo>
                      <a:pt x="372" y="355"/>
                    </a:lnTo>
                    <a:lnTo>
                      <a:pt x="407" y="374"/>
                    </a:lnTo>
                    <a:lnTo>
                      <a:pt x="418" y="380"/>
                    </a:lnTo>
                    <a:lnTo>
                      <a:pt x="426" y="386"/>
                    </a:lnTo>
                    <a:lnTo>
                      <a:pt x="431" y="391"/>
                    </a:lnTo>
                    <a:lnTo>
                      <a:pt x="433" y="395"/>
                    </a:lnTo>
                    <a:lnTo>
                      <a:pt x="431" y="396"/>
                    </a:lnTo>
                    <a:lnTo>
                      <a:pt x="430" y="397"/>
                    </a:lnTo>
                    <a:lnTo>
                      <a:pt x="428" y="398"/>
                    </a:lnTo>
                    <a:lnTo>
                      <a:pt x="425" y="400"/>
                    </a:lnTo>
                    <a:lnTo>
                      <a:pt x="417" y="400"/>
                    </a:lnTo>
                    <a:lnTo>
                      <a:pt x="405" y="400"/>
                    </a:lnTo>
                    <a:lnTo>
                      <a:pt x="373" y="397"/>
                    </a:lnTo>
                    <a:lnTo>
                      <a:pt x="330" y="391"/>
                    </a:lnTo>
                    <a:lnTo>
                      <a:pt x="282" y="386"/>
                    </a:lnTo>
                    <a:lnTo>
                      <a:pt x="236" y="380"/>
                    </a:lnTo>
                    <a:lnTo>
                      <a:pt x="193" y="375"/>
                    </a:lnTo>
                    <a:lnTo>
                      <a:pt x="153" y="371"/>
                    </a:lnTo>
                    <a:lnTo>
                      <a:pt x="118" y="369"/>
                    </a:lnTo>
                    <a:lnTo>
                      <a:pt x="90" y="369"/>
                    </a:lnTo>
                    <a:lnTo>
                      <a:pt x="77" y="369"/>
                    </a:lnTo>
                    <a:lnTo>
                      <a:pt x="67" y="371"/>
                    </a:lnTo>
                    <a:lnTo>
                      <a:pt x="60" y="374"/>
                    </a:lnTo>
                    <a:lnTo>
                      <a:pt x="53" y="376"/>
                    </a:lnTo>
                    <a:lnTo>
                      <a:pt x="56" y="382"/>
                    </a:lnTo>
                    <a:lnTo>
                      <a:pt x="65" y="397"/>
                    </a:lnTo>
                    <a:lnTo>
                      <a:pt x="71" y="406"/>
                    </a:lnTo>
                    <a:lnTo>
                      <a:pt x="78" y="416"/>
                    </a:lnTo>
                    <a:lnTo>
                      <a:pt x="87" y="426"/>
                    </a:lnTo>
                    <a:lnTo>
                      <a:pt x="98" y="436"/>
                    </a:lnTo>
                    <a:lnTo>
                      <a:pt x="111" y="441"/>
                    </a:lnTo>
                    <a:lnTo>
                      <a:pt x="138" y="451"/>
                    </a:lnTo>
                    <a:lnTo>
                      <a:pt x="174" y="462"/>
                    </a:lnTo>
                    <a:lnTo>
                      <a:pt x="222" y="476"/>
                    </a:lnTo>
                    <a:lnTo>
                      <a:pt x="274" y="491"/>
                    </a:lnTo>
                    <a:lnTo>
                      <a:pt x="333" y="506"/>
                    </a:lnTo>
                    <a:lnTo>
                      <a:pt x="395" y="521"/>
                    </a:lnTo>
                    <a:lnTo>
                      <a:pt x="459" y="535"/>
                    </a:lnTo>
                    <a:lnTo>
                      <a:pt x="523" y="546"/>
                    </a:lnTo>
                    <a:lnTo>
                      <a:pt x="584" y="556"/>
                    </a:lnTo>
                    <a:lnTo>
                      <a:pt x="612" y="559"/>
                    </a:lnTo>
                    <a:lnTo>
                      <a:pt x="640" y="562"/>
                    </a:lnTo>
                    <a:lnTo>
                      <a:pt x="666" y="563"/>
                    </a:lnTo>
                    <a:lnTo>
                      <a:pt x="691" y="563"/>
                    </a:lnTo>
                    <a:lnTo>
                      <a:pt x="713" y="563"/>
                    </a:lnTo>
                    <a:lnTo>
                      <a:pt x="733" y="561"/>
                    </a:lnTo>
                    <a:lnTo>
                      <a:pt x="751" y="557"/>
                    </a:lnTo>
                    <a:lnTo>
                      <a:pt x="766" y="552"/>
                    </a:lnTo>
                    <a:lnTo>
                      <a:pt x="778" y="546"/>
                    </a:lnTo>
                    <a:lnTo>
                      <a:pt x="787" y="537"/>
                    </a:lnTo>
                    <a:lnTo>
                      <a:pt x="792" y="527"/>
                    </a:lnTo>
                    <a:lnTo>
                      <a:pt x="795" y="515"/>
                    </a:lnTo>
                    <a:lnTo>
                      <a:pt x="793" y="501"/>
                    </a:lnTo>
                    <a:lnTo>
                      <a:pt x="790" y="486"/>
                    </a:lnTo>
                    <a:lnTo>
                      <a:pt x="783" y="468"/>
                    </a:lnTo>
                    <a:lnTo>
                      <a:pt x="776" y="451"/>
                    </a:lnTo>
                    <a:lnTo>
                      <a:pt x="766" y="433"/>
                    </a:lnTo>
                    <a:lnTo>
                      <a:pt x="753" y="413"/>
                    </a:lnTo>
                    <a:lnTo>
                      <a:pt x="741" y="395"/>
                    </a:lnTo>
                    <a:lnTo>
                      <a:pt x="726" y="374"/>
                    </a:lnTo>
                    <a:lnTo>
                      <a:pt x="692" y="332"/>
                    </a:lnTo>
                    <a:lnTo>
                      <a:pt x="655" y="289"/>
                    </a:lnTo>
                    <a:lnTo>
                      <a:pt x="616" y="246"/>
                    </a:lnTo>
                    <a:lnTo>
                      <a:pt x="575" y="204"/>
                    </a:lnTo>
                    <a:lnTo>
                      <a:pt x="534" y="164"/>
                    </a:lnTo>
                    <a:lnTo>
                      <a:pt x="494" y="125"/>
                    </a:lnTo>
                    <a:lnTo>
                      <a:pt x="456" y="91"/>
                    </a:lnTo>
                    <a:lnTo>
                      <a:pt x="424" y="60"/>
                    </a:lnTo>
                    <a:lnTo>
                      <a:pt x="374" y="17"/>
                    </a:lnTo>
                    <a:lnTo>
                      <a:pt x="355" y="0"/>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90" name="Freeform 234">
                <a:extLst>
                  <a:ext uri="{FF2B5EF4-FFF2-40B4-BE49-F238E27FC236}">
                    <a16:creationId xmlns:a16="http://schemas.microsoft.com/office/drawing/2014/main" xmlns="" id="{5632D83B-72C4-FDA1-7103-94BB7053AE41}"/>
                  </a:ext>
                </a:extLst>
              </p:cNvPr>
              <p:cNvSpPr>
                <a:spLocks/>
              </p:cNvSpPr>
              <p:nvPr/>
            </p:nvSpPr>
            <p:spPr bwMode="auto">
              <a:xfrm>
                <a:off x="1871" y="958"/>
                <a:ext cx="126" cy="206"/>
              </a:xfrm>
              <a:custGeom>
                <a:avLst/>
                <a:gdLst>
                  <a:gd name="T0" fmla="*/ 0 w 630"/>
                  <a:gd name="T1" fmla="*/ 0 h 1030"/>
                  <a:gd name="T2" fmla="*/ 0 w 630"/>
                  <a:gd name="T3" fmla="*/ 0 h 1030"/>
                  <a:gd name="T4" fmla="*/ 0 w 630"/>
                  <a:gd name="T5" fmla="*/ 0 h 1030"/>
                  <a:gd name="T6" fmla="*/ 0 w 630"/>
                  <a:gd name="T7" fmla="*/ 0 h 1030"/>
                  <a:gd name="T8" fmla="*/ 0 w 630"/>
                  <a:gd name="T9" fmla="*/ 0 h 1030"/>
                  <a:gd name="T10" fmla="*/ 0 w 630"/>
                  <a:gd name="T11" fmla="*/ 0 h 1030"/>
                  <a:gd name="T12" fmla="*/ 0 w 630"/>
                  <a:gd name="T13" fmla="*/ 0 h 1030"/>
                  <a:gd name="T14" fmla="*/ 0 w 630"/>
                  <a:gd name="T15" fmla="*/ 0 h 1030"/>
                  <a:gd name="T16" fmla="*/ 0 w 630"/>
                  <a:gd name="T17" fmla="*/ 0 h 1030"/>
                  <a:gd name="T18" fmla="*/ 0 w 630"/>
                  <a:gd name="T19" fmla="*/ 0 h 1030"/>
                  <a:gd name="T20" fmla="*/ 0 w 630"/>
                  <a:gd name="T21" fmla="*/ 0 h 1030"/>
                  <a:gd name="T22" fmla="*/ 0 w 630"/>
                  <a:gd name="T23" fmla="*/ 0 h 1030"/>
                  <a:gd name="T24" fmla="*/ 0 w 630"/>
                  <a:gd name="T25" fmla="*/ 0 h 1030"/>
                  <a:gd name="T26" fmla="*/ 0 w 630"/>
                  <a:gd name="T27" fmla="*/ 0 h 1030"/>
                  <a:gd name="T28" fmla="*/ 0 w 630"/>
                  <a:gd name="T29" fmla="*/ 0 h 1030"/>
                  <a:gd name="T30" fmla="*/ 0 w 630"/>
                  <a:gd name="T31" fmla="*/ 0 h 1030"/>
                  <a:gd name="T32" fmla="*/ 0 w 630"/>
                  <a:gd name="T33" fmla="*/ 0 h 1030"/>
                  <a:gd name="T34" fmla="*/ 0 w 630"/>
                  <a:gd name="T35" fmla="*/ 0 h 1030"/>
                  <a:gd name="T36" fmla="*/ 0 w 630"/>
                  <a:gd name="T37" fmla="*/ 0 h 1030"/>
                  <a:gd name="T38" fmla="*/ 0 w 630"/>
                  <a:gd name="T39" fmla="*/ 0 h 1030"/>
                  <a:gd name="T40" fmla="*/ 0 w 630"/>
                  <a:gd name="T41" fmla="*/ 0 h 1030"/>
                  <a:gd name="T42" fmla="*/ 0 w 630"/>
                  <a:gd name="T43" fmla="*/ 0 h 1030"/>
                  <a:gd name="T44" fmla="*/ 0 w 630"/>
                  <a:gd name="T45" fmla="*/ 0 h 1030"/>
                  <a:gd name="T46" fmla="*/ 0 w 630"/>
                  <a:gd name="T47" fmla="*/ 0 h 1030"/>
                  <a:gd name="T48" fmla="*/ 0 w 630"/>
                  <a:gd name="T49" fmla="*/ 0 h 1030"/>
                  <a:gd name="T50" fmla="*/ 0 w 630"/>
                  <a:gd name="T51" fmla="*/ 0 h 1030"/>
                  <a:gd name="T52" fmla="*/ 0 w 630"/>
                  <a:gd name="T53" fmla="*/ 0 h 1030"/>
                  <a:gd name="T54" fmla="*/ 0 w 630"/>
                  <a:gd name="T55" fmla="*/ 0 h 1030"/>
                  <a:gd name="T56" fmla="*/ 0 w 630"/>
                  <a:gd name="T57" fmla="*/ 0 h 1030"/>
                  <a:gd name="T58" fmla="*/ 0 w 630"/>
                  <a:gd name="T59" fmla="*/ 0 h 1030"/>
                  <a:gd name="T60" fmla="*/ 0 w 630"/>
                  <a:gd name="T61" fmla="*/ 0 h 1030"/>
                  <a:gd name="T62" fmla="*/ 0 w 630"/>
                  <a:gd name="T63" fmla="*/ 0 h 1030"/>
                  <a:gd name="T64" fmla="*/ 0 w 630"/>
                  <a:gd name="T65" fmla="*/ 0 h 1030"/>
                  <a:gd name="T66" fmla="*/ 0 w 630"/>
                  <a:gd name="T67" fmla="*/ 0 h 1030"/>
                  <a:gd name="T68" fmla="*/ 0 w 630"/>
                  <a:gd name="T69" fmla="*/ 0 h 1030"/>
                  <a:gd name="T70" fmla="*/ 0 w 630"/>
                  <a:gd name="T71" fmla="*/ 0 h 1030"/>
                  <a:gd name="T72" fmla="*/ 0 w 630"/>
                  <a:gd name="T73" fmla="*/ 0 h 1030"/>
                  <a:gd name="T74" fmla="*/ 0 w 630"/>
                  <a:gd name="T75" fmla="*/ 0 h 1030"/>
                  <a:gd name="T76" fmla="*/ 0 w 630"/>
                  <a:gd name="T77" fmla="*/ 0 h 1030"/>
                  <a:gd name="T78" fmla="*/ 0 w 630"/>
                  <a:gd name="T79" fmla="*/ 0 h 1030"/>
                  <a:gd name="T80" fmla="*/ 0 w 630"/>
                  <a:gd name="T81" fmla="*/ 0 h 1030"/>
                  <a:gd name="T82" fmla="*/ 0 w 630"/>
                  <a:gd name="T83" fmla="*/ 0 h 1030"/>
                  <a:gd name="T84" fmla="*/ 0 w 630"/>
                  <a:gd name="T85" fmla="*/ 0 h 1030"/>
                  <a:gd name="T86" fmla="*/ 0 w 630"/>
                  <a:gd name="T87" fmla="*/ 0 h 1030"/>
                  <a:gd name="T88" fmla="*/ 0 w 630"/>
                  <a:gd name="T89" fmla="*/ 0 h 1030"/>
                  <a:gd name="T90" fmla="*/ 0 w 630"/>
                  <a:gd name="T91" fmla="*/ 0 h 1030"/>
                  <a:gd name="T92" fmla="*/ 0 w 630"/>
                  <a:gd name="T93" fmla="*/ 0 h 1030"/>
                  <a:gd name="T94" fmla="*/ 0 w 630"/>
                  <a:gd name="T95" fmla="*/ 0 h 1030"/>
                  <a:gd name="T96" fmla="*/ 0 w 630"/>
                  <a:gd name="T97" fmla="*/ 0 h 1030"/>
                  <a:gd name="T98" fmla="*/ 0 w 630"/>
                  <a:gd name="T99" fmla="*/ 0 h 1030"/>
                  <a:gd name="T100" fmla="*/ 0 w 630"/>
                  <a:gd name="T101" fmla="*/ 0 h 1030"/>
                  <a:gd name="T102" fmla="*/ 0 w 630"/>
                  <a:gd name="T103" fmla="*/ 0 h 1030"/>
                  <a:gd name="T104" fmla="*/ 0 w 630"/>
                  <a:gd name="T105" fmla="*/ 0 h 1030"/>
                  <a:gd name="T106" fmla="*/ 0 w 630"/>
                  <a:gd name="T107" fmla="*/ 0 h 1030"/>
                  <a:gd name="T108" fmla="*/ 0 w 630"/>
                  <a:gd name="T109" fmla="*/ 0 h 1030"/>
                  <a:gd name="T110" fmla="*/ 0 w 630"/>
                  <a:gd name="T111" fmla="*/ 0 h 1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0"/>
                  <a:gd name="T169" fmla="*/ 0 h 1030"/>
                  <a:gd name="T170" fmla="*/ 630 w 630"/>
                  <a:gd name="T171" fmla="*/ 1030 h 10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0" h="1030">
                    <a:moveTo>
                      <a:pt x="128" y="0"/>
                    </a:moveTo>
                    <a:lnTo>
                      <a:pt x="148" y="2"/>
                    </a:lnTo>
                    <a:lnTo>
                      <a:pt x="167" y="5"/>
                    </a:lnTo>
                    <a:lnTo>
                      <a:pt x="187" y="13"/>
                    </a:lnTo>
                    <a:lnTo>
                      <a:pt x="207" y="23"/>
                    </a:lnTo>
                    <a:lnTo>
                      <a:pt x="227" y="34"/>
                    </a:lnTo>
                    <a:lnTo>
                      <a:pt x="247" y="48"/>
                    </a:lnTo>
                    <a:lnTo>
                      <a:pt x="267" y="64"/>
                    </a:lnTo>
                    <a:lnTo>
                      <a:pt x="287" y="81"/>
                    </a:lnTo>
                    <a:lnTo>
                      <a:pt x="307" y="100"/>
                    </a:lnTo>
                    <a:lnTo>
                      <a:pt x="327" y="121"/>
                    </a:lnTo>
                    <a:lnTo>
                      <a:pt x="345" y="144"/>
                    </a:lnTo>
                    <a:lnTo>
                      <a:pt x="364" y="168"/>
                    </a:lnTo>
                    <a:lnTo>
                      <a:pt x="383" y="191"/>
                    </a:lnTo>
                    <a:lnTo>
                      <a:pt x="401" y="216"/>
                    </a:lnTo>
                    <a:lnTo>
                      <a:pt x="419" y="242"/>
                    </a:lnTo>
                    <a:lnTo>
                      <a:pt x="436" y="269"/>
                    </a:lnTo>
                    <a:lnTo>
                      <a:pt x="470" y="321"/>
                    </a:lnTo>
                    <a:lnTo>
                      <a:pt x="501" y="375"/>
                    </a:lnTo>
                    <a:lnTo>
                      <a:pt x="529" y="426"/>
                    </a:lnTo>
                    <a:lnTo>
                      <a:pt x="554" y="476"/>
                    </a:lnTo>
                    <a:lnTo>
                      <a:pt x="575" y="521"/>
                    </a:lnTo>
                    <a:lnTo>
                      <a:pt x="591" y="561"/>
                    </a:lnTo>
                    <a:lnTo>
                      <a:pt x="604" y="593"/>
                    </a:lnTo>
                    <a:lnTo>
                      <a:pt x="612" y="618"/>
                    </a:lnTo>
                    <a:lnTo>
                      <a:pt x="617" y="637"/>
                    </a:lnTo>
                    <a:lnTo>
                      <a:pt x="621" y="654"/>
                    </a:lnTo>
                    <a:lnTo>
                      <a:pt x="624" y="673"/>
                    </a:lnTo>
                    <a:lnTo>
                      <a:pt x="626" y="690"/>
                    </a:lnTo>
                    <a:lnTo>
                      <a:pt x="629" y="709"/>
                    </a:lnTo>
                    <a:lnTo>
                      <a:pt x="629" y="727"/>
                    </a:lnTo>
                    <a:lnTo>
                      <a:pt x="630" y="744"/>
                    </a:lnTo>
                    <a:lnTo>
                      <a:pt x="629" y="762"/>
                    </a:lnTo>
                    <a:lnTo>
                      <a:pt x="627" y="778"/>
                    </a:lnTo>
                    <a:lnTo>
                      <a:pt x="625" y="794"/>
                    </a:lnTo>
                    <a:lnTo>
                      <a:pt x="622" y="810"/>
                    </a:lnTo>
                    <a:lnTo>
                      <a:pt x="620" y="827"/>
                    </a:lnTo>
                    <a:lnTo>
                      <a:pt x="615" y="842"/>
                    </a:lnTo>
                    <a:lnTo>
                      <a:pt x="610" y="856"/>
                    </a:lnTo>
                    <a:lnTo>
                      <a:pt x="605" y="871"/>
                    </a:lnTo>
                    <a:lnTo>
                      <a:pt x="599" y="885"/>
                    </a:lnTo>
                    <a:lnTo>
                      <a:pt x="592" y="899"/>
                    </a:lnTo>
                    <a:lnTo>
                      <a:pt x="585" y="911"/>
                    </a:lnTo>
                    <a:lnTo>
                      <a:pt x="576" y="924"/>
                    </a:lnTo>
                    <a:lnTo>
                      <a:pt x="567" y="936"/>
                    </a:lnTo>
                    <a:lnTo>
                      <a:pt x="559" y="948"/>
                    </a:lnTo>
                    <a:lnTo>
                      <a:pt x="547" y="958"/>
                    </a:lnTo>
                    <a:lnTo>
                      <a:pt x="537" y="968"/>
                    </a:lnTo>
                    <a:lnTo>
                      <a:pt x="526" y="978"/>
                    </a:lnTo>
                    <a:lnTo>
                      <a:pt x="514" y="986"/>
                    </a:lnTo>
                    <a:lnTo>
                      <a:pt x="501" y="994"/>
                    </a:lnTo>
                    <a:lnTo>
                      <a:pt x="489" y="1000"/>
                    </a:lnTo>
                    <a:lnTo>
                      <a:pt x="475" y="1006"/>
                    </a:lnTo>
                    <a:lnTo>
                      <a:pt x="461" y="1013"/>
                    </a:lnTo>
                    <a:lnTo>
                      <a:pt x="446" y="1016"/>
                    </a:lnTo>
                    <a:lnTo>
                      <a:pt x="430" y="1020"/>
                    </a:lnTo>
                    <a:lnTo>
                      <a:pt x="415" y="1022"/>
                    </a:lnTo>
                    <a:lnTo>
                      <a:pt x="389" y="1026"/>
                    </a:lnTo>
                    <a:lnTo>
                      <a:pt x="365" y="1029"/>
                    </a:lnTo>
                    <a:lnTo>
                      <a:pt x="344" y="1030"/>
                    </a:lnTo>
                    <a:lnTo>
                      <a:pt x="323" y="1030"/>
                    </a:lnTo>
                    <a:lnTo>
                      <a:pt x="304" y="1030"/>
                    </a:lnTo>
                    <a:lnTo>
                      <a:pt x="285" y="1029"/>
                    </a:lnTo>
                    <a:lnTo>
                      <a:pt x="269" y="1026"/>
                    </a:lnTo>
                    <a:lnTo>
                      <a:pt x="253" y="1024"/>
                    </a:lnTo>
                    <a:lnTo>
                      <a:pt x="238" y="1021"/>
                    </a:lnTo>
                    <a:lnTo>
                      <a:pt x="226" y="1018"/>
                    </a:lnTo>
                    <a:lnTo>
                      <a:pt x="213" y="1013"/>
                    </a:lnTo>
                    <a:lnTo>
                      <a:pt x="201" y="1008"/>
                    </a:lnTo>
                    <a:lnTo>
                      <a:pt x="191" y="1003"/>
                    </a:lnTo>
                    <a:lnTo>
                      <a:pt x="181" y="996"/>
                    </a:lnTo>
                    <a:lnTo>
                      <a:pt x="172" y="990"/>
                    </a:lnTo>
                    <a:lnTo>
                      <a:pt x="163" y="983"/>
                    </a:lnTo>
                    <a:lnTo>
                      <a:pt x="148" y="969"/>
                    </a:lnTo>
                    <a:lnTo>
                      <a:pt x="136" y="954"/>
                    </a:lnTo>
                    <a:lnTo>
                      <a:pt x="124" y="938"/>
                    </a:lnTo>
                    <a:lnTo>
                      <a:pt x="116" y="923"/>
                    </a:lnTo>
                    <a:lnTo>
                      <a:pt x="106" y="906"/>
                    </a:lnTo>
                    <a:lnTo>
                      <a:pt x="97" y="891"/>
                    </a:lnTo>
                    <a:lnTo>
                      <a:pt x="88" y="878"/>
                    </a:lnTo>
                    <a:lnTo>
                      <a:pt x="78" y="865"/>
                    </a:lnTo>
                    <a:lnTo>
                      <a:pt x="72" y="856"/>
                    </a:lnTo>
                    <a:lnTo>
                      <a:pt x="66" y="843"/>
                    </a:lnTo>
                    <a:lnTo>
                      <a:pt x="60" y="827"/>
                    </a:lnTo>
                    <a:lnTo>
                      <a:pt x="52" y="807"/>
                    </a:lnTo>
                    <a:lnTo>
                      <a:pt x="46" y="784"/>
                    </a:lnTo>
                    <a:lnTo>
                      <a:pt x="40" y="758"/>
                    </a:lnTo>
                    <a:lnTo>
                      <a:pt x="33" y="729"/>
                    </a:lnTo>
                    <a:lnTo>
                      <a:pt x="28" y="698"/>
                    </a:lnTo>
                    <a:lnTo>
                      <a:pt x="22" y="666"/>
                    </a:lnTo>
                    <a:lnTo>
                      <a:pt x="17" y="632"/>
                    </a:lnTo>
                    <a:lnTo>
                      <a:pt x="13" y="596"/>
                    </a:lnTo>
                    <a:lnTo>
                      <a:pt x="10" y="558"/>
                    </a:lnTo>
                    <a:lnTo>
                      <a:pt x="6" y="521"/>
                    </a:lnTo>
                    <a:lnTo>
                      <a:pt x="3" y="482"/>
                    </a:lnTo>
                    <a:lnTo>
                      <a:pt x="1" y="443"/>
                    </a:lnTo>
                    <a:lnTo>
                      <a:pt x="0" y="405"/>
                    </a:lnTo>
                    <a:lnTo>
                      <a:pt x="0" y="366"/>
                    </a:lnTo>
                    <a:lnTo>
                      <a:pt x="0" y="329"/>
                    </a:lnTo>
                    <a:lnTo>
                      <a:pt x="1" y="291"/>
                    </a:lnTo>
                    <a:lnTo>
                      <a:pt x="3" y="254"/>
                    </a:lnTo>
                    <a:lnTo>
                      <a:pt x="6" y="219"/>
                    </a:lnTo>
                    <a:lnTo>
                      <a:pt x="11" y="186"/>
                    </a:lnTo>
                    <a:lnTo>
                      <a:pt x="16" y="154"/>
                    </a:lnTo>
                    <a:lnTo>
                      <a:pt x="23" y="125"/>
                    </a:lnTo>
                    <a:lnTo>
                      <a:pt x="31" y="98"/>
                    </a:lnTo>
                    <a:lnTo>
                      <a:pt x="41" y="74"/>
                    </a:lnTo>
                    <a:lnTo>
                      <a:pt x="51" y="53"/>
                    </a:lnTo>
                    <a:lnTo>
                      <a:pt x="63" y="34"/>
                    </a:lnTo>
                    <a:lnTo>
                      <a:pt x="77" y="20"/>
                    </a:lnTo>
                    <a:lnTo>
                      <a:pt x="92" y="9"/>
                    </a:lnTo>
                    <a:lnTo>
                      <a:pt x="109" y="3"/>
                    </a:lnTo>
                    <a:lnTo>
                      <a:pt x="128" y="0"/>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91" name="Freeform 235">
                <a:extLst>
                  <a:ext uri="{FF2B5EF4-FFF2-40B4-BE49-F238E27FC236}">
                    <a16:creationId xmlns:a16="http://schemas.microsoft.com/office/drawing/2014/main" xmlns="" id="{1C2AC368-3BA1-1055-EFEC-DE833F5697EC}"/>
                  </a:ext>
                </a:extLst>
              </p:cNvPr>
              <p:cNvSpPr>
                <a:spLocks/>
              </p:cNvSpPr>
              <p:nvPr/>
            </p:nvSpPr>
            <p:spPr bwMode="auto">
              <a:xfrm>
                <a:off x="1871" y="958"/>
                <a:ext cx="126" cy="206"/>
              </a:xfrm>
              <a:custGeom>
                <a:avLst/>
                <a:gdLst>
                  <a:gd name="T0" fmla="*/ 0 w 630"/>
                  <a:gd name="T1" fmla="*/ 0 h 1030"/>
                  <a:gd name="T2" fmla="*/ 0 w 630"/>
                  <a:gd name="T3" fmla="*/ 0 h 1030"/>
                  <a:gd name="T4" fmla="*/ 0 w 630"/>
                  <a:gd name="T5" fmla="*/ 0 h 1030"/>
                  <a:gd name="T6" fmla="*/ 0 w 630"/>
                  <a:gd name="T7" fmla="*/ 0 h 1030"/>
                  <a:gd name="T8" fmla="*/ 0 w 630"/>
                  <a:gd name="T9" fmla="*/ 0 h 1030"/>
                  <a:gd name="T10" fmla="*/ 0 w 630"/>
                  <a:gd name="T11" fmla="*/ 0 h 1030"/>
                  <a:gd name="T12" fmla="*/ 0 w 630"/>
                  <a:gd name="T13" fmla="*/ 0 h 1030"/>
                  <a:gd name="T14" fmla="*/ 0 w 630"/>
                  <a:gd name="T15" fmla="*/ 0 h 1030"/>
                  <a:gd name="T16" fmla="*/ 0 w 630"/>
                  <a:gd name="T17" fmla="*/ 0 h 1030"/>
                  <a:gd name="T18" fmla="*/ 0 w 630"/>
                  <a:gd name="T19" fmla="*/ 0 h 1030"/>
                  <a:gd name="T20" fmla="*/ 0 w 630"/>
                  <a:gd name="T21" fmla="*/ 0 h 1030"/>
                  <a:gd name="T22" fmla="*/ 0 w 630"/>
                  <a:gd name="T23" fmla="*/ 0 h 1030"/>
                  <a:gd name="T24" fmla="*/ 0 w 630"/>
                  <a:gd name="T25" fmla="*/ 0 h 1030"/>
                  <a:gd name="T26" fmla="*/ 0 w 630"/>
                  <a:gd name="T27" fmla="*/ 0 h 1030"/>
                  <a:gd name="T28" fmla="*/ 0 w 630"/>
                  <a:gd name="T29" fmla="*/ 0 h 1030"/>
                  <a:gd name="T30" fmla="*/ 0 w 630"/>
                  <a:gd name="T31" fmla="*/ 0 h 1030"/>
                  <a:gd name="T32" fmla="*/ 0 w 630"/>
                  <a:gd name="T33" fmla="*/ 0 h 1030"/>
                  <a:gd name="T34" fmla="*/ 0 w 630"/>
                  <a:gd name="T35" fmla="*/ 0 h 1030"/>
                  <a:gd name="T36" fmla="*/ 0 w 630"/>
                  <a:gd name="T37" fmla="*/ 0 h 1030"/>
                  <a:gd name="T38" fmla="*/ 0 w 630"/>
                  <a:gd name="T39" fmla="*/ 0 h 1030"/>
                  <a:gd name="T40" fmla="*/ 0 w 630"/>
                  <a:gd name="T41" fmla="*/ 0 h 1030"/>
                  <a:gd name="T42" fmla="*/ 0 w 630"/>
                  <a:gd name="T43" fmla="*/ 0 h 1030"/>
                  <a:gd name="T44" fmla="*/ 0 w 630"/>
                  <a:gd name="T45" fmla="*/ 0 h 1030"/>
                  <a:gd name="T46" fmla="*/ 0 w 630"/>
                  <a:gd name="T47" fmla="*/ 0 h 1030"/>
                  <a:gd name="T48" fmla="*/ 0 w 630"/>
                  <a:gd name="T49" fmla="*/ 0 h 1030"/>
                  <a:gd name="T50" fmla="*/ 0 w 630"/>
                  <a:gd name="T51" fmla="*/ 0 h 1030"/>
                  <a:gd name="T52" fmla="*/ 0 w 630"/>
                  <a:gd name="T53" fmla="*/ 0 h 1030"/>
                  <a:gd name="T54" fmla="*/ 0 w 630"/>
                  <a:gd name="T55" fmla="*/ 0 h 1030"/>
                  <a:gd name="T56" fmla="*/ 0 w 630"/>
                  <a:gd name="T57" fmla="*/ 0 h 1030"/>
                  <a:gd name="T58" fmla="*/ 0 w 630"/>
                  <a:gd name="T59" fmla="*/ 0 h 1030"/>
                  <a:gd name="T60" fmla="*/ 0 w 630"/>
                  <a:gd name="T61" fmla="*/ 0 h 1030"/>
                  <a:gd name="T62" fmla="*/ 0 w 630"/>
                  <a:gd name="T63" fmla="*/ 0 h 1030"/>
                  <a:gd name="T64" fmla="*/ 0 w 630"/>
                  <a:gd name="T65" fmla="*/ 0 h 1030"/>
                  <a:gd name="T66" fmla="*/ 0 w 630"/>
                  <a:gd name="T67" fmla="*/ 0 h 1030"/>
                  <a:gd name="T68" fmla="*/ 0 w 630"/>
                  <a:gd name="T69" fmla="*/ 0 h 1030"/>
                  <a:gd name="T70" fmla="*/ 0 w 630"/>
                  <a:gd name="T71" fmla="*/ 0 h 1030"/>
                  <a:gd name="T72" fmla="*/ 0 w 630"/>
                  <a:gd name="T73" fmla="*/ 0 h 1030"/>
                  <a:gd name="T74" fmla="*/ 0 w 630"/>
                  <a:gd name="T75" fmla="*/ 0 h 1030"/>
                  <a:gd name="T76" fmla="*/ 0 w 630"/>
                  <a:gd name="T77" fmla="*/ 0 h 1030"/>
                  <a:gd name="T78" fmla="*/ 0 w 630"/>
                  <a:gd name="T79" fmla="*/ 0 h 1030"/>
                  <a:gd name="T80" fmla="*/ 0 w 630"/>
                  <a:gd name="T81" fmla="*/ 0 h 1030"/>
                  <a:gd name="T82" fmla="*/ 0 w 630"/>
                  <a:gd name="T83" fmla="*/ 0 h 1030"/>
                  <a:gd name="T84" fmla="*/ 0 w 630"/>
                  <a:gd name="T85" fmla="*/ 0 h 1030"/>
                  <a:gd name="T86" fmla="*/ 0 w 630"/>
                  <a:gd name="T87" fmla="*/ 0 h 1030"/>
                  <a:gd name="T88" fmla="*/ 0 w 630"/>
                  <a:gd name="T89" fmla="*/ 0 h 1030"/>
                  <a:gd name="T90" fmla="*/ 0 w 630"/>
                  <a:gd name="T91" fmla="*/ 0 h 1030"/>
                  <a:gd name="T92" fmla="*/ 0 w 630"/>
                  <a:gd name="T93" fmla="*/ 0 h 1030"/>
                  <a:gd name="T94" fmla="*/ 0 w 630"/>
                  <a:gd name="T95" fmla="*/ 0 h 1030"/>
                  <a:gd name="T96" fmla="*/ 0 w 630"/>
                  <a:gd name="T97" fmla="*/ 0 h 1030"/>
                  <a:gd name="T98" fmla="*/ 0 w 630"/>
                  <a:gd name="T99" fmla="*/ 0 h 1030"/>
                  <a:gd name="T100" fmla="*/ 0 w 630"/>
                  <a:gd name="T101" fmla="*/ 0 h 1030"/>
                  <a:gd name="T102" fmla="*/ 0 w 630"/>
                  <a:gd name="T103" fmla="*/ 0 h 1030"/>
                  <a:gd name="T104" fmla="*/ 0 w 630"/>
                  <a:gd name="T105" fmla="*/ 0 h 1030"/>
                  <a:gd name="T106" fmla="*/ 0 w 630"/>
                  <a:gd name="T107" fmla="*/ 0 h 1030"/>
                  <a:gd name="T108" fmla="*/ 0 w 630"/>
                  <a:gd name="T109" fmla="*/ 0 h 1030"/>
                  <a:gd name="T110" fmla="*/ 0 w 630"/>
                  <a:gd name="T111" fmla="*/ 0 h 1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0"/>
                  <a:gd name="T169" fmla="*/ 0 h 1030"/>
                  <a:gd name="T170" fmla="*/ 630 w 630"/>
                  <a:gd name="T171" fmla="*/ 1030 h 10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0" h="1030">
                    <a:moveTo>
                      <a:pt x="128" y="0"/>
                    </a:moveTo>
                    <a:lnTo>
                      <a:pt x="148" y="2"/>
                    </a:lnTo>
                    <a:lnTo>
                      <a:pt x="167" y="5"/>
                    </a:lnTo>
                    <a:lnTo>
                      <a:pt x="187" y="13"/>
                    </a:lnTo>
                    <a:lnTo>
                      <a:pt x="207" y="23"/>
                    </a:lnTo>
                    <a:lnTo>
                      <a:pt x="227" y="34"/>
                    </a:lnTo>
                    <a:lnTo>
                      <a:pt x="247" y="48"/>
                    </a:lnTo>
                    <a:lnTo>
                      <a:pt x="267" y="64"/>
                    </a:lnTo>
                    <a:lnTo>
                      <a:pt x="287" y="81"/>
                    </a:lnTo>
                    <a:lnTo>
                      <a:pt x="307" y="100"/>
                    </a:lnTo>
                    <a:lnTo>
                      <a:pt x="327" y="121"/>
                    </a:lnTo>
                    <a:lnTo>
                      <a:pt x="345" y="144"/>
                    </a:lnTo>
                    <a:lnTo>
                      <a:pt x="364" y="168"/>
                    </a:lnTo>
                    <a:lnTo>
                      <a:pt x="383" y="191"/>
                    </a:lnTo>
                    <a:lnTo>
                      <a:pt x="401" y="216"/>
                    </a:lnTo>
                    <a:lnTo>
                      <a:pt x="419" y="242"/>
                    </a:lnTo>
                    <a:lnTo>
                      <a:pt x="436" y="269"/>
                    </a:lnTo>
                    <a:lnTo>
                      <a:pt x="470" y="321"/>
                    </a:lnTo>
                    <a:lnTo>
                      <a:pt x="501" y="375"/>
                    </a:lnTo>
                    <a:lnTo>
                      <a:pt x="529" y="426"/>
                    </a:lnTo>
                    <a:lnTo>
                      <a:pt x="554" y="476"/>
                    </a:lnTo>
                    <a:lnTo>
                      <a:pt x="575" y="521"/>
                    </a:lnTo>
                    <a:lnTo>
                      <a:pt x="591" y="561"/>
                    </a:lnTo>
                    <a:lnTo>
                      <a:pt x="604" y="593"/>
                    </a:lnTo>
                    <a:lnTo>
                      <a:pt x="612" y="618"/>
                    </a:lnTo>
                    <a:lnTo>
                      <a:pt x="617" y="637"/>
                    </a:lnTo>
                    <a:lnTo>
                      <a:pt x="621" y="654"/>
                    </a:lnTo>
                    <a:lnTo>
                      <a:pt x="624" y="673"/>
                    </a:lnTo>
                    <a:lnTo>
                      <a:pt x="626" y="690"/>
                    </a:lnTo>
                    <a:lnTo>
                      <a:pt x="629" y="709"/>
                    </a:lnTo>
                    <a:lnTo>
                      <a:pt x="629" y="727"/>
                    </a:lnTo>
                    <a:lnTo>
                      <a:pt x="630" y="744"/>
                    </a:lnTo>
                    <a:lnTo>
                      <a:pt x="629" y="762"/>
                    </a:lnTo>
                    <a:lnTo>
                      <a:pt x="627" y="778"/>
                    </a:lnTo>
                    <a:lnTo>
                      <a:pt x="625" y="794"/>
                    </a:lnTo>
                    <a:lnTo>
                      <a:pt x="622" y="810"/>
                    </a:lnTo>
                    <a:lnTo>
                      <a:pt x="620" y="827"/>
                    </a:lnTo>
                    <a:lnTo>
                      <a:pt x="615" y="842"/>
                    </a:lnTo>
                    <a:lnTo>
                      <a:pt x="610" y="856"/>
                    </a:lnTo>
                    <a:lnTo>
                      <a:pt x="605" y="871"/>
                    </a:lnTo>
                    <a:lnTo>
                      <a:pt x="599" y="885"/>
                    </a:lnTo>
                    <a:lnTo>
                      <a:pt x="592" y="899"/>
                    </a:lnTo>
                    <a:lnTo>
                      <a:pt x="585" y="911"/>
                    </a:lnTo>
                    <a:lnTo>
                      <a:pt x="576" y="924"/>
                    </a:lnTo>
                    <a:lnTo>
                      <a:pt x="567" y="936"/>
                    </a:lnTo>
                    <a:lnTo>
                      <a:pt x="559" y="948"/>
                    </a:lnTo>
                    <a:lnTo>
                      <a:pt x="547" y="958"/>
                    </a:lnTo>
                    <a:lnTo>
                      <a:pt x="537" y="968"/>
                    </a:lnTo>
                    <a:lnTo>
                      <a:pt x="526" y="978"/>
                    </a:lnTo>
                    <a:lnTo>
                      <a:pt x="514" y="986"/>
                    </a:lnTo>
                    <a:lnTo>
                      <a:pt x="501" y="994"/>
                    </a:lnTo>
                    <a:lnTo>
                      <a:pt x="489" y="1000"/>
                    </a:lnTo>
                    <a:lnTo>
                      <a:pt x="475" y="1006"/>
                    </a:lnTo>
                    <a:lnTo>
                      <a:pt x="461" y="1013"/>
                    </a:lnTo>
                    <a:lnTo>
                      <a:pt x="446" y="1016"/>
                    </a:lnTo>
                    <a:lnTo>
                      <a:pt x="430" y="1020"/>
                    </a:lnTo>
                    <a:lnTo>
                      <a:pt x="415" y="1022"/>
                    </a:lnTo>
                    <a:lnTo>
                      <a:pt x="389" y="1026"/>
                    </a:lnTo>
                    <a:lnTo>
                      <a:pt x="365" y="1029"/>
                    </a:lnTo>
                    <a:lnTo>
                      <a:pt x="344" y="1030"/>
                    </a:lnTo>
                    <a:lnTo>
                      <a:pt x="323" y="1030"/>
                    </a:lnTo>
                    <a:lnTo>
                      <a:pt x="304" y="1030"/>
                    </a:lnTo>
                    <a:lnTo>
                      <a:pt x="285" y="1029"/>
                    </a:lnTo>
                    <a:lnTo>
                      <a:pt x="269" y="1026"/>
                    </a:lnTo>
                    <a:lnTo>
                      <a:pt x="253" y="1024"/>
                    </a:lnTo>
                    <a:lnTo>
                      <a:pt x="238" y="1021"/>
                    </a:lnTo>
                    <a:lnTo>
                      <a:pt x="226" y="1018"/>
                    </a:lnTo>
                    <a:lnTo>
                      <a:pt x="213" y="1013"/>
                    </a:lnTo>
                    <a:lnTo>
                      <a:pt x="201" y="1008"/>
                    </a:lnTo>
                    <a:lnTo>
                      <a:pt x="191" y="1003"/>
                    </a:lnTo>
                    <a:lnTo>
                      <a:pt x="181" y="996"/>
                    </a:lnTo>
                    <a:lnTo>
                      <a:pt x="172" y="990"/>
                    </a:lnTo>
                    <a:lnTo>
                      <a:pt x="163" y="983"/>
                    </a:lnTo>
                    <a:lnTo>
                      <a:pt x="148" y="969"/>
                    </a:lnTo>
                    <a:lnTo>
                      <a:pt x="136" y="954"/>
                    </a:lnTo>
                    <a:lnTo>
                      <a:pt x="124" y="938"/>
                    </a:lnTo>
                    <a:lnTo>
                      <a:pt x="116" y="923"/>
                    </a:lnTo>
                    <a:lnTo>
                      <a:pt x="106" y="906"/>
                    </a:lnTo>
                    <a:lnTo>
                      <a:pt x="97" y="891"/>
                    </a:lnTo>
                    <a:lnTo>
                      <a:pt x="88" y="878"/>
                    </a:lnTo>
                    <a:lnTo>
                      <a:pt x="78" y="865"/>
                    </a:lnTo>
                    <a:lnTo>
                      <a:pt x="72" y="856"/>
                    </a:lnTo>
                    <a:lnTo>
                      <a:pt x="66" y="843"/>
                    </a:lnTo>
                    <a:lnTo>
                      <a:pt x="60" y="827"/>
                    </a:lnTo>
                    <a:lnTo>
                      <a:pt x="52" y="807"/>
                    </a:lnTo>
                    <a:lnTo>
                      <a:pt x="46" y="784"/>
                    </a:lnTo>
                    <a:lnTo>
                      <a:pt x="40" y="758"/>
                    </a:lnTo>
                    <a:lnTo>
                      <a:pt x="33" y="729"/>
                    </a:lnTo>
                    <a:lnTo>
                      <a:pt x="28" y="698"/>
                    </a:lnTo>
                    <a:lnTo>
                      <a:pt x="22" y="666"/>
                    </a:lnTo>
                    <a:lnTo>
                      <a:pt x="17" y="632"/>
                    </a:lnTo>
                    <a:lnTo>
                      <a:pt x="13" y="596"/>
                    </a:lnTo>
                    <a:lnTo>
                      <a:pt x="10" y="558"/>
                    </a:lnTo>
                    <a:lnTo>
                      <a:pt x="6" y="521"/>
                    </a:lnTo>
                    <a:lnTo>
                      <a:pt x="3" y="482"/>
                    </a:lnTo>
                    <a:lnTo>
                      <a:pt x="1" y="443"/>
                    </a:lnTo>
                    <a:lnTo>
                      <a:pt x="0" y="405"/>
                    </a:lnTo>
                    <a:lnTo>
                      <a:pt x="0" y="366"/>
                    </a:lnTo>
                    <a:lnTo>
                      <a:pt x="0" y="329"/>
                    </a:lnTo>
                    <a:lnTo>
                      <a:pt x="1" y="291"/>
                    </a:lnTo>
                    <a:lnTo>
                      <a:pt x="3" y="254"/>
                    </a:lnTo>
                    <a:lnTo>
                      <a:pt x="6" y="219"/>
                    </a:lnTo>
                    <a:lnTo>
                      <a:pt x="11" y="186"/>
                    </a:lnTo>
                    <a:lnTo>
                      <a:pt x="16" y="154"/>
                    </a:lnTo>
                    <a:lnTo>
                      <a:pt x="23" y="125"/>
                    </a:lnTo>
                    <a:lnTo>
                      <a:pt x="31" y="98"/>
                    </a:lnTo>
                    <a:lnTo>
                      <a:pt x="41" y="74"/>
                    </a:lnTo>
                    <a:lnTo>
                      <a:pt x="51" y="53"/>
                    </a:lnTo>
                    <a:lnTo>
                      <a:pt x="63" y="34"/>
                    </a:lnTo>
                    <a:lnTo>
                      <a:pt x="77" y="20"/>
                    </a:lnTo>
                    <a:lnTo>
                      <a:pt x="92" y="9"/>
                    </a:lnTo>
                    <a:lnTo>
                      <a:pt x="109" y="3"/>
                    </a:lnTo>
                    <a:lnTo>
                      <a:pt x="128" y="0"/>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92" name="Freeform 236">
                <a:extLst>
                  <a:ext uri="{FF2B5EF4-FFF2-40B4-BE49-F238E27FC236}">
                    <a16:creationId xmlns:a16="http://schemas.microsoft.com/office/drawing/2014/main" xmlns="" id="{58DD3584-4D92-1BA5-CD1A-DD051F800974}"/>
                  </a:ext>
                </a:extLst>
              </p:cNvPr>
              <p:cNvSpPr>
                <a:spLocks/>
              </p:cNvSpPr>
              <p:nvPr/>
            </p:nvSpPr>
            <p:spPr bwMode="auto">
              <a:xfrm>
                <a:off x="1901" y="1010"/>
                <a:ext cx="86" cy="145"/>
              </a:xfrm>
              <a:custGeom>
                <a:avLst/>
                <a:gdLst>
                  <a:gd name="T0" fmla="*/ 0 w 432"/>
                  <a:gd name="T1" fmla="*/ 0 h 723"/>
                  <a:gd name="T2" fmla="*/ 0 w 432"/>
                  <a:gd name="T3" fmla="*/ 0 h 723"/>
                  <a:gd name="T4" fmla="*/ 0 w 432"/>
                  <a:gd name="T5" fmla="*/ 0 h 723"/>
                  <a:gd name="T6" fmla="*/ 0 w 432"/>
                  <a:gd name="T7" fmla="*/ 0 h 723"/>
                  <a:gd name="T8" fmla="*/ 0 w 432"/>
                  <a:gd name="T9" fmla="*/ 0 h 723"/>
                  <a:gd name="T10" fmla="*/ 0 w 432"/>
                  <a:gd name="T11" fmla="*/ 0 h 723"/>
                  <a:gd name="T12" fmla="*/ 0 w 432"/>
                  <a:gd name="T13" fmla="*/ 0 h 723"/>
                  <a:gd name="T14" fmla="*/ 0 w 432"/>
                  <a:gd name="T15" fmla="*/ 0 h 723"/>
                  <a:gd name="T16" fmla="*/ 0 w 432"/>
                  <a:gd name="T17" fmla="*/ 0 h 723"/>
                  <a:gd name="T18" fmla="*/ 0 w 432"/>
                  <a:gd name="T19" fmla="*/ 0 h 723"/>
                  <a:gd name="T20" fmla="*/ 0 w 432"/>
                  <a:gd name="T21" fmla="*/ 0 h 723"/>
                  <a:gd name="T22" fmla="*/ 0 w 432"/>
                  <a:gd name="T23" fmla="*/ 0 h 723"/>
                  <a:gd name="T24" fmla="*/ 0 w 432"/>
                  <a:gd name="T25" fmla="*/ 0 h 723"/>
                  <a:gd name="T26" fmla="*/ 0 w 432"/>
                  <a:gd name="T27" fmla="*/ 0 h 723"/>
                  <a:gd name="T28" fmla="*/ 0 w 432"/>
                  <a:gd name="T29" fmla="*/ 0 h 723"/>
                  <a:gd name="T30" fmla="*/ 0 w 432"/>
                  <a:gd name="T31" fmla="*/ 0 h 723"/>
                  <a:gd name="T32" fmla="*/ 0 w 432"/>
                  <a:gd name="T33" fmla="*/ 0 h 723"/>
                  <a:gd name="T34" fmla="*/ 0 w 432"/>
                  <a:gd name="T35" fmla="*/ 0 h 723"/>
                  <a:gd name="T36" fmla="*/ 0 w 432"/>
                  <a:gd name="T37" fmla="*/ 0 h 723"/>
                  <a:gd name="T38" fmla="*/ 0 w 432"/>
                  <a:gd name="T39" fmla="*/ 0 h 723"/>
                  <a:gd name="T40" fmla="*/ 0 w 432"/>
                  <a:gd name="T41" fmla="*/ 0 h 723"/>
                  <a:gd name="T42" fmla="*/ 0 w 432"/>
                  <a:gd name="T43" fmla="*/ 0 h 723"/>
                  <a:gd name="T44" fmla="*/ 0 w 432"/>
                  <a:gd name="T45" fmla="*/ 0 h 723"/>
                  <a:gd name="T46" fmla="*/ 0 w 432"/>
                  <a:gd name="T47" fmla="*/ 0 h 723"/>
                  <a:gd name="T48" fmla="*/ 0 w 432"/>
                  <a:gd name="T49" fmla="*/ 0 h 723"/>
                  <a:gd name="T50" fmla="*/ 0 w 432"/>
                  <a:gd name="T51" fmla="*/ 0 h 723"/>
                  <a:gd name="T52" fmla="*/ 0 w 432"/>
                  <a:gd name="T53" fmla="*/ 0 h 723"/>
                  <a:gd name="T54" fmla="*/ 0 w 432"/>
                  <a:gd name="T55" fmla="*/ 0 h 723"/>
                  <a:gd name="T56" fmla="*/ 0 w 432"/>
                  <a:gd name="T57" fmla="*/ 0 h 723"/>
                  <a:gd name="T58" fmla="*/ 0 w 432"/>
                  <a:gd name="T59" fmla="*/ 0 h 723"/>
                  <a:gd name="T60" fmla="*/ 0 w 432"/>
                  <a:gd name="T61" fmla="*/ 0 h 723"/>
                  <a:gd name="T62" fmla="*/ 0 w 432"/>
                  <a:gd name="T63" fmla="*/ 0 h 723"/>
                  <a:gd name="T64" fmla="*/ 0 w 432"/>
                  <a:gd name="T65" fmla="*/ 0 h 723"/>
                  <a:gd name="T66" fmla="*/ 0 w 432"/>
                  <a:gd name="T67" fmla="*/ 0 h 723"/>
                  <a:gd name="T68" fmla="*/ 0 w 432"/>
                  <a:gd name="T69" fmla="*/ 0 h 723"/>
                  <a:gd name="T70" fmla="*/ 0 w 432"/>
                  <a:gd name="T71" fmla="*/ 0 h 723"/>
                  <a:gd name="T72" fmla="*/ 0 w 432"/>
                  <a:gd name="T73" fmla="*/ 0 h 723"/>
                  <a:gd name="T74" fmla="*/ 0 w 432"/>
                  <a:gd name="T75" fmla="*/ 0 h 723"/>
                  <a:gd name="T76" fmla="*/ 0 w 432"/>
                  <a:gd name="T77" fmla="*/ 0 h 723"/>
                  <a:gd name="T78" fmla="*/ 0 w 432"/>
                  <a:gd name="T79" fmla="*/ 0 h 723"/>
                  <a:gd name="T80" fmla="*/ 0 w 432"/>
                  <a:gd name="T81" fmla="*/ 0 h 723"/>
                  <a:gd name="T82" fmla="*/ 0 w 432"/>
                  <a:gd name="T83" fmla="*/ 0 h 723"/>
                  <a:gd name="T84" fmla="*/ 0 w 432"/>
                  <a:gd name="T85" fmla="*/ 0 h 7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2"/>
                  <a:gd name="T130" fmla="*/ 0 h 723"/>
                  <a:gd name="T131" fmla="*/ 432 w 432"/>
                  <a:gd name="T132" fmla="*/ 723 h 7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2" h="723">
                    <a:moveTo>
                      <a:pt x="429" y="495"/>
                    </a:moveTo>
                    <a:lnTo>
                      <a:pt x="426" y="497"/>
                    </a:lnTo>
                    <a:lnTo>
                      <a:pt x="413" y="505"/>
                    </a:lnTo>
                    <a:lnTo>
                      <a:pt x="404" y="508"/>
                    </a:lnTo>
                    <a:lnTo>
                      <a:pt x="393" y="512"/>
                    </a:lnTo>
                    <a:lnTo>
                      <a:pt x="382" y="513"/>
                    </a:lnTo>
                    <a:lnTo>
                      <a:pt x="370" y="515"/>
                    </a:lnTo>
                    <a:lnTo>
                      <a:pt x="362" y="513"/>
                    </a:lnTo>
                    <a:lnTo>
                      <a:pt x="356" y="512"/>
                    </a:lnTo>
                    <a:lnTo>
                      <a:pt x="348" y="510"/>
                    </a:lnTo>
                    <a:lnTo>
                      <a:pt x="341" y="507"/>
                    </a:lnTo>
                    <a:lnTo>
                      <a:pt x="333" y="503"/>
                    </a:lnTo>
                    <a:lnTo>
                      <a:pt x="325" y="498"/>
                    </a:lnTo>
                    <a:lnTo>
                      <a:pt x="317" y="492"/>
                    </a:lnTo>
                    <a:lnTo>
                      <a:pt x="308" y="486"/>
                    </a:lnTo>
                    <a:lnTo>
                      <a:pt x="301" y="478"/>
                    </a:lnTo>
                    <a:lnTo>
                      <a:pt x="292" y="468"/>
                    </a:lnTo>
                    <a:lnTo>
                      <a:pt x="283" y="458"/>
                    </a:lnTo>
                    <a:lnTo>
                      <a:pt x="276" y="447"/>
                    </a:lnTo>
                    <a:lnTo>
                      <a:pt x="267" y="433"/>
                    </a:lnTo>
                    <a:lnTo>
                      <a:pt x="258" y="420"/>
                    </a:lnTo>
                    <a:lnTo>
                      <a:pt x="250" y="404"/>
                    </a:lnTo>
                    <a:lnTo>
                      <a:pt x="242" y="386"/>
                    </a:lnTo>
                    <a:lnTo>
                      <a:pt x="210" y="316"/>
                    </a:lnTo>
                    <a:lnTo>
                      <a:pt x="180" y="249"/>
                    </a:lnTo>
                    <a:lnTo>
                      <a:pt x="150" y="183"/>
                    </a:lnTo>
                    <a:lnTo>
                      <a:pt x="124" y="124"/>
                    </a:lnTo>
                    <a:lnTo>
                      <a:pt x="101" y="74"/>
                    </a:lnTo>
                    <a:lnTo>
                      <a:pt x="84" y="34"/>
                    </a:lnTo>
                    <a:lnTo>
                      <a:pt x="73" y="9"/>
                    </a:lnTo>
                    <a:lnTo>
                      <a:pt x="69" y="0"/>
                    </a:lnTo>
                    <a:lnTo>
                      <a:pt x="74" y="14"/>
                    </a:lnTo>
                    <a:lnTo>
                      <a:pt x="88" y="53"/>
                    </a:lnTo>
                    <a:lnTo>
                      <a:pt x="106" y="110"/>
                    </a:lnTo>
                    <a:lnTo>
                      <a:pt x="129" y="179"/>
                    </a:lnTo>
                    <a:lnTo>
                      <a:pt x="151" y="251"/>
                    </a:lnTo>
                    <a:lnTo>
                      <a:pt x="171" y="324"/>
                    </a:lnTo>
                    <a:lnTo>
                      <a:pt x="180" y="356"/>
                    </a:lnTo>
                    <a:lnTo>
                      <a:pt x="186" y="386"/>
                    </a:lnTo>
                    <a:lnTo>
                      <a:pt x="190" y="414"/>
                    </a:lnTo>
                    <a:lnTo>
                      <a:pt x="192" y="435"/>
                    </a:lnTo>
                    <a:lnTo>
                      <a:pt x="194" y="453"/>
                    </a:lnTo>
                    <a:lnTo>
                      <a:pt x="192" y="468"/>
                    </a:lnTo>
                    <a:lnTo>
                      <a:pt x="190" y="481"/>
                    </a:lnTo>
                    <a:lnTo>
                      <a:pt x="186" y="491"/>
                    </a:lnTo>
                    <a:lnTo>
                      <a:pt x="184" y="495"/>
                    </a:lnTo>
                    <a:lnTo>
                      <a:pt x="181" y="497"/>
                    </a:lnTo>
                    <a:lnTo>
                      <a:pt x="177" y="500"/>
                    </a:lnTo>
                    <a:lnTo>
                      <a:pt x="175" y="502"/>
                    </a:lnTo>
                    <a:lnTo>
                      <a:pt x="167" y="505"/>
                    </a:lnTo>
                    <a:lnTo>
                      <a:pt x="160" y="505"/>
                    </a:lnTo>
                    <a:lnTo>
                      <a:pt x="151" y="502"/>
                    </a:lnTo>
                    <a:lnTo>
                      <a:pt x="142" y="497"/>
                    </a:lnTo>
                    <a:lnTo>
                      <a:pt x="134" y="490"/>
                    </a:lnTo>
                    <a:lnTo>
                      <a:pt x="125" y="481"/>
                    </a:lnTo>
                    <a:lnTo>
                      <a:pt x="116" y="470"/>
                    </a:lnTo>
                    <a:lnTo>
                      <a:pt x="109" y="457"/>
                    </a:lnTo>
                    <a:lnTo>
                      <a:pt x="101" y="442"/>
                    </a:lnTo>
                    <a:lnTo>
                      <a:pt x="94" y="425"/>
                    </a:lnTo>
                    <a:lnTo>
                      <a:pt x="70" y="356"/>
                    </a:lnTo>
                    <a:lnTo>
                      <a:pt x="54" y="301"/>
                    </a:lnTo>
                    <a:lnTo>
                      <a:pt x="43" y="265"/>
                    </a:lnTo>
                    <a:lnTo>
                      <a:pt x="39" y="253"/>
                    </a:lnTo>
                    <a:lnTo>
                      <a:pt x="41" y="264"/>
                    </a:lnTo>
                    <a:lnTo>
                      <a:pt x="48" y="295"/>
                    </a:lnTo>
                    <a:lnTo>
                      <a:pt x="56" y="339"/>
                    </a:lnTo>
                    <a:lnTo>
                      <a:pt x="66" y="390"/>
                    </a:lnTo>
                    <a:lnTo>
                      <a:pt x="76" y="443"/>
                    </a:lnTo>
                    <a:lnTo>
                      <a:pt x="85" y="492"/>
                    </a:lnTo>
                    <a:lnTo>
                      <a:pt x="91" y="531"/>
                    </a:lnTo>
                    <a:lnTo>
                      <a:pt x="94" y="553"/>
                    </a:lnTo>
                    <a:lnTo>
                      <a:pt x="93" y="561"/>
                    </a:lnTo>
                    <a:lnTo>
                      <a:pt x="91" y="567"/>
                    </a:lnTo>
                    <a:lnTo>
                      <a:pt x="88" y="575"/>
                    </a:lnTo>
                    <a:lnTo>
                      <a:pt x="83" y="581"/>
                    </a:lnTo>
                    <a:lnTo>
                      <a:pt x="78" y="588"/>
                    </a:lnTo>
                    <a:lnTo>
                      <a:pt x="70" y="594"/>
                    </a:lnTo>
                    <a:lnTo>
                      <a:pt x="64" y="601"/>
                    </a:lnTo>
                    <a:lnTo>
                      <a:pt x="56" y="607"/>
                    </a:lnTo>
                    <a:lnTo>
                      <a:pt x="49" y="612"/>
                    </a:lnTo>
                    <a:lnTo>
                      <a:pt x="40" y="617"/>
                    </a:lnTo>
                    <a:lnTo>
                      <a:pt x="33" y="621"/>
                    </a:lnTo>
                    <a:lnTo>
                      <a:pt x="25" y="623"/>
                    </a:lnTo>
                    <a:lnTo>
                      <a:pt x="18" y="624"/>
                    </a:lnTo>
                    <a:lnTo>
                      <a:pt x="11" y="626"/>
                    </a:lnTo>
                    <a:lnTo>
                      <a:pt x="5" y="624"/>
                    </a:lnTo>
                    <a:lnTo>
                      <a:pt x="0" y="623"/>
                    </a:lnTo>
                    <a:lnTo>
                      <a:pt x="1" y="628"/>
                    </a:lnTo>
                    <a:lnTo>
                      <a:pt x="9" y="642"/>
                    </a:lnTo>
                    <a:lnTo>
                      <a:pt x="14" y="652"/>
                    </a:lnTo>
                    <a:lnTo>
                      <a:pt x="21" y="662"/>
                    </a:lnTo>
                    <a:lnTo>
                      <a:pt x="31" y="672"/>
                    </a:lnTo>
                    <a:lnTo>
                      <a:pt x="44" y="683"/>
                    </a:lnTo>
                    <a:lnTo>
                      <a:pt x="58" y="693"/>
                    </a:lnTo>
                    <a:lnTo>
                      <a:pt x="75" y="702"/>
                    </a:lnTo>
                    <a:lnTo>
                      <a:pt x="85" y="707"/>
                    </a:lnTo>
                    <a:lnTo>
                      <a:pt x="95" y="711"/>
                    </a:lnTo>
                    <a:lnTo>
                      <a:pt x="106" y="713"/>
                    </a:lnTo>
                    <a:lnTo>
                      <a:pt x="119" y="717"/>
                    </a:lnTo>
                    <a:lnTo>
                      <a:pt x="131" y="719"/>
                    </a:lnTo>
                    <a:lnTo>
                      <a:pt x="145" y="721"/>
                    </a:lnTo>
                    <a:lnTo>
                      <a:pt x="160" y="722"/>
                    </a:lnTo>
                    <a:lnTo>
                      <a:pt x="175" y="723"/>
                    </a:lnTo>
                    <a:lnTo>
                      <a:pt x="191" y="722"/>
                    </a:lnTo>
                    <a:lnTo>
                      <a:pt x="209" y="722"/>
                    </a:lnTo>
                    <a:lnTo>
                      <a:pt x="227" y="719"/>
                    </a:lnTo>
                    <a:lnTo>
                      <a:pt x="247" y="717"/>
                    </a:lnTo>
                    <a:lnTo>
                      <a:pt x="266" y="713"/>
                    </a:lnTo>
                    <a:lnTo>
                      <a:pt x="285" y="708"/>
                    </a:lnTo>
                    <a:lnTo>
                      <a:pt x="302" y="703"/>
                    </a:lnTo>
                    <a:lnTo>
                      <a:pt x="317" y="697"/>
                    </a:lnTo>
                    <a:lnTo>
                      <a:pt x="331" y="691"/>
                    </a:lnTo>
                    <a:lnTo>
                      <a:pt x="345" y="683"/>
                    </a:lnTo>
                    <a:lnTo>
                      <a:pt x="356" y="676"/>
                    </a:lnTo>
                    <a:lnTo>
                      <a:pt x="367" y="667"/>
                    </a:lnTo>
                    <a:lnTo>
                      <a:pt x="377" y="658"/>
                    </a:lnTo>
                    <a:lnTo>
                      <a:pt x="386" y="649"/>
                    </a:lnTo>
                    <a:lnTo>
                      <a:pt x="393" y="641"/>
                    </a:lnTo>
                    <a:lnTo>
                      <a:pt x="401" y="631"/>
                    </a:lnTo>
                    <a:lnTo>
                      <a:pt x="406" y="622"/>
                    </a:lnTo>
                    <a:lnTo>
                      <a:pt x="412" y="612"/>
                    </a:lnTo>
                    <a:lnTo>
                      <a:pt x="416" y="602"/>
                    </a:lnTo>
                    <a:lnTo>
                      <a:pt x="419" y="592"/>
                    </a:lnTo>
                    <a:lnTo>
                      <a:pt x="426" y="573"/>
                    </a:lnTo>
                    <a:lnTo>
                      <a:pt x="429" y="556"/>
                    </a:lnTo>
                    <a:lnTo>
                      <a:pt x="431" y="538"/>
                    </a:lnTo>
                    <a:lnTo>
                      <a:pt x="432" y="525"/>
                    </a:lnTo>
                    <a:lnTo>
                      <a:pt x="431" y="502"/>
                    </a:lnTo>
                    <a:lnTo>
                      <a:pt x="429" y="495"/>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93" name="Freeform 237">
                <a:extLst>
                  <a:ext uri="{FF2B5EF4-FFF2-40B4-BE49-F238E27FC236}">
                    <a16:creationId xmlns:a16="http://schemas.microsoft.com/office/drawing/2014/main" xmlns="" id="{8D0EA4A2-C6E0-0134-5A7C-C574ACD51107}"/>
                  </a:ext>
                </a:extLst>
              </p:cNvPr>
              <p:cNvSpPr>
                <a:spLocks/>
              </p:cNvSpPr>
              <p:nvPr/>
            </p:nvSpPr>
            <p:spPr bwMode="auto">
              <a:xfrm>
                <a:off x="1999" y="947"/>
                <a:ext cx="114" cy="223"/>
              </a:xfrm>
              <a:custGeom>
                <a:avLst/>
                <a:gdLst>
                  <a:gd name="T0" fmla="*/ 0 w 573"/>
                  <a:gd name="T1" fmla="*/ 0 h 1115"/>
                  <a:gd name="T2" fmla="*/ 0 w 573"/>
                  <a:gd name="T3" fmla="*/ 0 h 1115"/>
                  <a:gd name="T4" fmla="*/ 0 w 573"/>
                  <a:gd name="T5" fmla="*/ 0 h 1115"/>
                  <a:gd name="T6" fmla="*/ 0 w 573"/>
                  <a:gd name="T7" fmla="*/ 0 h 1115"/>
                  <a:gd name="T8" fmla="*/ 0 w 573"/>
                  <a:gd name="T9" fmla="*/ 0 h 1115"/>
                  <a:gd name="T10" fmla="*/ 0 w 573"/>
                  <a:gd name="T11" fmla="*/ 0 h 1115"/>
                  <a:gd name="T12" fmla="*/ 0 w 573"/>
                  <a:gd name="T13" fmla="*/ 0 h 1115"/>
                  <a:gd name="T14" fmla="*/ 0 w 573"/>
                  <a:gd name="T15" fmla="*/ 0 h 1115"/>
                  <a:gd name="T16" fmla="*/ 0 w 573"/>
                  <a:gd name="T17" fmla="*/ 0 h 1115"/>
                  <a:gd name="T18" fmla="*/ 0 w 573"/>
                  <a:gd name="T19" fmla="*/ 0 h 1115"/>
                  <a:gd name="T20" fmla="*/ 0 w 573"/>
                  <a:gd name="T21" fmla="*/ 0 h 1115"/>
                  <a:gd name="T22" fmla="*/ 0 w 573"/>
                  <a:gd name="T23" fmla="*/ 0 h 1115"/>
                  <a:gd name="T24" fmla="*/ 0 w 573"/>
                  <a:gd name="T25" fmla="*/ 0 h 1115"/>
                  <a:gd name="T26" fmla="*/ 0 w 573"/>
                  <a:gd name="T27" fmla="*/ 0 h 1115"/>
                  <a:gd name="T28" fmla="*/ 0 w 573"/>
                  <a:gd name="T29" fmla="*/ 0 h 1115"/>
                  <a:gd name="T30" fmla="*/ 0 w 573"/>
                  <a:gd name="T31" fmla="*/ 0 h 1115"/>
                  <a:gd name="T32" fmla="*/ 0 w 573"/>
                  <a:gd name="T33" fmla="*/ 0 h 1115"/>
                  <a:gd name="T34" fmla="*/ 0 w 573"/>
                  <a:gd name="T35" fmla="*/ 0 h 1115"/>
                  <a:gd name="T36" fmla="*/ 0 w 573"/>
                  <a:gd name="T37" fmla="*/ 0 h 1115"/>
                  <a:gd name="T38" fmla="*/ 0 w 573"/>
                  <a:gd name="T39" fmla="*/ 0 h 1115"/>
                  <a:gd name="T40" fmla="*/ 0 w 573"/>
                  <a:gd name="T41" fmla="*/ 0 h 1115"/>
                  <a:gd name="T42" fmla="*/ 0 w 573"/>
                  <a:gd name="T43" fmla="*/ 0 h 1115"/>
                  <a:gd name="T44" fmla="*/ 0 w 573"/>
                  <a:gd name="T45" fmla="*/ 0 h 1115"/>
                  <a:gd name="T46" fmla="*/ 0 w 573"/>
                  <a:gd name="T47" fmla="*/ 0 h 1115"/>
                  <a:gd name="T48" fmla="*/ 0 w 573"/>
                  <a:gd name="T49" fmla="*/ 0 h 1115"/>
                  <a:gd name="T50" fmla="*/ 0 w 573"/>
                  <a:gd name="T51" fmla="*/ 0 h 1115"/>
                  <a:gd name="T52" fmla="*/ 0 w 573"/>
                  <a:gd name="T53" fmla="*/ 0 h 1115"/>
                  <a:gd name="T54" fmla="*/ 0 w 573"/>
                  <a:gd name="T55" fmla="*/ 0 h 1115"/>
                  <a:gd name="T56" fmla="*/ 0 w 573"/>
                  <a:gd name="T57" fmla="*/ 0 h 1115"/>
                  <a:gd name="T58" fmla="*/ 0 w 573"/>
                  <a:gd name="T59" fmla="*/ 0 h 1115"/>
                  <a:gd name="T60" fmla="*/ 0 w 573"/>
                  <a:gd name="T61" fmla="*/ 0 h 1115"/>
                  <a:gd name="T62" fmla="*/ 0 w 573"/>
                  <a:gd name="T63" fmla="*/ 0 h 1115"/>
                  <a:gd name="T64" fmla="*/ 0 w 573"/>
                  <a:gd name="T65" fmla="*/ 0 h 1115"/>
                  <a:gd name="T66" fmla="*/ 0 w 573"/>
                  <a:gd name="T67" fmla="*/ 0 h 1115"/>
                  <a:gd name="T68" fmla="*/ 0 w 573"/>
                  <a:gd name="T69" fmla="*/ 0 h 1115"/>
                  <a:gd name="T70" fmla="*/ 0 w 573"/>
                  <a:gd name="T71" fmla="*/ 0 h 1115"/>
                  <a:gd name="T72" fmla="*/ 0 w 573"/>
                  <a:gd name="T73" fmla="*/ 0 h 1115"/>
                  <a:gd name="T74" fmla="*/ 0 w 573"/>
                  <a:gd name="T75" fmla="*/ 0 h 1115"/>
                  <a:gd name="T76" fmla="*/ 0 w 573"/>
                  <a:gd name="T77" fmla="*/ 0 h 1115"/>
                  <a:gd name="T78" fmla="*/ 0 w 573"/>
                  <a:gd name="T79" fmla="*/ 0 h 1115"/>
                  <a:gd name="T80" fmla="*/ 0 w 573"/>
                  <a:gd name="T81" fmla="*/ 0 h 1115"/>
                  <a:gd name="T82" fmla="*/ 0 w 573"/>
                  <a:gd name="T83" fmla="*/ 0 h 1115"/>
                  <a:gd name="T84" fmla="*/ 0 w 573"/>
                  <a:gd name="T85" fmla="*/ 0 h 1115"/>
                  <a:gd name="T86" fmla="*/ 0 w 573"/>
                  <a:gd name="T87" fmla="*/ 0 h 1115"/>
                  <a:gd name="T88" fmla="*/ 0 w 573"/>
                  <a:gd name="T89" fmla="*/ 0 h 1115"/>
                  <a:gd name="T90" fmla="*/ 0 w 573"/>
                  <a:gd name="T91" fmla="*/ 0 h 1115"/>
                  <a:gd name="T92" fmla="*/ 0 w 573"/>
                  <a:gd name="T93" fmla="*/ 0 h 1115"/>
                  <a:gd name="T94" fmla="*/ 0 w 573"/>
                  <a:gd name="T95" fmla="*/ 0 h 1115"/>
                  <a:gd name="T96" fmla="*/ 0 w 573"/>
                  <a:gd name="T97" fmla="*/ 0 h 1115"/>
                  <a:gd name="T98" fmla="*/ 0 w 573"/>
                  <a:gd name="T99" fmla="*/ 0 h 1115"/>
                  <a:gd name="T100" fmla="*/ 0 w 573"/>
                  <a:gd name="T101" fmla="*/ 0 h 1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1115"/>
                  <a:gd name="T155" fmla="*/ 573 w 573"/>
                  <a:gd name="T156" fmla="*/ 1115 h 1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1115">
                    <a:moveTo>
                      <a:pt x="0" y="903"/>
                    </a:moveTo>
                    <a:lnTo>
                      <a:pt x="0" y="872"/>
                    </a:lnTo>
                    <a:lnTo>
                      <a:pt x="2" y="840"/>
                    </a:lnTo>
                    <a:lnTo>
                      <a:pt x="5" y="805"/>
                    </a:lnTo>
                    <a:lnTo>
                      <a:pt x="9" y="768"/>
                    </a:lnTo>
                    <a:lnTo>
                      <a:pt x="14" y="730"/>
                    </a:lnTo>
                    <a:lnTo>
                      <a:pt x="22" y="691"/>
                    </a:lnTo>
                    <a:lnTo>
                      <a:pt x="30" y="650"/>
                    </a:lnTo>
                    <a:lnTo>
                      <a:pt x="41" y="609"/>
                    </a:lnTo>
                    <a:lnTo>
                      <a:pt x="54" y="568"/>
                    </a:lnTo>
                    <a:lnTo>
                      <a:pt x="69" y="525"/>
                    </a:lnTo>
                    <a:lnTo>
                      <a:pt x="86" y="481"/>
                    </a:lnTo>
                    <a:lnTo>
                      <a:pt x="106" y="439"/>
                    </a:lnTo>
                    <a:lnTo>
                      <a:pt x="118" y="418"/>
                    </a:lnTo>
                    <a:lnTo>
                      <a:pt x="129" y="397"/>
                    </a:lnTo>
                    <a:lnTo>
                      <a:pt x="141" y="375"/>
                    </a:lnTo>
                    <a:lnTo>
                      <a:pt x="154" y="354"/>
                    </a:lnTo>
                    <a:lnTo>
                      <a:pt x="168" y="333"/>
                    </a:lnTo>
                    <a:lnTo>
                      <a:pt x="181" y="312"/>
                    </a:lnTo>
                    <a:lnTo>
                      <a:pt x="196" y="292"/>
                    </a:lnTo>
                    <a:lnTo>
                      <a:pt x="212" y="270"/>
                    </a:lnTo>
                    <a:lnTo>
                      <a:pt x="244" y="231"/>
                    </a:lnTo>
                    <a:lnTo>
                      <a:pt x="271" y="193"/>
                    </a:lnTo>
                    <a:lnTo>
                      <a:pt x="296" y="157"/>
                    </a:lnTo>
                    <a:lnTo>
                      <a:pt x="319" y="123"/>
                    </a:lnTo>
                    <a:lnTo>
                      <a:pt x="340" y="93"/>
                    </a:lnTo>
                    <a:lnTo>
                      <a:pt x="358" y="67"/>
                    </a:lnTo>
                    <a:lnTo>
                      <a:pt x="375" y="45"/>
                    </a:lnTo>
                    <a:lnTo>
                      <a:pt x="391" y="26"/>
                    </a:lnTo>
                    <a:lnTo>
                      <a:pt x="397" y="18"/>
                    </a:lnTo>
                    <a:lnTo>
                      <a:pt x="405" y="12"/>
                    </a:lnTo>
                    <a:lnTo>
                      <a:pt x="411" y="7"/>
                    </a:lnTo>
                    <a:lnTo>
                      <a:pt x="418" y="3"/>
                    </a:lnTo>
                    <a:lnTo>
                      <a:pt x="425" y="1"/>
                    </a:lnTo>
                    <a:lnTo>
                      <a:pt x="431" y="0"/>
                    </a:lnTo>
                    <a:lnTo>
                      <a:pt x="437" y="1"/>
                    </a:lnTo>
                    <a:lnTo>
                      <a:pt x="443" y="2"/>
                    </a:lnTo>
                    <a:lnTo>
                      <a:pt x="450" y="6"/>
                    </a:lnTo>
                    <a:lnTo>
                      <a:pt x="456" y="11"/>
                    </a:lnTo>
                    <a:lnTo>
                      <a:pt x="462" y="17"/>
                    </a:lnTo>
                    <a:lnTo>
                      <a:pt x="468" y="26"/>
                    </a:lnTo>
                    <a:lnTo>
                      <a:pt x="474" y="36"/>
                    </a:lnTo>
                    <a:lnTo>
                      <a:pt x="481" y="48"/>
                    </a:lnTo>
                    <a:lnTo>
                      <a:pt x="487" y="62"/>
                    </a:lnTo>
                    <a:lnTo>
                      <a:pt x="494" y="78"/>
                    </a:lnTo>
                    <a:lnTo>
                      <a:pt x="508" y="114"/>
                    </a:lnTo>
                    <a:lnTo>
                      <a:pt x="522" y="154"/>
                    </a:lnTo>
                    <a:lnTo>
                      <a:pt x="534" y="199"/>
                    </a:lnTo>
                    <a:lnTo>
                      <a:pt x="544" y="245"/>
                    </a:lnTo>
                    <a:lnTo>
                      <a:pt x="554" y="295"/>
                    </a:lnTo>
                    <a:lnTo>
                      <a:pt x="562" y="347"/>
                    </a:lnTo>
                    <a:lnTo>
                      <a:pt x="568" y="400"/>
                    </a:lnTo>
                    <a:lnTo>
                      <a:pt x="572" y="455"/>
                    </a:lnTo>
                    <a:lnTo>
                      <a:pt x="573" y="510"/>
                    </a:lnTo>
                    <a:lnTo>
                      <a:pt x="572" y="565"/>
                    </a:lnTo>
                    <a:lnTo>
                      <a:pt x="571" y="592"/>
                    </a:lnTo>
                    <a:lnTo>
                      <a:pt x="568" y="619"/>
                    </a:lnTo>
                    <a:lnTo>
                      <a:pt x="566" y="646"/>
                    </a:lnTo>
                    <a:lnTo>
                      <a:pt x="562" y="672"/>
                    </a:lnTo>
                    <a:lnTo>
                      <a:pt x="557" y="699"/>
                    </a:lnTo>
                    <a:lnTo>
                      <a:pt x="552" y="725"/>
                    </a:lnTo>
                    <a:lnTo>
                      <a:pt x="546" y="751"/>
                    </a:lnTo>
                    <a:lnTo>
                      <a:pt x="539" y="776"/>
                    </a:lnTo>
                    <a:lnTo>
                      <a:pt x="532" y="800"/>
                    </a:lnTo>
                    <a:lnTo>
                      <a:pt x="523" y="823"/>
                    </a:lnTo>
                    <a:lnTo>
                      <a:pt x="514" y="846"/>
                    </a:lnTo>
                    <a:lnTo>
                      <a:pt x="504" y="868"/>
                    </a:lnTo>
                    <a:lnTo>
                      <a:pt x="483" y="909"/>
                    </a:lnTo>
                    <a:lnTo>
                      <a:pt x="462" y="947"/>
                    </a:lnTo>
                    <a:lnTo>
                      <a:pt x="442" y="981"/>
                    </a:lnTo>
                    <a:lnTo>
                      <a:pt x="422" y="1009"/>
                    </a:lnTo>
                    <a:lnTo>
                      <a:pt x="402" y="1034"/>
                    </a:lnTo>
                    <a:lnTo>
                      <a:pt x="382" y="1056"/>
                    </a:lnTo>
                    <a:lnTo>
                      <a:pt x="372" y="1066"/>
                    </a:lnTo>
                    <a:lnTo>
                      <a:pt x="362" y="1074"/>
                    </a:lnTo>
                    <a:lnTo>
                      <a:pt x="352" y="1082"/>
                    </a:lnTo>
                    <a:lnTo>
                      <a:pt x="342" y="1088"/>
                    </a:lnTo>
                    <a:lnTo>
                      <a:pt x="333" y="1094"/>
                    </a:lnTo>
                    <a:lnTo>
                      <a:pt x="324" y="1100"/>
                    </a:lnTo>
                    <a:lnTo>
                      <a:pt x="314" y="1104"/>
                    </a:lnTo>
                    <a:lnTo>
                      <a:pt x="304" y="1108"/>
                    </a:lnTo>
                    <a:lnTo>
                      <a:pt x="294" y="1112"/>
                    </a:lnTo>
                    <a:lnTo>
                      <a:pt x="284" y="1113"/>
                    </a:lnTo>
                    <a:lnTo>
                      <a:pt x="274" y="1115"/>
                    </a:lnTo>
                    <a:lnTo>
                      <a:pt x="262" y="1115"/>
                    </a:lnTo>
                    <a:lnTo>
                      <a:pt x="242" y="1115"/>
                    </a:lnTo>
                    <a:lnTo>
                      <a:pt x="221" y="1113"/>
                    </a:lnTo>
                    <a:lnTo>
                      <a:pt x="200" y="1108"/>
                    </a:lnTo>
                    <a:lnTo>
                      <a:pt x="178" y="1100"/>
                    </a:lnTo>
                    <a:lnTo>
                      <a:pt x="136" y="1087"/>
                    </a:lnTo>
                    <a:lnTo>
                      <a:pt x="100" y="1074"/>
                    </a:lnTo>
                    <a:lnTo>
                      <a:pt x="84" y="1067"/>
                    </a:lnTo>
                    <a:lnTo>
                      <a:pt x="69" y="1061"/>
                    </a:lnTo>
                    <a:lnTo>
                      <a:pt x="56" y="1052"/>
                    </a:lnTo>
                    <a:lnTo>
                      <a:pt x="44" y="1043"/>
                    </a:lnTo>
                    <a:lnTo>
                      <a:pt x="34" y="1032"/>
                    </a:lnTo>
                    <a:lnTo>
                      <a:pt x="25" y="1021"/>
                    </a:lnTo>
                    <a:lnTo>
                      <a:pt x="18" y="1007"/>
                    </a:lnTo>
                    <a:lnTo>
                      <a:pt x="12" y="991"/>
                    </a:lnTo>
                    <a:lnTo>
                      <a:pt x="7" y="973"/>
                    </a:lnTo>
                    <a:lnTo>
                      <a:pt x="3" y="953"/>
                    </a:lnTo>
                    <a:lnTo>
                      <a:pt x="0" y="929"/>
                    </a:lnTo>
                    <a:lnTo>
                      <a:pt x="0" y="903"/>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94" name="Freeform 238">
                <a:extLst>
                  <a:ext uri="{FF2B5EF4-FFF2-40B4-BE49-F238E27FC236}">
                    <a16:creationId xmlns:a16="http://schemas.microsoft.com/office/drawing/2014/main" xmlns="" id="{FCD47676-B648-CA5C-F45E-CEA4CA5CF0C8}"/>
                  </a:ext>
                </a:extLst>
              </p:cNvPr>
              <p:cNvSpPr>
                <a:spLocks/>
              </p:cNvSpPr>
              <p:nvPr/>
            </p:nvSpPr>
            <p:spPr bwMode="auto">
              <a:xfrm>
                <a:off x="1999" y="947"/>
                <a:ext cx="114" cy="223"/>
              </a:xfrm>
              <a:custGeom>
                <a:avLst/>
                <a:gdLst>
                  <a:gd name="T0" fmla="*/ 0 w 573"/>
                  <a:gd name="T1" fmla="*/ 0 h 1115"/>
                  <a:gd name="T2" fmla="*/ 0 w 573"/>
                  <a:gd name="T3" fmla="*/ 0 h 1115"/>
                  <a:gd name="T4" fmla="*/ 0 w 573"/>
                  <a:gd name="T5" fmla="*/ 0 h 1115"/>
                  <a:gd name="T6" fmla="*/ 0 w 573"/>
                  <a:gd name="T7" fmla="*/ 0 h 1115"/>
                  <a:gd name="T8" fmla="*/ 0 w 573"/>
                  <a:gd name="T9" fmla="*/ 0 h 1115"/>
                  <a:gd name="T10" fmla="*/ 0 w 573"/>
                  <a:gd name="T11" fmla="*/ 0 h 1115"/>
                  <a:gd name="T12" fmla="*/ 0 w 573"/>
                  <a:gd name="T13" fmla="*/ 0 h 1115"/>
                  <a:gd name="T14" fmla="*/ 0 w 573"/>
                  <a:gd name="T15" fmla="*/ 0 h 1115"/>
                  <a:gd name="T16" fmla="*/ 0 w 573"/>
                  <a:gd name="T17" fmla="*/ 0 h 1115"/>
                  <a:gd name="T18" fmla="*/ 0 w 573"/>
                  <a:gd name="T19" fmla="*/ 0 h 1115"/>
                  <a:gd name="T20" fmla="*/ 0 w 573"/>
                  <a:gd name="T21" fmla="*/ 0 h 1115"/>
                  <a:gd name="T22" fmla="*/ 0 w 573"/>
                  <a:gd name="T23" fmla="*/ 0 h 1115"/>
                  <a:gd name="T24" fmla="*/ 0 w 573"/>
                  <a:gd name="T25" fmla="*/ 0 h 1115"/>
                  <a:gd name="T26" fmla="*/ 0 w 573"/>
                  <a:gd name="T27" fmla="*/ 0 h 1115"/>
                  <a:gd name="T28" fmla="*/ 0 w 573"/>
                  <a:gd name="T29" fmla="*/ 0 h 1115"/>
                  <a:gd name="T30" fmla="*/ 0 w 573"/>
                  <a:gd name="T31" fmla="*/ 0 h 1115"/>
                  <a:gd name="T32" fmla="*/ 0 w 573"/>
                  <a:gd name="T33" fmla="*/ 0 h 1115"/>
                  <a:gd name="T34" fmla="*/ 0 w 573"/>
                  <a:gd name="T35" fmla="*/ 0 h 1115"/>
                  <a:gd name="T36" fmla="*/ 0 w 573"/>
                  <a:gd name="T37" fmla="*/ 0 h 1115"/>
                  <a:gd name="T38" fmla="*/ 0 w 573"/>
                  <a:gd name="T39" fmla="*/ 0 h 1115"/>
                  <a:gd name="T40" fmla="*/ 0 w 573"/>
                  <a:gd name="T41" fmla="*/ 0 h 1115"/>
                  <a:gd name="T42" fmla="*/ 0 w 573"/>
                  <a:gd name="T43" fmla="*/ 0 h 1115"/>
                  <a:gd name="T44" fmla="*/ 0 w 573"/>
                  <a:gd name="T45" fmla="*/ 0 h 1115"/>
                  <a:gd name="T46" fmla="*/ 0 w 573"/>
                  <a:gd name="T47" fmla="*/ 0 h 1115"/>
                  <a:gd name="T48" fmla="*/ 0 w 573"/>
                  <a:gd name="T49" fmla="*/ 0 h 1115"/>
                  <a:gd name="T50" fmla="*/ 0 w 573"/>
                  <a:gd name="T51" fmla="*/ 0 h 1115"/>
                  <a:gd name="T52" fmla="*/ 0 w 573"/>
                  <a:gd name="T53" fmla="*/ 0 h 1115"/>
                  <a:gd name="T54" fmla="*/ 0 w 573"/>
                  <a:gd name="T55" fmla="*/ 0 h 1115"/>
                  <a:gd name="T56" fmla="*/ 0 w 573"/>
                  <a:gd name="T57" fmla="*/ 0 h 1115"/>
                  <a:gd name="T58" fmla="*/ 0 w 573"/>
                  <a:gd name="T59" fmla="*/ 0 h 1115"/>
                  <a:gd name="T60" fmla="*/ 0 w 573"/>
                  <a:gd name="T61" fmla="*/ 0 h 1115"/>
                  <a:gd name="T62" fmla="*/ 0 w 573"/>
                  <a:gd name="T63" fmla="*/ 0 h 1115"/>
                  <a:gd name="T64" fmla="*/ 0 w 573"/>
                  <a:gd name="T65" fmla="*/ 0 h 1115"/>
                  <a:gd name="T66" fmla="*/ 0 w 573"/>
                  <a:gd name="T67" fmla="*/ 0 h 1115"/>
                  <a:gd name="T68" fmla="*/ 0 w 573"/>
                  <a:gd name="T69" fmla="*/ 0 h 1115"/>
                  <a:gd name="T70" fmla="*/ 0 w 573"/>
                  <a:gd name="T71" fmla="*/ 0 h 1115"/>
                  <a:gd name="T72" fmla="*/ 0 w 573"/>
                  <a:gd name="T73" fmla="*/ 0 h 1115"/>
                  <a:gd name="T74" fmla="*/ 0 w 573"/>
                  <a:gd name="T75" fmla="*/ 0 h 1115"/>
                  <a:gd name="T76" fmla="*/ 0 w 573"/>
                  <a:gd name="T77" fmla="*/ 0 h 1115"/>
                  <a:gd name="T78" fmla="*/ 0 w 573"/>
                  <a:gd name="T79" fmla="*/ 0 h 1115"/>
                  <a:gd name="T80" fmla="*/ 0 w 573"/>
                  <a:gd name="T81" fmla="*/ 0 h 1115"/>
                  <a:gd name="T82" fmla="*/ 0 w 573"/>
                  <a:gd name="T83" fmla="*/ 0 h 1115"/>
                  <a:gd name="T84" fmla="*/ 0 w 573"/>
                  <a:gd name="T85" fmla="*/ 0 h 1115"/>
                  <a:gd name="T86" fmla="*/ 0 w 573"/>
                  <a:gd name="T87" fmla="*/ 0 h 1115"/>
                  <a:gd name="T88" fmla="*/ 0 w 573"/>
                  <a:gd name="T89" fmla="*/ 0 h 1115"/>
                  <a:gd name="T90" fmla="*/ 0 w 573"/>
                  <a:gd name="T91" fmla="*/ 0 h 1115"/>
                  <a:gd name="T92" fmla="*/ 0 w 573"/>
                  <a:gd name="T93" fmla="*/ 0 h 1115"/>
                  <a:gd name="T94" fmla="*/ 0 w 573"/>
                  <a:gd name="T95" fmla="*/ 0 h 1115"/>
                  <a:gd name="T96" fmla="*/ 0 w 573"/>
                  <a:gd name="T97" fmla="*/ 0 h 1115"/>
                  <a:gd name="T98" fmla="*/ 0 w 573"/>
                  <a:gd name="T99" fmla="*/ 0 h 1115"/>
                  <a:gd name="T100" fmla="*/ 0 w 573"/>
                  <a:gd name="T101" fmla="*/ 0 h 1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1115"/>
                  <a:gd name="T155" fmla="*/ 573 w 573"/>
                  <a:gd name="T156" fmla="*/ 1115 h 1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1115">
                    <a:moveTo>
                      <a:pt x="0" y="903"/>
                    </a:moveTo>
                    <a:lnTo>
                      <a:pt x="0" y="872"/>
                    </a:lnTo>
                    <a:lnTo>
                      <a:pt x="2" y="840"/>
                    </a:lnTo>
                    <a:lnTo>
                      <a:pt x="5" y="805"/>
                    </a:lnTo>
                    <a:lnTo>
                      <a:pt x="9" y="768"/>
                    </a:lnTo>
                    <a:lnTo>
                      <a:pt x="14" y="730"/>
                    </a:lnTo>
                    <a:lnTo>
                      <a:pt x="22" y="691"/>
                    </a:lnTo>
                    <a:lnTo>
                      <a:pt x="30" y="650"/>
                    </a:lnTo>
                    <a:lnTo>
                      <a:pt x="41" y="609"/>
                    </a:lnTo>
                    <a:lnTo>
                      <a:pt x="54" y="568"/>
                    </a:lnTo>
                    <a:lnTo>
                      <a:pt x="69" y="525"/>
                    </a:lnTo>
                    <a:lnTo>
                      <a:pt x="86" y="481"/>
                    </a:lnTo>
                    <a:lnTo>
                      <a:pt x="106" y="439"/>
                    </a:lnTo>
                    <a:lnTo>
                      <a:pt x="118" y="418"/>
                    </a:lnTo>
                    <a:lnTo>
                      <a:pt x="129" y="397"/>
                    </a:lnTo>
                    <a:lnTo>
                      <a:pt x="141" y="375"/>
                    </a:lnTo>
                    <a:lnTo>
                      <a:pt x="154" y="354"/>
                    </a:lnTo>
                    <a:lnTo>
                      <a:pt x="168" y="333"/>
                    </a:lnTo>
                    <a:lnTo>
                      <a:pt x="181" y="312"/>
                    </a:lnTo>
                    <a:lnTo>
                      <a:pt x="196" y="292"/>
                    </a:lnTo>
                    <a:lnTo>
                      <a:pt x="212" y="270"/>
                    </a:lnTo>
                    <a:lnTo>
                      <a:pt x="244" y="231"/>
                    </a:lnTo>
                    <a:lnTo>
                      <a:pt x="271" y="193"/>
                    </a:lnTo>
                    <a:lnTo>
                      <a:pt x="296" y="157"/>
                    </a:lnTo>
                    <a:lnTo>
                      <a:pt x="319" y="123"/>
                    </a:lnTo>
                    <a:lnTo>
                      <a:pt x="340" y="93"/>
                    </a:lnTo>
                    <a:lnTo>
                      <a:pt x="358" y="67"/>
                    </a:lnTo>
                    <a:lnTo>
                      <a:pt x="375" y="45"/>
                    </a:lnTo>
                    <a:lnTo>
                      <a:pt x="391" y="26"/>
                    </a:lnTo>
                    <a:lnTo>
                      <a:pt x="397" y="18"/>
                    </a:lnTo>
                    <a:lnTo>
                      <a:pt x="405" y="12"/>
                    </a:lnTo>
                    <a:lnTo>
                      <a:pt x="411" y="7"/>
                    </a:lnTo>
                    <a:lnTo>
                      <a:pt x="418" y="3"/>
                    </a:lnTo>
                    <a:lnTo>
                      <a:pt x="425" y="1"/>
                    </a:lnTo>
                    <a:lnTo>
                      <a:pt x="431" y="0"/>
                    </a:lnTo>
                    <a:lnTo>
                      <a:pt x="437" y="1"/>
                    </a:lnTo>
                    <a:lnTo>
                      <a:pt x="443" y="2"/>
                    </a:lnTo>
                    <a:lnTo>
                      <a:pt x="450" y="6"/>
                    </a:lnTo>
                    <a:lnTo>
                      <a:pt x="456" y="11"/>
                    </a:lnTo>
                    <a:lnTo>
                      <a:pt x="462" y="17"/>
                    </a:lnTo>
                    <a:lnTo>
                      <a:pt x="468" y="26"/>
                    </a:lnTo>
                    <a:lnTo>
                      <a:pt x="474" y="36"/>
                    </a:lnTo>
                    <a:lnTo>
                      <a:pt x="481" y="48"/>
                    </a:lnTo>
                    <a:lnTo>
                      <a:pt x="487" y="62"/>
                    </a:lnTo>
                    <a:lnTo>
                      <a:pt x="494" y="78"/>
                    </a:lnTo>
                    <a:lnTo>
                      <a:pt x="508" y="114"/>
                    </a:lnTo>
                    <a:lnTo>
                      <a:pt x="522" y="154"/>
                    </a:lnTo>
                    <a:lnTo>
                      <a:pt x="534" y="199"/>
                    </a:lnTo>
                    <a:lnTo>
                      <a:pt x="544" y="245"/>
                    </a:lnTo>
                    <a:lnTo>
                      <a:pt x="554" y="295"/>
                    </a:lnTo>
                    <a:lnTo>
                      <a:pt x="562" y="347"/>
                    </a:lnTo>
                    <a:lnTo>
                      <a:pt x="568" y="400"/>
                    </a:lnTo>
                    <a:lnTo>
                      <a:pt x="572" y="455"/>
                    </a:lnTo>
                    <a:lnTo>
                      <a:pt x="573" y="510"/>
                    </a:lnTo>
                    <a:lnTo>
                      <a:pt x="572" y="565"/>
                    </a:lnTo>
                    <a:lnTo>
                      <a:pt x="571" y="592"/>
                    </a:lnTo>
                    <a:lnTo>
                      <a:pt x="568" y="619"/>
                    </a:lnTo>
                    <a:lnTo>
                      <a:pt x="566" y="646"/>
                    </a:lnTo>
                    <a:lnTo>
                      <a:pt x="562" y="672"/>
                    </a:lnTo>
                    <a:lnTo>
                      <a:pt x="557" y="699"/>
                    </a:lnTo>
                    <a:lnTo>
                      <a:pt x="552" y="725"/>
                    </a:lnTo>
                    <a:lnTo>
                      <a:pt x="546" y="751"/>
                    </a:lnTo>
                    <a:lnTo>
                      <a:pt x="539" y="776"/>
                    </a:lnTo>
                    <a:lnTo>
                      <a:pt x="532" y="800"/>
                    </a:lnTo>
                    <a:lnTo>
                      <a:pt x="523" y="823"/>
                    </a:lnTo>
                    <a:lnTo>
                      <a:pt x="514" y="846"/>
                    </a:lnTo>
                    <a:lnTo>
                      <a:pt x="504" y="868"/>
                    </a:lnTo>
                    <a:lnTo>
                      <a:pt x="483" y="909"/>
                    </a:lnTo>
                    <a:lnTo>
                      <a:pt x="462" y="947"/>
                    </a:lnTo>
                    <a:lnTo>
                      <a:pt x="442" y="981"/>
                    </a:lnTo>
                    <a:lnTo>
                      <a:pt x="422" y="1009"/>
                    </a:lnTo>
                    <a:lnTo>
                      <a:pt x="402" y="1034"/>
                    </a:lnTo>
                    <a:lnTo>
                      <a:pt x="382" y="1056"/>
                    </a:lnTo>
                    <a:lnTo>
                      <a:pt x="372" y="1066"/>
                    </a:lnTo>
                    <a:lnTo>
                      <a:pt x="362" y="1074"/>
                    </a:lnTo>
                    <a:lnTo>
                      <a:pt x="352" y="1082"/>
                    </a:lnTo>
                    <a:lnTo>
                      <a:pt x="342" y="1088"/>
                    </a:lnTo>
                    <a:lnTo>
                      <a:pt x="333" y="1094"/>
                    </a:lnTo>
                    <a:lnTo>
                      <a:pt x="324" y="1100"/>
                    </a:lnTo>
                    <a:lnTo>
                      <a:pt x="314" y="1104"/>
                    </a:lnTo>
                    <a:lnTo>
                      <a:pt x="304" y="1108"/>
                    </a:lnTo>
                    <a:lnTo>
                      <a:pt x="294" y="1112"/>
                    </a:lnTo>
                    <a:lnTo>
                      <a:pt x="284" y="1113"/>
                    </a:lnTo>
                    <a:lnTo>
                      <a:pt x="274" y="1115"/>
                    </a:lnTo>
                    <a:lnTo>
                      <a:pt x="262" y="1115"/>
                    </a:lnTo>
                    <a:lnTo>
                      <a:pt x="242" y="1115"/>
                    </a:lnTo>
                    <a:lnTo>
                      <a:pt x="221" y="1113"/>
                    </a:lnTo>
                    <a:lnTo>
                      <a:pt x="200" y="1108"/>
                    </a:lnTo>
                    <a:lnTo>
                      <a:pt x="178" y="1100"/>
                    </a:lnTo>
                    <a:lnTo>
                      <a:pt x="136" y="1087"/>
                    </a:lnTo>
                    <a:lnTo>
                      <a:pt x="100" y="1074"/>
                    </a:lnTo>
                    <a:lnTo>
                      <a:pt x="84" y="1067"/>
                    </a:lnTo>
                    <a:lnTo>
                      <a:pt x="69" y="1061"/>
                    </a:lnTo>
                    <a:lnTo>
                      <a:pt x="56" y="1052"/>
                    </a:lnTo>
                    <a:lnTo>
                      <a:pt x="44" y="1043"/>
                    </a:lnTo>
                    <a:lnTo>
                      <a:pt x="34" y="1032"/>
                    </a:lnTo>
                    <a:lnTo>
                      <a:pt x="25" y="1021"/>
                    </a:lnTo>
                    <a:lnTo>
                      <a:pt x="18" y="1007"/>
                    </a:lnTo>
                    <a:lnTo>
                      <a:pt x="12" y="991"/>
                    </a:lnTo>
                    <a:lnTo>
                      <a:pt x="7" y="973"/>
                    </a:lnTo>
                    <a:lnTo>
                      <a:pt x="3" y="953"/>
                    </a:lnTo>
                    <a:lnTo>
                      <a:pt x="0" y="929"/>
                    </a:lnTo>
                    <a:lnTo>
                      <a:pt x="0" y="903"/>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95" name="Freeform 239">
                <a:extLst>
                  <a:ext uri="{FF2B5EF4-FFF2-40B4-BE49-F238E27FC236}">
                    <a16:creationId xmlns:a16="http://schemas.microsoft.com/office/drawing/2014/main" xmlns="" id="{16A2FCF5-F5B5-51DF-449E-B8F9B0CF5B17}"/>
                  </a:ext>
                </a:extLst>
              </p:cNvPr>
              <p:cNvSpPr>
                <a:spLocks/>
              </p:cNvSpPr>
              <p:nvPr/>
            </p:nvSpPr>
            <p:spPr bwMode="auto">
              <a:xfrm>
                <a:off x="2015" y="982"/>
                <a:ext cx="80" cy="176"/>
              </a:xfrm>
              <a:custGeom>
                <a:avLst/>
                <a:gdLst>
                  <a:gd name="T0" fmla="*/ 0 w 400"/>
                  <a:gd name="T1" fmla="*/ 0 h 881"/>
                  <a:gd name="T2" fmla="*/ 0 w 400"/>
                  <a:gd name="T3" fmla="*/ 0 h 881"/>
                  <a:gd name="T4" fmla="*/ 0 w 400"/>
                  <a:gd name="T5" fmla="*/ 0 h 881"/>
                  <a:gd name="T6" fmla="*/ 0 w 400"/>
                  <a:gd name="T7" fmla="*/ 0 h 881"/>
                  <a:gd name="T8" fmla="*/ 0 w 400"/>
                  <a:gd name="T9" fmla="*/ 0 h 881"/>
                  <a:gd name="T10" fmla="*/ 0 w 400"/>
                  <a:gd name="T11" fmla="*/ 0 h 881"/>
                  <a:gd name="T12" fmla="*/ 0 w 400"/>
                  <a:gd name="T13" fmla="*/ 0 h 881"/>
                  <a:gd name="T14" fmla="*/ 0 w 400"/>
                  <a:gd name="T15" fmla="*/ 0 h 881"/>
                  <a:gd name="T16" fmla="*/ 0 w 400"/>
                  <a:gd name="T17" fmla="*/ 0 h 881"/>
                  <a:gd name="T18" fmla="*/ 0 w 400"/>
                  <a:gd name="T19" fmla="*/ 0 h 881"/>
                  <a:gd name="T20" fmla="*/ 0 w 400"/>
                  <a:gd name="T21" fmla="*/ 0 h 881"/>
                  <a:gd name="T22" fmla="*/ 0 w 400"/>
                  <a:gd name="T23" fmla="*/ 0 h 881"/>
                  <a:gd name="T24" fmla="*/ 0 w 400"/>
                  <a:gd name="T25" fmla="*/ 0 h 881"/>
                  <a:gd name="T26" fmla="*/ 0 w 400"/>
                  <a:gd name="T27" fmla="*/ 0 h 881"/>
                  <a:gd name="T28" fmla="*/ 0 w 400"/>
                  <a:gd name="T29" fmla="*/ 0 h 881"/>
                  <a:gd name="T30" fmla="*/ 0 w 400"/>
                  <a:gd name="T31" fmla="*/ 0 h 881"/>
                  <a:gd name="T32" fmla="*/ 0 w 400"/>
                  <a:gd name="T33" fmla="*/ 0 h 881"/>
                  <a:gd name="T34" fmla="*/ 0 w 400"/>
                  <a:gd name="T35" fmla="*/ 0 h 881"/>
                  <a:gd name="T36" fmla="*/ 0 w 400"/>
                  <a:gd name="T37" fmla="*/ 0 h 881"/>
                  <a:gd name="T38" fmla="*/ 0 w 400"/>
                  <a:gd name="T39" fmla="*/ 0 h 881"/>
                  <a:gd name="T40" fmla="*/ 0 w 400"/>
                  <a:gd name="T41" fmla="*/ 0 h 881"/>
                  <a:gd name="T42" fmla="*/ 0 w 400"/>
                  <a:gd name="T43" fmla="*/ 0 h 881"/>
                  <a:gd name="T44" fmla="*/ 0 w 400"/>
                  <a:gd name="T45" fmla="*/ 0 h 881"/>
                  <a:gd name="T46" fmla="*/ 0 w 400"/>
                  <a:gd name="T47" fmla="*/ 0 h 881"/>
                  <a:gd name="T48" fmla="*/ 0 w 400"/>
                  <a:gd name="T49" fmla="*/ 0 h 881"/>
                  <a:gd name="T50" fmla="*/ 0 w 400"/>
                  <a:gd name="T51" fmla="*/ 0 h 881"/>
                  <a:gd name="T52" fmla="*/ 0 w 400"/>
                  <a:gd name="T53" fmla="*/ 0 h 881"/>
                  <a:gd name="T54" fmla="*/ 0 w 400"/>
                  <a:gd name="T55" fmla="*/ 0 h 881"/>
                  <a:gd name="T56" fmla="*/ 0 w 400"/>
                  <a:gd name="T57" fmla="*/ 0 h 881"/>
                  <a:gd name="T58" fmla="*/ 0 w 400"/>
                  <a:gd name="T59" fmla="*/ 0 h 881"/>
                  <a:gd name="T60" fmla="*/ 0 w 400"/>
                  <a:gd name="T61" fmla="*/ 0 h 881"/>
                  <a:gd name="T62" fmla="*/ 0 w 400"/>
                  <a:gd name="T63" fmla="*/ 0 h 881"/>
                  <a:gd name="T64" fmla="*/ 0 w 400"/>
                  <a:gd name="T65" fmla="*/ 0 h 881"/>
                  <a:gd name="T66" fmla="*/ 0 w 400"/>
                  <a:gd name="T67" fmla="*/ 0 h 881"/>
                  <a:gd name="T68" fmla="*/ 0 w 400"/>
                  <a:gd name="T69" fmla="*/ 0 h 881"/>
                  <a:gd name="T70" fmla="*/ 0 w 400"/>
                  <a:gd name="T71" fmla="*/ 0 h 881"/>
                  <a:gd name="T72" fmla="*/ 0 w 400"/>
                  <a:gd name="T73" fmla="*/ 0 h 881"/>
                  <a:gd name="T74" fmla="*/ 0 w 400"/>
                  <a:gd name="T75" fmla="*/ 0 h 881"/>
                  <a:gd name="T76" fmla="*/ 0 w 400"/>
                  <a:gd name="T77" fmla="*/ 0 h 881"/>
                  <a:gd name="T78" fmla="*/ 0 w 400"/>
                  <a:gd name="T79" fmla="*/ 0 h 881"/>
                  <a:gd name="T80" fmla="*/ 0 w 400"/>
                  <a:gd name="T81" fmla="*/ 0 h 881"/>
                  <a:gd name="T82" fmla="*/ 0 w 400"/>
                  <a:gd name="T83" fmla="*/ 0 h 881"/>
                  <a:gd name="T84" fmla="*/ 0 w 400"/>
                  <a:gd name="T85" fmla="*/ 0 h 881"/>
                  <a:gd name="T86" fmla="*/ 0 w 400"/>
                  <a:gd name="T87" fmla="*/ 0 h 881"/>
                  <a:gd name="T88" fmla="*/ 0 w 400"/>
                  <a:gd name="T89" fmla="*/ 0 h 881"/>
                  <a:gd name="T90" fmla="*/ 0 w 400"/>
                  <a:gd name="T91" fmla="*/ 0 h 881"/>
                  <a:gd name="T92" fmla="*/ 0 w 400"/>
                  <a:gd name="T93" fmla="*/ 0 h 881"/>
                  <a:gd name="T94" fmla="*/ 0 w 400"/>
                  <a:gd name="T95" fmla="*/ 0 h 881"/>
                  <a:gd name="T96" fmla="*/ 0 w 400"/>
                  <a:gd name="T97" fmla="*/ 0 h 8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0"/>
                  <a:gd name="T148" fmla="*/ 0 h 881"/>
                  <a:gd name="T149" fmla="*/ 400 w 400"/>
                  <a:gd name="T150" fmla="*/ 881 h 8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0" h="881">
                    <a:moveTo>
                      <a:pt x="372" y="168"/>
                    </a:moveTo>
                    <a:lnTo>
                      <a:pt x="372" y="187"/>
                    </a:lnTo>
                    <a:lnTo>
                      <a:pt x="370" y="210"/>
                    </a:lnTo>
                    <a:lnTo>
                      <a:pt x="367" y="234"/>
                    </a:lnTo>
                    <a:lnTo>
                      <a:pt x="362" y="264"/>
                    </a:lnTo>
                    <a:lnTo>
                      <a:pt x="355" y="296"/>
                    </a:lnTo>
                    <a:lnTo>
                      <a:pt x="348" y="329"/>
                    </a:lnTo>
                    <a:lnTo>
                      <a:pt x="339" y="364"/>
                    </a:lnTo>
                    <a:lnTo>
                      <a:pt x="330" y="400"/>
                    </a:lnTo>
                    <a:lnTo>
                      <a:pt x="320" y="437"/>
                    </a:lnTo>
                    <a:lnTo>
                      <a:pt x="309" y="474"/>
                    </a:lnTo>
                    <a:lnTo>
                      <a:pt x="297" y="512"/>
                    </a:lnTo>
                    <a:lnTo>
                      <a:pt x="284" y="548"/>
                    </a:lnTo>
                    <a:lnTo>
                      <a:pt x="272" y="583"/>
                    </a:lnTo>
                    <a:lnTo>
                      <a:pt x="259" y="616"/>
                    </a:lnTo>
                    <a:lnTo>
                      <a:pt x="247" y="648"/>
                    </a:lnTo>
                    <a:lnTo>
                      <a:pt x="233" y="676"/>
                    </a:lnTo>
                    <a:lnTo>
                      <a:pt x="249" y="666"/>
                    </a:lnTo>
                    <a:lnTo>
                      <a:pt x="288" y="641"/>
                    </a:lnTo>
                    <a:lnTo>
                      <a:pt x="310" y="625"/>
                    </a:lnTo>
                    <a:lnTo>
                      <a:pt x="332" y="608"/>
                    </a:lnTo>
                    <a:lnTo>
                      <a:pt x="340" y="599"/>
                    </a:lnTo>
                    <a:lnTo>
                      <a:pt x="349" y="590"/>
                    </a:lnTo>
                    <a:lnTo>
                      <a:pt x="357" y="581"/>
                    </a:lnTo>
                    <a:lnTo>
                      <a:pt x="362" y="573"/>
                    </a:lnTo>
                    <a:lnTo>
                      <a:pt x="370" y="555"/>
                    </a:lnTo>
                    <a:lnTo>
                      <a:pt x="379" y="539"/>
                    </a:lnTo>
                    <a:lnTo>
                      <a:pt x="383" y="533"/>
                    </a:lnTo>
                    <a:lnTo>
                      <a:pt x="388" y="528"/>
                    </a:lnTo>
                    <a:lnTo>
                      <a:pt x="391" y="524"/>
                    </a:lnTo>
                    <a:lnTo>
                      <a:pt x="394" y="522"/>
                    </a:lnTo>
                    <a:lnTo>
                      <a:pt x="396" y="522"/>
                    </a:lnTo>
                    <a:lnTo>
                      <a:pt x="399" y="524"/>
                    </a:lnTo>
                    <a:lnTo>
                      <a:pt x="400" y="528"/>
                    </a:lnTo>
                    <a:lnTo>
                      <a:pt x="400" y="535"/>
                    </a:lnTo>
                    <a:lnTo>
                      <a:pt x="399" y="544"/>
                    </a:lnTo>
                    <a:lnTo>
                      <a:pt x="396" y="558"/>
                    </a:lnTo>
                    <a:lnTo>
                      <a:pt x="391" y="573"/>
                    </a:lnTo>
                    <a:lnTo>
                      <a:pt x="387" y="593"/>
                    </a:lnTo>
                    <a:lnTo>
                      <a:pt x="374" y="635"/>
                    </a:lnTo>
                    <a:lnTo>
                      <a:pt x="362" y="675"/>
                    </a:lnTo>
                    <a:lnTo>
                      <a:pt x="349" y="713"/>
                    </a:lnTo>
                    <a:lnTo>
                      <a:pt x="335" y="746"/>
                    </a:lnTo>
                    <a:lnTo>
                      <a:pt x="328" y="761"/>
                    </a:lnTo>
                    <a:lnTo>
                      <a:pt x="320" y="775"/>
                    </a:lnTo>
                    <a:lnTo>
                      <a:pt x="312" y="786"/>
                    </a:lnTo>
                    <a:lnTo>
                      <a:pt x="303" y="796"/>
                    </a:lnTo>
                    <a:lnTo>
                      <a:pt x="293" y="805"/>
                    </a:lnTo>
                    <a:lnTo>
                      <a:pt x="282" y="810"/>
                    </a:lnTo>
                    <a:lnTo>
                      <a:pt x="277" y="812"/>
                    </a:lnTo>
                    <a:lnTo>
                      <a:pt x="270" y="814"/>
                    </a:lnTo>
                    <a:lnTo>
                      <a:pt x="264" y="815"/>
                    </a:lnTo>
                    <a:lnTo>
                      <a:pt x="258" y="815"/>
                    </a:lnTo>
                    <a:lnTo>
                      <a:pt x="252" y="815"/>
                    </a:lnTo>
                    <a:lnTo>
                      <a:pt x="244" y="816"/>
                    </a:lnTo>
                    <a:lnTo>
                      <a:pt x="238" y="819"/>
                    </a:lnTo>
                    <a:lnTo>
                      <a:pt x="231" y="821"/>
                    </a:lnTo>
                    <a:lnTo>
                      <a:pt x="217" y="827"/>
                    </a:lnTo>
                    <a:lnTo>
                      <a:pt x="202" y="836"/>
                    </a:lnTo>
                    <a:lnTo>
                      <a:pt x="186" y="846"/>
                    </a:lnTo>
                    <a:lnTo>
                      <a:pt x="171" y="856"/>
                    </a:lnTo>
                    <a:lnTo>
                      <a:pt x="156" y="865"/>
                    </a:lnTo>
                    <a:lnTo>
                      <a:pt x="139" y="872"/>
                    </a:lnTo>
                    <a:lnTo>
                      <a:pt x="132" y="876"/>
                    </a:lnTo>
                    <a:lnTo>
                      <a:pt x="123" y="879"/>
                    </a:lnTo>
                    <a:lnTo>
                      <a:pt x="116" y="880"/>
                    </a:lnTo>
                    <a:lnTo>
                      <a:pt x="108" y="881"/>
                    </a:lnTo>
                    <a:lnTo>
                      <a:pt x="101" y="880"/>
                    </a:lnTo>
                    <a:lnTo>
                      <a:pt x="92" y="879"/>
                    </a:lnTo>
                    <a:lnTo>
                      <a:pt x="85" y="876"/>
                    </a:lnTo>
                    <a:lnTo>
                      <a:pt x="77" y="872"/>
                    </a:lnTo>
                    <a:lnTo>
                      <a:pt x="70" y="867"/>
                    </a:lnTo>
                    <a:lnTo>
                      <a:pt x="62" y="861"/>
                    </a:lnTo>
                    <a:lnTo>
                      <a:pt x="55" y="854"/>
                    </a:lnTo>
                    <a:lnTo>
                      <a:pt x="48" y="844"/>
                    </a:lnTo>
                    <a:lnTo>
                      <a:pt x="41" y="832"/>
                    </a:lnTo>
                    <a:lnTo>
                      <a:pt x="35" y="819"/>
                    </a:lnTo>
                    <a:lnTo>
                      <a:pt x="27" y="802"/>
                    </a:lnTo>
                    <a:lnTo>
                      <a:pt x="21" y="785"/>
                    </a:lnTo>
                    <a:lnTo>
                      <a:pt x="12" y="760"/>
                    </a:lnTo>
                    <a:lnTo>
                      <a:pt x="6" y="734"/>
                    </a:lnTo>
                    <a:lnTo>
                      <a:pt x="2" y="709"/>
                    </a:lnTo>
                    <a:lnTo>
                      <a:pt x="0" y="684"/>
                    </a:lnTo>
                    <a:lnTo>
                      <a:pt x="0" y="659"/>
                    </a:lnTo>
                    <a:lnTo>
                      <a:pt x="1" y="635"/>
                    </a:lnTo>
                    <a:lnTo>
                      <a:pt x="3" y="611"/>
                    </a:lnTo>
                    <a:lnTo>
                      <a:pt x="7" y="589"/>
                    </a:lnTo>
                    <a:lnTo>
                      <a:pt x="17" y="545"/>
                    </a:lnTo>
                    <a:lnTo>
                      <a:pt x="27" y="505"/>
                    </a:lnTo>
                    <a:lnTo>
                      <a:pt x="38" y="470"/>
                    </a:lnTo>
                    <a:lnTo>
                      <a:pt x="46" y="439"/>
                    </a:lnTo>
                    <a:lnTo>
                      <a:pt x="50" y="424"/>
                    </a:lnTo>
                    <a:lnTo>
                      <a:pt x="55" y="408"/>
                    </a:lnTo>
                    <a:lnTo>
                      <a:pt x="62" y="391"/>
                    </a:lnTo>
                    <a:lnTo>
                      <a:pt x="70" y="373"/>
                    </a:lnTo>
                    <a:lnTo>
                      <a:pt x="88" y="336"/>
                    </a:lnTo>
                    <a:lnTo>
                      <a:pt x="107" y="302"/>
                    </a:lnTo>
                    <a:lnTo>
                      <a:pt x="124" y="273"/>
                    </a:lnTo>
                    <a:lnTo>
                      <a:pt x="137" y="254"/>
                    </a:lnTo>
                    <a:lnTo>
                      <a:pt x="141" y="249"/>
                    </a:lnTo>
                    <a:lnTo>
                      <a:pt x="143" y="247"/>
                    </a:lnTo>
                    <a:lnTo>
                      <a:pt x="142" y="249"/>
                    </a:lnTo>
                    <a:lnTo>
                      <a:pt x="139" y="257"/>
                    </a:lnTo>
                    <a:lnTo>
                      <a:pt x="124" y="293"/>
                    </a:lnTo>
                    <a:lnTo>
                      <a:pt x="112" y="332"/>
                    </a:lnTo>
                    <a:lnTo>
                      <a:pt x="100" y="372"/>
                    </a:lnTo>
                    <a:lnTo>
                      <a:pt x="90" y="413"/>
                    </a:lnTo>
                    <a:lnTo>
                      <a:pt x="81" y="454"/>
                    </a:lnTo>
                    <a:lnTo>
                      <a:pt x="73" y="494"/>
                    </a:lnTo>
                    <a:lnTo>
                      <a:pt x="67" y="533"/>
                    </a:lnTo>
                    <a:lnTo>
                      <a:pt x="63" y="568"/>
                    </a:lnTo>
                    <a:lnTo>
                      <a:pt x="61" y="600"/>
                    </a:lnTo>
                    <a:lnTo>
                      <a:pt x="61" y="628"/>
                    </a:lnTo>
                    <a:lnTo>
                      <a:pt x="62" y="639"/>
                    </a:lnTo>
                    <a:lnTo>
                      <a:pt x="63" y="649"/>
                    </a:lnTo>
                    <a:lnTo>
                      <a:pt x="66" y="658"/>
                    </a:lnTo>
                    <a:lnTo>
                      <a:pt x="68" y="664"/>
                    </a:lnTo>
                    <a:lnTo>
                      <a:pt x="71" y="669"/>
                    </a:lnTo>
                    <a:lnTo>
                      <a:pt x="75" y="671"/>
                    </a:lnTo>
                    <a:lnTo>
                      <a:pt x="78" y="673"/>
                    </a:lnTo>
                    <a:lnTo>
                      <a:pt x="83" y="671"/>
                    </a:lnTo>
                    <a:lnTo>
                      <a:pt x="90" y="668"/>
                    </a:lnTo>
                    <a:lnTo>
                      <a:pt x="96" y="661"/>
                    </a:lnTo>
                    <a:lnTo>
                      <a:pt x="102" y="654"/>
                    </a:lnTo>
                    <a:lnTo>
                      <a:pt x="109" y="643"/>
                    </a:lnTo>
                    <a:lnTo>
                      <a:pt x="113" y="629"/>
                    </a:lnTo>
                    <a:lnTo>
                      <a:pt x="124" y="591"/>
                    </a:lnTo>
                    <a:lnTo>
                      <a:pt x="139" y="537"/>
                    </a:lnTo>
                    <a:lnTo>
                      <a:pt x="157" y="473"/>
                    </a:lnTo>
                    <a:lnTo>
                      <a:pt x="176" y="403"/>
                    </a:lnTo>
                    <a:lnTo>
                      <a:pt x="193" y="336"/>
                    </a:lnTo>
                    <a:lnTo>
                      <a:pt x="208" y="277"/>
                    </a:lnTo>
                    <a:lnTo>
                      <a:pt x="218" y="232"/>
                    </a:lnTo>
                    <a:lnTo>
                      <a:pt x="222" y="213"/>
                    </a:lnTo>
                    <a:lnTo>
                      <a:pt x="227" y="193"/>
                    </a:lnTo>
                    <a:lnTo>
                      <a:pt x="233" y="171"/>
                    </a:lnTo>
                    <a:lnTo>
                      <a:pt x="239" y="148"/>
                    </a:lnTo>
                    <a:lnTo>
                      <a:pt x="254" y="103"/>
                    </a:lnTo>
                    <a:lnTo>
                      <a:pt x="269" y="62"/>
                    </a:lnTo>
                    <a:lnTo>
                      <a:pt x="284" y="29"/>
                    </a:lnTo>
                    <a:lnTo>
                      <a:pt x="295" y="6"/>
                    </a:lnTo>
                    <a:lnTo>
                      <a:pt x="299" y="1"/>
                    </a:lnTo>
                    <a:lnTo>
                      <a:pt x="302" y="0"/>
                    </a:lnTo>
                    <a:lnTo>
                      <a:pt x="303" y="5"/>
                    </a:lnTo>
                    <a:lnTo>
                      <a:pt x="303" y="15"/>
                    </a:lnTo>
                    <a:lnTo>
                      <a:pt x="295" y="40"/>
                    </a:lnTo>
                    <a:lnTo>
                      <a:pt x="287" y="68"/>
                    </a:lnTo>
                    <a:lnTo>
                      <a:pt x="277" y="98"/>
                    </a:lnTo>
                    <a:lnTo>
                      <a:pt x="267" y="131"/>
                    </a:lnTo>
                    <a:lnTo>
                      <a:pt x="258" y="163"/>
                    </a:lnTo>
                    <a:lnTo>
                      <a:pt x="250" y="197"/>
                    </a:lnTo>
                    <a:lnTo>
                      <a:pt x="247" y="213"/>
                    </a:lnTo>
                    <a:lnTo>
                      <a:pt x="245" y="230"/>
                    </a:lnTo>
                    <a:lnTo>
                      <a:pt x="243" y="246"/>
                    </a:lnTo>
                    <a:lnTo>
                      <a:pt x="243" y="262"/>
                    </a:lnTo>
                    <a:lnTo>
                      <a:pt x="242" y="281"/>
                    </a:lnTo>
                    <a:lnTo>
                      <a:pt x="239" y="306"/>
                    </a:lnTo>
                    <a:lnTo>
                      <a:pt x="237" y="334"/>
                    </a:lnTo>
                    <a:lnTo>
                      <a:pt x="232" y="367"/>
                    </a:lnTo>
                    <a:lnTo>
                      <a:pt x="221" y="434"/>
                    </a:lnTo>
                    <a:lnTo>
                      <a:pt x="211" y="502"/>
                    </a:lnTo>
                    <a:lnTo>
                      <a:pt x="206" y="533"/>
                    </a:lnTo>
                    <a:lnTo>
                      <a:pt x="202" y="560"/>
                    </a:lnTo>
                    <a:lnTo>
                      <a:pt x="201" y="584"/>
                    </a:lnTo>
                    <a:lnTo>
                      <a:pt x="199" y="601"/>
                    </a:lnTo>
                    <a:lnTo>
                      <a:pt x="199" y="608"/>
                    </a:lnTo>
                    <a:lnTo>
                      <a:pt x="201" y="613"/>
                    </a:lnTo>
                    <a:lnTo>
                      <a:pt x="202" y="616"/>
                    </a:lnTo>
                    <a:lnTo>
                      <a:pt x="204" y="616"/>
                    </a:lnTo>
                    <a:lnTo>
                      <a:pt x="207" y="615"/>
                    </a:lnTo>
                    <a:lnTo>
                      <a:pt x="209" y="611"/>
                    </a:lnTo>
                    <a:lnTo>
                      <a:pt x="213" y="606"/>
                    </a:lnTo>
                    <a:lnTo>
                      <a:pt x="218" y="598"/>
                    </a:lnTo>
                    <a:lnTo>
                      <a:pt x="228" y="578"/>
                    </a:lnTo>
                    <a:lnTo>
                      <a:pt x="239" y="555"/>
                    </a:lnTo>
                    <a:lnTo>
                      <a:pt x="249" y="530"/>
                    </a:lnTo>
                    <a:lnTo>
                      <a:pt x="258" y="505"/>
                    </a:lnTo>
                    <a:lnTo>
                      <a:pt x="277" y="453"/>
                    </a:lnTo>
                    <a:lnTo>
                      <a:pt x="294" y="399"/>
                    </a:lnTo>
                    <a:lnTo>
                      <a:pt x="309" y="346"/>
                    </a:lnTo>
                    <a:lnTo>
                      <a:pt x="322" y="297"/>
                    </a:lnTo>
                    <a:lnTo>
                      <a:pt x="332" y="256"/>
                    </a:lnTo>
                    <a:lnTo>
                      <a:pt x="337" y="222"/>
                    </a:lnTo>
                    <a:lnTo>
                      <a:pt x="340" y="192"/>
                    </a:lnTo>
                    <a:lnTo>
                      <a:pt x="344" y="158"/>
                    </a:lnTo>
                    <a:lnTo>
                      <a:pt x="350" y="125"/>
                    </a:lnTo>
                    <a:lnTo>
                      <a:pt x="357" y="98"/>
                    </a:lnTo>
                    <a:lnTo>
                      <a:pt x="359" y="90"/>
                    </a:lnTo>
                    <a:lnTo>
                      <a:pt x="362" y="85"/>
                    </a:lnTo>
                    <a:lnTo>
                      <a:pt x="363" y="83"/>
                    </a:lnTo>
                    <a:lnTo>
                      <a:pt x="364" y="83"/>
                    </a:lnTo>
                    <a:lnTo>
                      <a:pt x="365" y="85"/>
                    </a:lnTo>
                    <a:lnTo>
                      <a:pt x="367" y="87"/>
                    </a:lnTo>
                    <a:lnTo>
                      <a:pt x="369" y="97"/>
                    </a:lnTo>
                    <a:lnTo>
                      <a:pt x="370" y="113"/>
                    </a:lnTo>
                    <a:lnTo>
                      <a:pt x="372" y="137"/>
                    </a:lnTo>
                    <a:lnTo>
                      <a:pt x="372" y="168"/>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96" name="Freeform 240">
                <a:extLst>
                  <a:ext uri="{FF2B5EF4-FFF2-40B4-BE49-F238E27FC236}">
                    <a16:creationId xmlns:a16="http://schemas.microsoft.com/office/drawing/2014/main" xmlns="" id="{8ADA53F5-ED26-A83A-C593-275F2629E128}"/>
                  </a:ext>
                </a:extLst>
              </p:cNvPr>
              <p:cNvSpPr>
                <a:spLocks/>
              </p:cNvSpPr>
              <p:nvPr/>
            </p:nvSpPr>
            <p:spPr bwMode="auto">
              <a:xfrm>
                <a:off x="1718" y="1086"/>
                <a:ext cx="200" cy="151"/>
              </a:xfrm>
              <a:custGeom>
                <a:avLst/>
                <a:gdLst>
                  <a:gd name="T0" fmla="*/ 0 w 998"/>
                  <a:gd name="T1" fmla="*/ 0 h 755"/>
                  <a:gd name="T2" fmla="*/ 0 w 998"/>
                  <a:gd name="T3" fmla="*/ 0 h 755"/>
                  <a:gd name="T4" fmla="*/ 0 w 998"/>
                  <a:gd name="T5" fmla="*/ 0 h 755"/>
                  <a:gd name="T6" fmla="*/ 0 w 998"/>
                  <a:gd name="T7" fmla="*/ 0 h 755"/>
                  <a:gd name="T8" fmla="*/ 0 w 998"/>
                  <a:gd name="T9" fmla="*/ 0 h 755"/>
                  <a:gd name="T10" fmla="*/ 0 w 998"/>
                  <a:gd name="T11" fmla="*/ 0 h 755"/>
                  <a:gd name="T12" fmla="*/ 0 w 998"/>
                  <a:gd name="T13" fmla="*/ 0 h 755"/>
                  <a:gd name="T14" fmla="*/ 0 w 998"/>
                  <a:gd name="T15" fmla="*/ 0 h 755"/>
                  <a:gd name="T16" fmla="*/ 0 w 998"/>
                  <a:gd name="T17" fmla="*/ 0 h 755"/>
                  <a:gd name="T18" fmla="*/ 0 w 998"/>
                  <a:gd name="T19" fmla="*/ 0 h 755"/>
                  <a:gd name="T20" fmla="*/ 0 w 998"/>
                  <a:gd name="T21" fmla="*/ 0 h 755"/>
                  <a:gd name="T22" fmla="*/ 0 w 998"/>
                  <a:gd name="T23" fmla="*/ 0 h 755"/>
                  <a:gd name="T24" fmla="*/ 0 w 998"/>
                  <a:gd name="T25" fmla="*/ 0 h 755"/>
                  <a:gd name="T26" fmla="*/ 0 w 998"/>
                  <a:gd name="T27" fmla="*/ 0 h 755"/>
                  <a:gd name="T28" fmla="*/ 0 w 998"/>
                  <a:gd name="T29" fmla="*/ 0 h 755"/>
                  <a:gd name="T30" fmla="*/ 0 w 998"/>
                  <a:gd name="T31" fmla="*/ 0 h 755"/>
                  <a:gd name="T32" fmla="*/ 0 w 998"/>
                  <a:gd name="T33" fmla="*/ 0 h 755"/>
                  <a:gd name="T34" fmla="*/ 0 w 998"/>
                  <a:gd name="T35" fmla="*/ 0 h 755"/>
                  <a:gd name="T36" fmla="*/ 0 w 998"/>
                  <a:gd name="T37" fmla="*/ 0 h 755"/>
                  <a:gd name="T38" fmla="*/ 0 w 998"/>
                  <a:gd name="T39" fmla="*/ 0 h 755"/>
                  <a:gd name="T40" fmla="*/ 0 w 998"/>
                  <a:gd name="T41" fmla="*/ 0 h 755"/>
                  <a:gd name="T42" fmla="*/ 0 w 998"/>
                  <a:gd name="T43" fmla="*/ 0 h 755"/>
                  <a:gd name="T44" fmla="*/ 0 w 998"/>
                  <a:gd name="T45" fmla="*/ 0 h 755"/>
                  <a:gd name="T46" fmla="*/ 0 w 998"/>
                  <a:gd name="T47" fmla="*/ 0 h 755"/>
                  <a:gd name="T48" fmla="*/ 0 w 998"/>
                  <a:gd name="T49" fmla="*/ 0 h 755"/>
                  <a:gd name="T50" fmla="*/ 0 w 998"/>
                  <a:gd name="T51" fmla="*/ 0 h 755"/>
                  <a:gd name="T52" fmla="*/ 0 w 998"/>
                  <a:gd name="T53" fmla="*/ 0 h 755"/>
                  <a:gd name="T54" fmla="*/ 0 w 998"/>
                  <a:gd name="T55" fmla="*/ 0 h 755"/>
                  <a:gd name="T56" fmla="*/ 0 w 998"/>
                  <a:gd name="T57" fmla="*/ 0 h 755"/>
                  <a:gd name="T58" fmla="*/ 0 w 998"/>
                  <a:gd name="T59" fmla="*/ 0 h 755"/>
                  <a:gd name="T60" fmla="*/ 0 w 998"/>
                  <a:gd name="T61" fmla="*/ 0 h 755"/>
                  <a:gd name="T62" fmla="*/ 0 w 998"/>
                  <a:gd name="T63" fmla="*/ 0 h 755"/>
                  <a:gd name="T64" fmla="*/ 0 w 998"/>
                  <a:gd name="T65" fmla="*/ 0 h 755"/>
                  <a:gd name="T66" fmla="*/ 0 w 998"/>
                  <a:gd name="T67" fmla="*/ 0 h 755"/>
                  <a:gd name="T68" fmla="*/ 0 w 998"/>
                  <a:gd name="T69" fmla="*/ 0 h 755"/>
                  <a:gd name="T70" fmla="*/ 0 w 998"/>
                  <a:gd name="T71" fmla="*/ 0 h 755"/>
                  <a:gd name="T72" fmla="*/ 0 w 998"/>
                  <a:gd name="T73" fmla="*/ 0 h 755"/>
                  <a:gd name="T74" fmla="*/ 0 w 998"/>
                  <a:gd name="T75" fmla="*/ 0 h 755"/>
                  <a:gd name="T76" fmla="*/ 0 w 998"/>
                  <a:gd name="T77" fmla="*/ 0 h 755"/>
                  <a:gd name="T78" fmla="*/ 0 w 998"/>
                  <a:gd name="T79" fmla="*/ 0 h 755"/>
                  <a:gd name="T80" fmla="*/ 0 w 998"/>
                  <a:gd name="T81" fmla="*/ 0 h 755"/>
                  <a:gd name="T82" fmla="*/ 0 w 998"/>
                  <a:gd name="T83" fmla="*/ 0 h 755"/>
                  <a:gd name="T84" fmla="*/ 0 w 998"/>
                  <a:gd name="T85" fmla="*/ 0 h 755"/>
                  <a:gd name="T86" fmla="*/ 0 w 998"/>
                  <a:gd name="T87" fmla="*/ 0 h 755"/>
                  <a:gd name="T88" fmla="*/ 0 w 998"/>
                  <a:gd name="T89" fmla="*/ 0 h 755"/>
                  <a:gd name="T90" fmla="*/ 0 w 998"/>
                  <a:gd name="T91" fmla="*/ 0 h 755"/>
                  <a:gd name="T92" fmla="*/ 0 w 998"/>
                  <a:gd name="T93" fmla="*/ 0 h 755"/>
                  <a:gd name="T94" fmla="*/ 0 w 998"/>
                  <a:gd name="T95" fmla="*/ 0 h 755"/>
                  <a:gd name="T96" fmla="*/ 0 w 998"/>
                  <a:gd name="T97" fmla="*/ 0 h 755"/>
                  <a:gd name="T98" fmla="*/ 0 w 998"/>
                  <a:gd name="T99" fmla="*/ 0 h 755"/>
                  <a:gd name="T100" fmla="*/ 0 w 998"/>
                  <a:gd name="T101" fmla="*/ 0 h 7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8"/>
                  <a:gd name="T154" fmla="*/ 0 h 755"/>
                  <a:gd name="T155" fmla="*/ 998 w 998"/>
                  <a:gd name="T156" fmla="*/ 755 h 7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8" h="755">
                    <a:moveTo>
                      <a:pt x="937" y="381"/>
                    </a:moveTo>
                    <a:lnTo>
                      <a:pt x="916" y="360"/>
                    </a:lnTo>
                    <a:lnTo>
                      <a:pt x="893" y="338"/>
                    </a:lnTo>
                    <a:lnTo>
                      <a:pt x="869" y="314"/>
                    </a:lnTo>
                    <a:lnTo>
                      <a:pt x="841" y="289"/>
                    </a:lnTo>
                    <a:lnTo>
                      <a:pt x="811" y="265"/>
                    </a:lnTo>
                    <a:lnTo>
                      <a:pt x="780" y="240"/>
                    </a:lnTo>
                    <a:lnTo>
                      <a:pt x="746" y="217"/>
                    </a:lnTo>
                    <a:lnTo>
                      <a:pt x="710" y="194"/>
                    </a:lnTo>
                    <a:lnTo>
                      <a:pt x="673" y="172"/>
                    </a:lnTo>
                    <a:lnTo>
                      <a:pt x="633" y="149"/>
                    </a:lnTo>
                    <a:lnTo>
                      <a:pt x="590" y="131"/>
                    </a:lnTo>
                    <a:lnTo>
                      <a:pt x="547" y="112"/>
                    </a:lnTo>
                    <a:lnTo>
                      <a:pt x="524" y="103"/>
                    </a:lnTo>
                    <a:lnTo>
                      <a:pt x="502" y="96"/>
                    </a:lnTo>
                    <a:lnTo>
                      <a:pt x="478" y="88"/>
                    </a:lnTo>
                    <a:lnTo>
                      <a:pt x="454" y="82"/>
                    </a:lnTo>
                    <a:lnTo>
                      <a:pt x="429" y="76"/>
                    </a:lnTo>
                    <a:lnTo>
                      <a:pt x="404" y="69"/>
                    </a:lnTo>
                    <a:lnTo>
                      <a:pt x="379" y="64"/>
                    </a:lnTo>
                    <a:lnTo>
                      <a:pt x="353" y="61"/>
                    </a:lnTo>
                    <a:lnTo>
                      <a:pt x="304" y="52"/>
                    </a:lnTo>
                    <a:lnTo>
                      <a:pt x="258" y="43"/>
                    </a:lnTo>
                    <a:lnTo>
                      <a:pt x="216" y="33"/>
                    </a:lnTo>
                    <a:lnTo>
                      <a:pt x="177" y="25"/>
                    </a:lnTo>
                    <a:lnTo>
                      <a:pt x="141" y="16"/>
                    </a:lnTo>
                    <a:lnTo>
                      <a:pt x="110" y="8"/>
                    </a:lnTo>
                    <a:lnTo>
                      <a:pt x="81" y="3"/>
                    </a:lnTo>
                    <a:lnTo>
                      <a:pt x="57" y="1"/>
                    </a:lnTo>
                    <a:lnTo>
                      <a:pt x="47" y="0"/>
                    </a:lnTo>
                    <a:lnTo>
                      <a:pt x="37" y="0"/>
                    </a:lnTo>
                    <a:lnTo>
                      <a:pt x="29" y="1"/>
                    </a:lnTo>
                    <a:lnTo>
                      <a:pt x="21" y="2"/>
                    </a:lnTo>
                    <a:lnTo>
                      <a:pt x="15" y="6"/>
                    </a:lnTo>
                    <a:lnTo>
                      <a:pt x="10" y="8"/>
                    </a:lnTo>
                    <a:lnTo>
                      <a:pt x="6" y="13"/>
                    </a:lnTo>
                    <a:lnTo>
                      <a:pt x="3" y="20"/>
                    </a:lnTo>
                    <a:lnTo>
                      <a:pt x="0" y="26"/>
                    </a:lnTo>
                    <a:lnTo>
                      <a:pt x="0" y="35"/>
                    </a:lnTo>
                    <a:lnTo>
                      <a:pt x="0" y="43"/>
                    </a:lnTo>
                    <a:lnTo>
                      <a:pt x="1" y="53"/>
                    </a:lnTo>
                    <a:lnTo>
                      <a:pt x="4" y="66"/>
                    </a:lnTo>
                    <a:lnTo>
                      <a:pt x="8" y="79"/>
                    </a:lnTo>
                    <a:lnTo>
                      <a:pt x="11" y="94"/>
                    </a:lnTo>
                    <a:lnTo>
                      <a:pt x="17" y="111"/>
                    </a:lnTo>
                    <a:lnTo>
                      <a:pt x="31" y="147"/>
                    </a:lnTo>
                    <a:lnTo>
                      <a:pt x="49" y="186"/>
                    </a:lnTo>
                    <a:lnTo>
                      <a:pt x="70" y="227"/>
                    </a:lnTo>
                    <a:lnTo>
                      <a:pt x="94" y="268"/>
                    </a:lnTo>
                    <a:lnTo>
                      <a:pt x="120" y="312"/>
                    </a:lnTo>
                    <a:lnTo>
                      <a:pt x="149" y="354"/>
                    </a:lnTo>
                    <a:lnTo>
                      <a:pt x="181" y="398"/>
                    </a:lnTo>
                    <a:lnTo>
                      <a:pt x="215" y="440"/>
                    </a:lnTo>
                    <a:lnTo>
                      <a:pt x="251" y="481"/>
                    </a:lnTo>
                    <a:lnTo>
                      <a:pt x="288" y="520"/>
                    </a:lnTo>
                    <a:lnTo>
                      <a:pt x="308" y="540"/>
                    </a:lnTo>
                    <a:lnTo>
                      <a:pt x="328" y="559"/>
                    </a:lnTo>
                    <a:lnTo>
                      <a:pt x="348" y="576"/>
                    </a:lnTo>
                    <a:lnTo>
                      <a:pt x="368" y="594"/>
                    </a:lnTo>
                    <a:lnTo>
                      <a:pt x="389" y="610"/>
                    </a:lnTo>
                    <a:lnTo>
                      <a:pt x="411" y="625"/>
                    </a:lnTo>
                    <a:lnTo>
                      <a:pt x="432" y="640"/>
                    </a:lnTo>
                    <a:lnTo>
                      <a:pt x="453" y="654"/>
                    </a:lnTo>
                    <a:lnTo>
                      <a:pt x="475" y="666"/>
                    </a:lnTo>
                    <a:lnTo>
                      <a:pt x="497" y="679"/>
                    </a:lnTo>
                    <a:lnTo>
                      <a:pt x="519" y="689"/>
                    </a:lnTo>
                    <a:lnTo>
                      <a:pt x="542" y="699"/>
                    </a:lnTo>
                    <a:lnTo>
                      <a:pt x="585" y="715"/>
                    </a:lnTo>
                    <a:lnTo>
                      <a:pt x="625" y="728"/>
                    </a:lnTo>
                    <a:lnTo>
                      <a:pt x="663" y="738"/>
                    </a:lnTo>
                    <a:lnTo>
                      <a:pt x="698" y="746"/>
                    </a:lnTo>
                    <a:lnTo>
                      <a:pt x="730" y="751"/>
                    </a:lnTo>
                    <a:lnTo>
                      <a:pt x="759" y="753"/>
                    </a:lnTo>
                    <a:lnTo>
                      <a:pt x="772" y="755"/>
                    </a:lnTo>
                    <a:lnTo>
                      <a:pt x="785" y="753"/>
                    </a:lnTo>
                    <a:lnTo>
                      <a:pt x="797" y="753"/>
                    </a:lnTo>
                    <a:lnTo>
                      <a:pt x="810" y="751"/>
                    </a:lnTo>
                    <a:lnTo>
                      <a:pt x="821" y="750"/>
                    </a:lnTo>
                    <a:lnTo>
                      <a:pt x="832" y="747"/>
                    </a:lnTo>
                    <a:lnTo>
                      <a:pt x="842" y="743"/>
                    </a:lnTo>
                    <a:lnTo>
                      <a:pt x="852" y="740"/>
                    </a:lnTo>
                    <a:lnTo>
                      <a:pt x="862" y="735"/>
                    </a:lnTo>
                    <a:lnTo>
                      <a:pt x="871" y="730"/>
                    </a:lnTo>
                    <a:lnTo>
                      <a:pt x="880" y="723"/>
                    </a:lnTo>
                    <a:lnTo>
                      <a:pt x="888" y="718"/>
                    </a:lnTo>
                    <a:lnTo>
                      <a:pt x="903" y="704"/>
                    </a:lnTo>
                    <a:lnTo>
                      <a:pt x="917" y="687"/>
                    </a:lnTo>
                    <a:lnTo>
                      <a:pt x="930" y="670"/>
                    </a:lnTo>
                    <a:lnTo>
                      <a:pt x="942" y="649"/>
                    </a:lnTo>
                    <a:lnTo>
                      <a:pt x="962" y="611"/>
                    </a:lnTo>
                    <a:lnTo>
                      <a:pt x="980" y="576"/>
                    </a:lnTo>
                    <a:lnTo>
                      <a:pt x="987" y="561"/>
                    </a:lnTo>
                    <a:lnTo>
                      <a:pt x="992" y="545"/>
                    </a:lnTo>
                    <a:lnTo>
                      <a:pt x="996" y="530"/>
                    </a:lnTo>
                    <a:lnTo>
                      <a:pt x="998" y="515"/>
                    </a:lnTo>
                    <a:lnTo>
                      <a:pt x="998" y="501"/>
                    </a:lnTo>
                    <a:lnTo>
                      <a:pt x="997" y="485"/>
                    </a:lnTo>
                    <a:lnTo>
                      <a:pt x="993" y="470"/>
                    </a:lnTo>
                    <a:lnTo>
                      <a:pt x="987" y="454"/>
                    </a:lnTo>
                    <a:lnTo>
                      <a:pt x="978" y="438"/>
                    </a:lnTo>
                    <a:lnTo>
                      <a:pt x="967" y="420"/>
                    </a:lnTo>
                    <a:lnTo>
                      <a:pt x="953" y="401"/>
                    </a:lnTo>
                    <a:lnTo>
                      <a:pt x="937" y="381"/>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97" name="Freeform 241">
                <a:extLst>
                  <a:ext uri="{FF2B5EF4-FFF2-40B4-BE49-F238E27FC236}">
                    <a16:creationId xmlns:a16="http://schemas.microsoft.com/office/drawing/2014/main" xmlns="" id="{EDCCF91A-7D1E-7522-65EF-EB92ADF07E3B}"/>
                  </a:ext>
                </a:extLst>
              </p:cNvPr>
              <p:cNvSpPr>
                <a:spLocks/>
              </p:cNvSpPr>
              <p:nvPr/>
            </p:nvSpPr>
            <p:spPr bwMode="auto">
              <a:xfrm>
                <a:off x="1718" y="1086"/>
                <a:ext cx="200" cy="151"/>
              </a:xfrm>
              <a:custGeom>
                <a:avLst/>
                <a:gdLst>
                  <a:gd name="T0" fmla="*/ 0 w 998"/>
                  <a:gd name="T1" fmla="*/ 0 h 755"/>
                  <a:gd name="T2" fmla="*/ 0 w 998"/>
                  <a:gd name="T3" fmla="*/ 0 h 755"/>
                  <a:gd name="T4" fmla="*/ 0 w 998"/>
                  <a:gd name="T5" fmla="*/ 0 h 755"/>
                  <a:gd name="T6" fmla="*/ 0 w 998"/>
                  <a:gd name="T7" fmla="*/ 0 h 755"/>
                  <a:gd name="T8" fmla="*/ 0 w 998"/>
                  <a:gd name="T9" fmla="*/ 0 h 755"/>
                  <a:gd name="T10" fmla="*/ 0 w 998"/>
                  <a:gd name="T11" fmla="*/ 0 h 755"/>
                  <a:gd name="T12" fmla="*/ 0 w 998"/>
                  <a:gd name="T13" fmla="*/ 0 h 755"/>
                  <a:gd name="T14" fmla="*/ 0 w 998"/>
                  <a:gd name="T15" fmla="*/ 0 h 755"/>
                  <a:gd name="T16" fmla="*/ 0 w 998"/>
                  <a:gd name="T17" fmla="*/ 0 h 755"/>
                  <a:gd name="T18" fmla="*/ 0 w 998"/>
                  <a:gd name="T19" fmla="*/ 0 h 755"/>
                  <a:gd name="T20" fmla="*/ 0 w 998"/>
                  <a:gd name="T21" fmla="*/ 0 h 755"/>
                  <a:gd name="T22" fmla="*/ 0 w 998"/>
                  <a:gd name="T23" fmla="*/ 0 h 755"/>
                  <a:gd name="T24" fmla="*/ 0 w 998"/>
                  <a:gd name="T25" fmla="*/ 0 h 755"/>
                  <a:gd name="T26" fmla="*/ 0 w 998"/>
                  <a:gd name="T27" fmla="*/ 0 h 755"/>
                  <a:gd name="T28" fmla="*/ 0 w 998"/>
                  <a:gd name="T29" fmla="*/ 0 h 755"/>
                  <a:gd name="T30" fmla="*/ 0 w 998"/>
                  <a:gd name="T31" fmla="*/ 0 h 755"/>
                  <a:gd name="T32" fmla="*/ 0 w 998"/>
                  <a:gd name="T33" fmla="*/ 0 h 755"/>
                  <a:gd name="T34" fmla="*/ 0 w 998"/>
                  <a:gd name="T35" fmla="*/ 0 h 755"/>
                  <a:gd name="T36" fmla="*/ 0 w 998"/>
                  <a:gd name="T37" fmla="*/ 0 h 755"/>
                  <a:gd name="T38" fmla="*/ 0 w 998"/>
                  <a:gd name="T39" fmla="*/ 0 h 755"/>
                  <a:gd name="T40" fmla="*/ 0 w 998"/>
                  <a:gd name="T41" fmla="*/ 0 h 755"/>
                  <a:gd name="T42" fmla="*/ 0 w 998"/>
                  <a:gd name="T43" fmla="*/ 0 h 755"/>
                  <a:gd name="T44" fmla="*/ 0 w 998"/>
                  <a:gd name="T45" fmla="*/ 0 h 755"/>
                  <a:gd name="T46" fmla="*/ 0 w 998"/>
                  <a:gd name="T47" fmla="*/ 0 h 755"/>
                  <a:gd name="T48" fmla="*/ 0 w 998"/>
                  <a:gd name="T49" fmla="*/ 0 h 755"/>
                  <a:gd name="T50" fmla="*/ 0 w 998"/>
                  <a:gd name="T51" fmla="*/ 0 h 755"/>
                  <a:gd name="T52" fmla="*/ 0 w 998"/>
                  <a:gd name="T53" fmla="*/ 0 h 755"/>
                  <a:gd name="T54" fmla="*/ 0 w 998"/>
                  <a:gd name="T55" fmla="*/ 0 h 755"/>
                  <a:gd name="T56" fmla="*/ 0 w 998"/>
                  <a:gd name="T57" fmla="*/ 0 h 755"/>
                  <a:gd name="T58" fmla="*/ 0 w 998"/>
                  <a:gd name="T59" fmla="*/ 0 h 755"/>
                  <a:gd name="T60" fmla="*/ 0 w 998"/>
                  <a:gd name="T61" fmla="*/ 0 h 755"/>
                  <a:gd name="T62" fmla="*/ 0 w 998"/>
                  <a:gd name="T63" fmla="*/ 0 h 755"/>
                  <a:gd name="T64" fmla="*/ 0 w 998"/>
                  <a:gd name="T65" fmla="*/ 0 h 755"/>
                  <a:gd name="T66" fmla="*/ 0 w 998"/>
                  <a:gd name="T67" fmla="*/ 0 h 755"/>
                  <a:gd name="T68" fmla="*/ 0 w 998"/>
                  <a:gd name="T69" fmla="*/ 0 h 755"/>
                  <a:gd name="T70" fmla="*/ 0 w 998"/>
                  <a:gd name="T71" fmla="*/ 0 h 755"/>
                  <a:gd name="T72" fmla="*/ 0 w 998"/>
                  <a:gd name="T73" fmla="*/ 0 h 755"/>
                  <a:gd name="T74" fmla="*/ 0 w 998"/>
                  <a:gd name="T75" fmla="*/ 0 h 755"/>
                  <a:gd name="T76" fmla="*/ 0 w 998"/>
                  <a:gd name="T77" fmla="*/ 0 h 755"/>
                  <a:gd name="T78" fmla="*/ 0 w 998"/>
                  <a:gd name="T79" fmla="*/ 0 h 755"/>
                  <a:gd name="T80" fmla="*/ 0 w 998"/>
                  <a:gd name="T81" fmla="*/ 0 h 755"/>
                  <a:gd name="T82" fmla="*/ 0 w 998"/>
                  <a:gd name="T83" fmla="*/ 0 h 755"/>
                  <a:gd name="T84" fmla="*/ 0 w 998"/>
                  <a:gd name="T85" fmla="*/ 0 h 755"/>
                  <a:gd name="T86" fmla="*/ 0 w 998"/>
                  <a:gd name="T87" fmla="*/ 0 h 755"/>
                  <a:gd name="T88" fmla="*/ 0 w 998"/>
                  <a:gd name="T89" fmla="*/ 0 h 755"/>
                  <a:gd name="T90" fmla="*/ 0 w 998"/>
                  <a:gd name="T91" fmla="*/ 0 h 755"/>
                  <a:gd name="T92" fmla="*/ 0 w 998"/>
                  <a:gd name="T93" fmla="*/ 0 h 755"/>
                  <a:gd name="T94" fmla="*/ 0 w 998"/>
                  <a:gd name="T95" fmla="*/ 0 h 755"/>
                  <a:gd name="T96" fmla="*/ 0 w 998"/>
                  <a:gd name="T97" fmla="*/ 0 h 755"/>
                  <a:gd name="T98" fmla="*/ 0 w 998"/>
                  <a:gd name="T99" fmla="*/ 0 h 755"/>
                  <a:gd name="T100" fmla="*/ 0 w 998"/>
                  <a:gd name="T101" fmla="*/ 0 h 7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8"/>
                  <a:gd name="T154" fmla="*/ 0 h 755"/>
                  <a:gd name="T155" fmla="*/ 998 w 998"/>
                  <a:gd name="T156" fmla="*/ 755 h 7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8" h="755">
                    <a:moveTo>
                      <a:pt x="937" y="381"/>
                    </a:moveTo>
                    <a:lnTo>
                      <a:pt x="916" y="360"/>
                    </a:lnTo>
                    <a:lnTo>
                      <a:pt x="893" y="338"/>
                    </a:lnTo>
                    <a:lnTo>
                      <a:pt x="869" y="314"/>
                    </a:lnTo>
                    <a:lnTo>
                      <a:pt x="841" y="289"/>
                    </a:lnTo>
                    <a:lnTo>
                      <a:pt x="811" y="265"/>
                    </a:lnTo>
                    <a:lnTo>
                      <a:pt x="780" y="240"/>
                    </a:lnTo>
                    <a:lnTo>
                      <a:pt x="746" y="217"/>
                    </a:lnTo>
                    <a:lnTo>
                      <a:pt x="710" y="194"/>
                    </a:lnTo>
                    <a:lnTo>
                      <a:pt x="673" y="172"/>
                    </a:lnTo>
                    <a:lnTo>
                      <a:pt x="633" y="149"/>
                    </a:lnTo>
                    <a:lnTo>
                      <a:pt x="590" y="131"/>
                    </a:lnTo>
                    <a:lnTo>
                      <a:pt x="547" y="112"/>
                    </a:lnTo>
                    <a:lnTo>
                      <a:pt x="524" y="103"/>
                    </a:lnTo>
                    <a:lnTo>
                      <a:pt x="502" y="96"/>
                    </a:lnTo>
                    <a:lnTo>
                      <a:pt x="478" y="88"/>
                    </a:lnTo>
                    <a:lnTo>
                      <a:pt x="454" y="82"/>
                    </a:lnTo>
                    <a:lnTo>
                      <a:pt x="429" y="76"/>
                    </a:lnTo>
                    <a:lnTo>
                      <a:pt x="404" y="69"/>
                    </a:lnTo>
                    <a:lnTo>
                      <a:pt x="379" y="64"/>
                    </a:lnTo>
                    <a:lnTo>
                      <a:pt x="353" y="61"/>
                    </a:lnTo>
                    <a:lnTo>
                      <a:pt x="304" y="52"/>
                    </a:lnTo>
                    <a:lnTo>
                      <a:pt x="258" y="43"/>
                    </a:lnTo>
                    <a:lnTo>
                      <a:pt x="216" y="33"/>
                    </a:lnTo>
                    <a:lnTo>
                      <a:pt x="177" y="25"/>
                    </a:lnTo>
                    <a:lnTo>
                      <a:pt x="141" y="16"/>
                    </a:lnTo>
                    <a:lnTo>
                      <a:pt x="110" y="8"/>
                    </a:lnTo>
                    <a:lnTo>
                      <a:pt x="81" y="3"/>
                    </a:lnTo>
                    <a:lnTo>
                      <a:pt x="57" y="1"/>
                    </a:lnTo>
                    <a:lnTo>
                      <a:pt x="47" y="0"/>
                    </a:lnTo>
                    <a:lnTo>
                      <a:pt x="37" y="0"/>
                    </a:lnTo>
                    <a:lnTo>
                      <a:pt x="29" y="1"/>
                    </a:lnTo>
                    <a:lnTo>
                      <a:pt x="21" y="2"/>
                    </a:lnTo>
                    <a:lnTo>
                      <a:pt x="15" y="6"/>
                    </a:lnTo>
                    <a:lnTo>
                      <a:pt x="10" y="8"/>
                    </a:lnTo>
                    <a:lnTo>
                      <a:pt x="6" y="13"/>
                    </a:lnTo>
                    <a:lnTo>
                      <a:pt x="3" y="20"/>
                    </a:lnTo>
                    <a:lnTo>
                      <a:pt x="0" y="26"/>
                    </a:lnTo>
                    <a:lnTo>
                      <a:pt x="0" y="35"/>
                    </a:lnTo>
                    <a:lnTo>
                      <a:pt x="0" y="43"/>
                    </a:lnTo>
                    <a:lnTo>
                      <a:pt x="1" y="53"/>
                    </a:lnTo>
                    <a:lnTo>
                      <a:pt x="4" y="66"/>
                    </a:lnTo>
                    <a:lnTo>
                      <a:pt x="8" y="79"/>
                    </a:lnTo>
                    <a:lnTo>
                      <a:pt x="11" y="94"/>
                    </a:lnTo>
                    <a:lnTo>
                      <a:pt x="17" y="111"/>
                    </a:lnTo>
                    <a:lnTo>
                      <a:pt x="31" y="147"/>
                    </a:lnTo>
                    <a:lnTo>
                      <a:pt x="49" y="186"/>
                    </a:lnTo>
                    <a:lnTo>
                      <a:pt x="70" y="227"/>
                    </a:lnTo>
                    <a:lnTo>
                      <a:pt x="94" y="268"/>
                    </a:lnTo>
                    <a:lnTo>
                      <a:pt x="120" y="312"/>
                    </a:lnTo>
                    <a:lnTo>
                      <a:pt x="149" y="354"/>
                    </a:lnTo>
                    <a:lnTo>
                      <a:pt x="181" y="398"/>
                    </a:lnTo>
                    <a:lnTo>
                      <a:pt x="215" y="440"/>
                    </a:lnTo>
                    <a:lnTo>
                      <a:pt x="251" y="481"/>
                    </a:lnTo>
                    <a:lnTo>
                      <a:pt x="288" y="520"/>
                    </a:lnTo>
                    <a:lnTo>
                      <a:pt x="308" y="540"/>
                    </a:lnTo>
                    <a:lnTo>
                      <a:pt x="328" y="559"/>
                    </a:lnTo>
                    <a:lnTo>
                      <a:pt x="348" y="576"/>
                    </a:lnTo>
                    <a:lnTo>
                      <a:pt x="368" y="594"/>
                    </a:lnTo>
                    <a:lnTo>
                      <a:pt x="389" y="610"/>
                    </a:lnTo>
                    <a:lnTo>
                      <a:pt x="411" y="625"/>
                    </a:lnTo>
                    <a:lnTo>
                      <a:pt x="432" y="640"/>
                    </a:lnTo>
                    <a:lnTo>
                      <a:pt x="453" y="654"/>
                    </a:lnTo>
                    <a:lnTo>
                      <a:pt x="475" y="666"/>
                    </a:lnTo>
                    <a:lnTo>
                      <a:pt x="497" y="679"/>
                    </a:lnTo>
                    <a:lnTo>
                      <a:pt x="519" y="689"/>
                    </a:lnTo>
                    <a:lnTo>
                      <a:pt x="542" y="699"/>
                    </a:lnTo>
                    <a:lnTo>
                      <a:pt x="585" y="715"/>
                    </a:lnTo>
                    <a:lnTo>
                      <a:pt x="625" y="728"/>
                    </a:lnTo>
                    <a:lnTo>
                      <a:pt x="663" y="738"/>
                    </a:lnTo>
                    <a:lnTo>
                      <a:pt x="698" y="746"/>
                    </a:lnTo>
                    <a:lnTo>
                      <a:pt x="730" y="751"/>
                    </a:lnTo>
                    <a:lnTo>
                      <a:pt x="759" y="753"/>
                    </a:lnTo>
                    <a:lnTo>
                      <a:pt x="772" y="755"/>
                    </a:lnTo>
                    <a:lnTo>
                      <a:pt x="785" y="753"/>
                    </a:lnTo>
                    <a:lnTo>
                      <a:pt x="797" y="753"/>
                    </a:lnTo>
                    <a:lnTo>
                      <a:pt x="810" y="751"/>
                    </a:lnTo>
                    <a:lnTo>
                      <a:pt x="821" y="750"/>
                    </a:lnTo>
                    <a:lnTo>
                      <a:pt x="832" y="747"/>
                    </a:lnTo>
                    <a:lnTo>
                      <a:pt x="842" y="743"/>
                    </a:lnTo>
                    <a:lnTo>
                      <a:pt x="852" y="740"/>
                    </a:lnTo>
                    <a:lnTo>
                      <a:pt x="862" y="735"/>
                    </a:lnTo>
                    <a:lnTo>
                      <a:pt x="871" y="730"/>
                    </a:lnTo>
                    <a:lnTo>
                      <a:pt x="880" y="723"/>
                    </a:lnTo>
                    <a:lnTo>
                      <a:pt x="888" y="718"/>
                    </a:lnTo>
                    <a:lnTo>
                      <a:pt x="903" y="704"/>
                    </a:lnTo>
                    <a:lnTo>
                      <a:pt x="917" y="687"/>
                    </a:lnTo>
                    <a:lnTo>
                      <a:pt x="930" y="670"/>
                    </a:lnTo>
                    <a:lnTo>
                      <a:pt x="942" y="649"/>
                    </a:lnTo>
                    <a:lnTo>
                      <a:pt x="962" y="611"/>
                    </a:lnTo>
                    <a:lnTo>
                      <a:pt x="980" y="576"/>
                    </a:lnTo>
                    <a:lnTo>
                      <a:pt x="987" y="561"/>
                    </a:lnTo>
                    <a:lnTo>
                      <a:pt x="992" y="545"/>
                    </a:lnTo>
                    <a:lnTo>
                      <a:pt x="996" y="530"/>
                    </a:lnTo>
                    <a:lnTo>
                      <a:pt x="998" y="515"/>
                    </a:lnTo>
                    <a:lnTo>
                      <a:pt x="998" y="501"/>
                    </a:lnTo>
                    <a:lnTo>
                      <a:pt x="997" y="485"/>
                    </a:lnTo>
                    <a:lnTo>
                      <a:pt x="993" y="470"/>
                    </a:lnTo>
                    <a:lnTo>
                      <a:pt x="987" y="454"/>
                    </a:lnTo>
                    <a:lnTo>
                      <a:pt x="978" y="438"/>
                    </a:lnTo>
                    <a:lnTo>
                      <a:pt x="967" y="420"/>
                    </a:lnTo>
                    <a:lnTo>
                      <a:pt x="953" y="401"/>
                    </a:lnTo>
                    <a:lnTo>
                      <a:pt x="937" y="381"/>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98" name="Freeform 242">
                <a:extLst>
                  <a:ext uri="{FF2B5EF4-FFF2-40B4-BE49-F238E27FC236}">
                    <a16:creationId xmlns:a16="http://schemas.microsoft.com/office/drawing/2014/main" xmlns="" id="{DD1D89F2-CC2F-ED15-79D4-524D16C234A6}"/>
                  </a:ext>
                </a:extLst>
              </p:cNvPr>
              <p:cNvSpPr>
                <a:spLocks/>
              </p:cNvSpPr>
              <p:nvPr/>
            </p:nvSpPr>
            <p:spPr bwMode="auto">
              <a:xfrm>
                <a:off x="1757" y="1113"/>
                <a:ext cx="158" cy="110"/>
              </a:xfrm>
              <a:custGeom>
                <a:avLst/>
                <a:gdLst>
                  <a:gd name="T0" fmla="*/ 0 w 790"/>
                  <a:gd name="T1" fmla="*/ 0 h 548"/>
                  <a:gd name="T2" fmla="*/ 0 w 790"/>
                  <a:gd name="T3" fmla="*/ 0 h 548"/>
                  <a:gd name="T4" fmla="*/ 0 w 790"/>
                  <a:gd name="T5" fmla="*/ 0 h 548"/>
                  <a:gd name="T6" fmla="*/ 0 w 790"/>
                  <a:gd name="T7" fmla="*/ 0 h 548"/>
                  <a:gd name="T8" fmla="*/ 0 w 790"/>
                  <a:gd name="T9" fmla="*/ 0 h 548"/>
                  <a:gd name="T10" fmla="*/ 0 w 790"/>
                  <a:gd name="T11" fmla="*/ 0 h 548"/>
                  <a:gd name="T12" fmla="*/ 0 w 790"/>
                  <a:gd name="T13" fmla="*/ 0 h 548"/>
                  <a:gd name="T14" fmla="*/ 0 w 790"/>
                  <a:gd name="T15" fmla="*/ 0 h 548"/>
                  <a:gd name="T16" fmla="*/ 0 w 790"/>
                  <a:gd name="T17" fmla="*/ 0 h 548"/>
                  <a:gd name="T18" fmla="*/ 0 w 790"/>
                  <a:gd name="T19" fmla="*/ 0 h 548"/>
                  <a:gd name="T20" fmla="*/ 0 w 790"/>
                  <a:gd name="T21" fmla="*/ 0 h 548"/>
                  <a:gd name="T22" fmla="*/ 0 w 790"/>
                  <a:gd name="T23" fmla="*/ 0 h 548"/>
                  <a:gd name="T24" fmla="*/ 0 w 790"/>
                  <a:gd name="T25" fmla="*/ 0 h 548"/>
                  <a:gd name="T26" fmla="*/ 0 w 790"/>
                  <a:gd name="T27" fmla="*/ 0 h 548"/>
                  <a:gd name="T28" fmla="*/ 0 w 790"/>
                  <a:gd name="T29" fmla="*/ 0 h 548"/>
                  <a:gd name="T30" fmla="*/ 0 w 790"/>
                  <a:gd name="T31" fmla="*/ 0 h 548"/>
                  <a:gd name="T32" fmla="*/ 0 w 790"/>
                  <a:gd name="T33" fmla="*/ 0 h 548"/>
                  <a:gd name="T34" fmla="*/ 0 w 790"/>
                  <a:gd name="T35" fmla="*/ 0 h 548"/>
                  <a:gd name="T36" fmla="*/ 0 w 790"/>
                  <a:gd name="T37" fmla="*/ 0 h 548"/>
                  <a:gd name="T38" fmla="*/ 0 w 790"/>
                  <a:gd name="T39" fmla="*/ 0 h 548"/>
                  <a:gd name="T40" fmla="*/ 0 w 790"/>
                  <a:gd name="T41" fmla="*/ 0 h 548"/>
                  <a:gd name="T42" fmla="*/ 0 w 790"/>
                  <a:gd name="T43" fmla="*/ 0 h 548"/>
                  <a:gd name="T44" fmla="*/ 0 w 790"/>
                  <a:gd name="T45" fmla="*/ 0 h 548"/>
                  <a:gd name="T46" fmla="*/ 0 w 790"/>
                  <a:gd name="T47" fmla="*/ 0 h 548"/>
                  <a:gd name="T48" fmla="*/ 0 w 790"/>
                  <a:gd name="T49" fmla="*/ 0 h 548"/>
                  <a:gd name="T50" fmla="*/ 0 w 790"/>
                  <a:gd name="T51" fmla="*/ 0 h 548"/>
                  <a:gd name="T52" fmla="*/ 0 w 790"/>
                  <a:gd name="T53" fmla="*/ 0 h 548"/>
                  <a:gd name="T54" fmla="*/ 0 w 790"/>
                  <a:gd name="T55" fmla="*/ 0 h 548"/>
                  <a:gd name="T56" fmla="*/ 0 w 790"/>
                  <a:gd name="T57" fmla="*/ 0 h 548"/>
                  <a:gd name="T58" fmla="*/ 0 w 790"/>
                  <a:gd name="T59" fmla="*/ 0 h 548"/>
                  <a:gd name="T60" fmla="*/ 0 w 790"/>
                  <a:gd name="T61" fmla="*/ 0 h 548"/>
                  <a:gd name="T62" fmla="*/ 0 w 790"/>
                  <a:gd name="T63" fmla="*/ 0 h 548"/>
                  <a:gd name="T64" fmla="*/ 0 w 790"/>
                  <a:gd name="T65" fmla="*/ 0 h 548"/>
                  <a:gd name="T66" fmla="*/ 0 w 790"/>
                  <a:gd name="T67" fmla="*/ 0 h 548"/>
                  <a:gd name="T68" fmla="*/ 0 w 790"/>
                  <a:gd name="T69" fmla="*/ 0 h 548"/>
                  <a:gd name="T70" fmla="*/ 0 w 790"/>
                  <a:gd name="T71" fmla="*/ 0 h 548"/>
                  <a:gd name="T72" fmla="*/ 0 w 790"/>
                  <a:gd name="T73" fmla="*/ 0 h 548"/>
                  <a:gd name="T74" fmla="*/ 0 w 790"/>
                  <a:gd name="T75" fmla="*/ 0 h 548"/>
                  <a:gd name="T76" fmla="*/ 0 w 790"/>
                  <a:gd name="T77" fmla="*/ 0 h 548"/>
                  <a:gd name="T78" fmla="*/ 0 w 790"/>
                  <a:gd name="T79" fmla="*/ 0 h 548"/>
                  <a:gd name="T80" fmla="*/ 0 w 790"/>
                  <a:gd name="T81" fmla="*/ 0 h 548"/>
                  <a:gd name="T82" fmla="*/ 0 w 790"/>
                  <a:gd name="T83" fmla="*/ 0 h 548"/>
                  <a:gd name="T84" fmla="*/ 0 w 790"/>
                  <a:gd name="T85" fmla="*/ 0 h 548"/>
                  <a:gd name="T86" fmla="*/ 0 w 790"/>
                  <a:gd name="T87" fmla="*/ 0 h 548"/>
                  <a:gd name="T88" fmla="*/ 0 w 790"/>
                  <a:gd name="T89" fmla="*/ 0 h 548"/>
                  <a:gd name="T90" fmla="*/ 0 w 790"/>
                  <a:gd name="T91" fmla="*/ 0 h 548"/>
                  <a:gd name="T92" fmla="*/ 0 w 790"/>
                  <a:gd name="T93" fmla="*/ 0 h 548"/>
                  <a:gd name="T94" fmla="*/ 0 w 790"/>
                  <a:gd name="T95" fmla="*/ 0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0"/>
                  <a:gd name="T145" fmla="*/ 0 h 548"/>
                  <a:gd name="T146" fmla="*/ 790 w 79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0" h="548">
                    <a:moveTo>
                      <a:pt x="70" y="172"/>
                    </a:moveTo>
                    <a:lnTo>
                      <a:pt x="85" y="184"/>
                    </a:lnTo>
                    <a:lnTo>
                      <a:pt x="103" y="197"/>
                    </a:lnTo>
                    <a:lnTo>
                      <a:pt x="126" y="212"/>
                    </a:lnTo>
                    <a:lnTo>
                      <a:pt x="151" y="227"/>
                    </a:lnTo>
                    <a:lnTo>
                      <a:pt x="208" y="260"/>
                    </a:lnTo>
                    <a:lnTo>
                      <a:pt x="273" y="295"/>
                    </a:lnTo>
                    <a:lnTo>
                      <a:pt x="343" y="329"/>
                    </a:lnTo>
                    <a:lnTo>
                      <a:pt x="413" y="362"/>
                    </a:lnTo>
                    <a:lnTo>
                      <a:pt x="448" y="377"/>
                    </a:lnTo>
                    <a:lnTo>
                      <a:pt x="481" y="390"/>
                    </a:lnTo>
                    <a:lnTo>
                      <a:pt x="514" y="403"/>
                    </a:lnTo>
                    <a:lnTo>
                      <a:pt x="544" y="414"/>
                    </a:lnTo>
                    <a:lnTo>
                      <a:pt x="525" y="420"/>
                    </a:lnTo>
                    <a:lnTo>
                      <a:pt x="479" y="431"/>
                    </a:lnTo>
                    <a:lnTo>
                      <a:pt x="451" y="436"/>
                    </a:lnTo>
                    <a:lnTo>
                      <a:pt x="423" y="439"/>
                    </a:lnTo>
                    <a:lnTo>
                      <a:pt x="410" y="439"/>
                    </a:lnTo>
                    <a:lnTo>
                      <a:pt x="398" y="439"/>
                    </a:lnTo>
                    <a:lnTo>
                      <a:pt x="387" y="436"/>
                    </a:lnTo>
                    <a:lnTo>
                      <a:pt x="377" y="434"/>
                    </a:lnTo>
                    <a:lnTo>
                      <a:pt x="358" y="429"/>
                    </a:lnTo>
                    <a:lnTo>
                      <a:pt x="340" y="426"/>
                    </a:lnTo>
                    <a:lnTo>
                      <a:pt x="332" y="425"/>
                    </a:lnTo>
                    <a:lnTo>
                      <a:pt x="325" y="425"/>
                    </a:lnTo>
                    <a:lnTo>
                      <a:pt x="320" y="426"/>
                    </a:lnTo>
                    <a:lnTo>
                      <a:pt x="317" y="428"/>
                    </a:lnTo>
                    <a:lnTo>
                      <a:pt x="314" y="429"/>
                    </a:lnTo>
                    <a:lnTo>
                      <a:pt x="314" y="431"/>
                    </a:lnTo>
                    <a:lnTo>
                      <a:pt x="317" y="435"/>
                    </a:lnTo>
                    <a:lnTo>
                      <a:pt x="322" y="440"/>
                    </a:lnTo>
                    <a:lnTo>
                      <a:pt x="329" y="445"/>
                    </a:lnTo>
                    <a:lnTo>
                      <a:pt x="339" y="453"/>
                    </a:lnTo>
                    <a:lnTo>
                      <a:pt x="353" y="460"/>
                    </a:lnTo>
                    <a:lnTo>
                      <a:pt x="372" y="469"/>
                    </a:lnTo>
                    <a:lnTo>
                      <a:pt x="411" y="489"/>
                    </a:lnTo>
                    <a:lnTo>
                      <a:pt x="450" y="508"/>
                    </a:lnTo>
                    <a:lnTo>
                      <a:pt x="486" y="524"/>
                    </a:lnTo>
                    <a:lnTo>
                      <a:pt x="521" y="538"/>
                    </a:lnTo>
                    <a:lnTo>
                      <a:pt x="537" y="541"/>
                    </a:lnTo>
                    <a:lnTo>
                      <a:pt x="552" y="545"/>
                    </a:lnTo>
                    <a:lnTo>
                      <a:pt x="566" y="548"/>
                    </a:lnTo>
                    <a:lnTo>
                      <a:pt x="580" y="548"/>
                    </a:lnTo>
                    <a:lnTo>
                      <a:pt x="592" y="545"/>
                    </a:lnTo>
                    <a:lnTo>
                      <a:pt x="604" y="541"/>
                    </a:lnTo>
                    <a:lnTo>
                      <a:pt x="609" y="539"/>
                    </a:lnTo>
                    <a:lnTo>
                      <a:pt x="614" y="536"/>
                    </a:lnTo>
                    <a:lnTo>
                      <a:pt x="619" y="533"/>
                    </a:lnTo>
                    <a:lnTo>
                      <a:pt x="624" y="528"/>
                    </a:lnTo>
                    <a:lnTo>
                      <a:pt x="627" y="523"/>
                    </a:lnTo>
                    <a:lnTo>
                      <a:pt x="632" y="519"/>
                    </a:lnTo>
                    <a:lnTo>
                      <a:pt x="639" y="515"/>
                    </a:lnTo>
                    <a:lnTo>
                      <a:pt x="646" y="511"/>
                    </a:lnTo>
                    <a:lnTo>
                      <a:pt x="660" y="505"/>
                    </a:lnTo>
                    <a:lnTo>
                      <a:pt x="677" y="500"/>
                    </a:lnTo>
                    <a:lnTo>
                      <a:pt x="693" y="496"/>
                    </a:lnTo>
                    <a:lnTo>
                      <a:pt x="711" y="491"/>
                    </a:lnTo>
                    <a:lnTo>
                      <a:pt x="728" y="486"/>
                    </a:lnTo>
                    <a:lnTo>
                      <a:pt x="745" y="480"/>
                    </a:lnTo>
                    <a:lnTo>
                      <a:pt x="752" y="476"/>
                    </a:lnTo>
                    <a:lnTo>
                      <a:pt x="760" y="471"/>
                    </a:lnTo>
                    <a:lnTo>
                      <a:pt x="766" y="468"/>
                    </a:lnTo>
                    <a:lnTo>
                      <a:pt x="772" y="463"/>
                    </a:lnTo>
                    <a:lnTo>
                      <a:pt x="777" y="456"/>
                    </a:lnTo>
                    <a:lnTo>
                      <a:pt x="781" y="450"/>
                    </a:lnTo>
                    <a:lnTo>
                      <a:pt x="785" y="443"/>
                    </a:lnTo>
                    <a:lnTo>
                      <a:pt x="787" y="435"/>
                    </a:lnTo>
                    <a:lnTo>
                      <a:pt x="790" y="426"/>
                    </a:lnTo>
                    <a:lnTo>
                      <a:pt x="790" y="416"/>
                    </a:lnTo>
                    <a:lnTo>
                      <a:pt x="790" y="405"/>
                    </a:lnTo>
                    <a:lnTo>
                      <a:pt x="787" y="394"/>
                    </a:lnTo>
                    <a:lnTo>
                      <a:pt x="785" y="380"/>
                    </a:lnTo>
                    <a:lnTo>
                      <a:pt x="780" y="367"/>
                    </a:lnTo>
                    <a:lnTo>
                      <a:pt x="773" y="352"/>
                    </a:lnTo>
                    <a:lnTo>
                      <a:pt x="766" y="335"/>
                    </a:lnTo>
                    <a:lnTo>
                      <a:pt x="753" y="312"/>
                    </a:lnTo>
                    <a:lnTo>
                      <a:pt x="738" y="289"/>
                    </a:lnTo>
                    <a:lnTo>
                      <a:pt x="723" y="269"/>
                    </a:lnTo>
                    <a:lnTo>
                      <a:pt x="706" y="250"/>
                    </a:lnTo>
                    <a:lnTo>
                      <a:pt x="687" y="233"/>
                    </a:lnTo>
                    <a:lnTo>
                      <a:pt x="669" y="218"/>
                    </a:lnTo>
                    <a:lnTo>
                      <a:pt x="650" y="204"/>
                    </a:lnTo>
                    <a:lnTo>
                      <a:pt x="630" y="191"/>
                    </a:lnTo>
                    <a:lnTo>
                      <a:pt x="592" y="168"/>
                    </a:lnTo>
                    <a:lnTo>
                      <a:pt x="555" y="149"/>
                    </a:lnTo>
                    <a:lnTo>
                      <a:pt x="523" y="133"/>
                    </a:lnTo>
                    <a:lnTo>
                      <a:pt x="495" y="118"/>
                    </a:lnTo>
                    <a:lnTo>
                      <a:pt x="481" y="109"/>
                    </a:lnTo>
                    <a:lnTo>
                      <a:pt x="466" y="102"/>
                    </a:lnTo>
                    <a:lnTo>
                      <a:pt x="450" y="94"/>
                    </a:lnTo>
                    <a:lnTo>
                      <a:pt x="431" y="87"/>
                    </a:lnTo>
                    <a:lnTo>
                      <a:pt x="391" y="76"/>
                    </a:lnTo>
                    <a:lnTo>
                      <a:pt x="353" y="66"/>
                    </a:lnTo>
                    <a:lnTo>
                      <a:pt x="320" y="60"/>
                    </a:lnTo>
                    <a:lnTo>
                      <a:pt x="297" y="57"/>
                    </a:lnTo>
                    <a:lnTo>
                      <a:pt x="290" y="57"/>
                    </a:lnTo>
                    <a:lnTo>
                      <a:pt x="288" y="58"/>
                    </a:lnTo>
                    <a:lnTo>
                      <a:pt x="289" y="60"/>
                    </a:lnTo>
                    <a:lnTo>
                      <a:pt x="297" y="63"/>
                    </a:lnTo>
                    <a:lnTo>
                      <a:pt x="333" y="77"/>
                    </a:lnTo>
                    <a:lnTo>
                      <a:pt x="370" y="93"/>
                    </a:lnTo>
                    <a:lnTo>
                      <a:pt x="408" y="112"/>
                    </a:lnTo>
                    <a:lnTo>
                      <a:pt x="445" y="132"/>
                    </a:lnTo>
                    <a:lnTo>
                      <a:pt x="481" y="153"/>
                    </a:lnTo>
                    <a:lnTo>
                      <a:pt x="515" y="174"/>
                    </a:lnTo>
                    <a:lnTo>
                      <a:pt x="547" y="196"/>
                    </a:lnTo>
                    <a:lnTo>
                      <a:pt x="575" y="217"/>
                    </a:lnTo>
                    <a:lnTo>
                      <a:pt x="600" y="237"/>
                    </a:lnTo>
                    <a:lnTo>
                      <a:pt x="620" y="255"/>
                    </a:lnTo>
                    <a:lnTo>
                      <a:pt x="627" y="264"/>
                    </a:lnTo>
                    <a:lnTo>
                      <a:pt x="634" y="272"/>
                    </a:lnTo>
                    <a:lnTo>
                      <a:pt x="639" y="279"/>
                    </a:lnTo>
                    <a:lnTo>
                      <a:pt x="642" y="285"/>
                    </a:lnTo>
                    <a:lnTo>
                      <a:pt x="644" y="290"/>
                    </a:lnTo>
                    <a:lnTo>
                      <a:pt x="644" y="295"/>
                    </a:lnTo>
                    <a:lnTo>
                      <a:pt x="641" y="299"/>
                    </a:lnTo>
                    <a:lnTo>
                      <a:pt x="637" y="302"/>
                    </a:lnTo>
                    <a:lnTo>
                      <a:pt x="631" y="303"/>
                    </a:lnTo>
                    <a:lnTo>
                      <a:pt x="622" y="303"/>
                    </a:lnTo>
                    <a:lnTo>
                      <a:pt x="611" y="303"/>
                    </a:lnTo>
                    <a:lnTo>
                      <a:pt x="599" y="300"/>
                    </a:lnTo>
                    <a:lnTo>
                      <a:pt x="586" y="294"/>
                    </a:lnTo>
                    <a:lnTo>
                      <a:pt x="551" y="277"/>
                    </a:lnTo>
                    <a:lnTo>
                      <a:pt x="501" y="250"/>
                    </a:lnTo>
                    <a:lnTo>
                      <a:pt x="443" y="221"/>
                    </a:lnTo>
                    <a:lnTo>
                      <a:pt x="380" y="187"/>
                    </a:lnTo>
                    <a:lnTo>
                      <a:pt x="319" y="154"/>
                    </a:lnTo>
                    <a:lnTo>
                      <a:pt x="267" y="126"/>
                    </a:lnTo>
                    <a:lnTo>
                      <a:pt x="228" y="103"/>
                    </a:lnTo>
                    <a:lnTo>
                      <a:pt x="211" y="92"/>
                    </a:lnTo>
                    <a:lnTo>
                      <a:pt x="192" y="82"/>
                    </a:lnTo>
                    <a:lnTo>
                      <a:pt x="172" y="71"/>
                    </a:lnTo>
                    <a:lnTo>
                      <a:pt x="149" y="61"/>
                    </a:lnTo>
                    <a:lnTo>
                      <a:pt x="107" y="40"/>
                    </a:lnTo>
                    <a:lnTo>
                      <a:pt x="66" y="22"/>
                    </a:lnTo>
                    <a:lnTo>
                      <a:pt x="31" y="10"/>
                    </a:lnTo>
                    <a:lnTo>
                      <a:pt x="7" y="1"/>
                    </a:lnTo>
                    <a:lnTo>
                      <a:pt x="1" y="0"/>
                    </a:lnTo>
                    <a:lnTo>
                      <a:pt x="0" y="1"/>
                    </a:lnTo>
                    <a:lnTo>
                      <a:pt x="2" y="3"/>
                    </a:lnTo>
                    <a:lnTo>
                      <a:pt x="11" y="8"/>
                    </a:lnTo>
                    <a:lnTo>
                      <a:pt x="33" y="22"/>
                    </a:lnTo>
                    <a:lnTo>
                      <a:pt x="58" y="36"/>
                    </a:lnTo>
                    <a:lnTo>
                      <a:pt x="87" y="51"/>
                    </a:lnTo>
                    <a:lnTo>
                      <a:pt x="117" y="66"/>
                    </a:lnTo>
                    <a:lnTo>
                      <a:pt x="147" y="83"/>
                    </a:lnTo>
                    <a:lnTo>
                      <a:pt x="177" y="102"/>
                    </a:lnTo>
                    <a:lnTo>
                      <a:pt x="191" y="111"/>
                    </a:lnTo>
                    <a:lnTo>
                      <a:pt x="203" y="121"/>
                    </a:lnTo>
                    <a:lnTo>
                      <a:pt x="216" y="132"/>
                    </a:lnTo>
                    <a:lnTo>
                      <a:pt x="228" y="142"/>
                    </a:lnTo>
                    <a:lnTo>
                      <a:pt x="243" y="154"/>
                    </a:lnTo>
                    <a:lnTo>
                      <a:pt x="262" y="169"/>
                    </a:lnTo>
                    <a:lnTo>
                      <a:pt x="285" y="186"/>
                    </a:lnTo>
                    <a:lnTo>
                      <a:pt x="312" y="204"/>
                    </a:lnTo>
                    <a:lnTo>
                      <a:pt x="369" y="242"/>
                    </a:lnTo>
                    <a:lnTo>
                      <a:pt x="425" y="279"/>
                    </a:lnTo>
                    <a:lnTo>
                      <a:pt x="451" y="297"/>
                    </a:lnTo>
                    <a:lnTo>
                      <a:pt x="474" y="313"/>
                    </a:lnTo>
                    <a:lnTo>
                      <a:pt x="493" y="327"/>
                    </a:lnTo>
                    <a:lnTo>
                      <a:pt x="505" y="338"/>
                    </a:lnTo>
                    <a:lnTo>
                      <a:pt x="510" y="343"/>
                    </a:lnTo>
                    <a:lnTo>
                      <a:pt x="513" y="347"/>
                    </a:lnTo>
                    <a:lnTo>
                      <a:pt x="514" y="350"/>
                    </a:lnTo>
                    <a:lnTo>
                      <a:pt x="514" y="352"/>
                    </a:lnTo>
                    <a:lnTo>
                      <a:pt x="511" y="353"/>
                    </a:lnTo>
                    <a:lnTo>
                      <a:pt x="506" y="353"/>
                    </a:lnTo>
                    <a:lnTo>
                      <a:pt x="499" y="352"/>
                    </a:lnTo>
                    <a:lnTo>
                      <a:pt x="490" y="350"/>
                    </a:lnTo>
                    <a:lnTo>
                      <a:pt x="468" y="344"/>
                    </a:lnTo>
                    <a:lnTo>
                      <a:pt x="444" y="337"/>
                    </a:lnTo>
                    <a:lnTo>
                      <a:pt x="420" y="327"/>
                    </a:lnTo>
                    <a:lnTo>
                      <a:pt x="395" y="318"/>
                    </a:lnTo>
                    <a:lnTo>
                      <a:pt x="344" y="295"/>
                    </a:lnTo>
                    <a:lnTo>
                      <a:pt x="294" y="272"/>
                    </a:lnTo>
                    <a:lnTo>
                      <a:pt x="245" y="247"/>
                    </a:lnTo>
                    <a:lnTo>
                      <a:pt x="203" y="223"/>
                    </a:lnTo>
                    <a:lnTo>
                      <a:pt x="166" y="201"/>
                    </a:lnTo>
                    <a:lnTo>
                      <a:pt x="138" y="182"/>
                    </a:lnTo>
                    <a:lnTo>
                      <a:pt x="113" y="163"/>
                    </a:lnTo>
                    <a:lnTo>
                      <a:pt x="85" y="143"/>
                    </a:lnTo>
                    <a:lnTo>
                      <a:pt x="56" y="124"/>
                    </a:lnTo>
                    <a:lnTo>
                      <a:pt x="32" y="111"/>
                    </a:lnTo>
                    <a:lnTo>
                      <a:pt x="23" y="106"/>
                    </a:lnTo>
                    <a:lnTo>
                      <a:pt x="17" y="104"/>
                    </a:lnTo>
                    <a:lnTo>
                      <a:pt x="16" y="106"/>
                    </a:lnTo>
                    <a:lnTo>
                      <a:pt x="15" y="106"/>
                    </a:lnTo>
                    <a:lnTo>
                      <a:pt x="15" y="108"/>
                    </a:lnTo>
                    <a:lnTo>
                      <a:pt x="16" y="111"/>
                    </a:lnTo>
                    <a:lnTo>
                      <a:pt x="21" y="119"/>
                    </a:lnTo>
                    <a:lnTo>
                      <a:pt x="32" y="132"/>
                    </a:lnTo>
                    <a:lnTo>
                      <a:pt x="48" y="149"/>
                    </a:lnTo>
                    <a:lnTo>
                      <a:pt x="70" y="172"/>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99" name="Freeform 243">
                <a:extLst>
                  <a:ext uri="{FF2B5EF4-FFF2-40B4-BE49-F238E27FC236}">
                    <a16:creationId xmlns:a16="http://schemas.microsoft.com/office/drawing/2014/main" xmlns="" id="{55040BF6-0672-B348-A109-63D98755C17E}"/>
                  </a:ext>
                </a:extLst>
              </p:cNvPr>
              <p:cNvSpPr>
                <a:spLocks/>
              </p:cNvSpPr>
              <p:nvPr/>
            </p:nvSpPr>
            <p:spPr bwMode="auto">
              <a:xfrm>
                <a:off x="1623" y="1193"/>
                <a:ext cx="215" cy="133"/>
              </a:xfrm>
              <a:custGeom>
                <a:avLst/>
                <a:gdLst>
                  <a:gd name="T0" fmla="*/ 0 w 1075"/>
                  <a:gd name="T1" fmla="*/ 0 h 666"/>
                  <a:gd name="T2" fmla="*/ 0 w 1075"/>
                  <a:gd name="T3" fmla="*/ 0 h 666"/>
                  <a:gd name="T4" fmla="*/ 0 w 1075"/>
                  <a:gd name="T5" fmla="*/ 0 h 666"/>
                  <a:gd name="T6" fmla="*/ 0 w 1075"/>
                  <a:gd name="T7" fmla="*/ 0 h 666"/>
                  <a:gd name="T8" fmla="*/ 0 w 1075"/>
                  <a:gd name="T9" fmla="*/ 0 h 666"/>
                  <a:gd name="T10" fmla="*/ 0 w 1075"/>
                  <a:gd name="T11" fmla="*/ 0 h 666"/>
                  <a:gd name="T12" fmla="*/ 0 w 1075"/>
                  <a:gd name="T13" fmla="*/ 0 h 666"/>
                  <a:gd name="T14" fmla="*/ 0 w 1075"/>
                  <a:gd name="T15" fmla="*/ 0 h 666"/>
                  <a:gd name="T16" fmla="*/ 0 w 1075"/>
                  <a:gd name="T17" fmla="*/ 0 h 666"/>
                  <a:gd name="T18" fmla="*/ 0 w 1075"/>
                  <a:gd name="T19" fmla="*/ 0 h 666"/>
                  <a:gd name="T20" fmla="*/ 0 w 1075"/>
                  <a:gd name="T21" fmla="*/ 0 h 666"/>
                  <a:gd name="T22" fmla="*/ 0 w 1075"/>
                  <a:gd name="T23" fmla="*/ 0 h 666"/>
                  <a:gd name="T24" fmla="*/ 0 w 1075"/>
                  <a:gd name="T25" fmla="*/ 0 h 666"/>
                  <a:gd name="T26" fmla="*/ 0 w 1075"/>
                  <a:gd name="T27" fmla="*/ 0 h 666"/>
                  <a:gd name="T28" fmla="*/ 0 w 1075"/>
                  <a:gd name="T29" fmla="*/ 0 h 666"/>
                  <a:gd name="T30" fmla="*/ 0 w 1075"/>
                  <a:gd name="T31" fmla="*/ 0 h 666"/>
                  <a:gd name="T32" fmla="*/ 0 w 1075"/>
                  <a:gd name="T33" fmla="*/ 0 h 666"/>
                  <a:gd name="T34" fmla="*/ 0 w 1075"/>
                  <a:gd name="T35" fmla="*/ 0 h 666"/>
                  <a:gd name="T36" fmla="*/ 0 w 1075"/>
                  <a:gd name="T37" fmla="*/ 0 h 666"/>
                  <a:gd name="T38" fmla="*/ 0 w 1075"/>
                  <a:gd name="T39" fmla="*/ 0 h 666"/>
                  <a:gd name="T40" fmla="*/ 0 w 1075"/>
                  <a:gd name="T41" fmla="*/ 0 h 666"/>
                  <a:gd name="T42" fmla="*/ 0 w 1075"/>
                  <a:gd name="T43" fmla="*/ 0 h 666"/>
                  <a:gd name="T44" fmla="*/ 0 w 1075"/>
                  <a:gd name="T45" fmla="*/ 0 h 666"/>
                  <a:gd name="T46" fmla="*/ 0 w 1075"/>
                  <a:gd name="T47" fmla="*/ 0 h 666"/>
                  <a:gd name="T48" fmla="*/ 0 w 1075"/>
                  <a:gd name="T49" fmla="*/ 0 h 666"/>
                  <a:gd name="T50" fmla="*/ 0 w 1075"/>
                  <a:gd name="T51" fmla="*/ 0 h 666"/>
                  <a:gd name="T52" fmla="*/ 0 w 1075"/>
                  <a:gd name="T53" fmla="*/ 0 h 666"/>
                  <a:gd name="T54" fmla="*/ 0 w 1075"/>
                  <a:gd name="T55" fmla="*/ 0 h 666"/>
                  <a:gd name="T56" fmla="*/ 0 w 1075"/>
                  <a:gd name="T57" fmla="*/ 0 h 666"/>
                  <a:gd name="T58" fmla="*/ 0 w 1075"/>
                  <a:gd name="T59" fmla="*/ 0 h 666"/>
                  <a:gd name="T60" fmla="*/ 0 w 1075"/>
                  <a:gd name="T61" fmla="*/ 0 h 666"/>
                  <a:gd name="T62" fmla="*/ 0 w 1075"/>
                  <a:gd name="T63" fmla="*/ 0 h 666"/>
                  <a:gd name="T64" fmla="*/ 0 w 1075"/>
                  <a:gd name="T65" fmla="*/ 0 h 666"/>
                  <a:gd name="T66" fmla="*/ 0 w 1075"/>
                  <a:gd name="T67" fmla="*/ 0 h 666"/>
                  <a:gd name="T68" fmla="*/ 0 w 1075"/>
                  <a:gd name="T69" fmla="*/ 0 h 666"/>
                  <a:gd name="T70" fmla="*/ 0 w 1075"/>
                  <a:gd name="T71" fmla="*/ 0 h 666"/>
                  <a:gd name="T72" fmla="*/ 0 w 1075"/>
                  <a:gd name="T73" fmla="*/ 0 h 666"/>
                  <a:gd name="T74" fmla="*/ 0 w 1075"/>
                  <a:gd name="T75" fmla="*/ 0 h 666"/>
                  <a:gd name="T76" fmla="*/ 0 w 1075"/>
                  <a:gd name="T77" fmla="*/ 0 h 666"/>
                  <a:gd name="T78" fmla="*/ 0 w 1075"/>
                  <a:gd name="T79" fmla="*/ 0 h 666"/>
                  <a:gd name="T80" fmla="*/ 0 w 1075"/>
                  <a:gd name="T81" fmla="*/ 0 h 666"/>
                  <a:gd name="T82" fmla="*/ 0 w 1075"/>
                  <a:gd name="T83" fmla="*/ 0 h 666"/>
                  <a:gd name="T84" fmla="*/ 0 w 1075"/>
                  <a:gd name="T85" fmla="*/ 0 h 666"/>
                  <a:gd name="T86" fmla="*/ 0 w 1075"/>
                  <a:gd name="T87" fmla="*/ 0 h 666"/>
                  <a:gd name="T88" fmla="*/ 0 w 1075"/>
                  <a:gd name="T89" fmla="*/ 0 h 666"/>
                  <a:gd name="T90" fmla="*/ 0 w 1075"/>
                  <a:gd name="T91" fmla="*/ 0 h 666"/>
                  <a:gd name="T92" fmla="*/ 0 w 1075"/>
                  <a:gd name="T93" fmla="*/ 0 h 666"/>
                  <a:gd name="T94" fmla="*/ 0 w 1075"/>
                  <a:gd name="T95" fmla="*/ 0 h 666"/>
                  <a:gd name="T96" fmla="*/ 0 w 1075"/>
                  <a:gd name="T97" fmla="*/ 0 h 666"/>
                  <a:gd name="T98" fmla="*/ 0 w 1075"/>
                  <a:gd name="T99" fmla="*/ 0 h 666"/>
                  <a:gd name="T100" fmla="*/ 0 w 1075"/>
                  <a:gd name="T101" fmla="*/ 0 h 666"/>
                  <a:gd name="T102" fmla="*/ 0 w 1075"/>
                  <a:gd name="T103" fmla="*/ 0 h 666"/>
                  <a:gd name="T104" fmla="*/ 0 w 1075"/>
                  <a:gd name="T105" fmla="*/ 0 h 666"/>
                  <a:gd name="T106" fmla="*/ 0 w 1075"/>
                  <a:gd name="T107" fmla="*/ 0 h 666"/>
                  <a:gd name="T108" fmla="*/ 0 w 1075"/>
                  <a:gd name="T109" fmla="*/ 0 h 666"/>
                  <a:gd name="T110" fmla="*/ 0 w 1075"/>
                  <a:gd name="T111" fmla="*/ 0 h 666"/>
                  <a:gd name="T112" fmla="*/ 0 w 1075"/>
                  <a:gd name="T113" fmla="*/ 0 h 666"/>
                  <a:gd name="T114" fmla="*/ 0 w 1075"/>
                  <a:gd name="T115" fmla="*/ 0 h 666"/>
                  <a:gd name="T116" fmla="*/ 0 w 1075"/>
                  <a:gd name="T117" fmla="*/ 0 h 666"/>
                  <a:gd name="T118" fmla="*/ 0 w 1075"/>
                  <a:gd name="T119" fmla="*/ 0 h 666"/>
                  <a:gd name="T120" fmla="*/ 0 w 1075"/>
                  <a:gd name="T121" fmla="*/ 0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5"/>
                  <a:gd name="T184" fmla="*/ 0 h 666"/>
                  <a:gd name="T185" fmla="*/ 1075 w 1075"/>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5" h="666">
                    <a:moveTo>
                      <a:pt x="101" y="31"/>
                    </a:moveTo>
                    <a:lnTo>
                      <a:pt x="113" y="38"/>
                    </a:lnTo>
                    <a:lnTo>
                      <a:pt x="125" y="43"/>
                    </a:lnTo>
                    <a:lnTo>
                      <a:pt x="138" y="47"/>
                    </a:lnTo>
                    <a:lnTo>
                      <a:pt x="152" y="50"/>
                    </a:lnTo>
                    <a:lnTo>
                      <a:pt x="167" y="50"/>
                    </a:lnTo>
                    <a:lnTo>
                      <a:pt x="182" y="50"/>
                    </a:lnTo>
                    <a:lnTo>
                      <a:pt x="200" y="50"/>
                    </a:lnTo>
                    <a:lnTo>
                      <a:pt x="217" y="48"/>
                    </a:lnTo>
                    <a:lnTo>
                      <a:pt x="256" y="46"/>
                    </a:lnTo>
                    <a:lnTo>
                      <a:pt x="299" y="43"/>
                    </a:lnTo>
                    <a:lnTo>
                      <a:pt x="323" y="43"/>
                    </a:lnTo>
                    <a:lnTo>
                      <a:pt x="348" y="45"/>
                    </a:lnTo>
                    <a:lnTo>
                      <a:pt x="374" y="47"/>
                    </a:lnTo>
                    <a:lnTo>
                      <a:pt x="403" y="51"/>
                    </a:lnTo>
                    <a:lnTo>
                      <a:pt x="433" y="58"/>
                    </a:lnTo>
                    <a:lnTo>
                      <a:pt x="468" y="68"/>
                    </a:lnTo>
                    <a:lnTo>
                      <a:pt x="504" y="82"/>
                    </a:lnTo>
                    <a:lnTo>
                      <a:pt x="543" y="97"/>
                    </a:lnTo>
                    <a:lnTo>
                      <a:pt x="625" y="131"/>
                    </a:lnTo>
                    <a:lnTo>
                      <a:pt x="710" y="166"/>
                    </a:lnTo>
                    <a:lnTo>
                      <a:pt x="751" y="183"/>
                    </a:lnTo>
                    <a:lnTo>
                      <a:pt x="791" y="198"/>
                    </a:lnTo>
                    <a:lnTo>
                      <a:pt x="830" y="212"/>
                    </a:lnTo>
                    <a:lnTo>
                      <a:pt x="866" y="223"/>
                    </a:lnTo>
                    <a:lnTo>
                      <a:pt x="883" y="228"/>
                    </a:lnTo>
                    <a:lnTo>
                      <a:pt x="900" y="232"/>
                    </a:lnTo>
                    <a:lnTo>
                      <a:pt x="915" y="234"/>
                    </a:lnTo>
                    <a:lnTo>
                      <a:pt x="929" y="237"/>
                    </a:lnTo>
                    <a:lnTo>
                      <a:pt x="942" y="238"/>
                    </a:lnTo>
                    <a:lnTo>
                      <a:pt x="954" y="238"/>
                    </a:lnTo>
                    <a:lnTo>
                      <a:pt x="966" y="236"/>
                    </a:lnTo>
                    <a:lnTo>
                      <a:pt x="976" y="233"/>
                    </a:lnTo>
                    <a:lnTo>
                      <a:pt x="986" y="232"/>
                    </a:lnTo>
                    <a:lnTo>
                      <a:pt x="994" y="233"/>
                    </a:lnTo>
                    <a:lnTo>
                      <a:pt x="1003" y="236"/>
                    </a:lnTo>
                    <a:lnTo>
                      <a:pt x="1012" y="241"/>
                    </a:lnTo>
                    <a:lnTo>
                      <a:pt x="1019" y="247"/>
                    </a:lnTo>
                    <a:lnTo>
                      <a:pt x="1028" y="256"/>
                    </a:lnTo>
                    <a:lnTo>
                      <a:pt x="1036" y="266"/>
                    </a:lnTo>
                    <a:lnTo>
                      <a:pt x="1042" y="277"/>
                    </a:lnTo>
                    <a:lnTo>
                      <a:pt x="1048" y="289"/>
                    </a:lnTo>
                    <a:lnTo>
                      <a:pt x="1054" y="303"/>
                    </a:lnTo>
                    <a:lnTo>
                      <a:pt x="1059" y="319"/>
                    </a:lnTo>
                    <a:lnTo>
                      <a:pt x="1064" y="334"/>
                    </a:lnTo>
                    <a:lnTo>
                      <a:pt x="1068" y="352"/>
                    </a:lnTo>
                    <a:lnTo>
                      <a:pt x="1070" y="369"/>
                    </a:lnTo>
                    <a:lnTo>
                      <a:pt x="1073" y="387"/>
                    </a:lnTo>
                    <a:lnTo>
                      <a:pt x="1074" y="405"/>
                    </a:lnTo>
                    <a:lnTo>
                      <a:pt x="1075" y="424"/>
                    </a:lnTo>
                    <a:lnTo>
                      <a:pt x="1074" y="443"/>
                    </a:lnTo>
                    <a:lnTo>
                      <a:pt x="1073" y="462"/>
                    </a:lnTo>
                    <a:lnTo>
                      <a:pt x="1070" y="480"/>
                    </a:lnTo>
                    <a:lnTo>
                      <a:pt x="1067" y="499"/>
                    </a:lnTo>
                    <a:lnTo>
                      <a:pt x="1062" y="516"/>
                    </a:lnTo>
                    <a:lnTo>
                      <a:pt x="1056" y="534"/>
                    </a:lnTo>
                    <a:lnTo>
                      <a:pt x="1048" y="550"/>
                    </a:lnTo>
                    <a:lnTo>
                      <a:pt x="1039" y="566"/>
                    </a:lnTo>
                    <a:lnTo>
                      <a:pt x="1029" y="581"/>
                    </a:lnTo>
                    <a:lnTo>
                      <a:pt x="1018" y="595"/>
                    </a:lnTo>
                    <a:lnTo>
                      <a:pt x="1004" y="608"/>
                    </a:lnTo>
                    <a:lnTo>
                      <a:pt x="989" y="619"/>
                    </a:lnTo>
                    <a:lnTo>
                      <a:pt x="973" y="629"/>
                    </a:lnTo>
                    <a:lnTo>
                      <a:pt x="956" y="638"/>
                    </a:lnTo>
                    <a:lnTo>
                      <a:pt x="936" y="644"/>
                    </a:lnTo>
                    <a:lnTo>
                      <a:pt x="910" y="650"/>
                    </a:lnTo>
                    <a:lnTo>
                      <a:pt x="883" y="656"/>
                    </a:lnTo>
                    <a:lnTo>
                      <a:pt x="857" y="660"/>
                    </a:lnTo>
                    <a:lnTo>
                      <a:pt x="832" y="664"/>
                    </a:lnTo>
                    <a:lnTo>
                      <a:pt x="806" y="665"/>
                    </a:lnTo>
                    <a:lnTo>
                      <a:pt x="781" y="666"/>
                    </a:lnTo>
                    <a:lnTo>
                      <a:pt x="755" y="665"/>
                    </a:lnTo>
                    <a:lnTo>
                      <a:pt x="730" y="664"/>
                    </a:lnTo>
                    <a:lnTo>
                      <a:pt x="705" y="661"/>
                    </a:lnTo>
                    <a:lnTo>
                      <a:pt x="680" y="658"/>
                    </a:lnTo>
                    <a:lnTo>
                      <a:pt x="656" y="654"/>
                    </a:lnTo>
                    <a:lnTo>
                      <a:pt x="631" y="649"/>
                    </a:lnTo>
                    <a:lnTo>
                      <a:pt x="608" y="643"/>
                    </a:lnTo>
                    <a:lnTo>
                      <a:pt x="584" y="635"/>
                    </a:lnTo>
                    <a:lnTo>
                      <a:pt x="560" y="628"/>
                    </a:lnTo>
                    <a:lnTo>
                      <a:pt x="538" y="619"/>
                    </a:lnTo>
                    <a:lnTo>
                      <a:pt x="514" y="610"/>
                    </a:lnTo>
                    <a:lnTo>
                      <a:pt x="493" y="600"/>
                    </a:lnTo>
                    <a:lnTo>
                      <a:pt x="470" y="590"/>
                    </a:lnTo>
                    <a:lnTo>
                      <a:pt x="448" y="579"/>
                    </a:lnTo>
                    <a:lnTo>
                      <a:pt x="405" y="555"/>
                    </a:lnTo>
                    <a:lnTo>
                      <a:pt x="365" y="530"/>
                    </a:lnTo>
                    <a:lnTo>
                      <a:pt x="326" y="503"/>
                    </a:lnTo>
                    <a:lnTo>
                      <a:pt x="289" y="475"/>
                    </a:lnTo>
                    <a:lnTo>
                      <a:pt x="253" y="445"/>
                    </a:lnTo>
                    <a:lnTo>
                      <a:pt x="219" y="417"/>
                    </a:lnTo>
                    <a:lnTo>
                      <a:pt x="162" y="364"/>
                    </a:lnTo>
                    <a:lnTo>
                      <a:pt x="118" y="327"/>
                    </a:lnTo>
                    <a:lnTo>
                      <a:pt x="87" y="298"/>
                    </a:lnTo>
                    <a:lnTo>
                      <a:pt x="67" y="276"/>
                    </a:lnTo>
                    <a:lnTo>
                      <a:pt x="60" y="267"/>
                    </a:lnTo>
                    <a:lnTo>
                      <a:pt x="54" y="258"/>
                    </a:lnTo>
                    <a:lnTo>
                      <a:pt x="49" y="251"/>
                    </a:lnTo>
                    <a:lnTo>
                      <a:pt x="45" y="242"/>
                    </a:lnTo>
                    <a:lnTo>
                      <a:pt x="39" y="223"/>
                    </a:lnTo>
                    <a:lnTo>
                      <a:pt x="32" y="199"/>
                    </a:lnTo>
                    <a:lnTo>
                      <a:pt x="24" y="166"/>
                    </a:lnTo>
                    <a:lnTo>
                      <a:pt x="12" y="126"/>
                    </a:lnTo>
                    <a:lnTo>
                      <a:pt x="7" y="106"/>
                    </a:lnTo>
                    <a:lnTo>
                      <a:pt x="4" y="85"/>
                    </a:lnTo>
                    <a:lnTo>
                      <a:pt x="1" y="65"/>
                    </a:lnTo>
                    <a:lnTo>
                      <a:pt x="0" y="46"/>
                    </a:lnTo>
                    <a:lnTo>
                      <a:pt x="0" y="38"/>
                    </a:lnTo>
                    <a:lnTo>
                      <a:pt x="1" y="30"/>
                    </a:lnTo>
                    <a:lnTo>
                      <a:pt x="2" y="23"/>
                    </a:lnTo>
                    <a:lnTo>
                      <a:pt x="5" y="17"/>
                    </a:lnTo>
                    <a:lnTo>
                      <a:pt x="7" y="11"/>
                    </a:lnTo>
                    <a:lnTo>
                      <a:pt x="11" y="7"/>
                    </a:lnTo>
                    <a:lnTo>
                      <a:pt x="16" y="4"/>
                    </a:lnTo>
                    <a:lnTo>
                      <a:pt x="21" y="1"/>
                    </a:lnTo>
                    <a:lnTo>
                      <a:pt x="27" y="0"/>
                    </a:lnTo>
                    <a:lnTo>
                      <a:pt x="35" y="0"/>
                    </a:lnTo>
                    <a:lnTo>
                      <a:pt x="42" y="1"/>
                    </a:lnTo>
                    <a:lnTo>
                      <a:pt x="52" y="4"/>
                    </a:lnTo>
                    <a:lnTo>
                      <a:pt x="62" y="9"/>
                    </a:lnTo>
                    <a:lnTo>
                      <a:pt x="75" y="15"/>
                    </a:lnTo>
                    <a:lnTo>
                      <a:pt x="87" y="22"/>
                    </a:lnTo>
                    <a:lnTo>
                      <a:pt x="101" y="31"/>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00" name="Freeform 244">
                <a:extLst>
                  <a:ext uri="{FF2B5EF4-FFF2-40B4-BE49-F238E27FC236}">
                    <a16:creationId xmlns:a16="http://schemas.microsoft.com/office/drawing/2014/main" xmlns="" id="{2F88CCCC-7182-9D2E-62D1-3FDA4769F9E4}"/>
                  </a:ext>
                </a:extLst>
              </p:cNvPr>
              <p:cNvSpPr>
                <a:spLocks/>
              </p:cNvSpPr>
              <p:nvPr/>
            </p:nvSpPr>
            <p:spPr bwMode="auto">
              <a:xfrm>
                <a:off x="1623" y="1193"/>
                <a:ext cx="215" cy="133"/>
              </a:xfrm>
              <a:custGeom>
                <a:avLst/>
                <a:gdLst>
                  <a:gd name="T0" fmla="*/ 0 w 1075"/>
                  <a:gd name="T1" fmla="*/ 0 h 666"/>
                  <a:gd name="T2" fmla="*/ 0 w 1075"/>
                  <a:gd name="T3" fmla="*/ 0 h 666"/>
                  <a:gd name="T4" fmla="*/ 0 w 1075"/>
                  <a:gd name="T5" fmla="*/ 0 h 666"/>
                  <a:gd name="T6" fmla="*/ 0 w 1075"/>
                  <a:gd name="T7" fmla="*/ 0 h 666"/>
                  <a:gd name="T8" fmla="*/ 0 w 1075"/>
                  <a:gd name="T9" fmla="*/ 0 h 666"/>
                  <a:gd name="T10" fmla="*/ 0 w 1075"/>
                  <a:gd name="T11" fmla="*/ 0 h 666"/>
                  <a:gd name="T12" fmla="*/ 0 w 1075"/>
                  <a:gd name="T13" fmla="*/ 0 h 666"/>
                  <a:gd name="T14" fmla="*/ 0 w 1075"/>
                  <a:gd name="T15" fmla="*/ 0 h 666"/>
                  <a:gd name="T16" fmla="*/ 0 w 1075"/>
                  <a:gd name="T17" fmla="*/ 0 h 666"/>
                  <a:gd name="T18" fmla="*/ 0 w 1075"/>
                  <a:gd name="T19" fmla="*/ 0 h 666"/>
                  <a:gd name="T20" fmla="*/ 0 w 1075"/>
                  <a:gd name="T21" fmla="*/ 0 h 666"/>
                  <a:gd name="T22" fmla="*/ 0 w 1075"/>
                  <a:gd name="T23" fmla="*/ 0 h 666"/>
                  <a:gd name="T24" fmla="*/ 0 w 1075"/>
                  <a:gd name="T25" fmla="*/ 0 h 666"/>
                  <a:gd name="T26" fmla="*/ 0 w 1075"/>
                  <a:gd name="T27" fmla="*/ 0 h 666"/>
                  <a:gd name="T28" fmla="*/ 0 w 1075"/>
                  <a:gd name="T29" fmla="*/ 0 h 666"/>
                  <a:gd name="T30" fmla="*/ 0 w 1075"/>
                  <a:gd name="T31" fmla="*/ 0 h 666"/>
                  <a:gd name="T32" fmla="*/ 0 w 1075"/>
                  <a:gd name="T33" fmla="*/ 0 h 666"/>
                  <a:gd name="T34" fmla="*/ 0 w 1075"/>
                  <a:gd name="T35" fmla="*/ 0 h 666"/>
                  <a:gd name="T36" fmla="*/ 0 w 1075"/>
                  <a:gd name="T37" fmla="*/ 0 h 666"/>
                  <a:gd name="T38" fmla="*/ 0 w 1075"/>
                  <a:gd name="T39" fmla="*/ 0 h 666"/>
                  <a:gd name="T40" fmla="*/ 0 w 1075"/>
                  <a:gd name="T41" fmla="*/ 0 h 666"/>
                  <a:gd name="T42" fmla="*/ 0 w 1075"/>
                  <a:gd name="T43" fmla="*/ 0 h 666"/>
                  <a:gd name="T44" fmla="*/ 0 w 1075"/>
                  <a:gd name="T45" fmla="*/ 0 h 666"/>
                  <a:gd name="T46" fmla="*/ 0 w 1075"/>
                  <a:gd name="T47" fmla="*/ 0 h 666"/>
                  <a:gd name="T48" fmla="*/ 0 w 1075"/>
                  <a:gd name="T49" fmla="*/ 0 h 666"/>
                  <a:gd name="T50" fmla="*/ 0 w 1075"/>
                  <a:gd name="T51" fmla="*/ 0 h 666"/>
                  <a:gd name="T52" fmla="*/ 0 w 1075"/>
                  <a:gd name="T53" fmla="*/ 0 h 666"/>
                  <a:gd name="T54" fmla="*/ 0 w 1075"/>
                  <a:gd name="T55" fmla="*/ 0 h 666"/>
                  <a:gd name="T56" fmla="*/ 0 w 1075"/>
                  <a:gd name="T57" fmla="*/ 0 h 666"/>
                  <a:gd name="T58" fmla="*/ 0 w 1075"/>
                  <a:gd name="T59" fmla="*/ 0 h 666"/>
                  <a:gd name="T60" fmla="*/ 0 w 1075"/>
                  <a:gd name="T61" fmla="*/ 0 h 666"/>
                  <a:gd name="T62" fmla="*/ 0 w 1075"/>
                  <a:gd name="T63" fmla="*/ 0 h 666"/>
                  <a:gd name="T64" fmla="*/ 0 w 1075"/>
                  <a:gd name="T65" fmla="*/ 0 h 666"/>
                  <a:gd name="T66" fmla="*/ 0 w 1075"/>
                  <a:gd name="T67" fmla="*/ 0 h 666"/>
                  <a:gd name="T68" fmla="*/ 0 w 1075"/>
                  <a:gd name="T69" fmla="*/ 0 h 666"/>
                  <a:gd name="T70" fmla="*/ 0 w 1075"/>
                  <a:gd name="T71" fmla="*/ 0 h 666"/>
                  <a:gd name="T72" fmla="*/ 0 w 1075"/>
                  <a:gd name="T73" fmla="*/ 0 h 666"/>
                  <a:gd name="T74" fmla="*/ 0 w 1075"/>
                  <a:gd name="T75" fmla="*/ 0 h 666"/>
                  <a:gd name="T76" fmla="*/ 0 w 1075"/>
                  <a:gd name="T77" fmla="*/ 0 h 666"/>
                  <a:gd name="T78" fmla="*/ 0 w 1075"/>
                  <a:gd name="T79" fmla="*/ 0 h 666"/>
                  <a:gd name="T80" fmla="*/ 0 w 1075"/>
                  <a:gd name="T81" fmla="*/ 0 h 666"/>
                  <a:gd name="T82" fmla="*/ 0 w 1075"/>
                  <a:gd name="T83" fmla="*/ 0 h 666"/>
                  <a:gd name="T84" fmla="*/ 0 w 1075"/>
                  <a:gd name="T85" fmla="*/ 0 h 666"/>
                  <a:gd name="T86" fmla="*/ 0 w 1075"/>
                  <a:gd name="T87" fmla="*/ 0 h 666"/>
                  <a:gd name="T88" fmla="*/ 0 w 1075"/>
                  <a:gd name="T89" fmla="*/ 0 h 666"/>
                  <a:gd name="T90" fmla="*/ 0 w 1075"/>
                  <a:gd name="T91" fmla="*/ 0 h 666"/>
                  <a:gd name="T92" fmla="*/ 0 w 1075"/>
                  <a:gd name="T93" fmla="*/ 0 h 666"/>
                  <a:gd name="T94" fmla="*/ 0 w 1075"/>
                  <a:gd name="T95" fmla="*/ 0 h 666"/>
                  <a:gd name="T96" fmla="*/ 0 w 1075"/>
                  <a:gd name="T97" fmla="*/ 0 h 666"/>
                  <a:gd name="T98" fmla="*/ 0 w 1075"/>
                  <a:gd name="T99" fmla="*/ 0 h 666"/>
                  <a:gd name="T100" fmla="*/ 0 w 1075"/>
                  <a:gd name="T101" fmla="*/ 0 h 666"/>
                  <a:gd name="T102" fmla="*/ 0 w 1075"/>
                  <a:gd name="T103" fmla="*/ 0 h 666"/>
                  <a:gd name="T104" fmla="*/ 0 w 1075"/>
                  <a:gd name="T105" fmla="*/ 0 h 666"/>
                  <a:gd name="T106" fmla="*/ 0 w 1075"/>
                  <a:gd name="T107" fmla="*/ 0 h 666"/>
                  <a:gd name="T108" fmla="*/ 0 w 1075"/>
                  <a:gd name="T109" fmla="*/ 0 h 666"/>
                  <a:gd name="T110" fmla="*/ 0 w 1075"/>
                  <a:gd name="T111" fmla="*/ 0 h 666"/>
                  <a:gd name="T112" fmla="*/ 0 w 1075"/>
                  <a:gd name="T113" fmla="*/ 0 h 666"/>
                  <a:gd name="T114" fmla="*/ 0 w 1075"/>
                  <a:gd name="T115" fmla="*/ 0 h 666"/>
                  <a:gd name="T116" fmla="*/ 0 w 1075"/>
                  <a:gd name="T117" fmla="*/ 0 h 666"/>
                  <a:gd name="T118" fmla="*/ 0 w 1075"/>
                  <a:gd name="T119" fmla="*/ 0 h 666"/>
                  <a:gd name="T120" fmla="*/ 0 w 1075"/>
                  <a:gd name="T121" fmla="*/ 0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5"/>
                  <a:gd name="T184" fmla="*/ 0 h 666"/>
                  <a:gd name="T185" fmla="*/ 1075 w 1075"/>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5" h="666">
                    <a:moveTo>
                      <a:pt x="101" y="31"/>
                    </a:moveTo>
                    <a:lnTo>
                      <a:pt x="113" y="38"/>
                    </a:lnTo>
                    <a:lnTo>
                      <a:pt x="125" y="43"/>
                    </a:lnTo>
                    <a:lnTo>
                      <a:pt x="138" y="47"/>
                    </a:lnTo>
                    <a:lnTo>
                      <a:pt x="152" y="50"/>
                    </a:lnTo>
                    <a:lnTo>
                      <a:pt x="167" y="50"/>
                    </a:lnTo>
                    <a:lnTo>
                      <a:pt x="182" y="50"/>
                    </a:lnTo>
                    <a:lnTo>
                      <a:pt x="200" y="50"/>
                    </a:lnTo>
                    <a:lnTo>
                      <a:pt x="217" y="48"/>
                    </a:lnTo>
                    <a:lnTo>
                      <a:pt x="256" y="46"/>
                    </a:lnTo>
                    <a:lnTo>
                      <a:pt x="299" y="43"/>
                    </a:lnTo>
                    <a:lnTo>
                      <a:pt x="323" y="43"/>
                    </a:lnTo>
                    <a:lnTo>
                      <a:pt x="348" y="45"/>
                    </a:lnTo>
                    <a:lnTo>
                      <a:pt x="374" y="47"/>
                    </a:lnTo>
                    <a:lnTo>
                      <a:pt x="403" y="51"/>
                    </a:lnTo>
                    <a:lnTo>
                      <a:pt x="433" y="58"/>
                    </a:lnTo>
                    <a:lnTo>
                      <a:pt x="468" y="68"/>
                    </a:lnTo>
                    <a:lnTo>
                      <a:pt x="504" y="82"/>
                    </a:lnTo>
                    <a:lnTo>
                      <a:pt x="543" y="97"/>
                    </a:lnTo>
                    <a:lnTo>
                      <a:pt x="625" y="131"/>
                    </a:lnTo>
                    <a:lnTo>
                      <a:pt x="710" y="166"/>
                    </a:lnTo>
                    <a:lnTo>
                      <a:pt x="751" y="183"/>
                    </a:lnTo>
                    <a:lnTo>
                      <a:pt x="791" y="198"/>
                    </a:lnTo>
                    <a:lnTo>
                      <a:pt x="830" y="212"/>
                    </a:lnTo>
                    <a:lnTo>
                      <a:pt x="866" y="223"/>
                    </a:lnTo>
                    <a:lnTo>
                      <a:pt x="883" y="228"/>
                    </a:lnTo>
                    <a:lnTo>
                      <a:pt x="900" y="232"/>
                    </a:lnTo>
                    <a:lnTo>
                      <a:pt x="915" y="234"/>
                    </a:lnTo>
                    <a:lnTo>
                      <a:pt x="929" y="237"/>
                    </a:lnTo>
                    <a:lnTo>
                      <a:pt x="942" y="238"/>
                    </a:lnTo>
                    <a:lnTo>
                      <a:pt x="954" y="238"/>
                    </a:lnTo>
                    <a:lnTo>
                      <a:pt x="966" y="236"/>
                    </a:lnTo>
                    <a:lnTo>
                      <a:pt x="976" y="233"/>
                    </a:lnTo>
                    <a:lnTo>
                      <a:pt x="986" y="232"/>
                    </a:lnTo>
                    <a:lnTo>
                      <a:pt x="994" y="233"/>
                    </a:lnTo>
                    <a:lnTo>
                      <a:pt x="1003" y="236"/>
                    </a:lnTo>
                    <a:lnTo>
                      <a:pt x="1012" y="241"/>
                    </a:lnTo>
                    <a:lnTo>
                      <a:pt x="1019" y="247"/>
                    </a:lnTo>
                    <a:lnTo>
                      <a:pt x="1028" y="256"/>
                    </a:lnTo>
                    <a:lnTo>
                      <a:pt x="1036" y="266"/>
                    </a:lnTo>
                    <a:lnTo>
                      <a:pt x="1042" y="277"/>
                    </a:lnTo>
                    <a:lnTo>
                      <a:pt x="1048" y="289"/>
                    </a:lnTo>
                    <a:lnTo>
                      <a:pt x="1054" y="303"/>
                    </a:lnTo>
                    <a:lnTo>
                      <a:pt x="1059" y="319"/>
                    </a:lnTo>
                    <a:lnTo>
                      <a:pt x="1064" y="334"/>
                    </a:lnTo>
                    <a:lnTo>
                      <a:pt x="1068" y="352"/>
                    </a:lnTo>
                    <a:lnTo>
                      <a:pt x="1070" y="369"/>
                    </a:lnTo>
                    <a:lnTo>
                      <a:pt x="1073" y="387"/>
                    </a:lnTo>
                    <a:lnTo>
                      <a:pt x="1074" y="405"/>
                    </a:lnTo>
                    <a:lnTo>
                      <a:pt x="1075" y="424"/>
                    </a:lnTo>
                    <a:lnTo>
                      <a:pt x="1074" y="443"/>
                    </a:lnTo>
                    <a:lnTo>
                      <a:pt x="1073" y="462"/>
                    </a:lnTo>
                    <a:lnTo>
                      <a:pt x="1070" y="480"/>
                    </a:lnTo>
                    <a:lnTo>
                      <a:pt x="1067" y="499"/>
                    </a:lnTo>
                    <a:lnTo>
                      <a:pt x="1062" y="516"/>
                    </a:lnTo>
                    <a:lnTo>
                      <a:pt x="1056" y="534"/>
                    </a:lnTo>
                    <a:lnTo>
                      <a:pt x="1048" y="550"/>
                    </a:lnTo>
                    <a:lnTo>
                      <a:pt x="1039" y="566"/>
                    </a:lnTo>
                    <a:lnTo>
                      <a:pt x="1029" y="581"/>
                    </a:lnTo>
                    <a:lnTo>
                      <a:pt x="1018" y="595"/>
                    </a:lnTo>
                    <a:lnTo>
                      <a:pt x="1004" y="608"/>
                    </a:lnTo>
                    <a:lnTo>
                      <a:pt x="989" y="619"/>
                    </a:lnTo>
                    <a:lnTo>
                      <a:pt x="973" y="629"/>
                    </a:lnTo>
                    <a:lnTo>
                      <a:pt x="956" y="638"/>
                    </a:lnTo>
                    <a:lnTo>
                      <a:pt x="936" y="644"/>
                    </a:lnTo>
                    <a:lnTo>
                      <a:pt x="910" y="650"/>
                    </a:lnTo>
                    <a:lnTo>
                      <a:pt x="883" y="656"/>
                    </a:lnTo>
                    <a:lnTo>
                      <a:pt x="857" y="660"/>
                    </a:lnTo>
                    <a:lnTo>
                      <a:pt x="832" y="664"/>
                    </a:lnTo>
                    <a:lnTo>
                      <a:pt x="806" y="665"/>
                    </a:lnTo>
                    <a:lnTo>
                      <a:pt x="781" y="666"/>
                    </a:lnTo>
                    <a:lnTo>
                      <a:pt x="755" y="665"/>
                    </a:lnTo>
                    <a:lnTo>
                      <a:pt x="730" y="664"/>
                    </a:lnTo>
                    <a:lnTo>
                      <a:pt x="705" y="661"/>
                    </a:lnTo>
                    <a:lnTo>
                      <a:pt x="680" y="658"/>
                    </a:lnTo>
                    <a:lnTo>
                      <a:pt x="656" y="654"/>
                    </a:lnTo>
                    <a:lnTo>
                      <a:pt x="631" y="649"/>
                    </a:lnTo>
                    <a:lnTo>
                      <a:pt x="608" y="643"/>
                    </a:lnTo>
                    <a:lnTo>
                      <a:pt x="584" y="635"/>
                    </a:lnTo>
                    <a:lnTo>
                      <a:pt x="560" y="628"/>
                    </a:lnTo>
                    <a:lnTo>
                      <a:pt x="538" y="619"/>
                    </a:lnTo>
                    <a:lnTo>
                      <a:pt x="514" y="610"/>
                    </a:lnTo>
                    <a:lnTo>
                      <a:pt x="493" y="600"/>
                    </a:lnTo>
                    <a:lnTo>
                      <a:pt x="470" y="590"/>
                    </a:lnTo>
                    <a:lnTo>
                      <a:pt x="448" y="579"/>
                    </a:lnTo>
                    <a:lnTo>
                      <a:pt x="405" y="555"/>
                    </a:lnTo>
                    <a:lnTo>
                      <a:pt x="365" y="530"/>
                    </a:lnTo>
                    <a:lnTo>
                      <a:pt x="326" y="503"/>
                    </a:lnTo>
                    <a:lnTo>
                      <a:pt x="289" y="475"/>
                    </a:lnTo>
                    <a:lnTo>
                      <a:pt x="253" y="445"/>
                    </a:lnTo>
                    <a:lnTo>
                      <a:pt x="219" y="417"/>
                    </a:lnTo>
                    <a:lnTo>
                      <a:pt x="162" y="364"/>
                    </a:lnTo>
                    <a:lnTo>
                      <a:pt x="118" y="327"/>
                    </a:lnTo>
                    <a:lnTo>
                      <a:pt x="87" y="298"/>
                    </a:lnTo>
                    <a:lnTo>
                      <a:pt x="67" y="276"/>
                    </a:lnTo>
                    <a:lnTo>
                      <a:pt x="60" y="267"/>
                    </a:lnTo>
                    <a:lnTo>
                      <a:pt x="54" y="258"/>
                    </a:lnTo>
                    <a:lnTo>
                      <a:pt x="49" y="251"/>
                    </a:lnTo>
                    <a:lnTo>
                      <a:pt x="45" y="242"/>
                    </a:lnTo>
                    <a:lnTo>
                      <a:pt x="39" y="223"/>
                    </a:lnTo>
                    <a:lnTo>
                      <a:pt x="32" y="199"/>
                    </a:lnTo>
                    <a:lnTo>
                      <a:pt x="24" y="166"/>
                    </a:lnTo>
                    <a:lnTo>
                      <a:pt x="12" y="126"/>
                    </a:lnTo>
                    <a:lnTo>
                      <a:pt x="7" y="106"/>
                    </a:lnTo>
                    <a:lnTo>
                      <a:pt x="4" y="85"/>
                    </a:lnTo>
                    <a:lnTo>
                      <a:pt x="1" y="65"/>
                    </a:lnTo>
                    <a:lnTo>
                      <a:pt x="0" y="46"/>
                    </a:lnTo>
                    <a:lnTo>
                      <a:pt x="0" y="38"/>
                    </a:lnTo>
                    <a:lnTo>
                      <a:pt x="1" y="30"/>
                    </a:lnTo>
                    <a:lnTo>
                      <a:pt x="2" y="23"/>
                    </a:lnTo>
                    <a:lnTo>
                      <a:pt x="5" y="17"/>
                    </a:lnTo>
                    <a:lnTo>
                      <a:pt x="7" y="11"/>
                    </a:lnTo>
                    <a:lnTo>
                      <a:pt x="11" y="7"/>
                    </a:lnTo>
                    <a:lnTo>
                      <a:pt x="16" y="4"/>
                    </a:lnTo>
                    <a:lnTo>
                      <a:pt x="21" y="1"/>
                    </a:lnTo>
                    <a:lnTo>
                      <a:pt x="27" y="0"/>
                    </a:lnTo>
                    <a:lnTo>
                      <a:pt x="35" y="0"/>
                    </a:lnTo>
                    <a:lnTo>
                      <a:pt x="42" y="1"/>
                    </a:lnTo>
                    <a:lnTo>
                      <a:pt x="52" y="4"/>
                    </a:lnTo>
                    <a:lnTo>
                      <a:pt x="62" y="9"/>
                    </a:lnTo>
                    <a:lnTo>
                      <a:pt x="75" y="15"/>
                    </a:lnTo>
                    <a:lnTo>
                      <a:pt x="87" y="22"/>
                    </a:lnTo>
                    <a:lnTo>
                      <a:pt x="101" y="31"/>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01" name="Freeform 245">
                <a:extLst>
                  <a:ext uri="{FF2B5EF4-FFF2-40B4-BE49-F238E27FC236}">
                    <a16:creationId xmlns:a16="http://schemas.microsoft.com/office/drawing/2014/main" xmlns="" id="{14954474-5FD1-7A11-AAFE-4B16A8AA6FEF}"/>
                  </a:ext>
                </a:extLst>
              </p:cNvPr>
              <p:cNvSpPr>
                <a:spLocks/>
              </p:cNvSpPr>
              <p:nvPr/>
            </p:nvSpPr>
            <p:spPr bwMode="auto">
              <a:xfrm>
                <a:off x="2072" y="1016"/>
                <a:ext cx="105" cy="196"/>
              </a:xfrm>
              <a:custGeom>
                <a:avLst/>
                <a:gdLst>
                  <a:gd name="T0" fmla="*/ 0 w 527"/>
                  <a:gd name="T1" fmla="*/ 0 h 980"/>
                  <a:gd name="T2" fmla="*/ 0 w 527"/>
                  <a:gd name="T3" fmla="*/ 0 h 980"/>
                  <a:gd name="T4" fmla="*/ 0 w 527"/>
                  <a:gd name="T5" fmla="*/ 0 h 980"/>
                  <a:gd name="T6" fmla="*/ 0 w 527"/>
                  <a:gd name="T7" fmla="*/ 0 h 980"/>
                  <a:gd name="T8" fmla="*/ 0 w 527"/>
                  <a:gd name="T9" fmla="*/ 0 h 980"/>
                  <a:gd name="T10" fmla="*/ 0 w 527"/>
                  <a:gd name="T11" fmla="*/ 0 h 980"/>
                  <a:gd name="T12" fmla="*/ 0 w 527"/>
                  <a:gd name="T13" fmla="*/ 0 h 980"/>
                  <a:gd name="T14" fmla="*/ 0 w 527"/>
                  <a:gd name="T15" fmla="*/ 0 h 980"/>
                  <a:gd name="T16" fmla="*/ 0 w 527"/>
                  <a:gd name="T17" fmla="*/ 0 h 980"/>
                  <a:gd name="T18" fmla="*/ 0 w 527"/>
                  <a:gd name="T19" fmla="*/ 0 h 980"/>
                  <a:gd name="T20" fmla="*/ 0 w 527"/>
                  <a:gd name="T21" fmla="*/ 0 h 980"/>
                  <a:gd name="T22" fmla="*/ 0 w 527"/>
                  <a:gd name="T23" fmla="*/ 0 h 980"/>
                  <a:gd name="T24" fmla="*/ 0 w 527"/>
                  <a:gd name="T25" fmla="*/ 0 h 980"/>
                  <a:gd name="T26" fmla="*/ 0 w 527"/>
                  <a:gd name="T27" fmla="*/ 0 h 980"/>
                  <a:gd name="T28" fmla="*/ 0 w 527"/>
                  <a:gd name="T29" fmla="*/ 0 h 980"/>
                  <a:gd name="T30" fmla="*/ 0 w 527"/>
                  <a:gd name="T31" fmla="*/ 0 h 980"/>
                  <a:gd name="T32" fmla="*/ 0 w 527"/>
                  <a:gd name="T33" fmla="*/ 0 h 980"/>
                  <a:gd name="T34" fmla="*/ 0 w 527"/>
                  <a:gd name="T35" fmla="*/ 0 h 980"/>
                  <a:gd name="T36" fmla="*/ 0 w 527"/>
                  <a:gd name="T37" fmla="*/ 0 h 980"/>
                  <a:gd name="T38" fmla="*/ 0 w 527"/>
                  <a:gd name="T39" fmla="*/ 0 h 980"/>
                  <a:gd name="T40" fmla="*/ 0 w 527"/>
                  <a:gd name="T41" fmla="*/ 0 h 980"/>
                  <a:gd name="T42" fmla="*/ 0 w 527"/>
                  <a:gd name="T43" fmla="*/ 0 h 980"/>
                  <a:gd name="T44" fmla="*/ 0 w 527"/>
                  <a:gd name="T45" fmla="*/ 0 h 980"/>
                  <a:gd name="T46" fmla="*/ 0 w 527"/>
                  <a:gd name="T47" fmla="*/ 0 h 980"/>
                  <a:gd name="T48" fmla="*/ 0 w 527"/>
                  <a:gd name="T49" fmla="*/ 0 h 980"/>
                  <a:gd name="T50" fmla="*/ 0 w 527"/>
                  <a:gd name="T51" fmla="*/ 0 h 980"/>
                  <a:gd name="T52" fmla="*/ 0 w 527"/>
                  <a:gd name="T53" fmla="*/ 0 h 980"/>
                  <a:gd name="T54" fmla="*/ 0 w 527"/>
                  <a:gd name="T55" fmla="*/ 0 h 980"/>
                  <a:gd name="T56" fmla="*/ 0 w 527"/>
                  <a:gd name="T57" fmla="*/ 0 h 980"/>
                  <a:gd name="T58" fmla="*/ 0 w 527"/>
                  <a:gd name="T59" fmla="*/ 0 h 980"/>
                  <a:gd name="T60" fmla="*/ 0 w 527"/>
                  <a:gd name="T61" fmla="*/ 0 h 980"/>
                  <a:gd name="T62" fmla="*/ 0 w 527"/>
                  <a:gd name="T63" fmla="*/ 0 h 980"/>
                  <a:gd name="T64" fmla="*/ 0 w 527"/>
                  <a:gd name="T65" fmla="*/ 0 h 980"/>
                  <a:gd name="T66" fmla="*/ 0 w 527"/>
                  <a:gd name="T67" fmla="*/ 0 h 980"/>
                  <a:gd name="T68" fmla="*/ 0 w 527"/>
                  <a:gd name="T69" fmla="*/ 0 h 980"/>
                  <a:gd name="T70" fmla="*/ 0 w 527"/>
                  <a:gd name="T71" fmla="*/ 0 h 980"/>
                  <a:gd name="T72" fmla="*/ 0 w 527"/>
                  <a:gd name="T73" fmla="*/ 0 h 980"/>
                  <a:gd name="T74" fmla="*/ 0 w 527"/>
                  <a:gd name="T75" fmla="*/ 0 h 980"/>
                  <a:gd name="T76" fmla="*/ 0 w 527"/>
                  <a:gd name="T77" fmla="*/ 0 h 980"/>
                  <a:gd name="T78" fmla="*/ 0 w 527"/>
                  <a:gd name="T79" fmla="*/ 0 h 980"/>
                  <a:gd name="T80" fmla="*/ 0 w 527"/>
                  <a:gd name="T81" fmla="*/ 0 h 980"/>
                  <a:gd name="T82" fmla="*/ 0 w 527"/>
                  <a:gd name="T83" fmla="*/ 0 h 980"/>
                  <a:gd name="T84" fmla="*/ 0 w 527"/>
                  <a:gd name="T85" fmla="*/ 0 h 980"/>
                  <a:gd name="T86" fmla="*/ 0 w 527"/>
                  <a:gd name="T87" fmla="*/ 0 h 980"/>
                  <a:gd name="T88" fmla="*/ 0 w 527"/>
                  <a:gd name="T89" fmla="*/ 0 h 9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80"/>
                  <a:gd name="T137" fmla="*/ 527 w 527"/>
                  <a:gd name="T138" fmla="*/ 980 h 9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80">
                    <a:moveTo>
                      <a:pt x="508" y="55"/>
                    </a:moveTo>
                    <a:lnTo>
                      <a:pt x="513" y="89"/>
                    </a:lnTo>
                    <a:lnTo>
                      <a:pt x="518" y="130"/>
                    </a:lnTo>
                    <a:lnTo>
                      <a:pt x="523" y="179"/>
                    </a:lnTo>
                    <a:lnTo>
                      <a:pt x="526" y="233"/>
                    </a:lnTo>
                    <a:lnTo>
                      <a:pt x="527" y="293"/>
                    </a:lnTo>
                    <a:lnTo>
                      <a:pt x="526" y="356"/>
                    </a:lnTo>
                    <a:lnTo>
                      <a:pt x="523" y="388"/>
                    </a:lnTo>
                    <a:lnTo>
                      <a:pt x="521" y="422"/>
                    </a:lnTo>
                    <a:lnTo>
                      <a:pt x="517" y="456"/>
                    </a:lnTo>
                    <a:lnTo>
                      <a:pt x="513" y="488"/>
                    </a:lnTo>
                    <a:lnTo>
                      <a:pt x="507" y="522"/>
                    </a:lnTo>
                    <a:lnTo>
                      <a:pt x="501" y="556"/>
                    </a:lnTo>
                    <a:lnTo>
                      <a:pt x="492" y="589"/>
                    </a:lnTo>
                    <a:lnTo>
                      <a:pt x="483" y="622"/>
                    </a:lnTo>
                    <a:lnTo>
                      <a:pt x="473" y="654"/>
                    </a:lnTo>
                    <a:lnTo>
                      <a:pt x="461" y="685"/>
                    </a:lnTo>
                    <a:lnTo>
                      <a:pt x="447" y="717"/>
                    </a:lnTo>
                    <a:lnTo>
                      <a:pt x="432" y="746"/>
                    </a:lnTo>
                    <a:lnTo>
                      <a:pt x="416" y="774"/>
                    </a:lnTo>
                    <a:lnTo>
                      <a:pt x="398" y="801"/>
                    </a:lnTo>
                    <a:lnTo>
                      <a:pt x="378" y="828"/>
                    </a:lnTo>
                    <a:lnTo>
                      <a:pt x="357" y="851"/>
                    </a:lnTo>
                    <a:lnTo>
                      <a:pt x="333" y="874"/>
                    </a:lnTo>
                    <a:lnTo>
                      <a:pt x="307" y="895"/>
                    </a:lnTo>
                    <a:lnTo>
                      <a:pt x="280" y="914"/>
                    </a:lnTo>
                    <a:lnTo>
                      <a:pt x="251" y="930"/>
                    </a:lnTo>
                    <a:lnTo>
                      <a:pt x="221" y="944"/>
                    </a:lnTo>
                    <a:lnTo>
                      <a:pt x="194" y="956"/>
                    </a:lnTo>
                    <a:lnTo>
                      <a:pt x="169" y="965"/>
                    </a:lnTo>
                    <a:lnTo>
                      <a:pt x="145" y="972"/>
                    </a:lnTo>
                    <a:lnTo>
                      <a:pt x="124" y="976"/>
                    </a:lnTo>
                    <a:lnTo>
                      <a:pt x="105" y="979"/>
                    </a:lnTo>
                    <a:lnTo>
                      <a:pt x="89" y="980"/>
                    </a:lnTo>
                    <a:lnTo>
                      <a:pt x="74" y="979"/>
                    </a:lnTo>
                    <a:lnTo>
                      <a:pt x="60" y="976"/>
                    </a:lnTo>
                    <a:lnTo>
                      <a:pt x="48" y="971"/>
                    </a:lnTo>
                    <a:lnTo>
                      <a:pt x="38" y="965"/>
                    </a:lnTo>
                    <a:lnTo>
                      <a:pt x="29" y="959"/>
                    </a:lnTo>
                    <a:lnTo>
                      <a:pt x="21" y="950"/>
                    </a:lnTo>
                    <a:lnTo>
                      <a:pt x="15" y="940"/>
                    </a:lnTo>
                    <a:lnTo>
                      <a:pt x="10" y="930"/>
                    </a:lnTo>
                    <a:lnTo>
                      <a:pt x="6" y="919"/>
                    </a:lnTo>
                    <a:lnTo>
                      <a:pt x="4" y="907"/>
                    </a:lnTo>
                    <a:lnTo>
                      <a:pt x="1" y="896"/>
                    </a:lnTo>
                    <a:lnTo>
                      <a:pt x="0" y="884"/>
                    </a:lnTo>
                    <a:lnTo>
                      <a:pt x="0" y="871"/>
                    </a:lnTo>
                    <a:lnTo>
                      <a:pt x="1" y="846"/>
                    </a:lnTo>
                    <a:lnTo>
                      <a:pt x="4" y="823"/>
                    </a:lnTo>
                    <a:lnTo>
                      <a:pt x="11" y="781"/>
                    </a:lnTo>
                    <a:lnTo>
                      <a:pt x="19" y="756"/>
                    </a:lnTo>
                    <a:lnTo>
                      <a:pt x="23" y="744"/>
                    </a:lnTo>
                    <a:lnTo>
                      <a:pt x="28" y="731"/>
                    </a:lnTo>
                    <a:lnTo>
                      <a:pt x="34" y="719"/>
                    </a:lnTo>
                    <a:lnTo>
                      <a:pt x="41" y="705"/>
                    </a:lnTo>
                    <a:lnTo>
                      <a:pt x="59" y="677"/>
                    </a:lnTo>
                    <a:lnTo>
                      <a:pt x="79" y="647"/>
                    </a:lnTo>
                    <a:lnTo>
                      <a:pt x="127" y="583"/>
                    </a:lnTo>
                    <a:lnTo>
                      <a:pt x="181" y="517"/>
                    </a:lnTo>
                    <a:lnTo>
                      <a:pt x="209" y="483"/>
                    </a:lnTo>
                    <a:lnTo>
                      <a:pt x="235" y="449"/>
                    </a:lnTo>
                    <a:lnTo>
                      <a:pt x="261" y="416"/>
                    </a:lnTo>
                    <a:lnTo>
                      <a:pt x="283" y="382"/>
                    </a:lnTo>
                    <a:lnTo>
                      <a:pt x="305" y="350"/>
                    </a:lnTo>
                    <a:lnTo>
                      <a:pt x="322" y="318"/>
                    </a:lnTo>
                    <a:lnTo>
                      <a:pt x="330" y="302"/>
                    </a:lnTo>
                    <a:lnTo>
                      <a:pt x="336" y="287"/>
                    </a:lnTo>
                    <a:lnTo>
                      <a:pt x="341" y="272"/>
                    </a:lnTo>
                    <a:lnTo>
                      <a:pt x="345" y="257"/>
                    </a:lnTo>
                    <a:lnTo>
                      <a:pt x="352" y="227"/>
                    </a:lnTo>
                    <a:lnTo>
                      <a:pt x="361" y="197"/>
                    </a:lnTo>
                    <a:lnTo>
                      <a:pt x="371" y="167"/>
                    </a:lnTo>
                    <a:lnTo>
                      <a:pt x="381" y="137"/>
                    </a:lnTo>
                    <a:lnTo>
                      <a:pt x="392" y="110"/>
                    </a:lnTo>
                    <a:lnTo>
                      <a:pt x="404" y="84"/>
                    </a:lnTo>
                    <a:lnTo>
                      <a:pt x="417" y="60"/>
                    </a:lnTo>
                    <a:lnTo>
                      <a:pt x="429" y="40"/>
                    </a:lnTo>
                    <a:lnTo>
                      <a:pt x="442" y="23"/>
                    </a:lnTo>
                    <a:lnTo>
                      <a:pt x="454" y="10"/>
                    </a:lnTo>
                    <a:lnTo>
                      <a:pt x="461" y="5"/>
                    </a:lnTo>
                    <a:lnTo>
                      <a:pt x="466" y="3"/>
                    </a:lnTo>
                    <a:lnTo>
                      <a:pt x="471" y="0"/>
                    </a:lnTo>
                    <a:lnTo>
                      <a:pt x="477" y="0"/>
                    </a:lnTo>
                    <a:lnTo>
                      <a:pt x="482" y="1"/>
                    </a:lnTo>
                    <a:lnTo>
                      <a:pt x="487" y="4"/>
                    </a:lnTo>
                    <a:lnTo>
                      <a:pt x="491" y="8"/>
                    </a:lnTo>
                    <a:lnTo>
                      <a:pt x="494" y="14"/>
                    </a:lnTo>
                    <a:lnTo>
                      <a:pt x="498" y="21"/>
                    </a:lnTo>
                    <a:lnTo>
                      <a:pt x="502" y="30"/>
                    </a:lnTo>
                    <a:lnTo>
                      <a:pt x="506" y="41"/>
                    </a:lnTo>
                    <a:lnTo>
                      <a:pt x="508" y="55"/>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02" name="Freeform 246">
                <a:extLst>
                  <a:ext uri="{FF2B5EF4-FFF2-40B4-BE49-F238E27FC236}">
                    <a16:creationId xmlns:a16="http://schemas.microsoft.com/office/drawing/2014/main" xmlns="" id="{5C994A15-950B-778F-E40D-85D20882E2DD}"/>
                  </a:ext>
                </a:extLst>
              </p:cNvPr>
              <p:cNvSpPr>
                <a:spLocks/>
              </p:cNvSpPr>
              <p:nvPr/>
            </p:nvSpPr>
            <p:spPr bwMode="auto">
              <a:xfrm>
                <a:off x="2072" y="1016"/>
                <a:ext cx="105" cy="196"/>
              </a:xfrm>
              <a:custGeom>
                <a:avLst/>
                <a:gdLst>
                  <a:gd name="T0" fmla="*/ 0 w 527"/>
                  <a:gd name="T1" fmla="*/ 0 h 980"/>
                  <a:gd name="T2" fmla="*/ 0 w 527"/>
                  <a:gd name="T3" fmla="*/ 0 h 980"/>
                  <a:gd name="T4" fmla="*/ 0 w 527"/>
                  <a:gd name="T5" fmla="*/ 0 h 980"/>
                  <a:gd name="T6" fmla="*/ 0 w 527"/>
                  <a:gd name="T7" fmla="*/ 0 h 980"/>
                  <a:gd name="T8" fmla="*/ 0 w 527"/>
                  <a:gd name="T9" fmla="*/ 0 h 980"/>
                  <a:gd name="T10" fmla="*/ 0 w 527"/>
                  <a:gd name="T11" fmla="*/ 0 h 980"/>
                  <a:gd name="T12" fmla="*/ 0 w 527"/>
                  <a:gd name="T13" fmla="*/ 0 h 980"/>
                  <a:gd name="T14" fmla="*/ 0 w 527"/>
                  <a:gd name="T15" fmla="*/ 0 h 980"/>
                  <a:gd name="T16" fmla="*/ 0 w 527"/>
                  <a:gd name="T17" fmla="*/ 0 h 980"/>
                  <a:gd name="T18" fmla="*/ 0 w 527"/>
                  <a:gd name="T19" fmla="*/ 0 h 980"/>
                  <a:gd name="T20" fmla="*/ 0 w 527"/>
                  <a:gd name="T21" fmla="*/ 0 h 980"/>
                  <a:gd name="T22" fmla="*/ 0 w 527"/>
                  <a:gd name="T23" fmla="*/ 0 h 980"/>
                  <a:gd name="T24" fmla="*/ 0 w 527"/>
                  <a:gd name="T25" fmla="*/ 0 h 980"/>
                  <a:gd name="T26" fmla="*/ 0 w 527"/>
                  <a:gd name="T27" fmla="*/ 0 h 980"/>
                  <a:gd name="T28" fmla="*/ 0 w 527"/>
                  <a:gd name="T29" fmla="*/ 0 h 980"/>
                  <a:gd name="T30" fmla="*/ 0 w 527"/>
                  <a:gd name="T31" fmla="*/ 0 h 980"/>
                  <a:gd name="T32" fmla="*/ 0 w 527"/>
                  <a:gd name="T33" fmla="*/ 0 h 980"/>
                  <a:gd name="T34" fmla="*/ 0 w 527"/>
                  <a:gd name="T35" fmla="*/ 0 h 980"/>
                  <a:gd name="T36" fmla="*/ 0 w 527"/>
                  <a:gd name="T37" fmla="*/ 0 h 980"/>
                  <a:gd name="T38" fmla="*/ 0 w 527"/>
                  <a:gd name="T39" fmla="*/ 0 h 980"/>
                  <a:gd name="T40" fmla="*/ 0 w 527"/>
                  <a:gd name="T41" fmla="*/ 0 h 980"/>
                  <a:gd name="T42" fmla="*/ 0 w 527"/>
                  <a:gd name="T43" fmla="*/ 0 h 980"/>
                  <a:gd name="T44" fmla="*/ 0 w 527"/>
                  <a:gd name="T45" fmla="*/ 0 h 980"/>
                  <a:gd name="T46" fmla="*/ 0 w 527"/>
                  <a:gd name="T47" fmla="*/ 0 h 980"/>
                  <a:gd name="T48" fmla="*/ 0 w 527"/>
                  <a:gd name="T49" fmla="*/ 0 h 980"/>
                  <a:gd name="T50" fmla="*/ 0 w 527"/>
                  <a:gd name="T51" fmla="*/ 0 h 980"/>
                  <a:gd name="T52" fmla="*/ 0 w 527"/>
                  <a:gd name="T53" fmla="*/ 0 h 980"/>
                  <a:gd name="T54" fmla="*/ 0 w 527"/>
                  <a:gd name="T55" fmla="*/ 0 h 980"/>
                  <a:gd name="T56" fmla="*/ 0 w 527"/>
                  <a:gd name="T57" fmla="*/ 0 h 980"/>
                  <a:gd name="T58" fmla="*/ 0 w 527"/>
                  <a:gd name="T59" fmla="*/ 0 h 980"/>
                  <a:gd name="T60" fmla="*/ 0 w 527"/>
                  <a:gd name="T61" fmla="*/ 0 h 980"/>
                  <a:gd name="T62" fmla="*/ 0 w 527"/>
                  <a:gd name="T63" fmla="*/ 0 h 980"/>
                  <a:gd name="T64" fmla="*/ 0 w 527"/>
                  <a:gd name="T65" fmla="*/ 0 h 980"/>
                  <a:gd name="T66" fmla="*/ 0 w 527"/>
                  <a:gd name="T67" fmla="*/ 0 h 980"/>
                  <a:gd name="T68" fmla="*/ 0 w 527"/>
                  <a:gd name="T69" fmla="*/ 0 h 980"/>
                  <a:gd name="T70" fmla="*/ 0 w 527"/>
                  <a:gd name="T71" fmla="*/ 0 h 980"/>
                  <a:gd name="T72" fmla="*/ 0 w 527"/>
                  <a:gd name="T73" fmla="*/ 0 h 980"/>
                  <a:gd name="T74" fmla="*/ 0 w 527"/>
                  <a:gd name="T75" fmla="*/ 0 h 980"/>
                  <a:gd name="T76" fmla="*/ 0 w 527"/>
                  <a:gd name="T77" fmla="*/ 0 h 980"/>
                  <a:gd name="T78" fmla="*/ 0 w 527"/>
                  <a:gd name="T79" fmla="*/ 0 h 980"/>
                  <a:gd name="T80" fmla="*/ 0 w 527"/>
                  <a:gd name="T81" fmla="*/ 0 h 980"/>
                  <a:gd name="T82" fmla="*/ 0 w 527"/>
                  <a:gd name="T83" fmla="*/ 0 h 980"/>
                  <a:gd name="T84" fmla="*/ 0 w 527"/>
                  <a:gd name="T85" fmla="*/ 0 h 980"/>
                  <a:gd name="T86" fmla="*/ 0 w 527"/>
                  <a:gd name="T87" fmla="*/ 0 h 980"/>
                  <a:gd name="T88" fmla="*/ 0 w 527"/>
                  <a:gd name="T89" fmla="*/ 0 h 9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80"/>
                  <a:gd name="T137" fmla="*/ 527 w 527"/>
                  <a:gd name="T138" fmla="*/ 980 h 9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80">
                    <a:moveTo>
                      <a:pt x="508" y="55"/>
                    </a:moveTo>
                    <a:lnTo>
                      <a:pt x="513" y="89"/>
                    </a:lnTo>
                    <a:lnTo>
                      <a:pt x="518" y="130"/>
                    </a:lnTo>
                    <a:lnTo>
                      <a:pt x="523" y="179"/>
                    </a:lnTo>
                    <a:lnTo>
                      <a:pt x="526" y="233"/>
                    </a:lnTo>
                    <a:lnTo>
                      <a:pt x="527" y="293"/>
                    </a:lnTo>
                    <a:lnTo>
                      <a:pt x="526" y="356"/>
                    </a:lnTo>
                    <a:lnTo>
                      <a:pt x="523" y="388"/>
                    </a:lnTo>
                    <a:lnTo>
                      <a:pt x="521" y="422"/>
                    </a:lnTo>
                    <a:lnTo>
                      <a:pt x="517" y="456"/>
                    </a:lnTo>
                    <a:lnTo>
                      <a:pt x="513" y="488"/>
                    </a:lnTo>
                    <a:lnTo>
                      <a:pt x="507" y="522"/>
                    </a:lnTo>
                    <a:lnTo>
                      <a:pt x="501" y="556"/>
                    </a:lnTo>
                    <a:lnTo>
                      <a:pt x="492" y="589"/>
                    </a:lnTo>
                    <a:lnTo>
                      <a:pt x="483" y="622"/>
                    </a:lnTo>
                    <a:lnTo>
                      <a:pt x="473" y="654"/>
                    </a:lnTo>
                    <a:lnTo>
                      <a:pt x="461" y="685"/>
                    </a:lnTo>
                    <a:lnTo>
                      <a:pt x="447" y="717"/>
                    </a:lnTo>
                    <a:lnTo>
                      <a:pt x="432" y="746"/>
                    </a:lnTo>
                    <a:lnTo>
                      <a:pt x="416" y="774"/>
                    </a:lnTo>
                    <a:lnTo>
                      <a:pt x="398" y="801"/>
                    </a:lnTo>
                    <a:lnTo>
                      <a:pt x="378" y="828"/>
                    </a:lnTo>
                    <a:lnTo>
                      <a:pt x="357" y="851"/>
                    </a:lnTo>
                    <a:lnTo>
                      <a:pt x="333" y="874"/>
                    </a:lnTo>
                    <a:lnTo>
                      <a:pt x="307" y="895"/>
                    </a:lnTo>
                    <a:lnTo>
                      <a:pt x="280" y="914"/>
                    </a:lnTo>
                    <a:lnTo>
                      <a:pt x="251" y="930"/>
                    </a:lnTo>
                    <a:lnTo>
                      <a:pt x="221" y="944"/>
                    </a:lnTo>
                    <a:lnTo>
                      <a:pt x="194" y="956"/>
                    </a:lnTo>
                    <a:lnTo>
                      <a:pt x="169" y="965"/>
                    </a:lnTo>
                    <a:lnTo>
                      <a:pt x="145" y="972"/>
                    </a:lnTo>
                    <a:lnTo>
                      <a:pt x="124" y="976"/>
                    </a:lnTo>
                    <a:lnTo>
                      <a:pt x="105" y="979"/>
                    </a:lnTo>
                    <a:lnTo>
                      <a:pt x="89" y="980"/>
                    </a:lnTo>
                    <a:lnTo>
                      <a:pt x="74" y="979"/>
                    </a:lnTo>
                    <a:lnTo>
                      <a:pt x="60" y="976"/>
                    </a:lnTo>
                    <a:lnTo>
                      <a:pt x="48" y="971"/>
                    </a:lnTo>
                    <a:lnTo>
                      <a:pt x="38" y="965"/>
                    </a:lnTo>
                    <a:lnTo>
                      <a:pt x="29" y="959"/>
                    </a:lnTo>
                    <a:lnTo>
                      <a:pt x="21" y="950"/>
                    </a:lnTo>
                    <a:lnTo>
                      <a:pt x="15" y="940"/>
                    </a:lnTo>
                    <a:lnTo>
                      <a:pt x="10" y="930"/>
                    </a:lnTo>
                    <a:lnTo>
                      <a:pt x="6" y="919"/>
                    </a:lnTo>
                    <a:lnTo>
                      <a:pt x="4" y="907"/>
                    </a:lnTo>
                    <a:lnTo>
                      <a:pt x="1" y="896"/>
                    </a:lnTo>
                    <a:lnTo>
                      <a:pt x="0" y="884"/>
                    </a:lnTo>
                    <a:lnTo>
                      <a:pt x="0" y="871"/>
                    </a:lnTo>
                    <a:lnTo>
                      <a:pt x="1" y="846"/>
                    </a:lnTo>
                    <a:lnTo>
                      <a:pt x="4" y="823"/>
                    </a:lnTo>
                    <a:lnTo>
                      <a:pt x="11" y="781"/>
                    </a:lnTo>
                    <a:lnTo>
                      <a:pt x="19" y="756"/>
                    </a:lnTo>
                    <a:lnTo>
                      <a:pt x="23" y="744"/>
                    </a:lnTo>
                    <a:lnTo>
                      <a:pt x="28" y="731"/>
                    </a:lnTo>
                    <a:lnTo>
                      <a:pt x="34" y="719"/>
                    </a:lnTo>
                    <a:lnTo>
                      <a:pt x="41" y="705"/>
                    </a:lnTo>
                    <a:lnTo>
                      <a:pt x="59" y="677"/>
                    </a:lnTo>
                    <a:lnTo>
                      <a:pt x="79" y="647"/>
                    </a:lnTo>
                    <a:lnTo>
                      <a:pt x="127" y="583"/>
                    </a:lnTo>
                    <a:lnTo>
                      <a:pt x="181" y="517"/>
                    </a:lnTo>
                    <a:lnTo>
                      <a:pt x="209" y="483"/>
                    </a:lnTo>
                    <a:lnTo>
                      <a:pt x="235" y="449"/>
                    </a:lnTo>
                    <a:lnTo>
                      <a:pt x="261" y="416"/>
                    </a:lnTo>
                    <a:lnTo>
                      <a:pt x="283" y="382"/>
                    </a:lnTo>
                    <a:lnTo>
                      <a:pt x="305" y="350"/>
                    </a:lnTo>
                    <a:lnTo>
                      <a:pt x="322" y="318"/>
                    </a:lnTo>
                    <a:lnTo>
                      <a:pt x="330" y="302"/>
                    </a:lnTo>
                    <a:lnTo>
                      <a:pt x="336" y="287"/>
                    </a:lnTo>
                    <a:lnTo>
                      <a:pt x="341" y="272"/>
                    </a:lnTo>
                    <a:lnTo>
                      <a:pt x="345" y="257"/>
                    </a:lnTo>
                    <a:lnTo>
                      <a:pt x="352" y="227"/>
                    </a:lnTo>
                    <a:lnTo>
                      <a:pt x="361" y="197"/>
                    </a:lnTo>
                    <a:lnTo>
                      <a:pt x="371" y="167"/>
                    </a:lnTo>
                    <a:lnTo>
                      <a:pt x="381" y="137"/>
                    </a:lnTo>
                    <a:lnTo>
                      <a:pt x="392" y="110"/>
                    </a:lnTo>
                    <a:lnTo>
                      <a:pt x="404" y="84"/>
                    </a:lnTo>
                    <a:lnTo>
                      <a:pt x="417" y="60"/>
                    </a:lnTo>
                    <a:lnTo>
                      <a:pt x="429" y="40"/>
                    </a:lnTo>
                    <a:lnTo>
                      <a:pt x="442" y="23"/>
                    </a:lnTo>
                    <a:lnTo>
                      <a:pt x="454" y="10"/>
                    </a:lnTo>
                    <a:lnTo>
                      <a:pt x="461" y="5"/>
                    </a:lnTo>
                    <a:lnTo>
                      <a:pt x="466" y="3"/>
                    </a:lnTo>
                    <a:lnTo>
                      <a:pt x="471" y="0"/>
                    </a:lnTo>
                    <a:lnTo>
                      <a:pt x="477" y="0"/>
                    </a:lnTo>
                    <a:lnTo>
                      <a:pt x="482" y="1"/>
                    </a:lnTo>
                    <a:lnTo>
                      <a:pt x="487" y="4"/>
                    </a:lnTo>
                    <a:lnTo>
                      <a:pt x="491" y="8"/>
                    </a:lnTo>
                    <a:lnTo>
                      <a:pt x="494" y="14"/>
                    </a:lnTo>
                    <a:lnTo>
                      <a:pt x="498" y="21"/>
                    </a:lnTo>
                    <a:lnTo>
                      <a:pt x="502" y="30"/>
                    </a:lnTo>
                    <a:lnTo>
                      <a:pt x="506" y="41"/>
                    </a:lnTo>
                    <a:lnTo>
                      <a:pt x="508" y="55"/>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03" name="Freeform 247">
                <a:extLst>
                  <a:ext uri="{FF2B5EF4-FFF2-40B4-BE49-F238E27FC236}">
                    <a16:creationId xmlns:a16="http://schemas.microsoft.com/office/drawing/2014/main" xmlns="" id="{F1CE792A-6823-1041-65D9-D08CE06C5A3C}"/>
                  </a:ext>
                </a:extLst>
              </p:cNvPr>
              <p:cNvSpPr>
                <a:spLocks/>
              </p:cNvSpPr>
              <p:nvPr/>
            </p:nvSpPr>
            <p:spPr bwMode="auto">
              <a:xfrm>
                <a:off x="1915" y="1117"/>
                <a:ext cx="90" cy="97"/>
              </a:xfrm>
              <a:custGeom>
                <a:avLst/>
                <a:gdLst>
                  <a:gd name="T0" fmla="*/ 0 w 450"/>
                  <a:gd name="T1" fmla="*/ 0 h 483"/>
                  <a:gd name="T2" fmla="*/ 0 w 450"/>
                  <a:gd name="T3" fmla="*/ 0 h 483"/>
                  <a:gd name="T4" fmla="*/ 0 w 450"/>
                  <a:gd name="T5" fmla="*/ 0 h 483"/>
                  <a:gd name="T6" fmla="*/ 0 w 450"/>
                  <a:gd name="T7" fmla="*/ 0 h 483"/>
                  <a:gd name="T8" fmla="*/ 0 w 450"/>
                  <a:gd name="T9" fmla="*/ 0 h 483"/>
                  <a:gd name="T10" fmla="*/ 0 w 450"/>
                  <a:gd name="T11" fmla="*/ 0 h 483"/>
                  <a:gd name="T12" fmla="*/ 0 w 450"/>
                  <a:gd name="T13" fmla="*/ 0 h 483"/>
                  <a:gd name="T14" fmla="*/ 0 w 450"/>
                  <a:gd name="T15" fmla="*/ 0 h 483"/>
                  <a:gd name="T16" fmla="*/ 0 w 450"/>
                  <a:gd name="T17" fmla="*/ 0 h 483"/>
                  <a:gd name="T18" fmla="*/ 0 w 450"/>
                  <a:gd name="T19" fmla="*/ 0 h 483"/>
                  <a:gd name="T20" fmla="*/ 0 w 450"/>
                  <a:gd name="T21" fmla="*/ 0 h 483"/>
                  <a:gd name="T22" fmla="*/ 0 w 450"/>
                  <a:gd name="T23" fmla="*/ 0 h 483"/>
                  <a:gd name="T24" fmla="*/ 0 w 450"/>
                  <a:gd name="T25" fmla="*/ 0 h 483"/>
                  <a:gd name="T26" fmla="*/ 0 w 450"/>
                  <a:gd name="T27" fmla="*/ 0 h 483"/>
                  <a:gd name="T28" fmla="*/ 0 w 450"/>
                  <a:gd name="T29" fmla="*/ 0 h 483"/>
                  <a:gd name="T30" fmla="*/ 0 w 450"/>
                  <a:gd name="T31" fmla="*/ 0 h 483"/>
                  <a:gd name="T32" fmla="*/ 0 w 450"/>
                  <a:gd name="T33" fmla="*/ 0 h 483"/>
                  <a:gd name="T34" fmla="*/ 0 w 450"/>
                  <a:gd name="T35" fmla="*/ 0 h 483"/>
                  <a:gd name="T36" fmla="*/ 0 w 450"/>
                  <a:gd name="T37" fmla="*/ 0 h 483"/>
                  <a:gd name="T38" fmla="*/ 0 w 450"/>
                  <a:gd name="T39" fmla="*/ 0 h 483"/>
                  <a:gd name="T40" fmla="*/ 0 w 450"/>
                  <a:gd name="T41" fmla="*/ 0 h 483"/>
                  <a:gd name="T42" fmla="*/ 0 w 450"/>
                  <a:gd name="T43" fmla="*/ 0 h 483"/>
                  <a:gd name="T44" fmla="*/ 0 w 450"/>
                  <a:gd name="T45" fmla="*/ 0 h 483"/>
                  <a:gd name="T46" fmla="*/ 0 w 450"/>
                  <a:gd name="T47" fmla="*/ 0 h 483"/>
                  <a:gd name="T48" fmla="*/ 0 w 450"/>
                  <a:gd name="T49" fmla="*/ 0 h 483"/>
                  <a:gd name="T50" fmla="*/ 0 w 450"/>
                  <a:gd name="T51" fmla="*/ 0 h 483"/>
                  <a:gd name="T52" fmla="*/ 0 w 450"/>
                  <a:gd name="T53" fmla="*/ 0 h 483"/>
                  <a:gd name="T54" fmla="*/ 0 w 450"/>
                  <a:gd name="T55" fmla="*/ 0 h 483"/>
                  <a:gd name="T56" fmla="*/ 0 w 450"/>
                  <a:gd name="T57" fmla="*/ 0 h 483"/>
                  <a:gd name="T58" fmla="*/ 0 w 450"/>
                  <a:gd name="T59" fmla="*/ 0 h 483"/>
                  <a:gd name="T60" fmla="*/ 0 w 450"/>
                  <a:gd name="T61" fmla="*/ 0 h 483"/>
                  <a:gd name="T62" fmla="*/ 0 w 450"/>
                  <a:gd name="T63" fmla="*/ 0 h 483"/>
                  <a:gd name="T64" fmla="*/ 0 w 450"/>
                  <a:gd name="T65" fmla="*/ 0 h 483"/>
                  <a:gd name="T66" fmla="*/ 0 w 450"/>
                  <a:gd name="T67" fmla="*/ 0 h 483"/>
                  <a:gd name="T68" fmla="*/ 0 w 450"/>
                  <a:gd name="T69" fmla="*/ 0 h 483"/>
                  <a:gd name="T70" fmla="*/ 0 w 450"/>
                  <a:gd name="T71" fmla="*/ 0 h 483"/>
                  <a:gd name="T72" fmla="*/ 0 w 450"/>
                  <a:gd name="T73" fmla="*/ 0 h 483"/>
                  <a:gd name="T74" fmla="*/ 0 w 450"/>
                  <a:gd name="T75" fmla="*/ 0 h 483"/>
                  <a:gd name="T76" fmla="*/ 0 w 450"/>
                  <a:gd name="T77" fmla="*/ 0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0"/>
                  <a:gd name="T118" fmla="*/ 0 h 483"/>
                  <a:gd name="T119" fmla="*/ 450 w 450"/>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0" h="483">
                    <a:moveTo>
                      <a:pt x="242" y="0"/>
                    </a:moveTo>
                    <a:lnTo>
                      <a:pt x="234" y="0"/>
                    </a:lnTo>
                    <a:lnTo>
                      <a:pt x="214" y="3"/>
                    </a:lnTo>
                    <a:lnTo>
                      <a:pt x="199" y="5"/>
                    </a:lnTo>
                    <a:lnTo>
                      <a:pt x="184" y="9"/>
                    </a:lnTo>
                    <a:lnTo>
                      <a:pt x="167" y="14"/>
                    </a:lnTo>
                    <a:lnTo>
                      <a:pt x="147" y="20"/>
                    </a:lnTo>
                    <a:lnTo>
                      <a:pt x="128" y="29"/>
                    </a:lnTo>
                    <a:lnTo>
                      <a:pt x="108" y="40"/>
                    </a:lnTo>
                    <a:lnTo>
                      <a:pt x="98" y="48"/>
                    </a:lnTo>
                    <a:lnTo>
                      <a:pt x="88" y="55"/>
                    </a:lnTo>
                    <a:lnTo>
                      <a:pt x="78" y="63"/>
                    </a:lnTo>
                    <a:lnTo>
                      <a:pt x="70" y="71"/>
                    </a:lnTo>
                    <a:lnTo>
                      <a:pt x="60" y="81"/>
                    </a:lnTo>
                    <a:lnTo>
                      <a:pt x="51" y="91"/>
                    </a:lnTo>
                    <a:lnTo>
                      <a:pt x="42" y="103"/>
                    </a:lnTo>
                    <a:lnTo>
                      <a:pt x="33" y="115"/>
                    </a:lnTo>
                    <a:lnTo>
                      <a:pt x="26" y="129"/>
                    </a:lnTo>
                    <a:lnTo>
                      <a:pt x="19" y="143"/>
                    </a:lnTo>
                    <a:lnTo>
                      <a:pt x="11" y="158"/>
                    </a:lnTo>
                    <a:lnTo>
                      <a:pt x="5" y="174"/>
                    </a:lnTo>
                    <a:lnTo>
                      <a:pt x="1" y="191"/>
                    </a:lnTo>
                    <a:lnTo>
                      <a:pt x="0" y="209"/>
                    </a:lnTo>
                    <a:lnTo>
                      <a:pt x="1" y="226"/>
                    </a:lnTo>
                    <a:lnTo>
                      <a:pt x="5" y="244"/>
                    </a:lnTo>
                    <a:lnTo>
                      <a:pt x="11" y="261"/>
                    </a:lnTo>
                    <a:lnTo>
                      <a:pt x="20" y="280"/>
                    </a:lnTo>
                    <a:lnTo>
                      <a:pt x="31" y="296"/>
                    </a:lnTo>
                    <a:lnTo>
                      <a:pt x="43" y="314"/>
                    </a:lnTo>
                    <a:lnTo>
                      <a:pt x="57" y="331"/>
                    </a:lnTo>
                    <a:lnTo>
                      <a:pt x="72" y="347"/>
                    </a:lnTo>
                    <a:lnTo>
                      <a:pt x="88" y="364"/>
                    </a:lnTo>
                    <a:lnTo>
                      <a:pt x="107" y="379"/>
                    </a:lnTo>
                    <a:lnTo>
                      <a:pt x="126" y="392"/>
                    </a:lnTo>
                    <a:lnTo>
                      <a:pt x="146" y="406"/>
                    </a:lnTo>
                    <a:lnTo>
                      <a:pt x="166" y="420"/>
                    </a:lnTo>
                    <a:lnTo>
                      <a:pt x="186" y="431"/>
                    </a:lnTo>
                    <a:lnTo>
                      <a:pt x="207" y="442"/>
                    </a:lnTo>
                    <a:lnTo>
                      <a:pt x="228" y="452"/>
                    </a:lnTo>
                    <a:lnTo>
                      <a:pt x="248" y="461"/>
                    </a:lnTo>
                    <a:lnTo>
                      <a:pt x="269" y="468"/>
                    </a:lnTo>
                    <a:lnTo>
                      <a:pt x="289" y="475"/>
                    </a:lnTo>
                    <a:lnTo>
                      <a:pt x="308" y="478"/>
                    </a:lnTo>
                    <a:lnTo>
                      <a:pt x="327" y="482"/>
                    </a:lnTo>
                    <a:lnTo>
                      <a:pt x="344" y="483"/>
                    </a:lnTo>
                    <a:lnTo>
                      <a:pt x="362" y="482"/>
                    </a:lnTo>
                    <a:lnTo>
                      <a:pt x="377" y="481"/>
                    </a:lnTo>
                    <a:lnTo>
                      <a:pt x="390" y="477"/>
                    </a:lnTo>
                    <a:lnTo>
                      <a:pt x="402" y="471"/>
                    </a:lnTo>
                    <a:lnTo>
                      <a:pt x="413" y="462"/>
                    </a:lnTo>
                    <a:lnTo>
                      <a:pt x="420" y="452"/>
                    </a:lnTo>
                    <a:lnTo>
                      <a:pt x="427" y="441"/>
                    </a:lnTo>
                    <a:lnTo>
                      <a:pt x="430" y="426"/>
                    </a:lnTo>
                    <a:lnTo>
                      <a:pt x="435" y="395"/>
                    </a:lnTo>
                    <a:lnTo>
                      <a:pt x="440" y="361"/>
                    </a:lnTo>
                    <a:lnTo>
                      <a:pt x="445" y="326"/>
                    </a:lnTo>
                    <a:lnTo>
                      <a:pt x="449" y="291"/>
                    </a:lnTo>
                    <a:lnTo>
                      <a:pt x="450" y="255"/>
                    </a:lnTo>
                    <a:lnTo>
                      <a:pt x="450" y="220"/>
                    </a:lnTo>
                    <a:lnTo>
                      <a:pt x="449" y="203"/>
                    </a:lnTo>
                    <a:lnTo>
                      <a:pt x="448" y="185"/>
                    </a:lnTo>
                    <a:lnTo>
                      <a:pt x="445" y="169"/>
                    </a:lnTo>
                    <a:lnTo>
                      <a:pt x="442" y="153"/>
                    </a:lnTo>
                    <a:lnTo>
                      <a:pt x="438" y="136"/>
                    </a:lnTo>
                    <a:lnTo>
                      <a:pt x="433" y="121"/>
                    </a:lnTo>
                    <a:lnTo>
                      <a:pt x="427" y="106"/>
                    </a:lnTo>
                    <a:lnTo>
                      <a:pt x="420" y="93"/>
                    </a:lnTo>
                    <a:lnTo>
                      <a:pt x="413" y="79"/>
                    </a:lnTo>
                    <a:lnTo>
                      <a:pt x="403" y="66"/>
                    </a:lnTo>
                    <a:lnTo>
                      <a:pt x="393" y="55"/>
                    </a:lnTo>
                    <a:lnTo>
                      <a:pt x="382" y="44"/>
                    </a:lnTo>
                    <a:lnTo>
                      <a:pt x="369" y="34"/>
                    </a:lnTo>
                    <a:lnTo>
                      <a:pt x="355" y="27"/>
                    </a:lnTo>
                    <a:lnTo>
                      <a:pt x="340" y="19"/>
                    </a:lnTo>
                    <a:lnTo>
                      <a:pt x="324" y="13"/>
                    </a:lnTo>
                    <a:lnTo>
                      <a:pt x="306" y="8"/>
                    </a:lnTo>
                    <a:lnTo>
                      <a:pt x="286" y="4"/>
                    </a:lnTo>
                    <a:lnTo>
                      <a:pt x="264" y="2"/>
                    </a:lnTo>
                    <a:lnTo>
                      <a:pt x="242" y="0"/>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04" name="Freeform 248">
                <a:extLst>
                  <a:ext uri="{FF2B5EF4-FFF2-40B4-BE49-F238E27FC236}">
                    <a16:creationId xmlns:a16="http://schemas.microsoft.com/office/drawing/2014/main" xmlns="" id="{3EFD7001-A300-CC38-8BEF-E7C73A964BE6}"/>
                  </a:ext>
                </a:extLst>
              </p:cNvPr>
              <p:cNvSpPr>
                <a:spLocks/>
              </p:cNvSpPr>
              <p:nvPr/>
            </p:nvSpPr>
            <p:spPr bwMode="auto">
              <a:xfrm>
                <a:off x="1915" y="1117"/>
                <a:ext cx="90" cy="97"/>
              </a:xfrm>
              <a:custGeom>
                <a:avLst/>
                <a:gdLst>
                  <a:gd name="T0" fmla="*/ 0 w 450"/>
                  <a:gd name="T1" fmla="*/ 0 h 483"/>
                  <a:gd name="T2" fmla="*/ 0 w 450"/>
                  <a:gd name="T3" fmla="*/ 0 h 483"/>
                  <a:gd name="T4" fmla="*/ 0 w 450"/>
                  <a:gd name="T5" fmla="*/ 0 h 483"/>
                  <a:gd name="T6" fmla="*/ 0 w 450"/>
                  <a:gd name="T7" fmla="*/ 0 h 483"/>
                  <a:gd name="T8" fmla="*/ 0 w 450"/>
                  <a:gd name="T9" fmla="*/ 0 h 483"/>
                  <a:gd name="T10" fmla="*/ 0 w 450"/>
                  <a:gd name="T11" fmla="*/ 0 h 483"/>
                  <a:gd name="T12" fmla="*/ 0 w 450"/>
                  <a:gd name="T13" fmla="*/ 0 h 483"/>
                  <a:gd name="T14" fmla="*/ 0 w 450"/>
                  <a:gd name="T15" fmla="*/ 0 h 483"/>
                  <a:gd name="T16" fmla="*/ 0 w 450"/>
                  <a:gd name="T17" fmla="*/ 0 h 483"/>
                  <a:gd name="T18" fmla="*/ 0 w 450"/>
                  <a:gd name="T19" fmla="*/ 0 h 483"/>
                  <a:gd name="T20" fmla="*/ 0 w 450"/>
                  <a:gd name="T21" fmla="*/ 0 h 483"/>
                  <a:gd name="T22" fmla="*/ 0 w 450"/>
                  <a:gd name="T23" fmla="*/ 0 h 483"/>
                  <a:gd name="T24" fmla="*/ 0 w 450"/>
                  <a:gd name="T25" fmla="*/ 0 h 483"/>
                  <a:gd name="T26" fmla="*/ 0 w 450"/>
                  <a:gd name="T27" fmla="*/ 0 h 483"/>
                  <a:gd name="T28" fmla="*/ 0 w 450"/>
                  <a:gd name="T29" fmla="*/ 0 h 483"/>
                  <a:gd name="T30" fmla="*/ 0 w 450"/>
                  <a:gd name="T31" fmla="*/ 0 h 483"/>
                  <a:gd name="T32" fmla="*/ 0 w 450"/>
                  <a:gd name="T33" fmla="*/ 0 h 483"/>
                  <a:gd name="T34" fmla="*/ 0 w 450"/>
                  <a:gd name="T35" fmla="*/ 0 h 483"/>
                  <a:gd name="T36" fmla="*/ 0 w 450"/>
                  <a:gd name="T37" fmla="*/ 0 h 483"/>
                  <a:gd name="T38" fmla="*/ 0 w 450"/>
                  <a:gd name="T39" fmla="*/ 0 h 483"/>
                  <a:gd name="T40" fmla="*/ 0 w 450"/>
                  <a:gd name="T41" fmla="*/ 0 h 483"/>
                  <a:gd name="T42" fmla="*/ 0 w 450"/>
                  <a:gd name="T43" fmla="*/ 0 h 483"/>
                  <a:gd name="T44" fmla="*/ 0 w 450"/>
                  <a:gd name="T45" fmla="*/ 0 h 483"/>
                  <a:gd name="T46" fmla="*/ 0 w 450"/>
                  <a:gd name="T47" fmla="*/ 0 h 483"/>
                  <a:gd name="T48" fmla="*/ 0 w 450"/>
                  <a:gd name="T49" fmla="*/ 0 h 483"/>
                  <a:gd name="T50" fmla="*/ 0 w 450"/>
                  <a:gd name="T51" fmla="*/ 0 h 483"/>
                  <a:gd name="T52" fmla="*/ 0 w 450"/>
                  <a:gd name="T53" fmla="*/ 0 h 483"/>
                  <a:gd name="T54" fmla="*/ 0 w 450"/>
                  <a:gd name="T55" fmla="*/ 0 h 483"/>
                  <a:gd name="T56" fmla="*/ 0 w 450"/>
                  <a:gd name="T57" fmla="*/ 0 h 483"/>
                  <a:gd name="T58" fmla="*/ 0 w 450"/>
                  <a:gd name="T59" fmla="*/ 0 h 483"/>
                  <a:gd name="T60" fmla="*/ 0 w 450"/>
                  <a:gd name="T61" fmla="*/ 0 h 483"/>
                  <a:gd name="T62" fmla="*/ 0 w 450"/>
                  <a:gd name="T63" fmla="*/ 0 h 483"/>
                  <a:gd name="T64" fmla="*/ 0 w 450"/>
                  <a:gd name="T65" fmla="*/ 0 h 483"/>
                  <a:gd name="T66" fmla="*/ 0 w 450"/>
                  <a:gd name="T67" fmla="*/ 0 h 483"/>
                  <a:gd name="T68" fmla="*/ 0 w 450"/>
                  <a:gd name="T69" fmla="*/ 0 h 483"/>
                  <a:gd name="T70" fmla="*/ 0 w 450"/>
                  <a:gd name="T71" fmla="*/ 0 h 483"/>
                  <a:gd name="T72" fmla="*/ 0 w 450"/>
                  <a:gd name="T73" fmla="*/ 0 h 483"/>
                  <a:gd name="T74" fmla="*/ 0 w 450"/>
                  <a:gd name="T75" fmla="*/ 0 h 483"/>
                  <a:gd name="T76" fmla="*/ 0 w 450"/>
                  <a:gd name="T77" fmla="*/ 0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0"/>
                  <a:gd name="T118" fmla="*/ 0 h 483"/>
                  <a:gd name="T119" fmla="*/ 450 w 450"/>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0" h="483">
                    <a:moveTo>
                      <a:pt x="242" y="0"/>
                    </a:moveTo>
                    <a:lnTo>
                      <a:pt x="234" y="0"/>
                    </a:lnTo>
                    <a:lnTo>
                      <a:pt x="214" y="3"/>
                    </a:lnTo>
                    <a:lnTo>
                      <a:pt x="199" y="5"/>
                    </a:lnTo>
                    <a:lnTo>
                      <a:pt x="184" y="9"/>
                    </a:lnTo>
                    <a:lnTo>
                      <a:pt x="167" y="14"/>
                    </a:lnTo>
                    <a:lnTo>
                      <a:pt x="147" y="20"/>
                    </a:lnTo>
                    <a:lnTo>
                      <a:pt x="128" y="29"/>
                    </a:lnTo>
                    <a:lnTo>
                      <a:pt x="108" y="40"/>
                    </a:lnTo>
                    <a:lnTo>
                      <a:pt x="98" y="48"/>
                    </a:lnTo>
                    <a:lnTo>
                      <a:pt x="88" y="55"/>
                    </a:lnTo>
                    <a:lnTo>
                      <a:pt x="78" y="63"/>
                    </a:lnTo>
                    <a:lnTo>
                      <a:pt x="70" y="71"/>
                    </a:lnTo>
                    <a:lnTo>
                      <a:pt x="60" y="81"/>
                    </a:lnTo>
                    <a:lnTo>
                      <a:pt x="51" y="91"/>
                    </a:lnTo>
                    <a:lnTo>
                      <a:pt x="42" y="103"/>
                    </a:lnTo>
                    <a:lnTo>
                      <a:pt x="33" y="115"/>
                    </a:lnTo>
                    <a:lnTo>
                      <a:pt x="26" y="129"/>
                    </a:lnTo>
                    <a:lnTo>
                      <a:pt x="19" y="143"/>
                    </a:lnTo>
                    <a:lnTo>
                      <a:pt x="11" y="158"/>
                    </a:lnTo>
                    <a:lnTo>
                      <a:pt x="5" y="174"/>
                    </a:lnTo>
                    <a:lnTo>
                      <a:pt x="1" y="191"/>
                    </a:lnTo>
                    <a:lnTo>
                      <a:pt x="0" y="209"/>
                    </a:lnTo>
                    <a:lnTo>
                      <a:pt x="1" y="226"/>
                    </a:lnTo>
                    <a:lnTo>
                      <a:pt x="5" y="244"/>
                    </a:lnTo>
                    <a:lnTo>
                      <a:pt x="11" y="261"/>
                    </a:lnTo>
                    <a:lnTo>
                      <a:pt x="20" y="280"/>
                    </a:lnTo>
                    <a:lnTo>
                      <a:pt x="31" y="296"/>
                    </a:lnTo>
                    <a:lnTo>
                      <a:pt x="43" y="314"/>
                    </a:lnTo>
                    <a:lnTo>
                      <a:pt x="57" y="331"/>
                    </a:lnTo>
                    <a:lnTo>
                      <a:pt x="72" y="347"/>
                    </a:lnTo>
                    <a:lnTo>
                      <a:pt x="88" y="364"/>
                    </a:lnTo>
                    <a:lnTo>
                      <a:pt x="107" y="379"/>
                    </a:lnTo>
                    <a:lnTo>
                      <a:pt x="126" y="392"/>
                    </a:lnTo>
                    <a:lnTo>
                      <a:pt x="146" y="406"/>
                    </a:lnTo>
                    <a:lnTo>
                      <a:pt x="166" y="420"/>
                    </a:lnTo>
                    <a:lnTo>
                      <a:pt x="186" y="431"/>
                    </a:lnTo>
                    <a:lnTo>
                      <a:pt x="207" y="442"/>
                    </a:lnTo>
                    <a:lnTo>
                      <a:pt x="228" y="452"/>
                    </a:lnTo>
                    <a:lnTo>
                      <a:pt x="248" y="461"/>
                    </a:lnTo>
                    <a:lnTo>
                      <a:pt x="269" y="468"/>
                    </a:lnTo>
                    <a:lnTo>
                      <a:pt x="289" y="475"/>
                    </a:lnTo>
                    <a:lnTo>
                      <a:pt x="308" y="478"/>
                    </a:lnTo>
                    <a:lnTo>
                      <a:pt x="327" y="482"/>
                    </a:lnTo>
                    <a:lnTo>
                      <a:pt x="344" y="483"/>
                    </a:lnTo>
                    <a:lnTo>
                      <a:pt x="362" y="482"/>
                    </a:lnTo>
                    <a:lnTo>
                      <a:pt x="377" y="481"/>
                    </a:lnTo>
                    <a:lnTo>
                      <a:pt x="390" y="477"/>
                    </a:lnTo>
                    <a:lnTo>
                      <a:pt x="402" y="471"/>
                    </a:lnTo>
                    <a:lnTo>
                      <a:pt x="413" y="462"/>
                    </a:lnTo>
                    <a:lnTo>
                      <a:pt x="420" y="452"/>
                    </a:lnTo>
                    <a:lnTo>
                      <a:pt x="427" y="441"/>
                    </a:lnTo>
                    <a:lnTo>
                      <a:pt x="430" y="426"/>
                    </a:lnTo>
                    <a:lnTo>
                      <a:pt x="435" y="395"/>
                    </a:lnTo>
                    <a:lnTo>
                      <a:pt x="440" y="361"/>
                    </a:lnTo>
                    <a:lnTo>
                      <a:pt x="445" y="326"/>
                    </a:lnTo>
                    <a:lnTo>
                      <a:pt x="449" y="291"/>
                    </a:lnTo>
                    <a:lnTo>
                      <a:pt x="450" y="255"/>
                    </a:lnTo>
                    <a:lnTo>
                      <a:pt x="450" y="220"/>
                    </a:lnTo>
                    <a:lnTo>
                      <a:pt x="449" y="203"/>
                    </a:lnTo>
                    <a:lnTo>
                      <a:pt x="448" y="185"/>
                    </a:lnTo>
                    <a:lnTo>
                      <a:pt x="445" y="169"/>
                    </a:lnTo>
                    <a:lnTo>
                      <a:pt x="442" y="153"/>
                    </a:lnTo>
                    <a:lnTo>
                      <a:pt x="438" y="136"/>
                    </a:lnTo>
                    <a:lnTo>
                      <a:pt x="433" y="121"/>
                    </a:lnTo>
                    <a:lnTo>
                      <a:pt x="427" y="106"/>
                    </a:lnTo>
                    <a:lnTo>
                      <a:pt x="420" y="93"/>
                    </a:lnTo>
                    <a:lnTo>
                      <a:pt x="413" y="79"/>
                    </a:lnTo>
                    <a:lnTo>
                      <a:pt x="403" y="66"/>
                    </a:lnTo>
                    <a:lnTo>
                      <a:pt x="393" y="55"/>
                    </a:lnTo>
                    <a:lnTo>
                      <a:pt x="382" y="44"/>
                    </a:lnTo>
                    <a:lnTo>
                      <a:pt x="369" y="34"/>
                    </a:lnTo>
                    <a:lnTo>
                      <a:pt x="355" y="27"/>
                    </a:lnTo>
                    <a:lnTo>
                      <a:pt x="340" y="19"/>
                    </a:lnTo>
                    <a:lnTo>
                      <a:pt x="324" y="13"/>
                    </a:lnTo>
                    <a:lnTo>
                      <a:pt x="306" y="8"/>
                    </a:lnTo>
                    <a:lnTo>
                      <a:pt x="286" y="4"/>
                    </a:lnTo>
                    <a:lnTo>
                      <a:pt x="264" y="2"/>
                    </a:lnTo>
                    <a:lnTo>
                      <a:pt x="242" y="0"/>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05" name="Freeform 249">
                <a:extLst>
                  <a:ext uri="{FF2B5EF4-FFF2-40B4-BE49-F238E27FC236}">
                    <a16:creationId xmlns:a16="http://schemas.microsoft.com/office/drawing/2014/main" xmlns="" id="{C34FD019-1758-52E0-1317-6D9DA333265D}"/>
                  </a:ext>
                </a:extLst>
              </p:cNvPr>
              <p:cNvSpPr>
                <a:spLocks/>
              </p:cNvSpPr>
              <p:nvPr/>
            </p:nvSpPr>
            <p:spPr bwMode="auto">
              <a:xfrm>
                <a:off x="1903" y="1136"/>
                <a:ext cx="99" cy="126"/>
              </a:xfrm>
              <a:custGeom>
                <a:avLst/>
                <a:gdLst>
                  <a:gd name="T0" fmla="*/ 0 w 496"/>
                  <a:gd name="T1" fmla="*/ 0 h 629"/>
                  <a:gd name="T2" fmla="*/ 0 w 496"/>
                  <a:gd name="T3" fmla="*/ 0 h 629"/>
                  <a:gd name="T4" fmla="*/ 0 w 496"/>
                  <a:gd name="T5" fmla="*/ 0 h 629"/>
                  <a:gd name="T6" fmla="*/ 0 w 496"/>
                  <a:gd name="T7" fmla="*/ 0 h 629"/>
                  <a:gd name="T8" fmla="*/ 0 w 496"/>
                  <a:gd name="T9" fmla="*/ 0 h 629"/>
                  <a:gd name="T10" fmla="*/ 0 w 496"/>
                  <a:gd name="T11" fmla="*/ 0 h 629"/>
                  <a:gd name="T12" fmla="*/ 0 w 496"/>
                  <a:gd name="T13" fmla="*/ 0 h 629"/>
                  <a:gd name="T14" fmla="*/ 0 w 496"/>
                  <a:gd name="T15" fmla="*/ 0 h 629"/>
                  <a:gd name="T16" fmla="*/ 0 w 496"/>
                  <a:gd name="T17" fmla="*/ 0 h 629"/>
                  <a:gd name="T18" fmla="*/ 0 w 496"/>
                  <a:gd name="T19" fmla="*/ 0 h 629"/>
                  <a:gd name="T20" fmla="*/ 0 w 496"/>
                  <a:gd name="T21" fmla="*/ 0 h 629"/>
                  <a:gd name="T22" fmla="*/ 0 w 496"/>
                  <a:gd name="T23" fmla="*/ 0 h 629"/>
                  <a:gd name="T24" fmla="*/ 0 w 496"/>
                  <a:gd name="T25" fmla="*/ 0 h 629"/>
                  <a:gd name="T26" fmla="*/ 0 w 496"/>
                  <a:gd name="T27" fmla="*/ 0 h 629"/>
                  <a:gd name="T28" fmla="*/ 0 w 496"/>
                  <a:gd name="T29" fmla="*/ 0 h 629"/>
                  <a:gd name="T30" fmla="*/ 0 w 496"/>
                  <a:gd name="T31" fmla="*/ 0 h 629"/>
                  <a:gd name="T32" fmla="*/ 0 w 496"/>
                  <a:gd name="T33" fmla="*/ 0 h 629"/>
                  <a:gd name="T34" fmla="*/ 0 w 496"/>
                  <a:gd name="T35" fmla="*/ 0 h 629"/>
                  <a:gd name="T36" fmla="*/ 0 w 496"/>
                  <a:gd name="T37" fmla="*/ 0 h 629"/>
                  <a:gd name="T38" fmla="*/ 0 w 496"/>
                  <a:gd name="T39" fmla="*/ 0 h 629"/>
                  <a:gd name="T40" fmla="*/ 0 w 496"/>
                  <a:gd name="T41" fmla="*/ 0 h 629"/>
                  <a:gd name="T42" fmla="*/ 0 w 496"/>
                  <a:gd name="T43" fmla="*/ 0 h 629"/>
                  <a:gd name="T44" fmla="*/ 0 w 496"/>
                  <a:gd name="T45" fmla="*/ 0 h 629"/>
                  <a:gd name="T46" fmla="*/ 0 w 496"/>
                  <a:gd name="T47" fmla="*/ 0 h 629"/>
                  <a:gd name="T48" fmla="*/ 0 w 496"/>
                  <a:gd name="T49" fmla="*/ 0 h 629"/>
                  <a:gd name="T50" fmla="*/ 0 w 496"/>
                  <a:gd name="T51" fmla="*/ 0 h 629"/>
                  <a:gd name="T52" fmla="*/ 0 w 496"/>
                  <a:gd name="T53" fmla="*/ 0 h 629"/>
                  <a:gd name="T54" fmla="*/ 0 w 496"/>
                  <a:gd name="T55" fmla="*/ 0 h 629"/>
                  <a:gd name="T56" fmla="*/ 0 w 496"/>
                  <a:gd name="T57" fmla="*/ 0 h 629"/>
                  <a:gd name="T58" fmla="*/ 0 w 496"/>
                  <a:gd name="T59" fmla="*/ 0 h 629"/>
                  <a:gd name="T60" fmla="*/ 0 w 496"/>
                  <a:gd name="T61" fmla="*/ 0 h 629"/>
                  <a:gd name="T62" fmla="*/ 0 w 496"/>
                  <a:gd name="T63" fmla="*/ 0 h 629"/>
                  <a:gd name="T64" fmla="*/ 0 w 496"/>
                  <a:gd name="T65" fmla="*/ 0 h 629"/>
                  <a:gd name="T66" fmla="*/ 0 w 496"/>
                  <a:gd name="T67" fmla="*/ 0 h 629"/>
                  <a:gd name="T68" fmla="*/ 0 w 496"/>
                  <a:gd name="T69" fmla="*/ 0 h 629"/>
                  <a:gd name="T70" fmla="*/ 0 w 496"/>
                  <a:gd name="T71" fmla="*/ 0 h 629"/>
                  <a:gd name="T72" fmla="*/ 0 w 496"/>
                  <a:gd name="T73" fmla="*/ 0 h 629"/>
                  <a:gd name="T74" fmla="*/ 0 w 496"/>
                  <a:gd name="T75" fmla="*/ 0 h 629"/>
                  <a:gd name="T76" fmla="*/ 0 w 496"/>
                  <a:gd name="T77" fmla="*/ 0 h 629"/>
                  <a:gd name="T78" fmla="*/ 0 w 496"/>
                  <a:gd name="T79" fmla="*/ 0 h 629"/>
                  <a:gd name="T80" fmla="*/ 0 w 496"/>
                  <a:gd name="T81" fmla="*/ 0 h 629"/>
                  <a:gd name="T82" fmla="*/ 0 w 496"/>
                  <a:gd name="T83" fmla="*/ 0 h 629"/>
                  <a:gd name="T84" fmla="*/ 0 w 496"/>
                  <a:gd name="T85" fmla="*/ 0 h 629"/>
                  <a:gd name="T86" fmla="*/ 0 w 496"/>
                  <a:gd name="T87" fmla="*/ 0 h 629"/>
                  <a:gd name="T88" fmla="*/ 0 w 496"/>
                  <a:gd name="T89" fmla="*/ 0 h 629"/>
                  <a:gd name="T90" fmla="*/ 0 w 496"/>
                  <a:gd name="T91" fmla="*/ 0 h 629"/>
                  <a:gd name="T92" fmla="*/ 0 w 496"/>
                  <a:gd name="T93" fmla="*/ 0 h 629"/>
                  <a:gd name="T94" fmla="*/ 0 w 496"/>
                  <a:gd name="T95" fmla="*/ 0 h 629"/>
                  <a:gd name="T96" fmla="*/ 0 w 496"/>
                  <a:gd name="T97" fmla="*/ 0 h 629"/>
                  <a:gd name="T98" fmla="*/ 0 w 496"/>
                  <a:gd name="T99" fmla="*/ 0 h 629"/>
                  <a:gd name="T100" fmla="*/ 0 w 496"/>
                  <a:gd name="T101" fmla="*/ 0 h 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6"/>
                  <a:gd name="T154" fmla="*/ 0 h 629"/>
                  <a:gd name="T155" fmla="*/ 496 w 496"/>
                  <a:gd name="T156" fmla="*/ 629 h 6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6" h="629">
                    <a:moveTo>
                      <a:pt x="429" y="342"/>
                    </a:moveTo>
                    <a:lnTo>
                      <a:pt x="398" y="327"/>
                    </a:lnTo>
                    <a:lnTo>
                      <a:pt x="368" y="313"/>
                    </a:lnTo>
                    <a:lnTo>
                      <a:pt x="340" y="302"/>
                    </a:lnTo>
                    <a:lnTo>
                      <a:pt x="311" y="291"/>
                    </a:lnTo>
                    <a:lnTo>
                      <a:pt x="285" y="280"/>
                    </a:lnTo>
                    <a:lnTo>
                      <a:pt x="260" y="268"/>
                    </a:lnTo>
                    <a:lnTo>
                      <a:pt x="236" y="258"/>
                    </a:lnTo>
                    <a:lnTo>
                      <a:pt x="214" y="246"/>
                    </a:lnTo>
                    <a:lnTo>
                      <a:pt x="194" y="233"/>
                    </a:lnTo>
                    <a:lnTo>
                      <a:pt x="175" y="218"/>
                    </a:lnTo>
                    <a:lnTo>
                      <a:pt x="166" y="211"/>
                    </a:lnTo>
                    <a:lnTo>
                      <a:pt x="157" y="202"/>
                    </a:lnTo>
                    <a:lnTo>
                      <a:pt x="150" y="193"/>
                    </a:lnTo>
                    <a:lnTo>
                      <a:pt x="144" y="183"/>
                    </a:lnTo>
                    <a:lnTo>
                      <a:pt x="137" y="173"/>
                    </a:lnTo>
                    <a:lnTo>
                      <a:pt x="131" y="162"/>
                    </a:lnTo>
                    <a:lnTo>
                      <a:pt x="126" y="151"/>
                    </a:lnTo>
                    <a:lnTo>
                      <a:pt x="121" y="138"/>
                    </a:lnTo>
                    <a:lnTo>
                      <a:pt x="117" y="125"/>
                    </a:lnTo>
                    <a:lnTo>
                      <a:pt x="114" y="111"/>
                    </a:lnTo>
                    <a:lnTo>
                      <a:pt x="111" y="96"/>
                    </a:lnTo>
                    <a:lnTo>
                      <a:pt x="109" y="80"/>
                    </a:lnTo>
                    <a:lnTo>
                      <a:pt x="105" y="51"/>
                    </a:lnTo>
                    <a:lnTo>
                      <a:pt x="100" y="30"/>
                    </a:lnTo>
                    <a:lnTo>
                      <a:pt x="97" y="21"/>
                    </a:lnTo>
                    <a:lnTo>
                      <a:pt x="95" y="14"/>
                    </a:lnTo>
                    <a:lnTo>
                      <a:pt x="91" y="9"/>
                    </a:lnTo>
                    <a:lnTo>
                      <a:pt x="89" y="5"/>
                    </a:lnTo>
                    <a:lnTo>
                      <a:pt x="85" y="2"/>
                    </a:lnTo>
                    <a:lnTo>
                      <a:pt x="81" y="1"/>
                    </a:lnTo>
                    <a:lnTo>
                      <a:pt x="78" y="0"/>
                    </a:lnTo>
                    <a:lnTo>
                      <a:pt x="74" y="1"/>
                    </a:lnTo>
                    <a:lnTo>
                      <a:pt x="70" y="4"/>
                    </a:lnTo>
                    <a:lnTo>
                      <a:pt x="66" y="6"/>
                    </a:lnTo>
                    <a:lnTo>
                      <a:pt x="61" y="10"/>
                    </a:lnTo>
                    <a:lnTo>
                      <a:pt x="58" y="14"/>
                    </a:lnTo>
                    <a:lnTo>
                      <a:pt x="50" y="25"/>
                    </a:lnTo>
                    <a:lnTo>
                      <a:pt x="43" y="39"/>
                    </a:lnTo>
                    <a:lnTo>
                      <a:pt x="35" y="54"/>
                    </a:lnTo>
                    <a:lnTo>
                      <a:pt x="29" y="70"/>
                    </a:lnTo>
                    <a:lnTo>
                      <a:pt x="24" y="87"/>
                    </a:lnTo>
                    <a:lnTo>
                      <a:pt x="19" y="104"/>
                    </a:lnTo>
                    <a:lnTo>
                      <a:pt x="16" y="120"/>
                    </a:lnTo>
                    <a:lnTo>
                      <a:pt x="15" y="133"/>
                    </a:lnTo>
                    <a:lnTo>
                      <a:pt x="10" y="170"/>
                    </a:lnTo>
                    <a:lnTo>
                      <a:pt x="8" y="207"/>
                    </a:lnTo>
                    <a:lnTo>
                      <a:pt x="4" y="247"/>
                    </a:lnTo>
                    <a:lnTo>
                      <a:pt x="1" y="287"/>
                    </a:lnTo>
                    <a:lnTo>
                      <a:pt x="0" y="328"/>
                    </a:lnTo>
                    <a:lnTo>
                      <a:pt x="1" y="368"/>
                    </a:lnTo>
                    <a:lnTo>
                      <a:pt x="3" y="388"/>
                    </a:lnTo>
                    <a:lnTo>
                      <a:pt x="4" y="408"/>
                    </a:lnTo>
                    <a:lnTo>
                      <a:pt x="6" y="427"/>
                    </a:lnTo>
                    <a:lnTo>
                      <a:pt x="10" y="446"/>
                    </a:lnTo>
                    <a:lnTo>
                      <a:pt x="14" y="464"/>
                    </a:lnTo>
                    <a:lnTo>
                      <a:pt x="19" y="482"/>
                    </a:lnTo>
                    <a:lnTo>
                      <a:pt x="25" y="499"/>
                    </a:lnTo>
                    <a:lnTo>
                      <a:pt x="31" y="515"/>
                    </a:lnTo>
                    <a:lnTo>
                      <a:pt x="39" y="532"/>
                    </a:lnTo>
                    <a:lnTo>
                      <a:pt x="48" y="547"/>
                    </a:lnTo>
                    <a:lnTo>
                      <a:pt x="58" y="560"/>
                    </a:lnTo>
                    <a:lnTo>
                      <a:pt x="68" y="573"/>
                    </a:lnTo>
                    <a:lnTo>
                      <a:pt x="80" y="584"/>
                    </a:lnTo>
                    <a:lnTo>
                      <a:pt x="94" y="595"/>
                    </a:lnTo>
                    <a:lnTo>
                      <a:pt x="107" y="604"/>
                    </a:lnTo>
                    <a:lnTo>
                      <a:pt x="124" y="612"/>
                    </a:lnTo>
                    <a:lnTo>
                      <a:pt x="141" y="618"/>
                    </a:lnTo>
                    <a:lnTo>
                      <a:pt x="160" y="623"/>
                    </a:lnTo>
                    <a:lnTo>
                      <a:pt x="180" y="627"/>
                    </a:lnTo>
                    <a:lnTo>
                      <a:pt x="202" y="628"/>
                    </a:lnTo>
                    <a:lnTo>
                      <a:pt x="225" y="629"/>
                    </a:lnTo>
                    <a:lnTo>
                      <a:pt x="246" y="628"/>
                    </a:lnTo>
                    <a:lnTo>
                      <a:pt x="267" y="625"/>
                    </a:lnTo>
                    <a:lnTo>
                      <a:pt x="288" y="622"/>
                    </a:lnTo>
                    <a:lnTo>
                      <a:pt x="308" y="618"/>
                    </a:lnTo>
                    <a:lnTo>
                      <a:pt x="327" y="613"/>
                    </a:lnTo>
                    <a:lnTo>
                      <a:pt x="345" y="607"/>
                    </a:lnTo>
                    <a:lnTo>
                      <a:pt x="362" y="599"/>
                    </a:lnTo>
                    <a:lnTo>
                      <a:pt x="378" y="590"/>
                    </a:lnTo>
                    <a:lnTo>
                      <a:pt x="394" y="582"/>
                    </a:lnTo>
                    <a:lnTo>
                      <a:pt x="408" y="573"/>
                    </a:lnTo>
                    <a:lnTo>
                      <a:pt x="422" y="563"/>
                    </a:lnTo>
                    <a:lnTo>
                      <a:pt x="434" y="553"/>
                    </a:lnTo>
                    <a:lnTo>
                      <a:pt x="447" y="542"/>
                    </a:lnTo>
                    <a:lnTo>
                      <a:pt x="457" y="530"/>
                    </a:lnTo>
                    <a:lnTo>
                      <a:pt x="466" y="518"/>
                    </a:lnTo>
                    <a:lnTo>
                      <a:pt x="474" y="507"/>
                    </a:lnTo>
                    <a:lnTo>
                      <a:pt x="481" y="494"/>
                    </a:lnTo>
                    <a:lnTo>
                      <a:pt x="487" y="482"/>
                    </a:lnTo>
                    <a:lnTo>
                      <a:pt x="491" y="469"/>
                    </a:lnTo>
                    <a:lnTo>
                      <a:pt x="494" y="458"/>
                    </a:lnTo>
                    <a:lnTo>
                      <a:pt x="496" y="446"/>
                    </a:lnTo>
                    <a:lnTo>
                      <a:pt x="496" y="433"/>
                    </a:lnTo>
                    <a:lnTo>
                      <a:pt x="494" y="422"/>
                    </a:lnTo>
                    <a:lnTo>
                      <a:pt x="492" y="409"/>
                    </a:lnTo>
                    <a:lnTo>
                      <a:pt x="488" y="398"/>
                    </a:lnTo>
                    <a:lnTo>
                      <a:pt x="482" y="388"/>
                    </a:lnTo>
                    <a:lnTo>
                      <a:pt x="476" y="377"/>
                    </a:lnTo>
                    <a:lnTo>
                      <a:pt x="467" y="367"/>
                    </a:lnTo>
                    <a:lnTo>
                      <a:pt x="456" y="358"/>
                    </a:lnTo>
                    <a:lnTo>
                      <a:pt x="443" y="349"/>
                    </a:lnTo>
                    <a:lnTo>
                      <a:pt x="429" y="342"/>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06" name="Freeform 250">
                <a:extLst>
                  <a:ext uri="{FF2B5EF4-FFF2-40B4-BE49-F238E27FC236}">
                    <a16:creationId xmlns:a16="http://schemas.microsoft.com/office/drawing/2014/main" xmlns="" id="{411D18A5-E5E2-386E-7F3F-7F265A694AF9}"/>
                  </a:ext>
                </a:extLst>
              </p:cNvPr>
              <p:cNvSpPr>
                <a:spLocks/>
              </p:cNvSpPr>
              <p:nvPr/>
            </p:nvSpPr>
            <p:spPr bwMode="auto">
              <a:xfrm>
                <a:off x="1903" y="1136"/>
                <a:ext cx="99" cy="126"/>
              </a:xfrm>
              <a:custGeom>
                <a:avLst/>
                <a:gdLst>
                  <a:gd name="T0" fmla="*/ 0 w 496"/>
                  <a:gd name="T1" fmla="*/ 0 h 629"/>
                  <a:gd name="T2" fmla="*/ 0 w 496"/>
                  <a:gd name="T3" fmla="*/ 0 h 629"/>
                  <a:gd name="T4" fmla="*/ 0 w 496"/>
                  <a:gd name="T5" fmla="*/ 0 h 629"/>
                  <a:gd name="T6" fmla="*/ 0 w 496"/>
                  <a:gd name="T7" fmla="*/ 0 h 629"/>
                  <a:gd name="T8" fmla="*/ 0 w 496"/>
                  <a:gd name="T9" fmla="*/ 0 h 629"/>
                  <a:gd name="T10" fmla="*/ 0 w 496"/>
                  <a:gd name="T11" fmla="*/ 0 h 629"/>
                  <a:gd name="T12" fmla="*/ 0 w 496"/>
                  <a:gd name="T13" fmla="*/ 0 h 629"/>
                  <a:gd name="T14" fmla="*/ 0 w 496"/>
                  <a:gd name="T15" fmla="*/ 0 h 629"/>
                  <a:gd name="T16" fmla="*/ 0 w 496"/>
                  <a:gd name="T17" fmla="*/ 0 h 629"/>
                  <a:gd name="T18" fmla="*/ 0 w 496"/>
                  <a:gd name="T19" fmla="*/ 0 h 629"/>
                  <a:gd name="T20" fmla="*/ 0 w 496"/>
                  <a:gd name="T21" fmla="*/ 0 h 629"/>
                  <a:gd name="T22" fmla="*/ 0 w 496"/>
                  <a:gd name="T23" fmla="*/ 0 h 629"/>
                  <a:gd name="T24" fmla="*/ 0 w 496"/>
                  <a:gd name="T25" fmla="*/ 0 h 629"/>
                  <a:gd name="T26" fmla="*/ 0 w 496"/>
                  <a:gd name="T27" fmla="*/ 0 h 629"/>
                  <a:gd name="T28" fmla="*/ 0 w 496"/>
                  <a:gd name="T29" fmla="*/ 0 h 629"/>
                  <a:gd name="T30" fmla="*/ 0 w 496"/>
                  <a:gd name="T31" fmla="*/ 0 h 629"/>
                  <a:gd name="T32" fmla="*/ 0 w 496"/>
                  <a:gd name="T33" fmla="*/ 0 h 629"/>
                  <a:gd name="T34" fmla="*/ 0 w 496"/>
                  <a:gd name="T35" fmla="*/ 0 h 629"/>
                  <a:gd name="T36" fmla="*/ 0 w 496"/>
                  <a:gd name="T37" fmla="*/ 0 h 629"/>
                  <a:gd name="T38" fmla="*/ 0 w 496"/>
                  <a:gd name="T39" fmla="*/ 0 h 629"/>
                  <a:gd name="T40" fmla="*/ 0 w 496"/>
                  <a:gd name="T41" fmla="*/ 0 h 629"/>
                  <a:gd name="T42" fmla="*/ 0 w 496"/>
                  <a:gd name="T43" fmla="*/ 0 h 629"/>
                  <a:gd name="T44" fmla="*/ 0 w 496"/>
                  <a:gd name="T45" fmla="*/ 0 h 629"/>
                  <a:gd name="T46" fmla="*/ 0 w 496"/>
                  <a:gd name="T47" fmla="*/ 0 h 629"/>
                  <a:gd name="T48" fmla="*/ 0 w 496"/>
                  <a:gd name="T49" fmla="*/ 0 h 629"/>
                  <a:gd name="T50" fmla="*/ 0 w 496"/>
                  <a:gd name="T51" fmla="*/ 0 h 629"/>
                  <a:gd name="T52" fmla="*/ 0 w 496"/>
                  <a:gd name="T53" fmla="*/ 0 h 629"/>
                  <a:gd name="T54" fmla="*/ 0 w 496"/>
                  <a:gd name="T55" fmla="*/ 0 h 629"/>
                  <a:gd name="T56" fmla="*/ 0 w 496"/>
                  <a:gd name="T57" fmla="*/ 0 h 629"/>
                  <a:gd name="T58" fmla="*/ 0 w 496"/>
                  <a:gd name="T59" fmla="*/ 0 h 629"/>
                  <a:gd name="T60" fmla="*/ 0 w 496"/>
                  <a:gd name="T61" fmla="*/ 0 h 629"/>
                  <a:gd name="T62" fmla="*/ 0 w 496"/>
                  <a:gd name="T63" fmla="*/ 0 h 629"/>
                  <a:gd name="T64" fmla="*/ 0 w 496"/>
                  <a:gd name="T65" fmla="*/ 0 h 629"/>
                  <a:gd name="T66" fmla="*/ 0 w 496"/>
                  <a:gd name="T67" fmla="*/ 0 h 629"/>
                  <a:gd name="T68" fmla="*/ 0 w 496"/>
                  <a:gd name="T69" fmla="*/ 0 h 629"/>
                  <a:gd name="T70" fmla="*/ 0 w 496"/>
                  <a:gd name="T71" fmla="*/ 0 h 629"/>
                  <a:gd name="T72" fmla="*/ 0 w 496"/>
                  <a:gd name="T73" fmla="*/ 0 h 629"/>
                  <a:gd name="T74" fmla="*/ 0 w 496"/>
                  <a:gd name="T75" fmla="*/ 0 h 629"/>
                  <a:gd name="T76" fmla="*/ 0 w 496"/>
                  <a:gd name="T77" fmla="*/ 0 h 629"/>
                  <a:gd name="T78" fmla="*/ 0 w 496"/>
                  <a:gd name="T79" fmla="*/ 0 h 629"/>
                  <a:gd name="T80" fmla="*/ 0 w 496"/>
                  <a:gd name="T81" fmla="*/ 0 h 629"/>
                  <a:gd name="T82" fmla="*/ 0 w 496"/>
                  <a:gd name="T83" fmla="*/ 0 h 629"/>
                  <a:gd name="T84" fmla="*/ 0 w 496"/>
                  <a:gd name="T85" fmla="*/ 0 h 629"/>
                  <a:gd name="T86" fmla="*/ 0 w 496"/>
                  <a:gd name="T87" fmla="*/ 0 h 629"/>
                  <a:gd name="T88" fmla="*/ 0 w 496"/>
                  <a:gd name="T89" fmla="*/ 0 h 629"/>
                  <a:gd name="T90" fmla="*/ 0 w 496"/>
                  <a:gd name="T91" fmla="*/ 0 h 629"/>
                  <a:gd name="T92" fmla="*/ 0 w 496"/>
                  <a:gd name="T93" fmla="*/ 0 h 629"/>
                  <a:gd name="T94" fmla="*/ 0 w 496"/>
                  <a:gd name="T95" fmla="*/ 0 h 629"/>
                  <a:gd name="T96" fmla="*/ 0 w 496"/>
                  <a:gd name="T97" fmla="*/ 0 h 629"/>
                  <a:gd name="T98" fmla="*/ 0 w 496"/>
                  <a:gd name="T99" fmla="*/ 0 h 629"/>
                  <a:gd name="T100" fmla="*/ 0 w 496"/>
                  <a:gd name="T101" fmla="*/ 0 h 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6"/>
                  <a:gd name="T154" fmla="*/ 0 h 629"/>
                  <a:gd name="T155" fmla="*/ 496 w 496"/>
                  <a:gd name="T156" fmla="*/ 629 h 6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6" h="629">
                    <a:moveTo>
                      <a:pt x="429" y="342"/>
                    </a:moveTo>
                    <a:lnTo>
                      <a:pt x="398" y="327"/>
                    </a:lnTo>
                    <a:lnTo>
                      <a:pt x="368" y="313"/>
                    </a:lnTo>
                    <a:lnTo>
                      <a:pt x="340" y="302"/>
                    </a:lnTo>
                    <a:lnTo>
                      <a:pt x="311" y="291"/>
                    </a:lnTo>
                    <a:lnTo>
                      <a:pt x="285" y="280"/>
                    </a:lnTo>
                    <a:lnTo>
                      <a:pt x="260" y="268"/>
                    </a:lnTo>
                    <a:lnTo>
                      <a:pt x="236" y="258"/>
                    </a:lnTo>
                    <a:lnTo>
                      <a:pt x="214" y="246"/>
                    </a:lnTo>
                    <a:lnTo>
                      <a:pt x="194" y="233"/>
                    </a:lnTo>
                    <a:lnTo>
                      <a:pt x="175" y="218"/>
                    </a:lnTo>
                    <a:lnTo>
                      <a:pt x="166" y="211"/>
                    </a:lnTo>
                    <a:lnTo>
                      <a:pt x="157" y="202"/>
                    </a:lnTo>
                    <a:lnTo>
                      <a:pt x="150" y="193"/>
                    </a:lnTo>
                    <a:lnTo>
                      <a:pt x="144" y="183"/>
                    </a:lnTo>
                    <a:lnTo>
                      <a:pt x="137" y="173"/>
                    </a:lnTo>
                    <a:lnTo>
                      <a:pt x="131" y="162"/>
                    </a:lnTo>
                    <a:lnTo>
                      <a:pt x="126" y="151"/>
                    </a:lnTo>
                    <a:lnTo>
                      <a:pt x="121" y="138"/>
                    </a:lnTo>
                    <a:lnTo>
                      <a:pt x="117" y="125"/>
                    </a:lnTo>
                    <a:lnTo>
                      <a:pt x="114" y="111"/>
                    </a:lnTo>
                    <a:lnTo>
                      <a:pt x="111" y="96"/>
                    </a:lnTo>
                    <a:lnTo>
                      <a:pt x="109" y="80"/>
                    </a:lnTo>
                    <a:lnTo>
                      <a:pt x="105" y="51"/>
                    </a:lnTo>
                    <a:lnTo>
                      <a:pt x="100" y="30"/>
                    </a:lnTo>
                    <a:lnTo>
                      <a:pt x="97" y="21"/>
                    </a:lnTo>
                    <a:lnTo>
                      <a:pt x="95" y="14"/>
                    </a:lnTo>
                    <a:lnTo>
                      <a:pt x="91" y="9"/>
                    </a:lnTo>
                    <a:lnTo>
                      <a:pt x="89" y="5"/>
                    </a:lnTo>
                    <a:lnTo>
                      <a:pt x="85" y="2"/>
                    </a:lnTo>
                    <a:lnTo>
                      <a:pt x="81" y="1"/>
                    </a:lnTo>
                    <a:lnTo>
                      <a:pt x="78" y="0"/>
                    </a:lnTo>
                    <a:lnTo>
                      <a:pt x="74" y="1"/>
                    </a:lnTo>
                    <a:lnTo>
                      <a:pt x="70" y="4"/>
                    </a:lnTo>
                    <a:lnTo>
                      <a:pt x="66" y="6"/>
                    </a:lnTo>
                    <a:lnTo>
                      <a:pt x="61" y="10"/>
                    </a:lnTo>
                    <a:lnTo>
                      <a:pt x="58" y="14"/>
                    </a:lnTo>
                    <a:lnTo>
                      <a:pt x="50" y="25"/>
                    </a:lnTo>
                    <a:lnTo>
                      <a:pt x="43" y="39"/>
                    </a:lnTo>
                    <a:lnTo>
                      <a:pt x="35" y="54"/>
                    </a:lnTo>
                    <a:lnTo>
                      <a:pt x="29" y="70"/>
                    </a:lnTo>
                    <a:lnTo>
                      <a:pt x="24" y="87"/>
                    </a:lnTo>
                    <a:lnTo>
                      <a:pt x="19" y="104"/>
                    </a:lnTo>
                    <a:lnTo>
                      <a:pt x="16" y="120"/>
                    </a:lnTo>
                    <a:lnTo>
                      <a:pt x="15" y="133"/>
                    </a:lnTo>
                    <a:lnTo>
                      <a:pt x="10" y="170"/>
                    </a:lnTo>
                    <a:lnTo>
                      <a:pt x="8" y="207"/>
                    </a:lnTo>
                    <a:lnTo>
                      <a:pt x="4" y="247"/>
                    </a:lnTo>
                    <a:lnTo>
                      <a:pt x="1" y="287"/>
                    </a:lnTo>
                    <a:lnTo>
                      <a:pt x="0" y="328"/>
                    </a:lnTo>
                    <a:lnTo>
                      <a:pt x="1" y="368"/>
                    </a:lnTo>
                    <a:lnTo>
                      <a:pt x="3" y="388"/>
                    </a:lnTo>
                    <a:lnTo>
                      <a:pt x="4" y="408"/>
                    </a:lnTo>
                    <a:lnTo>
                      <a:pt x="6" y="427"/>
                    </a:lnTo>
                    <a:lnTo>
                      <a:pt x="10" y="446"/>
                    </a:lnTo>
                    <a:lnTo>
                      <a:pt x="14" y="464"/>
                    </a:lnTo>
                    <a:lnTo>
                      <a:pt x="19" y="482"/>
                    </a:lnTo>
                    <a:lnTo>
                      <a:pt x="25" y="499"/>
                    </a:lnTo>
                    <a:lnTo>
                      <a:pt x="31" y="515"/>
                    </a:lnTo>
                    <a:lnTo>
                      <a:pt x="39" y="532"/>
                    </a:lnTo>
                    <a:lnTo>
                      <a:pt x="48" y="547"/>
                    </a:lnTo>
                    <a:lnTo>
                      <a:pt x="58" y="560"/>
                    </a:lnTo>
                    <a:lnTo>
                      <a:pt x="68" y="573"/>
                    </a:lnTo>
                    <a:lnTo>
                      <a:pt x="80" y="584"/>
                    </a:lnTo>
                    <a:lnTo>
                      <a:pt x="94" y="595"/>
                    </a:lnTo>
                    <a:lnTo>
                      <a:pt x="107" y="604"/>
                    </a:lnTo>
                    <a:lnTo>
                      <a:pt x="124" y="612"/>
                    </a:lnTo>
                    <a:lnTo>
                      <a:pt x="141" y="618"/>
                    </a:lnTo>
                    <a:lnTo>
                      <a:pt x="160" y="623"/>
                    </a:lnTo>
                    <a:lnTo>
                      <a:pt x="180" y="627"/>
                    </a:lnTo>
                    <a:lnTo>
                      <a:pt x="202" y="628"/>
                    </a:lnTo>
                    <a:lnTo>
                      <a:pt x="225" y="629"/>
                    </a:lnTo>
                    <a:lnTo>
                      <a:pt x="246" y="628"/>
                    </a:lnTo>
                    <a:lnTo>
                      <a:pt x="267" y="625"/>
                    </a:lnTo>
                    <a:lnTo>
                      <a:pt x="288" y="622"/>
                    </a:lnTo>
                    <a:lnTo>
                      <a:pt x="308" y="618"/>
                    </a:lnTo>
                    <a:lnTo>
                      <a:pt x="327" y="613"/>
                    </a:lnTo>
                    <a:lnTo>
                      <a:pt x="345" y="607"/>
                    </a:lnTo>
                    <a:lnTo>
                      <a:pt x="362" y="599"/>
                    </a:lnTo>
                    <a:lnTo>
                      <a:pt x="378" y="590"/>
                    </a:lnTo>
                    <a:lnTo>
                      <a:pt x="394" y="582"/>
                    </a:lnTo>
                    <a:lnTo>
                      <a:pt x="408" y="573"/>
                    </a:lnTo>
                    <a:lnTo>
                      <a:pt x="422" y="563"/>
                    </a:lnTo>
                    <a:lnTo>
                      <a:pt x="434" y="553"/>
                    </a:lnTo>
                    <a:lnTo>
                      <a:pt x="447" y="542"/>
                    </a:lnTo>
                    <a:lnTo>
                      <a:pt x="457" y="530"/>
                    </a:lnTo>
                    <a:lnTo>
                      <a:pt x="466" y="518"/>
                    </a:lnTo>
                    <a:lnTo>
                      <a:pt x="474" y="507"/>
                    </a:lnTo>
                    <a:lnTo>
                      <a:pt x="481" y="494"/>
                    </a:lnTo>
                    <a:lnTo>
                      <a:pt x="487" y="482"/>
                    </a:lnTo>
                    <a:lnTo>
                      <a:pt x="491" y="469"/>
                    </a:lnTo>
                    <a:lnTo>
                      <a:pt x="494" y="458"/>
                    </a:lnTo>
                    <a:lnTo>
                      <a:pt x="496" y="446"/>
                    </a:lnTo>
                    <a:lnTo>
                      <a:pt x="496" y="433"/>
                    </a:lnTo>
                    <a:lnTo>
                      <a:pt x="494" y="422"/>
                    </a:lnTo>
                    <a:lnTo>
                      <a:pt x="492" y="409"/>
                    </a:lnTo>
                    <a:lnTo>
                      <a:pt x="488" y="398"/>
                    </a:lnTo>
                    <a:lnTo>
                      <a:pt x="482" y="388"/>
                    </a:lnTo>
                    <a:lnTo>
                      <a:pt x="476" y="377"/>
                    </a:lnTo>
                    <a:lnTo>
                      <a:pt x="467" y="367"/>
                    </a:lnTo>
                    <a:lnTo>
                      <a:pt x="456" y="358"/>
                    </a:lnTo>
                    <a:lnTo>
                      <a:pt x="443" y="349"/>
                    </a:lnTo>
                    <a:lnTo>
                      <a:pt x="429" y="342"/>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07" name="Freeform 251">
                <a:extLst>
                  <a:ext uri="{FF2B5EF4-FFF2-40B4-BE49-F238E27FC236}">
                    <a16:creationId xmlns:a16="http://schemas.microsoft.com/office/drawing/2014/main" xmlns="" id="{BFFDDAB5-3848-E6FF-272F-EB4B9EBF9053}"/>
                  </a:ext>
                </a:extLst>
              </p:cNvPr>
              <p:cNvSpPr>
                <a:spLocks/>
              </p:cNvSpPr>
              <p:nvPr/>
            </p:nvSpPr>
            <p:spPr bwMode="auto">
              <a:xfrm>
                <a:off x="2015" y="1100"/>
                <a:ext cx="72" cy="146"/>
              </a:xfrm>
              <a:custGeom>
                <a:avLst/>
                <a:gdLst>
                  <a:gd name="T0" fmla="*/ 0 w 361"/>
                  <a:gd name="T1" fmla="*/ 0 h 727"/>
                  <a:gd name="T2" fmla="*/ 0 w 361"/>
                  <a:gd name="T3" fmla="*/ 0 h 727"/>
                  <a:gd name="T4" fmla="*/ 0 w 361"/>
                  <a:gd name="T5" fmla="*/ 0 h 727"/>
                  <a:gd name="T6" fmla="*/ 0 w 361"/>
                  <a:gd name="T7" fmla="*/ 0 h 727"/>
                  <a:gd name="T8" fmla="*/ 0 w 361"/>
                  <a:gd name="T9" fmla="*/ 0 h 727"/>
                  <a:gd name="T10" fmla="*/ 0 w 361"/>
                  <a:gd name="T11" fmla="*/ 0 h 727"/>
                  <a:gd name="T12" fmla="*/ 0 w 361"/>
                  <a:gd name="T13" fmla="*/ 0 h 727"/>
                  <a:gd name="T14" fmla="*/ 0 w 361"/>
                  <a:gd name="T15" fmla="*/ 0 h 727"/>
                  <a:gd name="T16" fmla="*/ 0 w 361"/>
                  <a:gd name="T17" fmla="*/ 0 h 727"/>
                  <a:gd name="T18" fmla="*/ 0 w 361"/>
                  <a:gd name="T19" fmla="*/ 0 h 727"/>
                  <a:gd name="T20" fmla="*/ 0 w 361"/>
                  <a:gd name="T21" fmla="*/ 0 h 727"/>
                  <a:gd name="T22" fmla="*/ 0 w 361"/>
                  <a:gd name="T23" fmla="*/ 0 h 727"/>
                  <a:gd name="T24" fmla="*/ 0 w 361"/>
                  <a:gd name="T25" fmla="*/ 0 h 727"/>
                  <a:gd name="T26" fmla="*/ 0 w 361"/>
                  <a:gd name="T27" fmla="*/ 0 h 727"/>
                  <a:gd name="T28" fmla="*/ 0 w 361"/>
                  <a:gd name="T29" fmla="*/ 0 h 727"/>
                  <a:gd name="T30" fmla="*/ 0 w 361"/>
                  <a:gd name="T31" fmla="*/ 0 h 727"/>
                  <a:gd name="T32" fmla="*/ 0 w 361"/>
                  <a:gd name="T33" fmla="*/ 0 h 727"/>
                  <a:gd name="T34" fmla="*/ 0 w 361"/>
                  <a:gd name="T35" fmla="*/ 0 h 727"/>
                  <a:gd name="T36" fmla="*/ 0 w 361"/>
                  <a:gd name="T37" fmla="*/ 0 h 727"/>
                  <a:gd name="T38" fmla="*/ 0 w 361"/>
                  <a:gd name="T39" fmla="*/ 0 h 727"/>
                  <a:gd name="T40" fmla="*/ 0 w 361"/>
                  <a:gd name="T41" fmla="*/ 0 h 727"/>
                  <a:gd name="T42" fmla="*/ 0 w 361"/>
                  <a:gd name="T43" fmla="*/ 0 h 727"/>
                  <a:gd name="T44" fmla="*/ 0 w 361"/>
                  <a:gd name="T45" fmla="*/ 0 h 727"/>
                  <a:gd name="T46" fmla="*/ 0 w 361"/>
                  <a:gd name="T47" fmla="*/ 0 h 727"/>
                  <a:gd name="T48" fmla="*/ 0 w 361"/>
                  <a:gd name="T49" fmla="*/ 0 h 727"/>
                  <a:gd name="T50" fmla="*/ 0 w 361"/>
                  <a:gd name="T51" fmla="*/ 0 h 727"/>
                  <a:gd name="T52" fmla="*/ 0 w 361"/>
                  <a:gd name="T53" fmla="*/ 0 h 727"/>
                  <a:gd name="T54" fmla="*/ 0 w 361"/>
                  <a:gd name="T55" fmla="*/ 0 h 727"/>
                  <a:gd name="T56" fmla="*/ 0 w 361"/>
                  <a:gd name="T57" fmla="*/ 0 h 727"/>
                  <a:gd name="T58" fmla="*/ 0 w 361"/>
                  <a:gd name="T59" fmla="*/ 0 h 727"/>
                  <a:gd name="T60" fmla="*/ 0 w 361"/>
                  <a:gd name="T61" fmla="*/ 0 h 727"/>
                  <a:gd name="T62" fmla="*/ 0 w 361"/>
                  <a:gd name="T63" fmla="*/ 0 h 727"/>
                  <a:gd name="T64" fmla="*/ 0 w 361"/>
                  <a:gd name="T65" fmla="*/ 0 h 727"/>
                  <a:gd name="T66" fmla="*/ 0 w 361"/>
                  <a:gd name="T67" fmla="*/ 0 h 727"/>
                  <a:gd name="T68" fmla="*/ 0 w 361"/>
                  <a:gd name="T69" fmla="*/ 0 h 727"/>
                  <a:gd name="T70" fmla="*/ 0 w 361"/>
                  <a:gd name="T71" fmla="*/ 0 h 727"/>
                  <a:gd name="T72" fmla="*/ 0 w 361"/>
                  <a:gd name="T73" fmla="*/ 0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
                  <a:gd name="T112" fmla="*/ 0 h 727"/>
                  <a:gd name="T113" fmla="*/ 361 w 361"/>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 h="727">
                    <a:moveTo>
                      <a:pt x="200" y="50"/>
                    </a:moveTo>
                    <a:lnTo>
                      <a:pt x="220" y="76"/>
                    </a:lnTo>
                    <a:lnTo>
                      <a:pt x="241" y="107"/>
                    </a:lnTo>
                    <a:lnTo>
                      <a:pt x="264" y="141"/>
                    </a:lnTo>
                    <a:lnTo>
                      <a:pt x="286" y="178"/>
                    </a:lnTo>
                    <a:lnTo>
                      <a:pt x="296" y="197"/>
                    </a:lnTo>
                    <a:lnTo>
                      <a:pt x="307" y="217"/>
                    </a:lnTo>
                    <a:lnTo>
                      <a:pt x="316" y="237"/>
                    </a:lnTo>
                    <a:lnTo>
                      <a:pt x="326" y="258"/>
                    </a:lnTo>
                    <a:lnTo>
                      <a:pt x="334" y="279"/>
                    </a:lnTo>
                    <a:lnTo>
                      <a:pt x="341" y="301"/>
                    </a:lnTo>
                    <a:lnTo>
                      <a:pt x="347" y="323"/>
                    </a:lnTo>
                    <a:lnTo>
                      <a:pt x="354" y="344"/>
                    </a:lnTo>
                    <a:lnTo>
                      <a:pt x="357" y="367"/>
                    </a:lnTo>
                    <a:lnTo>
                      <a:pt x="360" y="389"/>
                    </a:lnTo>
                    <a:lnTo>
                      <a:pt x="361" y="410"/>
                    </a:lnTo>
                    <a:lnTo>
                      <a:pt x="361" y="433"/>
                    </a:lnTo>
                    <a:lnTo>
                      <a:pt x="359" y="455"/>
                    </a:lnTo>
                    <a:lnTo>
                      <a:pt x="355" y="478"/>
                    </a:lnTo>
                    <a:lnTo>
                      <a:pt x="350" y="499"/>
                    </a:lnTo>
                    <a:lnTo>
                      <a:pt x="341" y="520"/>
                    </a:lnTo>
                    <a:lnTo>
                      <a:pt x="331" y="541"/>
                    </a:lnTo>
                    <a:lnTo>
                      <a:pt x="320" y="563"/>
                    </a:lnTo>
                    <a:lnTo>
                      <a:pt x="305" y="583"/>
                    </a:lnTo>
                    <a:lnTo>
                      <a:pt x="287" y="603"/>
                    </a:lnTo>
                    <a:lnTo>
                      <a:pt x="267" y="623"/>
                    </a:lnTo>
                    <a:lnTo>
                      <a:pt x="245" y="641"/>
                    </a:lnTo>
                    <a:lnTo>
                      <a:pt x="219" y="659"/>
                    </a:lnTo>
                    <a:lnTo>
                      <a:pt x="191" y="676"/>
                    </a:lnTo>
                    <a:lnTo>
                      <a:pt x="163" y="692"/>
                    </a:lnTo>
                    <a:lnTo>
                      <a:pt x="136" y="705"/>
                    </a:lnTo>
                    <a:lnTo>
                      <a:pt x="113" y="714"/>
                    </a:lnTo>
                    <a:lnTo>
                      <a:pt x="93" y="721"/>
                    </a:lnTo>
                    <a:lnTo>
                      <a:pt x="74" y="726"/>
                    </a:lnTo>
                    <a:lnTo>
                      <a:pt x="58" y="727"/>
                    </a:lnTo>
                    <a:lnTo>
                      <a:pt x="44" y="727"/>
                    </a:lnTo>
                    <a:lnTo>
                      <a:pt x="33" y="726"/>
                    </a:lnTo>
                    <a:lnTo>
                      <a:pt x="24" y="722"/>
                    </a:lnTo>
                    <a:lnTo>
                      <a:pt x="15" y="716"/>
                    </a:lnTo>
                    <a:lnTo>
                      <a:pt x="9" y="710"/>
                    </a:lnTo>
                    <a:lnTo>
                      <a:pt x="5" y="701"/>
                    </a:lnTo>
                    <a:lnTo>
                      <a:pt x="3" y="691"/>
                    </a:lnTo>
                    <a:lnTo>
                      <a:pt x="0" y="680"/>
                    </a:lnTo>
                    <a:lnTo>
                      <a:pt x="0" y="667"/>
                    </a:lnTo>
                    <a:lnTo>
                      <a:pt x="2" y="655"/>
                    </a:lnTo>
                    <a:lnTo>
                      <a:pt x="3" y="641"/>
                    </a:lnTo>
                    <a:lnTo>
                      <a:pt x="5" y="626"/>
                    </a:lnTo>
                    <a:lnTo>
                      <a:pt x="9" y="611"/>
                    </a:lnTo>
                    <a:lnTo>
                      <a:pt x="13" y="596"/>
                    </a:lnTo>
                    <a:lnTo>
                      <a:pt x="23" y="565"/>
                    </a:lnTo>
                    <a:lnTo>
                      <a:pt x="33" y="535"/>
                    </a:lnTo>
                    <a:lnTo>
                      <a:pt x="54" y="480"/>
                    </a:lnTo>
                    <a:lnTo>
                      <a:pt x="68" y="439"/>
                    </a:lnTo>
                    <a:lnTo>
                      <a:pt x="78" y="402"/>
                    </a:lnTo>
                    <a:lnTo>
                      <a:pt x="88" y="368"/>
                    </a:lnTo>
                    <a:lnTo>
                      <a:pt x="98" y="334"/>
                    </a:lnTo>
                    <a:lnTo>
                      <a:pt x="106" y="303"/>
                    </a:lnTo>
                    <a:lnTo>
                      <a:pt x="114" y="271"/>
                    </a:lnTo>
                    <a:lnTo>
                      <a:pt x="121" y="239"/>
                    </a:lnTo>
                    <a:lnTo>
                      <a:pt x="126" y="207"/>
                    </a:lnTo>
                    <a:lnTo>
                      <a:pt x="131" y="173"/>
                    </a:lnTo>
                    <a:lnTo>
                      <a:pt x="131" y="127"/>
                    </a:lnTo>
                    <a:lnTo>
                      <a:pt x="130" y="85"/>
                    </a:lnTo>
                    <a:lnTo>
                      <a:pt x="129" y="48"/>
                    </a:lnTo>
                    <a:lnTo>
                      <a:pt x="131" y="20"/>
                    </a:lnTo>
                    <a:lnTo>
                      <a:pt x="133" y="10"/>
                    </a:lnTo>
                    <a:lnTo>
                      <a:pt x="136" y="3"/>
                    </a:lnTo>
                    <a:lnTo>
                      <a:pt x="139" y="1"/>
                    </a:lnTo>
                    <a:lnTo>
                      <a:pt x="141" y="1"/>
                    </a:lnTo>
                    <a:lnTo>
                      <a:pt x="145" y="0"/>
                    </a:lnTo>
                    <a:lnTo>
                      <a:pt x="149" y="1"/>
                    </a:lnTo>
                    <a:lnTo>
                      <a:pt x="158" y="6"/>
                    </a:lnTo>
                    <a:lnTo>
                      <a:pt x="169" y="16"/>
                    </a:lnTo>
                    <a:lnTo>
                      <a:pt x="184" y="30"/>
                    </a:lnTo>
                    <a:lnTo>
                      <a:pt x="200" y="50"/>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08" name="Freeform 252">
                <a:extLst>
                  <a:ext uri="{FF2B5EF4-FFF2-40B4-BE49-F238E27FC236}">
                    <a16:creationId xmlns:a16="http://schemas.microsoft.com/office/drawing/2014/main" xmlns="" id="{9E212903-7A2D-52A9-9ABE-488E0AC30716}"/>
                  </a:ext>
                </a:extLst>
              </p:cNvPr>
              <p:cNvSpPr>
                <a:spLocks/>
              </p:cNvSpPr>
              <p:nvPr/>
            </p:nvSpPr>
            <p:spPr bwMode="auto">
              <a:xfrm>
                <a:off x="2015" y="1100"/>
                <a:ext cx="72" cy="146"/>
              </a:xfrm>
              <a:custGeom>
                <a:avLst/>
                <a:gdLst>
                  <a:gd name="T0" fmla="*/ 0 w 361"/>
                  <a:gd name="T1" fmla="*/ 0 h 727"/>
                  <a:gd name="T2" fmla="*/ 0 w 361"/>
                  <a:gd name="T3" fmla="*/ 0 h 727"/>
                  <a:gd name="T4" fmla="*/ 0 w 361"/>
                  <a:gd name="T5" fmla="*/ 0 h 727"/>
                  <a:gd name="T6" fmla="*/ 0 w 361"/>
                  <a:gd name="T7" fmla="*/ 0 h 727"/>
                  <a:gd name="T8" fmla="*/ 0 w 361"/>
                  <a:gd name="T9" fmla="*/ 0 h 727"/>
                  <a:gd name="T10" fmla="*/ 0 w 361"/>
                  <a:gd name="T11" fmla="*/ 0 h 727"/>
                  <a:gd name="T12" fmla="*/ 0 w 361"/>
                  <a:gd name="T13" fmla="*/ 0 h 727"/>
                  <a:gd name="T14" fmla="*/ 0 w 361"/>
                  <a:gd name="T15" fmla="*/ 0 h 727"/>
                  <a:gd name="T16" fmla="*/ 0 w 361"/>
                  <a:gd name="T17" fmla="*/ 0 h 727"/>
                  <a:gd name="T18" fmla="*/ 0 w 361"/>
                  <a:gd name="T19" fmla="*/ 0 h 727"/>
                  <a:gd name="T20" fmla="*/ 0 w 361"/>
                  <a:gd name="T21" fmla="*/ 0 h 727"/>
                  <a:gd name="T22" fmla="*/ 0 w 361"/>
                  <a:gd name="T23" fmla="*/ 0 h 727"/>
                  <a:gd name="T24" fmla="*/ 0 w 361"/>
                  <a:gd name="T25" fmla="*/ 0 h 727"/>
                  <a:gd name="T26" fmla="*/ 0 w 361"/>
                  <a:gd name="T27" fmla="*/ 0 h 727"/>
                  <a:gd name="T28" fmla="*/ 0 w 361"/>
                  <a:gd name="T29" fmla="*/ 0 h 727"/>
                  <a:gd name="T30" fmla="*/ 0 w 361"/>
                  <a:gd name="T31" fmla="*/ 0 h 727"/>
                  <a:gd name="T32" fmla="*/ 0 w 361"/>
                  <a:gd name="T33" fmla="*/ 0 h 727"/>
                  <a:gd name="T34" fmla="*/ 0 w 361"/>
                  <a:gd name="T35" fmla="*/ 0 h 727"/>
                  <a:gd name="T36" fmla="*/ 0 w 361"/>
                  <a:gd name="T37" fmla="*/ 0 h 727"/>
                  <a:gd name="T38" fmla="*/ 0 w 361"/>
                  <a:gd name="T39" fmla="*/ 0 h 727"/>
                  <a:gd name="T40" fmla="*/ 0 w 361"/>
                  <a:gd name="T41" fmla="*/ 0 h 727"/>
                  <a:gd name="T42" fmla="*/ 0 w 361"/>
                  <a:gd name="T43" fmla="*/ 0 h 727"/>
                  <a:gd name="T44" fmla="*/ 0 w 361"/>
                  <a:gd name="T45" fmla="*/ 0 h 727"/>
                  <a:gd name="T46" fmla="*/ 0 w 361"/>
                  <a:gd name="T47" fmla="*/ 0 h 727"/>
                  <a:gd name="T48" fmla="*/ 0 w 361"/>
                  <a:gd name="T49" fmla="*/ 0 h 727"/>
                  <a:gd name="T50" fmla="*/ 0 w 361"/>
                  <a:gd name="T51" fmla="*/ 0 h 727"/>
                  <a:gd name="T52" fmla="*/ 0 w 361"/>
                  <a:gd name="T53" fmla="*/ 0 h 727"/>
                  <a:gd name="T54" fmla="*/ 0 w 361"/>
                  <a:gd name="T55" fmla="*/ 0 h 727"/>
                  <a:gd name="T56" fmla="*/ 0 w 361"/>
                  <a:gd name="T57" fmla="*/ 0 h 727"/>
                  <a:gd name="T58" fmla="*/ 0 w 361"/>
                  <a:gd name="T59" fmla="*/ 0 h 727"/>
                  <a:gd name="T60" fmla="*/ 0 w 361"/>
                  <a:gd name="T61" fmla="*/ 0 h 727"/>
                  <a:gd name="T62" fmla="*/ 0 w 361"/>
                  <a:gd name="T63" fmla="*/ 0 h 727"/>
                  <a:gd name="T64" fmla="*/ 0 w 361"/>
                  <a:gd name="T65" fmla="*/ 0 h 727"/>
                  <a:gd name="T66" fmla="*/ 0 w 361"/>
                  <a:gd name="T67" fmla="*/ 0 h 727"/>
                  <a:gd name="T68" fmla="*/ 0 w 361"/>
                  <a:gd name="T69" fmla="*/ 0 h 727"/>
                  <a:gd name="T70" fmla="*/ 0 w 361"/>
                  <a:gd name="T71" fmla="*/ 0 h 727"/>
                  <a:gd name="T72" fmla="*/ 0 w 361"/>
                  <a:gd name="T73" fmla="*/ 0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
                  <a:gd name="T112" fmla="*/ 0 h 727"/>
                  <a:gd name="T113" fmla="*/ 361 w 361"/>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 h="727">
                    <a:moveTo>
                      <a:pt x="200" y="50"/>
                    </a:moveTo>
                    <a:lnTo>
                      <a:pt x="220" y="76"/>
                    </a:lnTo>
                    <a:lnTo>
                      <a:pt x="241" y="107"/>
                    </a:lnTo>
                    <a:lnTo>
                      <a:pt x="264" y="141"/>
                    </a:lnTo>
                    <a:lnTo>
                      <a:pt x="286" y="178"/>
                    </a:lnTo>
                    <a:lnTo>
                      <a:pt x="296" y="197"/>
                    </a:lnTo>
                    <a:lnTo>
                      <a:pt x="307" y="217"/>
                    </a:lnTo>
                    <a:lnTo>
                      <a:pt x="316" y="237"/>
                    </a:lnTo>
                    <a:lnTo>
                      <a:pt x="326" y="258"/>
                    </a:lnTo>
                    <a:lnTo>
                      <a:pt x="334" y="279"/>
                    </a:lnTo>
                    <a:lnTo>
                      <a:pt x="341" y="301"/>
                    </a:lnTo>
                    <a:lnTo>
                      <a:pt x="347" y="323"/>
                    </a:lnTo>
                    <a:lnTo>
                      <a:pt x="354" y="344"/>
                    </a:lnTo>
                    <a:lnTo>
                      <a:pt x="357" y="367"/>
                    </a:lnTo>
                    <a:lnTo>
                      <a:pt x="360" y="389"/>
                    </a:lnTo>
                    <a:lnTo>
                      <a:pt x="361" y="410"/>
                    </a:lnTo>
                    <a:lnTo>
                      <a:pt x="361" y="433"/>
                    </a:lnTo>
                    <a:lnTo>
                      <a:pt x="359" y="455"/>
                    </a:lnTo>
                    <a:lnTo>
                      <a:pt x="355" y="478"/>
                    </a:lnTo>
                    <a:lnTo>
                      <a:pt x="350" y="499"/>
                    </a:lnTo>
                    <a:lnTo>
                      <a:pt x="341" y="520"/>
                    </a:lnTo>
                    <a:lnTo>
                      <a:pt x="331" y="541"/>
                    </a:lnTo>
                    <a:lnTo>
                      <a:pt x="320" y="563"/>
                    </a:lnTo>
                    <a:lnTo>
                      <a:pt x="305" y="583"/>
                    </a:lnTo>
                    <a:lnTo>
                      <a:pt x="287" y="603"/>
                    </a:lnTo>
                    <a:lnTo>
                      <a:pt x="267" y="623"/>
                    </a:lnTo>
                    <a:lnTo>
                      <a:pt x="245" y="641"/>
                    </a:lnTo>
                    <a:lnTo>
                      <a:pt x="219" y="659"/>
                    </a:lnTo>
                    <a:lnTo>
                      <a:pt x="191" y="676"/>
                    </a:lnTo>
                    <a:lnTo>
                      <a:pt x="163" y="692"/>
                    </a:lnTo>
                    <a:lnTo>
                      <a:pt x="136" y="705"/>
                    </a:lnTo>
                    <a:lnTo>
                      <a:pt x="113" y="714"/>
                    </a:lnTo>
                    <a:lnTo>
                      <a:pt x="93" y="721"/>
                    </a:lnTo>
                    <a:lnTo>
                      <a:pt x="74" y="726"/>
                    </a:lnTo>
                    <a:lnTo>
                      <a:pt x="58" y="727"/>
                    </a:lnTo>
                    <a:lnTo>
                      <a:pt x="44" y="727"/>
                    </a:lnTo>
                    <a:lnTo>
                      <a:pt x="33" y="726"/>
                    </a:lnTo>
                    <a:lnTo>
                      <a:pt x="24" y="722"/>
                    </a:lnTo>
                    <a:lnTo>
                      <a:pt x="15" y="716"/>
                    </a:lnTo>
                    <a:lnTo>
                      <a:pt x="9" y="710"/>
                    </a:lnTo>
                    <a:lnTo>
                      <a:pt x="5" y="701"/>
                    </a:lnTo>
                    <a:lnTo>
                      <a:pt x="3" y="691"/>
                    </a:lnTo>
                    <a:lnTo>
                      <a:pt x="0" y="680"/>
                    </a:lnTo>
                    <a:lnTo>
                      <a:pt x="0" y="667"/>
                    </a:lnTo>
                    <a:lnTo>
                      <a:pt x="2" y="655"/>
                    </a:lnTo>
                    <a:lnTo>
                      <a:pt x="3" y="641"/>
                    </a:lnTo>
                    <a:lnTo>
                      <a:pt x="5" y="626"/>
                    </a:lnTo>
                    <a:lnTo>
                      <a:pt x="9" y="611"/>
                    </a:lnTo>
                    <a:lnTo>
                      <a:pt x="13" y="596"/>
                    </a:lnTo>
                    <a:lnTo>
                      <a:pt x="23" y="565"/>
                    </a:lnTo>
                    <a:lnTo>
                      <a:pt x="33" y="535"/>
                    </a:lnTo>
                    <a:lnTo>
                      <a:pt x="54" y="480"/>
                    </a:lnTo>
                    <a:lnTo>
                      <a:pt x="68" y="439"/>
                    </a:lnTo>
                    <a:lnTo>
                      <a:pt x="78" y="402"/>
                    </a:lnTo>
                    <a:lnTo>
                      <a:pt x="88" y="368"/>
                    </a:lnTo>
                    <a:lnTo>
                      <a:pt x="98" y="334"/>
                    </a:lnTo>
                    <a:lnTo>
                      <a:pt x="106" y="303"/>
                    </a:lnTo>
                    <a:lnTo>
                      <a:pt x="114" y="271"/>
                    </a:lnTo>
                    <a:lnTo>
                      <a:pt x="121" y="239"/>
                    </a:lnTo>
                    <a:lnTo>
                      <a:pt x="126" y="207"/>
                    </a:lnTo>
                    <a:lnTo>
                      <a:pt x="131" y="173"/>
                    </a:lnTo>
                    <a:lnTo>
                      <a:pt x="131" y="127"/>
                    </a:lnTo>
                    <a:lnTo>
                      <a:pt x="130" y="85"/>
                    </a:lnTo>
                    <a:lnTo>
                      <a:pt x="129" y="48"/>
                    </a:lnTo>
                    <a:lnTo>
                      <a:pt x="131" y="20"/>
                    </a:lnTo>
                    <a:lnTo>
                      <a:pt x="133" y="10"/>
                    </a:lnTo>
                    <a:lnTo>
                      <a:pt x="136" y="3"/>
                    </a:lnTo>
                    <a:lnTo>
                      <a:pt x="139" y="1"/>
                    </a:lnTo>
                    <a:lnTo>
                      <a:pt x="141" y="1"/>
                    </a:lnTo>
                    <a:lnTo>
                      <a:pt x="145" y="0"/>
                    </a:lnTo>
                    <a:lnTo>
                      <a:pt x="149" y="1"/>
                    </a:lnTo>
                    <a:lnTo>
                      <a:pt x="158" y="6"/>
                    </a:lnTo>
                    <a:lnTo>
                      <a:pt x="169" y="16"/>
                    </a:lnTo>
                    <a:lnTo>
                      <a:pt x="184" y="30"/>
                    </a:lnTo>
                    <a:lnTo>
                      <a:pt x="200" y="5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09" name="Freeform 253">
                <a:extLst>
                  <a:ext uri="{FF2B5EF4-FFF2-40B4-BE49-F238E27FC236}">
                    <a16:creationId xmlns:a16="http://schemas.microsoft.com/office/drawing/2014/main" xmlns="" id="{BC444E06-AA2C-450C-6BB8-312E49B93112}"/>
                  </a:ext>
                </a:extLst>
              </p:cNvPr>
              <p:cNvSpPr>
                <a:spLocks/>
              </p:cNvSpPr>
              <p:nvPr/>
            </p:nvSpPr>
            <p:spPr bwMode="auto">
              <a:xfrm>
                <a:off x="1720" y="1193"/>
                <a:ext cx="183" cy="139"/>
              </a:xfrm>
              <a:custGeom>
                <a:avLst/>
                <a:gdLst>
                  <a:gd name="T0" fmla="*/ 0 w 912"/>
                  <a:gd name="T1" fmla="*/ 0 h 694"/>
                  <a:gd name="T2" fmla="*/ 0 w 912"/>
                  <a:gd name="T3" fmla="*/ 0 h 694"/>
                  <a:gd name="T4" fmla="*/ 0 w 912"/>
                  <a:gd name="T5" fmla="*/ 0 h 694"/>
                  <a:gd name="T6" fmla="*/ 0 w 912"/>
                  <a:gd name="T7" fmla="*/ 0 h 694"/>
                  <a:gd name="T8" fmla="*/ 0 w 912"/>
                  <a:gd name="T9" fmla="*/ 0 h 694"/>
                  <a:gd name="T10" fmla="*/ 0 w 912"/>
                  <a:gd name="T11" fmla="*/ 0 h 694"/>
                  <a:gd name="T12" fmla="*/ 0 w 912"/>
                  <a:gd name="T13" fmla="*/ 0 h 694"/>
                  <a:gd name="T14" fmla="*/ 0 w 912"/>
                  <a:gd name="T15" fmla="*/ 0 h 694"/>
                  <a:gd name="T16" fmla="*/ 0 w 912"/>
                  <a:gd name="T17" fmla="*/ 0 h 694"/>
                  <a:gd name="T18" fmla="*/ 0 w 912"/>
                  <a:gd name="T19" fmla="*/ 0 h 694"/>
                  <a:gd name="T20" fmla="*/ 0 w 912"/>
                  <a:gd name="T21" fmla="*/ 0 h 694"/>
                  <a:gd name="T22" fmla="*/ 0 w 912"/>
                  <a:gd name="T23" fmla="*/ 0 h 694"/>
                  <a:gd name="T24" fmla="*/ 0 w 912"/>
                  <a:gd name="T25" fmla="*/ 0 h 694"/>
                  <a:gd name="T26" fmla="*/ 0 w 912"/>
                  <a:gd name="T27" fmla="*/ 0 h 694"/>
                  <a:gd name="T28" fmla="*/ 0 w 912"/>
                  <a:gd name="T29" fmla="*/ 0 h 694"/>
                  <a:gd name="T30" fmla="*/ 0 w 912"/>
                  <a:gd name="T31" fmla="*/ 0 h 694"/>
                  <a:gd name="T32" fmla="*/ 0 w 912"/>
                  <a:gd name="T33" fmla="*/ 0 h 694"/>
                  <a:gd name="T34" fmla="*/ 0 w 912"/>
                  <a:gd name="T35" fmla="*/ 0 h 694"/>
                  <a:gd name="T36" fmla="*/ 0 w 912"/>
                  <a:gd name="T37" fmla="*/ 0 h 694"/>
                  <a:gd name="T38" fmla="*/ 0 w 912"/>
                  <a:gd name="T39" fmla="*/ 0 h 694"/>
                  <a:gd name="T40" fmla="*/ 0 w 912"/>
                  <a:gd name="T41" fmla="*/ 0 h 694"/>
                  <a:gd name="T42" fmla="*/ 0 w 912"/>
                  <a:gd name="T43" fmla="*/ 0 h 694"/>
                  <a:gd name="T44" fmla="*/ 0 w 912"/>
                  <a:gd name="T45" fmla="*/ 0 h 694"/>
                  <a:gd name="T46" fmla="*/ 0 w 912"/>
                  <a:gd name="T47" fmla="*/ 0 h 694"/>
                  <a:gd name="T48" fmla="*/ 0 w 912"/>
                  <a:gd name="T49" fmla="*/ 0 h 694"/>
                  <a:gd name="T50" fmla="*/ 0 w 912"/>
                  <a:gd name="T51" fmla="*/ 0 h 694"/>
                  <a:gd name="T52" fmla="*/ 0 w 912"/>
                  <a:gd name="T53" fmla="*/ 0 h 694"/>
                  <a:gd name="T54" fmla="*/ 0 w 912"/>
                  <a:gd name="T55" fmla="*/ 0 h 694"/>
                  <a:gd name="T56" fmla="*/ 0 w 912"/>
                  <a:gd name="T57" fmla="*/ 0 h 694"/>
                  <a:gd name="T58" fmla="*/ 0 w 912"/>
                  <a:gd name="T59" fmla="*/ 0 h 694"/>
                  <a:gd name="T60" fmla="*/ 0 w 912"/>
                  <a:gd name="T61" fmla="*/ 0 h 694"/>
                  <a:gd name="T62" fmla="*/ 0 w 912"/>
                  <a:gd name="T63" fmla="*/ 0 h 694"/>
                  <a:gd name="T64" fmla="*/ 0 w 912"/>
                  <a:gd name="T65" fmla="*/ 0 h 694"/>
                  <a:gd name="T66" fmla="*/ 0 w 912"/>
                  <a:gd name="T67" fmla="*/ 0 h 694"/>
                  <a:gd name="T68" fmla="*/ 0 w 912"/>
                  <a:gd name="T69" fmla="*/ 0 h 694"/>
                  <a:gd name="T70" fmla="*/ 0 w 912"/>
                  <a:gd name="T71" fmla="*/ 0 h 694"/>
                  <a:gd name="T72" fmla="*/ 0 w 912"/>
                  <a:gd name="T73" fmla="*/ 0 h 694"/>
                  <a:gd name="T74" fmla="*/ 0 w 912"/>
                  <a:gd name="T75" fmla="*/ 0 h 694"/>
                  <a:gd name="T76" fmla="*/ 0 w 912"/>
                  <a:gd name="T77" fmla="*/ 0 h 694"/>
                  <a:gd name="T78" fmla="*/ 0 w 912"/>
                  <a:gd name="T79" fmla="*/ 0 h 694"/>
                  <a:gd name="T80" fmla="*/ 0 w 912"/>
                  <a:gd name="T81" fmla="*/ 0 h 694"/>
                  <a:gd name="T82" fmla="*/ 0 w 912"/>
                  <a:gd name="T83" fmla="*/ 0 h 694"/>
                  <a:gd name="T84" fmla="*/ 0 w 912"/>
                  <a:gd name="T85" fmla="*/ 0 h 694"/>
                  <a:gd name="T86" fmla="*/ 0 w 912"/>
                  <a:gd name="T87" fmla="*/ 0 h 6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694"/>
                  <a:gd name="T134" fmla="*/ 912 w 912"/>
                  <a:gd name="T135" fmla="*/ 694 h 6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694">
                    <a:moveTo>
                      <a:pt x="22" y="65"/>
                    </a:moveTo>
                    <a:lnTo>
                      <a:pt x="62" y="132"/>
                    </a:lnTo>
                    <a:lnTo>
                      <a:pt x="119" y="230"/>
                    </a:lnTo>
                    <a:lnTo>
                      <a:pt x="152" y="286"/>
                    </a:lnTo>
                    <a:lnTo>
                      <a:pt x="191" y="343"/>
                    </a:lnTo>
                    <a:lnTo>
                      <a:pt x="211" y="373"/>
                    </a:lnTo>
                    <a:lnTo>
                      <a:pt x="231" y="403"/>
                    </a:lnTo>
                    <a:lnTo>
                      <a:pt x="253" y="432"/>
                    </a:lnTo>
                    <a:lnTo>
                      <a:pt x="276" y="461"/>
                    </a:lnTo>
                    <a:lnTo>
                      <a:pt x="299" y="488"/>
                    </a:lnTo>
                    <a:lnTo>
                      <a:pt x="323" y="515"/>
                    </a:lnTo>
                    <a:lnTo>
                      <a:pt x="348" y="542"/>
                    </a:lnTo>
                    <a:lnTo>
                      <a:pt x="373" y="567"/>
                    </a:lnTo>
                    <a:lnTo>
                      <a:pt x="399" y="589"/>
                    </a:lnTo>
                    <a:lnTo>
                      <a:pt x="427" y="610"/>
                    </a:lnTo>
                    <a:lnTo>
                      <a:pt x="454" y="630"/>
                    </a:lnTo>
                    <a:lnTo>
                      <a:pt x="483" y="648"/>
                    </a:lnTo>
                    <a:lnTo>
                      <a:pt x="512" y="663"/>
                    </a:lnTo>
                    <a:lnTo>
                      <a:pt x="540" y="675"/>
                    </a:lnTo>
                    <a:lnTo>
                      <a:pt x="570" y="684"/>
                    </a:lnTo>
                    <a:lnTo>
                      <a:pt x="601" y="690"/>
                    </a:lnTo>
                    <a:lnTo>
                      <a:pt x="633" y="694"/>
                    </a:lnTo>
                    <a:lnTo>
                      <a:pt x="664" y="694"/>
                    </a:lnTo>
                    <a:lnTo>
                      <a:pt x="696" y="690"/>
                    </a:lnTo>
                    <a:lnTo>
                      <a:pt x="729" y="683"/>
                    </a:lnTo>
                    <a:lnTo>
                      <a:pt x="760" y="672"/>
                    </a:lnTo>
                    <a:lnTo>
                      <a:pt x="789" y="660"/>
                    </a:lnTo>
                    <a:lnTo>
                      <a:pt x="814" y="647"/>
                    </a:lnTo>
                    <a:lnTo>
                      <a:pt x="835" y="633"/>
                    </a:lnTo>
                    <a:lnTo>
                      <a:pt x="854" y="617"/>
                    </a:lnTo>
                    <a:lnTo>
                      <a:pt x="868" y="600"/>
                    </a:lnTo>
                    <a:lnTo>
                      <a:pt x="882" y="583"/>
                    </a:lnTo>
                    <a:lnTo>
                      <a:pt x="892" y="565"/>
                    </a:lnTo>
                    <a:lnTo>
                      <a:pt x="901" y="547"/>
                    </a:lnTo>
                    <a:lnTo>
                      <a:pt x="906" y="527"/>
                    </a:lnTo>
                    <a:lnTo>
                      <a:pt x="910" y="507"/>
                    </a:lnTo>
                    <a:lnTo>
                      <a:pt x="912" y="487"/>
                    </a:lnTo>
                    <a:lnTo>
                      <a:pt x="912" y="467"/>
                    </a:lnTo>
                    <a:lnTo>
                      <a:pt x="911" y="447"/>
                    </a:lnTo>
                    <a:lnTo>
                      <a:pt x="907" y="427"/>
                    </a:lnTo>
                    <a:lnTo>
                      <a:pt x="903" y="406"/>
                    </a:lnTo>
                    <a:lnTo>
                      <a:pt x="897" y="386"/>
                    </a:lnTo>
                    <a:lnTo>
                      <a:pt x="891" y="367"/>
                    </a:lnTo>
                    <a:lnTo>
                      <a:pt x="885" y="348"/>
                    </a:lnTo>
                    <a:lnTo>
                      <a:pt x="876" y="330"/>
                    </a:lnTo>
                    <a:lnTo>
                      <a:pt x="860" y="295"/>
                    </a:lnTo>
                    <a:lnTo>
                      <a:pt x="841" y="263"/>
                    </a:lnTo>
                    <a:lnTo>
                      <a:pt x="825" y="237"/>
                    </a:lnTo>
                    <a:lnTo>
                      <a:pt x="809" y="216"/>
                    </a:lnTo>
                    <a:lnTo>
                      <a:pt x="796" y="201"/>
                    </a:lnTo>
                    <a:lnTo>
                      <a:pt x="789" y="193"/>
                    </a:lnTo>
                    <a:lnTo>
                      <a:pt x="777" y="186"/>
                    </a:lnTo>
                    <a:lnTo>
                      <a:pt x="765" y="181"/>
                    </a:lnTo>
                    <a:lnTo>
                      <a:pt x="752" y="175"/>
                    </a:lnTo>
                    <a:lnTo>
                      <a:pt x="740" y="170"/>
                    </a:lnTo>
                    <a:lnTo>
                      <a:pt x="711" y="162"/>
                    </a:lnTo>
                    <a:lnTo>
                      <a:pt x="680" y="156"/>
                    </a:lnTo>
                    <a:lnTo>
                      <a:pt x="648" y="150"/>
                    </a:lnTo>
                    <a:lnTo>
                      <a:pt x="614" y="146"/>
                    </a:lnTo>
                    <a:lnTo>
                      <a:pt x="578" y="144"/>
                    </a:lnTo>
                    <a:lnTo>
                      <a:pt x="543" y="141"/>
                    </a:lnTo>
                    <a:lnTo>
                      <a:pt x="470" y="135"/>
                    </a:lnTo>
                    <a:lnTo>
                      <a:pt x="399" y="129"/>
                    </a:lnTo>
                    <a:lnTo>
                      <a:pt x="366" y="124"/>
                    </a:lnTo>
                    <a:lnTo>
                      <a:pt x="333" y="117"/>
                    </a:lnTo>
                    <a:lnTo>
                      <a:pt x="317" y="114"/>
                    </a:lnTo>
                    <a:lnTo>
                      <a:pt x="302" y="109"/>
                    </a:lnTo>
                    <a:lnTo>
                      <a:pt x="288" y="105"/>
                    </a:lnTo>
                    <a:lnTo>
                      <a:pt x="275" y="99"/>
                    </a:lnTo>
                    <a:lnTo>
                      <a:pt x="218" y="74"/>
                    </a:lnTo>
                    <a:lnTo>
                      <a:pt x="162" y="47"/>
                    </a:lnTo>
                    <a:lnTo>
                      <a:pt x="135" y="36"/>
                    </a:lnTo>
                    <a:lnTo>
                      <a:pt x="109" y="25"/>
                    </a:lnTo>
                    <a:lnTo>
                      <a:pt x="84" y="15"/>
                    </a:lnTo>
                    <a:lnTo>
                      <a:pt x="61" y="8"/>
                    </a:lnTo>
                    <a:lnTo>
                      <a:pt x="41" y="3"/>
                    </a:lnTo>
                    <a:lnTo>
                      <a:pt x="25" y="0"/>
                    </a:lnTo>
                    <a:lnTo>
                      <a:pt x="19" y="0"/>
                    </a:lnTo>
                    <a:lnTo>
                      <a:pt x="12" y="0"/>
                    </a:lnTo>
                    <a:lnTo>
                      <a:pt x="7" y="3"/>
                    </a:lnTo>
                    <a:lnTo>
                      <a:pt x="4" y="5"/>
                    </a:lnTo>
                    <a:lnTo>
                      <a:pt x="1" y="9"/>
                    </a:lnTo>
                    <a:lnTo>
                      <a:pt x="0" y="12"/>
                    </a:lnTo>
                    <a:lnTo>
                      <a:pt x="0" y="19"/>
                    </a:lnTo>
                    <a:lnTo>
                      <a:pt x="1" y="25"/>
                    </a:lnTo>
                    <a:lnTo>
                      <a:pt x="5" y="32"/>
                    </a:lnTo>
                    <a:lnTo>
                      <a:pt x="9" y="42"/>
                    </a:lnTo>
                    <a:lnTo>
                      <a:pt x="15" y="52"/>
                    </a:lnTo>
                    <a:lnTo>
                      <a:pt x="22" y="65"/>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10" name="Freeform 254">
                <a:extLst>
                  <a:ext uri="{FF2B5EF4-FFF2-40B4-BE49-F238E27FC236}">
                    <a16:creationId xmlns:a16="http://schemas.microsoft.com/office/drawing/2014/main" xmlns="" id="{7ECF8815-C9B2-5297-BFF8-D2941E569636}"/>
                  </a:ext>
                </a:extLst>
              </p:cNvPr>
              <p:cNvSpPr>
                <a:spLocks/>
              </p:cNvSpPr>
              <p:nvPr/>
            </p:nvSpPr>
            <p:spPr bwMode="auto">
              <a:xfrm>
                <a:off x="1720" y="1193"/>
                <a:ext cx="183" cy="139"/>
              </a:xfrm>
              <a:custGeom>
                <a:avLst/>
                <a:gdLst>
                  <a:gd name="T0" fmla="*/ 0 w 912"/>
                  <a:gd name="T1" fmla="*/ 0 h 694"/>
                  <a:gd name="T2" fmla="*/ 0 w 912"/>
                  <a:gd name="T3" fmla="*/ 0 h 694"/>
                  <a:gd name="T4" fmla="*/ 0 w 912"/>
                  <a:gd name="T5" fmla="*/ 0 h 694"/>
                  <a:gd name="T6" fmla="*/ 0 w 912"/>
                  <a:gd name="T7" fmla="*/ 0 h 694"/>
                  <a:gd name="T8" fmla="*/ 0 w 912"/>
                  <a:gd name="T9" fmla="*/ 0 h 694"/>
                  <a:gd name="T10" fmla="*/ 0 w 912"/>
                  <a:gd name="T11" fmla="*/ 0 h 694"/>
                  <a:gd name="T12" fmla="*/ 0 w 912"/>
                  <a:gd name="T13" fmla="*/ 0 h 694"/>
                  <a:gd name="T14" fmla="*/ 0 w 912"/>
                  <a:gd name="T15" fmla="*/ 0 h 694"/>
                  <a:gd name="T16" fmla="*/ 0 w 912"/>
                  <a:gd name="T17" fmla="*/ 0 h 694"/>
                  <a:gd name="T18" fmla="*/ 0 w 912"/>
                  <a:gd name="T19" fmla="*/ 0 h 694"/>
                  <a:gd name="T20" fmla="*/ 0 w 912"/>
                  <a:gd name="T21" fmla="*/ 0 h 694"/>
                  <a:gd name="T22" fmla="*/ 0 w 912"/>
                  <a:gd name="T23" fmla="*/ 0 h 694"/>
                  <a:gd name="T24" fmla="*/ 0 w 912"/>
                  <a:gd name="T25" fmla="*/ 0 h 694"/>
                  <a:gd name="T26" fmla="*/ 0 w 912"/>
                  <a:gd name="T27" fmla="*/ 0 h 694"/>
                  <a:gd name="T28" fmla="*/ 0 w 912"/>
                  <a:gd name="T29" fmla="*/ 0 h 694"/>
                  <a:gd name="T30" fmla="*/ 0 w 912"/>
                  <a:gd name="T31" fmla="*/ 0 h 694"/>
                  <a:gd name="T32" fmla="*/ 0 w 912"/>
                  <a:gd name="T33" fmla="*/ 0 h 694"/>
                  <a:gd name="T34" fmla="*/ 0 w 912"/>
                  <a:gd name="T35" fmla="*/ 0 h 694"/>
                  <a:gd name="T36" fmla="*/ 0 w 912"/>
                  <a:gd name="T37" fmla="*/ 0 h 694"/>
                  <a:gd name="T38" fmla="*/ 0 w 912"/>
                  <a:gd name="T39" fmla="*/ 0 h 694"/>
                  <a:gd name="T40" fmla="*/ 0 w 912"/>
                  <a:gd name="T41" fmla="*/ 0 h 694"/>
                  <a:gd name="T42" fmla="*/ 0 w 912"/>
                  <a:gd name="T43" fmla="*/ 0 h 694"/>
                  <a:gd name="T44" fmla="*/ 0 w 912"/>
                  <a:gd name="T45" fmla="*/ 0 h 694"/>
                  <a:gd name="T46" fmla="*/ 0 w 912"/>
                  <a:gd name="T47" fmla="*/ 0 h 694"/>
                  <a:gd name="T48" fmla="*/ 0 w 912"/>
                  <a:gd name="T49" fmla="*/ 0 h 694"/>
                  <a:gd name="T50" fmla="*/ 0 w 912"/>
                  <a:gd name="T51" fmla="*/ 0 h 694"/>
                  <a:gd name="T52" fmla="*/ 0 w 912"/>
                  <a:gd name="T53" fmla="*/ 0 h 694"/>
                  <a:gd name="T54" fmla="*/ 0 w 912"/>
                  <a:gd name="T55" fmla="*/ 0 h 694"/>
                  <a:gd name="T56" fmla="*/ 0 w 912"/>
                  <a:gd name="T57" fmla="*/ 0 h 694"/>
                  <a:gd name="T58" fmla="*/ 0 w 912"/>
                  <a:gd name="T59" fmla="*/ 0 h 694"/>
                  <a:gd name="T60" fmla="*/ 0 w 912"/>
                  <a:gd name="T61" fmla="*/ 0 h 694"/>
                  <a:gd name="T62" fmla="*/ 0 w 912"/>
                  <a:gd name="T63" fmla="*/ 0 h 694"/>
                  <a:gd name="T64" fmla="*/ 0 w 912"/>
                  <a:gd name="T65" fmla="*/ 0 h 694"/>
                  <a:gd name="T66" fmla="*/ 0 w 912"/>
                  <a:gd name="T67" fmla="*/ 0 h 694"/>
                  <a:gd name="T68" fmla="*/ 0 w 912"/>
                  <a:gd name="T69" fmla="*/ 0 h 694"/>
                  <a:gd name="T70" fmla="*/ 0 w 912"/>
                  <a:gd name="T71" fmla="*/ 0 h 694"/>
                  <a:gd name="T72" fmla="*/ 0 w 912"/>
                  <a:gd name="T73" fmla="*/ 0 h 694"/>
                  <a:gd name="T74" fmla="*/ 0 w 912"/>
                  <a:gd name="T75" fmla="*/ 0 h 694"/>
                  <a:gd name="T76" fmla="*/ 0 w 912"/>
                  <a:gd name="T77" fmla="*/ 0 h 694"/>
                  <a:gd name="T78" fmla="*/ 0 w 912"/>
                  <a:gd name="T79" fmla="*/ 0 h 694"/>
                  <a:gd name="T80" fmla="*/ 0 w 912"/>
                  <a:gd name="T81" fmla="*/ 0 h 694"/>
                  <a:gd name="T82" fmla="*/ 0 w 912"/>
                  <a:gd name="T83" fmla="*/ 0 h 694"/>
                  <a:gd name="T84" fmla="*/ 0 w 912"/>
                  <a:gd name="T85" fmla="*/ 0 h 694"/>
                  <a:gd name="T86" fmla="*/ 0 w 912"/>
                  <a:gd name="T87" fmla="*/ 0 h 6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694"/>
                  <a:gd name="T134" fmla="*/ 912 w 912"/>
                  <a:gd name="T135" fmla="*/ 694 h 6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694">
                    <a:moveTo>
                      <a:pt x="22" y="65"/>
                    </a:moveTo>
                    <a:lnTo>
                      <a:pt x="62" y="132"/>
                    </a:lnTo>
                    <a:lnTo>
                      <a:pt x="119" y="230"/>
                    </a:lnTo>
                    <a:lnTo>
                      <a:pt x="152" y="286"/>
                    </a:lnTo>
                    <a:lnTo>
                      <a:pt x="191" y="343"/>
                    </a:lnTo>
                    <a:lnTo>
                      <a:pt x="211" y="373"/>
                    </a:lnTo>
                    <a:lnTo>
                      <a:pt x="231" y="403"/>
                    </a:lnTo>
                    <a:lnTo>
                      <a:pt x="253" y="432"/>
                    </a:lnTo>
                    <a:lnTo>
                      <a:pt x="276" y="461"/>
                    </a:lnTo>
                    <a:lnTo>
                      <a:pt x="299" y="488"/>
                    </a:lnTo>
                    <a:lnTo>
                      <a:pt x="323" y="515"/>
                    </a:lnTo>
                    <a:lnTo>
                      <a:pt x="348" y="542"/>
                    </a:lnTo>
                    <a:lnTo>
                      <a:pt x="373" y="567"/>
                    </a:lnTo>
                    <a:lnTo>
                      <a:pt x="399" y="589"/>
                    </a:lnTo>
                    <a:lnTo>
                      <a:pt x="427" y="610"/>
                    </a:lnTo>
                    <a:lnTo>
                      <a:pt x="454" y="630"/>
                    </a:lnTo>
                    <a:lnTo>
                      <a:pt x="483" y="648"/>
                    </a:lnTo>
                    <a:lnTo>
                      <a:pt x="512" y="663"/>
                    </a:lnTo>
                    <a:lnTo>
                      <a:pt x="540" y="675"/>
                    </a:lnTo>
                    <a:lnTo>
                      <a:pt x="570" y="684"/>
                    </a:lnTo>
                    <a:lnTo>
                      <a:pt x="601" y="690"/>
                    </a:lnTo>
                    <a:lnTo>
                      <a:pt x="633" y="694"/>
                    </a:lnTo>
                    <a:lnTo>
                      <a:pt x="664" y="694"/>
                    </a:lnTo>
                    <a:lnTo>
                      <a:pt x="696" y="690"/>
                    </a:lnTo>
                    <a:lnTo>
                      <a:pt x="729" y="683"/>
                    </a:lnTo>
                    <a:lnTo>
                      <a:pt x="760" y="672"/>
                    </a:lnTo>
                    <a:lnTo>
                      <a:pt x="789" y="660"/>
                    </a:lnTo>
                    <a:lnTo>
                      <a:pt x="814" y="647"/>
                    </a:lnTo>
                    <a:lnTo>
                      <a:pt x="835" y="633"/>
                    </a:lnTo>
                    <a:lnTo>
                      <a:pt x="854" y="617"/>
                    </a:lnTo>
                    <a:lnTo>
                      <a:pt x="868" y="600"/>
                    </a:lnTo>
                    <a:lnTo>
                      <a:pt x="882" y="583"/>
                    </a:lnTo>
                    <a:lnTo>
                      <a:pt x="892" y="565"/>
                    </a:lnTo>
                    <a:lnTo>
                      <a:pt x="901" y="547"/>
                    </a:lnTo>
                    <a:lnTo>
                      <a:pt x="906" y="527"/>
                    </a:lnTo>
                    <a:lnTo>
                      <a:pt x="910" y="507"/>
                    </a:lnTo>
                    <a:lnTo>
                      <a:pt x="912" y="487"/>
                    </a:lnTo>
                    <a:lnTo>
                      <a:pt x="912" y="467"/>
                    </a:lnTo>
                    <a:lnTo>
                      <a:pt x="911" y="447"/>
                    </a:lnTo>
                    <a:lnTo>
                      <a:pt x="907" y="427"/>
                    </a:lnTo>
                    <a:lnTo>
                      <a:pt x="903" y="406"/>
                    </a:lnTo>
                    <a:lnTo>
                      <a:pt x="897" y="386"/>
                    </a:lnTo>
                    <a:lnTo>
                      <a:pt x="891" y="367"/>
                    </a:lnTo>
                    <a:lnTo>
                      <a:pt x="885" y="348"/>
                    </a:lnTo>
                    <a:lnTo>
                      <a:pt x="876" y="330"/>
                    </a:lnTo>
                    <a:lnTo>
                      <a:pt x="860" y="295"/>
                    </a:lnTo>
                    <a:lnTo>
                      <a:pt x="841" y="263"/>
                    </a:lnTo>
                    <a:lnTo>
                      <a:pt x="825" y="237"/>
                    </a:lnTo>
                    <a:lnTo>
                      <a:pt x="809" y="216"/>
                    </a:lnTo>
                    <a:lnTo>
                      <a:pt x="796" y="201"/>
                    </a:lnTo>
                    <a:lnTo>
                      <a:pt x="789" y="193"/>
                    </a:lnTo>
                    <a:lnTo>
                      <a:pt x="777" y="186"/>
                    </a:lnTo>
                    <a:lnTo>
                      <a:pt x="765" y="181"/>
                    </a:lnTo>
                    <a:lnTo>
                      <a:pt x="752" y="175"/>
                    </a:lnTo>
                    <a:lnTo>
                      <a:pt x="740" y="170"/>
                    </a:lnTo>
                    <a:lnTo>
                      <a:pt x="711" y="162"/>
                    </a:lnTo>
                    <a:lnTo>
                      <a:pt x="680" y="156"/>
                    </a:lnTo>
                    <a:lnTo>
                      <a:pt x="648" y="150"/>
                    </a:lnTo>
                    <a:lnTo>
                      <a:pt x="614" y="146"/>
                    </a:lnTo>
                    <a:lnTo>
                      <a:pt x="578" y="144"/>
                    </a:lnTo>
                    <a:lnTo>
                      <a:pt x="543" y="141"/>
                    </a:lnTo>
                    <a:lnTo>
                      <a:pt x="470" y="135"/>
                    </a:lnTo>
                    <a:lnTo>
                      <a:pt x="399" y="129"/>
                    </a:lnTo>
                    <a:lnTo>
                      <a:pt x="366" y="124"/>
                    </a:lnTo>
                    <a:lnTo>
                      <a:pt x="333" y="117"/>
                    </a:lnTo>
                    <a:lnTo>
                      <a:pt x="317" y="114"/>
                    </a:lnTo>
                    <a:lnTo>
                      <a:pt x="302" y="109"/>
                    </a:lnTo>
                    <a:lnTo>
                      <a:pt x="288" y="105"/>
                    </a:lnTo>
                    <a:lnTo>
                      <a:pt x="275" y="99"/>
                    </a:lnTo>
                    <a:lnTo>
                      <a:pt x="218" y="74"/>
                    </a:lnTo>
                    <a:lnTo>
                      <a:pt x="162" y="47"/>
                    </a:lnTo>
                    <a:lnTo>
                      <a:pt x="135" y="36"/>
                    </a:lnTo>
                    <a:lnTo>
                      <a:pt x="109" y="25"/>
                    </a:lnTo>
                    <a:lnTo>
                      <a:pt x="84" y="15"/>
                    </a:lnTo>
                    <a:lnTo>
                      <a:pt x="61" y="8"/>
                    </a:lnTo>
                    <a:lnTo>
                      <a:pt x="41" y="3"/>
                    </a:lnTo>
                    <a:lnTo>
                      <a:pt x="25" y="0"/>
                    </a:lnTo>
                    <a:lnTo>
                      <a:pt x="19" y="0"/>
                    </a:lnTo>
                    <a:lnTo>
                      <a:pt x="12" y="0"/>
                    </a:lnTo>
                    <a:lnTo>
                      <a:pt x="7" y="3"/>
                    </a:lnTo>
                    <a:lnTo>
                      <a:pt x="4" y="5"/>
                    </a:lnTo>
                    <a:lnTo>
                      <a:pt x="1" y="9"/>
                    </a:lnTo>
                    <a:lnTo>
                      <a:pt x="0" y="12"/>
                    </a:lnTo>
                    <a:lnTo>
                      <a:pt x="0" y="19"/>
                    </a:lnTo>
                    <a:lnTo>
                      <a:pt x="1" y="25"/>
                    </a:lnTo>
                    <a:lnTo>
                      <a:pt x="5" y="32"/>
                    </a:lnTo>
                    <a:lnTo>
                      <a:pt x="9" y="42"/>
                    </a:lnTo>
                    <a:lnTo>
                      <a:pt x="15" y="52"/>
                    </a:lnTo>
                    <a:lnTo>
                      <a:pt x="22" y="65"/>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11" name="Freeform 255">
                <a:extLst>
                  <a:ext uri="{FF2B5EF4-FFF2-40B4-BE49-F238E27FC236}">
                    <a16:creationId xmlns:a16="http://schemas.microsoft.com/office/drawing/2014/main" xmlns="" id="{925811D7-7F9B-D745-9151-549FAFDBFA18}"/>
                  </a:ext>
                </a:extLst>
              </p:cNvPr>
              <p:cNvSpPr>
                <a:spLocks/>
              </p:cNvSpPr>
              <p:nvPr/>
            </p:nvSpPr>
            <p:spPr bwMode="auto">
              <a:xfrm>
                <a:off x="1858" y="1173"/>
                <a:ext cx="114" cy="107"/>
              </a:xfrm>
              <a:custGeom>
                <a:avLst/>
                <a:gdLst>
                  <a:gd name="T0" fmla="*/ 0 w 568"/>
                  <a:gd name="T1" fmla="*/ 0 h 537"/>
                  <a:gd name="T2" fmla="*/ 0 w 568"/>
                  <a:gd name="T3" fmla="*/ 0 h 537"/>
                  <a:gd name="T4" fmla="*/ 0 w 568"/>
                  <a:gd name="T5" fmla="*/ 0 h 537"/>
                  <a:gd name="T6" fmla="*/ 0 w 568"/>
                  <a:gd name="T7" fmla="*/ 0 h 537"/>
                  <a:gd name="T8" fmla="*/ 0 w 568"/>
                  <a:gd name="T9" fmla="*/ 0 h 537"/>
                  <a:gd name="T10" fmla="*/ 0 w 568"/>
                  <a:gd name="T11" fmla="*/ 0 h 537"/>
                  <a:gd name="T12" fmla="*/ 0 w 568"/>
                  <a:gd name="T13" fmla="*/ 0 h 537"/>
                  <a:gd name="T14" fmla="*/ 0 w 568"/>
                  <a:gd name="T15" fmla="*/ 0 h 537"/>
                  <a:gd name="T16" fmla="*/ 0 w 568"/>
                  <a:gd name="T17" fmla="*/ 0 h 537"/>
                  <a:gd name="T18" fmla="*/ 0 w 568"/>
                  <a:gd name="T19" fmla="*/ 0 h 537"/>
                  <a:gd name="T20" fmla="*/ 0 w 568"/>
                  <a:gd name="T21" fmla="*/ 0 h 537"/>
                  <a:gd name="T22" fmla="*/ 0 w 568"/>
                  <a:gd name="T23" fmla="*/ 0 h 537"/>
                  <a:gd name="T24" fmla="*/ 0 w 568"/>
                  <a:gd name="T25" fmla="*/ 0 h 537"/>
                  <a:gd name="T26" fmla="*/ 0 w 568"/>
                  <a:gd name="T27" fmla="*/ 0 h 537"/>
                  <a:gd name="T28" fmla="*/ 0 w 568"/>
                  <a:gd name="T29" fmla="*/ 0 h 537"/>
                  <a:gd name="T30" fmla="*/ 0 w 568"/>
                  <a:gd name="T31" fmla="*/ 0 h 537"/>
                  <a:gd name="T32" fmla="*/ 0 w 568"/>
                  <a:gd name="T33" fmla="*/ 0 h 537"/>
                  <a:gd name="T34" fmla="*/ 0 w 568"/>
                  <a:gd name="T35" fmla="*/ 0 h 537"/>
                  <a:gd name="T36" fmla="*/ 0 w 568"/>
                  <a:gd name="T37" fmla="*/ 0 h 537"/>
                  <a:gd name="T38" fmla="*/ 0 w 568"/>
                  <a:gd name="T39" fmla="*/ 0 h 537"/>
                  <a:gd name="T40" fmla="*/ 0 w 568"/>
                  <a:gd name="T41" fmla="*/ 0 h 537"/>
                  <a:gd name="T42" fmla="*/ 0 w 568"/>
                  <a:gd name="T43" fmla="*/ 0 h 537"/>
                  <a:gd name="T44" fmla="*/ 0 w 568"/>
                  <a:gd name="T45" fmla="*/ 0 h 537"/>
                  <a:gd name="T46" fmla="*/ 0 w 568"/>
                  <a:gd name="T47" fmla="*/ 0 h 537"/>
                  <a:gd name="T48" fmla="*/ 0 w 568"/>
                  <a:gd name="T49" fmla="*/ 0 h 537"/>
                  <a:gd name="T50" fmla="*/ 0 w 568"/>
                  <a:gd name="T51" fmla="*/ 0 h 537"/>
                  <a:gd name="T52" fmla="*/ 0 w 568"/>
                  <a:gd name="T53" fmla="*/ 0 h 537"/>
                  <a:gd name="T54" fmla="*/ 0 w 568"/>
                  <a:gd name="T55" fmla="*/ 0 h 537"/>
                  <a:gd name="T56" fmla="*/ 0 w 568"/>
                  <a:gd name="T57" fmla="*/ 0 h 537"/>
                  <a:gd name="T58" fmla="*/ 0 w 568"/>
                  <a:gd name="T59" fmla="*/ 0 h 537"/>
                  <a:gd name="T60" fmla="*/ 0 w 568"/>
                  <a:gd name="T61" fmla="*/ 0 h 537"/>
                  <a:gd name="T62" fmla="*/ 0 w 568"/>
                  <a:gd name="T63" fmla="*/ 0 h 537"/>
                  <a:gd name="T64" fmla="*/ 0 w 568"/>
                  <a:gd name="T65" fmla="*/ 0 h 537"/>
                  <a:gd name="T66" fmla="*/ 0 w 568"/>
                  <a:gd name="T67" fmla="*/ 0 h 537"/>
                  <a:gd name="T68" fmla="*/ 0 w 568"/>
                  <a:gd name="T69" fmla="*/ 0 h 537"/>
                  <a:gd name="T70" fmla="*/ 0 w 568"/>
                  <a:gd name="T71" fmla="*/ 0 h 537"/>
                  <a:gd name="T72" fmla="*/ 0 w 568"/>
                  <a:gd name="T73" fmla="*/ 0 h 537"/>
                  <a:gd name="T74" fmla="*/ 0 w 568"/>
                  <a:gd name="T75" fmla="*/ 0 h 5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8"/>
                  <a:gd name="T115" fmla="*/ 0 h 537"/>
                  <a:gd name="T116" fmla="*/ 568 w 568"/>
                  <a:gd name="T117" fmla="*/ 537 h 5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8" h="537">
                    <a:moveTo>
                      <a:pt x="528" y="398"/>
                    </a:moveTo>
                    <a:lnTo>
                      <a:pt x="477" y="369"/>
                    </a:lnTo>
                    <a:lnTo>
                      <a:pt x="417" y="334"/>
                    </a:lnTo>
                    <a:lnTo>
                      <a:pt x="384" y="314"/>
                    </a:lnTo>
                    <a:lnTo>
                      <a:pt x="352" y="294"/>
                    </a:lnTo>
                    <a:lnTo>
                      <a:pt x="318" y="272"/>
                    </a:lnTo>
                    <a:lnTo>
                      <a:pt x="285" y="250"/>
                    </a:lnTo>
                    <a:lnTo>
                      <a:pt x="252" y="226"/>
                    </a:lnTo>
                    <a:lnTo>
                      <a:pt x="220" y="201"/>
                    </a:lnTo>
                    <a:lnTo>
                      <a:pt x="188" y="176"/>
                    </a:lnTo>
                    <a:lnTo>
                      <a:pt x="159" y="151"/>
                    </a:lnTo>
                    <a:lnTo>
                      <a:pt x="131" y="126"/>
                    </a:lnTo>
                    <a:lnTo>
                      <a:pt x="105" y="101"/>
                    </a:lnTo>
                    <a:lnTo>
                      <a:pt x="82" y="76"/>
                    </a:lnTo>
                    <a:lnTo>
                      <a:pt x="64" y="52"/>
                    </a:lnTo>
                    <a:lnTo>
                      <a:pt x="47" y="31"/>
                    </a:lnTo>
                    <a:lnTo>
                      <a:pt x="34" y="16"/>
                    </a:lnTo>
                    <a:lnTo>
                      <a:pt x="24" y="6"/>
                    </a:lnTo>
                    <a:lnTo>
                      <a:pt x="15" y="0"/>
                    </a:lnTo>
                    <a:lnTo>
                      <a:pt x="11" y="0"/>
                    </a:lnTo>
                    <a:lnTo>
                      <a:pt x="9" y="0"/>
                    </a:lnTo>
                    <a:lnTo>
                      <a:pt x="6" y="1"/>
                    </a:lnTo>
                    <a:lnTo>
                      <a:pt x="4" y="2"/>
                    </a:lnTo>
                    <a:lnTo>
                      <a:pt x="1" y="9"/>
                    </a:lnTo>
                    <a:lnTo>
                      <a:pt x="0" y="19"/>
                    </a:lnTo>
                    <a:lnTo>
                      <a:pt x="1" y="30"/>
                    </a:lnTo>
                    <a:lnTo>
                      <a:pt x="3" y="44"/>
                    </a:lnTo>
                    <a:lnTo>
                      <a:pt x="4" y="60"/>
                    </a:lnTo>
                    <a:lnTo>
                      <a:pt x="6" y="76"/>
                    </a:lnTo>
                    <a:lnTo>
                      <a:pt x="13" y="109"/>
                    </a:lnTo>
                    <a:lnTo>
                      <a:pt x="19" y="141"/>
                    </a:lnTo>
                    <a:lnTo>
                      <a:pt x="27" y="180"/>
                    </a:lnTo>
                    <a:lnTo>
                      <a:pt x="40" y="233"/>
                    </a:lnTo>
                    <a:lnTo>
                      <a:pt x="47" y="266"/>
                    </a:lnTo>
                    <a:lnTo>
                      <a:pt x="56" y="298"/>
                    </a:lnTo>
                    <a:lnTo>
                      <a:pt x="69" y="332"/>
                    </a:lnTo>
                    <a:lnTo>
                      <a:pt x="81" y="367"/>
                    </a:lnTo>
                    <a:lnTo>
                      <a:pt x="89" y="383"/>
                    </a:lnTo>
                    <a:lnTo>
                      <a:pt x="97" y="399"/>
                    </a:lnTo>
                    <a:lnTo>
                      <a:pt x="106" y="416"/>
                    </a:lnTo>
                    <a:lnTo>
                      <a:pt x="116" y="431"/>
                    </a:lnTo>
                    <a:lnTo>
                      <a:pt x="126" y="445"/>
                    </a:lnTo>
                    <a:lnTo>
                      <a:pt x="137" y="459"/>
                    </a:lnTo>
                    <a:lnTo>
                      <a:pt x="149" y="473"/>
                    </a:lnTo>
                    <a:lnTo>
                      <a:pt x="161" y="485"/>
                    </a:lnTo>
                    <a:lnTo>
                      <a:pt x="175" y="497"/>
                    </a:lnTo>
                    <a:lnTo>
                      <a:pt x="190" y="507"/>
                    </a:lnTo>
                    <a:lnTo>
                      <a:pt x="205" y="515"/>
                    </a:lnTo>
                    <a:lnTo>
                      <a:pt x="221" y="523"/>
                    </a:lnTo>
                    <a:lnTo>
                      <a:pt x="238" y="528"/>
                    </a:lnTo>
                    <a:lnTo>
                      <a:pt x="256" y="533"/>
                    </a:lnTo>
                    <a:lnTo>
                      <a:pt x="276" y="535"/>
                    </a:lnTo>
                    <a:lnTo>
                      <a:pt x="296" y="537"/>
                    </a:lnTo>
                    <a:lnTo>
                      <a:pt x="337" y="535"/>
                    </a:lnTo>
                    <a:lnTo>
                      <a:pt x="376" y="533"/>
                    </a:lnTo>
                    <a:lnTo>
                      <a:pt x="411" y="528"/>
                    </a:lnTo>
                    <a:lnTo>
                      <a:pt x="443" y="522"/>
                    </a:lnTo>
                    <a:lnTo>
                      <a:pt x="472" y="515"/>
                    </a:lnTo>
                    <a:lnTo>
                      <a:pt x="497" y="507"/>
                    </a:lnTo>
                    <a:lnTo>
                      <a:pt x="518" y="498"/>
                    </a:lnTo>
                    <a:lnTo>
                      <a:pt x="537" y="488"/>
                    </a:lnTo>
                    <a:lnTo>
                      <a:pt x="544" y="482"/>
                    </a:lnTo>
                    <a:lnTo>
                      <a:pt x="550" y="477"/>
                    </a:lnTo>
                    <a:lnTo>
                      <a:pt x="555" y="472"/>
                    </a:lnTo>
                    <a:lnTo>
                      <a:pt x="560" y="465"/>
                    </a:lnTo>
                    <a:lnTo>
                      <a:pt x="564" y="459"/>
                    </a:lnTo>
                    <a:lnTo>
                      <a:pt x="567" y="454"/>
                    </a:lnTo>
                    <a:lnTo>
                      <a:pt x="568" y="448"/>
                    </a:lnTo>
                    <a:lnTo>
                      <a:pt x="568" y="443"/>
                    </a:lnTo>
                    <a:lnTo>
                      <a:pt x="567" y="437"/>
                    </a:lnTo>
                    <a:lnTo>
                      <a:pt x="564" y="431"/>
                    </a:lnTo>
                    <a:lnTo>
                      <a:pt x="562" y="426"/>
                    </a:lnTo>
                    <a:lnTo>
                      <a:pt x="558" y="419"/>
                    </a:lnTo>
                    <a:lnTo>
                      <a:pt x="552" y="414"/>
                    </a:lnTo>
                    <a:lnTo>
                      <a:pt x="545" y="408"/>
                    </a:lnTo>
                    <a:lnTo>
                      <a:pt x="537" y="403"/>
                    </a:lnTo>
                    <a:lnTo>
                      <a:pt x="528" y="398"/>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12" name="Freeform 256">
                <a:extLst>
                  <a:ext uri="{FF2B5EF4-FFF2-40B4-BE49-F238E27FC236}">
                    <a16:creationId xmlns:a16="http://schemas.microsoft.com/office/drawing/2014/main" xmlns="" id="{246F1697-28EC-B4DB-7EBD-3E8660891089}"/>
                  </a:ext>
                </a:extLst>
              </p:cNvPr>
              <p:cNvSpPr>
                <a:spLocks/>
              </p:cNvSpPr>
              <p:nvPr/>
            </p:nvSpPr>
            <p:spPr bwMode="auto">
              <a:xfrm>
                <a:off x="1858" y="1173"/>
                <a:ext cx="114" cy="107"/>
              </a:xfrm>
              <a:custGeom>
                <a:avLst/>
                <a:gdLst>
                  <a:gd name="T0" fmla="*/ 0 w 568"/>
                  <a:gd name="T1" fmla="*/ 0 h 537"/>
                  <a:gd name="T2" fmla="*/ 0 w 568"/>
                  <a:gd name="T3" fmla="*/ 0 h 537"/>
                  <a:gd name="T4" fmla="*/ 0 w 568"/>
                  <a:gd name="T5" fmla="*/ 0 h 537"/>
                  <a:gd name="T6" fmla="*/ 0 w 568"/>
                  <a:gd name="T7" fmla="*/ 0 h 537"/>
                  <a:gd name="T8" fmla="*/ 0 w 568"/>
                  <a:gd name="T9" fmla="*/ 0 h 537"/>
                  <a:gd name="T10" fmla="*/ 0 w 568"/>
                  <a:gd name="T11" fmla="*/ 0 h 537"/>
                  <a:gd name="T12" fmla="*/ 0 w 568"/>
                  <a:gd name="T13" fmla="*/ 0 h 537"/>
                  <a:gd name="T14" fmla="*/ 0 w 568"/>
                  <a:gd name="T15" fmla="*/ 0 h 537"/>
                  <a:gd name="T16" fmla="*/ 0 w 568"/>
                  <a:gd name="T17" fmla="*/ 0 h 537"/>
                  <a:gd name="T18" fmla="*/ 0 w 568"/>
                  <a:gd name="T19" fmla="*/ 0 h 537"/>
                  <a:gd name="T20" fmla="*/ 0 w 568"/>
                  <a:gd name="T21" fmla="*/ 0 h 537"/>
                  <a:gd name="T22" fmla="*/ 0 w 568"/>
                  <a:gd name="T23" fmla="*/ 0 h 537"/>
                  <a:gd name="T24" fmla="*/ 0 w 568"/>
                  <a:gd name="T25" fmla="*/ 0 h 537"/>
                  <a:gd name="T26" fmla="*/ 0 w 568"/>
                  <a:gd name="T27" fmla="*/ 0 h 537"/>
                  <a:gd name="T28" fmla="*/ 0 w 568"/>
                  <a:gd name="T29" fmla="*/ 0 h 537"/>
                  <a:gd name="T30" fmla="*/ 0 w 568"/>
                  <a:gd name="T31" fmla="*/ 0 h 537"/>
                  <a:gd name="T32" fmla="*/ 0 w 568"/>
                  <a:gd name="T33" fmla="*/ 0 h 537"/>
                  <a:gd name="T34" fmla="*/ 0 w 568"/>
                  <a:gd name="T35" fmla="*/ 0 h 537"/>
                  <a:gd name="T36" fmla="*/ 0 w 568"/>
                  <a:gd name="T37" fmla="*/ 0 h 537"/>
                  <a:gd name="T38" fmla="*/ 0 w 568"/>
                  <a:gd name="T39" fmla="*/ 0 h 537"/>
                  <a:gd name="T40" fmla="*/ 0 w 568"/>
                  <a:gd name="T41" fmla="*/ 0 h 537"/>
                  <a:gd name="T42" fmla="*/ 0 w 568"/>
                  <a:gd name="T43" fmla="*/ 0 h 537"/>
                  <a:gd name="T44" fmla="*/ 0 w 568"/>
                  <a:gd name="T45" fmla="*/ 0 h 537"/>
                  <a:gd name="T46" fmla="*/ 0 w 568"/>
                  <a:gd name="T47" fmla="*/ 0 h 537"/>
                  <a:gd name="T48" fmla="*/ 0 w 568"/>
                  <a:gd name="T49" fmla="*/ 0 h 537"/>
                  <a:gd name="T50" fmla="*/ 0 w 568"/>
                  <a:gd name="T51" fmla="*/ 0 h 537"/>
                  <a:gd name="T52" fmla="*/ 0 w 568"/>
                  <a:gd name="T53" fmla="*/ 0 h 537"/>
                  <a:gd name="T54" fmla="*/ 0 w 568"/>
                  <a:gd name="T55" fmla="*/ 0 h 537"/>
                  <a:gd name="T56" fmla="*/ 0 w 568"/>
                  <a:gd name="T57" fmla="*/ 0 h 537"/>
                  <a:gd name="T58" fmla="*/ 0 w 568"/>
                  <a:gd name="T59" fmla="*/ 0 h 537"/>
                  <a:gd name="T60" fmla="*/ 0 w 568"/>
                  <a:gd name="T61" fmla="*/ 0 h 537"/>
                  <a:gd name="T62" fmla="*/ 0 w 568"/>
                  <a:gd name="T63" fmla="*/ 0 h 537"/>
                  <a:gd name="T64" fmla="*/ 0 w 568"/>
                  <a:gd name="T65" fmla="*/ 0 h 537"/>
                  <a:gd name="T66" fmla="*/ 0 w 568"/>
                  <a:gd name="T67" fmla="*/ 0 h 537"/>
                  <a:gd name="T68" fmla="*/ 0 w 568"/>
                  <a:gd name="T69" fmla="*/ 0 h 537"/>
                  <a:gd name="T70" fmla="*/ 0 w 568"/>
                  <a:gd name="T71" fmla="*/ 0 h 537"/>
                  <a:gd name="T72" fmla="*/ 0 w 568"/>
                  <a:gd name="T73" fmla="*/ 0 h 537"/>
                  <a:gd name="T74" fmla="*/ 0 w 568"/>
                  <a:gd name="T75" fmla="*/ 0 h 5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8"/>
                  <a:gd name="T115" fmla="*/ 0 h 537"/>
                  <a:gd name="T116" fmla="*/ 568 w 568"/>
                  <a:gd name="T117" fmla="*/ 537 h 5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8" h="537">
                    <a:moveTo>
                      <a:pt x="528" y="398"/>
                    </a:moveTo>
                    <a:lnTo>
                      <a:pt x="477" y="369"/>
                    </a:lnTo>
                    <a:lnTo>
                      <a:pt x="417" y="334"/>
                    </a:lnTo>
                    <a:lnTo>
                      <a:pt x="384" y="314"/>
                    </a:lnTo>
                    <a:lnTo>
                      <a:pt x="352" y="294"/>
                    </a:lnTo>
                    <a:lnTo>
                      <a:pt x="318" y="272"/>
                    </a:lnTo>
                    <a:lnTo>
                      <a:pt x="285" y="250"/>
                    </a:lnTo>
                    <a:lnTo>
                      <a:pt x="252" y="226"/>
                    </a:lnTo>
                    <a:lnTo>
                      <a:pt x="220" y="201"/>
                    </a:lnTo>
                    <a:lnTo>
                      <a:pt x="188" y="176"/>
                    </a:lnTo>
                    <a:lnTo>
                      <a:pt x="159" y="151"/>
                    </a:lnTo>
                    <a:lnTo>
                      <a:pt x="131" y="126"/>
                    </a:lnTo>
                    <a:lnTo>
                      <a:pt x="105" y="101"/>
                    </a:lnTo>
                    <a:lnTo>
                      <a:pt x="82" y="76"/>
                    </a:lnTo>
                    <a:lnTo>
                      <a:pt x="64" y="52"/>
                    </a:lnTo>
                    <a:lnTo>
                      <a:pt x="47" y="31"/>
                    </a:lnTo>
                    <a:lnTo>
                      <a:pt x="34" y="16"/>
                    </a:lnTo>
                    <a:lnTo>
                      <a:pt x="24" y="6"/>
                    </a:lnTo>
                    <a:lnTo>
                      <a:pt x="15" y="0"/>
                    </a:lnTo>
                    <a:lnTo>
                      <a:pt x="11" y="0"/>
                    </a:lnTo>
                    <a:lnTo>
                      <a:pt x="9" y="0"/>
                    </a:lnTo>
                    <a:lnTo>
                      <a:pt x="6" y="1"/>
                    </a:lnTo>
                    <a:lnTo>
                      <a:pt x="4" y="2"/>
                    </a:lnTo>
                    <a:lnTo>
                      <a:pt x="1" y="9"/>
                    </a:lnTo>
                    <a:lnTo>
                      <a:pt x="0" y="19"/>
                    </a:lnTo>
                    <a:lnTo>
                      <a:pt x="1" y="30"/>
                    </a:lnTo>
                    <a:lnTo>
                      <a:pt x="3" y="44"/>
                    </a:lnTo>
                    <a:lnTo>
                      <a:pt x="4" y="60"/>
                    </a:lnTo>
                    <a:lnTo>
                      <a:pt x="6" y="76"/>
                    </a:lnTo>
                    <a:lnTo>
                      <a:pt x="13" y="109"/>
                    </a:lnTo>
                    <a:lnTo>
                      <a:pt x="19" y="141"/>
                    </a:lnTo>
                    <a:lnTo>
                      <a:pt x="27" y="180"/>
                    </a:lnTo>
                    <a:lnTo>
                      <a:pt x="40" y="233"/>
                    </a:lnTo>
                    <a:lnTo>
                      <a:pt x="47" y="266"/>
                    </a:lnTo>
                    <a:lnTo>
                      <a:pt x="56" y="298"/>
                    </a:lnTo>
                    <a:lnTo>
                      <a:pt x="69" y="332"/>
                    </a:lnTo>
                    <a:lnTo>
                      <a:pt x="81" y="367"/>
                    </a:lnTo>
                    <a:lnTo>
                      <a:pt x="89" y="383"/>
                    </a:lnTo>
                    <a:lnTo>
                      <a:pt x="97" y="399"/>
                    </a:lnTo>
                    <a:lnTo>
                      <a:pt x="106" y="416"/>
                    </a:lnTo>
                    <a:lnTo>
                      <a:pt x="116" y="431"/>
                    </a:lnTo>
                    <a:lnTo>
                      <a:pt x="126" y="445"/>
                    </a:lnTo>
                    <a:lnTo>
                      <a:pt x="137" y="459"/>
                    </a:lnTo>
                    <a:lnTo>
                      <a:pt x="149" y="473"/>
                    </a:lnTo>
                    <a:lnTo>
                      <a:pt x="161" y="485"/>
                    </a:lnTo>
                    <a:lnTo>
                      <a:pt x="175" y="497"/>
                    </a:lnTo>
                    <a:lnTo>
                      <a:pt x="190" y="507"/>
                    </a:lnTo>
                    <a:lnTo>
                      <a:pt x="205" y="515"/>
                    </a:lnTo>
                    <a:lnTo>
                      <a:pt x="221" y="523"/>
                    </a:lnTo>
                    <a:lnTo>
                      <a:pt x="238" y="528"/>
                    </a:lnTo>
                    <a:lnTo>
                      <a:pt x="256" y="533"/>
                    </a:lnTo>
                    <a:lnTo>
                      <a:pt x="276" y="535"/>
                    </a:lnTo>
                    <a:lnTo>
                      <a:pt x="296" y="537"/>
                    </a:lnTo>
                    <a:lnTo>
                      <a:pt x="337" y="535"/>
                    </a:lnTo>
                    <a:lnTo>
                      <a:pt x="376" y="533"/>
                    </a:lnTo>
                    <a:lnTo>
                      <a:pt x="411" y="528"/>
                    </a:lnTo>
                    <a:lnTo>
                      <a:pt x="443" y="522"/>
                    </a:lnTo>
                    <a:lnTo>
                      <a:pt x="472" y="515"/>
                    </a:lnTo>
                    <a:lnTo>
                      <a:pt x="497" y="507"/>
                    </a:lnTo>
                    <a:lnTo>
                      <a:pt x="518" y="498"/>
                    </a:lnTo>
                    <a:lnTo>
                      <a:pt x="537" y="488"/>
                    </a:lnTo>
                    <a:lnTo>
                      <a:pt x="544" y="482"/>
                    </a:lnTo>
                    <a:lnTo>
                      <a:pt x="550" y="477"/>
                    </a:lnTo>
                    <a:lnTo>
                      <a:pt x="555" y="472"/>
                    </a:lnTo>
                    <a:lnTo>
                      <a:pt x="560" y="465"/>
                    </a:lnTo>
                    <a:lnTo>
                      <a:pt x="564" y="459"/>
                    </a:lnTo>
                    <a:lnTo>
                      <a:pt x="567" y="454"/>
                    </a:lnTo>
                    <a:lnTo>
                      <a:pt x="568" y="448"/>
                    </a:lnTo>
                    <a:lnTo>
                      <a:pt x="568" y="443"/>
                    </a:lnTo>
                    <a:lnTo>
                      <a:pt x="567" y="437"/>
                    </a:lnTo>
                    <a:lnTo>
                      <a:pt x="564" y="431"/>
                    </a:lnTo>
                    <a:lnTo>
                      <a:pt x="562" y="426"/>
                    </a:lnTo>
                    <a:lnTo>
                      <a:pt x="558" y="419"/>
                    </a:lnTo>
                    <a:lnTo>
                      <a:pt x="552" y="414"/>
                    </a:lnTo>
                    <a:lnTo>
                      <a:pt x="545" y="408"/>
                    </a:lnTo>
                    <a:lnTo>
                      <a:pt x="537" y="403"/>
                    </a:lnTo>
                    <a:lnTo>
                      <a:pt x="528" y="398"/>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13" name="Freeform 257">
                <a:extLst>
                  <a:ext uri="{FF2B5EF4-FFF2-40B4-BE49-F238E27FC236}">
                    <a16:creationId xmlns:a16="http://schemas.microsoft.com/office/drawing/2014/main" xmlns="" id="{390E997A-AAEF-B889-1066-4F398BEDA852}"/>
                  </a:ext>
                </a:extLst>
              </p:cNvPr>
              <p:cNvSpPr>
                <a:spLocks/>
              </p:cNvSpPr>
              <p:nvPr/>
            </p:nvSpPr>
            <p:spPr bwMode="auto">
              <a:xfrm>
                <a:off x="1950" y="1107"/>
                <a:ext cx="96" cy="146"/>
              </a:xfrm>
              <a:custGeom>
                <a:avLst/>
                <a:gdLst>
                  <a:gd name="T0" fmla="*/ 0 w 482"/>
                  <a:gd name="T1" fmla="*/ 0 h 730"/>
                  <a:gd name="T2" fmla="*/ 0 w 482"/>
                  <a:gd name="T3" fmla="*/ 0 h 730"/>
                  <a:gd name="T4" fmla="*/ 0 w 482"/>
                  <a:gd name="T5" fmla="*/ 0 h 730"/>
                  <a:gd name="T6" fmla="*/ 0 w 482"/>
                  <a:gd name="T7" fmla="*/ 0 h 730"/>
                  <a:gd name="T8" fmla="*/ 0 w 482"/>
                  <a:gd name="T9" fmla="*/ 0 h 730"/>
                  <a:gd name="T10" fmla="*/ 0 w 482"/>
                  <a:gd name="T11" fmla="*/ 0 h 730"/>
                  <a:gd name="T12" fmla="*/ 0 w 482"/>
                  <a:gd name="T13" fmla="*/ 0 h 730"/>
                  <a:gd name="T14" fmla="*/ 0 w 482"/>
                  <a:gd name="T15" fmla="*/ 0 h 730"/>
                  <a:gd name="T16" fmla="*/ 0 w 482"/>
                  <a:gd name="T17" fmla="*/ 0 h 730"/>
                  <a:gd name="T18" fmla="*/ 0 w 482"/>
                  <a:gd name="T19" fmla="*/ 0 h 730"/>
                  <a:gd name="T20" fmla="*/ 0 w 482"/>
                  <a:gd name="T21" fmla="*/ 0 h 730"/>
                  <a:gd name="T22" fmla="*/ 0 w 482"/>
                  <a:gd name="T23" fmla="*/ 0 h 730"/>
                  <a:gd name="T24" fmla="*/ 0 w 482"/>
                  <a:gd name="T25" fmla="*/ 0 h 730"/>
                  <a:gd name="T26" fmla="*/ 0 w 482"/>
                  <a:gd name="T27" fmla="*/ 0 h 730"/>
                  <a:gd name="T28" fmla="*/ 0 w 482"/>
                  <a:gd name="T29" fmla="*/ 0 h 730"/>
                  <a:gd name="T30" fmla="*/ 0 w 482"/>
                  <a:gd name="T31" fmla="*/ 0 h 730"/>
                  <a:gd name="T32" fmla="*/ 0 w 482"/>
                  <a:gd name="T33" fmla="*/ 0 h 730"/>
                  <a:gd name="T34" fmla="*/ 0 w 482"/>
                  <a:gd name="T35" fmla="*/ 0 h 730"/>
                  <a:gd name="T36" fmla="*/ 0 w 482"/>
                  <a:gd name="T37" fmla="*/ 0 h 730"/>
                  <a:gd name="T38" fmla="*/ 0 w 482"/>
                  <a:gd name="T39" fmla="*/ 0 h 730"/>
                  <a:gd name="T40" fmla="*/ 0 w 482"/>
                  <a:gd name="T41" fmla="*/ 0 h 730"/>
                  <a:gd name="T42" fmla="*/ 0 w 482"/>
                  <a:gd name="T43" fmla="*/ 0 h 730"/>
                  <a:gd name="T44" fmla="*/ 0 w 482"/>
                  <a:gd name="T45" fmla="*/ 0 h 730"/>
                  <a:gd name="T46" fmla="*/ 0 w 482"/>
                  <a:gd name="T47" fmla="*/ 0 h 730"/>
                  <a:gd name="T48" fmla="*/ 0 w 482"/>
                  <a:gd name="T49" fmla="*/ 0 h 730"/>
                  <a:gd name="T50" fmla="*/ 0 w 482"/>
                  <a:gd name="T51" fmla="*/ 0 h 730"/>
                  <a:gd name="T52" fmla="*/ 0 w 482"/>
                  <a:gd name="T53" fmla="*/ 0 h 730"/>
                  <a:gd name="T54" fmla="*/ 0 w 482"/>
                  <a:gd name="T55" fmla="*/ 0 h 730"/>
                  <a:gd name="T56" fmla="*/ 0 w 482"/>
                  <a:gd name="T57" fmla="*/ 0 h 730"/>
                  <a:gd name="T58" fmla="*/ 0 w 482"/>
                  <a:gd name="T59" fmla="*/ 0 h 730"/>
                  <a:gd name="T60" fmla="*/ 0 w 482"/>
                  <a:gd name="T61" fmla="*/ 0 h 730"/>
                  <a:gd name="T62" fmla="*/ 0 w 482"/>
                  <a:gd name="T63" fmla="*/ 0 h 730"/>
                  <a:gd name="T64" fmla="*/ 0 w 482"/>
                  <a:gd name="T65" fmla="*/ 0 h 730"/>
                  <a:gd name="T66" fmla="*/ 0 w 482"/>
                  <a:gd name="T67" fmla="*/ 0 h 730"/>
                  <a:gd name="T68" fmla="*/ 0 w 482"/>
                  <a:gd name="T69" fmla="*/ 0 h 730"/>
                  <a:gd name="T70" fmla="*/ 0 w 482"/>
                  <a:gd name="T71" fmla="*/ 0 h 730"/>
                  <a:gd name="T72" fmla="*/ 0 w 482"/>
                  <a:gd name="T73" fmla="*/ 0 h 730"/>
                  <a:gd name="T74" fmla="*/ 0 w 482"/>
                  <a:gd name="T75" fmla="*/ 0 h 730"/>
                  <a:gd name="T76" fmla="*/ 0 w 482"/>
                  <a:gd name="T77" fmla="*/ 0 h 730"/>
                  <a:gd name="T78" fmla="*/ 0 w 482"/>
                  <a:gd name="T79" fmla="*/ 0 h 730"/>
                  <a:gd name="T80" fmla="*/ 0 w 482"/>
                  <a:gd name="T81" fmla="*/ 0 h 730"/>
                  <a:gd name="T82" fmla="*/ 0 w 482"/>
                  <a:gd name="T83" fmla="*/ 0 h 730"/>
                  <a:gd name="T84" fmla="*/ 0 w 482"/>
                  <a:gd name="T85" fmla="*/ 0 h 730"/>
                  <a:gd name="T86" fmla="*/ 0 w 482"/>
                  <a:gd name="T87" fmla="*/ 0 h 730"/>
                  <a:gd name="T88" fmla="*/ 0 w 482"/>
                  <a:gd name="T89" fmla="*/ 0 h 730"/>
                  <a:gd name="T90" fmla="*/ 0 w 482"/>
                  <a:gd name="T91" fmla="*/ 0 h 730"/>
                  <a:gd name="T92" fmla="*/ 0 w 482"/>
                  <a:gd name="T93" fmla="*/ 0 h 730"/>
                  <a:gd name="T94" fmla="*/ 0 w 482"/>
                  <a:gd name="T95" fmla="*/ 0 h 730"/>
                  <a:gd name="T96" fmla="*/ 0 w 482"/>
                  <a:gd name="T97" fmla="*/ 0 h 730"/>
                  <a:gd name="T98" fmla="*/ 0 w 482"/>
                  <a:gd name="T99" fmla="*/ 0 h 730"/>
                  <a:gd name="T100" fmla="*/ 0 w 482"/>
                  <a:gd name="T101" fmla="*/ 0 h 730"/>
                  <a:gd name="T102" fmla="*/ 0 w 482"/>
                  <a:gd name="T103" fmla="*/ 0 h 730"/>
                  <a:gd name="T104" fmla="*/ 0 w 482"/>
                  <a:gd name="T105" fmla="*/ 0 h 730"/>
                  <a:gd name="T106" fmla="*/ 0 w 482"/>
                  <a:gd name="T107" fmla="*/ 0 h 730"/>
                  <a:gd name="T108" fmla="*/ 0 w 482"/>
                  <a:gd name="T109" fmla="*/ 0 h 730"/>
                  <a:gd name="T110" fmla="*/ 0 w 482"/>
                  <a:gd name="T111" fmla="*/ 0 h 730"/>
                  <a:gd name="T112" fmla="*/ 0 w 482"/>
                  <a:gd name="T113" fmla="*/ 0 h 730"/>
                  <a:gd name="T114" fmla="*/ 0 w 482"/>
                  <a:gd name="T115" fmla="*/ 0 h 730"/>
                  <a:gd name="T116" fmla="*/ 0 w 482"/>
                  <a:gd name="T117" fmla="*/ 0 h 730"/>
                  <a:gd name="T118" fmla="*/ 0 w 482"/>
                  <a:gd name="T119" fmla="*/ 0 h 7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730"/>
                  <a:gd name="T182" fmla="*/ 482 w 482"/>
                  <a:gd name="T183" fmla="*/ 730 h 7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730">
                    <a:moveTo>
                      <a:pt x="472" y="313"/>
                    </a:moveTo>
                    <a:lnTo>
                      <a:pt x="465" y="290"/>
                    </a:lnTo>
                    <a:lnTo>
                      <a:pt x="454" y="264"/>
                    </a:lnTo>
                    <a:lnTo>
                      <a:pt x="441" y="239"/>
                    </a:lnTo>
                    <a:lnTo>
                      <a:pt x="426" y="212"/>
                    </a:lnTo>
                    <a:lnTo>
                      <a:pt x="409" y="186"/>
                    </a:lnTo>
                    <a:lnTo>
                      <a:pt x="390" y="161"/>
                    </a:lnTo>
                    <a:lnTo>
                      <a:pt x="370" y="137"/>
                    </a:lnTo>
                    <a:lnTo>
                      <a:pt x="348" y="114"/>
                    </a:lnTo>
                    <a:lnTo>
                      <a:pt x="324" y="91"/>
                    </a:lnTo>
                    <a:lnTo>
                      <a:pt x="300" y="71"/>
                    </a:lnTo>
                    <a:lnTo>
                      <a:pt x="274" y="53"/>
                    </a:lnTo>
                    <a:lnTo>
                      <a:pt x="249" y="38"/>
                    </a:lnTo>
                    <a:lnTo>
                      <a:pt x="235" y="30"/>
                    </a:lnTo>
                    <a:lnTo>
                      <a:pt x="222" y="24"/>
                    </a:lnTo>
                    <a:lnTo>
                      <a:pt x="209" y="18"/>
                    </a:lnTo>
                    <a:lnTo>
                      <a:pt x="195" y="14"/>
                    </a:lnTo>
                    <a:lnTo>
                      <a:pt x="182" y="9"/>
                    </a:lnTo>
                    <a:lnTo>
                      <a:pt x="168" y="6"/>
                    </a:lnTo>
                    <a:lnTo>
                      <a:pt x="154" y="4"/>
                    </a:lnTo>
                    <a:lnTo>
                      <a:pt x="142" y="3"/>
                    </a:lnTo>
                    <a:lnTo>
                      <a:pt x="117" y="1"/>
                    </a:lnTo>
                    <a:lnTo>
                      <a:pt x="93" y="0"/>
                    </a:lnTo>
                    <a:lnTo>
                      <a:pt x="72" y="1"/>
                    </a:lnTo>
                    <a:lnTo>
                      <a:pt x="54" y="3"/>
                    </a:lnTo>
                    <a:lnTo>
                      <a:pt x="38" y="4"/>
                    </a:lnTo>
                    <a:lnTo>
                      <a:pt x="24" y="8"/>
                    </a:lnTo>
                    <a:lnTo>
                      <a:pt x="13" y="10"/>
                    </a:lnTo>
                    <a:lnTo>
                      <a:pt x="6" y="14"/>
                    </a:lnTo>
                    <a:lnTo>
                      <a:pt x="3" y="16"/>
                    </a:lnTo>
                    <a:lnTo>
                      <a:pt x="1" y="18"/>
                    </a:lnTo>
                    <a:lnTo>
                      <a:pt x="1" y="20"/>
                    </a:lnTo>
                    <a:lnTo>
                      <a:pt x="0" y="23"/>
                    </a:lnTo>
                    <a:lnTo>
                      <a:pt x="1" y="25"/>
                    </a:lnTo>
                    <a:lnTo>
                      <a:pt x="2" y="28"/>
                    </a:lnTo>
                    <a:lnTo>
                      <a:pt x="4" y="30"/>
                    </a:lnTo>
                    <a:lnTo>
                      <a:pt x="7" y="33"/>
                    </a:lnTo>
                    <a:lnTo>
                      <a:pt x="16" y="38"/>
                    </a:lnTo>
                    <a:lnTo>
                      <a:pt x="29" y="43"/>
                    </a:lnTo>
                    <a:lnTo>
                      <a:pt x="46" y="48"/>
                    </a:lnTo>
                    <a:lnTo>
                      <a:pt x="67" y="51"/>
                    </a:lnTo>
                    <a:lnTo>
                      <a:pt x="78" y="55"/>
                    </a:lnTo>
                    <a:lnTo>
                      <a:pt x="88" y="59"/>
                    </a:lnTo>
                    <a:lnTo>
                      <a:pt x="99" y="64"/>
                    </a:lnTo>
                    <a:lnTo>
                      <a:pt x="108" y="69"/>
                    </a:lnTo>
                    <a:lnTo>
                      <a:pt x="118" y="76"/>
                    </a:lnTo>
                    <a:lnTo>
                      <a:pt x="127" y="83"/>
                    </a:lnTo>
                    <a:lnTo>
                      <a:pt x="136" y="90"/>
                    </a:lnTo>
                    <a:lnTo>
                      <a:pt x="144" y="99"/>
                    </a:lnTo>
                    <a:lnTo>
                      <a:pt x="152" y="107"/>
                    </a:lnTo>
                    <a:lnTo>
                      <a:pt x="159" y="117"/>
                    </a:lnTo>
                    <a:lnTo>
                      <a:pt x="165" y="127"/>
                    </a:lnTo>
                    <a:lnTo>
                      <a:pt x="172" y="139"/>
                    </a:lnTo>
                    <a:lnTo>
                      <a:pt x="177" y="150"/>
                    </a:lnTo>
                    <a:lnTo>
                      <a:pt x="183" y="162"/>
                    </a:lnTo>
                    <a:lnTo>
                      <a:pt x="187" y="175"/>
                    </a:lnTo>
                    <a:lnTo>
                      <a:pt x="192" y="187"/>
                    </a:lnTo>
                    <a:lnTo>
                      <a:pt x="195" y="201"/>
                    </a:lnTo>
                    <a:lnTo>
                      <a:pt x="198" y="215"/>
                    </a:lnTo>
                    <a:lnTo>
                      <a:pt x="200" y="230"/>
                    </a:lnTo>
                    <a:lnTo>
                      <a:pt x="202" y="244"/>
                    </a:lnTo>
                    <a:lnTo>
                      <a:pt x="203" y="259"/>
                    </a:lnTo>
                    <a:lnTo>
                      <a:pt x="204" y="275"/>
                    </a:lnTo>
                    <a:lnTo>
                      <a:pt x="203" y="290"/>
                    </a:lnTo>
                    <a:lnTo>
                      <a:pt x="203" y="306"/>
                    </a:lnTo>
                    <a:lnTo>
                      <a:pt x="202" y="322"/>
                    </a:lnTo>
                    <a:lnTo>
                      <a:pt x="199" y="338"/>
                    </a:lnTo>
                    <a:lnTo>
                      <a:pt x="197" y="356"/>
                    </a:lnTo>
                    <a:lnTo>
                      <a:pt x="193" y="373"/>
                    </a:lnTo>
                    <a:lnTo>
                      <a:pt x="188" y="390"/>
                    </a:lnTo>
                    <a:lnTo>
                      <a:pt x="183" y="407"/>
                    </a:lnTo>
                    <a:lnTo>
                      <a:pt x="178" y="425"/>
                    </a:lnTo>
                    <a:lnTo>
                      <a:pt x="170" y="442"/>
                    </a:lnTo>
                    <a:lnTo>
                      <a:pt x="157" y="477"/>
                    </a:lnTo>
                    <a:lnTo>
                      <a:pt x="145" y="507"/>
                    </a:lnTo>
                    <a:lnTo>
                      <a:pt x="136" y="534"/>
                    </a:lnTo>
                    <a:lnTo>
                      <a:pt x="128" y="558"/>
                    </a:lnTo>
                    <a:lnTo>
                      <a:pt x="122" y="579"/>
                    </a:lnTo>
                    <a:lnTo>
                      <a:pt x="118" y="599"/>
                    </a:lnTo>
                    <a:lnTo>
                      <a:pt x="116" y="615"/>
                    </a:lnTo>
                    <a:lnTo>
                      <a:pt x="116" y="630"/>
                    </a:lnTo>
                    <a:lnTo>
                      <a:pt x="117" y="644"/>
                    </a:lnTo>
                    <a:lnTo>
                      <a:pt x="119" y="657"/>
                    </a:lnTo>
                    <a:lnTo>
                      <a:pt x="124" y="668"/>
                    </a:lnTo>
                    <a:lnTo>
                      <a:pt x="131" y="678"/>
                    </a:lnTo>
                    <a:lnTo>
                      <a:pt x="138" y="688"/>
                    </a:lnTo>
                    <a:lnTo>
                      <a:pt x="148" y="698"/>
                    </a:lnTo>
                    <a:lnTo>
                      <a:pt x="159" y="708"/>
                    </a:lnTo>
                    <a:lnTo>
                      <a:pt x="170" y="719"/>
                    </a:lnTo>
                    <a:lnTo>
                      <a:pt x="178" y="724"/>
                    </a:lnTo>
                    <a:lnTo>
                      <a:pt x="187" y="728"/>
                    </a:lnTo>
                    <a:lnTo>
                      <a:pt x="195" y="730"/>
                    </a:lnTo>
                    <a:lnTo>
                      <a:pt x="207" y="730"/>
                    </a:lnTo>
                    <a:lnTo>
                      <a:pt x="218" y="730"/>
                    </a:lnTo>
                    <a:lnTo>
                      <a:pt x="230" y="728"/>
                    </a:lnTo>
                    <a:lnTo>
                      <a:pt x="243" y="724"/>
                    </a:lnTo>
                    <a:lnTo>
                      <a:pt x="257" y="719"/>
                    </a:lnTo>
                    <a:lnTo>
                      <a:pt x="272" y="714"/>
                    </a:lnTo>
                    <a:lnTo>
                      <a:pt x="285" y="707"/>
                    </a:lnTo>
                    <a:lnTo>
                      <a:pt x="300" y="698"/>
                    </a:lnTo>
                    <a:lnTo>
                      <a:pt x="315" y="688"/>
                    </a:lnTo>
                    <a:lnTo>
                      <a:pt x="330" y="678"/>
                    </a:lnTo>
                    <a:lnTo>
                      <a:pt x="345" y="665"/>
                    </a:lnTo>
                    <a:lnTo>
                      <a:pt x="359" y="653"/>
                    </a:lnTo>
                    <a:lnTo>
                      <a:pt x="374" y="639"/>
                    </a:lnTo>
                    <a:lnTo>
                      <a:pt x="388" y="624"/>
                    </a:lnTo>
                    <a:lnTo>
                      <a:pt x="401" y="608"/>
                    </a:lnTo>
                    <a:lnTo>
                      <a:pt x="414" y="592"/>
                    </a:lnTo>
                    <a:lnTo>
                      <a:pt x="425" y="574"/>
                    </a:lnTo>
                    <a:lnTo>
                      <a:pt x="436" y="556"/>
                    </a:lnTo>
                    <a:lnTo>
                      <a:pt x="447" y="537"/>
                    </a:lnTo>
                    <a:lnTo>
                      <a:pt x="456" y="517"/>
                    </a:lnTo>
                    <a:lnTo>
                      <a:pt x="464" y="497"/>
                    </a:lnTo>
                    <a:lnTo>
                      <a:pt x="471" y="476"/>
                    </a:lnTo>
                    <a:lnTo>
                      <a:pt x="476" y="454"/>
                    </a:lnTo>
                    <a:lnTo>
                      <a:pt x="480" y="432"/>
                    </a:lnTo>
                    <a:lnTo>
                      <a:pt x="482" y="410"/>
                    </a:lnTo>
                    <a:lnTo>
                      <a:pt x="482" y="386"/>
                    </a:lnTo>
                    <a:lnTo>
                      <a:pt x="481" y="362"/>
                    </a:lnTo>
                    <a:lnTo>
                      <a:pt x="477" y="338"/>
                    </a:lnTo>
                    <a:lnTo>
                      <a:pt x="472" y="313"/>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14" name="Freeform 258">
                <a:extLst>
                  <a:ext uri="{FF2B5EF4-FFF2-40B4-BE49-F238E27FC236}">
                    <a16:creationId xmlns:a16="http://schemas.microsoft.com/office/drawing/2014/main" xmlns="" id="{180F0F91-496F-CC52-CF1C-9635CE56562F}"/>
                  </a:ext>
                </a:extLst>
              </p:cNvPr>
              <p:cNvSpPr>
                <a:spLocks/>
              </p:cNvSpPr>
              <p:nvPr/>
            </p:nvSpPr>
            <p:spPr bwMode="auto">
              <a:xfrm>
                <a:off x="1950" y="1107"/>
                <a:ext cx="96" cy="146"/>
              </a:xfrm>
              <a:custGeom>
                <a:avLst/>
                <a:gdLst>
                  <a:gd name="T0" fmla="*/ 0 w 482"/>
                  <a:gd name="T1" fmla="*/ 0 h 730"/>
                  <a:gd name="T2" fmla="*/ 0 w 482"/>
                  <a:gd name="T3" fmla="*/ 0 h 730"/>
                  <a:gd name="T4" fmla="*/ 0 w 482"/>
                  <a:gd name="T5" fmla="*/ 0 h 730"/>
                  <a:gd name="T6" fmla="*/ 0 w 482"/>
                  <a:gd name="T7" fmla="*/ 0 h 730"/>
                  <a:gd name="T8" fmla="*/ 0 w 482"/>
                  <a:gd name="T9" fmla="*/ 0 h 730"/>
                  <a:gd name="T10" fmla="*/ 0 w 482"/>
                  <a:gd name="T11" fmla="*/ 0 h 730"/>
                  <a:gd name="T12" fmla="*/ 0 w 482"/>
                  <a:gd name="T13" fmla="*/ 0 h 730"/>
                  <a:gd name="T14" fmla="*/ 0 w 482"/>
                  <a:gd name="T15" fmla="*/ 0 h 730"/>
                  <a:gd name="T16" fmla="*/ 0 w 482"/>
                  <a:gd name="T17" fmla="*/ 0 h 730"/>
                  <a:gd name="T18" fmla="*/ 0 w 482"/>
                  <a:gd name="T19" fmla="*/ 0 h 730"/>
                  <a:gd name="T20" fmla="*/ 0 w 482"/>
                  <a:gd name="T21" fmla="*/ 0 h 730"/>
                  <a:gd name="T22" fmla="*/ 0 w 482"/>
                  <a:gd name="T23" fmla="*/ 0 h 730"/>
                  <a:gd name="T24" fmla="*/ 0 w 482"/>
                  <a:gd name="T25" fmla="*/ 0 h 730"/>
                  <a:gd name="T26" fmla="*/ 0 w 482"/>
                  <a:gd name="T27" fmla="*/ 0 h 730"/>
                  <a:gd name="T28" fmla="*/ 0 w 482"/>
                  <a:gd name="T29" fmla="*/ 0 h 730"/>
                  <a:gd name="T30" fmla="*/ 0 w 482"/>
                  <a:gd name="T31" fmla="*/ 0 h 730"/>
                  <a:gd name="T32" fmla="*/ 0 w 482"/>
                  <a:gd name="T33" fmla="*/ 0 h 730"/>
                  <a:gd name="T34" fmla="*/ 0 w 482"/>
                  <a:gd name="T35" fmla="*/ 0 h 730"/>
                  <a:gd name="T36" fmla="*/ 0 w 482"/>
                  <a:gd name="T37" fmla="*/ 0 h 730"/>
                  <a:gd name="T38" fmla="*/ 0 w 482"/>
                  <a:gd name="T39" fmla="*/ 0 h 730"/>
                  <a:gd name="T40" fmla="*/ 0 w 482"/>
                  <a:gd name="T41" fmla="*/ 0 h 730"/>
                  <a:gd name="T42" fmla="*/ 0 w 482"/>
                  <a:gd name="T43" fmla="*/ 0 h 730"/>
                  <a:gd name="T44" fmla="*/ 0 w 482"/>
                  <a:gd name="T45" fmla="*/ 0 h 730"/>
                  <a:gd name="T46" fmla="*/ 0 w 482"/>
                  <a:gd name="T47" fmla="*/ 0 h 730"/>
                  <a:gd name="T48" fmla="*/ 0 w 482"/>
                  <a:gd name="T49" fmla="*/ 0 h 730"/>
                  <a:gd name="T50" fmla="*/ 0 w 482"/>
                  <a:gd name="T51" fmla="*/ 0 h 730"/>
                  <a:gd name="T52" fmla="*/ 0 w 482"/>
                  <a:gd name="T53" fmla="*/ 0 h 730"/>
                  <a:gd name="T54" fmla="*/ 0 w 482"/>
                  <a:gd name="T55" fmla="*/ 0 h 730"/>
                  <a:gd name="T56" fmla="*/ 0 w 482"/>
                  <a:gd name="T57" fmla="*/ 0 h 730"/>
                  <a:gd name="T58" fmla="*/ 0 w 482"/>
                  <a:gd name="T59" fmla="*/ 0 h 730"/>
                  <a:gd name="T60" fmla="*/ 0 w 482"/>
                  <a:gd name="T61" fmla="*/ 0 h 730"/>
                  <a:gd name="T62" fmla="*/ 0 w 482"/>
                  <a:gd name="T63" fmla="*/ 0 h 730"/>
                  <a:gd name="T64" fmla="*/ 0 w 482"/>
                  <a:gd name="T65" fmla="*/ 0 h 730"/>
                  <a:gd name="T66" fmla="*/ 0 w 482"/>
                  <a:gd name="T67" fmla="*/ 0 h 730"/>
                  <a:gd name="T68" fmla="*/ 0 w 482"/>
                  <a:gd name="T69" fmla="*/ 0 h 730"/>
                  <a:gd name="T70" fmla="*/ 0 w 482"/>
                  <a:gd name="T71" fmla="*/ 0 h 730"/>
                  <a:gd name="T72" fmla="*/ 0 w 482"/>
                  <a:gd name="T73" fmla="*/ 0 h 730"/>
                  <a:gd name="T74" fmla="*/ 0 w 482"/>
                  <a:gd name="T75" fmla="*/ 0 h 730"/>
                  <a:gd name="T76" fmla="*/ 0 w 482"/>
                  <a:gd name="T77" fmla="*/ 0 h 730"/>
                  <a:gd name="T78" fmla="*/ 0 w 482"/>
                  <a:gd name="T79" fmla="*/ 0 h 730"/>
                  <a:gd name="T80" fmla="*/ 0 w 482"/>
                  <a:gd name="T81" fmla="*/ 0 h 730"/>
                  <a:gd name="T82" fmla="*/ 0 w 482"/>
                  <a:gd name="T83" fmla="*/ 0 h 730"/>
                  <a:gd name="T84" fmla="*/ 0 w 482"/>
                  <a:gd name="T85" fmla="*/ 0 h 730"/>
                  <a:gd name="T86" fmla="*/ 0 w 482"/>
                  <a:gd name="T87" fmla="*/ 0 h 730"/>
                  <a:gd name="T88" fmla="*/ 0 w 482"/>
                  <a:gd name="T89" fmla="*/ 0 h 730"/>
                  <a:gd name="T90" fmla="*/ 0 w 482"/>
                  <a:gd name="T91" fmla="*/ 0 h 730"/>
                  <a:gd name="T92" fmla="*/ 0 w 482"/>
                  <a:gd name="T93" fmla="*/ 0 h 730"/>
                  <a:gd name="T94" fmla="*/ 0 w 482"/>
                  <a:gd name="T95" fmla="*/ 0 h 730"/>
                  <a:gd name="T96" fmla="*/ 0 w 482"/>
                  <a:gd name="T97" fmla="*/ 0 h 730"/>
                  <a:gd name="T98" fmla="*/ 0 w 482"/>
                  <a:gd name="T99" fmla="*/ 0 h 730"/>
                  <a:gd name="T100" fmla="*/ 0 w 482"/>
                  <a:gd name="T101" fmla="*/ 0 h 730"/>
                  <a:gd name="T102" fmla="*/ 0 w 482"/>
                  <a:gd name="T103" fmla="*/ 0 h 730"/>
                  <a:gd name="T104" fmla="*/ 0 w 482"/>
                  <a:gd name="T105" fmla="*/ 0 h 730"/>
                  <a:gd name="T106" fmla="*/ 0 w 482"/>
                  <a:gd name="T107" fmla="*/ 0 h 730"/>
                  <a:gd name="T108" fmla="*/ 0 w 482"/>
                  <a:gd name="T109" fmla="*/ 0 h 730"/>
                  <a:gd name="T110" fmla="*/ 0 w 482"/>
                  <a:gd name="T111" fmla="*/ 0 h 730"/>
                  <a:gd name="T112" fmla="*/ 0 w 482"/>
                  <a:gd name="T113" fmla="*/ 0 h 730"/>
                  <a:gd name="T114" fmla="*/ 0 w 482"/>
                  <a:gd name="T115" fmla="*/ 0 h 730"/>
                  <a:gd name="T116" fmla="*/ 0 w 482"/>
                  <a:gd name="T117" fmla="*/ 0 h 730"/>
                  <a:gd name="T118" fmla="*/ 0 w 482"/>
                  <a:gd name="T119" fmla="*/ 0 h 7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730"/>
                  <a:gd name="T182" fmla="*/ 482 w 482"/>
                  <a:gd name="T183" fmla="*/ 730 h 7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730">
                    <a:moveTo>
                      <a:pt x="472" y="313"/>
                    </a:moveTo>
                    <a:lnTo>
                      <a:pt x="465" y="290"/>
                    </a:lnTo>
                    <a:lnTo>
                      <a:pt x="454" y="264"/>
                    </a:lnTo>
                    <a:lnTo>
                      <a:pt x="441" y="239"/>
                    </a:lnTo>
                    <a:lnTo>
                      <a:pt x="426" y="212"/>
                    </a:lnTo>
                    <a:lnTo>
                      <a:pt x="409" y="186"/>
                    </a:lnTo>
                    <a:lnTo>
                      <a:pt x="390" y="161"/>
                    </a:lnTo>
                    <a:lnTo>
                      <a:pt x="370" y="137"/>
                    </a:lnTo>
                    <a:lnTo>
                      <a:pt x="348" y="114"/>
                    </a:lnTo>
                    <a:lnTo>
                      <a:pt x="324" y="91"/>
                    </a:lnTo>
                    <a:lnTo>
                      <a:pt x="300" y="71"/>
                    </a:lnTo>
                    <a:lnTo>
                      <a:pt x="274" y="53"/>
                    </a:lnTo>
                    <a:lnTo>
                      <a:pt x="249" y="38"/>
                    </a:lnTo>
                    <a:lnTo>
                      <a:pt x="235" y="30"/>
                    </a:lnTo>
                    <a:lnTo>
                      <a:pt x="222" y="24"/>
                    </a:lnTo>
                    <a:lnTo>
                      <a:pt x="209" y="18"/>
                    </a:lnTo>
                    <a:lnTo>
                      <a:pt x="195" y="14"/>
                    </a:lnTo>
                    <a:lnTo>
                      <a:pt x="182" y="9"/>
                    </a:lnTo>
                    <a:lnTo>
                      <a:pt x="168" y="6"/>
                    </a:lnTo>
                    <a:lnTo>
                      <a:pt x="154" y="4"/>
                    </a:lnTo>
                    <a:lnTo>
                      <a:pt x="142" y="3"/>
                    </a:lnTo>
                    <a:lnTo>
                      <a:pt x="117" y="1"/>
                    </a:lnTo>
                    <a:lnTo>
                      <a:pt x="93" y="0"/>
                    </a:lnTo>
                    <a:lnTo>
                      <a:pt x="72" y="1"/>
                    </a:lnTo>
                    <a:lnTo>
                      <a:pt x="54" y="3"/>
                    </a:lnTo>
                    <a:lnTo>
                      <a:pt x="38" y="4"/>
                    </a:lnTo>
                    <a:lnTo>
                      <a:pt x="24" y="8"/>
                    </a:lnTo>
                    <a:lnTo>
                      <a:pt x="13" y="10"/>
                    </a:lnTo>
                    <a:lnTo>
                      <a:pt x="6" y="14"/>
                    </a:lnTo>
                    <a:lnTo>
                      <a:pt x="3" y="16"/>
                    </a:lnTo>
                    <a:lnTo>
                      <a:pt x="1" y="18"/>
                    </a:lnTo>
                    <a:lnTo>
                      <a:pt x="1" y="20"/>
                    </a:lnTo>
                    <a:lnTo>
                      <a:pt x="0" y="23"/>
                    </a:lnTo>
                    <a:lnTo>
                      <a:pt x="1" y="25"/>
                    </a:lnTo>
                    <a:lnTo>
                      <a:pt x="2" y="28"/>
                    </a:lnTo>
                    <a:lnTo>
                      <a:pt x="4" y="30"/>
                    </a:lnTo>
                    <a:lnTo>
                      <a:pt x="7" y="33"/>
                    </a:lnTo>
                    <a:lnTo>
                      <a:pt x="16" y="38"/>
                    </a:lnTo>
                    <a:lnTo>
                      <a:pt x="29" y="43"/>
                    </a:lnTo>
                    <a:lnTo>
                      <a:pt x="46" y="48"/>
                    </a:lnTo>
                    <a:lnTo>
                      <a:pt x="67" y="51"/>
                    </a:lnTo>
                    <a:lnTo>
                      <a:pt x="78" y="55"/>
                    </a:lnTo>
                    <a:lnTo>
                      <a:pt x="88" y="59"/>
                    </a:lnTo>
                    <a:lnTo>
                      <a:pt x="99" y="64"/>
                    </a:lnTo>
                    <a:lnTo>
                      <a:pt x="108" y="69"/>
                    </a:lnTo>
                    <a:lnTo>
                      <a:pt x="118" y="76"/>
                    </a:lnTo>
                    <a:lnTo>
                      <a:pt x="127" y="83"/>
                    </a:lnTo>
                    <a:lnTo>
                      <a:pt x="136" y="90"/>
                    </a:lnTo>
                    <a:lnTo>
                      <a:pt x="144" y="99"/>
                    </a:lnTo>
                    <a:lnTo>
                      <a:pt x="152" y="107"/>
                    </a:lnTo>
                    <a:lnTo>
                      <a:pt x="159" y="117"/>
                    </a:lnTo>
                    <a:lnTo>
                      <a:pt x="165" y="127"/>
                    </a:lnTo>
                    <a:lnTo>
                      <a:pt x="172" y="139"/>
                    </a:lnTo>
                    <a:lnTo>
                      <a:pt x="177" y="150"/>
                    </a:lnTo>
                    <a:lnTo>
                      <a:pt x="183" y="162"/>
                    </a:lnTo>
                    <a:lnTo>
                      <a:pt x="187" y="175"/>
                    </a:lnTo>
                    <a:lnTo>
                      <a:pt x="192" y="187"/>
                    </a:lnTo>
                    <a:lnTo>
                      <a:pt x="195" y="201"/>
                    </a:lnTo>
                    <a:lnTo>
                      <a:pt x="198" y="215"/>
                    </a:lnTo>
                    <a:lnTo>
                      <a:pt x="200" y="230"/>
                    </a:lnTo>
                    <a:lnTo>
                      <a:pt x="202" y="244"/>
                    </a:lnTo>
                    <a:lnTo>
                      <a:pt x="203" y="259"/>
                    </a:lnTo>
                    <a:lnTo>
                      <a:pt x="204" y="275"/>
                    </a:lnTo>
                    <a:lnTo>
                      <a:pt x="203" y="290"/>
                    </a:lnTo>
                    <a:lnTo>
                      <a:pt x="203" y="306"/>
                    </a:lnTo>
                    <a:lnTo>
                      <a:pt x="202" y="322"/>
                    </a:lnTo>
                    <a:lnTo>
                      <a:pt x="199" y="338"/>
                    </a:lnTo>
                    <a:lnTo>
                      <a:pt x="197" y="356"/>
                    </a:lnTo>
                    <a:lnTo>
                      <a:pt x="193" y="373"/>
                    </a:lnTo>
                    <a:lnTo>
                      <a:pt x="188" y="390"/>
                    </a:lnTo>
                    <a:lnTo>
                      <a:pt x="183" y="407"/>
                    </a:lnTo>
                    <a:lnTo>
                      <a:pt x="178" y="425"/>
                    </a:lnTo>
                    <a:lnTo>
                      <a:pt x="170" y="442"/>
                    </a:lnTo>
                    <a:lnTo>
                      <a:pt x="157" y="477"/>
                    </a:lnTo>
                    <a:lnTo>
                      <a:pt x="145" y="507"/>
                    </a:lnTo>
                    <a:lnTo>
                      <a:pt x="136" y="534"/>
                    </a:lnTo>
                    <a:lnTo>
                      <a:pt x="128" y="558"/>
                    </a:lnTo>
                    <a:lnTo>
                      <a:pt x="122" y="579"/>
                    </a:lnTo>
                    <a:lnTo>
                      <a:pt x="118" y="599"/>
                    </a:lnTo>
                    <a:lnTo>
                      <a:pt x="116" y="615"/>
                    </a:lnTo>
                    <a:lnTo>
                      <a:pt x="116" y="630"/>
                    </a:lnTo>
                    <a:lnTo>
                      <a:pt x="117" y="644"/>
                    </a:lnTo>
                    <a:lnTo>
                      <a:pt x="119" y="657"/>
                    </a:lnTo>
                    <a:lnTo>
                      <a:pt x="124" y="668"/>
                    </a:lnTo>
                    <a:lnTo>
                      <a:pt x="131" y="678"/>
                    </a:lnTo>
                    <a:lnTo>
                      <a:pt x="138" y="688"/>
                    </a:lnTo>
                    <a:lnTo>
                      <a:pt x="148" y="698"/>
                    </a:lnTo>
                    <a:lnTo>
                      <a:pt x="159" y="708"/>
                    </a:lnTo>
                    <a:lnTo>
                      <a:pt x="170" y="719"/>
                    </a:lnTo>
                    <a:lnTo>
                      <a:pt x="178" y="724"/>
                    </a:lnTo>
                    <a:lnTo>
                      <a:pt x="187" y="728"/>
                    </a:lnTo>
                    <a:lnTo>
                      <a:pt x="195" y="730"/>
                    </a:lnTo>
                    <a:lnTo>
                      <a:pt x="207" y="730"/>
                    </a:lnTo>
                    <a:lnTo>
                      <a:pt x="218" y="730"/>
                    </a:lnTo>
                    <a:lnTo>
                      <a:pt x="230" y="728"/>
                    </a:lnTo>
                    <a:lnTo>
                      <a:pt x="243" y="724"/>
                    </a:lnTo>
                    <a:lnTo>
                      <a:pt x="257" y="719"/>
                    </a:lnTo>
                    <a:lnTo>
                      <a:pt x="272" y="714"/>
                    </a:lnTo>
                    <a:lnTo>
                      <a:pt x="285" y="707"/>
                    </a:lnTo>
                    <a:lnTo>
                      <a:pt x="300" y="698"/>
                    </a:lnTo>
                    <a:lnTo>
                      <a:pt x="315" y="688"/>
                    </a:lnTo>
                    <a:lnTo>
                      <a:pt x="330" y="678"/>
                    </a:lnTo>
                    <a:lnTo>
                      <a:pt x="345" y="665"/>
                    </a:lnTo>
                    <a:lnTo>
                      <a:pt x="359" y="653"/>
                    </a:lnTo>
                    <a:lnTo>
                      <a:pt x="374" y="639"/>
                    </a:lnTo>
                    <a:lnTo>
                      <a:pt x="388" y="624"/>
                    </a:lnTo>
                    <a:lnTo>
                      <a:pt x="401" y="608"/>
                    </a:lnTo>
                    <a:lnTo>
                      <a:pt x="414" y="592"/>
                    </a:lnTo>
                    <a:lnTo>
                      <a:pt x="425" y="574"/>
                    </a:lnTo>
                    <a:lnTo>
                      <a:pt x="436" y="556"/>
                    </a:lnTo>
                    <a:lnTo>
                      <a:pt x="447" y="537"/>
                    </a:lnTo>
                    <a:lnTo>
                      <a:pt x="456" y="517"/>
                    </a:lnTo>
                    <a:lnTo>
                      <a:pt x="464" y="497"/>
                    </a:lnTo>
                    <a:lnTo>
                      <a:pt x="471" y="476"/>
                    </a:lnTo>
                    <a:lnTo>
                      <a:pt x="476" y="454"/>
                    </a:lnTo>
                    <a:lnTo>
                      <a:pt x="480" y="432"/>
                    </a:lnTo>
                    <a:lnTo>
                      <a:pt x="482" y="410"/>
                    </a:lnTo>
                    <a:lnTo>
                      <a:pt x="482" y="386"/>
                    </a:lnTo>
                    <a:lnTo>
                      <a:pt x="481" y="362"/>
                    </a:lnTo>
                    <a:lnTo>
                      <a:pt x="477" y="338"/>
                    </a:lnTo>
                    <a:lnTo>
                      <a:pt x="472" y="313"/>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15" name="Freeform 259">
                <a:extLst>
                  <a:ext uri="{FF2B5EF4-FFF2-40B4-BE49-F238E27FC236}">
                    <a16:creationId xmlns:a16="http://schemas.microsoft.com/office/drawing/2014/main" xmlns="" id="{449A2F66-5127-83FB-CEFC-1C08C5AC0239}"/>
                  </a:ext>
                </a:extLst>
              </p:cNvPr>
              <p:cNvSpPr>
                <a:spLocks/>
              </p:cNvSpPr>
              <p:nvPr/>
            </p:nvSpPr>
            <p:spPr bwMode="auto">
              <a:xfrm>
                <a:off x="2069" y="1164"/>
                <a:ext cx="74" cy="96"/>
              </a:xfrm>
              <a:custGeom>
                <a:avLst/>
                <a:gdLst>
                  <a:gd name="T0" fmla="*/ 0 w 370"/>
                  <a:gd name="T1" fmla="*/ 0 h 476"/>
                  <a:gd name="T2" fmla="*/ 0 w 370"/>
                  <a:gd name="T3" fmla="*/ 0 h 476"/>
                  <a:gd name="T4" fmla="*/ 0 w 370"/>
                  <a:gd name="T5" fmla="*/ 0 h 476"/>
                  <a:gd name="T6" fmla="*/ 0 w 370"/>
                  <a:gd name="T7" fmla="*/ 0 h 476"/>
                  <a:gd name="T8" fmla="*/ 0 w 370"/>
                  <a:gd name="T9" fmla="*/ 0 h 476"/>
                  <a:gd name="T10" fmla="*/ 0 w 370"/>
                  <a:gd name="T11" fmla="*/ 0 h 476"/>
                  <a:gd name="T12" fmla="*/ 0 w 370"/>
                  <a:gd name="T13" fmla="*/ 0 h 476"/>
                  <a:gd name="T14" fmla="*/ 0 w 370"/>
                  <a:gd name="T15" fmla="*/ 0 h 476"/>
                  <a:gd name="T16" fmla="*/ 0 w 370"/>
                  <a:gd name="T17" fmla="*/ 0 h 476"/>
                  <a:gd name="T18" fmla="*/ 0 w 370"/>
                  <a:gd name="T19" fmla="*/ 0 h 476"/>
                  <a:gd name="T20" fmla="*/ 0 w 370"/>
                  <a:gd name="T21" fmla="*/ 0 h 476"/>
                  <a:gd name="T22" fmla="*/ 0 w 370"/>
                  <a:gd name="T23" fmla="*/ 0 h 476"/>
                  <a:gd name="T24" fmla="*/ 0 w 370"/>
                  <a:gd name="T25" fmla="*/ 0 h 476"/>
                  <a:gd name="T26" fmla="*/ 0 w 370"/>
                  <a:gd name="T27" fmla="*/ 0 h 476"/>
                  <a:gd name="T28" fmla="*/ 0 w 370"/>
                  <a:gd name="T29" fmla="*/ 0 h 476"/>
                  <a:gd name="T30" fmla="*/ 0 w 370"/>
                  <a:gd name="T31" fmla="*/ 0 h 476"/>
                  <a:gd name="T32" fmla="*/ 0 w 370"/>
                  <a:gd name="T33" fmla="*/ 0 h 476"/>
                  <a:gd name="T34" fmla="*/ 0 w 370"/>
                  <a:gd name="T35" fmla="*/ 0 h 476"/>
                  <a:gd name="T36" fmla="*/ 0 w 370"/>
                  <a:gd name="T37" fmla="*/ 0 h 476"/>
                  <a:gd name="T38" fmla="*/ 0 w 370"/>
                  <a:gd name="T39" fmla="*/ 0 h 476"/>
                  <a:gd name="T40" fmla="*/ 0 w 370"/>
                  <a:gd name="T41" fmla="*/ 0 h 476"/>
                  <a:gd name="T42" fmla="*/ 0 w 370"/>
                  <a:gd name="T43" fmla="*/ 0 h 476"/>
                  <a:gd name="T44" fmla="*/ 0 w 370"/>
                  <a:gd name="T45" fmla="*/ 0 h 476"/>
                  <a:gd name="T46" fmla="*/ 0 w 370"/>
                  <a:gd name="T47" fmla="*/ 0 h 476"/>
                  <a:gd name="T48" fmla="*/ 0 w 370"/>
                  <a:gd name="T49" fmla="*/ 0 h 476"/>
                  <a:gd name="T50" fmla="*/ 0 w 370"/>
                  <a:gd name="T51" fmla="*/ 0 h 476"/>
                  <a:gd name="T52" fmla="*/ 0 w 370"/>
                  <a:gd name="T53" fmla="*/ 0 h 476"/>
                  <a:gd name="T54" fmla="*/ 0 w 370"/>
                  <a:gd name="T55" fmla="*/ 0 h 476"/>
                  <a:gd name="T56" fmla="*/ 0 w 370"/>
                  <a:gd name="T57" fmla="*/ 0 h 476"/>
                  <a:gd name="T58" fmla="*/ 0 w 370"/>
                  <a:gd name="T59" fmla="*/ 0 h 476"/>
                  <a:gd name="T60" fmla="*/ 0 w 370"/>
                  <a:gd name="T61" fmla="*/ 0 h 476"/>
                  <a:gd name="T62" fmla="*/ 0 w 370"/>
                  <a:gd name="T63" fmla="*/ 0 h 476"/>
                  <a:gd name="T64" fmla="*/ 0 w 370"/>
                  <a:gd name="T65" fmla="*/ 0 h 476"/>
                  <a:gd name="T66" fmla="*/ 0 w 370"/>
                  <a:gd name="T67" fmla="*/ 0 h 476"/>
                  <a:gd name="T68" fmla="*/ 0 w 370"/>
                  <a:gd name="T69" fmla="*/ 0 h 476"/>
                  <a:gd name="T70" fmla="*/ 0 w 370"/>
                  <a:gd name="T71" fmla="*/ 0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476"/>
                  <a:gd name="T110" fmla="*/ 370 w 370"/>
                  <a:gd name="T111" fmla="*/ 476 h 4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476">
                    <a:moveTo>
                      <a:pt x="344" y="209"/>
                    </a:moveTo>
                    <a:lnTo>
                      <a:pt x="339" y="199"/>
                    </a:lnTo>
                    <a:lnTo>
                      <a:pt x="325" y="174"/>
                    </a:lnTo>
                    <a:lnTo>
                      <a:pt x="315" y="156"/>
                    </a:lnTo>
                    <a:lnTo>
                      <a:pt x="304" y="138"/>
                    </a:lnTo>
                    <a:lnTo>
                      <a:pt x="290" y="118"/>
                    </a:lnTo>
                    <a:lnTo>
                      <a:pt x="275" y="98"/>
                    </a:lnTo>
                    <a:lnTo>
                      <a:pt x="259" y="77"/>
                    </a:lnTo>
                    <a:lnTo>
                      <a:pt x="240" y="58"/>
                    </a:lnTo>
                    <a:lnTo>
                      <a:pt x="230" y="49"/>
                    </a:lnTo>
                    <a:lnTo>
                      <a:pt x="220" y="40"/>
                    </a:lnTo>
                    <a:lnTo>
                      <a:pt x="210" y="33"/>
                    </a:lnTo>
                    <a:lnTo>
                      <a:pt x="200" y="25"/>
                    </a:lnTo>
                    <a:lnTo>
                      <a:pt x="189" y="18"/>
                    </a:lnTo>
                    <a:lnTo>
                      <a:pt x="178" y="13"/>
                    </a:lnTo>
                    <a:lnTo>
                      <a:pt x="166" y="8"/>
                    </a:lnTo>
                    <a:lnTo>
                      <a:pt x="155" y="4"/>
                    </a:lnTo>
                    <a:lnTo>
                      <a:pt x="143" y="2"/>
                    </a:lnTo>
                    <a:lnTo>
                      <a:pt x="131" y="0"/>
                    </a:lnTo>
                    <a:lnTo>
                      <a:pt x="119" y="0"/>
                    </a:lnTo>
                    <a:lnTo>
                      <a:pt x="107" y="0"/>
                    </a:lnTo>
                    <a:lnTo>
                      <a:pt x="95" y="3"/>
                    </a:lnTo>
                    <a:lnTo>
                      <a:pt x="84" y="7"/>
                    </a:lnTo>
                    <a:lnTo>
                      <a:pt x="74" y="12"/>
                    </a:lnTo>
                    <a:lnTo>
                      <a:pt x="65" y="17"/>
                    </a:lnTo>
                    <a:lnTo>
                      <a:pt x="57" y="24"/>
                    </a:lnTo>
                    <a:lnTo>
                      <a:pt x="49" y="32"/>
                    </a:lnTo>
                    <a:lnTo>
                      <a:pt x="43" y="40"/>
                    </a:lnTo>
                    <a:lnTo>
                      <a:pt x="37" y="50"/>
                    </a:lnTo>
                    <a:lnTo>
                      <a:pt x="30" y="62"/>
                    </a:lnTo>
                    <a:lnTo>
                      <a:pt x="25" y="73"/>
                    </a:lnTo>
                    <a:lnTo>
                      <a:pt x="22" y="85"/>
                    </a:lnTo>
                    <a:lnTo>
                      <a:pt x="17" y="98"/>
                    </a:lnTo>
                    <a:lnTo>
                      <a:pt x="10" y="124"/>
                    </a:lnTo>
                    <a:lnTo>
                      <a:pt x="7" y="153"/>
                    </a:lnTo>
                    <a:lnTo>
                      <a:pt x="3" y="183"/>
                    </a:lnTo>
                    <a:lnTo>
                      <a:pt x="2" y="213"/>
                    </a:lnTo>
                    <a:lnTo>
                      <a:pt x="0" y="243"/>
                    </a:lnTo>
                    <a:lnTo>
                      <a:pt x="0" y="273"/>
                    </a:lnTo>
                    <a:lnTo>
                      <a:pt x="2" y="326"/>
                    </a:lnTo>
                    <a:lnTo>
                      <a:pt x="3" y="371"/>
                    </a:lnTo>
                    <a:lnTo>
                      <a:pt x="4" y="381"/>
                    </a:lnTo>
                    <a:lnTo>
                      <a:pt x="8" y="391"/>
                    </a:lnTo>
                    <a:lnTo>
                      <a:pt x="14" y="401"/>
                    </a:lnTo>
                    <a:lnTo>
                      <a:pt x="23" y="410"/>
                    </a:lnTo>
                    <a:lnTo>
                      <a:pt x="34" y="420"/>
                    </a:lnTo>
                    <a:lnTo>
                      <a:pt x="47" y="429"/>
                    </a:lnTo>
                    <a:lnTo>
                      <a:pt x="60" y="437"/>
                    </a:lnTo>
                    <a:lnTo>
                      <a:pt x="77" y="445"/>
                    </a:lnTo>
                    <a:lnTo>
                      <a:pt x="93" y="452"/>
                    </a:lnTo>
                    <a:lnTo>
                      <a:pt x="110" y="459"/>
                    </a:lnTo>
                    <a:lnTo>
                      <a:pt x="129" y="464"/>
                    </a:lnTo>
                    <a:lnTo>
                      <a:pt x="149" y="469"/>
                    </a:lnTo>
                    <a:lnTo>
                      <a:pt x="168" y="472"/>
                    </a:lnTo>
                    <a:lnTo>
                      <a:pt x="188" y="475"/>
                    </a:lnTo>
                    <a:lnTo>
                      <a:pt x="208" y="476"/>
                    </a:lnTo>
                    <a:lnTo>
                      <a:pt x="226" y="476"/>
                    </a:lnTo>
                    <a:lnTo>
                      <a:pt x="246" y="474"/>
                    </a:lnTo>
                    <a:lnTo>
                      <a:pt x="265" y="471"/>
                    </a:lnTo>
                    <a:lnTo>
                      <a:pt x="282" y="466"/>
                    </a:lnTo>
                    <a:lnTo>
                      <a:pt x="299" y="459"/>
                    </a:lnTo>
                    <a:lnTo>
                      <a:pt x="314" y="451"/>
                    </a:lnTo>
                    <a:lnTo>
                      <a:pt x="329" y="440"/>
                    </a:lnTo>
                    <a:lnTo>
                      <a:pt x="340" y="427"/>
                    </a:lnTo>
                    <a:lnTo>
                      <a:pt x="351" y="414"/>
                    </a:lnTo>
                    <a:lnTo>
                      <a:pt x="360" y="396"/>
                    </a:lnTo>
                    <a:lnTo>
                      <a:pt x="365" y="377"/>
                    </a:lnTo>
                    <a:lnTo>
                      <a:pt x="369" y="356"/>
                    </a:lnTo>
                    <a:lnTo>
                      <a:pt x="370" y="332"/>
                    </a:lnTo>
                    <a:lnTo>
                      <a:pt x="369" y="305"/>
                    </a:lnTo>
                    <a:lnTo>
                      <a:pt x="364" y="276"/>
                    </a:lnTo>
                    <a:lnTo>
                      <a:pt x="355" y="244"/>
                    </a:lnTo>
                    <a:lnTo>
                      <a:pt x="344" y="209"/>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16" name="Freeform 260">
                <a:extLst>
                  <a:ext uri="{FF2B5EF4-FFF2-40B4-BE49-F238E27FC236}">
                    <a16:creationId xmlns:a16="http://schemas.microsoft.com/office/drawing/2014/main" xmlns="" id="{24C672E6-3DD7-C500-C68F-5914731D710D}"/>
                  </a:ext>
                </a:extLst>
              </p:cNvPr>
              <p:cNvSpPr>
                <a:spLocks/>
              </p:cNvSpPr>
              <p:nvPr/>
            </p:nvSpPr>
            <p:spPr bwMode="auto">
              <a:xfrm>
                <a:off x="2069" y="1164"/>
                <a:ext cx="74" cy="96"/>
              </a:xfrm>
              <a:custGeom>
                <a:avLst/>
                <a:gdLst>
                  <a:gd name="T0" fmla="*/ 0 w 370"/>
                  <a:gd name="T1" fmla="*/ 0 h 476"/>
                  <a:gd name="T2" fmla="*/ 0 w 370"/>
                  <a:gd name="T3" fmla="*/ 0 h 476"/>
                  <a:gd name="T4" fmla="*/ 0 w 370"/>
                  <a:gd name="T5" fmla="*/ 0 h 476"/>
                  <a:gd name="T6" fmla="*/ 0 w 370"/>
                  <a:gd name="T7" fmla="*/ 0 h 476"/>
                  <a:gd name="T8" fmla="*/ 0 w 370"/>
                  <a:gd name="T9" fmla="*/ 0 h 476"/>
                  <a:gd name="T10" fmla="*/ 0 w 370"/>
                  <a:gd name="T11" fmla="*/ 0 h 476"/>
                  <a:gd name="T12" fmla="*/ 0 w 370"/>
                  <a:gd name="T13" fmla="*/ 0 h 476"/>
                  <a:gd name="T14" fmla="*/ 0 w 370"/>
                  <a:gd name="T15" fmla="*/ 0 h 476"/>
                  <a:gd name="T16" fmla="*/ 0 w 370"/>
                  <a:gd name="T17" fmla="*/ 0 h 476"/>
                  <a:gd name="T18" fmla="*/ 0 w 370"/>
                  <a:gd name="T19" fmla="*/ 0 h 476"/>
                  <a:gd name="T20" fmla="*/ 0 w 370"/>
                  <a:gd name="T21" fmla="*/ 0 h 476"/>
                  <a:gd name="T22" fmla="*/ 0 w 370"/>
                  <a:gd name="T23" fmla="*/ 0 h 476"/>
                  <a:gd name="T24" fmla="*/ 0 w 370"/>
                  <a:gd name="T25" fmla="*/ 0 h 476"/>
                  <a:gd name="T26" fmla="*/ 0 w 370"/>
                  <a:gd name="T27" fmla="*/ 0 h 476"/>
                  <a:gd name="T28" fmla="*/ 0 w 370"/>
                  <a:gd name="T29" fmla="*/ 0 h 476"/>
                  <a:gd name="T30" fmla="*/ 0 w 370"/>
                  <a:gd name="T31" fmla="*/ 0 h 476"/>
                  <a:gd name="T32" fmla="*/ 0 w 370"/>
                  <a:gd name="T33" fmla="*/ 0 h 476"/>
                  <a:gd name="T34" fmla="*/ 0 w 370"/>
                  <a:gd name="T35" fmla="*/ 0 h 476"/>
                  <a:gd name="T36" fmla="*/ 0 w 370"/>
                  <a:gd name="T37" fmla="*/ 0 h 476"/>
                  <a:gd name="T38" fmla="*/ 0 w 370"/>
                  <a:gd name="T39" fmla="*/ 0 h 476"/>
                  <a:gd name="T40" fmla="*/ 0 w 370"/>
                  <a:gd name="T41" fmla="*/ 0 h 476"/>
                  <a:gd name="T42" fmla="*/ 0 w 370"/>
                  <a:gd name="T43" fmla="*/ 0 h 476"/>
                  <a:gd name="T44" fmla="*/ 0 w 370"/>
                  <a:gd name="T45" fmla="*/ 0 h 476"/>
                  <a:gd name="T46" fmla="*/ 0 w 370"/>
                  <a:gd name="T47" fmla="*/ 0 h 476"/>
                  <a:gd name="T48" fmla="*/ 0 w 370"/>
                  <a:gd name="T49" fmla="*/ 0 h 476"/>
                  <a:gd name="T50" fmla="*/ 0 w 370"/>
                  <a:gd name="T51" fmla="*/ 0 h 476"/>
                  <a:gd name="T52" fmla="*/ 0 w 370"/>
                  <a:gd name="T53" fmla="*/ 0 h 476"/>
                  <a:gd name="T54" fmla="*/ 0 w 370"/>
                  <a:gd name="T55" fmla="*/ 0 h 476"/>
                  <a:gd name="T56" fmla="*/ 0 w 370"/>
                  <a:gd name="T57" fmla="*/ 0 h 476"/>
                  <a:gd name="T58" fmla="*/ 0 w 370"/>
                  <a:gd name="T59" fmla="*/ 0 h 476"/>
                  <a:gd name="T60" fmla="*/ 0 w 370"/>
                  <a:gd name="T61" fmla="*/ 0 h 476"/>
                  <a:gd name="T62" fmla="*/ 0 w 370"/>
                  <a:gd name="T63" fmla="*/ 0 h 476"/>
                  <a:gd name="T64" fmla="*/ 0 w 370"/>
                  <a:gd name="T65" fmla="*/ 0 h 476"/>
                  <a:gd name="T66" fmla="*/ 0 w 370"/>
                  <a:gd name="T67" fmla="*/ 0 h 476"/>
                  <a:gd name="T68" fmla="*/ 0 w 370"/>
                  <a:gd name="T69" fmla="*/ 0 h 476"/>
                  <a:gd name="T70" fmla="*/ 0 w 370"/>
                  <a:gd name="T71" fmla="*/ 0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476"/>
                  <a:gd name="T110" fmla="*/ 370 w 370"/>
                  <a:gd name="T111" fmla="*/ 476 h 4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476">
                    <a:moveTo>
                      <a:pt x="344" y="209"/>
                    </a:moveTo>
                    <a:lnTo>
                      <a:pt x="339" y="199"/>
                    </a:lnTo>
                    <a:lnTo>
                      <a:pt x="325" y="174"/>
                    </a:lnTo>
                    <a:lnTo>
                      <a:pt x="315" y="156"/>
                    </a:lnTo>
                    <a:lnTo>
                      <a:pt x="304" y="138"/>
                    </a:lnTo>
                    <a:lnTo>
                      <a:pt x="290" y="118"/>
                    </a:lnTo>
                    <a:lnTo>
                      <a:pt x="275" y="98"/>
                    </a:lnTo>
                    <a:lnTo>
                      <a:pt x="259" y="77"/>
                    </a:lnTo>
                    <a:lnTo>
                      <a:pt x="240" y="58"/>
                    </a:lnTo>
                    <a:lnTo>
                      <a:pt x="230" y="49"/>
                    </a:lnTo>
                    <a:lnTo>
                      <a:pt x="220" y="40"/>
                    </a:lnTo>
                    <a:lnTo>
                      <a:pt x="210" y="33"/>
                    </a:lnTo>
                    <a:lnTo>
                      <a:pt x="200" y="25"/>
                    </a:lnTo>
                    <a:lnTo>
                      <a:pt x="189" y="18"/>
                    </a:lnTo>
                    <a:lnTo>
                      <a:pt x="178" y="13"/>
                    </a:lnTo>
                    <a:lnTo>
                      <a:pt x="166" y="8"/>
                    </a:lnTo>
                    <a:lnTo>
                      <a:pt x="155" y="4"/>
                    </a:lnTo>
                    <a:lnTo>
                      <a:pt x="143" y="2"/>
                    </a:lnTo>
                    <a:lnTo>
                      <a:pt x="131" y="0"/>
                    </a:lnTo>
                    <a:lnTo>
                      <a:pt x="119" y="0"/>
                    </a:lnTo>
                    <a:lnTo>
                      <a:pt x="107" y="0"/>
                    </a:lnTo>
                    <a:lnTo>
                      <a:pt x="95" y="3"/>
                    </a:lnTo>
                    <a:lnTo>
                      <a:pt x="84" y="7"/>
                    </a:lnTo>
                    <a:lnTo>
                      <a:pt x="74" y="12"/>
                    </a:lnTo>
                    <a:lnTo>
                      <a:pt x="65" y="17"/>
                    </a:lnTo>
                    <a:lnTo>
                      <a:pt x="57" y="24"/>
                    </a:lnTo>
                    <a:lnTo>
                      <a:pt x="49" y="32"/>
                    </a:lnTo>
                    <a:lnTo>
                      <a:pt x="43" y="40"/>
                    </a:lnTo>
                    <a:lnTo>
                      <a:pt x="37" y="50"/>
                    </a:lnTo>
                    <a:lnTo>
                      <a:pt x="30" y="62"/>
                    </a:lnTo>
                    <a:lnTo>
                      <a:pt x="25" y="73"/>
                    </a:lnTo>
                    <a:lnTo>
                      <a:pt x="22" y="85"/>
                    </a:lnTo>
                    <a:lnTo>
                      <a:pt x="17" y="98"/>
                    </a:lnTo>
                    <a:lnTo>
                      <a:pt x="10" y="124"/>
                    </a:lnTo>
                    <a:lnTo>
                      <a:pt x="7" y="153"/>
                    </a:lnTo>
                    <a:lnTo>
                      <a:pt x="3" y="183"/>
                    </a:lnTo>
                    <a:lnTo>
                      <a:pt x="2" y="213"/>
                    </a:lnTo>
                    <a:lnTo>
                      <a:pt x="0" y="243"/>
                    </a:lnTo>
                    <a:lnTo>
                      <a:pt x="0" y="273"/>
                    </a:lnTo>
                    <a:lnTo>
                      <a:pt x="2" y="326"/>
                    </a:lnTo>
                    <a:lnTo>
                      <a:pt x="3" y="371"/>
                    </a:lnTo>
                    <a:lnTo>
                      <a:pt x="4" y="381"/>
                    </a:lnTo>
                    <a:lnTo>
                      <a:pt x="8" y="391"/>
                    </a:lnTo>
                    <a:lnTo>
                      <a:pt x="14" y="401"/>
                    </a:lnTo>
                    <a:lnTo>
                      <a:pt x="23" y="410"/>
                    </a:lnTo>
                    <a:lnTo>
                      <a:pt x="34" y="420"/>
                    </a:lnTo>
                    <a:lnTo>
                      <a:pt x="47" y="429"/>
                    </a:lnTo>
                    <a:lnTo>
                      <a:pt x="60" y="437"/>
                    </a:lnTo>
                    <a:lnTo>
                      <a:pt x="77" y="445"/>
                    </a:lnTo>
                    <a:lnTo>
                      <a:pt x="93" y="452"/>
                    </a:lnTo>
                    <a:lnTo>
                      <a:pt x="110" y="459"/>
                    </a:lnTo>
                    <a:lnTo>
                      <a:pt x="129" y="464"/>
                    </a:lnTo>
                    <a:lnTo>
                      <a:pt x="149" y="469"/>
                    </a:lnTo>
                    <a:lnTo>
                      <a:pt x="168" y="472"/>
                    </a:lnTo>
                    <a:lnTo>
                      <a:pt x="188" y="475"/>
                    </a:lnTo>
                    <a:lnTo>
                      <a:pt x="208" y="476"/>
                    </a:lnTo>
                    <a:lnTo>
                      <a:pt x="226" y="476"/>
                    </a:lnTo>
                    <a:lnTo>
                      <a:pt x="246" y="474"/>
                    </a:lnTo>
                    <a:lnTo>
                      <a:pt x="265" y="471"/>
                    </a:lnTo>
                    <a:lnTo>
                      <a:pt x="282" y="466"/>
                    </a:lnTo>
                    <a:lnTo>
                      <a:pt x="299" y="459"/>
                    </a:lnTo>
                    <a:lnTo>
                      <a:pt x="314" y="451"/>
                    </a:lnTo>
                    <a:lnTo>
                      <a:pt x="329" y="440"/>
                    </a:lnTo>
                    <a:lnTo>
                      <a:pt x="340" y="427"/>
                    </a:lnTo>
                    <a:lnTo>
                      <a:pt x="351" y="414"/>
                    </a:lnTo>
                    <a:lnTo>
                      <a:pt x="360" y="396"/>
                    </a:lnTo>
                    <a:lnTo>
                      <a:pt x="365" y="377"/>
                    </a:lnTo>
                    <a:lnTo>
                      <a:pt x="369" y="356"/>
                    </a:lnTo>
                    <a:lnTo>
                      <a:pt x="370" y="332"/>
                    </a:lnTo>
                    <a:lnTo>
                      <a:pt x="369" y="305"/>
                    </a:lnTo>
                    <a:lnTo>
                      <a:pt x="364" y="276"/>
                    </a:lnTo>
                    <a:lnTo>
                      <a:pt x="355" y="244"/>
                    </a:lnTo>
                    <a:lnTo>
                      <a:pt x="344" y="20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17" name="Freeform 261">
                <a:extLst>
                  <a:ext uri="{FF2B5EF4-FFF2-40B4-BE49-F238E27FC236}">
                    <a16:creationId xmlns:a16="http://schemas.microsoft.com/office/drawing/2014/main" xmlns="" id="{B72E3CDE-A366-EFF4-075B-E8A7E6359A4E}"/>
                  </a:ext>
                </a:extLst>
              </p:cNvPr>
              <p:cNvSpPr>
                <a:spLocks/>
              </p:cNvSpPr>
              <p:nvPr/>
            </p:nvSpPr>
            <p:spPr bwMode="auto">
              <a:xfrm>
                <a:off x="1842" y="1259"/>
                <a:ext cx="84" cy="93"/>
              </a:xfrm>
              <a:custGeom>
                <a:avLst/>
                <a:gdLst>
                  <a:gd name="T0" fmla="*/ 0 w 417"/>
                  <a:gd name="T1" fmla="*/ 0 h 466"/>
                  <a:gd name="T2" fmla="*/ 0 w 417"/>
                  <a:gd name="T3" fmla="*/ 0 h 466"/>
                  <a:gd name="T4" fmla="*/ 0 w 417"/>
                  <a:gd name="T5" fmla="*/ 0 h 466"/>
                  <a:gd name="T6" fmla="*/ 0 w 417"/>
                  <a:gd name="T7" fmla="*/ 0 h 466"/>
                  <a:gd name="T8" fmla="*/ 0 w 417"/>
                  <a:gd name="T9" fmla="*/ 0 h 466"/>
                  <a:gd name="T10" fmla="*/ 0 w 417"/>
                  <a:gd name="T11" fmla="*/ 0 h 466"/>
                  <a:gd name="T12" fmla="*/ 0 w 417"/>
                  <a:gd name="T13" fmla="*/ 0 h 466"/>
                  <a:gd name="T14" fmla="*/ 0 w 417"/>
                  <a:gd name="T15" fmla="*/ 0 h 466"/>
                  <a:gd name="T16" fmla="*/ 0 w 417"/>
                  <a:gd name="T17" fmla="*/ 0 h 466"/>
                  <a:gd name="T18" fmla="*/ 0 w 417"/>
                  <a:gd name="T19" fmla="*/ 0 h 466"/>
                  <a:gd name="T20" fmla="*/ 0 w 417"/>
                  <a:gd name="T21" fmla="*/ 0 h 466"/>
                  <a:gd name="T22" fmla="*/ 0 w 417"/>
                  <a:gd name="T23" fmla="*/ 0 h 466"/>
                  <a:gd name="T24" fmla="*/ 0 w 417"/>
                  <a:gd name="T25" fmla="*/ 0 h 466"/>
                  <a:gd name="T26" fmla="*/ 0 w 417"/>
                  <a:gd name="T27" fmla="*/ 0 h 466"/>
                  <a:gd name="T28" fmla="*/ 0 w 417"/>
                  <a:gd name="T29" fmla="*/ 0 h 466"/>
                  <a:gd name="T30" fmla="*/ 0 w 417"/>
                  <a:gd name="T31" fmla="*/ 0 h 466"/>
                  <a:gd name="T32" fmla="*/ 0 w 417"/>
                  <a:gd name="T33" fmla="*/ 0 h 466"/>
                  <a:gd name="T34" fmla="*/ 0 w 417"/>
                  <a:gd name="T35" fmla="*/ 0 h 466"/>
                  <a:gd name="T36" fmla="*/ 0 w 417"/>
                  <a:gd name="T37" fmla="*/ 0 h 466"/>
                  <a:gd name="T38" fmla="*/ 0 w 417"/>
                  <a:gd name="T39" fmla="*/ 0 h 466"/>
                  <a:gd name="T40" fmla="*/ 0 w 417"/>
                  <a:gd name="T41" fmla="*/ 0 h 466"/>
                  <a:gd name="T42" fmla="*/ 0 w 417"/>
                  <a:gd name="T43" fmla="*/ 0 h 466"/>
                  <a:gd name="T44" fmla="*/ 0 w 417"/>
                  <a:gd name="T45" fmla="*/ 0 h 466"/>
                  <a:gd name="T46" fmla="*/ 0 w 417"/>
                  <a:gd name="T47" fmla="*/ 0 h 466"/>
                  <a:gd name="T48" fmla="*/ 0 w 417"/>
                  <a:gd name="T49" fmla="*/ 0 h 466"/>
                  <a:gd name="T50" fmla="*/ 0 w 417"/>
                  <a:gd name="T51" fmla="*/ 0 h 466"/>
                  <a:gd name="T52" fmla="*/ 0 w 417"/>
                  <a:gd name="T53" fmla="*/ 0 h 466"/>
                  <a:gd name="T54" fmla="*/ 0 w 417"/>
                  <a:gd name="T55" fmla="*/ 0 h 466"/>
                  <a:gd name="T56" fmla="*/ 0 w 417"/>
                  <a:gd name="T57" fmla="*/ 0 h 466"/>
                  <a:gd name="T58" fmla="*/ 0 w 417"/>
                  <a:gd name="T59" fmla="*/ 0 h 466"/>
                  <a:gd name="T60" fmla="*/ 0 w 417"/>
                  <a:gd name="T61" fmla="*/ 0 h 466"/>
                  <a:gd name="T62" fmla="*/ 0 w 417"/>
                  <a:gd name="T63" fmla="*/ 0 h 466"/>
                  <a:gd name="T64" fmla="*/ 0 w 417"/>
                  <a:gd name="T65" fmla="*/ 0 h 466"/>
                  <a:gd name="T66" fmla="*/ 0 w 417"/>
                  <a:gd name="T67" fmla="*/ 0 h 466"/>
                  <a:gd name="T68" fmla="*/ 0 w 417"/>
                  <a:gd name="T69" fmla="*/ 0 h 466"/>
                  <a:gd name="T70" fmla="*/ 0 w 417"/>
                  <a:gd name="T71" fmla="*/ 0 h 4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466"/>
                  <a:gd name="T110" fmla="*/ 417 w 417"/>
                  <a:gd name="T111" fmla="*/ 466 h 4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466">
                    <a:moveTo>
                      <a:pt x="46" y="305"/>
                    </a:moveTo>
                    <a:lnTo>
                      <a:pt x="41" y="296"/>
                    </a:lnTo>
                    <a:lnTo>
                      <a:pt x="31" y="271"/>
                    </a:lnTo>
                    <a:lnTo>
                      <a:pt x="25" y="254"/>
                    </a:lnTo>
                    <a:lnTo>
                      <a:pt x="19" y="234"/>
                    </a:lnTo>
                    <a:lnTo>
                      <a:pt x="12" y="212"/>
                    </a:lnTo>
                    <a:lnTo>
                      <a:pt x="7" y="190"/>
                    </a:lnTo>
                    <a:lnTo>
                      <a:pt x="2" y="165"/>
                    </a:lnTo>
                    <a:lnTo>
                      <a:pt x="0" y="141"/>
                    </a:lnTo>
                    <a:lnTo>
                      <a:pt x="0" y="130"/>
                    </a:lnTo>
                    <a:lnTo>
                      <a:pt x="0" y="118"/>
                    </a:lnTo>
                    <a:lnTo>
                      <a:pt x="1" y="106"/>
                    </a:lnTo>
                    <a:lnTo>
                      <a:pt x="2" y="94"/>
                    </a:lnTo>
                    <a:lnTo>
                      <a:pt x="4" y="83"/>
                    </a:lnTo>
                    <a:lnTo>
                      <a:pt x="7" y="73"/>
                    </a:lnTo>
                    <a:lnTo>
                      <a:pt x="11" y="61"/>
                    </a:lnTo>
                    <a:lnTo>
                      <a:pt x="16" y="51"/>
                    </a:lnTo>
                    <a:lnTo>
                      <a:pt x="22" y="43"/>
                    </a:lnTo>
                    <a:lnTo>
                      <a:pt x="29" y="34"/>
                    </a:lnTo>
                    <a:lnTo>
                      <a:pt x="36" y="25"/>
                    </a:lnTo>
                    <a:lnTo>
                      <a:pt x="46" y="18"/>
                    </a:lnTo>
                    <a:lnTo>
                      <a:pt x="56" y="12"/>
                    </a:lnTo>
                    <a:lnTo>
                      <a:pt x="67" y="8"/>
                    </a:lnTo>
                    <a:lnTo>
                      <a:pt x="79" y="4"/>
                    </a:lnTo>
                    <a:lnTo>
                      <a:pt x="90" y="2"/>
                    </a:lnTo>
                    <a:lnTo>
                      <a:pt x="101" y="0"/>
                    </a:lnTo>
                    <a:lnTo>
                      <a:pt x="113" y="0"/>
                    </a:lnTo>
                    <a:lnTo>
                      <a:pt x="125" y="2"/>
                    </a:lnTo>
                    <a:lnTo>
                      <a:pt x="137" y="4"/>
                    </a:lnTo>
                    <a:lnTo>
                      <a:pt x="150" y="7"/>
                    </a:lnTo>
                    <a:lnTo>
                      <a:pt x="162" y="10"/>
                    </a:lnTo>
                    <a:lnTo>
                      <a:pt x="176" y="15"/>
                    </a:lnTo>
                    <a:lnTo>
                      <a:pt x="188" y="21"/>
                    </a:lnTo>
                    <a:lnTo>
                      <a:pt x="213" y="34"/>
                    </a:lnTo>
                    <a:lnTo>
                      <a:pt x="240" y="50"/>
                    </a:lnTo>
                    <a:lnTo>
                      <a:pt x="264" y="66"/>
                    </a:lnTo>
                    <a:lnTo>
                      <a:pt x="288" y="85"/>
                    </a:lnTo>
                    <a:lnTo>
                      <a:pt x="312" y="105"/>
                    </a:lnTo>
                    <a:lnTo>
                      <a:pt x="334" y="125"/>
                    </a:lnTo>
                    <a:lnTo>
                      <a:pt x="374" y="163"/>
                    </a:lnTo>
                    <a:lnTo>
                      <a:pt x="407" y="196"/>
                    </a:lnTo>
                    <a:lnTo>
                      <a:pt x="412" y="204"/>
                    </a:lnTo>
                    <a:lnTo>
                      <a:pt x="415" y="214"/>
                    </a:lnTo>
                    <a:lnTo>
                      <a:pt x="417" y="225"/>
                    </a:lnTo>
                    <a:lnTo>
                      <a:pt x="417" y="237"/>
                    </a:lnTo>
                    <a:lnTo>
                      <a:pt x="415" y="252"/>
                    </a:lnTo>
                    <a:lnTo>
                      <a:pt x="412" y="267"/>
                    </a:lnTo>
                    <a:lnTo>
                      <a:pt x="407" y="282"/>
                    </a:lnTo>
                    <a:lnTo>
                      <a:pt x="400" y="299"/>
                    </a:lnTo>
                    <a:lnTo>
                      <a:pt x="393" y="315"/>
                    </a:lnTo>
                    <a:lnTo>
                      <a:pt x="384" y="332"/>
                    </a:lnTo>
                    <a:lnTo>
                      <a:pt x="374" y="348"/>
                    </a:lnTo>
                    <a:lnTo>
                      <a:pt x="363" y="365"/>
                    </a:lnTo>
                    <a:lnTo>
                      <a:pt x="351" y="381"/>
                    </a:lnTo>
                    <a:lnTo>
                      <a:pt x="338" y="396"/>
                    </a:lnTo>
                    <a:lnTo>
                      <a:pt x="324" y="410"/>
                    </a:lnTo>
                    <a:lnTo>
                      <a:pt x="309" y="423"/>
                    </a:lnTo>
                    <a:lnTo>
                      <a:pt x="294" y="435"/>
                    </a:lnTo>
                    <a:lnTo>
                      <a:pt x="278" y="445"/>
                    </a:lnTo>
                    <a:lnTo>
                      <a:pt x="262" y="453"/>
                    </a:lnTo>
                    <a:lnTo>
                      <a:pt x="246" y="460"/>
                    </a:lnTo>
                    <a:lnTo>
                      <a:pt x="228" y="463"/>
                    </a:lnTo>
                    <a:lnTo>
                      <a:pt x="211" y="466"/>
                    </a:lnTo>
                    <a:lnTo>
                      <a:pt x="193" y="465"/>
                    </a:lnTo>
                    <a:lnTo>
                      <a:pt x="177" y="461"/>
                    </a:lnTo>
                    <a:lnTo>
                      <a:pt x="160" y="455"/>
                    </a:lnTo>
                    <a:lnTo>
                      <a:pt x="142" y="445"/>
                    </a:lnTo>
                    <a:lnTo>
                      <a:pt x="125" y="431"/>
                    </a:lnTo>
                    <a:lnTo>
                      <a:pt x="108" y="413"/>
                    </a:lnTo>
                    <a:lnTo>
                      <a:pt x="92" y="393"/>
                    </a:lnTo>
                    <a:lnTo>
                      <a:pt x="76" y="368"/>
                    </a:lnTo>
                    <a:lnTo>
                      <a:pt x="61" y="339"/>
                    </a:lnTo>
                    <a:lnTo>
                      <a:pt x="46" y="305"/>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18" name="Freeform 262">
                <a:extLst>
                  <a:ext uri="{FF2B5EF4-FFF2-40B4-BE49-F238E27FC236}">
                    <a16:creationId xmlns:a16="http://schemas.microsoft.com/office/drawing/2014/main" xmlns="" id="{781E1741-BFA0-A843-3224-115B1A9F78F4}"/>
                  </a:ext>
                </a:extLst>
              </p:cNvPr>
              <p:cNvSpPr>
                <a:spLocks/>
              </p:cNvSpPr>
              <p:nvPr/>
            </p:nvSpPr>
            <p:spPr bwMode="auto">
              <a:xfrm>
                <a:off x="1842" y="1259"/>
                <a:ext cx="84" cy="93"/>
              </a:xfrm>
              <a:custGeom>
                <a:avLst/>
                <a:gdLst>
                  <a:gd name="T0" fmla="*/ 0 w 417"/>
                  <a:gd name="T1" fmla="*/ 0 h 466"/>
                  <a:gd name="T2" fmla="*/ 0 w 417"/>
                  <a:gd name="T3" fmla="*/ 0 h 466"/>
                  <a:gd name="T4" fmla="*/ 0 w 417"/>
                  <a:gd name="T5" fmla="*/ 0 h 466"/>
                  <a:gd name="T6" fmla="*/ 0 w 417"/>
                  <a:gd name="T7" fmla="*/ 0 h 466"/>
                  <a:gd name="T8" fmla="*/ 0 w 417"/>
                  <a:gd name="T9" fmla="*/ 0 h 466"/>
                  <a:gd name="T10" fmla="*/ 0 w 417"/>
                  <a:gd name="T11" fmla="*/ 0 h 466"/>
                  <a:gd name="T12" fmla="*/ 0 w 417"/>
                  <a:gd name="T13" fmla="*/ 0 h 466"/>
                  <a:gd name="T14" fmla="*/ 0 w 417"/>
                  <a:gd name="T15" fmla="*/ 0 h 466"/>
                  <a:gd name="T16" fmla="*/ 0 w 417"/>
                  <a:gd name="T17" fmla="*/ 0 h 466"/>
                  <a:gd name="T18" fmla="*/ 0 w 417"/>
                  <a:gd name="T19" fmla="*/ 0 h 466"/>
                  <a:gd name="T20" fmla="*/ 0 w 417"/>
                  <a:gd name="T21" fmla="*/ 0 h 466"/>
                  <a:gd name="T22" fmla="*/ 0 w 417"/>
                  <a:gd name="T23" fmla="*/ 0 h 466"/>
                  <a:gd name="T24" fmla="*/ 0 w 417"/>
                  <a:gd name="T25" fmla="*/ 0 h 466"/>
                  <a:gd name="T26" fmla="*/ 0 w 417"/>
                  <a:gd name="T27" fmla="*/ 0 h 466"/>
                  <a:gd name="T28" fmla="*/ 0 w 417"/>
                  <a:gd name="T29" fmla="*/ 0 h 466"/>
                  <a:gd name="T30" fmla="*/ 0 w 417"/>
                  <a:gd name="T31" fmla="*/ 0 h 466"/>
                  <a:gd name="T32" fmla="*/ 0 w 417"/>
                  <a:gd name="T33" fmla="*/ 0 h 466"/>
                  <a:gd name="T34" fmla="*/ 0 w 417"/>
                  <a:gd name="T35" fmla="*/ 0 h 466"/>
                  <a:gd name="T36" fmla="*/ 0 w 417"/>
                  <a:gd name="T37" fmla="*/ 0 h 466"/>
                  <a:gd name="T38" fmla="*/ 0 w 417"/>
                  <a:gd name="T39" fmla="*/ 0 h 466"/>
                  <a:gd name="T40" fmla="*/ 0 w 417"/>
                  <a:gd name="T41" fmla="*/ 0 h 466"/>
                  <a:gd name="T42" fmla="*/ 0 w 417"/>
                  <a:gd name="T43" fmla="*/ 0 h 466"/>
                  <a:gd name="T44" fmla="*/ 0 w 417"/>
                  <a:gd name="T45" fmla="*/ 0 h 466"/>
                  <a:gd name="T46" fmla="*/ 0 w 417"/>
                  <a:gd name="T47" fmla="*/ 0 h 466"/>
                  <a:gd name="T48" fmla="*/ 0 w 417"/>
                  <a:gd name="T49" fmla="*/ 0 h 466"/>
                  <a:gd name="T50" fmla="*/ 0 w 417"/>
                  <a:gd name="T51" fmla="*/ 0 h 466"/>
                  <a:gd name="T52" fmla="*/ 0 w 417"/>
                  <a:gd name="T53" fmla="*/ 0 h 466"/>
                  <a:gd name="T54" fmla="*/ 0 w 417"/>
                  <a:gd name="T55" fmla="*/ 0 h 466"/>
                  <a:gd name="T56" fmla="*/ 0 w 417"/>
                  <a:gd name="T57" fmla="*/ 0 h 466"/>
                  <a:gd name="T58" fmla="*/ 0 w 417"/>
                  <a:gd name="T59" fmla="*/ 0 h 466"/>
                  <a:gd name="T60" fmla="*/ 0 w 417"/>
                  <a:gd name="T61" fmla="*/ 0 h 466"/>
                  <a:gd name="T62" fmla="*/ 0 w 417"/>
                  <a:gd name="T63" fmla="*/ 0 h 466"/>
                  <a:gd name="T64" fmla="*/ 0 w 417"/>
                  <a:gd name="T65" fmla="*/ 0 h 466"/>
                  <a:gd name="T66" fmla="*/ 0 w 417"/>
                  <a:gd name="T67" fmla="*/ 0 h 466"/>
                  <a:gd name="T68" fmla="*/ 0 w 417"/>
                  <a:gd name="T69" fmla="*/ 0 h 466"/>
                  <a:gd name="T70" fmla="*/ 0 w 417"/>
                  <a:gd name="T71" fmla="*/ 0 h 4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466"/>
                  <a:gd name="T110" fmla="*/ 417 w 417"/>
                  <a:gd name="T111" fmla="*/ 466 h 4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466">
                    <a:moveTo>
                      <a:pt x="46" y="305"/>
                    </a:moveTo>
                    <a:lnTo>
                      <a:pt x="41" y="296"/>
                    </a:lnTo>
                    <a:lnTo>
                      <a:pt x="31" y="271"/>
                    </a:lnTo>
                    <a:lnTo>
                      <a:pt x="25" y="254"/>
                    </a:lnTo>
                    <a:lnTo>
                      <a:pt x="19" y="234"/>
                    </a:lnTo>
                    <a:lnTo>
                      <a:pt x="12" y="212"/>
                    </a:lnTo>
                    <a:lnTo>
                      <a:pt x="7" y="190"/>
                    </a:lnTo>
                    <a:lnTo>
                      <a:pt x="2" y="165"/>
                    </a:lnTo>
                    <a:lnTo>
                      <a:pt x="0" y="141"/>
                    </a:lnTo>
                    <a:lnTo>
                      <a:pt x="0" y="130"/>
                    </a:lnTo>
                    <a:lnTo>
                      <a:pt x="0" y="118"/>
                    </a:lnTo>
                    <a:lnTo>
                      <a:pt x="1" y="106"/>
                    </a:lnTo>
                    <a:lnTo>
                      <a:pt x="2" y="94"/>
                    </a:lnTo>
                    <a:lnTo>
                      <a:pt x="4" y="83"/>
                    </a:lnTo>
                    <a:lnTo>
                      <a:pt x="7" y="73"/>
                    </a:lnTo>
                    <a:lnTo>
                      <a:pt x="11" y="61"/>
                    </a:lnTo>
                    <a:lnTo>
                      <a:pt x="16" y="51"/>
                    </a:lnTo>
                    <a:lnTo>
                      <a:pt x="22" y="43"/>
                    </a:lnTo>
                    <a:lnTo>
                      <a:pt x="29" y="34"/>
                    </a:lnTo>
                    <a:lnTo>
                      <a:pt x="36" y="25"/>
                    </a:lnTo>
                    <a:lnTo>
                      <a:pt x="46" y="18"/>
                    </a:lnTo>
                    <a:lnTo>
                      <a:pt x="56" y="12"/>
                    </a:lnTo>
                    <a:lnTo>
                      <a:pt x="67" y="8"/>
                    </a:lnTo>
                    <a:lnTo>
                      <a:pt x="79" y="4"/>
                    </a:lnTo>
                    <a:lnTo>
                      <a:pt x="90" y="2"/>
                    </a:lnTo>
                    <a:lnTo>
                      <a:pt x="101" y="0"/>
                    </a:lnTo>
                    <a:lnTo>
                      <a:pt x="113" y="0"/>
                    </a:lnTo>
                    <a:lnTo>
                      <a:pt x="125" y="2"/>
                    </a:lnTo>
                    <a:lnTo>
                      <a:pt x="137" y="4"/>
                    </a:lnTo>
                    <a:lnTo>
                      <a:pt x="150" y="7"/>
                    </a:lnTo>
                    <a:lnTo>
                      <a:pt x="162" y="10"/>
                    </a:lnTo>
                    <a:lnTo>
                      <a:pt x="176" y="15"/>
                    </a:lnTo>
                    <a:lnTo>
                      <a:pt x="188" y="21"/>
                    </a:lnTo>
                    <a:lnTo>
                      <a:pt x="213" y="34"/>
                    </a:lnTo>
                    <a:lnTo>
                      <a:pt x="240" y="50"/>
                    </a:lnTo>
                    <a:lnTo>
                      <a:pt x="264" y="66"/>
                    </a:lnTo>
                    <a:lnTo>
                      <a:pt x="288" y="85"/>
                    </a:lnTo>
                    <a:lnTo>
                      <a:pt x="312" y="105"/>
                    </a:lnTo>
                    <a:lnTo>
                      <a:pt x="334" y="125"/>
                    </a:lnTo>
                    <a:lnTo>
                      <a:pt x="374" y="163"/>
                    </a:lnTo>
                    <a:lnTo>
                      <a:pt x="407" y="196"/>
                    </a:lnTo>
                    <a:lnTo>
                      <a:pt x="412" y="204"/>
                    </a:lnTo>
                    <a:lnTo>
                      <a:pt x="415" y="214"/>
                    </a:lnTo>
                    <a:lnTo>
                      <a:pt x="417" y="225"/>
                    </a:lnTo>
                    <a:lnTo>
                      <a:pt x="417" y="237"/>
                    </a:lnTo>
                    <a:lnTo>
                      <a:pt x="415" y="252"/>
                    </a:lnTo>
                    <a:lnTo>
                      <a:pt x="412" y="267"/>
                    </a:lnTo>
                    <a:lnTo>
                      <a:pt x="407" y="282"/>
                    </a:lnTo>
                    <a:lnTo>
                      <a:pt x="400" y="299"/>
                    </a:lnTo>
                    <a:lnTo>
                      <a:pt x="393" y="315"/>
                    </a:lnTo>
                    <a:lnTo>
                      <a:pt x="384" y="332"/>
                    </a:lnTo>
                    <a:lnTo>
                      <a:pt x="374" y="348"/>
                    </a:lnTo>
                    <a:lnTo>
                      <a:pt x="363" y="365"/>
                    </a:lnTo>
                    <a:lnTo>
                      <a:pt x="351" y="381"/>
                    </a:lnTo>
                    <a:lnTo>
                      <a:pt x="338" y="396"/>
                    </a:lnTo>
                    <a:lnTo>
                      <a:pt x="324" y="410"/>
                    </a:lnTo>
                    <a:lnTo>
                      <a:pt x="309" y="423"/>
                    </a:lnTo>
                    <a:lnTo>
                      <a:pt x="294" y="435"/>
                    </a:lnTo>
                    <a:lnTo>
                      <a:pt x="278" y="445"/>
                    </a:lnTo>
                    <a:lnTo>
                      <a:pt x="262" y="453"/>
                    </a:lnTo>
                    <a:lnTo>
                      <a:pt x="246" y="460"/>
                    </a:lnTo>
                    <a:lnTo>
                      <a:pt x="228" y="463"/>
                    </a:lnTo>
                    <a:lnTo>
                      <a:pt x="211" y="466"/>
                    </a:lnTo>
                    <a:lnTo>
                      <a:pt x="193" y="465"/>
                    </a:lnTo>
                    <a:lnTo>
                      <a:pt x="177" y="461"/>
                    </a:lnTo>
                    <a:lnTo>
                      <a:pt x="160" y="455"/>
                    </a:lnTo>
                    <a:lnTo>
                      <a:pt x="142" y="445"/>
                    </a:lnTo>
                    <a:lnTo>
                      <a:pt x="125" y="431"/>
                    </a:lnTo>
                    <a:lnTo>
                      <a:pt x="108" y="413"/>
                    </a:lnTo>
                    <a:lnTo>
                      <a:pt x="92" y="393"/>
                    </a:lnTo>
                    <a:lnTo>
                      <a:pt x="76" y="368"/>
                    </a:lnTo>
                    <a:lnTo>
                      <a:pt x="61" y="339"/>
                    </a:lnTo>
                    <a:lnTo>
                      <a:pt x="46" y="305"/>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19" name="Freeform 263">
                <a:extLst>
                  <a:ext uri="{FF2B5EF4-FFF2-40B4-BE49-F238E27FC236}">
                    <a16:creationId xmlns:a16="http://schemas.microsoft.com/office/drawing/2014/main" xmlns="" id="{C91F918B-76AB-608A-DD25-49EACEA4143E}"/>
                  </a:ext>
                </a:extLst>
              </p:cNvPr>
              <p:cNvSpPr>
                <a:spLocks/>
              </p:cNvSpPr>
              <p:nvPr/>
            </p:nvSpPr>
            <p:spPr bwMode="auto">
              <a:xfrm>
                <a:off x="1650" y="1221"/>
                <a:ext cx="167" cy="134"/>
              </a:xfrm>
              <a:custGeom>
                <a:avLst/>
                <a:gdLst>
                  <a:gd name="T0" fmla="*/ 0 w 836"/>
                  <a:gd name="T1" fmla="*/ 0 h 670"/>
                  <a:gd name="T2" fmla="*/ 0 w 836"/>
                  <a:gd name="T3" fmla="*/ 0 h 670"/>
                  <a:gd name="T4" fmla="*/ 0 w 836"/>
                  <a:gd name="T5" fmla="*/ 0 h 670"/>
                  <a:gd name="T6" fmla="*/ 0 w 836"/>
                  <a:gd name="T7" fmla="*/ 0 h 670"/>
                  <a:gd name="T8" fmla="*/ 0 w 836"/>
                  <a:gd name="T9" fmla="*/ 0 h 670"/>
                  <a:gd name="T10" fmla="*/ 0 w 836"/>
                  <a:gd name="T11" fmla="*/ 0 h 670"/>
                  <a:gd name="T12" fmla="*/ 0 w 836"/>
                  <a:gd name="T13" fmla="*/ 0 h 670"/>
                  <a:gd name="T14" fmla="*/ 0 w 836"/>
                  <a:gd name="T15" fmla="*/ 0 h 670"/>
                  <a:gd name="T16" fmla="*/ 0 w 836"/>
                  <a:gd name="T17" fmla="*/ 0 h 670"/>
                  <a:gd name="T18" fmla="*/ 0 w 836"/>
                  <a:gd name="T19" fmla="*/ 0 h 670"/>
                  <a:gd name="T20" fmla="*/ 0 w 836"/>
                  <a:gd name="T21" fmla="*/ 0 h 670"/>
                  <a:gd name="T22" fmla="*/ 0 w 836"/>
                  <a:gd name="T23" fmla="*/ 0 h 670"/>
                  <a:gd name="T24" fmla="*/ 0 w 836"/>
                  <a:gd name="T25" fmla="*/ 0 h 670"/>
                  <a:gd name="T26" fmla="*/ 0 w 836"/>
                  <a:gd name="T27" fmla="*/ 0 h 670"/>
                  <a:gd name="T28" fmla="*/ 0 w 836"/>
                  <a:gd name="T29" fmla="*/ 0 h 670"/>
                  <a:gd name="T30" fmla="*/ 0 w 836"/>
                  <a:gd name="T31" fmla="*/ 0 h 670"/>
                  <a:gd name="T32" fmla="*/ 0 w 836"/>
                  <a:gd name="T33" fmla="*/ 0 h 670"/>
                  <a:gd name="T34" fmla="*/ 0 w 836"/>
                  <a:gd name="T35" fmla="*/ 0 h 670"/>
                  <a:gd name="T36" fmla="*/ 0 w 836"/>
                  <a:gd name="T37" fmla="*/ 0 h 670"/>
                  <a:gd name="T38" fmla="*/ 0 w 836"/>
                  <a:gd name="T39" fmla="*/ 0 h 670"/>
                  <a:gd name="T40" fmla="*/ 0 w 836"/>
                  <a:gd name="T41" fmla="*/ 0 h 670"/>
                  <a:gd name="T42" fmla="*/ 0 w 836"/>
                  <a:gd name="T43" fmla="*/ 0 h 670"/>
                  <a:gd name="T44" fmla="*/ 0 w 836"/>
                  <a:gd name="T45" fmla="*/ 0 h 670"/>
                  <a:gd name="T46" fmla="*/ 0 w 836"/>
                  <a:gd name="T47" fmla="*/ 0 h 670"/>
                  <a:gd name="T48" fmla="*/ 0 w 836"/>
                  <a:gd name="T49" fmla="*/ 0 h 670"/>
                  <a:gd name="T50" fmla="*/ 0 w 836"/>
                  <a:gd name="T51" fmla="*/ 0 h 670"/>
                  <a:gd name="T52" fmla="*/ 0 w 836"/>
                  <a:gd name="T53" fmla="*/ 0 h 670"/>
                  <a:gd name="T54" fmla="*/ 0 w 836"/>
                  <a:gd name="T55" fmla="*/ 0 h 670"/>
                  <a:gd name="T56" fmla="*/ 0 w 836"/>
                  <a:gd name="T57" fmla="*/ 0 h 670"/>
                  <a:gd name="T58" fmla="*/ 0 w 836"/>
                  <a:gd name="T59" fmla="*/ 0 h 670"/>
                  <a:gd name="T60" fmla="*/ 0 w 836"/>
                  <a:gd name="T61" fmla="*/ 0 h 670"/>
                  <a:gd name="T62" fmla="*/ 0 w 836"/>
                  <a:gd name="T63" fmla="*/ 0 h 670"/>
                  <a:gd name="T64" fmla="*/ 0 w 836"/>
                  <a:gd name="T65" fmla="*/ 0 h 670"/>
                  <a:gd name="T66" fmla="*/ 0 w 836"/>
                  <a:gd name="T67" fmla="*/ 0 h 670"/>
                  <a:gd name="T68" fmla="*/ 0 w 836"/>
                  <a:gd name="T69" fmla="*/ 0 h 670"/>
                  <a:gd name="T70" fmla="*/ 0 w 836"/>
                  <a:gd name="T71" fmla="*/ 0 h 670"/>
                  <a:gd name="T72" fmla="*/ 0 w 836"/>
                  <a:gd name="T73" fmla="*/ 0 h 670"/>
                  <a:gd name="T74" fmla="*/ 0 w 836"/>
                  <a:gd name="T75" fmla="*/ 0 h 670"/>
                  <a:gd name="T76" fmla="*/ 0 w 836"/>
                  <a:gd name="T77" fmla="*/ 0 h 670"/>
                  <a:gd name="T78" fmla="*/ 0 w 836"/>
                  <a:gd name="T79" fmla="*/ 0 h 670"/>
                  <a:gd name="T80" fmla="*/ 0 w 836"/>
                  <a:gd name="T81" fmla="*/ 0 h 670"/>
                  <a:gd name="T82" fmla="*/ 0 w 836"/>
                  <a:gd name="T83" fmla="*/ 0 h 670"/>
                  <a:gd name="T84" fmla="*/ 0 w 836"/>
                  <a:gd name="T85" fmla="*/ 0 h 670"/>
                  <a:gd name="T86" fmla="*/ 0 w 836"/>
                  <a:gd name="T87" fmla="*/ 0 h 670"/>
                  <a:gd name="T88" fmla="*/ 0 w 836"/>
                  <a:gd name="T89" fmla="*/ 0 h 670"/>
                  <a:gd name="T90" fmla="*/ 0 w 836"/>
                  <a:gd name="T91" fmla="*/ 0 h 6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6"/>
                  <a:gd name="T139" fmla="*/ 0 h 670"/>
                  <a:gd name="T140" fmla="*/ 836 w 836"/>
                  <a:gd name="T141" fmla="*/ 670 h 6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6" h="670">
                    <a:moveTo>
                      <a:pt x="716" y="626"/>
                    </a:moveTo>
                    <a:lnTo>
                      <a:pt x="680" y="639"/>
                    </a:lnTo>
                    <a:lnTo>
                      <a:pt x="644" y="650"/>
                    </a:lnTo>
                    <a:lnTo>
                      <a:pt x="608" y="659"/>
                    </a:lnTo>
                    <a:lnTo>
                      <a:pt x="573" y="665"/>
                    </a:lnTo>
                    <a:lnTo>
                      <a:pt x="554" y="668"/>
                    </a:lnTo>
                    <a:lnTo>
                      <a:pt x="536" y="669"/>
                    </a:lnTo>
                    <a:lnTo>
                      <a:pt x="519" y="670"/>
                    </a:lnTo>
                    <a:lnTo>
                      <a:pt x="501" y="670"/>
                    </a:lnTo>
                    <a:lnTo>
                      <a:pt x="484" y="670"/>
                    </a:lnTo>
                    <a:lnTo>
                      <a:pt x="467" y="669"/>
                    </a:lnTo>
                    <a:lnTo>
                      <a:pt x="449" y="668"/>
                    </a:lnTo>
                    <a:lnTo>
                      <a:pt x="432" y="665"/>
                    </a:lnTo>
                    <a:lnTo>
                      <a:pt x="414" y="661"/>
                    </a:lnTo>
                    <a:lnTo>
                      <a:pt x="398" y="658"/>
                    </a:lnTo>
                    <a:lnTo>
                      <a:pt x="380" y="653"/>
                    </a:lnTo>
                    <a:lnTo>
                      <a:pt x="363" y="648"/>
                    </a:lnTo>
                    <a:lnTo>
                      <a:pt x="347" y="641"/>
                    </a:lnTo>
                    <a:lnTo>
                      <a:pt x="331" y="634"/>
                    </a:lnTo>
                    <a:lnTo>
                      <a:pt x="313" y="626"/>
                    </a:lnTo>
                    <a:lnTo>
                      <a:pt x="297" y="618"/>
                    </a:lnTo>
                    <a:lnTo>
                      <a:pt x="281" y="609"/>
                    </a:lnTo>
                    <a:lnTo>
                      <a:pt x="266" y="598"/>
                    </a:lnTo>
                    <a:lnTo>
                      <a:pt x="249" y="586"/>
                    </a:lnTo>
                    <a:lnTo>
                      <a:pt x="233" y="575"/>
                    </a:lnTo>
                    <a:lnTo>
                      <a:pt x="218" y="561"/>
                    </a:lnTo>
                    <a:lnTo>
                      <a:pt x="203" y="548"/>
                    </a:lnTo>
                    <a:lnTo>
                      <a:pt x="188" y="533"/>
                    </a:lnTo>
                    <a:lnTo>
                      <a:pt x="173" y="518"/>
                    </a:lnTo>
                    <a:lnTo>
                      <a:pt x="146" y="485"/>
                    </a:lnTo>
                    <a:lnTo>
                      <a:pt x="121" y="455"/>
                    </a:lnTo>
                    <a:lnTo>
                      <a:pt x="98" y="427"/>
                    </a:lnTo>
                    <a:lnTo>
                      <a:pt x="80" y="398"/>
                    </a:lnTo>
                    <a:lnTo>
                      <a:pt x="62" y="370"/>
                    </a:lnTo>
                    <a:lnTo>
                      <a:pt x="47" y="344"/>
                    </a:lnTo>
                    <a:lnTo>
                      <a:pt x="35" y="319"/>
                    </a:lnTo>
                    <a:lnTo>
                      <a:pt x="24" y="293"/>
                    </a:lnTo>
                    <a:lnTo>
                      <a:pt x="16" y="268"/>
                    </a:lnTo>
                    <a:lnTo>
                      <a:pt x="9" y="243"/>
                    </a:lnTo>
                    <a:lnTo>
                      <a:pt x="4" y="218"/>
                    </a:lnTo>
                    <a:lnTo>
                      <a:pt x="1" y="193"/>
                    </a:lnTo>
                    <a:lnTo>
                      <a:pt x="0" y="167"/>
                    </a:lnTo>
                    <a:lnTo>
                      <a:pt x="0" y="142"/>
                    </a:lnTo>
                    <a:lnTo>
                      <a:pt x="2" y="115"/>
                    </a:lnTo>
                    <a:lnTo>
                      <a:pt x="5" y="87"/>
                    </a:lnTo>
                    <a:lnTo>
                      <a:pt x="10" y="62"/>
                    </a:lnTo>
                    <a:lnTo>
                      <a:pt x="16" y="41"/>
                    </a:lnTo>
                    <a:lnTo>
                      <a:pt x="20" y="32"/>
                    </a:lnTo>
                    <a:lnTo>
                      <a:pt x="24" y="25"/>
                    </a:lnTo>
                    <a:lnTo>
                      <a:pt x="29" y="19"/>
                    </a:lnTo>
                    <a:lnTo>
                      <a:pt x="32" y="14"/>
                    </a:lnTo>
                    <a:lnTo>
                      <a:pt x="37" y="9"/>
                    </a:lnTo>
                    <a:lnTo>
                      <a:pt x="42" y="5"/>
                    </a:lnTo>
                    <a:lnTo>
                      <a:pt x="47" y="2"/>
                    </a:lnTo>
                    <a:lnTo>
                      <a:pt x="54" y="1"/>
                    </a:lnTo>
                    <a:lnTo>
                      <a:pt x="59" y="0"/>
                    </a:lnTo>
                    <a:lnTo>
                      <a:pt x="65" y="0"/>
                    </a:lnTo>
                    <a:lnTo>
                      <a:pt x="72" y="1"/>
                    </a:lnTo>
                    <a:lnTo>
                      <a:pt x="78" y="2"/>
                    </a:lnTo>
                    <a:lnTo>
                      <a:pt x="92" y="9"/>
                    </a:lnTo>
                    <a:lnTo>
                      <a:pt x="108" y="17"/>
                    </a:lnTo>
                    <a:lnTo>
                      <a:pt x="125" y="29"/>
                    </a:lnTo>
                    <a:lnTo>
                      <a:pt x="142" y="42"/>
                    </a:lnTo>
                    <a:lnTo>
                      <a:pt x="180" y="76"/>
                    </a:lnTo>
                    <a:lnTo>
                      <a:pt x="222" y="117"/>
                    </a:lnTo>
                    <a:lnTo>
                      <a:pt x="271" y="166"/>
                    </a:lnTo>
                    <a:lnTo>
                      <a:pt x="331" y="224"/>
                    </a:lnTo>
                    <a:lnTo>
                      <a:pt x="397" y="288"/>
                    </a:lnTo>
                    <a:lnTo>
                      <a:pt x="469" y="353"/>
                    </a:lnTo>
                    <a:lnTo>
                      <a:pt x="506" y="385"/>
                    </a:lnTo>
                    <a:lnTo>
                      <a:pt x="544" y="417"/>
                    </a:lnTo>
                    <a:lnTo>
                      <a:pt x="583" y="445"/>
                    </a:lnTo>
                    <a:lnTo>
                      <a:pt x="620" y="473"/>
                    </a:lnTo>
                    <a:lnTo>
                      <a:pt x="656" y="498"/>
                    </a:lnTo>
                    <a:lnTo>
                      <a:pt x="692" y="520"/>
                    </a:lnTo>
                    <a:lnTo>
                      <a:pt x="710" y="529"/>
                    </a:lnTo>
                    <a:lnTo>
                      <a:pt x="727" y="538"/>
                    </a:lnTo>
                    <a:lnTo>
                      <a:pt x="745" y="545"/>
                    </a:lnTo>
                    <a:lnTo>
                      <a:pt x="761" y="553"/>
                    </a:lnTo>
                    <a:lnTo>
                      <a:pt x="790" y="564"/>
                    </a:lnTo>
                    <a:lnTo>
                      <a:pt x="811" y="573"/>
                    </a:lnTo>
                    <a:lnTo>
                      <a:pt x="825" y="581"/>
                    </a:lnTo>
                    <a:lnTo>
                      <a:pt x="833" y="589"/>
                    </a:lnTo>
                    <a:lnTo>
                      <a:pt x="835" y="591"/>
                    </a:lnTo>
                    <a:lnTo>
                      <a:pt x="836" y="595"/>
                    </a:lnTo>
                    <a:lnTo>
                      <a:pt x="836" y="598"/>
                    </a:lnTo>
                    <a:lnTo>
                      <a:pt x="835" y="600"/>
                    </a:lnTo>
                    <a:lnTo>
                      <a:pt x="828" y="604"/>
                    </a:lnTo>
                    <a:lnTo>
                      <a:pt x="820" y="608"/>
                    </a:lnTo>
                    <a:lnTo>
                      <a:pt x="796" y="614"/>
                    </a:lnTo>
                    <a:lnTo>
                      <a:pt x="766" y="618"/>
                    </a:lnTo>
                    <a:lnTo>
                      <a:pt x="739" y="621"/>
                    </a:lnTo>
                    <a:lnTo>
                      <a:pt x="716" y="626"/>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20" name="Freeform 264">
                <a:extLst>
                  <a:ext uri="{FF2B5EF4-FFF2-40B4-BE49-F238E27FC236}">
                    <a16:creationId xmlns:a16="http://schemas.microsoft.com/office/drawing/2014/main" xmlns="" id="{F77F2EA0-0C88-C947-72E9-381E885DFBF3}"/>
                  </a:ext>
                </a:extLst>
              </p:cNvPr>
              <p:cNvSpPr>
                <a:spLocks/>
              </p:cNvSpPr>
              <p:nvPr/>
            </p:nvSpPr>
            <p:spPr bwMode="auto">
              <a:xfrm>
                <a:off x="1650" y="1221"/>
                <a:ext cx="167" cy="134"/>
              </a:xfrm>
              <a:custGeom>
                <a:avLst/>
                <a:gdLst>
                  <a:gd name="T0" fmla="*/ 0 w 836"/>
                  <a:gd name="T1" fmla="*/ 0 h 670"/>
                  <a:gd name="T2" fmla="*/ 0 w 836"/>
                  <a:gd name="T3" fmla="*/ 0 h 670"/>
                  <a:gd name="T4" fmla="*/ 0 w 836"/>
                  <a:gd name="T5" fmla="*/ 0 h 670"/>
                  <a:gd name="T6" fmla="*/ 0 w 836"/>
                  <a:gd name="T7" fmla="*/ 0 h 670"/>
                  <a:gd name="T8" fmla="*/ 0 w 836"/>
                  <a:gd name="T9" fmla="*/ 0 h 670"/>
                  <a:gd name="T10" fmla="*/ 0 w 836"/>
                  <a:gd name="T11" fmla="*/ 0 h 670"/>
                  <a:gd name="T12" fmla="*/ 0 w 836"/>
                  <a:gd name="T13" fmla="*/ 0 h 670"/>
                  <a:gd name="T14" fmla="*/ 0 w 836"/>
                  <a:gd name="T15" fmla="*/ 0 h 670"/>
                  <a:gd name="T16" fmla="*/ 0 w 836"/>
                  <a:gd name="T17" fmla="*/ 0 h 670"/>
                  <a:gd name="T18" fmla="*/ 0 w 836"/>
                  <a:gd name="T19" fmla="*/ 0 h 670"/>
                  <a:gd name="T20" fmla="*/ 0 w 836"/>
                  <a:gd name="T21" fmla="*/ 0 h 670"/>
                  <a:gd name="T22" fmla="*/ 0 w 836"/>
                  <a:gd name="T23" fmla="*/ 0 h 670"/>
                  <a:gd name="T24" fmla="*/ 0 w 836"/>
                  <a:gd name="T25" fmla="*/ 0 h 670"/>
                  <a:gd name="T26" fmla="*/ 0 w 836"/>
                  <a:gd name="T27" fmla="*/ 0 h 670"/>
                  <a:gd name="T28" fmla="*/ 0 w 836"/>
                  <a:gd name="T29" fmla="*/ 0 h 670"/>
                  <a:gd name="T30" fmla="*/ 0 w 836"/>
                  <a:gd name="T31" fmla="*/ 0 h 670"/>
                  <a:gd name="T32" fmla="*/ 0 w 836"/>
                  <a:gd name="T33" fmla="*/ 0 h 670"/>
                  <a:gd name="T34" fmla="*/ 0 w 836"/>
                  <a:gd name="T35" fmla="*/ 0 h 670"/>
                  <a:gd name="T36" fmla="*/ 0 w 836"/>
                  <a:gd name="T37" fmla="*/ 0 h 670"/>
                  <a:gd name="T38" fmla="*/ 0 w 836"/>
                  <a:gd name="T39" fmla="*/ 0 h 670"/>
                  <a:gd name="T40" fmla="*/ 0 w 836"/>
                  <a:gd name="T41" fmla="*/ 0 h 670"/>
                  <a:gd name="T42" fmla="*/ 0 w 836"/>
                  <a:gd name="T43" fmla="*/ 0 h 670"/>
                  <a:gd name="T44" fmla="*/ 0 w 836"/>
                  <a:gd name="T45" fmla="*/ 0 h 670"/>
                  <a:gd name="T46" fmla="*/ 0 w 836"/>
                  <a:gd name="T47" fmla="*/ 0 h 670"/>
                  <a:gd name="T48" fmla="*/ 0 w 836"/>
                  <a:gd name="T49" fmla="*/ 0 h 670"/>
                  <a:gd name="T50" fmla="*/ 0 w 836"/>
                  <a:gd name="T51" fmla="*/ 0 h 670"/>
                  <a:gd name="T52" fmla="*/ 0 w 836"/>
                  <a:gd name="T53" fmla="*/ 0 h 670"/>
                  <a:gd name="T54" fmla="*/ 0 w 836"/>
                  <a:gd name="T55" fmla="*/ 0 h 670"/>
                  <a:gd name="T56" fmla="*/ 0 w 836"/>
                  <a:gd name="T57" fmla="*/ 0 h 670"/>
                  <a:gd name="T58" fmla="*/ 0 w 836"/>
                  <a:gd name="T59" fmla="*/ 0 h 670"/>
                  <a:gd name="T60" fmla="*/ 0 w 836"/>
                  <a:gd name="T61" fmla="*/ 0 h 670"/>
                  <a:gd name="T62" fmla="*/ 0 w 836"/>
                  <a:gd name="T63" fmla="*/ 0 h 670"/>
                  <a:gd name="T64" fmla="*/ 0 w 836"/>
                  <a:gd name="T65" fmla="*/ 0 h 670"/>
                  <a:gd name="T66" fmla="*/ 0 w 836"/>
                  <a:gd name="T67" fmla="*/ 0 h 670"/>
                  <a:gd name="T68" fmla="*/ 0 w 836"/>
                  <a:gd name="T69" fmla="*/ 0 h 670"/>
                  <a:gd name="T70" fmla="*/ 0 w 836"/>
                  <a:gd name="T71" fmla="*/ 0 h 670"/>
                  <a:gd name="T72" fmla="*/ 0 w 836"/>
                  <a:gd name="T73" fmla="*/ 0 h 670"/>
                  <a:gd name="T74" fmla="*/ 0 w 836"/>
                  <a:gd name="T75" fmla="*/ 0 h 670"/>
                  <a:gd name="T76" fmla="*/ 0 w 836"/>
                  <a:gd name="T77" fmla="*/ 0 h 670"/>
                  <a:gd name="T78" fmla="*/ 0 w 836"/>
                  <a:gd name="T79" fmla="*/ 0 h 670"/>
                  <a:gd name="T80" fmla="*/ 0 w 836"/>
                  <a:gd name="T81" fmla="*/ 0 h 670"/>
                  <a:gd name="T82" fmla="*/ 0 w 836"/>
                  <a:gd name="T83" fmla="*/ 0 h 670"/>
                  <a:gd name="T84" fmla="*/ 0 w 836"/>
                  <a:gd name="T85" fmla="*/ 0 h 670"/>
                  <a:gd name="T86" fmla="*/ 0 w 836"/>
                  <a:gd name="T87" fmla="*/ 0 h 670"/>
                  <a:gd name="T88" fmla="*/ 0 w 836"/>
                  <a:gd name="T89" fmla="*/ 0 h 670"/>
                  <a:gd name="T90" fmla="*/ 0 w 836"/>
                  <a:gd name="T91" fmla="*/ 0 h 6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6"/>
                  <a:gd name="T139" fmla="*/ 0 h 670"/>
                  <a:gd name="T140" fmla="*/ 836 w 836"/>
                  <a:gd name="T141" fmla="*/ 670 h 6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6" h="670">
                    <a:moveTo>
                      <a:pt x="716" y="626"/>
                    </a:moveTo>
                    <a:lnTo>
                      <a:pt x="680" y="639"/>
                    </a:lnTo>
                    <a:lnTo>
                      <a:pt x="644" y="650"/>
                    </a:lnTo>
                    <a:lnTo>
                      <a:pt x="608" y="659"/>
                    </a:lnTo>
                    <a:lnTo>
                      <a:pt x="573" y="665"/>
                    </a:lnTo>
                    <a:lnTo>
                      <a:pt x="554" y="668"/>
                    </a:lnTo>
                    <a:lnTo>
                      <a:pt x="536" y="669"/>
                    </a:lnTo>
                    <a:lnTo>
                      <a:pt x="519" y="670"/>
                    </a:lnTo>
                    <a:lnTo>
                      <a:pt x="501" y="670"/>
                    </a:lnTo>
                    <a:lnTo>
                      <a:pt x="484" y="670"/>
                    </a:lnTo>
                    <a:lnTo>
                      <a:pt x="467" y="669"/>
                    </a:lnTo>
                    <a:lnTo>
                      <a:pt x="449" y="668"/>
                    </a:lnTo>
                    <a:lnTo>
                      <a:pt x="432" y="665"/>
                    </a:lnTo>
                    <a:lnTo>
                      <a:pt x="414" y="661"/>
                    </a:lnTo>
                    <a:lnTo>
                      <a:pt x="398" y="658"/>
                    </a:lnTo>
                    <a:lnTo>
                      <a:pt x="380" y="653"/>
                    </a:lnTo>
                    <a:lnTo>
                      <a:pt x="363" y="648"/>
                    </a:lnTo>
                    <a:lnTo>
                      <a:pt x="347" y="641"/>
                    </a:lnTo>
                    <a:lnTo>
                      <a:pt x="331" y="634"/>
                    </a:lnTo>
                    <a:lnTo>
                      <a:pt x="313" y="626"/>
                    </a:lnTo>
                    <a:lnTo>
                      <a:pt x="297" y="618"/>
                    </a:lnTo>
                    <a:lnTo>
                      <a:pt x="281" y="609"/>
                    </a:lnTo>
                    <a:lnTo>
                      <a:pt x="266" y="598"/>
                    </a:lnTo>
                    <a:lnTo>
                      <a:pt x="249" y="586"/>
                    </a:lnTo>
                    <a:lnTo>
                      <a:pt x="233" y="575"/>
                    </a:lnTo>
                    <a:lnTo>
                      <a:pt x="218" y="561"/>
                    </a:lnTo>
                    <a:lnTo>
                      <a:pt x="203" y="548"/>
                    </a:lnTo>
                    <a:lnTo>
                      <a:pt x="188" y="533"/>
                    </a:lnTo>
                    <a:lnTo>
                      <a:pt x="173" y="518"/>
                    </a:lnTo>
                    <a:lnTo>
                      <a:pt x="146" y="485"/>
                    </a:lnTo>
                    <a:lnTo>
                      <a:pt x="121" y="455"/>
                    </a:lnTo>
                    <a:lnTo>
                      <a:pt x="98" y="427"/>
                    </a:lnTo>
                    <a:lnTo>
                      <a:pt x="80" y="398"/>
                    </a:lnTo>
                    <a:lnTo>
                      <a:pt x="62" y="370"/>
                    </a:lnTo>
                    <a:lnTo>
                      <a:pt x="47" y="344"/>
                    </a:lnTo>
                    <a:lnTo>
                      <a:pt x="35" y="319"/>
                    </a:lnTo>
                    <a:lnTo>
                      <a:pt x="24" y="293"/>
                    </a:lnTo>
                    <a:lnTo>
                      <a:pt x="16" y="268"/>
                    </a:lnTo>
                    <a:lnTo>
                      <a:pt x="9" y="243"/>
                    </a:lnTo>
                    <a:lnTo>
                      <a:pt x="4" y="218"/>
                    </a:lnTo>
                    <a:lnTo>
                      <a:pt x="1" y="193"/>
                    </a:lnTo>
                    <a:lnTo>
                      <a:pt x="0" y="167"/>
                    </a:lnTo>
                    <a:lnTo>
                      <a:pt x="0" y="142"/>
                    </a:lnTo>
                    <a:lnTo>
                      <a:pt x="2" y="115"/>
                    </a:lnTo>
                    <a:lnTo>
                      <a:pt x="5" y="87"/>
                    </a:lnTo>
                    <a:lnTo>
                      <a:pt x="10" y="62"/>
                    </a:lnTo>
                    <a:lnTo>
                      <a:pt x="16" y="41"/>
                    </a:lnTo>
                    <a:lnTo>
                      <a:pt x="20" y="32"/>
                    </a:lnTo>
                    <a:lnTo>
                      <a:pt x="24" y="25"/>
                    </a:lnTo>
                    <a:lnTo>
                      <a:pt x="29" y="19"/>
                    </a:lnTo>
                    <a:lnTo>
                      <a:pt x="32" y="14"/>
                    </a:lnTo>
                    <a:lnTo>
                      <a:pt x="37" y="9"/>
                    </a:lnTo>
                    <a:lnTo>
                      <a:pt x="42" y="5"/>
                    </a:lnTo>
                    <a:lnTo>
                      <a:pt x="47" y="2"/>
                    </a:lnTo>
                    <a:lnTo>
                      <a:pt x="54" y="1"/>
                    </a:lnTo>
                    <a:lnTo>
                      <a:pt x="59" y="0"/>
                    </a:lnTo>
                    <a:lnTo>
                      <a:pt x="65" y="0"/>
                    </a:lnTo>
                    <a:lnTo>
                      <a:pt x="72" y="1"/>
                    </a:lnTo>
                    <a:lnTo>
                      <a:pt x="78" y="2"/>
                    </a:lnTo>
                    <a:lnTo>
                      <a:pt x="92" y="9"/>
                    </a:lnTo>
                    <a:lnTo>
                      <a:pt x="108" y="17"/>
                    </a:lnTo>
                    <a:lnTo>
                      <a:pt x="125" y="29"/>
                    </a:lnTo>
                    <a:lnTo>
                      <a:pt x="142" y="42"/>
                    </a:lnTo>
                    <a:lnTo>
                      <a:pt x="180" y="76"/>
                    </a:lnTo>
                    <a:lnTo>
                      <a:pt x="222" y="117"/>
                    </a:lnTo>
                    <a:lnTo>
                      <a:pt x="271" y="166"/>
                    </a:lnTo>
                    <a:lnTo>
                      <a:pt x="331" y="224"/>
                    </a:lnTo>
                    <a:lnTo>
                      <a:pt x="397" y="288"/>
                    </a:lnTo>
                    <a:lnTo>
                      <a:pt x="469" y="353"/>
                    </a:lnTo>
                    <a:lnTo>
                      <a:pt x="506" y="385"/>
                    </a:lnTo>
                    <a:lnTo>
                      <a:pt x="544" y="417"/>
                    </a:lnTo>
                    <a:lnTo>
                      <a:pt x="583" y="445"/>
                    </a:lnTo>
                    <a:lnTo>
                      <a:pt x="620" y="473"/>
                    </a:lnTo>
                    <a:lnTo>
                      <a:pt x="656" y="498"/>
                    </a:lnTo>
                    <a:lnTo>
                      <a:pt x="692" y="520"/>
                    </a:lnTo>
                    <a:lnTo>
                      <a:pt x="710" y="529"/>
                    </a:lnTo>
                    <a:lnTo>
                      <a:pt x="727" y="538"/>
                    </a:lnTo>
                    <a:lnTo>
                      <a:pt x="745" y="545"/>
                    </a:lnTo>
                    <a:lnTo>
                      <a:pt x="761" y="553"/>
                    </a:lnTo>
                    <a:lnTo>
                      <a:pt x="790" y="564"/>
                    </a:lnTo>
                    <a:lnTo>
                      <a:pt x="811" y="573"/>
                    </a:lnTo>
                    <a:lnTo>
                      <a:pt x="825" y="581"/>
                    </a:lnTo>
                    <a:lnTo>
                      <a:pt x="833" y="589"/>
                    </a:lnTo>
                    <a:lnTo>
                      <a:pt x="835" y="591"/>
                    </a:lnTo>
                    <a:lnTo>
                      <a:pt x="836" y="595"/>
                    </a:lnTo>
                    <a:lnTo>
                      <a:pt x="836" y="598"/>
                    </a:lnTo>
                    <a:lnTo>
                      <a:pt x="835" y="600"/>
                    </a:lnTo>
                    <a:lnTo>
                      <a:pt x="828" y="604"/>
                    </a:lnTo>
                    <a:lnTo>
                      <a:pt x="820" y="608"/>
                    </a:lnTo>
                    <a:lnTo>
                      <a:pt x="796" y="614"/>
                    </a:lnTo>
                    <a:lnTo>
                      <a:pt x="766" y="618"/>
                    </a:lnTo>
                    <a:lnTo>
                      <a:pt x="739" y="621"/>
                    </a:lnTo>
                    <a:lnTo>
                      <a:pt x="716" y="626"/>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21" name="Freeform 265">
                <a:extLst>
                  <a:ext uri="{FF2B5EF4-FFF2-40B4-BE49-F238E27FC236}">
                    <a16:creationId xmlns:a16="http://schemas.microsoft.com/office/drawing/2014/main" xmlns="" id="{DB0EFB30-1C09-ABA6-0780-42DFC98BB7FD}"/>
                  </a:ext>
                </a:extLst>
              </p:cNvPr>
              <p:cNvSpPr>
                <a:spLocks/>
              </p:cNvSpPr>
              <p:nvPr/>
            </p:nvSpPr>
            <p:spPr bwMode="auto">
              <a:xfrm>
                <a:off x="2117" y="1118"/>
                <a:ext cx="112" cy="166"/>
              </a:xfrm>
              <a:custGeom>
                <a:avLst/>
                <a:gdLst>
                  <a:gd name="T0" fmla="*/ 0 w 557"/>
                  <a:gd name="T1" fmla="*/ 0 h 828"/>
                  <a:gd name="T2" fmla="*/ 0 w 557"/>
                  <a:gd name="T3" fmla="*/ 0 h 828"/>
                  <a:gd name="T4" fmla="*/ 0 w 557"/>
                  <a:gd name="T5" fmla="*/ 0 h 828"/>
                  <a:gd name="T6" fmla="*/ 0 w 557"/>
                  <a:gd name="T7" fmla="*/ 0 h 828"/>
                  <a:gd name="T8" fmla="*/ 0 w 557"/>
                  <a:gd name="T9" fmla="*/ 0 h 828"/>
                  <a:gd name="T10" fmla="*/ 0 w 557"/>
                  <a:gd name="T11" fmla="*/ 0 h 828"/>
                  <a:gd name="T12" fmla="*/ 0 w 557"/>
                  <a:gd name="T13" fmla="*/ 0 h 828"/>
                  <a:gd name="T14" fmla="*/ 0 w 557"/>
                  <a:gd name="T15" fmla="*/ 0 h 828"/>
                  <a:gd name="T16" fmla="*/ 0 w 557"/>
                  <a:gd name="T17" fmla="*/ 0 h 828"/>
                  <a:gd name="T18" fmla="*/ 0 w 557"/>
                  <a:gd name="T19" fmla="*/ 0 h 828"/>
                  <a:gd name="T20" fmla="*/ 0 w 557"/>
                  <a:gd name="T21" fmla="*/ 0 h 828"/>
                  <a:gd name="T22" fmla="*/ 0 w 557"/>
                  <a:gd name="T23" fmla="*/ 0 h 828"/>
                  <a:gd name="T24" fmla="*/ 0 w 557"/>
                  <a:gd name="T25" fmla="*/ 0 h 828"/>
                  <a:gd name="T26" fmla="*/ 0 w 557"/>
                  <a:gd name="T27" fmla="*/ 0 h 828"/>
                  <a:gd name="T28" fmla="*/ 0 w 557"/>
                  <a:gd name="T29" fmla="*/ 0 h 828"/>
                  <a:gd name="T30" fmla="*/ 0 w 557"/>
                  <a:gd name="T31" fmla="*/ 0 h 828"/>
                  <a:gd name="T32" fmla="*/ 0 w 557"/>
                  <a:gd name="T33" fmla="*/ 0 h 828"/>
                  <a:gd name="T34" fmla="*/ 0 w 557"/>
                  <a:gd name="T35" fmla="*/ 0 h 828"/>
                  <a:gd name="T36" fmla="*/ 0 w 557"/>
                  <a:gd name="T37" fmla="*/ 0 h 828"/>
                  <a:gd name="T38" fmla="*/ 0 w 557"/>
                  <a:gd name="T39" fmla="*/ 0 h 828"/>
                  <a:gd name="T40" fmla="*/ 0 w 557"/>
                  <a:gd name="T41" fmla="*/ 0 h 828"/>
                  <a:gd name="T42" fmla="*/ 0 w 557"/>
                  <a:gd name="T43" fmla="*/ 0 h 828"/>
                  <a:gd name="T44" fmla="*/ 0 w 557"/>
                  <a:gd name="T45" fmla="*/ 0 h 828"/>
                  <a:gd name="T46" fmla="*/ 0 w 557"/>
                  <a:gd name="T47" fmla="*/ 0 h 828"/>
                  <a:gd name="T48" fmla="*/ 0 w 557"/>
                  <a:gd name="T49" fmla="*/ 0 h 828"/>
                  <a:gd name="T50" fmla="*/ 0 w 557"/>
                  <a:gd name="T51" fmla="*/ 0 h 828"/>
                  <a:gd name="T52" fmla="*/ 0 w 557"/>
                  <a:gd name="T53" fmla="*/ 0 h 828"/>
                  <a:gd name="T54" fmla="*/ 0 w 557"/>
                  <a:gd name="T55" fmla="*/ 0 h 828"/>
                  <a:gd name="T56" fmla="*/ 0 w 557"/>
                  <a:gd name="T57" fmla="*/ 0 h 828"/>
                  <a:gd name="T58" fmla="*/ 0 w 557"/>
                  <a:gd name="T59" fmla="*/ 0 h 828"/>
                  <a:gd name="T60" fmla="*/ 0 w 557"/>
                  <a:gd name="T61" fmla="*/ 0 h 828"/>
                  <a:gd name="T62" fmla="*/ 0 w 557"/>
                  <a:gd name="T63" fmla="*/ 0 h 828"/>
                  <a:gd name="T64" fmla="*/ 0 w 557"/>
                  <a:gd name="T65" fmla="*/ 0 h 828"/>
                  <a:gd name="T66" fmla="*/ 0 w 557"/>
                  <a:gd name="T67" fmla="*/ 0 h 828"/>
                  <a:gd name="T68" fmla="*/ 0 w 557"/>
                  <a:gd name="T69" fmla="*/ 0 h 828"/>
                  <a:gd name="T70" fmla="*/ 0 w 557"/>
                  <a:gd name="T71" fmla="*/ 0 h 828"/>
                  <a:gd name="T72" fmla="*/ 0 w 557"/>
                  <a:gd name="T73" fmla="*/ 0 h 828"/>
                  <a:gd name="T74" fmla="*/ 0 w 557"/>
                  <a:gd name="T75" fmla="*/ 0 h 828"/>
                  <a:gd name="T76" fmla="*/ 0 w 557"/>
                  <a:gd name="T77" fmla="*/ 0 h 828"/>
                  <a:gd name="T78" fmla="*/ 0 w 557"/>
                  <a:gd name="T79" fmla="*/ 0 h 828"/>
                  <a:gd name="T80" fmla="*/ 0 w 557"/>
                  <a:gd name="T81" fmla="*/ 0 h 828"/>
                  <a:gd name="T82" fmla="*/ 0 w 557"/>
                  <a:gd name="T83" fmla="*/ 0 h 828"/>
                  <a:gd name="T84" fmla="*/ 0 w 557"/>
                  <a:gd name="T85" fmla="*/ 0 h 828"/>
                  <a:gd name="T86" fmla="*/ 0 w 557"/>
                  <a:gd name="T87" fmla="*/ 0 h 828"/>
                  <a:gd name="T88" fmla="*/ 0 w 557"/>
                  <a:gd name="T89" fmla="*/ 0 h 828"/>
                  <a:gd name="T90" fmla="*/ 0 w 557"/>
                  <a:gd name="T91" fmla="*/ 0 h 828"/>
                  <a:gd name="T92" fmla="*/ 0 w 557"/>
                  <a:gd name="T93" fmla="*/ 0 h 828"/>
                  <a:gd name="T94" fmla="*/ 0 w 557"/>
                  <a:gd name="T95" fmla="*/ 0 h 828"/>
                  <a:gd name="T96" fmla="*/ 0 w 557"/>
                  <a:gd name="T97" fmla="*/ 0 h 828"/>
                  <a:gd name="T98" fmla="*/ 0 w 557"/>
                  <a:gd name="T99" fmla="*/ 0 h 828"/>
                  <a:gd name="T100" fmla="*/ 0 w 557"/>
                  <a:gd name="T101" fmla="*/ 0 h 828"/>
                  <a:gd name="T102" fmla="*/ 0 w 557"/>
                  <a:gd name="T103" fmla="*/ 0 h 8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7"/>
                  <a:gd name="T157" fmla="*/ 0 h 828"/>
                  <a:gd name="T158" fmla="*/ 557 w 557"/>
                  <a:gd name="T159" fmla="*/ 828 h 8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7" h="828">
                    <a:moveTo>
                      <a:pt x="207" y="3"/>
                    </a:moveTo>
                    <a:lnTo>
                      <a:pt x="221" y="7"/>
                    </a:lnTo>
                    <a:lnTo>
                      <a:pt x="235" y="11"/>
                    </a:lnTo>
                    <a:lnTo>
                      <a:pt x="248" y="16"/>
                    </a:lnTo>
                    <a:lnTo>
                      <a:pt x="263" y="22"/>
                    </a:lnTo>
                    <a:lnTo>
                      <a:pt x="278" y="28"/>
                    </a:lnTo>
                    <a:lnTo>
                      <a:pt x="293" y="36"/>
                    </a:lnTo>
                    <a:lnTo>
                      <a:pt x="309" y="45"/>
                    </a:lnTo>
                    <a:lnTo>
                      <a:pt x="324" y="54"/>
                    </a:lnTo>
                    <a:lnTo>
                      <a:pt x="356" y="76"/>
                    </a:lnTo>
                    <a:lnTo>
                      <a:pt x="387" y="99"/>
                    </a:lnTo>
                    <a:lnTo>
                      <a:pt x="417" y="126"/>
                    </a:lnTo>
                    <a:lnTo>
                      <a:pt x="446" y="154"/>
                    </a:lnTo>
                    <a:lnTo>
                      <a:pt x="459" y="168"/>
                    </a:lnTo>
                    <a:lnTo>
                      <a:pt x="472" y="183"/>
                    </a:lnTo>
                    <a:lnTo>
                      <a:pt x="484" y="199"/>
                    </a:lnTo>
                    <a:lnTo>
                      <a:pt x="495" y="214"/>
                    </a:lnTo>
                    <a:lnTo>
                      <a:pt x="507" y="230"/>
                    </a:lnTo>
                    <a:lnTo>
                      <a:pt x="517" y="245"/>
                    </a:lnTo>
                    <a:lnTo>
                      <a:pt x="525" y="262"/>
                    </a:lnTo>
                    <a:lnTo>
                      <a:pt x="533" y="278"/>
                    </a:lnTo>
                    <a:lnTo>
                      <a:pt x="540" y="294"/>
                    </a:lnTo>
                    <a:lnTo>
                      <a:pt x="547" y="310"/>
                    </a:lnTo>
                    <a:lnTo>
                      <a:pt x="550" y="327"/>
                    </a:lnTo>
                    <a:lnTo>
                      <a:pt x="554" y="343"/>
                    </a:lnTo>
                    <a:lnTo>
                      <a:pt x="557" y="358"/>
                    </a:lnTo>
                    <a:lnTo>
                      <a:pt x="557" y="374"/>
                    </a:lnTo>
                    <a:lnTo>
                      <a:pt x="555" y="389"/>
                    </a:lnTo>
                    <a:lnTo>
                      <a:pt x="553" y="404"/>
                    </a:lnTo>
                    <a:lnTo>
                      <a:pt x="550" y="418"/>
                    </a:lnTo>
                    <a:lnTo>
                      <a:pt x="545" y="431"/>
                    </a:lnTo>
                    <a:lnTo>
                      <a:pt x="542" y="444"/>
                    </a:lnTo>
                    <a:lnTo>
                      <a:pt x="535" y="456"/>
                    </a:lnTo>
                    <a:lnTo>
                      <a:pt x="524" y="480"/>
                    </a:lnTo>
                    <a:lnTo>
                      <a:pt x="512" y="501"/>
                    </a:lnTo>
                    <a:lnTo>
                      <a:pt x="497" y="520"/>
                    </a:lnTo>
                    <a:lnTo>
                      <a:pt x="480" y="539"/>
                    </a:lnTo>
                    <a:lnTo>
                      <a:pt x="464" y="556"/>
                    </a:lnTo>
                    <a:lnTo>
                      <a:pt x="447" y="572"/>
                    </a:lnTo>
                    <a:lnTo>
                      <a:pt x="411" y="602"/>
                    </a:lnTo>
                    <a:lnTo>
                      <a:pt x="376" y="632"/>
                    </a:lnTo>
                    <a:lnTo>
                      <a:pt x="358" y="647"/>
                    </a:lnTo>
                    <a:lnTo>
                      <a:pt x="342" y="662"/>
                    </a:lnTo>
                    <a:lnTo>
                      <a:pt x="326" y="679"/>
                    </a:lnTo>
                    <a:lnTo>
                      <a:pt x="311" y="696"/>
                    </a:lnTo>
                    <a:lnTo>
                      <a:pt x="296" y="714"/>
                    </a:lnTo>
                    <a:lnTo>
                      <a:pt x="280" y="732"/>
                    </a:lnTo>
                    <a:lnTo>
                      <a:pt x="263" y="748"/>
                    </a:lnTo>
                    <a:lnTo>
                      <a:pt x="246" y="765"/>
                    </a:lnTo>
                    <a:lnTo>
                      <a:pt x="228" y="780"/>
                    </a:lnTo>
                    <a:lnTo>
                      <a:pt x="211" y="792"/>
                    </a:lnTo>
                    <a:lnTo>
                      <a:pt x="193" y="803"/>
                    </a:lnTo>
                    <a:lnTo>
                      <a:pt x="177" y="813"/>
                    </a:lnTo>
                    <a:lnTo>
                      <a:pt x="161" y="821"/>
                    </a:lnTo>
                    <a:lnTo>
                      <a:pt x="146" y="826"/>
                    </a:lnTo>
                    <a:lnTo>
                      <a:pt x="139" y="827"/>
                    </a:lnTo>
                    <a:lnTo>
                      <a:pt x="131" y="828"/>
                    </a:lnTo>
                    <a:lnTo>
                      <a:pt x="125" y="828"/>
                    </a:lnTo>
                    <a:lnTo>
                      <a:pt x="119" y="828"/>
                    </a:lnTo>
                    <a:lnTo>
                      <a:pt x="112" y="827"/>
                    </a:lnTo>
                    <a:lnTo>
                      <a:pt x="107" y="825"/>
                    </a:lnTo>
                    <a:lnTo>
                      <a:pt x="102" y="822"/>
                    </a:lnTo>
                    <a:lnTo>
                      <a:pt x="97" y="818"/>
                    </a:lnTo>
                    <a:lnTo>
                      <a:pt x="94" y="813"/>
                    </a:lnTo>
                    <a:lnTo>
                      <a:pt x="90" y="808"/>
                    </a:lnTo>
                    <a:lnTo>
                      <a:pt x="86" y="802"/>
                    </a:lnTo>
                    <a:lnTo>
                      <a:pt x="84" y="795"/>
                    </a:lnTo>
                    <a:lnTo>
                      <a:pt x="74" y="757"/>
                    </a:lnTo>
                    <a:lnTo>
                      <a:pt x="60" y="712"/>
                    </a:lnTo>
                    <a:lnTo>
                      <a:pt x="46" y="661"/>
                    </a:lnTo>
                    <a:lnTo>
                      <a:pt x="32" y="605"/>
                    </a:lnTo>
                    <a:lnTo>
                      <a:pt x="26" y="575"/>
                    </a:lnTo>
                    <a:lnTo>
                      <a:pt x="20" y="545"/>
                    </a:lnTo>
                    <a:lnTo>
                      <a:pt x="14" y="515"/>
                    </a:lnTo>
                    <a:lnTo>
                      <a:pt x="10" y="484"/>
                    </a:lnTo>
                    <a:lnTo>
                      <a:pt x="5" y="453"/>
                    </a:lnTo>
                    <a:lnTo>
                      <a:pt x="3" y="421"/>
                    </a:lnTo>
                    <a:lnTo>
                      <a:pt x="0" y="390"/>
                    </a:lnTo>
                    <a:lnTo>
                      <a:pt x="0" y="359"/>
                    </a:lnTo>
                    <a:lnTo>
                      <a:pt x="0" y="328"/>
                    </a:lnTo>
                    <a:lnTo>
                      <a:pt x="0" y="295"/>
                    </a:lnTo>
                    <a:lnTo>
                      <a:pt x="1" y="263"/>
                    </a:lnTo>
                    <a:lnTo>
                      <a:pt x="4" y="230"/>
                    </a:lnTo>
                    <a:lnTo>
                      <a:pt x="8" y="198"/>
                    </a:lnTo>
                    <a:lnTo>
                      <a:pt x="13" y="166"/>
                    </a:lnTo>
                    <a:lnTo>
                      <a:pt x="15" y="151"/>
                    </a:lnTo>
                    <a:lnTo>
                      <a:pt x="19" y="136"/>
                    </a:lnTo>
                    <a:lnTo>
                      <a:pt x="22" y="122"/>
                    </a:lnTo>
                    <a:lnTo>
                      <a:pt x="27" y="107"/>
                    </a:lnTo>
                    <a:lnTo>
                      <a:pt x="32" y="94"/>
                    </a:lnTo>
                    <a:lnTo>
                      <a:pt x="39" y="82"/>
                    </a:lnTo>
                    <a:lnTo>
                      <a:pt x="45" y="69"/>
                    </a:lnTo>
                    <a:lnTo>
                      <a:pt x="52" y="58"/>
                    </a:lnTo>
                    <a:lnTo>
                      <a:pt x="61" y="47"/>
                    </a:lnTo>
                    <a:lnTo>
                      <a:pt x="70" y="38"/>
                    </a:lnTo>
                    <a:lnTo>
                      <a:pt x="79" y="30"/>
                    </a:lnTo>
                    <a:lnTo>
                      <a:pt x="90" y="22"/>
                    </a:lnTo>
                    <a:lnTo>
                      <a:pt x="101" y="15"/>
                    </a:lnTo>
                    <a:lnTo>
                      <a:pt x="114" y="10"/>
                    </a:lnTo>
                    <a:lnTo>
                      <a:pt x="126" y="6"/>
                    </a:lnTo>
                    <a:lnTo>
                      <a:pt x="140" y="2"/>
                    </a:lnTo>
                    <a:lnTo>
                      <a:pt x="156" y="1"/>
                    </a:lnTo>
                    <a:lnTo>
                      <a:pt x="172" y="0"/>
                    </a:lnTo>
                    <a:lnTo>
                      <a:pt x="188" y="1"/>
                    </a:lnTo>
                    <a:lnTo>
                      <a:pt x="207" y="3"/>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22" name="Freeform 266">
                <a:extLst>
                  <a:ext uri="{FF2B5EF4-FFF2-40B4-BE49-F238E27FC236}">
                    <a16:creationId xmlns:a16="http://schemas.microsoft.com/office/drawing/2014/main" xmlns="" id="{3A28C3C7-8D2C-8DCE-886D-50B8A0C265D9}"/>
                  </a:ext>
                </a:extLst>
              </p:cNvPr>
              <p:cNvSpPr>
                <a:spLocks/>
              </p:cNvSpPr>
              <p:nvPr/>
            </p:nvSpPr>
            <p:spPr bwMode="auto">
              <a:xfrm>
                <a:off x="2117" y="1118"/>
                <a:ext cx="112" cy="166"/>
              </a:xfrm>
              <a:custGeom>
                <a:avLst/>
                <a:gdLst>
                  <a:gd name="T0" fmla="*/ 0 w 557"/>
                  <a:gd name="T1" fmla="*/ 0 h 828"/>
                  <a:gd name="T2" fmla="*/ 0 w 557"/>
                  <a:gd name="T3" fmla="*/ 0 h 828"/>
                  <a:gd name="T4" fmla="*/ 0 w 557"/>
                  <a:gd name="T5" fmla="*/ 0 h 828"/>
                  <a:gd name="T6" fmla="*/ 0 w 557"/>
                  <a:gd name="T7" fmla="*/ 0 h 828"/>
                  <a:gd name="T8" fmla="*/ 0 w 557"/>
                  <a:gd name="T9" fmla="*/ 0 h 828"/>
                  <a:gd name="T10" fmla="*/ 0 w 557"/>
                  <a:gd name="T11" fmla="*/ 0 h 828"/>
                  <a:gd name="T12" fmla="*/ 0 w 557"/>
                  <a:gd name="T13" fmla="*/ 0 h 828"/>
                  <a:gd name="T14" fmla="*/ 0 w 557"/>
                  <a:gd name="T15" fmla="*/ 0 h 828"/>
                  <a:gd name="T16" fmla="*/ 0 w 557"/>
                  <a:gd name="T17" fmla="*/ 0 h 828"/>
                  <a:gd name="T18" fmla="*/ 0 w 557"/>
                  <a:gd name="T19" fmla="*/ 0 h 828"/>
                  <a:gd name="T20" fmla="*/ 0 w 557"/>
                  <a:gd name="T21" fmla="*/ 0 h 828"/>
                  <a:gd name="T22" fmla="*/ 0 w 557"/>
                  <a:gd name="T23" fmla="*/ 0 h 828"/>
                  <a:gd name="T24" fmla="*/ 0 w 557"/>
                  <a:gd name="T25" fmla="*/ 0 h 828"/>
                  <a:gd name="T26" fmla="*/ 0 w 557"/>
                  <a:gd name="T27" fmla="*/ 0 h 828"/>
                  <a:gd name="T28" fmla="*/ 0 w 557"/>
                  <a:gd name="T29" fmla="*/ 0 h 828"/>
                  <a:gd name="T30" fmla="*/ 0 w 557"/>
                  <a:gd name="T31" fmla="*/ 0 h 828"/>
                  <a:gd name="T32" fmla="*/ 0 w 557"/>
                  <a:gd name="T33" fmla="*/ 0 h 828"/>
                  <a:gd name="T34" fmla="*/ 0 w 557"/>
                  <a:gd name="T35" fmla="*/ 0 h 828"/>
                  <a:gd name="T36" fmla="*/ 0 w 557"/>
                  <a:gd name="T37" fmla="*/ 0 h 828"/>
                  <a:gd name="T38" fmla="*/ 0 w 557"/>
                  <a:gd name="T39" fmla="*/ 0 h 828"/>
                  <a:gd name="T40" fmla="*/ 0 w 557"/>
                  <a:gd name="T41" fmla="*/ 0 h 828"/>
                  <a:gd name="T42" fmla="*/ 0 w 557"/>
                  <a:gd name="T43" fmla="*/ 0 h 828"/>
                  <a:gd name="T44" fmla="*/ 0 w 557"/>
                  <a:gd name="T45" fmla="*/ 0 h 828"/>
                  <a:gd name="T46" fmla="*/ 0 w 557"/>
                  <a:gd name="T47" fmla="*/ 0 h 828"/>
                  <a:gd name="T48" fmla="*/ 0 w 557"/>
                  <a:gd name="T49" fmla="*/ 0 h 828"/>
                  <a:gd name="T50" fmla="*/ 0 w 557"/>
                  <a:gd name="T51" fmla="*/ 0 h 828"/>
                  <a:gd name="T52" fmla="*/ 0 w 557"/>
                  <a:gd name="T53" fmla="*/ 0 h 828"/>
                  <a:gd name="T54" fmla="*/ 0 w 557"/>
                  <a:gd name="T55" fmla="*/ 0 h 828"/>
                  <a:gd name="T56" fmla="*/ 0 w 557"/>
                  <a:gd name="T57" fmla="*/ 0 h 828"/>
                  <a:gd name="T58" fmla="*/ 0 w 557"/>
                  <a:gd name="T59" fmla="*/ 0 h 828"/>
                  <a:gd name="T60" fmla="*/ 0 w 557"/>
                  <a:gd name="T61" fmla="*/ 0 h 828"/>
                  <a:gd name="T62" fmla="*/ 0 w 557"/>
                  <a:gd name="T63" fmla="*/ 0 h 828"/>
                  <a:gd name="T64" fmla="*/ 0 w 557"/>
                  <a:gd name="T65" fmla="*/ 0 h 828"/>
                  <a:gd name="T66" fmla="*/ 0 w 557"/>
                  <a:gd name="T67" fmla="*/ 0 h 828"/>
                  <a:gd name="T68" fmla="*/ 0 w 557"/>
                  <a:gd name="T69" fmla="*/ 0 h 828"/>
                  <a:gd name="T70" fmla="*/ 0 w 557"/>
                  <a:gd name="T71" fmla="*/ 0 h 828"/>
                  <a:gd name="T72" fmla="*/ 0 w 557"/>
                  <a:gd name="T73" fmla="*/ 0 h 828"/>
                  <a:gd name="T74" fmla="*/ 0 w 557"/>
                  <a:gd name="T75" fmla="*/ 0 h 828"/>
                  <a:gd name="T76" fmla="*/ 0 w 557"/>
                  <a:gd name="T77" fmla="*/ 0 h 828"/>
                  <a:gd name="T78" fmla="*/ 0 w 557"/>
                  <a:gd name="T79" fmla="*/ 0 h 828"/>
                  <a:gd name="T80" fmla="*/ 0 w 557"/>
                  <a:gd name="T81" fmla="*/ 0 h 828"/>
                  <a:gd name="T82" fmla="*/ 0 w 557"/>
                  <a:gd name="T83" fmla="*/ 0 h 828"/>
                  <a:gd name="T84" fmla="*/ 0 w 557"/>
                  <a:gd name="T85" fmla="*/ 0 h 828"/>
                  <a:gd name="T86" fmla="*/ 0 w 557"/>
                  <a:gd name="T87" fmla="*/ 0 h 828"/>
                  <a:gd name="T88" fmla="*/ 0 w 557"/>
                  <a:gd name="T89" fmla="*/ 0 h 828"/>
                  <a:gd name="T90" fmla="*/ 0 w 557"/>
                  <a:gd name="T91" fmla="*/ 0 h 828"/>
                  <a:gd name="T92" fmla="*/ 0 w 557"/>
                  <a:gd name="T93" fmla="*/ 0 h 828"/>
                  <a:gd name="T94" fmla="*/ 0 w 557"/>
                  <a:gd name="T95" fmla="*/ 0 h 828"/>
                  <a:gd name="T96" fmla="*/ 0 w 557"/>
                  <a:gd name="T97" fmla="*/ 0 h 828"/>
                  <a:gd name="T98" fmla="*/ 0 w 557"/>
                  <a:gd name="T99" fmla="*/ 0 h 828"/>
                  <a:gd name="T100" fmla="*/ 0 w 557"/>
                  <a:gd name="T101" fmla="*/ 0 h 828"/>
                  <a:gd name="T102" fmla="*/ 0 w 557"/>
                  <a:gd name="T103" fmla="*/ 0 h 8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7"/>
                  <a:gd name="T157" fmla="*/ 0 h 828"/>
                  <a:gd name="T158" fmla="*/ 557 w 557"/>
                  <a:gd name="T159" fmla="*/ 828 h 8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7" h="828">
                    <a:moveTo>
                      <a:pt x="207" y="3"/>
                    </a:moveTo>
                    <a:lnTo>
                      <a:pt x="221" y="7"/>
                    </a:lnTo>
                    <a:lnTo>
                      <a:pt x="235" y="11"/>
                    </a:lnTo>
                    <a:lnTo>
                      <a:pt x="248" y="16"/>
                    </a:lnTo>
                    <a:lnTo>
                      <a:pt x="263" y="22"/>
                    </a:lnTo>
                    <a:lnTo>
                      <a:pt x="278" y="28"/>
                    </a:lnTo>
                    <a:lnTo>
                      <a:pt x="293" y="36"/>
                    </a:lnTo>
                    <a:lnTo>
                      <a:pt x="309" y="45"/>
                    </a:lnTo>
                    <a:lnTo>
                      <a:pt x="324" y="54"/>
                    </a:lnTo>
                    <a:lnTo>
                      <a:pt x="356" y="76"/>
                    </a:lnTo>
                    <a:lnTo>
                      <a:pt x="387" y="99"/>
                    </a:lnTo>
                    <a:lnTo>
                      <a:pt x="417" y="126"/>
                    </a:lnTo>
                    <a:lnTo>
                      <a:pt x="446" y="154"/>
                    </a:lnTo>
                    <a:lnTo>
                      <a:pt x="459" y="168"/>
                    </a:lnTo>
                    <a:lnTo>
                      <a:pt x="472" y="183"/>
                    </a:lnTo>
                    <a:lnTo>
                      <a:pt x="484" y="199"/>
                    </a:lnTo>
                    <a:lnTo>
                      <a:pt x="495" y="214"/>
                    </a:lnTo>
                    <a:lnTo>
                      <a:pt x="507" y="230"/>
                    </a:lnTo>
                    <a:lnTo>
                      <a:pt x="517" y="245"/>
                    </a:lnTo>
                    <a:lnTo>
                      <a:pt x="525" y="262"/>
                    </a:lnTo>
                    <a:lnTo>
                      <a:pt x="533" y="278"/>
                    </a:lnTo>
                    <a:lnTo>
                      <a:pt x="540" y="294"/>
                    </a:lnTo>
                    <a:lnTo>
                      <a:pt x="547" y="310"/>
                    </a:lnTo>
                    <a:lnTo>
                      <a:pt x="550" y="327"/>
                    </a:lnTo>
                    <a:lnTo>
                      <a:pt x="554" y="343"/>
                    </a:lnTo>
                    <a:lnTo>
                      <a:pt x="557" y="358"/>
                    </a:lnTo>
                    <a:lnTo>
                      <a:pt x="557" y="374"/>
                    </a:lnTo>
                    <a:lnTo>
                      <a:pt x="555" y="389"/>
                    </a:lnTo>
                    <a:lnTo>
                      <a:pt x="553" y="404"/>
                    </a:lnTo>
                    <a:lnTo>
                      <a:pt x="550" y="418"/>
                    </a:lnTo>
                    <a:lnTo>
                      <a:pt x="545" y="431"/>
                    </a:lnTo>
                    <a:lnTo>
                      <a:pt x="542" y="444"/>
                    </a:lnTo>
                    <a:lnTo>
                      <a:pt x="535" y="456"/>
                    </a:lnTo>
                    <a:lnTo>
                      <a:pt x="524" y="480"/>
                    </a:lnTo>
                    <a:lnTo>
                      <a:pt x="512" y="501"/>
                    </a:lnTo>
                    <a:lnTo>
                      <a:pt x="497" y="520"/>
                    </a:lnTo>
                    <a:lnTo>
                      <a:pt x="480" y="539"/>
                    </a:lnTo>
                    <a:lnTo>
                      <a:pt x="464" y="556"/>
                    </a:lnTo>
                    <a:lnTo>
                      <a:pt x="447" y="572"/>
                    </a:lnTo>
                    <a:lnTo>
                      <a:pt x="411" y="602"/>
                    </a:lnTo>
                    <a:lnTo>
                      <a:pt x="376" y="632"/>
                    </a:lnTo>
                    <a:lnTo>
                      <a:pt x="358" y="647"/>
                    </a:lnTo>
                    <a:lnTo>
                      <a:pt x="342" y="662"/>
                    </a:lnTo>
                    <a:lnTo>
                      <a:pt x="326" y="679"/>
                    </a:lnTo>
                    <a:lnTo>
                      <a:pt x="311" y="696"/>
                    </a:lnTo>
                    <a:lnTo>
                      <a:pt x="296" y="714"/>
                    </a:lnTo>
                    <a:lnTo>
                      <a:pt x="280" y="732"/>
                    </a:lnTo>
                    <a:lnTo>
                      <a:pt x="263" y="748"/>
                    </a:lnTo>
                    <a:lnTo>
                      <a:pt x="246" y="765"/>
                    </a:lnTo>
                    <a:lnTo>
                      <a:pt x="228" y="780"/>
                    </a:lnTo>
                    <a:lnTo>
                      <a:pt x="211" y="792"/>
                    </a:lnTo>
                    <a:lnTo>
                      <a:pt x="193" y="803"/>
                    </a:lnTo>
                    <a:lnTo>
                      <a:pt x="177" y="813"/>
                    </a:lnTo>
                    <a:lnTo>
                      <a:pt x="161" y="821"/>
                    </a:lnTo>
                    <a:lnTo>
                      <a:pt x="146" y="826"/>
                    </a:lnTo>
                    <a:lnTo>
                      <a:pt x="139" y="827"/>
                    </a:lnTo>
                    <a:lnTo>
                      <a:pt x="131" y="828"/>
                    </a:lnTo>
                    <a:lnTo>
                      <a:pt x="125" y="828"/>
                    </a:lnTo>
                    <a:lnTo>
                      <a:pt x="119" y="828"/>
                    </a:lnTo>
                    <a:lnTo>
                      <a:pt x="112" y="827"/>
                    </a:lnTo>
                    <a:lnTo>
                      <a:pt x="107" y="825"/>
                    </a:lnTo>
                    <a:lnTo>
                      <a:pt x="102" y="822"/>
                    </a:lnTo>
                    <a:lnTo>
                      <a:pt x="97" y="818"/>
                    </a:lnTo>
                    <a:lnTo>
                      <a:pt x="94" y="813"/>
                    </a:lnTo>
                    <a:lnTo>
                      <a:pt x="90" y="808"/>
                    </a:lnTo>
                    <a:lnTo>
                      <a:pt x="86" y="802"/>
                    </a:lnTo>
                    <a:lnTo>
                      <a:pt x="84" y="795"/>
                    </a:lnTo>
                    <a:lnTo>
                      <a:pt x="74" y="757"/>
                    </a:lnTo>
                    <a:lnTo>
                      <a:pt x="60" y="712"/>
                    </a:lnTo>
                    <a:lnTo>
                      <a:pt x="46" y="661"/>
                    </a:lnTo>
                    <a:lnTo>
                      <a:pt x="32" y="605"/>
                    </a:lnTo>
                    <a:lnTo>
                      <a:pt x="26" y="575"/>
                    </a:lnTo>
                    <a:lnTo>
                      <a:pt x="20" y="545"/>
                    </a:lnTo>
                    <a:lnTo>
                      <a:pt x="14" y="515"/>
                    </a:lnTo>
                    <a:lnTo>
                      <a:pt x="10" y="484"/>
                    </a:lnTo>
                    <a:lnTo>
                      <a:pt x="5" y="453"/>
                    </a:lnTo>
                    <a:lnTo>
                      <a:pt x="3" y="421"/>
                    </a:lnTo>
                    <a:lnTo>
                      <a:pt x="0" y="390"/>
                    </a:lnTo>
                    <a:lnTo>
                      <a:pt x="0" y="359"/>
                    </a:lnTo>
                    <a:lnTo>
                      <a:pt x="0" y="328"/>
                    </a:lnTo>
                    <a:lnTo>
                      <a:pt x="0" y="295"/>
                    </a:lnTo>
                    <a:lnTo>
                      <a:pt x="1" y="263"/>
                    </a:lnTo>
                    <a:lnTo>
                      <a:pt x="4" y="230"/>
                    </a:lnTo>
                    <a:lnTo>
                      <a:pt x="8" y="198"/>
                    </a:lnTo>
                    <a:lnTo>
                      <a:pt x="13" y="166"/>
                    </a:lnTo>
                    <a:lnTo>
                      <a:pt x="15" y="151"/>
                    </a:lnTo>
                    <a:lnTo>
                      <a:pt x="19" y="136"/>
                    </a:lnTo>
                    <a:lnTo>
                      <a:pt x="22" y="122"/>
                    </a:lnTo>
                    <a:lnTo>
                      <a:pt x="27" y="107"/>
                    </a:lnTo>
                    <a:lnTo>
                      <a:pt x="32" y="94"/>
                    </a:lnTo>
                    <a:lnTo>
                      <a:pt x="39" y="82"/>
                    </a:lnTo>
                    <a:lnTo>
                      <a:pt x="45" y="69"/>
                    </a:lnTo>
                    <a:lnTo>
                      <a:pt x="52" y="58"/>
                    </a:lnTo>
                    <a:lnTo>
                      <a:pt x="61" y="47"/>
                    </a:lnTo>
                    <a:lnTo>
                      <a:pt x="70" y="38"/>
                    </a:lnTo>
                    <a:lnTo>
                      <a:pt x="79" y="30"/>
                    </a:lnTo>
                    <a:lnTo>
                      <a:pt x="90" y="22"/>
                    </a:lnTo>
                    <a:lnTo>
                      <a:pt x="101" y="15"/>
                    </a:lnTo>
                    <a:lnTo>
                      <a:pt x="114" y="10"/>
                    </a:lnTo>
                    <a:lnTo>
                      <a:pt x="126" y="6"/>
                    </a:lnTo>
                    <a:lnTo>
                      <a:pt x="140" y="2"/>
                    </a:lnTo>
                    <a:lnTo>
                      <a:pt x="156" y="1"/>
                    </a:lnTo>
                    <a:lnTo>
                      <a:pt x="172" y="0"/>
                    </a:lnTo>
                    <a:lnTo>
                      <a:pt x="188" y="1"/>
                    </a:lnTo>
                    <a:lnTo>
                      <a:pt x="207" y="3"/>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23" name="Freeform 267">
                <a:extLst>
                  <a:ext uri="{FF2B5EF4-FFF2-40B4-BE49-F238E27FC236}">
                    <a16:creationId xmlns:a16="http://schemas.microsoft.com/office/drawing/2014/main" xmlns="" id="{DFD9B55F-9BD0-D9A5-4A41-F7241163A577}"/>
                  </a:ext>
                </a:extLst>
              </p:cNvPr>
              <p:cNvSpPr>
                <a:spLocks/>
              </p:cNvSpPr>
              <p:nvPr/>
            </p:nvSpPr>
            <p:spPr bwMode="auto">
              <a:xfrm>
                <a:off x="1949" y="1215"/>
                <a:ext cx="104" cy="90"/>
              </a:xfrm>
              <a:custGeom>
                <a:avLst/>
                <a:gdLst>
                  <a:gd name="T0" fmla="*/ 0 w 521"/>
                  <a:gd name="T1" fmla="*/ 0 h 453"/>
                  <a:gd name="T2" fmla="*/ 0 w 521"/>
                  <a:gd name="T3" fmla="*/ 0 h 453"/>
                  <a:gd name="T4" fmla="*/ 0 w 521"/>
                  <a:gd name="T5" fmla="*/ 0 h 453"/>
                  <a:gd name="T6" fmla="*/ 0 w 521"/>
                  <a:gd name="T7" fmla="*/ 0 h 453"/>
                  <a:gd name="T8" fmla="*/ 0 w 521"/>
                  <a:gd name="T9" fmla="*/ 0 h 453"/>
                  <a:gd name="T10" fmla="*/ 0 w 521"/>
                  <a:gd name="T11" fmla="*/ 0 h 453"/>
                  <a:gd name="T12" fmla="*/ 0 w 521"/>
                  <a:gd name="T13" fmla="*/ 0 h 453"/>
                  <a:gd name="T14" fmla="*/ 0 w 521"/>
                  <a:gd name="T15" fmla="*/ 0 h 453"/>
                  <a:gd name="T16" fmla="*/ 0 w 521"/>
                  <a:gd name="T17" fmla="*/ 0 h 453"/>
                  <a:gd name="T18" fmla="*/ 0 w 521"/>
                  <a:gd name="T19" fmla="*/ 0 h 453"/>
                  <a:gd name="T20" fmla="*/ 0 w 521"/>
                  <a:gd name="T21" fmla="*/ 0 h 453"/>
                  <a:gd name="T22" fmla="*/ 0 w 521"/>
                  <a:gd name="T23" fmla="*/ 0 h 453"/>
                  <a:gd name="T24" fmla="*/ 0 w 521"/>
                  <a:gd name="T25" fmla="*/ 0 h 453"/>
                  <a:gd name="T26" fmla="*/ 0 w 521"/>
                  <a:gd name="T27" fmla="*/ 0 h 453"/>
                  <a:gd name="T28" fmla="*/ 0 w 521"/>
                  <a:gd name="T29" fmla="*/ 0 h 453"/>
                  <a:gd name="T30" fmla="*/ 0 w 521"/>
                  <a:gd name="T31" fmla="*/ 0 h 453"/>
                  <a:gd name="T32" fmla="*/ 0 w 521"/>
                  <a:gd name="T33" fmla="*/ 0 h 453"/>
                  <a:gd name="T34" fmla="*/ 0 w 521"/>
                  <a:gd name="T35" fmla="*/ 0 h 453"/>
                  <a:gd name="T36" fmla="*/ 0 w 521"/>
                  <a:gd name="T37" fmla="*/ 0 h 453"/>
                  <a:gd name="T38" fmla="*/ 0 w 521"/>
                  <a:gd name="T39" fmla="*/ 0 h 453"/>
                  <a:gd name="T40" fmla="*/ 0 w 521"/>
                  <a:gd name="T41" fmla="*/ 0 h 453"/>
                  <a:gd name="T42" fmla="*/ 0 w 521"/>
                  <a:gd name="T43" fmla="*/ 0 h 453"/>
                  <a:gd name="T44" fmla="*/ 0 w 521"/>
                  <a:gd name="T45" fmla="*/ 0 h 453"/>
                  <a:gd name="T46" fmla="*/ 0 w 521"/>
                  <a:gd name="T47" fmla="*/ 0 h 453"/>
                  <a:gd name="T48" fmla="*/ 0 w 521"/>
                  <a:gd name="T49" fmla="*/ 0 h 453"/>
                  <a:gd name="T50" fmla="*/ 0 w 521"/>
                  <a:gd name="T51" fmla="*/ 0 h 453"/>
                  <a:gd name="T52" fmla="*/ 0 w 521"/>
                  <a:gd name="T53" fmla="*/ 0 h 453"/>
                  <a:gd name="T54" fmla="*/ 0 w 521"/>
                  <a:gd name="T55" fmla="*/ 0 h 453"/>
                  <a:gd name="T56" fmla="*/ 0 w 521"/>
                  <a:gd name="T57" fmla="*/ 0 h 453"/>
                  <a:gd name="T58" fmla="*/ 0 w 521"/>
                  <a:gd name="T59" fmla="*/ 0 h 453"/>
                  <a:gd name="T60" fmla="*/ 0 w 521"/>
                  <a:gd name="T61" fmla="*/ 0 h 453"/>
                  <a:gd name="T62" fmla="*/ 0 w 521"/>
                  <a:gd name="T63" fmla="*/ 0 h 453"/>
                  <a:gd name="T64" fmla="*/ 0 w 521"/>
                  <a:gd name="T65" fmla="*/ 0 h 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1"/>
                  <a:gd name="T100" fmla="*/ 0 h 453"/>
                  <a:gd name="T101" fmla="*/ 521 w 521"/>
                  <a:gd name="T102" fmla="*/ 453 h 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1" h="453">
                    <a:moveTo>
                      <a:pt x="499" y="140"/>
                    </a:moveTo>
                    <a:lnTo>
                      <a:pt x="489" y="134"/>
                    </a:lnTo>
                    <a:lnTo>
                      <a:pt x="462" y="116"/>
                    </a:lnTo>
                    <a:lnTo>
                      <a:pt x="422" y="91"/>
                    </a:lnTo>
                    <a:lnTo>
                      <a:pt x="371" y="64"/>
                    </a:lnTo>
                    <a:lnTo>
                      <a:pt x="343" y="50"/>
                    </a:lnTo>
                    <a:lnTo>
                      <a:pt x="315" y="37"/>
                    </a:lnTo>
                    <a:lnTo>
                      <a:pt x="285" y="25"/>
                    </a:lnTo>
                    <a:lnTo>
                      <a:pt x="255" y="15"/>
                    </a:lnTo>
                    <a:lnTo>
                      <a:pt x="226" y="8"/>
                    </a:lnTo>
                    <a:lnTo>
                      <a:pt x="197" y="3"/>
                    </a:lnTo>
                    <a:lnTo>
                      <a:pt x="182" y="0"/>
                    </a:lnTo>
                    <a:lnTo>
                      <a:pt x="169" y="0"/>
                    </a:lnTo>
                    <a:lnTo>
                      <a:pt x="156" y="0"/>
                    </a:lnTo>
                    <a:lnTo>
                      <a:pt x="144" y="2"/>
                    </a:lnTo>
                    <a:lnTo>
                      <a:pt x="131" y="4"/>
                    </a:lnTo>
                    <a:lnTo>
                      <a:pt x="120" y="8"/>
                    </a:lnTo>
                    <a:lnTo>
                      <a:pt x="110" y="12"/>
                    </a:lnTo>
                    <a:lnTo>
                      <a:pt x="100" y="17"/>
                    </a:lnTo>
                    <a:lnTo>
                      <a:pt x="91" y="24"/>
                    </a:lnTo>
                    <a:lnTo>
                      <a:pt x="83" y="32"/>
                    </a:lnTo>
                    <a:lnTo>
                      <a:pt x="74" y="39"/>
                    </a:lnTo>
                    <a:lnTo>
                      <a:pt x="66" y="49"/>
                    </a:lnTo>
                    <a:lnTo>
                      <a:pt x="60" y="59"/>
                    </a:lnTo>
                    <a:lnTo>
                      <a:pt x="53" y="69"/>
                    </a:lnTo>
                    <a:lnTo>
                      <a:pt x="46" y="80"/>
                    </a:lnTo>
                    <a:lnTo>
                      <a:pt x="41" y="93"/>
                    </a:lnTo>
                    <a:lnTo>
                      <a:pt x="31" y="118"/>
                    </a:lnTo>
                    <a:lnTo>
                      <a:pt x="24" y="144"/>
                    </a:lnTo>
                    <a:lnTo>
                      <a:pt x="16" y="171"/>
                    </a:lnTo>
                    <a:lnTo>
                      <a:pt x="11" y="200"/>
                    </a:lnTo>
                    <a:lnTo>
                      <a:pt x="8" y="229"/>
                    </a:lnTo>
                    <a:lnTo>
                      <a:pt x="4" y="256"/>
                    </a:lnTo>
                    <a:lnTo>
                      <a:pt x="0" y="309"/>
                    </a:lnTo>
                    <a:lnTo>
                      <a:pt x="0" y="352"/>
                    </a:lnTo>
                    <a:lnTo>
                      <a:pt x="2" y="366"/>
                    </a:lnTo>
                    <a:lnTo>
                      <a:pt x="8" y="380"/>
                    </a:lnTo>
                    <a:lnTo>
                      <a:pt x="15" y="391"/>
                    </a:lnTo>
                    <a:lnTo>
                      <a:pt x="28" y="402"/>
                    </a:lnTo>
                    <a:lnTo>
                      <a:pt x="41" y="412"/>
                    </a:lnTo>
                    <a:lnTo>
                      <a:pt x="59" y="421"/>
                    </a:lnTo>
                    <a:lnTo>
                      <a:pt x="78" y="430"/>
                    </a:lnTo>
                    <a:lnTo>
                      <a:pt x="99" y="436"/>
                    </a:lnTo>
                    <a:lnTo>
                      <a:pt x="121" y="442"/>
                    </a:lnTo>
                    <a:lnTo>
                      <a:pt x="145" y="447"/>
                    </a:lnTo>
                    <a:lnTo>
                      <a:pt x="171" y="451"/>
                    </a:lnTo>
                    <a:lnTo>
                      <a:pt x="197" y="452"/>
                    </a:lnTo>
                    <a:lnTo>
                      <a:pt x="224" y="453"/>
                    </a:lnTo>
                    <a:lnTo>
                      <a:pt x="251" y="452"/>
                    </a:lnTo>
                    <a:lnTo>
                      <a:pt x="279" y="451"/>
                    </a:lnTo>
                    <a:lnTo>
                      <a:pt x="305" y="447"/>
                    </a:lnTo>
                    <a:lnTo>
                      <a:pt x="332" y="442"/>
                    </a:lnTo>
                    <a:lnTo>
                      <a:pt x="357" y="435"/>
                    </a:lnTo>
                    <a:lnTo>
                      <a:pt x="382" y="426"/>
                    </a:lnTo>
                    <a:lnTo>
                      <a:pt x="406" y="416"/>
                    </a:lnTo>
                    <a:lnTo>
                      <a:pt x="428" y="405"/>
                    </a:lnTo>
                    <a:lnTo>
                      <a:pt x="449" y="391"/>
                    </a:lnTo>
                    <a:lnTo>
                      <a:pt x="467" y="375"/>
                    </a:lnTo>
                    <a:lnTo>
                      <a:pt x="483" y="357"/>
                    </a:lnTo>
                    <a:lnTo>
                      <a:pt x="497" y="337"/>
                    </a:lnTo>
                    <a:lnTo>
                      <a:pt x="508" y="316"/>
                    </a:lnTo>
                    <a:lnTo>
                      <a:pt x="516" y="292"/>
                    </a:lnTo>
                    <a:lnTo>
                      <a:pt x="521" y="266"/>
                    </a:lnTo>
                    <a:lnTo>
                      <a:pt x="521" y="239"/>
                    </a:lnTo>
                    <a:lnTo>
                      <a:pt x="518" y="208"/>
                    </a:lnTo>
                    <a:lnTo>
                      <a:pt x="511" y="175"/>
                    </a:lnTo>
                    <a:lnTo>
                      <a:pt x="499" y="140"/>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24" name="Freeform 268">
                <a:extLst>
                  <a:ext uri="{FF2B5EF4-FFF2-40B4-BE49-F238E27FC236}">
                    <a16:creationId xmlns:a16="http://schemas.microsoft.com/office/drawing/2014/main" xmlns="" id="{D4C699FB-22AB-9E52-D283-0021FC3476E0}"/>
                  </a:ext>
                </a:extLst>
              </p:cNvPr>
              <p:cNvSpPr>
                <a:spLocks/>
              </p:cNvSpPr>
              <p:nvPr/>
            </p:nvSpPr>
            <p:spPr bwMode="auto">
              <a:xfrm>
                <a:off x="1949" y="1215"/>
                <a:ext cx="104" cy="90"/>
              </a:xfrm>
              <a:custGeom>
                <a:avLst/>
                <a:gdLst>
                  <a:gd name="T0" fmla="*/ 0 w 521"/>
                  <a:gd name="T1" fmla="*/ 0 h 453"/>
                  <a:gd name="T2" fmla="*/ 0 w 521"/>
                  <a:gd name="T3" fmla="*/ 0 h 453"/>
                  <a:gd name="T4" fmla="*/ 0 w 521"/>
                  <a:gd name="T5" fmla="*/ 0 h 453"/>
                  <a:gd name="T6" fmla="*/ 0 w 521"/>
                  <a:gd name="T7" fmla="*/ 0 h 453"/>
                  <a:gd name="T8" fmla="*/ 0 w 521"/>
                  <a:gd name="T9" fmla="*/ 0 h 453"/>
                  <a:gd name="T10" fmla="*/ 0 w 521"/>
                  <a:gd name="T11" fmla="*/ 0 h 453"/>
                  <a:gd name="T12" fmla="*/ 0 w 521"/>
                  <a:gd name="T13" fmla="*/ 0 h 453"/>
                  <a:gd name="T14" fmla="*/ 0 w 521"/>
                  <a:gd name="T15" fmla="*/ 0 h 453"/>
                  <a:gd name="T16" fmla="*/ 0 w 521"/>
                  <a:gd name="T17" fmla="*/ 0 h 453"/>
                  <a:gd name="T18" fmla="*/ 0 w 521"/>
                  <a:gd name="T19" fmla="*/ 0 h 453"/>
                  <a:gd name="T20" fmla="*/ 0 w 521"/>
                  <a:gd name="T21" fmla="*/ 0 h 453"/>
                  <a:gd name="T22" fmla="*/ 0 w 521"/>
                  <a:gd name="T23" fmla="*/ 0 h 453"/>
                  <a:gd name="T24" fmla="*/ 0 w 521"/>
                  <a:gd name="T25" fmla="*/ 0 h 453"/>
                  <a:gd name="T26" fmla="*/ 0 w 521"/>
                  <a:gd name="T27" fmla="*/ 0 h 453"/>
                  <a:gd name="T28" fmla="*/ 0 w 521"/>
                  <a:gd name="T29" fmla="*/ 0 h 453"/>
                  <a:gd name="T30" fmla="*/ 0 w 521"/>
                  <a:gd name="T31" fmla="*/ 0 h 453"/>
                  <a:gd name="T32" fmla="*/ 0 w 521"/>
                  <a:gd name="T33" fmla="*/ 0 h 453"/>
                  <a:gd name="T34" fmla="*/ 0 w 521"/>
                  <a:gd name="T35" fmla="*/ 0 h 453"/>
                  <a:gd name="T36" fmla="*/ 0 w 521"/>
                  <a:gd name="T37" fmla="*/ 0 h 453"/>
                  <a:gd name="T38" fmla="*/ 0 w 521"/>
                  <a:gd name="T39" fmla="*/ 0 h 453"/>
                  <a:gd name="T40" fmla="*/ 0 w 521"/>
                  <a:gd name="T41" fmla="*/ 0 h 453"/>
                  <a:gd name="T42" fmla="*/ 0 w 521"/>
                  <a:gd name="T43" fmla="*/ 0 h 453"/>
                  <a:gd name="T44" fmla="*/ 0 w 521"/>
                  <a:gd name="T45" fmla="*/ 0 h 453"/>
                  <a:gd name="T46" fmla="*/ 0 w 521"/>
                  <a:gd name="T47" fmla="*/ 0 h 453"/>
                  <a:gd name="T48" fmla="*/ 0 w 521"/>
                  <a:gd name="T49" fmla="*/ 0 h 453"/>
                  <a:gd name="T50" fmla="*/ 0 w 521"/>
                  <a:gd name="T51" fmla="*/ 0 h 453"/>
                  <a:gd name="T52" fmla="*/ 0 w 521"/>
                  <a:gd name="T53" fmla="*/ 0 h 453"/>
                  <a:gd name="T54" fmla="*/ 0 w 521"/>
                  <a:gd name="T55" fmla="*/ 0 h 453"/>
                  <a:gd name="T56" fmla="*/ 0 w 521"/>
                  <a:gd name="T57" fmla="*/ 0 h 453"/>
                  <a:gd name="T58" fmla="*/ 0 w 521"/>
                  <a:gd name="T59" fmla="*/ 0 h 453"/>
                  <a:gd name="T60" fmla="*/ 0 w 521"/>
                  <a:gd name="T61" fmla="*/ 0 h 453"/>
                  <a:gd name="T62" fmla="*/ 0 w 521"/>
                  <a:gd name="T63" fmla="*/ 0 h 453"/>
                  <a:gd name="T64" fmla="*/ 0 w 521"/>
                  <a:gd name="T65" fmla="*/ 0 h 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1"/>
                  <a:gd name="T100" fmla="*/ 0 h 453"/>
                  <a:gd name="T101" fmla="*/ 521 w 521"/>
                  <a:gd name="T102" fmla="*/ 453 h 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1" h="453">
                    <a:moveTo>
                      <a:pt x="499" y="140"/>
                    </a:moveTo>
                    <a:lnTo>
                      <a:pt x="489" y="134"/>
                    </a:lnTo>
                    <a:lnTo>
                      <a:pt x="462" y="116"/>
                    </a:lnTo>
                    <a:lnTo>
                      <a:pt x="422" y="91"/>
                    </a:lnTo>
                    <a:lnTo>
                      <a:pt x="371" y="64"/>
                    </a:lnTo>
                    <a:lnTo>
                      <a:pt x="343" y="50"/>
                    </a:lnTo>
                    <a:lnTo>
                      <a:pt x="315" y="37"/>
                    </a:lnTo>
                    <a:lnTo>
                      <a:pt x="285" y="25"/>
                    </a:lnTo>
                    <a:lnTo>
                      <a:pt x="255" y="15"/>
                    </a:lnTo>
                    <a:lnTo>
                      <a:pt x="226" y="8"/>
                    </a:lnTo>
                    <a:lnTo>
                      <a:pt x="197" y="3"/>
                    </a:lnTo>
                    <a:lnTo>
                      <a:pt x="182" y="0"/>
                    </a:lnTo>
                    <a:lnTo>
                      <a:pt x="169" y="0"/>
                    </a:lnTo>
                    <a:lnTo>
                      <a:pt x="156" y="0"/>
                    </a:lnTo>
                    <a:lnTo>
                      <a:pt x="144" y="2"/>
                    </a:lnTo>
                    <a:lnTo>
                      <a:pt x="131" y="4"/>
                    </a:lnTo>
                    <a:lnTo>
                      <a:pt x="120" y="8"/>
                    </a:lnTo>
                    <a:lnTo>
                      <a:pt x="110" y="12"/>
                    </a:lnTo>
                    <a:lnTo>
                      <a:pt x="100" y="17"/>
                    </a:lnTo>
                    <a:lnTo>
                      <a:pt x="91" y="24"/>
                    </a:lnTo>
                    <a:lnTo>
                      <a:pt x="83" y="32"/>
                    </a:lnTo>
                    <a:lnTo>
                      <a:pt x="74" y="39"/>
                    </a:lnTo>
                    <a:lnTo>
                      <a:pt x="66" y="49"/>
                    </a:lnTo>
                    <a:lnTo>
                      <a:pt x="60" y="59"/>
                    </a:lnTo>
                    <a:lnTo>
                      <a:pt x="53" y="69"/>
                    </a:lnTo>
                    <a:lnTo>
                      <a:pt x="46" y="80"/>
                    </a:lnTo>
                    <a:lnTo>
                      <a:pt x="41" y="93"/>
                    </a:lnTo>
                    <a:lnTo>
                      <a:pt x="31" y="118"/>
                    </a:lnTo>
                    <a:lnTo>
                      <a:pt x="24" y="144"/>
                    </a:lnTo>
                    <a:lnTo>
                      <a:pt x="16" y="171"/>
                    </a:lnTo>
                    <a:lnTo>
                      <a:pt x="11" y="200"/>
                    </a:lnTo>
                    <a:lnTo>
                      <a:pt x="8" y="229"/>
                    </a:lnTo>
                    <a:lnTo>
                      <a:pt x="4" y="256"/>
                    </a:lnTo>
                    <a:lnTo>
                      <a:pt x="0" y="309"/>
                    </a:lnTo>
                    <a:lnTo>
                      <a:pt x="0" y="352"/>
                    </a:lnTo>
                    <a:lnTo>
                      <a:pt x="2" y="366"/>
                    </a:lnTo>
                    <a:lnTo>
                      <a:pt x="8" y="380"/>
                    </a:lnTo>
                    <a:lnTo>
                      <a:pt x="15" y="391"/>
                    </a:lnTo>
                    <a:lnTo>
                      <a:pt x="28" y="402"/>
                    </a:lnTo>
                    <a:lnTo>
                      <a:pt x="41" y="412"/>
                    </a:lnTo>
                    <a:lnTo>
                      <a:pt x="59" y="421"/>
                    </a:lnTo>
                    <a:lnTo>
                      <a:pt x="78" y="430"/>
                    </a:lnTo>
                    <a:lnTo>
                      <a:pt x="99" y="436"/>
                    </a:lnTo>
                    <a:lnTo>
                      <a:pt x="121" y="442"/>
                    </a:lnTo>
                    <a:lnTo>
                      <a:pt x="145" y="447"/>
                    </a:lnTo>
                    <a:lnTo>
                      <a:pt x="171" y="451"/>
                    </a:lnTo>
                    <a:lnTo>
                      <a:pt x="197" y="452"/>
                    </a:lnTo>
                    <a:lnTo>
                      <a:pt x="224" y="453"/>
                    </a:lnTo>
                    <a:lnTo>
                      <a:pt x="251" y="452"/>
                    </a:lnTo>
                    <a:lnTo>
                      <a:pt x="279" y="451"/>
                    </a:lnTo>
                    <a:lnTo>
                      <a:pt x="305" y="447"/>
                    </a:lnTo>
                    <a:lnTo>
                      <a:pt x="332" y="442"/>
                    </a:lnTo>
                    <a:lnTo>
                      <a:pt x="357" y="435"/>
                    </a:lnTo>
                    <a:lnTo>
                      <a:pt x="382" y="426"/>
                    </a:lnTo>
                    <a:lnTo>
                      <a:pt x="406" y="416"/>
                    </a:lnTo>
                    <a:lnTo>
                      <a:pt x="428" y="405"/>
                    </a:lnTo>
                    <a:lnTo>
                      <a:pt x="449" y="391"/>
                    </a:lnTo>
                    <a:lnTo>
                      <a:pt x="467" y="375"/>
                    </a:lnTo>
                    <a:lnTo>
                      <a:pt x="483" y="357"/>
                    </a:lnTo>
                    <a:lnTo>
                      <a:pt x="497" y="337"/>
                    </a:lnTo>
                    <a:lnTo>
                      <a:pt x="508" y="316"/>
                    </a:lnTo>
                    <a:lnTo>
                      <a:pt x="516" y="292"/>
                    </a:lnTo>
                    <a:lnTo>
                      <a:pt x="521" y="266"/>
                    </a:lnTo>
                    <a:lnTo>
                      <a:pt x="521" y="239"/>
                    </a:lnTo>
                    <a:lnTo>
                      <a:pt x="518" y="208"/>
                    </a:lnTo>
                    <a:lnTo>
                      <a:pt x="511" y="175"/>
                    </a:lnTo>
                    <a:lnTo>
                      <a:pt x="499" y="14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25" name="Freeform 269">
                <a:extLst>
                  <a:ext uri="{FF2B5EF4-FFF2-40B4-BE49-F238E27FC236}">
                    <a16:creationId xmlns:a16="http://schemas.microsoft.com/office/drawing/2014/main" xmlns="" id="{C87B7FF4-5087-5B6F-6DB4-25E701438165}"/>
                  </a:ext>
                </a:extLst>
              </p:cNvPr>
              <p:cNvSpPr>
                <a:spLocks/>
              </p:cNvSpPr>
              <p:nvPr/>
            </p:nvSpPr>
            <p:spPr bwMode="auto">
              <a:xfrm>
                <a:off x="2009" y="1215"/>
                <a:ext cx="125" cy="116"/>
              </a:xfrm>
              <a:custGeom>
                <a:avLst/>
                <a:gdLst>
                  <a:gd name="T0" fmla="*/ 0 w 629"/>
                  <a:gd name="T1" fmla="*/ 0 h 584"/>
                  <a:gd name="T2" fmla="*/ 0 w 629"/>
                  <a:gd name="T3" fmla="*/ 0 h 584"/>
                  <a:gd name="T4" fmla="*/ 0 w 629"/>
                  <a:gd name="T5" fmla="*/ 0 h 584"/>
                  <a:gd name="T6" fmla="*/ 0 w 629"/>
                  <a:gd name="T7" fmla="*/ 0 h 584"/>
                  <a:gd name="T8" fmla="*/ 0 w 629"/>
                  <a:gd name="T9" fmla="*/ 0 h 584"/>
                  <a:gd name="T10" fmla="*/ 0 w 629"/>
                  <a:gd name="T11" fmla="*/ 0 h 584"/>
                  <a:gd name="T12" fmla="*/ 0 w 629"/>
                  <a:gd name="T13" fmla="*/ 0 h 584"/>
                  <a:gd name="T14" fmla="*/ 0 w 629"/>
                  <a:gd name="T15" fmla="*/ 0 h 584"/>
                  <a:gd name="T16" fmla="*/ 0 w 629"/>
                  <a:gd name="T17" fmla="*/ 0 h 584"/>
                  <a:gd name="T18" fmla="*/ 0 w 629"/>
                  <a:gd name="T19" fmla="*/ 0 h 584"/>
                  <a:gd name="T20" fmla="*/ 0 w 629"/>
                  <a:gd name="T21" fmla="*/ 0 h 584"/>
                  <a:gd name="T22" fmla="*/ 0 w 629"/>
                  <a:gd name="T23" fmla="*/ 0 h 584"/>
                  <a:gd name="T24" fmla="*/ 0 w 629"/>
                  <a:gd name="T25" fmla="*/ 0 h 584"/>
                  <a:gd name="T26" fmla="*/ 0 w 629"/>
                  <a:gd name="T27" fmla="*/ 0 h 584"/>
                  <a:gd name="T28" fmla="*/ 0 w 629"/>
                  <a:gd name="T29" fmla="*/ 0 h 584"/>
                  <a:gd name="T30" fmla="*/ 0 w 629"/>
                  <a:gd name="T31" fmla="*/ 0 h 584"/>
                  <a:gd name="T32" fmla="*/ 0 w 629"/>
                  <a:gd name="T33" fmla="*/ 0 h 584"/>
                  <a:gd name="T34" fmla="*/ 0 w 629"/>
                  <a:gd name="T35" fmla="*/ 0 h 584"/>
                  <a:gd name="T36" fmla="*/ 0 w 629"/>
                  <a:gd name="T37" fmla="*/ 0 h 584"/>
                  <a:gd name="T38" fmla="*/ 0 w 629"/>
                  <a:gd name="T39" fmla="*/ 0 h 584"/>
                  <a:gd name="T40" fmla="*/ 0 w 629"/>
                  <a:gd name="T41" fmla="*/ 0 h 584"/>
                  <a:gd name="T42" fmla="*/ 0 w 629"/>
                  <a:gd name="T43" fmla="*/ 0 h 584"/>
                  <a:gd name="T44" fmla="*/ 0 w 629"/>
                  <a:gd name="T45" fmla="*/ 0 h 584"/>
                  <a:gd name="T46" fmla="*/ 0 w 629"/>
                  <a:gd name="T47" fmla="*/ 0 h 584"/>
                  <a:gd name="T48" fmla="*/ 0 w 629"/>
                  <a:gd name="T49" fmla="*/ 0 h 584"/>
                  <a:gd name="T50" fmla="*/ 0 w 629"/>
                  <a:gd name="T51" fmla="*/ 0 h 584"/>
                  <a:gd name="T52" fmla="*/ 0 w 629"/>
                  <a:gd name="T53" fmla="*/ 0 h 584"/>
                  <a:gd name="T54" fmla="*/ 0 w 629"/>
                  <a:gd name="T55" fmla="*/ 0 h 584"/>
                  <a:gd name="T56" fmla="*/ 0 w 629"/>
                  <a:gd name="T57" fmla="*/ 0 h 584"/>
                  <a:gd name="T58" fmla="*/ 0 w 629"/>
                  <a:gd name="T59" fmla="*/ 0 h 584"/>
                  <a:gd name="T60" fmla="*/ 0 w 629"/>
                  <a:gd name="T61" fmla="*/ 0 h 584"/>
                  <a:gd name="T62" fmla="*/ 0 w 629"/>
                  <a:gd name="T63" fmla="*/ 0 h 584"/>
                  <a:gd name="T64" fmla="*/ 0 w 629"/>
                  <a:gd name="T65" fmla="*/ 0 h 584"/>
                  <a:gd name="T66" fmla="*/ 0 w 629"/>
                  <a:gd name="T67" fmla="*/ 0 h 584"/>
                  <a:gd name="T68" fmla="*/ 0 w 629"/>
                  <a:gd name="T69" fmla="*/ 0 h 584"/>
                  <a:gd name="T70" fmla="*/ 0 w 629"/>
                  <a:gd name="T71" fmla="*/ 0 h 584"/>
                  <a:gd name="T72" fmla="*/ 0 w 629"/>
                  <a:gd name="T73" fmla="*/ 0 h 584"/>
                  <a:gd name="T74" fmla="*/ 0 w 629"/>
                  <a:gd name="T75" fmla="*/ 0 h 584"/>
                  <a:gd name="T76" fmla="*/ 0 w 629"/>
                  <a:gd name="T77" fmla="*/ 0 h 584"/>
                  <a:gd name="T78" fmla="*/ 0 w 629"/>
                  <a:gd name="T79" fmla="*/ 0 h 584"/>
                  <a:gd name="T80" fmla="*/ 0 w 629"/>
                  <a:gd name="T81" fmla="*/ 0 h 584"/>
                  <a:gd name="T82" fmla="*/ 0 w 629"/>
                  <a:gd name="T83" fmla="*/ 0 h 584"/>
                  <a:gd name="T84" fmla="*/ 0 w 629"/>
                  <a:gd name="T85" fmla="*/ 0 h 584"/>
                  <a:gd name="T86" fmla="*/ 0 w 629"/>
                  <a:gd name="T87" fmla="*/ 0 h 584"/>
                  <a:gd name="T88" fmla="*/ 0 w 629"/>
                  <a:gd name="T89" fmla="*/ 0 h 584"/>
                  <a:gd name="T90" fmla="*/ 0 w 629"/>
                  <a:gd name="T91" fmla="*/ 0 h 5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9"/>
                  <a:gd name="T139" fmla="*/ 0 h 584"/>
                  <a:gd name="T140" fmla="*/ 629 w 629"/>
                  <a:gd name="T141" fmla="*/ 584 h 5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9" h="584">
                    <a:moveTo>
                      <a:pt x="627" y="284"/>
                    </a:moveTo>
                    <a:lnTo>
                      <a:pt x="623" y="257"/>
                    </a:lnTo>
                    <a:lnTo>
                      <a:pt x="619" y="233"/>
                    </a:lnTo>
                    <a:lnTo>
                      <a:pt x="615" y="209"/>
                    </a:lnTo>
                    <a:lnTo>
                      <a:pt x="610" y="188"/>
                    </a:lnTo>
                    <a:lnTo>
                      <a:pt x="604" y="169"/>
                    </a:lnTo>
                    <a:lnTo>
                      <a:pt x="598" y="151"/>
                    </a:lnTo>
                    <a:lnTo>
                      <a:pt x="589" y="135"/>
                    </a:lnTo>
                    <a:lnTo>
                      <a:pt x="579" y="120"/>
                    </a:lnTo>
                    <a:lnTo>
                      <a:pt x="574" y="114"/>
                    </a:lnTo>
                    <a:lnTo>
                      <a:pt x="568" y="108"/>
                    </a:lnTo>
                    <a:lnTo>
                      <a:pt x="561" y="103"/>
                    </a:lnTo>
                    <a:lnTo>
                      <a:pt x="553" y="96"/>
                    </a:lnTo>
                    <a:lnTo>
                      <a:pt x="546" y="91"/>
                    </a:lnTo>
                    <a:lnTo>
                      <a:pt x="537" y="88"/>
                    </a:lnTo>
                    <a:lnTo>
                      <a:pt x="528" y="83"/>
                    </a:lnTo>
                    <a:lnTo>
                      <a:pt x="518" y="79"/>
                    </a:lnTo>
                    <a:lnTo>
                      <a:pt x="496" y="73"/>
                    </a:lnTo>
                    <a:lnTo>
                      <a:pt x="471" y="68"/>
                    </a:lnTo>
                    <a:lnTo>
                      <a:pt x="442" y="64"/>
                    </a:lnTo>
                    <a:lnTo>
                      <a:pt x="410" y="62"/>
                    </a:lnTo>
                    <a:lnTo>
                      <a:pt x="377" y="58"/>
                    </a:lnTo>
                    <a:lnTo>
                      <a:pt x="346" y="53"/>
                    </a:lnTo>
                    <a:lnTo>
                      <a:pt x="317" y="47"/>
                    </a:lnTo>
                    <a:lnTo>
                      <a:pt x="290" y="38"/>
                    </a:lnTo>
                    <a:lnTo>
                      <a:pt x="240" y="22"/>
                    </a:lnTo>
                    <a:lnTo>
                      <a:pt x="197" y="8"/>
                    </a:lnTo>
                    <a:lnTo>
                      <a:pt x="179" y="3"/>
                    </a:lnTo>
                    <a:lnTo>
                      <a:pt x="161" y="0"/>
                    </a:lnTo>
                    <a:lnTo>
                      <a:pt x="154" y="0"/>
                    </a:lnTo>
                    <a:lnTo>
                      <a:pt x="146" y="0"/>
                    </a:lnTo>
                    <a:lnTo>
                      <a:pt x="139" y="2"/>
                    </a:lnTo>
                    <a:lnTo>
                      <a:pt x="133" y="4"/>
                    </a:lnTo>
                    <a:lnTo>
                      <a:pt x="126" y="7"/>
                    </a:lnTo>
                    <a:lnTo>
                      <a:pt x="120" y="10"/>
                    </a:lnTo>
                    <a:lnTo>
                      <a:pt x="115" y="17"/>
                    </a:lnTo>
                    <a:lnTo>
                      <a:pt x="110" y="23"/>
                    </a:lnTo>
                    <a:lnTo>
                      <a:pt x="105" y="30"/>
                    </a:lnTo>
                    <a:lnTo>
                      <a:pt x="100" y="39"/>
                    </a:lnTo>
                    <a:lnTo>
                      <a:pt x="96" y="49"/>
                    </a:lnTo>
                    <a:lnTo>
                      <a:pt x="94" y="62"/>
                    </a:lnTo>
                    <a:lnTo>
                      <a:pt x="83" y="94"/>
                    </a:lnTo>
                    <a:lnTo>
                      <a:pt x="73" y="124"/>
                    </a:lnTo>
                    <a:lnTo>
                      <a:pt x="61" y="153"/>
                    </a:lnTo>
                    <a:lnTo>
                      <a:pt x="51" y="178"/>
                    </a:lnTo>
                    <a:lnTo>
                      <a:pt x="33" y="225"/>
                    </a:lnTo>
                    <a:lnTo>
                      <a:pt x="16" y="266"/>
                    </a:lnTo>
                    <a:lnTo>
                      <a:pt x="10" y="285"/>
                    </a:lnTo>
                    <a:lnTo>
                      <a:pt x="5" y="304"/>
                    </a:lnTo>
                    <a:lnTo>
                      <a:pt x="1" y="322"/>
                    </a:lnTo>
                    <a:lnTo>
                      <a:pt x="0" y="341"/>
                    </a:lnTo>
                    <a:lnTo>
                      <a:pt x="0" y="361"/>
                    </a:lnTo>
                    <a:lnTo>
                      <a:pt x="3" y="380"/>
                    </a:lnTo>
                    <a:lnTo>
                      <a:pt x="8" y="401"/>
                    </a:lnTo>
                    <a:lnTo>
                      <a:pt x="14" y="422"/>
                    </a:lnTo>
                    <a:lnTo>
                      <a:pt x="23" y="446"/>
                    </a:lnTo>
                    <a:lnTo>
                      <a:pt x="33" y="468"/>
                    </a:lnTo>
                    <a:lnTo>
                      <a:pt x="44" y="490"/>
                    </a:lnTo>
                    <a:lnTo>
                      <a:pt x="55" y="508"/>
                    </a:lnTo>
                    <a:lnTo>
                      <a:pt x="68" y="525"/>
                    </a:lnTo>
                    <a:lnTo>
                      <a:pt x="81" y="540"/>
                    </a:lnTo>
                    <a:lnTo>
                      <a:pt x="96" y="552"/>
                    </a:lnTo>
                    <a:lnTo>
                      <a:pt x="113" y="563"/>
                    </a:lnTo>
                    <a:lnTo>
                      <a:pt x="130" y="572"/>
                    </a:lnTo>
                    <a:lnTo>
                      <a:pt x="147" y="578"/>
                    </a:lnTo>
                    <a:lnTo>
                      <a:pt x="166" y="582"/>
                    </a:lnTo>
                    <a:lnTo>
                      <a:pt x="187" y="584"/>
                    </a:lnTo>
                    <a:lnTo>
                      <a:pt x="209" y="584"/>
                    </a:lnTo>
                    <a:lnTo>
                      <a:pt x="231" y="582"/>
                    </a:lnTo>
                    <a:lnTo>
                      <a:pt x="256" y="577"/>
                    </a:lnTo>
                    <a:lnTo>
                      <a:pt x="281" y="571"/>
                    </a:lnTo>
                    <a:lnTo>
                      <a:pt x="337" y="552"/>
                    </a:lnTo>
                    <a:lnTo>
                      <a:pt x="397" y="531"/>
                    </a:lnTo>
                    <a:lnTo>
                      <a:pt x="427" y="520"/>
                    </a:lnTo>
                    <a:lnTo>
                      <a:pt x="458" y="506"/>
                    </a:lnTo>
                    <a:lnTo>
                      <a:pt x="487" y="491"/>
                    </a:lnTo>
                    <a:lnTo>
                      <a:pt x="516" y="475"/>
                    </a:lnTo>
                    <a:lnTo>
                      <a:pt x="528" y="467"/>
                    </a:lnTo>
                    <a:lnTo>
                      <a:pt x="541" y="458"/>
                    </a:lnTo>
                    <a:lnTo>
                      <a:pt x="553" y="448"/>
                    </a:lnTo>
                    <a:lnTo>
                      <a:pt x="564" y="438"/>
                    </a:lnTo>
                    <a:lnTo>
                      <a:pt x="575" y="428"/>
                    </a:lnTo>
                    <a:lnTo>
                      <a:pt x="585" y="418"/>
                    </a:lnTo>
                    <a:lnTo>
                      <a:pt x="594" y="407"/>
                    </a:lnTo>
                    <a:lnTo>
                      <a:pt x="603" y="395"/>
                    </a:lnTo>
                    <a:lnTo>
                      <a:pt x="610" y="384"/>
                    </a:lnTo>
                    <a:lnTo>
                      <a:pt x="615" y="371"/>
                    </a:lnTo>
                    <a:lnTo>
                      <a:pt x="620" y="357"/>
                    </a:lnTo>
                    <a:lnTo>
                      <a:pt x="625" y="344"/>
                    </a:lnTo>
                    <a:lnTo>
                      <a:pt x="628" y="330"/>
                    </a:lnTo>
                    <a:lnTo>
                      <a:pt x="629" y="315"/>
                    </a:lnTo>
                    <a:lnTo>
                      <a:pt x="628" y="300"/>
                    </a:lnTo>
                    <a:lnTo>
                      <a:pt x="627" y="284"/>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26" name="Freeform 270">
                <a:extLst>
                  <a:ext uri="{FF2B5EF4-FFF2-40B4-BE49-F238E27FC236}">
                    <a16:creationId xmlns:a16="http://schemas.microsoft.com/office/drawing/2014/main" xmlns="" id="{5A52A17E-AC5C-AA76-ED79-F4AE543F3AF8}"/>
                  </a:ext>
                </a:extLst>
              </p:cNvPr>
              <p:cNvSpPr>
                <a:spLocks/>
              </p:cNvSpPr>
              <p:nvPr/>
            </p:nvSpPr>
            <p:spPr bwMode="auto">
              <a:xfrm>
                <a:off x="2009" y="1215"/>
                <a:ext cx="125" cy="116"/>
              </a:xfrm>
              <a:custGeom>
                <a:avLst/>
                <a:gdLst>
                  <a:gd name="T0" fmla="*/ 0 w 629"/>
                  <a:gd name="T1" fmla="*/ 0 h 584"/>
                  <a:gd name="T2" fmla="*/ 0 w 629"/>
                  <a:gd name="T3" fmla="*/ 0 h 584"/>
                  <a:gd name="T4" fmla="*/ 0 w 629"/>
                  <a:gd name="T5" fmla="*/ 0 h 584"/>
                  <a:gd name="T6" fmla="*/ 0 w 629"/>
                  <a:gd name="T7" fmla="*/ 0 h 584"/>
                  <a:gd name="T8" fmla="*/ 0 w 629"/>
                  <a:gd name="T9" fmla="*/ 0 h 584"/>
                  <a:gd name="T10" fmla="*/ 0 w 629"/>
                  <a:gd name="T11" fmla="*/ 0 h 584"/>
                  <a:gd name="T12" fmla="*/ 0 w 629"/>
                  <a:gd name="T13" fmla="*/ 0 h 584"/>
                  <a:gd name="T14" fmla="*/ 0 w 629"/>
                  <a:gd name="T15" fmla="*/ 0 h 584"/>
                  <a:gd name="T16" fmla="*/ 0 w 629"/>
                  <a:gd name="T17" fmla="*/ 0 h 584"/>
                  <a:gd name="T18" fmla="*/ 0 w 629"/>
                  <a:gd name="T19" fmla="*/ 0 h 584"/>
                  <a:gd name="T20" fmla="*/ 0 w 629"/>
                  <a:gd name="T21" fmla="*/ 0 h 584"/>
                  <a:gd name="T22" fmla="*/ 0 w 629"/>
                  <a:gd name="T23" fmla="*/ 0 h 584"/>
                  <a:gd name="T24" fmla="*/ 0 w 629"/>
                  <a:gd name="T25" fmla="*/ 0 h 584"/>
                  <a:gd name="T26" fmla="*/ 0 w 629"/>
                  <a:gd name="T27" fmla="*/ 0 h 584"/>
                  <a:gd name="T28" fmla="*/ 0 w 629"/>
                  <a:gd name="T29" fmla="*/ 0 h 584"/>
                  <a:gd name="T30" fmla="*/ 0 w 629"/>
                  <a:gd name="T31" fmla="*/ 0 h 584"/>
                  <a:gd name="T32" fmla="*/ 0 w 629"/>
                  <a:gd name="T33" fmla="*/ 0 h 584"/>
                  <a:gd name="T34" fmla="*/ 0 w 629"/>
                  <a:gd name="T35" fmla="*/ 0 h 584"/>
                  <a:gd name="T36" fmla="*/ 0 w 629"/>
                  <a:gd name="T37" fmla="*/ 0 h 584"/>
                  <a:gd name="T38" fmla="*/ 0 w 629"/>
                  <a:gd name="T39" fmla="*/ 0 h 584"/>
                  <a:gd name="T40" fmla="*/ 0 w 629"/>
                  <a:gd name="T41" fmla="*/ 0 h 584"/>
                  <a:gd name="T42" fmla="*/ 0 w 629"/>
                  <a:gd name="T43" fmla="*/ 0 h 584"/>
                  <a:gd name="T44" fmla="*/ 0 w 629"/>
                  <a:gd name="T45" fmla="*/ 0 h 584"/>
                  <a:gd name="T46" fmla="*/ 0 w 629"/>
                  <a:gd name="T47" fmla="*/ 0 h 584"/>
                  <a:gd name="T48" fmla="*/ 0 w 629"/>
                  <a:gd name="T49" fmla="*/ 0 h 584"/>
                  <a:gd name="T50" fmla="*/ 0 w 629"/>
                  <a:gd name="T51" fmla="*/ 0 h 584"/>
                  <a:gd name="T52" fmla="*/ 0 w 629"/>
                  <a:gd name="T53" fmla="*/ 0 h 584"/>
                  <a:gd name="T54" fmla="*/ 0 w 629"/>
                  <a:gd name="T55" fmla="*/ 0 h 584"/>
                  <a:gd name="T56" fmla="*/ 0 w 629"/>
                  <a:gd name="T57" fmla="*/ 0 h 584"/>
                  <a:gd name="T58" fmla="*/ 0 w 629"/>
                  <a:gd name="T59" fmla="*/ 0 h 584"/>
                  <a:gd name="T60" fmla="*/ 0 w 629"/>
                  <a:gd name="T61" fmla="*/ 0 h 584"/>
                  <a:gd name="T62" fmla="*/ 0 w 629"/>
                  <a:gd name="T63" fmla="*/ 0 h 584"/>
                  <a:gd name="T64" fmla="*/ 0 w 629"/>
                  <a:gd name="T65" fmla="*/ 0 h 584"/>
                  <a:gd name="T66" fmla="*/ 0 w 629"/>
                  <a:gd name="T67" fmla="*/ 0 h 584"/>
                  <a:gd name="T68" fmla="*/ 0 w 629"/>
                  <a:gd name="T69" fmla="*/ 0 h 584"/>
                  <a:gd name="T70" fmla="*/ 0 w 629"/>
                  <a:gd name="T71" fmla="*/ 0 h 584"/>
                  <a:gd name="T72" fmla="*/ 0 w 629"/>
                  <a:gd name="T73" fmla="*/ 0 h 584"/>
                  <a:gd name="T74" fmla="*/ 0 w 629"/>
                  <a:gd name="T75" fmla="*/ 0 h 584"/>
                  <a:gd name="T76" fmla="*/ 0 w 629"/>
                  <a:gd name="T77" fmla="*/ 0 h 584"/>
                  <a:gd name="T78" fmla="*/ 0 w 629"/>
                  <a:gd name="T79" fmla="*/ 0 h 584"/>
                  <a:gd name="T80" fmla="*/ 0 w 629"/>
                  <a:gd name="T81" fmla="*/ 0 h 584"/>
                  <a:gd name="T82" fmla="*/ 0 w 629"/>
                  <a:gd name="T83" fmla="*/ 0 h 584"/>
                  <a:gd name="T84" fmla="*/ 0 w 629"/>
                  <a:gd name="T85" fmla="*/ 0 h 584"/>
                  <a:gd name="T86" fmla="*/ 0 w 629"/>
                  <a:gd name="T87" fmla="*/ 0 h 584"/>
                  <a:gd name="T88" fmla="*/ 0 w 629"/>
                  <a:gd name="T89" fmla="*/ 0 h 584"/>
                  <a:gd name="T90" fmla="*/ 0 w 629"/>
                  <a:gd name="T91" fmla="*/ 0 h 5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9"/>
                  <a:gd name="T139" fmla="*/ 0 h 584"/>
                  <a:gd name="T140" fmla="*/ 629 w 629"/>
                  <a:gd name="T141" fmla="*/ 584 h 5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9" h="584">
                    <a:moveTo>
                      <a:pt x="627" y="284"/>
                    </a:moveTo>
                    <a:lnTo>
                      <a:pt x="623" y="257"/>
                    </a:lnTo>
                    <a:lnTo>
                      <a:pt x="619" y="233"/>
                    </a:lnTo>
                    <a:lnTo>
                      <a:pt x="615" y="209"/>
                    </a:lnTo>
                    <a:lnTo>
                      <a:pt x="610" y="188"/>
                    </a:lnTo>
                    <a:lnTo>
                      <a:pt x="604" y="169"/>
                    </a:lnTo>
                    <a:lnTo>
                      <a:pt x="598" y="151"/>
                    </a:lnTo>
                    <a:lnTo>
                      <a:pt x="589" y="135"/>
                    </a:lnTo>
                    <a:lnTo>
                      <a:pt x="579" y="120"/>
                    </a:lnTo>
                    <a:lnTo>
                      <a:pt x="574" y="114"/>
                    </a:lnTo>
                    <a:lnTo>
                      <a:pt x="568" y="108"/>
                    </a:lnTo>
                    <a:lnTo>
                      <a:pt x="561" y="103"/>
                    </a:lnTo>
                    <a:lnTo>
                      <a:pt x="553" y="96"/>
                    </a:lnTo>
                    <a:lnTo>
                      <a:pt x="546" y="91"/>
                    </a:lnTo>
                    <a:lnTo>
                      <a:pt x="537" y="88"/>
                    </a:lnTo>
                    <a:lnTo>
                      <a:pt x="528" y="83"/>
                    </a:lnTo>
                    <a:lnTo>
                      <a:pt x="518" y="79"/>
                    </a:lnTo>
                    <a:lnTo>
                      <a:pt x="496" y="73"/>
                    </a:lnTo>
                    <a:lnTo>
                      <a:pt x="471" y="68"/>
                    </a:lnTo>
                    <a:lnTo>
                      <a:pt x="442" y="64"/>
                    </a:lnTo>
                    <a:lnTo>
                      <a:pt x="410" y="62"/>
                    </a:lnTo>
                    <a:lnTo>
                      <a:pt x="377" y="58"/>
                    </a:lnTo>
                    <a:lnTo>
                      <a:pt x="346" y="53"/>
                    </a:lnTo>
                    <a:lnTo>
                      <a:pt x="317" y="47"/>
                    </a:lnTo>
                    <a:lnTo>
                      <a:pt x="290" y="38"/>
                    </a:lnTo>
                    <a:lnTo>
                      <a:pt x="240" y="22"/>
                    </a:lnTo>
                    <a:lnTo>
                      <a:pt x="197" y="8"/>
                    </a:lnTo>
                    <a:lnTo>
                      <a:pt x="179" y="3"/>
                    </a:lnTo>
                    <a:lnTo>
                      <a:pt x="161" y="0"/>
                    </a:lnTo>
                    <a:lnTo>
                      <a:pt x="154" y="0"/>
                    </a:lnTo>
                    <a:lnTo>
                      <a:pt x="146" y="0"/>
                    </a:lnTo>
                    <a:lnTo>
                      <a:pt x="139" y="2"/>
                    </a:lnTo>
                    <a:lnTo>
                      <a:pt x="133" y="4"/>
                    </a:lnTo>
                    <a:lnTo>
                      <a:pt x="126" y="7"/>
                    </a:lnTo>
                    <a:lnTo>
                      <a:pt x="120" y="10"/>
                    </a:lnTo>
                    <a:lnTo>
                      <a:pt x="115" y="17"/>
                    </a:lnTo>
                    <a:lnTo>
                      <a:pt x="110" y="23"/>
                    </a:lnTo>
                    <a:lnTo>
                      <a:pt x="105" y="30"/>
                    </a:lnTo>
                    <a:lnTo>
                      <a:pt x="100" y="39"/>
                    </a:lnTo>
                    <a:lnTo>
                      <a:pt x="96" y="49"/>
                    </a:lnTo>
                    <a:lnTo>
                      <a:pt x="94" y="62"/>
                    </a:lnTo>
                    <a:lnTo>
                      <a:pt x="83" y="94"/>
                    </a:lnTo>
                    <a:lnTo>
                      <a:pt x="73" y="124"/>
                    </a:lnTo>
                    <a:lnTo>
                      <a:pt x="61" y="153"/>
                    </a:lnTo>
                    <a:lnTo>
                      <a:pt x="51" y="178"/>
                    </a:lnTo>
                    <a:lnTo>
                      <a:pt x="33" y="225"/>
                    </a:lnTo>
                    <a:lnTo>
                      <a:pt x="16" y="266"/>
                    </a:lnTo>
                    <a:lnTo>
                      <a:pt x="10" y="285"/>
                    </a:lnTo>
                    <a:lnTo>
                      <a:pt x="5" y="304"/>
                    </a:lnTo>
                    <a:lnTo>
                      <a:pt x="1" y="322"/>
                    </a:lnTo>
                    <a:lnTo>
                      <a:pt x="0" y="341"/>
                    </a:lnTo>
                    <a:lnTo>
                      <a:pt x="0" y="361"/>
                    </a:lnTo>
                    <a:lnTo>
                      <a:pt x="3" y="380"/>
                    </a:lnTo>
                    <a:lnTo>
                      <a:pt x="8" y="401"/>
                    </a:lnTo>
                    <a:lnTo>
                      <a:pt x="14" y="422"/>
                    </a:lnTo>
                    <a:lnTo>
                      <a:pt x="23" y="446"/>
                    </a:lnTo>
                    <a:lnTo>
                      <a:pt x="33" y="468"/>
                    </a:lnTo>
                    <a:lnTo>
                      <a:pt x="44" y="490"/>
                    </a:lnTo>
                    <a:lnTo>
                      <a:pt x="55" y="508"/>
                    </a:lnTo>
                    <a:lnTo>
                      <a:pt x="68" y="525"/>
                    </a:lnTo>
                    <a:lnTo>
                      <a:pt x="81" y="540"/>
                    </a:lnTo>
                    <a:lnTo>
                      <a:pt x="96" y="552"/>
                    </a:lnTo>
                    <a:lnTo>
                      <a:pt x="113" y="563"/>
                    </a:lnTo>
                    <a:lnTo>
                      <a:pt x="130" y="572"/>
                    </a:lnTo>
                    <a:lnTo>
                      <a:pt x="147" y="578"/>
                    </a:lnTo>
                    <a:lnTo>
                      <a:pt x="166" y="582"/>
                    </a:lnTo>
                    <a:lnTo>
                      <a:pt x="187" y="584"/>
                    </a:lnTo>
                    <a:lnTo>
                      <a:pt x="209" y="584"/>
                    </a:lnTo>
                    <a:lnTo>
                      <a:pt x="231" y="582"/>
                    </a:lnTo>
                    <a:lnTo>
                      <a:pt x="256" y="577"/>
                    </a:lnTo>
                    <a:lnTo>
                      <a:pt x="281" y="571"/>
                    </a:lnTo>
                    <a:lnTo>
                      <a:pt x="337" y="552"/>
                    </a:lnTo>
                    <a:lnTo>
                      <a:pt x="397" y="531"/>
                    </a:lnTo>
                    <a:lnTo>
                      <a:pt x="427" y="520"/>
                    </a:lnTo>
                    <a:lnTo>
                      <a:pt x="458" y="506"/>
                    </a:lnTo>
                    <a:lnTo>
                      <a:pt x="487" y="491"/>
                    </a:lnTo>
                    <a:lnTo>
                      <a:pt x="516" y="475"/>
                    </a:lnTo>
                    <a:lnTo>
                      <a:pt x="528" y="467"/>
                    </a:lnTo>
                    <a:lnTo>
                      <a:pt x="541" y="458"/>
                    </a:lnTo>
                    <a:lnTo>
                      <a:pt x="553" y="448"/>
                    </a:lnTo>
                    <a:lnTo>
                      <a:pt x="564" y="438"/>
                    </a:lnTo>
                    <a:lnTo>
                      <a:pt x="575" y="428"/>
                    </a:lnTo>
                    <a:lnTo>
                      <a:pt x="585" y="418"/>
                    </a:lnTo>
                    <a:lnTo>
                      <a:pt x="594" y="407"/>
                    </a:lnTo>
                    <a:lnTo>
                      <a:pt x="603" y="395"/>
                    </a:lnTo>
                    <a:lnTo>
                      <a:pt x="610" y="384"/>
                    </a:lnTo>
                    <a:lnTo>
                      <a:pt x="615" y="371"/>
                    </a:lnTo>
                    <a:lnTo>
                      <a:pt x="620" y="357"/>
                    </a:lnTo>
                    <a:lnTo>
                      <a:pt x="625" y="344"/>
                    </a:lnTo>
                    <a:lnTo>
                      <a:pt x="628" y="330"/>
                    </a:lnTo>
                    <a:lnTo>
                      <a:pt x="629" y="315"/>
                    </a:lnTo>
                    <a:lnTo>
                      <a:pt x="628" y="300"/>
                    </a:lnTo>
                    <a:lnTo>
                      <a:pt x="627" y="28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27" name="Freeform 271">
                <a:extLst>
                  <a:ext uri="{FF2B5EF4-FFF2-40B4-BE49-F238E27FC236}">
                    <a16:creationId xmlns:a16="http://schemas.microsoft.com/office/drawing/2014/main" xmlns="" id="{F6E3FB4F-4704-0E3D-AB35-686FBD24402B}"/>
                  </a:ext>
                </a:extLst>
              </p:cNvPr>
              <p:cNvSpPr>
                <a:spLocks/>
              </p:cNvSpPr>
              <p:nvPr/>
            </p:nvSpPr>
            <p:spPr bwMode="auto">
              <a:xfrm>
                <a:off x="1758" y="1281"/>
                <a:ext cx="145" cy="98"/>
              </a:xfrm>
              <a:custGeom>
                <a:avLst/>
                <a:gdLst>
                  <a:gd name="T0" fmla="*/ 0 w 724"/>
                  <a:gd name="T1" fmla="*/ 0 h 492"/>
                  <a:gd name="T2" fmla="*/ 0 w 724"/>
                  <a:gd name="T3" fmla="*/ 0 h 492"/>
                  <a:gd name="T4" fmla="*/ 0 w 724"/>
                  <a:gd name="T5" fmla="*/ 0 h 492"/>
                  <a:gd name="T6" fmla="*/ 0 w 724"/>
                  <a:gd name="T7" fmla="*/ 0 h 492"/>
                  <a:gd name="T8" fmla="*/ 0 w 724"/>
                  <a:gd name="T9" fmla="*/ 0 h 492"/>
                  <a:gd name="T10" fmla="*/ 0 w 724"/>
                  <a:gd name="T11" fmla="*/ 0 h 492"/>
                  <a:gd name="T12" fmla="*/ 0 w 724"/>
                  <a:gd name="T13" fmla="*/ 0 h 492"/>
                  <a:gd name="T14" fmla="*/ 0 w 724"/>
                  <a:gd name="T15" fmla="*/ 0 h 492"/>
                  <a:gd name="T16" fmla="*/ 0 w 724"/>
                  <a:gd name="T17" fmla="*/ 0 h 492"/>
                  <a:gd name="T18" fmla="*/ 0 w 724"/>
                  <a:gd name="T19" fmla="*/ 0 h 492"/>
                  <a:gd name="T20" fmla="*/ 0 w 724"/>
                  <a:gd name="T21" fmla="*/ 0 h 492"/>
                  <a:gd name="T22" fmla="*/ 0 w 724"/>
                  <a:gd name="T23" fmla="*/ 0 h 492"/>
                  <a:gd name="T24" fmla="*/ 0 w 724"/>
                  <a:gd name="T25" fmla="*/ 0 h 492"/>
                  <a:gd name="T26" fmla="*/ 0 w 724"/>
                  <a:gd name="T27" fmla="*/ 0 h 492"/>
                  <a:gd name="T28" fmla="*/ 0 w 724"/>
                  <a:gd name="T29" fmla="*/ 0 h 492"/>
                  <a:gd name="T30" fmla="*/ 0 w 724"/>
                  <a:gd name="T31" fmla="*/ 0 h 492"/>
                  <a:gd name="T32" fmla="*/ 0 w 724"/>
                  <a:gd name="T33" fmla="*/ 0 h 492"/>
                  <a:gd name="T34" fmla="*/ 0 w 724"/>
                  <a:gd name="T35" fmla="*/ 0 h 492"/>
                  <a:gd name="T36" fmla="*/ 0 w 724"/>
                  <a:gd name="T37" fmla="*/ 0 h 492"/>
                  <a:gd name="T38" fmla="*/ 0 w 724"/>
                  <a:gd name="T39" fmla="*/ 0 h 492"/>
                  <a:gd name="T40" fmla="*/ 0 w 724"/>
                  <a:gd name="T41" fmla="*/ 0 h 492"/>
                  <a:gd name="T42" fmla="*/ 0 w 724"/>
                  <a:gd name="T43" fmla="*/ 0 h 492"/>
                  <a:gd name="T44" fmla="*/ 0 w 724"/>
                  <a:gd name="T45" fmla="*/ 0 h 492"/>
                  <a:gd name="T46" fmla="*/ 0 w 724"/>
                  <a:gd name="T47" fmla="*/ 0 h 492"/>
                  <a:gd name="T48" fmla="*/ 0 w 724"/>
                  <a:gd name="T49" fmla="*/ 0 h 492"/>
                  <a:gd name="T50" fmla="*/ 0 w 724"/>
                  <a:gd name="T51" fmla="*/ 0 h 492"/>
                  <a:gd name="T52" fmla="*/ 0 w 724"/>
                  <a:gd name="T53" fmla="*/ 0 h 492"/>
                  <a:gd name="T54" fmla="*/ 0 w 724"/>
                  <a:gd name="T55" fmla="*/ 0 h 492"/>
                  <a:gd name="T56" fmla="*/ 0 w 724"/>
                  <a:gd name="T57" fmla="*/ 0 h 492"/>
                  <a:gd name="T58" fmla="*/ 0 w 724"/>
                  <a:gd name="T59" fmla="*/ 0 h 492"/>
                  <a:gd name="T60" fmla="*/ 0 w 724"/>
                  <a:gd name="T61" fmla="*/ 0 h 492"/>
                  <a:gd name="T62" fmla="*/ 0 w 724"/>
                  <a:gd name="T63" fmla="*/ 0 h 492"/>
                  <a:gd name="T64" fmla="*/ 0 w 724"/>
                  <a:gd name="T65" fmla="*/ 0 h 492"/>
                  <a:gd name="T66" fmla="*/ 0 w 724"/>
                  <a:gd name="T67" fmla="*/ 0 h 492"/>
                  <a:gd name="T68" fmla="*/ 0 w 724"/>
                  <a:gd name="T69" fmla="*/ 0 h 492"/>
                  <a:gd name="T70" fmla="*/ 0 w 724"/>
                  <a:gd name="T71" fmla="*/ 0 h 492"/>
                  <a:gd name="T72" fmla="*/ 0 w 724"/>
                  <a:gd name="T73" fmla="*/ 0 h 492"/>
                  <a:gd name="T74" fmla="*/ 0 w 724"/>
                  <a:gd name="T75" fmla="*/ 0 h 492"/>
                  <a:gd name="T76" fmla="*/ 0 w 724"/>
                  <a:gd name="T77" fmla="*/ 0 h 492"/>
                  <a:gd name="T78" fmla="*/ 0 w 724"/>
                  <a:gd name="T79" fmla="*/ 0 h 492"/>
                  <a:gd name="T80" fmla="*/ 0 w 724"/>
                  <a:gd name="T81" fmla="*/ 0 h 492"/>
                  <a:gd name="T82" fmla="*/ 0 w 724"/>
                  <a:gd name="T83" fmla="*/ 0 h 492"/>
                  <a:gd name="T84" fmla="*/ 0 w 724"/>
                  <a:gd name="T85" fmla="*/ 0 h 492"/>
                  <a:gd name="T86" fmla="*/ 0 w 724"/>
                  <a:gd name="T87" fmla="*/ 0 h 492"/>
                  <a:gd name="T88" fmla="*/ 0 w 724"/>
                  <a:gd name="T89" fmla="*/ 0 h 4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492"/>
                  <a:gd name="T137" fmla="*/ 724 w 724"/>
                  <a:gd name="T138" fmla="*/ 492 h 4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492">
                    <a:moveTo>
                      <a:pt x="684" y="317"/>
                    </a:moveTo>
                    <a:lnTo>
                      <a:pt x="677" y="316"/>
                    </a:lnTo>
                    <a:lnTo>
                      <a:pt x="658" y="312"/>
                    </a:lnTo>
                    <a:lnTo>
                      <a:pt x="627" y="304"/>
                    </a:lnTo>
                    <a:lnTo>
                      <a:pt x="587" y="290"/>
                    </a:lnTo>
                    <a:lnTo>
                      <a:pt x="564" y="280"/>
                    </a:lnTo>
                    <a:lnTo>
                      <a:pt x="539" y="269"/>
                    </a:lnTo>
                    <a:lnTo>
                      <a:pt x="513" y="256"/>
                    </a:lnTo>
                    <a:lnTo>
                      <a:pt x="486" y="240"/>
                    </a:lnTo>
                    <a:lnTo>
                      <a:pt x="457" y="223"/>
                    </a:lnTo>
                    <a:lnTo>
                      <a:pt x="428" y="203"/>
                    </a:lnTo>
                    <a:lnTo>
                      <a:pt x="398" y="180"/>
                    </a:lnTo>
                    <a:lnTo>
                      <a:pt x="369" y="154"/>
                    </a:lnTo>
                    <a:lnTo>
                      <a:pt x="336" y="126"/>
                    </a:lnTo>
                    <a:lnTo>
                      <a:pt x="301" y="100"/>
                    </a:lnTo>
                    <a:lnTo>
                      <a:pt x="267" y="75"/>
                    </a:lnTo>
                    <a:lnTo>
                      <a:pt x="231" y="53"/>
                    </a:lnTo>
                    <a:lnTo>
                      <a:pt x="214" y="44"/>
                    </a:lnTo>
                    <a:lnTo>
                      <a:pt x="198" y="34"/>
                    </a:lnTo>
                    <a:lnTo>
                      <a:pt x="180" y="27"/>
                    </a:lnTo>
                    <a:lnTo>
                      <a:pt x="164" y="19"/>
                    </a:lnTo>
                    <a:lnTo>
                      <a:pt x="148" y="13"/>
                    </a:lnTo>
                    <a:lnTo>
                      <a:pt x="131" y="8"/>
                    </a:lnTo>
                    <a:lnTo>
                      <a:pt x="116" y="4"/>
                    </a:lnTo>
                    <a:lnTo>
                      <a:pt x="101" y="2"/>
                    </a:lnTo>
                    <a:lnTo>
                      <a:pt x="88" y="0"/>
                    </a:lnTo>
                    <a:lnTo>
                      <a:pt x="74" y="0"/>
                    </a:lnTo>
                    <a:lnTo>
                      <a:pt x="62" y="2"/>
                    </a:lnTo>
                    <a:lnTo>
                      <a:pt x="50" y="5"/>
                    </a:lnTo>
                    <a:lnTo>
                      <a:pt x="39" y="9"/>
                    </a:lnTo>
                    <a:lnTo>
                      <a:pt x="30" y="15"/>
                    </a:lnTo>
                    <a:lnTo>
                      <a:pt x="22" y="23"/>
                    </a:lnTo>
                    <a:lnTo>
                      <a:pt x="15" y="33"/>
                    </a:lnTo>
                    <a:lnTo>
                      <a:pt x="9" y="44"/>
                    </a:lnTo>
                    <a:lnTo>
                      <a:pt x="5" y="58"/>
                    </a:lnTo>
                    <a:lnTo>
                      <a:pt x="2" y="73"/>
                    </a:lnTo>
                    <a:lnTo>
                      <a:pt x="0" y="89"/>
                    </a:lnTo>
                    <a:lnTo>
                      <a:pt x="2" y="109"/>
                    </a:lnTo>
                    <a:lnTo>
                      <a:pt x="3" y="130"/>
                    </a:lnTo>
                    <a:lnTo>
                      <a:pt x="7" y="154"/>
                    </a:lnTo>
                    <a:lnTo>
                      <a:pt x="13" y="179"/>
                    </a:lnTo>
                    <a:lnTo>
                      <a:pt x="22" y="219"/>
                    </a:lnTo>
                    <a:lnTo>
                      <a:pt x="32" y="256"/>
                    </a:lnTo>
                    <a:lnTo>
                      <a:pt x="42" y="290"/>
                    </a:lnTo>
                    <a:lnTo>
                      <a:pt x="52" y="322"/>
                    </a:lnTo>
                    <a:lnTo>
                      <a:pt x="64" y="351"/>
                    </a:lnTo>
                    <a:lnTo>
                      <a:pt x="78" y="379"/>
                    </a:lnTo>
                    <a:lnTo>
                      <a:pt x="85" y="391"/>
                    </a:lnTo>
                    <a:lnTo>
                      <a:pt x="93" y="402"/>
                    </a:lnTo>
                    <a:lnTo>
                      <a:pt x="101" y="413"/>
                    </a:lnTo>
                    <a:lnTo>
                      <a:pt x="110" y="423"/>
                    </a:lnTo>
                    <a:lnTo>
                      <a:pt x="120" y="433"/>
                    </a:lnTo>
                    <a:lnTo>
                      <a:pt x="130" y="442"/>
                    </a:lnTo>
                    <a:lnTo>
                      <a:pt x="141" y="451"/>
                    </a:lnTo>
                    <a:lnTo>
                      <a:pt x="154" y="458"/>
                    </a:lnTo>
                    <a:lnTo>
                      <a:pt x="166" y="465"/>
                    </a:lnTo>
                    <a:lnTo>
                      <a:pt x="179" y="471"/>
                    </a:lnTo>
                    <a:lnTo>
                      <a:pt x="194" y="476"/>
                    </a:lnTo>
                    <a:lnTo>
                      <a:pt x="209" y="481"/>
                    </a:lnTo>
                    <a:lnTo>
                      <a:pt x="225" y="485"/>
                    </a:lnTo>
                    <a:lnTo>
                      <a:pt x="242" y="487"/>
                    </a:lnTo>
                    <a:lnTo>
                      <a:pt x="260" y="490"/>
                    </a:lnTo>
                    <a:lnTo>
                      <a:pt x="280" y="492"/>
                    </a:lnTo>
                    <a:lnTo>
                      <a:pt x="300" y="492"/>
                    </a:lnTo>
                    <a:lnTo>
                      <a:pt x="321" y="492"/>
                    </a:lnTo>
                    <a:lnTo>
                      <a:pt x="344" y="492"/>
                    </a:lnTo>
                    <a:lnTo>
                      <a:pt x="369" y="491"/>
                    </a:lnTo>
                    <a:lnTo>
                      <a:pt x="415" y="487"/>
                    </a:lnTo>
                    <a:lnTo>
                      <a:pt x="461" y="483"/>
                    </a:lnTo>
                    <a:lnTo>
                      <a:pt x="503" y="478"/>
                    </a:lnTo>
                    <a:lnTo>
                      <a:pt x="543" y="472"/>
                    </a:lnTo>
                    <a:lnTo>
                      <a:pt x="581" y="465"/>
                    </a:lnTo>
                    <a:lnTo>
                      <a:pt x="613" y="456"/>
                    </a:lnTo>
                    <a:lnTo>
                      <a:pt x="643" y="447"/>
                    </a:lnTo>
                    <a:lnTo>
                      <a:pt x="669" y="437"/>
                    </a:lnTo>
                    <a:lnTo>
                      <a:pt x="680" y="432"/>
                    </a:lnTo>
                    <a:lnTo>
                      <a:pt x="690" y="426"/>
                    </a:lnTo>
                    <a:lnTo>
                      <a:pt x="699" y="420"/>
                    </a:lnTo>
                    <a:lnTo>
                      <a:pt x="707" y="413"/>
                    </a:lnTo>
                    <a:lnTo>
                      <a:pt x="713" y="407"/>
                    </a:lnTo>
                    <a:lnTo>
                      <a:pt x="718" y="401"/>
                    </a:lnTo>
                    <a:lnTo>
                      <a:pt x="720" y="394"/>
                    </a:lnTo>
                    <a:lnTo>
                      <a:pt x="723" y="386"/>
                    </a:lnTo>
                    <a:lnTo>
                      <a:pt x="724" y="379"/>
                    </a:lnTo>
                    <a:lnTo>
                      <a:pt x="723" y="371"/>
                    </a:lnTo>
                    <a:lnTo>
                      <a:pt x="720" y="362"/>
                    </a:lnTo>
                    <a:lnTo>
                      <a:pt x="717" y="354"/>
                    </a:lnTo>
                    <a:lnTo>
                      <a:pt x="712" y="345"/>
                    </a:lnTo>
                    <a:lnTo>
                      <a:pt x="704" y="336"/>
                    </a:lnTo>
                    <a:lnTo>
                      <a:pt x="695" y="327"/>
                    </a:lnTo>
                    <a:lnTo>
                      <a:pt x="684" y="317"/>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28" name="Freeform 272">
                <a:extLst>
                  <a:ext uri="{FF2B5EF4-FFF2-40B4-BE49-F238E27FC236}">
                    <a16:creationId xmlns:a16="http://schemas.microsoft.com/office/drawing/2014/main" xmlns="" id="{4AD710B9-B87D-DC97-56F9-4E4BD988C5E9}"/>
                  </a:ext>
                </a:extLst>
              </p:cNvPr>
              <p:cNvSpPr>
                <a:spLocks/>
              </p:cNvSpPr>
              <p:nvPr/>
            </p:nvSpPr>
            <p:spPr bwMode="auto">
              <a:xfrm>
                <a:off x="1758" y="1281"/>
                <a:ext cx="145" cy="98"/>
              </a:xfrm>
              <a:custGeom>
                <a:avLst/>
                <a:gdLst>
                  <a:gd name="T0" fmla="*/ 0 w 724"/>
                  <a:gd name="T1" fmla="*/ 0 h 492"/>
                  <a:gd name="T2" fmla="*/ 0 w 724"/>
                  <a:gd name="T3" fmla="*/ 0 h 492"/>
                  <a:gd name="T4" fmla="*/ 0 w 724"/>
                  <a:gd name="T5" fmla="*/ 0 h 492"/>
                  <a:gd name="T6" fmla="*/ 0 w 724"/>
                  <a:gd name="T7" fmla="*/ 0 h 492"/>
                  <a:gd name="T8" fmla="*/ 0 w 724"/>
                  <a:gd name="T9" fmla="*/ 0 h 492"/>
                  <a:gd name="T10" fmla="*/ 0 w 724"/>
                  <a:gd name="T11" fmla="*/ 0 h 492"/>
                  <a:gd name="T12" fmla="*/ 0 w 724"/>
                  <a:gd name="T13" fmla="*/ 0 h 492"/>
                  <a:gd name="T14" fmla="*/ 0 w 724"/>
                  <a:gd name="T15" fmla="*/ 0 h 492"/>
                  <a:gd name="T16" fmla="*/ 0 w 724"/>
                  <a:gd name="T17" fmla="*/ 0 h 492"/>
                  <a:gd name="T18" fmla="*/ 0 w 724"/>
                  <a:gd name="T19" fmla="*/ 0 h 492"/>
                  <a:gd name="T20" fmla="*/ 0 w 724"/>
                  <a:gd name="T21" fmla="*/ 0 h 492"/>
                  <a:gd name="T22" fmla="*/ 0 w 724"/>
                  <a:gd name="T23" fmla="*/ 0 h 492"/>
                  <a:gd name="T24" fmla="*/ 0 w 724"/>
                  <a:gd name="T25" fmla="*/ 0 h 492"/>
                  <a:gd name="T26" fmla="*/ 0 w 724"/>
                  <a:gd name="T27" fmla="*/ 0 h 492"/>
                  <a:gd name="T28" fmla="*/ 0 w 724"/>
                  <a:gd name="T29" fmla="*/ 0 h 492"/>
                  <a:gd name="T30" fmla="*/ 0 w 724"/>
                  <a:gd name="T31" fmla="*/ 0 h 492"/>
                  <a:gd name="T32" fmla="*/ 0 w 724"/>
                  <a:gd name="T33" fmla="*/ 0 h 492"/>
                  <a:gd name="T34" fmla="*/ 0 w 724"/>
                  <a:gd name="T35" fmla="*/ 0 h 492"/>
                  <a:gd name="T36" fmla="*/ 0 w 724"/>
                  <a:gd name="T37" fmla="*/ 0 h 492"/>
                  <a:gd name="T38" fmla="*/ 0 w 724"/>
                  <a:gd name="T39" fmla="*/ 0 h 492"/>
                  <a:gd name="T40" fmla="*/ 0 w 724"/>
                  <a:gd name="T41" fmla="*/ 0 h 492"/>
                  <a:gd name="T42" fmla="*/ 0 w 724"/>
                  <a:gd name="T43" fmla="*/ 0 h 492"/>
                  <a:gd name="T44" fmla="*/ 0 w 724"/>
                  <a:gd name="T45" fmla="*/ 0 h 492"/>
                  <a:gd name="T46" fmla="*/ 0 w 724"/>
                  <a:gd name="T47" fmla="*/ 0 h 492"/>
                  <a:gd name="T48" fmla="*/ 0 w 724"/>
                  <a:gd name="T49" fmla="*/ 0 h 492"/>
                  <a:gd name="T50" fmla="*/ 0 w 724"/>
                  <a:gd name="T51" fmla="*/ 0 h 492"/>
                  <a:gd name="T52" fmla="*/ 0 w 724"/>
                  <a:gd name="T53" fmla="*/ 0 h 492"/>
                  <a:gd name="T54" fmla="*/ 0 w 724"/>
                  <a:gd name="T55" fmla="*/ 0 h 492"/>
                  <a:gd name="T56" fmla="*/ 0 w 724"/>
                  <a:gd name="T57" fmla="*/ 0 h 492"/>
                  <a:gd name="T58" fmla="*/ 0 w 724"/>
                  <a:gd name="T59" fmla="*/ 0 h 492"/>
                  <a:gd name="T60" fmla="*/ 0 w 724"/>
                  <a:gd name="T61" fmla="*/ 0 h 492"/>
                  <a:gd name="T62" fmla="*/ 0 w 724"/>
                  <a:gd name="T63" fmla="*/ 0 h 492"/>
                  <a:gd name="T64" fmla="*/ 0 w 724"/>
                  <a:gd name="T65" fmla="*/ 0 h 492"/>
                  <a:gd name="T66" fmla="*/ 0 w 724"/>
                  <a:gd name="T67" fmla="*/ 0 h 492"/>
                  <a:gd name="T68" fmla="*/ 0 w 724"/>
                  <a:gd name="T69" fmla="*/ 0 h 492"/>
                  <a:gd name="T70" fmla="*/ 0 w 724"/>
                  <a:gd name="T71" fmla="*/ 0 h 492"/>
                  <a:gd name="T72" fmla="*/ 0 w 724"/>
                  <a:gd name="T73" fmla="*/ 0 h 492"/>
                  <a:gd name="T74" fmla="*/ 0 w 724"/>
                  <a:gd name="T75" fmla="*/ 0 h 492"/>
                  <a:gd name="T76" fmla="*/ 0 w 724"/>
                  <a:gd name="T77" fmla="*/ 0 h 492"/>
                  <a:gd name="T78" fmla="*/ 0 w 724"/>
                  <a:gd name="T79" fmla="*/ 0 h 492"/>
                  <a:gd name="T80" fmla="*/ 0 w 724"/>
                  <a:gd name="T81" fmla="*/ 0 h 492"/>
                  <a:gd name="T82" fmla="*/ 0 w 724"/>
                  <a:gd name="T83" fmla="*/ 0 h 492"/>
                  <a:gd name="T84" fmla="*/ 0 w 724"/>
                  <a:gd name="T85" fmla="*/ 0 h 492"/>
                  <a:gd name="T86" fmla="*/ 0 w 724"/>
                  <a:gd name="T87" fmla="*/ 0 h 492"/>
                  <a:gd name="T88" fmla="*/ 0 w 724"/>
                  <a:gd name="T89" fmla="*/ 0 h 4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492"/>
                  <a:gd name="T137" fmla="*/ 724 w 724"/>
                  <a:gd name="T138" fmla="*/ 492 h 4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492">
                    <a:moveTo>
                      <a:pt x="684" y="317"/>
                    </a:moveTo>
                    <a:lnTo>
                      <a:pt x="677" y="316"/>
                    </a:lnTo>
                    <a:lnTo>
                      <a:pt x="658" y="312"/>
                    </a:lnTo>
                    <a:lnTo>
                      <a:pt x="627" y="304"/>
                    </a:lnTo>
                    <a:lnTo>
                      <a:pt x="587" y="290"/>
                    </a:lnTo>
                    <a:lnTo>
                      <a:pt x="564" y="280"/>
                    </a:lnTo>
                    <a:lnTo>
                      <a:pt x="539" y="269"/>
                    </a:lnTo>
                    <a:lnTo>
                      <a:pt x="513" y="256"/>
                    </a:lnTo>
                    <a:lnTo>
                      <a:pt x="486" y="240"/>
                    </a:lnTo>
                    <a:lnTo>
                      <a:pt x="457" y="223"/>
                    </a:lnTo>
                    <a:lnTo>
                      <a:pt x="428" y="203"/>
                    </a:lnTo>
                    <a:lnTo>
                      <a:pt x="398" y="180"/>
                    </a:lnTo>
                    <a:lnTo>
                      <a:pt x="369" y="154"/>
                    </a:lnTo>
                    <a:lnTo>
                      <a:pt x="336" y="126"/>
                    </a:lnTo>
                    <a:lnTo>
                      <a:pt x="301" y="100"/>
                    </a:lnTo>
                    <a:lnTo>
                      <a:pt x="267" y="75"/>
                    </a:lnTo>
                    <a:lnTo>
                      <a:pt x="231" y="53"/>
                    </a:lnTo>
                    <a:lnTo>
                      <a:pt x="214" y="44"/>
                    </a:lnTo>
                    <a:lnTo>
                      <a:pt x="198" y="34"/>
                    </a:lnTo>
                    <a:lnTo>
                      <a:pt x="180" y="27"/>
                    </a:lnTo>
                    <a:lnTo>
                      <a:pt x="164" y="19"/>
                    </a:lnTo>
                    <a:lnTo>
                      <a:pt x="148" y="13"/>
                    </a:lnTo>
                    <a:lnTo>
                      <a:pt x="131" y="8"/>
                    </a:lnTo>
                    <a:lnTo>
                      <a:pt x="116" y="4"/>
                    </a:lnTo>
                    <a:lnTo>
                      <a:pt x="101" y="2"/>
                    </a:lnTo>
                    <a:lnTo>
                      <a:pt x="88" y="0"/>
                    </a:lnTo>
                    <a:lnTo>
                      <a:pt x="74" y="0"/>
                    </a:lnTo>
                    <a:lnTo>
                      <a:pt x="62" y="2"/>
                    </a:lnTo>
                    <a:lnTo>
                      <a:pt x="50" y="5"/>
                    </a:lnTo>
                    <a:lnTo>
                      <a:pt x="39" y="9"/>
                    </a:lnTo>
                    <a:lnTo>
                      <a:pt x="30" y="15"/>
                    </a:lnTo>
                    <a:lnTo>
                      <a:pt x="22" y="23"/>
                    </a:lnTo>
                    <a:lnTo>
                      <a:pt x="15" y="33"/>
                    </a:lnTo>
                    <a:lnTo>
                      <a:pt x="9" y="44"/>
                    </a:lnTo>
                    <a:lnTo>
                      <a:pt x="5" y="58"/>
                    </a:lnTo>
                    <a:lnTo>
                      <a:pt x="2" y="73"/>
                    </a:lnTo>
                    <a:lnTo>
                      <a:pt x="0" y="89"/>
                    </a:lnTo>
                    <a:lnTo>
                      <a:pt x="2" y="109"/>
                    </a:lnTo>
                    <a:lnTo>
                      <a:pt x="3" y="130"/>
                    </a:lnTo>
                    <a:lnTo>
                      <a:pt x="7" y="154"/>
                    </a:lnTo>
                    <a:lnTo>
                      <a:pt x="13" y="179"/>
                    </a:lnTo>
                    <a:lnTo>
                      <a:pt x="22" y="219"/>
                    </a:lnTo>
                    <a:lnTo>
                      <a:pt x="32" y="256"/>
                    </a:lnTo>
                    <a:lnTo>
                      <a:pt x="42" y="290"/>
                    </a:lnTo>
                    <a:lnTo>
                      <a:pt x="52" y="322"/>
                    </a:lnTo>
                    <a:lnTo>
                      <a:pt x="64" y="351"/>
                    </a:lnTo>
                    <a:lnTo>
                      <a:pt x="78" y="379"/>
                    </a:lnTo>
                    <a:lnTo>
                      <a:pt x="85" y="391"/>
                    </a:lnTo>
                    <a:lnTo>
                      <a:pt x="93" y="402"/>
                    </a:lnTo>
                    <a:lnTo>
                      <a:pt x="101" y="413"/>
                    </a:lnTo>
                    <a:lnTo>
                      <a:pt x="110" y="423"/>
                    </a:lnTo>
                    <a:lnTo>
                      <a:pt x="120" y="433"/>
                    </a:lnTo>
                    <a:lnTo>
                      <a:pt x="130" y="442"/>
                    </a:lnTo>
                    <a:lnTo>
                      <a:pt x="141" y="451"/>
                    </a:lnTo>
                    <a:lnTo>
                      <a:pt x="154" y="458"/>
                    </a:lnTo>
                    <a:lnTo>
                      <a:pt x="166" y="465"/>
                    </a:lnTo>
                    <a:lnTo>
                      <a:pt x="179" y="471"/>
                    </a:lnTo>
                    <a:lnTo>
                      <a:pt x="194" y="476"/>
                    </a:lnTo>
                    <a:lnTo>
                      <a:pt x="209" y="481"/>
                    </a:lnTo>
                    <a:lnTo>
                      <a:pt x="225" y="485"/>
                    </a:lnTo>
                    <a:lnTo>
                      <a:pt x="242" y="487"/>
                    </a:lnTo>
                    <a:lnTo>
                      <a:pt x="260" y="490"/>
                    </a:lnTo>
                    <a:lnTo>
                      <a:pt x="280" y="492"/>
                    </a:lnTo>
                    <a:lnTo>
                      <a:pt x="300" y="492"/>
                    </a:lnTo>
                    <a:lnTo>
                      <a:pt x="321" y="492"/>
                    </a:lnTo>
                    <a:lnTo>
                      <a:pt x="344" y="492"/>
                    </a:lnTo>
                    <a:lnTo>
                      <a:pt x="369" y="491"/>
                    </a:lnTo>
                    <a:lnTo>
                      <a:pt x="415" y="487"/>
                    </a:lnTo>
                    <a:lnTo>
                      <a:pt x="461" y="483"/>
                    </a:lnTo>
                    <a:lnTo>
                      <a:pt x="503" y="478"/>
                    </a:lnTo>
                    <a:lnTo>
                      <a:pt x="543" y="472"/>
                    </a:lnTo>
                    <a:lnTo>
                      <a:pt x="581" y="465"/>
                    </a:lnTo>
                    <a:lnTo>
                      <a:pt x="613" y="456"/>
                    </a:lnTo>
                    <a:lnTo>
                      <a:pt x="643" y="447"/>
                    </a:lnTo>
                    <a:lnTo>
                      <a:pt x="669" y="437"/>
                    </a:lnTo>
                    <a:lnTo>
                      <a:pt x="680" y="432"/>
                    </a:lnTo>
                    <a:lnTo>
                      <a:pt x="690" y="426"/>
                    </a:lnTo>
                    <a:lnTo>
                      <a:pt x="699" y="420"/>
                    </a:lnTo>
                    <a:lnTo>
                      <a:pt x="707" y="413"/>
                    </a:lnTo>
                    <a:lnTo>
                      <a:pt x="713" y="407"/>
                    </a:lnTo>
                    <a:lnTo>
                      <a:pt x="718" y="401"/>
                    </a:lnTo>
                    <a:lnTo>
                      <a:pt x="720" y="394"/>
                    </a:lnTo>
                    <a:lnTo>
                      <a:pt x="723" y="386"/>
                    </a:lnTo>
                    <a:lnTo>
                      <a:pt x="724" y="379"/>
                    </a:lnTo>
                    <a:lnTo>
                      <a:pt x="723" y="371"/>
                    </a:lnTo>
                    <a:lnTo>
                      <a:pt x="720" y="362"/>
                    </a:lnTo>
                    <a:lnTo>
                      <a:pt x="717" y="354"/>
                    </a:lnTo>
                    <a:lnTo>
                      <a:pt x="712" y="345"/>
                    </a:lnTo>
                    <a:lnTo>
                      <a:pt x="704" y="336"/>
                    </a:lnTo>
                    <a:lnTo>
                      <a:pt x="695" y="327"/>
                    </a:lnTo>
                    <a:lnTo>
                      <a:pt x="684" y="317"/>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29" name="Freeform 273">
                <a:extLst>
                  <a:ext uri="{FF2B5EF4-FFF2-40B4-BE49-F238E27FC236}">
                    <a16:creationId xmlns:a16="http://schemas.microsoft.com/office/drawing/2014/main" xmlns="" id="{C141A0A6-B212-4CE4-D123-43007BFA6024}"/>
                  </a:ext>
                </a:extLst>
              </p:cNvPr>
              <p:cNvSpPr>
                <a:spLocks/>
              </p:cNvSpPr>
              <p:nvPr/>
            </p:nvSpPr>
            <p:spPr bwMode="auto">
              <a:xfrm>
                <a:off x="1884" y="1270"/>
                <a:ext cx="144" cy="104"/>
              </a:xfrm>
              <a:custGeom>
                <a:avLst/>
                <a:gdLst>
                  <a:gd name="T0" fmla="*/ 0 w 723"/>
                  <a:gd name="T1" fmla="*/ 0 h 523"/>
                  <a:gd name="T2" fmla="*/ 0 w 723"/>
                  <a:gd name="T3" fmla="*/ 0 h 523"/>
                  <a:gd name="T4" fmla="*/ 0 w 723"/>
                  <a:gd name="T5" fmla="*/ 0 h 523"/>
                  <a:gd name="T6" fmla="*/ 0 w 723"/>
                  <a:gd name="T7" fmla="*/ 0 h 523"/>
                  <a:gd name="T8" fmla="*/ 0 w 723"/>
                  <a:gd name="T9" fmla="*/ 0 h 523"/>
                  <a:gd name="T10" fmla="*/ 0 w 723"/>
                  <a:gd name="T11" fmla="*/ 0 h 523"/>
                  <a:gd name="T12" fmla="*/ 0 w 723"/>
                  <a:gd name="T13" fmla="*/ 0 h 523"/>
                  <a:gd name="T14" fmla="*/ 0 w 723"/>
                  <a:gd name="T15" fmla="*/ 0 h 523"/>
                  <a:gd name="T16" fmla="*/ 0 w 723"/>
                  <a:gd name="T17" fmla="*/ 0 h 523"/>
                  <a:gd name="T18" fmla="*/ 0 w 723"/>
                  <a:gd name="T19" fmla="*/ 0 h 523"/>
                  <a:gd name="T20" fmla="*/ 0 w 723"/>
                  <a:gd name="T21" fmla="*/ 0 h 523"/>
                  <a:gd name="T22" fmla="*/ 0 w 723"/>
                  <a:gd name="T23" fmla="*/ 0 h 523"/>
                  <a:gd name="T24" fmla="*/ 0 w 723"/>
                  <a:gd name="T25" fmla="*/ 0 h 523"/>
                  <a:gd name="T26" fmla="*/ 0 w 723"/>
                  <a:gd name="T27" fmla="*/ 0 h 523"/>
                  <a:gd name="T28" fmla="*/ 0 w 723"/>
                  <a:gd name="T29" fmla="*/ 0 h 523"/>
                  <a:gd name="T30" fmla="*/ 0 w 723"/>
                  <a:gd name="T31" fmla="*/ 0 h 523"/>
                  <a:gd name="T32" fmla="*/ 0 w 723"/>
                  <a:gd name="T33" fmla="*/ 0 h 523"/>
                  <a:gd name="T34" fmla="*/ 0 w 723"/>
                  <a:gd name="T35" fmla="*/ 0 h 523"/>
                  <a:gd name="T36" fmla="*/ 0 w 723"/>
                  <a:gd name="T37" fmla="*/ 0 h 523"/>
                  <a:gd name="T38" fmla="*/ 0 w 723"/>
                  <a:gd name="T39" fmla="*/ 0 h 523"/>
                  <a:gd name="T40" fmla="*/ 0 w 723"/>
                  <a:gd name="T41" fmla="*/ 0 h 523"/>
                  <a:gd name="T42" fmla="*/ 0 w 723"/>
                  <a:gd name="T43" fmla="*/ 0 h 523"/>
                  <a:gd name="T44" fmla="*/ 0 w 723"/>
                  <a:gd name="T45" fmla="*/ 0 h 523"/>
                  <a:gd name="T46" fmla="*/ 0 w 723"/>
                  <a:gd name="T47" fmla="*/ 0 h 523"/>
                  <a:gd name="T48" fmla="*/ 0 w 723"/>
                  <a:gd name="T49" fmla="*/ 0 h 523"/>
                  <a:gd name="T50" fmla="*/ 0 w 723"/>
                  <a:gd name="T51" fmla="*/ 0 h 523"/>
                  <a:gd name="T52" fmla="*/ 0 w 723"/>
                  <a:gd name="T53" fmla="*/ 0 h 523"/>
                  <a:gd name="T54" fmla="*/ 0 w 723"/>
                  <a:gd name="T55" fmla="*/ 0 h 523"/>
                  <a:gd name="T56" fmla="*/ 0 w 723"/>
                  <a:gd name="T57" fmla="*/ 0 h 523"/>
                  <a:gd name="T58" fmla="*/ 0 w 723"/>
                  <a:gd name="T59" fmla="*/ 0 h 523"/>
                  <a:gd name="T60" fmla="*/ 0 w 723"/>
                  <a:gd name="T61" fmla="*/ 0 h 523"/>
                  <a:gd name="T62" fmla="*/ 0 w 723"/>
                  <a:gd name="T63" fmla="*/ 0 h 523"/>
                  <a:gd name="T64" fmla="*/ 0 w 723"/>
                  <a:gd name="T65" fmla="*/ 0 h 523"/>
                  <a:gd name="T66" fmla="*/ 0 w 723"/>
                  <a:gd name="T67" fmla="*/ 0 h 523"/>
                  <a:gd name="T68" fmla="*/ 0 w 723"/>
                  <a:gd name="T69" fmla="*/ 0 h 523"/>
                  <a:gd name="T70" fmla="*/ 0 w 723"/>
                  <a:gd name="T71" fmla="*/ 0 h 523"/>
                  <a:gd name="T72" fmla="*/ 0 w 723"/>
                  <a:gd name="T73" fmla="*/ 0 h 523"/>
                  <a:gd name="T74" fmla="*/ 0 w 723"/>
                  <a:gd name="T75" fmla="*/ 0 h 523"/>
                  <a:gd name="T76" fmla="*/ 0 w 723"/>
                  <a:gd name="T77" fmla="*/ 0 h 523"/>
                  <a:gd name="T78" fmla="*/ 0 w 723"/>
                  <a:gd name="T79" fmla="*/ 0 h 523"/>
                  <a:gd name="T80" fmla="*/ 0 w 723"/>
                  <a:gd name="T81" fmla="*/ 0 h 523"/>
                  <a:gd name="T82" fmla="*/ 0 w 723"/>
                  <a:gd name="T83" fmla="*/ 0 h 523"/>
                  <a:gd name="T84" fmla="*/ 0 w 723"/>
                  <a:gd name="T85" fmla="*/ 0 h 523"/>
                  <a:gd name="T86" fmla="*/ 0 w 723"/>
                  <a:gd name="T87" fmla="*/ 0 h 523"/>
                  <a:gd name="T88" fmla="*/ 0 w 723"/>
                  <a:gd name="T89" fmla="*/ 0 h 523"/>
                  <a:gd name="T90" fmla="*/ 0 w 723"/>
                  <a:gd name="T91" fmla="*/ 0 h 523"/>
                  <a:gd name="T92" fmla="*/ 0 w 723"/>
                  <a:gd name="T93" fmla="*/ 0 h 523"/>
                  <a:gd name="T94" fmla="*/ 0 w 723"/>
                  <a:gd name="T95" fmla="*/ 0 h 523"/>
                  <a:gd name="T96" fmla="*/ 0 w 723"/>
                  <a:gd name="T97" fmla="*/ 0 h 523"/>
                  <a:gd name="T98" fmla="*/ 0 w 723"/>
                  <a:gd name="T99" fmla="*/ 0 h 523"/>
                  <a:gd name="T100" fmla="*/ 0 w 723"/>
                  <a:gd name="T101" fmla="*/ 0 h 523"/>
                  <a:gd name="T102" fmla="*/ 0 w 723"/>
                  <a:gd name="T103" fmla="*/ 0 h 523"/>
                  <a:gd name="T104" fmla="*/ 0 w 723"/>
                  <a:gd name="T105" fmla="*/ 0 h 5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3"/>
                  <a:gd name="T160" fmla="*/ 0 h 523"/>
                  <a:gd name="T161" fmla="*/ 723 w 723"/>
                  <a:gd name="T162" fmla="*/ 523 h 5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3" h="523">
                    <a:moveTo>
                      <a:pt x="723" y="271"/>
                    </a:moveTo>
                    <a:lnTo>
                      <a:pt x="722" y="287"/>
                    </a:lnTo>
                    <a:lnTo>
                      <a:pt x="718" y="303"/>
                    </a:lnTo>
                    <a:lnTo>
                      <a:pt x="714" y="318"/>
                    </a:lnTo>
                    <a:lnTo>
                      <a:pt x="707" y="333"/>
                    </a:lnTo>
                    <a:lnTo>
                      <a:pt x="699" y="347"/>
                    </a:lnTo>
                    <a:lnTo>
                      <a:pt x="689" y="361"/>
                    </a:lnTo>
                    <a:lnTo>
                      <a:pt x="677" y="373"/>
                    </a:lnTo>
                    <a:lnTo>
                      <a:pt x="664" y="384"/>
                    </a:lnTo>
                    <a:lnTo>
                      <a:pt x="649" y="397"/>
                    </a:lnTo>
                    <a:lnTo>
                      <a:pt x="632" y="407"/>
                    </a:lnTo>
                    <a:lnTo>
                      <a:pt x="614" y="418"/>
                    </a:lnTo>
                    <a:lnTo>
                      <a:pt x="596" y="427"/>
                    </a:lnTo>
                    <a:lnTo>
                      <a:pt x="574" y="436"/>
                    </a:lnTo>
                    <a:lnTo>
                      <a:pt x="552" y="444"/>
                    </a:lnTo>
                    <a:lnTo>
                      <a:pt x="529" y="452"/>
                    </a:lnTo>
                    <a:lnTo>
                      <a:pt x="504" y="458"/>
                    </a:lnTo>
                    <a:lnTo>
                      <a:pt x="460" y="470"/>
                    </a:lnTo>
                    <a:lnTo>
                      <a:pt x="422" y="479"/>
                    </a:lnTo>
                    <a:lnTo>
                      <a:pt x="388" y="485"/>
                    </a:lnTo>
                    <a:lnTo>
                      <a:pt x="358" y="492"/>
                    </a:lnTo>
                    <a:lnTo>
                      <a:pt x="330" y="495"/>
                    </a:lnTo>
                    <a:lnTo>
                      <a:pt x="304" y="500"/>
                    </a:lnTo>
                    <a:lnTo>
                      <a:pt x="276" y="507"/>
                    </a:lnTo>
                    <a:lnTo>
                      <a:pt x="247" y="513"/>
                    </a:lnTo>
                    <a:lnTo>
                      <a:pt x="234" y="517"/>
                    </a:lnTo>
                    <a:lnTo>
                      <a:pt x="219" y="519"/>
                    </a:lnTo>
                    <a:lnTo>
                      <a:pt x="205" y="520"/>
                    </a:lnTo>
                    <a:lnTo>
                      <a:pt x="190" y="522"/>
                    </a:lnTo>
                    <a:lnTo>
                      <a:pt x="176" y="523"/>
                    </a:lnTo>
                    <a:lnTo>
                      <a:pt x="163" y="523"/>
                    </a:lnTo>
                    <a:lnTo>
                      <a:pt x="149" y="522"/>
                    </a:lnTo>
                    <a:lnTo>
                      <a:pt x="135" y="519"/>
                    </a:lnTo>
                    <a:lnTo>
                      <a:pt x="123" y="517"/>
                    </a:lnTo>
                    <a:lnTo>
                      <a:pt x="109" y="514"/>
                    </a:lnTo>
                    <a:lnTo>
                      <a:pt x="95" y="510"/>
                    </a:lnTo>
                    <a:lnTo>
                      <a:pt x="83" y="505"/>
                    </a:lnTo>
                    <a:lnTo>
                      <a:pt x="69" y="499"/>
                    </a:lnTo>
                    <a:lnTo>
                      <a:pt x="56" y="493"/>
                    </a:lnTo>
                    <a:lnTo>
                      <a:pt x="44" y="487"/>
                    </a:lnTo>
                    <a:lnTo>
                      <a:pt x="30" y="478"/>
                    </a:lnTo>
                    <a:lnTo>
                      <a:pt x="24" y="474"/>
                    </a:lnTo>
                    <a:lnTo>
                      <a:pt x="19" y="469"/>
                    </a:lnTo>
                    <a:lnTo>
                      <a:pt x="14" y="463"/>
                    </a:lnTo>
                    <a:lnTo>
                      <a:pt x="10" y="457"/>
                    </a:lnTo>
                    <a:lnTo>
                      <a:pt x="8" y="451"/>
                    </a:lnTo>
                    <a:lnTo>
                      <a:pt x="5" y="443"/>
                    </a:lnTo>
                    <a:lnTo>
                      <a:pt x="3" y="434"/>
                    </a:lnTo>
                    <a:lnTo>
                      <a:pt x="2" y="427"/>
                    </a:lnTo>
                    <a:lnTo>
                      <a:pt x="0" y="408"/>
                    </a:lnTo>
                    <a:lnTo>
                      <a:pt x="0" y="389"/>
                    </a:lnTo>
                    <a:lnTo>
                      <a:pt x="2" y="368"/>
                    </a:lnTo>
                    <a:lnTo>
                      <a:pt x="4" y="346"/>
                    </a:lnTo>
                    <a:lnTo>
                      <a:pt x="13" y="298"/>
                    </a:lnTo>
                    <a:lnTo>
                      <a:pt x="20" y="248"/>
                    </a:lnTo>
                    <a:lnTo>
                      <a:pt x="24" y="223"/>
                    </a:lnTo>
                    <a:lnTo>
                      <a:pt x="28" y="198"/>
                    </a:lnTo>
                    <a:lnTo>
                      <a:pt x="30" y="172"/>
                    </a:lnTo>
                    <a:lnTo>
                      <a:pt x="30" y="147"/>
                    </a:lnTo>
                    <a:lnTo>
                      <a:pt x="32" y="124"/>
                    </a:lnTo>
                    <a:lnTo>
                      <a:pt x="33" y="102"/>
                    </a:lnTo>
                    <a:lnTo>
                      <a:pt x="35" y="84"/>
                    </a:lnTo>
                    <a:lnTo>
                      <a:pt x="38" y="66"/>
                    </a:lnTo>
                    <a:lnTo>
                      <a:pt x="43" y="50"/>
                    </a:lnTo>
                    <a:lnTo>
                      <a:pt x="49" y="37"/>
                    </a:lnTo>
                    <a:lnTo>
                      <a:pt x="53" y="31"/>
                    </a:lnTo>
                    <a:lnTo>
                      <a:pt x="56" y="26"/>
                    </a:lnTo>
                    <a:lnTo>
                      <a:pt x="61" y="21"/>
                    </a:lnTo>
                    <a:lnTo>
                      <a:pt x="66" y="16"/>
                    </a:lnTo>
                    <a:lnTo>
                      <a:pt x="71" y="12"/>
                    </a:lnTo>
                    <a:lnTo>
                      <a:pt x="78" y="9"/>
                    </a:lnTo>
                    <a:lnTo>
                      <a:pt x="84" y="6"/>
                    </a:lnTo>
                    <a:lnTo>
                      <a:pt x="90" y="4"/>
                    </a:lnTo>
                    <a:lnTo>
                      <a:pt x="105" y="1"/>
                    </a:lnTo>
                    <a:lnTo>
                      <a:pt x="123" y="0"/>
                    </a:lnTo>
                    <a:lnTo>
                      <a:pt x="141" y="1"/>
                    </a:lnTo>
                    <a:lnTo>
                      <a:pt x="163" y="5"/>
                    </a:lnTo>
                    <a:lnTo>
                      <a:pt x="186" y="10"/>
                    </a:lnTo>
                    <a:lnTo>
                      <a:pt x="214" y="19"/>
                    </a:lnTo>
                    <a:lnTo>
                      <a:pt x="241" y="27"/>
                    </a:lnTo>
                    <a:lnTo>
                      <a:pt x="269" y="34"/>
                    </a:lnTo>
                    <a:lnTo>
                      <a:pt x="295" y="39"/>
                    </a:lnTo>
                    <a:lnTo>
                      <a:pt x="322" y="41"/>
                    </a:lnTo>
                    <a:lnTo>
                      <a:pt x="373" y="44"/>
                    </a:lnTo>
                    <a:lnTo>
                      <a:pt x="422" y="45"/>
                    </a:lnTo>
                    <a:lnTo>
                      <a:pt x="446" y="46"/>
                    </a:lnTo>
                    <a:lnTo>
                      <a:pt x="468" y="47"/>
                    </a:lnTo>
                    <a:lnTo>
                      <a:pt x="491" y="51"/>
                    </a:lnTo>
                    <a:lnTo>
                      <a:pt x="512" y="55"/>
                    </a:lnTo>
                    <a:lnTo>
                      <a:pt x="522" y="59"/>
                    </a:lnTo>
                    <a:lnTo>
                      <a:pt x="531" y="62"/>
                    </a:lnTo>
                    <a:lnTo>
                      <a:pt x="541" y="66"/>
                    </a:lnTo>
                    <a:lnTo>
                      <a:pt x="549" y="71"/>
                    </a:lnTo>
                    <a:lnTo>
                      <a:pt x="559" y="76"/>
                    </a:lnTo>
                    <a:lnTo>
                      <a:pt x="568" y="82"/>
                    </a:lnTo>
                    <a:lnTo>
                      <a:pt x="576" y="90"/>
                    </a:lnTo>
                    <a:lnTo>
                      <a:pt x="584" y="97"/>
                    </a:lnTo>
                    <a:lnTo>
                      <a:pt x="643" y="147"/>
                    </a:lnTo>
                    <a:lnTo>
                      <a:pt x="687" y="181"/>
                    </a:lnTo>
                    <a:lnTo>
                      <a:pt x="694" y="188"/>
                    </a:lnTo>
                    <a:lnTo>
                      <a:pt x="702" y="197"/>
                    </a:lnTo>
                    <a:lnTo>
                      <a:pt x="708" y="206"/>
                    </a:lnTo>
                    <a:lnTo>
                      <a:pt x="713" y="216"/>
                    </a:lnTo>
                    <a:lnTo>
                      <a:pt x="717" y="227"/>
                    </a:lnTo>
                    <a:lnTo>
                      <a:pt x="720" y="240"/>
                    </a:lnTo>
                    <a:lnTo>
                      <a:pt x="722" y="255"/>
                    </a:lnTo>
                    <a:lnTo>
                      <a:pt x="723" y="271"/>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30" name="Freeform 274">
                <a:extLst>
                  <a:ext uri="{FF2B5EF4-FFF2-40B4-BE49-F238E27FC236}">
                    <a16:creationId xmlns:a16="http://schemas.microsoft.com/office/drawing/2014/main" xmlns="" id="{CFA2F008-863B-BAFC-FCBB-54083578499F}"/>
                  </a:ext>
                </a:extLst>
              </p:cNvPr>
              <p:cNvSpPr>
                <a:spLocks/>
              </p:cNvSpPr>
              <p:nvPr/>
            </p:nvSpPr>
            <p:spPr bwMode="auto">
              <a:xfrm>
                <a:off x="1884" y="1270"/>
                <a:ext cx="144" cy="104"/>
              </a:xfrm>
              <a:custGeom>
                <a:avLst/>
                <a:gdLst>
                  <a:gd name="T0" fmla="*/ 0 w 723"/>
                  <a:gd name="T1" fmla="*/ 0 h 523"/>
                  <a:gd name="T2" fmla="*/ 0 w 723"/>
                  <a:gd name="T3" fmla="*/ 0 h 523"/>
                  <a:gd name="T4" fmla="*/ 0 w 723"/>
                  <a:gd name="T5" fmla="*/ 0 h 523"/>
                  <a:gd name="T6" fmla="*/ 0 w 723"/>
                  <a:gd name="T7" fmla="*/ 0 h 523"/>
                  <a:gd name="T8" fmla="*/ 0 w 723"/>
                  <a:gd name="T9" fmla="*/ 0 h 523"/>
                  <a:gd name="T10" fmla="*/ 0 w 723"/>
                  <a:gd name="T11" fmla="*/ 0 h 523"/>
                  <a:gd name="T12" fmla="*/ 0 w 723"/>
                  <a:gd name="T13" fmla="*/ 0 h 523"/>
                  <a:gd name="T14" fmla="*/ 0 w 723"/>
                  <a:gd name="T15" fmla="*/ 0 h 523"/>
                  <a:gd name="T16" fmla="*/ 0 w 723"/>
                  <a:gd name="T17" fmla="*/ 0 h 523"/>
                  <a:gd name="T18" fmla="*/ 0 w 723"/>
                  <a:gd name="T19" fmla="*/ 0 h 523"/>
                  <a:gd name="T20" fmla="*/ 0 w 723"/>
                  <a:gd name="T21" fmla="*/ 0 h 523"/>
                  <a:gd name="T22" fmla="*/ 0 w 723"/>
                  <a:gd name="T23" fmla="*/ 0 h 523"/>
                  <a:gd name="T24" fmla="*/ 0 w 723"/>
                  <a:gd name="T25" fmla="*/ 0 h 523"/>
                  <a:gd name="T26" fmla="*/ 0 w 723"/>
                  <a:gd name="T27" fmla="*/ 0 h 523"/>
                  <a:gd name="T28" fmla="*/ 0 w 723"/>
                  <a:gd name="T29" fmla="*/ 0 h 523"/>
                  <a:gd name="T30" fmla="*/ 0 w 723"/>
                  <a:gd name="T31" fmla="*/ 0 h 523"/>
                  <a:gd name="T32" fmla="*/ 0 w 723"/>
                  <a:gd name="T33" fmla="*/ 0 h 523"/>
                  <a:gd name="T34" fmla="*/ 0 w 723"/>
                  <a:gd name="T35" fmla="*/ 0 h 523"/>
                  <a:gd name="T36" fmla="*/ 0 w 723"/>
                  <a:gd name="T37" fmla="*/ 0 h 523"/>
                  <a:gd name="T38" fmla="*/ 0 w 723"/>
                  <a:gd name="T39" fmla="*/ 0 h 523"/>
                  <a:gd name="T40" fmla="*/ 0 w 723"/>
                  <a:gd name="T41" fmla="*/ 0 h 523"/>
                  <a:gd name="T42" fmla="*/ 0 w 723"/>
                  <a:gd name="T43" fmla="*/ 0 h 523"/>
                  <a:gd name="T44" fmla="*/ 0 w 723"/>
                  <a:gd name="T45" fmla="*/ 0 h 523"/>
                  <a:gd name="T46" fmla="*/ 0 w 723"/>
                  <a:gd name="T47" fmla="*/ 0 h 523"/>
                  <a:gd name="T48" fmla="*/ 0 w 723"/>
                  <a:gd name="T49" fmla="*/ 0 h 523"/>
                  <a:gd name="T50" fmla="*/ 0 w 723"/>
                  <a:gd name="T51" fmla="*/ 0 h 523"/>
                  <a:gd name="T52" fmla="*/ 0 w 723"/>
                  <a:gd name="T53" fmla="*/ 0 h 523"/>
                  <a:gd name="T54" fmla="*/ 0 w 723"/>
                  <a:gd name="T55" fmla="*/ 0 h 523"/>
                  <a:gd name="T56" fmla="*/ 0 w 723"/>
                  <a:gd name="T57" fmla="*/ 0 h 523"/>
                  <a:gd name="T58" fmla="*/ 0 w 723"/>
                  <a:gd name="T59" fmla="*/ 0 h 523"/>
                  <a:gd name="T60" fmla="*/ 0 w 723"/>
                  <a:gd name="T61" fmla="*/ 0 h 523"/>
                  <a:gd name="T62" fmla="*/ 0 w 723"/>
                  <a:gd name="T63" fmla="*/ 0 h 523"/>
                  <a:gd name="T64" fmla="*/ 0 w 723"/>
                  <a:gd name="T65" fmla="*/ 0 h 523"/>
                  <a:gd name="T66" fmla="*/ 0 w 723"/>
                  <a:gd name="T67" fmla="*/ 0 h 523"/>
                  <a:gd name="T68" fmla="*/ 0 w 723"/>
                  <a:gd name="T69" fmla="*/ 0 h 523"/>
                  <a:gd name="T70" fmla="*/ 0 w 723"/>
                  <a:gd name="T71" fmla="*/ 0 h 523"/>
                  <a:gd name="T72" fmla="*/ 0 w 723"/>
                  <a:gd name="T73" fmla="*/ 0 h 523"/>
                  <a:gd name="T74" fmla="*/ 0 w 723"/>
                  <a:gd name="T75" fmla="*/ 0 h 523"/>
                  <a:gd name="T76" fmla="*/ 0 w 723"/>
                  <a:gd name="T77" fmla="*/ 0 h 523"/>
                  <a:gd name="T78" fmla="*/ 0 w 723"/>
                  <a:gd name="T79" fmla="*/ 0 h 523"/>
                  <a:gd name="T80" fmla="*/ 0 w 723"/>
                  <a:gd name="T81" fmla="*/ 0 h 523"/>
                  <a:gd name="T82" fmla="*/ 0 w 723"/>
                  <a:gd name="T83" fmla="*/ 0 h 523"/>
                  <a:gd name="T84" fmla="*/ 0 w 723"/>
                  <a:gd name="T85" fmla="*/ 0 h 523"/>
                  <a:gd name="T86" fmla="*/ 0 w 723"/>
                  <a:gd name="T87" fmla="*/ 0 h 523"/>
                  <a:gd name="T88" fmla="*/ 0 w 723"/>
                  <a:gd name="T89" fmla="*/ 0 h 523"/>
                  <a:gd name="T90" fmla="*/ 0 w 723"/>
                  <a:gd name="T91" fmla="*/ 0 h 523"/>
                  <a:gd name="T92" fmla="*/ 0 w 723"/>
                  <a:gd name="T93" fmla="*/ 0 h 523"/>
                  <a:gd name="T94" fmla="*/ 0 w 723"/>
                  <a:gd name="T95" fmla="*/ 0 h 523"/>
                  <a:gd name="T96" fmla="*/ 0 w 723"/>
                  <a:gd name="T97" fmla="*/ 0 h 523"/>
                  <a:gd name="T98" fmla="*/ 0 w 723"/>
                  <a:gd name="T99" fmla="*/ 0 h 523"/>
                  <a:gd name="T100" fmla="*/ 0 w 723"/>
                  <a:gd name="T101" fmla="*/ 0 h 523"/>
                  <a:gd name="T102" fmla="*/ 0 w 723"/>
                  <a:gd name="T103" fmla="*/ 0 h 523"/>
                  <a:gd name="T104" fmla="*/ 0 w 723"/>
                  <a:gd name="T105" fmla="*/ 0 h 5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3"/>
                  <a:gd name="T160" fmla="*/ 0 h 523"/>
                  <a:gd name="T161" fmla="*/ 723 w 723"/>
                  <a:gd name="T162" fmla="*/ 523 h 5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3" h="523">
                    <a:moveTo>
                      <a:pt x="723" y="271"/>
                    </a:moveTo>
                    <a:lnTo>
                      <a:pt x="722" y="287"/>
                    </a:lnTo>
                    <a:lnTo>
                      <a:pt x="718" y="303"/>
                    </a:lnTo>
                    <a:lnTo>
                      <a:pt x="714" y="318"/>
                    </a:lnTo>
                    <a:lnTo>
                      <a:pt x="707" y="333"/>
                    </a:lnTo>
                    <a:lnTo>
                      <a:pt x="699" y="347"/>
                    </a:lnTo>
                    <a:lnTo>
                      <a:pt x="689" y="361"/>
                    </a:lnTo>
                    <a:lnTo>
                      <a:pt x="677" y="373"/>
                    </a:lnTo>
                    <a:lnTo>
                      <a:pt x="664" y="384"/>
                    </a:lnTo>
                    <a:lnTo>
                      <a:pt x="649" y="397"/>
                    </a:lnTo>
                    <a:lnTo>
                      <a:pt x="632" y="407"/>
                    </a:lnTo>
                    <a:lnTo>
                      <a:pt x="614" y="418"/>
                    </a:lnTo>
                    <a:lnTo>
                      <a:pt x="596" y="427"/>
                    </a:lnTo>
                    <a:lnTo>
                      <a:pt x="574" y="436"/>
                    </a:lnTo>
                    <a:lnTo>
                      <a:pt x="552" y="444"/>
                    </a:lnTo>
                    <a:lnTo>
                      <a:pt x="529" y="452"/>
                    </a:lnTo>
                    <a:lnTo>
                      <a:pt x="504" y="458"/>
                    </a:lnTo>
                    <a:lnTo>
                      <a:pt x="460" y="470"/>
                    </a:lnTo>
                    <a:lnTo>
                      <a:pt x="422" y="479"/>
                    </a:lnTo>
                    <a:lnTo>
                      <a:pt x="388" y="485"/>
                    </a:lnTo>
                    <a:lnTo>
                      <a:pt x="358" y="492"/>
                    </a:lnTo>
                    <a:lnTo>
                      <a:pt x="330" y="495"/>
                    </a:lnTo>
                    <a:lnTo>
                      <a:pt x="304" y="500"/>
                    </a:lnTo>
                    <a:lnTo>
                      <a:pt x="276" y="507"/>
                    </a:lnTo>
                    <a:lnTo>
                      <a:pt x="247" y="513"/>
                    </a:lnTo>
                    <a:lnTo>
                      <a:pt x="234" y="517"/>
                    </a:lnTo>
                    <a:lnTo>
                      <a:pt x="219" y="519"/>
                    </a:lnTo>
                    <a:lnTo>
                      <a:pt x="205" y="520"/>
                    </a:lnTo>
                    <a:lnTo>
                      <a:pt x="190" y="522"/>
                    </a:lnTo>
                    <a:lnTo>
                      <a:pt x="176" y="523"/>
                    </a:lnTo>
                    <a:lnTo>
                      <a:pt x="163" y="523"/>
                    </a:lnTo>
                    <a:lnTo>
                      <a:pt x="149" y="522"/>
                    </a:lnTo>
                    <a:lnTo>
                      <a:pt x="135" y="519"/>
                    </a:lnTo>
                    <a:lnTo>
                      <a:pt x="123" y="517"/>
                    </a:lnTo>
                    <a:lnTo>
                      <a:pt x="109" y="514"/>
                    </a:lnTo>
                    <a:lnTo>
                      <a:pt x="95" y="510"/>
                    </a:lnTo>
                    <a:lnTo>
                      <a:pt x="83" y="505"/>
                    </a:lnTo>
                    <a:lnTo>
                      <a:pt x="69" y="499"/>
                    </a:lnTo>
                    <a:lnTo>
                      <a:pt x="56" y="493"/>
                    </a:lnTo>
                    <a:lnTo>
                      <a:pt x="44" y="487"/>
                    </a:lnTo>
                    <a:lnTo>
                      <a:pt x="30" y="478"/>
                    </a:lnTo>
                    <a:lnTo>
                      <a:pt x="24" y="474"/>
                    </a:lnTo>
                    <a:lnTo>
                      <a:pt x="19" y="469"/>
                    </a:lnTo>
                    <a:lnTo>
                      <a:pt x="14" y="463"/>
                    </a:lnTo>
                    <a:lnTo>
                      <a:pt x="10" y="457"/>
                    </a:lnTo>
                    <a:lnTo>
                      <a:pt x="8" y="451"/>
                    </a:lnTo>
                    <a:lnTo>
                      <a:pt x="5" y="443"/>
                    </a:lnTo>
                    <a:lnTo>
                      <a:pt x="3" y="434"/>
                    </a:lnTo>
                    <a:lnTo>
                      <a:pt x="2" y="427"/>
                    </a:lnTo>
                    <a:lnTo>
                      <a:pt x="0" y="408"/>
                    </a:lnTo>
                    <a:lnTo>
                      <a:pt x="0" y="389"/>
                    </a:lnTo>
                    <a:lnTo>
                      <a:pt x="2" y="368"/>
                    </a:lnTo>
                    <a:lnTo>
                      <a:pt x="4" y="346"/>
                    </a:lnTo>
                    <a:lnTo>
                      <a:pt x="13" y="298"/>
                    </a:lnTo>
                    <a:lnTo>
                      <a:pt x="20" y="248"/>
                    </a:lnTo>
                    <a:lnTo>
                      <a:pt x="24" y="223"/>
                    </a:lnTo>
                    <a:lnTo>
                      <a:pt x="28" y="198"/>
                    </a:lnTo>
                    <a:lnTo>
                      <a:pt x="30" y="172"/>
                    </a:lnTo>
                    <a:lnTo>
                      <a:pt x="30" y="147"/>
                    </a:lnTo>
                    <a:lnTo>
                      <a:pt x="32" y="124"/>
                    </a:lnTo>
                    <a:lnTo>
                      <a:pt x="33" y="102"/>
                    </a:lnTo>
                    <a:lnTo>
                      <a:pt x="35" y="84"/>
                    </a:lnTo>
                    <a:lnTo>
                      <a:pt x="38" y="66"/>
                    </a:lnTo>
                    <a:lnTo>
                      <a:pt x="43" y="50"/>
                    </a:lnTo>
                    <a:lnTo>
                      <a:pt x="49" y="37"/>
                    </a:lnTo>
                    <a:lnTo>
                      <a:pt x="53" y="31"/>
                    </a:lnTo>
                    <a:lnTo>
                      <a:pt x="56" y="26"/>
                    </a:lnTo>
                    <a:lnTo>
                      <a:pt x="61" y="21"/>
                    </a:lnTo>
                    <a:lnTo>
                      <a:pt x="66" y="16"/>
                    </a:lnTo>
                    <a:lnTo>
                      <a:pt x="71" y="12"/>
                    </a:lnTo>
                    <a:lnTo>
                      <a:pt x="78" y="9"/>
                    </a:lnTo>
                    <a:lnTo>
                      <a:pt x="84" y="6"/>
                    </a:lnTo>
                    <a:lnTo>
                      <a:pt x="90" y="4"/>
                    </a:lnTo>
                    <a:lnTo>
                      <a:pt x="105" y="1"/>
                    </a:lnTo>
                    <a:lnTo>
                      <a:pt x="123" y="0"/>
                    </a:lnTo>
                    <a:lnTo>
                      <a:pt x="141" y="1"/>
                    </a:lnTo>
                    <a:lnTo>
                      <a:pt x="163" y="5"/>
                    </a:lnTo>
                    <a:lnTo>
                      <a:pt x="186" y="10"/>
                    </a:lnTo>
                    <a:lnTo>
                      <a:pt x="214" y="19"/>
                    </a:lnTo>
                    <a:lnTo>
                      <a:pt x="241" y="27"/>
                    </a:lnTo>
                    <a:lnTo>
                      <a:pt x="269" y="34"/>
                    </a:lnTo>
                    <a:lnTo>
                      <a:pt x="295" y="39"/>
                    </a:lnTo>
                    <a:lnTo>
                      <a:pt x="322" y="41"/>
                    </a:lnTo>
                    <a:lnTo>
                      <a:pt x="373" y="44"/>
                    </a:lnTo>
                    <a:lnTo>
                      <a:pt x="422" y="45"/>
                    </a:lnTo>
                    <a:lnTo>
                      <a:pt x="446" y="46"/>
                    </a:lnTo>
                    <a:lnTo>
                      <a:pt x="468" y="47"/>
                    </a:lnTo>
                    <a:lnTo>
                      <a:pt x="491" y="51"/>
                    </a:lnTo>
                    <a:lnTo>
                      <a:pt x="512" y="55"/>
                    </a:lnTo>
                    <a:lnTo>
                      <a:pt x="522" y="59"/>
                    </a:lnTo>
                    <a:lnTo>
                      <a:pt x="531" y="62"/>
                    </a:lnTo>
                    <a:lnTo>
                      <a:pt x="541" y="66"/>
                    </a:lnTo>
                    <a:lnTo>
                      <a:pt x="549" y="71"/>
                    </a:lnTo>
                    <a:lnTo>
                      <a:pt x="559" y="76"/>
                    </a:lnTo>
                    <a:lnTo>
                      <a:pt x="568" y="82"/>
                    </a:lnTo>
                    <a:lnTo>
                      <a:pt x="576" y="90"/>
                    </a:lnTo>
                    <a:lnTo>
                      <a:pt x="584" y="97"/>
                    </a:lnTo>
                    <a:lnTo>
                      <a:pt x="643" y="147"/>
                    </a:lnTo>
                    <a:lnTo>
                      <a:pt x="687" y="181"/>
                    </a:lnTo>
                    <a:lnTo>
                      <a:pt x="694" y="188"/>
                    </a:lnTo>
                    <a:lnTo>
                      <a:pt x="702" y="197"/>
                    </a:lnTo>
                    <a:lnTo>
                      <a:pt x="708" y="206"/>
                    </a:lnTo>
                    <a:lnTo>
                      <a:pt x="713" y="216"/>
                    </a:lnTo>
                    <a:lnTo>
                      <a:pt x="717" y="227"/>
                    </a:lnTo>
                    <a:lnTo>
                      <a:pt x="720" y="240"/>
                    </a:lnTo>
                    <a:lnTo>
                      <a:pt x="722" y="255"/>
                    </a:lnTo>
                    <a:lnTo>
                      <a:pt x="723" y="271"/>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31" name="Freeform 275">
                <a:extLst>
                  <a:ext uri="{FF2B5EF4-FFF2-40B4-BE49-F238E27FC236}">
                    <a16:creationId xmlns:a16="http://schemas.microsoft.com/office/drawing/2014/main" xmlns="" id="{485EC791-E6A3-FE51-C439-22F715B834D2}"/>
                  </a:ext>
                </a:extLst>
              </p:cNvPr>
              <p:cNvSpPr>
                <a:spLocks/>
              </p:cNvSpPr>
              <p:nvPr/>
            </p:nvSpPr>
            <p:spPr bwMode="auto">
              <a:xfrm>
                <a:off x="3864" y="1275"/>
                <a:ext cx="158" cy="208"/>
              </a:xfrm>
              <a:custGeom>
                <a:avLst/>
                <a:gdLst>
                  <a:gd name="T0" fmla="*/ 0 w 789"/>
                  <a:gd name="T1" fmla="*/ 0 h 1036"/>
                  <a:gd name="T2" fmla="*/ 0 w 789"/>
                  <a:gd name="T3" fmla="*/ 0 h 1036"/>
                  <a:gd name="T4" fmla="*/ 0 w 789"/>
                  <a:gd name="T5" fmla="*/ 0 h 1036"/>
                  <a:gd name="T6" fmla="*/ 0 w 789"/>
                  <a:gd name="T7" fmla="*/ 0 h 1036"/>
                  <a:gd name="T8" fmla="*/ 0 w 789"/>
                  <a:gd name="T9" fmla="*/ 0 h 1036"/>
                  <a:gd name="T10" fmla="*/ 0 w 789"/>
                  <a:gd name="T11" fmla="*/ 0 h 1036"/>
                  <a:gd name="T12" fmla="*/ 0 w 789"/>
                  <a:gd name="T13" fmla="*/ 0 h 1036"/>
                  <a:gd name="T14" fmla="*/ 0 w 789"/>
                  <a:gd name="T15" fmla="*/ 0 h 1036"/>
                  <a:gd name="T16" fmla="*/ 0 w 789"/>
                  <a:gd name="T17" fmla="*/ 0 h 1036"/>
                  <a:gd name="T18" fmla="*/ 0 w 789"/>
                  <a:gd name="T19" fmla="*/ 0 h 1036"/>
                  <a:gd name="T20" fmla="*/ 0 w 789"/>
                  <a:gd name="T21" fmla="*/ 0 h 1036"/>
                  <a:gd name="T22" fmla="*/ 0 w 789"/>
                  <a:gd name="T23" fmla="*/ 0 h 1036"/>
                  <a:gd name="T24" fmla="*/ 0 w 789"/>
                  <a:gd name="T25" fmla="*/ 0 h 1036"/>
                  <a:gd name="T26" fmla="*/ 0 w 789"/>
                  <a:gd name="T27" fmla="*/ 0 h 1036"/>
                  <a:gd name="T28" fmla="*/ 0 w 789"/>
                  <a:gd name="T29" fmla="*/ 0 h 1036"/>
                  <a:gd name="T30" fmla="*/ 0 w 789"/>
                  <a:gd name="T31" fmla="*/ 0 h 1036"/>
                  <a:gd name="T32" fmla="*/ 0 w 789"/>
                  <a:gd name="T33" fmla="*/ 0 h 1036"/>
                  <a:gd name="T34" fmla="*/ 0 w 789"/>
                  <a:gd name="T35" fmla="*/ 0 h 1036"/>
                  <a:gd name="T36" fmla="*/ 0 w 789"/>
                  <a:gd name="T37" fmla="*/ 0 h 1036"/>
                  <a:gd name="T38" fmla="*/ 0 w 789"/>
                  <a:gd name="T39" fmla="*/ 0 h 1036"/>
                  <a:gd name="T40" fmla="*/ 0 w 789"/>
                  <a:gd name="T41" fmla="*/ 0 h 1036"/>
                  <a:gd name="T42" fmla="*/ 0 w 789"/>
                  <a:gd name="T43" fmla="*/ 0 h 1036"/>
                  <a:gd name="T44" fmla="*/ 0 w 789"/>
                  <a:gd name="T45" fmla="*/ 0 h 1036"/>
                  <a:gd name="T46" fmla="*/ 0 w 789"/>
                  <a:gd name="T47" fmla="*/ 0 h 1036"/>
                  <a:gd name="T48" fmla="*/ 0 w 789"/>
                  <a:gd name="T49" fmla="*/ 0 h 1036"/>
                  <a:gd name="T50" fmla="*/ 0 w 789"/>
                  <a:gd name="T51" fmla="*/ 0 h 1036"/>
                  <a:gd name="T52" fmla="*/ 0 w 789"/>
                  <a:gd name="T53" fmla="*/ 0 h 1036"/>
                  <a:gd name="T54" fmla="*/ 0 w 789"/>
                  <a:gd name="T55" fmla="*/ 0 h 1036"/>
                  <a:gd name="T56" fmla="*/ 0 w 789"/>
                  <a:gd name="T57" fmla="*/ 0 h 1036"/>
                  <a:gd name="T58" fmla="*/ 0 w 789"/>
                  <a:gd name="T59" fmla="*/ 0 h 1036"/>
                  <a:gd name="T60" fmla="*/ 0 w 789"/>
                  <a:gd name="T61" fmla="*/ 0 h 1036"/>
                  <a:gd name="T62" fmla="*/ 0 w 789"/>
                  <a:gd name="T63" fmla="*/ 0 h 1036"/>
                  <a:gd name="T64" fmla="*/ 0 w 789"/>
                  <a:gd name="T65" fmla="*/ 0 h 1036"/>
                  <a:gd name="T66" fmla="*/ 0 w 789"/>
                  <a:gd name="T67" fmla="*/ 0 h 1036"/>
                  <a:gd name="T68" fmla="*/ 0 w 789"/>
                  <a:gd name="T69" fmla="*/ 0 h 1036"/>
                  <a:gd name="T70" fmla="*/ 0 w 789"/>
                  <a:gd name="T71" fmla="*/ 0 h 1036"/>
                  <a:gd name="T72" fmla="*/ 0 w 789"/>
                  <a:gd name="T73" fmla="*/ 0 h 1036"/>
                  <a:gd name="T74" fmla="*/ 0 w 789"/>
                  <a:gd name="T75" fmla="*/ 0 h 1036"/>
                  <a:gd name="T76" fmla="*/ 0 w 789"/>
                  <a:gd name="T77" fmla="*/ 0 h 1036"/>
                  <a:gd name="T78" fmla="*/ 0 w 789"/>
                  <a:gd name="T79" fmla="*/ 0 h 1036"/>
                  <a:gd name="T80" fmla="*/ 0 w 789"/>
                  <a:gd name="T81" fmla="*/ 0 h 1036"/>
                  <a:gd name="T82" fmla="*/ 0 w 789"/>
                  <a:gd name="T83" fmla="*/ 0 h 1036"/>
                  <a:gd name="T84" fmla="*/ 0 w 789"/>
                  <a:gd name="T85" fmla="*/ 0 h 1036"/>
                  <a:gd name="T86" fmla="*/ 0 w 789"/>
                  <a:gd name="T87" fmla="*/ 0 h 1036"/>
                  <a:gd name="T88" fmla="*/ 0 w 789"/>
                  <a:gd name="T89" fmla="*/ 0 h 1036"/>
                  <a:gd name="T90" fmla="*/ 0 w 789"/>
                  <a:gd name="T91" fmla="*/ 0 h 1036"/>
                  <a:gd name="T92" fmla="*/ 0 w 789"/>
                  <a:gd name="T93" fmla="*/ 0 h 1036"/>
                  <a:gd name="T94" fmla="*/ 0 w 789"/>
                  <a:gd name="T95" fmla="*/ 0 h 1036"/>
                  <a:gd name="T96" fmla="*/ 0 w 789"/>
                  <a:gd name="T97" fmla="*/ 0 h 1036"/>
                  <a:gd name="T98" fmla="*/ 0 w 789"/>
                  <a:gd name="T99" fmla="*/ 0 h 1036"/>
                  <a:gd name="T100" fmla="*/ 0 w 789"/>
                  <a:gd name="T101" fmla="*/ 0 h 1036"/>
                  <a:gd name="T102" fmla="*/ 0 w 789"/>
                  <a:gd name="T103" fmla="*/ 0 h 1036"/>
                  <a:gd name="T104" fmla="*/ 0 w 789"/>
                  <a:gd name="T105" fmla="*/ 0 h 1036"/>
                  <a:gd name="T106" fmla="*/ 0 w 789"/>
                  <a:gd name="T107" fmla="*/ 0 h 1036"/>
                  <a:gd name="T108" fmla="*/ 0 w 789"/>
                  <a:gd name="T109" fmla="*/ 0 h 10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9"/>
                  <a:gd name="T166" fmla="*/ 0 h 1036"/>
                  <a:gd name="T167" fmla="*/ 789 w 789"/>
                  <a:gd name="T168" fmla="*/ 1036 h 10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9" h="1036">
                    <a:moveTo>
                      <a:pt x="565" y="1018"/>
                    </a:moveTo>
                    <a:lnTo>
                      <a:pt x="586" y="992"/>
                    </a:lnTo>
                    <a:lnTo>
                      <a:pt x="606" y="964"/>
                    </a:lnTo>
                    <a:lnTo>
                      <a:pt x="626" y="936"/>
                    </a:lnTo>
                    <a:lnTo>
                      <a:pt x="646" y="907"/>
                    </a:lnTo>
                    <a:lnTo>
                      <a:pt x="665" y="876"/>
                    </a:lnTo>
                    <a:lnTo>
                      <a:pt x="682" y="845"/>
                    </a:lnTo>
                    <a:lnTo>
                      <a:pt x="698" y="812"/>
                    </a:lnTo>
                    <a:lnTo>
                      <a:pt x="715" y="778"/>
                    </a:lnTo>
                    <a:lnTo>
                      <a:pt x="728" y="745"/>
                    </a:lnTo>
                    <a:lnTo>
                      <a:pt x="742" y="710"/>
                    </a:lnTo>
                    <a:lnTo>
                      <a:pt x="753" y="675"/>
                    </a:lnTo>
                    <a:lnTo>
                      <a:pt x="763" y="640"/>
                    </a:lnTo>
                    <a:lnTo>
                      <a:pt x="772" y="605"/>
                    </a:lnTo>
                    <a:lnTo>
                      <a:pt x="779" y="569"/>
                    </a:lnTo>
                    <a:lnTo>
                      <a:pt x="784" y="534"/>
                    </a:lnTo>
                    <a:lnTo>
                      <a:pt x="787" y="499"/>
                    </a:lnTo>
                    <a:lnTo>
                      <a:pt x="789" y="454"/>
                    </a:lnTo>
                    <a:lnTo>
                      <a:pt x="789" y="414"/>
                    </a:lnTo>
                    <a:lnTo>
                      <a:pt x="787" y="379"/>
                    </a:lnTo>
                    <a:lnTo>
                      <a:pt x="783" y="349"/>
                    </a:lnTo>
                    <a:lnTo>
                      <a:pt x="777" y="320"/>
                    </a:lnTo>
                    <a:lnTo>
                      <a:pt x="771" y="297"/>
                    </a:lnTo>
                    <a:lnTo>
                      <a:pt x="762" y="274"/>
                    </a:lnTo>
                    <a:lnTo>
                      <a:pt x="754" y="254"/>
                    </a:lnTo>
                    <a:lnTo>
                      <a:pt x="737" y="217"/>
                    </a:lnTo>
                    <a:lnTo>
                      <a:pt x="721" y="182"/>
                    </a:lnTo>
                    <a:lnTo>
                      <a:pt x="715" y="163"/>
                    </a:lnTo>
                    <a:lnTo>
                      <a:pt x="708" y="143"/>
                    </a:lnTo>
                    <a:lnTo>
                      <a:pt x="705" y="122"/>
                    </a:lnTo>
                    <a:lnTo>
                      <a:pt x="703" y="98"/>
                    </a:lnTo>
                    <a:lnTo>
                      <a:pt x="701" y="86"/>
                    </a:lnTo>
                    <a:lnTo>
                      <a:pt x="700" y="75"/>
                    </a:lnTo>
                    <a:lnTo>
                      <a:pt x="696" y="65"/>
                    </a:lnTo>
                    <a:lnTo>
                      <a:pt x="692" y="56"/>
                    </a:lnTo>
                    <a:lnTo>
                      <a:pt x="688" y="47"/>
                    </a:lnTo>
                    <a:lnTo>
                      <a:pt x="683" y="38"/>
                    </a:lnTo>
                    <a:lnTo>
                      <a:pt x="677" y="32"/>
                    </a:lnTo>
                    <a:lnTo>
                      <a:pt x="671" y="26"/>
                    </a:lnTo>
                    <a:lnTo>
                      <a:pt x="663" y="20"/>
                    </a:lnTo>
                    <a:lnTo>
                      <a:pt x="656" y="15"/>
                    </a:lnTo>
                    <a:lnTo>
                      <a:pt x="647" y="11"/>
                    </a:lnTo>
                    <a:lnTo>
                      <a:pt x="638" y="7"/>
                    </a:lnTo>
                    <a:lnTo>
                      <a:pt x="628" y="5"/>
                    </a:lnTo>
                    <a:lnTo>
                      <a:pt x="618" y="2"/>
                    </a:lnTo>
                    <a:lnTo>
                      <a:pt x="608" y="1"/>
                    </a:lnTo>
                    <a:lnTo>
                      <a:pt x="597" y="0"/>
                    </a:lnTo>
                    <a:lnTo>
                      <a:pt x="575" y="0"/>
                    </a:lnTo>
                    <a:lnTo>
                      <a:pt x="550" y="1"/>
                    </a:lnTo>
                    <a:lnTo>
                      <a:pt x="524" y="5"/>
                    </a:lnTo>
                    <a:lnTo>
                      <a:pt x="497" y="11"/>
                    </a:lnTo>
                    <a:lnTo>
                      <a:pt x="469" y="18"/>
                    </a:lnTo>
                    <a:lnTo>
                      <a:pt x="440" y="27"/>
                    </a:lnTo>
                    <a:lnTo>
                      <a:pt x="411" y="37"/>
                    </a:lnTo>
                    <a:lnTo>
                      <a:pt x="381" y="48"/>
                    </a:lnTo>
                    <a:lnTo>
                      <a:pt x="366" y="56"/>
                    </a:lnTo>
                    <a:lnTo>
                      <a:pt x="350" y="63"/>
                    </a:lnTo>
                    <a:lnTo>
                      <a:pt x="334" y="72"/>
                    </a:lnTo>
                    <a:lnTo>
                      <a:pt x="318" y="82"/>
                    </a:lnTo>
                    <a:lnTo>
                      <a:pt x="301" y="93"/>
                    </a:lnTo>
                    <a:lnTo>
                      <a:pt x="284" y="106"/>
                    </a:lnTo>
                    <a:lnTo>
                      <a:pt x="268" y="119"/>
                    </a:lnTo>
                    <a:lnTo>
                      <a:pt x="250" y="134"/>
                    </a:lnTo>
                    <a:lnTo>
                      <a:pt x="234" y="151"/>
                    </a:lnTo>
                    <a:lnTo>
                      <a:pt x="217" y="168"/>
                    </a:lnTo>
                    <a:lnTo>
                      <a:pt x="200" y="186"/>
                    </a:lnTo>
                    <a:lnTo>
                      <a:pt x="184" y="206"/>
                    </a:lnTo>
                    <a:lnTo>
                      <a:pt x="168" y="224"/>
                    </a:lnTo>
                    <a:lnTo>
                      <a:pt x="153" y="246"/>
                    </a:lnTo>
                    <a:lnTo>
                      <a:pt x="138" y="267"/>
                    </a:lnTo>
                    <a:lnTo>
                      <a:pt x="123" y="289"/>
                    </a:lnTo>
                    <a:lnTo>
                      <a:pt x="108" y="312"/>
                    </a:lnTo>
                    <a:lnTo>
                      <a:pt x="94" y="335"/>
                    </a:lnTo>
                    <a:lnTo>
                      <a:pt x="82" y="360"/>
                    </a:lnTo>
                    <a:lnTo>
                      <a:pt x="69" y="385"/>
                    </a:lnTo>
                    <a:lnTo>
                      <a:pt x="58" y="410"/>
                    </a:lnTo>
                    <a:lnTo>
                      <a:pt x="48" y="436"/>
                    </a:lnTo>
                    <a:lnTo>
                      <a:pt x="38" y="463"/>
                    </a:lnTo>
                    <a:lnTo>
                      <a:pt x="29" y="489"/>
                    </a:lnTo>
                    <a:lnTo>
                      <a:pt x="22" y="516"/>
                    </a:lnTo>
                    <a:lnTo>
                      <a:pt x="14" y="543"/>
                    </a:lnTo>
                    <a:lnTo>
                      <a:pt x="10" y="571"/>
                    </a:lnTo>
                    <a:lnTo>
                      <a:pt x="5" y="599"/>
                    </a:lnTo>
                    <a:lnTo>
                      <a:pt x="2" y="626"/>
                    </a:lnTo>
                    <a:lnTo>
                      <a:pt x="1" y="655"/>
                    </a:lnTo>
                    <a:lnTo>
                      <a:pt x="0" y="682"/>
                    </a:lnTo>
                    <a:lnTo>
                      <a:pt x="1" y="711"/>
                    </a:lnTo>
                    <a:lnTo>
                      <a:pt x="6" y="750"/>
                    </a:lnTo>
                    <a:lnTo>
                      <a:pt x="12" y="786"/>
                    </a:lnTo>
                    <a:lnTo>
                      <a:pt x="22" y="820"/>
                    </a:lnTo>
                    <a:lnTo>
                      <a:pt x="33" y="850"/>
                    </a:lnTo>
                    <a:lnTo>
                      <a:pt x="48" y="876"/>
                    </a:lnTo>
                    <a:lnTo>
                      <a:pt x="64" y="901"/>
                    </a:lnTo>
                    <a:lnTo>
                      <a:pt x="82" y="923"/>
                    </a:lnTo>
                    <a:lnTo>
                      <a:pt x="102" y="942"/>
                    </a:lnTo>
                    <a:lnTo>
                      <a:pt x="123" y="959"/>
                    </a:lnTo>
                    <a:lnTo>
                      <a:pt x="144" y="974"/>
                    </a:lnTo>
                    <a:lnTo>
                      <a:pt x="168" y="988"/>
                    </a:lnTo>
                    <a:lnTo>
                      <a:pt x="193" y="999"/>
                    </a:lnTo>
                    <a:lnTo>
                      <a:pt x="217" y="1008"/>
                    </a:lnTo>
                    <a:lnTo>
                      <a:pt x="243" y="1017"/>
                    </a:lnTo>
                    <a:lnTo>
                      <a:pt x="268" y="1023"/>
                    </a:lnTo>
                    <a:lnTo>
                      <a:pt x="294" y="1027"/>
                    </a:lnTo>
                    <a:lnTo>
                      <a:pt x="319" y="1031"/>
                    </a:lnTo>
                    <a:lnTo>
                      <a:pt x="345" y="1033"/>
                    </a:lnTo>
                    <a:lnTo>
                      <a:pt x="370" y="1034"/>
                    </a:lnTo>
                    <a:lnTo>
                      <a:pt x="394" y="1036"/>
                    </a:lnTo>
                    <a:lnTo>
                      <a:pt x="440" y="1034"/>
                    </a:lnTo>
                    <a:lnTo>
                      <a:pt x="480" y="1031"/>
                    </a:lnTo>
                    <a:lnTo>
                      <a:pt x="541" y="1022"/>
                    </a:lnTo>
                    <a:lnTo>
                      <a:pt x="565" y="1018"/>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32" name="Freeform 276">
                <a:extLst>
                  <a:ext uri="{FF2B5EF4-FFF2-40B4-BE49-F238E27FC236}">
                    <a16:creationId xmlns:a16="http://schemas.microsoft.com/office/drawing/2014/main" xmlns="" id="{DF078E9B-DCD1-29A3-0C9A-A6C20CA92014}"/>
                  </a:ext>
                </a:extLst>
              </p:cNvPr>
              <p:cNvSpPr>
                <a:spLocks/>
              </p:cNvSpPr>
              <p:nvPr/>
            </p:nvSpPr>
            <p:spPr bwMode="auto">
              <a:xfrm>
                <a:off x="3864" y="1275"/>
                <a:ext cx="158" cy="208"/>
              </a:xfrm>
              <a:custGeom>
                <a:avLst/>
                <a:gdLst>
                  <a:gd name="T0" fmla="*/ 0 w 789"/>
                  <a:gd name="T1" fmla="*/ 0 h 1036"/>
                  <a:gd name="T2" fmla="*/ 0 w 789"/>
                  <a:gd name="T3" fmla="*/ 0 h 1036"/>
                  <a:gd name="T4" fmla="*/ 0 w 789"/>
                  <a:gd name="T5" fmla="*/ 0 h 1036"/>
                  <a:gd name="T6" fmla="*/ 0 w 789"/>
                  <a:gd name="T7" fmla="*/ 0 h 1036"/>
                  <a:gd name="T8" fmla="*/ 0 w 789"/>
                  <a:gd name="T9" fmla="*/ 0 h 1036"/>
                  <a:gd name="T10" fmla="*/ 0 w 789"/>
                  <a:gd name="T11" fmla="*/ 0 h 1036"/>
                  <a:gd name="T12" fmla="*/ 0 w 789"/>
                  <a:gd name="T13" fmla="*/ 0 h 1036"/>
                  <a:gd name="T14" fmla="*/ 0 w 789"/>
                  <a:gd name="T15" fmla="*/ 0 h 1036"/>
                  <a:gd name="T16" fmla="*/ 0 w 789"/>
                  <a:gd name="T17" fmla="*/ 0 h 1036"/>
                  <a:gd name="T18" fmla="*/ 0 w 789"/>
                  <a:gd name="T19" fmla="*/ 0 h 1036"/>
                  <a:gd name="T20" fmla="*/ 0 w 789"/>
                  <a:gd name="T21" fmla="*/ 0 h 1036"/>
                  <a:gd name="T22" fmla="*/ 0 w 789"/>
                  <a:gd name="T23" fmla="*/ 0 h 1036"/>
                  <a:gd name="T24" fmla="*/ 0 w 789"/>
                  <a:gd name="T25" fmla="*/ 0 h 1036"/>
                  <a:gd name="T26" fmla="*/ 0 w 789"/>
                  <a:gd name="T27" fmla="*/ 0 h 1036"/>
                  <a:gd name="T28" fmla="*/ 0 w 789"/>
                  <a:gd name="T29" fmla="*/ 0 h 1036"/>
                  <a:gd name="T30" fmla="*/ 0 w 789"/>
                  <a:gd name="T31" fmla="*/ 0 h 1036"/>
                  <a:gd name="T32" fmla="*/ 0 w 789"/>
                  <a:gd name="T33" fmla="*/ 0 h 1036"/>
                  <a:gd name="T34" fmla="*/ 0 w 789"/>
                  <a:gd name="T35" fmla="*/ 0 h 1036"/>
                  <a:gd name="T36" fmla="*/ 0 w 789"/>
                  <a:gd name="T37" fmla="*/ 0 h 1036"/>
                  <a:gd name="T38" fmla="*/ 0 w 789"/>
                  <a:gd name="T39" fmla="*/ 0 h 1036"/>
                  <a:gd name="T40" fmla="*/ 0 w 789"/>
                  <a:gd name="T41" fmla="*/ 0 h 1036"/>
                  <a:gd name="T42" fmla="*/ 0 w 789"/>
                  <a:gd name="T43" fmla="*/ 0 h 1036"/>
                  <a:gd name="T44" fmla="*/ 0 w 789"/>
                  <a:gd name="T45" fmla="*/ 0 h 1036"/>
                  <a:gd name="T46" fmla="*/ 0 w 789"/>
                  <a:gd name="T47" fmla="*/ 0 h 1036"/>
                  <a:gd name="T48" fmla="*/ 0 w 789"/>
                  <a:gd name="T49" fmla="*/ 0 h 1036"/>
                  <a:gd name="T50" fmla="*/ 0 w 789"/>
                  <a:gd name="T51" fmla="*/ 0 h 1036"/>
                  <a:gd name="T52" fmla="*/ 0 w 789"/>
                  <a:gd name="T53" fmla="*/ 0 h 1036"/>
                  <a:gd name="T54" fmla="*/ 0 w 789"/>
                  <a:gd name="T55" fmla="*/ 0 h 1036"/>
                  <a:gd name="T56" fmla="*/ 0 w 789"/>
                  <a:gd name="T57" fmla="*/ 0 h 1036"/>
                  <a:gd name="T58" fmla="*/ 0 w 789"/>
                  <a:gd name="T59" fmla="*/ 0 h 1036"/>
                  <a:gd name="T60" fmla="*/ 0 w 789"/>
                  <a:gd name="T61" fmla="*/ 0 h 1036"/>
                  <a:gd name="T62" fmla="*/ 0 w 789"/>
                  <a:gd name="T63" fmla="*/ 0 h 1036"/>
                  <a:gd name="T64" fmla="*/ 0 w 789"/>
                  <a:gd name="T65" fmla="*/ 0 h 1036"/>
                  <a:gd name="T66" fmla="*/ 0 w 789"/>
                  <a:gd name="T67" fmla="*/ 0 h 1036"/>
                  <a:gd name="T68" fmla="*/ 0 w 789"/>
                  <a:gd name="T69" fmla="*/ 0 h 1036"/>
                  <a:gd name="T70" fmla="*/ 0 w 789"/>
                  <a:gd name="T71" fmla="*/ 0 h 1036"/>
                  <a:gd name="T72" fmla="*/ 0 w 789"/>
                  <a:gd name="T73" fmla="*/ 0 h 1036"/>
                  <a:gd name="T74" fmla="*/ 0 w 789"/>
                  <a:gd name="T75" fmla="*/ 0 h 1036"/>
                  <a:gd name="T76" fmla="*/ 0 w 789"/>
                  <a:gd name="T77" fmla="*/ 0 h 1036"/>
                  <a:gd name="T78" fmla="*/ 0 w 789"/>
                  <a:gd name="T79" fmla="*/ 0 h 1036"/>
                  <a:gd name="T80" fmla="*/ 0 w 789"/>
                  <a:gd name="T81" fmla="*/ 0 h 1036"/>
                  <a:gd name="T82" fmla="*/ 0 w 789"/>
                  <a:gd name="T83" fmla="*/ 0 h 1036"/>
                  <a:gd name="T84" fmla="*/ 0 w 789"/>
                  <a:gd name="T85" fmla="*/ 0 h 1036"/>
                  <a:gd name="T86" fmla="*/ 0 w 789"/>
                  <a:gd name="T87" fmla="*/ 0 h 1036"/>
                  <a:gd name="T88" fmla="*/ 0 w 789"/>
                  <a:gd name="T89" fmla="*/ 0 h 1036"/>
                  <a:gd name="T90" fmla="*/ 0 w 789"/>
                  <a:gd name="T91" fmla="*/ 0 h 1036"/>
                  <a:gd name="T92" fmla="*/ 0 w 789"/>
                  <a:gd name="T93" fmla="*/ 0 h 1036"/>
                  <a:gd name="T94" fmla="*/ 0 w 789"/>
                  <a:gd name="T95" fmla="*/ 0 h 1036"/>
                  <a:gd name="T96" fmla="*/ 0 w 789"/>
                  <a:gd name="T97" fmla="*/ 0 h 1036"/>
                  <a:gd name="T98" fmla="*/ 0 w 789"/>
                  <a:gd name="T99" fmla="*/ 0 h 1036"/>
                  <a:gd name="T100" fmla="*/ 0 w 789"/>
                  <a:gd name="T101" fmla="*/ 0 h 1036"/>
                  <a:gd name="T102" fmla="*/ 0 w 789"/>
                  <a:gd name="T103" fmla="*/ 0 h 1036"/>
                  <a:gd name="T104" fmla="*/ 0 w 789"/>
                  <a:gd name="T105" fmla="*/ 0 h 1036"/>
                  <a:gd name="T106" fmla="*/ 0 w 789"/>
                  <a:gd name="T107" fmla="*/ 0 h 1036"/>
                  <a:gd name="T108" fmla="*/ 0 w 789"/>
                  <a:gd name="T109" fmla="*/ 0 h 10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9"/>
                  <a:gd name="T166" fmla="*/ 0 h 1036"/>
                  <a:gd name="T167" fmla="*/ 789 w 789"/>
                  <a:gd name="T168" fmla="*/ 1036 h 10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9" h="1036">
                    <a:moveTo>
                      <a:pt x="565" y="1018"/>
                    </a:moveTo>
                    <a:lnTo>
                      <a:pt x="586" y="992"/>
                    </a:lnTo>
                    <a:lnTo>
                      <a:pt x="606" y="964"/>
                    </a:lnTo>
                    <a:lnTo>
                      <a:pt x="626" y="936"/>
                    </a:lnTo>
                    <a:lnTo>
                      <a:pt x="646" y="907"/>
                    </a:lnTo>
                    <a:lnTo>
                      <a:pt x="665" y="876"/>
                    </a:lnTo>
                    <a:lnTo>
                      <a:pt x="682" y="845"/>
                    </a:lnTo>
                    <a:lnTo>
                      <a:pt x="698" y="812"/>
                    </a:lnTo>
                    <a:lnTo>
                      <a:pt x="715" y="778"/>
                    </a:lnTo>
                    <a:lnTo>
                      <a:pt x="728" y="745"/>
                    </a:lnTo>
                    <a:lnTo>
                      <a:pt x="742" y="710"/>
                    </a:lnTo>
                    <a:lnTo>
                      <a:pt x="753" y="675"/>
                    </a:lnTo>
                    <a:lnTo>
                      <a:pt x="763" y="640"/>
                    </a:lnTo>
                    <a:lnTo>
                      <a:pt x="772" y="605"/>
                    </a:lnTo>
                    <a:lnTo>
                      <a:pt x="779" y="569"/>
                    </a:lnTo>
                    <a:lnTo>
                      <a:pt x="784" y="534"/>
                    </a:lnTo>
                    <a:lnTo>
                      <a:pt x="787" y="499"/>
                    </a:lnTo>
                    <a:lnTo>
                      <a:pt x="789" y="454"/>
                    </a:lnTo>
                    <a:lnTo>
                      <a:pt x="789" y="414"/>
                    </a:lnTo>
                    <a:lnTo>
                      <a:pt x="787" y="379"/>
                    </a:lnTo>
                    <a:lnTo>
                      <a:pt x="783" y="349"/>
                    </a:lnTo>
                    <a:lnTo>
                      <a:pt x="777" y="320"/>
                    </a:lnTo>
                    <a:lnTo>
                      <a:pt x="771" y="297"/>
                    </a:lnTo>
                    <a:lnTo>
                      <a:pt x="762" y="274"/>
                    </a:lnTo>
                    <a:lnTo>
                      <a:pt x="754" y="254"/>
                    </a:lnTo>
                    <a:lnTo>
                      <a:pt x="737" y="217"/>
                    </a:lnTo>
                    <a:lnTo>
                      <a:pt x="721" y="182"/>
                    </a:lnTo>
                    <a:lnTo>
                      <a:pt x="715" y="163"/>
                    </a:lnTo>
                    <a:lnTo>
                      <a:pt x="708" y="143"/>
                    </a:lnTo>
                    <a:lnTo>
                      <a:pt x="705" y="122"/>
                    </a:lnTo>
                    <a:lnTo>
                      <a:pt x="703" y="98"/>
                    </a:lnTo>
                    <a:lnTo>
                      <a:pt x="701" y="86"/>
                    </a:lnTo>
                    <a:lnTo>
                      <a:pt x="700" y="75"/>
                    </a:lnTo>
                    <a:lnTo>
                      <a:pt x="696" y="65"/>
                    </a:lnTo>
                    <a:lnTo>
                      <a:pt x="692" y="56"/>
                    </a:lnTo>
                    <a:lnTo>
                      <a:pt x="688" y="47"/>
                    </a:lnTo>
                    <a:lnTo>
                      <a:pt x="683" y="38"/>
                    </a:lnTo>
                    <a:lnTo>
                      <a:pt x="677" y="32"/>
                    </a:lnTo>
                    <a:lnTo>
                      <a:pt x="671" y="26"/>
                    </a:lnTo>
                    <a:lnTo>
                      <a:pt x="663" y="20"/>
                    </a:lnTo>
                    <a:lnTo>
                      <a:pt x="656" y="15"/>
                    </a:lnTo>
                    <a:lnTo>
                      <a:pt x="647" y="11"/>
                    </a:lnTo>
                    <a:lnTo>
                      <a:pt x="638" y="7"/>
                    </a:lnTo>
                    <a:lnTo>
                      <a:pt x="628" y="5"/>
                    </a:lnTo>
                    <a:lnTo>
                      <a:pt x="618" y="2"/>
                    </a:lnTo>
                    <a:lnTo>
                      <a:pt x="608" y="1"/>
                    </a:lnTo>
                    <a:lnTo>
                      <a:pt x="597" y="0"/>
                    </a:lnTo>
                    <a:lnTo>
                      <a:pt x="575" y="0"/>
                    </a:lnTo>
                    <a:lnTo>
                      <a:pt x="550" y="1"/>
                    </a:lnTo>
                    <a:lnTo>
                      <a:pt x="524" y="5"/>
                    </a:lnTo>
                    <a:lnTo>
                      <a:pt x="497" y="11"/>
                    </a:lnTo>
                    <a:lnTo>
                      <a:pt x="469" y="18"/>
                    </a:lnTo>
                    <a:lnTo>
                      <a:pt x="440" y="27"/>
                    </a:lnTo>
                    <a:lnTo>
                      <a:pt x="411" y="37"/>
                    </a:lnTo>
                    <a:lnTo>
                      <a:pt x="381" y="48"/>
                    </a:lnTo>
                    <a:lnTo>
                      <a:pt x="366" y="56"/>
                    </a:lnTo>
                    <a:lnTo>
                      <a:pt x="350" y="63"/>
                    </a:lnTo>
                    <a:lnTo>
                      <a:pt x="334" y="72"/>
                    </a:lnTo>
                    <a:lnTo>
                      <a:pt x="318" y="82"/>
                    </a:lnTo>
                    <a:lnTo>
                      <a:pt x="301" y="93"/>
                    </a:lnTo>
                    <a:lnTo>
                      <a:pt x="284" y="106"/>
                    </a:lnTo>
                    <a:lnTo>
                      <a:pt x="268" y="119"/>
                    </a:lnTo>
                    <a:lnTo>
                      <a:pt x="250" y="134"/>
                    </a:lnTo>
                    <a:lnTo>
                      <a:pt x="234" y="151"/>
                    </a:lnTo>
                    <a:lnTo>
                      <a:pt x="217" y="168"/>
                    </a:lnTo>
                    <a:lnTo>
                      <a:pt x="200" y="186"/>
                    </a:lnTo>
                    <a:lnTo>
                      <a:pt x="184" y="206"/>
                    </a:lnTo>
                    <a:lnTo>
                      <a:pt x="168" y="224"/>
                    </a:lnTo>
                    <a:lnTo>
                      <a:pt x="153" y="246"/>
                    </a:lnTo>
                    <a:lnTo>
                      <a:pt x="138" y="267"/>
                    </a:lnTo>
                    <a:lnTo>
                      <a:pt x="123" y="289"/>
                    </a:lnTo>
                    <a:lnTo>
                      <a:pt x="108" y="312"/>
                    </a:lnTo>
                    <a:lnTo>
                      <a:pt x="94" y="335"/>
                    </a:lnTo>
                    <a:lnTo>
                      <a:pt x="82" y="360"/>
                    </a:lnTo>
                    <a:lnTo>
                      <a:pt x="69" y="385"/>
                    </a:lnTo>
                    <a:lnTo>
                      <a:pt x="58" y="410"/>
                    </a:lnTo>
                    <a:lnTo>
                      <a:pt x="48" y="436"/>
                    </a:lnTo>
                    <a:lnTo>
                      <a:pt x="38" y="463"/>
                    </a:lnTo>
                    <a:lnTo>
                      <a:pt x="29" y="489"/>
                    </a:lnTo>
                    <a:lnTo>
                      <a:pt x="22" y="516"/>
                    </a:lnTo>
                    <a:lnTo>
                      <a:pt x="14" y="543"/>
                    </a:lnTo>
                    <a:lnTo>
                      <a:pt x="10" y="571"/>
                    </a:lnTo>
                    <a:lnTo>
                      <a:pt x="5" y="599"/>
                    </a:lnTo>
                    <a:lnTo>
                      <a:pt x="2" y="626"/>
                    </a:lnTo>
                    <a:lnTo>
                      <a:pt x="1" y="655"/>
                    </a:lnTo>
                    <a:lnTo>
                      <a:pt x="0" y="682"/>
                    </a:lnTo>
                    <a:lnTo>
                      <a:pt x="1" y="711"/>
                    </a:lnTo>
                    <a:lnTo>
                      <a:pt x="6" y="750"/>
                    </a:lnTo>
                    <a:lnTo>
                      <a:pt x="12" y="786"/>
                    </a:lnTo>
                    <a:lnTo>
                      <a:pt x="22" y="820"/>
                    </a:lnTo>
                    <a:lnTo>
                      <a:pt x="33" y="850"/>
                    </a:lnTo>
                    <a:lnTo>
                      <a:pt x="48" y="876"/>
                    </a:lnTo>
                    <a:lnTo>
                      <a:pt x="64" y="901"/>
                    </a:lnTo>
                    <a:lnTo>
                      <a:pt x="82" y="923"/>
                    </a:lnTo>
                    <a:lnTo>
                      <a:pt x="102" y="942"/>
                    </a:lnTo>
                    <a:lnTo>
                      <a:pt x="123" y="959"/>
                    </a:lnTo>
                    <a:lnTo>
                      <a:pt x="144" y="974"/>
                    </a:lnTo>
                    <a:lnTo>
                      <a:pt x="168" y="988"/>
                    </a:lnTo>
                    <a:lnTo>
                      <a:pt x="193" y="999"/>
                    </a:lnTo>
                    <a:lnTo>
                      <a:pt x="217" y="1008"/>
                    </a:lnTo>
                    <a:lnTo>
                      <a:pt x="243" y="1017"/>
                    </a:lnTo>
                    <a:lnTo>
                      <a:pt x="268" y="1023"/>
                    </a:lnTo>
                    <a:lnTo>
                      <a:pt x="294" y="1027"/>
                    </a:lnTo>
                    <a:lnTo>
                      <a:pt x="319" y="1031"/>
                    </a:lnTo>
                    <a:lnTo>
                      <a:pt x="345" y="1033"/>
                    </a:lnTo>
                    <a:lnTo>
                      <a:pt x="370" y="1034"/>
                    </a:lnTo>
                    <a:lnTo>
                      <a:pt x="394" y="1036"/>
                    </a:lnTo>
                    <a:lnTo>
                      <a:pt x="440" y="1034"/>
                    </a:lnTo>
                    <a:lnTo>
                      <a:pt x="480" y="1031"/>
                    </a:lnTo>
                    <a:lnTo>
                      <a:pt x="541" y="1022"/>
                    </a:lnTo>
                    <a:lnTo>
                      <a:pt x="565" y="1018"/>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33" name="Freeform 277">
                <a:extLst>
                  <a:ext uri="{FF2B5EF4-FFF2-40B4-BE49-F238E27FC236}">
                    <a16:creationId xmlns:a16="http://schemas.microsoft.com/office/drawing/2014/main" xmlns="" id="{08C7E16B-C58F-728E-91F4-E06F41831976}"/>
                  </a:ext>
                </a:extLst>
              </p:cNvPr>
              <p:cNvSpPr>
                <a:spLocks/>
              </p:cNvSpPr>
              <p:nvPr/>
            </p:nvSpPr>
            <p:spPr bwMode="auto">
              <a:xfrm>
                <a:off x="3896" y="1300"/>
                <a:ext cx="116" cy="185"/>
              </a:xfrm>
              <a:custGeom>
                <a:avLst/>
                <a:gdLst>
                  <a:gd name="T0" fmla="*/ 0 w 584"/>
                  <a:gd name="T1" fmla="*/ 0 h 923"/>
                  <a:gd name="T2" fmla="*/ 0 w 584"/>
                  <a:gd name="T3" fmla="*/ 0 h 923"/>
                  <a:gd name="T4" fmla="*/ 0 w 584"/>
                  <a:gd name="T5" fmla="*/ 0 h 923"/>
                  <a:gd name="T6" fmla="*/ 0 w 584"/>
                  <a:gd name="T7" fmla="*/ 0 h 923"/>
                  <a:gd name="T8" fmla="*/ 0 w 584"/>
                  <a:gd name="T9" fmla="*/ 0 h 923"/>
                  <a:gd name="T10" fmla="*/ 0 w 584"/>
                  <a:gd name="T11" fmla="*/ 0 h 923"/>
                  <a:gd name="T12" fmla="*/ 0 w 584"/>
                  <a:gd name="T13" fmla="*/ 0 h 923"/>
                  <a:gd name="T14" fmla="*/ 0 w 584"/>
                  <a:gd name="T15" fmla="*/ 0 h 923"/>
                  <a:gd name="T16" fmla="*/ 0 w 584"/>
                  <a:gd name="T17" fmla="*/ 0 h 923"/>
                  <a:gd name="T18" fmla="*/ 0 w 584"/>
                  <a:gd name="T19" fmla="*/ 0 h 923"/>
                  <a:gd name="T20" fmla="*/ 0 w 584"/>
                  <a:gd name="T21" fmla="*/ 0 h 923"/>
                  <a:gd name="T22" fmla="*/ 0 w 584"/>
                  <a:gd name="T23" fmla="*/ 0 h 923"/>
                  <a:gd name="T24" fmla="*/ 0 w 584"/>
                  <a:gd name="T25" fmla="*/ 0 h 923"/>
                  <a:gd name="T26" fmla="*/ 0 w 584"/>
                  <a:gd name="T27" fmla="*/ 0 h 923"/>
                  <a:gd name="T28" fmla="*/ 0 w 584"/>
                  <a:gd name="T29" fmla="*/ 0 h 923"/>
                  <a:gd name="T30" fmla="*/ 0 w 584"/>
                  <a:gd name="T31" fmla="*/ 0 h 923"/>
                  <a:gd name="T32" fmla="*/ 0 w 584"/>
                  <a:gd name="T33" fmla="*/ 0 h 923"/>
                  <a:gd name="T34" fmla="*/ 0 w 584"/>
                  <a:gd name="T35" fmla="*/ 0 h 923"/>
                  <a:gd name="T36" fmla="*/ 0 w 584"/>
                  <a:gd name="T37" fmla="*/ 0 h 923"/>
                  <a:gd name="T38" fmla="*/ 0 w 584"/>
                  <a:gd name="T39" fmla="*/ 0 h 923"/>
                  <a:gd name="T40" fmla="*/ 0 w 584"/>
                  <a:gd name="T41" fmla="*/ 0 h 923"/>
                  <a:gd name="T42" fmla="*/ 0 w 584"/>
                  <a:gd name="T43" fmla="*/ 0 h 923"/>
                  <a:gd name="T44" fmla="*/ 0 w 584"/>
                  <a:gd name="T45" fmla="*/ 0 h 923"/>
                  <a:gd name="T46" fmla="*/ 0 w 584"/>
                  <a:gd name="T47" fmla="*/ 0 h 923"/>
                  <a:gd name="T48" fmla="*/ 0 w 584"/>
                  <a:gd name="T49" fmla="*/ 0 h 923"/>
                  <a:gd name="T50" fmla="*/ 0 w 584"/>
                  <a:gd name="T51" fmla="*/ 0 h 923"/>
                  <a:gd name="T52" fmla="*/ 0 w 584"/>
                  <a:gd name="T53" fmla="*/ 0 h 923"/>
                  <a:gd name="T54" fmla="*/ 0 w 584"/>
                  <a:gd name="T55" fmla="*/ 0 h 923"/>
                  <a:gd name="T56" fmla="*/ 0 w 584"/>
                  <a:gd name="T57" fmla="*/ 0 h 923"/>
                  <a:gd name="T58" fmla="*/ 0 w 584"/>
                  <a:gd name="T59" fmla="*/ 0 h 923"/>
                  <a:gd name="T60" fmla="*/ 0 w 584"/>
                  <a:gd name="T61" fmla="*/ 0 h 923"/>
                  <a:gd name="T62" fmla="*/ 0 w 584"/>
                  <a:gd name="T63" fmla="*/ 0 h 923"/>
                  <a:gd name="T64" fmla="*/ 0 w 584"/>
                  <a:gd name="T65" fmla="*/ 0 h 923"/>
                  <a:gd name="T66" fmla="*/ 0 w 584"/>
                  <a:gd name="T67" fmla="*/ 0 h 923"/>
                  <a:gd name="T68" fmla="*/ 0 w 584"/>
                  <a:gd name="T69" fmla="*/ 0 h 923"/>
                  <a:gd name="T70" fmla="*/ 0 w 584"/>
                  <a:gd name="T71" fmla="*/ 0 h 923"/>
                  <a:gd name="T72" fmla="*/ 0 w 584"/>
                  <a:gd name="T73" fmla="*/ 0 h 923"/>
                  <a:gd name="T74" fmla="*/ 0 w 584"/>
                  <a:gd name="T75" fmla="*/ 0 h 923"/>
                  <a:gd name="T76" fmla="*/ 0 w 584"/>
                  <a:gd name="T77" fmla="*/ 0 h 923"/>
                  <a:gd name="T78" fmla="*/ 0 w 584"/>
                  <a:gd name="T79" fmla="*/ 0 h 923"/>
                  <a:gd name="T80" fmla="*/ 0 w 584"/>
                  <a:gd name="T81" fmla="*/ 0 h 923"/>
                  <a:gd name="T82" fmla="*/ 0 w 584"/>
                  <a:gd name="T83" fmla="*/ 0 h 923"/>
                  <a:gd name="T84" fmla="*/ 0 w 584"/>
                  <a:gd name="T85" fmla="*/ 0 h 923"/>
                  <a:gd name="T86" fmla="*/ 0 w 584"/>
                  <a:gd name="T87" fmla="*/ 0 h 923"/>
                  <a:gd name="T88" fmla="*/ 0 w 584"/>
                  <a:gd name="T89" fmla="*/ 0 h 923"/>
                  <a:gd name="T90" fmla="*/ 0 w 584"/>
                  <a:gd name="T91" fmla="*/ 0 h 923"/>
                  <a:gd name="T92" fmla="*/ 0 w 584"/>
                  <a:gd name="T93" fmla="*/ 0 h 923"/>
                  <a:gd name="T94" fmla="*/ 0 w 584"/>
                  <a:gd name="T95" fmla="*/ 0 h 923"/>
                  <a:gd name="T96" fmla="*/ 0 w 584"/>
                  <a:gd name="T97" fmla="*/ 0 h 923"/>
                  <a:gd name="T98" fmla="*/ 0 w 584"/>
                  <a:gd name="T99" fmla="*/ 0 h 923"/>
                  <a:gd name="T100" fmla="*/ 0 w 584"/>
                  <a:gd name="T101" fmla="*/ 0 h 923"/>
                  <a:gd name="T102" fmla="*/ 0 w 584"/>
                  <a:gd name="T103" fmla="*/ 0 h 923"/>
                  <a:gd name="T104" fmla="*/ 0 w 584"/>
                  <a:gd name="T105" fmla="*/ 0 h 9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4"/>
                  <a:gd name="T160" fmla="*/ 0 h 923"/>
                  <a:gd name="T161" fmla="*/ 584 w 584"/>
                  <a:gd name="T162" fmla="*/ 923 h 9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4" h="923">
                    <a:moveTo>
                      <a:pt x="26" y="341"/>
                    </a:moveTo>
                    <a:lnTo>
                      <a:pt x="26" y="335"/>
                    </a:lnTo>
                    <a:lnTo>
                      <a:pt x="30" y="317"/>
                    </a:lnTo>
                    <a:lnTo>
                      <a:pt x="35" y="290"/>
                    </a:lnTo>
                    <a:lnTo>
                      <a:pt x="42" y="257"/>
                    </a:lnTo>
                    <a:lnTo>
                      <a:pt x="47" y="239"/>
                    </a:lnTo>
                    <a:lnTo>
                      <a:pt x="54" y="220"/>
                    </a:lnTo>
                    <a:lnTo>
                      <a:pt x="61" y="201"/>
                    </a:lnTo>
                    <a:lnTo>
                      <a:pt x="70" y="182"/>
                    </a:lnTo>
                    <a:lnTo>
                      <a:pt x="79" y="164"/>
                    </a:lnTo>
                    <a:lnTo>
                      <a:pt x="90" y="146"/>
                    </a:lnTo>
                    <a:lnTo>
                      <a:pt x="101" y="129"/>
                    </a:lnTo>
                    <a:lnTo>
                      <a:pt x="115" y="114"/>
                    </a:lnTo>
                    <a:lnTo>
                      <a:pt x="127" y="101"/>
                    </a:lnTo>
                    <a:lnTo>
                      <a:pt x="137" y="93"/>
                    </a:lnTo>
                    <a:lnTo>
                      <a:pt x="145" y="88"/>
                    </a:lnTo>
                    <a:lnTo>
                      <a:pt x="150" y="84"/>
                    </a:lnTo>
                    <a:lnTo>
                      <a:pt x="153" y="83"/>
                    </a:lnTo>
                    <a:lnTo>
                      <a:pt x="155" y="84"/>
                    </a:lnTo>
                    <a:lnTo>
                      <a:pt x="156" y="88"/>
                    </a:lnTo>
                    <a:lnTo>
                      <a:pt x="155" y="91"/>
                    </a:lnTo>
                    <a:lnTo>
                      <a:pt x="146" y="111"/>
                    </a:lnTo>
                    <a:lnTo>
                      <a:pt x="140" y="124"/>
                    </a:lnTo>
                    <a:lnTo>
                      <a:pt x="137" y="147"/>
                    </a:lnTo>
                    <a:lnTo>
                      <a:pt x="134" y="207"/>
                    </a:lnTo>
                    <a:lnTo>
                      <a:pt x="131" y="246"/>
                    </a:lnTo>
                    <a:lnTo>
                      <a:pt x="129" y="287"/>
                    </a:lnTo>
                    <a:lnTo>
                      <a:pt x="127" y="330"/>
                    </a:lnTo>
                    <a:lnTo>
                      <a:pt x="127" y="371"/>
                    </a:lnTo>
                    <a:lnTo>
                      <a:pt x="130" y="410"/>
                    </a:lnTo>
                    <a:lnTo>
                      <a:pt x="132" y="442"/>
                    </a:lnTo>
                    <a:lnTo>
                      <a:pt x="135" y="456"/>
                    </a:lnTo>
                    <a:lnTo>
                      <a:pt x="139" y="468"/>
                    </a:lnTo>
                    <a:lnTo>
                      <a:pt x="141" y="477"/>
                    </a:lnTo>
                    <a:lnTo>
                      <a:pt x="146" y="484"/>
                    </a:lnTo>
                    <a:lnTo>
                      <a:pt x="151" y="488"/>
                    </a:lnTo>
                    <a:lnTo>
                      <a:pt x="156" y="489"/>
                    </a:lnTo>
                    <a:lnTo>
                      <a:pt x="163" y="487"/>
                    </a:lnTo>
                    <a:lnTo>
                      <a:pt x="170" y="481"/>
                    </a:lnTo>
                    <a:lnTo>
                      <a:pt x="178" y="471"/>
                    </a:lnTo>
                    <a:lnTo>
                      <a:pt x="187" y="457"/>
                    </a:lnTo>
                    <a:lnTo>
                      <a:pt x="197" y="438"/>
                    </a:lnTo>
                    <a:lnTo>
                      <a:pt x="208" y="415"/>
                    </a:lnTo>
                    <a:lnTo>
                      <a:pt x="221" y="387"/>
                    </a:lnTo>
                    <a:lnTo>
                      <a:pt x="232" y="358"/>
                    </a:lnTo>
                    <a:lnTo>
                      <a:pt x="242" y="328"/>
                    </a:lnTo>
                    <a:lnTo>
                      <a:pt x="252" y="299"/>
                    </a:lnTo>
                    <a:lnTo>
                      <a:pt x="270" y="240"/>
                    </a:lnTo>
                    <a:lnTo>
                      <a:pt x="287" y="181"/>
                    </a:lnTo>
                    <a:lnTo>
                      <a:pt x="296" y="154"/>
                    </a:lnTo>
                    <a:lnTo>
                      <a:pt x="304" y="128"/>
                    </a:lnTo>
                    <a:lnTo>
                      <a:pt x="314" y="101"/>
                    </a:lnTo>
                    <a:lnTo>
                      <a:pt x="324" y="78"/>
                    </a:lnTo>
                    <a:lnTo>
                      <a:pt x="336" y="55"/>
                    </a:lnTo>
                    <a:lnTo>
                      <a:pt x="348" y="34"/>
                    </a:lnTo>
                    <a:lnTo>
                      <a:pt x="354" y="25"/>
                    </a:lnTo>
                    <a:lnTo>
                      <a:pt x="362" y="16"/>
                    </a:lnTo>
                    <a:lnTo>
                      <a:pt x="369" y="8"/>
                    </a:lnTo>
                    <a:lnTo>
                      <a:pt x="377" y="0"/>
                    </a:lnTo>
                    <a:lnTo>
                      <a:pt x="376" y="5"/>
                    </a:lnTo>
                    <a:lnTo>
                      <a:pt x="372" y="19"/>
                    </a:lnTo>
                    <a:lnTo>
                      <a:pt x="366" y="43"/>
                    </a:lnTo>
                    <a:lnTo>
                      <a:pt x="358" y="74"/>
                    </a:lnTo>
                    <a:lnTo>
                      <a:pt x="348" y="111"/>
                    </a:lnTo>
                    <a:lnTo>
                      <a:pt x="337" y="156"/>
                    </a:lnTo>
                    <a:lnTo>
                      <a:pt x="326" y="206"/>
                    </a:lnTo>
                    <a:lnTo>
                      <a:pt x="312" y="262"/>
                    </a:lnTo>
                    <a:lnTo>
                      <a:pt x="298" y="320"/>
                    </a:lnTo>
                    <a:lnTo>
                      <a:pt x="287" y="375"/>
                    </a:lnTo>
                    <a:lnTo>
                      <a:pt x="283" y="400"/>
                    </a:lnTo>
                    <a:lnTo>
                      <a:pt x="280" y="423"/>
                    </a:lnTo>
                    <a:lnTo>
                      <a:pt x="277" y="445"/>
                    </a:lnTo>
                    <a:lnTo>
                      <a:pt x="276" y="463"/>
                    </a:lnTo>
                    <a:lnTo>
                      <a:pt x="275" y="479"/>
                    </a:lnTo>
                    <a:lnTo>
                      <a:pt x="276" y="491"/>
                    </a:lnTo>
                    <a:lnTo>
                      <a:pt x="277" y="496"/>
                    </a:lnTo>
                    <a:lnTo>
                      <a:pt x="278" y="499"/>
                    </a:lnTo>
                    <a:lnTo>
                      <a:pt x="280" y="501"/>
                    </a:lnTo>
                    <a:lnTo>
                      <a:pt x="282" y="502"/>
                    </a:lnTo>
                    <a:lnTo>
                      <a:pt x="285" y="502"/>
                    </a:lnTo>
                    <a:lnTo>
                      <a:pt x="287" y="501"/>
                    </a:lnTo>
                    <a:lnTo>
                      <a:pt x="291" y="498"/>
                    </a:lnTo>
                    <a:lnTo>
                      <a:pt x="293" y="494"/>
                    </a:lnTo>
                    <a:lnTo>
                      <a:pt x="302" y="483"/>
                    </a:lnTo>
                    <a:lnTo>
                      <a:pt x="312" y="465"/>
                    </a:lnTo>
                    <a:lnTo>
                      <a:pt x="336" y="417"/>
                    </a:lnTo>
                    <a:lnTo>
                      <a:pt x="358" y="367"/>
                    </a:lnTo>
                    <a:lnTo>
                      <a:pt x="381" y="320"/>
                    </a:lnTo>
                    <a:lnTo>
                      <a:pt x="401" y="277"/>
                    </a:lnTo>
                    <a:lnTo>
                      <a:pt x="417" y="246"/>
                    </a:lnTo>
                    <a:lnTo>
                      <a:pt x="427" y="229"/>
                    </a:lnTo>
                    <a:lnTo>
                      <a:pt x="429" y="227"/>
                    </a:lnTo>
                    <a:lnTo>
                      <a:pt x="430" y="229"/>
                    </a:lnTo>
                    <a:lnTo>
                      <a:pt x="430" y="231"/>
                    </a:lnTo>
                    <a:lnTo>
                      <a:pt x="429" y="241"/>
                    </a:lnTo>
                    <a:lnTo>
                      <a:pt x="426" y="257"/>
                    </a:lnTo>
                    <a:lnTo>
                      <a:pt x="416" y="294"/>
                    </a:lnTo>
                    <a:lnTo>
                      <a:pt x="406" y="327"/>
                    </a:lnTo>
                    <a:lnTo>
                      <a:pt x="398" y="358"/>
                    </a:lnTo>
                    <a:lnTo>
                      <a:pt x="393" y="385"/>
                    </a:lnTo>
                    <a:lnTo>
                      <a:pt x="392" y="396"/>
                    </a:lnTo>
                    <a:lnTo>
                      <a:pt x="392" y="406"/>
                    </a:lnTo>
                    <a:lnTo>
                      <a:pt x="394" y="413"/>
                    </a:lnTo>
                    <a:lnTo>
                      <a:pt x="397" y="420"/>
                    </a:lnTo>
                    <a:lnTo>
                      <a:pt x="399" y="421"/>
                    </a:lnTo>
                    <a:lnTo>
                      <a:pt x="402" y="423"/>
                    </a:lnTo>
                    <a:lnTo>
                      <a:pt x="404" y="423"/>
                    </a:lnTo>
                    <a:lnTo>
                      <a:pt x="408" y="425"/>
                    </a:lnTo>
                    <a:lnTo>
                      <a:pt x="416" y="423"/>
                    </a:lnTo>
                    <a:lnTo>
                      <a:pt x="426" y="420"/>
                    </a:lnTo>
                    <a:lnTo>
                      <a:pt x="452" y="412"/>
                    </a:lnTo>
                    <a:lnTo>
                      <a:pt x="478" y="401"/>
                    </a:lnTo>
                    <a:lnTo>
                      <a:pt x="504" y="390"/>
                    </a:lnTo>
                    <a:lnTo>
                      <a:pt x="529" y="378"/>
                    </a:lnTo>
                    <a:lnTo>
                      <a:pt x="569" y="358"/>
                    </a:lnTo>
                    <a:lnTo>
                      <a:pt x="584" y="351"/>
                    </a:lnTo>
                    <a:lnTo>
                      <a:pt x="580" y="362"/>
                    </a:lnTo>
                    <a:lnTo>
                      <a:pt x="569" y="391"/>
                    </a:lnTo>
                    <a:lnTo>
                      <a:pt x="553" y="432"/>
                    </a:lnTo>
                    <a:lnTo>
                      <a:pt x="535" y="479"/>
                    </a:lnTo>
                    <a:lnTo>
                      <a:pt x="532" y="487"/>
                    </a:lnTo>
                    <a:lnTo>
                      <a:pt x="527" y="496"/>
                    </a:lnTo>
                    <a:lnTo>
                      <a:pt x="519" y="508"/>
                    </a:lnTo>
                    <a:lnTo>
                      <a:pt x="509" y="521"/>
                    </a:lnTo>
                    <a:lnTo>
                      <a:pt x="485" y="553"/>
                    </a:lnTo>
                    <a:lnTo>
                      <a:pt x="454" y="589"/>
                    </a:lnTo>
                    <a:lnTo>
                      <a:pt x="419" y="631"/>
                    </a:lnTo>
                    <a:lnTo>
                      <a:pt x="379" y="673"/>
                    </a:lnTo>
                    <a:lnTo>
                      <a:pt x="337" y="718"/>
                    </a:lnTo>
                    <a:lnTo>
                      <a:pt x="293" y="760"/>
                    </a:lnTo>
                    <a:lnTo>
                      <a:pt x="250" y="802"/>
                    </a:lnTo>
                    <a:lnTo>
                      <a:pt x="206" y="839"/>
                    </a:lnTo>
                    <a:lnTo>
                      <a:pt x="185" y="856"/>
                    </a:lnTo>
                    <a:lnTo>
                      <a:pt x="163" y="871"/>
                    </a:lnTo>
                    <a:lnTo>
                      <a:pt x="145" y="885"/>
                    </a:lnTo>
                    <a:lnTo>
                      <a:pt x="126" y="898"/>
                    </a:lnTo>
                    <a:lnTo>
                      <a:pt x="107" y="908"/>
                    </a:lnTo>
                    <a:lnTo>
                      <a:pt x="91" y="915"/>
                    </a:lnTo>
                    <a:lnTo>
                      <a:pt x="76" y="920"/>
                    </a:lnTo>
                    <a:lnTo>
                      <a:pt x="62" y="923"/>
                    </a:lnTo>
                    <a:lnTo>
                      <a:pt x="51" y="923"/>
                    </a:lnTo>
                    <a:lnTo>
                      <a:pt x="40" y="920"/>
                    </a:lnTo>
                    <a:lnTo>
                      <a:pt x="32" y="914"/>
                    </a:lnTo>
                    <a:lnTo>
                      <a:pt x="26" y="904"/>
                    </a:lnTo>
                    <a:lnTo>
                      <a:pt x="21" y="891"/>
                    </a:lnTo>
                    <a:lnTo>
                      <a:pt x="16" y="878"/>
                    </a:lnTo>
                    <a:lnTo>
                      <a:pt x="12" y="861"/>
                    </a:lnTo>
                    <a:lnTo>
                      <a:pt x="9" y="845"/>
                    </a:lnTo>
                    <a:lnTo>
                      <a:pt x="4" y="806"/>
                    </a:lnTo>
                    <a:lnTo>
                      <a:pt x="1" y="764"/>
                    </a:lnTo>
                    <a:lnTo>
                      <a:pt x="0" y="719"/>
                    </a:lnTo>
                    <a:lnTo>
                      <a:pt x="0" y="672"/>
                    </a:lnTo>
                    <a:lnTo>
                      <a:pt x="1" y="624"/>
                    </a:lnTo>
                    <a:lnTo>
                      <a:pt x="4" y="577"/>
                    </a:lnTo>
                    <a:lnTo>
                      <a:pt x="10" y="487"/>
                    </a:lnTo>
                    <a:lnTo>
                      <a:pt x="17" y="412"/>
                    </a:lnTo>
                    <a:lnTo>
                      <a:pt x="24" y="360"/>
                    </a:lnTo>
                    <a:lnTo>
                      <a:pt x="26" y="341"/>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34" name="Freeform 278">
                <a:extLst>
                  <a:ext uri="{FF2B5EF4-FFF2-40B4-BE49-F238E27FC236}">
                    <a16:creationId xmlns:a16="http://schemas.microsoft.com/office/drawing/2014/main" xmlns="" id="{1D468CB6-8948-AAF7-7D38-36BCC8F7C346}"/>
                  </a:ext>
                </a:extLst>
              </p:cNvPr>
              <p:cNvSpPr>
                <a:spLocks/>
              </p:cNvSpPr>
              <p:nvPr/>
            </p:nvSpPr>
            <p:spPr bwMode="auto">
              <a:xfrm>
                <a:off x="3746" y="1243"/>
                <a:ext cx="131" cy="234"/>
              </a:xfrm>
              <a:custGeom>
                <a:avLst/>
                <a:gdLst>
                  <a:gd name="T0" fmla="*/ 0 w 654"/>
                  <a:gd name="T1" fmla="*/ 0 h 1169"/>
                  <a:gd name="T2" fmla="*/ 0 w 654"/>
                  <a:gd name="T3" fmla="*/ 0 h 1169"/>
                  <a:gd name="T4" fmla="*/ 0 w 654"/>
                  <a:gd name="T5" fmla="*/ 0 h 1169"/>
                  <a:gd name="T6" fmla="*/ 0 w 654"/>
                  <a:gd name="T7" fmla="*/ 0 h 1169"/>
                  <a:gd name="T8" fmla="*/ 0 w 654"/>
                  <a:gd name="T9" fmla="*/ 0 h 1169"/>
                  <a:gd name="T10" fmla="*/ 0 w 654"/>
                  <a:gd name="T11" fmla="*/ 0 h 1169"/>
                  <a:gd name="T12" fmla="*/ 0 w 654"/>
                  <a:gd name="T13" fmla="*/ 0 h 1169"/>
                  <a:gd name="T14" fmla="*/ 0 w 654"/>
                  <a:gd name="T15" fmla="*/ 0 h 1169"/>
                  <a:gd name="T16" fmla="*/ 0 w 654"/>
                  <a:gd name="T17" fmla="*/ 0 h 1169"/>
                  <a:gd name="T18" fmla="*/ 0 w 654"/>
                  <a:gd name="T19" fmla="*/ 0 h 1169"/>
                  <a:gd name="T20" fmla="*/ 0 w 654"/>
                  <a:gd name="T21" fmla="*/ 0 h 1169"/>
                  <a:gd name="T22" fmla="*/ 0 w 654"/>
                  <a:gd name="T23" fmla="*/ 0 h 1169"/>
                  <a:gd name="T24" fmla="*/ 0 w 654"/>
                  <a:gd name="T25" fmla="*/ 0 h 1169"/>
                  <a:gd name="T26" fmla="*/ 0 w 654"/>
                  <a:gd name="T27" fmla="*/ 0 h 1169"/>
                  <a:gd name="T28" fmla="*/ 0 w 654"/>
                  <a:gd name="T29" fmla="*/ 0 h 1169"/>
                  <a:gd name="T30" fmla="*/ 0 w 654"/>
                  <a:gd name="T31" fmla="*/ 0 h 1169"/>
                  <a:gd name="T32" fmla="*/ 0 w 654"/>
                  <a:gd name="T33" fmla="*/ 0 h 1169"/>
                  <a:gd name="T34" fmla="*/ 0 w 654"/>
                  <a:gd name="T35" fmla="*/ 0 h 1169"/>
                  <a:gd name="T36" fmla="*/ 0 w 654"/>
                  <a:gd name="T37" fmla="*/ 0 h 1169"/>
                  <a:gd name="T38" fmla="*/ 0 w 654"/>
                  <a:gd name="T39" fmla="*/ 0 h 1169"/>
                  <a:gd name="T40" fmla="*/ 0 w 654"/>
                  <a:gd name="T41" fmla="*/ 0 h 1169"/>
                  <a:gd name="T42" fmla="*/ 0 w 654"/>
                  <a:gd name="T43" fmla="*/ 0 h 1169"/>
                  <a:gd name="T44" fmla="*/ 0 w 654"/>
                  <a:gd name="T45" fmla="*/ 0 h 1169"/>
                  <a:gd name="T46" fmla="*/ 0 w 654"/>
                  <a:gd name="T47" fmla="*/ 0 h 1169"/>
                  <a:gd name="T48" fmla="*/ 0 w 654"/>
                  <a:gd name="T49" fmla="*/ 0 h 1169"/>
                  <a:gd name="T50" fmla="*/ 0 w 654"/>
                  <a:gd name="T51" fmla="*/ 0 h 1169"/>
                  <a:gd name="T52" fmla="*/ 0 w 654"/>
                  <a:gd name="T53" fmla="*/ 0 h 1169"/>
                  <a:gd name="T54" fmla="*/ 0 w 654"/>
                  <a:gd name="T55" fmla="*/ 0 h 1169"/>
                  <a:gd name="T56" fmla="*/ 0 w 654"/>
                  <a:gd name="T57" fmla="*/ 0 h 1169"/>
                  <a:gd name="T58" fmla="*/ 0 w 654"/>
                  <a:gd name="T59" fmla="*/ 0 h 1169"/>
                  <a:gd name="T60" fmla="*/ 0 w 654"/>
                  <a:gd name="T61" fmla="*/ 0 h 1169"/>
                  <a:gd name="T62" fmla="*/ 0 w 654"/>
                  <a:gd name="T63" fmla="*/ 0 h 1169"/>
                  <a:gd name="T64" fmla="*/ 0 w 654"/>
                  <a:gd name="T65" fmla="*/ 0 h 1169"/>
                  <a:gd name="T66" fmla="*/ 0 w 654"/>
                  <a:gd name="T67" fmla="*/ 0 h 1169"/>
                  <a:gd name="T68" fmla="*/ 0 w 654"/>
                  <a:gd name="T69" fmla="*/ 0 h 1169"/>
                  <a:gd name="T70" fmla="*/ 0 w 654"/>
                  <a:gd name="T71" fmla="*/ 0 h 1169"/>
                  <a:gd name="T72" fmla="*/ 0 w 654"/>
                  <a:gd name="T73" fmla="*/ 0 h 1169"/>
                  <a:gd name="T74" fmla="*/ 0 w 654"/>
                  <a:gd name="T75" fmla="*/ 0 h 1169"/>
                  <a:gd name="T76" fmla="*/ 0 w 654"/>
                  <a:gd name="T77" fmla="*/ 0 h 1169"/>
                  <a:gd name="T78" fmla="*/ 0 w 654"/>
                  <a:gd name="T79" fmla="*/ 0 h 1169"/>
                  <a:gd name="T80" fmla="*/ 0 w 654"/>
                  <a:gd name="T81" fmla="*/ 0 h 1169"/>
                  <a:gd name="T82" fmla="*/ 0 w 654"/>
                  <a:gd name="T83" fmla="*/ 0 h 1169"/>
                  <a:gd name="T84" fmla="*/ 0 w 654"/>
                  <a:gd name="T85" fmla="*/ 0 h 1169"/>
                  <a:gd name="T86" fmla="*/ 0 w 654"/>
                  <a:gd name="T87" fmla="*/ 0 h 1169"/>
                  <a:gd name="T88" fmla="*/ 0 w 654"/>
                  <a:gd name="T89" fmla="*/ 0 h 1169"/>
                  <a:gd name="T90" fmla="*/ 0 w 654"/>
                  <a:gd name="T91" fmla="*/ 0 h 1169"/>
                  <a:gd name="T92" fmla="*/ 0 w 654"/>
                  <a:gd name="T93" fmla="*/ 0 h 1169"/>
                  <a:gd name="T94" fmla="*/ 0 w 654"/>
                  <a:gd name="T95" fmla="*/ 0 h 1169"/>
                  <a:gd name="T96" fmla="*/ 0 w 654"/>
                  <a:gd name="T97" fmla="*/ 0 h 1169"/>
                  <a:gd name="T98" fmla="*/ 0 w 654"/>
                  <a:gd name="T99" fmla="*/ 0 h 1169"/>
                  <a:gd name="T100" fmla="*/ 0 w 654"/>
                  <a:gd name="T101" fmla="*/ 0 h 1169"/>
                  <a:gd name="T102" fmla="*/ 0 w 654"/>
                  <a:gd name="T103" fmla="*/ 0 h 1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4"/>
                  <a:gd name="T157" fmla="*/ 0 h 1169"/>
                  <a:gd name="T158" fmla="*/ 654 w 654"/>
                  <a:gd name="T159" fmla="*/ 1169 h 1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4" h="1169">
                    <a:moveTo>
                      <a:pt x="617" y="854"/>
                    </a:moveTo>
                    <a:lnTo>
                      <a:pt x="625" y="823"/>
                    </a:lnTo>
                    <a:lnTo>
                      <a:pt x="633" y="789"/>
                    </a:lnTo>
                    <a:lnTo>
                      <a:pt x="640" y="756"/>
                    </a:lnTo>
                    <a:lnTo>
                      <a:pt x="645" y="721"/>
                    </a:lnTo>
                    <a:lnTo>
                      <a:pt x="649" y="686"/>
                    </a:lnTo>
                    <a:lnTo>
                      <a:pt x="653" y="651"/>
                    </a:lnTo>
                    <a:lnTo>
                      <a:pt x="654" y="616"/>
                    </a:lnTo>
                    <a:lnTo>
                      <a:pt x="654" y="582"/>
                    </a:lnTo>
                    <a:lnTo>
                      <a:pt x="652" y="548"/>
                    </a:lnTo>
                    <a:lnTo>
                      <a:pt x="649" y="516"/>
                    </a:lnTo>
                    <a:lnTo>
                      <a:pt x="643" y="483"/>
                    </a:lnTo>
                    <a:lnTo>
                      <a:pt x="637" y="453"/>
                    </a:lnTo>
                    <a:lnTo>
                      <a:pt x="632" y="438"/>
                    </a:lnTo>
                    <a:lnTo>
                      <a:pt x="627" y="425"/>
                    </a:lnTo>
                    <a:lnTo>
                      <a:pt x="622" y="411"/>
                    </a:lnTo>
                    <a:lnTo>
                      <a:pt x="615" y="397"/>
                    </a:lnTo>
                    <a:lnTo>
                      <a:pt x="609" y="385"/>
                    </a:lnTo>
                    <a:lnTo>
                      <a:pt x="603" y="372"/>
                    </a:lnTo>
                    <a:lnTo>
                      <a:pt x="596" y="361"/>
                    </a:lnTo>
                    <a:lnTo>
                      <a:pt x="587" y="350"/>
                    </a:lnTo>
                    <a:lnTo>
                      <a:pt x="557" y="307"/>
                    </a:lnTo>
                    <a:lnTo>
                      <a:pt x="527" y="264"/>
                    </a:lnTo>
                    <a:lnTo>
                      <a:pt x="501" y="220"/>
                    </a:lnTo>
                    <a:lnTo>
                      <a:pt x="476" y="178"/>
                    </a:lnTo>
                    <a:lnTo>
                      <a:pt x="455" y="136"/>
                    </a:lnTo>
                    <a:lnTo>
                      <a:pt x="436" y="99"/>
                    </a:lnTo>
                    <a:lnTo>
                      <a:pt x="421" y="64"/>
                    </a:lnTo>
                    <a:lnTo>
                      <a:pt x="410" y="34"/>
                    </a:lnTo>
                    <a:lnTo>
                      <a:pt x="403" y="22"/>
                    </a:lnTo>
                    <a:lnTo>
                      <a:pt x="397" y="13"/>
                    </a:lnTo>
                    <a:lnTo>
                      <a:pt x="393" y="9"/>
                    </a:lnTo>
                    <a:lnTo>
                      <a:pt x="390" y="5"/>
                    </a:lnTo>
                    <a:lnTo>
                      <a:pt x="386" y="3"/>
                    </a:lnTo>
                    <a:lnTo>
                      <a:pt x="381" y="2"/>
                    </a:lnTo>
                    <a:lnTo>
                      <a:pt x="372" y="0"/>
                    </a:lnTo>
                    <a:lnTo>
                      <a:pt x="362" y="2"/>
                    </a:lnTo>
                    <a:lnTo>
                      <a:pt x="351" y="4"/>
                    </a:lnTo>
                    <a:lnTo>
                      <a:pt x="340" y="9"/>
                    </a:lnTo>
                    <a:lnTo>
                      <a:pt x="327" y="17"/>
                    </a:lnTo>
                    <a:lnTo>
                      <a:pt x="314" y="25"/>
                    </a:lnTo>
                    <a:lnTo>
                      <a:pt x="299" y="35"/>
                    </a:lnTo>
                    <a:lnTo>
                      <a:pt x="282" y="47"/>
                    </a:lnTo>
                    <a:lnTo>
                      <a:pt x="247" y="73"/>
                    </a:lnTo>
                    <a:lnTo>
                      <a:pt x="206" y="103"/>
                    </a:lnTo>
                    <a:lnTo>
                      <a:pt x="190" y="116"/>
                    </a:lnTo>
                    <a:lnTo>
                      <a:pt x="175" y="133"/>
                    </a:lnTo>
                    <a:lnTo>
                      <a:pt x="159" y="150"/>
                    </a:lnTo>
                    <a:lnTo>
                      <a:pt x="144" y="170"/>
                    </a:lnTo>
                    <a:lnTo>
                      <a:pt x="129" y="193"/>
                    </a:lnTo>
                    <a:lnTo>
                      <a:pt x="114" y="216"/>
                    </a:lnTo>
                    <a:lnTo>
                      <a:pt x="100" y="243"/>
                    </a:lnTo>
                    <a:lnTo>
                      <a:pt x="88" y="270"/>
                    </a:lnTo>
                    <a:lnTo>
                      <a:pt x="75" y="299"/>
                    </a:lnTo>
                    <a:lnTo>
                      <a:pt x="63" y="329"/>
                    </a:lnTo>
                    <a:lnTo>
                      <a:pt x="51" y="360"/>
                    </a:lnTo>
                    <a:lnTo>
                      <a:pt x="41" y="392"/>
                    </a:lnTo>
                    <a:lnTo>
                      <a:pt x="33" y="426"/>
                    </a:lnTo>
                    <a:lnTo>
                      <a:pt x="24" y="461"/>
                    </a:lnTo>
                    <a:lnTo>
                      <a:pt x="18" y="496"/>
                    </a:lnTo>
                    <a:lnTo>
                      <a:pt x="12" y="531"/>
                    </a:lnTo>
                    <a:lnTo>
                      <a:pt x="7" y="567"/>
                    </a:lnTo>
                    <a:lnTo>
                      <a:pt x="3" y="603"/>
                    </a:lnTo>
                    <a:lnTo>
                      <a:pt x="2" y="639"/>
                    </a:lnTo>
                    <a:lnTo>
                      <a:pt x="0" y="677"/>
                    </a:lnTo>
                    <a:lnTo>
                      <a:pt x="2" y="713"/>
                    </a:lnTo>
                    <a:lnTo>
                      <a:pt x="4" y="749"/>
                    </a:lnTo>
                    <a:lnTo>
                      <a:pt x="8" y="784"/>
                    </a:lnTo>
                    <a:lnTo>
                      <a:pt x="14" y="819"/>
                    </a:lnTo>
                    <a:lnTo>
                      <a:pt x="22" y="854"/>
                    </a:lnTo>
                    <a:lnTo>
                      <a:pt x="30" y="888"/>
                    </a:lnTo>
                    <a:lnTo>
                      <a:pt x="41" y="922"/>
                    </a:lnTo>
                    <a:lnTo>
                      <a:pt x="54" y="953"/>
                    </a:lnTo>
                    <a:lnTo>
                      <a:pt x="69" y="984"/>
                    </a:lnTo>
                    <a:lnTo>
                      <a:pt x="86" y="1013"/>
                    </a:lnTo>
                    <a:lnTo>
                      <a:pt x="106" y="1040"/>
                    </a:lnTo>
                    <a:lnTo>
                      <a:pt x="128" y="1066"/>
                    </a:lnTo>
                    <a:lnTo>
                      <a:pt x="150" y="1090"/>
                    </a:lnTo>
                    <a:lnTo>
                      <a:pt x="173" y="1111"/>
                    </a:lnTo>
                    <a:lnTo>
                      <a:pt x="195" y="1127"/>
                    </a:lnTo>
                    <a:lnTo>
                      <a:pt x="216" y="1141"/>
                    </a:lnTo>
                    <a:lnTo>
                      <a:pt x="239" y="1152"/>
                    </a:lnTo>
                    <a:lnTo>
                      <a:pt x="260" y="1160"/>
                    </a:lnTo>
                    <a:lnTo>
                      <a:pt x="280" y="1166"/>
                    </a:lnTo>
                    <a:lnTo>
                      <a:pt x="301" y="1169"/>
                    </a:lnTo>
                    <a:lnTo>
                      <a:pt x="321" y="1169"/>
                    </a:lnTo>
                    <a:lnTo>
                      <a:pt x="341" y="1167"/>
                    </a:lnTo>
                    <a:lnTo>
                      <a:pt x="360" y="1162"/>
                    </a:lnTo>
                    <a:lnTo>
                      <a:pt x="378" y="1157"/>
                    </a:lnTo>
                    <a:lnTo>
                      <a:pt x="397" y="1149"/>
                    </a:lnTo>
                    <a:lnTo>
                      <a:pt x="415" y="1140"/>
                    </a:lnTo>
                    <a:lnTo>
                      <a:pt x="432" y="1129"/>
                    </a:lnTo>
                    <a:lnTo>
                      <a:pt x="448" y="1116"/>
                    </a:lnTo>
                    <a:lnTo>
                      <a:pt x="464" y="1102"/>
                    </a:lnTo>
                    <a:lnTo>
                      <a:pt x="479" y="1089"/>
                    </a:lnTo>
                    <a:lnTo>
                      <a:pt x="494" y="1073"/>
                    </a:lnTo>
                    <a:lnTo>
                      <a:pt x="508" y="1056"/>
                    </a:lnTo>
                    <a:lnTo>
                      <a:pt x="522" y="1039"/>
                    </a:lnTo>
                    <a:lnTo>
                      <a:pt x="534" y="1021"/>
                    </a:lnTo>
                    <a:lnTo>
                      <a:pt x="547" y="1004"/>
                    </a:lnTo>
                    <a:lnTo>
                      <a:pt x="558" y="986"/>
                    </a:lnTo>
                    <a:lnTo>
                      <a:pt x="578" y="950"/>
                    </a:lnTo>
                    <a:lnTo>
                      <a:pt x="594" y="915"/>
                    </a:lnTo>
                    <a:lnTo>
                      <a:pt x="608" y="883"/>
                    </a:lnTo>
                    <a:lnTo>
                      <a:pt x="617" y="854"/>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35" name="Freeform 279">
                <a:extLst>
                  <a:ext uri="{FF2B5EF4-FFF2-40B4-BE49-F238E27FC236}">
                    <a16:creationId xmlns:a16="http://schemas.microsoft.com/office/drawing/2014/main" xmlns="" id="{B4DBC1B3-35AC-D420-69C1-C7353586F91A}"/>
                  </a:ext>
                </a:extLst>
              </p:cNvPr>
              <p:cNvSpPr>
                <a:spLocks/>
              </p:cNvSpPr>
              <p:nvPr/>
            </p:nvSpPr>
            <p:spPr bwMode="auto">
              <a:xfrm>
                <a:off x="3746" y="1243"/>
                <a:ext cx="131" cy="234"/>
              </a:xfrm>
              <a:custGeom>
                <a:avLst/>
                <a:gdLst>
                  <a:gd name="T0" fmla="*/ 0 w 654"/>
                  <a:gd name="T1" fmla="*/ 0 h 1169"/>
                  <a:gd name="T2" fmla="*/ 0 w 654"/>
                  <a:gd name="T3" fmla="*/ 0 h 1169"/>
                  <a:gd name="T4" fmla="*/ 0 w 654"/>
                  <a:gd name="T5" fmla="*/ 0 h 1169"/>
                  <a:gd name="T6" fmla="*/ 0 w 654"/>
                  <a:gd name="T7" fmla="*/ 0 h 1169"/>
                  <a:gd name="T8" fmla="*/ 0 w 654"/>
                  <a:gd name="T9" fmla="*/ 0 h 1169"/>
                  <a:gd name="T10" fmla="*/ 0 w 654"/>
                  <a:gd name="T11" fmla="*/ 0 h 1169"/>
                  <a:gd name="T12" fmla="*/ 0 w 654"/>
                  <a:gd name="T13" fmla="*/ 0 h 1169"/>
                  <a:gd name="T14" fmla="*/ 0 w 654"/>
                  <a:gd name="T15" fmla="*/ 0 h 1169"/>
                  <a:gd name="T16" fmla="*/ 0 w 654"/>
                  <a:gd name="T17" fmla="*/ 0 h 1169"/>
                  <a:gd name="T18" fmla="*/ 0 w 654"/>
                  <a:gd name="T19" fmla="*/ 0 h 1169"/>
                  <a:gd name="T20" fmla="*/ 0 w 654"/>
                  <a:gd name="T21" fmla="*/ 0 h 1169"/>
                  <a:gd name="T22" fmla="*/ 0 w 654"/>
                  <a:gd name="T23" fmla="*/ 0 h 1169"/>
                  <a:gd name="T24" fmla="*/ 0 w 654"/>
                  <a:gd name="T25" fmla="*/ 0 h 1169"/>
                  <a:gd name="T26" fmla="*/ 0 w 654"/>
                  <a:gd name="T27" fmla="*/ 0 h 1169"/>
                  <a:gd name="T28" fmla="*/ 0 w 654"/>
                  <a:gd name="T29" fmla="*/ 0 h 1169"/>
                  <a:gd name="T30" fmla="*/ 0 w 654"/>
                  <a:gd name="T31" fmla="*/ 0 h 1169"/>
                  <a:gd name="T32" fmla="*/ 0 w 654"/>
                  <a:gd name="T33" fmla="*/ 0 h 1169"/>
                  <a:gd name="T34" fmla="*/ 0 w 654"/>
                  <a:gd name="T35" fmla="*/ 0 h 1169"/>
                  <a:gd name="T36" fmla="*/ 0 w 654"/>
                  <a:gd name="T37" fmla="*/ 0 h 1169"/>
                  <a:gd name="T38" fmla="*/ 0 w 654"/>
                  <a:gd name="T39" fmla="*/ 0 h 1169"/>
                  <a:gd name="T40" fmla="*/ 0 w 654"/>
                  <a:gd name="T41" fmla="*/ 0 h 1169"/>
                  <a:gd name="T42" fmla="*/ 0 w 654"/>
                  <a:gd name="T43" fmla="*/ 0 h 1169"/>
                  <a:gd name="T44" fmla="*/ 0 w 654"/>
                  <a:gd name="T45" fmla="*/ 0 h 1169"/>
                  <a:gd name="T46" fmla="*/ 0 w 654"/>
                  <a:gd name="T47" fmla="*/ 0 h 1169"/>
                  <a:gd name="T48" fmla="*/ 0 w 654"/>
                  <a:gd name="T49" fmla="*/ 0 h 1169"/>
                  <a:gd name="T50" fmla="*/ 0 w 654"/>
                  <a:gd name="T51" fmla="*/ 0 h 1169"/>
                  <a:gd name="T52" fmla="*/ 0 w 654"/>
                  <a:gd name="T53" fmla="*/ 0 h 1169"/>
                  <a:gd name="T54" fmla="*/ 0 w 654"/>
                  <a:gd name="T55" fmla="*/ 0 h 1169"/>
                  <a:gd name="T56" fmla="*/ 0 w 654"/>
                  <a:gd name="T57" fmla="*/ 0 h 1169"/>
                  <a:gd name="T58" fmla="*/ 0 w 654"/>
                  <a:gd name="T59" fmla="*/ 0 h 1169"/>
                  <a:gd name="T60" fmla="*/ 0 w 654"/>
                  <a:gd name="T61" fmla="*/ 0 h 1169"/>
                  <a:gd name="T62" fmla="*/ 0 w 654"/>
                  <a:gd name="T63" fmla="*/ 0 h 1169"/>
                  <a:gd name="T64" fmla="*/ 0 w 654"/>
                  <a:gd name="T65" fmla="*/ 0 h 1169"/>
                  <a:gd name="T66" fmla="*/ 0 w 654"/>
                  <a:gd name="T67" fmla="*/ 0 h 1169"/>
                  <a:gd name="T68" fmla="*/ 0 w 654"/>
                  <a:gd name="T69" fmla="*/ 0 h 1169"/>
                  <a:gd name="T70" fmla="*/ 0 w 654"/>
                  <a:gd name="T71" fmla="*/ 0 h 1169"/>
                  <a:gd name="T72" fmla="*/ 0 w 654"/>
                  <a:gd name="T73" fmla="*/ 0 h 1169"/>
                  <a:gd name="T74" fmla="*/ 0 w 654"/>
                  <a:gd name="T75" fmla="*/ 0 h 1169"/>
                  <a:gd name="T76" fmla="*/ 0 w 654"/>
                  <a:gd name="T77" fmla="*/ 0 h 1169"/>
                  <a:gd name="T78" fmla="*/ 0 w 654"/>
                  <a:gd name="T79" fmla="*/ 0 h 1169"/>
                  <a:gd name="T80" fmla="*/ 0 w 654"/>
                  <a:gd name="T81" fmla="*/ 0 h 1169"/>
                  <a:gd name="T82" fmla="*/ 0 w 654"/>
                  <a:gd name="T83" fmla="*/ 0 h 1169"/>
                  <a:gd name="T84" fmla="*/ 0 w 654"/>
                  <a:gd name="T85" fmla="*/ 0 h 1169"/>
                  <a:gd name="T86" fmla="*/ 0 w 654"/>
                  <a:gd name="T87" fmla="*/ 0 h 1169"/>
                  <a:gd name="T88" fmla="*/ 0 w 654"/>
                  <a:gd name="T89" fmla="*/ 0 h 1169"/>
                  <a:gd name="T90" fmla="*/ 0 w 654"/>
                  <a:gd name="T91" fmla="*/ 0 h 1169"/>
                  <a:gd name="T92" fmla="*/ 0 w 654"/>
                  <a:gd name="T93" fmla="*/ 0 h 1169"/>
                  <a:gd name="T94" fmla="*/ 0 w 654"/>
                  <a:gd name="T95" fmla="*/ 0 h 1169"/>
                  <a:gd name="T96" fmla="*/ 0 w 654"/>
                  <a:gd name="T97" fmla="*/ 0 h 1169"/>
                  <a:gd name="T98" fmla="*/ 0 w 654"/>
                  <a:gd name="T99" fmla="*/ 0 h 1169"/>
                  <a:gd name="T100" fmla="*/ 0 w 654"/>
                  <a:gd name="T101" fmla="*/ 0 h 1169"/>
                  <a:gd name="T102" fmla="*/ 0 w 654"/>
                  <a:gd name="T103" fmla="*/ 0 h 1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4"/>
                  <a:gd name="T157" fmla="*/ 0 h 1169"/>
                  <a:gd name="T158" fmla="*/ 654 w 654"/>
                  <a:gd name="T159" fmla="*/ 1169 h 1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4" h="1169">
                    <a:moveTo>
                      <a:pt x="617" y="854"/>
                    </a:moveTo>
                    <a:lnTo>
                      <a:pt x="625" y="823"/>
                    </a:lnTo>
                    <a:lnTo>
                      <a:pt x="633" y="789"/>
                    </a:lnTo>
                    <a:lnTo>
                      <a:pt x="640" y="756"/>
                    </a:lnTo>
                    <a:lnTo>
                      <a:pt x="645" y="721"/>
                    </a:lnTo>
                    <a:lnTo>
                      <a:pt x="649" y="686"/>
                    </a:lnTo>
                    <a:lnTo>
                      <a:pt x="653" y="651"/>
                    </a:lnTo>
                    <a:lnTo>
                      <a:pt x="654" y="616"/>
                    </a:lnTo>
                    <a:lnTo>
                      <a:pt x="654" y="582"/>
                    </a:lnTo>
                    <a:lnTo>
                      <a:pt x="652" y="548"/>
                    </a:lnTo>
                    <a:lnTo>
                      <a:pt x="649" y="516"/>
                    </a:lnTo>
                    <a:lnTo>
                      <a:pt x="643" y="483"/>
                    </a:lnTo>
                    <a:lnTo>
                      <a:pt x="637" y="453"/>
                    </a:lnTo>
                    <a:lnTo>
                      <a:pt x="632" y="438"/>
                    </a:lnTo>
                    <a:lnTo>
                      <a:pt x="627" y="425"/>
                    </a:lnTo>
                    <a:lnTo>
                      <a:pt x="622" y="411"/>
                    </a:lnTo>
                    <a:lnTo>
                      <a:pt x="615" y="397"/>
                    </a:lnTo>
                    <a:lnTo>
                      <a:pt x="609" y="385"/>
                    </a:lnTo>
                    <a:lnTo>
                      <a:pt x="603" y="372"/>
                    </a:lnTo>
                    <a:lnTo>
                      <a:pt x="596" y="361"/>
                    </a:lnTo>
                    <a:lnTo>
                      <a:pt x="587" y="350"/>
                    </a:lnTo>
                    <a:lnTo>
                      <a:pt x="557" y="307"/>
                    </a:lnTo>
                    <a:lnTo>
                      <a:pt x="527" y="264"/>
                    </a:lnTo>
                    <a:lnTo>
                      <a:pt x="501" y="220"/>
                    </a:lnTo>
                    <a:lnTo>
                      <a:pt x="476" y="178"/>
                    </a:lnTo>
                    <a:lnTo>
                      <a:pt x="455" y="136"/>
                    </a:lnTo>
                    <a:lnTo>
                      <a:pt x="436" y="99"/>
                    </a:lnTo>
                    <a:lnTo>
                      <a:pt x="421" y="64"/>
                    </a:lnTo>
                    <a:lnTo>
                      <a:pt x="410" y="34"/>
                    </a:lnTo>
                    <a:lnTo>
                      <a:pt x="403" y="22"/>
                    </a:lnTo>
                    <a:lnTo>
                      <a:pt x="397" y="13"/>
                    </a:lnTo>
                    <a:lnTo>
                      <a:pt x="393" y="9"/>
                    </a:lnTo>
                    <a:lnTo>
                      <a:pt x="390" y="5"/>
                    </a:lnTo>
                    <a:lnTo>
                      <a:pt x="386" y="3"/>
                    </a:lnTo>
                    <a:lnTo>
                      <a:pt x="381" y="2"/>
                    </a:lnTo>
                    <a:lnTo>
                      <a:pt x="372" y="0"/>
                    </a:lnTo>
                    <a:lnTo>
                      <a:pt x="362" y="2"/>
                    </a:lnTo>
                    <a:lnTo>
                      <a:pt x="351" y="4"/>
                    </a:lnTo>
                    <a:lnTo>
                      <a:pt x="340" y="9"/>
                    </a:lnTo>
                    <a:lnTo>
                      <a:pt x="327" y="17"/>
                    </a:lnTo>
                    <a:lnTo>
                      <a:pt x="314" y="25"/>
                    </a:lnTo>
                    <a:lnTo>
                      <a:pt x="299" y="35"/>
                    </a:lnTo>
                    <a:lnTo>
                      <a:pt x="282" y="47"/>
                    </a:lnTo>
                    <a:lnTo>
                      <a:pt x="247" y="73"/>
                    </a:lnTo>
                    <a:lnTo>
                      <a:pt x="206" y="103"/>
                    </a:lnTo>
                    <a:lnTo>
                      <a:pt x="190" y="116"/>
                    </a:lnTo>
                    <a:lnTo>
                      <a:pt x="175" y="133"/>
                    </a:lnTo>
                    <a:lnTo>
                      <a:pt x="159" y="150"/>
                    </a:lnTo>
                    <a:lnTo>
                      <a:pt x="144" y="170"/>
                    </a:lnTo>
                    <a:lnTo>
                      <a:pt x="129" y="193"/>
                    </a:lnTo>
                    <a:lnTo>
                      <a:pt x="114" y="216"/>
                    </a:lnTo>
                    <a:lnTo>
                      <a:pt x="100" y="243"/>
                    </a:lnTo>
                    <a:lnTo>
                      <a:pt x="88" y="270"/>
                    </a:lnTo>
                    <a:lnTo>
                      <a:pt x="75" y="299"/>
                    </a:lnTo>
                    <a:lnTo>
                      <a:pt x="63" y="329"/>
                    </a:lnTo>
                    <a:lnTo>
                      <a:pt x="51" y="360"/>
                    </a:lnTo>
                    <a:lnTo>
                      <a:pt x="41" y="392"/>
                    </a:lnTo>
                    <a:lnTo>
                      <a:pt x="33" y="426"/>
                    </a:lnTo>
                    <a:lnTo>
                      <a:pt x="24" y="461"/>
                    </a:lnTo>
                    <a:lnTo>
                      <a:pt x="18" y="496"/>
                    </a:lnTo>
                    <a:lnTo>
                      <a:pt x="12" y="531"/>
                    </a:lnTo>
                    <a:lnTo>
                      <a:pt x="7" y="567"/>
                    </a:lnTo>
                    <a:lnTo>
                      <a:pt x="3" y="603"/>
                    </a:lnTo>
                    <a:lnTo>
                      <a:pt x="2" y="639"/>
                    </a:lnTo>
                    <a:lnTo>
                      <a:pt x="0" y="677"/>
                    </a:lnTo>
                    <a:lnTo>
                      <a:pt x="2" y="713"/>
                    </a:lnTo>
                    <a:lnTo>
                      <a:pt x="4" y="749"/>
                    </a:lnTo>
                    <a:lnTo>
                      <a:pt x="8" y="784"/>
                    </a:lnTo>
                    <a:lnTo>
                      <a:pt x="14" y="819"/>
                    </a:lnTo>
                    <a:lnTo>
                      <a:pt x="22" y="854"/>
                    </a:lnTo>
                    <a:lnTo>
                      <a:pt x="30" y="888"/>
                    </a:lnTo>
                    <a:lnTo>
                      <a:pt x="41" y="922"/>
                    </a:lnTo>
                    <a:lnTo>
                      <a:pt x="54" y="953"/>
                    </a:lnTo>
                    <a:lnTo>
                      <a:pt x="69" y="984"/>
                    </a:lnTo>
                    <a:lnTo>
                      <a:pt x="86" y="1013"/>
                    </a:lnTo>
                    <a:lnTo>
                      <a:pt x="106" y="1040"/>
                    </a:lnTo>
                    <a:lnTo>
                      <a:pt x="128" y="1066"/>
                    </a:lnTo>
                    <a:lnTo>
                      <a:pt x="150" y="1090"/>
                    </a:lnTo>
                    <a:lnTo>
                      <a:pt x="173" y="1111"/>
                    </a:lnTo>
                    <a:lnTo>
                      <a:pt x="195" y="1127"/>
                    </a:lnTo>
                    <a:lnTo>
                      <a:pt x="216" y="1141"/>
                    </a:lnTo>
                    <a:lnTo>
                      <a:pt x="239" y="1152"/>
                    </a:lnTo>
                    <a:lnTo>
                      <a:pt x="260" y="1160"/>
                    </a:lnTo>
                    <a:lnTo>
                      <a:pt x="280" y="1166"/>
                    </a:lnTo>
                    <a:lnTo>
                      <a:pt x="301" y="1169"/>
                    </a:lnTo>
                    <a:lnTo>
                      <a:pt x="321" y="1169"/>
                    </a:lnTo>
                    <a:lnTo>
                      <a:pt x="341" y="1167"/>
                    </a:lnTo>
                    <a:lnTo>
                      <a:pt x="360" y="1162"/>
                    </a:lnTo>
                    <a:lnTo>
                      <a:pt x="378" y="1157"/>
                    </a:lnTo>
                    <a:lnTo>
                      <a:pt x="397" y="1149"/>
                    </a:lnTo>
                    <a:lnTo>
                      <a:pt x="415" y="1140"/>
                    </a:lnTo>
                    <a:lnTo>
                      <a:pt x="432" y="1129"/>
                    </a:lnTo>
                    <a:lnTo>
                      <a:pt x="448" y="1116"/>
                    </a:lnTo>
                    <a:lnTo>
                      <a:pt x="464" y="1102"/>
                    </a:lnTo>
                    <a:lnTo>
                      <a:pt x="479" y="1089"/>
                    </a:lnTo>
                    <a:lnTo>
                      <a:pt x="494" y="1073"/>
                    </a:lnTo>
                    <a:lnTo>
                      <a:pt x="508" y="1056"/>
                    </a:lnTo>
                    <a:lnTo>
                      <a:pt x="522" y="1039"/>
                    </a:lnTo>
                    <a:lnTo>
                      <a:pt x="534" y="1021"/>
                    </a:lnTo>
                    <a:lnTo>
                      <a:pt x="547" y="1004"/>
                    </a:lnTo>
                    <a:lnTo>
                      <a:pt x="558" y="986"/>
                    </a:lnTo>
                    <a:lnTo>
                      <a:pt x="578" y="950"/>
                    </a:lnTo>
                    <a:lnTo>
                      <a:pt x="594" y="915"/>
                    </a:lnTo>
                    <a:lnTo>
                      <a:pt x="608" y="883"/>
                    </a:lnTo>
                    <a:lnTo>
                      <a:pt x="617" y="854"/>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36" name="Freeform 280">
                <a:extLst>
                  <a:ext uri="{FF2B5EF4-FFF2-40B4-BE49-F238E27FC236}">
                    <a16:creationId xmlns:a16="http://schemas.microsoft.com/office/drawing/2014/main" xmlns="" id="{F3DBA83A-8985-D1E1-64F3-D5DDDC1CBE66}"/>
                  </a:ext>
                </a:extLst>
              </p:cNvPr>
              <p:cNvSpPr>
                <a:spLocks/>
              </p:cNvSpPr>
              <p:nvPr/>
            </p:nvSpPr>
            <p:spPr bwMode="auto">
              <a:xfrm>
                <a:off x="3788" y="1273"/>
                <a:ext cx="49" cy="193"/>
              </a:xfrm>
              <a:custGeom>
                <a:avLst/>
                <a:gdLst>
                  <a:gd name="T0" fmla="*/ 0 w 245"/>
                  <a:gd name="T1" fmla="*/ 0 h 961"/>
                  <a:gd name="T2" fmla="*/ 0 w 245"/>
                  <a:gd name="T3" fmla="*/ 0 h 961"/>
                  <a:gd name="T4" fmla="*/ 0 w 245"/>
                  <a:gd name="T5" fmla="*/ 0 h 961"/>
                  <a:gd name="T6" fmla="*/ 0 w 245"/>
                  <a:gd name="T7" fmla="*/ 0 h 961"/>
                  <a:gd name="T8" fmla="*/ 0 w 245"/>
                  <a:gd name="T9" fmla="*/ 0 h 961"/>
                  <a:gd name="T10" fmla="*/ 0 w 245"/>
                  <a:gd name="T11" fmla="*/ 0 h 961"/>
                  <a:gd name="T12" fmla="*/ 0 w 245"/>
                  <a:gd name="T13" fmla="*/ 0 h 961"/>
                  <a:gd name="T14" fmla="*/ 0 w 245"/>
                  <a:gd name="T15" fmla="*/ 0 h 961"/>
                  <a:gd name="T16" fmla="*/ 0 w 245"/>
                  <a:gd name="T17" fmla="*/ 0 h 961"/>
                  <a:gd name="T18" fmla="*/ 0 w 245"/>
                  <a:gd name="T19" fmla="*/ 0 h 961"/>
                  <a:gd name="T20" fmla="*/ 0 w 245"/>
                  <a:gd name="T21" fmla="*/ 0 h 961"/>
                  <a:gd name="T22" fmla="*/ 0 w 245"/>
                  <a:gd name="T23" fmla="*/ 0 h 961"/>
                  <a:gd name="T24" fmla="*/ 0 w 245"/>
                  <a:gd name="T25" fmla="*/ 0 h 961"/>
                  <a:gd name="T26" fmla="*/ 0 w 245"/>
                  <a:gd name="T27" fmla="*/ 0 h 961"/>
                  <a:gd name="T28" fmla="*/ 0 w 245"/>
                  <a:gd name="T29" fmla="*/ 0 h 961"/>
                  <a:gd name="T30" fmla="*/ 0 w 245"/>
                  <a:gd name="T31" fmla="*/ 0 h 961"/>
                  <a:gd name="T32" fmla="*/ 0 w 245"/>
                  <a:gd name="T33" fmla="*/ 0 h 961"/>
                  <a:gd name="T34" fmla="*/ 0 w 245"/>
                  <a:gd name="T35" fmla="*/ 0 h 961"/>
                  <a:gd name="T36" fmla="*/ 0 w 245"/>
                  <a:gd name="T37" fmla="*/ 0 h 961"/>
                  <a:gd name="T38" fmla="*/ 0 w 245"/>
                  <a:gd name="T39" fmla="*/ 0 h 961"/>
                  <a:gd name="T40" fmla="*/ 0 w 245"/>
                  <a:gd name="T41" fmla="*/ 0 h 961"/>
                  <a:gd name="T42" fmla="*/ 0 w 245"/>
                  <a:gd name="T43" fmla="*/ 0 h 961"/>
                  <a:gd name="T44" fmla="*/ 0 w 245"/>
                  <a:gd name="T45" fmla="*/ 0 h 961"/>
                  <a:gd name="T46" fmla="*/ 0 w 245"/>
                  <a:gd name="T47" fmla="*/ 0 h 961"/>
                  <a:gd name="T48" fmla="*/ 0 w 245"/>
                  <a:gd name="T49" fmla="*/ 0 h 961"/>
                  <a:gd name="T50" fmla="*/ 0 w 245"/>
                  <a:gd name="T51" fmla="*/ 0 h 961"/>
                  <a:gd name="T52" fmla="*/ 0 w 245"/>
                  <a:gd name="T53" fmla="*/ 0 h 961"/>
                  <a:gd name="T54" fmla="*/ 0 w 245"/>
                  <a:gd name="T55" fmla="*/ 0 h 961"/>
                  <a:gd name="T56" fmla="*/ 0 w 245"/>
                  <a:gd name="T57" fmla="*/ 0 h 961"/>
                  <a:gd name="T58" fmla="*/ 0 w 245"/>
                  <a:gd name="T59" fmla="*/ 0 h 961"/>
                  <a:gd name="T60" fmla="*/ 0 w 245"/>
                  <a:gd name="T61" fmla="*/ 0 h 961"/>
                  <a:gd name="T62" fmla="*/ 0 w 245"/>
                  <a:gd name="T63" fmla="*/ 0 h 961"/>
                  <a:gd name="T64" fmla="*/ 0 w 245"/>
                  <a:gd name="T65" fmla="*/ 0 h 961"/>
                  <a:gd name="T66" fmla="*/ 0 w 245"/>
                  <a:gd name="T67" fmla="*/ 0 h 961"/>
                  <a:gd name="T68" fmla="*/ 0 w 245"/>
                  <a:gd name="T69" fmla="*/ 0 h 961"/>
                  <a:gd name="T70" fmla="*/ 0 w 245"/>
                  <a:gd name="T71" fmla="*/ 0 h 961"/>
                  <a:gd name="T72" fmla="*/ 0 w 245"/>
                  <a:gd name="T73" fmla="*/ 0 h 961"/>
                  <a:gd name="T74" fmla="*/ 0 w 245"/>
                  <a:gd name="T75" fmla="*/ 0 h 961"/>
                  <a:gd name="T76" fmla="*/ 0 w 245"/>
                  <a:gd name="T77" fmla="*/ 0 h 961"/>
                  <a:gd name="T78" fmla="*/ 0 w 245"/>
                  <a:gd name="T79" fmla="*/ 0 h 961"/>
                  <a:gd name="T80" fmla="*/ 0 w 245"/>
                  <a:gd name="T81" fmla="*/ 0 h 961"/>
                  <a:gd name="T82" fmla="*/ 0 w 245"/>
                  <a:gd name="T83" fmla="*/ 0 h 961"/>
                  <a:gd name="T84" fmla="*/ 0 w 245"/>
                  <a:gd name="T85" fmla="*/ 0 h 961"/>
                  <a:gd name="T86" fmla="*/ 0 w 245"/>
                  <a:gd name="T87" fmla="*/ 0 h 961"/>
                  <a:gd name="T88" fmla="*/ 0 w 245"/>
                  <a:gd name="T89" fmla="*/ 0 h 961"/>
                  <a:gd name="T90" fmla="*/ 0 w 245"/>
                  <a:gd name="T91" fmla="*/ 0 h 961"/>
                  <a:gd name="T92" fmla="*/ 0 w 245"/>
                  <a:gd name="T93" fmla="*/ 0 h 961"/>
                  <a:gd name="T94" fmla="*/ 0 w 245"/>
                  <a:gd name="T95" fmla="*/ 0 h 961"/>
                  <a:gd name="T96" fmla="*/ 0 w 245"/>
                  <a:gd name="T97" fmla="*/ 0 h 961"/>
                  <a:gd name="T98" fmla="*/ 0 w 245"/>
                  <a:gd name="T99" fmla="*/ 0 h 961"/>
                  <a:gd name="T100" fmla="*/ 0 w 245"/>
                  <a:gd name="T101" fmla="*/ 0 h 961"/>
                  <a:gd name="T102" fmla="*/ 0 w 245"/>
                  <a:gd name="T103" fmla="*/ 0 h 961"/>
                  <a:gd name="T104" fmla="*/ 0 w 245"/>
                  <a:gd name="T105" fmla="*/ 0 h 961"/>
                  <a:gd name="T106" fmla="*/ 0 w 245"/>
                  <a:gd name="T107" fmla="*/ 0 h 9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5"/>
                  <a:gd name="T163" fmla="*/ 0 h 961"/>
                  <a:gd name="T164" fmla="*/ 245 w 245"/>
                  <a:gd name="T165" fmla="*/ 961 h 9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5" h="961">
                    <a:moveTo>
                      <a:pt x="110" y="55"/>
                    </a:moveTo>
                    <a:lnTo>
                      <a:pt x="104" y="66"/>
                    </a:lnTo>
                    <a:lnTo>
                      <a:pt x="96" y="80"/>
                    </a:lnTo>
                    <a:lnTo>
                      <a:pt x="89" y="96"/>
                    </a:lnTo>
                    <a:lnTo>
                      <a:pt x="81" y="113"/>
                    </a:lnTo>
                    <a:lnTo>
                      <a:pt x="65" y="156"/>
                    </a:lnTo>
                    <a:lnTo>
                      <a:pt x="49" y="204"/>
                    </a:lnTo>
                    <a:lnTo>
                      <a:pt x="41" y="232"/>
                    </a:lnTo>
                    <a:lnTo>
                      <a:pt x="34" y="259"/>
                    </a:lnTo>
                    <a:lnTo>
                      <a:pt x="26" y="288"/>
                    </a:lnTo>
                    <a:lnTo>
                      <a:pt x="20" y="318"/>
                    </a:lnTo>
                    <a:lnTo>
                      <a:pt x="14" y="349"/>
                    </a:lnTo>
                    <a:lnTo>
                      <a:pt x="9" y="380"/>
                    </a:lnTo>
                    <a:lnTo>
                      <a:pt x="5" y="412"/>
                    </a:lnTo>
                    <a:lnTo>
                      <a:pt x="1" y="444"/>
                    </a:lnTo>
                    <a:lnTo>
                      <a:pt x="1" y="469"/>
                    </a:lnTo>
                    <a:lnTo>
                      <a:pt x="0" y="494"/>
                    </a:lnTo>
                    <a:lnTo>
                      <a:pt x="1" y="520"/>
                    </a:lnTo>
                    <a:lnTo>
                      <a:pt x="2" y="548"/>
                    </a:lnTo>
                    <a:lnTo>
                      <a:pt x="6" y="604"/>
                    </a:lnTo>
                    <a:lnTo>
                      <a:pt x="12" y="662"/>
                    </a:lnTo>
                    <a:lnTo>
                      <a:pt x="21" y="720"/>
                    </a:lnTo>
                    <a:lnTo>
                      <a:pt x="32" y="775"/>
                    </a:lnTo>
                    <a:lnTo>
                      <a:pt x="39" y="801"/>
                    </a:lnTo>
                    <a:lnTo>
                      <a:pt x="45" y="826"/>
                    </a:lnTo>
                    <a:lnTo>
                      <a:pt x="51" y="850"/>
                    </a:lnTo>
                    <a:lnTo>
                      <a:pt x="59" y="871"/>
                    </a:lnTo>
                    <a:lnTo>
                      <a:pt x="66" y="891"/>
                    </a:lnTo>
                    <a:lnTo>
                      <a:pt x="74" y="910"/>
                    </a:lnTo>
                    <a:lnTo>
                      <a:pt x="81" y="925"/>
                    </a:lnTo>
                    <a:lnTo>
                      <a:pt x="90" y="938"/>
                    </a:lnTo>
                    <a:lnTo>
                      <a:pt x="97" y="948"/>
                    </a:lnTo>
                    <a:lnTo>
                      <a:pt x="106" y="956"/>
                    </a:lnTo>
                    <a:lnTo>
                      <a:pt x="113" y="959"/>
                    </a:lnTo>
                    <a:lnTo>
                      <a:pt x="122" y="961"/>
                    </a:lnTo>
                    <a:lnTo>
                      <a:pt x="131" y="958"/>
                    </a:lnTo>
                    <a:lnTo>
                      <a:pt x="140" y="952"/>
                    </a:lnTo>
                    <a:lnTo>
                      <a:pt x="148" y="941"/>
                    </a:lnTo>
                    <a:lnTo>
                      <a:pt x="157" y="926"/>
                    </a:lnTo>
                    <a:lnTo>
                      <a:pt x="165" y="907"/>
                    </a:lnTo>
                    <a:lnTo>
                      <a:pt x="173" y="883"/>
                    </a:lnTo>
                    <a:lnTo>
                      <a:pt x="181" y="853"/>
                    </a:lnTo>
                    <a:lnTo>
                      <a:pt x="190" y="820"/>
                    </a:lnTo>
                    <a:lnTo>
                      <a:pt x="205" y="750"/>
                    </a:lnTo>
                    <a:lnTo>
                      <a:pt x="217" y="687"/>
                    </a:lnTo>
                    <a:lnTo>
                      <a:pt x="227" y="631"/>
                    </a:lnTo>
                    <a:lnTo>
                      <a:pt x="233" y="583"/>
                    </a:lnTo>
                    <a:lnTo>
                      <a:pt x="240" y="539"/>
                    </a:lnTo>
                    <a:lnTo>
                      <a:pt x="242" y="500"/>
                    </a:lnTo>
                    <a:lnTo>
                      <a:pt x="245" y="466"/>
                    </a:lnTo>
                    <a:lnTo>
                      <a:pt x="245" y="437"/>
                    </a:lnTo>
                    <a:lnTo>
                      <a:pt x="245" y="410"/>
                    </a:lnTo>
                    <a:lnTo>
                      <a:pt x="243" y="387"/>
                    </a:lnTo>
                    <a:lnTo>
                      <a:pt x="242" y="365"/>
                    </a:lnTo>
                    <a:lnTo>
                      <a:pt x="240" y="345"/>
                    </a:lnTo>
                    <a:lnTo>
                      <a:pt x="236" y="309"/>
                    </a:lnTo>
                    <a:lnTo>
                      <a:pt x="233" y="272"/>
                    </a:lnTo>
                    <a:lnTo>
                      <a:pt x="233" y="253"/>
                    </a:lnTo>
                    <a:lnTo>
                      <a:pt x="233" y="238"/>
                    </a:lnTo>
                    <a:lnTo>
                      <a:pt x="232" y="226"/>
                    </a:lnTo>
                    <a:lnTo>
                      <a:pt x="230" y="217"/>
                    </a:lnTo>
                    <a:lnTo>
                      <a:pt x="227" y="211"/>
                    </a:lnTo>
                    <a:lnTo>
                      <a:pt x="225" y="208"/>
                    </a:lnTo>
                    <a:lnTo>
                      <a:pt x="222" y="209"/>
                    </a:lnTo>
                    <a:lnTo>
                      <a:pt x="220" y="213"/>
                    </a:lnTo>
                    <a:lnTo>
                      <a:pt x="216" y="222"/>
                    </a:lnTo>
                    <a:lnTo>
                      <a:pt x="212" y="233"/>
                    </a:lnTo>
                    <a:lnTo>
                      <a:pt x="208" y="248"/>
                    </a:lnTo>
                    <a:lnTo>
                      <a:pt x="205" y="267"/>
                    </a:lnTo>
                    <a:lnTo>
                      <a:pt x="197" y="318"/>
                    </a:lnTo>
                    <a:lnTo>
                      <a:pt x="190" y="385"/>
                    </a:lnTo>
                    <a:lnTo>
                      <a:pt x="186" y="422"/>
                    </a:lnTo>
                    <a:lnTo>
                      <a:pt x="182" y="454"/>
                    </a:lnTo>
                    <a:lnTo>
                      <a:pt x="176" y="480"/>
                    </a:lnTo>
                    <a:lnTo>
                      <a:pt x="170" y="503"/>
                    </a:lnTo>
                    <a:lnTo>
                      <a:pt x="163" y="520"/>
                    </a:lnTo>
                    <a:lnTo>
                      <a:pt x="157" y="531"/>
                    </a:lnTo>
                    <a:lnTo>
                      <a:pt x="153" y="536"/>
                    </a:lnTo>
                    <a:lnTo>
                      <a:pt x="150" y="539"/>
                    </a:lnTo>
                    <a:lnTo>
                      <a:pt x="146" y="541"/>
                    </a:lnTo>
                    <a:lnTo>
                      <a:pt x="142" y="541"/>
                    </a:lnTo>
                    <a:lnTo>
                      <a:pt x="138" y="540"/>
                    </a:lnTo>
                    <a:lnTo>
                      <a:pt x="136" y="539"/>
                    </a:lnTo>
                    <a:lnTo>
                      <a:pt x="132" y="535"/>
                    </a:lnTo>
                    <a:lnTo>
                      <a:pt x="130" y="531"/>
                    </a:lnTo>
                    <a:lnTo>
                      <a:pt x="123" y="518"/>
                    </a:lnTo>
                    <a:lnTo>
                      <a:pt x="118" y="500"/>
                    </a:lnTo>
                    <a:lnTo>
                      <a:pt x="115" y="476"/>
                    </a:lnTo>
                    <a:lnTo>
                      <a:pt x="112" y="448"/>
                    </a:lnTo>
                    <a:lnTo>
                      <a:pt x="110" y="414"/>
                    </a:lnTo>
                    <a:lnTo>
                      <a:pt x="110" y="375"/>
                    </a:lnTo>
                    <a:lnTo>
                      <a:pt x="112" y="333"/>
                    </a:lnTo>
                    <a:lnTo>
                      <a:pt x="116" y="290"/>
                    </a:lnTo>
                    <a:lnTo>
                      <a:pt x="120" y="248"/>
                    </a:lnTo>
                    <a:lnTo>
                      <a:pt x="125" y="207"/>
                    </a:lnTo>
                    <a:lnTo>
                      <a:pt x="136" y="131"/>
                    </a:lnTo>
                    <a:lnTo>
                      <a:pt x="146" y="66"/>
                    </a:lnTo>
                    <a:lnTo>
                      <a:pt x="148" y="41"/>
                    </a:lnTo>
                    <a:lnTo>
                      <a:pt x="151" y="21"/>
                    </a:lnTo>
                    <a:lnTo>
                      <a:pt x="151" y="13"/>
                    </a:lnTo>
                    <a:lnTo>
                      <a:pt x="151" y="7"/>
                    </a:lnTo>
                    <a:lnTo>
                      <a:pt x="150" y="2"/>
                    </a:lnTo>
                    <a:lnTo>
                      <a:pt x="148" y="0"/>
                    </a:lnTo>
                    <a:lnTo>
                      <a:pt x="146" y="0"/>
                    </a:lnTo>
                    <a:lnTo>
                      <a:pt x="143" y="1"/>
                    </a:lnTo>
                    <a:lnTo>
                      <a:pt x="141" y="3"/>
                    </a:lnTo>
                    <a:lnTo>
                      <a:pt x="136" y="8"/>
                    </a:lnTo>
                    <a:lnTo>
                      <a:pt x="125" y="27"/>
                    </a:lnTo>
                    <a:lnTo>
                      <a:pt x="110" y="55"/>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37" name="Freeform 281">
                <a:extLst>
                  <a:ext uri="{FF2B5EF4-FFF2-40B4-BE49-F238E27FC236}">
                    <a16:creationId xmlns:a16="http://schemas.microsoft.com/office/drawing/2014/main" xmlns="" id="{8D61E901-48AC-E2F9-ABD8-AB7AEDC5A3D6}"/>
                  </a:ext>
                </a:extLst>
              </p:cNvPr>
              <p:cNvSpPr>
                <a:spLocks/>
              </p:cNvSpPr>
              <p:nvPr/>
            </p:nvSpPr>
            <p:spPr bwMode="auto">
              <a:xfrm>
                <a:off x="3684" y="1252"/>
                <a:ext cx="111" cy="241"/>
              </a:xfrm>
              <a:custGeom>
                <a:avLst/>
                <a:gdLst>
                  <a:gd name="T0" fmla="*/ 0 w 557"/>
                  <a:gd name="T1" fmla="*/ 0 h 1208"/>
                  <a:gd name="T2" fmla="*/ 0 w 557"/>
                  <a:gd name="T3" fmla="*/ 0 h 1208"/>
                  <a:gd name="T4" fmla="*/ 0 w 557"/>
                  <a:gd name="T5" fmla="*/ 0 h 1208"/>
                  <a:gd name="T6" fmla="*/ 0 w 557"/>
                  <a:gd name="T7" fmla="*/ 0 h 1208"/>
                  <a:gd name="T8" fmla="*/ 0 w 557"/>
                  <a:gd name="T9" fmla="*/ 0 h 1208"/>
                  <a:gd name="T10" fmla="*/ 0 w 557"/>
                  <a:gd name="T11" fmla="*/ 0 h 1208"/>
                  <a:gd name="T12" fmla="*/ 0 w 557"/>
                  <a:gd name="T13" fmla="*/ 0 h 1208"/>
                  <a:gd name="T14" fmla="*/ 0 w 557"/>
                  <a:gd name="T15" fmla="*/ 0 h 1208"/>
                  <a:gd name="T16" fmla="*/ 0 w 557"/>
                  <a:gd name="T17" fmla="*/ 0 h 1208"/>
                  <a:gd name="T18" fmla="*/ 0 w 557"/>
                  <a:gd name="T19" fmla="*/ 0 h 1208"/>
                  <a:gd name="T20" fmla="*/ 0 w 557"/>
                  <a:gd name="T21" fmla="*/ 0 h 1208"/>
                  <a:gd name="T22" fmla="*/ 0 w 557"/>
                  <a:gd name="T23" fmla="*/ 0 h 1208"/>
                  <a:gd name="T24" fmla="*/ 0 w 557"/>
                  <a:gd name="T25" fmla="*/ 0 h 1208"/>
                  <a:gd name="T26" fmla="*/ 0 w 557"/>
                  <a:gd name="T27" fmla="*/ 0 h 1208"/>
                  <a:gd name="T28" fmla="*/ 0 w 557"/>
                  <a:gd name="T29" fmla="*/ 0 h 1208"/>
                  <a:gd name="T30" fmla="*/ 0 w 557"/>
                  <a:gd name="T31" fmla="*/ 0 h 1208"/>
                  <a:gd name="T32" fmla="*/ 0 w 557"/>
                  <a:gd name="T33" fmla="*/ 0 h 1208"/>
                  <a:gd name="T34" fmla="*/ 0 w 557"/>
                  <a:gd name="T35" fmla="*/ 0 h 1208"/>
                  <a:gd name="T36" fmla="*/ 0 w 557"/>
                  <a:gd name="T37" fmla="*/ 0 h 1208"/>
                  <a:gd name="T38" fmla="*/ 0 w 557"/>
                  <a:gd name="T39" fmla="*/ 0 h 1208"/>
                  <a:gd name="T40" fmla="*/ 0 w 557"/>
                  <a:gd name="T41" fmla="*/ 0 h 1208"/>
                  <a:gd name="T42" fmla="*/ 0 w 557"/>
                  <a:gd name="T43" fmla="*/ 0 h 1208"/>
                  <a:gd name="T44" fmla="*/ 0 w 557"/>
                  <a:gd name="T45" fmla="*/ 0 h 1208"/>
                  <a:gd name="T46" fmla="*/ 0 w 557"/>
                  <a:gd name="T47" fmla="*/ 0 h 1208"/>
                  <a:gd name="T48" fmla="*/ 0 w 557"/>
                  <a:gd name="T49" fmla="*/ 0 h 1208"/>
                  <a:gd name="T50" fmla="*/ 0 w 557"/>
                  <a:gd name="T51" fmla="*/ 0 h 1208"/>
                  <a:gd name="T52" fmla="*/ 0 w 557"/>
                  <a:gd name="T53" fmla="*/ 0 h 1208"/>
                  <a:gd name="T54" fmla="*/ 0 w 557"/>
                  <a:gd name="T55" fmla="*/ 0 h 1208"/>
                  <a:gd name="T56" fmla="*/ 0 w 557"/>
                  <a:gd name="T57" fmla="*/ 0 h 1208"/>
                  <a:gd name="T58" fmla="*/ 0 w 557"/>
                  <a:gd name="T59" fmla="*/ 0 h 1208"/>
                  <a:gd name="T60" fmla="*/ 0 w 557"/>
                  <a:gd name="T61" fmla="*/ 0 h 1208"/>
                  <a:gd name="T62" fmla="*/ 0 w 557"/>
                  <a:gd name="T63" fmla="*/ 0 h 1208"/>
                  <a:gd name="T64" fmla="*/ 0 w 557"/>
                  <a:gd name="T65" fmla="*/ 0 h 1208"/>
                  <a:gd name="T66" fmla="*/ 0 w 557"/>
                  <a:gd name="T67" fmla="*/ 0 h 1208"/>
                  <a:gd name="T68" fmla="*/ 0 w 557"/>
                  <a:gd name="T69" fmla="*/ 0 h 1208"/>
                  <a:gd name="T70" fmla="*/ 0 w 557"/>
                  <a:gd name="T71" fmla="*/ 0 h 1208"/>
                  <a:gd name="T72" fmla="*/ 0 w 557"/>
                  <a:gd name="T73" fmla="*/ 0 h 1208"/>
                  <a:gd name="T74" fmla="*/ 0 w 557"/>
                  <a:gd name="T75" fmla="*/ 0 h 1208"/>
                  <a:gd name="T76" fmla="*/ 0 w 557"/>
                  <a:gd name="T77" fmla="*/ 0 h 1208"/>
                  <a:gd name="T78" fmla="*/ 0 w 557"/>
                  <a:gd name="T79" fmla="*/ 0 h 1208"/>
                  <a:gd name="T80" fmla="*/ 0 w 557"/>
                  <a:gd name="T81" fmla="*/ 0 h 1208"/>
                  <a:gd name="T82" fmla="*/ 0 w 557"/>
                  <a:gd name="T83" fmla="*/ 0 h 1208"/>
                  <a:gd name="T84" fmla="*/ 0 w 557"/>
                  <a:gd name="T85" fmla="*/ 0 h 1208"/>
                  <a:gd name="T86" fmla="*/ 0 w 557"/>
                  <a:gd name="T87" fmla="*/ 0 h 1208"/>
                  <a:gd name="T88" fmla="*/ 0 w 557"/>
                  <a:gd name="T89" fmla="*/ 0 h 1208"/>
                  <a:gd name="T90" fmla="*/ 0 w 557"/>
                  <a:gd name="T91" fmla="*/ 0 h 1208"/>
                  <a:gd name="T92" fmla="*/ 0 w 557"/>
                  <a:gd name="T93" fmla="*/ 0 h 1208"/>
                  <a:gd name="T94" fmla="*/ 0 w 557"/>
                  <a:gd name="T95" fmla="*/ 0 h 1208"/>
                  <a:gd name="T96" fmla="*/ 0 w 557"/>
                  <a:gd name="T97" fmla="*/ 0 h 1208"/>
                  <a:gd name="T98" fmla="*/ 0 w 557"/>
                  <a:gd name="T99" fmla="*/ 0 h 1208"/>
                  <a:gd name="T100" fmla="*/ 0 w 557"/>
                  <a:gd name="T101" fmla="*/ 0 h 1208"/>
                  <a:gd name="T102" fmla="*/ 0 w 557"/>
                  <a:gd name="T103" fmla="*/ 0 h 1208"/>
                  <a:gd name="T104" fmla="*/ 0 w 557"/>
                  <a:gd name="T105" fmla="*/ 0 h 1208"/>
                  <a:gd name="T106" fmla="*/ 0 w 557"/>
                  <a:gd name="T107" fmla="*/ 0 h 1208"/>
                  <a:gd name="T108" fmla="*/ 0 w 557"/>
                  <a:gd name="T109" fmla="*/ 0 h 1208"/>
                  <a:gd name="T110" fmla="*/ 0 w 557"/>
                  <a:gd name="T111" fmla="*/ 0 h 1208"/>
                  <a:gd name="T112" fmla="*/ 0 w 557"/>
                  <a:gd name="T113" fmla="*/ 0 h 1208"/>
                  <a:gd name="T114" fmla="*/ 0 w 557"/>
                  <a:gd name="T115" fmla="*/ 0 h 1208"/>
                  <a:gd name="T116" fmla="*/ 0 w 557"/>
                  <a:gd name="T117" fmla="*/ 0 h 1208"/>
                  <a:gd name="T118" fmla="*/ 0 w 557"/>
                  <a:gd name="T119" fmla="*/ 0 h 1208"/>
                  <a:gd name="T120" fmla="*/ 0 w 557"/>
                  <a:gd name="T121" fmla="*/ 0 h 1208"/>
                  <a:gd name="T122" fmla="*/ 0 w 557"/>
                  <a:gd name="T123" fmla="*/ 0 h 1208"/>
                  <a:gd name="T124" fmla="*/ 0 w 557"/>
                  <a:gd name="T125" fmla="*/ 0 h 12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
                  <a:gd name="T190" fmla="*/ 0 h 1208"/>
                  <a:gd name="T191" fmla="*/ 557 w 557"/>
                  <a:gd name="T192" fmla="*/ 1208 h 12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 h="1208">
                    <a:moveTo>
                      <a:pt x="319" y="79"/>
                    </a:moveTo>
                    <a:lnTo>
                      <a:pt x="315" y="87"/>
                    </a:lnTo>
                    <a:lnTo>
                      <a:pt x="312" y="96"/>
                    </a:lnTo>
                    <a:lnTo>
                      <a:pt x="309" y="104"/>
                    </a:lnTo>
                    <a:lnTo>
                      <a:pt x="308" y="112"/>
                    </a:lnTo>
                    <a:lnTo>
                      <a:pt x="308" y="121"/>
                    </a:lnTo>
                    <a:lnTo>
                      <a:pt x="308" y="130"/>
                    </a:lnTo>
                    <a:lnTo>
                      <a:pt x="309" y="137"/>
                    </a:lnTo>
                    <a:lnTo>
                      <a:pt x="310" y="146"/>
                    </a:lnTo>
                    <a:lnTo>
                      <a:pt x="315" y="164"/>
                    </a:lnTo>
                    <a:lnTo>
                      <a:pt x="323" y="182"/>
                    </a:lnTo>
                    <a:lnTo>
                      <a:pt x="333" y="201"/>
                    </a:lnTo>
                    <a:lnTo>
                      <a:pt x="343" y="220"/>
                    </a:lnTo>
                    <a:lnTo>
                      <a:pt x="368" y="260"/>
                    </a:lnTo>
                    <a:lnTo>
                      <a:pt x="394" y="305"/>
                    </a:lnTo>
                    <a:lnTo>
                      <a:pt x="406" y="327"/>
                    </a:lnTo>
                    <a:lnTo>
                      <a:pt x="418" y="352"/>
                    </a:lnTo>
                    <a:lnTo>
                      <a:pt x="429" y="378"/>
                    </a:lnTo>
                    <a:lnTo>
                      <a:pt x="438" y="406"/>
                    </a:lnTo>
                    <a:lnTo>
                      <a:pt x="446" y="436"/>
                    </a:lnTo>
                    <a:lnTo>
                      <a:pt x="454" y="471"/>
                    </a:lnTo>
                    <a:lnTo>
                      <a:pt x="460" y="508"/>
                    </a:lnTo>
                    <a:lnTo>
                      <a:pt x="465" y="550"/>
                    </a:lnTo>
                    <a:lnTo>
                      <a:pt x="474" y="638"/>
                    </a:lnTo>
                    <a:lnTo>
                      <a:pt x="483" y="729"/>
                    </a:lnTo>
                    <a:lnTo>
                      <a:pt x="487" y="774"/>
                    </a:lnTo>
                    <a:lnTo>
                      <a:pt x="492" y="818"/>
                    </a:lnTo>
                    <a:lnTo>
                      <a:pt x="499" y="858"/>
                    </a:lnTo>
                    <a:lnTo>
                      <a:pt x="505" y="895"/>
                    </a:lnTo>
                    <a:lnTo>
                      <a:pt x="509" y="912"/>
                    </a:lnTo>
                    <a:lnTo>
                      <a:pt x="512" y="929"/>
                    </a:lnTo>
                    <a:lnTo>
                      <a:pt x="517" y="944"/>
                    </a:lnTo>
                    <a:lnTo>
                      <a:pt x="522" y="957"/>
                    </a:lnTo>
                    <a:lnTo>
                      <a:pt x="527" y="970"/>
                    </a:lnTo>
                    <a:lnTo>
                      <a:pt x="534" y="981"/>
                    </a:lnTo>
                    <a:lnTo>
                      <a:pt x="540" y="990"/>
                    </a:lnTo>
                    <a:lnTo>
                      <a:pt x="546" y="999"/>
                    </a:lnTo>
                    <a:lnTo>
                      <a:pt x="552" y="1006"/>
                    </a:lnTo>
                    <a:lnTo>
                      <a:pt x="556" y="1014"/>
                    </a:lnTo>
                    <a:lnTo>
                      <a:pt x="557" y="1024"/>
                    </a:lnTo>
                    <a:lnTo>
                      <a:pt x="557" y="1032"/>
                    </a:lnTo>
                    <a:lnTo>
                      <a:pt x="556" y="1044"/>
                    </a:lnTo>
                    <a:lnTo>
                      <a:pt x="552" y="1053"/>
                    </a:lnTo>
                    <a:lnTo>
                      <a:pt x="547" y="1065"/>
                    </a:lnTo>
                    <a:lnTo>
                      <a:pt x="540" y="1076"/>
                    </a:lnTo>
                    <a:lnTo>
                      <a:pt x="532" y="1088"/>
                    </a:lnTo>
                    <a:lnTo>
                      <a:pt x="522" y="1100"/>
                    </a:lnTo>
                    <a:lnTo>
                      <a:pt x="512" y="1111"/>
                    </a:lnTo>
                    <a:lnTo>
                      <a:pt x="500" y="1122"/>
                    </a:lnTo>
                    <a:lnTo>
                      <a:pt x="487" y="1133"/>
                    </a:lnTo>
                    <a:lnTo>
                      <a:pt x="474" y="1145"/>
                    </a:lnTo>
                    <a:lnTo>
                      <a:pt x="459" y="1155"/>
                    </a:lnTo>
                    <a:lnTo>
                      <a:pt x="444" y="1165"/>
                    </a:lnTo>
                    <a:lnTo>
                      <a:pt x="428" y="1173"/>
                    </a:lnTo>
                    <a:lnTo>
                      <a:pt x="411" y="1182"/>
                    </a:lnTo>
                    <a:lnTo>
                      <a:pt x="394" y="1190"/>
                    </a:lnTo>
                    <a:lnTo>
                      <a:pt x="376" y="1196"/>
                    </a:lnTo>
                    <a:lnTo>
                      <a:pt x="359" y="1201"/>
                    </a:lnTo>
                    <a:lnTo>
                      <a:pt x="340" y="1205"/>
                    </a:lnTo>
                    <a:lnTo>
                      <a:pt x="323" y="1207"/>
                    </a:lnTo>
                    <a:lnTo>
                      <a:pt x="304" y="1208"/>
                    </a:lnTo>
                    <a:lnTo>
                      <a:pt x="287" y="1208"/>
                    </a:lnTo>
                    <a:lnTo>
                      <a:pt x="269" y="1207"/>
                    </a:lnTo>
                    <a:lnTo>
                      <a:pt x="252" y="1203"/>
                    </a:lnTo>
                    <a:lnTo>
                      <a:pt x="234" y="1198"/>
                    </a:lnTo>
                    <a:lnTo>
                      <a:pt x="217" y="1191"/>
                    </a:lnTo>
                    <a:lnTo>
                      <a:pt x="202" y="1182"/>
                    </a:lnTo>
                    <a:lnTo>
                      <a:pt x="186" y="1170"/>
                    </a:lnTo>
                    <a:lnTo>
                      <a:pt x="171" y="1156"/>
                    </a:lnTo>
                    <a:lnTo>
                      <a:pt x="153" y="1136"/>
                    </a:lnTo>
                    <a:lnTo>
                      <a:pt x="136" y="1116"/>
                    </a:lnTo>
                    <a:lnTo>
                      <a:pt x="119" y="1095"/>
                    </a:lnTo>
                    <a:lnTo>
                      <a:pt x="104" y="1072"/>
                    </a:lnTo>
                    <a:lnTo>
                      <a:pt x="91" y="1051"/>
                    </a:lnTo>
                    <a:lnTo>
                      <a:pt x="78" y="1029"/>
                    </a:lnTo>
                    <a:lnTo>
                      <a:pt x="67" y="1006"/>
                    </a:lnTo>
                    <a:lnTo>
                      <a:pt x="56" y="982"/>
                    </a:lnTo>
                    <a:lnTo>
                      <a:pt x="47" y="960"/>
                    </a:lnTo>
                    <a:lnTo>
                      <a:pt x="38" y="936"/>
                    </a:lnTo>
                    <a:lnTo>
                      <a:pt x="31" y="912"/>
                    </a:lnTo>
                    <a:lnTo>
                      <a:pt x="23" y="889"/>
                    </a:lnTo>
                    <a:lnTo>
                      <a:pt x="18" y="864"/>
                    </a:lnTo>
                    <a:lnTo>
                      <a:pt x="13" y="840"/>
                    </a:lnTo>
                    <a:lnTo>
                      <a:pt x="8" y="815"/>
                    </a:lnTo>
                    <a:lnTo>
                      <a:pt x="6" y="791"/>
                    </a:lnTo>
                    <a:lnTo>
                      <a:pt x="2" y="766"/>
                    </a:lnTo>
                    <a:lnTo>
                      <a:pt x="1" y="743"/>
                    </a:lnTo>
                    <a:lnTo>
                      <a:pt x="0" y="718"/>
                    </a:lnTo>
                    <a:lnTo>
                      <a:pt x="0" y="694"/>
                    </a:lnTo>
                    <a:lnTo>
                      <a:pt x="0" y="645"/>
                    </a:lnTo>
                    <a:lnTo>
                      <a:pt x="3" y="597"/>
                    </a:lnTo>
                    <a:lnTo>
                      <a:pt x="8" y="549"/>
                    </a:lnTo>
                    <a:lnTo>
                      <a:pt x="15" y="503"/>
                    </a:lnTo>
                    <a:lnTo>
                      <a:pt x="23" y="458"/>
                    </a:lnTo>
                    <a:lnTo>
                      <a:pt x="32" y="414"/>
                    </a:lnTo>
                    <a:lnTo>
                      <a:pt x="42" y="375"/>
                    </a:lnTo>
                    <a:lnTo>
                      <a:pt x="52" y="340"/>
                    </a:lnTo>
                    <a:lnTo>
                      <a:pt x="61" y="308"/>
                    </a:lnTo>
                    <a:lnTo>
                      <a:pt x="71" y="281"/>
                    </a:lnTo>
                    <a:lnTo>
                      <a:pt x="79" y="256"/>
                    </a:lnTo>
                    <a:lnTo>
                      <a:pt x="87" y="236"/>
                    </a:lnTo>
                    <a:lnTo>
                      <a:pt x="96" y="217"/>
                    </a:lnTo>
                    <a:lnTo>
                      <a:pt x="104" y="202"/>
                    </a:lnTo>
                    <a:lnTo>
                      <a:pt x="112" y="189"/>
                    </a:lnTo>
                    <a:lnTo>
                      <a:pt x="121" y="176"/>
                    </a:lnTo>
                    <a:lnTo>
                      <a:pt x="129" y="166"/>
                    </a:lnTo>
                    <a:lnTo>
                      <a:pt x="138" y="156"/>
                    </a:lnTo>
                    <a:lnTo>
                      <a:pt x="157" y="137"/>
                    </a:lnTo>
                    <a:lnTo>
                      <a:pt x="176" y="119"/>
                    </a:lnTo>
                    <a:lnTo>
                      <a:pt x="202" y="94"/>
                    </a:lnTo>
                    <a:lnTo>
                      <a:pt x="234" y="65"/>
                    </a:lnTo>
                    <a:lnTo>
                      <a:pt x="250" y="50"/>
                    </a:lnTo>
                    <a:lnTo>
                      <a:pt x="268" y="36"/>
                    </a:lnTo>
                    <a:lnTo>
                      <a:pt x="285" y="24"/>
                    </a:lnTo>
                    <a:lnTo>
                      <a:pt x="302" y="14"/>
                    </a:lnTo>
                    <a:lnTo>
                      <a:pt x="315" y="5"/>
                    </a:lnTo>
                    <a:lnTo>
                      <a:pt x="328" y="1"/>
                    </a:lnTo>
                    <a:lnTo>
                      <a:pt x="332" y="0"/>
                    </a:lnTo>
                    <a:lnTo>
                      <a:pt x="337" y="0"/>
                    </a:lnTo>
                    <a:lnTo>
                      <a:pt x="339" y="1"/>
                    </a:lnTo>
                    <a:lnTo>
                      <a:pt x="342" y="5"/>
                    </a:lnTo>
                    <a:lnTo>
                      <a:pt x="343" y="9"/>
                    </a:lnTo>
                    <a:lnTo>
                      <a:pt x="344" y="14"/>
                    </a:lnTo>
                    <a:lnTo>
                      <a:pt x="343" y="20"/>
                    </a:lnTo>
                    <a:lnTo>
                      <a:pt x="340" y="29"/>
                    </a:lnTo>
                    <a:lnTo>
                      <a:pt x="333" y="50"/>
                    </a:lnTo>
                    <a:lnTo>
                      <a:pt x="319" y="79"/>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38" name="Freeform 282">
                <a:extLst>
                  <a:ext uri="{FF2B5EF4-FFF2-40B4-BE49-F238E27FC236}">
                    <a16:creationId xmlns:a16="http://schemas.microsoft.com/office/drawing/2014/main" xmlns="" id="{90C9F4FD-5B4D-2B41-4F70-A78E05903EE8}"/>
                  </a:ext>
                </a:extLst>
              </p:cNvPr>
              <p:cNvSpPr>
                <a:spLocks/>
              </p:cNvSpPr>
              <p:nvPr/>
            </p:nvSpPr>
            <p:spPr bwMode="auto">
              <a:xfrm>
                <a:off x="3684" y="1252"/>
                <a:ext cx="111" cy="241"/>
              </a:xfrm>
              <a:custGeom>
                <a:avLst/>
                <a:gdLst>
                  <a:gd name="T0" fmla="*/ 0 w 557"/>
                  <a:gd name="T1" fmla="*/ 0 h 1208"/>
                  <a:gd name="T2" fmla="*/ 0 w 557"/>
                  <a:gd name="T3" fmla="*/ 0 h 1208"/>
                  <a:gd name="T4" fmla="*/ 0 w 557"/>
                  <a:gd name="T5" fmla="*/ 0 h 1208"/>
                  <a:gd name="T6" fmla="*/ 0 w 557"/>
                  <a:gd name="T7" fmla="*/ 0 h 1208"/>
                  <a:gd name="T8" fmla="*/ 0 w 557"/>
                  <a:gd name="T9" fmla="*/ 0 h 1208"/>
                  <a:gd name="T10" fmla="*/ 0 w 557"/>
                  <a:gd name="T11" fmla="*/ 0 h 1208"/>
                  <a:gd name="T12" fmla="*/ 0 w 557"/>
                  <a:gd name="T13" fmla="*/ 0 h 1208"/>
                  <a:gd name="T14" fmla="*/ 0 w 557"/>
                  <a:gd name="T15" fmla="*/ 0 h 1208"/>
                  <a:gd name="T16" fmla="*/ 0 w 557"/>
                  <a:gd name="T17" fmla="*/ 0 h 1208"/>
                  <a:gd name="T18" fmla="*/ 0 w 557"/>
                  <a:gd name="T19" fmla="*/ 0 h 1208"/>
                  <a:gd name="T20" fmla="*/ 0 w 557"/>
                  <a:gd name="T21" fmla="*/ 0 h 1208"/>
                  <a:gd name="T22" fmla="*/ 0 w 557"/>
                  <a:gd name="T23" fmla="*/ 0 h 1208"/>
                  <a:gd name="T24" fmla="*/ 0 w 557"/>
                  <a:gd name="T25" fmla="*/ 0 h 1208"/>
                  <a:gd name="T26" fmla="*/ 0 w 557"/>
                  <a:gd name="T27" fmla="*/ 0 h 1208"/>
                  <a:gd name="T28" fmla="*/ 0 w 557"/>
                  <a:gd name="T29" fmla="*/ 0 h 1208"/>
                  <a:gd name="T30" fmla="*/ 0 w 557"/>
                  <a:gd name="T31" fmla="*/ 0 h 1208"/>
                  <a:gd name="T32" fmla="*/ 0 w 557"/>
                  <a:gd name="T33" fmla="*/ 0 h 1208"/>
                  <a:gd name="T34" fmla="*/ 0 w 557"/>
                  <a:gd name="T35" fmla="*/ 0 h 1208"/>
                  <a:gd name="T36" fmla="*/ 0 w 557"/>
                  <a:gd name="T37" fmla="*/ 0 h 1208"/>
                  <a:gd name="T38" fmla="*/ 0 w 557"/>
                  <a:gd name="T39" fmla="*/ 0 h 1208"/>
                  <a:gd name="T40" fmla="*/ 0 w 557"/>
                  <a:gd name="T41" fmla="*/ 0 h 1208"/>
                  <a:gd name="T42" fmla="*/ 0 w 557"/>
                  <a:gd name="T43" fmla="*/ 0 h 1208"/>
                  <a:gd name="T44" fmla="*/ 0 w 557"/>
                  <a:gd name="T45" fmla="*/ 0 h 1208"/>
                  <a:gd name="T46" fmla="*/ 0 w 557"/>
                  <a:gd name="T47" fmla="*/ 0 h 1208"/>
                  <a:gd name="T48" fmla="*/ 0 w 557"/>
                  <a:gd name="T49" fmla="*/ 0 h 1208"/>
                  <a:gd name="T50" fmla="*/ 0 w 557"/>
                  <a:gd name="T51" fmla="*/ 0 h 1208"/>
                  <a:gd name="T52" fmla="*/ 0 w 557"/>
                  <a:gd name="T53" fmla="*/ 0 h 1208"/>
                  <a:gd name="T54" fmla="*/ 0 w 557"/>
                  <a:gd name="T55" fmla="*/ 0 h 1208"/>
                  <a:gd name="T56" fmla="*/ 0 w 557"/>
                  <a:gd name="T57" fmla="*/ 0 h 1208"/>
                  <a:gd name="T58" fmla="*/ 0 w 557"/>
                  <a:gd name="T59" fmla="*/ 0 h 1208"/>
                  <a:gd name="T60" fmla="*/ 0 w 557"/>
                  <a:gd name="T61" fmla="*/ 0 h 1208"/>
                  <a:gd name="T62" fmla="*/ 0 w 557"/>
                  <a:gd name="T63" fmla="*/ 0 h 1208"/>
                  <a:gd name="T64" fmla="*/ 0 w 557"/>
                  <a:gd name="T65" fmla="*/ 0 h 1208"/>
                  <a:gd name="T66" fmla="*/ 0 w 557"/>
                  <a:gd name="T67" fmla="*/ 0 h 1208"/>
                  <a:gd name="T68" fmla="*/ 0 w 557"/>
                  <a:gd name="T69" fmla="*/ 0 h 1208"/>
                  <a:gd name="T70" fmla="*/ 0 w 557"/>
                  <a:gd name="T71" fmla="*/ 0 h 1208"/>
                  <a:gd name="T72" fmla="*/ 0 w 557"/>
                  <a:gd name="T73" fmla="*/ 0 h 1208"/>
                  <a:gd name="T74" fmla="*/ 0 w 557"/>
                  <a:gd name="T75" fmla="*/ 0 h 1208"/>
                  <a:gd name="T76" fmla="*/ 0 w 557"/>
                  <a:gd name="T77" fmla="*/ 0 h 1208"/>
                  <a:gd name="T78" fmla="*/ 0 w 557"/>
                  <a:gd name="T79" fmla="*/ 0 h 1208"/>
                  <a:gd name="T80" fmla="*/ 0 w 557"/>
                  <a:gd name="T81" fmla="*/ 0 h 1208"/>
                  <a:gd name="T82" fmla="*/ 0 w 557"/>
                  <a:gd name="T83" fmla="*/ 0 h 1208"/>
                  <a:gd name="T84" fmla="*/ 0 w 557"/>
                  <a:gd name="T85" fmla="*/ 0 h 1208"/>
                  <a:gd name="T86" fmla="*/ 0 w 557"/>
                  <a:gd name="T87" fmla="*/ 0 h 1208"/>
                  <a:gd name="T88" fmla="*/ 0 w 557"/>
                  <a:gd name="T89" fmla="*/ 0 h 1208"/>
                  <a:gd name="T90" fmla="*/ 0 w 557"/>
                  <a:gd name="T91" fmla="*/ 0 h 1208"/>
                  <a:gd name="T92" fmla="*/ 0 w 557"/>
                  <a:gd name="T93" fmla="*/ 0 h 1208"/>
                  <a:gd name="T94" fmla="*/ 0 w 557"/>
                  <a:gd name="T95" fmla="*/ 0 h 1208"/>
                  <a:gd name="T96" fmla="*/ 0 w 557"/>
                  <a:gd name="T97" fmla="*/ 0 h 1208"/>
                  <a:gd name="T98" fmla="*/ 0 w 557"/>
                  <a:gd name="T99" fmla="*/ 0 h 1208"/>
                  <a:gd name="T100" fmla="*/ 0 w 557"/>
                  <a:gd name="T101" fmla="*/ 0 h 1208"/>
                  <a:gd name="T102" fmla="*/ 0 w 557"/>
                  <a:gd name="T103" fmla="*/ 0 h 1208"/>
                  <a:gd name="T104" fmla="*/ 0 w 557"/>
                  <a:gd name="T105" fmla="*/ 0 h 1208"/>
                  <a:gd name="T106" fmla="*/ 0 w 557"/>
                  <a:gd name="T107" fmla="*/ 0 h 1208"/>
                  <a:gd name="T108" fmla="*/ 0 w 557"/>
                  <a:gd name="T109" fmla="*/ 0 h 1208"/>
                  <a:gd name="T110" fmla="*/ 0 w 557"/>
                  <a:gd name="T111" fmla="*/ 0 h 1208"/>
                  <a:gd name="T112" fmla="*/ 0 w 557"/>
                  <a:gd name="T113" fmla="*/ 0 h 1208"/>
                  <a:gd name="T114" fmla="*/ 0 w 557"/>
                  <a:gd name="T115" fmla="*/ 0 h 1208"/>
                  <a:gd name="T116" fmla="*/ 0 w 557"/>
                  <a:gd name="T117" fmla="*/ 0 h 1208"/>
                  <a:gd name="T118" fmla="*/ 0 w 557"/>
                  <a:gd name="T119" fmla="*/ 0 h 1208"/>
                  <a:gd name="T120" fmla="*/ 0 w 557"/>
                  <a:gd name="T121" fmla="*/ 0 h 1208"/>
                  <a:gd name="T122" fmla="*/ 0 w 557"/>
                  <a:gd name="T123" fmla="*/ 0 h 1208"/>
                  <a:gd name="T124" fmla="*/ 0 w 557"/>
                  <a:gd name="T125" fmla="*/ 0 h 12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
                  <a:gd name="T190" fmla="*/ 0 h 1208"/>
                  <a:gd name="T191" fmla="*/ 557 w 557"/>
                  <a:gd name="T192" fmla="*/ 1208 h 12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 h="1208">
                    <a:moveTo>
                      <a:pt x="319" y="79"/>
                    </a:moveTo>
                    <a:lnTo>
                      <a:pt x="315" y="87"/>
                    </a:lnTo>
                    <a:lnTo>
                      <a:pt x="312" y="96"/>
                    </a:lnTo>
                    <a:lnTo>
                      <a:pt x="309" y="104"/>
                    </a:lnTo>
                    <a:lnTo>
                      <a:pt x="308" y="112"/>
                    </a:lnTo>
                    <a:lnTo>
                      <a:pt x="308" y="121"/>
                    </a:lnTo>
                    <a:lnTo>
                      <a:pt x="308" y="130"/>
                    </a:lnTo>
                    <a:lnTo>
                      <a:pt x="309" y="137"/>
                    </a:lnTo>
                    <a:lnTo>
                      <a:pt x="310" y="146"/>
                    </a:lnTo>
                    <a:lnTo>
                      <a:pt x="315" y="164"/>
                    </a:lnTo>
                    <a:lnTo>
                      <a:pt x="323" y="182"/>
                    </a:lnTo>
                    <a:lnTo>
                      <a:pt x="333" y="201"/>
                    </a:lnTo>
                    <a:lnTo>
                      <a:pt x="343" y="220"/>
                    </a:lnTo>
                    <a:lnTo>
                      <a:pt x="368" y="260"/>
                    </a:lnTo>
                    <a:lnTo>
                      <a:pt x="394" y="305"/>
                    </a:lnTo>
                    <a:lnTo>
                      <a:pt x="406" y="327"/>
                    </a:lnTo>
                    <a:lnTo>
                      <a:pt x="418" y="352"/>
                    </a:lnTo>
                    <a:lnTo>
                      <a:pt x="429" y="378"/>
                    </a:lnTo>
                    <a:lnTo>
                      <a:pt x="438" y="406"/>
                    </a:lnTo>
                    <a:lnTo>
                      <a:pt x="446" y="436"/>
                    </a:lnTo>
                    <a:lnTo>
                      <a:pt x="454" y="471"/>
                    </a:lnTo>
                    <a:lnTo>
                      <a:pt x="460" y="508"/>
                    </a:lnTo>
                    <a:lnTo>
                      <a:pt x="465" y="550"/>
                    </a:lnTo>
                    <a:lnTo>
                      <a:pt x="474" y="638"/>
                    </a:lnTo>
                    <a:lnTo>
                      <a:pt x="483" y="729"/>
                    </a:lnTo>
                    <a:lnTo>
                      <a:pt x="487" y="774"/>
                    </a:lnTo>
                    <a:lnTo>
                      <a:pt x="492" y="818"/>
                    </a:lnTo>
                    <a:lnTo>
                      <a:pt x="499" y="858"/>
                    </a:lnTo>
                    <a:lnTo>
                      <a:pt x="505" y="895"/>
                    </a:lnTo>
                    <a:lnTo>
                      <a:pt x="509" y="912"/>
                    </a:lnTo>
                    <a:lnTo>
                      <a:pt x="512" y="929"/>
                    </a:lnTo>
                    <a:lnTo>
                      <a:pt x="517" y="944"/>
                    </a:lnTo>
                    <a:lnTo>
                      <a:pt x="522" y="957"/>
                    </a:lnTo>
                    <a:lnTo>
                      <a:pt x="527" y="970"/>
                    </a:lnTo>
                    <a:lnTo>
                      <a:pt x="534" y="981"/>
                    </a:lnTo>
                    <a:lnTo>
                      <a:pt x="540" y="990"/>
                    </a:lnTo>
                    <a:lnTo>
                      <a:pt x="546" y="999"/>
                    </a:lnTo>
                    <a:lnTo>
                      <a:pt x="552" y="1006"/>
                    </a:lnTo>
                    <a:lnTo>
                      <a:pt x="556" y="1014"/>
                    </a:lnTo>
                    <a:lnTo>
                      <a:pt x="557" y="1024"/>
                    </a:lnTo>
                    <a:lnTo>
                      <a:pt x="557" y="1032"/>
                    </a:lnTo>
                    <a:lnTo>
                      <a:pt x="556" y="1044"/>
                    </a:lnTo>
                    <a:lnTo>
                      <a:pt x="552" y="1053"/>
                    </a:lnTo>
                    <a:lnTo>
                      <a:pt x="547" y="1065"/>
                    </a:lnTo>
                    <a:lnTo>
                      <a:pt x="540" y="1076"/>
                    </a:lnTo>
                    <a:lnTo>
                      <a:pt x="532" y="1088"/>
                    </a:lnTo>
                    <a:lnTo>
                      <a:pt x="522" y="1100"/>
                    </a:lnTo>
                    <a:lnTo>
                      <a:pt x="512" y="1111"/>
                    </a:lnTo>
                    <a:lnTo>
                      <a:pt x="500" y="1122"/>
                    </a:lnTo>
                    <a:lnTo>
                      <a:pt x="487" y="1133"/>
                    </a:lnTo>
                    <a:lnTo>
                      <a:pt x="474" y="1145"/>
                    </a:lnTo>
                    <a:lnTo>
                      <a:pt x="459" y="1155"/>
                    </a:lnTo>
                    <a:lnTo>
                      <a:pt x="444" y="1165"/>
                    </a:lnTo>
                    <a:lnTo>
                      <a:pt x="428" y="1173"/>
                    </a:lnTo>
                    <a:lnTo>
                      <a:pt x="411" y="1182"/>
                    </a:lnTo>
                    <a:lnTo>
                      <a:pt x="394" y="1190"/>
                    </a:lnTo>
                    <a:lnTo>
                      <a:pt x="376" y="1196"/>
                    </a:lnTo>
                    <a:lnTo>
                      <a:pt x="359" y="1201"/>
                    </a:lnTo>
                    <a:lnTo>
                      <a:pt x="340" y="1205"/>
                    </a:lnTo>
                    <a:lnTo>
                      <a:pt x="323" y="1207"/>
                    </a:lnTo>
                    <a:lnTo>
                      <a:pt x="304" y="1208"/>
                    </a:lnTo>
                    <a:lnTo>
                      <a:pt x="287" y="1208"/>
                    </a:lnTo>
                    <a:lnTo>
                      <a:pt x="269" y="1207"/>
                    </a:lnTo>
                    <a:lnTo>
                      <a:pt x="252" y="1203"/>
                    </a:lnTo>
                    <a:lnTo>
                      <a:pt x="234" y="1198"/>
                    </a:lnTo>
                    <a:lnTo>
                      <a:pt x="217" y="1191"/>
                    </a:lnTo>
                    <a:lnTo>
                      <a:pt x="202" y="1182"/>
                    </a:lnTo>
                    <a:lnTo>
                      <a:pt x="186" y="1170"/>
                    </a:lnTo>
                    <a:lnTo>
                      <a:pt x="171" y="1156"/>
                    </a:lnTo>
                    <a:lnTo>
                      <a:pt x="153" y="1136"/>
                    </a:lnTo>
                    <a:lnTo>
                      <a:pt x="136" y="1116"/>
                    </a:lnTo>
                    <a:lnTo>
                      <a:pt x="119" y="1095"/>
                    </a:lnTo>
                    <a:lnTo>
                      <a:pt x="104" y="1072"/>
                    </a:lnTo>
                    <a:lnTo>
                      <a:pt x="91" y="1051"/>
                    </a:lnTo>
                    <a:lnTo>
                      <a:pt x="78" y="1029"/>
                    </a:lnTo>
                    <a:lnTo>
                      <a:pt x="67" y="1006"/>
                    </a:lnTo>
                    <a:lnTo>
                      <a:pt x="56" y="982"/>
                    </a:lnTo>
                    <a:lnTo>
                      <a:pt x="47" y="960"/>
                    </a:lnTo>
                    <a:lnTo>
                      <a:pt x="38" y="936"/>
                    </a:lnTo>
                    <a:lnTo>
                      <a:pt x="31" y="912"/>
                    </a:lnTo>
                    <a:lnTo>
                      <a:pt x="23" y="889"/>
                    </a:lnTo>
                    <a:lnTo>
                      <a:pt x="18" y="864"/>
                    </a:lnTo>
                    <a:lnTo>
                      <a:pt x="13" y="840"/>
                    </a:lnTo>
                    <a:lnTo>
                      <a:pt x="8" y="815"/>
                    </a:lnTo>
                    <a:lnTo>
                      <a:pt x="6" y="791"/>
                    </a:lnTo>
                    <a:lnTo>
                      <a:pt x="2" y="766"/>
                    </a:lnTo>
                    <a:lnTo>
                      <a:pt x="1" y="743"/>
                    </a:lnTo>
                    <a:lnTo>
                      <a:pt x="0" y="718"/>
                    </a:lnTo>
                    <a:lnTo>
                      <a:pt x="0" y="694"/>
                    </a:lnTo>
                    <a:lnTo>
                      <a:pt x="0" y="645"/>
                    </a:lnTo>
                    <a:lnTo>
                      <a:pt x="3" y="597"/>
                    </a:lnTo>
                    <a:lnTo>
                      <a:pt x="8" y="549"/>
                    </a:lnTo>
                    <a:lnTo>
                      <a:pt x="15" y="503"/>
                    </a:lnTo>
                    <a:lnTo>
                      <a:pt x="23" y="458"/>
                    </a:lnTo>
                    <a:lnTo>
                      <a:pt x="32" y="414"/>
                    </a:lnTo>
                    <a:lnTo>
                      <a:pt x="42" y="375"/>
                    </a:lnTo>
                    <a:lnTo>
                      <a:pt x="52" y="340"/>
                    </a:lnTo>
                    <a:lnTo>
                      <a:pt x="61" y="308"/>
                    </a:lnTo>
                    <a:lnTo>
                      <a:pt x="71" y="281"/>
                    </a:lnTo>
                    <a:lnTo>
                      <a:pt x="79" y="256"/>
                    </a:lnTo>
                    <a:lnTo>
                      <a:pt x="87" y="236"/>
                    </a:lnTo>
                    <a:lnTo>
                      <a:pt x="96" y="217"/>
                    </a:lnTo>
                    <a:lnTo>
                      <a:pt x="104" y="202"/>
                    </a:lnTo>
                    <a:lnTo>
                      <a:pt x="112" y="189"/>
                    </a:lnTo>
                    <a:lnTo>
                      <a:pt x="121" y="176"/>
                    </a:lnTo>
                    <a:lnTo>
                      <a:pt x="129" y="166"/>
                    </a:lnTo>
                    <a:lnTo>
                      <a:pt x="138" y="156"/>
                    </a:lnTo>
                    <a:lnTo>
                      <a:pt x="157" y="137"/>
                    </a:lnTo>
                    <a:lnTo>
                      <a:pt x="176" y="119"/>
                    </a:lnTo>
                    <a:lnTo>
                      <a:pt x="202" y="94"/>
                    </a:lnTo>
                    <a:lnTo>
                      <a:pt x="234" y="65"/>
                    </a:lnTo>
                    <a:lnTo>
                      <a:pt x="250" y="50"/>
                    </a:lnTo>
                    <a:lnTo>
                      <a:pt x="268" y="36"/>
                    </a:lnTo>
                    <a:lnTo>
                      <a:pt x="285" y="24"/>
                    </a:lnTo>
                    <a:lnTo>
                      <a:pt x="302" y="14"/>
                    </a:lnTo>
                    <a:lnTo>
                      <a:pt x="315" y="5"/>
                    </a:lnTo>
                    <a:lnTo>
                      <a:pt x="328" y="1"/>
                    </a:lnTo>
                    <a:lnTo>
                      <a:pt x="332" y="0"/>
                    </a:lnTo>
                    <a:lnTo>
                      <a:pt x="337" y="0"/>
                    </a:lnTo>
                    <a:lnTo>
                      <a:pt x="339" y="1"/>
                    </a:lnTo>
                    <a:lnTo>
                      <a:pt x="342" y="5"/>
                    </a:lnTo>
                    <a:lnTo>
                      <a:pt x="343" y="9"/>
                    </a:lnTo>
                    <a:lnTo>
                      <a:pt x="344" y="14"/>
                    </a:lnTo>
                    <a:lnTo>
                      <a:pt x="343" y="20"/>
                    </a:lnTo>
                    <a:lnTo>
                      <a:pt x="340" y="29"/>
                    </a:lnTo>
                    <a:lnTo>
                      <a:pt x="333" y="50"/>
                    </a:lnTo>
                    <a:lnTo>
                      <a:pt x="319" y="7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39" name="Freeform 283">
                <a:extLst>
                  <a:ext uri="{FF2B5EF4-FFF2-40B4-BE49-F238E27FC236}">
                    <a16:creationId xmlns:a16="http://schemas.microsoft.com/office/drawing/2014/main" xmlns="" id="{03B38FE8-FCD0-98BE-2C86-4560F9EE26AC}"/>
                  </a:ext>
                </a:extLst>
              </p:cNvPr>
              <p:cNvSpPr>
                <a:spLocks/>
              </p:cNvSpPr>
              <p:nvPr/>
            </p:nvSpPr>
            <p:spPr bwMode="auto">
              <a:xfrm>
                <a:off x="3707" y="1279"/>
                <a:ext cx="52" cy="166"/>
              </a:xfrm>
              <a:custGeom>
                <a:avLst/>
                <a:gdLst>
                  <a:gd name="T0" fmla="*/ 0 w 258"/>
                  <a:gd name="T1" fmla="*/ 0 h 827"/>
                  <a:gd name="T2" fmla="*/ 0 w 258"/>
                  <a:gd name="T3" fmla="*/ 0 h 827"/>
                  <a:gd name="T4" fmla="*/ 0 w 258"/>
                  <a:gd name="T5" fmla="*/ 0 h 827"/>
                  <a:gd name="T6" fmla="*/ 0 w 258"/>
                  <a:gd name="T7" fmla="*/ 0 h 827"/>
                  <a:gd name="T8" fmla="*/ 0 w 258"/>
                  <a:gd name="T9" fmla="*/ 0 h 827"/>
                  <a:gd name="T10" fmla="*/ 0 w 258"/>
                  <a:gd name="T11" fmla="*/ 0 h 827"/>
                  <a:gd name="T12" fmla="*/ 0 w 258"/>
                  <a:gd name="T13" fmla="*/ 0 h 827"/>
                  <a:gd name="T14" fmla="*/ 0 w 258"/>
                  <a:gd name="T15" fmla="*/ 0 h 827"/>
                  <a:gd name="T16" fmla="*/ 0 w 258"/>
                  <a:gd name="T17" fmla="*/ 0 h 827"/>
                  <a:gd name="T18" fmla="*/ 0 w 258"/>
                  <a:gd name="T19" fmla="*/ 0 h 827"/>
                  <a:gd name="T20" fmla="*/ 0 w 258"/>
                  <a:gd name="T21" fmla="*/ 0 h 827"/>
                  <a:gd name="T22" fmla="*/ 0 w 258"/>
                  <a:gd name="T23" fmla="*/ 0 h 827"/>
                  <a:gd name="T24" fmla="*/ 0 w 258"/>
                  <a:gd name="T25" fmla="*/ 0 h 827"/>
                  <a:gd name="T26" fmla="*/ 0 w 258"/>
                  <a:gd name="T27" fmla="*/ 0 h 827"/>
                  <a:gd name="T28" fmla="*/ 0 w 258"/>
                  <a:gd name="T29" fmla="*/ 0 h 827"/>
                  <a:gd name="T30" fmla="*/ 0 w 258"/>
                  <a:gd name="T31" fmla="*/ 0 h 827"/>
                  <a:gd name="T32" fmla="*/ 0 w 258"/>
                  <a:gd name="T33" fmla="*/ 0 h 827"/>
                  <a:gd name="T34" fmla="*/ 0 w 258"/>
                  <a:gd name="T35" fmla="*/ 0 h 827"/>
                  <a:gd name="T36" fmla="*/ 0 w 258"/>
                  <a:gd name="T37" fmla="*/ 0 h 827"/>
                  <a:gd name="T38" fmla="*/ 0 w 258"/>
                  <a:gd name="T39" fmla="*/ 0 h 827"/>
                  <a:gd name="T40" fmla="*/ 0 w 258"/>
                  <a:gd name="T41" fmla="*/ 0 h 827"/>
                  <a:gd name="T42" fmla="*/ 0 w 258"/>
                  <a:gd name="T43" fmla="*/ 0 h 827"/>
                  <a:gd name="T44" fmla="*/ 0 w 258"/>
                  <a:gd name="T45" fmla="*/ 0 h 827"/>
                  <a:gd name="T46" fmla="*/ 0 w 258"/>
                  <a:gd name="T47" fmla="*/ 0 h 827"/>
                  <a:gd name="T48" fmla="*/ 0 w 258"/>
                  <a:gd name="T49" fmla="*/ 0 h 827"/>
                  <a:gd name="T50" fmla="*/ 0 w 258"/>
                  <a:gd name="T51" fmla="*/ 0 h 827"/>
                  <a:gd name="T52" fmla="*/ 0 w 258"/>
                  <a:gd name="T53" fmla="*/ 0 h 827"/>
                  <a:gd name="T54" fmla="*/ 0 w 258"/>
                  <a:gd name="T55" fmla="*/ 0 h 827"/>
                  <a:gd name="T56" fmla="*/ 0 w 258"/>
                  <a:gd name="T57" fmla="*/ 0 h 827"/>
                  <a:gd name="T58" fmla="*/ 0 w 258"/>
                  <a:gd name="T59" fmla="*/ 0 h 827"/>
                  <a:gd name="T60" fmla="*/ 0 w 258"/>
                  <a:gd name="T61" fmla="*/ 0 h 827"/>
                  <a:gd name="T62" fmla="*/ 0 w 258"/>
                  <a:gd name="T63" fmla="*/ 0 h 827"/>
                  <a:gd name="T64" fmla="*/ 0 w 258"/>
                  <a:gd name="T65" fmla="*/ 0 h 827"/>
                  <a:gd name="T66" fmla="*/ 0 w 258"/>
                  <a:gd name="T67" fmla="*/ 0 h 827"/>
                  <a:gd name="T68" fmla="*/ 0 w 258"/>
                  <a:gd name="T69" fmla="*/ 0 h 827"/>
                  <a:gd name="T70" fmla="*/ 0 w 258"/>
                  <a:gd name="T71" fmla="*/ 0 h 827"/>
                  <a:gd name="T72" fmla="*/ 0 w 258"/>
                  <a:gd name="T73" fmla="*/ 0 h 827"/>
                  <a:gd name="T74" fmla="*/ 0 w 258"/>
                  <a:gd name="T75" fmla="*/ 0 h 827"/>
                  <a:gd name="T76" fmla="*/ 0 w 258"/>
                  <a:gd name="T77" fmla="*/ 0 h 827"/>
                  <a:gd name="T78" fmla="*/ 0 w 258"/>
                  <a:gd name="T79" fmla="*/ 0 h 827"/>
                  <a:gd name="T80" fmla="*/ 0 w 258"/>
                  <a:gd name="T81" fmla="*/ 0 h 827"/>
                  <a:gd name="T82" fmla="*/ 0 w 258"/>
                  <a:gd name="T83" fmla="*/ 0 h 827"/>
                  <a:gd name="T84" fmla="*/ 0 w 258"/>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8"/>
                  <a:gd name="T130" fmla="*/ 0 h 827"/>
                  <a:gd name="T131" fmla="*/ 258 w 258"/>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8" h="827">
                    <a:moveTo>
                      <a:pt x="119" y="38"/>
                    </a:moveTo>
                    <a:lnTo>
                      <a:pt x="101" y="78"/>
                    </a:lnTo>
                    <a:lnTo>
                      <a:pt x="80" y="132"/>
                    </a:lnTo>
                    <a:lnTo>
                      <a:pt x="67" y="164"/>
                    </a:lnTo>
                    <a:lnTo>
                      <a:pt x="56" y="198"/>
                    </a:lnTo>
                    <a:lnTo>
                      <a:pt x="45" y="234"/>
                    </a:lnTo>
                    <a:lnTo>
                      <a:pt x="33" y="272"/>
                    </a:lnTo>
                    <a:lnTo>
                      <a:pt x="23" y="312"/>
                    </a:lnTo>
                    <a:lnTo>
                      <a:pt x="15" y="353"/>
                    </a:lnTo>
                    <a:lnTo>
                      <a:pt x="8" y="394"/>
                    </a:lnTo>
                    <a:lnTo>
                      <a:pt x="3" y="436"/>
                    </a:lnTo>
                    <a:lnTo>
                      <a:pt x="1" y="458"/>
                    </a:lnTo>
                    <a:lnTo>
                      <a:pt x="1" y="479"/>
                    </a:lnTo>
                    <a:lnTo>
                      <a:pt x="0" y="500"/>
                    </a:lnTo>
                    <a:lnTo>
                      <a:pt x="1" y="520"/>
                    </a:lnTo>
                    <a:lnTo>
                      <a:pt x="2" y="541"/>
                    </a:lnTo>
                    <a:lnTo>
                      <a:pt x="3" y="561"/>
                    </a:lnTo>
                    <a:lnTo>
                      <a:pt x="7" y="582"/>
                    </a:lnTo>
                    <a:lnTo>
                      <a:pt x="11" y="602"/>
                    </a:lnTo>
                    <a:lnTo>
                      <a:pt x="18" y="641"/>
                    </a:lnTo>
                    <a:lnTo>
                      <a:pt x="26" y="675"/>
                    </a:lnTo>
                    <a:lnTo>
                      <a:pt x="35" y="705"/>
                    </a:lnTo>
                    <a:lnTo>
                      <a:pt x="43" y="730"/>
                    </a:lnTo>
                    <a:lnTo>
                      <a:pt x="52" y="752"/>
                    </a:lnTo>
                    <a:lnTo>
                      <a:pt x="61" y="771"/>
                    </a:lnTo>
                    <a:lnTo>
                      <a:pt x="70" y="786"/>
                    </a:lnTo>
                    <a:lnTo>
                      <a:pt x="80" y="798"/>
                    </a:lnTo>
                    <a:lnTo>
                      <a:pt x="88" y="808"/>
                    </a:lnTo>
                    <a:lnTo>
                      <a:pt x="97" y="816"/>
                    </a:lnTo>
                    <a:lnTo>
                      <a:pt x="106" y="821"/>
                    </a:lnTo>
                    <a:lnTo>
                      <a:pt x="114" y="825"/>
                    </a:lnTo>
                    <a:lnTo>
                      <a:pt x="122" y="826"/>
                    </a:lnTo>
                    <a:lnTo>
                      <a:pt x="129" y="827"/>
                    </a:lnTo>
                    <a:lnTo>
                      <a:pt x="137" y="826"/>
                    </a:lnTo>
                    <a:lnTo>
                      <a:pt x="144" y="825"/>
                    </a:lnTo>
                    <a:lnTo>
                      <a:pt x="179" y="825"/>
                    </a:lnTo>
                    <a:lnTo>
                      <a:pt x="217" y="823"/>
                    </a:lnTo>
                    <a:lnTo>
                      <a:pt x="226" y="822"/>
                    </a:lnTo>
                    <a:lnTo>
                      <a:pt x="234" y="818"/>
                    </a:lnTo>
                    <a:lnTo>
                      <a:pt x="242" y="812"/>
                    </a:lnTo>
                    <a:lnTo>
                      <a:pt x="247" y="805"/>
                    </a:lnTo>
                    <a:lnTo>
                      <a:pt x="252" y="795"/>
                    </a:lnTo>
                    <a:lnTo>
                      <a:pt x="255" y="781"/>
                    </a:lnTo>
                    <a:lnTo>
                      <a:pt x="258" y="765"/>
                    </a:lnTo>
                    <a:lnTo>
                      <a:pt x="258" y="746"/>
                    </a:lnTo>
                    <a:lnTo>
                      <a:pt x="254" y="700"/>
                    </a:lnTo>
                    <a:lnTo>
                      <a:pt x="248" y="647"/>
                    </a:lnTo>
                    <a:lnTo>
                      <a:pt x="240" y="591"/>
                    </a:lnTo>
                    <a:lnTo>
                      <a:pt x="232" y="534"/>
                    </a:lnTo>
                    <a:lnTo>
                      <a:pt x="223" y="478"/>
                    </a:lnTo>
                    <a:lnTo>
                      <a:pt x="217" y="423"/>
                    </a:lnTo>
                    <a:lnTo>
                      <a:pt x="214" y="398"/>
                    </a:lnTo>
                    <a:lnTo>
                      <a:pt x="213" y="373"/>
                    </a:lnTo>
                    <a:lnTo>
                      <a:pt x="213" y="350"/>
                    </a:lnTo>
                    <a:lnTo>
                      <a:pt x="213" y="330"/>
                    </a:lnTo>
                    <a:lnTo>
                      <a:pt x="213" y="314"/>
                    </a:lnTo>
                    <a:lnTo>
                      <a:pt x="213" y="302"/>
                    </a:lnTo>
                    <a:lnTo>
                      <a:pt x="213" y="294"/>
                    </a:lnTo>
                    <a:lnTo>
                      <a:pt x="211" y="292"/>
                    </a:lnTo>
                    <a:lnTo>
                      <a:pt x="209" y="294"/>
                    </a:lnTo>
                    <a:lnTo>
                      <a:pt x="207" y="299"/>
                    </a:lnTo>
                    <a:lnTo>
                      <a:pt x="204" y="308"/>
                    </a:lnTo>
                    <a:lnTo>
                      <a:pt x="202" y="320"/>
                    </a:lnTo>
                    <a:lnTo>
                      <a:pt x="196" y="354"/>
                    </a:lnTo>
                    <a:lnTo>
                      <a:pt x="191" y="397"/>
                    </a:lnTo>
                    <a:lnTo>
                      <a:pt x="187" y="448"/>
                    </a:lnTo>
                    <a:lnTo>
                      <a:pt x="183" y="504"/>
                    </a:lnTo>
                    <a:lnTo>
                      <a:pt x="182" y="529"/>
                    </a:lnTo>
                    <a:lnTo>
                      <a:pt x="179" y="551"/>
                    </a:lnTo>
                    <a:lnTo>
                      <a:pt x="177" y="569"/>
                    </a:lnTo>
                    <a:lnTo>
                      <a:pt x="173" y="582"/>
                    </a:lnTo>
                    <a:lnTo>
                      <a:pt x="168" y="594"/>
                    </a:lnTo>
                    <a:lnTo>
                      <a:pt x="164" y="600"/>
                    </a:lnTo>
                    <a:lnTo>
                      <a:pt x="162" y="602"/>
                    </a:lnTo>
                    <a:lnTo>
                      <a:pt x="159" y="605"/>
                    </a:lnTo>
                    <a:lnTo>
                      <a:pt x="157" y="605"/>
                    </a:lnTo>
                    <a:lnTo>
                      <a:pt x="154" y="605"/>
                    </a:lnTo>
                    <a:lnTo>
                      <a:pt x="149" y="604"/>
                    </a:lnTo>
                    <a:lnTo>
                      <a:pt x="144" y="599"/>
                    </a:lnTo>
                    <a:lnTo>
                      <a:pt x="141" y="591"/>
                    </a:lnTo>
                    <a:lnTo>
                      <a:pt x="137" y="580"/>
                    </a:lnTo>
                    <a:lnTo>
                      <a:pt x="133" y="568"/>
                    </a:lnTo>
                    <a:lnTo>
                      <a:pt x="131" y="554"/>
                    </a:lnTo>
                    <a:lnTo>
                      <a:pt x="129" y="536"/>
                    </a:lnTo>
                    <a:lnTo>
                      <a:pt x="129" y="518"/>
                    </a:lnTo>
                    <a:lnTo>
                      <a:pt x="127" y="479"/>
                    </a:lnTo>
                    <a:lnTo>
                      <a:pt x="126" y="441"/>
                    </a:lnTo>
                    <a:lnTo>
                      <a:pt x="124" y="404"/>
                    </a:lnTo>
                    <a:lnTo>
                      <a:pt x="124" y="368"/>
                    </a:lnTo>
                    <a:lnTo>
                      <a:pt x="126" y="332"/>
                    </a:lnTo>
                    <a:lnTo>
                      <a:pt x="128" y="297"/>
                    </a:lnTo>
                    <a:lnTo>
                      <a:pt x="133" y="264"/>
                    </a:lnTo>
                    <a:lnTo>
                      <a:pt x="139" y="232"/>
                    </a:lnTo>
                    <a:lnTo>
                      <a:pt x="142" y="219"/>
                    </a:lnTo>
                    <a:lnTo>
                      <a:pt x="142" y="212"/>
                    </a:lnTo>
                    <a:lnTo>
                      <a:pt x="142" y="209"/>
                    </a:lnTo>
                    <a:lnTo>
                      <a:pt x="141" y="209"/>
                    </a:lnTo>
                    <a:lnTo>
                      <a:pt x="139" y="209"/>
                    </a:lnTo>
                    <a:lnTo>
                      <a:pt x="138" y="211"/>
                    </a:lnTo>
                    <a:lnTo>
                      <a:pt x="131" y="222"/>
                    </a:lnTo>
                    <a:lnTo>
                      <a:pt x="119" y="238"/>
                    </a:lnTo>
                    <a:lnTo>
                      <a:pt x="114" y="247"/>
                    </a:lnTo>
                    <a:lnTo>
                      <a:pt x="109" y="254"/>
                    </a:lnTo>
                    <a:lnTo>
                      <a:pt x="106" y="259"/>
                    </a:lnTo>
                    <a:lnTo>
                      <a:pt x="102" y="262"/>
                    </a:lnTo>
                    <a:lnTo>
                      <a:pt x="101" y="262"/>
                    </a:lnTo>
                    <a:lnTo>
                      <a:pt x="99" y="260"/>
                    </a:lnTo>
                    <a:lnTo>
                      <a:pt x="99" y="258"/>
                    </a:lnTo>
                    <a:lnTo>
                      <a:pt x="99" y="254"/>
                    </a:lnTo>
                    <a:lnTo>
                      <a:pt x="101" y="244"/>
                    </a:lnTo>
                    <a:lnTo>
                      <a:pt x="104" y="227"/>
                    </a:lnTo>
                    <a:lnTo>
                      <a:pt x="111" y="189"/>
                    </a:lnTo>
                    <a:lnTo>
                      <a:pt x="113" y="162"/>
                    </a:lnTo>
                    <a:lnTo>
                      <a:pt x="116" y="142"/>
                    </a:lnTo>
                    <a:lnTo>
                      <a:pt x="116" y="127"/>
                    </a:lnTo>
                    <a:lnTo>
                      <a:pt x="117" y="114"/>
                    </a:lnTo>
                    <a:lnTo>
                      <a:pt x="117" y="104"/>
                    </a:lnTo>
                    <a:lnTo>
                      <a:pt x="119" y="93"/>
                    </a:lnTo>
                    <a:lnTo>
                      <a:pt x="124" y="78"/>
                    </a:lnTo>
                    <a:lnTo>
                      <a:pt x="129" y="61"/>
                    </a:lnTo>
                    <a:lnTo>
                      <a:pt x="136" y="41"/>
                    </a:lnTo>
                    <a:lnTo>
                      <a:pt x="141" y="23"/>
                    </a:lnTo>
                    <a:lnTo>
                      <a:pt x="144" y="8"/>
                    </a:lnTo>
                    <a:lnTo>
                      <a:pt x="144" y="3"/>
                    </a:lnTo>
                    <a:lnTo>
                      <a:pt x="144" y="1"/>
                    </a:lnTo>
                    <a:lnTo>
                      <a:pt x="143" y="0"/>
                    </a:lnTo>
                    <a:lnTo>
                      <a:pt x="141" y="1"/>
                    </a:lnTo>
                    <a:lnTo>
                      <a:pt x="133" y="13"/>
                    </a:lnTo>
                    <a:lnTo>
                      <a:pt x="119" y="38"/>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40" name="Freeform 284">
                <a:extLst>
                  <a:ext uri="{FF2B5EF4-FFF2-40B4-BE49-F238E27FC236}">
                    <a16:creationId xmlns:a16="http://schemas.microsoft.com/office/drawing/2014/main" xmlns="" id="{636C7DEC-ABE7-A48E-0479-B60973E44370}"/>
                  </a:ext>
                </a:extLst>
              </p:cNvPr>
              <p:cNvSpPr>
                <a:spLocks/>
              </p:cNvSpPr>
              <p:nvPr/>
            </p:nvSpPr>
            <p:spPr bwMode="auto">
              <a:xfrm>
                <a:off x="3650" y="1300"/>
                <a:ext cx="88" cy="197"/>
              </a:xfrm>
              <a:custGeom>
                <a:avLst/>
                <a:gdLst>
                  <a:gd name="T0" fmla="*/ 0 w 440"/>
                  <a:gd name="T1" fmla="*/ 0 h 985"/>
                  <a:gd name="T2" fmla="*/ 0 w 440"/>
                  <a:gd name="T3" fmla="*/ 0 h 985"/>
                  <a:gd name="T4" fmla="*/ 0 w 440"/>
                  <a:gd name="T5" fmla="*/ 0 h 985"/>
                  <a:gd name="T6" fmla="*/ 0 w 440"/>
                  <a:gd name="T7" fmla="*/ 0 h 985"/>
                  <a:gd name="T8" fmla="*/ 0 w 440"/>
                  <a:gd name="T9" fmla="*/ 0 h 985"/>
                  <a:gd name="T10" fmla="*/ 0 w 440"/>
                  <a:gd name="T11" fmla="*/ 0 h 985"/>
                  <a:gd name="T12" fmla="*/ 0 w 440"/>
                  <a:gd name="T13" fmla="*/ 0 h 985"/>
                  <a:gd name="T14" fmla="*/ 0 w 440"/>
                  <a:gd name="T15" fmla="*/ 0 h 985"/>
                  <a:gd name="T16" fmla="*/ 0 w 440"/>
                  <a:gd name="T17" fmla="*/ 0 h 985"/>
                  <a:gd name="T18" fmla="*/ 0 w 440"/>
                  <a:gd name="T19" fmla="*/ 0 h 985"/>
                  <a:gd name="T20" fmla="*/ 0 w 440"/>
                  <a:gd name="T21" fmla="*/ 0 h 985"/>
                  <a:gd name="T22" fmla="*/ 0 w 440"/>
                  <a:gd name="T23" fmla="*/ 0 h 985"/>
                  <a:gd name="T24" fmla="*/ 0 w 440"/>
                  <a:gd name="T25" fmla="*/ 0 h 985"/>
                  <a:gd name="T26" fmla="*/ 0 w 440"/>
                  <a:gd name="T27" fmla="*/ 0 h 985"/>
                  <a:gd name="T28" fmla="*/ 0 w 440"/>
                  <a:gd name="T29" fmla="*/ 0 h 985"/>
                  <a:gd name="T30" fmla="*/ 0 w 440"/>
                  <a:gd name="T31" fmla="*/ 0 h 985"/>
                  <a:gd name="T32" fmla="*/ 0 w 440"/>
                  <a:gd name="T33" fmla="*/ 0 h 985"/>
                  <a:gd name="T34" fmla="*/ 0 w 440"/>
                  <a:gd name="T35" fmla="*/ 0 h 985"/>
                  <a:gd name="T36" fmla="*/ 0 w 440"/>
                  <a:gd name="T37" fmla="*/ 0 h 985"/>
                  <a:gd name="T38" fmla="*/ 0 w 440"/>
                  <a:gd name="T39" fmla="*/ 0 h 985"/>
                  <a:gd name="T40" fmla="*/ 0 w 440"/>
                  <a:gd name="T41" fmla="*/ 0 h 985"/>
                  <a:gd name="T42" fmla="*/ 0 w 440"/>
                  <a:gd name="T43" fmla="*/ 0 h 985"/>
                  <a:gd name="T44" fmla="*/ 0 w 440"/>
                  <a:gd name="T45" fmla="*/ 0 h 985"/>
                  <a:gd name="T46" fmla="*/ 0 w 440"/>
                  <a:gd name="T47" fmla="*/ 0 h 985"/>
                  <a:gd name="T48" fmla="*/ 0 w 440"/>
                  <a:gd name="T49" fmla="*/ 0 h 985"/>
                  <a:gd name="T50" fmla="*/ 0 w 440"/>
                  <a:gd name="T51" fmla="*/ 0 h 985"/>
                  <a:gd name="T52" fmla="*/ 0 w 440"/>
                  <a:gd name="T53" fmla="*/ 0 h 985"/>
                  <a:gd name="T54" fmla="*/ 0 w 440"/>
                  <a:gd name="T55" fmla="*/ 0 h 985"/>
                  <a:gd name="T56" fmla="*/ 0 w 440"/>
                  <a:gd name="T57" fmla="*/ 0 h 985"/>
                  <a:gd name="T58" fmla="*/ 0 w 440"/>
                  <a:gd name="T59" fmla="*/ 0 h 985"/>
                  <a:gd name="T60" fmla="*/ 0 w 440"/>
                  <a:gd name="T61" fmla="*/ 0 h 985"/>
                  <a:gd name="T62" fmla="*/ 0 w 440"/>
                  <a:gd name="T63" fmla="*/ 0 h 985"/>
                  <a:gd name="T64" fmla="*/ 0 w 440"/>
                  <a:gd name="T65" fmla="*/ 0 h 985"/>
                  <a:gd name="T66" fmla="*/ 0 w 440"/>
                  <a:gd name="T67" fmla="*/ 0 h 985"/>
                  <a:gd name="T68" fmla="*/ 0 w 440"/>
                  <a:gd name="T69" fmla="*/ 0 h 985"/>
                  <a:gd name="T70" fmla="*/ 0 w 440"/>
                  <a:gd name="T71" fmla="*/ 0 h 985"/>
                  <a:gd name="T72" fmla="*/ 0 w 440"/>
                  <a:gd name="T73" fmla="*/ 0 h 985"/>
                  <a:gd name="T74" fmla="*/ 0 w 440"/>
                  <a:gd name="T75" fmla="*/ 0 h 985"/>
                  <a:gd name="T76" fmla="*/ 0 w 440"/>
                  <a:gd name="T77" fmla="*/ 0 h 985"/>
                  <a:gd name="T78" fmla="*/ 0 w 440"/>
                  <a:gd name="T79" fmla="*/ 0 h 985"/>
                  <a:gd name="T80" fmla="*/ 0 w 440"/>
                  <a:gd name="T81" fmla="*/ 0 h 985"/>
                  <a:gd name="T82" fmla="*/ 0 w 440"/>
                  <a:gd name="T83" fmla="*/ 0 h 985"/>
                  <a:gd name="T84" fmla="*/ 0 w 440"/>
                  <a:gd name="T85" fmla="*/ 0 h 985"/>
                  <a:gd name="T86" fmla="*/ 0 w 440"/>
                  <a:gd name="T87" fmla="*/ 0 h 985"/>
                  <a:gd name="T88" fmla="*/ 0 w 440"/>
                  <a:gd name="T89" fmla="*/ 0 h 985"/>
                  <a:gd name="T90" fmla="*/ 0 w 440"/>
                  <a:gd name="T91" fmla="*/ 0 h 985"/>
                  <a:gd name="T92" fmla="*/ 0 w 440"/>
                  <a:gd name="T93" fmla="*/ 0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
                  <a:gd name="T142" fmla="*/ 0 h 985"/>
                  <a:gd name="T143" fmla="*/ 440 w 440"/>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 h="985">
                    <a:moveTo>
                      <a:pt x="188" y="894"/>
                    </a:moveTo>
                    <a:lnTo>
                      <a:pt x="160" y="868"/>
                    </a:lnTo>
                    <a:lnTo>
                      <a:pt x="133" y="842"/>
                    </a:lnTo>
                    <a:lnTo>
                      <a:pt x="110" y="814"/>
                    </a:lnTo>
                    <a:lnTo>
                      <a:pt x="87" y="786"/>
                    </a:lnTo>
                    <a:lnTo>
                      <a:pt x="67" y="757"/>
                    </a:lnTo>
                    <a:lnTo>
                      <a:pt x="50" y="727"/>
                    </a:lnTo>
                    <a:lnTo>
                      <a:pt x="41" y="711"/>
                    </a:lnTo>
                    <a:lnTo>
                      <a:pt x="35" y="696"/>
                    </a:lnTo>
                    <a:lnTo>
                      <a:pt x="27" y="679"/>
                    </a:lnTo>
                    <a:lnTo>
                      <a:pt x="21" y="663"/>
                    </a:lnTo>
                    <a:lnTo>
                      <a:pt x="16" y="647"/>
                    </a:lnTo>
                    <a:lnTo>
                      <a:pt x="11" y="630"/>
                    </a:lnTo>
                    <a:lnTo>
                      <a:pt x="7" y="613"/>
                    </a:lnTo>
                    <a:lnTo>
                      <a:pt x="5" y="596"/>
                    </a:lnTo>
                    <a:lnTo>
                      <a:pt x="2" y="578"/>
                    </a:lnTo>
                    <a:lnTo>
                      <a:pt x="0" y="561"/>
                    </a:lnTo>
                    <a:lnTo>
                      <a:pt x="0" y="542"/>
                    </a:lnTo>
                    <a:lnTo>
                      <a:pt x="0" y="525"/>
                    </a:lnTo>
                    <a:lnTo>
                      <a:pt x="0" y="506"/>
                    </a:lnTo>
                    <a:lnTo>
                      <a:pt x="1" y="487"/>
                    </a:lnTo>
                    <a:lnTo>
                      <a:pt x="4" y="469"/>
                    </a:lnTo>
                    <a:lnTo>
                      <a:pt x="7" y="450"/>
                    </a:lnTo>
                    <a:lnTo>
                      <a:pt x="11" y="430"/>
                    </a:lnTo>
                    <a:lnTo>
                      <a:pt x="16" y="410"/>
                    </a:lnTo>
                    <a:lnTo>
                      <a:pt x="22" y="390"/>
                    </a:lnTo>
                    <a:lnTo>
                      <a:pt x="30" y="370"/>
                    </a:lnTo>
                    <a:lnTo>
                      <a:pt x="45" y="330"/>
                    </a:lnTo>
                    <a:lnTo>
                      <a:pt x="60" y="293"/>
                    </a:lnTo>
                    <a:lnTo>
                      <a:pt x="75" y="259"/>
                    </a:lnTo>
                    <a:lnTo>
                      <a:pt x="91" y="228"/>
                    </a:lnTo>
                    <a:lnTo>
                      <a:pt x="107" y="200"/>
                    </a:lnTo>
                    <a:lnTo>
                      <a:pt x="123" y="174"/>
                    </a:lnTo>
                    <a:lnTo>
                      <a:pt x="141" y="150"/>
                    </a:lnTo>
                    <a:lnTo>
                      <a:pt x="158" y="129"/>
                    </a:lnTo>
                    <a:lnTo>
                      <a:pt x="177" y="109"/>
                    </a:lnTo>
                    <a:lnTo>
                      <a:pt x="196" y="92"/>
                    </a:lnTo>
                    <a:lnTo>
                      <a:pt x="216" y="75"/>
                    </a:lnTo>
                    <a:lnTo>
                      <a:pt x="237" y="62"/>
                    </a:lnTo>
                    <a:lnTo>
                      <a:pt x="258" y="48"/>
                    </a:lnTo>
                    <a:lnTo>
                      <a:pt x="282" y="35"/>
                    </a:lnTo>
                    <a:lnTo>
                      <a:pt x="306" y="24"/>
                    </a:lnTo>
                    <a:lnTo>
                      <a:pt x="331" y="14"/>
                    </a:lnTo>
                    <a:lnTo>
                      <a:pt x="356" y="7"/>
                    </a:lnTo>
                    <a:lnTo>
                      <a:pt x="375" y="2"/>
                    </a:lnTo>
                    <a:lnTo>
                      <a:pt x="385" y="0"/>
                    </a:lnTo>
                    <a:lnTo>
                      <a:pt x="393" y="0"/>
                    </a:lnTo>
                    <a:lnTo>
                      <a:pt x="400" y="2"/>
                    </a:lnTo>
                    <a:lnTo>
                      <a:pt x="408" y="3"/>
                    </a:lnTo>
                    <a:lnTo>
                      <a:pt x="414" y="4"/>
                    </a:lnTo>
                    <a:lnTo>
                      <a:pt x="419" y="7"/>
                    </a:lnTo>
                    <a:lnTo>
                      <a:pt x="424" y="10"/>
                    </a:lnTo>
                    <a:lnTo>
                      <a:pt x="428" y="14"/>
                    </a:lnTo>
                    <a:lnTo>
                      <a:pt x="432" y="19"/>
                    </a:lnTo>
                    <a:lnTo>
                      <a:pt x="434" y="24"/>
                    </a:lnTo>
                    <a:lnTo>
                      <a:pt x="437" y="30"/>
                    </a:lnTo>
                    <a:lnTo>
                      <a:pt x="438" y="38"/>
                    </a:lnTo>
                    <a:lnTo>
                      <a:pt x="440" y="53"/>
                    </a:lnTo>
                    <a:lnTo>
                      <a:pt x="440" y="70"/>
                    </a:lnTo>
                    <a:lnTo>
                      <a:pt x="438" y="89"/>
                    </a:lnTo>
                    <a:lnTo>
                      <a:pt x="434" y="112"/>
                    </a:lnTo>
                    <a:lnTo>
                      <a:pt x="428" y="135"/>
                    </a:lnTo>
                    <a:lnTo>
                      <a:pt x="422" y="160"/>
                    </a:lnTo>
                    <a:lnTo>
                      <a:pt x="414" y="188"/>
                    </a:lnTo>
                    <a:lnTo>
                      <a:pt x="405" y="216"/>
                    </a:lnTo>
                    <a:lnTo>
                      <a:pt x="384" y="284"/>
                    </a:lnTo>
                    <a:lnTo>
                      <a:pt x="361" y="364"/>
                    </a:lnTo>
                    <a:lnTo>
                      <a:pt x="348" y="407"/>
                    </a:lnTo>
                    <a:lnTo>
                      <a:pt x="337" y="454"/>
                    </a:lnTo>
                    <a:lnTo>
                      <a:pt x="324" y="501"/>
                    </a:lnTo>
                    <a:lnTo>
                      <a:pt x="313" y="548"/>
                    </a:lnTo>
                    <a:lnTo>
                      <a:pt x="303" y="596"/>
                    </a:lnTo>
                    <a:lnTo>
                      <a:pt x="293" y="644"/>
                    </a:lnTo>
                    <a:lnTo>
                      <a:pt x="286" y="691"/>
                    </a:lnTo>
                    <a:lnTo>
                      <a:pt x="279" y="737"/>
                    </a:lnTo>
                    <a:lnTo>
                      <a:pt x="276" y="782"/>
                    </a:lnTo>
                    <a:lnTo>
                      <a:pt x="273" y="823"/>
                    </a:lnTo>
                    <a:lnTo>
                      <a:pt x="273" y="843"/>
                    </a:lnTo>
                    <a:lnTo>
                      <a:pt x="273" y="863"/>
                    </a:lnTo>
                    <a:lnTo>
                      <a:pt x="274" y="880"/>
                    </a:lnTo>
                    <a:lnTo>
                      <a:pt x="277" y="899"/>
                    </a:lnTo>
                    <a:lnTo>
                      <a:pt x="281" y="929"/>
                    </a:lnTo>
                    <a:lnTo>
                      <a:pt x="283" y="952"/>
                    </a:lnTo>
                    <a:lnTo>
                      <a:pt x="282" y="969"/>
                    </a:lnTo>
                    <a:lnTo>
                      <a:pt x="281" y="979"/>
                    </a:lnTo>
                    <a:lnTo>
                      <a:pt x="278" y="983"/>
                    </a:lnTo>
                    <a:lnTo>
                      <a:pt x="276" y="984"/>
                    </a:lnTo>
                    <a:lnTo>
                      <a:pt x="273" y="985"/>
                    </a:lnTo>
                    <a:lnTo>
                      <a:pt x="271" y="985"/>
                    </a:lnTo>
                    <a:lnTo>
                      <a:pt x="264" y="981"/>
                    </a:lnTo>
                    <a:lnTo>
                      <a:pt x="256" y="975"/>
                    </a:lnTo>
                    <a:lnTo>
                      <a:pt x="238" y="957"/>
                    </a:lnTo>
                    <a:lnTo>
                      <a:pt x="221" y="933"/>
                    </a:lnTo>
                    <a:lnTo>
                      <a:pt x="202" y="910"/>
                    </a:lnTo>
                    <a:lnTo>
                      <a:pt x="188" y="894"/>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41" name="Freeform 285">
                <a:extLst>
                  <a:ext uri="{FF2B5EF4-FFF2-40B4-BE49-F238E27FC236}">
                    <a16:creationId xmlns:a16="http://schemas.microsoft.com/office/drawing/2014/main" xmlns="" id="{7BA6E515-4C93-6DB8-22AA-29EA215DEB29}"/>
                  </a:ext>
                </a:extLst>
              </p:cNvPr>
              <p:cNvSpPr>
                <a:spLocks/>
              </p:cNvSpPr>
              <p:nvPr/>
            </p:nvSpPr>
            <p:spPr bwMode="auto">
              <a:xfrm>
                <a:off x="3650" y="1300"/>
                <a:ext cx="88" cy="197"/>
              </a:xfrm>
              <a:custGeom>
                <a:avLst/>
                <a:gdLst>
                  <a:gd name="T0" fmla="*/ 0 w 440"/>
                  <a:gd name="T1" fmla="*/ 0 h 985"/>
                  <a:gd name="T2" fmla="*/ 0 w 440"/>
                  <a:gd name="T3" fmla="*/ 0 h 985"/>
                  <a:gd name="T4" fmla="*/ 0 w 440"/>
                  <a:gd name="T5" fmla="*/ 0 h 985"/>
                  <a:gd name="T6" fmla="*/ 0 w 440"/>
                  <a:gd name="T7" fmla="*/ 0 h 985"/>
                  <a:gd name="T8" fmla="*/ 0 w 440"/>
                  <a:gd name="T9" fmla="*/ 0 h 985"/>
                  <a:gd name="T10" fmla="*/ 0 w 440"/>
                  <a:gd name="T11" fmla="*/ 0 h 985"/>
                  <a:gd name="T12" fmla="*/ 0 w 440"/>
                  <a:gd name="T13" fmla="*/ 0 h 985"/>
                  <a:gd name="T14" fmla="*/ 0 w 440"/>
                  <a:gd name="T15" fmla="*/ 0 h 985"/>
                  <a:gd name="T16" fmla="*/ 0 w 440"/>
                  <a:gd name="T17" fmla="*/ 0 h 985"/>
                  <a:gd name="T18" fmla="*/ 0 w 440"/>
                  <a:gd name="T19" fmla="*/ 0 h 985"/>
                  <a:gd name="T20" fmla="*/ 0 w 440"/>
                  <a:gd name="T21" fmla="*/ 0 h 985"/>
                  <a:gd name="T22" fmla="*/ 0 w 440"/>
                  <a:gd name="T23" fmla="*/ 0 h 985"/>
                  <a:gd name="T24" fmla="*/ 0 w 440"/>
                  <a:gd name="T25" fmla="*/ 0 h 985"/>
                  <a:gd name="T26" fmla="*/ 0 w 440"/>
                  <a:gd name="T27" fmla="*/ 0 h 985"/>
                  <a:gd name="T28" fmla="*/ 0 w 440"/>
                  <a:gd name="T29" fmla="*/ 0 h 985"/>
                  <a:gd name="T30" fmla="*/ 0 w 440"/>
                  <a:gd name="T31" fmla="*/ 0 h 985"/>
                  <a:gd name="T32" fmla="*/ 0 w 440"/>
                  <a:gd name="T33" fmla="*/ 0 h 985"/>
                  <a:gd name="T34" fmla="*/ 0 w 440"/>
                  <a:gd name="T35" fmla="*/ 0 h 985"/>
                  <a:gd name="T36" fmla="*/ 0 w 440"/>
                  <a:gd name="T37" fmla="*/ 0 h 985"/>
                  <a:gd name="T38" fmla="*/ 0 w 440"/>
                  <a:gd name="T39" fmla="*/ 0 h 985"/>
                  <a:gd name="T40" fmla="*/ 0 w 440"/>
                  <a:gd name="T41" fmla="*/ 0 h 985"/>
                  <a:gd name="T42" fmla="*/ 0 w 440"/>
                  <a:gd name="T43" fmla="*/ 0 h 985"/>
                  <a:gd name="T44" fmla="*/ 0 w 440"/>
                  <a:gd name="T45" fmla="*/ 0 h 985"/>
                  <a:gd name="T46" fmla="*/ 0 w 440"/>
                  <a:gd name="T47" fmla="*/ 0 h 985"/>
                  <a:gd name="T48" fmla="*/ 0 w 440"/>
                  <a:gd name="T49" fmla="*/ 0 h 985"/>
                  <a:gd name="T50" fmla="*/ 0 w 440"/>
                  <a:gd name="T51" fmla="*/ 0 h 985"/>
                  <a:gd name="T52" fmla="*/ 0 w 440"/>
                  <a:gd name="T53" fmla="*/ 0 h 985"/>
                  <a:gd name="T54" fmla="*/ 0 w 440"/>
                  <a:gd name="T55" fmla="*/ 0 h 985"/>
                  <a:gd name="T56" fmla="*/ 0 w 440"/>
                  <a:gd name="T57" fmla="*/ 0 h 985"/>
                  <a:gd name="T58" fmla="*/ 0 w 440"/>
                  <a:gd name="T59" fmla="*/ 0 h 985"/>
                  <a:gd name="T60" fmla="*/ 0 w 440"/>
                  <a:gd name="T61" fmla="*/ 0 h 985"/>
                  <a:gd name="T62" fmla="*/ 0 w 440"/>
                  <a:gd name="T63" fmla="*/ 0 h 985"/>
                  <a:gd name="T64" fmla="*/ 0 w 440"/>
                  <a:gd name="T65" fmla="*/ 0 h 985"/>
                  <a:gd name="T66" fmla="*/ 0 w 440"/>
                  <a:gd name="T67" fmla="*/ 0 h 985"/>
                  <a:gd name="T68" fmla="*/ 0 w 440"/>
                  <a:gd name="T69" fmla="*/ 0 h 985"/>
                  <a:gd name="T70" fmla="*/ 0 w 440"/>
                  <a:gd name="T71" fmla="*/ 0 h 985"/>
                  <a:gd name="T72" fmla="*/ 0 w 440"/>
                  <a:gd name="T73" fmla="*/ 0 h 985"/>
                  <a:gd name="T74" fmla="*/ 0 w 440"/>
                  <a:gd name="T75" fmla="*/ 0 h 985"/>
                  <a:gd name="T76" fmla="*/ 0 w 440"/>
                  <a:gd name="T77" fmla="*/ 0 h 985"/>
                  <a:gd name="T78" fmla="*/ 0 w 440"/>
                  <a:gd name="T79" fmla="*/ 0 h 985"/>
                  <a:gd name="T80" fmla="*/ 0 w 440"/>
                  <a:gd name="T81" fmla="*/ 0 h 985"/>
                  <a:gd name="T82" fmla="*/ 0 w 440"/>
                  <a:gd name="T83" fmla="*/ 0 h 985"/>
                  <a:gd name="T84" fmla="*/ 0 w 440"/>
                  <a:gd name="T85" fmla="*/ 0 h 985"/>
                  <a:gd name="T86" fmla="*/ 0 w 440"/>
                  <a:gd name="T87" fmla="*/ 0 h 985"/>
                  <a:gd name="T88" fmla="*/ 0 w 440"/>
                  <a:gd name="T89" fmla="*/ 0 h 985"/>
                  <a:gd name="T90" fmla="*/ 0 w 440"/>
                  <a:gd name="T91" fmla="*/ 0 h 985"/>
                  <a:gd name="T92" fmla="*/ 0 w 440"/>
                  <a:gd name="T93" fmla="*/ 0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
                  <a:gd name="T142" fmla="*/ 0 h 985"/>
                  <a:gd name="T143" fmla="*/ 440 w 440"/>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 h="985">
                    <a:moveTo>
                      <a:pt x="188" y="894"/>
                    </a:moveTo>
                    <a:lnTo>
                      <a:pt x="160" y="868"/>
                    </a:lnTo>
                    <a:lnTo>
                      <a:pt x="133" y="842"/>
                    </a:lnTo>
                    <a:lnTo>
                      <a:pt x="110" y="814"/>
                    </a:lnTo>
                    <a:lnTo>
                      <a:pt x="87" y="786"/>
                    </a:lnTo>
                    <a:lnTo>
                      <a:pt x="67" y="757"/>
                    </a:lnTo>
                    <a:lnTo>
                      <a:pt x="50" y="727"/>
                    </a:lnTo>
                    <a:lnTo>
                      <a:pt x="41" y="711"/>
                    </a:lnTo>
                    <a:lnTo>
                      <a:pt x="35" y="696"/>
                    </a:lnTo>
                    <a:lnTo>
                      <a:pt x="27" y="679"/>
                    </a:lnTo>
                    <a:lnTo>
                      <a:pt x="21" y="663"/>
                    </a:lnTo>
                    <a:lnTo>
                      <a:pt x="16" y="647"/>
                    </a:lnTo>
                    <a:lnTo>
                      <a:pt x="11" y="630"/>
                    </a:lnTo>
                    <a:lnTo>
                      <a:pt x="7" y="613"/>
                    </a:lnTo>
                    <a:lnTo>
                      <a:pt x="5" y="596"/>
                    </a:lnTo>
                    <a:lnTo>
                      <a:pt x="2" y="578"/>
                    </a:lnTo>
                    <a:lnTo>
                      <a:pt x="0" y="561"/>
                    </a:lnTo>
                    <a:lnTo>
                      <a:pt x="0" y="542"/>
                    </a:lnTo>
                    <a:lnTo>
                      <a:pt x="0" y="525"/>
                    </a:lnTo>
                    <a:lnTo>
                      <a:pt x="0" y="506"/>
                    </a:lnTo>
                    <a:lnTo>
                      <a:pt x="1" y="487"/>
                    </a:lnTo>
                    <a:lnTo>
                      <a:pt x="4" y="469"/>
                    </a:lnTo>
                    <a:lnTo>
                      <a:pt x="7" y="450"/>
                    </a:lnTo>
                    <a:lnTo>
                      <a:pt x="11" y="430"/>
                    </a:lnTo>
                    <a:lnTo>
                      <a:pt x="16" y="410"/>
                    </a:lnTo>
                    <a:lnTo>
                      <a:pt x="22" y="390"/>
                    </a:lnTo>
                    <a:lnTo>
                      <a:pt x="30" y="370"/>
                    </a:lnTo>
                    <a:lnTo>
                      <a:pt x="45" y="330"/>
                    </a:lnTo>
                    <a:lnTo>
                      <a:pt x="60" y="293"/>
                    </a:lnTo>
                    <a:lnTo>
                      <a:pt x="75" y="259"/>
                    </a:lnTo>
                    <a:lnTo>
                      <a:pt x="91" y="228"/>
                    </a:lnTo>
                    <a:lnTo>
                      <a:pt x="107" y="200"/>
                    </a:lnTo>
                    <a:lnTo>
                      <a:pt x="123" y="174"/>
                    </a:lnTo>
                    <a:lnTo>
                      <a:pt x="141" y="150"/>
                    </a:lnTo>
                    <a:lnTo>
                      <a:pt x="158" y="129"/>
                    </a:lnTo>
                    <a:lnTo>
                      <a:pt x="177" y="109"/>
                    </a:lnTo>
                    <a:lnTo>
                      <a:pt x="196" y="92"/>
                    </a:lnTo>
                    <a:lnTo>
                      <a:pt x="216" y="75"/>
                    </a:lnTo>
                    <a:lnTo>
                      <a:pt x="237" y="62"/>
                    </a:lnTo>
                    <a:lnTo>
                      <a:pt x="258" y="48"/>
                    </a:lnTo>
                    <a:lnTo>
                      <a:pt x="282" y="35"/>
                    </a:lnTo>
                    <a:lnTo>
                      <a:pt x="306" y="24"/>
                    </a:lnTo>
                    <a:lnTo>
                      <a:pt x="331" y="14"/>
                    </a:lnTo>
                    <a:lnTo>
                      <a:pt x="356" y="7"/>
                    </a:lnTo>
                    <a:lnTo>
                      <a:pt x="375" y="2"/>
                    </a:lnTo>
                    <a:lnTo>
                      <a:pt x="385" y="0"/>
                    </a:lnTo>
                    <a:lnTo>
                      <a:pt x="393" y="0"/>
                    </a:lnTo>
                    <a:lnTo>
                      <a:pt x="400" y="2"/>
                    </a:lnTo>
                    <a:lnTo>
                      <a:pt x="408" y="3"/>
                    </a:lnTo>
                    <a:lnTo>
                      <a:pt x="414" y="4"/>
                    </a:lnTo>
                    <a:lnTo>
                      <a:pt x="419" y="7"/>
                    </a:lnTo>
                    <a:lnTo>
                      <a:pt x="424" y="10"/>
                    </a:lnTo>
                    <a:lnTo>
                      <a:pt x="428" y="14"/>
                    </a:lnTo>
                    <a:lnTo>
                      <a:pt x="432" y="19"/>
                    </a:lnTo>
                    <a:lnTo>
                      <a:pt x="434" y="24"/>
                    </a:lnTo>
                    <a:lnTo>
                      <a:pt x="437" y="30"/>
                    </a:lnTo>
                    <a:lnTo>
                      <a:pt x="438" y="38"/>
                    </a:lnTo>
                    <a:lnTo>
                      <a:pt x="440" y="53"/>
                    </a:lnTo>
                    <a:lnTo>
                      <a:pt x="440" y="70"/>
                    </a:lnTo>
                    <a:lnTo>
                      <a:pt x="438" y="89"/>
                    </a:lnTo>
                    <a:lnTo>
                      <a:pt x="434" y="112"/>
                    </a:lnTo>
                    <a:lnTo>
                      <a:pt x="428" y="135"/>
                    </a:lnTo>
                    <a:lnTo>
                      <a:pt x="422" y="160"/>
                    </a:lnTo>
                    <a:lnTo>
                      <a:pt x="414" y="188"/>
                    </a:lnTo>
                    <a:lnTo>
                      <a:pt x="405" y="216"/>
                    </a:lnTo>
                    <a:lnTo>
                      <a:pt x="384" y="284"/>
                    </a:lnTo>
                    <a:lnTo>
                      <a:pt x="361" y="364"/>
                    </a:lnTo>
                    <a:lnTo>
                      <a:pt x="348" y="407"/>
                    </a:lnTo>
                    <a:lnTo>
                      <a:pt x="337" y="454"/>
                    </a:lnTo>
                    <a:lnTo>
                      <a:pt x="324" y="501"/>
                    </a:lnTo>
                    <a:lnTo>
                      <a:pt x="313" y="548"/>
                    </a:lnTo>
                    <a:lnTo>
                      <a:pt x="303" y="596"/>
                    </a:lnTo>
                    <a:lnTo>
                      <a:pt x="293" y="644"/>
                    </a:lnTo>
                    <a:lnTo>
                      <a:pt x="286" y="691"/>
                    </a:lnTo>
                    <a:lnTo>
                      <a:pt x="279" y="737"/>
                    </a:lnTo>
                    <a:lnTo>
                      <a:pt x="276" y="782"/>
                    </a:lnTo>
                    <a:lnTo>
                      <a:pt x="273" y="823"/>
                    </a:lnTo>
                    <a:lnTo>
                      <a:pt x="273" y="843"/>
                    </a:lnTo>
                    <a:lnTo>
                      <a:pt x="273" y="863"/>
                    </a:lnTo>
                    <a:lnTo>
                      <a:pt x="274" y="880"/>
                    </a:lnTo>
                    <a:lnTo>
                      <a:pt x="277" y="899"/>
                    </a:lnTo>
                    <a:lnTo>
                      <a:pt x="281" y="929"/>
                    </a:lnTo>
                    <a:lnTo>
                      <a:pt x="283" y="952"/>
                    </a:lnTo>
                    <a:lnTo>
                      <a:pt x="282" y="969"/>
                    </a:lnTo>
                    <a:lnTo>
                      <a:pt x="281" y="979"/>
                    </a:lnTo>
                    <a:lnTo>
                      <a:pt x="278" y="983"/>
                    </a:lnTo>
                    <a:lnTo>
                      <a:pt x="276" y="984"/>
                    </a:lnTo>
                    <a:lnTo>
                      <a:pt x="273" y="985"/>
                    </a:lnTo>
                    <a:lnTo>
                      <a:pt x="271" y="985"/>
                    </a:lnTo>
                    <a:lnTo>
                      <a:pt x="264" y="981"/>
                    </a:lnTo>
                    <a:lnTo>
                      <a:pt x="256" y="975"/>
                    </a:lnTo>
                    <a:lnTo>
                      <a:pt x="238" y="957"/>
                    </a:lnTo>
                    <a:lnTo>
                      <a:pt x="221" y="933"/>
                    </a:lnTo>
                    <a:lnTo>
                      <a:pt x="202" y="910"/>
                    </a:lnTo>
                    <a:lnTo>
                      <a:pt x="188" y="894"/>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42" name="Freeform 286">
                <a:extLst>
                  <a:ext uri="{FF2B5EF4-FFF2-40B4-BE49-F238E27FC236}">
                    <a16:creationId xmlns:a16="http://schemas.microsoft.com/office/drawing/2014/main" xmlns="" id="{7DAAE24E-FDBE-8651-3D03-3E622B6966F4}"/>
                  </a:ext>
                </a:extLst>
              </p:cNvPr>
              <p:cNvSpPr>
                <a:spLocks/>
              </p:cNvSpPr>
              <p:nvPr/>
            </p:nvSpPr>
            <p:spPr bwMode="auto">
              <a:xfrm>
                <a:off x="3982" y="1422"/>
                <a:ext cx="203" cy="165"/>
              </a:xfrm>
              <a:custGeom>
                <a:avLst/>
                <a:gdLst>
                  <a:gd name="T0" fmla="*/ 0 w 1015"/>
                  <a:gd name="T1" fmla="*/ 0 h 823"/>
                  <a:gd name="T2" fmla="*/ 0 w 1015"/>
                  <a:gd name="T3" fmla="*/ 0 h 823"/>
                  <a:gd name="T4" fmla="*/ 0 w 1015"/>
                  <a:gd name="T5" fmla="*/ 0 h 823"/>
                  <a:gd name="T6" fmla="*/ 0 w 1015"/>
                  <a:gd name="T7" fmla="*/ 0 h 823"/>
                  <a:gd name="T8" fmla="*/ 0 w 1015"/>
                  <a:gd name="T9" fmla="*/ 0 h 823"/>
                  <a:gd name="T10" fmla="*/ 0 w 1015"/>
                  <a:gd name="T11" fmla="*/ 0 h 823"/>
                  <a:gd name="T12" fmla="*/ 0 w 1015"/>
                  <a:gd name="T13" fmla="*/ 0 h 823"/>
                  <a:gd name="T14" fmla="*/ 0 w 1015"/>
                  <a:gd name="T15" fmla="*/ 0 h 823"/>
                  <a:gd name="T16" fmla="*/ 0 w 1015"/>
                  <a:gd name="T17" fmla="*/ 0 h 823"/>
                  <a:gd name="T18" fmla="*/ 0 w 1015"/>
                  <a:gd name="T19" fmla="*/ 0 h 823"/>
                  <a:gd name="T20" fmla="*/ 0 w 1015"/>
                  <a:gd name="T21" fmla="*/ 0 h 823"/>
                  <a:gd name="T22" fmla="*/ 0 w 1015"/>
                  <a:gd name="T23" fmla="*/ 0 h 823"/>
                  <a:gd name="T24" fmla="*/ 0 w 1015"/>
                  <a:gd name="T25" fmla="*/ 0 h 823"/>
                  <a:gd name="T26" fmla="*/ 0 w 1015"/>
                  <a:gd name="T27" fmla="*/ 0 h 823"/>
                  <a:gd name="T28" fmla="*/ 0 w 1015"/>
                  <a:gd name="T29" fmla="*/ 0 h 823"/>
                  <a:gd name="T30" fmla="*/ 0 w 1015"/>
                  <a:gd name="T31" fmla="*/ 0 h 823"/>
                  <a:gd name="T32" fmla="*/ 0 w 1015"/>
                  <a:gd name="T33" fmla="*/ 0 h 823"/>
                  <a:gd name="T34" fmla="*/ 0 w 1015"/>
                  <a:gd name="T35" fmla="*/ 0 h 823"/>
                  <a:gd name="T36" fmla="*/ 0 w 1015"/>
                  <a:gd name="T37" fmla="*/ 0 h 823"/>
                  <a:gd name="T38" fmla="*/ 0 w 1015"/>
                  <a:gd name="T39" fmla="*/ 0 h 823"/>
                  <a:gd name="T40" fmla="*/ 0 w 1015"/>
                  <a:gd name="T41" fmla="*/ 0 h 823"/>
                  <a:gd name="T42" fmla="*/ 0 w 1015"/>
                  <a:gd name="T43" fmla="*/ 0 h 823"/>
                  <a:gd name="T44" fmla="*/ 0 w 1015"/>
                  <a:gd name="T45" fmla="*/ 0 h 823"/>
                  <a:gd name="T46" fmla="*/ 0 w 1015"/>
                  <a:gd name="T47" fmla="*/ 0 h 823"/>
                  <a:gd name="T48" fmla="*/ 0 w 1015"/>
                  <a:gd name="T49" fmla="*/ 0 h 823"/>
                  <a:gd name="T50" fmla="*/ 0 w 1015"/>
                  <a:gd name="T51" fmla="*/ 0 h 823"/>
                  <a:gd name="T52" fmla="*/ 0 w 1015"/>
                  <a:gd name="T53" fmla="*/ 0 h 823"/>
                  <a:gd name="T54" fmla="*/ 0 w 1015"/>
                  <a:gd name="T55" fmla="*/ 0 h 823"/>
                  <a:gd name="T56" fmla="*/ 0 w 1015"/>
                  <a:gd name="T57" fmla="*/ 0 h 823"/>
                  <a:gd name="T58" fmla="*/ 0 w 1015"/>
                  <a:gd name="T59" fmla="*/ 0 h 823"/>
                  <a:gd name="T60" fmla="*/ 0 w 1015"/>
                  <a:gd name="T61" fmla="*/ 0 h 823"/>
                  <a:gd name="T62" fmla="*/ 0 w 1015"/>
                  <a:gd name="T63" fmla="*/ 0 h 823"/>
                  <a:gd name="T64" fmla="*/ 0 w 1015"/>
                  <a:gd name="T65" fmla="*/ 0 h 823"/>
                  <a:gd name="T66" fmla="*/ 0 w 1015"/>
                  <a:gd name="T67" fmla="*/ 0 h 823"/>
                  <a:gd name="T68" fmla="*/ 0 w 1015"/>
                  <a:gd name="T69" fmla="*/ 0 h 823"/>
                  <a:gd name="T70" fmla="*/ 0 w 1015"/>
                  <a:gd name="T71" fmla="*/ 0 h 823"/>
                  <a:gd name="T72" fmla="*/ 0 w 1015"/>
                  <a:gd name="T73" fmla="*/ 0 h 823"/>
                  <a:gd name="T74" fmla="*/ 0 w 1015"/>
                  <a:gd name="T75" fmla="*/ 0 h 823"/>
                  <a:gd name="T76" fmla="*/ 0 w 1015"/>
                  <a:gd name="T77" fmla="*/ 0 h 823"/>
                  <a:gd name="T78" fmla="*/ 0 w 1015"/>
                  <a:gd name="T79" fmla="*/ 0 h 823"/>
                  <a:gd name="T80" fmla="*/ 0 w 1015"/>
                  <a:gd name="T81" fmla="*/ 0 h 823"/>
                  <a:gd name="T82" fmla="*/ 0 w 1015"/>
                  <a:gd name="T83" fmla="*/ 0 h 823"/>
                  <a:gd name="T84" fmla="*/ 0 w 1015"/>
                  <a:gd name="T85" fmla="*/ 0 h 823"/>
                  <a:gd name="T86" fmla="*/ 0 w 1015"/>
                  <a:gd name="T87" fmla="*/ 0 h 823"/>
                  <a:gd name="T88" fmla="*/ 0 w 1015"/>
                  <a:gd name="T89" fmla="*/ 0 h 823"/>
                  <a:gd name="T90" fmla="*/ 0 w 1015"/>
                  <a:gd name="T91" fmla="*/ 0 h 823"/>
                  <a:gd name="T92" fmla="*/ 0 w 1015"/>
                  <a:gd name="T93" fmla="*/ 0 h 823"/>
                  <a:gd name="T94" fmla="*/ 0 w 1015"/>
                  <a:gd name="T95" fmla="*/ 0 h 823"/>
                  <a:gd name="T96" fmla="*/ 0 w 1015"/>
                  <a:gd name="T97" fmla="*/ 0 h 823"/>
                  <a:gd name="T98" fmla="*/ 0 w 1015"/>
                  <a:gd name="T99" fmla="*/ 0 h 823"/>
                  <a:gd name="T100" fmla="*/ 0 w 1015"/>
                  <a:gd name="T101" fmla="*/ 0 h 823"/>
                  <a:gd name="T102" fmla="*/ 0 w 1015"/>
                  <a:gd name="T103" fmla="*/ 0 h 823"/>
                  <a:gd name="T104" fmla="*/ 0 w 1015"/>
                  <a:gd name="T105" fmla="*/ 0 h 823"/>
                  <a:gd name="T106" fmla="*/ 0 w 1015"/>
                  <a:gd name="T107" fmla="*/ 0 h 823"/>
                  <a:gd name="T108" fmla="*/ 0 w 1015"/>
                  <a:gd name="T109" fmla="*/ 0 h 8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5"/>
                  <a:gd name="T166" fmla="*/ 0 h 823"/>
                  <a:gd name="T167" fmla="*/ 1015 w 1015"/>
                  <a:gd name="T168" fmla="*/ 823 h 8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5" h="823">
                    <a:moveTo>
                      <a:pt x="0" y="323"/>
                    </a:moveTo>
                    <a:lnTo>
                      <a:pt x="24" y="298"/>
                    </a:lnTo>
                    <a:lnTo>
                      <a:pt x="48" y="273"/>
                    </a:lnTo>
                    <a:lnTo>
                      <a:pt x="74" y="249"/>
                    </a:lnTo>
                    <a:lnTo>
                      <a:pt x="102" y="224"/>
                    </a:lnTo>
                    <a:lnTo>
                      <a:pt x="129" y="200"/>
                    </a:lnTo>
                    <a:lnTo>
                      <a:pt x="159" y="178"/>
                    </a:lnTo>
                    <a:lnTo>
                      <a:pt x="189" y="156"/>
                    </a:lnTo>
                    <a:lnTo>
                      <a:pt x="220" y="134"/>
                    </a:lnTo>
                    <a:lnTo>
                      <a:pt x="251" y="114"/>
                    </a:lnTo>
                    <a:lnTo>
                      <a:pt x="284" y="96"/>
                    </a:lnTo>
                    <a:lnTo>
                      <a:pt x="317" y="78"/>
                    </a:lnTo>
                    <a:lnTo>
                      <a:pt x="351" y="62"/>
                    </a:lnTo>
                    <a:lnTo>
                      <a:pt x="386" y="48"/>
                    </a:lnTo>
                    <a:lnTo>
                      <a:pt x="420" y="36"/>
                    </a:lnTo>
                    <a:lnTo>
                      <a:pt x="455" y="26"/>
                    </a:lnTo>
                    <a:lnTo>
                      <a:pt x="490" y="17"/>
                    </a:lnTo>
                    <a:lnTo>
                      <a:pt x="535" y="8"/>
                    </a:lnTo>
                    <a:lnTo>
                      <a:pt x="573" y="2"/>
                    </a:lnTo>
                    <a:lnTo>
                      <a:pt x="608" y="0"/>
                    </a:lnTo>
                    <a:lnTo>
                      <a:pt x="639" y="0"/>
                    </a:lnTo>
                    <a:lnTo>
                      <a:pt x="668" y="1"/>
                    </a:lnTo>
                    <a:lnTo>
                      <a:pt x="693" y="3"/>
                    </a:lnTo>
                    <a:lnTo>
                      <a:pt x="715" y="7"/>
                    </a:lnTo>
                    <a:lnTo>
                      <a:pt x="737" y="12"/>
                    </a:lnTo>
                    <a:lnTo>
                      <a:pt x="775" y="23"/>
                    </a:lnTo>
                    <a:lnTo>
                      <a:pt x="813" y="34"/>
                    </a:lnTo>
                    <a:lnTo>
                      <a:pt x="832" y="38"/>
                    </a:lnTo>
                    <a:lnTo>
                      <a:pt x="852" y="41"/>
                    </a:lnTo>
                    <a:lnTo>
                      <a:pt x="873" y="42"/>
                    </a:lnTo>
                    <a:lnTo>
                      <a:pt x="895" y="42"/>
                    </a:lnTo>
                    <a:lnTo>
                      <a:pt x="908" y="41"/>
                    </a:lnTo>
                    <a:lnTo>
                      <a:pt x="919" y="42"/>
                    </a:lnTo>
                    <a:lnTo>
                      <a:pt x="930" y="43"/>
                    </a:lnTo>
                    <a:lnTo>
                      <a:pt x="940" y="44"/>
                    </a:lnTo>
                    <a:lnTo>
                      <a:pt x="949" y="48"/>
                    </a:lnTo>
                    <a:lnTo>
                      <a:pt x="958" y="52"/>
                    </a:lnTo>
                    <a:lnTo>
                      <a:pt x="965" y="57"/>
                    </a:lnTo>
                    <a:lnTo>
                      <a:pt x="973" y="62"/>
                    </a:lnTo>
                    <a:lnTo>
                      <a:pt x="979" y="68"/>
                    </a:lnTo>
                    <a:lnTo>
                      <a:pt x="985" y="76"/>
                    </a:lnTo>
                    <a:lnTo>
                      <a:pt x="991" y="83"/>
                    </a:lnTo>
                    <a:lnTo>
                      <a:pt x="995" y="91"/>
                    </a:lnTo>
                    <a:lnTo>
                      <a:pt x="1000" y="101"/>
                    </a:lnTo>
                    <a:lnTo>
                      <a:pt x="1004" y="109"/>
                    </a:lnTo>
                    <a:lnTo>
                      <a:pt x="1007" y="119"/>
                    </a:lnTo>
                    <a:lnTo>
                      <a:pt x="1010" y="131"/>
                    </a:lnTo>
                    <a:lnTo>
                      <a:pt x="1014" y="153"/>
                    </a:lnTo>
                    <a:lnTo>
                      <a:pt x="1015" y="178"/>
                    </a:lnTo>
                    <a:lnTo>
                      <a:pt x="1015" y="204"/>
                    </a:lnTo>
                    <a:lnTo>
                      <a:pt x="1014" y="232"/>
                    </a:lnTo>
                    <a:lnTo>
                      <a:pt x="1011" y="260"/>
                    </a:lnTo>
                    <a:lnTo>
                      <a:pt x="1006" y="290"/>
                    </a:lnTo>
                    <a:lnTo>
                      <a:pt x="1001" y="322"/>
                    </a:lnTo>
                    <a:lnTo>
                      <a:pt x="994" y="353"/>
                    </a:lnTo>
                    <a:lnTo>
                      <a:pt x="990" y="369"/>
                    </a:lnTo>
                    <a:lnTo>
                      <a:pt x="984" y="385"/>
                    </a:lnTo>
                    <a:lnTo>
                      <a:pt x="978" y="403"/>
                    </a:lnTo>
                    <a:lnTo>
                      <a:pt x="969" y="420"/>
                    </a:lnTo>
                    <a:lnTo>
                      <a:pt x="960" y="438"/>
                    </a:lnTo>
                    <a:lnTo>
                      <a:pt x="949" y="456"/>
                    </a:lnTo>
                    <a:lnTo>
                      <a:pt x="938" y="475"/>
                    </a:lnTo>
                    <a:lnTo>
                      <a:pt x="925" y="494"/>
                    </a:lnTo>
                    <a:lnTo>
                      <a:pt x="911" y="513"/>
                    </a:lnTo>
                    <a:lnTo>
                      <a:pt x="896" y="531"/>
                    </a:lnTo>
                    <a:lnTo>
                      <a:pt x="880" y="550"/>
                    </a:lnTo>
                    <a:lnTo>
                      <a:pt x="864" y="569"/>
                    </a:lnTo>
                    <a:lnTo>
                      <a:pt x="847" y="587"/>
                    </a:lnTo>
                    <a:lnTo>
                      <a:pt x="828" y="606"/>
                    </a:lnTo>
                    <a:lnTo>
                      <a:pt x="809" y="624"/>
                    </a:lnTo>
                    <a:lnTo>
                      <a:pt x="789" y="641"/>
                    </a:lnTo>
                    <a:lnTo>
                      <a:pt x="768" y="659"/>
                    </a:lnTo>
                    <a:lnTo>
                      <a:pt x="747" y="675"/>
                    </a:lnTo>
                    <a:lnTo>
                      <a:pt x="724" y="691"/>
                    </a:lnTo>
                    <a:lnTo>
                      <a:pt x="702" y="707"/>
                    </a:lnTo>
                    <a:lnTo>
                      <a:pt x="678" y="722"/>
                    </a:lnTo>
                    <a:lnTo>
                      <a:pt x="654" y="736"/>
                    </a:lnTo>
                    <a:lnTo>
                      <a:pt x="631" y="750"/>
                    </a:lnTo>
                    <a:lnTo>
                      <a:pt x="604" y="762"/>
                    </a:lnTo>
                    <a:lnTo>
                      <a:pt x="579" y="773"/>
                    </a:lnTo>
                    <a:lnTo>
                      <a:pt x="553" y="785"/>
                    </a:lnTo>
                    <a:lnTo>
                      <a:pt x="527" y="793"/>
                    </a:lnTo>
                    <a:lnTo>
                      <a:pt x="501" y="802"/>
                    </a:lnTo>
                    <a:lnTo>
                      <a:pt x="473" y="810"/>
                    </a:lnTo>
                    <a:lnTo>
                      <a:pt x="446" y="815"/>
                    </a:lnTo>
                    <a:lnTo>
                      <a:pt x="419" y="820"/>
                    </a:lnTo>
                    <a:lnTo>
                      <a:pt x="391" y="822"/>
                    </a:lnTo>
                    <a:lnTo>
                      <a:pt x="352" y="823"/>
                    </a:lnTo>
                    <a:lnTo>
                      <a:pt x="315" y="822"/>
                    </a:lnTo>
                    <a:lnTo>
                      <a:pt x="281" y="818"/>
                    </a:lnTo>
                    <a:lnTo>
                      <a:pt x="250" y="811"/>
                    </a:lnTo>
                    <a:lnTo>
                      <a:pt x="220" y="801"/>
                    </a:lnTo>
                    <a:lnTo>
                      <a:pt x="194" y="790"/>
                    </a:lnTo>
                    <a:lnTo>
                      <a:pt x="169" y="775"/>
                    </a:lnTo>
                    <a:lnTo>
                      <a:pt x="146" y="758"/>
                    </a:lnTo>
                    <a:lnTo>
                      <a:pt x="127" y="741"/>
                    </a:lnTo>
                    <a:lnTo>
                      <a:pt x="108" y="722"/>
                    </a:lnTo>
                    <a:lnTo>
                      <a:pt x="92" y="701"/>
                    </a:lnTo>
                    <a:lnTo>
                      <a:pt x="77" y="680"/>
                    </a:lnTo>
                    <a:lnTo>
                      <a:pt x="64" y="657"/>
                    </a:lnTo>
                    <a:lnTo>
                      <a:pt x="52" y="634"/>
                    </a:lnTo>
                    <a:lnTo>
                      <a:pt x="42" y="610"/>
                    </a:lnTo>
                    <a:lnTo>
                      <a:pt x="33" y="586"/>
                    </a:lnTo>
                    <a:lnTo>
                      <a:pt x="25" y="561"/>
                    </a:lnTo>
                    <a:lnTo>
                      <a:pt x="19" y="537"/>
                    </a:lnTo>
                    <a:lnTo>
                      <a:pt x="14" y="514"/>
                    </a:lnTo>
                    <a:lnTo>
                      <a:pt x="10" y="490"/>
                    </a:lnTo>
                    <a:lnTo>
                      <a:pt x="4" y="446"/>
                    </a:lnTo>
                    <a:lnTo>
                      <a:pt x="0" y="406"/>
                    </a:lnTo>
                    <a:lnTo>
                      <a:pt x="0" y="347"/>
                    </a:lnTo>
                    <a:lnTo>
                      <a:pt x="0" y="323"/>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43" name="Freeform 287">
                <a:extLst>
                  <a:ext uri="{FF2B5EF4-FFF2-40B4-BE49-F238E27FC236}">
                    <a16:creationId xmlns:a16="http://schemas.microsoft.com/office/drawing/2014/main" xmlns="" id="{2CC85BB8-DE79-9336-B162-9A35E252C6B1}"/>
                  </a:ext>
                </a:extLst>
              </p:cNvPr>
              <p:cNvSpPr>
                <a:spLocks/>
              </p:cNvSpPr>
              <p:nvPr/>
            </p:nvSpPr>
            <p:spPr bwMode="auto">
              <a:xfrm>
                <a:off x="3982" y="1422"/>
                <a:ext cx="203" cy="165"/>
              </a:xfrm>
              <a:custGeom>
                <a:avLst/>
                <a:gdLst>
                  <a:gd name="T0" fmla="*/ 0 w 1015"/>
                  <a:gd name="T1" fmla="*/ 0 h 823"/>
                  <a:gd name="T2" fmla="*/ 0 w 1015"/>
                  <a:gd name="T3" fmla="*/ 0 h 823"/>
                  <a:gd name="T4" fmla="*/ 0 w 1015"/>
                  <a:gd name="T5" fmla="*/ 0 h 823"/>
                  <a:gd name="T6" fmla="*/ 0 w 1015"/>
                  <a:gd name="T7" fmla="*/ 0 h 823"/>
                  <a:gd name="T8" fmla="*/ 0 w 1015"/>
                  <a:gd name="T9" fmla="*/ 0 h 823"/>
                  <a:gd name="T10" fmla="*/ 0 w 1015"/>
                  <a:gd name="T11" fmla="*/ 0 h 823"/>
                  <a:gd name="T12" fmla="*/ 0 w 1015"/>
                  <a:gd name="T13" fmla="*/ 0 h 823"/>
                  <a:gd name="T14" fmla="*/ 0 w 1015"/>
                  <a:gd name="T15" fmla="*/ 0 h 823"/>
                  <a:gd name="T16" fmla="*/ 0 w 1015"/>
                  <a:gd name="T17" fmla="*/ 0 h 823"/>
                  <a:gd name="T18" fmla="*/ 0 w 1015"/>
                  <a:gd name="T19" fmla="*/ 0 h 823"/>
                  <a:gd name="T20" fmla="*/ 0 w 1015"/>
                  <a:gd name="T21" fmla="*/ 0 h 823"/>
                  <a:gd name="T22" fmla="*/ 0 w 1015"/>
                  <a:gd name="T23" fmla="*/ 0 h 823"/>
                  <a:gd name="T24" fmla="*/ 0 w 1015"/>
                  <a:gd name="T25" fmla="*/ 0 h 823"/>
                  <a:gd name="T26" fmla="*/ 0 w 1015"/>
                  <a:gd name="T27" fmla="*/ 0 h 823"/>
                  <a:gd name="T28" fmla="*/ 0 w 1015"/>
                  <a:gd name="T29" fmla="*/ 0 h 823"/>
                  <a:gd name="T30" fmla="*/ 0 w 1015"/>
                  <a:gd name="T31" fmla="*/ 0 h 823"/>
                  <a:gd name="T32" fmla="*/ 0 w 1015"/>
                  <a:gd name="T33" fmla="*/ 0 h 823"/>
                  <a:gd name="T34" fmla="*/ 0 w 1015"/>
                  <a:gd name="T35" fmla="*/ 0 h 823"/>
                  <a:gd name="T36" fmla="*/ 0 w 1015"/>
                  <a:gd name="T37" fmla="*/ 0 h 823"/>
                  <a:gd name="T38" fmla="*/ 0 w 1015"/>
                  <a:gd name="T39" fmla="*/ 0 h 823"/>
                  <a:gd name="T40" fmla="*/ 0 w 1015"/>
                  <a:gd name="T41" fmla="*/ 0 h 823"/>
                  <a:gd name="T42" fmla="*/ 0 w 1015"/>
                  <a:gd name="T43" fmla="*/ 0 h 823"/>
                  <a:gd name="T44" fmla="*/ 0 w 1015"/>
                  <a:gd name="T45" fmla="*/ 0 h 823"/>
                  <a:gd name="T46" fmla="*/ 0 w 1015"/>
                  <a:gd name="T47" fmla="*/ 0 h 823"/>
                  <a:gd name="T48" fmla="*/ 0 w 1015"/>
                  <a:gd name="T49" fmla="*/ 0 h 823"/>
                  <a:gd name="T50" fmla="*/ 0 w 1015"/>
                  <a:gd name="T51" fmla="*/ 0 h 823"/>
                  <a:gd name="T52" fmla="*/ 0 w 1015"/>
                  <a:gd name="T53" fmla="*/ 0 h 823"/>
                  <a:gd name="T54" fmla="*/ 0 w 1015"/>
                  <a:gd name="T55" fmla="*/ 0 h 823"/>
                  <a:gd name="T56" fmla="*/ 0 w 1015"/>
                  <a:gd name="T57" fmla="*/ 0 h 823"/>
                  <a:gd name="T58" fmla="*/ 0 w 1015"/>
                  <a:gd name="T59" fmla="*/ 0 h 823"/>
                  <a:gd name="T60" fmla="*/ 0 w 1015"/>
                  <a:gd name="T61" fmla="*/ 0 h 823"/>
                  <a:gd name="T62" fmla="*/ 0 w 1015"/>
                  <a:gd name="T63" fmla="*/ 0 h 823"/>
                  <a:gd name="T64" fmla="*/ 0 w 1015"/>
                  <a:gd name="T65" fmla="*/ 0 h 823"/>
                  <a:gd name="T66" fmla="*/ 0 w 1015"/>
                  <a:gd name="T67" fmla="*/ 0 h 823"/>
                  <a:gd name="T68" fmla="*/ 0 w 1015"/>
                  <a:gd name="T69" fmla="*/ 0 h 823"/>
                  <a:gd name="T70" fmla="*/ 0 w 1015"/>
                  <a:gd name="T71" fmla="*/ 0 h 823"/>
                  <a:gd name="T72" fmla="*/ 0 w 1015"/>
                  <a:gd name="T73" fmla="*/ 0 h 823"/>
                  <a:gd name="T74" fmla="*/ 0 w 1015"/>
                  <a:gd name="T75" fmla="*/ 0 h 823"/>
                  <a:gd name="T76" fmla="*/ 0 w 1015"/>
                  <a:gd name="T77" fmla="*/ 0 h 823"/>
                  <a:gd name="T78" fmla="*/ 0 w 1015"/>
                  <a:gd name="T79" fmla="*/ 0 h 823"/>
                  <a:gd name="T80" fmla="*/ 0 w 1015"/>
                  <a:gd name="T81" fmla="*/ 0 h 823"/>
                  <a:gd name="T82" fmla="*/ 0 w 1015"/>
                  <a:gd name="T83" fmla="*/ 0 h 823"/>
                  <a:gd name="T84" fmla="*/ 0 w 1015"/>
                  <a:gd name="T85" fmla="*/ 0 h 823"/>
                  <a:gd name="T86" fmla="*/ 0 w 1015"/>
                  <a:gd name="T87" fmla="*/ 0 h 823"/>
                  <a:gd name="T88" fmla="*/ 0 w 1015"/>
                  <a:gd name="T89" fmla="*/ 0 h 823"/>
                  <a:gd name="T90" fmla="*/ 0 w 1015"/>
                  <a:gd name="T91" fmla="*/ 0 h 823"/>
                  <a:gd name="T92" fmla="*/ 0 w 1015"/>
                  <a:gd name="T93" fmla="*/ 0 h 823"/>
                  <a:gd name="T94" fmla="*/ 0 w 1015"/>
                  <a:gd name="T95" fmla="*/ 0 h 823"/>
                  <a:gd name="T96" fmla="*/ 0 w 1015"/>
                  <a:gd name="T97" fmla="*/ 0 h 823"/>
                  <a:gd name="T98" fmla="*/ 0 w 1015"/>
                  <a:gd name="T99" fmla="*/ 0 h 823"/>
                  <a:gd name="T100" fmla="*/ 0 w 1015"/>
                  <a:gd name="T101" fmla="*/ 0 h 823"/>
                  <a:gd name="T102" fmla="*/ 0 w 1015"/>
                  <a:gd name="T103" fmla="*/ 0 h 823"/>
                  <a:gd name="T104" fmla="*/ 0 w 1015"/>
                  <a:gd name="T105" fmla="*/ 0 h 823"/>
                  <a:gd name="T106" fmla="*/ 0 w 1015"/>
                  <a:gd name="T107" fmla="*/ 0 h 823"/>
                  <a:gd name="T108" fmla="*/ 0 w 1015"/>
                  <a:gd name="T109" fmla="*/ 0 h 8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5"/>
                  <a:gd name="T166" fmla="*/ 0 h 823"/>
                  <a:gd name="T167" fmla="*/ 1015 w 1015"/>
                  <a:gd name="T168" fmla="*/ 823 h 8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5" h="823">
                    <a:moveTo>
                      <a:pt x="0" y="323"/>
                    </a:moveTo>
                    <a:lnTo>
                      <a:pt x="24" y="298"/>
                    </a:lnTo>
                    <a:lnTo>
                      <a:pt x="48" y="273"/>
                    </a:lnTo>
                    <a:lnTo>
                      <a:pt x="74" y="249"/>
                    </a:lnTo>
                    <a:lnTo>
                      <a:pt x="102" y="224"/>
                    </a:lnTo>
                    <a:lnTo>
                      <a:pt x="129" y="200"/>
                    </a:lnTo>
                    <a:lnTo>
                      <a:pt x="159" y="178"/>
                    </a:lnTo>
                    <a:lnTo>
                      <a:pt x="189" y="156"/>
                    </a:lnTo>
                    <a:lnTo>
                      <a:pt x="220" y="134"/>
                    </a:lnTo>
                    <a:lnTo>
                      <a:pt x="251" y="114"/>
                    </a:lnTo>
                    <a:lnTo>
                      <a:pt x="284" y="96"/>
                    </a:lnTo>
                    <a:lnTo>
                      <a:pt x="317" y="78"/>
                    </a:lnTo>
                    <a:lnTo>
                      <a:pt x="351" y="62"/>
                    </a:lnTo>
                    <a:lnTo>
                      <a:pt x="386" y="48"/>
                    </a:lnTo>
                    <a:lnTo>
                      <a:pt x="420" y="36"/>
                    </a:lnTo>
                    <a:lnTo>
                      <a:pt x="455" y="26"/>
                    </a:lnTo>
                    <a:lnTo>
                      <a:pt x="490" y="17"/>
                    </a:lnTo>
                    <a:lnTo>
                      <a:pt x="535" y="8"/>
                    </a:lnTo>
                    <a:lnTo>
                      <a:pt x="573" y="2"/>
                    </a:lnTo>
                    <a:lnTo>
                      <a:pt x="608" y="0"/>
                    </a:lnTo>
                    <a:lnTo>
                      <a:pt x="639" y="0"/>
                    </a:lnTo>
                    <a:lnTo>
                      <a:pt x="668" y="1"/>
                    </a:lnTo>
                    <a:lnTo>
                      <a:pt x="693" y="3"/>
                    </a:lnTo>
                    <a:lnTo>
                      <a:pt x="715" y="7"/>
                    </a:lnTo>
                    <a:lnTo>
                      <a:pt x="737" y="12"/>
                    </a:lnTo>
                    <a:lnTo>
                      <a:pt x="775" y="23"/>
                    </a:lnTo>
                    <a:lnTo>
                      <a:pt x="813" y="34"/>
                    </a:lnTo>
                    <a:lnTo>
                      <a:pt x="832" y="38"/>
                    </a:lnTo>
                    <a:lnTo>
                      <a:pt x="852" y="41"/>
                    </a:lnTo>
                    <a:lnTo>
                      <a:pt x="873" y="42"/>
                    </a:lnTo>
                    <a:lnTo>
                      <a:pt x="895" y="42"/>
                    </a:lnTo>
                    <a:lnTo>
                      <a:pt x="908" y="41"/>
                    </a:lnTo>
                    <a:lnTo>
                      <a:pt x="919" y="42"/>
                    </a:lnTo>
                    <a:lnTo>
                      <a:pt x="930" y="43"/>
                    </a:lnTo>
                    <a:lnTo>
                      <a:pt x="940" y="44"/>
                    </a:lnTo>
                    <a:lnTo>
                      <a:pt x="949" y="48"/>
                    </a:lnTo>
                    <a:lnTo>
                      <a:pt x="958" y="52"/>
                    </a:lnTo>
                    <a:lnTo>
                      <a:pt x="965" y="57"/>
                    </a:lnTo>
                    <a:lnTo>
                      <a:pt x="973" y="62"/>
                    </a:lnTo>
                    <a:lnTo>
                      <a:pt x="979" y="68"/>
                    </a:lnTo>
                    <a:lnTo>
                      <a:pt x="985" y="76"/>
                    </a:lnTo>
                    <a:lnTo>
                      <a:pt x="991" y="83"/>
                    </a:lnTo>
                    <a:lnTo>
                      <a:pt x="995" y="91"/>
                    </a:lnTo>
                    <a:lnTo>
                      <a:pt x="1000" y="101"/>
                    </a:lnTo>
                    <a:lnTo>
                      <a:pt x="1004" y="109"/>
                    </a:lnTo>
                    <a:lnTo>
                      <a:pt x="1007" y="119"/>
                    </a:lnTo>
                    <a:lnTo>
                      <a:pt x="1010" y="131"/>
                    </a:lnTo>
                    <a:lnTo>
                      <a:pt x="1014" y="153"/>
                    </a:lnTo>
                    <a:lnTo>
                      <a:pt x="1015" y="178"/>
                    </a:lnTo>
                    <a:lnTo>
                      <a:pt x="1015" y="204"/>
                    </a:lnTo>
                    <a:lnTo>
                      <a:pt x="1014" y="232"/>
                    </a:lnTo>
                    <a:lnTo>
                      <a:pt x="1011" y="260"/>
                    </a:lnTo>
                    <a:lnTo>
                      <a:pt x="1006" y="290"/>
                    </a:lnTo>
                    <a:lnTo>
                      <a:pt x="1001" y="322"/>
                    </a:lnTo>
                    <a:lnTo>
                      <a:pt x="994" y="353"/>
                    </a:lnTo>
                    <a:lnTo>
                      <a:pt x="990" y="369"/>
                    </a:lnTo>
                    <a:lnTo>
                      <a:pt x="984" y="385"/>
                    </a:lnTo>
                    <a:lnTo>
                      <a:pt x="978" y="403"/>
                    </a:lnTo>
                    <a:lnTo>
                      <a:pt x="969" y="420"/>
                    </a:lnTo>
                    <a:lnTo>
                      <a:pt x="960" y="438"/>
                    </a:lnTo>
                    <a:lnTo>
                      <a:pt x="949" y="456"/>
                    </a:lnTo>
                    <a:lnTo>
                      <a:pt x="938" y="475"/>
                    </a:lnTo>
                    <a:lnTo>
                      <a:pt x="925" y="494"/>
                    </a:lnTo>
                    <a:lnTo>
                      <a:pt x="911" y="513"/>
                    </a:lnTo>
                    <a:lnTo>
                      <a:pt x="896" y="531"/>
                    </a:lnTo>
                    <a:lnTo>
                      <a:pt x="880" y="550"/>
                    </a:lnTo>
                    <a:lnTo>
                      <a:pt x="864" y="569"/>
                    </a:lnTo>
                    <a:lnTo>
                      <a:pt x="847" y="587"/>
                    </a:lnTo>
                    <a:lnTo>
                      <a:pt x="828" y="606"/>
                    </a:lnTo>
                    <a:lnTo>
                      <a:pt x="809" y="624"/>
                    </a:lnTo>
                    <a:lnTo>
                      <a:pt x="789" y="641"/>
                    </a:lnTo>
                    <a:lnTo>
                      <a:pt x="768" y="659"/>
                    </a:lnTo>
                    <a:lnTo>
                      <a:pt x="747" y="675"/>
                    </a:lnTo>
                    <a:lnTo>
                      <a:pt x="724" y="691"/>
                    </a:lnTo>
                    <a:lnTo>
                      <a:pt x="702" y="707"/>
                    </a:lnTo>
                    <a:lnTo>
                      <a:pt x="678" y="722"/>
                    </a:lnTo>
                    <a:lnTo>
                      <a:pt x="654" y="736"/>
                    </a:lnTo>
                    <a:lnTo>
                      <a:pt x="631" y="750"/>
                    </a:lnTo>
                    <a:lnTo>
                      <a:pt x="604" y="762"/>
                    </a:lnTo>
                    <a:lnTo>
                      <a:pt x="579" y="773"/>
                    </a:lnTo>
                    <a:lnTo>
                      <a:pt x="553" y="785"/>
                    </a:lnTo>
                    <a:lnTo>
                      <a:pt x="527" y="793"/>
                    </a:lnTo>
                    <a:lnTo>
                      <a:pt x="501" y="802"/>
                    </a:lnTo>
                    <a:lnTo>
                      <a:pt x="473" y="810"/>
                    </a:lnTo>
                    <a:lnTo>
                      <a:pt x="446" y="815"/>
                    </a:lnTo>
                    <a:lnTo>
                      <a:pt x="419" y="820"/>
                    </a:lnTo>
                    <a:lnTo>
                      <a:pt x="391" y="822"/>
                    </a:lnTo>
                    <a:lnTo>
                      <a:pt x="352" y="823"/>
                    </a:lnTo>
                    <a:lnTo>
                      <a:pt x="315" y="822"/>
                    </a:lnTo>
                    <a:lnTo>
                      <a:pt x="281" y="818"/>
                    </a:lnTo>
                    <a:lnTo>
                      <a:pt x="250" y="811"/>
                    </a:lnTo>
                    <a:lnTo>
                      <a:pt x="220" y="801"/>
                    </a:lnTo>
                    <a:lnTo>
                      <a:pt x="194" y="790"/>
                    </a:lnTo>
                    <a:lnTo>
                      <a:pt x="169" y="775"/>
                    </a:lnTo>
                    <a:lnTo>
                      <a:pt x="146" y="758"/>
                    </a:lnTo>
                    <a:lnTo>
                      <a:pt x="127" y="741"/>
                    </a:lnTo>
                    <a:lnTo>
                      <a:pt x="108" y="722"/>
                    </a:lnTo>
                    <a:lnTo>
                      <a:pt x="92" y="701"/>
                    </a:lnTo>
                    <a:lnTo>
                      <a:pt x="77" y="680"/>
                    </a:lnTo>
                    <a:lnTo>
                      <a:pt x="64" y="657"/>
                    </a:lnTo>
                    <a:lnTo>
                      <a:pt x="52" y="634"/>
                    </a:lnTo>
                    <a:lnTo>
                      <a:pt x="42" y="610"/>
                    </a:lnTo>
                    <a:lnTo>
                      <a:pt x="33" y="586"/>
                    </a:lnTo>
                    <a:lnTo>
                      <a:pt x="25" y="561"/>
                    </a:lnTo>
                    <a:lnTo>
                      <a:pt x="19" y="537"/>
                    </a:lnTo>
                    <a:lnTo>
                      <a:pt x="14" y="514"/>
                    </a:lnTo>
                    <a:lnTo>
                      <a:pt x="10" y="490"/>
                    </a:lnTo>
                    <a:lnTo>
                      <a:pt x="4" y="446"/>
                    </a:lnTo>
                    <a:lnTo>
                      <a:pt x="0" y="406"/>
                    </a:lnTo>
                    <a:lnTo>
                      <a:pt x="0" y="347"/>
                    </a:lnTo>
                    <a:lnTo>
                      <a:pt x="0" y="323"/>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44" name="Freeform 288">
                <a:extLst>
                  <a:ext uri="{FF2B5EF4-FFF2-40B4-BE49-F238E27FC236}">
                    <a16:creationId xmlns:a16="http://schemas.microsoft.com/office/drawing/2014/main" xmlns="" id="{99720D43-CB13-C109-D90F-C990BF5DF0E5}"/>
                  </a:ext>
                </a:extLst>
              </p:cNvPr>
              <p:cNvSpPr>
                <a:spLocks/>
              </p:cNvSpPr>
              <p:nvPr/>
            </p:nvSpPr>
            <p:spPr bwMode="auto">
              <a:xfrm>
                <a:off x="3970" y="1433"/>
                <a:ext cx="171" cy="141"/>
              </a:xfrm>
              <a:custGeom>
                <a:avLst/>
                <a:gdLst>
                  <a:gd name="T0" fmla="*/ 0 w 856"/>
                  <a:gd name="T1" fmla="*/ 0 h 702"/>
                  <a:gd name="T2" fmla="*/ 0 w 856"/>
                  <a:gd name="T3" fmla="*/ 0 h 702"/>
                  <a:gd name="T4" fmla="*/ 0 w 856"/>
                  <a:gd name="T5" fmla="*/ 0 h 702"/>
                  <a:gd name="T6" fmla="*/ 0 w 856"/>
                  <a:gd name="T7" fmla="*/ 0 h 702"/>
                  <a:gd name="T8" fmla="*/ 0 w 856"/>
                  <a:gd name="T9" fmla="*/ 0 h 702"/>
                  <a:gd name="T10" fmla="*/ 0 w 856"/>
                  <a:gd name="T11" fmla="*/ 0 h 702"/>
                  <a:gd name="T12" fmla="*/ 0 w 856"/>
                  <a:gd name="T13" fmla="*/ 0 h 702"/>
                  <a:gd name="T14" fmla="*/ 0 w 856"/>
                  <a:gd name="T15" fmla="*/ 0 h 702"/>
                  <a:gd name="T16" fmla="*/ 0 w 856"/>
                  <a:gd name="T17" fmla="*/ 0 h 702"/>
                  <a:gd name="T18" fmla="*/ 0 w 856"/>
                  <a:gd name="T19" fmla="*/ 0 h 702"/>
                  <a:gd name="T20" fmla="*/ 0 w 856"/>
                  <a:gd name="T21" fmla="*/ 0 h 702"/>
                  <a:gd name="T22" fmla="*/ 0 w 856"/>
                  <a:gd name="T23" fmla="*/ 0 h 702"/>
                  <a:gd name="T24" fmla="*/ 0 w 856"/>
                  <a:gd name="T25" fmla="*/ 0 h 702"/>
                  <a:gd name="T26" fmla="*/ 0 w 856"/>
                  <a:gd name="T27" fmla="*/ 0 h 702"/>
                  <a:gd name="T28" fmla="*/ 0 w 856"/>
                  <a:gd name="T29" fmla="*/ 0 h 702"/>
                  <a:gd name="T30" fmla="*/ 0 w 856"/>
                  <a:gd name="T31" fmla="*/ 0 h 702"/>
                  <a:gd name="T32" fmla="*/ 0 w 856"/>
                  <a:gd name="T33" fmla="*/ 0 h 702"/>
                  <a:gd name="T34" fmla="*/ 0 w 856"/>
                  <a:gd name="T35" fmla="*/ 0 h 702"/>
                  <a:gd name="T36" fmla="*/ 0 w 856"/>
                  <a:gd name="T37" fmla="*/ 0 h 702"/>
                  <a:gd name="T38" fmla="*/ 0 w 856"/>
                  <a:gd name="T39" fmla="*/ 0 h 702"/>
                  <a:gd name="T40" fmla="*/ 0 w 856"/>
                  <a:gd name="T41" fmla="*/ 0 h 702"/>
                  <a:gd name="T42" fmla="*/ 0 w 856"/>
                  <a:gd name="T43" fmla="*/ 0 h 702"/>
                  <a:gd name="T44" fmla="*/ 0 w 856"/>
                  <a:gd name="T45" fmla="*/ 0 h 702"/>
                  <a:gd name="T46" fmla="*/ 0 w 856"/>
                  <a:gd name="T47" fmla="*/ 0 h 702"/>
                  <a:gd name="T48" fmla="*/ 0 w 856"/>
                  <a:gd name="T49" fmla="*/ 0 h 702"/>
                  <a:gd name="T50" fmla="*/ 0 w 856"/>
                  <a:gd name="T51" fmla="*/ 0 h 702"/>
                  <a:gd name="T52" fmla="*/ 0 w 856"/>
                  <a:gd name="T53" fmla="*/ 0 h 702"/>
                  <a:gd name="T54" fmla="*/ 0 w 856"/>
                  <a:gd name="T55" fmla="*/ 0 h 702"/>
                  <a:gd name="T56" fmla="*/ 0 w 856"/>
                  <a:gd name="T57" fmla="*/ 0 h 702"/>
                  <a:gd name="T58" fmla="*/ 0 w 856"/>
                  <a:gd name="T59" fmla="*/ 0 h 702"/>
                  <a:gd name="T60" fmla="*/ 0 w 856"/>
                  <a:gd name="T61" fmla="*/ 0 h 702"/>
                  <a:gd name="T62" fmla="*/ 0 w 856"/>
                  <a:gd name="T63" fmla="*/ 0 h 702"/>
                  <a:gd name="T64" fmla="*/ 0 w 856"/>
                  <a:gd name="T65" fmla="*/ 0 h 702"/>
                  <a:gd name="T66" fmla="*/ 0 w 856"/>
                  <a:gd name="T67" fmla="*/ 0 h 702"/>
                  <a:gd name="T68" fmla="*/ 0 w 856"/>
                  <a:gd name="T69" fmla="*/ 0 h 702"/>
                  <a:gd name="T70" fmla="*/ 0 w 856"/>
                  <a:gd name="T71" fmla="*/ 0 h 702"/>
                  <a:gd name="T72" fmla="*/ 0 w 856"/>
                  <a:gd name="T73" fmla="*/ 0 h 702"/>
                  <a:gd name="T74" fmla="*/ 0 w 856"/>
                  <a:gd name="T75" fmla="*/ 0 h 702"/>
                  <a:gd name="T76" fmla="*/ 0 w 856"/>
                  <a:gd name="T77" fmla="*/ 0 h 702"/>
                  <a:gd name="T78" fmla="*/ 0 w 856"/>
                  <a:gd name="T79" fmla="*/ 0 h 702"/>
                  <a:gd name="T80" fmla="*/ 0 w 856"/>
                  <a:gd name="T81" fmla="*/ 0 h 702"/>
                  <a:gd name="T82" fmla="*/ 0 w 856"/>
                  <a:gd name="T83" fmla="*/ 0 h 702"/>
                  <a:gd name="T84" fmla="*/ 0 w 856"/>
                  <a:gd name="T85" fmla="*/ 0 h 702"/>
                  <a:gd name="T86" fmla="*/ 0 w 856"/>
                  <a:gd name="T87" fmla="*/ 0 h 702"/>
                  <a:gd name="T88" fmla="*/ 0 w 856"/>
                  <a:gd name="T89" fmla="*/ 0 h 702"/>
                  <a:gd name="T90" fmla="*/ 0 w 856"/>
                  <a:gd name="T91" fmla="*/ 0 h 702"/>
                  <a:gd name="T92" fmla="*/ 0 w 856"/>
                  <a:gd name="T93" fmla="*/ 0 h 702"/>
                  <a:gd name="T94" fmla="*/ 0 w 856"/>
                  <a:gd name="T95" fmla="*/ 0 h 702"/>
                  <a:gd name="T96" fmla="*/ 0 w 856"/>
                  <a:gd name="T97" fmla="*/ 0 h 7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6"/>
                  <a:gd name="T148" fmla="*/ 0 h 702"/>
                  <a:gd name="T149" fmla="*/ 856 w 856"/>
                  <a:gd name="T150" fmla="*/ 702 h 7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6" h="702">
                    <a:moveTo>
                      <a:pt x="401" y="45"/>
                    </a:moveTo>
                    <a:lnTo>
                      <a:pt x="416" y="38"/>
                    </a:lnTo>
                    <a:lnTo>
                      <a:pt x="454" y="25"/>
                    </a:lnTo>
                    <a:lnTo>
                      <a:pt x="479" y="16"/>
                    </a:lnTo>
                    <a:lnTo>
                      <a:pt x="505" y="10"/>
                    </a:lnTo>
                    <a:lnTo>
                      <a:pt x="532" y="3"/>
                    </a:lnTo>
                    <a:lnTo>
                      <a:pt x="559" y="0"/>
                    </a:lnTo>
                    <a:lnTo>
                      <a:pt x="554" y="1"/>
                    </a:lnTo>
                    <a:lnTo>
                      <a:pt x="540" y="6"/>
                    </a:lnTo>
                    <a:lnTo>
                      <a:pt x="531" y="10"/>
                    </a:lnTo>
                    <a:lnTo>
                      <a:pt x="521" y="16"/>
                    </a:lnTo>
                    <a:lnTo>
                      <a:pt x="511" y="22"/>
                    </a:lnTo>
                    <a:lnTo>
                      <a:pt x="501" y="30"/>
                    </a:lnTo>
                    <a:lnTo>
                      <a:pt x="491" y="40"/>
                    </a:lnTo>
                    <a:lnTo>
                      <a:pt x="484" y="51"/>
                    </a:lnTo>
                    <a:lnTo>
                      <a:pt x="480" y="57"/>
                    </a:lnTo>
                    <a:lnTo>
                      <a:pt x="476" y="65"/>
                    </a:lnTo>
                    <a:lnTo>
                      <a:pt x="474" y="72"/>
                    </a:lnTo>
                    <a:lnTo>
                      <a:pt x="471" y="80"/>
                    </a:lnTo>
                    <a:lnTo>
                      <a:pt x="470" y="88"/>
                    </a:lnTo>
                    <a:lnTo>
                      <a:pt x="469" y="97"/>
                    </a:lnTo>
                    <a:lnTo>
                      <a:pt x="469" y="107"/>
                    </a:lnTo>
                    <a:lnTo>
                      <a:pt x="469" y="117"/>
                    </a:lnTo>
                    <a:lnTo>
                      <a:pt x="470" y="127"/>
                    </a:lnTo>
                    <a:lnTo>
                      <a:pt x="473" y="138"/>
                    </a:lnTo>
                    <a:lnTo>
                      <a:pt x="476" y="151"/>
                    </a:lnTo>
                    <a:lnTo>
                      <a:pt x="480" y="163"/>
                    </a:lnTo>
                    <a:lnTo>
                      <a:pt x="474" y="181"/>
                    </a:lnTo>
                    <a:lnTo>
                      <a:pt x="456" y="226"/>
                    </a:lnTo>
                    <a:lnTo>
                      <a:pt x="434" y="281"/>
                    </a:lnTo>
                    <a:lnTo>
                      <a:pt x="411" y="332"/>
                    </a:lnTo>
                    <a:lnTo>
                      <a:pt x="405" y="343"/>
                    </a:lnTo>
                    <a:lnTo>
                      <a:pt x="401" y="353"/>
                    </a:lnTo>
                    <a:lnTo>
                      <a:pt x="400" y="363"/>
                    </a:lnTo>
                    <a:lnTo>
                      <a:pt x="400" y="370"/>
                    </a:lnTo>
                    <a:lnTo>
                      <a:pt x="401" y="378"/>
                    </a:lnTo>
                    <a:lnTo>
                      <a:pt x="405" y="384"/>
                    </a:lnTo>
                    <a:lnTo>
                      <a:pt x="410" y="388"/>
                    </a:lnTo>
                    <a:lnTo>
                      <a:pt x="418" y="392"/>
                    </a:lnTo>
                    <a:lnTo>
                      <a:pt x="425" y="393"/>
                    </a:lnTo>
                    <a:lnTo>
                      <a:pt x="435" y="394"/>
                    </a:lnTo>
                    <a:lnTo>
                      <a:pt x="446" y="393"/>
                    </a:lnTo>
                    <a:lnTo>
                      <a:pt x="458" y="390"/>
                    </a:lnTo>
                    <a:lnTo>
                      <a:pt x="471" y="387"/>
                    </a:lnTo>
                    <a:lnTo>
                      <a:pt x="486" y="382"/>
                    </a:lnTo>
                    <a:lnTo>
                      <a:pt x="502" y="374"/>
                    </a:lnTo>
                    <a:lnTo>
                      <a:pt x="520" y="365"/>
                    </a:lnTo>
                    <a:lnTo>
                      <a:pt x="531" y="360"/>
                    </a:lnTo>
                    <a:lnTo>
                      <a:pt x="561" y="347"/>
                    </a:lnTo>
                    <a:lnTo>
                      <a:pt x="606" y="324"/>
                    </a:lnTo>
                    <a:lnTo>
                      <a:pt x="660" y="296"/>
                    </a:lnTo>
                    <a:lnTo>
                      <a:pt x="688" y="281"/>
                    </a:lnTo>
                    <a:lnTo>
                      <a:pt x="717" y="264"/>
                    </a:lnTo>
                    <a:lnTo>
                      <a:pt x="745" y="248"/>
                    </a:lnTo>
                    <a:lnTo>
                      <a:pt x="772" y="231"/>
                    </a:lnTo>
                    <a:lnTo>
                      <a:pt x="797" y="213"/>
                    </a:lnTo>
                    <a:lnTo>
                      <a:pt x="819" y="196"/>
                    </a:lnTo>
                    <a:lnTo>
                      <a:pt x="839" y="179"/>
                    </a:lnTo>
                    <a:lnTo>
                      <a:pt x="856" y="163"/>
                    </a:lnTo>
                    <a:lnTo>
                      <a:pt x="846" y="171"/>
                    </a:lnTo>
                    <a:lnTo>
                      <a:pt x="819" y="192"/>
                    </a:lnTo>
                    <a:lnTo>
                      <a:pt x="778" y="224"/>
                    </a:lnTo>
                    <a:lnTo>
                      <a:pt x="726" y="263"/>
                    </a:lnTo>
                    <a:lnTo>
                      <a:pt x="667" y="307"/>
                    </a:lnTo>
                    <a:lnTo>
                      <a:pt x="604" y="350"/>
                    </a:lnTo>
                    <a:lnTo>
                      <a:pt x="571" y="373"/>
                    </a:lnTo>
                    <a:lnTo>
                      <a:pt x="539" y="393"/>
                    </a:lnTo>
                    <a:lnTo>
                      <a:pt x="506" y="413"/>
                    </a:lnTo>
                    <a:lnTo>
                      <a:pt x="475" y="430"/>
                    </a:lnTo>
                    <a:lnTo>
                      <a:pt x="461" y="438"/>
                    </a:lnTo>
                    <a:lnTo>
                      <a:pt x="450" y="445"/>
                    </a:lnTo>
                    <a:lnTo>
                      <a:pt x="440" y="453"/>
                    </a:lnTo>
                    <a:lnTo>
                      <a:pt x="433" y="459"/>
                    </a:lnTo>
                    <a:lnTo>
                      <a:pt x="428" y="464"/>
                    </a:lnTo>
                    <a:lnTo>
                      <a:pt x="424" y="469"/>
                    </a:lnTo>
                    <a:lnTo>
                      <a:pt x="421" y="473"/>
                    </a:lnTo>
                    <a:lnTo>
                      <a:pt x="421" y="478"/>
                    </a:lnTo>
                    <a:lnTo>
                      <a:pt x="423" y="480"/>
                    </a:lnTo>
                    <a:lnTo>
                      <a:pt x="424" y="483"/>
                    </a:lnTo>
                    <a:lnTo>
                      <a:pt x="428" y="485"/>
                    </a:lnTo>
                    <a:lnTo>
                      <a:pt x="433" y="488"/>
                    </a:lnTo>
                    <a:lnTo>
                      <a:pt x="444" y="490"/>
                    </a:lnTo>
                    <a:lnTo>
                      <a:pt x="460" y="490"/>
                    </a:lnTo>
                    <a:lnTo>
                      <a:pt x="478" y="490"/>
                    </a:lnTo>
                    <a:lnTo>
                      <a:pt x="496" y="488"/>
                    </a:lnTo>
                    <a:lnTo>
                      <a:pt x="515" y="484"/>
                    </a:lnTo>
                    <a:lnTo>
                      <a:pt x="534" y="480"/>
                    </a:lnTo>
                    <a:lnTo>
                      <a:pt x="552" y="475"/>
                    </a:lnTo>
                    <a:lnTo>
                      <a:pt x="567" y="469"/>
                    </a:lnTo>
                    <a:lnTo>
                      <a:pt x="574" y="465"/>
                    </a:lnTo>
                    <a:lnTo>
                      <a:pt x="580" y="462"/>
                    </a:lnTo>
                    <a:lnTo>
                      <a:pt x="585" y="459"/>
                    </a:lnTo>
                    <a:lnTo>
                      <a:pt x="589" y="455"/>
                    </a:lnTo>
                    <a:lnTo>
                      <a:pt x="596" y="447"/>
                    </a:lnTo>
                    <a:lnTo>
                      <a:pt x="606" y="438"/>
                    </a:lnTo>
                    <a:lnTo>
                      <a:pt x="616" y="429"/>
                    </a:lnTo>
                    <a:lnTo>
                      <a:pt x="629" y="420"/>
                    </a:lnTo>
                    <a:lnTo>
                      <a:pt x="656" y="404"/>
                    </a:lnTo>
                    <a:lnTo>
                      <a:pt x="683" y="389"/>
                    </a:lnTo>
                    <a:lnTo>
                      <a:pt x="731" y="365"/>
                    </a:lnTo>
                    <a:lnTo>
                      <a:pt x="752" y="355"/>
                    </a:lnTo>
                    <a:lnTo>
                      <a:pt x="747" y="363"/>
                    </a:lnTo>
                    <a:lnTo>
                      <a:pt x="731" y="379"/>
                    </a:lnTo>
                    <a:lnTo>
                      <a:pt x="720" y="392"/>
                    </a:lnTo>
                    <a:lnTo>
                      <a:pt x="706" y="404"/>
                    </a:lnTo>
                    <a:lnTo>
                      <a:pt x="688" y="419"/>
                    </a:lnTo>
                    <a:lnTo>
                      <a:pt x="670" y="435"/>
                    </a:lnTo>
                    <a:lnTo>
                      <a:pt x="650" y="452"/>
                    </a:lnTo>
                    <a:lnTo>
                      <a:pt x="626" y="469"/>
                    </a:lnTo>
                    <a:lnTo>
                      <a:pt x="600" y="485"/>
                    </a:lnTo>
                    <a:lnTo>
                      <a:pt x="572" y="501"/>
                    </a:lnTo>
                    <a:lnTo>
                      <a:pt x="542" y="518"/>
                    </a:lnTo>
                    <a:lnTo>
                      <a:pt x="511" y="533"/>
                    </a:lnTo>
                    <a:lnTo>
                      <a:pt x="476" y="546"/>
                    </a:lnTo>
                    <a:lnTo>
                      <a:pt x="440" y="559"/>
                    </a:lnTo>
                    <a:lnTo>
                      <a:pt x="400" y="571"/>
                    </a:lnTo>
                    <a:lnTo>
                      <a:pt x="356" y="589"/>
                    </a:lnTo>
                    <a:lnTo>
                      <a:pt x="308" y="609"/>
                    </a:lnTo>
                    <a:lnTo>
                      <a:pt x="259" y="630"/>
                    </a:lnTo>
                    <a:lnTo>
                      <a:pt x="210" y="651"/>
                    </a:lnTo>
                    <a:lnTo>
                      <a:pt x="162" y="670"/>
                    </a:lnTo>
                    <a:lnTo>
                      <a:pt x="139" y="679"/>
                    </a:lnTo>
                    <a:lnTo>
                      <a:pt x="118" y="686"/>
                    </a:lnTo>
                    <a:lnTo>
                      <a:pt x="98" y="692"/>
                    </a:lnTo>
                    <a:lnTo>
                      <a:pt x="78" y="697"/>
                    </a:lnTo>
                    <a:lnTo>
                      <a:pt x="61" y="701"/>
                    </a:lnTo>
                    <a:lnTo>
                      <a:pt x="46" y="702"/>
                    </a:lnTo>
                    <a:lnTo>
                      <a:pt x="32" y="702"/>
                    </a:lnTo>
                    <a:lnTo>
                      <a:pt x="21" y="700"/>
                    </a:lnTo>
                    <a:lnTo>
                      <a:pt x="11" y="696"/>
                    </a:lnTo>
                    <a:lnTo>
                      <a:pt x="5" y="689"/>
                    </a:lnTo>
                    <a:lnTo>
                      <a:pt x="1" y="679"/>
                    </a:lnTo>
                    <a:lnTo>
                      <a:pt x="0" y="666"/>
                    </a:lnTo>
                    <a:lnTo>
                      <a:pt x="2" y="651"/>
                    </a:lnTo>
                    <a:lnTo>
                      <a:pt x="8" y="631"/>
                    </a:lnTo>
                    <a:lnTo>
                      <a:pt x="17" y="610"/>
                    </a:lnTo>
                    <a:lnTo>
                      <a:pt x="31" y="584"/>
                    </a:lnTo>
                    <a:lnTo>
                      <a:pt x="47" y="554"/>
                    </a:lnTo>
                    <a:lnTo>
                      <a:pt x="68" y="520"/>
                    </a:lnTo>
                    <a:lnTo>
                      <a:pt x="94" y="483"/>
                    </a:lnTo>
                    <a:lnTo>
                      <a:pt x="124" y="440"/>
                    </a:lnTo>
                    <a:lnTo>
                      <a:pt x="235" y="287"/>
                    </a:lnTo>
                    <a:lnTo>
                      <a:pt x="313" y="178"/>
                    </a:lnTo>
                    <a:lnTo>
                      <a:pt x="364" y="107"/>
                    </a:lnTo>
                    <a:lnTo>
                      <a:pt x="393" y="65"/>
                    </a:lnTo>
                    <a:lnTo>
                      <a:pt x="405" y="45"/>
                    </a:lnTo>
                    <a:lnTo>
                      <a:pt x="406" y="40"/>
                    </a:lnTo>
                    <a:lnTo>
                      <a:pt x="403" y="42"/>
                    </a:lnTo>
                    <a:lnTo>
                      <a:pt x="401" y="45"/>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45" name="Freeform 289">
                <a:extLst>
                  <a:ext uri="{FF2B5EF4-FFF2-40B4-BE49-F238E27FC236}">
                    <a16:creationId xmlns:a16="http://schemas.microsoft.com/office/drawing/2014/main" xmlns="" id="{4A56B6C7-A582-04D2-F3BC-06273E751E9E}"/>
                  </a:ext>
                </a:extLst>
              </p:cNvPr>
              <p:cNvSpPr>
                <a:spLocks/>
              </p:cNvSpPr>
              <p:nvPr/>
            </p:nvSpPr>
            <p:spPr bwMode="auto">
              <a:xfrm>
                <a:off x="4009" y="1565"/>
                <a:ext cx="230" cy="135"/>
              </a:xfrm>
              <a:custGeom>
                <a:avLst/>
                <a:gdLst>
                  <a:gd name="T0" fmla="*/ 0 w 1148"/>
                  <a:gd name="T1" fmla="*/ 0 h 674"/>
                  <a:gd name="T2" fmla="*/ 0 w 1148"/>
                  <a:gd name="T3" fmla="*/ 0 h 674"/>
                  <a:gd name="T4" fmla="*/ 0 w 1148"/>
                  <a:gd name="T5" fmla="*/ 0 h 674"/>
                  <a:gd name="T6" fmla="*/ 0 w 1148"/>
                  <a:gd name="T7" fmla="*/ 0 h 674"/>
                  <a:gd name="T8" fmla="*/ 0 w 1148"/>
                  <a:gd name="T9" fmla="*/ 0 h 674"/>
                  <a:gd name="T10" fmla="*/ 0 w 1148"/>
                  <a:gd name="T11" fmla="*/ 0 h 674"/>
                  <a:gd name="T12" fmla="*/ 0 w 1148"/>
                  <a:gd name="T13" fmla="*/ 0 h 674"/>
                  <a:gd name="T14" fmla="*/ 0 w 1148"/>
                  <a:gd name="T15" fmla="*/ 0 h 674"/>
                  <a:gd name="T16" fmla="*/ 0 w 1148"/>
                  <a:gd name="T17" fmla="*/ 0 h 674"/>
                  <a:gd name="T18" fmla="*/ 0 w 1148"/>
                  <a:gd name="T19" fmla="*/ 0 h 674"/>
                  <a:gd name="T20" fmla="*/ 0 w 1148"/>
                  <a:gd name="T21" fmla="*/ 0 h 674"/>
                  <a:gd name="T22" fmla="*/ 0 w 1148"/>
                  <a:gd name="T23" fmla="*/ 0 h 674"/>
                  <a:gd name="T24" fmla="*/ 0 w 1148"/>
                  <a:gd name="T25" fmla="*/ 0 h 674"/>
                  <a:gd name="T26" fmla="*/ 0 w 1148"/>
                  <a:gd name="T27" fmla="*/ 0 h 674"/>
                  <a:gd name="T28" fmla="*/ 0 w 1148"/>
                  <a:gd name="T29" fmla="*/ 0 h 674"/>
                  <a:gd name="T30" fmla="*/ 0 w 1148"/>
                  <a:gd name="T31" fmla="*/ 0 h 674"/>
                  <a:gd name="T32" fmla="*/ 0 w 1148"/>
                  <a:gd name="T33" fmla="*/ 0 h 674"/>
                  <a:gd name="T34" fmla="*/ 0 w 1148"/>
                  <a:gd name="T35" fmla="*/ 0 h 674"/>
                  <a:gd name="T36" fmla="*/ 0 w 1148"/>
                  <a:gd name="T37" fmla="*/ 0 h 674"/>
                  <a:gd name="T38" fmla="*/ 0 w 1148"/>
                  <a:gd name="T39" fmla="*/ 0 h 674"/>
                  <a:gd name="T40" fmla="*/ 0 w 1148"/>
                  <a:gd name="T41" fmla="*/ 0 h 674"/>
                  <a:gd name="T42" fmla="*/ 0 w 1148"/>
                  <a:gd name="T43" fmla="*/ 0 h 674"/>
                  <a:gd name="T44" fmla="*/ 0 w 1148"/>
                  <a:gd name="T45" fmla="*/ 0 h 674"/>
                  <a:gd name="T46" fmla="*/ 0 w 1148"/>
                  <a:gd name="T47" fmla="*/ 0 h 674"/>
                  <a:gd name="T48" fmla="*/ 0 w 1148"/>
                  <a:gd name="T49" fmla="*/ 0 h 674"/>
                  <a:gd name="T50" fmla="*/ 0 w 1148"/>
                  <a:gd name="T51" fmla="*/ 0 h 674"/>
                  <a:gd name="T52" fmla="*/ 0 w 1148"/>
                  <a:gd name="T53" fmla="*/ 0 h 674"/>
                  <a:gd name="T54" fmla="*/ 0 w 1148"/>
                  <a:gd name="T55" fmla="*/ 0 h 674"/>
                  <a:gd name="T56" fmla="*/ 0 w 1148"/>
                  <a:gd name="T57" fmla="*/ 0 h 674"/>
                  <a:gd name="T58" fmla="*/ 0 w 1148"/>
                  <a:gd name="T59" fmla="*/ 0 h 674"/>
                  <a:gd name="T60" fmla="*/ 0 w 1148"/>
                  <a:gd name="T61" fmla="*/ 0 h 674"/>
                  <a:gd name="T62" fmla="*/ 0 w 1148"/>
                  <a:gd name="T63" fmla="*/ 0 h 674"/>
                  <a:gd name="T64" fmla="*/ 0 w 1148"/>
                  <a:gd name="T65" fmla="*/ 0 h 674"/>
                  <a:gd name="T66" fmla="*/ 0 w 1148"/>
                  <a:gd name="T67" fmla="*/ 0 h 674"/>
                  <a:gd name="T68" fmla="*/ 0 w 1148"/>
                  <a:gd name="T69" fmla="*/ 0 h 674"/>
                  <a:gd name="T70" fmla="*/ 0 w 1148"/>
                  <a:gd name="T71" fmla="*/ 0 h 674"/>
                  <a:gd name="T72" fmla="*/ 0 w 1148"/>
                  <a:gd name="T73" fmla="*/ 0 h 674"/>
                  <a:gd name="T74" fmla="*/ 0 w 1148"/>
                  <a:gd name="T75" fmla="*/ 0 h 674"/>
                  <a:gd name="T76" fmla="*/ 0 w 1148"/>
                  <a:gd name="T77" fmla="*/ 0 h 674"/>
                  <a:gd name="T78" fmla="*/ 0 w 1148"/>
                  <a:gd name="T79" fmla="*/ 0 h 674"/>
                  <a:gd name="T80" fmla="*/ 0 w 1148"/>
                  <a:gd name="T81" fmla="*/ 0 h 674"/>
                  <a:gd name="T82" fmla="*/ 0 w 1148"/>
                  <a:gd name="T83" fmla="*/ 0 h 674"/>
                  <a:gd name="T84" fmla="*/ 0 w 1148"/>
                  <a:gd name="T85" fmla="*/ 0 h 674"/>
                  <a:gd name="T86" fmla="*/ 0 w 1148"/>
                  <a:gd name="T87" fmla="*/ 0 h 674"/>
                  <a:gd name="T88" fmla="*/ 0 w 1148"/>
                  <a:gd name="T89" fmla="*/ 0 h 674"/>
                  <a:gd name="T90" fmla="*/ 0 w 1148"/>
                  <a:gd name="T91" fmla="*/ 0 h 674"/>
                  <a:gd name="T92" fmla="*/ 0 w 1148"/>
                  <a:gd name="T93" fmla="*/ 0 h 674"/>
                  <a:gd name="T94" fmla="*/ 0 w 1148"/>
                  <a:gd name="T95" fmla="*/ 0 h 674"/>
                  <a:gd name="T96" fmla="*/ 0 w 1148"/>
                  <a:gd name="T97" fmla="*/ 0 h 674"/>
                  <a:gd name="T98" fmla="*/ 0 w 1148"/>
                  <a:gd name="T99" fmla="*/ 0 h 674"/>
                  <a:gd name="T100" fmla="*/ 0 w 1148"/>
                  <a:gd name="T101" fmla="*/ 0 h 674"/>
                  <a:gd name="T102" fmla="*/ 0 w 1148"/>
                  <a:gd name="T103" fmla="*/ 0 h 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8"/>
                  <a:gd name="T157" fmla="*/ 0 h 674"/>
                  <a:gd name="T158" fmla="*/ 1148 w 1148"/>
                  <a:gd name="T159" fmla="*/ 674 h 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8" h="674">
                    <a:moveTo>
                      <a:pt x="267" y="84"/>
                    </a:moveTo>
                    <a:lnTo>
                      <a:pt x="297" y="72"/>
                    </a:lnTo>
                    <a:lnTo>
                      <a:pt x="329" y="58"/>
                    </a:lnTo>
                    <a:lnTo>
                      <a:pt x="362" y="47"/>
                    </a:lnTo>
                    <a:lnTo>
                      <a:pt x="396" y="35"/>
                    </a:lnTo>
                    <a:lnTo>
                      <a:pt x="429" y="27"/>
                    </a:lnTo>
                    <a:lnTo>
                      <a:pt x="463" y="18"/>
                    </a:lnTo>
                    <a:lnTo>
                      <a:pt x="498" y="12"/>
                    </a:lnTo>
                    <a:lnTo>
                      <a:pt x="532" y="5"/>
                    </a:lnTo>
                    <a:lnTo>
                      <a:pt x="567" y="3"/>
                    </a:lnTo>
                    <a:lnTo>
                      <a:pt x="599" y="0"/>
                    </a:lnTo>
                    <a:lnTo>
                      <a:pt x="631" y="0"/>
                    </a:lnTo>
                    <a:lnTo>
                      <a:pt x="663" y="3"/>
                    </a:lnTo>
                    <a:lnTo>
                      <a:pt x="678" y="5"/>
                    </a:lnTo>
                    <a:lnTo>
                      <a:pt x="693" y="8"/>
                    </a:lnTo>
                    <a:lnTo>
                      <a:pt x="706" y="10"/>
                    </a:lnTo>
                    <a:lnTo>
                      <a:pt x="720" y="14"/>
                    </a:lnTo>
                    <a:lnTo>
                      <a:pt x="734" y="19"/>
                    </a:lnTo>
                    <a:lnTo>
                      <a:pt x="747" y="23"/>
                    </a:lnTo>
                    <a:lnTo>
                      <a:pt x="759" y="29"/>
                    </a:lnTo>
                    <a:lnTo>
                      <a:pt x="771" y="35"/>
                    </a:lnTo>
                    <a:lnTo>
                      <a:pt x="820" y="62"/>
                    </a:lnTo>
                    <a:lnTo>
                      <a:pt x="867" y="85"/>
                    </a:lnTo>
                    <a:lnTo>
                      <a:pt x="915" y="107"/>
                    </a:lnTo>
                    <a:lnTo>
                      <a:pt x="960" y="125"/>
                    </a:lnTo>
                    <a:lnTo>
                      <a:pt x="1002" y="140"/>
                    </a:lnTo>
                    <a:lnTo>
                      <a:pt x="1042" y="154"/>
                    </a:lnTo>
                    <a:lnTo>
                      <a:pt x="1077" y="165"/>
                    </a:lnTo>
                    <a:lnTo>
                      <a:pt x="1107" y="174"/>
                    </a:lnTo>
                    <a:lnTo>
                      <a:pt x="1121" y="176"/>
                    </a:lnTo>
                    <a:lnTo>
                      <a:pt x="1131" y="181"/>
                    </a:lnTo>
                    <a:lnTo>
                      <a:pt x="1136" y="184"/>
                    </a:lnTo>
                    <a:lnTo>
                      <a:pt x="1139" y="188"/>
                    </a:lnTo>
                    <a:lnTo>
                      <a:pt x="1142" y="191"/>
                    </a:lnTo>
                    <a:lnTo>
                      <a:pt x="1144" y="195"/>
                    </a:lnTo>
                    <a:lnTo>
                      <a:pt x="1147" y="203"/>
                    </a:lnTo>
                    <a:lnTo>
                      <a:pt x="1148" y="213"/>
                    </a:lnTo>
                    <a:lnTo>
                      <a:pt x="1147" y="224"/>
                    </a:lnTo>
                    <a:lnTo>
                      <a:pt x="1143" y="236"/>
                    </a:lnTo>
                    <a:lnTo>
                      <a:pt x="1139" y="249"/>
                    </a:lnTo>
                    <a:lnTo>
                      <a:pt x="1133" y="264"/>
                    </a:lnTo>
                    <a:lnTo>
                      <a:pt x="1124" y="280"/>
                    </a:lnTo>
                    <a:lnTo>
                      <a:pt x="1116" y="296"/>
                    </a:lnTo>
                    <a:lnTo>
                      <a:pt x="1096" y="334"/>
                    </a:lnTo>
                    <a:lnTo>
                      <a:pt x="1073" y="376"/>
                    </a:lnTo>
                    <a:lnTo>
                      <a:pt x="1062" y="395"/>
                    </a:lnTo>
                    <a:lnTo>
                      <a:pt x="1048" y="412"/>
                    </a:lnTo>
                    <a:lnTo>
                      <a:pt x="1032" y="431"/>
                    </a:lnTo>
                    <a:lnTo>
                      <a:pt x="1014" y="449"/>
                    </a:lnTo>
                    <a:lnTo>
                      <a:pt x="995" y="467"/>
                    </a:lnTo>
                    <a:lnTo>
                      <a:pt x="973" y="485"/>
                    </a:lnTo>
                    <a:lnTo>
                      <a:pt x="950" y="502"/>
                    </a:lnTo>
                    <a:lnTo>
                      <a:pt x="925" y="520"/>
                    </a:lnTo>
                    <a:lnTo>
                      <a:pt x="897" y="537"/>
                    </a:lnTo>
                    <a:lnTo>
                      <a:pt x="870" y="553"/>
                    </a:lnTo>
                    <a:lnTo>
                      <a:pt x="840" y="568"/>
                    </a:lnTo>
                    <a:lnTo>
                      <a:pt x="809" y="583"/>
                    </a:lnTo>
                    <a:lnTo>
                      <a:pt x="777" y="597"/>
                    </a:lnTo>
                    <a:lnTo>
                      <a:pt x="745" y="611"/>
                    </a:lnTo>
                    <a:lnTo>
                      <a:pt x="711" y="622"/>
                    </a:lnTo>
                    <a:lnTo>
                      <a:pt x="676" y="633"/>
                    </a:lnTo>
                    <a:lnTo>
                      <a:pt x="641" y="643"/>
                    </a:lnTo>
                    <a:lnTo>
                      <a:pt x="606" y="652"/>
                    </a:lnTo>
                    <a:lnTo>
                      <a:pt x="570" y="659"/>
                    </a:lnTo>
                    <a:lnTo>
                      <a:pt x="534" y="666"/>
                    </a:lnTo>
                    <a:lnTo>
                      <a:pt x="499" y="671"/>
                    </a:lnTo>
                    <a:lnTo>
                      <a:pt x="463" y="673"/>
                    </a:lnTo>
                    <a:lnTo>
                      <a:pt x="427" y="674"/>
                    </a:lnTo>
                    <a:lnTo>
                      <a:pt x="391" y="674"/>
                    </a:lnTo>
                    <a:lnTo>
                      <a:pt x="356" y="672"/>
                    </a:lnTo>
                    <a:lnTo>
                      <a:pt x="321" y="668"/>
                    </a:lnTo>
                    <a:lnTo>
                      <a:pt x="287" y="662"/>
                    </a:lnTo>
                    <a:lnTo>
                      <a:pt x="253" y="653"/>
                    </a:lnTo>
                    <a:lnTo>
                      <a:pt x="221" y="643"/>
                    </a:lnTo>
                    <a:lnTo>
                      <a:pt x="188" y="631"/>
                    </a:lnTo>
                    <a:lnTo>
                      <a:pt x="158" y="616"/>
                    </a:lnTo>
                    <a:lnTo>
                      <a:pt x="129" y="598"/>
                    </a:lnTo>
                    <a:lnTo>
                      <a:pt x="102" y="580"/>
                    </a:lnTo>
                    <a:lnTo>
                      <a:pt x="80" y="560"/>
                    </a:lnTo>
                    <a:lnTo>
                      <a:pt x="60" y="541"/>
                    </a:lnTo>
                    <a:lnTo>
                      <a:pt x="42" y="521"/>
                    </a:lnTo>
                    <a:lnTo>
                      <a:pt x="29" y="501"/>
                    </a:lnTo>
                    <a:lnTo>
                      <a:pt x="19" y="481"/>
                    </a:lnTo>
                    <a:lnTo>
                      <a:pt x="10" y="461"/>
                    </a:lnTo>
                    <a:lnTo>
                      <a:pt x="5" y="441"/>
                    </a:lnTo>
                    <a:lnTo>
                      <a:pt x="1" y="421"/>
                    </a:lnTo>
                    <a:lnTo>
                      <a:pt x="0" y="401"/>
                    </a:lnTo>
                    <a:lnTo>
                      <a:pt x="1" y="382"/>
                    </a:lnTo>
                    <a:lnTo>
                      <a:pt x="5" y="362"/>
                    </a:lnTo>
                    <a:lnTo>
                      <a:pt x="10" y="344"/>
                    </a:lnTo>
                    <a:lnTo>
                      <a:pt x="16" y="325"/>
                    </a:lnTo>
                    <a:lnTo>
                      <a:pt x="25" y="306"/>
                    </a:lnTo>
                    <a:lnTo>
                      <a:pt x="35" y="288"/>
                    </a:lnTo>
                    <a:lnTo>
                      <a:pt x="46" y="270"/>
                    </a:lnTo>
                    <a:lnTo>
                      <a:pt x="59" y="253"/>
                    </a:lnTo>
                    <a:lnTo>
                      <a:pt x="71" y="236"/>
                    </a:lnTo>
                    <a:lnTo>
                      <a:pt x="85" y="220"/>
                    </a:lnTo>
                    <a:lnTo>
                      <a:pt x="100" y="204"/>
                    </a:lnTo>
                    <a:lnTo>
                      <a:pt x="115" y="189"/>
                    </a:lnTo>
                    <a:lnTo>
                      <a:pt x="131" y="175"/>
                    </a:lnTo>
                    <a:lnTo>
                      <a:pt x="147" y="161"/>
                    </a:lnTo>
                    <a:lnTo>
                      <a:pt x="178" y="137"/>
                    </a:lnTo>
                    <a:lnTo>
                      <a:pt x="211" y="115"/>
                    </a:lnTo>
                    <a:lnTo>
                      <a:pt x="241" y="98"/>
                    </a:lnTo>
                    <a:lnTo>
                      <a:pt x="267" y="84"/>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46" name="Freeform 290">
                <a:extLst>
                  <a:ext uri="{FF2B5EF4-FFF2-40B4-BE49-F238E27FC236}">
                    <a16:creationId xmlns:a16="http://schemas.microsoft.com/office/drawing/2014/main" xmlns="" id="{AC597452-9D16-F582-4EAE-0D3A8F612783}"/>
                  </a:ext>
                </a:extLst>
              </p:cNvPr>
              <p:cNvSpPr>
                <a:spLocks/>
              </p:cNvSpPr>
              <p:nvPr/>
            </p:nvSpPr>
            <p:spPr bwMode="auto">
              <a:xfrm>
                <a:off x="4009" y="1565"/>
                <a:ext cx="230" cy="135"/>
              </a:xfrm>
              <a:custGeom>
                <a:avLst/>
                <a:gdLst>
                  <a:gd name="T0" fmla="*/ 0 w 1148"/>
                  <a:gd name="T1" fmla="*/ 0 h 674"/>
                  <a:gd name="T2" fmla="*/ 0 w 1148"/>
                  <a:gd name="T3" fmla="*/ 0 h 674"/>
                  <a:gd name="T4" fmla="*/ 0 w 1148"/>
                  <a:gd name="T5" fmla="*/ 0 h 674"/>
                  <a:gd name="T6" fmla="*/ 0 w 1148"/>
                  <a:gd name="T7" fmla="*/ 0 h 674"/>
                  <a:gd name="T8" fmla="*/ 0 w 1148"/>
                  <a:gd name="T9" fmla="*/ 0 h 674"/>
                  <a:gd name="T10" fmla="*/ 0 w 1148"/>
                  <a:gd name="T11" fmla="*/ 0 h 674"/>
                  <a:gd name="T12" fmla="*/ 0 w 1148"/>
                  <a:gd name="T13" fmla="*/ 0 h 674"/>
                  <a:gd name="T14" fmla="*/ 0 w 1148"/>
                  <a:gd name="T15" fmla="*/ 0 h 674"/>
                  <a:gd name="T16" fmla="*/ 0 w 1148"/>
                  <a:gd name="T17" fmla="*/ 0 h 674"/>
                  <a:gd name="T18" fmla="*/ 0 w 1148"/>
                  <a:gd name="T19" fmla="*/ 0 h 674"/>
                  <a:gd name="T20" fmla="*/ 0 w 1148"/>
                  <a:gd name="T21" fmla="*/ 0 h 674"/>
                  <a:gd name="T22" fmla="*/ 0 w 1148"/>
                  <a:gd name="T23" fmla="*/ 0 h 674"/>
                  <a:gd name="T24" fmla="*/ 0 w 1148"/>
                  <a:gd name="T25" fmla="*/ 0 h 674"/>
                  <a:gd name="T26" fmla="*/ 0 w 1148"/>
                  <a:gd name="T27" fmla="*/ 0 h 674"/>
                  <a:gd name="T28" fmla="*/ 0 w 1148"/>
                  <a:gd name="T29" fmla="*/ 0 h 674"/>
                  <a:gd name="T30" fmla="*/ 0 w 1148"/>
                  <a:gd name="T31" fmla="*/ 0 h 674"/>
                  <a:gd name="T32" fmla="*/ 0 w 1148"/>
                  <a:gd name="T33" fmla="*/ 0 h 674"/>
                  <a:gd name="T34" fmla="*/ 0 w 1148"/>
                  <a:gd name="T35" fmla="*/ 0 h 674"/>
                  <a:gd name="T36" fmla="*/ 0 w 1148"/>
                  <a:gd name="T37" fmla="*/ 0 h 674"/>
                  <a:gd name="T38" fmla="*/ 0 w 1148"/>
                  <a:gd name="T39" fmla="*/ 0 h 674"/>
                  <a:gd name="T40" fmla="*/ 0 w 1148"/>
                  <a:gd name="T41" fmla="*/ 0 h 674"/>
                  <a:gd name="T42" fmla="*/ 0 w 1148"/>
                  <a:gd name="T43" fmla="*/ 0 h 674"/>
                  <a:gd name="T44" fmla="*/ 0 w 1148"/>
                  <a:gd name="T45" fmla="*/ 0 h 674"/>
                  <a:gd name="T46" fmla="*/ 0 w 1148"/>
                  <a:gd name="T47" fmla="*/ 0 h 674"/>
                  <a:gd name="T48" fmla="*/ 0 w 1148"/>
                  <a:gd name="T49" fmla="*/ 0 h 674"/>
                  <a:gd name="T50" fmla="*/ 0 w 1148"/>
                  <a:gd name="T51" fmla="*/ 0 h 674"/>
                  <a:gd name="T52" fmla="*/ 0 w 1148"/>
                  <a:gd name="T53" fmla="*/ 0 h 674"/>
                  <a:gd name="T54" fmla="*/ 0 w 1148"/>
                  <a:gd name="T55" fmla="*/ 0 h 674"/>
                  <a:gd name="T56" fmla="*/ 0 w 1148"/>
                  <a:gd name="T57" fmla="*/ 0 h 674"/>
                  <a:gd name="T58" fmla="*/ 0 w 1148"/>
                  <a:gd name="T59" fmla="*/ 0 h 674"/>
                  <a:gd name="T60" fmla="*/ 0 w 1148"/>
                  <a:gd name="T61" fmla="*/ 0 h 674"/>
                  <a:gd name="T62" fmla="*/ 0 w 1148"/>
                  <a:gd name="T63" fmla="*/ 0 h 674"/>
                  <a:gd name="T64" fmla="*/ 0 w 1148"/>
                  <a:gd name="T65" fmla="*/ 0 h 674"/>
                  <a:gd name="T66" fmla="*/ 0 w 1148"/>
                  <a:gd name="T67" fmla="*/ 0 h 674"/>
                  <a:gd name="T68" fmla="*/ 0 w 1148"/>
                  <a:gd name="T69" fmla="*/ 0 h 674"/>
                  <a:gd name="T70" fmla="*/ 0 w 1148"/>
                  <a:gd name="T71" fmla="*/ 0 h 674"/>
                  <a:gd name="T72" fmla="*/ 0 w 1148"/>
                  <a:gd name="T73" fmla="*/ 0 h 674"/>
                  <a:gd name="T74" fmla="*/ 0 w 1148"/>
                  <a:gd name="T75" fmla="*/ 0 h 674"/>
                  <a:gd name="T76" fmla="*/ 0 w 1148"/>
                  <a:gd name="T77" fmla="*/ 0 h 674"/>
                  <a:gd name="T78" fmla="*/ 0 w 1148"/>
                  <a:gd name="T79" fmla="*/ 0 h 674"/>
                  <a:gd name="T80" fmla="*/ 0 w 1148"/>
                  <a:gd name="T81" fmla="*/ 0 h 674"/>
                  <a:gd name="T82" fmla="*/ 0 w 1148"/>
                  <a:gd name="T83" fmla="*/ 0 h 674"/>
                  <a:gd name="T84" fmla="*/ 0 w 1148"/>
                  <a:gd name="T85" fmla="*/ 0 h 674"/>
                  <a:gd name="T86" fmla="*/ 0 w 1148"/>
                  <a:gd name="T87" fmla="*/ 0 h 674"/>
                  <a:gd name="T88" fmla="*/ 0 w 1148"/>
                  <a:gd name="T89" fmla="*/ 0 h 674"/>
                  <a:gd name="T90" fmla="*/ 0 w 1148"/>
                  <a:gd name="T91" fmla="*/ 0 h 674"/>
                  <a:gd name="T92" fmla="*/ 0 w 1148"/>
                  <a:gd name="T93" fmla="*/ 0 h 674"/>
                  <a:gd name="T94" fmla="*/ 0 w 1148"/>
                  <a:gd name="T95" fmla="*/ 0 h 674"/>
                  <a:gd name="T96" fmla="*/ 0 w 1148"/>
                  <a:gd name="T97" fmla="*/ 0 h 674"/>
                  <a:gd name="T98" fmla="*/ 0 w 1148"/>
                  <a:gd name="T99" fmla="*/ 0 h 674"/>
                  <a:gd name="T100" fmla="*/ 0 w 1148"/>
                  <a:gd name="T101" fmla="*/ 0 h 674"/>
                  <a:gd name="T102" fmla="*/ 0 w 1148"/>
                  <a:gd name="T103" fmla="*/ 0 h 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8"/>
                  <a:gd name="T157" fmla="*/ 0 h 674"/>
                  <a:gd name="T158" fmla="*/ 1148 w 1148"/>
                  <a:gd name="T159" fmla="*/ 674 h 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8" h="674">
                    <a:moveTo>
                      <a:pt x="267" y="84"/>
                    </a:moveTo>
                    <a:lnTo>
                      <a:pt x="297" y="72"/>
                    </a:lnTo>
                    <a:lnTo>
                      <a:pt x="329" y="58"/>
                    </a:lnTo>
                    <a:lnTo>
                      <a:pt x="362" y="47"/>
                    </a:lnTo>
                    <a:lnTo>
                      <a:pt x="396" y="35"/>
                    </a:lnTo>
                    <a:lnTo>
                      <a:pt x="429" y="27"/>
                    </a:lnTo>
                    <a:lnTo>
                      <a:pt x="463" y="18"/>
                    </a:lnTo>
                    <a:lnTo>
                      <a:pt x="498" y="12"/>
                    </a:lnTo>
                    <a:lnTo>
                      <a:pt x="532" y="5"/>
                    </a:lnTo>
                    <a:lnTo>
                      <a:pt x="567" y="3"/>
                    </a:lnTo>
                    <a:lnTo>
                      <a:pt x="599" y="0"/>
                    </a:lnTo>
                    <a:lnTo>
                      <a:pt x="631" y="0"/>
                    </a:lnTo>
                    <a:lnTo>
                      <a:pt x="663" y="3"/>
                    </a:lnTo>
                    <a:lnTo>
                      <a:pt x="678" y="5"/>
                    </a:lnTo>
                    <a:lnTo>
                      <a:pt x="693" y="8"/>
                    </a:lnTo>
                    <a:lnTo>
                      <a:pt x="706" y="10"/>
                    </a:lnTo>
                    <a:lnTo>
                      <a:pt x="720" y="14"/>
                    </a:lnTo>
                    <a:lnTo>
                      <a:pt x="734" y="19"/>
                    </a:lnTo>
                    <a:lnTo>
                      <a:pt x="747" y="23"/>
                    </a:lnTo>
                    <a:lnTo>
                      <a:pt x="759" y="29"/>
                    </a:lnTo>
                    <a:lnTo>
                      <a:pt x="771" y="35"/>
                    </a:lnTo>
                    <a:lnTo>
                      <a:pt x="820" y="62"/>
                    </a:lnTo>
                    <a:lnTo>
                      <a:pt x="867" y="85"/>
                    </a:lnTo>
                    <a:lnTo>
                      <a:pt x="915" y="107"/>
                    </a:lnTo>
                    <a:lnTo>
                      <a:pt x="960" y="125"/>
                    </a:lnTo>
                    <a:lnTo>
                      <a:pt x="1002" y="140"/>
                    </a:lnTo>
                    <a:lnTo>
                      <a:pt x="1042" y="154"/>
                    </a:lnTo>
                    <a:lnTo>
                      <a:pt x="1077" y="165"/>
                    </a:lnTo>
                    <a:lnTo>
                      <a:pt x="1107" y="174"/>
                    </a:lnTo>
                    <a:lnTo>
                      <a:pt x="1121" y="176"/>
                    </a:lnTo>
                    <a:lnTo>
                      <a:pt x="1131" y="181"/>
                    </a:lnTo>
                    <a:lnTo>
                      <a:pt x="1136" y="184"/>
                    </a:lnTo>
                    <a:lnTo>
                      <a:pt x="1139" y="188"/>
                    </a:lnTo>
                    <a:lnTo>
                      <a:pt x="1142" y="191"/>
                    </a:lnTo>
                    <a:lnTo>
                      <a:pt x="1144" y="195"/>
                    </a:lnTo>
                    <a:lnTo>
                      <a:pt x="1147" y="203"/>
                    </a:lnTo>
                    <a:lnTo>
                      <a:pt x="1148" y="213"/>
                    </a:lnTo>
                    <a:lnTo>
                      <a:pt x="1147" y="224"/>
                    </a:lnTo>
                    <a:lnTo>
                      <a:pt x="1143" y="236"/>
                    </a:lnTo>
                    <a:lnTo>
                      <a:pt x="1139" y="249"/>
                    </a:lnTo>
                    <a:lnTo>
                      <a:pt x="1133" y="264"/>
                    </a:lnTo>
                    <a:lnTo>
                      <a:pt x="1124" y="280"/>
                    </a:lnTo>
                    <a:lnTo>
                      <a:pt x="1116" y="296"/>
                    </a:lnTo>
                    <a:lnTo>
                      <a:pt x="1096" y="334"/>
                    </a:lnTo>
                    <a:lnTo>
                      <a:pt x="1073" y="376"/>
                    </a:lnTo>
                    <a:lnTo>
                      <a:pt x="1062" y="395"/>
                    </a:lnTo>
                    <a:lnTo>
                      <a:pt x="1048" y="412"/>
                    </a:lnTo>
                    <a:lnTo>
                      <a:pt x="1032" y="431"/>
                    </a:lnTo>
                    <a:lnTo>
                      <a:pt x="1014" y="449"/>
                    </a:lnTo>
                    <a:lnTo>
                      <a:pt x="995" y="467"/>
                    </a:lnTo>
                    <a:lnTo>
                      <a:pt x="973" y="485"/>
                    </a:lnTo>
                    <a:lnTo>
                      <a:pt x="950" y="502"/>
                    </a:lnTo>
                    <a:lnTo>
                      <a:pt x="925" y="520"/>
                    </a:lnTo>
                    <a:lnTo>
                      <a:pt x="897" y="537"/>
                    </a:lnTo>
                    <a:lnTo>
                      <a:pt x="870" y="553"/>
                    </a:lnTo>
                    <a:lnTo>
                      <a:pt x="840" y="568"/>
                    </a:lnTo>
                    <a:lnTo>
                      <a:pt x="809" y="583"/>
                    </a:lnTo>
                    <a:lnTo>
                      <a:pt x="777" y="597"/>
                    </a:lnTo>
                    <a:lnTo>
                      <a:pt x="745" y="611"/>
                    </a:lnTo>
                    <a:lnTo>
                      <a:pt x="711" y="622"/>
                    </a:lnTo>
                    <a:lnTo>
                      <a:pt x="676" y="633"/>
                    </a:lnTo>
                    <a:lnTo>
                      <a:pt x="641" y="643"/>
                    </a:lnTo>
                    <a:lnTo>
                      <a:pt x="606" y="652"/>
                    </a:lnTo>
                    <a:lnTo>
                      <a:pt x="570" y="659"/>
                    </a:lnTo>
                    <a:lnTo>
                      <a:pt x="534" y="666"/>
                    </a:lnTo>
                    <a:lnTo>
                      <a:pt x="499" y="671"/>
                    </a:lnTo>
                    <a:lnTo>
                      <a:pt x="463" y="673"/>
                    </a:lnTo>
                    <a:lnTo>
                      <a:pt x="427" y="674"/>
                    </a:lnTo>
                    <a:lnTo>
                      <a:pt x="391" y="674"/>
                    </a:lnTo>
                    <a:lnTo>
                      <a:pt x="356" y="672"/>
                    </a:lnTo>
                    <a:lnTo>
                      <a:pt x="321" y="668"/>
                    </a:lnTo>
                    <a:lnTo>
                      <a:pt x="287" y="662"/>
                    </a:lnTo>
                    <a:lnTo>
                      <a:pt x="253" y="653"/>
                    </a:lnTo>
                    <a:lnTo>
                      <a:pt x="221" y="643"/>
                    </a:lnTo>
                    <a:lnTo>
                      <a:pt x="188" y="631"/>
                    </a:lnTo>
                    <a:lnTo>
                      <a:pt x="158" y="616"/>
                    </a:lnTo>
                    <a:lnTo>
                      <a:pt x="129" y="598"/>
                    </a:lnTo>
                    <a:lnTo>
                      <a:pt x="102" y="580"/>
                    </a:lnTo>
                    <a:lnTo>
                      <a:pt x="80" y="560"/>
                    </a:lnTo>
                    <a:lnTo>
                      <a:pt x="60" y="541"/>
                    </a:lnTo>
                    <a:lnTo>
                      <a:pt x="42" y="521"/>
                    </a:lnTo>
                    <a:lnTo>
                      <a:pt x="29" y="501"/>
                    </a:lnTo>
                    <a:lnTo>
                      <a:pt x="19" y="481"/>
                    </a:lnTo>
                    <a:lnTo>
                      <a:pt x="10" y="461"/>
                    </a:lnTo>
                    <a:lnTo>
                      <a:pt x="5" y="441"/>
                    </a:lnTo>
                    <a:lnTo>
                      <a:pt x="1" y="421"/>
                    </a:lnTo>
                    <a:lnTo>
                      <a:pt x="0" y="401"/>
                    </a:lnTo>
                    <a:lnTo>
                      <a:pt x="1" y="382"/>
                    </a:lnTo>
                    <a:lnTo>
                      <a:pt x="5" y="362"/>
                    </a:lnTo>
                    <a:lnTo>
                      <a:pt x="10" y="344"/>
                    </a:lnTo>
                    <a:lnTo>
                      <a:pt x="16" y="325"/>
                    </a:lnTo>
                    <a:lnTo>
                      <a:pt x="25" y="306"/>
                    </a:lnTo>
                    <a:lnTo>
                      <a:pt x="35" y="288"/>
                    </a:lnTo>
                    <a:lnTo>
                      <a:pt x="46" y="270"/>
                    </a:lnTo>
                    <a:lnTo>
                      <a:pt x="59" y="253"/>
                    </a:lnTo>
                    <a:lnTo>
                      <a:pt x="71" y="236"/>
                    </a:lnTo>
                    <a:lnTo>
                      <a:pt x="85" y="220"/>
                    </a:lnTo>
                    <a:lnTo>
                      <a:pt x="100" y="204"/>
                    </a:lnTo>
                    <a:lnTo>
                      <a:pt x="115" y="189"/>
                    </a:lnTo>
                    <a:lnTo>
                      <a:pt x="131" y="175"/>
                    </a:lnTo>
                    <a:lnTo>
                      <a:pt x="147" y="161"/>
                    </a:lnTo>
                    <a:lnTo>
                      <a:pt x="178" y="137"/>
                    </a:lnTo>
                    <a:lnTo>
                      <a:pt x="211" y="115"/>
                    </a:lnTo>
                    <a:lnTo>
                      <a:pt x="241" y="98"/>
                    </a:lnTo>
                    <a:lnTo>
                      <a:pt x="267" y="84"/>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47" name="Freeform 291">
                <a:extLst>
                  <a:ext uri="{FF2B5EF4-FFF2-40B4-BE49-F238E27FC236}">
                    <a16:creationId xmlns:a16="http://schemas.microsoft.com/office/drawing/2014/main" xmlns="" id="{1BDFF388-0833-D159-F299-23AC3D7D110F}"/>
                  </a:ext>
                </a:extLst>
              </p:cNvPr>
              <p:cNvSpPr>
                <a:spLocks/>
              </p:cNvSpPr>
              <p:nvPr/>
            </p:nvSpPr>
            <p:spPr bwMode="auto">
              <a:xfrm>
                <a:off x="4038" y="1576"/>
                <a:ext cx="179" cy="99"/>
              </a:xfrm>
              <a:custGeom>
                <a:avLst/>
                <a:gdLst>
                  <a:gd name="T0" fmla="*/ 0 w 895"/>
                  <a:gd name="T1" fmla="*/ 0 h 496"/>
                  <a:gd name="T2" fmla="*/ 0 w 895"/>
                  <a:gd name="T3" fmla="*/ 0 h 496"/>
                  <a:gd name="T4" fmla="*/ 0 w 895"/>
                  <a:gd name="T5" fmla="*/ 0 h 496"/>
                  <a:gd name="T6" fmla="*/ 0 w 895"/>
                  <a:gd name="T7" fmla="*/ 0 h 496"/>
                  <a:gd name="T8" fmla="*/ 0 w 895"/>
                  <a:gd name="T9" fmla="*/ 0 h 496"/>
                  <a:gd name="T10" fmla="*/ 0 w 895"/>
                  <a:gd name="T11" fmla="*/ 0 h 496"/>
                  <a:gd name="T12" fmla="*/ 0 w 895"/>
                  <a:gd name="T13" fmla="*/ 0 h 496"/>
                  <a:gd name="T14" fmla="*/ 0 w 895"/>
                  <a:gd name="T15" fmla="*/ 0 h 496"/>
                  <a:gd name="T16" fmla="*/ 0 w 895"/>
                  <a:gd name="T17" fmla="*/ 0 h 496"/>
                  <a:gd name="T18" fmla="*/ 0 w 895"/>
                  <a:gd name="T19" fmla="*/ 0 h 496"/>
                  <a:gd name="T20" fmla="*/ 0 w 895"/>
                  <a:gd name="T21" fmla="*/ 0 h 496"/>
                  <a:gd name="T22" fmla="*/ 0 w 895"/>
                  <a:gd name="T23" fmla="*/ 0 h 496"/>
                  <a:gd name="T24" fmla="*/ 0 w 895"/>
                  <a:gd name="T25" fmla="*/ 0 h 496"/>
                  <a:gd name="T26" fmla="*/ 0 w 895"/>
                  <a:gd name="T27" fmla="*/ 0 h 496"/>
                  <a:gd name="T28" fmla="*/ 0 w 895"/>
                  <a:gd name="T29" fmla="*/ 0 h 496"/>
                  <a:gd name="T30" fmla="*/ 0 w 895"/>
                  <a:gd name="T31" fmla="*/ 0 h 496"/>
                  <a:gd name="T32" fmla="*/ 0 w 895"/>
                  <a:gd name="T33" fmla="*/ 0 h 496"/>
                  <a:gd name="T34" fmla="*/ 0 w 895"/>
                  <a:gd name="T35" fmla="*/ 0 h 496"/>
                  <a:gd name="T36" fmla="*/ 0 w 895"/>
                  <a:gd name="T37" fmla="*/ 0 h 496"/>
                  <a:gd name="T38" fmla="*/ 0 w 895"/>
                  <a:gd name="T39" fmla="*/ 0 h 496"/>
                  <a:gd name="T40" fmla="*/ 0 w 895"/>
                  <a:gd name="T41" fmla="*/ 0 h 496"/>
                  <a:gd name="T42" fmla="*/ 0 w 895"/>
                  <a:gd name="T43" fmla="*/ 0 h 496"/>
                  <a:gd name="T44" fmla="*/ 0 w 895"/>
                  <a:gd name="T45" fmla="*/ 0 h 496"/>
                  <a:gd name="T46" fmla="*/ 0 w 895"/>
                  <a:gd name="T47" fmla="*/ 0 h 496"/>
                  <a:gd name="T48" fmla="*/ 0 w 895"/>
                  <a:gd name="T49" fmla="*/ 0 h 496"/>
                  <a:gd name="T50" fmla="*/ 0 w 895"/>
                  <a:gd name="T51" fmla="*/ 0 h 496"/>
                  <a:gd name="T52" fmla="*/ 0 w 895"/>
                  <a:gd name="T53" fmla="*/ 0 h 496"/>
                  <a:gd name="T54" fmla="*/ 0 w 895"/>
                  <a:gd name="T55" fmla="*/ 0 h 496"/>
                  <a:gd name="T56" fmla="*/ 0 w 895"/>
                  <a:gd name="T57" fmla="*/ 0 h 496"/>
                  <a:gd name="T58" fmla="*/ 0 w 895"/>
                  <a:gd name="T59" fmla="*/ 0 h 496"/>
                  <a:gd name="T60" fmla="*/ 0 w 895"/>
                  <a:gd name="T61" fmla="*/ 0 h 496"/>
                  <a:gd name="T62" fmla="*/ 0 w 895"/>
                  <a:gd name="T63" fmla="*/ 0 h 496"/>
                  <a:gd name="T64" fmla="*/ 0 w 895"/>
                  <a:gd name="T65" fmla="*/ 0 h 496"/>
                  <a:gd name="T66" fmla="*/ 0 w 895"/>
                  <a:gd name="T67" fmla="*/ 0 h 496"/>
                  <a:gd name="T68" fmla="*/ 0 w 895"/>
                  <a:gd name="T69" fmla="*/ 0 h 496"/>
                  <a:gd name="T70" fmla="*/ 0 w 895"/>
                  <a:gd name="T71" fmla="*/ 0 h 496"/>
                  <a:gd name="T72" fmla="*/ 0 w 895"/>
                  <a:gd name="T73" fmla="*/ 0 h 496"/>
                  <a:gd name="T74" fmla="*/ 0 w 895"/>
                  <a:gd name="T75" fmla="*/ 0 h 496"/>
                  <a:gd name="T76" fmla="*/ 0 w 895"/>
                  <a:gd name="T77" fmla="*/ 0 h 496"/>
                  <a:gd name="T78" fmla="*/ 0 w 895"/>
                  <a:gd name="T79" fmla="*/ 0 h 496"/>
                  <a:gd name="T80" fmla="*/ 0 w 895"/>
                  <a:gd name="T81" fmla="*/ 0 h 496"/>
                  <a:gd name="T82" fmla="*/ 0 w 895"/>
                  <a:gd name="T83" fmla="*/ 0 h 496"/>
                  <a:gd name="T84" fmla="*/ 0 w 895"/>
                  <a:gd name="T85" fmla="*/ 0 h 496"/>
                  <a:gd name="T86" fmla="*/ 0 w 895"/>
                  <a:gd name="T87" fmla="*/ 0 h 496"/>
                  <a:gd name="T88" fmla="*/ 0 w 895"/>
                  <a:gd name="T89" fmla="*/ 0 h 496"/>
                  <a:gd name="T90" fmla="*/ 0 w 895"/>
                  <a:gd name="T91" fmla="*/ 0 h 496"/>
                  <a:gd name="T92" fmla="*/ 0 w 895"/>
                  <a:gd name="T93" fmla="*/ 0 h 496"/>
                  <a:gd name="T94" fmla="*/ 0 w 895"/>
                  <a:gd name="T95" fmla="*/ 0 h 496"/>
                  <a:gd name="T96" fmla="*/ 0 w 895"/>
                  <a:gd name="T97" fmla="*/ 0 h 496"/>
                  <a:gd name="T98" fmla="*/ 0 w 895"/>
                  <a:gd name="T99" fmla="*/ 0 h 496"/>
                  <a:gd name="T100" fmla="*/ 0 w 895"/>
                  <a:gd name="T101" fmla="*/ 0 h 496"/>
                  <a:gd name="T102" fmla="*/ 0 w 895"/>
                  <a:gd name="T103" fmla="*/ 0 h 496"/>
                  <a:gd name="T104" fmla="*/ 0 w 895"/>
                  <a:gd name="T105" fmla="*/ 0 h 496"/>
                  <a:gd name="T106" fmla="*/ 0 w 895"/>
                  <a:gd name="T107" fmla="*/ 0 h 496"/>
                  <a:gd name="T108" fmla="*/ 0 w 895"/>
                  <a:gd name="T109" fmla="*/ 0 h 496"/>
                  <a:gd name="T110" fmla="*/ 0 w 895"/>
                  <a:gd name="T111" fmla="*/ 0 h 496"/>
                  <a:gd name="T112" fmla="*/ 0 w 895"/>
                  <a:gd name="T113" fmla="*/ 0 h 496"/>
                  <a:gd name="T114" fmla="*/ 0 w 895"/>
                  <a:gd name="T115" fmla="*/ 0 h 496"/>
                  <a:gd name="T116" fmla="*/ 0 w 895"/>
                  <a:gd name="T117" fmla="*/ 0 h 496"/>
                  <a:gd name="T118" fmla="*/ 0 w 895"/>
                  <a:gd name="T119" fmla="*/ 0 h 4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5"/>
                  <a:gd name="T181" fmla="*/ 0 h 496"/>
                  <a:gd name="T182" fmla="*/ 895 w 895"/>
                  <a:gd name="T183" fmla="*/ 496 h 4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5" h="496">
                    <a:moveTo>
                      <a:pt x="585" y="0"/>
                    </a:moveTo>
                    <a:lnTo>
                      <a:pt x="680" y="54"/>
                    </a:lnTo>
                    <a:lnTo>
                      <a:pt x="675" y="60"/>
                    </a:lnTo>
                    <a:lnTo>
                      <a:pt x="660" y="74"/>
                    </a:lnTo>
                    <a:lnTo>
                      <a:pt x="639" y="96"/>
                    </a:lnTo>
                    <a:lnTo>
                      <a:pt x="609" y="124"/>
                    </a:lnTo>
                    <a:lnTo>
                      <a:pt x="574" y="154"/>
                    </a:lnTo>
                    <a:lnTo>
                      <a:pt x="534" y="185"/>
                    </a:lnTo>
                    <a:lnTo>
                      <a:pt x="512" y="201"/>
                    </a:lnTo>
                    <a:lnTo>
                      <a:pt x="489" y="215"/>
                    </a:lnTo>
                    <a:lnTo>
                      <a:pt x="467" y="229"/>
                    </a:lnTo>
                    <a:lnTo>
                      <a:pt x="443" y="243"/>
                    </a:lnTo>
                    <a:lnTo>
                      <a:pt x="423" y="254"/>
                    </a:lnTo>
                    <a:lnTo>
                      <a:pt x="411" y="264"/>
                    </a:lnTo>
                    <a:lnTo>
                      <a:pt x="406" y="267"/>
                    </a:lnTo>
                    <a:lnTo>
                      <a:pt x="403" y="271"/>
                    </a:lnTo>
                    <a:lnTo>
                      <a:pt x="402" y="274"/>
                    </a:lnTo>
                    <a:lnTo>
                      <a:pt x="403" y="276"/>
                    </a:lnTo>
                    <a:lnTo>
                      <a:pt x="404" y="279"/>
                    </a:lnTo>
                    <a:lnTo>
                      <a:pt x="407" y="280"/>
                    </a:lnTo>
                    <a:lnTo>
                      <a:pt x="411" y="281"/>
                    </a:lnTo>
                    <a:lnTo>
                      <a:pt x="416" y="282"/>
                    </a:lnTo>
                    <a:lnTo>
                      <a:pt x="429" y="284"/>
                    </a:lnTo>
                    <a:lnTo>
                      <a:pt x="445" y="284"/>
                    </a:lnTo>
                    <a:lnTo>
                      <a:pt x="489" y="280"/>
                    </a:lnTo>
                    <a:lnTo>
                      <a:pt x="539" y="275"/>
                    </a:lnTo>
                    <a:lnTo>
                      <a:pt x="595" y="267"/>
                    </a:lnTo>
                    <a:lnTo>
                      <a:pt x="650" y="261"/>
                    </a:lnTo>
                    <a:lnTo>
                      <a:pt x="676" y="259"/>
                    </a:lnTo>
                    <a:lnTo>
                      <a:pt x="704" y="255"/>
                    </a:lnTo>
                    <a:lnTo>
                      <a:pt x="730" y="250"/>
                    </a:lnTo>
                    <a:lnTo>
                      <a:pt x="755" y="244"/>
                    </a:lnTo>
                    <a:lnTo>
                      <a:pt x="802" y="231"/>
                    </a:lnTo>
                    <a:lnTo>
                      <a:pt x="842" y="218"/>
                    </a:lnTo>
                    <a:lnTo>
                      <a:pt x="872" y="206"/>
                    </a:lnTo>
                    <a:lnTo>
                      <a:pt x="891" y="200"/>
                    </a:lnTo>
                    <a:lnTo>
                      <a:pt x="895" y="199"/>
                    </a:lnTo>
                    <a:lnTo>
                      <a:pt x="891" y="203"/>
                    </a:lnTo>
                    <a:lnTo>
                      <a:pt x="882" y="208"/>
                    </a:lnTo>
                    <a:lnTo>
                      <a:pt x="856" y="221"/>
                    </a:lnTo>
                    <a:lnTo>
                      <a:pt x="822" y="239"/>
                    </a:lnTo>
                    <a:lnTo>
                      <a:pt x="782" y="256"/>
                    </a:lnTo>
                    <a:lnTo>
                      <a:pt x="737" y="274"/>
                    </a:lnTo>
                    <a:lnTo>
                      <a:pt x="713" y="282"/>
                    </a:lnTo>
                    <a:lnTo>
                      <a:pt x="686" y="290"/>
                    </a:lnTo>
                    <a:lnTo>
                      <a:pt x="659" y="297"/>
                    </a:lnTo>
                    <a:lnTo>
                      <a:pt x="630" y="304"/>
                    </a:lnTo>
                    <a:lnTo>
                      <a:pt x="600" y="310"/>
                    </a:lnTo>
                    <a:lnTo>
                      <a:pt x="570" y="315"/>
                    </a:lnTo>
                    <a:lnTo>
                      <a:pt x="539" y="319"/>
                    </a:lnTo>
                    <a:lnTo>
                      <a:pt x="507" y="321"/>
                    </a:lnTo>
                    <a:lnTo>
                      <a:pt x="452" y="326"/>
                    </a:lnTo>
                    <a:lnTo>
                      <a:pt x="414" y="332"/>
                    </a:lnTo>
                    <a:lnTo>
                      <a:pt x="401" y="335"/>
                    </a:lnTo>
                    <a:lnTo>
                      <a:pt x="391" y="339"/>
                    </a:lnTo>
                    <a:lnTo>
                      <a:pt x="386" y="341"/>
                    </a:lnTo>
                    <a:lnTo>
                      <a:pt x="383" y="345"/>
                    </a:lnTo>
                    <a:lnTo>
                      <a:pt x="384" y="347"/>
                    </a:lnTo>
                    <a:lnTo>
                      <a:pt x="389" y="351"/>
                    </a:lnTo>
                    <a:lnTo>
                      <a:pt x="397" y="355"/>
                    </a:lnTo>
                    <a:lnTo>
                      <a:pt x="408" y="359"/>
                    </a:lnTo>
                    <a:lnTo>
                      <a:pt x="439" y="366"/>
                    </a:lnTo>
                    <a:lnTo>
                      <a:pt x="482" y="376"/>
                    </a:lnTo>
                    <a:lnTo>
                      <a:pt x="528" y="386"/>
                    </a:lnTo>
                    <a:lnTo>
                      <a:pt x="573" y="397"/>
                    </a:lnTo>
                    <a:lnTo>
                      <a:pt x="615" y="407"/>
                    </a:lnTo>
                    <a:lnTo>
                      <a:pt x="654" y="417"/>
                    </a:lnTo>
                    <a:lnTo>
                      <a:pt x="688" y="426"/>
                    </a:lnTo>
                    <a:lnTo>
                      <a:pt x="714" y="436"/>
                    </a:lnTo>
                    <a:lnTo>
                      <a:pt x="725" y="441"/>
                    </a:lnTo>
                    <a:lnTo>
                      <a:pt x="734" y="445"/>
                    </a:lnTo>
                    <a:lnTo>
                      <a:pt x="740" y="450"/>
                    </a:lnTo>
                    <a:lnTo>
                      <a:pt x="744" y="455"/>
                    </a:lnTo>
                    <a:lnTo>
                      <a:pt x="739" y="460"/>
                    </a:lnTo>
                    <a:lnTo>
                      <a:pt x="725" y="471"/>
                    </a:lnTo>
                    <a:lnTo>
                      <a:pt x="715" y="477"/>
                    </a:lnTo>
                    <a:lnTo>
                      <a:pt x="704" y="483"/>
                    </a:lnTo>
                    <a:lnTo>
                      <a:pt x="693" y="490"/>
                    </a:lnTo>
                    <a:lnTo>
                      <a:pt x="680" y="495"/>
                    </a:lnTo>
                    <a:lnTo>
                      <a:pt x="665" y="496"/>
                    </a:lnTo>
                    <a:lnTo>
                      <a:pt x="639" y="496"/>
                    </a:lnTo>
                    <a:lnTo>
                      <a:pt x="600" y="495"/>
                    </a:lnTo>
                    <a:lnTo>
                      <a:pt x="553" y="492"/>
                    </a:lnTo>
                    <a:lnTo>
                      <a:pt x="498" y="488"/>
                    </a:lnTo>
                    <a:lnTo>
                      <a:pt x="437" y="483"/>
                    </a:lnTo>
                    <a:lnTo>
                      <a:pt x="374" y="477"/>
                    </a:lnTo>
                    <a:lnTo>
                      <a:pt x="309" y="468"/>
                    </a:lnTo>
                    <a:lnTo>
                      <a:pt x="246" y="458"/>
                    </a:lnTo>
                    <a:lnTo>
                      <a:pt x="186" y="447"/>
                    </a:lnTo>
                    <a:lnTo>
                      <a:pt x="157" y="441"/>
                    </a:lnTo>
                    <a:lnTo>
                      <a:pt x="131" y="433"/>
                    </a:lnTo>
                    <a:lnTo>
                      <a:pt x="106" y="426"/>
                    </a:lnTo>
                    <a:lnTo>
                      <a:pt x="82" y="419"/>
                    </a:lnTo>
                    <a:lnTo>
                      <a:pt x="62" y="410"/>
                    </a:lnTo>
                    <a:lnTo>
                      <a:pt x="44" y="401"/>
                    </a:lnTo>
                    <a:lnTo>
                      <a:pt x="29" y="391"/>
                    </a:lnTo>
                    <a:lnTo>
                      <a:pt x="16" y="381"/>
                    </a:lnTo>
                    <a:lnTo>
                      <a:pt x="7" y="371"/>
                    </a:lnTo>
                    <a:lnTo>
                      <a:pt x="1" y="360"/>
                    </a:lnTo>
                    <a:lnTo>
                      <a:pt x="0" y="349"/>
                    </a:lnTo>
                    <a:lnTo>
                      <a:pt x="3" y="336"/>
                    </a:lnTo>
                    <a:lnTo>
                      <a:pt x="9" y="322"/>
                    </a:lnTo>
                    <a:lnTo>
                      <a:pt x="17" y="310"/>
                    </a:lnTo>
                    <a:lnTo>
                      <a:pt x="29" y="296"/>
                    </a:lnTo>
                    <a:lnTo>
                      <a:pt x="42" y="281"/>
                    </a:lnTo>
                    <a:lnTo>
                      <a:pt x="57" y="267"/>
                    </a:lnTo>
                    <a:lnTo>
                      <a:pt x="75" y="254"/>
                    </a:lnTo>
                    <a:lnTo>
                      <a:pt x="94" y="239"/>
                    </a:lnTo>
                    <a:lnTo>
                      <a:pt x="115" y="225"/>
                    </a:lnTo>
                    <a:lnTo>
                      <a:pt x="160" y="196"/>
                    </a:lnTo>
                    <a:lnTo>
                      <a:pt x="208" y="169"/>
                    </a:lnTo>
                    <a:lnTo>
                      <a:pt x="261" y="141"/>
                    </a:lnTo>
                    <a:lnTo>
                      <a:pt x="313" y="116"/>
                    </a:lnTo>
                    <a:lnTo>
                      <a:pt x="364" y="92"/>
                    </a:lnTo>
                    <a:lnTo>
                      <a:pt x="414" y="70"/>
                    </a:lnTo>
                    <a:lnTo>
                      <a:pt x="460" y="50"/>
                    </a:lnTo>
                    <a:lnTo>
                      <a:pt x="502" y="33"/>
                    </a:lnTo>
                    <a:lnTo>
                      <a:pt x="563" y="9"/>
                    </a:lnTo>
                    <a:lnTo>
                      <a:pt x="585" y="0"/>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48" name="Freeform 292">
                <a:extLst>
                  <a:ext uri="{FF2B5EF4-FFF2-40B4-BE49-F238E27FC236}">
                    <a16:creationId xmlns:a16="http://schemas.microsoft.com/office/drawing/2014/main" xmlns="" id="{9346DF7D-278D-DF93-39AB-7D5BE9455D81}"/>
                  </a:ext>
                </a:extLst>
              </p:cNvPr>
              <p:cNvSpPr>
                <a:spLocks/>
              </p:cNvSpPr>
              <p:nvPr/>
            </p:nvSpPr>
            <p:spPr bwMode="auto">
              <a:xfrm>
                <a:off x="3910" y="1368"/>
                <a:ext cx="160" cy="187"/>
              </a:xfrm>
              <a:custGeom>
                <a:avLst/>
                <a:gdLst>
                  <a:gd name="T0" fmla="*/ 0 w 800"/>
                  <a:gd name="T1" fmla="*/ 0 h 931"/>
                  <a:gd name="T2" fmla="*/ 0 w 800"/>
                  <a:gd name="T3" fmla="*/ 0 h 931"/>
                  <a:gd name="T4" fmla="*/ 0 w 800"/>
                  <a:gd name="T5" fmla="*/ 0 h 931"/>
                  <a:gd name="T6" fmla="*/ 0 w 800"/>
                  <a:gd name="T7" fmla="*/ 0 h 931"/>
                  <a:gd name="T8" fmla="*/ 0 w 800"/>
                  <a:gd name="T9" fmla="*/ 0 h 931"/>
                  <a:gd name="T10" fmla="*/ 0 w 800"/>
                  <a:gd name="T11" fmla="*/ 0 h 931"/>
                  <a:gd name="T12" fmla="*/ 0 w 800"/>
                  <a:gd name="T13" fmla="*/ 0 h 931"/>
                  <a:gd name="T14" fmla="*/ 0 w 800"/>
                  <a:gd name="T15" fmla="*/ 0 h 931"/>
                  <a:gd name="T16" fmla="*/ 0 w 800"/>
                  <a:gd name="T17" fmla="*/ 0 h 931"/>
                  <a:gd name="T18" fmla="*/ 0 w 800"/>
                  <a:gd name="T19" fmla="*/ 0 h 931"/>
                  <a:gd name="T20" fmla="*/ 0 w 800"/>
                  <a:gd name="T21" fmla="*/ 0 h 931"/>
                  <a:gd name="T22" fmla="*/ 0 w 800"/>
                  <a:gd name="T23" fmla="*/ 0 h 931"/>
                  <a:gd name="T24" fmla="*/ 0 w 800"/>
                  <a:gd name="T25" fmla="*/ 0 h 931"/>
                  <a:gd name="T26" fmla="*/ 0 w 800"/>
                  <a:gd name="T27" fmla="*/ 0 h 931"/>
                  <a:gd name="T28" fmla="*/ 0 w 800"/>
                  <a:gd name="T29" fmla="*/ 0 h 931"/>
                  <a:gd name="T30" fmla="*/ 0 w 800"/>
                  <a:gd name="T31" fmla="*/ 0 h 931"/>
                  <a:gd name="T32" fmla="*/ 0 w 800"/>
                  <a:gd name="T33" fmla="*/ 0 h 931"/>
                  <a:gd name="T34" fmla="*/ 0 w 800"/>
                  <a:gd name="T35" fmla="*/ 0 h 931"/>
                  <a:gd name="T36" fmla="*/ 0 w 800"/>
                  <a:gd name="T37" fmla="*/ 0 h 931"/>
                  <a:gd name="T38" fmla="*/ 0 w 800"/>
                  <a:gd name="T39" fmla="*/ 0 h 931"/>
                  <a:gd name="T40" fmla="*/ 0 w 800"/>
                  <a:gd name="T41" fmla="*/ 0 h 931"/>
                  <a:gd name="T42" fmla="*/ 0 w 800"/>
                  <a:gd name="T43" fmla="*/ 0 h 931"/>
                  <a:gd name="T44" fmla="*/ 0 w 800"/>
                  <a:gd name="T45" fmla="*/ 0 h 931"/>
                  <a:gd name="T46" fmla="*/ 0 w 800"/>
                  <a:gd name="T47" fmla="*/ 0 h 931"/>
                  <a:gd name="T48" fmla="*/ 0 w 800"/>
                  <a:gd name="T49" fmla="*/ 0 h 931"/>
                  <a:gd name="T50" fmla="*/ 0 w 800"/>
                  <a:gd name="T51" fmla="*/ 0 h 931"/>
                  <a:gd name="T52" fmla="*/ 0 w 800"/>
                  <a:gd name="T53" fmla="*/ 0 h 931"/>
                  <a:gd name="T54" fmla="*/ 0 w 800"/>
                  <a:gd name="T55" fmla="*/ 0 h 931"/>
                  <a:gd name="T56" fmla="*/ 0 w 800"/>
                  <a:gd name="T57" fmla="*/ 0 h 931"/>
                  <a:gd name="T58" fmla="*/ 0 w 800"/>
                  <a:gd name="T59" fmla="*/ 0 h 931"/>
                  <a:gd name="T60" fmla="*/ 0 w 800"/>
                  <a:gd name="T61" fmla="*/ 0 h 931"/>
                  <a:gd name="T62" fmla="*/ 0 w 800"/>
                  <a:gd name="T63" fmla="*/ 0 h 931"/>
                  <a:gd name="T64" fmla="*/ 0 w 800"/>
                  <a:gd name="T65" fmla="*/ 0 h 931"/>
                  <a:gd name="T66" fmla="*/ 0 w 800"/>
                  <a:gd name="T67" fmla="*/ 0 h 931"/>
                  <a:gd name="T68" fmla="*/ 0 w 800"/>
                  <a:gd name="T69" fmla="*/ 0 h 931"/>
                  <a:gd name="T70" fmla="*/ 0 w 800"/>
                  <a:gd name="T71" fmla="*/ 0 h 931"/>
                  <a:gd name="T72" fmla="*/ 0 w 800"/>
                  <a:gd name="T73" fmla="*/ 0 h 931"/>
                  <a:gd name="T74" fmla="*/ 0 w 800"/>
                  <a:gd name="T75" fmla="*/ 0 h 931"/>
                  <a:gd name="T76" fmla="*/ 0 w 800"/>
                  <a:gd name="T77" fmla="*/ 0 h 931"/>
                  <a:gd name="T78" fmla="*/ 0 w 800"/>
                  <a:gd name="T79" fmla="*/ 0 h 931"/>
                  <a:gd name="T80" fmla="*/ 0 w 800"/>
                  <a:gd name="T81" fmla="*/ 0 h 931"/>
                  <a:gd name="T82" fmla="*/ 0 w 800"/>
                  <a:gd name="T83" fmla="*/ 0 h 931"/>
                  <a:gd name="T84" fmla="*/ 0 w 800"/>
                  <a:gd name="T85" fmla="*/ 0 h 931"/>
                  <a:gd name="T86" fmla="*/ 0 w 800"/>
                  <a:gd name="T87" fmla="*/ 0 h 931"/>
                  <a:gd name="T88" fmla="*/ 0 w 800"/>
                  <a:gd name="T89" fmla="*/ 0 h 931"/>
                  <a:gd name="T90" fmla="*/ 0 w 800"/>
                  <a:gd name="T91" fmla="*/ 0 h 931"/>
                  <a:gd name="T92" fmla="*/ 0 w 800"/>
                  <a:gd name="T93" fmla="*/ 0 h 931"/>
                  <a:gd name="T94" fmla="*/ 0 w 800"/>
                  <a:gd name="T95" fmla="*/ 0 h 931"/>
                  <a:gd name="T96" fmla="*/ 0 w 800"/>
                  <a:gd name="T97" fmla="*/ 0 h 931"/>
                  <a:gd name="T98" fmla="*/ 0 w 800"/>
                  <a:gd name="T99" fmla="*/ 0 h 931"/>
                  <a:gd name="T100" fmla="*/ 0 w 800"/>
                  <a:gd name="T101" fmla="*/ 0 h 931"/>
                  <a:gd name="T102" fmla="*/ 0 w 800"/>
                  <a:gd name="T103" fmla="*/ 0 h 931"/>
                  <a:gd name="T104" fmla="*/ 0 w 800"/>
                  <a:gd name="T105" fmla="*/ 0 h 931"/>
                  <a:gd name="T106" fmla="*/ 0 w 800"/>
                  <a:gd name="T107" fmla="*/ 0 h 931"/>
                  <a:gd name="T108" fmla="*/ 0 w 800"/>
                  <a:gd name="T109" fmla="*/ 0 h 931"/>
                  <a:gd name="T110" fmla="*/ 0 w 800"/>
                  <a:gd name="T111" fmla="*/ 0 h 9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0"/>
                  <a:gd name="T169" fmla="*/ 0 h 931"/>
                  <a:gd name="T170" fmla="*/ 800 w 800"/>
                  <a:gd name="T171" fmla="*/ 931 h 9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0" h="931">
                    <a:moveTo>
                      <a:pt x="740" y="9"/>
                    </a:moveTo>
                    <a:lnTo>
                      <a:pt x="721" y="4"/>
                    </a:lnTo>
                    <a:lnTo>
                      <a:pt x="701" y="0"/>
                    </a:lnTo>
                    <a:lnTo>
                      <a:pt x="681" y="0"/>
                    </a:lnTo>
                    <a:lnTo>
                      <a:pt x="659" y="1"/>
                    </a:lnTo>
                    <a:lnTo>
                      <a:pt x="637" y="5"/>
                    </a:lnTo>
                    <a:lnTo>
                      <a:pt x="613" y="11"/>
                    </a:lnTo>
                    <a:lnTo>
                      <a:pt x="589" y="20"/>
                    </a:lnTo>
                    <a:lnTo>
                      <a:pt x="565" y="29"/>
                    </a:lnTo>
                    <a:lnTo>
                      <a:pt x="539" y="40"/>
                    </a:lnTo>
                    <a:lnTo>
                      <a:pt x="514" y="54"/>
                    </a:lnTo>
                    <a:lnTo>
                      <a:pt x="489" y="68"/>
                    </a:lnTo>
                    <a:lnTo>
                      <a:pt x="463" y="83"/>
                    </a:lnTo>
                    <a:lnTo>
                      <a:pt x="438" y="99"/>
                    </a:lnTo>
                    <a:lnTo>
                      <a:pt x="412" y="116"/>
                    </a:lnTo>
                    <a:lnTo>
                      <a:pt x="387" y="134"/>
                    </a:lnTo>
                    <a:lnTo>
                      <a:pt x="361" y="152"/>
                    </a:lnTo>
                    <a:lnTo>
                      <a:pt x="312" y="191"/>
                    </a:lnTo>
                    <a:lnTo>
                      <a:pt x="266" y="231"/>
                    </a:lnTo>
                    <a:lnTo>
                      <a:pt x="222" y="270"/>
                    </a:lnTo>
                    <a:lnTo>
                      <a:pt x="182" y="307"/>
                    </a:lnTo>
                    <a:lnTo>
                      <a:pt x="147" y="342"/>
                    </a:lnTo>
                    <a:lnTo>
                      <a:pt x="117" y="373"/>
                    </a:lnTo>
                    <a:lnTo>
                      <a:pt x="94" y="400"/>
                    </a:lnTo>
                    <a:lnTo>
                      <a:pt x="79" y="420"/>
                    </a:lnTo>
                    <a:lnTo>
                      <a:pt x="68" y="436"/>
                    </a:lnTo>
                    <a:lnTo>
                      <a:pt x="58" y="452"/>
                    </a:lnTo>
                    <a:lnTo>
                      <a:pt x="49" y="468"/>
                    </a:lnTo>
                    <a:lnTo>
                      <a:pt x="40" y="484"/>
                    </a:lnTo>
                    <a:lnTo>
                      <a:pt x="33" y="502"/>
                    </a:lnTo>
                    <a:lnTo>
                      <a:pt x="26" y="518"/>
                    </a:lnTo>
                    <a:lnTo>
                      <a:pt x="20" y="534"/>
                    </a:lnTo>
                    <a:lnTo>
                      <a:pt x="15" y="552"/>
                    </a:lnTo>
                    <a:lnTo>
                      <a:pt x="10" y="568"/>
                    </a:lnTo>
                    <a:lnTo>
                      <a:pt x="6" y="584"/>
                    </a:lnTo>
                    <a:lnTo>
                      <a:pt x="4" y="601"/>
                    </a:lnTo>
                    <a:lnTo>
                      <a:pt x="1" y="617"/>
                    </a:lnTo>
                    <a:lnTo>
                      <a:pt x="0" y="633"/>
                    </a:lnTo>
                    <a:lnTo>
                      <a:pt x="0" y="649"/>
                    </a:lnTo>
                    <a:lnTo>
                      <a:pt x="0" y="664"/>
                    </a:lnTo>
                    <a:lnTo>
                      <a:pt x="1" y="680"/>
                    </a:lnTo>
                    <a:lnTo>
                      <a:pt x="3" y="695"/>
                    </a:lnTo>
                    <a:lnTo>
                      <a:pt x="6" y="710"/>
                    </a:lnTo>
                    <a:lnTo>
                      <a:pt x="9" y="724"/>
                    </a:lnTo>
                    <a:lnTo>
                      <a:pt x="14" y="739"/>
                    </a:lnTo>
                    <a:lnTo>
                      <a:pt x="19" y="753"/>
                    </a:lnTo>
                    <a:lnTo>
                      <a:pt x="25" y="767"/>
                    </a:lnTo>
                    <a:lnTo>
                      <a:pt x="31" y="779"/>
                    </a:lnTo>
                    <a:lnTo>
                      <a:pt x="39" y="792"/>
                    </a:lnTo>
                    <a:lnTo>
                      <a:pt x="48" y="804"/>
                    </a:lnTo>
                    <a:lnTo>
                      <a:pt x="56" y="815"/>
                    </a:lnTo>
                    <a:lnTo>
                      <a:pt x="66" y="826"/>
                    </a:lnTo>
                    <a:lnTo>
                      <a:pt x="77" y="838"/>
                    </a:lnTo>
                    <a:lnTo>
                      <a:pt x="89" y="848"/>
                    </a:lnTo>
                    <a:lnTo>
                      <a:pt x="101" y="856"/>
                    </a:lnTo>
                    <a:lnTo>
                      <a:pt x="114" y="865"/>
                    </a:lnTo>
                    <a:lnTo>
                      <a:pt x="127" y="874"/>
                    </a:lnTo>
                    <a:lnTo>
                      <a:pt x="150" y="885"/>
                    </a:lnTo>
                    <a:lnTo>
                      <a:pt x="171" y="895"/>
                    </a:lnTo>
                    <a:lnTo>
                      <a:pt x="191" y="904"/>
                    </a:lnTo>
                    <a:lnTo>
                      <a:pt x="210" y="911"/>
                    </a:lnTo>
                    <a:lnTo>
                      <a:pt x="228" y="916"/>
                    </a:lnTo>
                    <a:lnTo>
                      <a:pt x="246" y="921"/>
                    </a:lnTo>
                    <a:lnTo>
                      <a:pt x="262" y="925"/>
                    </a:lnTo>
                    <a:lnTo>
                      <a:pt x="277" y="928"/>
                    </a:lnTo>
                    <a:lnTo>
                      <a:pt x="292" y="930"/>
                    </a:lnTo>
                    <a:lnTo>
                      <a:pt x="306" y="931"/>
                    </a:lnTo>
                    <a:lnTo>
                      <a:pt x="320" y="930"/>
                    </a:lnTo>
                    <a:lnTo>
                      <a:pt x="332" y="930"/>
                    </a:lnTo>
                    <a:lnTo>
                      <a:pt x="343" y="928"/>
                    </a:lnTo>
                    <a:lnTo>
                      <a:pt x="356" y="926"/>
                    </a:lnTo>
                    <a:lnTo>
                      <a:pt x="366" y="923"/>
                    </a:lnTo>
                    <a:lnTo>
                      <a:pt x="376" y="920"/>
                    </a:lnTo>
                    <a:lnTo>
                      <a:pt x="396" y="911"/>
                    </a:lnTo>
                    <a:lnTo>
                      <a:pt x="412" y="901"/>
                    </a:lnTo>
                    <a:lnTo>
                      <a:pt x="428" y="890"/>
                    </a:lnTo>
                    <a:lnTo>
                      <a:pt x="443" y="879"/>
                    </a:lnTo>
                    <a:lnTo>
                      <a:pt x="457" y="868"/>
                    </a:lnTo>
                    <a:lnTo>
                      <a:pt x="471" y="858"/>
                    </a:lnTo>
                    <a:lnTo>
                      <a:pt x="484" y="848"/>
                    </a:lnTo>
                    <a:lnTo>
                      <a:pt x="498" y="839"/>
                    </a:lnTo>
                    <a:lnTo>
                      <a:pt x="508" y="833"/>
                    </a:lnTo>
                    <a:lnTo>
                      <a:pt x="518" y="823"/>
                    </a:lnTo>
                    <a:lnTo>
                      <a:pt x="529" y="809"/>
                    </a:lnTo>
                    <a:lnTo>
                      <a:pt x="543" y="793"/>
                    </a:lnTo>
                    <a:lnTo>
                      <a:pt x="557" y="773"/>
                    </a:lnTo>
                    <a:lnTo>
                      <a:pt x="570" y="750"/>
                    </a:lnTo>
                    <a:lnTo>
                      <a:pt x="585" y="725"/>
                    </a:lnTo>
                    <a:lnTo>
                      <a:pt x="602" y="698"/>
                    </a:lnTo>
                    <a:lnTo>
                      <a:pt x="618" y="669"/>
                    </a:lnTo>
                    <a:lnTo>
                      <a:pt x="634" y="639"/>
                    </a:lnTo>
                    <a:lnTo>
                      <a:pt x="650" y="607"/>
                    </a:lnTo>
                    <a:lnTo>
                      <a:pt x="666" y="573"/>
                    </a:lnTo>
                    <a:lnTo>
                      <a:pt x="683" y="538"/>
                    </a:lnTo>
                    <a:lnTo>
                      <a:pt x="698" y="503"/>
                    </a:lnTo>
                    <a:lnTo>
                      <a:pt x="713" y="467"/>
                    </a:lnTo>
                    <a:lnTo>
                      <a:pt x="726" y="432"/>
                    </a:lnTo>
                    <a:lnTo>
                      <a:pt x="740" y="396"/>
                    </a:lnTo>
                    <a:lnTo>
                      <a:pt x="753" y="360"/>
                    </a:lnTo>
                    <a:lnTo>
                      <a:pt x="764" y="323"/>
                    </a:lnTo>
                    <a:lnTo>
                      <a:pt x="774" y="289"/>
                    </a:lnTo>
                    <a:lnTo>
                      <a:pt x="783" y="255"/>
                    </a:lnTo>
                    <a:lnTo>
                      <a:pt x="790" y="222"/>
                    </a:lnTo>
                    <a:lnTo>
                      <a:pt x="795" y="191"/>
                    </a:lnTo>
                    <a:lnTo>
                      <a:pt x="799" y="161"/>
                    </a:lnTo>
                    <a:lnTo>
                      <a:pt x="800" y="132"/>
                    </a:lnTo>
                    <a:lnTo>
                      <a:pt x="799" y="108"/>
                    </a:lnTo>
                    <a:lnTo>
                      <a:pt x="796" y="84"/>
                    </a:lnTo>
                    <a:lnTo>
                      <a:pt x="790" y="63"/>
                    </a:lnTo>
                    <a:lnTo>
                      <a:pt x="783" y="44"/>
                    </a:lnTo>
                    <a:lnTo>
                      <a:pt x="771" y="29"/>
                    </a:lnTo>
                    <a:lnTo>
                      <a:pt x="758" y="18"/>
                    </a:lnTo>
                    <a:lnTo>
                      <a:pt x="740" y="9"/>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49" name="Freeform 293">
                <a:extLst>
                  <a:ext uri="{FF2B5EF4-FFF2-40B4-BE49-F238E27FC236}">
                    <a16:creationId xmlns:a16="http://schemas.microsoft.com/office/drawing/2014/main" xmlns="" id="{6F157965-DC01-580B-3671-81F61D9E46F2}"/>
                  </a:ext>
                </a:extLst>
              </p:cNvPr>
              <p:cNvSpPr>
                <a:spLocks/>
              </p:cNvSpPr>
              <p:nvPr/>
            </p:nvSpPr>
            <p:spPr bwMode="auto">
              <a:xfrm>
                <a:off x="3910" y="1368"/>
                <a:ext cx="160" cy="187"/>
              </a:xfrm>
              <a:custGeom>
                <a:avLst/>
                <a:gdLst>
                  <a:gd name="T0" fmla="*/ 0 w 800"/>
                  <a:gd name="T1" fmla="*/ 0 h 931"/>
                  <a:gd name="T2" fmla="*/ 0 w 800"/>
                  <a:gd name="T3" fmla="*/ 0 h 931"/>
                  <a:gd name="T4" fmla="*/ 0 w 800"/>
                  <a:gd name="T5" fmla="*/ 0 h 931"/>
                  <a:gd name="T6" fmla="*/ 0 w 800"/>
                  <a:gd name="T7" fmla="*/ 0 h 931"/>
                  <a:gd name="T8" fmla="*/ 0 w 800"/>
                  <a:gd name="T9" fmla="*/ 0 h 931"/>
                  <a:gd name="T10" fmla="*/ 0 w 800"/>
                  <a:gd name="T11" fmla="*/ 0 h 931"/>
                  <a:gd name="T12" fmla="*/ 0 w 800"/>
                  <a:gd name="T13" fmla="*/ 0 h 931"/>
                  <a:gd name="T14" fmla="*/ 0 w 800"/>
                  <a:gd name="T15" fmla="*/ 0 h 931"/>
                  <a:gd name="T16" fmla="*/ 0 w 800"/>
                  <a:gd name="T17" fmla="*/ 0 h 931"/>
                  <a:gd name="T18" fmla="*/ 0 w 800"/>
                  <a:gd name="T19" fmla="*/ 0 h 931"/>
                  <a:gd name="T20" fmla="*/ 0 w 800"/>
                  <a:gd name="T21" fmla="*/ 0 h 931"/>
                  <a:gd name="T22" fmla="*/ 0 w 800"/>
                  <a:gd name="T23" fmla="*/ 0 h 931"/>
                  <a:gd name="T24" fmla="*/ 0 w 800"/>
                  <a:gd name="T25" fmla="*/ 0 h 931"/>
                  <a:gd name="T26" fmla="*/ 0 w 800"/>
                  <a:gd name="T27" fmla="*/ 0 h 931"/>
                  <a:gd name="T28" fmla="*/ 0 w 800"/>
                  <a:gd name="T29" fmla="*/ 0 h 931"/>
                  <a:gd name="T30" fmla="*/ 0 w 800"/>
                  <a:gd name="T31" fmla="*/ 0 h 931"/>
                  <a:gd name="T32" fmla="*/ 0 w 800"/>
                  <a:gd name="T33" fmla="*/ 0 h 931"/>
                  <a:gd name="T34" fmla="*/ 0 w 800"/>
                  <a:gd name="T35" fmla="*/ 0 h 931"/>
                  <a:gd name="T36" fmla="*/ 0 w 800"/>
                  <a:gd name="T37" fmla="*/ 0 h 931"/>
                  <a:gd name="T38" fmla="*/ 0 w 800"/>
                  <a:gd name="T39" fmla="*/ 0 h 931"/>
                  <a:gd name="T40" fmla="*/ 0 w 800"/>
                  <a:gd name="T41" fmla="*/ 0 h 931"/>
                  <a:gd name="T42" fmla="*/ 0 w 800"/>
                  <a:gd name="T43" fmla="*/ 0 h 931"/>
                  <a:gd name="T44" fmla="*/ 0 w 800"/>
                  <a:gd name="T45" fmla="*/ 0 h 931"/>
                  <a:gd name="T46" fmla="*/ 0 w 800"/>
                  <a:gd name="T47" fmla="*/ 0 h 931"/>
                  <a:gd name="T48" fmla="*/ 0 w 800"/>
                  <a:gd name="T49" fmla="*/ 0 h 931"/>
                  <a:gd name="T50" fmla="*/ 0 w 800"/>
                  <a:gd name="T51" fmla="*/ 0 h 931"/>
                  <a:gd name="T52" fmla="*/ 0 w 800"/>
                  <a:gd name="T53" fmla="*/ 0 h 931"/>
                  <a:gd name="T54" fmla="*/ 0 w 800"/>
                  <a:gd name="T55" fmla="*/ 0 h 931"/>
                  <a:gd name="T56" fmla="*/ 0 w 800"/>
                  <a:gd name="T57" fmla="*/ 0 h 931"/>
                  <a:gd name="T58" fmla="*/ 0 w 800"/>
                  <a:gd name="T59" fmla="*/ 0 h 931"/>
                  <a:gd name="T60" fmla="*/ 0 w 800"/>
                  <a:gd name="T61" fmla="*/ 0 h 931"/>
                  <a:gd name="T62" fmla="*/ 0 w 800"/>
                  <a:gd name="T63" fmla="*/ 0 h 931"/>
                  <a:gd name="T64" fmla="*/ 0 w 800"/>
                  <a:gd name="T65" fmla="*/ 0 h 931"/>
                  <a:gd name="T66" fmla="*/ 0 w 800"/>
                  <a:gd name="T67" fmla="*/ 0 h 931"/>
                  <a:gd name="T68" fmla="*/ 0 w 800"/>
                  <a:gd name="T69" fmla="*/ 0 h 931"/>
                  <a:gd name="T70" fmla="*/ 0 w 800"/>
                  <a:gd name="T71" fmla="*/ 0 h 931"/>
                  <a:gd name="T72" fmla="*/ 0 w 800"/>
                  <a:gd name="T73" fmla="*/ 0 h 931"/>
                  <a:gd name="T74" fmla="*/ 0 w 800"/>
                  <a:gd name="T75" fmla="*/ 0 h 931"/>
                  <a:gd name="T76" fmla="*/ 0 w 800"/>
                  <a:gd name="T77" fmla="*/ 0 h 931"/>
                  <a:gd name="T78" fmla="*/ 0 w 800"/>
                  <a:gd name="T79" fmla="*/ 0 h 931"/>
                  <a:gd name="T80" fmla="*/ 0 w 800"/>
                  <a:gd name="T81" fmla="*/ 0 h 931"/>
                  <a:gd name="T82" fmla="*/ 0 w 800"/>
                  <a:gd name="T83" fmla="*/ 0 h 931"/>
                  <a:gd name="T84" fmla="*/ 0 w 800"/>
                  <a:gd name="T85" fmla="*/ 0 h 931"/>
                  <a:gd name="T86" fmla="*/ 0 w 800"/>
                  <a:gd name="T87" fmla="*/ 0 h 931"/>
                  <a:gd name="T88" fmla="*/ 0 w 800"/>
                  <a:gd name="T89" fmla="*/ 0 h 931"/>
                  <a:gd name="T90" fmla="*/ 0 w 800"/>
                  <a:gd name="T91" fmla="*/ 0 h 931"/>
                  <a:gd name="T92" fmla="*/ 0 w 800"/>
                  <a:gd name="T93" fmla="*/ 0 h 931"/>
                  <a:gd name="T94" fmla="*/ 0 w 800"/>
                  <a:gd name="T95" fmla="*/ 0 h 931"/>
                  <a:gd name="T96" fmla="*/ 0 w 800"/>
                  <a:gd name="T97" fmla="*/ 0 h 931"/>
                  <a:gd name="T98" fmla="*/ 0 w 800"/>
                  <a:gd name="T99" fmla="*/ 0 h 931"/>
                  <a:gd name="T100" fmla="*/ 0 w 800"/>
                  <a:gd name="T101" fmla="*/ 0 h 931"/>
                  <a:gd name="T102" fmla="*/ 0 w 800"/>
                  <a:gd name="T103" fmla="*/ 0 h 931"/>
                  <a:gd name="T104" fmla="*/ 0 w 800"/>
                  <a:gd name="T105" fmla="*/ 0 h 931"/>
                  <a:gd name="T106" fmla="*/ 0 w 800"/>
                  <a:gd name="T107" fmla="*/ 0 h 931"/>
                  <a:gd name="T108" fmla="*/ 0 w 800"/>
                  <a:gd name="T109" fmla="*/ 0 h 931"/>
                  <a:gd name="T110" fmla="*/ 0 w 800"/>
                  <a:gd name="T111" fmla="*/ 0 h 9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0"/>
                  <a:gd name="T169" fmla="*/ 0 h 931"/>
                  <a:gd name="T170" fmla="*/ 800 w 800"/>
                  <a:gd name="T171" fmla="*/ 931 h 9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0" h="931">
                    <a:moveTo>
                      <a:pt x="740" y="9"/>
                    </a:moveTo>
                    <a:lnTo>
                      <a:pt x="721" y="4"/>
                    </a:lnTo>
                    <a:lnTo>
                      <a:pt x="701" y="0"/>
                    </a:lnTo>
                    <a:lnTo>
                      <a:pt x="681" y="0"/>
                    </a:lnTo>
                    <a:lnTo>
                      <a:pt x="659" y="1"/>
                    </a:lnTo>
                    <a:lnTo>
                      <a:pt x="637" y="5"/>
                    </a:lnTo>
                    <a:lnTo>
                      <a:pt x="613" y="11"/>
                    </a:lnTo>
                    <a:lnTo>
                      <a:pt x="589" y="20"/>
                    </a:lnTo>
                    <a:lnTo>
                      <a:pt x="565" y="29"/>
                    </a:lnTo>
                    <a:lnTo>
                      <a:pt x="539" y="40"/>
                    </a:lnTo>
                    <a:lnTo>
                      <a:pt x="514" y="54"/>
                    </a:lnTo>
                    <a:lnTo>
                      <a:pt x="489" y="68"/>
                    </a:lnTo>
                    <a:lnTo>
                      <a:pt x="463" y="83"/>
                    </a:lnTo>
                    <a:lnTo>
                      <a:pt x="438" y="99"/>
                    </a:lnTo>
                    <a:lnTo>
                      <a:pt x="412" y="116"/>
                    </a:lnTo>
                    <a:lnTo>
                      <a:pt x="387" y="134"/>
                    </a:lnTo>
                    <a:lnTo>
                      <a:pt x="361" y="152"/>
                    </a:lnTo>
                    <a:lnTo>
                      <a:pt x="312" y="191"/>
                    </a:lnTo>
                    <a:lnTo>
                      <a:pt x="266" y="231"/>
                    </a:lnTo>
                    <a:lnTo>
                      <a:pt x="222" y="270"/>
                    </a:lnTo>
                    <a:lnTo>
                      <a:pt x="182" y="307"/>
                    </a:lnTo>
                    <a:lnTo>
                      <a:pt x="147" y="342"/>
                    </a:lnTo>
                    <a:lnTo>
                      <a:pt x="117" y="373"/>
                    </a:lnTo>
                    <a:lnTo>
                      <a:pt x="94" y="400"/>
                    </a:lnTo>
                    <a:lnTo>
                      <a:pt x="79" y="420"/>
                    </a:lnTo>
                    <a:lnTo>
                      <a:pt x="68" y="436"/>
                    </a:lnTo>
                    <a:lnTo>
                      <a:pt x="58" y="452"/>
                    </a:lnTo>
                    <a:lnTo>
                      <a:pt x="49" y="468"/>
                    </a:lnTo>
                    <a:lnTo>
                      <a:pt x="40" y="484"/>
                    </a:lnTo>
                    <a:lnTo>
                      <a:pt x="33" y="502"/>
                    </a:lnTo>
                    <a:lnTo>
                      <a:pt x="26" y="518"/>
                    </a:lnTo>
                    <a:lnTo>
                      <a:pt x="20" y="534"/>
                    </a:lnTo>
                    <a:lnTo>
                      <a:pt x="15" y="552"/>
                    </a:lnTo>
                    <a:lnTo>
                      <a:pt x="10" y="568"/>
                    </a:lnTo>
                    <a:lnTo>
                      <a:pt x="6" y="584"/>
                    </a:lnTo>
                    <a:lnTo>
                      <a:pt x="4" y="601"/>
                    </a:lnTo>
                    <a:lnTo>
                      <a:pt x="1" y="617"/>
                    </a:lnTo>
                    <a:lnTo>
                      <a:pt x="0" y="633"/>
                    </a:lnTo>
                    <a:lnTo>
                      <a:pt x="0" y="649"/>
                    </a:lnTo>
                    <a:lnTo>
                      <a:pt x="0" y="664"/>
                    </a:lnTo>
                    <a:lnTo>
                      <a:pt x="1" y="680"/>
                    </a:lnTo>
                    <a:lnTo>
                      <a:pt x="3" y="695"/>
                    </a:lnTo>
                    <a:lnTo>
                      <a:pt x="6" y="710"/>
                    </a:lnTo>
                    <a:lnTo>
                      <a:pt x="9" y="724"/>
                    </a:lnTo>
                    <a:lnTo>
                      <a:pt x="14" y="739"/>
                    </a:lnTo>
                    <a:lnTo>
                      <a:pt x="19" y="753"/>
                    </a:lnTo>
                    <a:lnTo>
                      <a:pt x="25" y="767"/>
                    </a:lnTo>
                    <a:lnTo>
                      <a:pt x="31" y="779"/>
                    </a:lnTo>
                    <a:lnTo>
                      <a:pt x="39" y="792"/>
                    </a:lnTo>
                    <a:lnTo>
                      <a:pt x="48" y="804"/>
                    </a:lnTo>
                    <a:lnTo>
                      <a:pt x="56" y="815"/>
                    </a:lnTo>
                    <a:lnTo>
                      <a:pt x="66" y="826"/>
                    </a:lnTo>
                    <a:lnTo>
                      <a:pt x="77" y="838"/>
                    </a:lnTo>
                    <a:lnTo>
                      <a:pt x="89" y="848"/>
                    </a:lnTo>
                    <a:lnTo>
                      <a:pt x="101" y="856"/>
                    </a:lnTo>
                    <a:lnTo>
                      <a:pt x="114" y="865"/>
                    </a:lnTo>
                    <a:lnTo>
                      <a:pt x="127" y="874"/>
                    </a:lnTo>
                    <a:lnTo>
                      <a:pt x="150" y="885"/>
                    </a:lnTo>
                    <a:lnTo>
                      <a:pt x="171" y="895"/>
                    </a:lnTo>
                    <a:lnTo>
                      <a:pt x="191" y="904"/>
                    </a:lnTo>
                    <a:lnTo>
                      <a:pt x="210" y="911"/>
                    </a:lnTo>
                    <a:lnTo>
                      <a:pt x="228" y="916"/>
                    </a:lnTo>
                    <a:lnTo>
                      <a:pt x="246" y="921"/>
                    </a:lnTo>
                    <a:lnTo>
                      <a:pt x="262" y="925"/>
                    </a:lnTo>
                    <a:lnTo>
                      <a:pt x="277" y="928"/>
                    </a:lnTo>
                    <a:lnTo>
                      <a:pt x="292" y="930"/>
                    </a:lnTo>
                    <a:lnTo>
                      <a:pt x="306" y="931"/>
                    </a:lnTo>
                    <a:lnTo>
                      <a:pt x="320" y="930"/>
                    </a:lnTo>
                    <a:lnTo>
                      <a:pt x="332" y="930"/>
                    </a:lnTo>
                    <a:lnTo>
                      <a:pt x="343" y="928"/>
                    </a:lnTo>
                    <a:lnTo>
                      <a:pt x="356" y="926"/>
                    </a:lnTo>
                    <a:lnTo>
                      <a:pt x="366" y="923"/>
                    </a:lnTo>
                    <a:lnTo>
                      <a:pt x="376" y="920"/>
                    </a:lnTo>
                    <a:lnTo>
                      <a:pt x="396" y="911"/>
                    </a:lnTo>
                    <a:lnTo>
                      <a:pt x="412" y="901"/>
                    </a:lnTo>
                    <a:lnTo>
                      <a:pt x="428" y="890"/>
                    </a:lnTo>
                    <a:lnTo>
                      <a:pt x="443" y="879"/>
                    </a:lnTo>
                    <a:lnTo>
                      <a:pt x="457" y="868"/>
                    </a:lnTo>
                    <a:lnTo>
                      <a:pt x="471" y="858"/>
                    </a:lnTo>
                    <a:lnTo>
                      <a:pt x="484" y="848"/>
                    </a:lnTo>
                    <a:lnTo>
                      <a:pt x="498" y="839"/>
                    </a:lnTo>
                    <a:lnTo>
                      <a:pt x="508" y="833"/>
                    </a:lnTo>
                    <a:lnTo>
                      <a:pt x="518" y="823"/>
                    </a:lnTo>
                    <a:lnTo>
                      <a:pt x="529" y="809"/>
                    </a:lnTo>
                    <a:lnTo>
                      <a:pt x="543" y="793"/>
                    </a:lnTo>
                    <a:lnTo>
                      <a:pt x="557" y="773"/>
                    </a:lnTo>
                    <a:lnTo>
                      <a:pt x="570" y="750"/>
                    </a:lnTo>
                    <a:lnTo>
                      <a:pt x="585" y="725"/>
                    </a:lnTo>
                    <a:lnTo>
                      <a:pt x="602" y="698"/>
                    </a:lnTo>
                    <a:lnTo>
                      <a:pt x="618" y="669"/>
                    </a:lnTo>
                    <a:lnTo>
                      <a:pt x="634" y="639"/>
                    </a:lnTo>
                    <a:lnTo>
                      <a:pt x="650" y="607"/>
                    </a:lnTo>
                    <a:lnTo>
                      <a:pt x="666" y="573"/>
                    </a:lnTo>
                    <a:lnTo>
                      <a:pt x="683" y="538"/>
                    </a:lnTo>
                    <a:lnTo>
                      <a:pt x="698" y="503"/>
                    </a:lnTo>
                    <a:lnTo>
                      <a:pt x="713" y="467"/>
                    </a:lnTo>
                    <a:lnTo>
                      <a:pt x="726" y="432"/>
                    </a:lnTo>
                    <a:lnTo>
                      <a:pt x="740" y="396"/>
                    </a:lnTo>
                    <a:lnTo>
                      <a:pt x="753" y="360"/>
                    </a:lnTo>
                    <a:lnTo>
                      <a:pt x="764" y="323"/>
                    </a:lnTo>
                    <a:lnTo>
                      <a:pt x="774" y="289"/>
                    </a:lnTo>
                    <a:lnTo>
                      <a:pt x="783" y="255"/>
                    </a:lnTo>
                    <a:lnTo>
                      <a:pt x="790" y="222"/>
                    </a:lnTo>
                    <a:lnTo>
                      <a:pt x="795" y="191"/>
                    </a:lnTo>
                    <a:lnTo>
                      <a:pt x="799" y="161"/>
                    </a:lnTo>
                    <a:lnTo>
                      <a:pt x="800" y="132"/>
                    </a:lnTo>
                    <a:lnTo>
                      <a:pt x="799" y="108"/>
                    </a:lnTo>
                    <a:lnTo>
                      <a:pt x="796" y="84"/>
                    </a:lnTo>
                    <a:lnTo>
                      <a:pt x="790" y="63"/>
                    </a:lnTo>
                    <a:lnTo>
                      <a:pt x="783" y="44"/>
                    </a:lnTo>
                    <a:lnTo>
                      <a:pt x="771" y="29"/>
                    </a:lnTo>
                    <a:lnTo>
                      <a:pt x="758" y="18"/>
                    </a:lnTo>
                    <a:lnTo>
                      <a:pt x="740" y="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50" name="Freeform 294">
                <a:extLst>
                  <a:ext uri="{FF2B5EF4-FFF2-40B4-BE49-F238E27FC236}">
                    <a16:creationId xmlns:a16="http://schemas.microsoft.com/office/drawing/2014/main" xmlns="" id="{7F6E9D58-82A6-DB98-664E-7F379AD195D3}"/>
                  </a:ext>
                </a:extLst>
              </p:cNvPr>
              <p:cNvSpPr>
                <a:spLocks/>
              </p:cNvSpPr>
              <p:nvPr/>
            </p:nvSpPr>
            <p:spPr bwMode="auto">
              <a:xfrm>
                <a:off x="3918" y="1413"/>
                <a:ext cx="106" cy="132"/>
              </a:xfrm>
              <a:custGeom>
                <a:avLst/>
                <a:gdLst>
                  <a:gd name="T0" fmla="*/ 0 w 534"/>
                  <a:gd name="T1" fmla="*/ 0 h 663"/>
                  <a:gd name="T2" fmla="*/ 0 w 534"/>
                  <a:gd name="T3" fmla="*/ 0 h 663"/>
                  <a:gd name="T4" fmla="*/ 0 w 534"/>
                  <a:gd name="T5" fmla="*/ 0 h 663"/>
                  <a:gd name="T6" fmla="*/ 0 w 534"/>
                  <a:gd name="T7" fmla="*/ 0 h 663"/>
                  <a:gd name="T8" fmla="*/ 0 w 534"/>
                  <a:gd name="T9" fmla="*/ 0 h 663"/>
                  <a:gd name="T10" fmla="*/ 0 w 534"/>
                  <a:gd name="T11" fmla="*/ 0 h 663"/>
                  <a:gd name="T12" fmla="*/ 0 w 534"/>
                  <a:gd name="T13" fmla="*/ 0 h 663"/>
                  <a:gd name="T14" fmla="*/ 0 w 534"/>
                  <a:gd name="T15" fmla="*/ 0 h 663"/>
                  <a:gd name="T16" fmla="*/ 0 w 534"/>
                  <a:gd name="T17" fmla="*/ 0 h 663"/>
                  <a:gd name="T18" fmla="*/ 0 w 534"/>
                  <a:gd name="T19" fmla="*/ 0 h 663"/>
                  <a:gd name="T20" fmla="*/ 0 w 534"/>
                  <a:gd name="T21" fmla="*/ 0 h 663"/>
                  <a:gd name="T22" fmla="*/ 0 w 534"/>
                  <a:gd name="T23" fmla="*/ 0 h 663"/>
                  <a:gd name="T24" fmla="*/ 0 w 534"/>
                  <a:gd name="T25" fmla="*/ 0 h 663"/>
                  <a:gd name="T26" fmla="*/ 0 w 534"/>
                  <a:gd name="T27" fmla="*/ 0 h 663"/>
                  <a:gd name="T28" fmla="*/ 0 w 534"/>
                  <a:gd name="T29" fmla="*/ 0 h 663"/>
                  <a:gd name="T30" fmla="*/ 0 w 534"/>
                  <a:gd name="T31" fmla="*/ 0 h 663"/>
                  <a:gd name="T32" fmla="*/ 0 w 534"/>
                  <a:gd name="T33" fmla="*/ 0 h 663"/>
                  <a:gd name="T34" fmla="*/ 0 w 534"/>
                  <a:gd name="T35" fmla="*/ 0 h 663"/>
                  <a:gd name="T36" fmla="*/ 0 w 534"/>
                  <a:gd name="T37" fmla="*/ 0 h 663"/>
                  <a:gd name="T38" fmla="*/ 0 w 534"/>
                  <a:gd name="T39" fmla="*/ 0 h 663"/>
                  <a:gd name="T40" fmla="*/ 0 w 534"/>
                  <a:gd name="T41" fmla="*/ 0 h 663"/>
                  <a:gd name="T42" fmla="*/ 0 w 534"/>
                  <a:gd name="T43" fmla="*/ 0 h 663"/>
                  <a:gd name="T44" fmla="*/ 0 w 534"/>
                  <a:gd name="T45" fmla="*/ 0 h 663"/>
                  <a:gd name="T46" fmla="*/ 0 w 534"/>
                  <a:gd name="T47" fmla="*/ 0 h 663"/>
                  <a:gd name="T48" fmla="*/ 0 w 534"/>
                  <a:gd name="T49" fmla="*/ 0 h 663"/>
                  <a:gd name="T50" fmla="*/ 0 w 534"/>
                  <a:gd name="T51" fmla="*/ 0 h 663"/>
                  <a:gd name="T52" fmla="*/ 0 w 534"/>
                  <a:gd name="T53" fmla="*/ 0 h 663"/>
                  <a:gd name="T54" fmla="*/ 0 w 534"/>
                  <a:gd name="T55" fmla="*/ 0 h 663"/>
                  <a:gd name="T56" fmla="*/ 0 w 534"/>
                  <a:gd name="T57" fmla="*/ 0 h 663"/>
                  <a:gd name="T58" fmla="*/ 0 w 534"/>
                  <a:gd name="T59" fmla="*/ 0 h 663"/>
                  <a:gd name="T60" fmla="*/ 0 w 534"/>
                  <a:gd name="T61" fmla="*/ 0 h 663"/>
                  <a:gd name="T62" fmla="*/ 0 w 534"/>
                  <a:gd name="T63" fmla="*/ 0 h 663"/>
                  <a:gd name="T64" fmla="*/ 0 w 534"/>
                  <a:gd name="T65" fmla="*/ 0 h 663"/>
                  <a:gd name="T66" fmla="*/ 0 w 534"/>
                  <a:gd name="T67" fmla="*/ 0 h 663"/>
                  <a:gd name="T68" fmla="*/ 0 w 534"/>
                  <a:gd name="T69" fmla="*/ 0 h 663"/>
                  <a:gd name="T70" fmla="*/ 0 w 534"/>
                  <a:gd name="T71" fmla="*/ 0 h 663"/>
                  <a:gd name="T72" fmla="*/ 0 w 534"/>
                  <a:gd name="T73" fmla="*/ 0 h 663"/>
                  <a:gd name="T74" fmla="*/ 0 w 534"/>
                  <a:gd name="T75" fmla="*/ 0 h 663"/>
                  <a:gd name="T76" fmla="*/ 0 w 534"/>
                  <a:gd name="T77" fmla="*/ 0 h 663"/>
                  <a:gd name="T78" fmla="*/ 0 w 534"/>
                  <a:gd name="T79" fmla="*/ 0 h 663"/>
                  <a:gd name="T80" fmla="*/ 0 w 534"/>
                  <a:gd name="T81" fmla="*/ 0 h 663"/>
                  <a:gd name="T82" fmla="*/ 0 w 534"/>
                  <a:gd name="T83" fmla="*/ 0 h 663"/>
                  <a:gd name="T84" fmla="*/ 0 w 534"/>
                  <a:gd name="T85" fmla="*/ 0 h 6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4"/>
                  <a:gd name="T130" fmla="*/ 0 h 663"/>
                  <a:gd name="T131" fmla="*/ 534 w 534"/>
                  <a:gd name="T132" fmla="*/ 663 h 6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4" h="663">
                    <a:moveTo>
                      <a:pt x="25" y="341"/>
                    </a:moveTo>
                    <a:lnTo>
                      <a:pt x="27" y="346"/>
                    </a:lnTo>
                    <a:lnTo>
                      <a:pt x="37" y="357"/>
                    </a:lnTo>
                    <a:lnTo>
                      <a:pt x="45" y="365"/>
                    </a:lnTo>
                    <a:lnTo>
                      <a:pt x="53" y="371"/>
                    </a:lnTo>
                    <a:lnTo>
                      <a:pt x="63" y="377"/>
                    </a:lnTo>
                    <a:lnTo>
                      <a:pt x="76" y="382"/>
                    </a:lnTo>
                    <a:lnTo>
                      <a:pt x="82" y="383"/>
                    </a:lnTo>
                    <a:lnTo>
                      <a:pt x="90" y="385"/>
                    </a:lnTo>
                    <a:lnTo>
                      <a:pt x="97" y="386"/>
                    </a:lnTo>
                    <a:lnTo>
                      <a:pt x="106" y="385"/>
                    </a:lnTo>
                    <a:lnTo>
                      <a:pt x="115" y="385"/>
                    </a:lnTo>
                    <a:lnTo>
                      <a:pt x="123" y="383"/>
                    </a:lnTo>
                    <a:lnTo>
                      <a:pt x="133" y="381"/>
                    </a:lnTo>
                    <a:lnTo>
                      <a:pt x="143" y="377"/>
                    </a:lnTo>
                    <a:lnTo>
                      <a:pt x="155" y="372"/>
                    </a:lnTo>
                    <a:lnTo>
                      <a:pt x="165" y="367"/>
                    </a:lnTo>
                    <a:lnTo>
                      <a:pt x="177" y="361"/>
                    </a:lnTo>
                    <a:lnTo>
                      <a:pt x="188" y="352"/>
                    </a:lnTo>
                    <a:lnTo>
                      <a:pt x="201" y="343"/>
                    </a:lnTo>
                    <a:lnTo>
                      <a:pt x="214" y="332"/>
                    </a:lnTo>
                    <a:lnTo>
                      <a:pt x="228" y="321"/>
                    </a:lnTo>
                    <a:lnTo>
                      <a:pt x="242" y="307"/>
                    </a:lnTo>
                    <a:lnTo>
                      <a:pt x="294" y="252"/>
                    </a:lnTo>
                    <a:lnTo>
                      <a:pt x="345" y="199"/>
                    </a:lnTo>
                    <a:lnTo>
                      <a:pt x="395" y="147"/>
                    </a:lnTo>
                    <a:lnTo>
                      <a:pt x="439" y="100"/>
                    </a:lnTo>
                    <a:lnTo>
                      <a:pt x="478" y="60"/>
                    </a:lnTo>
                    <a:lnTo>
                      <a:pt x="508" y="28"/>
                    </a:lnTo>
                    <a:lnTo>
                      <a:pt x="526" y="8"/>
                    </a:lnTo>
                    <a:lnTo>
                      <a:pt x="534" y="0"/>
                    </a:lnTo>
                    <a:lnTo>
                      <a:pt x="524" y="13"/>
                    </a:lnTo>
                    <a:lnTo>
                      <a:pt x="498" y="44"/>
                    </a:lnTo>
                    <a:lnTo>
                      <a:pt x="460" y="91"/>
                    </a:lnTo>
                    <a:lnTo>
                      <a:pt x="417" y="149"/>
                    </a:lnTo>
                    <a:lnTo>
                      <a:pt x="370" y="210"/>
                    </a:lnTo>
                    <a:lnTo>
                      <a:pt x="327" y="270"/>
                    </a:lnTo>
                    <a:lnTo>
                      <a:pt x="308" y="297"/>
                    </a:lnTo>
                    <a:lnTo>
                      <a:pt x="291" y="323"/>
                    </a:lnTo>
                    <a:lnTo>
                      <a:pt x="277" y="347"/>
                    </a:lnTo>
                    <a:lnTo>
                      <a:pt x="267" y="366"/>
                    </a:lnTo>
                    <a:lnTo>
                      <a:pt x="259" y="383"/>
                    </a:lnTo>
                    <a:lnTo>
                      <a:pt x="256" y="397"/>
                    </a:lnTo>
                    <a:lnTo>
                      <a:pt x="254" y="409"/>
                    </a:lnTo>
                    <a:lnTo>
                      <a:pt x="254" y="421"/>
                    </a:lnTo>
                    <a:lnTo>
                      <a:pt x="256" y="426"/>
                    </a:lnTo>
                    <a:lnTo>
                      <a:pt x="257" y="429"/>
                    </a:lnTo>
                    <a:lnTo>
                      <a:pt x="259" y="433"/>
                    </a:lnTo>
                    <a:lnTo>
                      <a:pt x="262" y="436"/>
                    </a:lnTo>
                    <a:lnTo>
                      <a:pt x="268" y="441"/>
                    </a:lnTo>
                    <a:lnTo>
                      <a:pt x="276" y="443"/>
                    </a:lnTo>
                    <a:lnTo>
                      <a:pt x="284" y="444"/>
                    </a:lnTo>
                    <a:lnTo>
                      <a:pt x="294" y="442"/>
                    </a:lnTo>
                    <a:lnTo>
                      <a:pt x="306" y="439"/>
                    </a:lnTo>
                    <a:lnTo>
                      <a:pt x="317" y="433"/>
                    </a:lnTo>
                    <a:lnTo>
                      <a:pt x="329" y="426"/>
                    </a:lnTo>
                    <a:lnTo>
                      <a:pt x="340" y="416"/>
                    </a:lnTo>
                    <a:lnTo>
                      <a:pt x="353" y="405"/>
                    </a:lnTo>
                    <a:lnTo>
                      <a:pt x="365" y="391"/>
                    </a:lnTo>
                    <a:lnTo>
                      <a:pt x="409" y="335"/>
                    </a:lnTo>
                    <a:lnTo>
                      <a:pt x="444" y="290"/>
                    </a:lnTo>
                    <a:lnTo>
                      <a:pt x="466" y="258"/>
                    </a:lnTo>
                    <a:lnTo>
                      <a:pt x="474" y="247"/>
                    </a:lnTo>
                    <a:lnTo>
                      <a:pt x="468" y="257"/>
                    </a:lnTo>
                    <a:lnTo>
                      <a:pt x="452" y="285"/>
                    </a:lnTo>
                    <a:lnTo>
                      <a:pt x="428" y="323"/>
                    </a:lnTo>
                    <a:lnTo>
                      <a:pt x="402" y="368"/>
                    </a:lnTo>
                    <a:lnTo>
                      <a:pt x="374" y="414"/>
                    </a:lnTo>
                    <a:lnTo>
                      <a:pt x="349" y="458"/>
                    </a:lnTo>
                    <a:lnTo>
                      <a:pt x="330" y="493"/>
                    </a:lnTo>
                    <a:lnTo>
                      <a:pt x="320" y="514"/>
                    </a:lnTo>
                    <a:lnTo>
                      <a:pt x="319" y="522"/>
                    </a:lnTo>
                    <a:lnTo>
                      <a:pt x="319" y="529"/>
                    </a:lnTo>
                    <a:lnTo>
                      <a:pt x="320" y="537"/>
                    </a:lnTo>
                    <a:lnTo>
                      <a:pt x="323" y="546"/>
                    </a:lnTo>
                    <a:lnTo>
                      <a:pt x="325" y="554"/>
                    </a:lnTo>
                    <a:lnTo>
                      <a:pt x="329" y="562"/>
                    </a:lnTo>
                    <a:lnTo>
                      <a:pt x="333" y="571"/>
                    </a:lnTo>
                    <a:lnTo>
                      <a:pt x="338" y="579"/>
                    </a:lnTo>
                    <a:lnTo>
                      <a:pt x="344" y="587"/>
                    </a:lnTo>
                    <a:lnTo>
                      <a:pt x="349" y="593"/>
                    </a:lnTo>
                    <a:lnTo>
                      <a:pt x="355" y="599"/>
                    </a:lnTo>
                    <a:lnTo>
                      <a:pt x="362" y="604"/>
                    </a:lnTo>
                    <a:lnTo>
                      <a:pt x="368" y="609"/>
                    </a:lnTo>
                    <a:lnTo>
                      <a:pt x="374" y="612"/>
                    </a:lnTo>
                    <a:lnTo>
                      <a:pt x="379" y="613"/>
                    </a:lnTo>
                    <a:lnTo>
                      <a:pt x="385" y="613"/>
                    </a:lnTo>
                    <a:lnTo>
                      <a:pt x="382" y="618"/>
                    </a:lnTo>
                    <a:lnTo>
                      <a:pt x="370" y="629"/>
                    </a:lnTo>
                    <a:lnTo>
                      <a:pt x="362" y="635"/>
                    </a:lnTo>
                    <a:lnTo>
                      <a:pt x="352" y="642"/>
                    </a:lnTo>
                    <a:lnTo>
                      <a:pt x="339" y="649"/>
                    </a:lnTo>
                    <a:lnTo>
                      <a:pt x="324" y="654"/>
                    </a:lnTo>
                    <a:lnTo>
                      <a:pt x="307" y="659"/>
                    </a:lnTo>
                    <a:lnTo>
                      <a:pt x="288" y="663"/>
                    </a:lnTo>
                    <a:lnTo>
                      <a:pt x="277" y="663"/>
                    </a:lnTo>
                    <a:lnTo>
                      <a:pt x="266" y="663"/>
                    </a:lnTo>
                    <a:lnTo>
                      <a:pt x="254" y="663"/>
                    </a:lnTo>
                    <a:lnTo>
                      <a:pt x="242" y="662"/>
                    </a:lnTo>
                    <a:lnTo>
                      <a:pt x="228" y="659"/>
                    </a:lnTo>
                    <a:lnTo>
                      <a:pt x="214" y="657"/>
                    </a:lnTo>
                    <a:lnTo>
                      <a:pt x="201" y="653"/>
                    </a:lnTo>
                    <a:lnTo>
                      <a:pt x="186" y="648"/>
                    </a:lnTo>
                    <a:lnTo>
                      <a:pt x="170" y="642"/>
                    </a:lnTo>
                    <a:lnTo>
                      <a:pt x="153" y="635"/>
                    </a:lnTo>
                    <a:lnTo>
                      <a:pt x="136" y="628"/>
                    </a:lnTo>
                    <a:lnTo>
                      <a:pt x="118" y="618"/>
                    </a:lnTo>
                    <a:lnTo>
                      <a:pt x="101" y="608"/>
                    </a:lnTo>
                    <a:lnTo>
                      <a:pt x="86" y="597"/>
                    </a:lnTo>
                    <a:lnTo>
                      <a:pt x="72" y="587"/>
                    </a:lnTo>
                    <a:lnTo>
                      <a:pt x="60" y="575"/>
                    </a:lnTo>
                    <a:lnTo>
                      <a:pt x="48" y="564"/>
                    </a:lnTo>
                    <a:lnTo>
                      <a:pt x="38" y="552"/>
                    </a:lnTo>
                    <a:lnTo>
                      <a:pt x="30" y="541"/>
                    </a:lnTo>
                    <a:lnTo>
                      <a:pt x="22" y="529"/>
                    </a:lnTo>
                    <a:lnTo>
                      <a:pt x="16" y="517"/>
                    </a:lnTo>
                    <a:lnTo>
                      <a:pt x="11" y="506"/>
                    </a:lnTo>
                    <a:lnTo>
                      <a:pt x="7" y="494"/>
                    </a:lnTo>
                    <a:lnTo>
                      <a:pt x="4" y="483"/>
                    </a:lnTo>
                    <a:lnTo>
                      <a:pt x="2" y="472"/>
                    </a:lnTo>
                    <a:lnTo>
                      <a:pt x="0" y="461"/>
                    </a:lnTo>
                    <a:lnTo>
                      <a:pt x="0" y="449"/>
                    </a:lnTo>
                    <a:lnTo>
                      <a:pt x="0" y="439"/>
                    </a:lnTo>
                    <a:lnTo>
                      <a:pt x="1" y="419"/>
                    </a:lnTo>
                    <a:lnTo>
                      <a:pt x="4" y="401"/>
                    </a:lnTo>
                    <a:lnTo>
                      <a:pt x="7" y="383"/>
                    </a:lnTo>
                    <a:lnTo>
                      <a:pt x="12" y="370"/>
                    </a:lnTo>
                    <a:lnTo>
                      <a:pt x="21" y="348"/>
                    </a:lnTo>
                    <a:lnTo>
                      <a:pt x="25" y="341"/>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51" name="Freeform 295">
                <a:extLst>
                  <a:ext uri="{FF2B5EF4-FFF2-40B4-BE49-F238E27FC236}">
                    <a16:creationId xmlns:a16="http://schemas.microsoft.com/office/drawing/2014/main" xmlns="" id="{10340F7D-E300-2E18-908B-0D587A8A8704}"/>
                  </a:ext>
                </a:extLst>
              </p:cNvPr>
              <p:cNvSpPr>
                <a:spLocks/>
              </p:cNvSpPr>
              <p:nvPr/>
            </p:nvSpPr>
            <p:spPr bwMode="auto">
              <a:xfrm>
                <a:off x="3812" y="1296"/>
                <a:ext cx="106" cy="224"/>
              </a:xfrm>
              <a:custGeom>
                <a:avLst/>
                <a:gdLst>
                  <a:gd name="T0" fmla="*/ 0 w 529"/>
                  <a:gd name="T1" fmla="*/ 0 h 1124"/>
                  <a:gd name="T2" fmla="*/ 0 w 529"/>
                  <a:gd name="T3" fmla="*/ 0 h 1124"/>
                  <a:gd name="T4" fmla="*/ 0 w 529"/>
                  <a:gd name="T5" fmla="*/ 0 h 1124"/>
                  <a:gd name="T6" fmla="*/ 0 w 529"/>
                  <a:gd name="T7" fmla="*/ 0 h 1124"/>
                  <a:gd name="T8" fmla="*/ 0 w 529"/>
                  <a:gd name="T9" fmla="*/ 0 h 1124"/>
                  <a:gd name="T10" fmla="*/ 0 w 529"/>
                  <a:gd name="T11" fmla="*/ 0 h 1124"/>
                  <a:gd name="T12" fmla="*/ 0 w 529"/>
                  <a:gd name="T13" fmla="*/ 0 h 1124"/>
                  <a:gd name="T14" fmla="*/ 0 w 529"/>
                  <a:gd name="T15" fmla="*/ 0 h 1124"/>
                  <a:gd name="T16" fmla="*/ 0 w 529"/>
                  <a:gd name="T17" fmla="*/ 0 h 1124"/>
                  <a:gd name="T18" fmla="*/ 0 w 529"/>
                  <a:gd name="T19" fmla="*/ 0 h 1124"/>
                  <a:gd name="T20" fmla="*/ 0 w 529"/>
                  <a:gd name="T21" fmla="*/ 0 h 1124"/>
                  <a:gd name="T22" fmla="*/ 0 w 529"/>
                  <a:gd name="T23" fmla="*/ 0 h 1124"/>
                  <a:gd name="T24" fmla="*/ 0 w 529"/>
                  <a:gd name="T25" fmla="*/ 0 h 1124"/>
                  <a:gd name="T26" fmla="*/ 0 w 529"/>
                  <a:gd name="T27" fmla="*/ 0 h 1124"/>
                  <a:gd name="T28" fmla="*/ 0 w 529"/>
                  <a:gd name="T29" fmla="*/ 0 h 1124"/>
                  <a:gd name="T30" fmla="*/ 0 w 529"/>
                  <a:gd name="T31" fmla="*/ 0 h 1124"/>
                  <a:gd name="T32" fmla="*/ 0 w 529"/>
                  <a:gd name="T33" fmla="*/ 0 h 1124"/>
                  <a:gd name="T34" fmla="*/ 0 w 529"/>
                  <a:gd name="T35" fmla="*/ 0 h 1124"/>
                  <a:gd name="T36" fmla="*/ 0 w 529"/>
                  <a:gd name="T37" fmla="*/ 0 h 1124"/>
                  <a:gd name="T38" fmla="*/ 0 w 529"/>
                  <a:gd name="T39" fmla="*/ 0 h 1124"/>
                  <a:gd name="T40" fmla="*/ 0 w 529"/>
                  <a:gd name="T41" fmla="*/ 0 h 1124"/>
                  <a:gd name="T42" fmla="*/ 0 w 529"/>
                  <a:gd name="T43" fmla="*/ 0 h 1124"/>
                  <a:gd name="T44" fmla="*/ 0 w 529"/>
                  <a:gd name="T45" fmla="*/ 0 h 1124"/>
                  <a:gd name="T46" fmla="*/ 0 w 529"/>
                  <a:gd name="T47" fmla="*/ 0 h 1124"/>
                  <a:gd name="T48" fmla="*/ 0 w 529"/>
                  <a:gd name="T49" fmla="*/ 0 h 1124"/>
                  <a:gd name="T50" fmla="*/ 0 w 529"/>
                  <a:gd name="T51" fmla="*/ 0 h 1124"/>
                  <a:gd name="T52" fmla="*/ 0 w 529"/>
                  <a:gd name="T53" fmla="*/ 0 h 1124"/>
                  <a:gd name="T54" fmla="*/ 0 w 529"/>
                  <a:gd name="T55" fmla="*/ 0 h 1124"/>
                  <a:gd name="T56" fmla="*/ 0 w 529"/>
                  <a:gd name="T57" fmla="*/ 0 h 1124"/>
                  <a:gd name="T58" fmla="*/ 0 w 529"/>
                  <a:gd name="T59" fmla="*/ 0 h 1124"/>
                  <a:gd name="T60" fmla="*/ 0 w 529"/>
                  <a:gd name="T61" fmla="*/ 0 h 1124"/>
                  <a:gd name="T62" fmla="*/ 0 w 529"/>
                  <a:gd name="T63" fmla="*/ 0 h 1124"/>
                  <a:gd name="T64" fmla="*/ 0 w 529"/>
                  <a:gd name="T65" fmla="*/ 0 h 1124"/>
                  <a:gd name="T66" fmla="*/ 0 w 529"/>
                  <a:gd name="T67" fmla="*/ 0 h 1124"/>
                  <a:gd name="T68" fmla="*/ 0 w 529"/>
                  <a:gd name="T69" fmla="*/ 0 h 1124"/>
                  <a:gd name="T70" fmla="*/ 0 w 529"/>
                  <a:gd name="T71" fmla="*/ 0 h 1124"/>
                  <a:gd name="T72" fmla="*/ 0 w 529"/>
                  <a:gd name="T73" fmla="*/ 0 h 1124"/>
                  <a:gd name="T74" fmla="*/ 0 w 529"/>
                  <a:gd name="T75" fmla="*/ 0 h 1124"/>
                  <a:gd name="T76" fmla="*/ 0 w 529"/>
                  <a:gd name="T77" fmla="*/ 0 h 1124"/>
                  <a:gd name="T78" fmla="*/ 0 w 529"/>
                  <a:gd name="T79" fmla="*/ 0 h 1124"/>
                  <a:gd name="T80" fmla="*/ 0 w 529"/>
                  <a:gd name="T81" fmla="*/ 0 h 1124"/>
                  <a:gd name="T82" fmla="*/ 0 w 529"/>
                  <a:gd name="T83" fmla="*/ 0 h 1124"/>
                  <a:gd name="T84" fmla="*/ 0 w 529"/>
                  <a:gd name="T85" fmla="*/ 0 h 1124"/>
                  <a:gd name="T86" fmla="*/ 0 w 529"/>
                  <a:gd name="T87" fmla="*/ 0 h 1124"/>
                  <a:gd name="T88" fmla="*/ 0 w 529"/>
                  <a:gd name="T89" fmla="*/ 0 h 1124"/>
                  <a:gd name="T90" fmla="*/ 0 w 529"/>
                  <a:gd name="T91" fmla="*/ 0 h 1124"/>
                  <a:gd name="T92" fmla="*/ 0 w 529"/>
                  <a:gd name="T93" fmla="*/ 0 h 1124"/>
                  <a:gd name="T94" fmla="*/ 0 w 529"/>
                  <a:gd name="T95" fmla="*/ 0 h 1124"/>
                  <a:gd name="T96" fmla="*/ 0 w 529"/>
                  <a:gd name="T97" fmla="*/ 0 h 1124"/>
                  <a:gd name="T98" fmla="*/ 0 w 529"/>
                  <a:gd name="T99" fmla="*/ 0 h 1124"/>
                  <a:gd name="T100" fmla="*/ 0 w 529"/>
                  <a:gd name="T101" fmla="*/ 0 h 1124"/>
                  <a:gd name="T102" fmla="*/ 0 w 529"/>
                  <a:gd name="T103" fmla="*/ 0 h 1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9"/>
                  <a:gd name="T157" fmla="*/ 0 h 1124"/>
                  <a:gd name="T158" fmla="*/ 529 w 529"/>
                  <a:gd name="T159" fmla="*/ 1124 h 1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9" h="1124">
                    <a:moveTo>
                      <a:pt x="463" y="996"/>
                    </a:moveTo>
                    <a:lnTo>
                      <a:pt x="473" y="967"/>
                    </a:lnTo>
                    <a:lnTo>
                      <a:pt x="483" y="936"/>
                    </a:lnTo>
                    <a:lnTo>
                      <a:pt x="492" y="902"/>
                    </a:lnTo>
                    <a:lnTo>
                      <a:pt x="501" y="866"/>
                    </a:lnTo>
                    <a:lnTo>
                      <a:pt x="509" y="828"/>
                    </a:lnTo>
                    <a:lnTo>
                      <a:pt x="517" y="790"/>
                    </a:lnTo>
                    <a:lnTo>
                      <a:pt x="522" y="750"/>
                    </a:lnTo>
                    <a:lnTo>
                      <a:pt x="527" y="707"/>
                    </a:lnTo>
                    <a:lnTo>
                      <a:pt x="529" y="664"/>
                    </a:lnTo>
                    <a:lnTo>
                      <a:pt x="529" y="619"/>
                    </a:lnTo>
                    <a:lnTo>
                      <a:pt x="528" y="573"/>
                    </a:lnTo>
                    <a:lnTo>
                      <a:pt x="524" y="526"/>
                    </a:lnTo>
                    <a:lnTo>
                      <a:pt x="522" y="503"/>
                    </a:lnTo>
                    <a:lnTo>
                      <a:pt x="518" y="479"/>
                    </a:lnTo>
                    <a:lnTo>
                      <a:pt x="514" y="455"/>
                    </a:lnTo>
                    <a:lnTo>
                      <a:pt x="509" y="432"/>
                    </a:lnTo>
                    <a:lnTo>
                      <a:pt x="504" y="407"/>
                    </a:lnTo>
                    <a:lnTo>
                      <a:pt x="497" y="383"/>
                    </a:lnTo>
                    <a:lnTo>
                      <a:pt x="491" y="358"/>
                    </a:lnTo>
                    <a:lnTo>
                      <a:pt x="482" y="333"/>
                    </a:lnTo>
                    <a:lnTo>
                      <a:pt x="467" y="284"/>
                    </a:lnTo>
                    <a:lnTo>
                      <a:pt x="453" y="239"/>
                    </a:lnTo>
                    <a:lnTo>
                      <a:pt x="442" y="196"/>
                    </a:lnTo>
                    <a:lnTo>
                      <a:pt x="432" y="157"/>
                    </a:lnTo>
                    <a:lnTo>
                      <a:pt x="423" y="121"/>
                    </a:lnTo>
                    <a:lnTo>
                      <a:pt x="415" y="90"/>
                    </a:lnTo>
                    <a:lnTo>
                      <a:pt x="406" y="62"/>
                    </a:lnTo>
                    <a:lnTo>
                      <a:pt x="397" y="40"/>
                    </a:lnTo>
                    <a:lnTo>
                      <a:pt x="393" y="30"/>
                    </a:lnTo>
                    <a:lnTo>
                      <a:pt x="388" y="21"/>
                    </a:lnTo>
                    <a:lnTo>
                      <a:pt x="383" y="15"/>
                    </a:lnTo>
                    <a:lnTo>
                      <a:pt x="378" y="8"/>
                    </a:lnTo>
                    <a:lnTo>
                      <a:pt x="372" y="5"/>
                    </a:lnTo>
                    <a:lnTo>
                      <a:pt x="366" y="1"/>
                    </a:lnTo>
                    <a:lnTo>
                      <a:pt x="360" y="0"/>
                    </a:lnTo>
                    <a:lnTo>
                      <a:pt x="353" y="0"/>
                    </a:lnTo>
                    <a:lnTo>
                      <a:pt x="346" y="1"/>
                    </a:lnTo>
                    <a:lnTo>
                      <a:pt x="338" y="5"/>
                    </a:lnTo>
                    <a:lnTo>
                      <a:pt x="330" y="8"/>
                    </a:lnTo>
                    <a:lnTo>
                      <a:pt x="320" y="15"/>
                    </a:lnTo>
                    <a:lnTo>
                      <a:pt x="310" y="23"/>
                    </a:lnTo>
                    <a:lnTo>
                      <a:pt x="298" y="32"/>
                    </a:lnTo>
                    <a:lnTo>
                      <a:pt x="287" y="43"/>
                    </a:lnTo>
                    <a:lnTo>
                      <a:pt x="275" y="57"/>
                    </a:lnTo>
                    <a:lnTo>
                      <a:pt x="250" y="86"/>
                    </a:lnTo>
                    <a:lnTo>
                      <a:pt x="224" y="118"/>
                    </a:lnTo>
                    <a:lnTo>
                      <a:pt x="197" y="156"/>
                    </a:lnTo>
                    <a:lnTo>
                      <a:pt x="172" y="196"/>
                    </a:lnTo>
                    <a:lnTo>
                      <a:pt x="146" y="239"/>
                    </a:lnTo>
                    <a:lnTo>
                      <a:pt x="123" y="284"/>
                    </a:lnTo>
                    <a:lnTo>
                      <a:pt x="99" y="333"/>
                    </a:lnTo>
                    <a:lnTo>
                      <a:pt x="78" y="382"/>
                    </a:lnTo>
                    <a:lnTo>
                      <a:pt x="59" y="433"/>
                    </a:lnTo>
                    <a:lnTo>
                      <a:pt x="41" y="485"/>
                    </a:lnTo>
                    <a:lnTo>
                      <a:pt x="33" y="511"/>
                    </a:lnTo>
                    <a:lnTo>
                      <a:pt x="26" y="538"/>
                    </a:lnTo>
                    <a:lnTo>
                      <a:pt x="20" y="564"/>
                    </a:lnTo>
                    <a:lnTo>
                      <a:pt x="14" y="590"/>
                    </a:lnTo>
                    <a:lnTo>
                      <a:pt x="10" y="616"/>
                    </a:lnTo>
                    <a:lnTo>
                      <a:pt x="5" y="643"/>
                    </a:lnTo>
                    <a:lnTo>
                      <a:pt x="3" y="667"/>
                    </a:lnTo>
                    <a:lnTo>
                      <a:pt x="1" y="694"/>
                    </a:lnTo>
                    <a:lnTo>
                      <a:pt x="0" y="719"/>
                    </a:lnTo>
                    <a:lnTo>
                      <a:pt x="0" y="744"/>
                    </a:lnTo>
                    <a:lnTo>
                      <a:pt x="1" y="769"/>
                    </a:lnTo>
                    <a:lnTo>
                      <a:pt x="3" y="794"/>
                    </a:lnTo>
                    <a:lnTo>
                      <a:pt x="9" y="838"/>
                    </a:lnTo>
                    <a:lnTo>
                      <a:pt x="15" y="881"/>
                    </a:lnTo>
                    <a:lnTo>
                      <a:pt x="23" y="920"/>
                    </a:lnTo>
                    <a:lnTo>
                      <a:pt x="31" y="953"/>
                    </a:lnTo>
                    <a:lnTo>
                      <a:pt x="41" y="983"/>
                    </a:lnTo>
                    <a:lnTo>
                      <a:pt x="53" y="1011"/>
                    </a:lnTo>
                    <a:lnTo>
                      <a:pt x="58" y="1023"/>
                    </a:lnTo>
                    <a:lnTo>
                      <a:pt x="64" y="1034"/>
                    </a:lnTo>
                    <a:lnTo>
                      <a:pt x="71" y="1046"/>
                    </a:lnTo>
                    <a:lnTo>
                      <a:pt x="78" y="1054"/>
                    </a:lnTo>
                    <a:lnTo>
                      <a:pt x="85" y="1064"/>
                    </a:lnTo>
                    <a:lnTo>
                      <a:pt x="93" y="1072"/>
                    </a:lnTo>
                    <a:lnTo>
                      <a:pt x="100" y="1081"/>
                    </a:lnTo>
                    <a:lnTo>
                      <a:pt x="109" y="1087"/>
                    </a:lnTo>
                    <a:lnTo>
                      <a:pt x="118" y="1093"/>
                    </a:lnTo>
                    <a:lnTo>
                      <a:pt x="126" y="1099"/>
                    </a:lnTo>
                    <a:lnTo>
                      <a:pt x="135" y="1104"/>
                    </a:lnTo>
                    <a:lnTo>
                      <a:pt x="144" y="1108"/>
                    </a:lnTo>
                    <a:lnTo>
                      <a:pt x="154" y="1112"/>
                    </a:lnTo>
                    <a:lnTo>
                      <a:pt x="164" y="1116"/>
                    </a:lnTo>
                    <a:lnTo>
                      <a:pt x="174" y="1118"/>
                    </a:lnTo>
                    <a:lnTo>
                      <a:pt x="185" y="1121"/>
                    </a:lnTo>
                    <a:lnTo>
                      <a:pt x="207" y="1123"/>
                    </a:lnTo>
                    <a:lnTo>
                      <a:pt x="231" y="1124"/>
                    </a:lnTo>
                    <a:lnTo>
                      <a:pt x="273" y="1124"/>
                    </a:lnTo>
                    <a:lnTo>
                      <a:pt x="312" y="1123"/>
                    </a:lnTo>
                    <a:lnTo>
                      <a:pt x="330" y="1122"/>
                    </a:lnTo>
                    <a:lnTo>
                      <a:pt x="345" y="1121"/>
                    </a:lnTo>
                    <a:lnTo>
                      <a:pt x="360" y="1117"/>
                    </a:lnTo>
                    <a:lnTo>
                      <a:pt x="375" y="1112"/>
                    </a:lnTo>
                    <a:lnTo>
                      <a:pt x="387" y="1106"/>
                    </a:lnTo>
                    <a:lnTo>
                      <a:pt x="400" y="1097"/>
                    </a:lnTo>
                    <a:lnTo>
                      <a:pt x="412" y="1087"/>
                    </a:lnTo>
                    <a:lnTo>
                      <a:pt x="423" y="1074"/>
                    </a:lnTo>
                    <a:lnTo>
                      <a:pt x="433" y="1059"/>
                    </a:lnTo>
                    <a:lnTo>
                      <a:pt x="443" y="1041"/>
                    </a:lnTo>
                    <a:lnTo>
                      <a:pt x="453" y="1019"/>
                    </a:lnTo>
                    <a:lnTo>
                      <a:pt x="463" y="996"/>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52" name="Freeform 296">
                <a:extLst>
                  <a:ext uri="{FF2B5EF4-FFF2-40B4-BE49-F238E27FC236}">
                    <a16:creationId xmlns:a16="http://schemas.microsoft.com/office/drawing/2014/main" xmlns="" id="{3AEB4A76-6214-4BFA-2D1E-49FADECCD849}"/>
                  </a:ext>
                </a:extLst>
              </p:cNvPr>
              <p:cNvSpPr>
                <a:spLocks/>
              </p:cNvSpPr>
              <p:nvPr/>
            </p:nvSpPr>
            <p:spPr bwMode="auto">
              <a:xfrm>
                <a:off x="3812" y="1296"/>
                <a:ext cx="106" cy="224"/>
              </a:xfrm>
              <a:custGeom>
                <a:avLst/>
                <a:gdLst>
                  <a:gd name="T0" fmla="*/ 0 w 529"/>
                  <a:gd name="T1" fmla="*/ 0 h 1124"/>
                  <a:gd name="T2" fmla="*/ 0 w 529"/>
                  <a:gd name="T3" fmla="*/ 0 h 1124"/>
                  <a:gd name="T4" fmla="*/ 0 w 529"/>
                  <a:gd name="T5" fmla="*/ 0 h 1124"/>
                  <a:gd name="T6" fmla="*/ 0 w 529"/>
                  <a:gd name="T7" fmla="*/ 0 h 1124"/>
                  <a:gd name="T8" fmla="*/ 0 w 529"/>
                  <a:gd name="T9" fmla="*/ 0 h 1124"/>
                  <a:gd name="T10" fmla="*/ 0 w 529"/>
                  <a:gd name="T11" fmla="*/ 0 h 1124"/>
                  <a:gd name="T12" fmla="*/ 0 w 529"/>
                  <a:gd name="T13" fmla="*/ 0 h 1124"/>
                  <a:gd name="T14" fmla="*/ 0 w 529"/>
                  <a:gd name="T15" fmla="*/ 0 h 1124"/>
                  <a:gd name="T16" fmla="*/ 0 w 529"/>
                  <a:gd name="T17" fmla="*/ 0 h 1124"/>
                  <a:gd name="T18" fmla="*/ 0 w 529"/>
                  <a:gd name="T19" fmla="*/ 0 h 1124"/>
                  <a:gd name="T20" fmla="*/ 0 w 529"/>
                  <a:gd name="T21" fmla="*/ 0 h 1124"/>
                  <a:gd name="T22" fmla="*/ 0 w 529"/>
                  <a:gd name="T23" fmla="*/ 0 h 1124"/>
                  <a:gd name="T24" fmla="*/ 0 w 529"/>
                  <a:gd name="T25" fmla="*/ 0 h 1124"/>
                  <a:gd name="T26" fmla="*/ 0 w 529"/>
                  <a:gd name="T27" fmla="*/ 0 h 1124"/>
                  <a:gd name="T28" fmla="*/ 0 w 529"/>
                  <a:gd name="T29" fmla="*/ 0 h 1124"/>
                  <a:gd name="T30" fmla="*/ 0 w 529"/>
                  <a:gd name="T31" fmla="*/ 0 h 1124"/>
                  <a:gd name="T32" fmla="*/ 0 w 529"/>
                  <a:gd name="T33" fmla="*/ 0 h 1124"/>
                  <a:gd name="T34" fmla="*/ 0 w 529"/>
                  <a:gd name="T35" fmla="*/ 0 h 1124"/>
                  <a:gd name="T36" fmla="*/ 0 w 529"/>
                  <a:gd name="T37" fmla="*/ 0 h 1124"/>
                  <a:gd name="T38" fmla="*/ 0 w 529"/>
                  <a:gd name="T39" fmla="*/ 0 h 1124"/>
                  <a:gd name="T40" fmla="*/ 0 w 529"/>
                  <a:gd name="T41" fmla="*/ 0 h 1124"/>
                  <a:gd name="T42" fmla="*/ 0 w 529"/>
                  <a:gd name="T43" fmla="*/ 0 h 1124"/>
                  <a:gd name="T44" fmla="*/ 0 w 529"/>
                  <a:gd name="T45" fmla="*/ 0 h 1124"/>
                  <a:gd name="T46" fmla="*/ 0 w 529"/>
                  <a:gd name="T47" fmla="*/ 0 h 1124"/>
                  <a:gd name="T48" fmla="*/ 0 w 529"/>
                  <a:gd name="T49" fmla="*/ 0 h 1124"/>
                  <a:gd name="T50" fmla="*/ 0 w 529"/>
                  <a:gd name="T51" fmla="*/ 0 h 1124"/>
                  <a:gd name="T52" fmla="*/ 0 w 529"/>
                  <a:gd name="T53" fmla="*/ 0 h 1124"/>
                  <a:gd name="T54" fmla="*/ 0 w 529"/>
                  <a:gd name="T55" fmla="*/ 0 h 1124"/>
                  <a:gd name="T56" fmla="*/ 0 w 529"/>
                  <a:gd name="T57" fmla="*/ 0 h 1124"/>
                  <a:gd name="T58" fmla="*/ 0 w 529"/>
                  <a:gd name="T59" fmla="*/ 0 h 1124"/>
                  <a:gd name="T60" fmla="*/ 0 w 529"/>
                  <a:gd name="T61" fmla="*/ 0 h 1124"/>
                  <a:gd name="T62" fmla="*/ 0 w 529"/>
                  <a:gd name="T63" fmla="*/ 0 h 1124"/>
                  <a:gd name="T64" fmla="*/ 0 w 529"/>
                  <a:gd name="T65" fmla="*/ 0 h 1124"/>
                  <a:gd name="T66" fmla="*/ 0 w 529"/>
                  <a:gd name="T67" fmla="*/ 0 h 1124"/>
                  <a:gd name="T68" fmla="*/ 0 w 529"/>
                  <a:gd name="T69" fmla="*/ 0 h 1124"/>
                  <a:gd name="T70" fmla="*/ 0 w 529"/>
                  <a:gd name="T71" fmla="*/ 0 h 1124"/>
                  <a:gd name="T72" fmla="*/ 0 w 529"/>
                  <a:gd name="T73" fmla="*/ 0 h 1124"/>
                  <a:gd name="T74" fmla="*/ 0 w 529"/>
                  <a:gd name="T75" fmla="*/ 0 h 1124"/>
                  <a:gd name="T76" fmla="*/ 0 w 529"/>
                  <a:gd name="T77" fmla="*/ 0 h 1124"/>
                  <a:gd name="T78" fmla="*/ 0 w 529"/>
                  <a:gd name="T79" fmla="*/ 0 h 1124"/>
                  <a:gd name="T80" fmla="*/ 0 w 529"/>
                  <a:gd name="T81" fmla="*/ 0 h 1124"/>
                  <a:gd name="T82" fmla="*/ 0 w 529"/>
                  <a:gd name="T83" fmla="*/ 0 h 1124"/>
                  <a:gd name="T84" fmla="*/ 0 w 529"/>
                  <a:gd name="T85" fmla="*/ 0 h 1124"/>
                  <a:gd name="T86" fmla="*/ 0 w 529"/>
                  <a:gd name="T87" fmla="*/ 0 h 1124"/>
                  <a:gd name="T88" fmla="*/ 0 w 529"/>
                  <a:gd name="T89" fmla="*/ 0 h 1124"/>
                  <a:gd name="T90" fmla="*/ 0 w 529"/>
                  <a:gd name="T91" fmla="*/ 0 h 1124"/>
                  <a:gd name="T92" fmla="*/ 0 w 529"/>
                  <a:gd name="T93" fmla="*/ 0 h 1124"/>
                  <a:gd name="T94" fmla="*/ 0 w 529"/>
                  <a:gd name="T95" fmla="*/ 0 h 1124"/>
                  <a:gd name="T96" fmla="*/ 0 w 529"/>
                  <a:gd name="T97" fmla="*/ 0 h 1124"/>
                  <a:gd name="T98" fmla="*/ 0 w 529"/>
                  <a:gd name="T99" fmla="*/ 0 h 1124"/>
                  <a:gd name="T100" fmla="*/ 0 w 529"/>
                  <a:gd name="T101" fmla="*/ 0 h 1124"/>
                  <a:gd name="T102" fmla="*/ 0 w 529"/>
                  <a:gd name="T103" fmla="*/ 0 h 1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9"/>
                  <a:gd name="T157" fmla="*/ 0 h 1124"/>
                  <a:gd name="T158" fmla="*/ 529 w 529"/>
                  <a:gd name="T159" fmla="*/ 1124 h 1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9" h="1124">
                    <a:moveTo>
                      <a:pt x="463" y="996"/>
                    </a:moveTo>
                    <a:lnTo>
                      <a:pt x="473" y="967"/>
                    </a:lnTo>
                    <a:lnTo>
                      <a:pt x="483" y="936"/>
                    </a:lnTo>
                    <a:lnTo>
                      <a:pt x="492" y="902"/>
                    </a:lnTo>
                    <a:lnTo>
                      <a:pt x="501" y="866"/>
                    </a:lnTo>
                    <a:lnTo>
                      <a:pt x="509" y="828"/>
                    </a:lnTo>
                    <a:lnTo>
                      <a:pt x="517" y="790"/>
                    </a:lnTo>
                    <a:lnTo>
                      <a:pt x="522" y="750"/>
                    </a:lnTo>
                    <a:lnTo>
                      <a:pt x="527" y="707"/>
                    </a:lnTo>
                    <a:lnTo>
                      <a:pt x="529" y="664"/>
                    </a:lnTo>
                    <a:lnTo>
                      <a:pt x="529" y="619"/>
                    </a:lnTo>
                    <a:lnTo>
                      <a:pt x="528" y="573"/>
                    </a:lnTo>
                    <a:lnTo>
                      <a:pt x="524" y="526"/>
                    </a:lnTo>
                    <a:lnTo>
                      <a:pt x="522" y="503"/>
                    </a:lnTo>
                    <a:lnTo>
                      <a:pt x="518" y="479"/>
                    </a:lnTo>
                    <a:lnTo>
                      <a:pt x="514" y="455"/>
                    </a:lnTo>
                    <a:lnTo>
                      <a:pt x="509" y="432"/>
                    </a:lnTo>
                    <a:lnTo>
                      <a:pt x="504" y="407"/>
                    </a:lnTo>
                    <a:lnTo>
                      <a:pt x="497" y="383"/>
                    </a:lnTo>
                    <a:lnTo>
                      <a:pt x="491" y="358"/>
                    </a:lnTo>
                    <a:lnTo>
                      <a:pt x="482" y="333"/>
                    </a:lnTo>
                    <a:lnTo>
                      <a:pt x="467" y="284"/>
                    </a:lnTo>
                    <a:lnTo>
                      <a:pt x="453" y="239"/>
                    </a:lnTo>
                    <a:lnTo>
                      <a:pt x="442" y="196"/>
                    </a:lnTo>
                    <a:lnTo>
                      <a:pt x="432" y="157"/>
                    </a:lnTo>
                    <a:lnTo>
                      <a:pt x="423" y="121"/>
                    </a:lnTo>
                    <a:lnTo>
                      <a:pt x="415" y="90"/>
                    </a:lnTo>
                    <a:lnTo>
                      <a:pt x="406" y="62"/>
                    </a:lnTo>
                    <a:lnTo>
                      <a:pt x="397" y="40"/>
                    </a:lnTo>
                    <a:lnTo>
                      <a:pt x="393" y="30"/>
                    </a:lnTo>
                    <a:lnTo>
                      <a:pt x="388" y="21"/>
                    </a:lnTo>
                    <a:lnTo>
                      <a:pt x="383" y="15"/>
                    </a:lnTo>
                    <a:lnTo>
                      <a:pt x="378" y="8"/>
                    </a:lnTo>
                    <a:lnTo>
                      <a:pt x="372" y="5"/>
                    </a:lnTo>
                    <a:lnTo>
                      <a:pt x="366" y="1"/>
                    </a:lnTo>
                    <a:lnTo>
                      <a:pt x="360" y="0"/>
                    </a:lnTo>
                    <a:lnTo>
                      <a:pt x="353" y="0"/>
                    </a:lnTo>
                    <a:lnTo>
                      <a:pt x="346" y="1"/>
                    </a:lnTo>
                    <a:lnTo>
                      <a:pt x="338" y="5"/>
                    </a:lnTo>
                    <a:lnTo>
                      <a:pt x="330" y="8"/>
                    </a:lnTo>
                    <a:lnTo>
                      <a:pt x="320" y="15"/>
                    </a:lnTo>
                    <a:lnTo>
                      <a:pt x="310" y="23"/>
                    </a:lnTo>
                    <a:lnTo>
                      <a:pt x="298" y="32"/>
                    </a:lnTo>
                    <a:lnTo>
                      <a:pt x="287" y="43"/>
                    </a:lnTo>
                    <a:lnTo>
                      <a:pt x="275" y="57"/>
                    </a:lnTo>
                    <a:lnTo>
                      <a:pt x="250" y="86"/>
                    </a:lnTo>
                    <a:lnTo>
                      <a:pt x="224" y="118"/>
                    </a:lnTo>
                    <a:lnTo>
                      <a:pt x="197" y="156"/>
                    </a:lnTo>
                    <a:lnTo>
                      <a:pt x="172" y="196"/>
                    </a:lnTo>
                    <a:lnTo>
                      <a:pt x="146" y="239"/>
                    </a:lnTo>
                    <a:lnTo>
                      <a:pt x="123" y="284"/>
                    </a:lnTo>
                    <a:lnTo>
                      <a:pt x="99" y="333"/>
                    </a:lnTo>
                    <a:lnTo>
                      <a:pt x="78" y="382"/>
                    </a:lnTo>
                    <a:lnTo>
                      <a:pt x="59" y="433"/>
                    </a:lnTo>
                    <a:lnTo>
                      <a:pt x="41" y="485"/>
                    </a:lnTo>
                    <a:lnTo>
                      <a:pt x="33" y="511"/>
                    </a:lnTo>
                    <a:lnTo>
                      <a:pt x="26" y="538"/>
                    </a:lnTo>
                    <a:lnTo>
                      <a:pt x="20" y="564"/>
                    </a:lnTo>
                    <a:lnTo>
                      <a:pt x="14" y="590"/>
                    </a:lnTo>
                    <a:lnTo>
                      <a:pt x="10" y="616"/>
                    </a:lnTo>
                    <a:lnTo>
                      <a:pt x="5" y="643"/>
                    </a:lnTo>
                    <a:lnTo>
                      <a:pt x="3" y="667"/>
                    </a:lnTo>
                    <a:lnTo>
                      <a:pt x="1" y="694"/>
                    </a:lnTo>
                    <a:lnTo>
                      <a:pt x="0" y="719"/>
                    </a:lnTo>
                    <a:lnTo>
                      <a:pt x="0" y="744"/>
                    </a:lnTo>
                    <a:lnTo>
                      <a:pt x="1" y="769"/>
                    </a:lnTo>
                    <a:lnTo>
                      <a:pt x="3" y="794"/>
                    </a:lnTo>
                    <a:lnTo>
                      <a:pt x="9" y="838"/>
                    </a:lnTo>
                    <a:lnTo>
                      <a:pt x="15" y="881"/>
                    </a:lnTo>
                    <a:lnTo>
                      <a:pt x="23" y="920"/>
                    </a:lnTo>
                    <a:lnTo>
                      <a:pt x="31" y="953"/>
                    </a:lnTo>
                    <a:lnTo>
                      <a:pt x="41" y="983"/>
                    </a:lnTo>
                    <a:lnTo>
                      <a:pt x="53" y="1011"/>
                    </a:lnTo>
                    <a:lnTo>
                      <a:pt x="58" y="1023"/>
                    </a:lnTo>
                    <a:lnTo>
                      <a:pt x="64" y="1034"/>
                    </a:lnTo>
                    <a:lnTo>
                      <a:pt x="71" y="1046"/>
                    </a:lnTo>
                    <a:lnTo>
                      <a:pt x="78" y="1054"/>
                    </a:lnTo>
                    <a:lnTo>
                      <a:pt x="85" y="1064"/>
                    </a:lnTo>
                    <a:lnTo>
                      <a:pt x="93" y="1072"/>
                    </a:lnTo>
                    <a:lnTo>
                      <a:pt x="100" y="1081"/>
                    </a:lnTo>
                    <a:lnTo>
                      <a:pt x="109" y="1087"/>
                    </a:lnTo>
                    <a:lnTo>
                      <a:pt x="118" y="1093"/>
                    </a:lnTo>
                    <a:lnTo>
                      <a:pt x="126" y="1099"/>
                    </a:lnTo>
                    <a:lnTo>
                      <a:pt x="135" y="1104"/>
                    </a:lnTo>
                    <a:lnTo>
                      <a:pt x="144" y="1108"/>
                    </a:lnTo>
                    <a:lnTo>
                      <a:pt x="154" y="1112"/>
                    </a:lnTo>
                    <a:lnTo>
                      <a:pt x="164" y="1116"/>
                    </a:lnTo>
                    <a:lnTo>
                      <a:pt x="174" y="1118"/>
                    </a:lnTo>
                    <a:lnTo>
                      <a:pt x="185" y="1121"/>
                    </a:lnTo>
                    <a:lnTo>
                      <a:pt x="207" y="1123"/>
                    </a:lnTo>
                    <a:lnTo>
                      <a:pt x="231" y="1124"/>
                    </a:lnTo>
                    <a:lnTo>
                      <a:pt x="273" y="1124"/>
                    </a:lnTo>
                    <a:lnTo>
                      <a:pt x="312" y="1123"/>
                    </a:lnTo>
                    <a:lnTo>
                      <a:pt x="330" y="1122"/>
                    </a:lnTo>
                    <a:lnTo>
                      <a:pt x="345" y="1121"/>
                    </a:lnTo>
                    <a:lnTo>
                      <a:pt x="360" y="1117"/>
                    </a:lnTo>
                    <a:lnTo>
                      <a:pt x="375" y="1112"/>
                    </a:lnTo>
                    <a:lnTo>
                      <a:pt x="387" y="1106"/>
                    </a:lnTo>
                    <a:lnTo>
                      <a:pt x="400" y="1097"/>
                    </a:lnTo>
                    <a:lnTo>
                      <a:pt x="412" y="1087"/>
                    </a:lnTo>
                    <a:lnTo>
                      <a:pt x="423" y="1074"/>
                    </a:lnTo>
                    <a:lnTo>
                      <a:pt x="433" y="1059"/>
                    </a:lnTo>
                    <a:lnTo>
                      <a:pt x="443" y="1041"/>
                    </a:lnTo>
                    <a:lnTo>
                      <a:pt x="453" y="1019"/>
                    </a:lnTo>
                    <a:lnTo>
                      <a:pt x="463" y="996"/>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53" name="Freeform 297">
                <a:extLst>
                  <a:ext uri="{FF2B5EF4-FFF2-40B4-BE49-F238E27FC236}">
                    <a16:creationId xmlns:a16="http://schemas.microsoft.com/office/drawing/2014/main" xmlns="" id="{45AE2AF3-5253-2370-A762-FBC32EFEEB81}"/>
                  </a:ext>
                </a:extLst>
              </p:cNvPr>
              <p:cNvSpPr>
                <a:spLocks/>
              </p:cNvSpPr>
              <p:nvPr/>
            </p:nvSpPr>
            <p:spPr bwMode="auto">
              <a:xfrm>
                <a:off x="3825" y="1331"/>
                <a:ext cx="76" cy="180"/>
              </a:xfrm>
              <a:custGeom>
                <a:avLst/>
                <a:gdLst>
                  <a:gd name="T0" fmla="*/ 0 w 381"/>
                  <a:gd name="T1" fmla="*/ 0 h 899"/>
                  <a:gd name="T2" fmla="*/ 0 w 381"/>
                  <a:gd name="T3" fmla="*/ 0 h 899"/>
                  <a:gd name="T4" fmla="*/ 0 w 381"/>
                  <a:gd name="T5" fmla="*/ 0 h 899"/>
                  <a:gd name="T6" fmla="*/ 0 w 381"/>
                  <a:gd name="T7" fmla="*/ 0 h 899"/>
                  <a:gd name="T8" fmla="*/ 0 w 381"/>
                  <a:gd name="T9" fmla="*/ 0 h 899"/>
                  <a:gd name="T10" fmla="*/ 0 w 381"/>
                  <a:gd name="T11" fmla="*/ 0 h 899"/>
                  <a:gd name="T12" fmla="*/ 0 w 381"/>
                  <a:gd name="T13" fmla="*/ 0 h 899"/>
                  <a:gd name="T14" fmla="*/ 0 w 381"/>
                  <a:gd name="T15" fmla="*/ 0 h 899"/>
                  <a:gd name="T16" fmla="*/ 0 w 381"/>
                  <a:gd name="T17" fmla="*/ 0 h 899"/>
                  <a:gd name="T18" fmla="*/ 0 w 381"/>
                  <a:gd name="T19" fmla="*/ 0 h 899"/>
                  <a:gd name="T20" fmla="*/ 0 w 381"/>
                  <a:gd name="T21" fmla="*/ 0 h 899"/>
                  <a:gd name="T22" fmla="*/ 0 w 381"/>
                  <a:gd name="T23" fmla="*/ 0 h 899"/>
                  <a:gd name="T24" fmla="*/ 0 w 381"/>
                  <a:gd name="T25" fmla="*/ 0 h 899"/>
                  <a:gd name="T26" fmla="*/ 0 w 381"/>
                  <a:gd name="T27" fmla="*/ 0 h 899"/>
                  <a:gd name="T28" fmla="*/ 0 w 381"/>
                  <a:gd name="T29" fmla="*/ 0 h 899"/>
                  <a:gd name="T30" fmla="*/ 0 w 381"/>
                  <a:gd name="T31" fmla="*/ 0 h 899"/>
                  <a:gd name="T32" fmla="*/ 0 w 381"/>
                  <a:gd name="T33" fmla="*/ 0 h 899"/>
                  <a:gd name="T34" fmla="*/ 0 w 381"/>
                  <a:gd name="T35" fmla="*/ 0 h 899"/>
                  <a:gd name="T36" fmla="*/ 0 w 381"/>
                  <a:gd name="T37" fmla="*/ 0 h 899"/>
                  <a:gd name="T38" fmla="*/ 0 w 381"/>
                  <a:gd name="T39" fmla="*/ 0 h 899"/>
                  <a:gd name="T40" fmla="*/ 0 w 381"/>
                  <a:gd name="T41" fmla="*/ 0 h 899"/>
                  <a:gd name="T42" fmla="*/ 0 w 381"/>
                  <a:gd name="T43" fmla="*/ 0 h 899"/>
                  <a:gd name="T44" fmla="*/ 0 w 381"/>
                  <a:gd name="T45" fmla="*/ 0 h 899"/>
                  <a:gd name="T46" fmla="*/ 0 w 381"/>
                  <a:gd name="T47" fmla="*/ 0 h 899"/>
                  <a:gd name="T48" fmla="*/ 0 w 381"/>
                  <a:gd name="T49" fmla="*/ 0 h 899"/>
                  <a:gd name="T50" fmla="*/ 0 w 381"/>
                  <a:gd name="T51" fmla="*/ 0 h 899"/>
                  <a:gd name="T52" fmla="*/ 0 w 381"/>
                  <a:gd name="T53" fmla="*/ 0 h 899"/>
                  <a:gd name="T54" fmla="*/ 0 w 381"/>
                  <a:gd name="T55" fmla="*/ 0 h 899"/>
                  <a:gd name="T56" fmla="*/ 0 w 381"/>
                  <a:gd name="T57" fmla="*/ 0 h 899"/>
                  <a:gd name="T58" fmla="*/ 0 w 381"/>
                  <a:gd name="T59" fmla="*/ 0 h 899"/>
                  <a:gd name="T60" fmla="*/ 0 w 381"/>
                  <a:gd name="T61" fmla="*/ 0 h 899"/>
                  <a:gd name="T62" fmla="*/ 0 w 381"/>
                  <a:gd name="T63" fmla="*/ 0 h 899"/>
                  <a:gd name="T64" fmla="*/ 0 w 381"/>
                  <a:gd name="T65" fmla="*/ 0 h 899"/>
                  <a:gd name="T66" fmla="*/ 0 w 381"/>
                  <a:gd name="T67" fmla="*/ 0 h 899"/>
                  <a:gd name="T68" fmla="*/ 0 w 381"/>
                  <a:gd name="T69" fmla="*/ 0 h 899"/>
                  <a:gd name="T70" fmla="*/ 0 w 381"/>
                  <a:gd name="T71" fmla="*/ 0 h 899"/>
                  <a:gd name="T72" fmla="*/ 0 w 381"/>
                  <a:gd name="T73" fmla="*/ 0 h 899"/>
                  <a:gd name="T74" fmla="*/ 0 w 381"/>
                  <a:gd name="T75" fmla="*/ 0 h 899"/>
                  <a:gd name="T76" fmla="*/ 0 w 381"/>
                  <a:gd name="T77" fmla="*/ 0 h 899"/>
                  <a:gd name="T78" fmla="*/ 0 w 381"/>
                  <a:gd name="T79" fmla="*/ 0 h 899"/>
                  <a:gd name="T80" fmla="*/ 0 w 381"/>
                  <a:gd name="T81" fmla="*/ 0 h 899"/>
                  <a:gd name="T82" fmla="*/ 0 w 381"/>
                  <a:gd name="T83" fmla="*/ 0 h 899"/>
                  <a:gd name="T84" fmla="*/ 0 w 381"/>
                  <a:gd name="T85" fmla="*/ 0 h 899"/>
                  <a:gd name="T86" fmla="*/ 0 w 381"/>
                  <a:gd name="T87" fmla="*/ 0 h 899"/>
                  <a:gd name="T88" fmla="*/ 0 w 381"/>
                  <a:gd name="T89" fmla="*/ 0 h 899"/>
                  <a:gd name="T90" fmla="*/ 0 w 381"/>
                  <a:gd name="T91" fmla="*/ 0 h 899"/>
                  <a:gd name="T92" fmla="*/ 0 w 381"/>
                  <a:gd name="T93" fmla="*/ 0 h 899"/>
                  <a:gd name="T94" fmla="*/ 0 w 381"/>
                  <a:gd name="T95" fmla="*/ 0 h 8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1"/>
                  <a:gd name="T145" fmla="*/ 0 h 899"/>
                  <a:gd name="T146" fmla="*/ 381 w 381"/>
                  <a:gd name="T147" fmla="*/ 899 h 8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1" h="899">
                    <a:moveTo>
                      <a:pt x="163" y="135"/>
                    </a:moveTo>
                    <a:lnTo>
                      <a:pt x="156" y="154"/>
                    </a:lnTo>
                    <a:lnTo>
                      <a:pt x="151" y="175"/>
                    </a:lnTo>
                    <a:lnTo>
                      <a:pt x="144" y="201"/>
                    </a:lnTo>
                    <a:lnTo>
                      <a:pt x="139" y="230"/>
                    </a:lnTo>
                    <a:lnTo>
                      <a:pt x="136" y="261"/>
                    </a:lnTo>
                    <a:lnTo>
                      <a:pt x="131" y="296"/>
                    </a:lnTo>
                    <a:lnTo>
                      <a:pt x="127" y="331"/>
                    </a:lnTo>
                    <a:lnTo>
                      <a:pt x="124" y="368"/>
                    </a:lnTo>
                    <a:lnTo>
                      <a:pt x="122" y="407"/>
                    </a:lnTo>
                    <a:lnTo>
                      <a:pt x="119" y="446"/>
                    </a:lnTo>
                    <a:lnTo>
                      <a:pt x="118" y="484"/>
                    </a:lnTo>
                    <a:lnTo>
                      <a:pt x="118" y="523"/>
                    </a:lnTo>
                    <a:lnTo>
                      <a:pt x="118" y="561"/>
                    </a:lnTo>
                    <a:lnTo>
                      <a:pt x="119" y="597"/>
                    </a:lnTo>
                    <a:lnTo>
                      <a:pt x="121" y="632"/>
                    </a:lnTo>
                    <a:lnTo>
                      <a:pt x="123" y="664"/>
                    </a:lnTo>
                    <a:lnTo>
                      <a:pt x="111" y="649"/>
                    </a:lnTo>
                    <a:lnTo>
                      <a:pt x="83" y="611"/>
                    </a:lnTo>
                    <a:lnTo>
                      <a:pt x="68" y="587"/>
                    </a:lnTo>
                    <a:lnTo>
                      <a:pt x="55" y="562"/>
                    </a:lnTo>
                    <a:lnTo>
                      <a:pt x="48" y="551"/>
                    </a:lnTo>
                    <a:lnTo>
                      <a:pt x="45" y="538"/>
                    </a:lnTo>
                    <a:lnTo>
                      <a:pt x="41" y="527"/>
                    </a:lnTo>
                    <a:lnTo>
                      <a:pt x="40" y="516"/>
                    </a:lnTo>
                    <a:lnTo>
                      <a:pt x="37" y="498"/>
                    </a:lnTo>
                    <a:lnTo>
                      <a:pt x="33" y="481"/>
                    </a:lnTo>
                    <a:lnTo>
                      <a:pt x="31" y="473"/>
                    </a:lnTo>
                    <a:lnTo>
                      <a:pt x="28" y="468"/>
                    </a:lnTo>
                    <a:lnTo>
                      <a:pt x="26" y="463"/>
                    </a:lnTo>
                    <a:lnTo>
                      <a:pt x="23" y="461"/>
                    </a:lnTo>
                    <a:lnTo>
                      <a:pt x="21" y="460"/>
                    </a:lnTo>
                    <a:lnTo>
                      <a:pt x="18" y="461"/>
                    </a:lnTo>
                    <a:lnTo>
                      <a:pt x="16" y="465"/>
                    </a:lnTo>
                    <a:lnTo>
                      <a:pt x="13" y="472"/>
                    </a:lnTo>
                    <a:lnTo>
                      <a:pt x="11" y="481"/>
                    </a:lnTo>
                    <a:lnTo>
                      <a:pt x="8" y="494"/>
                    </a:lnTo>
                    <a:lnTo>
                      <a:pt x="6" y="511"/>
                    </a:lnTo>
                    <a:lnTo>
                      <a:pt x="5" y="531"/>
                    </a:lnTo>
                    <a:lnTo>
                      <a:pt x="2" y="573"/>
                    </a:lnTo>
                    <a:lnTo>
                      <a:pt x="1" y="616"/>
                    </a:lnTo>
                    <a:lnTo>
                      <a:pt x="0" y="655"/>
                    </a:lnTo>
                    <a:lnTo>
                      <a:pt x="1" y="692"/>
                    </a:lnTo>
                    <a:lnTo>
                      <a:pt x="3" y="709"/>
                    </a:lnTo>
                    <a:lnTo>
                      <a:pt x="6" y="724"/>
                    </a:lnTo>
                    <a:lnTo>
                      <a:pt x="11" y="739"/>
                    </a:lnTo>
                    <a:lnTo>
                      <a:pt x="16" y="752"/>
                    </a:lnTo>
                    <a:lnTo>
                      <a:pt x="23" y="762"/>
                    </a:lnTo>
                    <a:lnTo>
                      <a:pt x="32" y="772"/>
                    </a:lnTo>
                    <a:lnTo>
                      <a:pt x="37" y="775"/>
                    </a:lnTo>
                    <a:lnTo>
                      <a:pt x="42" y="778"/>
                    </a:lnTo>
                    <a:lnTo>
                      <a:pt x="47" y="780"/>
                    </a:lnTo>
                    <a:lnTo>
                      <a:pt x="53" y="783"/>
                    </a:lnTo>
                    <a:lnTo>
                      <a:pt x="60" y="785"/>
                    </a:lnTo>
                    <a:lnTo>
                      <a:pt x="66" y="789"/>
                    </a:lnTo>
                    <a:lnTo>
                      <a:pt x="71" y="793"/>
                    </a:lnTo>
                    <a:lnTo>
                      <a:pt x="77" y="798"/>
                    </a:lnTo>
                    <a:lnTo>
                      <a:pt x="88" y="809"/>
                    </a:lnTo>
                    <a:lnTo>
                      <a:pt x="98" y="821"/>
                    </a:lnTo>
                    <a:lnTo>
                      <a:pt x="109" y="836"/>
                    </a:lnTo>
                    <a:lnTo>
                      <a:pt x="121" y="850"/>
                    </a:lnTo>
                    <a:lnTo>
                      <a:pt x="132" y="864"/>
                    </a:lnTo>
                    <a:lnTo>
                      <a:pt x="144" y="876"/>
                    </a:lnTo>
                    <a:lnTo>
                      <a:pt x="151" y="883"/>
                    </a:lnTo>
                    <a:lnTo>
                      <a:pt x="157" y="888"/>
                    </a:lnTo>
                    <a:lnTo>
                      <a:pt x="164" y="891"/>
                    </a:lnTo>
                    <a:lnTo>
                      <a:pt x="171" y="895"/>
                    </a:lnTo>
                    <a:lnTo>
                      <a:pt x="178" y="898"/>
                    </a:lnTo>
                    <a:lnTo>
                      <a:pt x="186" y="899"/>
                    </a:lnTo>
                    <a:lnTo>
                      <a:pt x="194" y="899"/>
                    </a:lnTo>
                    <a:lnTo>
                      <a:pt x="203" y="899"/>
                    </a:lnTo>
                    <a:lnTo>
                      <a:pt x="212" y="896"/>
                    </a:lnTo>
                    <a:lnTo>
                      <a:pt x="220" y="893"/>
                    </a:lnTo>
                    <a:lnTo>
                      <a:pt x="230" y="888"/>
                    </a:lnTo>
                    <a:lnTo>
                      <a:pt x="240" y="881"/>
                    </a:lnTo>
                    <a:lnTo>
                      <a:pt x="250" y="873"/>
                    </a:lnTo>
                    <a:lnTo>
                      <a:pt x="262" y="863"/>
                    </a:lnTo>
                    <a:lnTo>
                      <a:pt x="274" y="851"/>
                    </a:lnTo>
                    <a:lnTo>
                      <a:pt x="287" y="838"/>
                    </a:lnTo>
                    <a:lnTo>
                      <a:pt x="303" y="815"/>
                    </a:lnTo>
                    <a:lnTo>
                      <a:pt x="317" y="793"/>
                    </a:lnTo>
                    <a:lnTo>
                      <a:pt x="328" y="770"/>
                    </a:lnTo>
                    <a:lnTo>
                      <a:pt x="338" y="748"/>
                    </a:lnTo>
                    <a:lnTo>
                      <a:pt x="347" y="724"/>
                    </a:lnTo>
                    <a:lnTo>
                      <a:pt x="353" y="700"/>
                    </a:lnTo>
                    <a:lnTo>
                      <a:pt x="359" y="678"/>
                    </a:lnTo>
                    <a:lnTo>
                      <a:pt x="363" y="654"/>
                    </a:lnTo>
                    <a:lnTo>
                      <a:pt x="369" y="611"/>
                    </a:lnTo>
                    <a:lnTo>
                      <a:pt x="373" y="569"/>
                    </a:lnTo>
                    <a:lnTo>
                      <a:pt x="375" y="532"/>
                    </a:lnTo>
                    <a:lnTo>
                      <a:pt x="380" y="501"/>
                    </a:lnTo>
                    <a:lnTo>
                      <a:pt x="381" y="486"/>
                    </a:lnTo>
                    <a:lnTo>
                      <a:pt x="381" y="470"/>
                    </a:lnTo>
                    <a:lnTo>
                      <a:pt x="380" y="450"/>
                    </a:lnTo>
                    <a:lnTo>
                      <a:pt x="379" y="430"/>
                    </a:lnTo>
                    <a:lnTo>
                      <a:pt x="375" y="388"/>
                    </a:lnTo>
                    <a:lnTo>
                      <a:pt x="369" y="350"/>
                    </a:lnTo>
                    <a:lnTo>
                      <a:pt x="363" y="317"/>
                    </a:lnTo>
                    <a:lnTo>
                      <a:pt x="356" y="295"/>
                    </a:lnTo>
                    <a:lnTo>
                      <a:pt x="354" y="289"/>
                    </a:lnTo>
                    <a:lnTo>
                      <a:pt x="352" y="287"/>
                    </a:lnTo>
                    <a:lnTo>
                      <a:pt x="350" y="291"/>
                    </a:lnTo>
                    <a:lnTo>
                      <a:pt x="350" y="299"/>
                    </a:lnTo>
                    <a:lnTo>
                      <a:pt x="352" y="337"/>
                    </a:lnTo>
                    <a:lnTo>
                      <a:pt x="352" y="377"/>
                    </a:lnTo>
                    <a:lnTo>
                      <a:pt x="349" y="420"/>
                    </a:lnTo>
                    <a:lnTo>
                      <a:pt x="345" y="462"/>
                    </a:lnTo>
                    <a:lnTo>
                      <a:pt x="340" y="503"/>
                    </a:lnTo>
                    <a:lnTo>
                      <a:pt x="333" y="543"/>
                    </a:lnTo>
                    <a:lnTo>
                      <a:pt x="325" y="581"/>
                    </a:lnTo>
                    <a:lnTo>
                      <a:pt x="318" y="616"/>
                    </a:lnTo>
                    <a:lnTo>
                      <a:pt x="309" y="646"/>
                    </a:lnTo>
                    <a:lnTo>
                      <a:pt x="299" y="672"/>
                    </a:lnTo>
                    <a:lnTo>
                      <a:pt x="295" y="682"/>
                    </a:lnTo>
                    <a:lnTo>
                      <a:pt x="290" y="692"/>
                    </a:lnTo>
                    <a:lnTo>
                      <a:pt x="285" y="698"/>
                    </a:lnTo>
                    <a:lnTo>
                      <a:pt x="282" y="704"/>
                    </a:lnTo>
                    <a:lnTo>
                      <a:pt x="277" y="708"/>
                    </a:lnTo>
                    <a:lnTo>
                      <a:pt x="273" y="709"/>
                    </a:lnTo>
                    <a:lnTo>
                      <a:pt x="269" y="708"/>
                    </a:lnTo>
                    <a:lnTo>
                      <a:pt x="265" y="705"/>
                    </a:lnTo>
                    <a:lnTo>
                      <a:pt x="262" y="700"/>
                    </a:lnTo>
                    <a:lnTo>
                      <a:pt x="258" y="693"/>
                    </a:lnTo>
                    <a:lnTo>
                      <a:pt x="254" y="683"/>
                    </a:lnTo>
                    <a:lnTo>
                      <a:pt x="252" y="669"/>
                    </a:lnTo>
                    <a:lnTo>
                      <a:pt x="253" y="655"/>
                    </a:lnTo>
                    <a:lnTo>
                      <a:pt x="254" y="617"/>
                    </a:lnTo>
                    <a:lnTo>
                      <a:pt x="258" y="561"/>
                    </a:lnTo>
                    <a:lnTo>
                      <a:pt x="263" y="494"/>
                    </a:lnTo>
                    <a:lnTo>
                      <a:pt x="269" y="423"/>
                    </a:lnTo>
                    <a:lnTo>
                      <a:pt x="274" y="355"/>
                    </a:lnTo>
                    <a:lnTo>
                      <a:pt x="280" y="295"/>
                    </a:lnTo>
                    <a:lnTo>
                      <a:pt x="287" y="250"/>
                    </a:lnTo>
                    <a:lnTo>
                      <a:pt x="290" y="210"/>
                    </a:lnTo>
                    <a:lnTo>
                      <a:pt x="294" y="164"/>
                    </a:lnTo>
                    <a:lnTo>
                      <a:pt x="295" y="116"/>
                    </a:lnTo>
                    <a:lnTo>
                      <a:pt x="295" y="71"/>
                    </a:lnTo>
                    <a:lnTo>
                      <a:pt x="294" y="34"/>
                    </a:lnTo>
                    <a:lnTo>
                      <a:pt x="293" y="9"/>
                    </a:lnTo>
                    <a:lnTo>
                      <a:pt x="290" y="1"/>
                    </a:lnTo>
                    <a:lnTo>
                      <a:pt x="289" y="0"/>
                    </a:lnTo>
                    <a:lnTo>
                      <a:pt x="288" y="3"/>
                    </a:lnTo>
                    <a:lnTo>
                      <a:pt x="287" y="11"/>
                    </a:lnTo>
                    <a:lnTo>
                      <a:pt x="283" y="38"/>
                    </a:lnTo>
                    <a:lnTo>
                      <a:pt x="280" y="68"/>
                    </a:lnTo>
                    <a:lnTo>
                      <a:pt x="279" y="100"/>
                    </a:lnTo>
                    <a:lnTo>
                      <a:pt x="277" y="134"/>
                    </a:lnTo>
                    <a:lnTo>
                      <a:pt x="273" y="167"/>
                    </a:lnTo>
                    <a:lnTo>
                      <a:pt x="268" y="202"/>
                    </a:lnTo>
                    <a:lnTo>
                      <a:pt x="265" y="220"/>
                    </a:lnTo>
                    <a:lnTo>
                      <a:pt x="262" y="236"/>
                    </a:lnTo>
                    <a:lnTo>
                      <a:pt x="257" y="254"/>
                    </a:lnTo>
                    <a:lnTo>
                      <a:pt x="252" y="269"/>
                    </a:lnTo>
                    <a:lnTo>
                      <a:pt x="245" y="287"/>
                    </a:lnTo>
                    <a:lnTo>
                      <a:pt x="240" y="311"/>
                    </a:lnTo>
                    <a:lnTo>
                      <a:pt x="234" y="338"/>
                    </a:lnTo>
                    <a:lnTo>
                      <a:pt x="228" y="370"/>
                    </a:lnTo>
                    <a:lnTo>
                      <a:pt x="215" y="437"/>
                    </a:lnTo>
                    <a:lnTo>
                      <a:pt x="203" y="503"/>
                    </a:lnTo>
                    <a:lnTo>
                      <a:pt x="197" y="534"/>
                    </a:lnTo>
                    <a:lnTo>
                      <a:pt x="192" y="562"/>
                    </a:lnTo>
                    <a:lnTo>
                      <a:pt x="186" y="584"/>
                    </a:lnTo>
                    <a:lnTo>
                      <a:pt x="181" y="602"/>
                    </a:lnTo>
                    <a:lnTo>
                      <a:pt x="178" y="607"/>
                    </a:lnTo>
                    <a:lnTo>
                      <a:pt x="176" y="612"/>
                    </a:lnTo>
                    <a:lnTo>
                      <a:pt x="173" y="614"/>
                    </a:lnTo>
                    <a:lnTo>
                      <a:pt x="171" y="614"/>
                    </a:lnTo>
                    <a:lnTo>
                      <a:pt x="168" y="612"/>
                    </a:lnTo>
                    <a:lnTo>
                      <a:pt x="167" y="607"/>
                    </a:lnTo>
                    <a:lnTo>
                      <a:pt x="164" y="601"/>
                    </a:lnTo>
                    <a:lnTo>
                      <a:pt x="163" y="591"/>
                    </a:lnTo>
                    <a:lnTo>
                      <a:pt x="161" y="567"/>
                    </a:lnTo>
                    <a:lnTo>
                      <a:pt x="158" y="542"/>
                    </a:lnTo>
                    <a:lnTo>
                      <a:pt x="157" y="517"/>
                    </a:lnTo>
                    <a:lnTo>
                      <a:pt x="157" y="489"/>
                    </a:lnTo>
                    <a:lnTo>
                      <a:pt x="157" y="435"/>
                    </a:lnTo>
                    <a:lnTo>
                      <a:pt x="159" y="378"/>
                    </a:lnTo>
                    <a:lnTo>
                      <a:pt x="163" y="325"/>
                    </a:lnTo>
                    <a:lnTo>
                      <a:pt x="169" y="276"/>
                    </a:lnTo>
                    <a:lnTo>
                      <a:pt x="176" y="234"/>
                    </a:lnTo>
                    <a:lnTo>
                      <a:pt x="182" y="200"/>
                    </a:lnTo>
                    <a:lnTo>
                      <a:pt x="188" y="170"/>
                    </a:lnTo>
                    <a:lnTo>
                      <a:pt x="196" y="135"/>
                    </a:lnTo>
                    <a:lnTo>
                      <a:pt x="201" y="103"/>
                    </a:lnTo>
                    <a:lnTo>
                      <a:pt x="204" y="75"/>
                    </a:lnTo>
                    <a:lnTo>
                      <a:pt x="204" y="65"/>
                    </a:lnTo>
                    <a:lnTo>
                      <a:pt x="203" y="60"/>
                    </a:lnTo>
                    <a:lnTo>
                      <a:pt x="202" y="58"/>
                    </a:lnTo>
                    <a:lnTo>
                      <a:pt x="201" y="58"/>
                    </a:lnTo>
                    <a:lnTo>
                      <a:pt x="199" y="59"/>
                    </a:lnTo>
                    <a:lnTo>
                      <a:pt x="197" y="61"/>
                    </a:lnTo>
                    <a:lnTo>
                      <a:pt x="192" y="70"/>
                    </a:lnTo>
                    <a:lnTo>
                      <a:pt x="184" y="85"/>
                    </a:lnTo>
                    <a:lnTo>
                      <a:pt x="174" y="106"/>
                    </a:lnTo>
                    <a:lnTo>
                      <a:pt x="163" y="135"/>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54" name="Freeform 298">
                <a:extLst>
                  <a:ext uri="{FF2B5EF4-FFF2-40B4-BE49-F238E27FC236}">
                    <a16:creationId xmlns:a16="http://schemas.microsoft.com/office/drawing/2014/main" xmlns="" id="{6D5B54FF-BAC7-C019-0600-6CFB67B05FDA}"/>
                  </a:ext>
                </a:extLst>
              </p:cNvPr>
              <p:cNvSpPr>
                <a:spLocks/>
              </p:cNvSpPr>
              <p:nvPr/>
            </p:nvSpPr>
            <p:spPr bwMode="auto">
              <a:xfrm>
                <a:off x="3959" y="1535"/>
                <a:ext cx="222" cy="110"/>
              </a:xfrm>
              <a:custGeom>
                <a:avLst/>
                <a:gdLst>
                  <a:gd name="T0" fmla="*/ 0 w 1111"/>
                  <a:gd name="T1" fmla="*/ 0 h 551"/>
                  <a:gd name="T2" fmla="*/ 0 w 1111"/>
                  <a:gd name="T3" fmla="*/ 0 h 551"/>
                  <a:gd name="T4" fmla="*/ 0 w 1111"/>
                  <a:gd name="T5" fmla="*/ 0 h 551"/>
                  <a:gd name="T6" fmla="*/ 0 w 1111"/>
                  <a:gd name="T7" fmla="*/ 0 h 551"/>
                  <a:gd name="T8" fmla="*/ 0 w 1111"/>
                  <a:gd name="T9" fmla="*/ 0 h 551"/>
                  <a:gd name="T10" fmla="*/ 0 w 1111"/>
                  <a:gd name="T11" fmla="*/ 0 h 551"/>
                  <a:gd name="T12" fmla="*/ 0 w 1111"/>
                  <a:gd name="T13" fmla="*/ 0 h 551"/>
                  <a:gd name="T14" fmla="*/ 0 w 1111"/>
                  <a:gd name="T15" fmla="*/ 0 h 551"/>
                  <a:gd name="T16" fmla="*/ 0 w 1111"/>
                  <a:gd name="T17" fmla="*/ 0 h 551"/>
                  <a:gd name="T18" fmla="*/ 0 w 1111"/>
                  <a:gd name="T19" fmla="*/ 0 h 551"/>
                  <a:gd name="T20" fmla="*/ 0 w 1111"/>
                  <a:gd name="T21" fmla="*/ 0 h 551"/>
                  <a:gd name="T22" fmla="*/ 0 w 1111"/>
                  <a:gd name="T23" fmla="*/ 0 h 551"/>
                  <a:gd name="T24" fmla="*/ 0 w 1111"/>
                  <a:gd name="T25" fmla="*/ 0 h 551"/>
                  <a:gd name="T26" fmla="*/ 0 w 1111"/>
                  <a:gd name="T27" fmla="*/ 0 h 551"/>
                  <a:gd name="T28" fmla="*/ 0 w 1111"/>
                  <a:gd name="T29" fmla="*/ 0 h 551"/>
                  <a:gd name="T30" fmla="*/ 0 w 1111"/>
                  <a:gd name="T31" fmla="*/ 0 h 551"/>
                  <a:gd name="T32" fmla="*/ 0 w 1111"/>
                  <a:gd name="T33" fmla="*/ 0 h 551"/>
                  <a:gd name="T34" fmla="*/ 0 w 1111"/>
                  <a:gd name="T35" fmla="*/ 0 h 551"/>
                  <a:gd name="T36" fmla="*/ 0 w 1111"/>
                  <a:gd name="T37" fmla="*/ 0 h 551"/>
                  <a:gd name="T38" fmla="*/ 0 w 1111"/>
                  <a:gd name="T39" fmla="*/ 0 h 551"/>
                  <a:gd name="T40" fmla="*/ 0 w 1111"/>
                  <a:gd name="T41" fmla="*/ 0 h 551"/>
                  <a:gd name="T42" fmla="*/ 0 w 1111"/>
                  <a:gd name="T43" fmla="*/ 0 h 551"/>
                  <a:gd name="T44" fmla="*/ 0 w 1111"/>
                  <a:gd name="T45" fmla="*/ 0 h 551"/>
                  <a:gd name="T46" fmla="*/ 0 w 1111"/>
                  <a:gd name="T47" fmla="*/ 0 h 551"/>
                  <a:gd name="T48" fmla="*/ 0 w 1111"/>
                  <a:gd name="T49" fmla="*/ 0 h 551"/>
                  <a:gd name="T50" fmla="*/ 0 w 1111"/>
                  <a:gd name="T51" fmla="*/ 0 h 551"/>
                  <a:gd name="T52" fmla="*/ 0 w 1111"/>
                  <a:gd name="T53" fmla="*/ 0 h 551"/>
                  <a:gd name="T54" fmla="*/ 0 w 1111"/>
                  <a:gd name="T55" fmla="*/ 0 h 551"/>
                  <a:gd name="T56" fmla="*/ 0 w 1111"/>
                  <a:gd name="T57" fmla="*/ 0 h 551"/>
                  <a:gd name="T58" fmla="*/ 0 w 1111"/>
                  <a:gd name="T59" fmla="*/ 0 h 551"/>
                  <a:gd name="T60" fmla="*/ 0 w 1111"/>
                  <a:gd name="T61" fmla="*/ 0 h 551"/>
                  <a:gd name="T62" fmla="*/ 0 w 1111"/>
                  <a:gd name="T63" fmla="*/ 0 h 551"/>
                  <a:gd name="T64" fmla="*/ 0 w 1111"/>
                  <a:gd name="T65" fmla="*/ 0 h 551"/>
                  <a:gd name="T66" fmla="*/ 0 w 1111"/>
                  <a:gd name="T67" fmla="*/ 0 h 551"/>
                  <a:gd name="T68" fmla="*/ 0 w 1111"/>
                  <a:gd name="T69" fmla="*/ 0 h 551"/>
                  <a:gd name="T70" fmla="*/ 0 w 1111"/>
                  <a:gd name="T71" fmla="*/ 0 h 551"/>
                  <a:gd name="T72" fmla="*/ 0 w 1111"/>
                  <a:gd name="T73" fmla="*/ 0 h 551"/>
                  <a:gd name="T74" fmla="*/ 0 w 1111"/>
                  <a:gd name="T75" fmla="*/ 0 h 551"/>
                  <a:gd name="T76" fmla="*/ 0 w 1111"/>
                  <a:gd name="T77" fmla="*/ 0 h 551"/>
                  <a:gd name="T78" fmla="*/ 0 w 1111"/>
                  <a:gd name="T79" fmla="*/ 0 h 551"/>
                  <a:gd name="T80" fmla="*/ 0 w 1111"/>
                  <a:gd name="T81" fmla="*/ 0 h 551"/>
                  <a:gd name="T82" fmla="*/ 0 w 1111"/>
                  <a:gd name="T83" fmla="*/ 0 h 551"/>
                  <a:gd name="T84" fmla="*/ 0 w 1111"/>
                  <a:gd name="T85" fmla="*/ 0 h 551"/>
                  <a:gd name="T86" fmla="*/ 0 w 1111"/>
                  <a:gd name="T87" fmla="*/ 0 h 551"/>
                  <a:gd name="T88" fmla="*/ 0 w 1111"/>
                  <a:gd name="T89" fmla="*/ 0 h 551"/>
                  <a:gd name="T90" fmla="*/ 0 w 1111"/>
                  <a:gd name="T91" fmla="*/ 0 h 551"/>
                  <a:gd name="T92" fmla="*/ 0 w 1111"/>
                  <a:gd name="T93" fmla="*/ 0 h 551"/>
                  <a:gd name="T94" fmla="*/ 0 w 1111"/>
                  <a:gd name="T95" fmla="*/ 0 h 551"/>
                  <a:gd name="T96" fmla="*/ 0 w 1111"/>
                  <a:gd name="T97" fmla="*/ 0 h 551"/>
                  <a:gd name="T98" fmla="*/ 0 w 1111"/>
                  <a:gd name="T99" fmla="*/ 0 h 551"/>
                  <a:gd name="T100" fmla="*/ 0 w 1111"/>
                  <a:gd name="T101" fmla="*/ 0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1"/>
                  <a:gd name="T154" fmla="*/ 0 h 551"/>
                  <a:gd name="T155" fmla="*/ 1111 w 1111"/>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1" h="551">
                    <a:moveTo>
                      <a:pt x="109" y="125"/>
                    </a:moveTo>
                    <a:lnTo>
                      <a:pt x="136" y="111"/>
                    </a:lnTo>
                    <a:lnTo>
                      <a:pt x="166" y="97"/>
                    </a:lnTo>
                    <a:lnTo>
                      <a:pt x="198" y="82"/>
                    </a:lnTo>
                    <a:lnTo>
                      <a:pt x="232" y="68"/>
                    </a:lnTo>
                    <a:lnTo>
                      <a:pt x="268" y="56"/>
                    </a:lnTo>
                    <a:lnTo>
                      <a:pt x="306" y="43"/>
                    </a:lnTo>
                    <a:lnTo>
                      <a:pt x="346" y="32"/>
                    </a:lnTo>
                    <a:lnTo>
                      <a:pt x="388" y="22"/>
                    </a:lnTo>
                    <a:lnTo>
                      <a:pt x="430" y="13"/>
                    </a:lnTo>
                    <a:lnTo>
                      <a:pt x="475" y="7"/>
                    </a:lnTo>
                    <a:lnTo>
                      <a:pt x="522" y="2"/>
                    </a:lnTo>
                    <a:lnTo>
                      <a:pt x="569" y="0"/>
                    </a:lnTo>
                    <a:lnTo>
                      <a:pt x="593" y="0"/>
                    </a:lnTo>
                    <a:lnTo>
                      <a:pt x="616" y="0"/>
                    </a:lnTo>
                    <a:lnTo>
                      <a:pt x="641" y="1"/>
                    </a:lnTo>
                    <a:lnTo>
                      <a:pt x="665" y="2"/>
                    </a:lnTo>
                    <a:lnTo>
                      <a:pt x="690" y="5"/>
                    </a:lnTo>
                    <a:lnTo>
                      <a:pt x="716" y="7"/>
                    </a:lnTo>
                    <a:lnTo>
                      <a:pt x="741" y="11"/>
                    </a:lnTo>
                    <a:lnTo>
                      <a:pt x="766" y="16"/>
                    </a:lnTo>
                    <a:lnTo>
                      <a:pt x="816" y="25"/>
                    </a:lnTo>
                    <a:lnTo>
                      <a:pt x="862" y="32"/>
                    </a:lnTo>
                    <a:lnTo>
                      <a:pt x="906" y="38"/>
                    </a:lnTo>
                    <a:lnTo>
                      <a:pt x="946" y="43"/>
                    </a:lnTo>
                    <a:lnTo>
                      <a:pt x="982" y="47"/>
                    </a:lnTo>
                    <a:lnTo>
                      <a:pt x="1013" y="51"/>
                    </a:lnTo>
                    <a:lnTo>
                      <a:pt x="1042" y="56"/>
                    </a:lnTo>
                    <a:lnTo>
                      <a:pt x="1066" y="61"/>
                    </a:lnTo>
                    <a:lnTo>
                      <a:pt x="1076" y="63"/>
                    </a:lnTo>
                    <a:lnTo>
                      <a:pt x="1084" y="67"/>
                    </a:lnTo>
                    <a:lnTo>
                      <a:pt x="1092" y="71"/>
                    </a:lnTo>
                    <a:lnTo>
                      <a:pt x="1098" y="75"/>
                    </a:lnTo>
                    <a:lnTo>
                      <a:pt x="1103" y="80"/>
                    </a:lnTo>
                    <a:lnTo>
                      <a:pt x="1107" y="85"/>
                    </a:lnTo>
                    <a:lnTo>
                      <a:pt x="1109" y="91"/>
                    </a:lnTo>
                    <a:lnTo>
                      <a:pt x="1111" y="97"/>
                    </a:lnTo>
                    <a:lnTo>
                      <a:pt x="1111" y="105"/>
                    </a:lnTo>
                    <a:lnTo>
                      <a:pt x="1109" y="112"/>
                    </a:lnTo>
                    <a:lnTo>
                      <a:pt x="1106" y="121"/>
                    </a:lnTo>
                    <a:lnTo>
                      <a:pt x="1102" y="131"/>
                    </a:lnTo>
                    <a:lnTo>
                      <a:pt x="1096" y="141"/>
                    </a:lnTo>
                    <a:lnTo>
                      <a:pt x="1088" y="153"/>
                    </a:lnTo>
                    <a:lnTo>
                      <a:pt x="1078" y="166"/>
                    </a:lnTo>
                    <a:lnTo>
                      <a:pt x="1068" y="179"/>
                    </a:lnTo>
                    <a:lnTo>
                      <a:pt x="1042" y="208"/>
                    </a:lnTo>
                    <a:lnTo>
                      <a:pt x="1012" y="239"/>
                    </a:lnTo>
                    <a:lnTo>
                      <a:pt x="978" y="269"/>
                    </a:lnTo>
                    <a:lnTo>
                      <a:pt x="941" y="300"/>
                    </a:lnTo>
                    <a:lnTo>
                      <a:pt x="901" y="332"/>
                    </a:lnTo>
                    <a:lnTo>
                      <a:pt x="858" y="363"/>
                    </a:lnTo>
                    <a:lnTo>
                      <a:pt x="814" y="392"/>
                    </a:lnTo>
                    <a:lnTo>
                      <a:pt x="767" y="420"/>
                    </a:lnTo>
                    <a:lnTo>
                      <a:pt x="720" y="447"/>
                    </a:lnTo>
                    <a:lnTo>
                      <a:pt x="670" y="470"/>
                    </a:lnTo>
                    <a:lnTo>
                      <a:pt x="645" y="481"/>
                    </a:lnTo>
                    <a:lnTo>
                      <a:pt x="620" y="493"/>
                    </a:lnTo>
                    <a:lnTo>
                      <a:pt x="595" y="503"/>
                    </a:lnTo>
                    <a:lnTo>
                      <a:pt x="570" y="511"/>
                    </a:lnTo>
                    <a:lnTo>
                      <a:pt x="545" y="520"/>
                    </a:lnTo>
                    <a:lnTo>
                      <a:pt x="519" y="526"/>
                    </a:lnTo>
                    <a:lnTo>
                      <a:pt x="494" y="534"/>
                    </a:lnTo>
                    <a:lnTo>
                      <a:pt x="469" y="539"/>
                    </a:lnTo>
                    <a:lnTo>
                      <a:pt x="444" y="543"/>
                    </a:lnTo>
                    <a:lnTo>
                      <a:pt x="419" y="546"/>
                    </a:lnTo>
                    <a:lnTo>
                      <a:pt x="396" y="549"/>
                    </a:lnTo>
                    <a:lnTo>
                      <a:pt x="371" y="550"/>
                    </a:lnTo>
                    <a:lnTo>
                      <a:pt x="324" y="551"/>
                    </a:lnTo>
                    <a:lnTo>
                      <a:pt x="281" y="550"/>
                    </a:lnTo>
                    <a:lnTo>
                      <a:pt x="242" y="548"/>
                    </a:lnTo>
                    <a:lnTo>
                      <a:pt x="207" y="544"/>
                    </a:lnTo>
                    <a:lnTo>
                      <a:pt x="175" y="538"/>
                    </a:lnTo>
                    <a:lnTo>
                      <a:pt x="147" y="530"/>
                    </a:lnTo>
                    <a:lnTo>
                      <a:pt x="133" y="526"/>
                    </a:lnTo>
                    <a:lnTo>
                      <a:pt x="122" y="521"/>
                    </a:lnTo>
                    <a:lnTo>
                      <a:pt x="111" y="516"/>
                    </a:lnTo>
                    <a:lnTo>
                      <a:pt x="100" y="510"/>
                    </a:lnTo>
                    <a:lnTo>
                      <a:pt x="90" y="504"/>
                    </a:lnTo>
                    <a:lnTo>
                      <a:pt x="81" y="498"/>
                    </a:lnTo>
                    <a:lnTo>
                      <a:pt x="72" y="491"/>
                    </a:lnTo>
                    <a:lnTo>
                      <a:pt x="64" y="484"/>
                    </a:lnTo>
                    <a:lnTo>
                      <a:pt x="56" y="476"/>
                    </a:lnTo>
                    <a:lnTo>
                      <a:pt x="50" y="468"/>
                    </a:lnTo>
                    <a:lnTo>
                      <a:pt x="44" y="460"/>
                    </a:lnTo>
                    <a:lnTo>
                      <a:pt x="39" y="452"/>
                    </a:lnTo>
                    <a:lnTo>
                      <a:pt x="29" y="433"/>
                    </a:lnTo>
                    <a:lnTo>
                      <a:pt x="21" y="412"/>
                    </a:lnTo>
                    <a:lnTo>
                      <a:pt x="15" y="390"/>
                    </a:lnTo>
                    <a:lnTo>
                      <a:pt x="10" y="367"/>
                    </a:lnTo>
                    <a:lnTo>
                      <a:pt x="5" y="325"/>
                    </a:lnTo>
                    <a:lnTo>
                      <a:pt x="1" y="288"/>
                    </a:lnTo>
                    <a:lnTo>
                      <a:pt x="0" y="272"/>
                    </a:lnTo>
                    <a:lnTo>
                      <a:pt x="0" y="256"/>
                    </a:lnTo>
                    <a:lnTo>
                      <a:pt x="1" y="241"/>
                    </a:lnTo>
                    <a:lnTo>
                      <a:pt x="4" y="226"/>
                    </a:lnTo>
                    <a:lnTo>
                      <a:pt x="9" y="212"/>
                    </a:lnTo>
                    <a:lnTo>
                      <a:pt x="15" y="198"/>
                    </a:lnTo>
                    <a:lnTo>
                      <a:pt x="24" y="186"/>
                    </a:lnTo>
                    <a:lnTo>
                      <a:pt x="35" y="173"/>
                    </a:lnTo>
                    <a:lnTo>
                      <a:pt x="49" y="161"/>
                    </a:lnTo>
                    <a:lnTo>
                      <a:pt x="66" y="148"/>
                    </a:lnTo>
                    <a:lnTo>
                      <a:pt x="86" y="137"/>
                    </a:lnTo>
                    <a:lnTo>
                      <a:pt x="109" y="125"/>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55" name="Freeform 299">
                <a:extLst>
                  <a:ext uri="{FF2B5EF4-FFF2-40B4-BE49-F238E27FC236}">
                    <a16:creationId xmlns:a16="http://schemas.microsoft.com/office/drawing/2014/main" xmlns="" id="{8A686F2B-042F-ECC7-AC48-AA78A5D72425}"/>
                  </a:ext>
                </a:extLst>
              </p:cNvPr>
              <p:cNvSpPr>
                <a:spLocks/>
              </p:cNvSpPr>
              <p:nvPr/>
            </p:nvSpPr>
            <p:spPr bwMode="auto">
              <a:xfrm>
                <a:off x="3959" y="1535"/>
                <a:ext cx="222" cy="110"/>
              </a:xfrm>
              <a:custGeom>
                <a:avLst/>
                <a:gdLst>
                  <a:gd name="T0" fmla="*/ 0 w 1111"/>
                  <a:gd name="T1" fmla="*/ 0 h 551"/>
                  <a:gd name="T2" fmla="*/ 0 w 1111"/>
                  <a:gd name="T3" fmla="*/ 0 h 551"/>
                  <a:gd name="T4" fmla="*/ 0 w 1111"/>
                  <a:gd name="T5" fmla="*/ 0 h 551"/>
                  <a:gd name="T6" fmla="*/ 0 w 1111"/>
                  <a:gd name="T7" fmla="*/ 0 h 551"/>
                  <a:gd name="T8" fmla="*/ 0 w 1111"/>
                  <a:gd name="T9" fmla="*/ 0 h 551"/>
                  <a:gd name="T10" fmla="*/ 0 w 1111"/>
                  <a:gd name="T11" fmla="*/ 0 h 551"/>
                  <a:gd name="T12" fmla="*/ 0 w 1111"/>
                  <a:gd name="T13" fmla="*/ 0 h 551"/>
                  <a:gd name="T14" fmla="*/ 0 w 1111"/>
                  <a:gd name="T15" fmla="*/ 0 h 551"/>
                  <a:gd name="T16" fmla="*/ 0 w 1111"/>
                  <a:gd name="T17" fmla="*/ 0 h 551"/>
                  <a:gd name="T18" fmla="*/ 0 w 1111"/>
                  <a:gd name="T19" fmla="*/ 0 h 551"/>
                  <a:gd name="T20" fmla="*/ 0 w 1111"/>
                  <a:gd name="T21" fmla="*/ 0 h 551"/>
                  <a:gd name="T22" fmla="*/ 0 w 1111"/>
                  <a:gd name="T23" fmla="*/ 0 h 551"/>
                  <a:gd name="T24" fmla="*/ 0 w 1111"/>
                  <a:gd name="T25" fmla="*/ 0 h 551"/>
                  <a:gd name="T26" fmla="*/ 0 w 1111"/>
                  <a:gd name="T27" fmla="*/ 0 h 551"/>
                  <a:gd name="T28" fmla="*/ 0 w 1111"/>
                  <a:gd name="T29" fmla="*/ 0 h 551"/>
                  <a:gd name="T30" fmla="*/ 0 w 1111"/>
                  <a:gd name="T31" fmla="*/ 0 h 551"/>
                  <a:gd name="T32" fmla="*/ 0 w 1111"/>
                  <a:gd name="T33" fmla="*/ 0 h 551"/>
                  <a:gd name="T34" fmla="*/ 0 w 1111"/>
                  <a:gd name="T35" fmla="*/ 0 h 551"/>
                  <a:gd name="T36" fmla="*/ 0 w 1111"/>
                  <a:gd name="T37" fmla="*/ 0 h 551"/>
                  <a:gd name="T38" fmla="*/ 0 w 1111"/>
                  <a:gd name="T39" fmla="*/ 0 h 551"/>
                  <a:gd name="T40" fmla="*/ 0 w 1111"/>
                  <a:gd name="T41" fmla="*/ 0 h 551"/>
                  <a:gd name="T42" fmla="*/ 0 w 1111"/>
                  <a:gd name="T43" fmla="*/ 0 h 551"/>
                  <a:gd name="T44" fmla="*/ 0 w 1111"/>
                  <a:gd name="T45" fmla="*/ 0 h 551"/>
                  <a:gd name="T46" fmla="*/ 0 w 1111"/>
                  <a:gd name="T47" fmla="*/ 0 h 551"/>
                  <a:gd name="T48" fmla="*/ 0 w 1111"/>
                  <a:gd name="T49" fmla="*/ 0 h 551"/>
                  <a:gd name="T50" fmla="*/ 0 w 1111"/>
                  <a:gd name="T51" fmla="*/ 0 h 551"/>
                  <a:gd name="T52" fmla="*/ 0 w 1111"/>
                  <a:gd name="T53" fmla="*/ 0 h 551"/>
                  <a:gd name="T54" fmla="*/ 0 w 1111"/>
                  <a:gd name="T55" fmla="*/ 0 h 551"/>
                  <a:gd name="T56" fmla="*/ 0 w 1111"/>
                  <a:gd name="T57" fmla="*/ 0 h 551"/>
                  <a:gd name="T58" fmla="*/ 0 w 1111"/>
                  <a:gd name="T59" fmla="*/ 0 h 551"/>
                  <a:gd name="T60" fmla="*/ 0 w 1111"/>
                  <a:gd name="T61" fmla="*/ 0 h 551"/>
                  <a:gd name="T62" fmla="*/ 0 w 1111"/>
                  <a:gd name="T63" fmla="*/ 0 h 551"/>
                  <a:gd name="T64" fmla="*/ 0 w 1111"/>
                  <a:gd name="T65" fmla="*/ 0 h 551"/>
                  <a:gd name="T66" fmla="*/ 0 w 1111"/>
                  <a:gd name="T67" fmla="*/ 0 h 551"/>
                  <a:gd name="T68" fmla="*/ 0 w 1111"/>
                  <a:gd name="T69" fmla="*/ 0 h 551"/>
                  <a:gd name="T70" fmla="*/ 0 w 1111"/>
                  <a:gd name="T71" fmla="*/ 0 h 551"/>
                  <a:gd name="T72" fmla="*/ 0 w 1111"/>
                  <a:gd name="T73" fmla="*/ 0 h 551"/>
                  <a:gd name="T74" fmla="*/ 0 w 1111"/>
                  <a:gd name="T75" fmla="*/ 0 h 551"/>
                  <a:gd name="T76" fmla="*/ 0 w 1111"/>
                  <a:gd name="T77" fmla="*/ 0 h 551"/>
                  <a:gd name="T78" fmla="*/ 0 w 1111"/>
                  <a:gd name="T79" fmla="*/ 0 h 551"/>
                  <a:gd name="T80" fmla="*/ 0 w 1111"/>
                  <a:gd name="T81" fmla="*/ 0 h 551"/>
                  <a:gd name="T82" fmla="*/ 0 w 1111"/>
                  <a:gd name="T83" fmla="*/ 0 h 551"/>
                  <a:gd name="T84" fmla="*/ 0 w 1111"/>
                  <a:gd name="T85" fmla="*/ 0 h 551"/>
                  <a:gd name="T86" fmla="*/ 0 w 1111"/>
                  <a:gd name="T87" fmla="*/ 0 h 551"/>
                  <a:gd name="T88" fmla="*/ 0 w 1111"/>
                  <a:gd name="T89" fmla="*/ 0 h 551"/>
                  <a:gd name="T90" fmla="*/ 0 w 1111"/>
                  <a:gd name="T91" fmla="*/ 0 h 551"/>
                  <a:gd name="T92" fmla="*/ 0 w 1111"/>
                  <a:gd name="T93" fmla="*/ 0 h 551"/>
                  <a:gd name="T94" fmla="*/ 0 w 1111"/>
                  <a:gd name="T95" fmla="*/ 0 h 551"/>
                  <a:gd name="T96" fmla="*/ 0 w 1111"/>
                  <a:gd name="T97" fmla="*/ 0 h 551"/>
                  <a:gd name="T98" fmla="*/ 0 w 1111"/>
                  <a:gd name="T99" fmla="*/ 0 h 551"/>
                  <a:gd name="T100" fmla="*/ 0 w 1111"/>
                  <a:gd name="T101" fmla="*/ 0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1"/>
                  <a:gd name="T154" fmla="*/ 0 h 551"/>
                  <a:gd name="T155" fmla="*/ 1111 w 1111"/>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1" h="551">
                    <a:moveTo>
                      <a:pt x="109" y="125"/>
                    </a:moveTo>
                    <a:lnTo>
                      <a:pt x="136" y="111"/>
                    </a:lnTo>
                    <a:lnTo>
                      <a:pt x="166" y="97"/>
                    </a:lnTo>
                    <a:lnTo>
                      <a:pt x="198" y="82"/>
                    </a:lnTo>
                    <a:lnTo>
                      <a:pt x="232" y="68"/>
                    </a:lnTo>
                    <a:lnTo>
                      <a:pt x="268" y="56"/>
                    </a:lnTo>
                    <a:lnTo>
                      <a:pt x="306" y="43"/>
                    </a:lnTo>
                    <a:lnTo>
                      <a:pt x="346" y="32"/>
                    </a:lnTo>
                    <a:lnTo>
                      <a:pt x="388" y="22"/>
                    </a:lnTo>
                    <a:lnTo>
                      <a:pt x="430" y="13"/>
                    </a:lnTo>
                    <a:lnTo>
                      <a:pt x="475" y="7"/>
                    </a:lnTo>
                    <a:lnTo>
                      <a:pt x="522" y="2"/>
                    </a:lnTo>
                    <a:lnTo>
                      <a:pt x="569" y="0"/>
                    </a:lnTo>
                    <a:lnTo>
                      <a:pt x="593" y="0"/>
                    </a:lnTo>
                    <a:lnTo>
                      <a:pt x="616" y="0"/>
                    </a:lnTo>
                    <a:lnTo>
                      <a:pt x="641" y="1"/>
                    </a:lnTo>
                    <a:lnTo>
                      <a:pt x="665" y="2"/>
                    </a:lnTo>
                    <a:lnTo>
                      <a:pt x="690" y="5"/>
                    </a:lnTo>
                    <a:lnTo>
                      <a:pt x="716" y="7"/>
                    </a:lnTo>
                    <a:lnTo>
                      <a:pt x="741" y="11"/>
                    </a:lnTo>
                    <a:lnTo>
                      <a:pt x="766" y="16"/>
                    </a:lnTo>
                    <a:lnTo>
                      <a:pt x="816" y="25"/>
                    </a:lnTo>
                    <a:lnTo>
                      <a:pt x="862" y="32"/>
                    </a:lnTo>
                    <a:lnTo>
                      <a:pt x="906" y="38"/>
                    </a:lnTo>
                    <a:lnTo>
                      <a:pt x="946" y="43"/>
                    </a:lnTo>
                    <a:lnTo>
                      <a:pt x="982" y="47"/>
                    </a:lnTo>
                    <a:lnTo>
                      <a:pt x="1013" y="51"/>
                    </a:lnTo>
                    <a:lnTo>
                      <a:pt x="1042" y="56"/>
                    </a:lnTo>
                    <a:lnTo>
                      <a:pt x="1066" y="61"/>
                    </a:lnTo>
                    <a:lnTo>
                      <a:pt x="1076" y="63"/>
                    </a:lnTo>
                    <a:lnTo>
                      <a:pt x="1084" y="67"/>
                    </a:lnTo>
                    <a:lnTo>
                      <a:pt x="1092" y="71"/>
                    </a:lnTo>
                    <a:lnTo>
                      <a:pt x="1098" y="75"/>
                    </a:lnTo>
                    <a:lnTo>
                      <a:pt x="1103" y="80"/>
                    </a:lnTo>
                    <a:lnTo>
                      <a:pt x="1107" y="85"/>
                    </a:lnTo>
                    <a:lnTo>
                      <a:pt x="1109" y="91"/>
                    </a:lnTo>
                    <a:lnTo>
                      <a:pt x="1111" y="97"/>
                    </a:lnTo>
                    <a:lnTo>
                      <a:pt x="1111" y="105"/>
                    </a:lnTo>
                    <a:lnTo>
                      <a:pt x="1109" y="112"/>
                    </a:lnTo>
                    <a:lnTo>
                      <a:pt x="1106" y="121"/>
                    </a:lnTo>
                    <a:lnTo>
                      <a:pt x="1102" y="131"/>
                    </a:lnTo>
                    <a:lnTo>
                      <a:pt x="1096" y="141"/>
                    </a:lnTo>
                    <a:lnTo>
                      <a:pt x="1088" y="153"/>
                    </a:lnTo>
                    <a:lnTo>
                      <a:pt x="1078" y="166"/>
                    </a:lnTo>
                    <a:lnTo>
                      <a:pt x="1068" y="179"/>
                    </a:lnTo>
                    <a:lnTo>
                      <a:pt x="1042" y="208"/>
                    </a:lnTo>
                    <a:lnTo>
                      <a:pt x="1012" y="239"/>
                    </a:lnTo>
                    <a:lnTo>
                      <a:pt x="978" y="269"/>
                    </a:lnTo>
                    <a:lnTo>
                      <a:pt x="941" y="300"/>
                    </a:lnTo>
                    <a:lnTo>
                      <a:pt x="901" y="332"/>
                    </a:lnTo>
                    <a:lnTo>
                      <a:pt x="858" y="363"/>
                    </a:lnTo>
                    <a:lnTo>
                      <a:pt x="814" y="392"/>
                    </a:lnTo>
                    <a:lnTo>
                      <a:pt x="767" y="420"/>
                    </a:lnTo>
                    <a:lnTo>
                      <a:pt x="720" y="447"/>
                    </a:lnTo>
                    <a:lnTo>
                      <a:pt x="670" y="470"/>
                    </a:lnTo>
                    <a:lnTo>
                      <a:pt x="645" y="481"/>
                    </a:lnTo>
                    <a:lnTo>
                      <a:pt x="620" y="493"/>
                    </a:lnTo>
                    <a:lnTo>
                      <a:pt x="595" y="503"/>
                    </a:lnTo>
                    <a:lnTo>
                      <a:pt x="570" y="511"/>
                    </a:lnTo>
                    <a:lnTo>
                      <a:pt x="545" y="520"/>
                    </a:lnTo>
                    <a:lnTo>
                      <a:pt x="519" y="526"/>
                    </a:lnTo>
                    <a:lnTo>
                      <a:pt x="494" y="534"/>
                    </a:lnTo>
                    <a:lnTo>
                      <a:pt x="469" y="539"/>
                    </a:lnTo>
                    <a:lnTo>
                      <a:pt x="444" y="543"/>
                    </a:lnTo>
                    <a:lnTo>
                      <a:pt x="419" y="546"/>
                    </a:lnTo>
                    <a:lnTo>
                      <a:pt x="396" y="549"/>
                    </a:lnTo>
                    <a:lnTo>
                      <a:pt x="371" y="550"/>
                    </a:lnTo>
                    <a:lnTo>
                      <a:pt x="324" y="551"/>
                    </a:lnTo>
                    <a:lnTo>
                      <a:pt x="281" y="550"/>
                    </a:lnTo>
                    <a:lnTo>
                      <a:pt x="242" y="548"/>
                    </a:lnTo>
                    <a:lnTo>
                      <a:pt x="207" y="544"/>
                    </a:lnTo>
                    <a:lnTo>
                      <a:pt x="175" y="538"/>
                    </a:lnTo>
                    <a:lnTo>
                      <a:pt x="147" y="530"/>
                    </a:lnTo>
                    <a:lnTo>
                      <a:pt x="133" y="526"/>
                    </a:lnTo>
                    <a:lnTo>
                      <a:pt x="122" y="521"/>
                    </a:lnTo>
                    <a:lnTo>
                      <a:pt x="111" y="516"/>
                    </a:lnTo>
                    <a:lnTo>
                      <a:pt x="100" y="510"/>
                    </a:lnTo>
                    <a:lnTo>
                      <a:pt x="90" y="504"/>
                    </a:lnTo>
                    <a:lnTo>
                      <a:pt x="81" y="498"/>
                    </a:lnTo>
                    <a:lnTo>
                      <a:pt x="72" y="491"/>
                    </a:lnTo>
                    <a:lnTo>
                      <a:pt x="64" y="484"/>
                    </a:lnTo>
                    <a:lnTo>
                      <a:pt x="56" y="476"/>
                    </a:lnTo>
                    <a:lnTo>
                      <a:pt x="50" y="468"/>
                    </a:lnTo>
                    <a:lnTo>
                      <a:pt x="44" y="460"/>
                    </a:lnTo>
                    <a:lnTo>
                      <a:pt x="39" y="452"/>
                    </a:lnTo>
                    <a:lnTo>
                      <a:pt x="29" y="433"/>
                    </a:lnTo>
                    <a:lnTo>
                      <a:pt x="21" y="412"/>
                    </a:lnTo>
                    <a:lnTo>
                      <a:pt x="15" y="390"/>
                    </a:lnTo>
                    <a:lnTo>
                      <a:pt x="10" y="367"/>
                    </a:lnTo>
                    <a:lnTo>
                      <a:pt x="5" y="325"/>
                    </a:lnTo>
                    <a:lnTo>
                      <a:pt x="1" y="288"/>
                    </a:lnTo>
                    <a:lnTo>
                      <a:pt x="0" y="272"/>
                    </a:lnTo>
                    <a:lnTo>
                      <a:pt x="0" y="256"/>
                    </a:lnTo>
                    <a:lnTo>
                      <a:pt x="1" y="241"/>
                    </a:lnTo>
                    <a:lnTo>
                      <a:pt x="4" y="226"/>
                    </a:lnTo>
                    <a:lnTo>
                      <a:pt x="9" y="212"/>
                    </a:lnTo>
                    <a:lnTo>
                      <a:pt x="15" y="198"/>
                    </a:lnTo>
                    <a:lnTo>
                      <a:pt x="24" y="186"/>
                    </a:lnTo>
                    <a:lnTo>
                      <a:pt x="35" y="173"/>
                    </a:lnTo>
                    <a:lnTo>
                      <a:pt x="49" y="161"/>
                    </a:lnTo>
                    <a:lnTo>
                      <a:pt x="66" y="148"/>
                    </a:lnTo>
                    <a:lnTo>
                      <a:pt x="86" y="137"/>
                    </a:lnTo>
                    <a:lnTo>
                      <a:pt x="109" y="125"/>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56" name="Freeform 300">
                <a:extLst>
                  <a:ext uri="{FF2B5EF4-FFF2-40B4-BE49-F238E27FC236}">
                    <a16:creationId xmlns:a16="http://schemas.microsoft.com/office/drawing/2014/main" xmlns="" id="{A22ED995-5149-DF0D-0BF4-0F4DBC70A586}"/>
                  </a:ext>
                </a:extLst>
              </p:cNvPr>
              <p:cNvSpPr>
                <a:spLocks/>
              </p:cNvSpPr>
              <p:nvPr/>
            </p:nvSpPr>
            <p:spPr bwMode="auto">
              <a:xfrm>
                <a:off x="3959" y="1550"/>
                <a:ext cx="178" cy="79"/>
              </a:xfrm>
              <a:custGeom>
                <a:avLst/>
                <a:gdLst>
                  <a:gd name="T0" fmla="*/ 0 w 892"/>
                  <a:gd name="T1" fmla="*/ 0 h 393"/>
                  <a:gd name="T2" fmla="*/ 0 w 892"/>
                  <a:gd name="T3" fmla="*/ 0 h 393"/>
                  <a:gd name="T4" fmla="*/ 0 w 892"/>
                  <a:gd name="T5" fmla="*/ 0 h 393"/>
                  <a:gd name="T6" fmla="*/ 0 w 892"/>
                  <a:gd name="T7" fmla="*/ 0 h 393"/>
                  <a:gd name="T8" fmla="*/ 0 w 892"/>
                  <a:gd name="T9" fmla="*/ 0 h 393"/>
                  <a:gd name="T10" fmla="*/ 0 w 892"/>
                  <a:gd name="T11" fmla="*/ 0 h 393"/>
                  <a:gd name="T12" fmla="*/ 0 w 892"/>
                  <a:gd name="T13" fmla="*/ 0 h 393"/>
                  <a:gd name="T14" fmla="*/ 0 w 892"/>
                  <a:gd name="T15" fmla="*/ 0 h 393"/>
                  <a:gd name="T16" fmla="*/ 0 w 892"/>
                  <a:gd name="T17" fmla="*/ 0 h 393"/>
                  <a:gd name="T18" fmla="*/ 0 w 892"/>
                  <a:gd name="T19" fmla="*/ 0 h 393"/>
                  <a:gd name="T20" fmla="*/ 0 w 892"/>
                  <a:gd name="T21" fmla="*/ 0 h 393"/>
                  <a:gd name="T22" fmla="*/ 0 w 892"/>
                  <a:gd name="T23" fmla="*/ 0 h 393"/>
                  <a:gd name="T24" fmla="*/ 0 w 892"/>
                  <a:gd name="T25" fmla="*/ 0 h 393"/>
                  <a:gd name="T26" fmla="*/ 0 w 892"/>
                  <a:gd name="T27" fmla="*/ 0 h 393"/>
                  <a:gd name="T28" fmla="*/ 0 w 892"/>
                  <a:gd name="T29" fmla="*/ 0 h 393"/>
                  <a:gd name="T30" fmla="*/ 0 w 892"/>
                  <a:gd name="T31" fmla="*/ 0 h 393"/>
                  <a:gd name="T32" fmla="*/ 0 w 892"/>
                  <a:gd name="T33" fmla="*/ 0 h 393"/>
                  <a:gd name="T34" fmla="*/ 0 w 892"/>
                  <a:gd name="T35" fmla="*/ 0 h 393"/>
                  <a:gd name="T36" fmla="*/ 0 w 892"/>
                  <a:gd name="T37" fmla="*/ 0 h 393"/>
                  <a:gd name="T38" fmla="*/ 0 w 892"/>
                  <a:gd name="T39" fmla="*/ 0 h 393"/>
                  <a:gd name="T40" fmla="*/ 0 w 892"/>
                  <a:gd name="T41" fmla="*/ 0 h 393"/>
                  <a:gd name="T42" fmla="*/ 0 w 892"/>
                  <a:gd name="T43" fmla="*/ 0 h 393"/>
                  <a:gd name="T44" fmla="*/ 0 w 892"/>
                  <a:gd name="T45" fmla="*/ 0 h 393"/>
                  <a:gd name="T46" fmla="*/ 0 w 892"/>
                  <a:gd name="T47" fmla="*/ 0 h 393"/>
                  <a:gd name="T48" fmla="*/ 0 w 892"/>
                  <a:gd name="T49" fmla="*/ 0 h 393"/>
                  <a:gd name="T50" fmla="*/ 0 w 892"/>
                  <a:gd name="T51" fmla="*/ 0 h 393"/>
                  <a:gd name="T52" fmla="*/ 0 w 892"/>
                  <a:gd name="T53" fmla="*/ 0 h 393"/>
                  <a:gd name="T54" fmla="*/ 0 w 892"/>
                  <a:gd name="T55" fmla="*/ 0 h 393"/>
                  <a:gd name="T56" fmla="*/ 0 w 892"/>
                  <a:gd name="T57" fmla="*/ 0 h 393"/>
                  <a:gd name="T58" fmla="*/ 0 w 892"/>
                  <a:gd name="T59" fmla="*/ 0 h 393"/>
                  <a:gd name="T60" fmla="*/ 0 w 892"/>
                  <a:gd name="T61" fmla="*/ 0 h 393"/>
                  <a:gd name="T62" fmla="*/ 0 w 892"/>
                  <a:gd name="T63" fmla="*/ 0 h 393"/>
                  <a:gd name="T64" fmla="*/ 0 w 892"/>
                  <a:gd name="T65" fmla="*/ 0 h 393"/>
                  <a:gd name="T66" fmla="*/ 0 w 892"/>
                  <a:gd name="T67" fmla="*/ 0 h 393"/>
                  <a:gd name="T68" fmla="*/ 0 w 892"/>
                  <a:gd name="T69" fmla="*/ 0 h 393"/>
                  <a:gd name="T70" fmla="*/ 0 w 892"/>
                  <a:gd name="T71" fmla="*/ 0 h 393"/>
                  <a:gd name="T72" fmla="*/ 0 w 892"/>
                  <a:gd name="T73" fmla="*/ 0 h 393"/>
                  <a:gd name="T74" fmla="*/ 0 w 892"/>
                  <a:gd name="T75" fmla="*/ 0 h 393"/>
                  <a:gd name="T76" fmla="*/ 0 w 892"/>
                  <a:gd name="T77" fmla="*/ 0 h 393"/>
                  <a:gd name="T78" fmla="*/ 0 w 892"/>
                  <a:gd name="T79" fmla="*/ 0 h 393"/>
                  <a:gd name="T80" fmla="*/ 0 w 892"/>
                  <a:gd name="T81" fmla="*/ 0 h 393"/>
                  <a:gd name="T82" fmla="*/ 0 w 892"/>
                  <a:gd name="T83" fmla="*/ 0 h 393"/>
                  <a:gd name="T84" fmla="*/ 0 w 892"/>
                  <a:gd name="T85" fmla="*/ 0 h 393"/>
                  <a:gd name="T86" fmla="*/ 0 w 892"/>
                  <a:gd name="T87" fmla="*/ 0 h 393"/>
                  <a:gd name="T88" fmla="*/ 0 w 892"/>
                  <a:gd name="T89" fmla="*/ 0 h 393"/>
                  <a:gd name="T90" fmla="*/ 0 w 892"/>
                  <a:gd name="T91" fmla="*/ 0 h 393"/>
                  <a:gd name="T92" fmla="*/ 0 w 892"/>
                  <a:gd name="T93" fmla="*/ 0 h 393"/>
                  <a:gd name="T94" fmla="*/ 0 w 892"/>
                  <a:gd name="T95" fmla="*/ 0 h 3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2"/>
                  <a:gd name="T145" fmla="*/ 0 h 393"/>
                  <a:gd name="T146" fmla="*/ 892 w 892"/>
                  <a:gd name="T147" fmla="*/ 393 h 3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2" h="393">
                    <a:moveTo>
                      <a:pt x="766" y="201"/>
                    </a:moveTo>
                    <a:lnTo>
                      <a:pt x="749" y="207"/>
                    </a:lnTo>
                    <a:lnTo>
                      <a:pt x="726" y="214"/>
                    </a:lnTo>
                    <a:lnTo>
                      <a:pt x="701" y="221"/>
                    </a:lnTo>
                    <a:lnTo>
                      <a:pt x="671" y="227"/>
                    </a:lnTo>
                    <a:lnTo>
                      <a:pt x="640" y="233"/>
                    </a:lnTo>
                    <a:lnTo>
                      <a:pt x="606" y="240"/>
                    </a:lnTo>
                    <a:lnTo>
                      <a:pt x="570" y="245"/>
                    </a:lnTo>
                    <a:lnTo>
                      <a:pt x="534" y="251"/>
                    </a:lnTo>
                    <a:lnTo>
                      <a:pt x="457" y="260"/>
                    </a:lnTo>
                    <a:lnTo>
                      <a:pt x="379" y="266"/>
                    </a:lnTo>
                    <a:lnTo>
                      <a:pt x="342" y="268"/>
                    </a:lnTo>
                    <a:lnTo>
                      <a:pt x="306" y="270"/>
                    </a:lnTo>
                    <a:lnTo>
                      <a:pt x="271" y="271"/>
                    </a:lnTo>
                    <a:lnTo>
                      <a:pt x="237" y="270"/>
                    </a:lnTo>
                    <a:lnTo>
                      <a:pt x="253" y="282"/>
                    </a:lnTo>
                    <a:lnTo>
                      <a:pt x="293" y="308"/>
                    </a:lnTo>
                    <a:lnTo>
                      <a:pt x="318" y="322"/>
                    </a:lnTo>
                    <a:lnTo>
                      <a:pt x="344" y="335"/>
                    </a:lnTo>
                    <a:lnTo>
                      <a:pt x="357" y="340"/>
                    </a:lnTo>
                    <a:lnTo>
                      <a:pt x="368" y="345"/>
                    </a:lnTo>
                    <a:lnTo>
                      <a:pt x="381" y="347"/>
                    </a:lnTo>
                    <a:lnTo>
                      <a:pt x="391" y="350"/>
                    </a:lnTo>
                    <a:lnTo>
                      <a:pt x="409" y="350"/>
                    </a:lnTo>
                    <a:lnTo>
                      <a:pt x="427" y="352"/>
                    </a:lnTo>
                    <a:lnTo>
                      <a:pt x="434" y="355"/>
                    </a:lnTo>
                    <a:lnTo>
                      <a:pt x="440" y="356"/>
                    </a:lnTo>
                    <a:lnTo>
                      <a:pt x="445" y="358"/>
                    </a:lnTo>
                    <a:lnTo>
                      <a:pt x="449" y="361"/>
                    </a:lnTo>
                    <a:lnTo>
                      <a:pt x="450" y="363"/>
                    </a:lnTo>
                    <a:lnTo>
                      <a:pt x="449" y="366"/>
                    </a:lnTo>
                    <a:lnTo>
                      <a:pt x="445" y="368"/>
                    </a:lnTo>
                    <a:lnTo>
                      <a:pt x="439" y="370"/>
                    </a:lnTo>
                    <a:lnTo>
                      <a:pt x="430" y="372"/>
                    </a:lnTo>
                    <a:lnTo>
                      <a:pt x="417" y="375"/>
                    </a:lnTo>
                    <a:lnTo>
                      <a:pt x="400" y="377"/>
                    </a:lnTo>
                    <a:lnTo>
                      <a:pt x="381" y="380"/>
                    </a:lnTo>
                    <a:lnTo>
                      <a:pt x="337" y="385"/>
                    </a:lnTo>
                    <a:lnTo>
                      <a:pt x="294" y="389"/>
                    </a:lnTo>
                    <a:lnTo>
                      <a:pt x="273" y="392"/>
                    </a:lnTo>
                    <a:lnTo>
                      <a:pt x="254" y="393"/>
                    </a:lnTo>
                    <a:lnTo>
                      <a:pt x="235" y="393"/>
                    </a:lnTo>
                    <a:lnTo>
                      <a:pt x="217" y="393"/>
                    </a:lnTo>
                    <a:lnTo>
                      <a:pt x="201" y="393"/>
                    </a:lnTo>
                    <a:lnTo>
                      <a:pt x="185" y="391"/>
                    </a:lnTo>
                    <a:lnTo>
                      <a:pt x="171" y="387"/>
                    </a:lnTo>
                    <a:lnTo>
                      <a:pt x="158" y="383"/>
                    </a:lnTo>
                    <a:lnTo>
                      <a:pt x="147" y="377"/>
                    </a:lnTo>
                    <a:lnTo>
                      <a:pt x="137" y="370"/>
                    </a:lnTo>
                    <a:lnTo>
                      <a:pt x="133" y="366"/>
                    </a:lnTo>
                    <a:lnTo>
                      <a:pt x="130" y="361"/>
                    </a:lnTo>
                    <a:lnTo>
                      <a:pt x="126" y="355"/>
                    </a:lnTo>
                    <a:lnTo>
                      <a:pt x="123" y="350"/>
                    </a:lnTo>
                    <a:lnTo>
                      <a:pt x="121" y="343"/>
                    </a:lnTo>
                    <a:lnTo>
                      <a:pt x="118" y="337"/>
                    </a:lnTo>
                    <a:lnTo>
                      <a:pt x="113" y="331"/>
                    </a:lnTo>
                    <a:lnTo>
                      <a:pt x="110" y="326"/>
                    </a:lnTo>
                    <a:lnTo>
                      <a:pt x="97" y="315"/>
                    </a:lnTo>
                    <a:lnTo>
                      <a:pt x="84" y="303"/>
                    </a:lnTo>
                    <a:lnTo>
                      <a:pt x="55" y="283"/>
                    </a:lnTo>
                    <a:lnTo>
                      <a:pt x="26" y="261"/>
                    </a:lnTo>
                    <a:lnTo>
                      <a:pt x="20" y="255"/>
                    </a:lnTo>
                    <a:lnTo>
                      <a:pt x="15" y="248"/>
                    </a:lnTo>
                    <a:lnTo>
                      <a:pt x="10" y="242"/>
                    </a:lnTo>
                    <a:lnTo>
                      <a:pt x="6" y="235"/>
                    </a:lnTo>
                    <a:lnTo>
                      <a:pt x="4" y="228"/>
                    </a:lnTo>
                    <a:lnTo>
                      <a:pt x="1" y="221"/>
                    </a:lnTo>
                    <a:lnTo>
                      <a:pt x="0" y="212"/>
                    </a:lnTo>
                    <a:lnTo>
                      <a:pt x="0" y="204"/>
                    </a:lnTo>
                    <a:lnTo>
                      <a:pt x="1" y="195"/>
                    </a:lnTo>
                    <a:lnTo>
                      <a:pt x="5" y="186"/>
                    </a:lnTo>
                    <a:lnTo>
                      <a:pt x="9" y="176"/>
                    </a:lnTo>
                    <a:lnTo>
                      <a:pt x="15" y="165"/>
                    </a:lnTo>
                    <a:lnTo>
                      <a:pt x="21" y="154"/>
                    </a:lnTo>
                    <a:lnTo>
                      <a:pt x="31" y="142"/>
                    </a:lnTo>
                    <a:lnTo>
                      <a:pt x="42" y="130"/>
                    </a:lnTo>
                    <a:lnTo>
                      <a:pt x="55" y="117"/>
                    </a:lnTo>
                    <a:lnTo>
                      <a:pt x="76" y="100"/>
                    </a:lnTo>
                    <a:lnTo>
                      <a:pt x="97" y="85"/>
                    </a:lnTo>
                    <a:lnTo>
                      <a:pt x="120" y="71"/>
                    </a:lnTo>
                    <a:lnTo>
                      <a:pt x="142" y="60"/>
                    </a:lnTo>
                    <a:lnTo>
                      <a:pt x="165" y="51"/>
                    </a:lnTo>
                    <a:lnTo>
                      <a:pt x="187" y="43"/>
                    </a:lnTo>
                    <a:lnTo>
                      <a:pt x="211" y="36"/>
                    </a:lnTo>
                    <a:lnTo>
                      <a:pt x="233" y="30"/>
                    </a:lnTo>
                    <a:lnTo>
                      <a:pt x="277" y="23"/>
                    </a:lnTo>
                    <a:lnTo>
                      <a:pt x="318" y="15"/>
                    </a:lnTo>
                    <a:lnTo>
                      <a:pt x="354" y="10"/>
                    </a:lnTo>
                    <a:lnTo>
                      <a:pt x="386" y="4"/>
                    </a:lnTo>
                    <a:lnTo>
                      <a:pt x="400" y="1"/>
                    </a:lnTo>
                    <a:lnTo>
                      <a:pt x="417" y="0"/>
                    </a:lnTo>
                    <a:lnTo>
                      <a:pt x="435" y="0"/>
                    </a:lnTo>
                    <a:lnTo>
                      <a:pt x="455" y="0"/>
                    </a:lnTo>
                    <a:lnTo>
                      <a:pt x="495" y="3"/>
                    </a:lnTo>
                    <a:lnTo>
                      <a:pt x="535" y="8"/>
                    </a:lnTo>
                    <a:lnTo>
                      <a:pt x="569" y="13"/>
                    </a:lnTo>
                    <a:lnTo>
                      <a:pt x="591" y="18"/>
                    </a:lnTo>
                    <a:lnTo>
                      <a:pt x="598" y="20"/>
                    </a:lnTo>
                    <a:lnTo>
                      <a:pt x="599" y="21"/>
                    </a:lnTo>
                    <a:lnTo>
                      <a:pt x="596" y="23"/>
                    </a:lnTo>
                    <a:lnTo>
                      <a:pt x="589" y="23"/>
                    </a:lnTo>
                    <a:lnTo>
                      <a:pt x="550" y="24"/>
                    </a:lnTo>
                    <a:lnTo>
                      <a:pt x="509" y="28"/>
                    </a:lnTo>
                    <a:lnTo>
                      <a:pt x="468" y="33"/>
                    </a:lnTo>
                    <a:lnTo>
                      <a:pt x="427" y="39"/>
                    </a:lnTo>
                    <a:lnTo>
                      <a:pt x="386" y="46"/>
                    </a:lnTo>
                    <a:lnTo>
                      <a:pt x="346" y="55"/>
                    </a:lnTo>
                    <a:lnTo>
                      <a:pt x="308" y="65"/>
                    </a:lnTo>
                    <a:lnTo>
                      <a:pt x="274" y="75"/>
                    </a:lnTo>
                    <a:lnTo>
                      <a:pt x="245" y="85"/>
                    </a:lnTo>
                    <a:lnTo>
                      <a:pt x="221" y="95"/>
                    </a:lnTo>
                    <a:lnTo>
                      <a:pt x="210" y="100"/>
                    </a:lnTo>
                    <a:lnTo>
                      <a:pt x="201" y="105"/>
                    </a:lnTo>
                    <a:lnTo>
                      <a:pt x="195" y="110"/>
                    </a:lnTo>
                    <a:lnTo>
                      <a:pt x="190" y="115"/>
                    </a:lnTo>
                    <a:lnTo>
                      <a:pt x="186" y="119"/>
                    </a:lnTo>
                    <a:lnTo>
                      <a:pt x="186" y="124"/>
                    </a:lnTo>
                    <a:lnTo>
                      <a:pt x="186" y="127"/>
                    </a:lnTo>
                    <a:lnTo>
                      <a:pt x="190" y="131"/>
                    </a:lnTo>
                    <a:lnTo>
                      <a:pt x="196" y="134"/>
                    </a:lnTo>
                    <a:lnTo>
                      <a:pt x="203" y="137"/>
                    </a:lnTo>
                    <a:lnTo>
                      <a:pt x="215" y="140"/>
                    </a:lnTo>
                    <a:lnTo>
                      <a:pt x="228" y="141"/>
                    </a:lnTo>
                    <a:lnTo>
                      <a:pt x="242" y="140"/>
                    </a:lnTo>
                    <a:lnTo>
                      <a:pt x="279" y="135"/>
                    </a:lnTo>
                    <a:lnTo>
                      <a:pt x="334" y="129"/>
                    </a:lnTo>
                    <a:lnTo>
                      <a:pt x="400" y="120"/>
                    </a:lnTo>
                    <a:lnTo>
                      <a:pt x="470" y="110"/>
                    </a:lnTo>
                    <a:lnTo>
                      <a:pt x="538" y="100"/>
                    </a:lnTo>
                    <a:lnTo>
                      <a:pt x="598" y="91"/>
                    </a:lnTo>
                    <a:lnTo>
                      <a:pt x="643" y="82"/>
                    </a:lnTo>
                    <a:lnTo>
                      <a:pt x="683" y="76"/>
                    </a:lnTo>
                    <a:lnTo>
                      <a:pt x="729" y="70"/>
                    </a:lnTo>
                    <a:lnTo>
                      <a:pt x="776" y="66"/>
                    </a:lnTo>
                    <a:lnTo>
                      <a:pt x="821" y="65"/>
                    </a:lnTo>
                    <a:lnTo>
                      <a:pt x="857" y="64"/>
                    </a:lnTo>
                    <a:lnTo>
                      <a:pt x="883" y="65"/>
                    </a:lnTo>
                    <a:lnTo>
                      <a:pt x="890" y="66"/>
                    </a:lnTo>
                    <a:lnTo>
                      <a:pt x="892" y="67"/>
                    </a:lnTo>
                    <a:lnTo>
                      <a:pt x="888" y="70"/>
                    </a:lnTo>
                    <a:lnTo>
                      <a:pt x="880" y="72"/>
                    </a:lnTo>
                    <a:lnTo>
                      <a:pt x="853" y="76"/>
                    </a:lnTo>
                    <a:lnTo>
                      <a:pt x="825" y="79"/>
                    </a:lnTo>
                    <a:lnTo>
                      <a:pt x="792" y="81"/>
                    </a:lnTo>
                    <a:lnTo>
                      <a:pt x="760" y="85"/>
                    </a:lnTo>
                    <a:lnTo>
                      <a:pt x="725" y="90"/>
                    </a:lnTo>
                    <a:lnTo>
                      <a:pt x="691" y="97"/>
                    </a:lnTo>
                    <a:lnTo>
                      <a:pt x="675" y="101"/>
                    </a:lnTo>
                    <a:lnTo>
                      <a:pt x="659" y="106"/>
                    </a:lnTo>
                    <a:lnTo>
                      <a:pt x="643" y="111"/>
                    </a:lnTo>
                    <a:lnTo>
                      <a:pt x="628" y="117"/>
                    </a:lnTo>
                    <a:lnTo>
                      <a:pt x="609" y="124"/>
                    </a:lnTo>
                    <a:lnTo>
                      <a:pt x="585" y="131"/>
                    </a:lnTo>
                    <a:lnTo>
                      <a:pt x="558" y="139"/>
                    </a:lnTo>
                    <a:lnTo>
                      <a:pt x="527" y="147"/>
                    </a:lnTo>
                    <a:lnTo>
                      <a:pt x="459" y="164"/>
                    </a:lnTo>
                    <a:lnTo>
                      <a:pt x="394" y="181"/>
                    </a:lnTo>
                    <a:lnTo>
                      <a:pt x="364" y="189"/>
                    </a:lnTo>
                    <a:lnTo>
                      <a:pt x="337" y="196"/>
                    </a:lnTo>
                    <a:lnTo>
                      <a:pt x="316" y="204"/>
                    </a:lnTo>
                    <a:lnTo>
                      <a:pt x="299" y="210"/>
                    </a:lnTo>
                    <a:lnTo>
                      <a:pt x="293" y="212"/>
                    </a:lnTo>
                    <a:lnTo>
                      <a:pt x="289" y="215"/>
                    </a:lnTo>
                    <a:lnTo>
                      <a:pt x="288" y="217"/>
                    </a:lnTo>
                    <a:lnTo>
                      <a:pt x="288" y="220"/>
                    </a:lnTo>
                    <a:lnTo>
                      <a:pt x="291" y="221"/>
                    </a:lnTo>
                    <a:lnTo>
                      <a:pt x="294" y="223"/>
                    </a:lnTo>
                    <a:lnTo>
                      <a:pt x="302" y="225"/>
                    </a:lnTo>
                    <a:lnTo>
                      <a:pt x="312" y="226"/>
                    </a:lnTo>
                    <a:lnTo>
                      <a:pt x="334" y="227"/>
                    </a:lnTo>
                    <a:lnTo>
                      <a:pt x="358" y="227"/>
                    </a:lnTo>
                    <a:lnTo>
                      <a:pt x="383" y="227"/>
                    </a:lnTo>
                    <a:lnTo>
                      <a:pt x="410" y="226"/>
                    </a:lnTo>
                    <a:lnTo>
                      <a:pt x="465" y="222"/>
                    </a:lnTo>
                    <a:lnTo>
                      <a:pt x="522" y="217"/>
                    </a:lnTo>
                    <a:lnTo>
                      <a:pt x="575" y="210"/>
                    </a:lnTo>
                    <a:lnTo>
                      <a:pt x="624" y="202"/>
                    </a:lnTo>
                    <a:lnTo>
                      <a:pt x="665" y="194"/>
                    </a:lnTo>
                    <a:lnTo>
                      <a:pt x="697" y="186"/>
                    </a:lnTo>
                    <a:lnTo>
                      <a:pt x="727" y="177"/>
                    </a:lnTo>
                    <a:lnTo>
                      <a:pt x="761" y="169"/>
                    </a:lnTo>
                    <a:lnTo>
                      <a:pt x="795" y="161"/>
                    </a:lnTo>
                    <a:lnTo>
                      <a:pt x="822" y="156"/>
                    </a:lnTo>
                    <a:lnTo>
                      <a:pt x="832" y="156"/>
                    </a:lnTo>
                    <a:lnTo>
                      <a:pt x="838" y="156"/>
                    </a:lnTo>
                    <a:lnTo>
                      <a:pt x="840" y="157"/>
                    </a:lnTo>
                    <a:lnTo>
                      <a:pt x="841" y="159"/>
                    </a:lnTo>
                    <a:lnTo>
                      <a:pt x="840" y="160"/>
                    </a:lnTo>
                    <a:lnTo>
                      <a:pt x="838" y="162"/>
                    </a:lnTo>
                    <a:lnTo>
                      <a:pt x="830" y="169"/>
                    </a:lnTo>
                    <a:lnTo>
                      <a:pt x="816" y="177"/>
                    </a:lnTo>
                    <a:lnTo>
                      <a:pt x="795" y="187"/>
                    </a:lnTo>
                    <a:lnTo>
                      <a:pt x="766" y="201"/>
                    </a:lnTo>
                    <a:close/>
                  </a:path>
                </a:pathLst>
              </a:custGeom>
              <a:solidFill>
                <a:srgbClr val="951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57" name="Freeform 301">
                <a:extLst>
                  <a:ext uri="{FF2B5EF4-FFF2-40B4-BE49-F238E27FC236}">
                    <a16:creationId xmlns:a16="http://schemas.microsoft.com/office/drawing/2014/main" xmlns="" id="{6C65B997-8C4A-1C64-6FA7-44C32317D617}"/>
                  </a:ext>
                </a:extLst>
              </p:cNvPr>
              <p:cNvSpPr>
                <a:spLocks/>
              </p:cNvSpPr>
              <p:nvPr/>
            </p:nvSpPr>
            <p:spPr bwMode="auto">
              <a:xfrm>
                <a:off x="4002" y="1660"/>
                <a:ext cx="233" cy="103"/>
              </a:xfrm>
              <a:custGeom>
                <a:avLst/>
                <a:gdLst>
                  <a:gd name="T0" fmla="*/ 0 w 1166"/>
                  <a:gd name="T1" fmla="*/ 0 h 516"/>
                  <a:gd name="T2" fmla="*/ 0 w 1166"/>
                  <a:gd name="T3" fmla="*/ 0 h 516"/>
                  <a:gd name="T4" fmla="*/ 0 w 1166"/>
                  <a:gd name="T5" fmla="*/ 0 h 516"/>
                  <a:gd name="T6" fmla="*/ 0 w 1166"/>
                  <a:gd name="T7" fmla="*/ 0 h 516"/>
                  <a:gd name="T8" fmla="*/ 0 w 1166"/>
                  <a:gd name="T9" fmla="*/ 0 h 516"/>
                  <a:gd name="T10" fmla="*/ 0 w 1166"/>
                  <a:gd name="T11" fmla="*/ 0 h 516"/>
                  <a:gd name="T12" fmla="*/ 0 w 1166"/>
                  <a:gd name="T13" fmla="*/ 0 h 516"/>
                  <a:gd name="T14" fmla="*/ 0 w 1166"/>
                  <a:gd name="T15" fmla="*/ 0 h 516"/>
                  <a:gd name="T16" fmla="*/ 0 w 1166"/>
                  <a:gd name="T17" fmla="*/ 0 h 516"/>
                  <a:gd name="T18" fmla="*/ 0 w 1166"/>
                  <a:gd name="T19" fmla="*/ 0 h 516"/>
                  <a:gd name="T20" fmla="*/ 0 w 1166"/>
                  <a:gd name="T21" fmla="*/ 0 h 516"/>
                  <a:gd name="T22" fmla="*/ 0 w 1166"/>
                  <a:gd name="T23" fmla="*/ 0 h 516"/>
                  <a:gd name="T24" fmla="*/ 0 w 1166"/>
                  <a:gd name="T25" fmla="*/ 0 h 516"/>
                  <a:gd name="T26" fmla="*/ 0 w 1166"/>
                  <a:gd name="T27" fmla="*/ 0 h 516"/>
                  <a:gd name="T28" fmla="*/ 0 w 1166"/>
                  <a:gd name="T29" fmla="*/ 0 h 516"/>
                  <a:gd name="T30" fmla="*/ 0 w 1166"/>
                  <a:gd name="T31" fmla="*/ 0 h 516"/>
                  <a:gd name="T32" fmla="*/ 0 w 1166"/>
                  <a:gd name="T33" fmla="*/ 0 h 516"/>
                  <a:gd name="T34" fmla="*/ 0 w 1166"/>
                  <a:gd name="T35" fmla="*/ 0 h 516"/>
                  <a:gd name="T36" fmla="*/ 0 w 1166"/>
                  <a:gd name="T37" fmla="*/ 0 h 516"/>
                  <a:gd name="T38" fmla="*/ 0 w 1166"/>
                  <a:gd name="T39" fmla="*/ 0 h 516"/>
                  <a:gd name="T40" fmla="*/ 0 w 1166"/>
                  <a:gd name="T41" fmla="*/ 0 h 516"/>
                  <a:gd name="T42" fmla="*/ 0 w 1166"/>
                  <a:gd name="T43" fmla="*/ 0 h 516"/>
                  <a:gd name="T44" fmla="*/ 0 w 1166"/>
                  <a:gd name="T45" fmla="*/ 0 h 516"/>
                  <a:gd name="T46" fmla="*/ 0 w 1166"/>
                  <a:gd name="T47" fmla="*/ 0 h 516"/>
                  <a:gd name="T48" fmla="*/ 0 w 1166"/>
                  <a:gd name="T49" fmla="*/ 0 h 516"/>
                  <a:gd name="T50" fmla="*/ 0 w 1166"/>
                  <a:gd name="T51" fmla="*/ 0 h 516"/>
                  <a:gd name="T52" fmla="*/ 0 w 1166"/>
                  <a:gd name="T53" fmla="*/ 0 h 516"/>
                  <a:gd name="T54" fmla="*/ 0 w 1166"/>
                  <a:gd name="T55" fmla="*/ 0 h 516"/>
                  <a:gd name="T56" fmla="*/ 0 w 1166"/>
                  <a:gd name="T57" fmla="*/ 0 h 516"/>
                  <a:gd name="T58" fmla="*/ 0 w 1166"/>
                  <a:gd name="T59" fmla="*/ 0 h 516"/>
                  <a:gd name="T60" fmla="*/ 0 w 1166"/>
                  <a:gd name="T61" fmla="*/ 0 h 516"/>
                  <a:gd name="T62" fmla="*/ 0 w 1166"/>
                  <a:gd name="T63" fmla="*/ 0 h 516"/>
                  <a:gd name="T64" fmla="*/ 0 w 1166"/>
                  <a:gd name="T65" fmla="*/ 0 h 516"/>
                  <a:gd name="T66" fmla="*/ 0 w 1166"/>
                  <a:gd name="T67" fmla="*/ 0 h 516"/>
                  <a:gd name="T68" fmla="*/ 0 w 1166"/>
                  <a:gd name="T69" fmla="*/ 0 h 516"/>
                  <a:gd name="T70" fmla="*/ 0 w 1166"/>
                  <a:gd name="T71" fmla="*/ 0 h 516"/>
                  <a:gd name="T72" fmla="*/ 0 w 1166"/>
                  <a:gd name="T73" fmla="*/ 0 h 516"/>
                  <a:gd name="T74" fmla="*/ 0 w 1166"/>
                  <a:gd name="T75" fmla="*/ 0 h 516"/>
                  <a:gd name="T76" fmla="*/ 0 w 1166"/>
                  <a:gd name="T77" fmla="*/ 0 h 516"/>
                  <a:gd name="T78" fmla="*/ 0 w 1166"/>
                  <a:gd name="T79" fmla="*/ 0 h 516"/>
                  <a:gd name="T80" fmla="*/ 0 w 1166"/>
                  <a:gd name="T81" fmla="*/ 0 h 516"/>
                  <a:gd name="T82" fmla="*/ 0 w 1166"/>
                  <a:gd name="T83" fmla="*/ 0 h 516"/>
                  <a:gd name="T84" fmla="*/ 0 w 1166"/>
                  <a:gd name="T85" fmla="*/ 0 h 516"/>
                  <a:gd name="T86" fmla="*/ 0 w 1166"/>
                  <a:gd name="T87" fmla="*/ 0 h 516"/>
                  <a:gd name="T88" fmla="*/ 0 w 1166"/>
                  <a:gd name="T89" fmla="*/ 0 h 516"/>
                  <a:gd name="T90" fmla="*/ 0 w 1166"/>
                  <a:gd name="T91" fmla="*/ 0 h 516"/>
                  <a:gd name="T92" fmla="*/ 0 w 1166"/>
                  <a:gd name="T93" fmla="*/ 0 h 516"/>
                  <a:gd name="T94" fmla="*/ 0 w 1166"/>
                  <a:gd name="T95" fmla="*/ 0 h 516"/>
                  <a:gd name="T96" fmla="*/ 0 w 1166"/>
                  <a:gd name="T97" fmla="*/ 0 h 516"/>
                  <a:gd name="T98" fmla="*/ 0 w 1166"/>
                  <a:gd name="T99" fmla="*/ 0 h 516"/>
                  <a:gd name="T100" fmla="*/ 0 w 1166"/>
                  <a:gd name="T101" fmla="*/ 0 h 516"/>
                  <a:gd name="T102" fmla="*/ 0 w 1166"/>
                  <a:gd name="T103" fmla="*/ 0 h 516"/>
                  <a:gd name="T104" fmla="*/ 0 w 1166"/>
                  <a:gd name="T105" fmla="*/ 0 h 516"/>
                  <a:gd name="T106" fmla="*/ 0 w 1166"/>
                  <a:gd name="T107" fmla="*/ 0 h 516"/>
                  <a:gd name="T108" fmla="*/ 0 w 1166"/>
                  <a:gd name="T109" fmla="*/ 0 h 516"/>
                  <a:gd name="T110" fmla="*/ 0 w 1166"/>
                  <a:gd name="T111" fmla="*/ 0 h 516"/>
                  <a:gd name="T112" fmla="*/ 0 w 1166"/>
                  <a:gd name="T113" fmla="*/ 0 h 516"/>
                  <a:gd name="T114" fmla="*/ 0 w 1166"/>
                  <a:gd name="T115" fmla="*/ 0 h 516"/>
                  <a:gd name="T116" fmla="*/ 0 w 1166"/>
                  <a:gd name="T117" fmla="*/ 0 h 516"/>
                  <a:gd name="T118" fmla="*/ 0 w 1166"/>
                  <a:gd name="T119" fmla="*/ 0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6"/>
                  <a:gd name="T181" fmla="*/ 0 h 516"/>
                  <a:gd name="T182" fmla="*/ 1166 w 116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6" h="516">
                    <a:moveTo>
                      <a:pt x="1072" y="116"/>
                    </a:moveTo>
                    <a:lnTo>
                      <a:pt x="1058" y="119"/>
                    </a:lnTo>
                    <a:lnTo>
                      <a:pt x="1045" y="119"/>
                    </a:lnTo>
                    <a:lnTo>
                      <a:pt x="1030" y="116"/>
                    </a:lnTo>
                    <a:lnTo>
                      <a:pt x="1016" y="113"/>
                    </a:lnTo>
                    <a:lnTo>
                      <a:pt x="986" y="103"/>
                    </a:lnTo>
                    <a:lnTo>
                      <a:pt x="954" y="89"/>
                    </a:lnTo>
                    <a:lnTo>
                      <a:pt x="917" y="74"/>
                    </a:lnTo>
                    <a:lnTo>
                      <a:pt x="876" y="58"/>
                    </a:lnTo>
                    <a:lnTo>
                      <a:pt x="854" y="50"/>
                    </a:lnTo>
                    <a:lnTo>
                      <a:pt x="829" y="44"/>
                    </a:lnTo>
                    <a:lnTo>
                      <a:pt x="804" y="38"/>
                    </a:lnTo>
                    <a:lnTo>
                      <a:pt x="775" y="33"/>
                    </a:lnTo>
                    <a:lnTo>
                      <a:pt x="745" y="28"/>
                    </a:lnTo>
                    <a:lnTo>
                      <a:pt x="710" y="25"/>
                    </a:lnTo>
                    <a:lnTo>
                      <a:pt x="673" y="25"/>
                    </a:lnTo>
                    <a:lnTo>
                      <a:pt x="632" y="25"/>
                    </a:lnTo>
                    <a:lnTo>
                      <a:pt x="543" y="29"/>
                    </a:lnTo>
                    <a:lnTo>
                      <a:pt x="452" y="33"/>
                    </a:lnTo>
                    <a:lnTo>
                      <a:pt x="408" y="35"/>
                    </a:lnTo>
                    <a:lnTo>
                      <a:pt x="365" y="36"/>
                    </a:lnTo>
                    <a:lnTo>
                      <a:pt x="324" y="36"/>
                    </a:lnTo>
                    <a:lnTo>
                      <a:pt x="286" y="35"/>
                    </a:lnTo>
                    <a:lnTo>
                      <a:pt x="269" y="33"/>
                    </a:lnTo>
                    <a:lnTo>
                      <a:pt x="251" y="31"/>
                    </a:lnTo>
                    <a:lnTo>
                      <a:pt x="236" y="29"/>
                    </a:lnTo>
                    <a:lnTo>
                      <a:pt x="221" y="26"/>
                    </a:lnTo>
                    <a:lnTo>
                      <a:pt x="209" y="23"/>
                    </a:lnTo>
                    <a:lnTo>
                      <a:pt x="196" y="19"/>
                    </a:lnTo>
                    <a:lnTo>
                      <a:pt x="186" y="14"/>
                    </a:lnTo>
                    <a:lnTo>
                      <a:pt x="178" y="8"/>
                    </a:lnTo>
                    <a:lnTo>
                      <a:pt x="170" y="3"/>
                    </a:lnTo>
                    <a:lnTo>
                      <a:pt x="161" y="0"/>
                    </a:lnTo>
                    <a:lnTo>
                      <a:pt x="151" y="0"/>
                    </a:lnTo>
                    <a:lnTo>
                      <a:pt x="141" y="2"/>
                    </a:lnTo>
                    <a:lnTo>
                      <a:pt x="131" y="4"/>
                    </a:lnTo>
                    <a:lnTo>
                      <a:pt x="121" y="9"/>
                    </a:lnTo>
                    <a:lnTo>
                      <a:pt x="111" y="16"/>
                    </a:lnTo>
                    <a:lnTo>
                      <a:pt x="100" y="24"/>
                    </a:lnTo>
                    <a:lnTo>
                      <a:pt x="90" y="34"/>
                    </a:lnTo>
                    <a:lnTo>
                      <a:pt x="80" y="45"/>
                    </a:lnTo>
                    <a:lnTo>
                      <a:pt x="69" y="58"/>
                    </a:lnTo>
                    <a:lnTo>
                      <a:pt x="60" y="71"/>
                    </a:lnTo>
                    <a:lnTo>
                      <a:pt x="50" y="85"/>
                    </a:lnTo>
                    <a:lnTo>
                      <a:pt x="41" y="101"/>
                    </a:lnTo>
                    <a:lnTo>
                      <a:pt x="33" y="118"/>
                    </a:lnTo>
                    <a:lnTo>
                      <a:pt x="25" y="134"/>
                    </a:lnTo>
                    <a:lnTo>
                      <a:pt x="19" y="151"/>
                    </a:lnTo>
                    <a:lnTo>
                      <a:pt x="13" y="169"/>
                    </a:lnTo>
                    <a:lnTo>
                      <a:pt x="8" y="187"/>
                    </a:lnTo>
                    <a:lnTo>
                      <a:pt x="4" y="206"/>
                    </a:lnTo>
                    <a:lnTo>
                      <a:pt x="2" y="225"/>
                    </a:lnTo>
                    <a:lnTo>
                      <a:pt x="0" y="244"/>
                    </a:lnTo>
                    <a:lnTo>
                      <a:pt x="0" y="262"/>
                    </a:lnTo>
                    <a:lnTo>
                      <a:pt x="2" y="280"/>
                    </a:lnTo>
                    <a:lnTo>
                      <a:pt x="4" y="299"/>
                    </a:lnTo>
                    <a:lnTo>
                      <a:pt x="9" y="316"/>
                    </a:lnTo>
                    <a:lnTo>
                      <a:pt x="14" y="334"/>
                    </a:lnTo>
                    <a:lnTo>
                      <a:pt x="23" y="350"/>
                    </a:lnTo>
                    <a:lnTo>
                      <a:pt x="33" y="366"/>
                    </a:lnTo>
                    <a:lnTo>
                      <a:pt x="44" y="381"/>
                    </a:lnTo>
                    <a:lnTo>
                      <a:pt x="58" y="395"/>
                    </a:lnTo>
                    <a:lnTo>
                      <a:pt x="74" y="408"/>
                    </a:lnTo>
                    <a:lnTo>
                      <a:pt x="96" y="423"/>
                    </a:lnTo>
                    <a:lnTo>
                      <a:pt x="119" y="436"/>
                    </a:lnTo>
                    <a:lnTo>
                      <a:pt x="143" y="448"/>
                    </a:lnTo>
                    <a:lnTo>
                      <a:pt x="165" y="460"/>
                    </a:lnTo>
                    <a:lnTo>
                      <a:pt x="189" y="470"/>
                    </a:lnTo>
                    <a:lnTo>
                      <a:pt x="212" y="478"/>
                    </a:lnTo>
                    <a:lnTo>
                      <a:pt x="236" y="487"/>
                    </a:lnTo>
                    <a:lnTo>
                      <a:pt x="261" y="493"/>
                    </a:lnTo>
                    <a:lnTo>
                      <a:pt x="285" y="500"/>
                    </a:lnTo>
                    <a:lnTo>
                      <a:pt x="310" y="504"/>
                    </a:lnTo>
                    <a:lnTo>
                      <a:pt x="333" y="508"/>
                    </a:lnTo>
                    <a:lnTo>
                      <a:pt x="358" y="511"/>
                    </a:lnTo>
                    <a:lnTo>
                      <a:pt x="383" y="513"/>
                    </a:lnTo>
                    <a:lnTo>
                      <a:pt x="408" y="514"/>
                    </a:lnTo>
                    <a:lnTo>
                      <a:pt x="433" y="516"/>
                    </a:lnTo>
                    <a:lnTo>
                      <a:pt x="457" y="516"/>
                    </a:lnTo>
                    <a:lnTo>
                      <a:pt x="482" y="514"/>
                    </a:lnTo>
                    <a:lnTo>
                      <a:pt x="507" y="513"/>
                    </a:lnTo>
                    <a:lnTo>
                      <a:pt x="531" y="511"/>
                    </a:lnTo>
                    <a:lnTo>
                      <a:pt x="556" y="508"/>
                    </a:lnTo>
                    <a:lnTo>
                      <a:pt x="604" y="501"/>
                    </a:lnTo>
                    <a:lnTo>
                      <a:pt x="652" y="492"/>
                    </a:lnTo>
                    <a:lnTo>
                      <a:pt x="698" y="481"/>
                    </a:lnTo>
                    <a:lnTo>
                      <a:pt x="743" y="467"/>
                    </a:lnTo>
                    <a:lnTo>
                      <a:pt x="788" y="453"/>
                    </a:lnTo>
                    <a:lnTo>
                      <a:pt x="830" y="438"/>
                    </a:lnTo>
                    <a:lnTo>
                      <a:pt x="901" y="408"/>
                    </a:lnTo>
                    <a:lnTo>
                      <a:pt x="954" y="387"/>
                    </a:lnTo>
                    <a:lnTo>
                      <a:pt x="992" y="370"/>
                    </a:lnTo>
                    <a:lnTo>
                      <a:pt x="1019" y="357"/>
                    </a:lnTo>
                    <a:lnTo>
                      <a:pt x="1029" y="351"/>
                    </a:lnTo>
                    <a:lnTo>
                      <a:pt x="1036" y="345"/>
                    </a:lnTo>
                    <a:lnTo>
                      <a:pt x="1043" y="338"/>
                    </a:lnTo>
                    <a:lnTo>
                      <a:pt x="1050" y="331"/>
                    </a:lnTo>
                    <a:lnTo>
                      <a:pt x="1062" y="316"/>
                    </a:lnTo>
                    <a:lnTo>
                      <a:pt x="1077" y="295"/>
                    </a:lnTo>
                    <a:lnTo>
                      <a:pt x="1097" y="266"/>
                    </a:lnTo>
                    <a:lnTo>
                      <a:pt x="1121" y="232"/>
                    </a:lnTo>
                    <a:lnTo>
                      <a:pt x="1132" y="215"/>
                    </a:lnTo>
                    <a:lnTo>
                      <a:pt x="1143" y="197"/>
                    </a:lnTo>
                    <a:lnTo>
                      <a:pt x="1152" y="180"/>
                    </a:lnTo>
                    <a:lnTo>
                      <a:pt x="1160" y="163"/>
                    </a:lnTo>
                    <a:lnTo>
                      <a:pt x="1162" y="155"/>
                    </a:lnTo>
                    <a:lnTo>
                      <a:pt x="1165" y="148"/>
                    </a:lnTo>
                    <a:lnTo>
                      <a:pt x="1166" y="141"/>
                    </a:lnTo>
                    <a:lnTo>
                      <a:pt x="1166" y="134"/>
                    </a:lnTo>
                    <a:lnTo>
                      <a:pt x="1165" y="129"/>
                    </a:lnTo>
                    <a:lnTo>
                      <a:pt x="1163" y="123"/>
                    </a:lnTo>
                    <a:lnTo>
                      <a:pt x="1161" y="119"/>
                    </a:lnTo>
                    <a:lnTo>
                      <a:pt x="1156" y="115"/>
                    </a:lnTo>
                    <a:lnTo>
                      <a:pt x="1151" y="111"/>
                    </a:lnTo>
                    <a:lnTo>
                      <a:pt x="1145" y="109"/>
                    </a:lnTo>
                    <a:lnTo>
                      <a:pt x="1136" y="108"/>
                    </a:lnTo>
                    <a:lnTo>
                      <a:pt x="1127" y="108"/>
                    </a:lnTo>
                    <a:lnTo>
                      <a:pt x="1116" y="108"/>
                    </a:lnTo>
                    <a:lnTo>
                      <a:pt x="1102" y="110"/>
                    </a:lnTo>
                    <a:lnTo>
                      <a:pt x="1088" y="113"/>
                    </a:lnTo>
                    <a:lnTo>
                      <a:pt x="1072" y="116"/>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58" name="Freeform 302">
                <a:extLst>
                  <a:ext uri="{FF2B5EF4-FFF2-40B4-BE49-F238E27FC236}">
                    <a16:creationId xmlns:a16="http://schemas.microsoft.com/office/drawing/2014/main" xmlns="" id="{04370BC9-F3DC-D92D-60F9-C7AB473AEE9A}"/>
                  </a:ext>
                </a:extLst>
              </p:cNvPr>
              <p:cNvSpPr>
                <a:spLocks/>
              </p:cNvSpPr>
              <p:nvPr/>
            </p:nvSpPr>
            <p:spPr bwMode="auto">
              <a:xfrm>
                <a:off x="4002" y="1660"/>
                <a:ext cx="233" cy="103"/>
              </a:xfrm>
              <a:custGeom>
                <a:avLst/>
                <a:gdLst>
                  <a:gd name="T0" fmla="*/ 0 w 1166"/>
                  <a:gd name="T1" fmla="*/ 0 h 516"/>
                  <a:gd name="T2" fmla="*/ 0 w 1166"/>
                  <a:gd name="T3" fmla="*/ 0 h 516"/>
                  <a:gd name="T4" fmla="*/ 0 w 1166"/>
                  <a:gd name="T5" fmla="*/ 0 h 516"/>
                  <a:gd name="T6" fmla="*/ 0 w 1166"/>
                  <a:gd name="T7" fmla="*/ 0 h 516"/>
                  <a:gd name="T8" fmla="*/ 0 w 1166"/>
                  <a:gd name="T9" fmla="*/ 0 h 516"/>
                  <a:gd name="T10" fmla="*/ 0 w 1166"/>
                  <a:gd name="T11" fmla="*/ 0 h 516"/>
                  <a:gd name="T12" fmla="*/ 0 w 1166"/>
                  <a:gd name="T13" fmla="*/ 0 h 516"/>
                  <a:gd name="T14" fmla="*/ 0 w 1166"/>
                  <a:gd name="T15" fmla="*/ 0 h 516"/>
                  <a:gd name="T16" fmla="*/ 0 w 1166"/>
                  <a:gd name="T17" fmla="*/ 0 h 516"/>
                  <a:gd name="T18" fmla="*/ 0 w 1166"/>
                  <a:gd name="T19" fmla="*/ 0 h 516"/>
                  <a:gd name="T20" fmla="*/ 0 w 1166"/>
                  <a:gd name="T21" fmla="*/ 0 h 516"/>
                  <a:gd name="T22" fmla="*/ 0 w 1166"/>
                  <a:gd name="T23" fmla="*/ 0 h 516"/>
                  <a:gd name="T24" fmla="*/ 0 w 1166"/>
                  <a:gd name="T25" fmla="*/ 0 h 516"/>
                  <a:gd name="T26" fmla="*/ 0 w 1166"/>
                  <a:gd name="T27" fmla="*/ 0 h 516"/>
                  <a:gd name="T28" fmla="*/ 0 w 1166"/>
                  <a:gd name="T29" fmla="*/ 0 h 516"/>
                  <a:gd name="T30" fmla="*/ 0 w 1166"/>
                  <a:gd name="T31" fmla="*/ 0 h 516"/>
                  <a:gd name="T32" fmla="*/ 0 w 1166"/>
                  <a:gd name="T33" fmla="*/ 0 h 516"/>
                  <a:gd name="T34" fmla="*/ 0 w 1166"/>
                  <a:gd name="T35" fmla="*/ 0 h 516"/>
                  <a:gd name="T36" fmla="*/ 0 w 1166"/>
                  <a:gd name="T37" fmla="*/ 0 h 516"/>
                  <a:gd name="T38" fmla="*/ 0 w 1166"/>
                  <a:gd name="T39" fmla="*/ 0 h 516"/>
                  <a:gd name="T40" fmla="*/ 0 w 1166"/>
                  <a:gd name="T41" fmla="*/ 0 h 516"/>
                  <a:gd name="T42" fmla="*/ 0 w 1166"/>
                  <a:gd name="T43" fmla="*/ 0 h 516"/>
                  <a:gd name="T44" fmla="*/ 0 w 1166"/>
                  <a:gd name="T45" fmla="*/ 0 h 516"/>
                  <a:gd name="T46" fmla="*/ 0 w 1166"/>
                  <a:gd name="T47" fmla="*/ 0 h 516"/>
                  <a:gd name="T48" fmla="*/ 0 w 1166"/>
                  <a:gd name="T49" fmla="*/ 0 h 516"/>
                  <a:gd name="T50" fmla="*/ 0 w 1166"/>
                  <a:gd name="T51" fmla="*/ 0 h 516"/>
                  <a:gd name="T52" fmla="*/ 0 w 1166"/>
                  <a:gd name="T53" fmla="*/ 0 h 516"/>
                  <a:gd name="T54" fmla="*/ 0 w 1166"/>
                  <a:gd name="T55" fmla="*/ 0 h 516"/>
                  <a:gd name="T56" fmla="*/ 0 w 1166"/>
                  <a:gd name="T57" fmla="*/ 0 h 516"/>
                  <a:gd name="T58" fmla="*/ 0 w 1166"/>
                  <a:gd name="T59" fmla="*/ 0 h 516"/>
                  <a:gd name="T60" fmla="*/ 0 w 1166"/>
                  <a:gd name="T61" fmla="*/ 0 h 516"/>
                  <a:gd name="T62" fmla="*/ 0 w 1166"/>
                  <a:gd name="T63" fmla="*/ 0 h 516"/>
                  <a:gd name="T64" fmla="*/ 0 w 1166"/>
                  <a:gd name="T65" fmla="*/ 0 h 516"/>
                  <a:gd name="T66" fmla="*/ 0 w 1166"/>
                  <a:gd name="T67" fmla="*/ 0 h 516"/>
                  <a:gd name="T68" fmla="*/ 0 w 1166"/>
                  <a:gd name="T69" fmla="*/ 0 h 516"/>
                  <a:gd name="T70" fmla="*/ 0 w 1166"/>
                  <a:gd name="T71" fmla="*/ 0 h 516"/>
                  <a:gd name="T72" fmla="*/ 0 w 1166"/>
                  <a:gd name="T73" fmla="*/ 0 h 516"/>
                  <a:gd name="T74" fmla="*/ 0 w 1166"/>
                  <a:gd name="T75" fmla="*/ 0 h 516"/>
                  <a:gd name="T76" fmla="*/ 0 w 1166"/>
                  <a:gd name="T77" fmla="*/ 0 h 516"/>
                  <a:gd name="T78" fmla="*/ 0 w 1166"/>
                  <a:gd name="T79" fmla="*/ 0 h 516"/>
                  <a:gd name="T80" fmla="*/ 0 w 1166"/>
                  <a:gd name="T81" fmla="*/ 0 h 516"/>
                  <a:gd name="T82" fmla="*/ 0 w 1166"/>
                  <a:gd name="T83" fmla="*/ 0 h 516"/>
                  <a:gd name="T84" fmla="*/ 0 w 1166"/>
                  <a:gd name="T85" fmla="*/ 0 h 516"/>
                  <a:gd name="T86" fmla="*/ 0 w 1166"/>
                  <a:gd name="T87" fmla="*/ 0 h 516"/>
                  <a:gd name="T88" fmla="*/ 0 w 1166"/>
                  <a:gd name="T89" fmla="*/ 0 h 516"/>
                  <a:gd name="T90" fmla="*/ 0 w 1166"/>
                  <a:gd name="T91" fmla="*/ 0 h 516"/>
                  <a:gd name="T92" fmla="*/ 0 w 1166"/>
                  <a:gd name="T93" fmla="*/ 0 h 516"/>
                  <a:gd name="T94" fmla="*/ 0 w 1166"/>
                  <a:gd name="T95" fmla="*/ 0 h 516"/>
                  <a:gd name="T96" fmla="*/ 0 w 1166"/>
                  <a:gd name="T97" fmla="*/ 0 h 516"/>
                  <a:gd name="T98" fmla="*/ 0 w 1166"/>
                  <a:gd name="T99" fmla="*/ 0 h 516"/>
                  <a:gd name="T100" fmla="*/ 0 w 1166"/>
                  <a:gd name="T101" fmla="*/ 0 h 516"/>
                  <a:gd name="T102" fmla="*/ 0 w 1166"/>
                  <a:gd name="T103" fmla="*/ 0 h 516"/>
                  <a:gd name="T104" fmla="*/ 0 w 1166"/>
                  <a:gd name="T105" fmla="*/ 0 h 516"/>
                  <a:gd name="T106" fmla="*/ 0 w 1166"/>
                  <a:gd name="T107" fmla="*/ 0 h 516"/>
                  <a:gd name="T108" fmla="*/ 0 w 1166"/>
                  <a:gd name="T109" fmla="*/ 0 h 516"/>
                  <a:gd name="T110" fmla="*/ 0 w 1166"/>
                  <a:gd name="T111" fmla="*/ 0 h 516"/>
                  <a:gd name="T112" fmla="*/ 0 w 1166"/>
                  <a:gd name="T113" fmla="*/ 0 h 516"/>
                  <a:gd name="T114" fmla="*/ 0 w 1166"/>
                  <a:gd name="T115" fmla="*/ 0 h 516"/>
                  <a:gd name="T116" fmla="*/ 0 w 1166"/>
                  <a:gd name="T117" fmla="*/ 0 h 516"/>
                  <a:gd name="T118" fmla="*/ 0 w 1166"/>
                  <a:gd name="T119" fmla="*/ 0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6"/>
                  <a:gd name="T181" fmla="*/ 0 h 516"/>
                  <a:gd name="T182" fmla="*/ 1166 w 116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6" h="516">
                    <a:moveTo>
                      <a:pt x="1072" y="116"/>
                    </a:moveTo>
                    <a:lnTo>
                      <a:pt x="1058" y="119"/>
                    </a:lnTo>
                    <a:lnTo>
                      <a:pt x="1045" y="119"/>
                    </a:lnTo>
                    <a:lnTo>
                      <a:pt x="1030" y="116"/>
                    </a:lnTo>
                    <a:lnTo>
                      <a:pt x="1016" y="113"/>
                    </a:lnTo>
                    <a:lnTo>
                      <a:pt x="986" y="103"/>
                    </a:lnTo>
                    <a:lnTo>
                      <a:pt x="954" y="89"/>
                    </a:lnTo>
                    <a:lnTo>
                      <a:pt x="917" y="74"/>
                    </a:lnTo>
                    <a:lnTo>
                      <a:pt x="876" y="58"/>
                    </a:lnTo>
                    <a:lnTo>
                      <a:pt x="854" y="50"/>
                    </a:lnTo>
                    <a:lnTo>
                      <a:pt x="829" y="44"/>
                    </a:lnTo>
                    <a:lnTo>
                      <a:pt x="804" y="38"/>
                    </a:lnTo>
                    <a:lnTo>
                      <a:pt x="775" y="33"/>
                    </a:lnTo>
                    <a:lnTo>
                      <a:pt x="745" y="28"/>
                    </a:lnTo>
                    <a:lnTo>
                      <a:pt x="710" y="25"/>
                    </a:lnTo>
                    <a:lnTo>
                      <a:pt x="673" y="25"/>
                    </a:lnTo>
                    <a:lnTo>
                      <a:pt x="632" y="25"/>
                    </a:lnTo>
                    <a:lnTo>
                      <a:pt x="543" y="29"/>
                    </a:lnTo>
                    <a:lnTo>
                      <a:pt x="452" y="33"/>
                    </a:lnTo>
                    <a:lnTo>
                      <a:pt x="408" y="35"/>
                    </a:lnTo>
                    <a:lnTo>
                      <a:pt x="365" y="36"/>
                    </a:lnTo>
                    <a:lnTo>
                      <a:pt x="324" y="36"/>
                    </a:lnTo>
                    <a:lnTo>
                      <a:pt x="286" y="35"/>
                    </a:lnTo>
                    <a:lnTo>
                      <a:pt x="269" y="33"/>
                    </a:lnTo>
                    <a:lnTo>
                      <a:pt x="251" y="31"/>
                    </a:lnTo>
                    <a:lnTo>
                      <a:pt x="236" y="29"/>
                    </a:lnTo>
                    <a:lnTo>
                      <a:pt x="221" y="26"/>
                    </a:lnTo>
                    <a:lnTo>
                      <a:pt x="209" y="23"/>
                    </a:lnTo>
                    <a:lnTo>
                      <a:pt x="196" y="19"/>
                    </a:lnTo>
                    <a:lnTo>
                      <a:pt x="186" y="14"/>
                    </a:lnTo>
                    <a:lnTo>
                      <a:pt x="178" y="8"/>
                    </a:lnTo>
                    <a:lnTo>
                      <a:pt x="170" y="3"/>
                    </a:lnTo>
                    <a:lnTo>
                      <a:pt x="161" y="0"/>
                    </a:lnTo>
                    <a:lnTo>
                      <a:pt x="151" y="0"/>
                    </a:lnTo>
                    <a:lnTo>
                      <a:pt x="141" y="2"/>
                    </a:lnTo>
                    <a:lnTo>
                      <a:pt x="131" y="4"/>
                    </a:lnTo>
                    <a:lnTo>
                      <a:pt x="121" y="9"/>
                    </a:lnTo>
                    <a:lnTo>
                      <a:pt x="111" y="16"/>
                    </a:lnTo>
                    <a:lnTo>
                      <a:pt x="100" y="24"/>
                    </a:lnTo>
                    <a:lnTo>
                      <a:pt x="90" y="34"/>
                    </a:lnTo>
                    <a:lnTo>
                      <a:pt x="80" y="45"/>
                    </a:lnTo>
                    <a:lnTo>
                      <a:pt x="69" y="58"/>
                    </a:lnTo>
                    <a:lnTo>
                      <a:pt x="60" y="71"/>
                    </a:lnTo>
                    <a:lnTo>
                      <a:pt x="50" y="85"/>
                    </a:lnTo>
                    <a:lnTo>
                      <a:pt x="41" y="101"/>
                    </a:lnTo>
                    <a:lnTo>
                      <a:pt x="33" y="118"/>
                    </a:lnTo>
                    <a:lnTo>
                      <a:pt x="25" y="134"/>
                    </a:lnTo>
                    <a:lnTo>
                      <a:pt x="19" y="151"/>
                    </a:lnTo>
                    <a:lnTo>
                      <a:pt x="13" y="169"/>
                    </a:lnTo>
                    <a:lnTo>
                      <a:pt x="8" y="187"/>
                    </a:lnTo>
                    <a:lnTo>
                      <a:pt x="4" y="206"/>
                    </a:lnTo>
                    <a:lnTo>
                      <a:pt x="2" y="225"/>
                    </a:lnTo>
                    <a:lnTo>
                      <a:pt x="0" y="244"/>
                    </a:lnTo>
                    <a:lnTo>
                      <a:pt x="0" y="262"/>
                    </a:lnTo>
                    <a:lnTo>
                      <a:pt x="2" y="280"/>
                    </a:lnTo>
                    <a:lnTo>
                      <a:pt x="4" y="299"/>
                    </a:lnTo>
                    <a:lnTo>
                      <a:pt x="9" y="316"/>
                    </a:lnTo>
                    <a:lnTo>
                      <a:pt x="14" y="334"/>
                    </a:lnTo>
                    <a:lnTo>
                      <a:pt x="23" y="350"/>
                    </a:lnTo>
                    <a:lnTo>
                      <a:pt x="33" y="366"/>
                    </a:lnTo>
                    <a:lnTo>
                      <a:pt x="44" y="381"/>
                    </a:lnTo>
                    <a:lnTo>
                      <a:pt x="58" y="395"/>
                    </a:lnTo>
                    <a:lnTo>
                      <a:pt x="74" y="408"/>
                    </a:lnTo>
                    <a:lnTo>
                      <a:pt x="96" y="423"/>
                    </a:lnTo>
                    <a:lnTo>
                      <a:pt x="119" y="436"/>
                    </a:lnTo>
                    <a:lnTo>
                      <a:pt x="143" y="448"/>
                    </a:lnTo>
                    <a:lnTo>
                      <a:pt x="165" y="460"/>
                    </a:lnTo>
                    <a:lnTo>
                      <a:pt x="189" y="470"/>
                    </a:lnTo>
                    <a:lnTo>
                      <a:pt x="212" y="478"/>
                    </a:lnTo>
                    <a:lnTo>
                      <a:pt x="236" y="487"/>
                    </a:lnTo>
                    <a:lnTo>
                      <a:pt x="261" y="493"/>
                    </a:lnTo>
                    <a:lnTo>
                      <a:pt x="285" y="500"/>
                    </a:lnTo>
                    <a:lnTo>
                      <a:pt x="310" y="504"/>
                    </a:lnTo>
                    <a:lnTo>
                      <a:pt x="333" y="508"/>
                    </a:lnTo>
                    <a:lnTo>
                      <a:pt x="358" y="511"/>
                    </a:lnTo>
                    <a:lnTo>
                      <a:pt x="383" y="513"/>
                    </a:lnTo>
                    <a:lnTo>
                      <a:pt x="408" y="514"/>
                    </a:lnTo>
                    <a:lnTo>
                      <a:pt x="433" y="516"/>
                    </a:lnTo>
                    <a:lnTo>
                      <a:pt x="457" y="516"/>
                    </a:lnTo>
                    <a:lnTo>
                      <a:pt x="482" y="514"/>
                    </a:lnTo>
                    <a:lnTo>
                      <a:pt x="507" y="513"/>
                    </a:lnTo>
                    <a:lnTo>
                      <a:pt x="531" y="511"/>
                    </a:lnTo>
                    <a:lnTo>
                      <a:pt x="556" y="508"/>
                    </a:lnTo>
                    <a:lnTo>
                      <a:pt x="604" y="501"/>
                    </a:lnTo>
                    <a:lnTo>
                      <a:pt x="652" y="492"/>
                    </a:lnTo>
                    <a:lnTo>
                      <a:pt x="698" y="481"/>
                    </a:lnTo>
                    <a:lnTo>
                      <a:pt x="743" y="467"/>
                    </a:lnTo>
                    <a:lnTo>
                      <a:pt x="788" y="453"/>
                    </a:lnTo>
                    <a:lnTo>
                      <a:pt x="830" y="438"/>
                    </a:lnTo>
                    <a:lnTo>
                      <a:pt x="901" y="408"/>
                    </a:lnTo>
                    <a:lnTo>
                      <a:pt x="954" y="387"/>
                    </a:lnTo>
                    <a:lnTo>
                      <a:pt x="992" y="370"/>
                    </a:lnTo>
                    <a:lnTo>
                      <a:pt x="1019" y="357"/>
                    </a:lnTo>
                    <a:lnTo>
                      <a:pt x="1029" y="351"/>
                    </a:lnTo>
                    <a:lnTo>
                      <a:pt x="1036" y="345"/>
                    </a:lnTo>
                    <a:lnTo>
                      <a:pt x="1043" y="338"/>
                    </a:lnTo>
                    <a:lnTo>
                      <a:pt x="1050" y="331"/>
                    </a:lnTo>
                    <a:lnTo>
                      <a:pt x="1062" y="316"/>
                    </a:lnTo>
                    <a:lnTo>
                      <a:pt x="1077" y="295"/>
                    </a:lnTo>
                    <a:lnTo>
                      <a:pt x="1097" y="266"/>
                    </a:lnTo>
                    <a:lnTo>
                      <a:pt x="1121" y="232"/>
                    </a:lnTo>
                    <a:lnTo>
                      <a:pt x="1132" y="215"/>
                    </a:lnTo>
                    <a:lnTo>
                      <a:pt x="1143" y="197"/>
                    </a:lnTo>
                    <a:lnTo>
                      <a:pt x="1152" y="180"/>
                    </a:lnTo>
                    <a:lnTo>
                      <a:pt x="1160" y="163"/>
                    </a:lnTo>
                    <a:lnTo>
                      <a:pt x="1162" y="155"/>
                    </a:lnTo>
                    <a:lnTo>
                      <a:pt x="1165" y="148"/>
                    </a:lnTo>
                    <a:lnTo>
                      <a:pt x="1166" y="141"/>
                    </a:lnTo>
                    <a:lnTo>
                      <a:pt x="1166" y="134"/>
                    </a:lnTo>
                    <a:lnTo>
                      <a:pt x="1165" y="129"/>
                    </a:lnTo>
                    <a:lnTo>
                      <a:pt x="1163" y="123"/>
                    </a:lnTo>
                    <a:lnTo>
                      <a:pt x="1161" y="119"/>
                    </a:lnTo>
                    <a:lnTo>
                      <a:pt x="1156" y="115"/>
                    </a:lnTo>
                    <a:lnTo>
                      <a:pt x="1151" y="111"/>
                    </a:lnTo>
                    <a:lnTo>
                      <a:pt x="1145" y="109"/>
                    </a:lnTo>
                    <a:lnTo>
                      <a:pt x="1136" y="108"/>
                    </a:lnTo>
                    <a:lnTo>
                      <a:pt x="1127" y="108"/>
                    </a:lnTo>
                    <a:lnTo>
                      <a:pt x="1116" y="108"/>
                    </a:lnTo>
                    <a:lnTo>
                      <a:pt x="1102" y="110"/>
                    </a:lnTo>
                    <a:lnTo>
                      <a:pt x="1088" y="113"/>
                    </a:lnTo>
                    <a:lnTo>
                      <a:pt x="1072" y="116"/>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59" name="Freeform 303">
                <a:extLst>
                  <a:ext uri="{FF2B5EF4-FFF2-40B4-BE49-F238E27FC236}">
                    <a16:creationId xmlns:a16="http://schemas.microsoft.com/office/drawing/2014/main" xmlns="" id="{4527CA7E-EE6C-7149-5A17-95992A954930}"/>
                  </a:ext>
                </a:extLst>
              </p:cNvPr>
              <p:cNvSpPr>
                <a:spLocks/>
              </p:cNvSpPr>
              <p:nvPr/>
            </p:nvSpPr>
            <p:spPr bwMode="auto">
              <a:xfrm>
                <a:off x="3741" y="1332"/>
                <a:ext cx="79" cy="213"/>
              </a:xfrm>
              <a:custGeom>
                <a:avLst/>
                <a:gdLst>
                  <a:gd name="T0" fmla="*/ 0 w 396"/>
                  <a:gd name="T1" fmla="*/ 0 h 1062"/>
                  <a:gd name="T2" fmla="*/ 0 w 396"/>
                  <a:gd name="T3" fmla="*/ 0 h 1062"/>
                  <a:gd name="T4" fmla="*/ 0 w 396"/>
                  <a:gd name="T5" fmla="*/ 0 h 1062"/>
                  <a:gd name="T6" fmla="*/ 0 w 396"/>
                  <a:gd name="T7" fmla="*/ 0 h 1062"/>
                  <a:gd name="T8" fmla="*/ 0 w 396"/>
                  <a:gd name="T9" fmla="*/ 0 h 1062"/>
                  <a:gd name="T10" fmla="*/ 0 w 396"/>
                  <a:gd name="T11" fmla="*/ 0 h 1062"/>
                  <a:gd name="T12" fmla="*/ 0 w 396"/>
                  <a:gd name="T13" fmla="*/ 0 h 1062"/>
                  <a:gd name="T14" fmla="*/ 0 w 396"/>
                  <a:gd name="T15" fmla="*/ 0 h 1062"/>
                  <a:gd name="T16" fmla="*/ 0 w 396"/>
                  <a:gd name="T17" fmla="*/ 0 h 1062"/>
                  <a:gd name="T18" fmla="*/ 0 w 396"/>
                  <a:gd name="T19" fmla="*/ 0 h 1062"/>
                  <a:gd name="T20" fmla="*/ 0 w 396"/>
                  <a:gd name="T21" fmla="*/ 0 h 1062"/>
                  <a:gd name="T22" fmla="*/ 0 w 396"/>
                  <a:gd name="T23" fmla="*/ 0 h 1062"/>
                  <a:gd name="T24" fmla="*/ 0 w 396"/>
                  <a:gd name="T25" fmla="*/ 0 h 1062"/>
                  <a:gd name="T26" fmla="*/ 0 w 396"/>
                  <a:gd name="T27" fmla="*/ 0 h 1062"/>
                  <a:gd name="T28" fmla="*/ 0 w 396"/>
                  <a:gd name="T29" fmla="*/ 0 h 1062"/>
                  <a:gd name="T30" fmla="*/ 0 w 396"/>
                  <a:gd name="T31" fmla="*/ 0 h 1062"/>
                  <a:gd name="T32" fmla="*/ 0 w 396"/>
                  <a:gd name="T33" fmla="*/ 0 h 1062"/>
                  <a:gd name="T34" fmla="*/ 0 w 396"/>
                  <a:gd name="T35" fmla="*/ 0 h 1062"/>
                  <a:gd name="T36" fmla="*/ 0 w 396"/>
                  <a:gd name="T37" fmla="*/ 0 h 1062"/>
                  <a:gd name="T38" fmla="*/ 0 w 396"/>
                  <a:gd name="T39" fmla="*/ 0 h 1062"/>
                  <a:gd name="T40" fmla="*/ 0 w 396"/>
                  <a:gd name="T41" fmla="*/ 0 h 1062"/>
                  <a:gd name="T42" fmla="*/ 0 w 396"/>
                  <a:gd name="T43" fmla="*/ 0 h 1062"/>
                  <a:gd name="T44" fmla="*/ 0 w 396"/>
                  <a:gd name="T45" fmla="*/ 0 h 1062"/>
                  <a:gd name="T46" fmla="*/ 0 w 396"/>
                  <a:gd name="T47" fmla="*/ 0 h 1062"/>
                  <a:gd name="T48" fmla="*/ 0 w 396"/>
                  <a:gd name="T49" fmla="*/ 0 h 1062"/>
                  <a:gd name="T50" fmla="*/ 0 w 396"/>
                  <a:gd name="T51" fmla="*/ 0 h 1062"/>
                  <a:gd name="T52" fmla="*/ 0 w 396"/>
                  <a:gd name="T53" fmla="*/ 0 h 1062"/>
                  <a:gd name="T54" fmla="*/ 0 w 396"/>
                  <a:gd name="T55" fmla="*/ 0 h 1062"/>
                  <a:gd name="T56" fmla="*/ 0 w 396"/>
                  <a:gd name="T57" fmla="*/ 0 h 1062"/>
                  <a:gd name="T58" fmla="*/ 0 w 396"/>
                  <a:gd name="T59" fmla="*/ 0 h 1062"/>
                  <a:gd name="T60" fmla="*/ 0 w 396"/>
                  <a:gd name="T61" fmla="*/ 0 h 1062"/>
                  <a:gd name="T62" fmla="*/ 0 w 396"/>
                  <a:gd name="T63" fmla="*/ 0 h 1062"/>
                  <a:gd name="T64" fmla="*/ 0 w 396"/>
                  <a:gd name="T65" fmla="*/ 0 h 1062"/>
                  <a:gd name="T66" fmla="*/ 0 w 396"/>
                  <a:gd name="T67" fmla="*/ 0 h 1062"/>
                  <a:gd name="T68" fmla="*/ 0 w 396"/>
                  <a:gd name="T69" fmla="*/ 0 h 1062"/>
                  <a:gd name="T70" fmla="*/ 0 w 396"/>
                  <a:gd name="T71" fmla="*/ 0 h 1062"/>
                  <a:gd name="T72" fmla="*/ 0 w 396"/>
                  <a:gd name="T73" fmla="*/ 0 h 1062"/>
                  <a:gd name="T74" fmla="*/ 0 w 396"/>
                  <a:gd name="T75" fmla="*/ 0 h 1062"/>
                  <a:gd name="T76" fmla="*/ 0 w 396"/>
                  <a:gd name="T77" fmla="*/ 0 h 1062"/>
                  <a:gd name="T78" fmla="*/ 0 w 396"/>
                  <a:gd name="T79" fmla="*/ 0 h 1062"/>
                  <a:gd name="T80" fmla="*/ 0 w 396"/>
                  <a:gd name="T81" fmla="*/ 0 h 1062"/>
                  <a:gd name="T82" fmla="*/ 0 w 396"/>
                  <a:gd name="T83" fmla="*/ 0 h 1062"/>
                  <a:gd name="T84" fmla="*/ 0 w 396"/>
                  <a:gd name="T85" fmla="*/ 0 h 1062"/>
                  <a:gd name="T86" fmla="*/ 0 w 396"/>
                  <a:gd name="T87" fmla="*/ 0 h 1062"/>
                  <a:gd name="T88" fmla="*/ 0 w 396"/>
                  <a:gd name="T89" fmla="*/ 0 h 1062"/>
                  <a:gd name="T90" fmla="*/ 0 w 396"/>
                  <a:gd name="T91" fmla="*/ 0 h 10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6"/>
                  <a:gd name="T139" fmla="*/ 0 h 1062"/>
                  <a:gd name="T140" fmla="*/ 396 w 396"/>
                  <a:gd name="T141" fmla="*/ 1062 h 10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6" h="1062">
                    <a:moveTo>
                      <a:pt x="169" y="41"/>
                    </a:moveTo>
                    <a:lnTo>
                      <a:pt x="152" y="71"/>
                    </a:lnTo>
                    <a:lnTo>
                      <a:pt x="135" y="110"/>
                    </a:lnTo>
                    <a:lnTo>
                      <a:pt x="115" y="155"/>
                    </a:lnTo>
                    <a:lnTo>
                      <a:pt x="94" y="205"/>
                    </a:lnTo>
                    <a:lnTo>
                      <a:pt x="72" y="261"/>
                    </a:lnTo>
                    <a:lnTo>
                      <a:pt x="53" y="321"/>
                    </a:lnTo>
                    <a:lnTo>
                      <a:pt x="43" y="352"/>
                    </a:lnTo>
                    <a:lnTo>
                      <a:pt x="34" y="385"/>
                    </a:lnTo>
                    <a:lnTo>
                      <a:pt x="26" y="417"/>
                    </a:lnTo>
                    <a:lnTo>
                      <a:pt x="19" y="451"/>
                    </a:lnTo>
                    <a:lnTo>
                      <a:pt x="13" y="484"/>
                    </a:lnTo>
                    <a:lnTo>
                      <a:pt x="8" y="518"/>
                    </a:lnTo>
                    <a:lnTo>
                      <a:pt x="4" y="552"/>
                    </a:lnTo>
                    <a:lnTo>
                      <a:pt x="1" y="586"/>
                    </a:lnTo>
                    <a:lnTo>
                      <a:pt x="0" y="619"/>
                    </a:lnTo>
                    <a:lnTo>
                      <a:pt x="0" y="653"/>
                    </a:lnTo>
                    <a:lnTo>
                      <a:pt x="3" y="687"/>
                    </a:lnTo>
                    <a:lnTo>
                      <a:pt x="6" y="720"/>
                    </a:lnTo>
                    <a:lnTo>
                      <a:pt x="11" y="753"/>
                    </a:lnTo>
                    <a:lnTo>
                      <a:pt x="19" y="784"/>
                    </a:lnTo>
                    <a:lnTo>
                      <a:pt x="29" y="815"/>
                    </a:lnTo>
                    <a:lnTo>
                      <a:pt x="41" y="845"/>
                    </a:lnTo>
                    <a:lnTo>
                      <a:pt x="55" y="875"/>
                    </a:lnTo>
                    <a:lnTo>
                      <a:pt x="72" y="903"/>
                    </a:lnTo>
                    <a:lnTo>
                      <a:pt x="92" y="930"/>
                    </a:lnTo>
                    <a:lnTo>
                      <a:pt x="114" y="956"/>
                    </a:lnTo>
                    <a:lnTo>
                      <a:pt x="137" y="979"/>
                    </a:lnTo>
                    <a:lnTo>
                      <a:pt x="160" y="1000"/>
                    </a:lnTo>
                    <a:lnTo>
                      <a:pt x="180" y="1016"/>
                    </a:lnTo>
                    <a:lnTo>
                      <a:pt x="200" y="1030"/>
                    </a:lnTo>
                    <a:lnTo>
                      <a:pt x="218" y="1041"/>
                    </a:lnTo>
                    <a:lnTo>
                      <a:pt x="235" y="1050"/>
                    </a:lnTo>
                    <a:lnTo>
                      <a:pt x="251" y="1056"/>
                    </a:lnTo>
                    <a:lnTo>
                      <a:pt x="266" y="1060"/>
                    </a:lnTo>
                    <a:lnTo>
                      <a:pt x="280" y="1062"/>
                    </a:lnTo>
                    <a:lnTo>
                      <a:pt x="292" y="1061"/>
                    </a:lnTo>
                    <a:lnTo>
                      <a:pt x="305" y="1060"/>
                    </a:lnTo>
                    <a:lnTo>
                      <a:pt x="315" y="1056"/>
                    </a:lnTo>
                    <a:lnTo>
                      <a:pt x="325" y="1050"/>
                    </a:lnTo>
                    <a:lnTo>
                      <a:pt x="333" y="1044"/>
                    </a:lnTo>
                    <a:lnTo>
                      <a:pt x="342" y="1036"/>
                    </a:lnTo>
                    <a:lnTo>
                      <a:pt x="349" y="1027"/>
                    </a:lnTo>
                    <a:lnTo>
                      <a:pt x="356" y="1017"/>
                    </a:lnTo>
                    <a:lnTo>
                      <a:pt x="362" y="1006"/>
                    </a:lnTo>
                    <a:lnTo>
                      <a:pt x="367" y="996"/>
                    </a:lnTo>
                    <a:lnTo>
                      <a:pt x="372" y="984"/>
                    </a:lnTo>
                    <a:lnTo>
                      <a:pt x="379" y="960"/>
                    </a:lnTo>
                    <a:lnTo>
                      <a:pt x="386" y="938"/>
                    </a:lnTo>
                    <a:lnTo>
                      <a:pt x="393" y="896"/>
                    </a:lnTo>
                    <a:lnTo>
                      <a:pt x="396" y="871"/>
                    </a:lnTo>
                    <a:lnTo>
                      <a:pt x="396" y="859"/>
                    </a:lnTo>
                    <a:lnTo>
                      <a:pt x="396" y="845"/>
                    </a:lnTo>
                    <a:lnTo>
                      <a:pt x="394" y="830"/>
                    </a:lnTo>
                    <a:lnTo>
                      <a:pt x="392" y="815"/>
                    </a:lnTo>
                    <a:lnTo>
                      <a:pt x="384" y="782"/>
                    </a:lnTo>
                    <a:lnTo>
                      <a:pt x="374" y="747"/>
                    </a:lnTo>
                    <a:lnTo>
                      <a:pt x="349" y="670"/>
                    </a:lnTo>
                    <a:lnTo>
                      <a:pt x="321" y="589"/>
                    </a:lnTo>
                    <a:lnTo>
                      <a:pt x="307" y="548"/>
                    </a:lnTo>
                    <a:lnTo>
                      <a:pt x="293" y="508"/>
                    </a:lnTo>
                    <a:lnTo>
                      <a:pt x="281" y="467"/>
                    </a:lnTo>
                    <a:lnTo>
                      <a:pt x="270" y="428"/>
                    </a:lnTo>
                    <a:lnTo>
                      <a:pt x="266" y="408"/>
                    </a:lnTo>
                    <a:lnTo>
                      <a:pt x="262" y="390"/>
                    </a:lnTo>
                    <a:lnTo>
                      <a:pt x="258" y="372"/>
                    </a:lnTo>
                    <a:lnTo>
                      <a:pt x="257" y="353"/>
                    </a:lnTo>
                    <a:lnTo>
                      <a:pt x="256" y="336"/>
                    </a:lnTo>
                    <a:lnTo>
                      <a:pt x="255" y="320"/>
                    </a:lnTo>
                    <a:lnTo>
                      <a:pt x="256" y="304"/>
                    </a:lnTo>
                    <a:lnTo>
                      <a:pt x="257" y="289"/>
                    </a:lnTo>
                    <a:lnTo>
                      <a:pt x="261" y="259"/>
                    </a:lnTo>
                    <a:lnTo>
                      <a:pt x="262" y="227"/>
                    </a:lnTo>
                    <a:lnTo>
                      <a:pt x="263" y="196"/>
                    </a:lnTo>
                    <a:lnTo>
                      <a:pt x="263" y="165"/>
                    </a:lnTo>
                    <a:lnTo>
                      <a:pt x="261" y="135"/>
                    </a:lnTo>
                    <a:lnTo>
                      <a:pt x="258" y="106"/>
                    </a:lnTo>
                    <a:lnTo>
                      <a:pt x="255" y="80"/>
                    </a:lnTo>
                    <a:lnTo>
                      <a:pt x="250" y="56"/>
                    </a:lnTo>
                    <a:lnTo>
                      <a:pt x="243" y="35"/>
                    </a:lnTo>
                    <a:lnTo>
                      <a:pt x="237" y="19"/>
                    </a:lnTo>
                    <a:lnTo>
                      <a:pt x="232" y="13"/>
                    </a:lnTo>
                    <a:lnTo>
                      <a:pt x="228" y="8"/>
                    </a:lnTo>
                    <a:lnTo>
                      <a:pt x="223" y="4"/>
                    </a:lnTo>
                    <a:lnTo>
                      <a:pt x="218" y="1"/>
                    </a:lnTo>
                    <a:lnTo>
                      <a:pt x="213" y="0"/>
                    </a:lnTo>
                    <a:lnTo>
                      <a:pt x="207" y="1"/>
                    </a:lnTo>
                    <a:lnTo>
                      <a:pt x="202" y="4"/>
                    </a:lnTo>
                    <a:lnTo>
                      <a:pt x="196" y="8"/>
                    </a:lnTo>
                    <a:lnTo>
                      <a:pt x="190" y="13"/>
                    </a:lnTo>
                    <a:lnTo>
                      <a:pt x="182" y="20"/>
                    </a:lnTo>
                    <a:lnTo>
                      <a:pt x="176" y="30"/>
                    </a:lnTo>
                    <a:lnTo>
                      <a:pt x="169" y="41"/>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60" name="Freeform 304">
                <a:extLst>
                  <a:ext uri="{FF2B5EF4-FFF2-40B4-BE49-F238E27FC236}">
                    <a16:creationId xmlns:a16="http://schemas.microsoft.com/office/drawing/2014/main" xmlns="" id="{38883815-623C-8182-0C8D-7687E747748E}"/>
                  </a:ext>
                </a:extLst>
              </p:cNvPr>
              <p:cNvSpPr>
                <a:spLocks/>
              </p:cNvSpPr>
              <p:nvPr/>
            </p:nvSpPr>
            <p:spPr bwMode="auto">
              <a:xfrm>
                <a:off x="3741" y="1332"/>
                <a:ext cx="79" cy="213"/>
              </a:xfrm>
              <a:custGeom>
                <a:avLst/>
                <a:gdLst>
                  <a:gd name="T0" fmla="*/ 0 w 396"/>
                  <a:gd name="T1" fmla="*/ 0 h 1062"/>
                  <a:gd name="T2" fmla="*/ 0 w 396"/>
                  <a:gd name="T3" fmla="*/ 0 h 1062"/>
                  <a:gd name="T4" fmla="*/ 0 w 396"/>
                  <a:gd name="T5" fmla="*/ 0 h 1062"/>
                  <a:gd name="T6" fmla="*/ 0 w 396"/>
                  <a:gd name="T7" fmla="*/ 0 h 1062"/>
                  <a:gd name="T8" fmla="*/ 0 w 396"/>
                  <a:gd name="T9" fmla="*/ 0 h 1062"/>
                  <a:gd name="T10" fmla="*/ 0 w 396"/>
                  <a:gd name="T11" fmla="*/ 0 h 1062"/>
                  <a:gd name="T12" fmla="*/ 0 w 396"/>
                  <a:gd name="T13" fmla="*/ 0 h 1062"/>
                  <a:gd name="T14" fmla="*/ 0 w 396"/>
                  <a:gd name="T15" fmla="*/ 0 h 1062"/>
                  <a:gd name="T16" fmla="*/ 0 w 396"/>
                  <a:gd name="T17" fmla="*/ 0 h 1062"/>
                  <a:gd name="T18" fmla="*/ 0 w 396"/>
                  <a:gd name="T19" fmla="*/ 0 h 1062"/>
                  <a:gd name="T20" fmla="*/ 0 w 396"/>
                  <a:gd name="T21" fmla="*/ 0 h 1062"/>
                  <a:gd name="T22" fmla="*/ 0 w 396"/>
                  <a:gd name="T23" fmla="*/ 0 h 1062"/>
                  <a:gd name="T24" fmla="*/ 0 w 396"/>
                  <a:gd name="T25" fmla="*/ 0 h 1062"/>
                  <a:gd name="T26" fmla="*/ 0 w 396"/>
                  <a:gd name="T27" fmla="*/ 0 h 1062"/>
                  <a:gd name="T28" fmla="*/ 0 w 396"/>
                  <a:gd name="T29" fmla="*/ 0 h 1062"/>
                  <a:gd name="T30" fmla="*/ 0 w 396"/>
                  <a:gd name="T31" fmla="*/ 0 h 1062"/>
                  <a:gd name="T32" fmla="*/ 0 w 396"/>
                  <a:gd name="T33" fmla="*/ 0 h 1062"/>
                  <a:gd name="T34" fmla="*/ 0 w 396"/>
                  <a:gd name="T35" fmla="*/ 0 h 1062"/>
                  <a:gd name="T36" fmla="*/ 0 w 396"/>
                  <a:gd name="T37" fmla="*/ 0 h 1062"/>
                  <a:gd name="T38" fmla="*/ 0 w 396"/>
                  <a:gd name="T39" fmla="*/ 0 h 1062"/>
                  <a:gd name="T40" fmla="*/ 0 w 396"/>
                  <a:gd name="T41" fmla="*/ 0 h 1062"/>
                  <a:gd name="T42" fmla="*/ 0 w 396"/>
                  <a:gd name="T43" fmla="*/ 0 h 1062"/>
                  <a:gd name="T44" fmla="*/ 0 w 396"/>
                  <a:gd name="T45" fmla="*/ 0 h 1062"/>
                  <a:gd name="T46" fmla="*/ 0 w 396"/>
                  <a:gd name="T47" fmla="*/ 0 h 1062"/>
                  <a:gd name="T48" fmla="*/ 0 w 396"/>
                  <a:gd name="T49" fmla="*/ 0 h 1062"/>
                  <a:gd name="T50" fmla="*/ 0 w 396"/>
                  <a:gd name="T51" fmla="*/ 0 h 1062"/>
                  <a:gd name="T52" fmla="*/ 0 w 396"/>
                  <a:gd name="T53" fmla="*/ 0 h 1062"/>
                  <a:gd name="T54" fmla="*/ 0 w 396"/>
                  <a:gd name="T55" fmla="*/ 0 h 1062"/>
                  <a:gd name="T56" fmla="*/ 0 w 396"/>
                  <a:gd name="T57" fmla="*/ 0 h 1062"/>
                  <a:gd name="T58" fmla="*/ 0 w 396"/>
                  <a:gd name="T59" fmla="*/ 0 h 1062"/>
                  <a:gd name="T60" fmla="*/ 0 w 396"/>
                  <a:gd name="T61" fmla="*/ 0 h 1062"/>
                  <a:gd name="T62" fmla="*/ 0 w 396"/>
                  <a:gd name="T63" fmla="*/ 0 h 1062"/>
                  <a:gd name="T64" fmla="*/ 0 w 396"/>
                  <a:gd name="T65" fmla="*/ 0 h 1062"/>
                  <a:gd name="T66" fmla="*/ 0 w 396"/>
                  <a:gd name="T67" fmla="*/ 0 h 1062"/>
                  <a:gd name="T68" fmla="*/ 0 w 396"/>
                  <a:gd name="T69" fmla="*/ 0 h 1062"/>
                  <a:gd name="T70" fmla="*/ 0 w 396"/>
                  <a:gd name="T71" fmla="*/ 0 h 1062"/>
                  <a:gd name="T72" fmla="*/ 0 w 396"/>
                  <a:gd name="T73" fmla="*/ 0 h 1062"/>
                  <a:gd name="T74" fmla="*/ 0 w 396"/>
                  <a:gd name="T75" fmla="*/ 0 h 1062"/>
                  <a:gd name="T76" fmla="*/ 0 w 396"/>
                  <a:gd name="T77" fmla="*/ 0 h 1062"/>
                  <a:gd name="T78" fmla="*/ 0 w 396"/>
                  <a:gd name="T79" fmla="*/ 0 h 1062"/>
                  <a:gd name="T80" fmla="*/ 0 w 396"/>
                  <a:gd name="T81" fmla="*/ 0 h 1062"/>
                  <a:gd name="T82" fmla="*/ 0 w 396"/>
                  <a:gd name="T83" fmla="*/ 0 h 1062"/>
                  <a:gd name="T84" fmla="*/ 0 w 396"/>
                  <a:gd name="T85" fmla="*/ 0 h 1062"/>
                  <a:gd name="T86" fmla="*/ 0 w 396"/>
                  <a:gd name="T87" fmla="*/ 0 h 1062"/>
                  <a:gd name="T88" fmla="*/ 0 w 396"/>
                  <a:gd name="T89" fmla="*/ 0 h 1062"/>
                  <a:gd name="T90" fmla="*/ 0 w 396"/>
                  <a:gd name="T91" fmla="*/ 0 h 10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6"/>
                  <a:gd name="T139" fmla="*/ 0 h 1062"/>
                  <a:gd name="T140" fmla="*/ 396 w 396"/>
                  <a:gd name="T141" fmla="*/ 1062 h 10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6" h="1062">
                    <a:moveTo>
                      <a:pt x="169" y="41"/>
                    </a:moveTo>
                    <a:lnTo>
                      <a:pt x="152" y="71"/>
                    </a:lnTo>
                    <a:lnTo>
                      <a:pt x="135" y="110"/>
                    </a:lnTo>
                    <a:lnTo>
                      <a:pt x="115" y="155"/>
                    </a:lnTo>
                    <a:lnTo>
                      <a:pt x="94" y="205"/>
                    </a:lnTo>
                    <a:lnTo>
                      <a:pt x="72" y="261"/>
                    </a:lnTo>
                    <a:lnTo>
                      <a:pt x="53" y="321"/>
                    </a:lnTo>
                    <a:lnTo>
                      <a:pt x="43" y="352"/>
                    </a:lnTo>
                    <a:lnTo>
                      <a:pt x="34" y="385"/>
                    </a:lnTo>
                    <a:lnTo>
                      <a:pt x="26" y="417"/>
                    </a:lnTo>
                    <a:lnTo>
                      <a:pt x="19" y="451"/>
                    </a:lnTo>
                    <a:lnTo>
                      <a:pt x="13" y="484"/>
                    </a:lnTo>
                    <a:lnTo>
                      <a:pt x="8" y="518"/>
                    </a:lnTo>
                    <a:lnTo>
                      <a:pt x="4" y="552"/>
                    </a:lnTo>
                    <a:lnTo>
                      <a:pt x="1" y="586"/>
                    </a:lnTo>
                    <a:lnTo>
                      <a:pt x="0" y="619"/>
                    </a:lnTo>
                    <a:lnTo>
                      <a:pt x="0" y="653"/>
                    </a:lnTo>
                    <a:lnTo>
                      <a:pt x="3" y="687"/>
                    </a:lnTo>
                    <a:lnTo>
                      <a:pt x="6" y="720"/>
                    </a:lnTo>
                    <a:lnTo>
                      <a:pt x="11" y="753"/>
                    </a:lnTo>
                    <a:lnTo>
                      <a:pt x="19" y="784"/>
                    </a:lnTo>
                    <a:lnTo>
                      <a:pt x="29" y="815"/>
                    </a:lnTo>
                    <a:lnTo>
                      <a:pt x="41" y="845"/>
                    </a:lnTo>
                    <a:lnTo>
                      <a:pt x="55" y="875"/>
                    </a:lnTo>
                    <a:lnTo>
                      <a:pt x="72" y="903"/>
                    </a:lnTo>
                    <a:lnTo>
                      <a:pt x="92" y="930"/>
                    </a:lnTo>
                    <a:lnTo>
                      <a:pt x="114" y="956"/>
                    </a:lnTo>
                    <a:lnTo>
                      <a:pt x="137" y="979"/>
                    </a:lnTo>
                    <a:lnTo>
                      <a:pt x="160" y="1000"/>
                    </a:lnTo>
                    <a:lnTo>
                      <a:pt x="180" y="1016"/>
                    </a:lnTo>
                    <a:lnTo>
                      <a:pt x="200" y="1030"/>
                    </a:lnTo>
                    <a:lnTo>
                      <a:pt x="218" y="1041"/>
                    </a:lnTo>
                    <a:lnTo>
                      <a:pt x="235" y="1050"/>
                    </a:lnTo>
                    <a:lnTo>
                      <a:pt x="251" y="1056"/>
                    </a:lnTo>
                    <a:lnTo>
                      <a:pt x="266" y="1060"/>
                    </a:lnTo>
                    <a:lnTo>
                      <a:pt x="280" y="1062"/>
                    </a:lnTo>
                    <a:lnTo>
                      <a:pt x="292" y="1061"/>
                    </a:lnTo>
                    <a:lnTo>
                      <a:pt x="305" y="1060"/>
                    </a:lnTo>
                    <a:lnTo>
                      <a:pt x="315" y="1056"/>
                    </a:lnTo>
                    <a:lnTo>
                      <a:pt x="325" y="1050"/>
                    </a:lnTo>
                    <a:lnTo>
                      <a:pt x="333" y="1044"/>
                    </a:lnTo>
                    <a:lnTo>
                      <a:pt x="342" y="1036"/>
                    </a:lnTo>
                    <a:lnTo>
                      <a:pt x="349" y="1027"/>
                    </a:lnTo>
                    <a:lnTo>
                      <a:pt x="356" y="1017"/>
                    </a:lnTo>
                    <a:lnTo>
                      <a:pt x="362" y="1006"/>
                    </a:lnTo>
                    <a:lnTo>
                      <a:pt x="367" y="996"/>
                    </a:lnTo>
                    <a:lnTo>
                      <a:pt x="372" y="984"/>
                    </a:lnTo>
                    <a:lnTo>
                      <a:pt x="379" y="960"/>
                    </a:lnTo>
                    <a:lnTo>
                      <a:pt x="386" y="938"/>
                    </a:lnTo>
                    <a:lnTo>
                      <a:pt x="393" y="896"/>
                    </a:lnTo>
                    <a:lnTo>
                      <a:pt x="396" y="871"/>
                    </a:lnTo>
                    <a:lnTo>
                      <a:pt x="396" y="859"/>
                    </a:lnTo>
                    <a:lnTo>
                      <a:pt x="396" y="845"/>
                    </a:lnTo>
                    <a:lnTo>
                      <a:pt x="394" y="830"/>
                    </a:lnTo>
                    <a:lnTo>
                      <a:pt x="392" y="815"/>
                    </a:lnTo>
                    <a:lnTo>
                      <a:pt x="384" y="782"/>
                    </a:lnTo>
                    <a:lnTo>
                      <a:pt x="374" y="747"/>
                    </a:lnTo>
                    <a:lnTo>
                      <a:pt x="349" y="670"/>
                    </a:lnTo>
                    <a:lnTo>
                      <a:pt x="321" y="589"/>
                    </a:lnTo>
                    <a:lnTo>
                      <a:pt x="307" y="548"/>
                    </a:lnTo>
                    <a:lnTo>
                      <a:pt x="293" y="508"/>
                    </a:lnTo>
                    <a:lnTo>
                      <a:pt x="281" y="467"/>
                    </a:lnTo>
                    <a:lnTo>
                      <a:pt x="270" y="428"/>
                    </a:lnTo>
                    <a:lnTo>
                      <a:pt x="266" y="408"/>
                    </a:lnTo>
                    <a:lnTo>
                      <a:pt x="262" y="390"/>
                    </a:lnTo>
                    <a:lnTo>
                      <a:pt x="258" y="372"/>
                    </a:lnTo>
                    <a:lnTo>
                      <a:pt x="257" y="353"/>
                    </a:lnTo>
                    <a:lnTo>
                      <a:pt x="256" y="336"/>
                    </a:lnTo>
                    <a:lnTo>
                      <a:pt x="255" y="320"/>
                    </a:lnTo>
                    <a:lnTo>
                      <a:pt x="256" y="304"/>
                    </a:lnTo>
                    <a:lnTo>
                      <a:pt x="257" y="289"/>
                    </a:lnTo>
                    <a:lnTo>
                      <a:pt x="261" y="259"/>
                    </a:lnTo>
                    <a:lnTo>
                      <a:pt x="262" y="227"/>
                    </a:lnTo>
                    <a:lnTo>
                      <a:pt x="263" y="196"/>
                    </a:lnTo>
                    <a:lnTo>
                      <a:pt x="263" y="165"/>
                    </a:lnTo>
                    <a:lnTo>
                      <a:pt x="261" y="135"/>
                    </a:lnTo>
                    <a:lnTo>
                      <a:pt x="258" y="106"/>
                    </a:lnTo>
                    <a:lnTo>
                      <a:pt x="255" y="80"/>
                    </a:lnTo>
                    <a:lnTo>
                      <a:pt x="250" y="56"/>
                    </a:lnTo>
                    <a:lnTo>
                      <a:pt x="243" y="35"/>
                    </a:lnTo>
                    <a:lnTo>
                      <a:pt x="237" y="19"/>
                    </a:lnTo>
                    <a:lnTo>
                      <a:pt x="232" y="13"/>
                    </a:lnTo>
                    <a:lnTo>
                      <a:pt x="228" y="8"/>
                    </a:lnTo>
                    <a:lnTo>
                      <a:pt x="223" y="4"/>
                    </a:lnTo>
                    <a:lnTo>
                      <a:pt x="218" y="1"/>
                    </a:lnTo>
                    <a:lnTo>
                      <a:pt x="213" y="0"/>
                    </a:lnTo>
                    <a:lnTo>
                      <a:pt x="207" y="1"/>
                    </a:lnTo>
                    <a:lnTo>
                      <a:pt x="202" y="4"/>
                    </a:lnTo>
                    <a:lnTo>
                      <a:pt x="196" y="8"/>
                    </a:lnTo>
                    <a:lnTo>
                      <a:pt x="190" y="13"/>
                    </a:lnTo>
                    <a:lnTo>
                      <a:pt x="182" y="20"/>
                    </a:lnTo>
                    <a:lnTo>
                      <a:pt x="176" y="30"/>
                    </a:lnTo>
                    <a:lnTo>
                      <a:pt x="169" y="41"/>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61" name="Freeform 305">
                <a:extLst>
                  <a:ext uri="{FF2B5EF4-FFF2-40B4-BE49-F238E27FC236}">
                    <a16:creationId xmlns:a16="http://schemas.microsoft.com/office/drawing/2014/main" xmlns="" id="{7A1B2733-175E-B610-0312-41DC8B307E8C}"/>
                  </a:ext>
                </a:extLst>
              </p:cNvPr>
              <p:cNvSpPr>
                <a:spLocks/>
              </p:cNvSpPr>
              <p:nvPr/>
            </p:nvSpPr>
            <p:spPr bwMode="auto">
              <a:xfrm>
                <a:off x="3878" y="1494"/>
                <a:ext cx="97" cy="89"/>
              </a:xfrm>
              <a:custGeom>
                <a:avLst/>
                <a:gdLst>
                  <a:gd name="T0" fmla="*/ 0 w 487"/>
                  <a:gd name="T1" fmla="*/ 0 h 447"/>
                  <a:gd name="T2" fmla="*/ 0 w 487"/>
                  <a:gd name="T3" fmla="*/ 0 h 447"/>
                  <a:gd name="T4" fmla="*/ 0 w 487"/>
                  <a:gd name="T5" fmla="*/ 0 h 447"/>
                  <a:gd name="T6" fmla="*/ 0 w 487"/>
                  <a:gd name="T7" fmla="*/ 0 h 447"/>
                  <a:gd name="T8" fmla="*/ 0 w 487"/>
                  <a:gd name="T9" fmla="*/ 0 h 447"/>
                  <a:gd name="T10" fmla="*/ 0 w 487"/>
                  <a:gd name="T11" fmla="*/ 0 h 447"/>
                  <a:gd name="T12" fmla="*/ 0 w 487"/>
                  <a:gd name="T13" fmla="*/ 0 h 447"/>
                  <a:gd name="T14" fmla="*/ 0 w 487"/>
                  <a:gd name="T15" fmla="*/ 0 h 447"/>
                  <a:gd name="T16" fmla="*/ 0 w 487"/>
                  <a:gd name="T17" fmla="*/ 0 h 447"/>
                  <a:gd name="T18" fmla="*/ 0 w 487"/>
                  <a:gd name="T19" fmla="*/ 0 h 447"/>
                  <a:gd name="T20" fmla="*/ 0 w 487"/>
                  <a:gd name="T21" fmla="*/ 0 h 447"/>
                  <a:gd name="T22" fmla="*/ 0 w 487"/>
                  <a:gd name="T23" fmla="*/ 0 h 447"/>
                  <a:gd name="T24" fmla="*/ 0 w 487"/>
                  <a:gd name="T25" fmla="*/ 0 h 447"/>
                  <a:gd name="T26" fmla="*/ 0 w 487"/>
                  <a:gd name="T27" fmla="*/ 0 h 447"/>
                  <a:gd name="T28" fmla="*/ 0 w 487"/>
                  <a:gd name="T29" fmla="*/ 0 h 447"/>
                  <a:gd name="T30" fmla="*/ 0 w 487"/>
                  <a:gd name="T31" fmla="*/ 0 h 447"/>
                  <a:gd name="T32" fmla="*/ 0 w 487"/>
                  <a:gd name="T33" fmla="*/ 0 h 447"/>
                  <a:gd name="T34" fmla="*/ 0 w 487"/>
                  <a:gd name="T35" fmla="*/ 0 h 447"/>
                  <a:gd name="T36" fmla="*/ 0 w 487"/>
                  <a:gd name="T37" fmla="*/ 0 h 447"/>
                  <a:gd name="T38" fmla="*/ 0 w 487"/>
                  <a:gd name="T39" fmla="*/ 0 h 447"/>
                  <a:gd name="T40" fmla="*/ 0 w 487"/>
                  <a:gd name="T41" fmla="*/ 0 h 447"/>
                  <a:gd name="T42" fmla="*/ 0 w 487"/>
                  <a:gd name="T43" fmla="*/ 0 h 447"/>
                  <a:gd name="T44" fmla="*/ 0 w 487"/>
                  <a:gd name="T45" fmla="*/ 0 h 447"/>
                  <a:gd name="T46" fmla="*/ 0 w 487"/>
                  <a:gd name="T47" fmla="*/ 0 h 447"/>
                  <a:gd name="T48" fmla="*/ 0 w 487"/>
                  <a:gd name="T49" fmla="*/ 0 h 447"/>
                  <a:gd name="T50" fmla="*/ 0 w 487"/>
                  <a:gd name="T51" fmla="*/ 0 h 447"/>
                  <a:gd name="T52" fmla="*/ 0 w 487"/>
                  <a:gd name="T53" fmla="*/ 0 h 447"/>
                  <a:gd name="T54" fmla="*/ 0 w 487"/>
                  <a:gd name="T55" fmla="*/ 0 h 447"/>
                  <a:gd name="T56" fmla="*/ 0 w 487"/>
                  <a:gd name="T57" fmla="*/ 0 h 447"/>
                  <a:gd name="T58" fmla="*/ 0 w 487"/>
                  <a:gd name="T59" fmla="*/ 0 h 447"/>
                  <a:gd name="T60" fmla="*/ 0 w 487"/>
                  <a:gd name="T61" fmla="*/ 0 h 447"/>
                  <a:gd name="T62" fmla="*/ 0 w 487"/>
                  <a:gd name="T63" fmla="*/ 0 h 447"/>
                  <a:gd name="T64" fmla="*/ 0 w 487"/>
                  <a:gd name="T65" fmla="*/ 0 h 447"/>
                  <a:gd name="T66" fmla="*/ 0 w 487"/>
                  <a:gd name="T67" fmla="*/ 0 h 447"/>
                  <a:gd name="T68" fmla="*/ 0 w 487"/>
                  <a:gd name="T69" fmla="*/ 0 h 447"/>
                  <a:gd name="T70" fmla="*/ 0 w 487"/>
                  <a:gd name="T71" fmla="*/ 0 h 447"/>
                  <a:gd name="T72" fmla="*/ 0 w 487"/>
                  <a:gd name="T73" fmla="*/ 0 h 447"/>
                  <a:gd name="T74" fmla="*/ 0 w 487"/>
                  <a:gd name="T75" fmla="*/ 0 h 447"/>
                  <a:gd name="T76" fmla="*/ 0 w 487"/>
                  <a:gd name="T77" fmla="*/ 0 h 4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7"/>
                  <a:gd name="T118" fmla="*/ 0 h 447"/>
                  <a:gd name="T119" fmla="*/ 487 w 487"/>
                  <a:gd name="T120" fmla="*/ 447 h 4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7" h="447">
                    <a:moveTo>
                      <a:pt x="323" y="19"/>
                    </a:moveTo>
                    <a:lnTo>
                      <a:pt x="331" y="21"/>
                    </a:lnTo>
                    <a:lnTo>
                      <a:pt x="350" y="29"/>
                    </a:lnTo>
                    <a:lnTo>
                      <a:pt x="362" y="36"/>
                    </a:lnTo>
                    <a:lnTo>
                      <a:pt x="376" y="44"/>
                    </a:lnTo>
                    <a:lnTo>
                      <a:pt x="391" y="55"/>
                    </a:lnTo>
                    <a:lnTo>
                      <a:pt x="407" y="67"/>
                    </a:lnTo>
                    <a:lnTo>
                      <a:pt x="422" y="82"/>
                    </a:lnTo>
                    <a:lnTo>
                      <a:pt x="437" y="100"/>
                    </a:lnTo>
                    <a:lnTo>
                      <a:pt x="444" y="109"/>
                    </a:lnTo>
                    <a:lnTo>
                      <a:pt x="451" y="119"/>
                    </a:lnTo>
                    <a:lnTo>
                      <a:pt x="457" y="130"/>
                    </a:lnTo>
                    <a:lnTo>
                      <a:pt x="463" y="141"/>
                    </a:lnTo>
                    <a:lnTo>
                      <a:pt x="468" y="154"/>
                    </a:lnTo>
                    <a:lnTo>
                      <a:pt x="473" y="167"/>
                    </a:lnTo>
                    <a:lnTo>
                      <a:pt x="477" y="181"/>
                    </a:lnTo>
                    <a:lnTo>
                      <a:pt x="481" y="195"/>
                    </a:lnTo>
                    <a:lnTo>
                      <a:pt x="483" y="210"/>
                    </a:lnTo>
                    <a:lnTo>
                      <a:pt x="486" y="226"/>
                    </a:lnTo>
                    <a:lnTo>
                      <a:pt x="487" y="243"/>
                    </a:lnTo>
                    <a:lnTo>
                      <a:pt x="487" y="261"/>
                    </a:lnTo>
                    <a:lnTo>
                      <a:pt x="484" y="278"/>
                    </a:lnTo>
                    <a:lnTo>
                      <a:pt x="479" y="296"/>
                    </a:lnTo>
                    <a:lnTo>
                      <a:pt x="473" y="311"/>
                    </a:lnTo>
                    <a:lnTo>
                      <a:pt x="463" y="327"/>
                    </a:lnTo>
                    <a:lnTo>
                      <a:pt x="451" y="341"/>
                    </a:lnTo>
                    <a:lnTo>
                      <a:pt x="437" y="354"/>
                    </a:lnTo>
                    <a:lnTo>
                      <a:pt x="421" y="368"/>
                    </a:lnTo>
                    <a:lnTo>
                      <a:pt x="404" y="379"/>
                    </a:lnTo>
                    <a:lnTo>
                      <a:pt x="384" y="391"/>
                    </a:lnTo>
                    <a:lnTo>
                      <a:pt x="365" y="401"/>
                    </a:lnTo>
                    <a:lnTo>
                      <a:pt x="343" y="409"/>
                    </a:lnTo>
                    <a:lnTo>
                      <a:pt x="322" y="418"/>
                    </a:lnTo>
                    <a:lnTo>
                      <a:pt x="300" y="424"/>
                    </a:lnTo>
                    <a:lnTo>
                      <a:pt x="276" y="431"/>
                    </a:lnTo>
                    <a:lnTo>
                      <a:pt x="253" y="437"/>
                    </a:lnTo>
                    <a:lnTo>
                      <a:pt x="230" y="441"/>
                    </a:lnTo>
                    <a:lnTo>
                      <a:pt x="206" y="443"/>
                    </a:lnTo>
                    <a:lnTo>
                      <a:pt x="184" y="446"/>
                    </a:lnTo>
                    <a:lnTo>
                      <a:pt x="161" y="447"/>
                    </a:lnTo>
                    <a:lnTo>
                      <a:pt x="139" y="446"/>
                    </a:lnTo>
                    <a:lnTo>
                      <a:pt x="117" y="444"/>
                    </a:lnTo>
                    <a:lnTo>
                      <a:pt x="99" y="442"/>
                    </a:lnTo>
                    <a:lnTo>
                      <a:pt x="80" y="438"/>
                    </a:lnTo>
                    <a:lnTo>
                      <a:pt x="63" y="433"/>
                    </a:lnTo>
                    <a:lnTo>
                      <a:pt x="48" y="428"/>
                    </a:lnTo>
                    <a:lnTo>
                      <a:pt x="34" y="421"/>
                    </a:lnTo>
                    <a:lnTo>
                      <a:pt x="23" y="412"/>
                    </a:lnTo>
                    <a:lnTo>
                      <a:pt x="13" y="402"/>
                    </a:lnTo>
                    <a:lnTo>
                      <a:pt x="6" y="391"/>
                    </a:lnTo>
                    <a:lnTo>
                      <a:pt x="1" y="378"/>
                    </a:lnTo>
                    <a:lnTo>
                      <a:pt x="0" y="364"/>
                    </a:lnTo>
                    <a:lnTo>
                      <a:pt x="3" y="349"/>
                    </a:lnTo>
                    <a:lnTo>
                      <a:pt x="8" y="318"/>
                    </a:lnTo>
                    <a:lnTo>
                      <a:pt x="15" y="285"/>
                    </a:lnTo>
                    <a:lnTo>
                      <a:pt x="23" y="251"/>
                    </a:lnTo>
                    <a:lnTo>
                      <a:pt x="31" y="216"/>
                    </a:lnTo>
                    <a:lnTo>
                      <a:pt x="43" y="182"/>
                    </a:lnTo>
                    <a:lnTo>
                      <a:pt x="54" y="150"/>
                    </a:lnTo>
                    <a:lnTo>
                      <a:pt x="61" y="134"/>
                    </a:lnTo>
                    <a:lnTo>
                      <a:pt x="69" y="119"/>
                    </a:lnTo>
                    <a:lnTo>
                      <a:pt x="76" y="104"/>
                    </a:lnTo>
                    <a:lnTo>
                      <a:pt x="85" y="90"/>
                    </a:lnTo>
                    <a:lnTo>
                      <a:pt x="94" y="76"/>
                    </a:lnTo>
                    <a:lnTo>
                      <a:pt x="104" y="64"/>
                    </a:lnTo>
                    <a:lnTo>
                      <a:pt x="114" y="52"/>
                    </a:lnTo>
                    <a:lnTo>
                      <a:pt x="125" y="41"/>
                    </a:lnTo>
                    <a:lnTo>
                      <a:pt x="137" y="31"/>
                    </a:lnTo>
                    <a:lnTo>
                      <a:pt x="150" y="22"/>
                    </a:lnTo>
                    <a:lnTo>
                      <a:pt x="164" y="16"/>
                    </a:lnTo>
                    <a:lnTo>
                      <a:pt x="177" y="10"/>
                    </a:lnTo>
                    <a:lnTo>
                      <a:pt x="192" y="5"/>
                    </a:lnTo>
                    <a:lnTo>
                      <a:pt x="209" y="2"/>
                    </a:lnTo>
                    <a:lnTo>
                      <a:pt x="225" y="0"/>
                    </a:lnTo>
                    <a:lnTo>
                      <a:pt x="242" y="0"/>
                    </a:lnTo>
                    <a:lnTo>
                      <a:pt x="261" y="2"/>
                    </a:lnTo>
                    <a:lnTo>
                      <a:pt x="281" y="6"/>
                    </a:lnTo>
                    <a:lnTo>
                      <a:pt x="302" y="11"/>
                    </a:lnTo>
                    <a:lnTo>
                      <a:pt x="323" y="19"/>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62" name="Freeform 306">
                <a:extLst>
                  <a:ext uri="{FF2B5EF4-FFF2-40B4-BE49-F238E27FC236}">
                    <a16:creationId xmlns:a16="http://schemas.microsoft.com/office/drawing/2014/main" xmlns="" id="{5182D43F-4EE0-AEDB-89B5-190B7A2AE844}"/>
                  </a:ext>
                </a:extLst>
              </p:cNvPr>
              <p:cNvSpPr>
                <a:spLocks/>
              </p:cNvSpPr>
              <p:nvPr/>
            </p:nvSpPr>
            <p:spPr bwMode="auto">
              <a:xfrm>
                <a:off x="3878" y="1494"/>
                <a:ext cx="97" cy="89"/>
              </a:xfrm>
              <a:custGeom>
                <a:avLst/>
                <a:gdLst>
                  <a:gd name="T0" fmla="*/ 0 w 487"/>
                  <a:gd name="T1" fmla="*/ 0 h 447"/>
                  <a:gd name="T2" fmla="*/ 0 w 487"/>
                  <a:gd name="T3" fmla="*/ 0 h 447"/>
                  <a:gd name="T4" fmla="*/ 0 w 487"/>
                  <a:gd name="T5" fmla="*/ 0 h 447"/>
                  <a:gd name="T6" fmla="*/ 0 w 487"/>
                  <a:gd name="T7" fmla="*/ 0 h 447"/>
                  <a:gd name="T8" fmla="*/ 0 w 487"/>
                  <a:gd name="T9" fmla="*/ 0 h 447"/>
                  <a:gd name="T10" fmla="*/ 0 w 487"/>
                  <a:gd name="T11" fmla="*/ 0 h 447"/>
                  <a:gd name="T12" fmla="*/ 0 w 487"/>
                  <a:gd name="T13" fmla="*/ 0 h 447"/>
                  <a:gd name="T14" fmla="*/ 0 w 487"/>
                  <a:gd name="T15" fmla="*/ 0 h 447"/>
                  <a:gd name="T16" fmla="*/ 0 w 487"/>
                  <a:gd name="T17" fmla="*/ 0 h 447"/>
                  <a:gd name="T18" fmla="*/ 0 w 487"/>
                  <a:gd name="T19" fmla="*/ 0 h 447"/>
                  <a:gd name="T20" fmla="*/ 0 w 487"/>
                  <a:gd name="T21" fmla="*/ 0 h 447"/>
                  <a:gd name="T22" fmla="*/ 0 w 487"/>
                  <a:gd name="T23" fmla="*/ 0 h 447"/>
                  <a:gd name="T24" fmla="*/ 0 w 487"/>
                  <a:gd name="T25" fmla="*/ 0 h 447"/>
                  <a:gd name="T26" fmla="*/ 0 w 487"/>
                  <a:gd name="T27" fmla="*/ 0 h 447"/>
                  <a:gd name="T28" fmla="*/ 0 w 487"/>
                  <a:gd name="T29" fmla="*/ 0 h 447"/>
                  <a:gd name="T30" fmla="*/ 0 w 487"/>
                  <a:gd name="T31" fmla="*/ 0 h 447"/>
                  <a:gd name="T32" fmla="*/ 0 w 487"/>
                  <a:gd name="T33" fmla="*/ 0 h 447"/>
                  <a:gd name="T34" fmla="*/ 0 w 487"/>
                  <a:gd name="T35" fmla="*/ 0 h 447"/>
                  <a:gd name="T36" fmla="*/ 0 w 487"/>
                  <a:gd name="T37" fmla="*/ 0 h 447"/>
                  <a:gd name="T38" fmla="*/ 0 w 487"/>
                  <a:gd name="T39" fmla="*/ 0 h 447"/>
                  <a:gd name="T40" fmla="*/ 0 w 487"/>
                  <a:gd name="T41" fmla="*/ 0 h 447"/>
                  <a:gd name="T42" fmla="*/ 0 w 487"/>
                  <a:gd name="T43" fmla="*/ 0 h 447"/>
                  <a:gd name="T44" fmla="*/ 0 w 487"/>
                  <a:gd name="T45" fmla="*/ 0 h 447"/>
                  <a:gd name="T46" fmla="*/ 0 w 487"/>
                  <a:gd name="T47" fmla="*/ 0 h 447"/>
                  <a:gd name="T48" fmla="*/ 0 w 487"/>
                  <a:gd name="T49" fmla="*/ 0 h 447"/>
                  <a:gd name="T50" fmla="*/ 0 w 487"/>
                  <a:gd name="T51" fmla="*/ 0 h 447"/>
                  <a:gd name="T52" fmla="*/ 0 w 487"/>
                  <a:gd name="T53" fmla="*/ 0 h 447"/>
                  <a:gd name="T54" fmla="*/ 0 w 487"/>
                  <a:gd name="T55" fmla="*/ 0 h 447"/>
                  <a:gd name="T56" fmla="*/ 0 w 487"/>
                  <a:gd name="T57" fmla="*/ 0 h 447"/>
                  <a:gd name="T58" fmla="*/ 0 w 487"/>
                  <a:gd name="T59" fmla="*/ 0 h 447"/>
                  <a:gd name="T60" fmla="*/ 0 w 487"/>
                  <a:gd name="T61" fmla="*/ 0 h 447"/>
                  <a:gd name="T62" fmla="*/ 0 w 487"/>
                  <a:gd name="T63" fmla="*/ 0 h 447"/>
                  <a:gd name="T64" fmla="*/ 0 w 487"/>
                  <a:gd name="T65" fmla="*/ 0 h 447"/>
                  <a:gd name="T66" fmla="*/ 0 w 487"/>
                  <a:gd name="T67" fmla="*/ 0 h 447"/>
                  <a:gd name="T68" fmla="*/ 0 w 487"/>
                  <a:gd name="T69" fmla="*/ 0 h 447"/>
                  <a:gd name="T70" fmla="*/ 0 w 487"/>
                  <a:gd name="T71" fmla="*/ 0 h 447"/>
                  <a:gd name="T72" fmla="*/ 0 w 487"/>
                  <a:gd name="T73" fmla="*/ 0 h 447"/>
                  <a:gd name="T74" fmla="*/ 0 w 487"/>
                  <a:gd name="T75" fmla="*/ 0 h 447"/>
                  <a:gd name="T76" fmla="*/ 0 w 487"/>
                  <a:gd name="T77" fmla="*/ 0 h 4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7"/>
                  <a:gd name="T118" fmla="*/ 0 h 447"/>
                  <a:gd name="T119" fmla="*/ 487 w 487"/>
                  <a:gd name="T120" fmla="*/ 447 h 4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7" h="447">
                    <a:moveTo>
                      <a:pt x="323" y="19"/>
                    </a:moveTo>
                    <a:lnTo>
                      <a:pt x="331" y="21"/>
                    </a:lnTo>
                    <a:lnTo>
                      <a:pt x="350" y="29"/>
                    </a:lnTo>
                    <a:lnTo>
                      <a:pt x="362" y="36"/>
                    </a:lnTo>
                    <a:lnTo>
                      <a:pt x="376" y="44"/>
                    </a:lnTo>
                    <a:lnTo>
                      <a:pt x="391" y="55"/>
                    </a:lnTo>
                    <a:lnTo>
                      <a:pt x="407" y="67"/>
                    </a:lnTo>
                    <a:lnTo>
                      <a:pt x="422" y="82"/>
                    </a:lnTo>
                    <a:lnTo>
                      <a:pt x="437" y="100"/>
                    </a:lnTo>
                    <a:lnTo>
                      <a:pt x="444" y="109"/>
                    </a:lnTo>
                    <a:lnTo>
                      <a:pt x="451" y="119"/>
                    </a:lnTo>
                    <a:lnTo>
                      <a:pt x="457" y="130"/>
                    </a:lnTo>
                    <a:lnTo>
                      <a:pt x="463" y="141"/>
                    </a:lnTo>
                    <a:lnTo>
                      <a:pt x="468" y="154"/>
                    </a:lnTo>
                    <a:lnTo>
                      <a:pt x="473" y="167"/>
                    </a:lnTo>
                    <a:lnTo>
                      <a:pt x="477" y="181"/>
                    </a:lnTo>
                    <a:lnTo>
                      <a:pt x="481" y="195"/>
                    </a:lnTo>
                    <a:lnTo>
                      <a:pt x="483" y="210"/>
                    </a:lnTo>
                    <a:lnTo>
                      <a:pt x="486" y="226"/>
                    </a:lnTo>
                    <a:lnTo>
                      <a:pt x="487" y="243"/>
                    </a:lnTo>
                    <a:lnTo>
                      <a:pt x="487" y="261"/>
                    </a:lnTo>
                    <a:lnTo>
                      <a:pt x="484" y="278"/>
                    </a:lnTo>
                    <a:lnTo>
                      <a:pt x="479" y="296"/>
                    </a:lnTo>
                    <a:lnTo>
                      <a:pt x="473" y="311"/>
                    </a:lnTo>
                    <a:lnTo>
                      <a:pt x="463" y="327"/>
                    </a:lnTo>
                    <a:lnTo>
                      <a:pt x="451" y="341"/>
                    </a:lnTo>
                    <a:lnTo>
                      <a:pt x="437" y="354"/>
                    </a:lnTo>
                    <a:lnTo>
                      <a:pt x="421" y="368"/>
                    </a:lnTo>
                    <a:lnTo>
                      <a:pt x="404" y="379"/>
                    </a:lnTo>
                    <a:lnTo>
                      <a:pt x="384" y="391"/>
                    </a:lnTo>
                    <a:lnTo>
                      <a:pt x="365" y="401"/>
                    </a:lnTo>
                    <a:lnTo>
                      <a:pt x="343" y="409"/>
                    </a:lnTo>
                    <a:lnTo>
                      <a:pt x="322" y="418"/>
                    </a:lnTo>
                    <a:lnTo>
                      <a:pt x="300" y="424"/>
                    </a:lnTo>
                    <a:lnTo>
                      <a:pt x="276" y="431"/>
                    </a:lnTo>
                    <a:lnTo>
                      <a:pt x="253" y="437"/>
                    </a:lnTo>
                    <a:lnTo>
                      <a:pt x="230" y="441"/>
                    </a:lnTo>
                    <a:lnTo>
                      <a:pt x="206" y="443"/>
                    </a:lnTo>
                    <a:lnTo>
                      <a:pt x="184" y="446"/>
                    </a:lnTo>
                    <a:lnTo>
                      <a:pt x="161" y="447"/>
                    </a:lnTo>
                    <a:lnTo>
                      <a:pt x="139" y="446"/>
                    </a:lnTo>
                    <a:lnTo>
                      <a:pt x="117" y="444"/>
                    </a:lnTo>
                    <a:lnTo>
                      <a:pt x="99" y="442"/>
                    </a:lnTo>
                    <a:lnTo>
                      <a:pt x="80" y="438"/>
                    </a:lnTo>
                    <a:lnTo>
                      <a:pt x="63" y="433"/>
                    </a:lnTo>
                    <a:lnTo>
                      <a:pt x="48" y="428"/>
                    </a:lnTo>
                    <a:lnTo>
                      <a:pt x="34" y="421"/>
                    </a:lnTo>
                    <a:lnTo>
                      <a:pt x="23" y="412"/>
                    </a:lnTo>
                    <a:lnTo>
                      <a:pt x="13" y="402"/>
                    </a:lnTo>
                    <a:lnTo>
                      <a:pt x="6" y="391"/>
                    </a:lnTo>
                    <a:lnTo>
                      <a:pt x="1" y="378"/>
                    </a:lnTo>
                    <a:lnTo>
                      <a:pt x="0" y="364"/>
                    </a:lnTo>
                    <a:lnTo>
                      <a:pt x="3" y="349"/>
                    </a:lnTo>
                    <a:lnTo>
                      <a:pt x="8" y="318"/>
                    </a:lnTo>
                    <a:lnTo>
                      <a:pt x="15" y="285"/>
                    </a:lnTo>
                    <a:lnTo>
                      <a:pt x="23" y="251"/>
                    </a:lnTo>
                    <a:lnTo>
                      <a:pt x="31" y="216"/>
                    </a:lnTo>
                    <a:lnTo>
                      <a:pt x="43" y="182"/>
                    </a:lnTo>
                    <a:lnTo>
                      <a:pt x="54" y="150"/>
                    </a:lnTo>
                    <a:lnTo>
                      <a:pt x="61" y="134"/>
                    </a:lnTo>
                    <a:lnTo>
                      <a:pt x="69" y="119"/>
                    </a:lnTo>
                    <a:lnTo>
                      <a:pt x="76" y="104"/>
                    </a:lnTo>
                    <a:lnTo>
                      <a:pt x="85" y="90"/>
                    </a:lnTo>
                    <a:lnTo>
                      <a:pt x="94" y="76"/>
                    </a:lnTo>
                    <a:lnTo>
                      <a:pt x="104" y="64"/>
                    </a:lnTo>
                    <a:lnTo>
                      <a:pt x="114" y="52"/>
                    </a:lnTo>
                    <a:lnTo>
                      <a:pt x="125" y="41"/>
                    </a:lnTo>
                    <a:lnTo>
                      <a:pt x="137" y="31"/>
                    </a:lnTo>
                    <a:lnTo>
                      <a:pt x="150" y="22"/>
                    </a:lnTo>
                    <a:lnTo>
                      <a:pt x="164" y="16"/>
                    </a:lnTo>
                    <a:lnTo>
                      <a:pt x="177" y="10"/>
                    </a:lnTo>
                    <a:lnTo>
                      <a:pt x="192" y="5"/>
                    </a:lnTo>
                    <a:lnTo>
                      <a:pt x="209" y="2"/>
                    </a:lnTo>
                    <a:lnTo>
                      <a:pt x="225" y="0"/>
                    </a:lnTo>
                    <a:lnTo>
                      <a:pt x="242" y="0"/>
                    </a:lnTo>
                    <a:lnTo>
                      <a:pt x="261" y="2"/>
                    </a:lnTo>
                    <a:lnTo>
                      <a:pt x="281" y="6"/>
                    </a:lnTo>
                    <a:lnTo>
                      <a:pt x="302" y="11"/>
                    </a:lnTo>
                    <a:lnTo>
                      <a:pt x="323" y="1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63" name="Freeform 307">
                <a:extLst>
                  <a:ext uri="{FF2B5EF4-FFF2-40B4-BE49-F238E27FC236}">
                    <a16:creationId xmlns:a16="http://schemas.microsoft.com/office/drawing/2014/main" xmlns="" id="{2830D4B1-7846-11BA-374B-39DA559D1078}"/>
                  </a:ext>
                </a:extLst>
              </p:cNvPr>
              <p:cNvSpPr>
                <a:spLocks/>
              </p:cNvSpPr>
              <p:nvPr/>
            </p:nvSpPr>
            <p:spPr bwMode="auto">
              <a:xfrm>
                <a:off x="3869" y="1530"/>
                <a:ext cx="113" cy="111"/>
              </a:xfrm>
              <a:custGeom>
                <a:avLst/>
                <a:gdLst>
                  <a:gd name="T0" fmla="*/ 0 w 569"/>
                  <a:gd name="T1" fmla="*/ 0 h 556"/>
                  <a:gd name="T2" fmla="*/ 0 w 569"/>
                  <a:gd name="T3" fmla="*/ 0 h 556"/>
                  <a:gd name="T4" fmla="*/ 0 w 569"/>
                  <a:gd name="T5" fmla="*/ 0 h 556"/>
                  <a:gd name="T6" fmla="*/ 0 w 569"/>
                  <a:gd name="T7" fmla="*/ 0 h 556"/>
                  <a:gd name="T8" fmla="*/ 0 w 569"/>
                  <a:gd name="T9" fmla="*/ 0 h 556"/>
                  <a:gd name="T10" fmla="*/ 0 w 569"/>
                  <a:gd name="T11" fmla="*/ 0 h 556"/>
                  <a:gd name="T12" fmla="*/ 0 w 569"/>
                  <a:gd name="T13" fmla="*/ 0 h 556"/>
                  <a:gd name="T14" fmla="*/ 0 w 569"/>
                  <a:gd name="T15" fmla="*/ 0 h 556"/>
                  <a:gd name="T16" fmla="*/ 0 w 569"/>
                  <a:gd name="T17" fmla="*/ 0 h 556"/>
                  <a:gd name="T18" fmla="*/ 0 w 569"/>
                  <a:gd name="T19" fmla="*/ 0 h 556"/>
                  <a:gd name="T20" fmla="*/ 0 w 569"/>
                  <a:gd name="T21" fmla="*/ 0 h 556"/>
                  <a:gd name="T22" fmla="*/ 0 w 569"/>
                  <a:gd name="T23" fmla="*/ 0 h 556"/>
                  <a:gd name="T24" fmla="*/ 0 w 569"/>
                  <a:gd name="T25" fmla="*/ 0 h 556"/>
                  <a:gd name="T26" fmla="*/ 0 w 569"/>
                  <a:gd name="T27" fmla="*/ 0 h 556"/>
                  <a:gd name="T28" fmla="*/ 0 w 569"/>
                  <a:gd name="T29" fmla="*/ 0 h 556"/>
                  <a:gd name="T30" fmla="*/ 0 w 569"/>
                  <a:gd name="T31" fmla="*/ 0 h 556"/>
                  <a:gd name="T32" fmla="*/ 0 w 569"/>
                  <a:gd name="T33" fmla="*/ 0 h 556"/>
                  <a:gd name="T34" fmla="*/ 0 w 569"/>
                  <a:gd name="T35" fmla="*/ 0 h 556"/>
                  <a:gd name="T36" fmla="*/ 0 w 569"/>
                  <a:gd name="T37" fmla="*/ 0 h 556"/>
                  <a:gd name="T38" fmla="*/ 0 w 569"/>
                  <a:gd name="T39" fmla="*/ 0 h 556"/>
                  <a:gd name="T40" fmla="*/ 0 w 569"/>
                  <a:gd name="T41" fmla="*/ 0 h 556"/>
                  <a:gd name="T42" fmla="*/ 0 w 569"/>
                  <a:gd name="T43" fmla="*/ 0 h 556"/>
                  <a:gd name="T44" fmla="*/ 0 w 569"/>
                  <a:gd name="T45" fmla="*/ 0 h 556"/>
                  <a:gd name="T46" fmla="*/ 0 w 569"/>
                  <a:gd name="T47" fmla="*/ 0 h 556"/>
                  <a:gd name="T48" fmla="*/ 0 w 569"/>
                  <a:gd name="T49" fmla="*/ 0 h 556"/>
                  <a:gd name="T50" fmla="*/ 0 w 569"/>
                  <a:gd name="T51" fmla="*/ 0 h 556"/>
                  <a:gd name="T52" fmla="*/ 0 w 569"/>
                  <a:gd name="T53" fmla="*/ 0 h 556"/>
                  <a:gd name="T54" fmla="*/ 0 w 569"/>
                  <a:gd name="T55" fmla="*/ 0 h 556"/>
                  <a:gd name="T56" fmla="*/ 0 w 569"/>
                  <a:gd name="T57" fmla="*/ 0 h 556"/>
                  <a:gd name="T58" fmla="*/ 0 w 569"/>
                  <a:gd name="T59" fmla="*/ 0 h 556"/>
                  <a:gd name="T60" fmla="*/ 0 w 569"/>
                  <a:gd name="T61" fmla="*/ 0 h 556"/>
                  <a:gd name="T62" fmla="*/ 0 w 569"/>
                  <a:gd name="T63" fmla="*/ 0 h 556"/>
                  <a:gd name="T64" fmla="*/ 0 w 569"/>
                  <a:gd name="T65" fmla="*/ 0 h 556"/>
                  <a:gd name="T66" fmla="*/ 0 w 569"/>
                  <a:gd name="T67" fmla="*/ 0 h 556"/>
                  <a:gd name="T68" fmla="*/ 0 w 569"/>
                  <a:gd name="T69" fmla="*/ 0 h 556"/>
                  <a:gd name="T70" fmla="*/ 0 w 569"/>
                  <a:gd name="T71" fmla="*/ 0 h 556"/>
                  <a:gd name="T72" fmla="*/ 0 w 569"/>
                  <a:gd name="T73" fmla="*/ 0 h 556"/>
                  <a:gd name="T74" fmla="*/ 0 w 569"/>
                  <a:gd name="T75" fmla="*/ 0 h 556"/>
                  <a:gd name="T76" fmla="*/ 0 w 569"/>
                  <a:gd name="T77" fmla="*/ 0 h 556"/>
                  <a:gd name="T78" fmla="*/ 0 w 569"/>
                  <a:gd name="T79" fmla="*/ 0 h 556"/>
                  <a:gd name="T80" fmla="*/ 0 w 569"/>
                  <a:gd name="T81" fmla="*/ 0 h 556"/>
                  <a:gd name="T82" fmla="*/ 0 w 569"/>
                  <a:gd name="T83" fmla="*/ 0 h 556"/>
                  <a:gd name="T84" fmla="*/ 0 w 569"/>
                  <a:gd name="T85" fmla="*/ 0 h 556"/>
                  <a:gd name="T86" fmla="*/ 0 w 569"/>
                  <a:gd name="T87" fmla="*/ 0 h 556"/>
                  <a:gd name="T88" fmla="*/ 0 w 569"/>
                  <a:gd name="T89" fmla="*/ 0 h 556"/>
                  <a:gd name="T90" fmla="*/ 0 w 569"/>
                  <a:gd name="T91" fmla="*/ 0 h 556"/>
                  <a:gd name="T92" fmla="*/ 0 w 569"/>
                  <a:gd name="T93" fmla="*/ 0 h 556"/>
                  <a:gd name="T94" fmla="*/ 0 w 569"/>
                  <a:gd name="T95" fmla="*/ 0 h 556"/>
                  <a:gd name="T96" fmla="*/ 0 w 569"/>
                  <a:gd name="T97" fmla="*/ 0 h 556"/>
                  <a:gd name="T98" fmla="*/ 0 w 569"/>
                  <a:gd name="T99" fmla="*/ 0 h 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9"/>
                  <a:gd name="T151" fmla="*/ 0 h 556"/>
                  <a:gd name="T152" fmla="*/ 569 w 569"/>
                  <a:gd name="T153" fmla="*/ 556 h 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9" h="556">
                    <a:moveTo>
                      <a:pt x="101" y="199"/>
                    </a:moveTo>
                    <a:lnTo>
                      <a:pt x="135" y="196"/>
                    </a:lnTo>
                    <a:lnTo>
                      <a:pt x="167" y="194"/>
                    </a:lnTo>
                    <a:lnTo>
                      <a:pt x="199" y="193"/>
                    </a:lnTo>
                    <a:lnTo>
                      <a:pt x="229" y="192"/>
                    </a:lnTo>
                    <a:lnTo>
                      <a:pt x="257" y="192"/>
                    </a:lnTo>
                    <a:lnTo>
                      <a:pt x="285" y="189"/>
                    </a:lnTo>
                    <a:lnTo>
                      <a:pt x="311" y="188"/>
                    </a:lnTo>
                    <a:lnTo>
                      <a:pt x="335" y="184"/>
                    </a:lnTo>
                    <a:lnTo>
                      <a:pt x="358" y="179"/>
                    </a:lnTo>
                    <a:lnTo>
                      <a:pt x="381" y="172"/>
                    </a:lnTo>
                    <a:lnTo>
                      <a:pt x="391" y="168"/>
                    </a:lnTo>
                    <a:lnTo>
                      <a:pt x="402" y="163"/>
                    </a:lnTo>
                    <a:lnTo>
                      <a:pt x="412" y="157"/>
                    </a:lnTo>
                    <a:lnTo>
                      <a:pt x="421" y="151"/>
                    </a:lnTo>
                    <a:lnTo>
                      <a:pt x="431" y="143"/>
                    </a:lnTo>
                    <a:lnTo>
                      <a:pt x="439" y="135"/>
                    </a:lnTo>
                    <a:lnTo>
                      <a:pt x="448" y="126"/>
                    </a:lnTo>
                    <a:lnTo>
                      <a:pt x="457" y="116"/>
                    </a:lnTo>
                    <a:lnTo>
                      <a:pt x="464" y="105"/>
                    </a:lnTo>
                    <a:lnTo>
                      <a:pt x="472" y="93"/>
                    </a:lnTo>
                    <a:lnTo>
                      <a:pt x="479" y="80"/>
                    </a:lnTo>
                    <a:lnTo>
                      <a:pt x="487" y="66"/>
                    </a:lnTo>
                    <a:lnTo>
                      <a:pt x="501" y="40"/>
                    </a:lnTo>
                    <a:lnTo>
                      <a:pt x="513" y="21"/>
                    </a:lnTo>
                    <a:lnTo>
                      <a:pt x="519" y="13"/>
                    </a:lnTo>
                    <a:lnTo>
                      <a:pt x="524" y="8"/>
                    </a:lnTo>
                    <a:lnTo>
                      <a:pt x="531" y="3"/>
                    </a:lnTo>
                    <a:lnTo>
                      <a:pt x="534" y="1"/>
                    </a:lnTo>
                    <a:lnTo>
                      <a:pt x="539" y="0"/>
                    </a:lnTo>
                    <a:lnTo>
                      <a:pt x="543" y="0"/>
                    </a:lnTo>
                    <a:lnTo>
                      <a:pt x="547" y="0"/>
                    </a:lnTo>
                    <a:lnTo>
                      <a:pt x="551" y="2"/>
                    </a:lnTo>
                    <a:lnTo>
                      <a:pt x="553" y="5"/>
                    </a:lnTo>
                    <a:lnTo>
                      <a:pt x="557" y="8"/>
                    </a:lnTo>
                    <a:lnTo>
                      <a:pt x="559" y="13"/>
                    </a:lnTo>
                    <a:lnTo>
                      <a:pt x="561" y="18"/>
                    </a:lnTo>
                    <a:lnTo>
                      <a:pt x="564" y="32"/>
                    </a:lnTo>
                    <a:lnTo>
                      <a:pt x="567" y="47"/>
                    </a:lnTo>
                    <a:lnTo>
                      <a:pt x="568" y="63"/>
                    </a:lnTo>
                    <a:lnTo>
                      <a:pt x="569" y="81"/>
                    </a:lnTo>
                    <a:lnTo>
                      <a:pt x="568" y="100"/>
                    </a:lnTo>
                    <a:lnTo>
                      <a:pt x="567" y="117"/>
                    </a:lnTo>
                    <a:lnTo>
                      <a:pt x="564" y="135"/>
                    </a:lnTo>
                    <a:lnTo>
                      <a:pt x="561" y="150"/>
                    </a:lnTo>
                    <a:lnTo>
                      <a:pt x="543" y="219"/>
                    </a:lnTo>
                    <a:lnTo>
                      <a:pt x="521" y="296"/>
                    </a:lnTo>
                    <a:lnTo>
                      <a:pt x="508" y="333"/>
                    </a:lnTo>
                    <a:lnTo>
                      <a:pt x="493" y="370"/>
                    </a:lnTo>
                    <a:lnTo>
                      <a:pt x="486" y="389"/>
                    </a:lnTo>
                    <a:lnTo>
                      <a:pt x="477" y="407"/>
                    </a:lnTo>
                    <a:lnTo>
                      <a:pt x="468" y="424"/>
                    </a:lnTo>
                    <a:lnTo>
                      <a:pt x="458" y="440"/>
                    </a:lnTo>
                    <a:lnTo>
                      <a:pt x="448" y="457"/>
                    </a:lnTo>
                    <a:lnTo>
                      <a:pt x="438" y="472"/>
                    </a:lnTo>
                    <a:lnTo>
                      <a:pt x="427" y="485"/>
                    </a:lnTo>
                    <a:lnTo>
                      <a:pt x="415" y="498"/>
                    </a:lnTo>
                    <a:lnTo>
                      <a:pt x="402" y="510"/>
                    </a:lnTo>
                    <a:lnTo>
                      <a:pt x="390" y="521"/>
                    </a:lnTo>
                    <a:lnTo>
                      <a:pt x="376" y="530"/>
                    </a:lnTo>
                    <a:lnTo>
                      <a:pt x="361" y="539"/>
                    </a:lnTo>
                    <a:lnTo>
                      <a:pt x="346" y="545"/>
                    </a:lnTo>
                    <a:lnTo>
                      <a:pt x="330" y="551"/>
                    </a:lnTo>
                    <a:lnTo>
                      <a:pt x="312" y="555"/>
                    </a:lnTo>
                    <a:lnTo>
                      <a:pt x="295" y="556"/>
                    </a:lnTo>
                    <a:lnTo>
                      <a:pt x="276" y="556"/>
                    </a:lnTo>
                    <a:lnTo>
                      <a:pt x="257" y="555"/>
                    </a:lnTo>
                    <a:lnTo>
                      <a:pt x="236" y="551"/>
                    </a:lnTo>
                    <a:lnTo>
                      <a:pt x="215" y="545"/>
                    </a:lnTo>
                    <a:lnTo>
                      <a:pt x="194" y="538"/>
                    </a:lnTo>
                    <a:lnTo>
                      <a:pt x="174" y="529"/>
                    </a:lnTo>
                    <a:lnTo>
                      <a:pt x="155" y="520"/>
                    </a:lnTo>
                    <a:lnTo>
                      <a:pt x="136" y="510"/>
                    </a:lnTo>
                    <a:lnTo>
                      <a:pt x="120" y="499"/>
                    </a:lnTo>
                    <a:lnTo>
                      <a:pt x="104" y="488"/>
                    </a:lnTo>
                    <a:lnTo>
                      <a:pt x="89" y="475"/>
                    </a:lnTo>
                    <a:lnTo>
                      <a:pt x="75" y="463"/>
                    </a:lnTo>
                    <a:lnTo>
                      <a:pt x="63" y="449"/>
                    </a:lnTo>
                    <a:lnTo>
                      <a:pt x="51" y="437"/>
                    </a:lnTo>
                    <a:lnTo>
                      <a:pt x="41" y="423"/>
                    </a:lnTo>
                    <a:lnTo>
                      <a:pt x="31" y="408"/>
                    </a:lnTo>
                    <a:lnTo>
                      <a:pt x="24" y="394"/>
                    </a:lnTo>
                    <a:lnTo>
                      <a:pt x="16" y="380"/>
                    </a:lnTo>
                    <a:lnTo>
                      <a:pt x="11" y="365"/>
                    </a:lnTo>
                    <a:lnTo>
                      <a:pt x="6" y="352"/>
                    </a:lnTo>
                    <a:lnTo>
                      <a:pt x="3" y="338"/>
                    </a:lnTo>
                    <a:lnTo>
                      <a:pt x="1" y="324"/>
                    </a:lnTo>
                    <a:lnTo>
                      <a:pt x="0" y="311"/>
                    </a:lnTo>
                    <a:lnTo>
                      <a:pt x="0" y="298"/>
                    </a:lnTo>
                    <a:lnTo>
                      <a:pt x="1" y="286"/>
                    </a:lnTo>
                    <a:lnTo>
                      <a:pt x="4" y="273"/>
                    </a:lnTo>
                    <a:lnTo>
                      <a:pt x="9" y="262"/>
                    </a:lnTo>
                    <a:lnTo>
                      <a:pt x="14" y="251"/>
                    </a:lnTo>
                    <a:lnTo>
                      <a:pt x="20" y="242"/>
                    </a:lnTo>
                    <a:lnTo>
                      <a:pt x="28" y="232"/>
                    </a:lnTo>
                    <a:lnTo>
                      <a:pt x="36" y="224"/>
                    </a:lnTo>
                    <a:lnTo>
                      <a:pt x="48" y="217"/>
                    </a:lnTo>
                    <a:lnTo>
                      <a:pt x="59" y="211"/>
                    </a:lnTo>
                    <a:lnTo>
                      <a:pt x="71" y="206"/>
                    </a:lnTo>
                    <a:lnTo>
                      <a:pt x="86" y="202"/>
                    </a:lnTo>
                    <a:lnTo>
                      <a:pt x="101" y="199"/>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64" name="Freeform 308">
                <a:extLst>
                  <a:ext uri="{FF2B5EF4-FFF2-40B4-BE49-F238E27FC236}">
                    <a16:creationId xmlns:a16="http://schemas.microsoft.com/office/drawing/2014/main" xmlns="" id="{79FCFDCD-948C-EA28-A2E1-8F94F683C479}"/>
                  </a:ext>
                </a:extLst>
              </p:cNvPr>
              <p:cNvSpPr>
                <a:spLocks/>
              </p:cNvSpPr>
              <p:nvPr/>
            </p:nvSpPr>
            <p:spPr bwMode="auto">
              <a:xfrm>
                <a:off x="3869" y="1530"/>
                <a:ext cx="113" cy="111"/>
              </a:xfrm>
              <a:custGeom>
                <a:avLst/>
                <a:gdLst>
                  <a:gd name="T0" fmla="*/ 0 w 569"/>
                  <a:gd name="T1" fmla="*/ 0 h 556"/>
                  <a:gd name="T2" fmla="*/ 0 w 569"/>
                  <a:gd name="T3" fmla="*/ 0 h 556"/>
                  <a:gd name="T4" fmla="*/ 0 w 569"/>
                  <a:gd name="T5" fmla="*/ 0 h 556"/>
                  <a:gd name="T6" fmla="*/ 0 w 569"/>
                  <a:gd name="T7" fmla="*/ 0 h 556"/>
                  <a:gd name="T8" fmla="*/ 0 w 569"/>
                  <a:gd name="T9" fmla="*/ 0 h 556"/>
                  <a:gd name="T10" fmla="*/ 0 w 569"/>
                  <a:gd name="T11" fmla="*/ 0 h 556"/>
                  <a:gd name="T12" fmla="*/ 0 w 569"/>
                  <a:gd name="T13" fmla="*/ 0 h 556"/>
                  <a:gd name="T14" fmla="*/ 0 w 569"/>
                  <a:gd name="T15" fmla="*/ 0 h 556"/>
                  <a:gd name="T16" fmla="*/ 0 w 569"/>
                  <a:gd name="T17" fmla="*/ 0 h 556"/>
                  <a:gd name="T18" fmla="*/ 0 w 569"/>
                  <a:gd name="T19" fmla="*/ 0 h 556"/>
                  <a:gd name="T20" fmla="*/ 0 w 569"/>
                  <a:gd name="T21" fmla="*/ 0 h 556"/>
                  <a:gd name="T22" fmla="*/ 0 w 569"/>
                  <a:gd name="T23" fmla="*/ 0 h 556"/>
                  <a:gd name="T24" fmla="*/ 0 w 569"/>
                  <a:gd name="T25" fmla="*/ 0 h 556"/>
                  <a:gd name="T26" fmla="*/ 0 w 569"/>
                  <a:gd name="T27" fmla="*/ 0 h 556"/>
                  <a:gd name="T28" fmla="*/ 0 w 569"/>
                  <a:gd name="T29" fmla="*/ 0 h 556"/>
                  <a:gd name="T30" fmla="*/ 0 w 569"/>
                  <a:gd name="T31" fmla="*/ 0 h 556"/>
                  <a:gd name="T32" fmla="*/ 0 w 569"/>
                  <a:gd name="T33" fmla="*/ 0 h 556"/>
                  <a:gd name="T34" fmla="*/ 0 w 569"/>
                  <a:gd name="T35" fmla="*/ 0 h 556"/>
                  <a:gd name="T36" fmla="*/ 0 w 569"/>
                  <a:gd name="T37" fmla="*/ 0 h 556"/>
                  <a:gd name="T38" fmla="*/ 0 w 569"/>
                  <a:gd name="T39" fmla="*/ 0 h 556"/>
                  <a:gd name="T40" fmla="*/ 0 w 569"/>
                  <a:gd name="T41" fmla="*/ 0 h 556"/>
                  <a:gd name="T42" fmla="*/ 0 w 569"/>
                  <a:gd name="T43" fmla="*/ 0 h 556"/>
                  <a:gd name="T44" fmla="*/ 0 w 569"/>
                  <a:gd name="T45" fmla="*/ 0 h 556"/>
                  <a:gd name="T46" fmla="*/ 0 w 569"/>
                  <a:gd name="T47" fmla="*/ 0 h 556"/>
                  <a:gd name="T48" fmla="*/ 0 w 569"/>
                  <a:gd name="T49" fmla="*/ 0 h 556"/>
                  <a:gd name="T50" fmla="*/ 0 w 569"/>
                  <a:gd name="T51" fmla="*/ 0 h 556"/>
                  <a:gd name="T52" fmla="*/ 0 w 569"/>
                  <a:gd name="T53" fmla="*/ 0 h 556"/>
                  <a:gd name="T54" fmla="*/ 0 w 569"/>
                  <a:gd name="T55" fmla="*/ 0 h 556"/>
                  <a:gd name="T56" fmla="*/ 0 w 569"/>
                  <a:gd name="T57" fmla="*/ 0 h 556"/>
                  <a:gd name="T58" fmla="*/ 0 w 569"/>
                  <a:gd name="T59" fmla="*/ 0 h 556"/>
                  <a:gd name="T60" fmla="*/ 0 w 569"/>
                  <a:gd name="T61" fmla="*/ 0 h 556"/>
                  <a:gd name="T62" fmla="*/ 0 w 569"/>
                  <a:gd name="T63" fmla="*/ 0 h 556"/>
                  <a:gd name="T64" fmla="*/ 0 w 569"/>
                  <a:gd name="T65" fmla="*/ 0 h 556"/>
                  <a:gd name="T66" fmla="*/ 0 w 569"/>
                  <a:gd name="T67" fmla="*/ 0 h 556"/>
                  <a:gd name="T68" fmla="*/ 0 w 569"/>
                  <a:gd name="T69" fmla="*/ 0 h 556"/>
                  <a:gd name="T70" fmla="*/ 0 w 569"/>
                  <a:gd name="T71" fmla="*/ 0 h 556"/>
                  <a:gd name="T72" fmla="*/ 0 w 569"/>
                  <a:gd name="T73" fmla="*/ 0 h 556"/>
                  <a:gd name="T74" fmla="*/ 0 w 569"/>
                  <a:gd name="T75" fmla="*/ 0 h 556"/>
                  <a:gd name="T76" fmla="*/ 0 w 569"/>
                  <a:gd name="T77" fmla="*/ 0 h 556"/>
                  <a:gd name="T78" fmla="*/ 0 w 569"/>
                  <a:gd name="T79" fmla="*/ 0 h 556"/>
                  <a:gd name="T80" fmla="*/ 0 w 569"/>
                  <a:gd name="T81" fmla="*/ 0 h 556"/>
                  <a:gd name="T82" fmla="*/ 0 w 569"/>
                  <a:gd name="T83" fmla="*/ 0 h 556"/>
                  <a:gd name="T84" fmla="*/ 0 w 569"/>
                  <a:gd name="T85" fmla="*/ 0 h 556"/>
                  <a:gd name="T86" fmla="*/ 0 w 569"/>
                  <a:gd name="T87" fmla="*/ 0 h 556"/>
                  <a:gd name="T88" fmla="*/ 0 w 569"/>
                  <a:gd name="T89" fmla="*/ 0 h 556"/>
                  <a:gd name="T90" fmla="*/ 0 w 569"/>
                  <a:gd name="T91" fmla="*/ 0 h 556"/>
                  <a:gd name="T92" fmla="*/ 0 w 569"/>
                  <a:gd name="T93" fmla="*/ 0 h 556"/>
                  <a:gd name="T94" fmla="*/ 0 w 569"/>
                  <a:gd name="T95" fmla="*/ 0 h 556"/>
                  <a:gd name="T96" fmla="*/ 0 w 569"/>
                  <a:gd name="T97" fmla="*/ 0 h 556"/>
                  <a:gd name="T98" fmla="*/ 0 w 569"/>
                  <a:gd name="T99" fmla="*/ 0 h 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9"/>
                  <a:gd name="T151" fmla="*/ 0 h 556"/>
                  <a:gd name="T152" fmla="*/ 569 w 569"/>
                  <a:gd name="T153" fmla="*/ 556 h 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9" h="556">
                    <a:moveTo>
                      <a:pt x="101" y="199"/>
                    </a:moveTo>
                    <a:lnTo>
                      <a:pt x="135" y="196"/>
                    </a:lnTo>
                    <a:lnTo>
                      <a:pt x="167" y="194"/>
                    </a:lnTo>
                    <a:lnTo>
                      <a:pt x="199" y="193"/>
                    </a:lnTo>
                    <a:lnTo>
                      <a:pt x="229" y="192"/>
                    </a:lnTo>
                    <a:lnTo>
                      <a:pt x="257" y="192"/>
                    </a:lnTo>
                    <a:lnTo>
                      <a:pt x="285" y="189"/>
                    </a:lnTo>
                    <a:lnTo>
                      <a:pt x="311" y="188"/>
                    </a:lnTo>
                    <a:lnTo>
                      <a:pt x="335" y="184"/>
                    </a:lnTo>
                    <a:lnTo>
                      <a:pt x="358" y="179"/>
                    </a:lnTo>
                    <a:lnTo>
                      <a:pt x="381" y="172"/>
                    </a:lnTo>
                    <a:lnTo>
                      <a:pt x="391" y="168"/>
                    </a:lnTo>
                    <a:lnTo>
                      <a:pt x="402" y="163"/>
                    </a:lnTo>
                    <a:lnTo>
                      <a:pt x="412" y="157"/>
                    </a:lnTo>
                    <a:lnTo>
                      <a:pt x="421" y="151"/>
                    </a:lnTo>
                    <a:lnTo>
                      <a:pt x="431" y="143"/>
                    </a:lnTo>
                    <a:lnTo>
                      <a:pt x="439" y="135"/>
                    </a:lnTo>
                    <a:lnTo>
                      <a:pt x="448" y="126"/>
                    </a:lnTo>
                    <a:lnTo>
                      <a:pt x="457" y="116"/>
                    </a:lnTo>
                    <a:lnTo>
                      <a:pt x="464" y="105"/>
                    </a:lnTo>
                    <a:lnTo>
                      <a:pt x="472" y="93"/>
                    </a:lnTo>
                    <a:lnTo>
                      <a:pt x="479" y="80"/>
                    </a:lnTo>
                    <a:lnTo>
                      <a:pt x="487" y="66"/>
                    </a:lnTo>
                    <a:lnTo>
                      <a:pt x="501" y="40"/>
                    </a:lnTo>
                    <a:lnTo>
                      <a:pt x="513" y="21"/>
                    </a:lnTo>
                    <a:lnTo>
                      <a:pt x="519" y="13"/>
                    </a:lnTo>
                    <a:lnTo>
                      <a:pt x="524" y="8"/>
                    </a:lnTo>
                    <a:lnTo>
                      <a:pt x="531" y="3"/>
                    </a:lnTo>
                    <a:lnTo>
                      <a:pt x="534" y="1"/>
                    </a:lnTo>
                    <a:lnTo>
                      <a:pt x="539" y="0"/>
                    </a:lnTo>
                    <a:lnTo>
                      <a:pt x="543" y="0"/>
                    </a:lnTo>
                    <a:lnTo>
                      <a:pt x="547" y="0"/>
                    </a:lnTo>
                    <a:lnTo>
                      <a:pt x="551" y="2"/>
                    </a:lnTo>
                    <a:lnTo>
                      <a:pt x="553" y="5"/>
                    </a:lnTo>
                    <a:lnTo>
                      <a:pt x="557" y="8"/>
                    </a:lnTo>
                    <a:lnTo>
                      <a:pt x="559" y="13"/>
                    </a:lnTo>
                    <a:lnTo>
                      <a:pt x="561" y="18"/>
                    </a:lnTo>
                    <a:lnTo>
                      <a:pt x="564" y="32"/>
                    </a:lnTo>
                    <a:lnTo>
                      <a:pt x="567" y="47"/>
                    </a:lnTo>
                    <a:lnTo>
                      <a:pt x="568" y="63"/>
                    </a:lnTo>
                    <a:lnTo>
                      <a:pt x="569" y="81"/>
                    </a:lnTo>
                    <a:lnTo>
                      <a:pt x="568" y="100"/>
                    </a:lnTo>
                    <a:lnTo>
                      <a:pt x="567" y="117"/>
                    </a:lnTo>
                    <a:lnTo>
                      <a:pt x="564" y="135"/>
                    </a:lnTo>
                    <a:lnTo>
                      <a:pt x="561" y="150"/>
                    </a:lnTo>
                    <a:lnTo>
                      <a:pt x="543" y="219"/>
                    </a:lnTo>
                    <a:lnTo>
                      <a:pt x="521" y="296"/>
                    </a:lnTo>
                    <a:lnTo>
                      <a:pt x="508" y="333"/>
                    </a:lnTo>
                    <a:lnTo>
                      <a:pt x="493" y="370"/>
                    </a:lnTo>
                    <a:lnTo>
                      <a:pt x="486" y="389"/>
                    </a:lnTo>
                    <a:lnTo>
                      <a:pt x="477" y="407"/>
                    </a:lnTo>
                    <a:lnTo>
                      <a:pt x="468" y="424"/>
                    </a:lnTo>
                    <a:lnTo>
                      <a:pt x="458" y="440"/>
                    </a:lnTo>
                    <a:lnTo>
                      <a:pt x="448" y="457"/>
                    </a:lnTo>
                    <a:lnTo>
                      <a:pt x="438" y="472"/>
                    </a:lnTo>
                    <a:lnTo>
                      <a:pt x="427" y="485"/>
                    </a:lnTo>
                    <a:lnTo>
                      <a:pt x="415" y="498"/>
                    </a:lnTo>
                    <a:lnTo>
                      <a:pt x="402" y="510"/>
                    </a:lnTo>
                    <a:lnTo>
                      <a:pt x="390" y="521"/>
                    </a:lnTo>
                    <a:lnTo>
                      <a:pt x="376" y="530"/>
                    </a:lnTo>
                    <a:lnTo>
                      <a:pt x="361" y="539"/>
                    </a:lnTo>
                    <a:lnTo>
                      <a:pt x="346" y="545"/>
                    </a:lnTo>
                    <a:lnTo>
                      <a:pt x="330" y="551"/>
                    </a:lnTo>
                    <a:lnTo>
                      <a:pt x="312" y="555"/>
                    </a:lnTo>
                    <a:lnTo>
                      <a:pt x="295" y="556"/>
                    </a:lnTo>
                    <a:lnTo>
                      <a:pt x="276" y="556"/>
                    </a:lnTo>
                    <a:lnTo>
                      <a:pt x="257" y="555"/>
                    </a:lnTo>
                    <a:lnTo>
                      <a:pt x="236" y="551"/>
                    </a:lnTo>
                    <a:lnTo>
                      <a:pt x="215" y="545"/>
                    </a:lnTo>
                    <a:lnTo>
                      <a:pt x="194" y="538"/>
                    </a:lnTo>
                    <a:lnTo>
                      <a:pt x="174" y="529"/>
                    </a:lnTo>
                    <a:lnTo>
                      <a:pt x="155" y="520"/>
                    </a:lnTo>
                    <a:lnTo>
                      <a:pt x="136" y="510"/>
                    </a:lnTo>
                    <a:lnTo>
                      <a:pt x="120" y="499"/>
                    </a:lnTo>
                    <a:lnTo>
                      <a:pt x="104" y="488"/>
                    </a:lnTo>
                    <a:lnTo>
                      <a:pt x="89" y="475"/>
                    </a:lnTo>
                    <a:lnTo>
                      <a:pt x="75" y="463"/>
                    </a:lnTo>
                    <a:lnTo>
                      <a:pt x="63" y="449"/>
                    </a:lnTo>
                    <a:lnTo>
                      <a:pt x="51" y="437"/>
                    </a:lnTo>
                    <a:lnTo>
                      <a:pt x="41" y="423"/>
                    </a:lnTo>
                    <a:lnTo>
                      <a:pt x="31" y="408"/>
                    </a:lnTo>
                    <a:lnTo>
                      <a:pt x="24" y="394"/>
                    </a:lnTo>
                    <a:lnTo>
                      <a:pt x="16" y="380"/>
                    </a:lnTo>
                    <a:lnTo>
                      <a:pt x="11" y="365"/>
                    </a:lnTo>
                    <a:lnTo>
                      <a:pt x="6" y="352"/>
                    </a:lnTo>
                    <a:lnTo>
                      <a:pt x="3" y="338"/>
                    </a:lnTo>
                    <a:lnTo>
                      <a:pt x="1" y="324"/>
                    </a:lnTo>
                    <a:lnTo>
                      <a:pt x="0" y="311"/>
                    </a:lnTo>
                    <a:lnTo>
                      <a:pt x="0" y="298"/>
                    </a:lnTo>
                    <a:lnTo>
                      <a:pt x="1" y="286"/>
                    </a:lnTo>
                    <a:lnTo>
                      <a:pt x="4" y="273"/>
                    </a:lnTo>
                    <a:lnTo>
                      <a:pt x="9" y="262"/>
                    </a:lnTo>
                    <a:lnTo>
                      <a:pt x="14" y="251"/>
                    </a:lnTo>
                    <a:lnTo>
                      <a:pt x="20" y="242"/>
                    </a:lnTo>
                    <a:lnTo>
                      <a:pt x="28" y="232"/>
                    </a:lnTo>
                    <a:lnTo>
                      <a:pt x="36" y="224"/>
                    </a:lnTo>
                    <a:lnTo>
                      <a:pt x="48" y="217"/>
                    </a:lnTo>
                    <a:lnTo>
                      <a:pt x="59" y="211"/>
                    </a:lnTo>
                    <a:lnTo>
                      <a:pt x="71" y="206"/>
                    </a:lnTo>
                    <a:lnTo>
                      <a:pt x="86" y="202"/>
                    </a:lnTo>
                    <a:lnTo>
                      <a:pt x="101" y="19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65" name="Freeform 309">
                <a:extLst>
                  <a:ext uri="{FF2B5EF4-FFF2-40B4-BE49-F238E27FC236}">
                    <a16:creationId xmlns:a16="http://schemas.microsoft.com/office/drawing/2014/main" xmlns="" id="{A7CEFEF1-3A46-56AC-7FAB-2E0A5C4EAE0C}"/>
                  </a:ext>
                </a:extLst>
              </p:cNvPr>
              <p:cNvSpPr>
                <a:spLocks/>
              </p:cNvSpPr>
              <p:nvPr/>
            </p:nvSpPr>
            <p:spPr bwMode="auto">
              <a:xfrm>
                <a:off x="3800" y="1454"/>
                <a:ext cx="74" cy="144"/>
              </a:xfrm>
              <a:custGeom>
                <a:avLst/>
                <a:gdLst>
                  <a:gd name="T0" fmla="*/ 0 w 369"/>
                  <a:gd name="T1" fmla="*/ 0 h 720"/>
                  <a:gd name="T2" fmla="*/ 0 w 369"/>
                  <a:gd name="T3" fmla="*/ 0 h 720"/>
                  <a:gd name="T4" fmla="*/ 0 w 369"/>
                  <a:gd name="T5" fmla="*/ 0 h 720"/>
                  <a:gd name="T6" fmla="*/ 0 w 369"/>
                  <a:gd name="T7" fmla="*/ 0 h 720"/>
                  <a:gd name="T8" fmla="*/ 0 w 369"/>
                  <a:gd name="T9" fmla="*/ 0 h 720"/>
                  <a:gd name="T10" fmla="*/ 0 w 369"/>
                  <a:gd name="T11" fmla="*/ 0 h 720"/>
                  <a:gd name="T12" fmla="*/ 0 w 369"/>
                  <a:gd name="T13" fmla="*/ 0 h 720"/>
                  <a:gd name="T14" fmla="*/ 0 w 369"/>
                  <a:gd name="T15" fmla="*/ 0 h 720"/>
                  <a:gd name="T16" fmla="*/ 0 w 369"/>
                  <a:gd name="T17" fmla="*/ 0 h 720"/>
                  <a:gd name="T18" fmla="*/ 0 w 369"/>
                  <a:gd name="T19" fmla="*/ 0 h 720"/>
                  <a:gd name="T20" fmla="*/ 0 w 369"/>
                  <a:gd name="T21" fmla="*/ 0 h 720"/>
                  <a:gd name="T22" fmla="*/ 0 w 369"/>
                  <a:gd name="T23" fmla="*/ 0 h 720"/>
                  <a:gd name="T24" fmla="*/ 0 w 369"/>
                  <a:gd name="T25" fmla="*/ 0 h 720"/>
                  <a:gd name="T26" fmla="*/ 0 w 369"/>
                  <a:gd name="T27" fmla="*/ 0 h 720"/>
                  <a:gd name="T28" fmla="*/ 0 w 369"/>
                  <a:gd name="T29" fmla="*/ 0 h 720"/>
                  <a:gd name="T30" fmla="*/ 0 w 369"/>
                  <a:gd name="T31" fmla="*/ 0 h 720"/>
                  <a:gd name="T32" fmla="*/ 0 w 369"/>
                  <a:gd name="T33" fmla="*/ 0 h 720"/>
                  <a:gd name="T34" fmla="*/ 0 w 369"/>
                  <a:gd name="T35" fmla="*/ 0 h 720"/>
                  <a:gd name="T36" fmla="*/ 0 w 369"/>
                  <a:gd name="T37" fmla="*/ 0 h 720"/>
                  <a:gd name="T38" fmla="*/ 0 w 369"/>
                  <a:gd name="T39" fmla="*/ 0 h 720"/>
                  <a:gd name="T40" fmla="*/ 0 w 369"/>
                  <a:gd name="T41" fmla="*/ 0 h 720"/>
                  <a:gd name="T42" fmla="*/ 0 w 369"/>
                  <a:gd name="T43" fmla="*/ 0 h 720"/>
                  <a:gd name="T44" fmla="*/ 0 w 369"/>
                  <a:gd name="T45" fmla="*/ 0 h 720"/>
                  <a:gd name="T46" fmla="*/ 0 w 369"/>
                  <a:gd name="T47" fmla="*/ 0 h 720"/>
                  <a:gd name="T48" fmla="*/ 0 w 369"/>
                  <a:gd name="T49" fmla="*/ 0 h 720"/>
                  <a:gd name="T50" fmla="*/ 0 w 369"/>
                  <a:gd name="T51" fmla="*/ 0 h 720"/>
                  <a:gd name="T52" fmla="*/ 0 w 369"/>
                  <a:gd name="T53" fmla="*/ 0 h 720"/>
                  <a:gd name="T54" fmla="*/ 0 w 369"/>
                  <a:gd name="T55" fmla="*/ 0 h 720"/>
                  <a:gd name="T56" fmla="*/ 0 w 369"/>
                  <a:gd name="T57" fmla="*/ 0 h 720"/>
                  <a:gd name="T58" fmla="*/ 0 w 369"/>
                  <a:gd name="T59" fmla="*/ 0 h 720"/>
                  <a:gd name="T60" fmla="*/ 0 w 369"/>
                  <a:gd name="T61" fmla="*/ 0 h 720"/>
                  <a:gd name="T62" fmla="*/ 0 w 369"/>
                  <a:gd name="T63" fmla="*/ 0 h 720"/>
                  <a:gd name="T64" fmla="*/ 0 w 369"/>
                  <a:gd name="T65" fmla="*/ 0 h 720"/>
                  <a:gd name="T66" fmla="*/ 0 w 369"/>
                  <a:gd name="T67" fmla="*/ 0 h 720"/>
                  <a:gd name="T68" fmla="*/ 0 w 369"/>
                  <a:gd name="T69" fmla="*/ 0 h 720"/>
                  <a:gd name="T70" fmla="*/ 0 w 369"/>
                  <a:gd name="T71" fmla="*/ 0 h 7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720"/>
                  <a:gd name="T110" fmla="*/ 369 w 369"/>
                  <a:gd name="T111" fmla="*/ 720 h 7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720">
                    <a:moveTo>
                      <a:pt x="293" y="30"/>
                    </a:moveTo>
                    <a:lnTo>
                      <a:pt x="264" y="48"/>
                    </a:lnTo>
                    <a:lnTo>
                      <a:pt x="234" y="69"/>
                    </a:lnTo>
                    <a:lnTo>
                      <a:pt x="202" y="91"/>
                    </a:lnTo>
                    <a:lnTo>
                      <a:pt x="168" y="119"/>
                    </a:lnTo>
                    <a:lnTo>
                      <a:pt x="152" y="133"/>
                    </a:lnTo>
                    <a:lnTo>
                      <a:pt x="136" y="148"/>
                    </a:lnTo>
                    <a:lnTo>
                      <a:pt x="120" y="163"/>
                    </a:lnTo>
                    <a:lnTo>
                      <a:pt x="103" y="179"/>
                    </a:lnTo>
                    <a:lnTo>
                      <a:pt x="88" y="196"/>
                    </a:lnTo>
                    <a:lnTo>
                      <a:pt x="75" y="214"/>
                    </a:lnTo>
                    <a:lnTo>
                      <a:pt x="61" y="232"/>
                    </a:lnTo>
                    <a:lnTo>
                      <a:pt x="48" y="251"/>
                    </a:lnTo>
                    <a:lnTo>
                      <a:pt x="37" y="270"/>
                    </a:lnTo>
                    <a:lnTo>
                      <a:pt x="27" y="290"/>
                    </a:lnTo>
                    <a:lnTo>
                      <a:pt x="19" y="310"/>
                    </a:lnTo>
                    <a:lnTo>
                      <a:pt x="11" y="331"/>
                    </a:lnTo>
                    <a:lnTo>
                      <a:pt x="6" y="352"/>
                    </a:lnTo>
                    <a:lnTo>
                      <a:pt x="2" y="375"/>
                    </a:lnTo>
                    <a:lnTo>
                      <a:pt x="0" y="397"/>
                    </a:lnTo>
                    <a:lnTo>
                      <a:pt x="0" y="420"/>
                    </a:lnTo>
                    <a:lnTo>
                      <a:pt x="2" y="443"/>
                    </a:lnTo>
                    <a:lnTo>
                      <a:pt x="7" y="467"/>
                    </a:lnTo>
                    <a:lnTo>
                      <a:pt x="14" y="491"/>
                    </a:lnTo>
                    <a:lnTo>
                      <a:pt x="24" y="516"/>
                    </a:lnTo>
                    <a:lnTo>
                      <a:pt x="36" y="541"/>
                    </a:lnTo>
                    <a:lnTo>
                      <a:pt x="51" y="567"/>
                    </a:lnTo>
                    <a:lnTo>
                      <a:pt x="68" y="592"/>
                    </a:lnTo>
                    <a:lnTo>
                      <a:pt x="90" y="619"/>
                    </a:lnTo>
                    <a:lnTo>
                      <a:pt x="111" y="643"/>
                    </a:lnTo>
                    <a:lnTo>
                      <a:pt x="131" y="664"/>
                    </a:lnTo>
                    <a:lnTo>
                      <a:pt x="150" y="682"/>
                    </a:lnTo>
                    <a:lnTo>
                      <a:pt x="166" y="696"/>
                    </a:lnTo>
                    <a:lnTo>
                      <a:pt x="181" y="705"/>
                    </a:lnTo>
                    <a:lnTo>
                      <a:pt x="194" y="713"/>
                    </a:lnTo>
                    <a:lnTo>
                      <a:pt x="207" y="718"/>
                    </a:lnTo>
                    <a:lnTo>
                      <a:pt x="218" y="720"/>
                    </a:lnTo>
                    <a:lnTo>
                      <a:pt x="228" y="720"/>
                    </a:lnTo>
                    <a:lnTo>
                      <a:pt x="238" y="717"/>
                    </a:lnTo>
                    <a:lnTo>
                      <a:pt x="246" y="713"/>
                    </a:lnTo>
                    <a:lnTo>
                      <a:pt x="252" y="705"/>
                    </a:lnTo>
                    <a:lnTo>
                      <a:pt x="258" y="697"/>
                    </a:lnTo>
                    <a:lnTo>
                      <a:pt x="263" y="687"/>
                    </a:lnTo>
                    <a:lnTo>
                      <a:pt x="268" y="676"/>
                    </a:lnTo>
                    <a:lnTo>
                      <a:pt x="272" y="663"/>
                    </a:lnTo>
                    <a:lnTo>
                      <a:pt x="277" y="636"/>
                    </a:lnTo>
                    <a:lnTo>
                      <a:pt x="279" y="604"/>
                    </a:lnTo>
                    <a:lnTo>
                      <a:pt x="282" y="572"/>
                    </a:lnTo>
                    <a:lnTo>
                      <a:pt x="282" y="539"/>
                    </a:lnTo>
                    <a:lnTo>
                      <a:pt x="281" y="481"/>
                    </a:lnTo>
                    <a:lnTo>
                      <a:pt x="283" y="441"/>
                    </a:lnTo>
                    <a:lnTo>
                      <a:pt x="286" y="402"/>
                    </a:lnTo>
                    <a:lnTo>
                      <a:pt x="288" y="365"/>
                    </a:lnTo>
                    <a:lnTo>
                      <a:pt x="292" y="330"/>
                    </a:lnTo>
                    <a:lnTo>
                      <a:pt x="294" y="297"/>
                    </a:lnTo>
                    <a:lnTo>
                      <a:pt x="298" y="264"/>
                    </a:lnTo>
                    <a:lnTo>
                      <a:pt x="303" y="231"/>
                    </a:lnTo>
                    <a:lnTo>
                      <a:pt x="309" y="199"/>
                    </a:lnTo>
                    <a:lnTo>
                      <a:pt x="317" y="164"/>
                    </a:lnTo>
                    <a:lnTo>
                      <a:pt x="332" y="123"/>
                    </a:lnTo>
                    <a:lnTo>
                      <a:pt x="347" y="84"/>
                    </a:lnTo>
                    <a:lnTo>
                      <a:pt x="359" y="50"/>
                    </a:lnTo>
                    <a:lnTo>
                      <a:pt x="368" y="23"/>
                    </a:lnTo>
                    <a:lnTo>
                      <a:pt x="369" y="13"/>
                    </a:lnTo>
                    <a:lnTo>
                      <a:pt x="368" y="7"/>
                    </a:lnTo>
                    <a:lnTo>
                      <a:pt x="367" y="3"/>
                    </a:lnTo>
                    <a:lnTo>
                      <a:pt x="364" y="2"/>
                    </a:lnTo>
                    <a:lnTo>
                      <a:pt x="362" y="0"/>
                    </a:lnTo>
                    <a:lnTo>
                      <a:pt x="358" y="0"/>
                    </a:lnTo>
                    <a:lnTo>
                      <a:pt x="347" y="2"/>
                    </a:lnTo>
                    <a:lnTo>
                      <a:pt x="333" y="8"/>
                    </a:lnTo>
                    <a:lnTo>
                      <a:pt x="316" y="17"/>
                    </a:lnTo>
                    <a:lnTo>
                      <a:pt x="293" y="30"/>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66" name="Freeform 310">
                <a:extLst>
                  <a:ext uri="{FF2B5EF4-FFF2-40B4-BE49-F238E27FC236}">
                    <a16:creationId xmlns:a16="http://schemas.microsoft.com/office/drawing/2014/main" xmlns="" id="{1B4F094E-1080-1316-1C9E-801A106C5B48}"/>
                  </a:ext>
                </a:extLst>
              </p:cNvPr>
              <p:cNvSpPr>
                <a:spLocks/>
              </p:cNvSpPr>
              <p:nvPr/>
            </p:nvSpPr>
            <p:spPr bwMode="auto">
              <a:xfrm>
                <a:off x="3800" y="1454"/>
                <a:ext cx="74" cy="144"/>
              </a:xfrm>
              <a:custGeom>
                <a:avLst/>
                <a:gdLst>
                  <a:gd name="T0" fmla="*/ 0 w 369"/>
                  <a:gd name="T1" fmla="*/ 0 h 720"/>
                  <a:gd name="T2" fmla="*/ 0 w 369"/>
                  <a:gd name="T3" fmla="*/ 0 h 720"/>
                  <a:gd name="T4" fmla="*/ 0 w 369"/>
                  <a:gd name="T5" fmla="*/ 0 h 720"/>
                  <a:gd name="T6" fmla="*/ 0 w 369"/>
                  <a:gd name="T7" fmla="*/ 0 h 720"/>
                  <a:gd name="T8" fmla="*/ 0 w 369"/>
                  <a:gd name="T9" fmla="*/ 0 h 720"/>
                  <a:gd name="T10" fmla="*/ 0 w 369"/>
                  <a:gd name="T11" fmla="*/ 0 h 720"/>
                  <a:gd name="T12" fmla="*/ 0 w 369"/>
                  <a:gd name="T13" fmla="*/ 0 h 720"/>
                  <a:gd name="T14" fmla="*/ 0 w 369"/>
                  <a:gd name="T15" fmla="*/ 0 h 720"/>
                  <a:gd name="T16" fmla="*/ 0 w 369"/>
                  <a:gd name="T17" fmla="*/ 0 h 720"/>
                  <a:gd name="T18" fmla="*/ 0 w 369"/>
                  <a:gd name="T19" fmla="*/ 0 h 720"/>
                  <a:gd name="T20" fmla="*/ 0 w 369"/>
                  <a:gd name="T21" fmla="*/ 0 h 720"/>
                  <a:gd name="T22" fmla="*/ 0 w 369"/>
                  <a:gd name="T23" fmla="*/ 0 h 720"/>
                  <a:gd name="T24" fmla="*/ 0 w 369"/>
                  <a:gd name="T25" fmla="*/ 0 h 720"/>
                  <a:gd name="T26" fmla="*/ 0 w 369"/>
                  <a:gd name="T27" fmla="*/ 0 h 720"/>
                  <a:gd name="T28" fmla="*/ 0 w 369"/>
                  <a:gd name="T29" fmla="*/ 0 h 720"/>
                  <a:gd name="T30" fmla="*/ 0 w 369"/>
                  <a:gd name="T31" fmla="*/ 0 h 720"/>
                  <a:gd name="T32" fmla="*/ 0 w 369"/>
                  <a:gd name="T33" fmla="*/ 0 h 720"/>
                  <a:gd name="T34" fmla="*/ 0 w 369"/>
                  <a:gd name="T35" fmla="*/ 0 h 720"/>
                  <a:gd name="T36" fmla="*/ 0 w 369"/>
                  <a:gd name="T37" fmla="*/ 0 h 720"/>
                  <a:gd name="T38" fmla="*/ 0 w 369"/>
                  <a:gd name="T39" fmla="*/ 0 h 720"/>
                  <a:gd name="T40" fmla="*/ 0 w 369"/>
                  <a:gd name="T41" fmla="*/ 0 h 720"/>
                  <a:gd name="T42" fmla="*/ 0 w 369"/>
                  <a:gd name="T43" fmla="*/ 0 h 720"/>
                  <a:gd name="T44" fmla="*/ 0 w 369"/>
                  <a:gd name="T45" fmla="*/ 0 h 720"/>
                  <a:gd name="T46" fmla="*/ 0 w 369"/>
                  <a:gd name="T47" fmla="*/ 0 h 720"/>
                  <a:gd name="T48" fmla="*/ 0 w 369"/>
                  <a:gd name="T49" fmla="*/ 0 h 720"/>
                  <a:gd name="T50" fmla="*/ 0 w 369"/>
                  <a:gd name="T51" fmla="*/ 0 h 720"/>
                  <a:gd name="T52" fmla="*/ 0 w 369"/>
                  <a:gd name="T53" fmla="*/ 0 h 720"/>
                  <a:gd name="T54" fmla="*/ 0 w 369"/>
                  <a:gd name="T55" fmla="*/ 0 h 720"/>
                  <a:gd name="T56" fmla="*/ 0 w 369"/>
                  <a:gd name="T57" fmla="*/ 0 h 720"/>
                  <a:gd name="T58" fmla="*/ 0 w 369"/>
                  <a:gd name="T59" fmla="*/ 0 h 720"/>
                  <a:gd name="T60" fmla="*/ 0 w 369"/>
                  <a:gd name="T61" fmla="*/ 0 h 720"/>
                  <a:gd name="T62" fmla="*/ 0 w 369"/>
                  <a:gd name="T63" fmla="*/ 0 h 720"/>
                  <a:gd name="T64" fmla="*/ 0 w 369"/>
                  <a:gd name="T65" fmla="*/ 0 h 720"/>
                  <a:gd name="T66" fmla="*/ 0 w 369"/>
                  <a:gd name="T67" fmla="*/ 0 h 720"/>
                  <a:gd name="T68" fmla="*/ 0 w 369"/>
                  <a:gd name="T69" fmla="*/ 0 h 720"/>
                  <a:gd name="T70" fmla="*/ 0 w 369"/>
                  <a:gd name="T71" fmla="*/ 0 h 7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720"/>
                  <a:gd name="T110" fmla="*/ 369 w 369"/>
                  <a:gd name="T111" fmla="*/ 720 h 7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720">
                    <a:moveTo>
                      <a:pt x="293" y="30"/>
                    </a:moveTo>
                    <a:lnTo>
                      <a:pt x="264" y="48"/>
                    </a:lnTo>
                    <a:lnTo>
                      <a:pt x="234" y="69"/>
                    </a:lnTo>
                    <a:lnTo>
                      <a:pt x="202" y="91"/>
                    </a:lnTo>
                    <a:lnTo>
                      <a:pt x="168" y="119"/>
                    </a:lnTo>
                    <a:lnTo>
                      <a:pt x="152" y="133"/>
                    </a:lnTo>
                    <a:lnTo>
                      <a:pt x="136" y="148"/>
                    </a:lnTo>
                    <a:lnTo>
                      <a:pt x="120" y="163"/>
                    </a:lnTo>
                    <a:lnTo>
                      <a:pt x="103" y="179"/>
                    </a:lnTo>
                    <a:lnTo>
                      <a:pt x="88" y="196"/>
                    </a:lnTo>
                    <a:lnTo>
                      <a:pt x="75" y="214"/>
                    </a:lnTo>
                    <a:lnTo>
                      <a:pt x="61" y="232"/>
                    </a:lnTo>
                    <a:lnTo>
                      <a:pt x="48" y="251"/>
                    </a:lnTo>
                    <a:lnTo>
                      <a:pt x="37" y="270"/>
                    </a:lnTo>
                    <a:lnTo>
                      <a:pt x="27" y="290"/>
                    </a:lnTo>
                    <a:lnTo>
                      <a:pt x="19" y="310"/>
                    </a:lnTo>
                    <a:lnTo>
                      <a:pt x="11" y="331"/>
                    </a:lnTo>
                    <a:lnTo>
                      <a:pt x="6" y="352"/>
                    </a:lnTo>
                    <a:lnTo>
                      <a:pt x="2" y="375"/>
                    </a:lnTo>
                    <a:lnTo>
                      <a:pt x="0" y="397"/>
                    </a:lnTo>
                    <a:lnTo>
                      <a:pt x="0" y="420"/>
                    </a:lnTo>
                    <a:lnTo>
                      <a:pt x="2" y="443"/>
                    </a:lnTo>
                    <a:lnTo>
                      <a:pt x="7" y="467"/>
                    </a:lnTo>
                    <a:lnTo>
                      <a:pt x="14" y="491"/>
                    </a:lnTo>
                    <a:lnTo>
                      <a:pt x="24" y="516"/>
                    </a:lnTo>
                    <a:lnTo>
                      <a:pt x="36" y="541"/>
                    </a:lnTo>
                    <a:lnTo>
                      <a:pt x="51" y="567"/>
                    </a:lnTo>
                    <a:lnTo>
                      <a:pt x="68" y="592"/>
                    </a:lnTo>
                    <a:lnTo>
                      <a:pt x="90" y="619"/>
                    </a:lnTo>
                    <a:lnTo>
                      <a:pt x="111" y="643"/>
                    </a:lnTo>
                    <a:lnTo>
                      <a:pt x="131" y="664"/>
                    </a:lnTo>
                    <a:lnTo>
                      <a:pt x="150" y="682"/>
                    </a:lnTo>
                    <a:lnTo>
                      <a:pt x="166" y="696"/>
                    </a:lnTo>
                    <a:lnTo>
                      <a:pt x="181" y="705"/>
                    </a:lnTo>
                    <a:lnTo>
                      <a:pt x="194" y="713"/>
                    </a:lnTo>
                    <a:lnTo>
                      <a:pt x="207" y="718"/>
                    </a:lnTo>
                    <a:lnTo>
                      <a:pt x="218" y="720"/>
                    </a:lnTo>
                    <a:lnTo>
                      <a:pt x="228" y="720"/>
                    </a:lnTo>
                    <a:lnTo>
                      <a:pt x="238" y="717"/>
                    </a:lnTo>
                    <a:lnTo>
                      <a:pt x="246" y="713"/>
                    </a:lnTo>
                    <a:lnTo>
                      <a:pt x="252" y="705"/>
                    </a:lnTo>
                    <a:lnTo>
                      <a:pt x="258" y="697"/>
                    </a:lnTo>
                    <a:lnTo>
                      <a:pt x="263" y="687"/>
                    </a:lnTo>
                    <a:lnTo>
                      <a:pt x="268" y="676"/>
                    </a:lnTo>
                    <a:lnTo>
                      <a:pt x="272" y="663"/>
                    </a:lnTo>
                    <a:lnTo>
                      <a:pt x="277" y="636"/>
                    </a:lnTo>
                    <a:lnTo>
                      <a:pt x="279" y="604"/>
                    </a:lnTo>
                    <a:lnTo>
                      <a:pt x="282" y="572"/>
                    </a:lnTo>
                    <a:lnTo>
                      <a:pt x="282" y="539"/>
                    </a:lnTo>
                    <a:lnTo>
                      <a:pt x="281" y="481"/>
                    </a:lnTo>
                    <a:lnTo>
                      <a:pt x="283" y="441"/>
                    </a:lnTo>
                    <a:lnTo>
                      <a:pt x="286" y="402"/>
                    </a:lnTo>
                    <a:lnTo>
                      <a:pt x="288" y="365"/>
                    </a:lnTo>
                    <a:lnTo>
                      <a:pt x="292" y="330"/>
                    </a:lnTo>
                    <a:lnTo>
                      <a:pt x="294" y="297"/>
                    </a:lnTo>
                    <a:lnTo>
                      <a:pt x="298" y="264"/>
                    </a:lnTo>
                    <a:lnTo>
                      <a:pt x="303" y="231"/>
                    </a:lnTo>
                    <a:lnTo>
                      <a:pt x="309" y="199"/>
                    </a:lnTo>
                    <a:lnTo>
                      <a:pt x="317" y="164"/>
                    </a:lnTo>
                    <a:lnTo>
                      <a:pt x="332" y="123"/>
                    </a:lnTo>
                    <a:lnTo>
                      <a:pt x="347" y="84"/>
                    </a:lnTo>
                    <a:lnTo>
                      <a:pt x="359" y="50"/>
                    </a:lnTo>
                    <a:lnTo>
                      <a:pt x="368" y="23"/>
                    </a:lnTo>
                    <a:lnTo>
                      <a:pt x="369" y="13"/>
                    </a:lnTo>
                    <a:lnTo>
                      <a:pt x="368" y="7"/>
                    </a:lnTo>
                    <a:lnTo>
                      <a:pt x="367" y="3"/>
                    </a:lnTo>
                    <a:lnTo>
                      <a:pt x="364" y="2"/>
                    </a:lnTo>
                    <a:lnTo>
                      <a:pt x="362" y="0"/>
                    </a:lnTo>
                    <a:lnTo>
                      <a:pt x="358" y="0"/>
                    </a:lnTo>
                    <a:lnTo>
                      <a:pt x="347" y="2"/>
                    </a:lnTo>
                    <a:lnTo>
                      <a:pt x="333" y="8"/>
                    </a:lnTo>
                    <a:lnTo>
                      <a:pt x="316" y="17"/>
                    </a:lnTo>
                    <a:lnTo>
                      <a:pt x="293" y="3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67" name="Freeform 311">
                <a:extLst>
                  <a:ext uri="{FF2B5EF4-FFF2-40B4-BE49-F238E27FC236}">
                    <a16:creationId xmlns:a16="http://schemas.microsoft.com/office/drawing/2014/main" xmlns="" id="{8545E736-E368-EB79-2473-3145179E66AE}"/>
                  </a:ext>
                </a:extLst>
              </p:cNvPr>
              <p:cNvSpPr>
                <a:spLocks/>
              </p:cNvSpPr>
              <p:nvPr/>
            </p:nvSpPr>
            <p:spPr bwMode="auto">
              <a:xfrm>
                <a:off x="3938" y="1633"/>
                <a:ext cx="206" cy="108"/>
              </a:xfrm>
              <a:custGeom>
                <a:avLst/>
                <a:gdLst>
                  <a:gd name="T0" fmla="*/ 0 w 1027"/>
                  <a:gd name="T1" fmla="*/ 0 h 541"/>
                  <a:gd name="T2" fmla="*/ 0 w 1027"/>
                  <a:gd name="T3" fmla="*/ 0 h 541"/>
                  <a:gd name="T4" fmla="*/ 0 w 1027"/>
                  <a:gd name="T5" fmla="*/ 0 h 541"/>
                  <a:gd name="T6" fmla="*/ 0 w 1027"/>
                  <a:gd name="T7" fmla="*/ 0 h 541"/>
                  <a:gd name="T8" fmla="*/ 0 w 1027"/>
                  <a:gd name="T9" fmla="*/ 0 h 541"/>
                  <a:gd name="T10" fmla="*/ 0 w 1027"/>
                  <a:gd name="T11" fmla="*/ 0 h 541"/>
                  <a:gd name="T12" fmla="*/ 0 w 1027"/>
                  <a:gd name="T13" fmla="*/ 0 h 541"/>
                  <a:gd name="T14" fmla="*/ 0 w 1027"/>
                  <a:gd name="T15" fmla="*/ 0 h 541"/>
                  <a:gd name="T16" fmla="*/ 0 w 1027"/>
                  <a:gd name="T17" fmla="*/ 0 h 541"/>
                  <a:gd name="T18" fmla="*/ 0 w 1027"/>
                  <a:gd name="T19" fmla="*/ 0 h 541"/>
                  <a:gd name="T20" fmla="*/ 0 w 1027"/>
                  <a:gd name="T21" fmla="*/ 0 h 541"/>
                  <a:gd name="T22" fmla="*/ 0 w 1027"/>
                  <a:gd name="T23" fmla="*/ 0 h 541"/>
                  <a:gd name="T24" fmla="*/ 0 w 1027"/>
                  <a:gd name="T25" fmla="*/ 0 h 541"/>
                  <a:gd name="T26" fmla="*/ 0 w 1027"/>
                  <a:gd name="T27" fmla="*/ 0 h 541"/>
                  <a:gd name="T28" fmla="*/ 0 w 1027"/>
                  <a:gd name="T29" fmla="*/ 0 h 541"/>
                  <a:gd name="T30" fmla="*/ 0 w 1027"/>
                  <a:gd name="T31" fmla="*/ 0 h 541"/>
                  <a:gd name="T32" fmla="*/ 0 w 1027"/>
                  <a:gd name="T33" fmla="*/ 0 h 541"/>
                  <a:gd name="T34" fmla="*/ 0 w 1027"/>
                  <a:gd name="T35" fmla="*/ 0 h 541"/>
                  <a:gd name="T36" fmla="*/ 0 w 1027"/>
                  <a:gd name="T37" fmla="*/ 0 h 541"/>
                  <a:gd name="T38" fmla="*/ 0 w 1027"/>
                  <a:gd name="T39" fmla="*/ 0 h 541"/>
                  <a:gd name="T40" fmla="*/ 0 w 1027"/>
                  <a:gd name="T41" fmla="*/ 0 h 541"/>
                  <a:gd name="T42" fmla="*/ 0 w 1027"/>
                  <a:gd name="T43" fmla="*/ 0 h 541"/>
                  <a:gd name="T44" fmla="*/ 0 w 1027"/>
                  <a:gd name="T45" fmla="*/ 0 h 541"/>
                  <a:gd name="T46" fmla="*/ 0 w 1027"/>
                  <a:gd name="T47" fmla="*/ 0 h 541"/>
                  <a:gd name="T48" fmla="*/ 0 w 1027"/>
                  <a:gd name="T49" fmla="*/ 0 h 541"/>
                  <a:gd name="T50" fmla="*/ 0 w 1027"/>
                  <a:gd name="T51" fmla="*/ 0 h 541"/>
                  <a:gd name="T52" fmla="*/ 0 w 1027"/>
                  <a:gd name="T53" fmla="*/ 0 h 541"/>
                  <a:gd name="T54" fmla="*/ 0 w 1027"/>
                  <a:gd name="T55" fmla="*/ 0 h 541"/>
                  <a:gd name="T56" fmla="*/ 0 w 1027"/>
                  <a:gd name="T57" fmla="*/ 0 h 541"/>
                  <a:gd name="T58" fmla="*/ 0 w 1027"/>
                  <a:gd name="T59" fmla="*/ 0 h 541"/>
                  <a:gd name="T60" fmla="*/ 0 w 1027"/>
                  <a:gd name="T61" fmla="*/ 0 h 541"/>
                  <a:gd name="T62" fmla="*/ 0 w 1027"/>
                  <a:gd name="T63" fmla="*/ 0 h 541"/>
                  <a:gd name="T64" fmla="*/ 0 w 1027"/>
                  <a:gd name="T65" fmla="*/ 0 h 541"/>
                  <a:gd name="T66" fmla="*/ 0 w 1027"/>
                  <a:gd name="T67" fmla="*/ 0 h 541"/>
                  <a:gd name="T68" fmla="*/ 0 w 1027"/>
                  <a:gd name="T69" fmla="*/ 0 h 541"/>
                  <a:gd name="T70" fmla="*/ 0 w 1027"/>
                  <a:gd name="T71" fmla="*/ 0 h 541"/>
                  <a:gd name="T72" fmla="*/ 0 w 1027"/>
                  <a:gd name="T73" fmla="*/ 0 h 541"/>
                  <a:gd name="T74" fmla="*/ 0 w 1027"/>
                  <a:gd name="T75" fmla="*/ 0 h 541"/>
                  <a:gd name="T76" fmla="*/ 0 w 1027"/>
                  <a:gd name="T77" fmla="*/ 0 h 541"/>
                  <a:gd name="T78" fmla="*/ 0 w 1027"/>
                  <a:gd name="T79" fmla="*/ 0 h 541"/>
                  <a:gd name="T80" fmla="*/ 0 w 1027"/>
                  <a:gd name="T81" fmla="*/ 0 h 541"/>
                  <a:gd name="T82" fmla="*/ 0 w 1027"/>
                  <a:gd name="T83" fmla="*/ 0 h 541"/>
                  <a:gd name="T84" fmla="*/ 0 w 1027"/>
                  <a:gd name="T85" fmla="*/ 0 h 541"/>
                  <a:gd name="T86" fmla="*/ 0 w 1027"/>
                  <a:gd name="T87" fmla="*/ 0 h 541"/>
                  <a:gd name="T88" fmla="*/ 0 w 1027"/>
                  <a:gd name="T89" fmla="*/ 0 h 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41"/>
                  <a:gd name="T137" fmla="*/ 1027 w 1027"/>
                  <a:gd name="T138" fmla="*/ 541 h 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41">
                    <a:moveTo>
                      <a:pt x="989" y="141"/>
                    </a:moveTo>
                    <a:lnTo>
                      <a:pt x="962" y="163"/>
                    </a:lnTo>
                    <a:lnTo>
                      <a:pt x="928" y="192"/>
                    </a:lnTo>
                    <a:lnTo>
                      <a:pt x="888" y="226"/>
                    </a:lnTo>
                    <a:lnTo>
                      <a:pt x="841" y="264"/>
                    </a:lnTo>
                    <a:lnTo>
                      <a:pt x="791" y="306"/>
                    </a:lnTo>
                    <a:lnTo>
                      <a:pt x="737" y="348"/>
                    </a:lnTo>
                    <a:lnTo>
                      <a:pt x="707" y="369"/>
                    </a:lnTo>
                    <a:lnTo>
                      <a:pt x="678" y="389"/>
                    </a:lnTo>
                    <a:lnTo>
                      <a:pt x="647" y="409"/>
                    </a:lnTo>
                    <a:lnTo>
                      <a:pt x="617" y="429"/>
                    </a:lnTo>
                    <a:lnTo>
                      <a:pt x="586" y="448"/>
                    </a:lnTo>
                    <a:lnTo>
                      <a:pt x="553" y="465"/>
                    </a:lnTo>
                    <a:lnTo>
                      <a:pt x="521" y="481"/>
                    </a:lnTo>
                    <a:lnTo>
                      <a:pt x="488" y="495"/>
                    </a:lnTo>
                    <a:lnTo>
                      <a:pt x="456" y="509"/>
                    </a:lnTo>
                    <a:lnTo>
                      <a:pt x="423" y="520"/>
                    </a:lnTo>
                    <a:lnTo>
                      <a:pt x="391" y="529"/>
                    </a:lnTo>
                    <a:lnTo>
                      <a:pt x="358" y="535"/>
                    </a:lnTo>
                    <a:lnTo>
                      <a:pt x="326" y="540"/>
                    </a:lnTo>
                    <a:lnTo>
                      <a:pt x="295" y="541"/>
                    </a:lnTo>
                    <a:lnTo>
                      <a:pt x="262" y="541"/>
                    </a:lnTo>
                    <a:lnTo>
                      <a:pt x="232" y="536"/>
                    </a:lnTo>
                    <a:lnTo>
                      <a:pt x="201" y="530"/>
                    </a:lnTo>
                    <a:lnTo>
                      <a:pt x="171" y="519"/>
                    </a:lnTo>
                    <a:lnTo>
                      <a:pt x="143" y="505"/>
                    </a:lnTo>
                    <a:lnTo>
                      <a:pt x="114" y="486"/>
                    </a:lnTo>
                    <a:lnTo>
                      <a:pt x="89" y="467"/>
                    </a:lnTo>
                    <a:lnTo>
                      <a:pt x="67" y="445"/>
                    </a:lnTo>
                    <a:lnTo>
                      <a:pt x="48" y="425"/>
                    </a:lnTo>
                    <a:lnTo>
                      <a:pt x="33" y="404"/>
                    </a:lnTo>
                    <a:lnTo>
                      <a:pt x="20" y="383"/>
                    </a:lnTo>
                    <a:lnTo>
                      <a:pt x="12" y="362"/>
                    </a:lnTo>
                    <a:lnTo>
                      <a:pt x="5" y="342"/>
                    </a:lnTo>
                    <a:lnTo>
                      <a:pt x="2" y="320"/>
                    </a:lnTo>
                    <a:lnTo>
                      <a:pt x="0" y="301"/>
                    </a:lnTo>
                    <a:lnTo>
                      <a:pt x="2" y="281"/>
                    </a:lnTo>
                    <a:lnTo>
                      <a:pt x="4" y="261"/>
                    </a:lnTo>
                    <a:lnTo>
                      <a:pt x="9" y="241"/>
                    </a:lnTo>
                    <a:lnTo>
                      <a:pt x="15" y="222"/>
                    </a:lnTo>
                    <a:lnTo>
                      <a:pt x="24" y="203"/>
                    </a:lnTo>
                    <a:lnTo>
                      <a:pt x="34" y="184"/>
                    </a:lnTo>
                    <a:lnTo>
                      <a:pt x="44" y="167"/>
                    </a:lnTo>
                    <a:lnTo>
                      <a:pt x="57" y="149"/>
                    </a:lnTo>
                    <a:lnTo>
                      <a:pt x="69" y="133"/>
                    </a:lnTo>
                    <a:lnTo>
                      <a:pt x="81" y="118"/>
                    </a:lnTo>
                    <a:lnTo>
                      <a:pt x="95" y="103"/>
                    </a:lnTo>
                    <a:lnTo>
                      <a:pt x="123" y="76"/>
                    </a:lnTo>
                    <a:lnTo>
                      <a:pt x="150" y="52"/>
                    </a:lnTo>
                    <a:lnTo>
                      <a:pt x="175" y="32"/>
                    </a:lnTo>
                    <a:lnTo>
                      <a:pt x="196" y="17"/>
                    </a:lnTo>
                    <a:lnTo>
                      <a:pt x="213" y="7"/>
                    </a:lnTo>
                    <a:lnTo>
                      <a:pt x="222" y="2"/>
                    </a:lnTo>
                    <a:lnTo>
                      <a:pt x="236" y="1"/>
                    </a:lnTo>
                    <a:lnTo>
                      <a:pt x="249" y="0"/>
                    </a:lnTo>
                    <a:lnTo>
                      <a:pt x="262" y="0"/>
                    </a:lnTo>
                    <a:lnTo>
                      <a:pt x="277" y="0"/>
                    </a:lnTo>
                    <a:lnTo>
                      <a:pt x="307" y="2"/>
                    </a:lnTo>
                    <a:lnTo>
                      <a:pt x="339" y="7"/>
                    </a:lnTo>
                    <a:lnTo>
                      <a:pt x="371" y="15"/>
                    </a:lnTo>
                    <a:lnTo>
                      <a:pt x="405" y="22"/>
                    </a:lnTo>
                    <a:lnTo>
                      <a:pt x="440" y="32"/>
                    </a:lnTo>
                    <a:lnTo>
                      <a:pt x="475" y="41"/>
                    </a:lnTo>
                    <a:lnTo>
                      <a:pt x="544" y="61"/>
                    </a:lnTo>
                    <a:lnTo>
                      <a:pt x="613" y="78"/>
                    </a:lnTo>
                    <a:lnTo>
                      <a:pt x="645" y="85"/>
                    </a:lnTo>
                    <a:lnTo>
                      <a:pt x="678" y="90"/>
                    </a:lnTo>
                    <a:lnTo>
                      <a:pt x="693" y="91"/>
                    </a:lnTo>
                    <a:lnTo>
                      <a:pt x="708" y="92"/>
                    </a:lnTo>
                    <a:lnTo>
                      <a:pt x="723" y="92"/>
                    </a:lnTo>
                    <a:lnTo>
                      <a:pt x="737" y="92"/>
                    </a:lnTo>
                    <a:lnTo>
                      <a:pt x="800" y="86"/>
                    </a:lnTo>
                    <a:lnTo>
                      <a:pt x="863" y="80"/>
                    </a:lnTo>
                    <a:lnTo>
                      <a:pt x="894" y="77"/>
                    </a:lnTo>
                    <a:lnTo>
                      <a:pt x="923" y="76"/>
                    </a:lnTo>
                    <a:lnTo>
                      <a:pt x="949" y="75"/>
                    </a:lnTo>
                    <a:lnTo>
                      <a:pt x="972" y="76"/>
                    </a:lnTo>
                    <a:lnTo>
                      <a:pt x="992" y="77"/>
                    </a:lnTo>
                    <a:lnTo>
                      <a:pt x="1009" y="80"/>
                    </a:lnTo>
                    <a:lnTo>
                      <a:pt x="1015" y="82"/>
                    </a:lnTo>
                    <a:lnTo>
                      <a:pt x="1020" y="85"/>
                    </a:lnTo>
                    <a:lnTo>
                      <a:pt x="1024" y="88"/>
                    </a:lnTo>
                    <a:lnTo>
                      <a:pt x="1026" y="92"/>
                    </a:lnTo>
                    <a:lnTo>
                      <a:pt x="1027" y="96"/>
                    </a:lnTo>
                    <a:lnTo>
                      <a:pt x="1027" y="101"/>
                    </a:lnTo>
                    <a:lnTo>
                      <a:pt x="1025" y="106"/>
                    </a:lnTo>
                    <a:lnTo>
                      <a:pt x="1021" y="111"/>
                    </a:lnTo>
                    <a:lnTo>
                      <a:pt x="1016" y="117"/>
                    </a:lnTo>
                    <a:lnTo>
                      <a:pt x="1009" y="125"/>
                    </a:lnTo>
                    <a:lnTo>
                      <a:pt x="1000" y="132"/>
                    </a:lnTo>
                    <a:lnTo>
                      <a:pt x="989" y="141"/>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68" name="Freeform 312">
                <a:extLst>
                  <a:ext uri="{FF2B5EF4-FFF2-40B4-BE49-F238E27FC236}">
                    <a16:creationId xmlns:a16="http://schemas.microsoft.com/office/drawing/2014/main" xmlns="" id="{E40FA43B-1506-AFF3-1B3B-8EEC4D4ABB9A}"/>
                  </a:ext>
                </a:extLst>
              </p:cNvPr>
              <p:cNvSpPr>
                <a:spLocks/>
              </p:cNvSpPr>
              <p:nvPr/>
            </p:nvSpPr>
            <p:spPr bwMode="auto">
              <a:xfrm>
                <a:off x="3938" y="1633"/>
                <a:ext cx="206" cy="108"/>
              </a:xfrm>
              <a:custGeom>
                <a:avLst/>
                <a:gdLst>
                  <a:gd name="T0" fmla="*/ 0 w 1027"/>
                  <a:gd name="T1" fmla="*/ 0 h 541"/>
                  <a:gd name="T2" fmla="*/ 0 w 1027"/>
                  <a:gd name="T3" fmla="*/ 0 h 541"/>
                  <a:gd name="T4" fmla="*/ 0 w 1027"/>
                  <a:gd name="T5" fmla="*/ 0 h 541"/>
                  <a:gd name="T6" fmla="*/ 0 w 1027"/>
                  <a:gd name="T7" fmla="*/ 0 h 541"/>
                  <a:gd name="T8" fmla="*/ 0 w 1027"/>
                  <a:gd name="T9" fmla="*/ 0 h 541"/>
                  <a:gd name="T10" fmla="*/ 0 w 1027"/>
                  <a:gd name="T11" fmla="*/ 0 h 541"/>
                  <a:gd name="T12" fmla="*/ 0 w 1027"/>
                  <a:gd name="T13" fmla="*/ 0 h 541"/>
                  <a:gd name="T14" fmla="*/ 0 w 1027"/>
                  <a:gd name="T15" fmla="*/ 0 h 541"/>
                  <a:gd name="T16" fmla="*/ 0 w 1027"/>
                  <a:gd name="T17" fmla="*/ 0 h 541"/>
                  <a:gd name="T18" fmla="*/ 0 w 1027"/>
                  <a:gd name="T19" fmla="*/ 0 h 541"/>
                  <a:gd name="T20" fmla="*/ 0 w 1027"/>
                  <a:gd name="T21" fmla="*/ 0 h 541"/>
                  <a:gd name="T22" fmla="*/ 0 w 1027"/>
                  <a:gd name="T23" fmla="*/ 0 h 541"/>
                  <a:gd name="T24" fmla="*/ 0 w 1027"/>
                  <a:gd name="T25" fmla="*/ 0 h 541"/>
                  <a:gd name="T26" fmla="*/ 0 w 1027"/>
                  <a:gd name="T27" fmla="*/ 0 h 541"/>
                  <a:gd name="T28" fmla="*/ 0 w 1027"/>
                  <a:gd name="T29" fmla="*/ 0 h 541"/>
                  <a:gd name="T30" fmla="*/ 0 w 1027"/>
                  <a:gd name="T31" fmla="*/ 0 h 541"/>
                  <a:gd name="T32" fmla="*/ 0 w 1027"/>
                  <a:gd name="T33" fmla="*/ 0 h 541"/>
                  <a:gd name="T34" fmla="*/ 0 w 1027"/>
                  <a:gd name="T35" fmla="*/ 0 h 541"/>
                  <a:gd name="T36" fmla="*/ 0 w 1027"/>
                  <a:gd name="T37" fmla="*/ 0 h 541"/>
                  <a:gd name="T38" fmla="*/ 0 w 1027"/>
                  <a:gd name="T39" fmla="*/ 0 h 541"/>
                  <a:gd name="T40" fmla="*/ 0 w 1027"/>
                  <a:gd name="T41" fmla="*/ 0 h 541"/>
                  <a:gd name="T42" fmla="*/ 0 w 1027"/>
                  <a:gd name="T43" fmla="*/ 0 h 541"/>
                  <a:gd name="T44" fmla="*/ 0 w 1027"/>
                  <a:gd name="T45" fmla="*/ 0 h 541"/>
                  <a:gd name="T46" fmla="*/ 0 w 1027"/>
                  <a:gd name="T47" fmla="*/ 0 h 541"/>
                  <a:gd name="T48" fmla="*/ 0 w 1027"/>
                  <a:gd name="T49" fmla="*/ 0 h 541"/>
                  <a:gd name="T50" fmla="*/ 0 w 1027"/>
                  <a:gd name="T51" fmla="*/ 0 h 541"/>
                  <a:gd name="T52" fmla="*/ 0 w 1027"/>
                  <a:gd name="T53" fmla="*/ 0 h 541"/>
                  <a:gd name="T54" fmla="*/ 0 w 1027"/>
                  <a:gd name="T55" fmla="*/ 0 h 541"/>
                  <a:gd name="T56" fmla="*/ 0 w 1027"/>
                  <a:gd name="T57" fmla="*/ 0 h 541"/>
                  <a:gd name="T58" fmla="*/ 0 w 1027"/>
                  <a:gd name="T59" fmla="*/ 0 h 541"/>
                  <a:gd name="T60" fmla="*/ 0 w 1027"/>
                  <a:gd name="T61" fmla="*/ 0 h 541"/>
                  <a:gd name="T62" fmla="*/ 0 w 1027"/>
                  <a:gd name="T63" fmla="*/ 0 h 541"/>
                  <a:gd name="T64" fmla="*/ 0 w 1027"/>
                  <a:gd name="T65" fmla="*/ 0 h 541"/>
                  <a:gd name="T66" fmla="*/ 0 w 1027"/>
                  <a:gd name="T67" fmla="*/ 0 h 541"/>
                  <a:gd name="T68" fmla="*/ 0 w 1027"/>
                  <a:gd name="T69" fmla="*/ 0 h 541"/>
                  <a:gd name="T70" fmla="*/ 0 w 1027"/>
                  <a:gd name="T71" fmla="*/ 0 h 541"/>
                  <a:gd name="T72" fmla="*/ 0 w 1027"/>
                  <a:gd name="T73" fmla="*/ 0 h 541"/>
                  <a:gd name="T74" fmla="*/ 0 w 1027"/>
                  <a:gd name="T75" fmla="*/ 0 h 541"/>
                  <a:gd name="T76" fmla="*/ 0 w 1027"/>
                  <a:gd name="T77" fmla="*/ 0 h 541"/>
                  <a:gd name="T78" fmla="*/ 0 w 1027"/>
                  <a:gd name="T79" fmla="*/ 0 h 541"/>
                  <a:gd name="T80" fmla="*/ 0 w 1027"/>
                  <a:gd name="T81" fmla="*/ 0 h 541"/>
                  <a:gd name="T82" fmla="*/ 0 w 1027"/>
                  <a:gd name="T83" fmla="*/ 0 h 541"/>
                  <a:gd name="T84" fmla="*/ 0 w 1027"/>
                  <a:gd name="T85" fmla="*/ 0 h 541"/>
                  <a:gd name="T86" fmla="*/ 0 w 1027"/>
                  <a:gd name="T87" fmla="*/ 0 h 541"/>
                  <a:gd name="T88" fmla="*/ 0 w 1027"/>
                  <a:gd name="T89" fmla="*/ 0 h 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41"/>
                  <a:gd name="T137" fmla="*/ 1027 w 1027"/>
                  <a:gd name="T138" fmla="*/ 541 h 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41">
                    <a:moveTo>
                      <a:pt x="989" y="141"/>
                    </a:moveTo>
                    <a:lnTo>
                      <a:pt x="962" y="163"/>
                    </a:lnTo>
                    <a:lnTo>
                      <a:pt x="928" y="192"/>
                    </a:lnTo>
                    <a:lnTo>
                      <a:pt x="888" y="226"/>
                    </a:lnTo>
                    <a:lnTo>
                      <a:pt x="841" y="264"/>
                    </a:lnTo>
                    <a:lnTo>
                      <a:pt x="791" y="306"/>
                    </a:lnTo>
                    <a:lnTo>
                      <a:pt x="737" y="348"/>
                    </a:lnTo>
                    <a:lnTo>
                      <a:pt x="707" y="369"/>
                    </a:lnTo>
                    <a:lnTo>
                      <a:pt x="678" y="389"/>
                    </a:lnTo>
                    <a:lnTo>
                      <a:pt x="647" y="409"/>
                    </a:lnTo>
                    <a:lnTo>
                      <a:pt x="617" y="429"/>
                    </a:lnTo>
                    <a:lnTo>
                      <a:pt x="586" y="448"/>
                    </a:lnTo>
                    <a:lnTo>
                      <a:pt x="553" y="465"/>
                    </a:lnTo>
                    <a:lnTo>
                      <a:pt x="521" y="481"/>
                    </a:lnTo>
                    <a:lnTo>
                      <a:pt x="488" y="495"/>
                    </a:lnTo>
                    <a:lnTo>
                      <a:pt x="456" y="509"/>
                    </a:lnTo>
                    <a:lnTo>
                      <a:pt x="423" y="520"/>
                    </a:lnTo>
                    <a:lnTo>
                      <a:pt x="391" y="529"/>
                    </a:lnTo>
                    <a:lnTo>
                      <a:pt x="358" y="535"/>
                    </a:lnTo>
                    <a:lnTo>
                      <a:pt x="326" y="540"/>
                    </a:lnTo>
                    <a:lnTo>
                      <a:pt x="295" y="541"/>
                    </a:lnTo>
                    <a:lnTo>
                      <a:pt x="262" y="541"/>
                    </a:lnTo>
                    <a:lnTo>
                      <a:pt x="232" y="536"/>
                    </a:lnTo>
                    <a:lnTo>
                      <a:pt x="201" y="530"/>
                    </a:lnTo>
                    <a:lnTo>
                      <a:pt x="171" y="519"/>
                    </a:lnTo>
                    <a:lnTo>
                      <a:pt x="143" y="505"/>
                    </a:lnTo>
                    <a:lnTo>
                      <a:pt x="114" y="486"/>
                    </a:lnTo>
                    <a:lnTo>
                      <a:pt x="89" y="467"/>
                    </a:lnTo>
                    <a:lnTo>
                      <a:pt x="67" y="445"/>
                    </a:lnTo>
                    <a:lnTo>
                      <a:pt x="48" y="425"/>
                    </a:lnTo>
                    <a:lnTo>
                      <a:pt x="33" y="404"/>
                    </a:lnTo>
                    <a:lnTo>
                      <a:pt x="20" y="383"/>
                    </a:lnTo>
                    <a:lnTo>
                      <a:pt x="12" y="362"/>
                    </a:lnTo>
                    <a:lnTo>
                      <a:pt x="5" y="342"/>
                    </a:lnTo>
                    <a:lnTo>
                      <a:pt x="2" y="320"/>
                    </a:lnTo>
                    <a:lnTo>
                      <a:pt x="0" y="301"/>
                    </a:lnTo>
                    <a:lnTo>
                      <a:pt x="2" y="281"/>
                    </a:lnTo>
                    <a:lnTo>
                      <a:pt x="4" y="261"/>
                    </a:lnTo>
                    <a:lnTo>
                      <a:pt x="9" y="241"/>
                    </a:lnTo>
                    <a:lnTo>
                      <a:pt x="15" y="222"/>
                    </a:lnTo>
                    <a:lnTo>
                      <a:pt x="24" y="203"/>
                    </a:lnTo>
                    <a:lnTo>
                      <a:pt x="34" y="184"/>
                    </a:lnTo>
                    <a:lnTo>
                      <a:pt x="44" y="167"/>
                    </a:lnTo>
                    <a:lnTo>
                      <a:pt x="57" y="149"/>
                    </a:lnTo>
                    <a:lnTo>
                      <a:pt x="69" y="133"/>
                    </a:lnTo>
                    <a:lnTo>
                      <a:pt x="81" y="118"/>
                    </a:lnTo>
                    <a:lnTo>
                      <a:pt x="95" y="103"/>
                    </a:lnTo>
                    <a:lnTo>
                      <a:pt x="123" y="76"/>
                    </a:lnTo>
                    <a:lnTo>
                      <a:pt x="150" y="52"/>
                    </a:lnTo>
                    <a:lnTo>
                      <a:pt x="175" y="32"/>
                    </a:lnTo>
                    <a:lnTo>
                      <a:pt x="196" y="17"/>
                    </a:lnTo>
                    <a:lnTo>
                      <a:pt x="213" y="7"/>
                    </a:lnTo>
                    <a:lnTo>
                      <a:pt x="222" y="2"/>
                    </a:lnTo>
                    <a:lnTo>
                      <a:pt x="236" y="1"/>
                    </a:lnTo>
                    <a:lnTo>
                      <a:pt x="249" y="0"/>
                    </a:lnTo>
                    <a:lnTo>
                      <a:pt x="262" y="0"/>
                    </a:lnTo>
                    <a:lnTo>
                      <a:pt x="277" y="0"/>
                    </a:lnTo>
                    <a:lnTo>
                      <a:pt x="307" y="2"/>
                    </a:lnTo>
                    <a:lnTo>
                      <a:pt x="339" y="7"/>
                    </a:lnTo>
                    <a:lnTo>
                      <a:pt x="371" y="15"/>
                    </a:lnTo>
                    <a:lnTo>
                      <a:pt x="405" y="22"/>
                    </a:lnTo>
                    <a:lnTo>
                      <a:pt x="440" y="32"/>
                    </a:lnTo>
                    <a:lnTo>
                      <a:pt x="475" y="41"/>
                    </a:lnTo>
                    <a:lnTo>
                      <a:pt x="544" y="61"/>
                    </a:lnTo>
                    <a:lnTo>
                      <a:pt x="613" y="78"/>
                    </a:lnTo>
                    <a:lnTo>
                      <a:pt x="645" y="85"/>
                    </a:lnTo>
                    <a:lnTo>
                      <a:pt x="678" y="90"/>
                    </a:lnTo>
                    <a:lnTo>
                      <a:pt x="693" y="91"/>
                    </a:lnTo>
                    <a:lnTo>
                      <a:pt x="708" y="92"/>
                    </a:lnTo>
                    <a:lnTo>
                      <a:pt x="723" y="92"/>
                    </a:lnTo>
                    <a:lnTo>
                      <a:pt x="737" y="92"/>
                    </a:lnTo>
                    <a:lnTo>
                      <a:pt x="800" y="86"/>
                    </a:lnTo>
                    <a:lnTo>
                      <a:pt x="863" y="80"/>
                    </a:lnTo>
                    <a:lnTo>
                      <a:pt x="894" y="77"/>
                    </a:lnTo>
                    <a:lnTo>
                      <a:pt x="923" y="76"/>
                    </a:lnTo>
                    <a:lnTo>
                      <a:pt x="949" y="75"/>
                    </a:lnTo>
                    <a:lnTo>
                      <a:pt x="972" y="76"/>
                    </a:lnTo>
                    <a:lnTo>
                      <a:pt x="992" y="77"/>
                    </a:lnTo>
                    <a:lnTo>
                      <a:pt x="1009" y="80"/>
                    </a:lnTo>
                    <a:lnTo>
                      <a:pt x="1015" y="82"/>
                    </a:lnTo>
                    <a:lnTo>
                      <a:pt x="1020" y="85"/>
                    </a:lnTo>
                    <a:lnTo>
                      <a:pt x="1024" y="88"/>
                    </a:lnTo>
                    <a:lnTo>
                      <a:pt x="1026" y="92"/>
                    </a:lnTo>
                    <a:lnTo>
                      <a:pt x="1027" y="96"/>
                    </a:lnTo>
                    <a:lnTo>
                      <a:pt x="1027" y="101"/>
                    </a:lnTo>
                    <a:lnTo>
                      <a:pt x="1025" y="106"/>
                    </a:lnTo>
                    <a:lnTo>
                      <a:pt x="1021" y="111"/>
                    </a:lnTo>
                    <a:lnTo>
                      <a:pt x="1016" y="117"/>
                    </a:lnTo>
                    <a:lnTo>
                      <a:pt x="1009" y="125"/>
                    </a:lnTo>
                    <a:lnTo>
                      <a:pt x="1000" y="132"/>
                    </a:lnTo>
                    <a:lnTo>
                      <a:pt x="989" y="141"/>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69" name="Freeform 313">
                <a:extLst>
                  <a:ext uri="{FF2B5EF4-FFF2-40B4-BE49-F238E27FC236}">
                    <a16:creationId xmlns:a16="http://schemas.microsoft.com/office/drawing/2014/main" xmlns="" id="{6A0D632E-8A9A-E6A8-3F81-F605B5579B23}"/>
                  </a:ext>
                </a:extLst>
              </p:cNvPr>
              <p:cNvSpPr>
                <a:spLocks/>
              </p:cNvSpPr>
              <p:nvPr/>
            </p:nvSpPr>
            <p:spPr bwMode="auto">
              <a:xfrm>
                <a:off x="3884" y="1584"/>
                <a:ext cx="137" cy="84"/>
              </a:xfrm>
              <a:custGeom>
                <a:avLst/>
                <a:gdLst>
                  <a:gd name="T0" fmla="*/ 0 w 686"/>
                  <a:gd name="T1" fmla="*/ 0 h 421"/>
                  <a:gd name="T2" fmla="*/ 0 w 686"/>
                  <a:gd name="T3" fmla="*/ 0 h 421"/>
                  <a:gd name="T4" fmla="*/ 0 w 686"/>
                  <a:gd name="T5" fmla="*/ 0 h 421"/>
                  <a:gd name="T6" fmla="*/ 0 w 686"/>
                  <a:gd name="T7" fmla="*/ 0 h 421"/>
                  <a:gd name="T8" fmla="*/ 0 w 686"/>
                  <a:gd name="T9" fmla="*/ 0 h 421"/>
                  <a:gd name="T10" fmla="*/ 0 w 686"/>
                  <a:gd name="T11" fmla="*/ 0 h 421"/>
                  <a:gd name="T12" fmla="*/ 0 w 686"/>
                  <a:gd name="T13" fmla="*/ 0 h 421"/>
                  <a:gd name="T14" fmla="*/ 0 w 686"/>
                  <a:gd name="T15" fmla="*/ 0 h 421"/>
                  <a:gd name="T16" fmla="*/ 0 w 686"/>
                  <a:gd name="T17" fmla="*/ 0 h 421"/>
                  <a:gd name="T18" fmla="*/ 0 w 686"/>
                  <a:gd name="T19" fmla="*/ 0 h 421"/>
                  <a:gd name="T20" fmla="*/ 0 w 686"/>
                  <a:gd name="T21" fmla="*/ 0 h 421"/>
                  <a:gd name="T22" fmla="*/ 0 w 686"/>
                  <a:gd name="T23" fmla="*/ 0 h 421"/>
                  <a:gd name="T24" fmla="*/ 0 w 686"/>
                  <a:gd name="T25" fmla="*/ 0 h 421"/>
                  <a:gd name="T26" fmla="*/ 0 w 686"/>
                  <a:gd name="T27" fmla="*/ 0 h 421"/>
                  <a:gd name="T28" fmla="*/ 0 w 686"/>
                  <a:gd name="T29" fmla="*/ 0 h 421"/>
                  <a:gd name="T30" fmla="*/ 0 w 686"/>
                  <a:gd name="T31" fmla="*/ 0 h 421"/>
                  <a:gd name="T32" fmla="*/ 0 w 686"/>
                  <a:gd name="T33" fmla="*/ 0 h 421"/>
                  <a:gd name="T34" fmla="*/ 0 w 686"/>
                  <a:gd name="T35" fmla="*/ 0 h 421"/>
                  <a:gd name="T36" fmla="*/ 0 w 686"/>
                  <a:gd name="T37" fmla="*/ 0 h 421"/>
                  <a:gd name="T38" fmla="*/ 0 w 686"/>
                  <a:gd name="T39" fmla="*/ 0 h 421"/>
                  <a:gd name="T40" fmla="*/ 0 w 686"/>
                  <a:gd name="T41" fmla="*/ 0 h 421"/>
                  <a:gd name="T42" fmla="*/ 0 w 686"/>
                  <a:gd name="T43" fmla="*/ 0 h 421"/>
                  <a:gd name="T44" fmla="*/ 0 w 686"/>
                  <a:gd name="T45" fmla="*/ 0 h 421"/>
                  <a:gd name="T46" fmla="*/ 0 w 686"/>
                  <a:gd name="T47" fmla="*/ 0 h 421"/>
                  <a:gd name="T48" fmla="*/ 0 w 686"/>
                  <a:gd name="T49" fmla="*/ 0 h 421"/>
                  <a:gd name="T50" fmla="*/ 0 w 686"/>
                  <a:gd name="T51" fmla="*/ 0 h 421"/>
                  <a:gd name="T52" fmla="*/ 0 w 686"/>
                  <a:gd name="T53" fmla="*/ 0 h 421"/>
                  <a:gd name="T54" fmla="*/ 0 w 686"/>
                  <a:gd name="T55" fmla="*/ 0 h 421"/>
                  <a:gd name="T56" fmla="*/ 0 w 686"/>
                  <a:gd name="T57" fmla="*/ 0 h 421"/>
                  <a:gd name="T58" fmla="*/ 0 w 686"/>
                  <a:gd name="T59" fmla="*/ 0 h 421"/>
                  <a:gd name="T60" fmla="*/ 0 w 686"/>
                  <a:gd name="T61" fmla="*/ 0 h 421"/>
                  <a:gd name="T62" fmla="*/ 0 w 686"/>
                  <a:gd name="T63" fmla="*/ 0 h 421"/>
                  <a:gd name="T64" fmla="*/ 0 w 686"/>
                  <a:gd name="T65" fmla="*/ 0 h 421"/>
                  <a:gd name="T66" fmla="*/ 0 w 686"/>
                  <a:gd name="T67" fmla="*/ 0 h 421"/>
                  <a:gd name="T68" fmla="*/ 0 w 686"/>
                  <a:gd name="T69" fmla="*/ 0 h 421"/>
                  <a:gd name="T70" fmla="*/ 0 w 686"/>
                  <a:gd name="T71" fmla="*/ 0 h 421"/>
                  <a:gd name="T72" fmla="*/ 0 w 686"/>
                  <a:gd name="T73" fmla="*/ 0 h 421"/>
                  <a:gd name="T74" fmla="*/ 0 w 686"/>
                  <a:gd name="T75" fmla="*/ 0 h 4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421"/>
                  <a:gd name="T116" fmla="*/ 686 w 686"/>
                  <a:gd name="T117" fmla="*/ 421 h 4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421">
                    <a:moveTo>
                      <a:pt x="53" y="201"/>
                    </a:moveTo>
                    <a:lnTo>
                      <a:pt x="112" y="191"/>
                    </a:lnTo>
                    <a:lnTo>
                      <a:pt x="181" y="178"/>
                    </a:lnTo>
                    <a:lnTo>
                      <a:pt x="217" y="171"/>
                    </a:lnTo>
                    <a:lnTo>
                      <a:pt x="255" y="162"/>
                    </a:lnTo>
                    <a:lnTo>
                      <a:pt x="294" y="152"/>
                    </a:lnTo>
                    <a:lnTo>
                      <a:pt x="334" y="142"/>
                    </a:lnTo>
                    <a:lnTo>
                      <a:pt x="374" y="131"/>
                    </a:lnTo>
                    <a:lnTo>
                      <a:pt x="413" y="119"/>
                    </a:lnTo>
                    <a:lnTo>
                      <a:pt x="451" y="107"/>
                    </a:lnTo>
                    <a:lnTo>
                      <a:pt x="487" y="93"/>
                    </a:lnTo>
                    <a:lnTo>
                      <a:pt x="522" y="79"/>
                    </a:lnTo>
                    <a:lnTo>
                      <a:pt x="555" y="64"/>
                    </a:lnTo>
                    <a:lnTo>
                      <a:pt x="585" y="48"/>
                    </a:lnTo>
                    <a:lnTo>
                      <a:pt x="611" y="32"/>
                    </a:lnTo>
                    <a:lnTo>
                      <a:pt x="635" y="18"/>
                    </a:lnTo>
                    <a:lnTo>
                      <a:pt x="652" y="8"/>
                    </a:lnTo>
                    <a:lnTo>
                      <a:pt x="666" y="2"/>
                    </a:lnTo>
                    <a:lnTo>
                      <a:pt x="676" y="0"/>
                    </a:lnTo>
                    <a:lnTo>
                      <a:pt x="680" y="1"/>
                    </a:lnTo>
                    <a:lnTo>
                      <a:pt x="682" y="1"/>
                    </a:lnTo>
                    <a:lnTo>
                      <a:pt x="683" y="3"/>
                    </a:lnTo>
                    <a:lnTo>
                      <a:pt x="685" y="6"/>
                    </a:lnTo>
                    <a:lnTo>
                      <a:pt x="686" y="12"/>
                    </a:lnTo>
                    <a:lnTo>
                      <a:pt x="683" y="22"/>
                    </a:lnTo>
                    <a:lnTo>
                      <a:pt x="678" y="32"/>
                    </a:lnTo>
                    <a:lnTo>
                      <a:pt x="673" y="45"/>
                    </a:lnTo>
                    <a:lnTo>
                      <a:pt x="666" y="58"/>
                    </a:lnTo>
                    <a:lnTo>
                      <a:pt x="657" y="72"/>
                    </a:lnTo>
                    <a:lnTo>
                      <a:pt x="640" y="99"/>
                    </a:lnTo>
                    <a:lnTo>
                      <a:pt x="621" y="126"/>
                    </a:lnTo>
                    <a:lnTo>
                      <a:pt x="600" y="161"/>
                    </a:lnTo>
                    <a:lnTo>
                      <a:pt x="571" y="211"/>
                    </a:lnTo>
                    <a:lnTo>
                      <a:pt x="552" y="238"/>
                    </a:lnTo>
                    <a:lnTo>
                      <a:pt x="532" y="267"/>
                    </a:lnTo>
                    <a:lnTo>
                      <a:pt x="511" y="295"/>
                    </a:lnTo>
                    <a:lnTo>
                      <a:pt x="486" y="323"/>
                    </a:lnTo>
                    <a:lnTo>
                      <a:pt x="474" y="335"/>
                    </a:lnTo>
                    <a:lnTo>
                      <a:pt x="461" y="348"/>
                    </a:lnTo>
                    <a:lnTo>
                      <a:pt x="448" y="360"/>
                    </a:lnTo>
                    <a:lnTo>
                      <a:pt x="433" y="372"/>
                    </a:lnTo>
                    <a:lnTo>
                      <a:pt x="418" y="382"/>
                    </a:lnTo>
                    <a:lnTo>
                      <a:pt x="403" y="391"/>
                    </a:lnTo>
                    <a:lnTo>
                      <a:pt x="388" y="399"/>
                    </a:lnTo>
                    <a:lnTo>
                      <a:pt x="371" y="406"/>
                    </a:lnTo>
                    <a:lnTo>
                      <a:pt x="355" y="413"/>
                    </a:lnTo>
                    <a:lnTo>
                      <a:pt x="338" y="416"/>
                    </a:lnTo>
                    <a:lnTo>
                      <a:pt x="320" y="420"/>
                    </a:lnTo>
                    <a:lnTo>
                      <a:pt x="303" y="421"/>
                    </a:lnTo>
                    <a:lnTo>
                      <a:pt x="284" y="420"/>
                    </a:lnTo>
                    <a:lnTo>
                      <a:pt x="265" y="418"/>
                    </a:lnTo>
                    <a:lnTo>
                      <a:pt x="245" y="414"/>
                    </a:lnTo>
                    <a:lnTo>
                      <a:pt x="227" y="408"/>
                    </a:lnTo>
                    <a:lnTo>
                      <a:pt x="188" y="393"/>
                    </a:lnTo>
                    <a:lnTo>
                      <a:pt x="153" y="378"/>
                    </a:lnTo>
                    <a:lnTo>
                      <a:pt x="122" y="362"/>
                    </a:lnTo>
                    <a:lnTo>
                      <a:pt x="93" y="345"/>
                    </a:lnTo>
                    <a:lnTo>
                      <a:pt x="69" y="329"/>
                    </a:lnTo>
                    <a:lnTo>
                      <a:pt x="48" y="312"/>
                    </a:lnTo>
                    <a:lnTo>
                      <a:pt x="31" y="295"/>
                    </a:lnTo>
                    <a:lnTo>
                      <a:pt x="17" y="279"/>
                    </a:lnTo>
                    <a:lnTo>
                      <a:pt x="12" y="272"/>
                    </a:lnTo>
                    <a:lnTo>
                      <a:pt x="8" y="264"/>
                    </a:lnTo>
                    <a:lnTo>
                      <a:pt x="5" y="258"/>
                    </a:lnTo>
                    <a:lnTo>
                      <a:pt x="2" y="250"/>
                    </a:lnTo>
                    <a:lnTo>
                      <a:pt x="1" y="244"/>
                    </a:lnTo>
                    <a:lnTo>
                      <a:pt x="0" y="238"/>
                    </a:lnTo>
                    <a:lnTo>
                      <a:pt x="1" y="232"/>
                    </a:lnTo>
                    <a:lnTo>
                      <a:pt x="2" y="227"/>
                    </a:lnTo>
                    <a:lnTo>
                      <a:pt x="5" y="222"/>
                    </a:lnTo>
                    <a:lnTo>
                      <a:pt x="8" y="217"/>
                    </a:lnTo>
                    <a:lnTo>
                      <a:pt x="13" y="212"/>
                    </a:lnTo>
                    <a:lnTo>
                      <a:pt x="20" y="209"/>
                    </a:lnTo>
                    <a:lnTo>
                      <a:pt x="26" y="206"/>
                    </a:lnTo>
                    <a:lnTo>
                      <a:pt x="35" y="203"/>
                    </a:lnTo>
                    <a:lnTo>
                      <a:pt x="43" y="202"/>
                    </a:lnTo>
                    <a:lnTo>
                      <a:pt x="53" y="201"/>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70" name="Freeform 314">
                <a:extLst>
                  <a:ext uri="{FF2B5EF4-FFF2-40B4-BE49-F238E27FC236}">
                    <a16:creationId xmlns:a16="http://schemas.microsoft.com/office/drawing/2014/main" xmlns="" id="{6B486B3E-858F-DE36-0537-C9EBA72142CC}"/>
                  </a:ext>
                </a:extLst>
              </p:cNvPr>
              <p:cNvSpPr>
                <a:spLocks/>
              </p:cNvSpPr>
              <p:nvPr/>
            </p:nvSpPr>
            <p:spPr bwMode="auto">
              <a:xfrm>
                <a:off x="3884" y="1584"/>
                <a:ext cx="137" cy="84"/>
              </a:xfrm>
              <a:custGeom>
                <a:avLst/>
                <a:gdLst>
                  <a:gd name="T0" fmla="*/ 0 w 686"/>
                  <a:gd name="T1" fmla="*/ 0 h 421"/>
                  <a:gd name="T2" fmla="*/ 0 w 686"/>
                  <a:gd name="T3" fmla="*/ 0 h 421"/>
                  <a:gd name="T4" fmla="*/ 0 w 686"/>
                  <a:gd name="T5" fmla="*/ 0 h 421"/>
                  <a:gd name="T6" fmla="*/ 0 w 686"/>
                  <a:gd name="T7" fmla="*/ 0 h 421"/>
                  <a:gd name="T8" fmla="*/ 0 w 686"/>
                  <a:gd name="T9" fmla="*/ 0 h 421"/>
                  <a:gd name="T10" fmla="*/ 0 w 686"/>
                  <a:gd name="T11" fmla="*/ 0 h 421"/>
                  <a:gd name="T12" fmla="*/ 0 w 686"/>
                  <a:gd name="T13" fmla="*/ 0 h 421"/>
                  <a:gd name="T14" fmla="*/ 0 w 686"/>
                  <a:gd name="T15" fmla="*/ 0 h 421"/>
                  <a:gd name="T16" fmla="*/ 0 w 686"/>
                  <a:gd name="T17" fmla="*/ 0 h 421"/>
                  <a:gd name="T18" fmla="*/ 0 w 686"/>
                  <a:gd name="T19" fmla="*/ 0 h 421"/>
                  <a:gd name="T20" fmla="*/ 0 w 686"/>
                  <a:gd name="T21" fmla="*/ 0 h 421"/>
                  <a:gd name="T22" fmla="*/ 0 w 686"/>
                  <a:gd name="T23" fmla="*/ 0 h 421"/>
                  <a:gd name="T24" fmla="*/ 0 w 686"/>
                  <a:gd name="T25" fmla="*/ 0 h 421"/>
                  <a:gd name="T26" fmla="*/ 0 w 686"/>
                  <a:gd name="T27" fmla="*/ 0 h 421"/>
                  <a:gd name="T28" fmla="*/ 0 w 686"/>
                  <a:gd name="T29" fmla="*/ 0 h 421"/>
                  <a:gd name="T30" fmla="*/ 0 w 686"/>
                  <a:gd name="T31" fmla="*/ 0 h 421"/>
                  <a:gd name="T32" fmla="*/ 0 w 686"/>
                  <a:gd name="T33" fmla="*/ 0 h 421"/>
                  <a:gd name="T34" fmla="*/ 0 w 686"/>
                  <a:gd name="T35" fmla="*/ 0 h 421"/>
                  <a:gd name="T36" fmla="*/ 0 w 686"/>
                  <a:gd name="T37" fmla="*/ 0 h 421"/>
                  <a:gd name="T38" fmla="*/ 0 w 686"/>
                  <a:gd name="T39" fmla="*/ 0 h 421"/>
                  <a:gd name="T40" fmla="*/ 0 w 686"/>
                  <a:gd name="T41" fmla="*/ 0 h 421"/>
                  <a:gd name="T42" fmla="*/ 0 w 686"/>
                  <a:gd name="T43" fmla="*/ 0 h 421"/>
                  <a:gd name="T44" fmla="*/ 0 w 686"/>
                  <a:gd name="T45" fmla="*/ 0 h 421"/>
                  <a:gd name="T46" fmla="*/ 0 w 686"/>
                  <a:gd name="T47" fmla="*/ 0 h 421"/>
                  <a:gd name="T48" fmla="*/ 0 w 686"/>
                  <a:gd name="T49" fmla="*/ 0 h 421"/>
                  <a:gd name="T50" fmla="*/ 0 w 686"/>
                  <a:gd name="T51" fmla="*/ 0 h 421"/>
                  <a:gd name="T52" fmla="*/ 0 w 686"/>
                  <a:gd name="T53" fmla="*/ 0 h 421"/>
                  <a:gd name="T54" fmla="*/ 0 w 686"/>
                  <a:gd name="T55" fmla="*/ 0 h 421"/>
                  <a:gd name="T56" fmla="*/ 0 w 686"/>
                  <a:gd name="T57" fmla="*/ 0 h 421"/>
                  <a:gd name="T58" fmla="*/ 0 w 686"/>
                  <a:gd name="T59" fmla="*/ 0 h 421"/>
                  <a:gd name="T60" fmla="*/ 0 w 686"/>
                  <a:gd name="T61" fmla="*/ 0 h 421"/>
                  <a:gd name="T62" fmla="*/ 0 w 686"/>
                  <a:gd name="T63" fmla="*/ 0 h 421"/>
                  <a:gd name="T64" fmla="*/ 0 w 686"/>
                  <a:gd name="T65" fmla="*/ 0 h 421"/>
                  <a:gd name="T66" fmla="*/ 0 w 686"/>
                  <a:gd name="T67" fmla="*/ 0 h 421"/>
                  <a:gd name="T68" fmla="*/ 0 w 686"/>
                  <a:gd name="T69" fmla="*/ 0 h 421"/>
                  <a:gd name="T70" fmla="*/ 0 w 686"/>
                  <a:gd name="T71" fmla="*/ 0 h 421"/>
                  <a:gd name="T72" fmla="*/ 0 w 686"/>
                  <a:gd name="T73" fmla="*/ 0 h 421"/>
                  <a:gd name="T74" fmla="*/ 0 w 686"/>
                  <a:gd name="T75" fmla="*/ 0 h 4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421"/>
                  <a:gd name="T116" fmla="*/ 686 w 686"/>
                  <a:gd name="T117" fmla="*/ 421 h 4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421">
                    <a:moveTo>
                      <a:pt x="53" y="201"/>
                    </a:moveTo>
                    <a:lnTo>
                      <a:pt x="112" y="191"/>
                    </a:lnTo>
                    <a:lnTo>
                      <a:pt x="181" y="178"/>
                    </a:lnTo>
                    <a:lnTo>
                      <a:pt x="217" y="171"/>
                    </a:lnTo>
                    <a:lnTo>
                      <a:pt x="255" y="162"/>
                    </a:lnTo>
                    <a:lnTo>
                      <a:pt x="294" y="152"/>
                    </a:lnTo>
                    <a:lnTo>
                      <a:pt x="334" y="142"/>
                    </a:lnTo>
                    <a:lnTo>
                      <a:pt x="374" y="131"/>
                    </a:lnTo>
                    <a:lnTo>
                      <a:pt x="413" y="119"/>
                    </a:lnTo>
                    <a:lnTo>
                      <a:pt x="451" y="107"/>
                    </a:lnTo>
                    <a:lnTo>
                      <a:pt x="487" y="93"/>
                    </a:lnTo>
                    <a:lnTo>
                      <a:pt x="522" y="79"/>
                    </a:lnTo>
                    <a:lnTo>
                      <a:pt x="555" y="64"/>
                    </a:lnTo>
                    <a:lnTo>
                      <a:pt x="585" y="48"/>
                    </a:lnTo>
                    <a:lnTo>
                      <a:pt x="611" y="32"/>
                    </a:lnTo>
                    <a:lnTo>
                      <a:pt x="635" y="18"/>
                    </a:lnTo>
                    <a:lnTo>
                      <a:pt x="652" y="8"/>
                    </a:lnTo>
                    <a:lnTo>
                      <a:pt x="666" y="2"/>
                    </a:lnTo>
                    <a:lnTo>
                      <a:pt x="676" y="0"/>
                    </a:lnTo>
                    <a:lnTo>
                      <a:pt x="680" y="1"/>
                    </a:lnTo>
                    <a:lnTo>
                      <a:pt x="682" y="1"/>
                    </a:lnTo>
                    <a:lnTo>
                      <a:pt x="683" y="3"/>
                    </a:lnTo>
                    <a:lnTo>
                      <a:pt x="685" y="6"/>
                    </a:lnTo>
                    <a:lnTo>
                      <a:pt x="686" y="12"/>
                    </a:lnTo>
                    <a:lnTo>
                      <a:pt x="683" y="22"/>
                    </a:lnTo>
                    <a:lnTo>
                      <a:pt x="678" y="32"/>
                    </a:lnTo>
                    <a:lnTo>
                      <a:pt x="673" y="45"/>
                    </a:lnTo>
                    <a:lnTo>
                      <a:pt x="666" y="58"/>
                    </a:lnTo>
                    <a:lnTo>
                      <a:pt x="657" y="72"/>
                    </a:lnTo>
                    <a:lnTo>
                      <a:pt x="640" y="99"/>
                    </a:lnTo>
                    <a:lnTo>
                      <a:pt x="621" y="126"/>
                    </a:lnTo>
                    <a:lnTo>
                      <a:pt x="600" y="161"/>
                    </a:lnTo>
                    <a:lnTo>
                      <a:pt x="571" y="211"/>
                    </a:lnTo>
                    <a:lnTo>
                      <a:pt x="552" y="238"/>
                    </a:lnTo>
                    <a:lnTo>
                      <a:pt x="532" y="267"/>
                    </a:lnTo>
                    <a:lnTo>
                      <a:pt x="511" y="295"/>
                    </a:lnTo>
                    <a:lnTo>
                      <a:pt x="486" y="323"/>
                    </a:lnTo>
                    <a:lnTo>
                      <a:pt x="474" y="335"/>
                    </a:lnTo>
                    <a:lnTo>
                      <a:pt x="461" y="348"/>
                    </a:lnTo>
                    <a:lnTo>
                      <a:pt x="448" y="360"/>
                    </a:lnTo>
                    <a:lnTo>
                      <a:pt x="433" y="372"/>
                    </a:lnTo>
                    <a:lnTo>
                      <a:pt x="418" y="382"/>
                    </a:lnTo>
                    <a:lnTo>
                      <a:pt x="403" y="391"/>
                    </a:lnTo>
                    <a:lnTo>
                      <a:pt x="388" y="399"/>
                    </a:lnTo>
                    <a:lnTo>
                      <a:pt x="371" y="406"/>
                    </a:lnTo>
                    <a:lnTo>
                      <a:pt x="355" y="413"/>
                    </a:lnTo>
                    <a:lnTo>
                      <a:pt x="338" y="416"/>
                    </a:lnTo>
                    <a:lnTo>
                      <a:pt x="320" y="420"/>
                    </a:lnTo>
                    <a:lnTo>
                      <a:pt x="303" y="421"/>
                    </a:lnTo>
                    <a:lnTo>
                      <a:pt x="284" y="420"/>
                    </a:lnTo>
                    <a:lnTo>
                      <a:pt x="265" y="418"/>
                    </a:lnTo>
                    <a:lnTo>
                      <a:pt x="245" y="414"/>
                    </a:lnTo>
                    <a:lnTo>
                      <a:pt x="227" y="408"/>
                    </a:lnTo>
                    <a:lnTo>
                      <a:pt x="188" y="393"/>
                    </a:lnTo>
                    <a:lnTo>
                      <a:pt x="153" y="378"/>
                    </a:lnTo>
                    <a:lnTo>
                      <a:pt x="122" y="362"/>
                    </a:lnTo>
                    <a:lnTo>
                      <a:pt x="93" y="345"/>
                    </a:lnTo>
                    <a:lnTo>
                      <a:pt x="69" y="329"/>
                    </a:lnTo>
                    <a:lnTo>
                      <a:pt x="48" y="312"/>
                    </a:lnTo>
                    <a:lnTo>
                      <a:pt x="31" y="295"/>
                    </a:lnTo>
                    <a:lnTo>
                      <a:pt x="17" y="279"/>
                    </a:lnTo>
                    <a:lnTo>
                      <a:pt x="12" y="272"/>
                    </a:lnTo>
                    <a:lnTo>
                      <a:pt x="8" y="264"/>
                    </a:lnTo>
                    <a:lnTo>
                      <a:pt x="5" y="258"/>
                    </a:lnTo>
                    <a:lnTo>
                      <a:pt x="2" y="250"/>
                    </a:lnTo>
                    <a:lnTo>
                      <a:pt x="1" y="244"/>
                    </a:lnTo>
                    <a:lnTo>
                      <a:pt x="0" y="238"/>
                    </a:lnTo>
                    <a:lnTo>
                      <a:pt x="1" y="232"/>
                    </a:lnTo>
                    <a:lnTo>
                      <a:pt x="2" y="227"/>
                    </a:lnTo>
                    <a:lnTo>
                      <a:pt x="5" y="222"/>
                    </a:lnTo>
                    <a:lnTo>
                      <a:pt x="8" y="217"/>
                    </a:lnTo>
                    <a:lnTo>
                      <a:pt x="13" y="212"/>
                    </a:lnTo>
                    <a:lnTo>
                      <a:pt x="20" y="209"/>
                    </a:lnTo>
                    <a:lnTo>
                      <a:pt x="26" y="206"/>
                    </a:lnTo>
                    <a:lnTo>
                      <a:pt x="35" y="203"/>
                    </a:lnTo>
                    <a:lnTo>
                      <a:pt x="43" y="202"/>
                    </a:lnTo>
                    <a:lnTo>
                      <a:pt x="53" y="201"/>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71" name="Freeform 315">
                <a:extLst>
                  <a:ext uri="{FF2B5EF4-FFF2-40B4-BE49-F238E27FC236}">
                    <a16:creationId xmlns:a16="http://schemas.microsoft.com/office/drawing/2014/main" xmlns="" id="{DEC05F39-7D85-99AE-5C88-91A6539BB5FE}"/>
                  </a:ext>
                </a:extLst>
              </p:cNvPr>
              <p:cNvSpPr>
                <a:spLocks/>
              </p:cNvSpPr>
              <p:nvPr/>
            </p:nvSpPr>
            <p:spPr bwMode="auto">
              <a:xfrm>
                <a:off x="3838" y="1481"/>
                <a:ext cx="119" cy="136"/>
              </a:xfrm>
              <a:custGeom>
                <a:avLst/>
                <a:gdLst>
                  <a:gd name="T0" fmla="*/ 0 w 595"/>
                  <a:gd name="T1" fmla="*/ 0 h 677"/>
                  <a:gd name="T2" fmla="*/ 0 w 595"/>
                  <a:gd name="T3" fmla="*/ 0 h 677"/>
                  <a:gd name="T4" fmla="*/ 0 w 595"/>
                  <a:gd name="T5" fmla="*/ 0 h 677"/>
                  <a:gd name="T6" fmla="*/ 0 w 595"/>
                  <a:gd name="T7" fmla="*/ 0 h 677"/>
                  <a:gd name="T8" fmla="*/ 0 w 595"/>
                  <a:gd name="T9" fmla="*/ 0 h 677"/>
                  <a:gd name="T10" fmla="*/ 0 w 595"/>
                  <a:gd name="T11" fmla="*/ 0 h 677"/>
                  <a:gd name="T12" fmla="*/ 0 w 595"/>
                  <a:gd name="T13" fmla="*/ 0 h 677"/>
                  <a:gd name="T14" fmla="*/ 0 w 595"/>
                  <a:gd name="T15" fmla="*/ 0 h 677"/>
                  <a:gd name="T16" fmla="*/ 0 w 595"/>
                  <a:gd name="T17" fmla="*/ 0 h 677"/>
                  <a:gd name="T18" fmla="*/ 0 w 595"/>
                  <a:gd name="T19" fmla="*/ 0 h 677"/>
                  <a:gd name="T20" fmla="*/ 0 w 595"/>
                  <a:gd name="T21" fmla="*/ 0 h 677"/>
                  <a:gd name="T22" fmla="*/ 0 w 595"/>
                  <a:gd name="T23" fmla="*/ 0 h 677"/>
                  <a:gd name="T24" fmla="*/ 0 w 595"/>
                  <a:gd name="T25" fmla="*/ 0 h 677"/>
                  <a:gd name="T26" fmla="*/ 0 w 595"/>
                  <a:gd name="T27" fmla="*/ 0 h 677"/>
                  <a:gd name="T28" fmla="*/ 0 w 595"/>
                  <a:gd name="T29" fmla="*/ 0 h 677"/>
                  <a:gd name="T30" fmla="*/ 0 w 595"/>
                  <a:gd name="T31" fmla="*/ 0 h 677"/>
                  <a:gd name="T32" fmla="*/ 0 w 595"/>
                  <a:gd name="T33" fmla="*/ 0 h 677"/>
                  <a:gd name="T34" fmla="*/ 0 w 595"/>
                  <a:gd name="T35" fmla="*/ 0 h 677"/>
                  <a:gd name="T36" fmla="*/ 0 w 595"/>
                  <a:gd name="T37" fmla="*/ 0 h 677"/>
                  <a:gd name="T38" fmla="*/ 0 w 595"/>
                  <a:gd name="T39" fmla="*/ 0 h 677"/>
                  <a:gd name="T40" fmla="*/ 0 w 595"/>
                  <a:gd name="T41" fmla="*/ 0 h 677"/>
                  <a:gd name="T42" fmla="*/ 0 w 595"/>
                  <a:gd name="T43" fmla="*/ 0 h 677"/>
                  <a:gd name="T44" fmla="*/ 0 w 595"/>
                  <a:gd name="T45" fmla="*/ 0 h 677"/>
                  <a:gd name="T46" fmla="*/ 0 w 595"/>
                  <a:gd name="T47" fmla="*/ 0 h 677"/>
                  <a:gd name="T48" fmla="*/ 0 w 595"/>
                  <a:gd name="T49" fmla="*/ 0 h 677"/>
                  <a:gd name="T50" fmla="*/ 0 w 595"/>
                  <a:gd name="T51" fmla="*/ 0 h 677"/>
                  <a:gd name="T52" fmla="*/ 0 w 595"/>
                  <a:gd name="T53" fmla="*/ 0 h 677"/>
                  <a:gd name="T54" fmla="*/ 0 w 595"/>
                  <a:gd name="T55" fmla="*/ 0 h 677"/>
                  <a:gd name="T56" fmla="*/ 0 w 595"/>
                  <a:gd name="T57" fmla="*/ 0 h 677"/>
                  <a:gd name="T58" fmla="*/ 0 w 595"/>
                  <a:gd name="T59" fmla="*/ 0 h 677"/>
                  <a:gd name="T60" fmla="*/ 0 w 595"/>
                  <a:gd name="T61" fmla="*/ 0 h 677"/>
                  <a:gd name="T62" fmla="*/ 0 w 595"/>
                  <a:gd name="T63" fmla="*/ 0 h 677"/>
                  <a:gd name="T64" fmla="*/ 0 w 595"/>
                  <a:gd name="T65" fmla="*/ 0 h 677"/>
                  <a:gd name="T66" fmla="*/ 0 w 595"/>
                  <a:gd name="T67" fmla="*/ 0 h 677"/>
                  <a:gd name="T68" fmla="*/ 0 w 595"/>
                  <a:gd name="T69" fmla="*/ 0 h 677"/>
                  <a:gd name="T70" fmla="*/ 0 w 595"/>
                  <a:gd name="T71" fmla="*/ 0 h 677"/>
                  <a:gd name="T72" fmla="*/ 0 w 595"/>
                  <a:gd name="T73" fmla="*/ 0 h 677"/>
                  <a:gd name="T74" fmla="*/ 0 w 595"/>
                  <a:gd name="T75" fmla="*/ 0 h 677"/>
                  <a:gd name="T76" fmla="*/ 0 w 595"/>
                  <a:gd name="T77" fmla="*/ 0 h 677"/>
                  <a:gd name="T78" fmla="*/ 0 w 595"/>
                  <a:gd name="T79" fmla="*/ 0 h 677"/>
                  <a:gd name="T80" fmla="*/ 0 w 595"/>
                  <a:gd name="T81" fmla="*/ 0 h 677"/>
                  <a:gd name="T82" fmla="*/ 0 w 595"/>
                  <a:gd name="T83" fmla="*/ 0 h 677"/>
                  <a:gd name="T84" fmla="*/ 0 w 595"/>
                  <a:gd name="T85" fmla="*/ 0 h 677"/>
                  <a:gd name="T86" fmla="*/ 0 w 595"/>
                  <a:gd name="T87" fmla="*/ 0 h 677"/>
                  <a:gd name="T88" fmla="*/ 0 w 595"/>
                  <a:gd name="T89" fmla="*/ 0 h 677"/>
                  <a:gd name="T90" fmla="*/ 0 w 595"/>
                  <a:gd name="T91" fmla="*/ 0 h 677"/>
                  <a:gd name="T92" fmla="*/ 0 w 595"/>
                  <a:gd name="T93" fmla="*/ 0 h 677"/>
                  <a:gd name="T94" fmla="*/ 0 w 595"/>
                  <a:gd name="T95" fmla="*/ 0 h 677"/>
                  <a:gd name="T96" fmla="*/ 0 w 595"/>
                  <a:gd name="T97" fmla="*/ 0 h 677"/>
                  <a:gd name="T98" fmla="*/ 0 w 595"/>
                  <a:gd name="T99" fmla="*/ 0 h 677"/>
                  <a:gd name="T100" fmla="*/ 0 w 595"/>
                  <a:gd name="T101" fmla="*/ 0 h 677"/>
                  <a:gd name="T102" fmla="*/ 0 w 595"/>
                  <a:gd name="T103" fmla="*/ 0 h 677"/>
                  <a:gd name="T104" fmla="*/ 0 w 595"/>
                  <a:gd name="T105" fmla="*/ 0 h 677"/>
                  <a:gd name="T106" fmla="*/ 0 w 595"/>
                  <a:gd name="T107" fmla="*/ 0 h 677"/>
                  <a:gd name="T108" fmla="*/ 0 w 595"/>
                  <a:gd name="T109" fmla="*/ 0 h 677"/>
                  <a:gd name="T110" fmla="*/ 0 w 595"/>
                  <a:gd name="T111" fmla="*/ 0 h 677"/>
                  <a:gd name="T112" fmla="*/ 0 w 595"/>
                  <a:gd name="T113" fmla="*/ 0 h 677"/>
                  <a:gd name="T114" fmla="*/ 0 w 595"/>
                  <a:gd name="T115" fmla="*/ 0 h 677"/>
                  <a:gd name="T116" fmla="*/ 0 w 595"/>
                  <a:gd name="T117" fmla="*/ 0 h 677"/>
                  <a:gd name="T118" fmla="*/ 0 w 595"/>
                  <a:gd name="T119" fmla="*/ 0 h 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5"/>
                  <a:gd name="T181" fmla="*/ 0 h 677"/>
                  <a:gd name="T182" fmla="*/ 595 w 595"/>
                  <a:gd name="T183" fmla="*/ 677 h 6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5" h="677">
                    <a:moveTo>
                      <a:pt x="53" y="186"/>
                    </a:moveTo>
                    <a:lnTo>
                      <a:pt x="68" y="166"/>
                    </a:lnTo>
                    <a:lnTo>
                      <a:pt x="87" y="146"/>
                    </a:lnTo>
                    <a:lnTo>
                      <a:pt x="107" y="126"/>
                    </a:lnTo>
                    <a:lnTo>
                      <a:pt x="131" y="106"/>
                    </a:lnTo>
                    <a:lnTo>
                      <a:pt x="155" y="89"/>
                    </a:lnTo>
                    <a:lnTo>
                      <a:pt x="182" y="71"/>
                    </a:lnTo>
                    <a:lnTo>
                      <a:pt x="209" y="57"/>
                    </a:lnTo>
                    <a:lnTo>
                      <a:pt x="238" y="42"/>
                    </a:lnTo>
                    <a:lnTo>
                      <a:pt x="268" y="29"/>
                    </a:lnTo>
                    <a:lnTo>
                      <a:pt x="298" y="19"/>
                    </a:lnTo>
                    <a:lnTo>
                      <a:pt x="328" y="10"/>
                    </a:lnTo>
                    <a:lnTo>
                      <a:pt x="358" y="4"/>
                    </a:lnTo>
                    <a:lnTo>
                      <a:pt x="373" y="2"/>
                    </a:lnTo>
                    <a:lnTo>
                      <a:pt x="386" y="0"/>
                    </a:lnTo>
                    <a:lnTo>
                      <a:pt x="401" y="0"/>
                    </a:lnTo>
                    <a:lnTo>
                      <a:pt x="415" y="0"/>
                    </a:lnTo>
                    <a:lnTo>
                      <a:pt x="429" y="2"/>
                    </a:lnTo>
                    <a:lnTo>
                      <a:pt x="442" y="3"/>
                    </a:lnTo>
                    <a:lnTo>
                      <a:pt x="455" y="5"/>
                    </a:lnTo>
                    <a:lnTo>
                      <a:pt x="469" y="8"/>
                    </a:lnTo>
                    <a:lnTo>
                      <a:pt x="492" y="15"/>
                    </a:lnTo>
                    <a:lnTo>
                      <a:pt x="514" y="22"/>
                    </a:lnTo>
                    <a:lnTo>
                      <a:pt x="534" y="29"/>
                    </a:lnTo>
                    <a:lnTo>
                      <a:pt x="550" y="37"/>
                    </a:lnTo>
                    <a:lnTo>
                      <a:pt x="565" y="44"/>
                    </a:lnTo>
                    <a:lnTo>
                      <a:pt x="576" y="50"/>
                    </a:lnTo>
                    <a:lnTo>
                      <a:pt x="586" y="58"/>
                    </a:lnTo>
                    <a:lnTo>
                      <a:pt x="591" y="64"/>
                    </a:lnTo>
                    <a:lnTo>
                      <a:pt x="593" y="66"/>
                    </a:lnTo>
                    <a:lnTo>
                      <a:pt x="595" y="70"/>
                    </a:lnTo>
                    <a:lnTo>
                      <a:pt x="595" y="73"/>
                    </a:lnTo>
                    <a:lnTo>
                      <a:pt x="595" y="75"/>
                    </a:lnTo>
                    <a:lnTo>
                      <a:pt x="593" y="76"/>
                    </a:lnTo>
                    <a:lnTo>
                      <a:pt x="591" y="79"/>
                    </a:lnTo>
                    <a:lnTo>
                      <a:pt x="588" y="80"/>
                    </a:lnTo>
                    <a:lnTo>
                      <a:pt x="585" y="81"/>
                    </a:lnTo>
                    <a:lnTo>
                      <a:pt x="575" y="84"/>
                    </a:lnTo>
                    <a:lnTo>
                      <a:pt x="561" y="85"/>
                    </a:lnTo>
                    <a:lnTo>
                      <a:pt x="544" y="84"/>
                    </a:lnTo>
                    <a:lnTo>
                      <a:pt x="522" y="83"/>
                    </a:lnTo>
                    <a:lnTo>
                      <a:pt x="511" y="81"/>
                    </a:lnTo>
                    <a:lnTo>
                      <a:pt x="500" y="80"/>
                    </a:lnTo>
                    <a:lnTo>
                      <a:pt x="487" y="81"/>
                    </a:lnTo>
                    <a:lnTo>
                      <a:pt x="476" y="83"/>
                    </a:lnTo>
                    <a:lnTo>
                      <a:pt x="466" y="85"/>
                    </a:lnTo>
                    <a:lnTo>
                      <a:pt x="455" y="88"/>
                    </a:lnTo>
                    <a:lnTo>
                      <a:pt x="444" y="91"/>
                    </a:lnTo>
                    <a:lnTo>
                      <a:pt x="434" y="96"/>
                    </a:lnTo>
                    <a:lnTo>
                      <a:pt x="423" y="103"/>
                    </a:lnTo>
                    <a:lnTo>
                      <a:pt x="413" y="109"/>
                    </a:lnTo>
                    <a:lnTo>
                      <a:pt x="403" y="116"/>
                    </a:lnTo>
                    <a:lnTo>
                      <a:pt x="394" y="124"/>
                    </a:lnTo>
                    <a:lnTo>
                      <a:pt x="384" y="133"/>
                    </a:lnTo>
                    <a:lnTo>
                      <a:pt x="375" y="141"/>
                    </a:lnTo>
                    <a:lnTo>
                      <a:pt x="366" y="153"/>
                    </a:lnTo>
                    <a:lnTo>
                      <a:pt x="358" y="163"/>
                    </a:lnTo>
                    <a:lnTo>
                      <a:pt x="350" y="174"/>
                    </a:lnTo>
                    <a:lnTo>
                      <a:pt x="343" y="186"/>
                    </a:lnTo>
                    <a:lnTo>
                      <a:pt x="335" y="199"/>
                    </a:lnTo>
                    <a:lnTo>
                      <a:pt x="329" y="213"/>
                    </a:lnTo>
                    <a:lnTo>
                      <a:pt x="323" y="226"/>
                    </a:lnTo>
                    <a:lnTo>
                      <a:pt x="316" y="241"/>
                    </a:lnTo>
                    <a:lnTo>
                      <a:pt x="311" y="256"/>
                    </a:lnTo>
                    <a:lnTo>
                      <a:pt x="306" y="271"/>
                    </a:lnTo>
                    <a:lnTo>
                      <a:pt x="303" y="287"/>
                    </a:lnTo>
                    <a:lnTo>
                      <a:pt x="299" y="304"/>
                    </a:lnTo>
                    <a:lnTo>
                      <a:pt x="296" y="321"/>
                    </a:lnTo>
                    <a:lnTo>
                      <a:pt x="294" y="339"/>
                    </a:lnTo>
                    <a:lnTo>
                      <a:pt x="291" y="357"/>
                    </a:lnTo>
                    <a:lnTo>
                      <a:pt x="290" y="376"/>
                    </a:lnTo>
                    <a:lnTo>
                      <a:pt x="290" y="395"/>
                    </a:lnTo>
                    <a:lnTo>
                      <a:pt x="290" y="413"/>
                    </a:lnTo>
                    <a:lnTo>
                      <a:pt x="291" y="450"/>
                    </a:lnTo>
                    <a:lnTo>
                      <a:pt x="293" y="482"/>
                    </a:lnTo>
                    <a:lnTo>
                      <a:pt x="293" y="510"/>
                    </a:lnTo>
                    <a:lnTo>
                      <a:pt x="293" y="535"/>
                    </a:lnTo>
                    <a:lnTo>
                      <a:pt x="290" y="557"/>
                    </a:lnTo>
                    <a:lnTo>
                      <a:pt x="288" y="577"/>
                    </a:lnTo>
                    <a:lnTo>
                      <a:pt x="285" y="593"/>
                    </a:lnTo>
                    <a:lnTo>
                      <a:pt x="280" y="607"/>
                    </a:lnTo>
                    <a:lnTo>
                      <a:pt x="274" y="621"/>
                    </a:lnTo>
                    <a:lnTo>
                      <a:pt x="268" y="631"/>
                    </a:lnTo>
                    <a:lnTo>
                      <a:pt x="259" y="641"/>
                    </a:lnTo>
                    <a:lnTo>
                      <a:pt x="250" y="648"/>
                    </a:lnTo>
                    <a:lnTo>
                      <a:pt x="239" y="656"/>
                    </a:lnTo>
                    <a:lnTo>
                      <a:pt x="227" y="663"/>
                    </a:lnTo>
                    <a:lnTo>
                      <a:pt x="212" y="669"/>
                    </a:lnTo>
                    <a:lnTo>
                      <a:pt x="197" y="676"/>
                    </a:lnTo>
                    <a:lnTo>
                      <a:pt x="188" y="677"/>
                    </a:lnTo>
                    <a:lnTo>
                      <a:pt x="179" y="677"/>
                    </a:lnTo>
                    <a:lnTo>
                      <a:pt x="169" y="676"/>
                    </a:lnTo>
                    <a:lnTo>
                      <a:pt x="159" y="672"/>
                    </a:lnTo>
                    <a:lnTo>
                      <a:pt x="149" y="667"/>
                    </a:lnTo>
                    <a:lnTo>
                      <a:pt x="139" y="661"/>
                    </a:lnTo>
                    <a:lnTo>
                      <a:pt x="128" y="652"/>
                    </a:lnTo>
                    <a:lnTo>
                      <a:pt x="117" y="643"/>
                    </a:lnTo>
                    <a:lnTo>
                      <a:pt x="106" y="632"/>
                    </a:lnTo>
                    <a:lnTo>
                      <a:pt x="96" y="619"/>
                    </a:lnTo>
                    <a:lnTo>
                      <a:pt x="84" y="607"/>
                    </a:lnTo>
                    <a:lnTo>
                      <a:pt x="73" y="592"/>
                    </a:lnTo>
                    <a:lnTo>
                      <a:pt x="63" y="577"/>
                    </a:lnTo>
                    <a:lnTo>
                      <a:pt x="53" y="561"/>
                    </a:lnTo>
                    <a:lnTo>
                      <a:pt x="44" y="543"/>
                    </a:lnTo>
                    <a:lnTo>
                      <a:pt x="36" y="526"/>
                    </a:lnTo>
                    <a:lnTo>
                      <a:pt x="28" y="507"/>
                    </a:lnTo>
                    <a:lnTo>
                      <a:pt x="21" y="487"/>
                    </a:lnTo>
                    <a:lnTo>
                      <a:pt x="14" y="467"/>
                    </a:lnTo>
                    <a:lnTo>
                      <a:pt x="9" y="447"/>
                    </a:lnTo>
                    <a:lnTo>
                      <a:pt x="4" y="426"/>
                    </a:lnTo>
                    <a:lnTo>
                      <a:pt x="2" y="405"/>
                    </a:lnTo>
                    <a:lnTo>
                      <a:pt x="0" y="382"/>
                    </a:lnTo>
                    <a:lnTo>
                      <a:pt x="0" y="361"/>
                    </a:lnTo>
                    <a:lnTo>
                      <a:pt x="0" y="339"/>
                    </a:lnTo>
                    <a:lnTo>
                      <a:pt x="2" y="316"/>
                    </a:lnTo>
                    <a:lnTo>
                      <a:pt x="6" y="295"/>
                    </a:lnTo>
                    <a:lnTo>
                      <a:pt x="12" y="272"/>
                    </a:lnTo>
                    <a:lnTo>
                      <a:pt x="19" y="250"/>
                    </a:lnTo>
                    <a:lnTo>
                      <a:pt x="28" y="229"/>
                    </a:lnTo>
                    <a:lnTo>
                      <a:pt x="39" y="208"/>
                    </a:lnTo>
                    <a:lnTo>
                      <a:pt x="53" y="186"/>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72" name="Freeform 316">
                <a:extLst>
                  <a:ext uri="{FF2B5EF4-FFF2-40B4-BE49-F238E27FC236}">
                    <a16:creationId xmlns:a16="http://schemas.microsoft.com/office/drawing/2014/main" xmlns="" id="{F02CFC6F-8294-1B05-E39F-AA2B7BFF6379}"/>
                  </a:ext>
                </a:extLst>
              </p:cNvPr>
              <p:cNvSpPr>
                <a:spLocks/>
              </p:cNvSpPr>
              <p:nvPr/>
            </p:nvSpPr>
            <p:spPr bwMode="auto">
              <a:xfrm>
                <a:off x="3838" y="1481"/>
                <a:ext cx="119" cy="136"/>
              </a:xfrm>
              <a:custGeom>
                <a:avLst/>
                <a:gdLst>
                  <a:gd name="T0" fmla="*/ 0 w 595"/>
                  <a:gd name="T1" fmla="*/ 0 h 677"/>
                  <a:gd name="T2" fmla="*/ 0 w 595"/>
                  <a:gd name="T3" fmla="*/ 0 h 677"/>
                  <a:gd name="T4" fmla="*/ 0 w 595"/>
                  <a:gd name="T5" fmla="*/ 0 h 677"/>
                  <a:gd name="T6" fmla="*/ 0 w 595"/>
                  <a:gd name="T7" fmla="*/ 0 h 677"/>
                  <a:gd name="T8" fmla="*/ 0 w 595"/>
                  <a:gd name="T9" fmla="*/ 0 h 677"/>
                  <a:gd name="T10" fmla="*/ 0 w 595"/>
                  <a:gd name="T11" fmla="*/ 0 h 677"/>
                  <a:gd name="T12" fmla="*/ 0 w 595"/>
                  <a:gd name="T13" fmla="*/ 0 h 677"/>
                  <a:gd name="T14" fmla="*/ 0 w 595"/>
                  <a:gd name="T15" fmla="*/ 0 h 677"/>
                  <a:gd name="T16" fmla="*/ 0 w 595"/>
                  <a:gd name="T17" fmla="*/ 0 h 677"/>
                  <a:gd name="T18" fmla="*/ 0 w 595"/>
                  <a:gd name="T19" fmla="*/ 0 h 677"/>
                  <a:gd name="T20" fmla="*/ 0 w 595"/>
                  <a:gd name="T21" fmla="*/ 0 h 677"/>
                  <a:gd name="T22" fmla="*/ 0 w 595"/>
                  <a:gd name="T23" fmla="*/ 0 h 677"/>
                  <a:gd name="T24" fmla="*/ 0 w 595"/>
                  <a:gd name="T25" fmla="*/ 0 h 677"/>
                  <a:gd name="T26" fmla="*/ 0 w 595"/>
                  <a:gd name="T27" fmla="*/ 0 h 677"/>
                  <a:gd name="T28" fmla="*/ 0 w 595"/>
                  <a:gd name="T29" fmla="*/ 0 h 677"/>
                  <a:gd name="T30" fmla="*/ 0 w 595"/>
                  <a:gd name="T31" fmla="*/ 0 h 677"/>
                  <a:gd name="T32" fmla="*/ 0 w 595"/>
                  <a:gd name="T33" fmla="*/ 0 h 677"/>
                  <a:gd name="T34" fmla="*/ 0 w 595"/>
                  <a:gd name="T35" fmla="*/ 0 h 677"/>
                  <a:gd name="T36" fmla="*/ 0 w 595"/>
                  <a:gd name="T37" fmla="*/ 0 h 677"/>
                  <a:gd name="T38" fmla="*/ 0 w 595"/>
                  <a:gd name="T39" fmla="*/ 0 h 677"/>
                  <a:gd name="T40" fmla="*/ 0 w 595"/>
                  <a:gd name="T41" fmla="*/ 0 h 677"/>
                  <a:gd name="T42" fmla="*/ 0 w 595"/>
                  <a:gd name="T43" fmla="*/ 0 h 677"/>
                  <a:gd name="T44" fmla="*/ 0 w 595"/>
                  <a:gd name="T45" fmla="*/ 0 h 677"/>
                  <a:gd name="T46" fmla="*/ 0 w 595"/>
                  <a:gd name="T47" fmla="*/ 0 h 677"/>
                  <a:gd name="T48" fmla="*/ 0 w 595"/>
                  <a:gd name="T49" fmla="*/ 0 h 677"/>
                  <a:gd name="T50" fmla="*/ 0 w 595"/>
                  <a:gd name="T51" fmla="*/ 0 h 677"/>
                  <a:gd name="T52" fmla="*/ 0 w 595"/>
                  <a:gd name="T53" fmla="*/ 0 h 677"/>
                  <a:gd name="T54" fmla="*/ 0 w 595"/>
                  <a:gd name="T55" fmla="*/ 0 h 677"/>
                  <a:gd name="T56" fmla="*/ 0 w 595"/>
                  <a:gd name="T57" fmla="*/ 0 h 677"/>
                  <a:gd name="T58" fmla="*/ 0 w 595"/>
                  <a:gd name="T59" fmla="*/ 0 h 677"/>
                  <a:gd name="T60" fmla="*/ 0 w 595"/>
                  <a:gd name="T61" fmla="*/ 0 h 677"/>
                  <a:gd name="T62" fmla="*/ 0 w 595"/>
                  <a:gd name="T63" fmla="*/ 0 h 677"/>
                  <a:gd name="T64" fmla="*/ 0 w 595"/>
                  <a:gd name="T65" fmla="*/ 0 h 677"/>
                  <a:gd name="T66" fmla="*/ 0 w 595"/>
                  <a:gd name="T67" fmla="*/ 0 h 677"/>
                  <a:gd name="T68" fmla="*/ 0 w 595"/>
                  <a:gd name="T69" fmla="*/ 0 h 677"/>
                  <a:gd name="T70" fmla="*/ 0 w 595"/>
                  <a:gd name="T71" fmla="*/ 0 h 677"/>
                  <a:gd name="T72" fmla="*/ 0 w 595"/>
                  <a:gd name="T73" fmla="*/ 0 h 677"/>
                  <a:gd name="T74" fmla="*/ 0 w 595"/>
                  <a:gd name="T75" fmla="*/ 0 h 677"/>
                  <a:gd name="T76" fmla="*/ 0 w 595"/>
                  <a:gd name="T77" fmla="*/ 0 h 677"/>
                  <a:gd name="T78" fmla="*/ 0 w 595"/>
                  <a:gd name="T79" fmla="*/ 0 h 677"/>
                  <a:gd name="T80" fmla="*/ 0 w 595"/>
                  <a:gd name="T81" fmla="*/ 0 h 677"/>
                  <a:gd name="T82" fmla="*/ 0 w 595"/>
                  <a:gd name="T83" fmla="*/ 0 h 677"/>
                  <a:gd name="T84" fmla="*/ 0 w 595"/>
                  <a:gd name="T85" fmla="*/ 0 h 677"/>
                  <a:gd name="T86" fmla="*/ 0 w 595"/>
                  <a:gd name="T87" fmla="*/ 0 h 677"/>
                  <a:gd name="T88" fmla="*/ 0 w 595"/>
                  <a:gd name="T89" fmla="*/ 0 h 677"/>
                  <a:gd name="T90" fmla="*/ 0 w 595"/>
                  <a:gd name="T91" fmla="*/ 0 h 677"/>
                  <a:gd name="T92" fmla="*/ 0 w 595"/>
                  <a:gd name="T93" fmla="*/ 0 h 677"/>
                  <a:gd name="T94" fmla="*/ 0 w 595"/>
                  <a:gd name="T95" fmla="*/ 0 h 677"/>
                  <a:gd name="T96" fmla="*/ 0 w 595"/>
                  <a:gd name="T97" fmla="*/ 0 h 677"/>
                  <a:gd name="T98" fmla="*/ 0 w 595"/>
                  <a:gd name="T99" fmla="*/ 0 h 677"/>
                  <a:gd name="T100" fmla="*/ 0 w 595"/>
                  <a:gd name="T101" fmla="*/ 0 h 677"/>
                  <a:gd name="T102" fmla="*/ 0 w 595"/>
                  <a:gd name="T103" fmla="*/ 0 h 677"/>
                  <a:gd name="T104" fmla="*/ 0 w 595"/>
                  <a:gd name="T105" fmla="*/ 0 h 677"/>
                  <a:gd name="T106" fmla="*/ 0 w 595"/>
                  <a:gd name="T107" fmla="*/ 0 h 677"/>
                  <a:gd name="T108" fmla="*/ 0 w 595"/>
                  <a:gd name="T109" fmla="*/ 0 h 677"/>
                  <a:gd name="T110" fmla="*/ 0 w 595"/>
                  <a:gd name="T111" fmla="*/ 0 h 677"/>
                  <a:gd name="T112" fmla="*/ 0 w 595"/>
                  <a:gd name="T113" fmla="*/ 0 h 677"/>
                  <a:gd name="T114" fmla="*/ 0 w 595"/>
                  <a:gd name="T115" fmla="*/ 0 h 677"/>
                  <a:gd name="T116" fmla="*/ 0 w 595"/>
                  <a:gd name="T117" fmla="*/ 0 h 677"/>
                  <a:gd name="T118" fmla="*/ 0 w 595"/>
                  <a:gd name="T119" fmla="*/ 0 h 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5"/>
                  <a:gd name="T181" fmla="*/ 0 h 677"/>
                  <a:gd name="T182" fmla="*/ 595 w 595"/>
                  <a:gd name="T183" fmla="*/ 677 h 6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5" h="677">
                    <a:moveTo>
                      <a:pt x="53" y="186"/>
                    </a:moveTo>
                    <a:lnTo>
                      <a:pt x="68" y="166"/>
                    </a:lnTo>
                    <a:lnTo>
                      <a:pt x="87" y="146"/>
                    </a:lnTo>
                    <a:lnTo>
                      <a:pt x="107" y="126"/>
                    </a:lnTo>
                    <a:lnTo>
                      <a:pt x="131" y="106"/>
                    </a:lnTo>
                    <a:lnTo>
                      <a:pt x="155" y="89"/>
                    </a:lnTo>
                    <a:lnTo>
                      <a:pt x="182" y="71"/>
                    </a:lnTo>
                    <a:lnTo>
                      <a:pt x="209" y="57"/>
                    </a:lnTo>
                    <a:lnTo>
                      <a:pt x="238" y="42"/>
                    </a:lnTo>
                    <a:lnTo>
                      <a:pt x="268" y="29"/>
                    </a:lnTo>
                    <a:lnTo>
                      <a:pt x="298" y="19"/>
                    </a:lnTo>
                    <a:lnTo>
                      <a:pt x="328" y="10"/>
                    </a:lnTo>
                    <a:lnTo>
                      <a:pt x="358" y="4"/>
                    </a:lnTo>
                    <a:lnTo>
                      <a:pt x="373" y="2"/>
                    </a:lnTo>
                    <a:lnTo>
                      <a:pt x="386" y="0"/>
                    </a:lnTo>
                    <a:lnTo>
                      <a:pt x="401" y="0"/>
                    </a:lnTo>
                    <a:lnTo>
                      <a:pt x="415" y="0"/>
                    </a:lnTo>
                    <a:lnTo>
                      <a:pt x="429" y="2"/>
                    </a:lnTo>
                    <a:lnTo>
                      <a:pt x="442" y="3"/>
                    </a:lnTo>
                    <a:lnTo>
                      <a:pt x="455" y="5"/>
                    </a:lnTo>
                    <a:lnTo>
                      <a:pt x="469" y="8"/>
                    </a:lnTo>
                    <a:lnTo>
                      <a:pt x="492" y="15"/>
                    </a:lnTo>
                    <a:lnTo>
                      <a:pt x="514" y="22"/>
                    </a:lnTo>
                    <a:lnTo>
                      <a:pt x="534" y="29"/>
                    </a:lnTo>
                    <a:lnTo>
                      <a:pt x="550" y="37"/>
                    </a:lnTo>
                    <a:lnTo>
                      <a:pt x="565" y="44"/>
                    </a:lnTo>
                    <a:lnTo>
                      <a:pt x="576" y="50"/>
                    </a:lnTo>
                    <a:lnTo>
                      <a:pt x="586" y="58"/>
                    </a:lnTo>
                    <a:lnTo>
                      <a:pt x="591" y="64"/>
                    </a:lnTo>
                    <a:lnTo>
                      <a:pt x="593" y="66"/>
                    </a:lnTo>
                    <a:lnTo>
                      <a:pt x="595" y="70"/>
                    </a:lnTo>
                    <a:lnTo>
                      <a:pt x="595" y="73"/>
                    </a:lnTo>
                    <a:lnTo>
                      <a:pt x="595" y="75"/>
                    </a:lnTo>
                    <a:lnTo>
                      <a:pt x="593" y="76"/>
                    </a:lnTo>
                    <a:lnTo>
                      <a:pt x="591" y="79"/>
                    </a:lnTo>
                    <a:lnTo>
                      <a:pt x="588" y="80"/>
                    </a:lnTo>
                    <a:lnTo>
                      <a:pt x="585" y="81"/>
                    </a:lnTo>
                    <a:lnTo>
                      <a:pt x="575" y="84"/>
                    </a:lnTo>
                    <a:lnTo>
                      <a:pt x="561" y="85"/>
                    </a:lnTo>
                    <a:lnTo>
                      <a:pt x="544" y="84"/>
                    </a:lnTo>
                    <a:lnTo>
                      <a:pt x="522" y="83"/>
                    </a:lnTo>
                    <a:lnTo>
                      <a:pt x="511" y="81"/>
                    </a:lnTo>
                    <a:lnTo>
                      <a:pt x="500" y="80"/>
                    </a:lnTo>
                    <a:lnTo>
                      <a:pt x="487" y="81"/>
                    </a:lnTo>
                    <a:lnTo>
                      <a:pt x="476" y="83"/>
                    </a:lnTo>
                    <a:lnTo>
                      <a:pt x="466" y="85"/>
                    </a:lnTo>
                    <a:lnTo>
                      <a:pt x="455" y="88"/>
                    </a:lnTo>
                    <a:lnTo>
                      <a:pt x="444" y="91"/>
                    </a:lnTo>
                    <a:lnTo>
                      <a:pt x="434" y="96"/>
                    </a:lnTo>
                    <a:lnTo>
                      <a:pt x="423" y="103"/>
                    </a:lnTo>
                    <a:lnTo>
                      <a:pt x="413" y="109"/>
                    </a:lnTo>
                    <a:lnTo>
                      <a:pt x="403" y="116"/>
                    </a:lnTo>
                    <a:lnTo>
                      <a:pt x="394" y="124"/>
                    </a:lnTo>
                    <a:lnTo>
                      <a:pt x="384" y="133"/>
                    </a:lnTo>
                    <a:lnTo>
                      <a:pt x="375" y="141"/>
                    </a:lnTo>
                    <a:lnTo>
                      <a:pt x="366" y="153"/>
                    </a:lnTo>
                    <a:lnTo>
                      <a:pt x="358" y="163"/>
                    </a:lnTo>
                    <a:lnTo>
                      <a:pt x="350" y="174"/>
                    </a:lnTo>
                    <a:lnTo>
                      <a:pt x="343" y="186"/>
                    </a:lnTo>
                    <a:lnTo>
                      <a:pt x="335" y="199"/>
                    </a:lnTo>
                    <a:lnTo>
                      <a:pt x="329" y="213"/>
                    </a:lnTo>
                    <a:lnTo>
                      <a:pt x="323" y="226"/>
                    </a:lnTo>
                    <a:lnTo>
                      <a:pt x="316" y="241"/>
                    </a:lnTo>
                    <a:lnTo>
                      <a:pt x="311" y="256"/>
                    </a:lnTo>
                    <a:lnTo>
                      <a:pt x="306" y="271"/>
                    </a:lnTo>
                    <a:lnTo>
                      <a:pt x="303" y="287"/>
                    </a:lnTo>
                    <a:lnTo>
                      <a:pt x="299" y="304"/>
                    </a:lnTo>
                    <a:lnTo>
                      <a:pt x="296" y="321"/>
                    </a:lnTo>
                    <a:lnTo>
                      <a:pt x="294" y="339"/>
                    </a:lnTo>
                    <a:lnTo>
                      <a:pt x="291" y="357"/>
                    </a:lnTo>
                    <a:lnTo>
                      <a:pt x="290" y="376"/>
                    </a:lnTo>
                    <a:lnTo>
                      <a:pt x="290" y="395"/>
                    </a:lnTo>
                    <a:lnTo>
                      <a:pt x="290" y="413"/>
                    </a:lnTo>
                    <a:lnTo>
                      <a:pt x="291" y="450"/>
                    </a:lnTo>
                    <a:lnTo>
                      <a:pt x="293" y="482"/>
                    </a:lnTo>
                    <a:lnTo>
                      <a:pt x="293" y="510"/>
                    </a:lnTo>
                    <a:lnTo>
                      <a:pt x="293" y="535"/>
                    </a:lnTo>
                    <a:lnTo>
                      <a:pt x="290" y="557"/>
                    </a:lnTo>
                    <a:lnTo>
                      <a:pt x="288" y="577"/>
                    </a:lnTo>
                    <a:lnTo>
                      <a:pt x="285" y="593"/>
                    </a:lnTo>
                    <a:lnTo>
                      <a:pt x="280" y="607"/>
                    </a:lnTo>
                    <a:lnTo>
                      <a:pt x="274" y="621"/>
                    </a:lnTo>
                    <a:lnTo>
                      <a:pt x="268" y="631"/>
                    </a:lnTo>
                    <a:lnTo>
                      <a:pt x="259" y="641"/>
                    </a:lnTo>
                    <a:lnTo>
                      <a:pt x="250" y="648"/>
                    </a:lnTo>
                    <a:lnTo>
                      <a:pt x="239" y="656"/>
                    </a:lnTo>
                    <a:lnTo>
                      <a:pt x="227" y="663"/>
                    </a:lnTo>
                    <a:lnTo>
                      <a:pt x="212" y="669"/>
                    </a:lnTo>
                    <a:lnTo>
                      <a:pt x="197" y="676"/>
                    </a:lnTo>
                    <a:lnTo>
                      <a:pt x="188" y="677"/>
                    </a:lnTo>
                    <a:lnTo>
                      <a:pt x="179" y="677"/>
                    </a:lnTo>
                    <a:lnTo>
                      <a:pt x="169" y="676"/>
                    </a:lnTo>
                    <a:lnTo>
                      <a:pt x="159" y="672"/>
                    </a:lnTo>
                    <a:lnTo>
                      <a:pt x="149" y="667"/>
                    </a:lnTo>
                    <a:lnTo>
                      <a:pt x="139" y="661"/>
                    </a:lnTo>
                    <a:lnTo>
                      <a:pt x="128" y="652"/>
                    </a:lnTo>
                    <a:lnTo>
                      <a:pt x="117" y="643"/>
                    </a:lnTo>
                    <a:lnTo>
                      <a:pt x="106" y="632"/>
                    </a:lnTo>
                    <a:lnTo>
                      <a:pt x="96" y="619"/>
                    </a:lnTo>
                    <a:lnTo>
                      <a:pt x="84" y="607"/>
                    </a:lnTo>
                    <a:lnTo>
                      <a:pt x="73" y="592"/>
                    </a:lnTo>
                    <a:lnTo>
                      <a:pt x="63" y="577"/>
                    </a:lnTo>
                    <a:lnTo>
                      <a:pt x="53" y="561"/>
                    </a:lnTo>
                    <a:lnTo>
                      <a:pt x="44" y="543"/>
                    </a:lnTo>
                    <a:lnTo>
                      <a:pt x="36" y="526"/>
                    </a:lnTo>
                    <a:lnTo>
                      <a:pt x="28" y="507"/>
                    </a:lnTo>
                    <a:lnTo>
                      <a:pt x="21" y="487"/>
                    </a:lnTo>
                    <a:lnTo>
                      <a:pt x="14" y="467"/>
                    </a:lnTo>
                    <a:lnTo>
                      <a:pt x="9" y="447"/>
                    </a:lnTo>
                    <a:lnTo>
                      <a:pt x="4" y="426"/>
                    </a:lnTo>
                    <a:lnTo>
                      <a:pt x="2" y="405"/>
                    </a:lnTo>
                    <a:lnTo>
                      <a:pt x="0" y="382"/>
                    </a:lnTo>
                    <a:lnTo>
                      <a:pt x="0" y="361"/>
                    </a:lnTo>
                    <a:lnTo>
                      <a:pt x="0" y="339"/>
                    </a:lnTo>
                    <a:lnTo>
                      <a:pt x="2" y="316"/>
                    </a:lnTo>
                    <a:lnTo>
                      <a:pt x="6" y="295"/>
                    </a:lnTo>
                    <a:lnTo>
                      <a:pt x="12" y="272"/>
                    </a:lnTo>
                    <a:lnTo>
                      <a:pt x="19" y="250"/>
                    </a:lnTo>
                    <a:lnTo>
                      <a:pt x="28" y="229"/>
                    </a:lnTo>
                    <a:lnTo>
                      <a:pt x="39" y="208"/>
                    </a:lnTo>
                    <a:lnTo>
                      <a:pt x="53" y="186"/>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73" name="Freeform 317">
                <a:extLst>
                  <a:ext uri="{FF2B5EF4-FFF2-40B4-BE49-F238E27FC236}">
                    <a16:creationId xmlns:a16="http://schemas.microsoft.com/office/drawing/2014/main" xmlns="" id="{8FB97D10-D157-BA68-88E4-19139441B176}"/>
                  </a:ext>
                </a:extLst>
              </p:cNvPr>
              <p:cNvSpPr>
                <a:spLocks/>
              </p:cNvSpPr>
              <p:nvPr/>
            </p:nvSpPr>
            <p:spPr bwMode="auto">
              <a:xfrm>
                <a:off x="3731" y="1495"/>
                <a:ext cx="85" cy="89"/>
              </a:xfrm>
              <a:custGeom>
                <a:avLst/>
                <a:gdLst>
                  <a:gd name="T0" fmla="*/ 0 w 425"/>
                  <a:gd name="T1" fmla="*/ 0 h 443"/>
                  <a:gd name="T2" fmla="*/ 0 w 425"/>
                  <a:gd name="T3" fmla="*/ 0 h 443"/>
                  <a:gd name="T4" fmla="*/ 0 w 425"/>
                  <a:gd name="T5" fmla="*/ 0 h 443"/>
                  <a:gd name="T6" fmla="*/ 0 w 425"/>
                  <a:gd name="T7" fmla="*/ 0 h 443"/>
                  <a:gd name="T8" fmla="*/ 0 w 425"/>
                  <a:gd name="T9" fmla="*/ 0 h 443"/>
                  <a:gd name="T10" fmla="*/ 0 w 425"/>
                  <a:gd name="T11" fmla="*/ 0 h 443"/>
                  <a:gd name="T12" fmla="*/ 0 w 425"/>
                  <a:gd name="T13" fmla="*/ 0 h 443"/>
                  <a:gd name="T14" fmla="*/ 0 w 425"/>
                  <a:gd name="T15" fmla="*/ 0 h 443"/>
                  <a:gd name="T16" fmla="*/ 0 w 425"/>
                  <a:gd name="T17" fmla="*/ 0 h 443"/>
                  <a:gd name="T18" fmla="*/ 0 w 425"/>
                  <a:gd name="T19" fmla="*/ 0 h 443"/>
                  <a:gd name="T20" fmla="*/ 0 w 425"/>
                  <a:gd name="T21" fmla="*/ 0 h 443"/>
                  <a:gd name="T22" fmla="*/ 0 w 425"/>
                  <a:gd name="T23" fmla="*/ 0 h 443"/>
                  <a:gd name="T24" fmla="*/ 0 w 425"/>
                  <a:gd name="T25" fmla="*/ 0 h 443"/>
                  <a:gd name="T26" fmla="*/ 0 w 425"/>
                  <a:gd name="T27" fmla="*/ 0 h 443"/>
                  <a:gd name="T28" fmla="*/ 0 w 425"/>
                  <a:gd name="T29" fmla="*/ 0 h 443"/>
                  <a:gd name="T30" fmla="*/ 0 w 425"/>
                  <a:gd name="T31" fmla="*/ 0 h 443"/>
                  <a:gd name="T32" fmla="*/ 0 w 425"/>
                  <a:gd name="T33" fmla="*/ 0 h 443"/>
                  <a:gd name="T34" fmla="*/ 0 w 425"/>
                  <a:gd name="T35" fmla="*/ 0 h 443"/>
                  <a:gd name="T36" fmla="*/ 0 w 425"/>
                  <a:gd name="T37" fmla="*/ 0 h 443"/>
                  <a:gd name="T38" fmla="*/ 0 w 425"/>
                  <a:gd name="T39" fmla="*/ 0 h 443"/>
                  <a:gd name="T40" fmla="*/ 0 w 425"/>
                  <a:gd name="T41" fmla="*/ 0 h 443"/>
                  <a:gd name="T42" fmla="*/ 0 w 425"/>
                  <a:gd name="T43" fmla="*/ 0 h 443"/>
                  <a:gd name="T44" fmla="*/ 0 w 425"/>
                  <a:gd name="T45" fmla="*/ 0 h 443"/>
                  <a:gd name="T46" fmla="*/ 0 w 425"/>
                  <a:gd name="T47" fmla="*/ 0 h 443"/>
                  <a:gd name="T48" fmla="*/ 0 w 425"/>
                  <a:gd name="T49" fmla="*/ 0 h 443"/>
                  <a:gd name="T50" fmla="*/ 0 w 425"/>
                  <a:gd name="T51" fmla="*/ 0 h 443"/>
                  <a:gd name="T52" fmla="*/ 0 w 425"/>
                  <a:gd name="T53" fmla="*/ 0 h 443"/>
                  <a:gd name="T54" fmla="*/ 0 w 425"/>
                  <a:gd name="T55" fmla="*/ 0 h 443"/>
                  <a:gd name="T56" fmla="*/ 0 w 425"/>
                  <a:gd name="T57" fmla="*/ 0 h 443"/>
                  <a:gd name="T58" fmla="*/ 0 w 425"/>
                  <a:gd name="T59" fmla="*/ 0 h 443"/>
                  <a:gd name="T60" fmla="*/ 0 w 425"/>
                  <a:gd name="T61" fmla="*/ 0 h 443"/>
                  <a:gd name="T62" fmla="*/ 0 w 425"/>
                  <a:gd name="T63" fmla="*/ 0 h 443"/>
                  <a:gd name="T64" fmla="*/ 0 w 425"/>
                  <a:gd name="T65" fmla="*/ 0 h 443"/>
                  <a:gd name="T66" fmla="*/ 0 w 425"/>
                  <a:gd name="T67" fmla="*/ 0 h 443"/>
                  <a:gd name="T68" fmla="*/ 0 w 425"/>
                  <a:gd name="T69" fmla="*/ 0 h 443"/>
                  <a:gd name="T70" fmla="*/ 0 w 425"/>
                  <a:gd name="T71" fmla="*/ 0 h 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443"/>
                  <a:gd name="T110" fmla="*/ 425 w 425"/>
                  <a:gd name="T111" fmla="*/ 443 h 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443">
                    <a:moveTo>
                      <a:pt x="81" y="131"/>
                    </a:moveTo>
                    <a:lnTo>
                      <a:pt x="89" y="124"/>
                    </a:lnTo>
                    <a:lnTo>
                      <a:pt x="110" y="104"/>
                    </a:lnTo>
                    <a:lnTo>
                      <a:pt x="125" y="91"/>
                    </a:lnTo>
                    <a:lnTo>
                      <a:pt x="142" y="78"/>
                    </a:lnTo>
                    <a:lnTo>
                      <a:pt x="161" y="64"/>
                    </a:lnTo>
                    <a:lnTo>
                      <a:pt x="182" y="49"/>
                    </a:lnTo>
                    <a:lnTo>
                      <a:pt x="205" y="36"/>
                    </a:lnTo>
                    <a:lnTo>
                      <a:pt x="228" y="24"/>
                    </a:lnTo>
                    <a:lnTo>
                      <a:pt x="241" y="19"/>
                    </a:lnTo>
                    <a:lnTo>
                      <a:pt x="252" y="14"/>
                    </a:lnTo>
                    <a:lnTo>
                      <a:pt x="264" y="9"/>
                    </a:lnTo>
                    <a:lnTo>
                      <a:pt x="277" y="6"/>
                    </a:lnTo>
                    <a:lnTo>
                      <a:pt x="289" y="3"/>
                    </a:lnTo>
                    <a:lnTo>
                      <a:pt x="302" y="1"/>
                    </a:lnTo>
                    <a:lnTo>
                      <a:pt x="314" y="0"/>
                    </a:lnTo>
                    <a:lnTo>
                      <a:pt x="326" y="0"/>
                    </a:lnTo>
                    <a:lnTo>
                      <a:pt x="338" y="1"/>
                    </a:lnTo>
                    <a:lnTo>
                      <a:pt x="349" y="4"/>
                    </a:lnTo>
                    <a:lnTo>
                      <a:pt x="362" y="8"/>
                    </a:lnTo>
                    <a:lnTo>
                      <a:pt x="373" y="13"/>
                    </a:lnTo>
                    <a:lnTo>
                      <a:pt x="383" y="19"/>
                    </a:lnTo>
                    <a:lnTo>
                      <a:pt x="392" y="25"/>
                    </a:lnTo>
                    <a:lnTo>
                      <a:pt x="400" y="34"/>
                    </a:lnTo>
                    <a:lnTo>
                      <a:pt x="407" y="41"/>
                    </a:lnTo>
                    <a:lnTo>
                      <a:pt x="413" y="51"/>
                    </a:lnTo>
                    <a:lnTo>
                      <a:pt x="417" y="61"/>
                    </a:lnTo>
                    <a:lnTo>
                      <a:pt x="420" y="73"/>
                    </a:lnTo>
                    <a:lnTo>
                      <a:pt x="423" y="84"/>
                    </a:lnTo>
                    <a:lnTo>
                      <a:pt x="424" y="96"/>
                    </a:lnTo>
                    <a:lnTo>
                      <a:pt x="425" y="109"/>
                    </a:lnTo>
                    <a:lnTo>
                      <a:pt x="425" y="121"/>
                    </a:lnTo>
                    <a:lnTo>
                      <a:pt x="424" y="135"/>
                    </a:lnTo>
                    <a:lnTo>
                      <a:pt x="420" y="162"/>
                    </a:lnTo>
                    <a:lnTo>
                      <a:pt x="415" y="190"/>
                    </a:lnTo>
                    <a:lnTo>
                      <a:pt x="408" y="219"/>
                    </a:lnTo>
                    <a:lnTo>
                      <a:pt x="399" y="249"/>
                    </a:lnTo>
                    <a:lnTo>
                      <a:pt x="389" y="276"/>
                    </a:lnTo>
                    <a:lnTo>
                      <a:pt x="379" y="305"/>
                    </a:lnTo>
                    <a:lnTo>
                      <a:pt x="359" y="356"/>
                    </a:lnTo>
                    <a:lnTo>
                      <a:pt x="343" y="398"/>
                    </a:lnTo>
                    <a:lnTo>
                      <a:pt x="338" y="407"/>
                    </a:lnTo>
                    <a:lnTo>
                      <a:pt x="332" y="415"/>
                    </a:lnTo>
                    <a:lnTo>
                      <a:pt x="322" y="422"/>
                    </a:lnTo>
                    <a:lnTo>
                      <a:pt x="311" y="428"/>
                    </a:lnTo>
                    <a:lnTo>
                      <a:pt x="297" y="433"/>
                    </a:lnTo>
                    <a:lnTo>
                      <a:pt x="283" y="437"/>
                    </a:lnTo>
                    <a:lnTo>
                      <a:pt x="267" y="441"/>
                    </a:lnTo>
                    <a:lnTo>
                      <a:pt x="249" y="442"/>
                    </a:lnTo>
                    <a:lnTo>
                      <a:pt x="231" y="443"/>
                    </a:lnTo>
                    <a:lnTo>
                      <a:pt x="212" y="443"/>
                    </a:lnTo>
                    <a:lnTo>
                      <a:pt x="193" y="442"/>
                    </a:lnTo>
                    <a:lnTo>
                      <a:pt x="173" y="441"/>
                    </a:lnTo>
                    <a:lnTo>
                      <a:pt x="153" y="437"/>
                    </a:lnTo>
                    <a:lnTo>
                      <a:pt x="135" y="432"/>
                    </a:lnTo>
                    <a:lnTo>
                      <a:pt x="116" y="427"/>
                    </a:lnTo>
                    <a:lnTo>
                      <a:pt x="97" y="420"/>
                    </a:lnTo>
                    <a:lnTo>
                      <a:pt x="80" y="412"/>
                    </a:lnTo>
                    <a:lnTo>
                      <a:pt x="64" y="403"/>
                    </a:lnTo>
                    <a:lnTo>
                      <a:pt x="49" y="392"/>
                    </a:lnTo>
                    <a:lnTo>
                      <a:pt x="35" y="381"/>
                    </a:lnTo>
                    <a:lnTo>
                      <a:pt x="24" y="367"/>
                    </a:lnTo>
                    <a:lnTo>
                      <a:pt x="15" y="353"/>
                    </a:lnTo>
                    <a:lnTo>
                      <a:pt x="7" y="337"/>
                    </a:lnTo>
                    <a:lnTo>
                      <a:pt x="2" y="320"/>
                    </a:lnTo>
                    <a:lnTo>
                      <a:pt x="0" y="301"/>
                    </a:lnTo>
                    <a:lnTo>
                      <a:pt x="1" y="281"/>
                    </a:lnTo>
                    <a:lnTo>
                      <a:pt x="5" y="260"/>
                    </a:lnTo>
                    <a:lnTo>
                      <a:pt x="12" y="237"/>
                    </a:lnTo>
                    <a:lnTo>
                      <a:pt x="24" y="214"/>
                    </a:lnTo>
                    <a:lnTo>
                      <a:pt x="39" y="187"/>
                    </a:lnTo>
                    <a:lnTo>
                      <a:pt x="57" y="160"/>
                    </a:lnTo>
                    <a:lnTo>
                      <a:pt x="81" y="131"/>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74" name="Freeform 318">
                <a:extLst>
                  <a:ext uri="{FF2B5EF4-FFF2-40B4-BE49-F238E27FC236}">
                    <a16:creationId xmlns:a16="http://schemas.microsoft.com/office/drawing/2014/main" xmlns="" id="{7F61DE17-56F2-BC35-1DDE-498425B34D5C}"/>
                  </a:ext>
                </a:extLst>
              </p:cNvPr>
              <p:cNvSpPr>
                <a:spLocks/>
              </p:cNvSpPr>
              <p:nvPr/>
            </p:nvSpPr>
            <p:spPr bwMode="auto">
              <a:xfrm>
                <a:off x="3731" y="1495"/>
                <a:ext cx="85" cy="89"/>
              </a:xfrm>
              <a:custGeom>
                <a:avLst/>
                <a:gdLst>
                  <a:gd name="T0" fmla="*/ 0 w 425"/>
                  <a:gd name="T1" fmla="*/ 0 h 443"/>
                  <a:gd name="T2" fmla="*/ 0 w 425"/>
                  <a:gd name="T3" fmla="*/ 0 h 443"/>
                  <a:gd name="T4" fmla="*/ 0 w 425"/>
                  <a:gd name="T5" fmla="*/ 0 h 443"/>
                  <a:gd name="T6" fmla="*/ 0 w 425"/>
                  <a:gd name="T7" fmla="*/ 0 h 443"/>
                  <a:gd name="T8" fmla="*/ 0 w 425"/>
                  <a:gd name="T9" fmla="*/ 0 h 443"/>
                  <a:gd name="T10" fmla="*/ 0 w 425"/>
                  <a:gd name="T11" fmla="*/ 0 h 443"/>
                  <a:gd name="T12" fmla="*/ 0 w 425"/>
                  <a:gd name="T13" fmla="*/ 0 h 443"/>
                  <a:gd name="T14" fmla="*/ 0 w 425"/>
                  <a:gd name="T15" fmla="*/ 0 h 443"/>
                  <a:gd name="T16" fmla="*/ 0 w 425"/>
                  <a:gd name="T17" fmla="*/ 0 h 443"/>
                  <a:gd name="T18" fmla="*/ 0 w 425"/>
                  <a:gd name="T19" fmla="*/ 0 h 443"/>
                  <a:gd name="T20" fmla="*/ 0 w 425"/>
                  <a:gd name="T21" fmla="*/ 0 h 443"/>
                  <a:gd name="T22" fmla="*/ 0 w 425"/>
                  <a:gd name="T23" fmla="*/ 0 h 443"/>
                  <a:gd name="T24" fmla="*/ 0 w 425"/>
                  <a:gd name="T25" fmla="*/ 0 h 443"/>
                  <a:gd name="T26" fmla="*/ 0 w 425"/>
                  <a:gd name="T27" fmla="*/ 0 h 443"/>
                  <a:gd name="T28" fmla="*/ 0 w 425"/>
                  <a:gd name="T29" fmla="*/ 0 h 443"/>
                  <a:gd name="T30" fmla="*/ 0 w 425"/>
                  <a:gd name="T31" fmla="*/ 0 h 443"/>
                  <a:gd name="T32" fmla="*/ 0 w 425"/>
                  <a:gd name="T33" fmla="*/ 0 h 443"/>
                  <a:gd name="T34" fmla="*/ 0 w 425"/>
                  <a:gd name="T35" fmla="*/ 0 h 443"/>
                  <a:gd name="T36" fmla="*/ 0 w 425"/>
                  <a:gd name="T37" fmla="*/ 0 h 443"/>
                  <a:gd name="T38" fmla="*/ 0 w 425"/>
                  <a:gd name="T39" fmla="*/ 0 h 443"/>
                  <a:gd name="T40" fmla="*/ 0 w 425"/>
                  <a:gd name="T41" fmla="*/ 0 h 443"/>
                  <a:gd name="T42" fmla="*/ 0 w 425"/>
                  <a:gd name="T43" fmla="*/ 0 h 443"/>
                  <a:gd name="T44" fmla="*/ 0 w 425"/>
                  <a:gd name="T45" fmla="*/ 0 h 443"/>
                  <a:gd name="T46" fmla="*/ 0 w 425"/>
                  <a:gd name="T47" fmla="*/ 0 h 443"/>
                  <a:gd name="T48" fmla="*/ 0 w 425"/>
                  <a:gd name="T49" fmla="*/ 0 h 443"/>
                  <a:gd name="T50" fmla="*/ 0 w 425"/>
                  <a:gd name="T51" fmla="*/ 0 h 443"/>
                  <a:gd name="T52" fmla="*/ 0 w 425"/>
                  <a:gd name="T53" fmla="*/ 0 h 443"/>
                  <a:gd name="T54" fmla="*/ 0 w 425"/>
                  <a:gd name="T55" fmla="*/ 0 h 443"/>
                  <a:gd name="T56" fmla="*/ 0 w 425"/>
                  <a:gd name="T57" fmla="*/ 0 h 443"/>
                  <a:gd name="T58" fmla="*/ 0 w 425"/>
                  <a:gd name="T59" fmla="*/ 0 h 443"/>
                  <a:gd name="T60" fmla="*/ 0 w 425"/>
                  <a:gd name="T61" fmla="*/ 0 h 443"/>
                  <a:gd name="T62" fmla="*/ 0 w 425"/>
                  <a:gd name="T63" fmla="*/ 0 h 443"/>
                  <a:gd name="T64" fmla="*/ 0 w 425"/>
                  <a:gd name="T65" fmla="*/ 0 h 443"/>
                  <a:gd name="T66" fmla="*/ 0 w 425"/>
                  <a:gd name="T67" fmla="*/ 0 h 443"/>
                  <a:gd name="T68" fmla="*/ 0 w 425"/>
                  <a:gd name="T69" fmla="*/ 0 h 443"/>
                  <a:gd name="T70" fmla="*/ 0 w 425"/>
                  <a:gd name="T71" fmla="*/ 0 h 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443"/>
                  <a:gd name="T110" fmla="*/ 425 w 425"/>
                  <a:gd name="T111" fmla="*/ 443 h 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443">
                    <a:moveTo>
                      <a:pt x="81" y="131"/>
                    </a:moveTo>
                    <a:lnTo>
                      <a:pt x="89" y="124"/>
                    </a:lnTo>
                    <a:lnTo>
                      <a:pt x="110" y="104"/>
                    </a:lnTo>
                    <a:lnTo>
                      <a:pt x="125" y="91"/>
                    </a:lnTo>
                    <a:lnTo>
                      <a:pt x="142" y="78"/>
                    </a:lnTo>
                    <a:lnTo>
                      <a:pt x="161" y="64"/>
                    </a:lnTo>
                    <a:lnTo>
                      <a:pt x="182" y="49"/>
                    </a:lnTo>
                    <a:lnTo>
                      <a:pt x="205" y="36"/>
                    </a:lnTo>
                    <a:lnTo>
                      <a:pt x="228" y="24"/>
                    </a:lnTo>
                    <a:lnTo>
                      <a:pt x="241" y="19"/>
                    </a:lnTo>
                    <a:lnTo>
                      <a:pt x="252" y="14"/>
                    </a:lnTo>
                    <a:lnTo>
                      <a:pt x="264" y="9"/>
                    </a:lnTo>
                    <a:lnTo>
                      <a:pt x="277" y="6"/>
                    </a:lnTo>
                    <a:lnTo>
                      <a:pt x="289" y="3"/>
                    </a:lnTo>
                    <a:lnTo>
                      <a:pt x="302" y="1"/>
                    </a:lnTo>
                    <a:lnTo>
                      <a:pt x="314" y="0"/>
                    </a:lnTo>
                    <a:lnTo>
                      <a:pt x="326" y="0"/>
                    </a:lnTo>
                    <a:lnTo>
                      <a:pt x="338" y="1"/>
                    </a:lnTo>
                    <a:lnTo>
                      <a:pt x="349" y="4"/>
                    </a:lnTo>
                    <a:lnTo>
                      <a:pt x="362" y="8"/>
                    </a:lnTo>
                    <a:lnTo>
                      <a:pt x="373" y="13"/>
                    </a:lnTo>
                    <a:lnTo>
                      <a:pt x="383" y="19"/>
                    </a:lnTo>
                    <a:lnTo>
                      <a:pt x="392" y="25"/>
                    </a:lnTo>
                    <a:lnTo>
                      <a:pt x="400" y="34"/>
                    </a:lnTo>
                    <a:lnTo>
                      <a:pt x="407" y="41"/>
                    </a:lnTo>
                    <a:lnTo>
                      <a:pt x="413" y="51"/>
                    </a:lnTo>
                    <a:lnTo>
                      <a:pt x="417" y="61"/>
                    </a:lnTo>
                    <a:lnTo>
                      <a:pt x="420" y="73"/>
                    </a:lnTo>
                    <a:lnTo>
                      <a:pt x="423" y="84"/>
                    </a:lnTo>
                    <a:lnTo>
                      <a:pt x="424" y="96"/>
                    </a:lnTo>
                    <a:lnTo>
                      <a:pt x="425" y="109"/>
                    </a:lnTo>
                    <a:lnTo>
                      <a:pt x="425" y="121"/>
                    </a:lnTo>
                    <a:lnTo>
                      <a:pt x="424" y="135"/>
                    </a:lnTo>
                    <a:lnTo>
                      <a:pt x="420" y="162"/>
                    </a:lnTo>
                    <a:lnTo>
                      <a:pt x="415" y="190"/>
                    </a:lnTo>
                    <a:lnTo>
                      <a:pt x="408" y="219"/>
                    </a:lnTo>
                    <a:lnTo>
                      <a:pt x="399" y="249"/>
                    </a:lnTo>
                    <a:lnTo>
                      <a:pt x="389" y="276"/>
                    </a:lnTo>
                    <a:lnTo>
                      <a:pt x="379" y="305"/>
                    </a:lnTo>
                    <a:lnTo>
                      <a:pt x="359" y="356"/>
                    </a:lnTo>
                    <a:lnTo>
                      <a:pt x="343" y="398"/>
                    </a:lnTo>
                    <a:lnTo>
                      <a:pt x="338" y="407"/>
                    </a:lnTo>
                    <a:lnTo>
                      <a:pt x="332" y="415"/>
                    </a:lnTo>
                    <a:lnTo>
                      <a:pt x="322" y="422"/>
                    </a:lnTo>
                    <a:lnTo>
                      <a:pt x="311" y="428"/>
                    </a:lnTo>
                    <a:lnTo>
                      <a:pt x="297" y="433"/>
                    </a:lnTo>
                    <a:lnTo>
                      <a:pt x="283" y="437"/>
                    </a:lnTo>
                    <a:lnTo>
                      <a:pt x="267" y="441"/>
                    </a:lnTo>
                    <a:lnTo>
                      <a:pt x="249" y="442"/>
                    </a:lnTo>
                    <a:lnTo>
                      <a:pt x="231" y="443"/>
                    </a:lnTo>
                    <a:lnTo>
                      <a:pt x="212" y="443"/>
                    </a:lnTo>
                    <a:lnTo>
                      <a:pt x="193" y="442"/>
                    </a:lnTo>
                    <a:lnTo>
                      <a:pt x="173" y="441"/>
                    </a:lnTo>
                    <a:lnTo>
                      <a:pt x="153" y="437"/>
                    </a:lnTo>
                    <a:lnTo>
                      <a:pt x="135" y="432"/>
                    </a:lnTo>
                    <a:lnTo>
                      <a:pt x="116" y="427"/>
                    </a:lnTo>
                    <a:lnTo>
                      <a:pt x="97" y="420"/>
                    </a:lnTo>
                    <a:lnTo>
                      <a:pt x="80" y="412"/>
                    </a:lnTo>
                    <a:lnTo>
                      <a:pt x="64" y="403"/>
                    </a:lnTo>
                    <a:lnTo>
                      <a:pt x="49" y="392"/>
                    </a:lnTo>
                    <a:lnTo>
                      <a:pt x="35" y="381"/>
                    </a:lnTo>
                    <a:lnTo>
                      <a:pt x="24" y="367"/>
                    </a:lnTo>
                    <a:lnTo>
                      <a:pt x="15" y="353"/>
                    </a:lnTo>
                    <a:lnTo>
                      <a:pt x="7" y="337"/>
                    </a:lnTo>
                    <a:lnTo>
                      <a:pt x="2" y="320"/>
                    </a:lnTo>
                    <a:lnTo>
                      <a:pt x="0" y="301"/>
                    </a:lnTo>
                    <a:lnTo>
                      <a:pt x="1" y="281"/>
                    </a:lnTo>
                    <a:lnTo>
                      <a:pt x="5" y="260"/>
                    </a:lnTo>
                    <a:lnTo>
                      <a:pt x="12" y="237"/>
                    </a:lnTo>
                    <a:lnTo>
                      <a:pt x="24" y="214"/>
                    </a:lnTo>
                    <a:lnTo>
                      <a:pt x="39" y="187"/>
                    </a:lnTo>
                    <a:lnTo>
                      <a:pt x="57" y="160"/>
                    </a:lnTo>
                    <a:lnTo>
                      <a:pt x="81" y="131"/>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75" name="Freeform 319">
                <a:extLst>
                  <a:ext uri="{FF2B5EF4-FFF2-40B4-BE49-F238E27FC236}">
                    <a16:creationId xmlns:a16="http://schemas.microsoft.com/office/drawing/2014/main" xmlns="" id="{AFF46C9B-74D6-114C-0632-C55E13AAD1CE}"/>
                  </a:ext>
                </a:extLst>
              </p:cNvPr>
              <p:cNvSpPr>
                <a:spLocks/>
              </p:cNvSpPr>
              <p:nvPr/>
            </p:nvSpPr>
            <p:spPr bwMode="auto">
              <a:xfrm>
                <a:off x="3912" y="1662"/>
                <a:ext cx="89" cy="84"/>
              </a:xfrm>
              <a:custGeom>
                <a:avLst/>
                <a:gdLst>
                  <a:gd name="T0" fmla="*/ 0 w 445"/>
                  <a:gd name="T1" fmla="*/ 0 h 418"/>
                  <a:gd name="T2" fmla="*/ 0 w 445"/>
                  <a:gd name="T3" fmla="*/ 0 h 418"/>
                  <a:gd name="T4" fmla="*/ 0 w 445"/>
                  <a:gd name="T5" fmla="*/ 0 h 418"/>
                  <a:gd name="T6" fmla="*/ 0 w 445"/>
                  <a:gd name="T7" fmla="*/ 0 h 418"/>
                  <a:gd name="T8" fmla="*/ 0 w 445"/>
                  <a:gd name="T9" fmla="*/ 0 h 418"/>
                  <a:gd name="T10" fmla="*/ 0 w 445"/>
                  <a:gd name="T11" fmla="*/ 0 h 418"/>
                  <a:gd name="T12" fmla="*/ 0 w 445"/>
                  <a:gd name="T13" fmla="*/ 0 h 418"/>
                  <a:gd name="T14" fmla="*/ 0 w 445"/>
                  <a:gd name="T15" fmla="*/ 0 h 418"/>
                  <a:gd name="T16" fmla="*/ 0 w 445"/>
                  <a:gd name="T17" fmla="*/ 0 h 418"/>
                  <a:gd name="T18" fmla="*/ 0 w 445"/>
                  <a:gd name="T19" fmla="*/ 0 h 418"/>
                  <a:gd name="T20" fmla="*/ 0 w 445"/>
                  <a:gd name="T21" fmla="*/ 0 h 418"/>
                  <a:gd name="T22" fmla="*/ 0 w 445"/>
                  <a:gd name="T23" fmla="*/ 0 h 418"/>
                  <a:gd name="T24" fmla="*/ 0 w 445"/>
                  <a:gd name="T25" fmla="*/ 0 h 418"/>
                  <a:gd name="T26" fmla="*/ 0 w 445"/>
                  <a:gd name="T27" fmla="*/ 0 h 418"/>
                  <a:gd name="T28" fmla="*/ 0 w 445"/>
                  <a:gd name="T29" fmla="*/ 0 h 418"/>
                  <a:gd name="T30" fmla="*/ 0 w 445"/>
                  <a:gd name="T31" fmla="*/ 0 h 418"/>
                  <a:gd name="T32" fmla="*/ 0 w 445"/>
                  <a:gd name="T33" fmla="*/ 0 h 418"/>
                  <a:gd name="T34" fmla="*/ 0 w 445"/>
                  <a:gd name="T35" fmla="*/ 0 h 418"/>
                  <a:gd name="T36" fmla="*/ 0 w 445"/>
                  <a:gd name="T37" fmla="*/ 0 h 418"/>
                  <a:gd name="T38" fmla="*/ 0 w 445"/>
                  <a:gd name="T39" fmla="*/ 0 h 418"/>
                  <a:gd name="T40" fmla="*/ 0 w 445"/>
                  <a:gd name="T41" fmla="*/ 0 h 418"/>
                  <a:gd name="T42" fmla="*/ 0 w 445"/>
                  <a:gd name="T43" fmla="*/ 0 h 418"/>
                  <a:gd name="T44" fmla="*/ 0 w 445"/>
                  <a:gd name="T45" fmla="*/ 0 h 418"/>
                  <a:gd name="T46" fmla="*/ 0 w 445"/>
                  <a:gd name="T47" fmla="*/ 0 h 418"/>
                  <a:gd name="T48" fmla="*/ 0 w 445"/>
                  <a:gd name="T49" fmla="*/ 0 h 418"/>
                  <a:gd name="T50" fmla="*/ 0 w 445"/>
                  <a:gd name="T51" fmla="*/ 0 h 418"/>
                  <a:gd name="T52" fmla="*/ 0 w 445"/>
                  <a:gd name="T53" fmla="*/ 0 h 418"/>
                  <a:gd name="T54" fmla="*/ 0 w 445"/>
                  <a:gd name="T55" fmla="*/ 0 h 418"/>
                  <a:gd name="T56" fmla="*/ 0 w 445"/>
                  <a:gd name="T57" fmla="*/ 0 h 418"/>
                  <a:gd name="T58" fmla="*/ 0 w 445"/>
                  <a:gd name="T59" fmla="*/ 0 h 418"/>
                  <a:gd name="T60" fmla="*/ 0 w 445"/>
                  <a:gd name="T61" fmla="*/ 0 h 418"/>
                  <a:gd name="T62" fmla="*/ 0 w 445"/>
                  <a:gd name="T63" fmla="*/ 0 h 418"/>
                  <a:gd name="T64" fmla="*/ 0 w 445"/>
                  <a:gd name="T65" fmla="*/ 0 h 418"/>
                  <a:gd name="T66" fmla="*/ 0 w 445"/>
                  <a:gd name="T67" fmla="*/ 0 h 418"/>
                  <a:gd name="T68" fmla="*/ 0 w 445"/>
                  <a:gd name="T69" fmla="*/ 0 h 418"/>
                  <a:gd name="T70" fmla="*/ 0 w 445"/>
                  <a:gd name="T71" fmla="*/ 0 h 418"/>
                  <a:gd name="T72" fmla="*/ 0 w 445"/>
                  <a:gd name="T73" fmla="*/ 0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5"/>
                  <a:gd name="T112" fmla="*/ 0 h 418"/>
                  <a:gd name="T113" fmla="*/ 445 w 445"/>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5" h="418">
                    <a:moveTo>
                      <a:pt x="333" y="315"/>
                    </a:moveTo>
                    <a:lnTo>
                      <a:pt x="339" y="308"/>
                    </a:lnTo>
                    <a:lnTo>
                      <a:pt x="358" y="288"/>
                    </a:lnTo>
                    <a:lnTo>
                      <a:pt x="369" y="275"/>
                    </a:lnTo>
                    <a:lnTo>
                      <a:pt x="381" y="258"/>
                    </a:lnTo>
                    <a:lnTo>
                      <a:pt x="394" y="240"/>
                    </a:lnTo>
                    <a:lnTo>
                      <a:pt x="406" y="221"/>
                    </a:lnTo>
                    <a:lnTo>
                      <a:pt x="419" y="200"/>
                    </a:lnTo>
                    <a:lnTo>
                      <a:pt x="429" y="178"/>
                    </a:lnTo>
                    <a:lnTo>
                      <a:pt x="434" y="167"/>
                    </a:lnTo>
                    <a:lnTo>
                      <a:pt x="438" y="156"/>
                    </a:lnTo>
                    <a:lnTo>
                      <a:pt x="440" y="145"/>
                    </a:lnTo>
                    <a:lnTo>
                      <a:pt x="443" y="134"/>
                    </a:lnTo>
                    <a:lnTo>
                      <a:pt x="444" y="122"/>
                    </a:lnTo>
                    <a:lnTo>
                      <a:pt x="445" y="111"/>
                    </a:lnTo>
                    <a:lnTo>
                      <a:pt x="445" y="100"/>
                    </a:lnTo>
                    <a:lnTo>
                      <a:pt x="444" y="90"/>
                    </a:lnTo>
                    <a:lnTo>
                      <a:pt x="441" y="79"/>
                    </a:lnTo>
                    <a:lnTo>
                      <a:pt x="438" y="69"/>
                    </a:lnTo>
                    <a:lnTo>
                      <a:pt x="433" y="59"/>
                    </a:lnTo>
                    <a:lnTo>
                      <a:pt x="426" y="49"/>
                    </a:lnTo>
                    <a:lnTo>
                      <a:pt x="419" y="39"/>
                    </a:lnTo>
                    <a:lnTo>
                      <a:pt x="410" y="30"/>
                    </a:lnTo>
                    <a:lnTo>
                      <a:pt x="401" y="22"/>
                    </a:lnTo>
                    <a:lnTo>
                      <a:pt x="391" y="17"/>
                    </a:lnTo>
                    <a:lnTo>
                      <a:pt x="381" y="12"/>
                    </a:lnTo>
                    <a:lnTo>
                      <a:pt x="370" y="7"/>
                    </a:lnTo>
                    <a:lnTo>
                      <a:pt x="358" y="5"/>
                    </a:lnTo>
                    <a:lnTo>
                      <a:pt x="345" y="2"/>
                    </a:lnTo>
                    <a:lnTo>
                      <a:pt x="333" y="1"/>
                    </a:lnTo>
                    <a:lnTo>
                      <a:pt x="319" y="0"/>
                    </a:lnTo>
                    <a:lnTo>
                      <a:pt x="305" y="1"/>
                    </a:lnTo>
                    <a:lnTo>
                      <a:pt x="292" y="1"/>
                    </a:lnTo>
                    <a:lnTo>
                      <a:pt x="263" y="5"/>
                    </a:lnTo>
                    <a:lnTo>
                      <a:pt x="234" y="11"/>
                    </a:lnTo>
                    <a:lnTo>
                      <a:pt x="204" y="19"/>
                    </a:lnTo>
                    <a:lnTo>
                      <a:pt x="176" y="29"/>
                    </a:lnTo>
                    <a:lnTo>
                      <a:pt x="147" y="39"/>
                    </a:lnTo>
                    <a:lnTo>
                      <a:pt x="119" y="50"/>
                    </a:lnTo>
                    <a:lnTo>
                      <a:pt x="94" y="61"/>
                    </a:lnTo>
                    <a:lnTo>
                      <a:pt x="71" y="72"/>
                    </a:lnTo>
                    <a:lnTo>
                      <a:pt x="50" y="82"/>
                    </a:lnTo>
                    <a:lnTo>
                      <a:pt x="31" y="92"/>
                    </a:lnTo>
                    <a:lnTo>
                      <a:pt x="22" y="99"/>
                    </a:lnTo>
                    <a:lnTo>
                      <a:pt x="16" y="107"/>
                    </a:lnTo>
                    <a:lnTo>
                      <a:pt x="10" y="117"/>
                    </a:lnTo>
                    <a:lnTo>
                      <a:pt x="6" y="130"/>
                    </a:lnTo>
                    <a:lnTo>
                      <a:pt x="2" y="144"/>
                    </a:lnTo>
                    <a:lnTo>
                      <a:pt x="0" y="159"/>
                    </a:lnTo>
                    <a:lnTo>
                      <a:pt x="0" y="175"/>
                    </a:lnTo>
                    <a:lnTo>
                      <a:pt x="0" y="192"/>
                    </a:lnTo>
                    <a:lnTo>
                      <a:pt x="1" y="210"/>
                    </a:lnTo>
                    <a:lnTo>
                      <a:pt x="3" y="228"/>
                    </a:lnTo>
                    <a:lnTo>
                      <a:pt x="7" y="248"/>
                    </a:lnTo>
                    <a:lnTo>
                      <a:pt x="12" y="267"/>
                    </a:lnTo>
                    <a:lnTo>
                      <a:pt x="18" y="286"/>
                    </a:lnTo>
                    <a:lnTo>
                      <a:pt x="25" y="305"/>
                    </a:lnTo>
                    <a:lnTo>
                      <a:pt x="33" y="322"/>
                    </a:lnTo>
                    <a:lnTo>
                      <a:pt x="42" y="339"/>
                    </a:lnTo>
                    <a:lnTo>
                      <a:pt x="53" y="356"/>
                    </a:lnTo>
                    <a:lnTo>
                      <a:pt x="64" y="369"/>
                    </a:lnTo>
                    <a:lnTo>
                      <a:pt x="77" y="383"/>
                    </a:lnTo>
                    <a:lnTo>
                      <a:pt x="91" y="394"/>
                    </a:lnTo>
                    <a:lnTo>
                      <a:pt x="106" y="404"/>
                    </a:lnTo>
                    <a:lnTo>
                      <a:pt x="121" y="412"/>
                    </a:lnTo>
                    <a:lnTo>
                      <a:pt x="138" y="417"/>
                    </a:lnTo>
                    <a:lnTo>
                      <a:pt x="156" y="418"/>
                    </a:lnTo>
                    <a:lnTo>
                      <a:pt x="174" y="418"/>
                    </a:lnTo>
                    <a:lnTo>
                      <a:pt x="193" y="414"/>
                    </a:lnTo>
                    <a:lnTo>
                      <a:pt x="214" y="407"/>
                    </a:lnTo>
                    <a:lnTo>
                      <a:pt x="235" y="397"/>
                    </a:lnTo>
                    <a:lnTo>
                      <a:pt x="259" y="383"/>
                    </a:lnTo>
                    <a:lnTo>
                      <a:pt x="282" y="364"/>
                    </a:lnTo>
                    <a:lnTo>
                      <a:pt x="307" y="342"/>
                    </a:lnTo>
                    <a:lnTo>
                      <a:pt x="333" y="315"/>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76" name="Freeform 320">
                <a:extLst>
                  <a:ext uri="{FF2B5EF4-FFF2-40B4-BE49-F238E27FC236}">
                    <a16:creationId xmlns:a16="http://schemas.microsoft.com/office/drawing/2014/main" xmlns="" id="{0D4977B4-3B50-E13C-A6B6-27D964D1B347}"/>
                  </a:ext>
                </a:extLst>
              </p:cNvPr>
              <p:cNvSpPr>
                <a:spLocks/>
              </p:cNvSpPr>
              <p:nvPr/>
            </p:nvSpPr>
            <p:spPr bwMode="auto">
              <a:xfrm>
                <a:off x="3912" y="1662"/>
                <a:ext cx="89" cy="84"/>
              </a:xfrm>
              <a:custGeom>
                <a:avLst/>
                <a:gdLst>
                  <a:gd name="T0" fmla="*/ 0 w 445"/>
                  <a:gd name="T1" fmla="*/ 0 h 418"/>
                  <a:gd name="T2" fmla="*/ 0 w 445"/>
                  <a:gd name="T3" fmla="*/ 0 h 418"/>
                  <a:gd name="T4" fmla="*/ 0 w 445"/>
                  <a:gd name="T5" fmla="*/ 0 h 418"/>
                  <a:gd name="T6" fmla="*/ 0 w 445"/>
                  <a:gd name="T7" fmla="*/ 0 h 418"/>
                  <a:gd name="T8" fmla="*/ 0 w 445"/>
                  <a:gd name="T9" fmla="*/ 0 h 418"/>
                  <a:gd name="T10" fmla="*/ 0 w 445"/>
                  <a:gd name="T11" fmla="*/ 0 h 418"/>
                  <a:gd name="T12" fmla="*/ 0 w 445"/>
                  <a:gd name="T13" fmla="*/ 0 h 418"/>
                  <a:gd name="T14" fmla="*/ 0 w 445"/>
                  <a:gd name="T15" fmla="*/ 0 h 418"/>
                  <a:gd name="T16" fmla="*/ 0 w 445"/>
                  <a:gd name="T17" fmla="*/ 0 h 418"/>
                  <a:gd name="T18" fmla="*/ 0 w 445"/>
                  <a:gd name="T19" fmla="*/ 0 h 418"/>
                  <a:gd name="T20" fmla="*/ 0 w 445"/>
                  <a:gd name="T21" fmla="*/ 0 h 418"/>
                  <a:gd name="T22" fmla="*/ 0 w 445"/>
                  <a:gd name="T23" fmla="*/ 0 h 418"/>
                  <a:gd name="T24" fmla="*/ 0 w 445"/>
                  <a:gd name="T25" fmla="*/ 0 h 418"/>
                  <a:gd name="T26" fmla="*/ 0 w 445"/>
                  <a:gd name="T27" fmla="*/ 0 h 418"/>
                  <a:gd name="T28" fmla="*/ 0 w 445"/>
                  <a:gd name="T29" fmla="*/ 0 h 418"/>
                  <a:gd name="T30" fmla="*/ 0 w 445"/>
                  <a:gd name="T31" fmla="*/ 0 h 418"/>
                  <a:gd name="T32" fmla="*/ 0 w 445"/>
                  <a:gd name="T33" fmla="*/ 0 h 418"/>
                  <a:gd name="T34" fmla="*/ 0 w 445"/>
                  <a:gd name="T35" fmla="*/ 0 h 418"/>
                  <a:gd name="T36" fmla="*/ 0 w 445"/>
                  <a:gd name="T37" fmla="*/ 0 h 418"/>
                  <a:gd name="T38" fmla="*/ 0 w 445"/>
                  <a:gd name="T39" fmla="*/ 0 h 418"/>
                  <a:gd name="T40" fmla="*/ 0 w 445"/>
                  <a:gd name="T41" fmla="*/ 0 h 418"/>
                  <a:gd name="T42" fmla="*/ 0 w 445"/>
                  <a:gd name="T43" fmla="*/ 0 h 418"/>
                  <a:gd name="T44" fmla="*/ 0 w 445"/>
                  <a:gd name="T45" fmla="*/ 0 h 418"/>
                  <a:gd name="T46" fmla="*/ 0 w 445"/>
                  <a:gd name="T47" fmla="*/ 0 h 418"/>
                  <a:gd name="T48" fmla="*/ 0 w 445"/>
                  <a:gd name="T49" fmla="*/ 0 h 418"/>
                  <a:gd name="T50" fmla="*/ 0 w 445"/>
                  <a:gd name="T51" fmla="*/ 0 h 418"/>
                  <a:gd name="T52" fmla="*/ 0 w 445"/>
                  <a:gd name="T53" fmla="*/ 0 h 418"/>
                  <a:gd name="T54" fmla="*/ 0 w 445"/>
                  <a:gd name="T55" fmla="*/ 0 h 418"/>
                  <a:gd name="T56" fmla="*/ 0 w 445"/>
                  <a:gd name="T57" fmla="*/ 0 h 418"/>
                  <a:gd name="T58" fmla="*/ 0 w 445"/>
                  <a:gd name="T59" fmla="*/ 0 h 418"/>
                  <a:gd name="T60" fmla="*/ 0 w 445"/>
                  <a:gd name="T61" fmla="*/ 0 h 418"/>
                  <a:gd name="T62" fmla="*/ 0 w 445"/>
                  <a:gd name="T63" fmla="*/ 0 h 418"/>
                  <a:gd name="T64" fmla="*/ 0 w 445"/>
                  <a:gd name="T65" fmla="*/ 0 h 418"/>
                  <a:gd name="T66" fmla="*/ 0 w 445"/>
                  <a:gd name="T67" fmla="*/ 0 h 418"/>
                  <a:gd name="T68" fmla="*/ 0 w 445"/>
                  <a:gd name="T69" fmla="*/ 0 h 418"/>
                  <a:gd name="T70" fmla="*/ 0 w 445"/>
                  <a:gd name="T71" fmla="*/ 0 h 418"/>
                  <a:gd name="T72" fmla="*/ 0 w 445"/>
                  <a:gd name="T73" fmla="*/ 0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5"/>
                  <a:gd name="T112" fmla="*/ 0 h 418"/>
                  <a:gd name="T113" fmla="*/ 445 w 445"/>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5" h="418">
                    <a:moveTo>
                      <a:pt x="333" y="315"/>
                    </a:moveTo>
                    <a:lnTo>
                      <a:pt x="339" y="308"/>
                    </a:lnTo>
                    <a:lnTo>
                      <a:pt x="358" y="288"/>
                    </a:lnTo>
                    <a:lnTo>
                      <a:pt x="369" y="275"/>
                    </a:lnTo>
                    <a:lnTo>
                      <a:pt x="381" y="258"/>
                    </a:lnTo>
                    <a:lnTo>
                      <a:pt x="394" y="240"/>
                    </a:lnTo>
                    <a:lnTo>
                      <a:pt x="406" y="221"/>
                    </a:lnTo>
                    <a:lnTo>
                      <a:pt x="419" y="200"/>
                    </a:lnTo>
                    <a:lnTo>
                      <a:pt x="429" y="178"/>
                    </a:lnTo>
                    <a:lnTo>
                      <a:pt x="434" y="167"/>
                    </a:lnTo>
                    <a:lnTo>
                      <a:pt x="438" y="156"/>
                    </a:lnTo>
                    <a:lnTo>
                      <a:pt x="440" y="145"/>
                    </a:lnTo>
                    <a:lnTo>
                      <a:pt x="443" y="134"/>
                    </a:lnTo>
                    <a:lnTo>
                      <a:pt x="444" y="122"/>
                    </a:lnTo>
                    <a:lnTo>
                      <a:pt x="445" y="111"/>
                    </a:lnTo>
                    <a:lnTo>
                      <a:pt x="445" y="100"/>
                    </a:lnTo>
                    <a:lnTo>
                      <a:pt x="444" y="90"/>
                    </a:lnTo>
                    <a:lnTo>
                      <a:pt x="441" y="79"/>
                    </a:lnTo>
                    <a:lnTo>
                      <a:pt x="438" y="69"/>
                    </a:lnTo>
                    <a:lnTo>
                      <a:pt x="433" y="59"/>
                    </a:lnTo>
                    <a:lnTo>
                      <a:pt x="426" y="49"/>
                    </a:lnTo>
                    <a:lnTo>
                      <a:pt x="419" y="39"/>
                    </a:lnTo>
                    <a:lnTo>
                      <a:pt x="410" y="30"/>
                    </a:lnTo>
                    <a:lnTo>
                      <a:pt x="401" y="22"/>
                    </a:lnTo>
                    <a:lnTo>
                      <a:pt x="391" y="17"/>
                    </a:lnTo>
                    <a:lnTo>
                      <a:pt x="381" y="12"/>
                    </a:lnTo>
                    <a:lnTo>
                      <a:pt x="370" y="7"/>
                    </a:lnTo>
                    <a:lnTo>
                      <a:pt x="358" y="5"/>
                    </a:lnTo>
                    <a:lnTo>
                      <a:pt x="345" y="2"/>
                    </a:lnTo>
                    <a:lnTo>
                      <a:pt x="333" y="1"/>
                    </a:lnTo>
                    <a:lnTo>
                      <a:pt x="319" y="0"/>
                    </a:lnTo>
                    <a:lnTo>
                      <a:pt x="305" y="1"/>
                    </a:lnTo>
                    <a:lnTo>
                      <a:pt x="292" y="1"/>
                    </a:lnTo>
                    <a:lnTo>
                      <a:pt x="263" y="5"/>
                    </a:lnTo>
                    <a:lnTo>
                      <a:pt x="234" y="11"/>
                    </a:lnTo>
                    <a:lnTo>
                      <a:pt x="204" y="19"/>
                    </a:lnTo>
                    <a:lnTo>
                      <a:pt x="176" y="29"/>
                    </a:lnTo>
                    <a:lnTo>
                      <a:pt x="147" y="39"/>
                    </a:lnTo>
                    <a:lnTo>
                      <a:pt x="119" y="50"/>
                    </a:lnTo>
                    <a:lnTo>
                      <a:pt x="94" y="61"/>
                    </a:lnTo>
                    <a:lnTo>
                      <a:pt x="71" y="72"/>
                    </a:lnTo>
                    <a:lnTo>
                      <a:pt x="50" y="82"/>
                    </a:lnTo>
                    <a:lnTo>
                      <a:pt x="31" y="92"/>
                    </a:lnTo>
                    <a:lnTo>
                      <a:pt x="22" y="99"/>
                    </a:lnTo>
                    <a:lnTo>
                      <a:pt x="16" y="107"/>
                    </a:lnTo>
                    <a:lnTo>
                      <a:pt x="10" y="117"/>
                    </a:lnTo>
                    <a:lnTo>
                      <a:pt x="6" y="130"/>
                    </a:lnTo>
                    <a:lnTo>
                      <a:pt x="2" y="144"/>
                    </a:lnTo>
                    <a:lnTo>
                      <a:pt x="0" y="159"/>
                    </a:lnTo>
                    <a:lnTo>
                      <a:pt x="0" y="175"/>
                    </a:lnTo>
                    <a:lnTo>
                      <a:pt x="0" y="192"/>
                    </a:lnTo>
                    <a:lnTo>
                      <a:pt x="1" y="210"/>
                    </a:lnTo>
                    <a:lnTo>
                      <a:pt x="3" y="228"/>
                    </a:lnTo>
                    <a:lnTo>
                      <a:pt x="7" y="248"/>
                    </a:lnTo>
                    <a:lnTo>
                      <a:pt x="12" y="267"/>
                    </a:lnTo>
                    <a:lnTo>
                      <a:pt x="18" y="286"/>
                    </a:lnTo>
                    <a:lnTo>
                      <a:pt x="25" y="305"/>
                    </a:lnTo>
                    <a:lnTo>
                      <a:pt x="33" y="322"/>
                    </a:lnTo>
                    <a:lnTo>
                      <a:pt x="42" y="339"/>
                    </a:lnTo>
                    <a:lnTo>
                      <a:pt x="53" y="356"/>
                    </a:lnTo>
                    <a:lnTo>
                      <a:pt x="64" y="369"/>
                    </a:lnTo>
                    <a:lnTo>
                      <a:pt x="77" y="383"/>
                    </a:lnTo>
                    <a:lnTo>
                      <a:pt x="91" y="394"/>
                    </a:lnTo>
                    <a:lnTo>
                      <a:pt x="106" y="404"/>
                    </a:lnTo>
                    <a:lnTo>
                      <a:pt x="121" y="412"/>
                    </a:lnTo>
                    <a:lnTo>
                      <a:pt x="138" y="417"/>
                    </a:lnTo>
                    <a:lnTo>
                      <a:pt x="156" y="418"/>
                    </a:lnTo>
                    <a:lnTo>
                      <a:pt x="174" y="418"/>
                    </a:lnTo>
                    <a:lnTo>
                      <a:pt x="193" y="414"/>
                    </a:lnTo>
                    <a:lnTo>
                      <a:pt x="214" y="407"/>
                    </a:lnTo>
                    <a:lnTo>
                      <a:pt x="235" y="397"/>
                    </a:lnTo>
                    <a:lnTo>
                      <a:pt x="259" y="383"/>
                    </a:lnTo>
                    <a:lnTo>
                      <a:pt x="282" y="364"/>
                    </a:lnTo>
                    <a:lnTo>
                      <a:pt x="307" y="342"/>
                    </a:lnTo>
                    <a:lnTo>
                      <a:pt x="333" y="315"/>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77" name="Freeform 321">
                <a:extLst>
                  <a:ext uri="{FF2B5EF4-FFF2-40B4-BE49-F238E27FC236}">
                    <a16:creationId xmlns:a16="http://schemas.microsoft.com/office/drawing/2014/main" xmlns="" id="{83CE9EDB-4831-1BAF-57F3-C79383AD9957}"/>
                  </a:ext>
                </a:extLst>
              </p:cNvPr>
              <p:cNvSpPr>
                <a:spLocks/>
              </p:cNvSpPr>
              <p:nvPr/>
            </p:nvSpPr>
            <p:spPr bwMode="auto">
              <a:xfrm>
                <a:off x="4004" y="1697"/>
                <a:ext cx="191" cy="102"/>
              </a:xfrm>
              <a:custGeom>
                <a:avLst/>
                <a:gdLst>
                  <a:gd name="T0" fmla="*/ 0 w 957"/>
                  <a:gd name="T1" fmla="*/ 0 h 510"/>
                  <a:gd name="T2" fmla="*/ 0 w 957"/>
                  <a:gd name="T3" fmla="*/ 0 h 510"/>
                  <a:gd name="T4" fmla="*/ 0 w 957"/>
                  <a:gd name="T5" fmla="*/ 0 h 510"/>
                  <a:gd name="T6" fmla="*/ 0 w 957"/>
                  <a:gd name="T7" fmla="*/ 0 h 510"/>
                  <a:gd name="T8" fmla="*/ 0 w 957"/>
                  <a:gd name="T9" fmla="*/ 0 h 510"/>
                  <a:gd name="T10" fmla="*/ 0 w 957"/>
                  <a:gd name="T11" fmla="*/ 0 h 510"/>
                  <a:gd name="T12" fmla="*/ 0 w 957"/>
                  <a:gd name="T13" fmla="*/ 0 h 510"/>
                  <a:gd name="T14" fmla="*/ 0 w 957"/>
                  <a:gd name="T15" fmla="*/ 0 h 510"/>
                  <a:gd name="T16" fmla="*/ 0 w 957"/>
                  <a:gd name="T17" fmla="*/ 0 h 510"/>
                  <a:gd name="T18" fmla="*/ 0 w 957"/>
                  <a:gd name="T19" fmla="*/ 0 h 510"/>
                  <a:gd name="T20" fmla="*/ 0 w 957"/>
                  <a:gd name="T21" fmla="*/ 0 h 510"/>
                  <a:gd name="T22" fmla="*/ 0 w 957"/>
                  <a:gd name="T23" fmla="*/ 0 h 510"/>
                  <a:gd name="T24" fmla="*/ 0 w 957"/>
                  <a:gd name="T25" fmla="*/ 0 h 510"/>
                  <a:gd name="T26" fmla="*/ 0 w 957"/>
                  <a:gd name="T27" fmla="*/ 0 h 510"/>
                  <a:gd name="T28" fmla="*/ 0 w 957"/>
                  <a:gd name="T29" fmla="*/ 0 h 510"/>
                  <a:gd name="T30" fmla="*/ 0 w 957"/>
                  <a:gd name="T31" fmla="*/ 0 h 510"/>
                  <a:gd name="T32" fmla="*/ 0 w 957"/>
                  <a:gd name="T33" fmla="*/ 0 h 510"/>
                  <a:gd name="T34" fmla="*/ 0 w 957"/>
                  <a:gd name="T35" fmla="*/ 0 h 510"/>
                  <a:gd name="T36" fmla="*/ 0 w 957"/>
                  <a:gd name="T37" fmla="*/ 0 h 510"/>
                  <a:gd name="T38" fmla="*/ 0 w 957"/>
                  <a:gd name="T39" fmla="*/ 0 h 510"/>
                  <a:gd name="T40" fmla="*/ 0 w 957"/>
                  <a:gd name="T41" fmla="*/ 0 h 510"/>
                  <a:gd name="T42" fmla="*/ 0 w 957"/>
                  <a:gd name="T43" fmla="*/ 0 h 510"/>
                  <a:gd name="T44" fmla="*/ 0 w 957"/>
                  <a:gd name="T45" fmla="*/ 0 h 510"/>
                  <a:gd name="T46" fmla="*/ 0 w 957"/>
                  <a:gd name="T47" fmla="*/ 0 h 510"/>
                  <a:gd name="T48" fmla="*/ 0 w 957"/>
                  <a:gd name="T49" fmla="*/ 0 h 510"/>
                  <a:gd name="T50" fmla="*/ 0 w 957"/>
                  <a:gd name="T51" fmla="*/ 0 h 510"/>
                  <a:gd name="T52" fmla="*/ 0 w 957"/>
                  <a:gd name="T53" fmla="*/ 0 h 510"/>
                  <a:gd name="T54" fmla="*/ 0 w 957"/>
                  <a:gd name="T55" fmla="*/ 0 h 510"/>
                  <a:gd name="T56" fmla="*/ 0 w 957"/>
                  <a:gd name="T57" fmla="*/ 0 h 510"/>
                  <a:gd name="T58" fmla="*/ 0 w 957"/>
                  <a:gd name="T59" fmla="*/ 0 h 510"/>
                  <a:gd name="T60" fmla="*/ 0 w 957"/>
                  <a:gd name="T61" fmla="*/ 0 h 510"/>
                  <a:gd name="T62" fmla="*/ 0 w 957"/>
                  <a:gd name="T63" fmla="*/ 0 h 510"/>
                  <a:gd name="T64" fmla="*/ 0 w 957"/>
                  <a:gd name="T65" fmla="*/ 0 h 510"/>
                  <a:gd name="T66" fmla="*/ 0 w 957"/>
                  <a:gd name="T67" fmla="*/ 0 h 510"/>
                  <a:gd name="T68" fmla="*/ 0 w 957"/>
                  <a:gd name="T69" fmla="*/ 0 h 510"/>
                  <a:gd name="T70" fmla="*/ 0 w 957"/>
                  <a:gd name="T71" fmla="*/ 0 h 510"/>
                  <a:gd name="T72" fmla="*/ 0 w 957"/>
                  <a:gd name="T73" fmla="*/ 0 h 510"/>
                  <a:gd name="T74" fmla="*/ 0 w 957"/>
                  <a:gd name="T75" fmla="*/ 0 h 510"/>
                  <a:gd name="T76" fmla="*/ 0 w 957"/>
                  <a:gd name="T77" fmla="*/ 0 h 510"/>
                  <a:gd name="T78" fmla="*/ 0 w 957"/>
                  <a:gd name="T79" fmla="*/ 0 h 510"/>
                  <a:gd name="T80" fmla="*/ 0 w 957"/>
                  <a:gd name="T81" fmla="*/ 0 h 510"/>
                  <a:gd name="T82" fmla="*/ 0 w 957"/>
                  <a:gd name="T83" fmla="*/ 0 h 510"/>
                  <a:gd name="T84" fmla="*/ 0 w 957"/>
                  <a:gd name="T85" fmla="*/ 0 h 510"/>
                  <a:gd name="T86" fmla="*/ 0 w 957"/>
                  <a:gd name="T87" fmla="*/ 0 h 510"/>
                  <a:gd name="T88" fmla="*/ 0 w 957"/>
                  <a:gd name="T89" fmla="*/ 0 h 510"/>
                  <a:gd name="T90" fmla="*/ 0 w 957"/>
                  <a:gd name="T91" fmla="*/ 0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7"/>
                  <a:gd name="T139" fmla="*/ 0 h 510"/>
                  <a:gd name="T140" fmla="*/ 957 w 957"/>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7" h="510">
                    <a:moveTo>
                      <a:pt x="102" y="370"/>
                    </a:moveTo>
                    <a:lnTo>
                      <a:pt x="132" y="394"/>
                    </a:lnTo>
                    <a:lnTo>
                      <a:pt x="162" y="416"/>
                    </a:lnTo>
                    <a:lnTo>
                      <a:pt x="193" y="436"/>
                    </a:lnTo>
                    <a:lnTo>
                      <a:pt x="224" y="454"/>
                    </a:lnTo>
                    <a:lnTo>
                      <a:pt x="257" y="470"/>
                    </a:lnTo>
                    <a:lnTo>
                      <a:pt x="289" y="484"/>
                    </a:lnTo>
                    <a:lnTo>
                      <a:pt x="307" y="488"/>
                    </a:lnTo>
                    <a:lnTo>
                      <a:pt x="323" y="495"/>
                    </a:lnTo>
                    <a:lnTo>
                      <a:pt x="340" y="498"/>
                    </a:lnTo>
                    <a:lnTo>
                      <a:pt x="356" y="502"/>
                    </a:lnTo>
                    <a:lnTo>
                      <a:pt x="374" y="505"/>
                    </a:lnTo>
                    <a:lnTo>
                      <a:pt x="391" y="507"/>
                    </a:lnTo>
                    <a:lnTo>
                      <a:pt x="408" y="508"/>
                    </a:lnTo>
                    <a:lnTo>
                      <a:pt x="425" y="510"/>
                    </a:lnTo>
                    <a:lnTo>
                      <a:pt x="444" y="510"/>
                    </a:lnTo>
                    <a:lnTo>
                      <a:pt x="461" y="508"/>
                    </a:lnTo>
                    <a:lnTo>
                      <a:pt x="479" y="507"/>
                    </a:lnTo>
                    <a:lnTo>
                      <a:pt x="497" y="505"/>
                    </a:lnTo>
                    <a:lnTo>
                      <a:pt x="515" y="502"/>
                    </a:lnTo>
                    <a:lnTo>
                      <a:pt x="534" y="497"/>
                    </a:lnTo>
                    <a:lnTo>
                      <a:pt x="551" y="492"/>
                    </a:lnTo>
                    <a:lnTo>
                      <a:pt x="570" y="486"/>
                    </a:lnTo>
                    <a:lnTo>
                      <a:pt x="589" y="480"/>
                    </a:lnTo>
                    <a:lnTo>
                      <a:pt x="607" y="472"/>
                    </a:lnTo>
                    <a:lnTo>
                      <a:pt x="626" y="464"/>
                    </a:lnTo>
                    <a:lnTo>
                      <a:pt x="645" y="454"/>
                    </a:lnTo>
                    <a:lnTo>
                      <a:pt x="682" y="432"/>
                    </a:lnTo>
                    <a:lnTo>
                      <a:pt x="717" y="411"/>
                    </a:lnTo>
                    <a:lnTo>
                      <a:pt x="748" y="391"/>
                    </a:lnTo>
                    <a:lnTo>
                      <a:pt x="776" y="371"/>
                    </a:lnTo>
                    <a:lnTo>
                      <a:pt x="802" y="351"/>
                    </a:lnTo>
                    <a:lnTo>
                      <a:pt x="826" y="330"/>
                    </a:lnTo>
                    <a:lnTo>
                      <a:pt x="846" y="310"/>
                    </a:lnTo>
                    <a:lnTo>
                      <a:pt x="864" y="289"/>
                    </a:lnTo>
                    <a:lnTo>
                      <a:pt x="882" y="268"/>
                    </a:lnTo>
                    <a:lnTo>
                      <a:pt x="895" y="246"/>
                    </a:lnTo>
                    <a:lnTo>
                      <a:pt x="909" y="225"/>
                    </a:lnTo>
                    <a:lnTo>
                      <a:pt x="920" y="201"/>
                    </a:lnTo>
                    <a:lnTo>
                      <a:pt x="929" y="179"/>
                    </a:lnTo>
                    <a:lnTo>
                      <a:pt x="938" y="154"/>
                    </a:lnTo>
                    <a:lnTo>
                      <a:pt x="945" y="129"/>
                    </a:lnTo>
                    <a:lnTo>
                      <a:pt x="952" y="103"/>
                    </a:lnTo>
                    <a:lnTo>
                      <a:pt x="955" y="78"/>
                    </a:lnTo>
                    <a:lnTo>
                      <a:pt x="957" y="57"/>
                    </a:lnTo>
                    <a:lnTo>
                      <a:pt x="957" y="48"/>
                    </a:lnTo>
                    <a:lnTo>
                      <a:pt x="955" y="39"/>
                    </a:lnTo>
                    <a:lnTo>
                      <a:pt x="954" y="32"/>
                    </a:lnTo>
                    <a:lnTo>
                      <a:pt x="952" y="25"/>
                    </a:lnTo>
                    <a:lnTo>
                      <a:pt x="949" y="19"/>
                    </a:lnTo>
                    <a:lnTo>
                      <a:pt x="945" y="15"/>
                    </a:lnTo>
                    <a:lnTo>
                      <a:pt x="942" y="10"/>
                    </a:lnTo>
                    <a:lnTo>
                      <a:pt x="938" y="7"/>
                    </a:lnTo>
                    <a:lnTo>
                      <a:pt x="933" y="4"/>
                    </a:lnTo>
                    <a:lnTo>
                      <a:pt x="927" y="3"/>
                    </a:lnTo>
                    <a:lnTo>
                      <a:pt x="920" y="2"/>
                    </a:lnTo>
                    <a:lnTo>
                      <a:pt x="914" y="0"/>
                    </a:lnTo>
                    <a:lnTo>
                      <a:pt x="898" y="2"/>
                    </a:lnTo>
                    <a:lnTo>
                      <a:pt x="882" y="4"/>
                    </a:lnTo>
                    <a:lnTo>
                      <a:pt x="862" y="9"/>
                    </a:lnTo>
                    <a:lnTo>
                      <a:pt x="841" y="15"/>
                    </a:lnTo>
                    <a:lnTo>
                      <a:pt x="793" y="34"/>
                    </a:lnTo>
                    <a:lnTo>
                      <a:pt x="738" y="58"/>
                    </a:lnTo>
                    <a:lnTo>
                      <a:pt x="676" y="88"/>
                    </a:lnTo>
                    <a:lnTo>
                      <a:pt x="600" y="122"/>
                    </a:lnTo>
                    <a:lnTo>
                      <a:pt x="516" y="159"/>
                    </a:lnTo>
                    <a:lnTo>
                      <a:pt x="426" y="195"/>
                    </a:lnTo>
                    <a:lnTo>
                      <a:pt x="380" y="213"/>
                    </a:lnTo>
                    <a:lnTo>
                      <a:pt x="334" y="229"/>
                    </a:lnTo>
                    <a:lnTo>
                      <a:pt x="289" y="243"/>
                    </a:lnTo>
                    <a:lnTo>
                      <a:pt x="245" y="255"/>
                    </a:lnTo>
                    <a:lnTo>
                      <a:pt x="202" y="266"/>
                    </a:lnTo>
                    <a:lnTo>
                      <a:pt x="161" y="274"/>
                    </a:lnTo>
                    <a:lnTo>
                      <a:pt x="142" y="276"/>
                    </a:lnTo>
                    <a:lnTo>
                      <a:pt x="123" y="279"/>
                    </a:lnTo>
                    <a:lnTo>
                      <a:pt x="104" y="280"/>
                    </a:lnTo>
                    <a:lnTo>
                      <a:pt x="87" y="280"/>
                    </a:lnTo>
                    <a:lnTo>
                      <a:pt x="56" y="281"/>
                    </a:lnTo>
                    <a:lnTo>
                      <a:pt x="32" y="283"/>
                    </a:lnTo>
                    <a:lnTo>
                      <a:pt x="23" y="285"/>
                    </a:lnTo>
                    <a:lnTo>
                      <a:pt x="16" y="286"/>
                    </a:lnTo>
                    <a:lnTo>
                      <a:pt x="10" y="288"/>
                    </a:lnTo>
                    <a:lnTo>
                      <a:pt x="5" y="290"/>
                    </a:lnTo>
                    <a:lnTo>
                      <a:pt x="2" y="293"/>
                    </a:lnTo>
                    <a:lnTo>
                      <a:pt x="0" y="295"/>
                    </a:lnTo>
                    <a:lnTo>
                      <a:pt x="0" y="298"/>
                    </a:lnTo>
                    <a:lnTo>
                      <a:pt x="0" y="301"/>
                    </a:lnTo>
                    <a:lnTo>
                      <a:pt x="3" y="308"/>
                    </a:lnTo>
                    <a:lnTo>
                      <a:pt x="11" y="314"/>
                    </a:lnTo>
                    <a:lnTo>
                      <a:pt x="32" y="329"/>
                    </a:lnTo>
                    <a:lnTo>
                      <a:pt x="58" y="342"/>
                    </a:lnTo>
                    <a:lnTo>
                      <a:pt x="83" y="357"/>
                    </a:lnTo>
                    <a:lnTo>
                      <a:pt x="102" y="370"/>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78" name="Freeform 322">
                <a:extLst>
                  <a:ext uri="{FF2B5EF4-FFF2-40B4-BE49-F238E27FC236}">
                    <a16:creationId xmlns:a16="http://schemas.microsoft.com/office/drawing/2014/main" xmlns="" id="{E20B3864-9855-101A-2897-D27D9B993EB5}"/>
                  </a:ext>
                </a:extLst>
              </p:cNvPr>
              <p:cNvSpPr>
                <a:spLocks/>
              </p:cNvSpPr>
              <p:nvPr/>
            </p:nvSpPr>
            <p:spPr bwMode="auto">
              <a:xfrm>
                <a:off x="4004" y="1697"/>
                <a:ext cx="191" cy="102"/>
              </a:xfrm>
              <a:custGeom>
                <a:avLst/>
                <a:gdLst>
                  <a:gd name="T0" fmla="*/ 0 w 957"/>
                  <a:gd name="T1" fmla="*/ 0 h 510"/>
                  <a:gd name="T2" fmla="*/ 0 w 957"/>
                  <a:gd name="T3" fmla="*/ 0 h 510"/>
                  <a:gd name="T4" fmla="*/ 0 w 957"/>
                  <a:gd name="T5" fmla="*/ 0 h 510"/>
                  <a:gd name="T6" fmla="*/ 0 w 957"/>
                  <a:gd name="T7" fmla="*/ 0 h 510"/>
                  <a:gd name="T8" fmla="*/ 0 w 957"/>
                  <a:gd name="T9" fmla="*/ 0 h 510"/>
                  <a:gd name="T10" fmla="*/ 0 w 957"/>
                  <a:gd name="T11" fmla="*/ 0 h 510"/>
                  <a:gd name="T12" fmla="*/ 0 w 957"/>
                  <a:gd name="T13" fmla="*/ 0 h 510"/>
                  <a:gd name="T14" fmla="*/ 0 w 957"/>
                  <a:gd name="T15" fmla="*/ 0 h 510"/>
                  <a:gd name="T16" fmla="*/ 0 w 957"/>
                  <a:gd name="T17" fmla="*/ 0 h 510"/>
                  <a:gd name="T18" fmla="*/ 0 w 957"/>
                  <a:gd name="T19" fmla="*/ 0 h 510"/>
                  <a:gd name="T20" fmla="*/ 0 w 957"/>
                  <a:gd name="T21" fmla="*/ 0 h 510"/>
                  <a:gd name="T22" fmla="*/ 0 w 957"/>
                  <a:gd name="T23" fmla="*/ 0 h 510"/>
                  <a:gd name="T24" fmla="*/ 0 w 957"/>
                  <a:gd name="T25" fmla="*/ 0 h 510"/>
                  <a:gd name="T26" fmla="*/ 0 w 957"/>
                  <a:gd name="T27" fmla="*/ 0 h 510"/>
                  <a:gd name="T28" fmla="*/ 0 w 957"/>
                  <a:gd name="T29" fmla="*/ 0 h 510"/>
                  <a:gd name="T30" fmla="*/ 0 w 957"/>
                  <a:gd name="T31" fmla="*/ 0 h 510"/>
                  <a:gd name="T32" fmla="*/ 0 w 957"/>
                  <a:gd name="T33" fmla="*/ 0 h 510"/>
                  <a:gd name="T34" fmla="*/ 0 w 957"/>
                  <a:gd name="T35" fmla="*/ 0 h 510"/>
                  <a:gd name="T36" fmla="*/ 0 w 957"/>
                  <a:gd name="T37" fmla="*/ 0 h 510"/>
                  <a:gd name="T38" fmla="*/ 0 w 957"/>
                  <a:gd name="T39" fmla="*/ 0 h 510"/>
                  <a:gd name="T40" fmla="*/ 0 w 957"/>
                  <a:gd name="T41" fmla="*/ 0 h 510"/>
                  <a:gd name="T42" fmla="*/ 0 w 957"/>
                  <a:gd name="T43" fmla="*/ 0 h 510"/>
                  <a:gd name="T44" fmla="*/ 0 w 957"/>
                  <a:gd name="T45" fmla="*/ 0 h 510"/>
                  <a:gd name="T46" fmla="*/ 0 w 957"/>
                  <a:gd name="T47" fmla="*/ 0 h 510"/>
                  <a:gd name="T48" fmla="*/ 0 w 957"/>
                  <a:gd name="T49" fmla="*/ 0 h 510"/>
                  <a:gd name="T50" fmla="*/ 0 w 957"/>
                  <a:gd name="T51" fmla="*/ 0 h 510"/>
                  <a:gd name="T52" fmla="*/ 0 w 957"/>
                  <a:gd name="T53" fmla="*/ 0 h 510"/>
                  <a:gd name="T54" fmla="*/ 0 w 957"/>
                  <a:gd name="T55" fmla="*/ 0 h 510"/>
                  <a:gd name="T56" fmla="*/ 0 w 957"/>
                  <a:gd name="T57" fmla="*/ 0 h 510"/>
                  <a:gd name="T58" fmla="*/ 0 w 957"/>
                  <a:gd name="T59" fmla="*/ 0 h 510"/>
                  <a:gd name="T60" fmla="*/ 0 w 957"/>
                  <a:gd name="T61" fmla="*/ 0 h 510"/>
                  <a:gd name="T62" fmla="*/ 0 w 957"/>
                  <a:gd name="T63" fmla="*/ 0 h 510"/>
                  <a:gd name="T64" fmla="*/ 0 w 957"/>
                  <a:gd name="T65" fmla="*/ 0 h 510"/>
                  <a:gd name="T66" fmla="*/ 0 w 957"/>
                  <a:gd name="T67" fmla="*/ 0 h 510"/>
                  <a:gd name="T68" fmla="*/ 0 w 957"/>
                  <a:gd name="T69" fmla="*/ 0 h 510"/>
                  <a:gd name="T70" fmla="*/ 0 w 957"/>
                  <a:gd name="T71" fmla="*/ 0 h 510"/>
                  <a:gd name="T72" fmla="*/ 0 w 957"/>
                  <a:gd name="T73" fmla="*/ 0 h 510"/>
                  <a:gd name="T74" fmla="*/ 0 w 957"/>
                  <a:gd name="T75" fmla="*/ 0 h 510"/>
                  <a:gd name="T76" fmla="*/ 0 w 957"/>
                  <a:gd name="T77" fmla="*/ 0 h 510"/>
                  <a:gd name="T78" fmla="*/ 0 w 957"/>
                  <a:gd name="T79" fmla="*/ 0 h 510"/>
                  <a:gd name="T80" fmla="*/ 0 w 957"/>
                  <a:gd name="T81" fmla="*/ 0 h 510"/>
                  <a:gd name="T82" fmla="*/ 0 w 957"/>
                  <a:gd name="T83" fmla="*/ 0 h 510"/>
                  <a:gd name="T84" fmla="*/ 0 w 957"/>
                  <a:gd name="T85" fmla="*/ 0 h 510"/>
                  <a:gd name="T86" fmla="*/ 0 w 957"/>
                  <a:gd name="T87" fmla="*/ 0 h 510"/>
                  <a:gd name="T88" fmla="*/ 0 w 957"/>
                  <a:gd name="T89" fmla="*/ 0 h 510"/>
                  <a:gd name="T90" fmla="*/ 0 w 957"/>
                  <a:gd name="T91" fmla="*/ 0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7"/>
                  <a:gd name="T139" fmla="*/ 0 h 510"/>
                  <a:gd name="T140" fmla="*/ 957 w 957"/>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7" h="510">
                    <a:moveTo>
                      <a:pt x="102" y="370"/>
                    </a:moveTo>
                    <a:lnTo>
                      <a:pt x="132" y="394"/>
                    </a:lnTo>
                    <a:lnTo>
                      <a:pt x="162" y="416"/>
                    </a:lnTo>
                    <a:lnTo>
                      <a:pt x="193" y="436"/>
                    </a:lnTo>
                    <a:lnTo>
                      <a:pt x="224" y="454"/>
                    </a:lnTo>
                    <a:lnTo>
                      <a:pt x="257" y="470"/>
                    </a:lnTo>
                    <a:lnTo>
                      <a:pt x="289" y="484"/>
                    </a:lnTo>
                    <a:lnTo>
                      <a:pt x="307" y="488"/>
                    </a:lnTo>
                    <a:lnTo>
                      <a:pt x="323" y="495"/>
                    </a:lnTo>
                    <a:lnTo>
                      <a:pt x="340" y="498"/>
                    </a:lnTo>
                    <a:lnTo>
                      <a:pt x="356" y="502"/>
                    </a:lnTo>
                    <a:lnTo>
                      <a:pt x="374" y="505"/>
                    </a:lnTo>
                    <a:lnTo>
                      <a:pt x="391" y="507"/>
                    </a:lnTo>
                    <a:lnTo>
                      <a:pt x="408" y="508"/>
                    </a:lnTo>
                    <a:lnTo>
                      <a:pt x="425" y="510"/>
                    </a:lnTo>
                    <a:lnTo>
                      <a:pt x="444" y="510"/>
                    </a:lnTo>
                    <a:lnTo>
                      <a:pt x="461" y="508"/>
                    </a:lnTo>
                    <a:lnTo>
                      <a:pt x="479" y="507"/>
                    </a:lnTo>
                    <a:lnTo>
                      <a:pt x="497" y="505"/>
                    </a:lnTo>
                    <a:lnTo>
                      <a:pt x="515" y="502"/>
                    </a:lnTo>
                    <a:lnTo>
                      <a:pt x="534" y="497"/>
                    </a:lnTo>
                    <a:lnTo>
                      <a:pt x="551" y="492"/>
                    </a:lnTo>
                    <a:lnTo>
                      <a:pt x="570" y="486"/>
                    </a:lnTo>
                    <a:lnTo>
                      <a:pt x="589" y="480"/>
                    </a:lnTo>
                    <a:lnTo>
                      <a:pt x="607" y="472"/>
                    </a:lnTo>
                    <a:lnTo>
                      <a:pt x="626" y="464"/>
                    </a:lnTo>
                    <a:lnTo>
                      <a:pt x="645" y="454"/>
                    </a:lnTo>
                    <a:lnTo>
                      <a:pt x="682" y="432"/>
                    </a:lnTo>
                    <a:lnTo>
                      <a:pt x="717" y="411"/>
                    </a:lnTo>
                    <a:lnTo>
                      <a:pt x="748" y="391"/>
                    </a:lnTo>
                    <a:lnTo>
                      <a:pt x="776" y="371"/>
                    </a:lnTo>
                    <a:lnTo>
                      <a:pt x="802" y="351"/>
                    </a:lnTo>
                    <a:lnTo>
                      <a:pt x="826" y="330"/>
                    </a:lnTo>
                    <a:lnTo>
                      <a:pt x="846" y="310"/>
                    </a:lnTo>
                    <a:lnTo>
                      <a:pt x="864" y="289"/>
                    </a:lnTo>
                    <a:lnTo>
                      <a:pt x="882" y="268"/>
                    </a:lnTo>
                    <a:lnTo>
                      <a:pt x="895" y="246"/>
                    </a:lnTo>
                    <a:lnTo>
                      <a:pt x="909" y="225"/>
                    </a:lnTo>
                    <a:lnTo>
                      <a:pt x="920" y="201"/>
                    </a:lnTo>
                    <a:lnTo>
                      <a:pt x="929" y="179"/>
                    </a:lnTo>
                    <a:lnTo>
                      <a:pt x="938" y="154"/>
                    </a:lnTo>
                    <a:lnTo>
                      <a:pt x="945" y="129"/>
                    </a:lnTo>
                    <a:lnTo>
                      <a:pt x="952" y="103"/>
                    </a:lnTo>
                    <a:lnTo>
                      <a:pt x="955" y="78"/>
                    </a:lnTo>
                    <a:lnTo>
                      <a:pt x="957" y="57"/>
                    </a:lnTo>
                    <a:lnTo>
                      <a:pt x="957" y="48"/>
                    </a:lnTo>
                    <a:lnTo>
                      <a:pt x="955" y="39"/>
                    </a:lnTo>
                    <a:lnTo>
                      <a:pt x="954" y="32"/>
                    </a:lnTo>
                    <a:lnTo>
                      <a:pt x="952" y="25"/>
                    </a:lnTo>
                    <a:lnTo>
                      <a:pt x="949" y="19"/>
                    </a:lnTo>
                    <a:lnTo>
                      <a:pt x="945" y="15"/>
                    </a:lnTo>
                    <a:lnTo>
                      <a:pt x="942" y="10"/>
                    </a:lnTo>
                    <a:lnTo>
                      <a:pt x="938" y="7"/>
                    </a:lnTo>
                    <a:lnTo>
                      <a:pt x="933" y="4"/>
                    </a:lnTo>
                    <a:lnTo>
                      <a:pt x="927" y="3"/>
                    </a:lnTo>
                    <a:lnTo>
                      <a:pt x="920" y="2"/>
                    </a:lnTo>
                    <a:lnTo>
                      <a:pt x="914" y="0"/>
                    </a:lnTo>
                    <a:lnTo>
                      <a:pt x="898" y="2"/>
                    </a:lnTo>
                    <a:lnTo>
                      <a:pt x="882" y="4"/>
                    </a:lnTo>
                    <a:lnTo>
                      <a:pt x="862" y="9"/>
                    </a:lnTo>
                    <a:lnTo>
                      <a:pt x="841" y="15"/>
                    </a:lnTo>
                    <a:lnTo>
                      <a:pt x="793" y="34"/>
                    </a:lnTo>
                    <a:lnTo>
                      <a:pt x="738" y="58"/>
                    </a:lnTo>
                    <a:lnTo>
                      <a:pt x="676" y="88"/>
                    </a:lnTo>
                    <a:lnTo>
                      <a:pt x="600" y="122"/>
                    </a:lnTo>
                    <a:lnTo>
                      <a:pt x="516" y="159"/>
                    </a:lnTo>
                    <a:lnTo>
                      <a:pt x="426" y="195"/>
                    </a:lnTo>
                    <a:lnTo>
                      <a:pt x="380" y="213"/>
                    </a:lnTo>
                    <a:lnTo>
                      <a:pt x="334" y="229"/>
                    </a:lnTo>
                    <a:lnTo>
                      <a:pt x="289" y="243"/>
                    </a:lnTo>
                    <a:lnTo>
                      <a:pt x="245" y="255"/>
                    </a:lnTo>
                    <a:lnTo>
                      <a:pt x="202" y="266"/>
                    </a:lnTo>
                    <a:lnTo>
                      <a:pt x="161" y="274"/>
                    </a:lnTo>
                    <a:lnTo>
                      <a:pt x="142" y="276"/>
                    </a:lnTo>
                    <a:lnTo>
                      <a:pt x="123" y="279"/>
                    </a:lnTo>
                    <a:lnTo>
                      <a:pt x="104" y="280"/>
                    </a:lnTo>
                    <a:lnTo>
                      <a:pt x="87" y="280"/>
                    </a:lnTo>
                    <a:lnTo>
                      <a:pt x="56" y="281"/>
                    </a:lnTo>
                    <a:lnTo>
                      <a:pt x="32" y="283"/>
                    </a:lnTo>
                    <a:lnTo>
                      <a:pt x="23" y="285"/>
                    </a:lnTo>
                    <a:lnTo>
                      <a:pt x="16" y="286"/>
                    </a:lnTo>
                    <a:lnTo>
                      <a:pt x="10" y="288"/>
                    </a:lnTo>
                    <a:lnTo>
                      <a:pt x="5" y="290"/>
                    </a:lnTo>
                    <a:lnTo>
                      <a:pt x="2" y="293"/>
                    </a:lnTo>
                    <a:lnTo>
                      <a:pt x="0" y="295"/>
                    </a:lnTo>
                    <a:lnTo>
                      <a:pt x="0" y="298"/>
                    </a:lnTo>
                    <a:lnTo>
                      <a:pt x="0" y="301"/>
                    </a:lnTo>
                    <a:lnTo>
                      <a:pt x="3" y="308"/>
                    </a:lnTo>
                    <a:lnTo>
                      <a:pt x="11" y="314"/>
                    </a:lnTo>
                    <a:lnTo>
                      <a:pt x="32" y="329"/>
                    </a:lnTo>
                    <a:lnTo>
                      <a:pt x="58" y="342"/>
                    </a:lnTo>
                    <a:lnTo>
                      <a:pt x="83" y="357"/>
                    </a:lnTo>
                    <a:lnTo>
                      <a:pt x="102" y="37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79" name="Freeform 323">
                <a:extLst>
                  <a:ext uri="{FF2B5EF4-FFF2-40B4-BE49-F238E27FC236}">
                    <a16:creationId xmlns:a16="http://schemas.microsoft.com/office/drawing/2014/main" xmlns="" id="{6AF5979A-A2B2-CD76-78B7-F09A1958CAB2}"/>
                  </a:ext>
                </a:extLst>
              </p:cNvPr>
              <p:cNvSpPr>
                <a:spLocks/>
              </p:cNvSpPr>
              <p:nvPr/>
            </p:nvSpPr>
            <p:spPr bwMode="auto">
              <a:xfrm>
                <a:off x="3665" y="1432"/>
                <a:ext cx="119" cy="161"/>
              </a:xfrm>
              <a:custGeom>
                <a:avLst/>
                <a:gdLst>
                  <a:gd name="T0" fmla="*/ 0 w 595"/>
                  <a:gd name="T1" fmla="*/ 0 h 807"/>
                  <a:gd name="T2" fmla="*/ 0 w 595"/>
                  <a:gd name="T3" fmla="*/ 0 h 807"/>
                  <a:gd name="T4" fmla="*/ 0 w 595"/>
                  <a:gd name="T5" fmla="*/ 0 h 807"/>
                  <a:gd name="T6" fmla="*/ 0 w 595"/>
                  <a:gd name="T7" fmla="*/ 0 h 807"/>
                  <a:gd name="T8" fmla="*/ 0 w 595"/>
                  <a:gd name="T9" fmla="*/ 0 h 807"/>
                  <a:gd name="T10" fmla="*/ 0 w 595"/>
                  <a:gd name="T11" fmla="*/ 0 h 807"/>
                  <a:gd name="T12" fmla="*/ 0 w 595"/>
                  <a:gd name="T13" fmla="*/ 0 h 807"/>
                  <a:gd name="T14" fmla="*/ 0 w 595"/>
                  <a:gd name="T15" fmla="*/ 0 h 807"/>
                  <a:gd name="T16" fmla="*/ 0 w 595"/>
                  <a:gd name="T17" fmla="*/ 0 h 807"/>
                  <a:gd name="T18" fmla="*/ 0 w 595"/>
                  <a:gd name="T19" fmla="*/ 0 h 807"/>
                  <a:gd name="T20" fmla="*/ 0 w 595"/>
                  <a:gd name="T21" fmla="*/ 0 h 807"/>
                  <a:gd name="T22" fmla="*/ 0 w 595"/>
                  <a:gd name="T23" fmla="*/ 0 h 807"/>
                  <a:gd name="T24" fmla="*/ 0 w 595"/>
                  <a:gd name="T25" fmla="*/ 0 h 807"/>
                  <a:gd name="T26" fmla="*/ 0 w 595"/>
                  <a:gd name="T27" fmla="*/ 0 h 807"/>
                  <a:gd name="T28" fmla="*/ 0 w 595"/>
                  <a:gd name="T29" fmla="*/ 0 h 807"/>
                  <a:gd name="T30" fmla="*/ 0 w 595"/>
                  <a:gd name="T31" fmla="*/ 0 h 807"/>
                  <a:gd name="T32" fmla="*/ 0 w 595"/>
                  <a:gd name="T33" fmla="*/ 0 h 807"/>
                  <a:gd name="T34" fmla="*/ 0 w 595"/>
                  <a:gd name="T35" fmla="*/ 0 h 807"/>
                  <a:gd name="T36" fmla="*/ 0 w 595"/>
                  <a:gd name="T37" fmla="*/ 0 h 807"/>
                  <a:gd name="T38" fmla="*/ 0 w 595"/>
                  <a:gd name="T39" fmla="*/ 0 h 807"/>
                  <a:gd name="T40" fmla="*/ 0 w 595"/>
                  <a:gd name="T41" fmla="*/ 0 h 807"/>
                  <a:gd name="T42" fmla="*/ 0 w 595"/>
                  <a:gd name="T43" fmla="*/ 0 h 807"/>
                  <a:gd name="T44" fmla="*/ 0 w 595"/>
                  <a:gd name="T45" fmla="*/ 0 h 807"/>
                  <a:gd name="T46" fmla="*/ 0 w 595"/>
                  <a:gd name="T47" fmla="*/ 0 h 807"/>
                  <a:gd name="T48" fmla="*/ 0 w 595"/>
                  <a:gd name="T49" fmla="*/ 0 h 807"/>
                  <a:gd name="T50" fmla="*/ 0 w 595"/>
                  <a:gd name="T51" fmla="*/ 0 h 807"/>
                  <a:gd name="T52" fmla="*/ 0 w 595"/>
                  <a:gd name="T53" fmla="*/ 0 h 807"/>
                  <a:gd name="T54" fmla="*/ 0 w 595"/>
                  <a:gd name="T55" fmla="*/ 0 h 807"/>
                  <a:gd name="T56" fmla="*/ 0 w 595"/>
                  <a:gd name="T57" fmla="*/ 0 h 807"/>
                  <a:gd name="T58" fmla="*/ 0 w 595"/>
                  <a:gd name="T59" fmla="*/ 0 h 807"/>
                  <a:gd name="T60" fmla="*/ 0 w 595"/>
                  <a:gd name="T61" fmla="*/ 0 h 807"/>
                  <a:gd name="T62" fmla="*/ 0 w 595"/>
                  <a:gd name="T63" fmla="*/ 0 h 807"/>
                  <a:gd name="T64" fmla="*/ 0 w 595"/>
                  <a:gd name="T65" fmla="*/ 0 h 807"/>
                  <a:gd name="T66" fmla="*/ 0 w 595"/>
                  <a:gd name="T67" fmla="*/ 0 h 807"/>
                  <a:gd name="T68" fmla="*/ 0 w 595"/>
                  <a:gd name="T69" fmla="*/ 0 h 807"/>
                  <a:gd name="T70" fmla="*/ 0 w 595"/>
                  <a:gd name="T71" fmla="*/ 0 h 807"/>
                  <a:gd name="T72" fmla="*/ 0 w 595"/>
                  <a:gd name="T73" fmla="*/ 0 h 807"/>
                  <a:gd name="T74" fmla="*/ 0 w 595"/>
                  <a:gd name="T75" fmla="*/ 0 h 807"/>
                  <a:gd name="T76" fmla="*/ 0 w 595"/>
                  <a:gd name="T77" fmla="*/ 0 h 807"/>
                  <a:gd name="T78" fmla="*/ 0 w 595"/>
                  <a:gd name="T79" fmla="*/ 0 h 807"/>
                  <a:gd name="T80" fmla="*/ 0 w 595"/>
                  <a:gd name="T81" fmla="*/ 0 h 807"/>
                  <a:gd name="T82" fmla="*/ 0 w 595"/>
                  <a:gd name="T83" fmla="*/ 0 h 807"/>
                  <a:gd name="T84" fmla="*/ 0 w 595"/>
                  <a:gd name="T85" fmla="*/ 0 h 807"/>
                  <a:gd name="T86" fmla="*/ 0 w 595"/>
                  <a:gd name="T87" fmla="*/ 0 h 807"/>
                  <a:gd name="T88" fmla="*/ 0 w 595"/>
                  <a:gd name="T89" fmla="*/ 0 h 807"/>
                  <a:gd name="T90" fmla="*/ 0 w 595"/>
                  <a:gd name="T91" fmla="*/ 0 h 807"/>
                  <a:gd name="T92" fmla="*/ 0 w 595"/>
                  <a:gd name="T93" fmla="*/ 0 h 807"/>
                  <a:gd name="T94" fmla="*/ 0 w 595"/>
                  <a:gd name="T95" fmla="*/ 0 h 807"/>
                  <a:gd name="T96" fmla="*/ 0 w 595"/>
                  <a:gd name="T97" fmla="*/ 0 h 807"/>
                  <a:gd name="T98" fmla="*/ 0 w 595"/>
                  <a:gd name="T99" fmla="*/ 0 h 807"/>
                  <a:gd name="T100" fmla="*/ 0 w 595"/>
                  <a:gd name="T101" fmla="*/ 0 h 807"/>
                  <a:gd name="T102" fmla="*/ 0 w 595"/>
                  <a:gd name="T103" fmla="*/ 0 h 8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807"/>
                  <a:gd name="T158" fmla="*/ 595 w 595"/>
                  <a:gd name="T159" fmla="*/ 807 h 8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807">
                    <a:moveTo>
                      <a:pt x="462" y="3"/>
                    </a:moveTo>
                    <a:lnTo>
                      <a:pt x="448" y="1"/>
                    </a:lnTo>
                    <a:lnTo>
                      <a:pt x="433" y="0"/>
                    </a:lnTo>
                    <a:lnTo>
                      <a:pt x="418" y="0"/>
                    </a:lnTo>
                    <a:lnTo>
                      <a:pt x="403" y="0"/>
                    </a:lnTo>
                    <a:lnTo>
                      <a:pt x="386" y="3"/>
                    </a:lnTo>
                    <a:lnTo>
                      <a:pt x="370" y="4"/>
                    </a:lnTo>
                    <a:lnTo>
                      <a:pt x="352" y="8"/>
                    </a:lnTo>
                    <a:lnTo>
                      <a:pt x="335" y="10"/>
                    </a:lnTo>
                    <a:lnTo>
                      <a:pt x="297" y="20"/>
                    </a:lnTo>
                    <a:lnTo>
                      <a:pt x="261" y="31"/>
                    </a:lnTo>
                    <a:lnTo>
                      <a:pt x="224" y="46"/>
                    </a:lnTo>
                    <a:lnTo>
                      <a:pt x="187" y="63"/>
                    </a:lnTo>
                    <a:lnTo>
                      <a:pt x="170" y="73"/>
                    </a:lnTo>
                    <a:lnTo>
                      <a:pt x="152" y="83"/>
                    </a:lnTo>
                    <a:lnTo>
                      <a:pt x="136" y="93"/>
                    </a:lnTo>
                    <a:lnTo>
                      <a:pt x="120" y="103"/>
                    </a:lnTo>
                    <a:lnTo>
                      <a:pt x="104" y="114"/>
                    </a:lnTo>
                    <a:lnTo>
                      <a:pt x="89" y="125"/>
                    </a:lnTo>
                    <a:lnTo>
                      <a:pt x="75" y="138"/>
                    </a:lnTo>
                    <a:lnTo>
                      <a:pt x="63" y="150"/>
                    </a:lnTo>
                    <a:lnTo>
                      <a:pt x="50" y="162"/>
                    </a:lnTo>
                    <a:lnTo>
                      <a:pt x="40" y="176"/>
                    </a:lnTo>
                    <a:lnTo>
                      <a:pt x="30" y="189"/>
                    </a:lnTo>
                    <a:lnTo>
                      <a:pt x="21" y="202"/>
                    </a:lnTo>
                    <a:lnTo>
                      <a:pt x="14" y="217"/>
                    </a:lnTo>
                    <a:lnTo>
                      <a:pt x="9" y="231"/>
                    </a:lnTo>
                    <a:lnTo>
                      <a:pt x="5" y="246"/>
                    </a:lnTo>
                    <a:lnTo>
                      <a:pt x="2" y="260"/>
                    </a:lnTo>
                    <a:lnTo>
                      <a:pt x="0" y="275"/>
                    </a:lnTo>
                    <a:lnTo>
                      <a:pt x="0" y="289"/>
                    </a:lnTo>
                    <a:lnTo>
                      <a:pt x="0" y="302"/>
                    </a:lnTo>
                    <a:lnTo>
                      <a:pt x="0" y="316"/>
                    </a:lnTo>
                    <a:lnTo>
                      <a:pt x="3" y="342"/>
                    </a:lnTo>
                    <a:lnTo>
                      <a:pt x="8" y="367"/>
                    </a:lnTo>
                    <a:lnTo>
                      <a:pt x="15" y="390"/>
                    </a:lnTo>
                    <a:lnTo>
                      <a:pt x="24" y="412"/>
                    </a:lnTo>
                    <a:lnTo>
                      <a:pt x="33" y="435"/>
                    </a:lnTo>
                    <a:lnTo>
                      <a:pt x="44" y="456"/>
                    </a:lnTo>
                    <a:lnTo>
                      <a:pt x="68" y="497"/>
                    </a:lnTo>
                    <a:lnTo>
                      <a:pt x="91" y="537"/>
                    </a:lnTo>
                    <a:lnTo>
                      <a:pt x="103" y="557"/>
                    </a:lnTo>
                    <a:lnTo>
                      <a:pt x="113" y="578"/>
                    </a:lnTo>
                    <a:lnTo>
                      <a:pt x="123" y="599"/>
                    </a:lnTo>
                    <a:lnTo>
                      <a:pt x="130" y="621"/>
                    </a:lnTo>
                    <a:lnTo>
                      <a:pt x="139" y="643"/>
                    </a:lnTo>
                    <a:lnTo>
                      <a:pt x="148" y="664"/>
                    </a:lnTo>
                    <a:lnTo>
                      <a:pt x="157" y="684"/>
                    </a:lnTo>
                    <a:lnTo>
                      <a:pt x="167" y="705"/>
                    </a:lnTo>
                    <a:lnTo>
                      <a:pt x="179" y="724"/>
                    </a:lnTo>
                    <a:lnTo>
                      <a:pt x="190" y="742"/>
                    </a:lnTo>
                    <a:lnTo>
                      <a:pt x="201" y="759"/>
                    </a:lnTo>
                    <a:lnTo>
                      <a:pt x="214" y="773"/>
                    </a:lnTo>
                    <a:lnTo>
                      <a:pt x="226" y="785"/>
                    </a:lnTo>
                    <a:lnTo>
                      <a:pt x="239" y="795"/>
                    </a:lnTo>
                    <a:lnTo>
                      <a:pt x="245" y="799"/>
                    </a:lnTo>
                    <a:lnTo>
                      <a:pt x="251" y="802"/>
                    </a:lnTo>
                    <a:lnTo>
                      <a:pt x="257" y="804"/>
                    </a:lnTo>
                    <a:lnTo>
                      <a:pt x="264" y="807"/>
                    </a:lnTo>
                    <a:lnTo>
                      <a:pt x="270" y="807"/>
                    </a:lnTo>
                    <a:lnTo>
                      <a:pt x="275" y="807"/>
                    </a:lnTo>
                    <a:lnTo>
                      <a:pt x="281" y="805"/>
                    </a:lnTo>
                    <a:lnTo>
                      <a:pt x="287" y="803"/>
                    </a:lnTo>
                    <a:lnTo>
                      <a:pt x="292" y="800"/>
                    </a:lnTo>
                    <a:lnTo>
                      <a:pt x="297" y="795"/>
                    </a:lnTo>
                    <a:lnTo>
                      <a:pt x="303" y="790"/>
                    </a:lnTo>
                    <a:lnTo>
                      <a:pt x="308" y="784"/>
                    </a:lnTo>
                    <a:lnTo>
                      <a:pt x="331" y="754"/>
                    </a:lnTo>
                    <a:lnTo>
                      <a:pt x="360" y="718"/>
                    </a:lnTo>
                    <a:lnTo>
                      <a:pt x="390" y="675"/>
                    </a:lnTo>
                    <a:lnTo>
                      <a:pt x="422" y="628"/>
                    </a:lnTo>
                    <a:lnTo>
                      <a:pt x="438" y="603"/>
                    </a:lnTo>
                    <a:lnTo>
                      <a:pt x="454" y="577"/>
                    </a:lnTo>
                    <a:lnTo>
                      <a:pt x="469" y="549"/>
                    </a:lnTo>
                    <a:lnTo>
                      <a:pt x="484" y="522"/>
                    </a:lnTo>
                    <a:lnTo>
                      <a:pt x="499" y="494"/>
                    </a:lnTo>
                    <a:lnTo>
                      <a:pt x="512" y="466"/>
                    </a:lnTo>
                    <a:lnTo>
                      <a:pt x="524" y="437"/>
                    </a:lnTo>
                    <a:lnTo>
                      <a:pt x="536" y="408"/>
                    </a:lnTo>
                    <a:lnTo>
                      <a:pt x="547" y="380"/>
                    </a:lnTo>
                    <a:lnTo>
                      <a:pt x="558" y="348"/>
                    </a:lnTo>
                    <a:lnTo>
                      <a:pt x="568" y="317"/>
                    </a:lnTo>
                    <a:lnTo>
                      <a:pt x="577" y="286"/>
                    </a:lnTo>
                    <a:lnTo>
                      <a:pt x="584" y="254"/>
                    </a:lnTo>
                    <a:lnTo>
                      <a:pt x="590" y="222"/>
                    </a:lnTo>
                    <a:lnTo>
                      <a:pt x="593" y="206"/>
                    </a:lnTo>
                    <a:lnTo>
                      <a:pt x="594" y="191"/>
                    </a:lnTo>
                    <a:lnTo>
                      <a:pt x="594" y="176"/>
                    </a:lnTo>
                    <a:lnTo>
                      <a:pt x="595" y="161"/>
                    </a:lnTo>
                    <a:lnTo>
                      <a:pt x="594" y="147"/>
                    </a:lnTo>
                    <a:lnTo>
                      <a:pt x="593" y="133"/>
                    </a:lnTo>
                    <a:lnTo>
                      <a:pt x="590" y="120"/>
                    </a:lnTo>
                    <a:lnTo>
                      <a:pt x="588" y="106"/>
                    </a:lnTo>
                    <a:lnTo>
                      <a:pt x="583" y="94"/>
                    </a:lnTo>
                    <a:lnTo>
                      <a:pt x="578" y="81"/>
                    </a:lnTo>
                    <a:lnTo>
                      <a:pt x="572" y="70"/>
                    </a:lnTo>
                    <a:lnTo>
                      <a:pt x="564" y="60"/>
                    </a:lnTo>
                    <a:lnTo>
                      <a:pt x="557" y="50"/>
                    </a:lnTo>
                    <a:lnTo>
                      <a:pt x="547" y="40"/>
                    </a:lnTo>
                    <a:lnTo>
                      <a:pt x="536" y="31"/>
                    </a:lnTo>
                    <a:lnTo>
                      <a:pt x="524" y="24"/>
                    </a:lnTo>
                    <a:lnTo>
                      <a:pt x="511" y="18"/>
                    </a:lnTo>
                    <a:lnTo>
                      <a:pt x="496" y="11"/>
                    </a:lnTo>
                    <a:lnTo>
                      <a:pt x="479" y="6"/>
                    </a:lnTo>
                    <a:lnTo>
                      <a:pt x="462" y="3"/>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80" name="Freeform 324">
                <a:extLst>
                  <a:ext uri="{FF2B5EF4-FFF2-40B4-BE49-F238E27FC236}">
                    <a16:creationId xmlns:a16="http://schemas.microsoft.com/office/drawing/2014/main" xmlns="" id="{99445C26-2D34-5D45-5E40-87E3C97DA493}"/>
                  </a:ext>
                </a:extLst>
              </p:cNvPr>
              <p:cNvSpPr>
                <a:spLocks/>
              </p:cNvSpPr>
              <p:nvPr/>
            </p:nvSpPr>
            <p:spPr bwMode="auto">
              <a:xfrm>
                <a:off x="3665" y="1432"/>
                <a:ext cx="119" cy="161"/>
              </a:xfrm>
              <a:custGeom>
                <a:avLst/>
                <a:gdLst>
                  <a:gd name="T0" fmla="*/ 0 w 595"/>
                  <a:gd name="T1" fmla="*/ 0 h 807"/>
                  <a:gd name="T2" fmla="*/ 0 w 595"/>
                  <a:gd name="T3" fmla="*/ 0 h 807"/>
                  <a:gd name="T4" fmla="*/ 0 w 595"/>
                  <a:gd name="T5" fmla="*/ 0 h 807"/>
                  <a:gd name="T6" fmla="*/ 0 w 595"/>
                  <a:gd name="T7" fmla="*/ 0 h 807"/>
                  <a:gd name="T8" fmla="*/ 0 w 595"/>
                  <a:gd name="T9" fmla="*/ 0 h 807"/>
                  <a:gd name="T10" fmla="*/ 0 w 595"/>
                  <a:gd name="T11" fmla="*/ 0 h 807"/>
                  <a:gd name="T12" fmla="*/ 0 w 595"/>
                  <a:gd name="T13" fmla="*/ 0 h 807"/>
                  <a:gd name="T14" fmla="*/ 0 w 595"/>
                  <a:gd name="T15" fmla="*/ 0 h 807"/>
                  <a:gd name="T16" fmla="*/ 0 w 595"/>
                  <a:gd name="T17" fmla="*/ 0 h 807"/>
                  <a:gd name="T18" fmla="*/ 0 w 595"/>
                  <a:gd name="T19" fmla="*/ 0 h 807"/>
                  <a:gd name="T20" fmla="*/ 0 w 595"/>
                  <a:gd name="T21" fmla="*/ 0 h 807"/>
                  <a:gd name="T22" fmla="*/ 0 w 595"/>
                  <a:gd name="T23" fmla="*/ 0 h 807"/>
                  <a:gd name="T24" fmla="*/ 0 w 595"/>
                  <a:gd name="T25" fmla="*/ 0 h 807"/>
                  <a:gd name="T26" fmla="*/ 0 w 595"/>
                  <a:gd name="T27" fmla="*/ 0 h 807"/>
                  <a:gd name="T28" fmla="*/ 0 w 595"/>
                  <a:gd name="T29" fmla="*/ 0 h 807"/>
                  <a:gd name="T30" fmla="*/ 0 w 595"/>
                  <a:gd name="T31" fmla="*/ 0 h 807"/>
                  <a:gd name="T32" fmla="*/ 0 w 595"/>
                  <a:gd name="T33" fmla="*/ 0 h 807"/>
                  <a:gd name="T34" fmla="*/ 0 w 595"/>
                  <a:gd name="T35" fmla="*/ 0 h 807"/>
                  <a:gd name="T36" fmla="*/ 0 w 595"/>
                  <a:gd name="T37" fmla="*/ 0 h 807"/>
                  <a:gd name="T38" fmla="*/ 0 w 595"/>
                  <a:gd name="T39" fmla="*/ 0 h 807"/>
                  <a:gd name="T40" fmla="*/ 0 w 595"/>
                  <a:gd name="T41" fmla="*/ 0 h 807"/>
                  <a:gd name="T42" fmla="*/ 0 w 595"/>
                  <a:gd name="T43" fmla="*/ 0 h 807"/>
                  <a:gd name="T44" fmla="*/ 0 w 595"/>
                  <a:gd name="T45" fmla="*/ 0 h 807"/>
                  <a:gd name="T46" fmla="*/ 0 w 595"/>
                  <a:gd name="T47" fmla="*/ 0 h 807"/>
                  <a:gd name="T48" fmla="*/ 0 w 595"/>
                  <a:gd name="T49" fmla="*/ 0 h 807"/>
                  <a:gd name="T50" fmla="*/ 0 w 595"/>
                  <a:gd name="T51" fmla="*/ 0 h 807"/>
                  <a:gd name="T52" fmla="*/ 0 w 595"/>
                  <a:gd name="T53" fmla="*/ 0 h 807"/>
                  <a:gd name="T54" fmla="*/ 0 w 595"/>
                  <a:gd name="T55" fmla="*/ 0 h 807"/>
                  <a:gd name="T56" fmla="*/ 0 w 595"/>
                  <a:gd name="T57" fmla="*/ 0 h 807"/>
                  <a:gd name="T58" fmla="*/ 0 w 595"/>
                  <a:gd name="T59" fmla="*/ 0 h 807"/>
                  <a:gd name="T60" fmla="*/ 0 w 595"/>
                  <a:gd name="T61" fmla="*/ 0 h 807"/>
                  <a:gd name="T62" fmla="*/ 0 w 595"/>
                  <a:gd name="T63" fmla="*/ 0 h 807"/>
                  <a:gd name="T64" fmla="*/ 0 w 595"/>
                  <a:gd name="T65" fmla="*/ 0 h 807"/>
                  <a:gd name="T66" fmla="*/ 0 w 595"/>
                  <a:gd name="T67" fmla="*/ 0 h 807"/>
                  <a:gd name="T68" fmla="*/ 0 w 595"/>
                  <a:gd name="T69" fmla="*/ 0 h 807"/>
                  <a:gd name="T70" fmla="*/ 0 w 595"/>
                  <a:gd name="T71" fmla="*/ 0 h 807"/>
                  <a:gd name="T72" fmla="*/ 0 w 595"/>
                  <a:gd name="T73" fmla="*/ 0 h 807"/>
                  <a:gd name="T74" fmla="*/ 0 w 595"/>
                  <a:gd name="T75" fmla="*/ 0 h 807"/>
                  <a:gd name="T76" fmla="*/ 0 w 595"/>
                  <a:gd name="T77" fmla="*/ 0 h 807"/>
                  <a:gd name="T78" fmla="*/ 0 w 595"/>
                  <a:gd name="T79" fmla="*/ 0 h 807"/>
                  <a:gd name="T80" fmla="*/ 0 w 595"/>
                  <a:gd name="T81" fmla="*/ 0 h 807"/>
                  <a:gd name="T82" fmla="*/ 0 w 595"/>
                  <a:gd name="T83" fmla="*/ 0 h 807"/>
                  <a:gd name="T84" fmla="*/ 0 w 595"/>
                  <a:gd name="T85" fmla="*/ 0 h 807"/>
                  <a:gd name="T86" fmla="*/ 0 w 595"/>
                  <a:gd name="T87" fmla="*/ 0 h 807"/>
                  <a:gd name="T88" fmla="*/ 0 w 595"/>
                  <a:gd name="T89" fmla="*/ 0 h 807"/>
                  <a:gd name="T90" fmla="*/ 0 w 595"/>
                  <a:gd name="T91" fmla="*/ 0 h 807"/>
                  <a:gd name="T92" fmla="*/ 0 w 595"/>
                  <a:gd name="T93" fmla="*/ 0 h 807"/>
                  <a:gd name="T94" fmla="*/ 0 w 595"/>
                  <a:gd name="T95" fmla="*/ 0 h 807"/>
                  <a:gd name="T96" fmla="*/ 0 w 595"/>
                  <a:gd name="T97" fmla="*/ 0 h 807"/>
                  <a:gd name="T98" fmla="*/ 0 w 595"/>
                  <a:gd name="T99" fmla="*/ 0 h 807"/>
                  <a:gd name="T100" fmla="*/ 0 w 595"/>
                  <a:gd name="T101" fmla="*/ 0 h 807"/>
                  <a:gd name="T102" fmla="*/ 0 w 595"/>
                  <a:gd name="T103" fmla="*/ 0 h 8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807"/>
                  <a:gd name="T158" fmla="*/ 595 w 595"/>
                  <a:gd name="T159" fmla="*/ 807 h 8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807">
                    <a:moveTo>
                      <a:pt x="462" y="3"/>
                    </a:moveTo>
                    <a:lnTo>
                      <a:pt x="448" y="1"/>
                    </a:lnTo>
                    <a:lnTo>
                      <a:pt x="433" y="0"/>
                    </a:lnTo>
                    <a:lnTo>
                      <a:pt x="418" y="0"/>
                    </a:lnTo>
                    <a:lnTo>
                      <a:pt x="403" y="0"/>
                    </a:lnTo>
                    <a:lnTo>
                      <a:pt x="386" y="3"/>
                    </a:lnTo>
                    <a:lnTo>
                      <a:pt x="370" y="4"/>
                    </a:lnTo>
                    <a:lnTo>
                      <a:pt x="352" y="8"/>
                    </a:lnTo>
                    <a:lnTo>
                      <a:pt x="335" y="10"/>
                    </a:lnTo>
                    <a:lnTo>
                      <a:pt x="297" y="20"/>
                    </a:lnTo>
                    <a:lnTo>
                      <a:pt x="261" y="31"/>
                    </a:lnTo>
                    <a:lnTo>
                      <a:pt x="224" y="46"/>
                    </a:lnTo>
                    <a:lnTo>
                      <a:pt x="187" y="63"/>
                    </a:lnTo>
                    <a:lnTo>
                      <a:pt x="170" y="73"/>
                    </a:lnTo>
                    <a:lnTo>
                      <a:pt x="152" y="83"/>
                    </a:lnTo>
                    <a:lnTo>
                      <a:pt x="136" y="93"/>
                    </a:lnTo>
                    <a:lnTo>
                      <a:pt x="120" y="103"/>
                    </a:lnTo>
                    <a:lnTo>
                      <a:pt x="104" y="114"/>
                    </a:lnTo>
                    <a:lnTo>
                      <a:pt x="89" y="125"/>
                    </a:lnTo>
                    <a:lnTo>
                      <a:pt x="75" y="138"/>
                    </a:lnTo>
                    <a:lnTo>
                      <a:pt x="63" y="150"/>
                    </a:lnTo>
                    <a:lnTo>
                      <a:pt x="50" y="162"/>
                    </a:lnTo>
                    <a:lnTo>
                      <a:pt x="40" y="176"/>
                    </a:lnTo>
                    <a:lnTo>
                      <a:pt x="30" y="189"/>
                    </a:lnTo>
                    <a:lnTo>
                      <a:pt x="21" y="202"/>
                    </a:lnTo>
                    <a:lnTo>
                      <a:pt x="14" y="217"/>
                    </a:lnTo>
                    <a:lnTo>
                      <a:pt x="9" y="231"/>
                    </a:lnTo>
                    <a:lnTo>
                      <a:pt x="5" y="246"/>
                    </a:lnTo>
                    <a:lnTo>
                      <a:pt x="2" y="260"/>
                    </a:lnTo>
                    <a:lnTo>
                      <a:pt x="0" y="275"/>
                    </a:lnTo>
                    <a:lnTo>
                      <a:pt x="0" y="289"/>
                    </a:lnTo>
                    <a:lnTo>
                      <a:pt x="0" y="302"/>
                    </a:lnTo>
                    <a:lnTo>
                      <a:pt x="0" y="316"/>
                    </a:lnTo>
                    <a:lnTo>
                      <a:pt x="3" y="342"/>
                    </a:lnTo>
                    <a:lnTo>
                      <a:pt x="8" y="367"/>
                    </a:lnTo>
                    <a:lnTo>
                      <a:pt x="15" y="390"/>
                    </a:lnTo>
                    <a:lnTo>
                      <a:pt x="24" y="412"/>
                    </a:lnTo>
                    <a:lnTo>
                      <a:pt x="33" y="435"/>
                    </a:lnTo>
                    <a:lnTo>
                      <a:pt x="44" y="456"/>
                    </a:lnTo>
                    <a:lnTo>
                      <a:pt x="68" y="497"/>
                    </a:lnTo>
                    <a:lnTo>
                      <a:pt x="91" y="537"/>
                    </a:lnTo>
                    <a:lnTo>
                      <a:pt x="103" y="557"/>
                    </a:lnTo>
                    <a:lnTo>
                      <a:pt x="113" y="578"/>
                    </a:lnTo>
                    <a:lnTo>
                      <a:pt x="123" y="599"/>
                    </a:lnTo>
                    <a:lnTo>
                      <a:pt x="130" y="621"/>
                    </a:lnTo>
                    <a:lnTo>
                      <a:pt x="139" y="643"/>
                    </a:lnTo>
                    <a:lnTo>
                      <a:pt x="148" y="664"/>
                    </a:lnTo>
                    <a:lnTo>
                      <a:pt x="157" y="684"/>
                    </a:lnTo>
                    <a:lnTo>
                      <a:pt x="167" y="705"/>
                    </a:lnTo>
                    <a:lnTo>
                      <a:pt x="179" y="724"/>
                    </a:lnTo>
                    <a:lnTo>
                      <a:pt x="190" y="742"/>
                    </a:lnTo>
                    <a:lnTo>
                      <a:pt x="201" y="759"/>
                    </a:lnTo>
                    <a:lnTo>
                      <a:pt x="214" y="773"/>
                    </a:lnTo>
                    <a:lnTo>
                      <a:pt x="226" y="785"/>
                    </a:lnTo>
                    <a:lnTo>
                      <a:pt x="239" y="795"/>
                    </a:lnTo>
                    <a:lnTo>
                      <a:pt x="245" y="799"/>
                    </a:lnTo>
                    <a:lnTo>
                      <a:pt x="251" y="802"/>
                    </a:lnTo>
                    <a:lnTo>
                      <a:pt x="257" y="804"/>
                    </a:lnTo>
                    <a:lnTo>
                      <a:pt x="264" y="807"/>
                    </a:lnTo>
                    <a:lnTo>
                      <a:pt x="270" y="807"/>
                    </a:lnTo>
                    <a:lnTo>
                      <a:pt x="275" y="807"/>
                    </a:lnTo>
                    <a:lnTo>
                      <a:pt x="281" y="805"/>
                    </a:lnTo>
                    <a:lnTo>
                      <a:pt x="287" y="803"/>
                    </a:lnTo>
                    <a:lnTo>
                      <a:pt x="292" y="800"/>
                    </a:lnTo>
                    <a:lnTo>
                      <a:pt x="297" y="795"/>
                    </a:lnTo>
                    <a:lnTo>
                      <a:pt x="303" y="790"/>
                    </a:lnTo>
                    <a:lnTo>
                      <a:pt x="308" y="784"/>
                    </a:lnTo>
                    <a:lnTo>
                      <a:pt x="331" y="754"/>
                    </a:lnTo>
                    <a:lnTo>
                      <a:pt x="360" y="718"/>
                    </a:lnTo>
                    <a:lnTo>
                      <a:pt x="390" y="675"/>
                    </a:lnTo>
                    <a:lnTo>
                      <a:pt x="422" y="628"/>
                    </a:lnTo>
                    <a:lnTo>
                      <a:pt x="438" y="603"/>
                    </a:lnTo>
                    <a:lnTo>
                      <a:pt x="454" y="577"/>
                    </a:lnTo>
                    <a:lnTo>
                      <a:pt x="469" y="549"/>
                    </a:lnTo>
                    <a:lnTo>
                      <a:pt x="484" y="522"/>
                    </a:lnTo>
                    <a:lnTo>
                      <a:pt x="499" y="494"/>
                    </a:lnTo>
                    <a:lnTo>
                      <a:pt x="512" y="466"/>
                    </a:lnTo>
                    <a:lnTo>
                      <a:pt x="524" y="437"/>
                    </a:lnTo>
                    <a:lnTo>
                      <a:pt x="536" y="408"/>
                    </a:lnTo>
                    <a:lnTo>
                      <a:pt x="547" y="380"/>
                    </a:lnTo>
                    <a:lnTo>
                      <a:pt x="558" y="348"/>
                    </a:lnTo>
                    <a:lnTo>
                      <a:pt x="568" y="317"/>
                    </a:lnTo>
                    <a:lnTo>
                      <a:pt x="577" y="286"/>
                    </a:lnTo>
                    <a:lnTo>
                      <a:pt x="584" y="254"/>
                    </a:lnTo>
                    <a:lnTo>
                      <a:pt x="590" y="222"/>
                    </a:lnTo>
                    <a:lnTo>
                      <a:pt x="593" y="206"/>
                    </a:lnTo>
                    <a:lnTo>
                      <a:pt x="594" y="191"/>
                    </a:lnTo>
                    <a:lnTo>
                      <a:pt x="594" y="176"/>
                    </a:lnTo>
                    <a:lnTo>
                      <a:pt x="595" y="161"/>
                    </a:lnTo>
                    <a:lnTo>
                      <a:pt x="594" y="147"/>
                    </a:lnTo>
                    <a:lnTo>
                      <a:pt x="593" y="133"/>
                    </a:lnTo>
                    <a:lnTo>
                      <a:pt x="590" y="120"/>
                    </a:lnTo>
                    <a:lnTo>
                      <a:pt x="588" y="106"/>
                    </a:lnTo>
                    <a:lnTo>
                      <a:pt x="583" y="94"/>
                    </a:lnTo>
                    <a:lnTo>
                      <a:pt x="578" y="81"/>
                    </a:lnTo>
                    <a:lnTo>
                      <a:pt x="572" y="70"/>
                    </a:lnTo>
                    <a:lnTo>
                      <a:pt x="564" y="60"/>
                    </a:lnTo>
                    <a:lnTo>
                      <a:pt x="557" y="50"/>
                    </a:lnTo>
                    <a:lnTo>
                      <a:pt x="547" y="40"/>
                    </a:lnTo>
                    <a:lnTo>
                      <a:pt x="536" y="31"/>
                    </a:lnTo>
                    <a:lnTo>
                      <a:pt x="524" y="24"/>
                    </a:lnTo>
                    <a:lnTo>
                      <a:pt x="511" y="18"/>
                    </a:lnTo>
                    <a:lnTo>
                      <a:pt x="496" y="11"/>
                    </a:lnTo>
                    <a:lnTo>
                      <a:pt x="479" y="6"/>
                    </a:lnTo>
                    <a:lnTo>
                      <a:pt x="462" y="3"/>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81" name="Freeform 325">
                <a:extLst>
                  <a:ext uri="{FF2B5EF4-FFF2-40B4-BE49-F238E27FC236}">
                    <a16:creationId xmlns:a16="http://schemas.microsoft.com/office/drawing/2014/main" xmlns="" id="{6A2A9F67-1D3A-5266-FC84-1084B31DDB74}"/>
                  </a:ext>
                </a:extLst>
              </p:cNvPr>
              <p:cNvSpPr>
                <a:spLocks/>
              </p:cNvSpPr>
              <p:nvPr/>
            </p:nvSpPr>
            <p:spPr bwMode="auto">
              <a:xfrm>
                <a:off x="3805" y="1578"/>
                <a:ext cx="103" cy="91"/>
              </a:xfrm>
              <a:custGeom>
                <a:avLst/>
                <a:gdLst>
                  <a:gd name="T0" fmla="*/ 0 w 515"/>
                  <a:gd name="T1" fmla="*/ 0 h 453"/>
                  <a:gd name="T2" fmla="*/ 0 w 515"/>
                  <a:gd name="T3" fmla="*/ 0 h 453"/>
                  <a:gd name="T4" fmla="*/ 0 w 515"/>
                  <a:gd name="T5" fmla="*/ 0 h 453"/>
                  <a:gd name="T6" fmla="*/ 0 w 515"/>
                  <a:gd name="T7" fmla="*/ 0 h 453"/>
                  <a:gd name="T8" fmla="*/ 0 w 515"/>
                  <a:gd name="T9" fmla="*/ 0 h 453"/>
                  <a:gd name="T10" fmla="*/ 0 w 515"/>
                  <a:gd name="T11" fmla="*/ 0 h 453"/>
                  <a:gd name="T12" fmla="*/ 0 w 515"/>
                  <a:gd name="T13" fmla="*/ 0 h 453"/>
                  <a:gd name="T14" fmla="*/ 0 w 515"/>
                  <a:gd name="T15" fmla="*/ 0 h 453"/>
                  <a:gd name="T16" fmla="*/ 0 w 515"/>
                  <a:gd name="T17" fmla="*/ 0 h 453"/>
                  <a:gd name="T18" fmla="*/ 0 w 515"/>
                  <a:gd name="T19" fmla="*/ 0 h 453"/>
                  <a:gd name="T20" fmla="*/ 0 w 515"/>
                  <a:gd name="T21" fmla="*/ 0 h 453"/>
                  <a:gd name="T22" fmla="*/ 0 w 515"/>
                  <a:gd name="T23" fmla="*/ 0 h 453"/>
                  <a:gd name="T24" fmla="*/ 0 w 515"/>
                  <a:gd name="T25" fmla="*/ 0 h 453"/>
                  <a:gd name="T26" fmla="*/ 0 w 515"/>
                  <a:gd name="T27" fmla="*/ 0 h 453"/>
                  <a:gd name="T28" fmla="*/ 0 w 515"/>
                  <a:gd name="T29" fmla="*/ 0 h 453"/>
                  <a:gd name="T30" fmla="*/ 0 w 515"/>
                  <a:gd name="T31" fmla="*/ 0 h 453"/>
                  <a:gd name="T32" fmla="*/ 0 w 515"/>
                  <a:gd name="T33" fmla="*/ 0 h 453"/>
                  <a:gd name="T34" fmla="*/ 0 w 515"/>
                  <a:gd name="T35" fmla="*/ 0 h 453"/>
                  <a:gd name="T36" fmla="*/ 0 w 515"/>
                  <a:gd name="T37" fmla="*/ 0 h 453"/>
                  <a:gd name="T38" fmla="*/ 0 w 515"/>
                  <a:gd name="T39" fmla="*/ 0 h 453"/>
                  <a:gd name="T40" fmla="*/ 0 w 515"/>
                  <a:gd name="T41" fmla="*/ 0 h 453"/>
                  <a:gd name="T42" fmla="*/ 0 w 515"/>
                  <a:gd name="T43" fmla="*/ 0 h 453"/>
                  <a:gd name="T44" fmla="*/ 0 w 515"/>
                  <a:gd name="T45" fmla="*/ 0 h 453"/>
                  <a:gd name="T46" fmla="*/ 0 w 515"/>
                  <a:gd name="T47" fmla="*/ 0 h 453"/>
                  <a:gd name="T48" fmla="*/ 0 w 515"/>
                  <a:gd name="T49" fmla="*/ 0 h 453"/>
                  <a:gd name="T50" fmla="*/ 0 w 515"/>
                  <a:gd name="T51" fmla="*/ 0 h 453"/>
                  <a:gd name="T52" fmla="*/ 0 w 515"/>
                  <a:gd name="T53" fmla="*/ 0 h 453"/>
                  <a:gd name="T54" fmla="*/ 0 w 515"/>
                  <a:gd name="T55" fmla="*/ 0 h 453"/>
                  <a:gd name="T56" fmla="*/ 0 w 515"/>
                  <a:gd name="T57" fmla="*/ 0 h 453"/>
                  <a:gd name="T58" fmla="*/ 0 w 515"/>
                  <a:gd name="T59" fmla="*/ 0 h 453"/>
                  <a:gd name="T60" fmla="*/ 0 w 515"/>
                  <a:gd name="T61" fmla="*/ 0 h 453"/>
                  <a:gd name="T62" fmla="*/ 0 w 515"/>
                  <a:gd name="T63" fmla="*/ 0 h 453"/>
                  <a:gd name="T64" fmla="*/ 0 w 515"/>
                  <a:gd name="T65" fmla="*/ 0 h 453"/>
                  <a:gd name="T66" fmla="*/ 0 w 515"/>
                  <a:gd name="T67" fmla="*/ 0 h 4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5"/>
                  <a:gd name="T103" fmla="*/ 0 h 453"/>
                  <a:gd name="T104" fmla="*/ 515 w 515"/>
                  <a:gd name="T105" fmla="*/ 453 h 4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5" h="453">
                    <a:moveTo>
                      <a:pt x="69" y="36"/>
                    </a:moveTo>
                    <a:lnTo>
                      <a:pt x="80" y="34"/>
                    </a:lnTo>
                    <a:lnTo>
                      <a:pt x="111" y="26"/>
                    </a:lnTo>
                    <a:lnTo>
                      <a:pt x="159" y="16"/>
                    </a:lnTo>
                    <a:lnTo>
                      <a:pt x="215" y="7"/>
                    </a:lnTo>
                    <a:lnTo>
                      <a:pt x="246" y="4"/>
                    </a:lnTo>
                    <a:lnTo>
                      <a:pt x="277" y="1"/>
                    </a:lnTo>
                    <a:lnTo>
                      <a:pt x="308" y="0"/>
                    </a:lnTo>
                    <a:lnTo>
                      <a:pt x="339" y="1"/>
                    </a:lnTo>
                    <a:lnTo>
                      <a:pt x="371" y="4"/>
                    </a:lnTo>
                    <a:lnTo>
                      <a:pt x="399" y="9"/>
                    </a:lnTo>
                    <a:lnTo>
                      <a:pt x="413" y="12"/>
                    </a:lnTo>
                    <a:lnTo>
                      <a:pt x="426" y="16"/>
                    </a:lnTo>
                    <a:lnTo>
                      <a:pt x="438" y="21"/>
                    </a:lnTo>
                    <a:lnTo>
                      <a:pt x="449" y="26"/>
                    </a:lnTo>
                    <a:lnTo>
                      <a:pt x="459" y="32"/>
                    </a:lnTo>
                    <a:lnTo>
                      <a:pt x="468" y="40"/>
                    </a:lnTo>
                    <a:lnTo>
                      <a:pt x="477" y="47"/>
                    </a:lnTo>
                    <a:lnTo>
                      <a:pt x="484" y="56"/>
                    </a:lnTo>
                    <a:lnTo>
                      <a:pt x="490" y="65"/>
                    </a:lnTo>
                    <a:lnTo>
                      <a:pt x="497" y="76"/>
                    </a:lnTo>
                    <a:lnTo>
                      <a:pt x="502" y="86"/>
                    </a:lnTo>
                    <a:lnTo>
                      <a:pt x="505" y="97"/>
                    </a:lnTo>
                    <a:lnTo>
                      <a:pt x="508" y="110"/>
                    </a:lnTo>
                    <a:lnTo>
                      <a:pt x="512" y="122"/>
                    </a:lnTo>
                    <a:lnTo>
                      <a:pt x="513" y="135"/>
                    </a:lnTo>
                    <a:lnTo>
                      <a:pt x="514" y="148"/>
                    </a:lnTo>
                    <a:lnTo>
                      <a:pt x="515" y="176"/>
                    </a:lnTo>
                    <a:lnTo>
                      <a:pt x="514" y="203"/>
                    </a:lnTo>
                    <a:lnTo>
                      <a:pt x="512" y="232"/>
                    </a:lnTo>
                    <a:lnTo>
                      <a:pt x="508" y="261"/>
                    </a:lnTo>
                    <a:lnTo>
                      <a:pt x="503" y="289"/>
                    </a:lnTo>
                    <a:lnTo>
                      <a:pt x="497" y="316"/>
                    </a:lnTo>
                    <a:lnTo>
                      <a:pt x="489" y="342"/>
                    </a:lnTo>
                    <a:lnTo>
                      <a:pt x="483" y="366"/>
                    </a:lnTo>
                    <a:lnTo>
                      <a:pt x="475" y="388"/>
                    </a:lnTo>
                    <a:lnTo>
                      <a:pt x="469" y="407"/>
                    </a:lnTo>
                    <a:lnTo>
                      <a:pt x="462" y="419"/>
                    </a:lnTo>
                    <a:lnTo>
                      <a:pt x="453" y="429"/>
                    </a:lnTo>
                    <a:lnTo>
                      <a:pt x="441" y="437"/>
                    </a:lnTo>
                    <a:lnTo>
                      <a:pt x="426" y="444"/>
                    </a:lnTo>
                    <a:lnTo>
                      <a:pt x="408" y="448"/>
                    </a:lnTo>
                    <a:lnTo>
                      <a:pt x="388" y="452"/>
                    </a:lnTo>
                    <a:lnTo>
                      <a:pt x="368" y="453"/>
                    </a:lnTo>
                    <a:lnTo>
                      <a:pt x="346" y="452"/>
                    </a:lnTo>
                    <a:lnTo>
                      <a:pt x="322" y="449"/>
                    </a:lnTo>
                    <a:lnTo>
                      <a:pt x="297" y="445"/>
                    </a:lnTo>
                    <a:lnTo>
                      <a:pt x="272" y="440"/>
                    </a:lnTo>
                    <a:lnTo>
                      <a:pt x="247" y="434"/>
                    </a:lnTo>
                    <a:lnTo>
                      <a:pt x="221" y="425"/>
                    </a:lnTo>
                    <a:lnTo>
                      <a:pt x="196" y="415"/>
                    </a:lnTo>
                    <a:lnTo>
                      <a:pt x="171" y="404"/>
                    </a:lnTo>
                    <a:lnTo>
                      <a:pt x="146" y="392"/>
                    </a:lnTo>
                    <a:lnTo>
                      <a:pt x="124" y="378"/>
                    </a:lnTo>
                    <a:lnTo>
                      <a:pt x="101" y="363"/>
                    </a:lnTo>
                    <a:lnTo>
                      <a:pt x="81" y="347"/>
                    </a:lnTo>
                    <a:lnTo>
                      <a:pt x="61" y="329"/>
                    </a:lnTo>
                    <a:lnTo>
                      <a:pt x="45" y="311"/>
                    </a:lnTo>
                    <a:lnTo>
                      <a:pt x="30" y="291"/>
                    </a:lnTo>
                    <a:lnTo>
                      <a:pt x="19" y="269"/>
                    </a:lnTo>
                    <a:lnTo>
                      <a:pt x="9" y="247"/>
                    </a:lnTo>
                    <a:lnTo>
                      <a:pt x="3" y="225"/>
                    </a:lnTo>
                    <a:lnTo>
                      <a:pt x="0" y="200"/>
                    </a:lnTo>
                    <a:lnTo>
                      <a:pt x="1" y="175"/>
                    </a:lnTo>
                    <a:lnTo>
                      <a:pt x="6" y="148"/>
                    </a:lnTo>
                    <a:lnTo>
                      <a:pt x="15" y="122"/>
                    </a:lnTo>
                    <a:lnTo>
                      <a:pt x="27" y="93"/>
                    </a:lnTo>
                    <a:lnTo>
                      <a:pt x="46" y="66"/>
                    </a:lnTo>
                    <a:lnTo>
                      <a:pt x="69" y="36"/>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82" name="Freeform 326">
                <a:extLst>
                  <a:ext uri="{FF2B5EF4-FFF2-40B4-BE49-F238E27FC236}">
                    <a16:creationId xmlns:a16="http://schemas.microsoft.com/office/drawing/2014/main" xmlns="" id="{4EA4BC2D-9F6D-F4DC-59D8-8290637782D9}"/>
                  </a:ext>
                </a:extLst>
              </p:cNvPr>
              <p:cNvSpPr>
                <a:spLocks/>
              </p:cNvSpPr>
              <p:nvPr/>
            </p:nvSpPr>
            <p:spPr bwMode="auto">
              <a:xfrm>
                <a:off x="3805" y="1578"/>
                <a:ext cx="103" cy="91"/>
              </a:xfrm>
              <a:custGeom>
                <a:avLst/>
                <a:gdLst>
                  <a:gd name="T0" fmla="*/ 0 w 515"/>
                  <a:gd name="T1" fmla="*/ 0 h 453"/>
                  <a:gd name="T2" fmla="*/ 0 w 515"/>
                  <a:gd name="T3" fmla="*/ 0 h 453"/>
                  <a:gd name="T4" fmla="*/ 0 w 515"/>
                  <a:gd name="T5" fmla="*/ 0 h 453"/>
                  <a:gd name="T6" fmla="*/ 0 w 515"/>
                  <a:gd name="T7" fmla="*/ 0 h 453"/>
                  <a:gd name="T8" fmla="*/ 0 w 515"/>
                  <a:gd name="T9" fmla="*/ 0 h 453"/>
                  <a:gd name="T10" fmla="*/ 0 w 515"/>
                  <a:gd name="T11" fmla="*/ 0 h 453"/>
                  <a:gd name="T12" fmla="*/ 0 w 515"/>
                  <a:gd name="T13" fmla="*/ 0 h 453"/>
                  <a:gd name="T14" fmla="*/ 0 w 515"/>
                  <a:gd name="T15" fmla="*/ 0 h 453"/>
                  <a:gd name="T16" fmla="*/ 0 w 515"/>
                  <a:gd name="T17" fmla="*/ 0 h 453"/>
                  <a:gd name="T18" fmla="*/ 0 w 515"/>
                  <a:gd name="T19" fmla="*/ 0 h 453"/>
                  <a:gd name="T20" fmla="*/ 0 w 515"/>
                  <a:gd name="T21" fmla="*/ 0 h 453"/>
                  <a:gd name="T22" fmla="*/ 0 w 515"/>
                  <a:gd name="T23" fmla="*/ 0 h 453"/>
                  <a:gd name="T24" fmla="*/ 0 w 515"/>
                  <a:gd name="T25" fmla="*/ 0 h 453"/>
                  <a:gd name="T26" fmla="*/ 0 w 515"/>
                  <a:gd name="T27" fmla="*/ 0 h 453"/>
                  <a:gd name="T28" fmla="*/ 0 w 515"/>
                  <a:gd name="T29" fmla="*/ 0 h 453"/>
                  <a:gd name="T30" fmla="*/ 0 w 515"/>
                  <a:gd name="T31" fmla="*/ 0 h 453"/>
                  <a:gd name="T32" fmla="*/ 0 w 515"/>
                  <a:gd name="T33" fmla="*/ 0 h 453"/>
                  <a:gd name="T34" fmla="*/ 0 w 515"/>
                  <a:gd name="T35" fmla="*/ 0 h 453"/>
                  <a:gd name="T36" fmla="*/ 0 w 515"/>
                  <a:gd name="T37" fmla="*/ 0 h 453"/>
                  <a:gd name="T38" fmla="*/ 0 w 515"/>
                  <a:gd name="T39" fmla="*/ 0 h 453"/>
                  <a:gd name="T40" fmla="*/ 0 w 515"/>
                  <a:gd name="T41" fmla="*/ 0 h 453"/>
                  <a:gd name="T42" fmla="*/ 0 w 515"/>
                  <a:gd name="T43" fmla="*/ 0 h 453"/>
                  <a:gd name="T44" fmla="*/ 0 w 515"/>
                  <a:gd name="T45" fmla="*/ 0 h 453"/>
                  <a:gd name="T46" fmla="*/ 0 w 515"/>
                  <a:gd name="T47" fmla="*/ 0 h 453"/>
                  <a:gd name="T48" fmla="*/ 0 w 515"/>
                  <a:gd name="T49" fmla="*/ 0 h 453"/>
                  <a:gd name="T50" fmla="*/ 0 w 515"/>
                  <a:gd name="T51" fmla="*/ 0 h 453"/>
                  <a:gd name="T52" fmla="*/ 0 w 515"/>
                  <a:gd name="T53" fmla="*/ 0 h 453"/>
                  <a:gd name="T54" fmla="*/ 0 w 515"/>
                  <a:gd name="T55" fmla="*/ 0 h 453"/>
                  <a:gd name="T56" fmla="*/ 0 w 515"/>
                  <a:gd name="T57" fmla="*/ 0 h 453"/>
                  <a:gd name="T58" fmla="*/ 0 w 515"/>
                  <a:gd name="T59" fmla="*/ 0 h 453"/>
                  <a:gd name="T60" fmla="*/ 0 w 515"/>
                  <a:gd name="T61" fmla="*/ 0 h 453"/>
                  <a:gd name="T62" fmla="*/ 0 w 515"/>
                  <a:gd name="T63" fmla="*/ 0 h 453"/>
                  <a:gd name="T64" fmla="*/ 0 w 515"/>
                  <a:gd name="T65" fmla="*/ 0 h 453"/>
                  <a:gd name="T66" fmla="*/ 0 w 515"/>
                  <a:gd name="T67" fmla="*/ 0 h 4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5"/>
                  <a:gd name="T103" fmla="*/ 0 h 453"/>
                  <a:gd name="T104" fmla="*/ 515 w 515"/>
                  <a:gd name="T105" fmla="*/ 453 h 4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5" h="453">
                    <a:moveTo>
                      <a:pt x="69" y="36"/>
                    </a:moveTo>
                    <a:lnTo>
                      <a:pt x="80" y="34"/>
                    </a:lnTo>
                    <a:lnTo>
                      <a:pt x="111" y="26"/>
                    </a:lnTo>
                    <a:lnTo>
                      <a:pt x="159" y="16"/>
                    </a:lnTo>
                    <a:lnTo>
                      <a:pt x="215" y="7"/>
                    </a:lnTo>
                    <a:lnTo>
                      <a:pt x="246" y="4"/>
                    </a:lnTo>
                    <a:lnTo>
                      <a:pt x="277" y="1"/>
                    </a:lnTo>
                    <a:lnTo>
                      <a:pt x="308" y="0"/>
                    </a:lnTo>
                    <a:lnTo>
                      <a:pt x="339" y="1"/>
                    </a:lnTo>
                    <a:lnTo>
                      <a:pt x="371" y="4"/>
                    </a:lnTo>
                    <a:lnTo>
                      <a:pt x="399" y="9"/>
                    </a:lnTo>
                    <a:lnTo>
                      <a:pt x="413" y="12"/>
                    </a:lnTo>
                    <a:lnTo>
                      <a:pt x="426" y="16"/>
                    </a:lnTo>
                    <a:lnTo>
                      <a:pt x="438" y="21"/>
                    </a:lnTo>
                    <a:lnTo>
                      <a:pt x="449" y="26"/>
                    </a:lnTo>
                    <a:lnTo>
                      <a:pt x="459" y="32"/>
                    </a:lnTo>
                    <a:lnTo>
                      <a:pt x="468" y="40"/>
                    </a:lnTo>
                    <a:lnTo>
                      <a:pt x="477" y="47"/>
                    </a:lnTo>
                    <a:lnTo>
                      <a:pt x="484" y="56"/>
                    </a:lnTo>
                    <a:lnTo>
                      <a:pt x="490" y="65"/>
                    </a:lnTo>
                    <a:lnTo>
                      <a:pt x="497" y="76"/>
                    </a:lnTo>
                    <a:lnTo>
                      <a:pt x="502" y="86"/>
                    </a:lnTo>
                    <a:lnTo>
                      <a:pt x="505" y="97"/>
                    </a:lnTo>
                    <a:lnTo>
                      <a:pt x="508" y="110"/>
                    </a:lnTo>
                    <a:lnTo>
                      <a:pt x="512" y="122"/>
                    </a:lnTo>
                    <a:lnTo>
                      <a:pt x="513" y="135"/>
                    </a:lnTo>
                    <a:lnTo>
                      <a:pt x="514" y="148"/>
                    </a:lnTo>
                    <a:lnTo>
                      <a:pt x="515" y="176"/>
                    </a:lnTo>
                    <a:lnTo>
                      <a:pt x="514" y="203"/>
                    </a:lnTo>
                    <a:lnTo>
                      <a:pt x="512" y="232"/>
                    </a:lnTo>
                    <a:lnTo>
                      <a:pt x="508" y="261"/>
                    </a:lnTo>
                    <a:lnTo>
                      <a:pt x="503" y="289"/>
                    </a:lnTo>
                    <a:lnTo>
                      <a:pt x="497" y="316"/>
                    </a:lnTo>
                    <a:lnTo>
                      <a:pt x="489" y="342"/>
                    </a:lnTo>
                    <a:lnTo>
                      <a:pt x="483" y="366"/>
                    </a:lnTo>
                    <a:lnTo>
                      <a:pt x="475" y="388"/>
                    </a:lnTo>
                    <a:lnTo>
                      <a:pt x="469" y="407"/>
                    </a:lnTo>
                    <a:lnTo>
                      <a:pt x="462" y="419"/>
                    </a:lnTo>
                    <a:lnTo>
                      <a:pt x="453" y="429"/>
                    </a:lnTo>
                    <a:lnTo>
                      <a:pt x="441" y="437"/>
                    </a:lnTo>
                    <a:lnTo>
                      <a:pt x="426" y="444"/>
                    </a:lnTo>
                    <a:lnTo>
                      <a:pt x="408" y="448"/>
                    </a:lnTo>
                    <a:lnTo>
                      <a:pt x="388" y="452"/>
                    </a:lnTo>
                    <a:lnTo>
                      <a:pt x="368" y="453"/>
                    </a:lnTo>
                    <a:lnTo>
                      <a:pt x="346" y="452"/>
                    </a:lnTo>
                    <a:lnTo>
                      <a:pt x="322" y="449"/>
                    </a:lnTo>
                    <a:lnTo>
                      <a:pt x="297" y="445"/>
                    </a:lnTo>
                    <a:lnTo>
                      <a:pt x="272" y="440"/>
                    </a:lnTo>
                    <a:lnTo>
                      <a:pt x="247" y="434"/>
                    </a:lnTo>
                    <a:lnTo>
                      <a:pt x="221" y="425"/>
                    </a:lnTo>
                    <a:lnTo>
                      <a:pt x="196" y="415"/>
                    </a:lnTo>
                    <a:lnTo>
                      <a:pt x="171" y="404"/>
                    </a:lnTo>
                    <a:lnTo>
                      <a:pt x="146" y="392"/>
                    </a:lnTo>
                    <a:lnTo>
                      <a:pt x="124" y="378"/>
                    </a:lnTo>
                    <a:lnTo>
                      <a:pt x="101" y="363"/>
                    </a:lnTo>
                    <a:lnTo>
                      <a:pt x="81" y="347"/>
                    </a:lnTo>
                    <a:lnTo>
                      <a:pt x="61" y="329"/>
                    </a:lnTo>
                    <a:lnTo>
                      <a:pt x="45" y="311"/>
                    </a:lnTo>
                    <a:lnTo>
                      <a:pt x="30" y="291"/>
                    </a:lnTo>
                    <a:lnTo>
                      <a:pt x="19" y="269"/>
                    </a:lnTo>
                    <a:lnTo>
                      <a:pt x="9" y="247"/>
                    </a:lnTo>
                    <a:lnTo>
                      <a:pt x="3" y="225"/>
                    </a:lnTo>
                    <a:lnTo>
                      <a:pt x="0" y="200"/>
                    </a:lnTo>
                    <a:lnTo>
                      <a:pt x="1" y="175"/>
                    </a:lnTo>
                    <a:lnTo>
                      <a:pt x="6" y="148"/>
                    </a:lnTo>
                    <a:lnTo>
                      <a:pt x="15" y="122"/>
                    </a:lnTo>
                    <a:lnTo>
                      <a:pt x="27" y="93"/>
                    </a:lnTo>
                    <a:lnTo>
                      <a:pt x="46" y="66"/>
                    </a:lnTo>
                    <a:lnTo>
                      <a:pt x="69" y="36"/>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83" name="Freeform 327">
                <a:extLst>
                  <a:ext uri="{FF2B5EF4-FFF2-40B4-BE49-F238E27FC236}">
                    <a16:creationId xmlns:a16="http://schemas.microsoft.com/office/drawing/2014/main" xmlns="" id="{F54E8CFA-5034-B000-A4A1-533775F37D80}"/>
                  </a:ext>
                </a:extLst>
              </p:cNvPr>
              <p:cNvSpPr>
                <a:spLocks/>
              </p:cNvSpPr>
              <p:nvPr/>
            </p:nvSpPr>
            <p:spPr bwMode="auto">
              <a:xfrm>
                <a:off x="3725" y="1553"/>
                <a:ext cx="120" cy="119"/>
              </a:xfrm>
              <a:custGeom>
                <a:avLst/>
                <a:gdLst>
                  <a:gd name="T0" fmla="*/ 0 w 603"/>
                  <a:gd name="T1" fmla="*/ 0 h 594"/>
                  <a:gd name="T2" fmla="*/ 0 w 603"/>
                  <a:gd name="T3" fmla="*/ 0 h 594"/>
                  <a:gd name="T4" fmla="*/ 0 w 603"/>
                  <a:gd name="T5" fmla="*/ 0 h 594"/>
                  <a:gd name="T6" fmla="*/ 0 w 603"/>
                  <a:gd name="T7" fmla="*/ 0 h 594"/>
                  <a:gd name="T8" fmla="*/ 0 w 603"/>
                  <a:gd name="T9" fmla="*/ 0 h 594"/>
                  <a:gd name="T10" fmla="*/ 0 w 603"/>
                  <a:gd name="T11" fmla="*/ 0 h 594"/>
                  <a:gd name="T12" fmla="*/ 0 w 603"/>
                  <a:gd name="T13" fmla="*/ 0 h 594"/>
                  <a:gd name="T14" fmla="*/ 0 w 603"/>
                  <a:gd name="T15" fmla="*/ 0 h 594"/>
                  <a:gd name="T16" fmla="*/ 0 w 603"/>
                  <a:gd name="T17" fmla="*/ 0 h 594"/>
                  <a:gd name="T18" fmla="*/ 0 w 603"/>
                  <a:gd name="T19" fmla="*/ 0 h 594"/>
                  <a:gd name="T20" fmla="*/ 0 w 603"/>
                  <a:gd name="T21" fmla="*/ 0 h 594"/>
                  <a:gd name="T22" fmla="*/ 0 w 603"/>
                  <a:gd name="T23" fmla="*/ 0 h 594"/>
                  <a:gd name="T24" fmla="*/ 0 w 603"/>
                  <a:gd name="T25" fmla="*/ 0 h 594"/>
                  <a:gd name="T26" fmla="*/ 0 w 603"/>
                  <a:gd name="T27" fmla="*/ 0 h 594"/>
                  <a:gd name="T28" fmla="*/ 0 w 603"/>
                  <a:gd name="T29" fmla="*/ 0 h 594"/>
                  <a:gd name="T30" fmla="*/ 0 w 603"/>
                  <a:gd name="T31" fmla="*/ 0 h 594"/>
                  <a:gd name="T32" fmla="*/ 0 w 603"/>
                  <a:gd name="T33" fmla="*/ 0 h 594"/>
                  <a:gd name="T34" fmla="*/ 0 w 603"/>
                  <a:gd name="T35" fmla="*/ 0 h 594"/>
                  <a:gd name="T36" fmla="*/ 0 w 603"/>
                  <a:gd name="T37" fmla="*/ 0 h 594"/>
                  <a:gd name="T38" fmla="*/ 0 w 603"/>
                  <a:gd name="T39" fmla="*/ 0 h 594"/>
                  <a:gd name="T40" fmla="*/ 0 w 603"/>
                  <a:gd name="T41" fmla="*/ 0 h 594"/>
                  <a:gd name="T42" fmla="*/ 0 w 603"/>
                  <a:gd name="T43" fmla="*/ 0 h 594"/>
                  <a:gd name="T44" fmla="*/ 0 w 603"/>
                  <a:gd name="T45" fmla="*/ 0 h 594"/>
                  <a:gd name="T46" fmla="*/ 0 w 603"/>
                  <a:gd name="T47" fmla="*/ 0 h 594"/>
                  <a:gd name="T48" fmla="*/ 0 w 603"/>
                  <a:gd name="T49" fmla="*/ 0 h 594"/>
                  <a:gd name="T50" fmla="*/ 0 w 603"/>
                  <a:gd name="T51" fmla="*/ 0 h 594"/>
                  <a:gd name="T52" fmla="*/ 0 w 603"/>
                  <a:gd name="T53" fmla="*/ 0 h 594"/>
                  <a:gd name="T54" fmla="*/ 0 w 603"/>
                  <a:gd name="T55" fmla="*/ 0 h 594"/>
                  <a:gd name="T56" fmla="*/ 0 w 603"/>
                  <a:gd name="T57" fmla="*/ 0 h 594"/>
                  <a:gd name="T58" fmla="*/ 0 w 603"/>
                  <a:gd name="T59" fmla="*/ 0 h 594"/>
                  <a:gd name="T60" fmla="*/ 0 w 603"/>
                  <a:gd name="T61" fmla="*/ 0 h 594"/>
                  <a:gd name="T62" fmla="*/ 0 w 603"/>
                  <a:gd name="T63" fmla="*/ 0 h 594"/>
                  <a:gd name="T64" fmla="*/ 0 w 603"/>
                  <a:gd name="T65" fmla="*/ 0 h 594"/>
                  <a:gd name="T66" fmla="*/ 0 w 603"/>
                  <a:gd name="T67" fmla="*/ 0 h 594"/>
                  <a:gd name="T68" fmla="*/ 0 w 603"/>
                  <a:gd name="T69" fmla="*/ 0 h 594"/>
                  <a:gd name="T70" fmla="*/ 0 w 603"/>
                  <a:gd name="T71" fmla="*/ 0 h 594"/>
                  <a:gd name="T72" fmla="*/ 0 w 603"/>
                  <a:gd name="T73" fmla="*/ 0 h 594"/>
                  <a:gd name="T74" fmla="*/ 0 w 603"/>
                  <a:gd name="T75" fmla="*/ 0 h 594"/>
                  <a:gd name="T76" fmla="*/ 0 w 603"/>
                  <a:gd name="T77" fmla="*/ 0 h 594"/>
                  <a:gd name="T78" fmla="*/ 0 w 603"/>
                  <a:gd name="T79" fmla="*/ 0 h 594"/>
                  <a:gd name="T80" fmla="*/ 0 w 603"/>
                  <a:gd name="T81" fmla="*/ 0 h 594"/>
                  <a:gd name="T82" fmla="*/ 0 w 603"/>
                  <a:gd name="T83" fmla="*/ 0 h 594"/>
                  <a:gd name="T84" fmla="*/ 0 w 603"/>
                  <a:gd name="T85" fmla="*/ 0 h 594"/>
                  <a:gd name="T86" fmla="*/ 0 w 603"/>
                  <a:gd name="T87" fmla="*/ 0 h 594"/>
                  <a:gd name="T88" fmla="*/ 0 w 603"/>
                  <a:gd name="T89" fmla="*/ 0 h 594"/>
                  <a:gd name="T90" fmla="*/ 0 w 603"/>
                  <a:gd name="T91" fmla="*/ 0 h 5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594"/>
                  <a:gd name="T140" fmla="*/ 603 w 603"/>
                  <a:gd name="T141" fmla="*/ 594 h 5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594">
                    <a:moveTo>
                      <a:pt x="20" y="158"/>
                    </a:moveTo>
                    <a:lnTo>
                      <a:pt x="33" y="134"/>
                    </a:lnTo>
                    <a:lnTo>
                      <a:pt x="45" y="112"/>
                    </a:lnTo>
                    <a:lnTo>
                      <a:pt x="57" y="92"/>
                    </a:lnTo>
                    <a:lnTo>
                      <a:pt x="68" y="73"/>
                    </a:lnTo>
                    <a:lnTo>
                      <a:pt x="80" y="56"/>
                    </a:lnTo>
                    <a:lnTo>
                      <a:pt x="93" y="42"/>
                    </a:lnTo>
                    <a:lnTo>
                      <a:pt x="107" y="30"/>
                    </a:lnTo>
                    <a:lnTo>
                      <a:pt x="120" y="18"/>
                    </a:lnTo>
                    <a:lnTo>
                      <a:pt x="128" y="15"/>
                    </a:lnTo>
                    <a:lnTo>
                      <a:pt x="135" y="11"/>
                    </a:lnTo>
                    <a:lnTo>
                      <a:pt x="144" y="7"/>
                    </a:lnTo>
                    <a:lnTo>
                      <a:pt x="153" y="5"/>
                    </a:lnTo>
                    <a:lnTo>
                      <a:pt x="161" y="2"/>
                    </a:lnTo>
                    <a:lnTo>
                      <a:pt x="171" y="1"/>
                    </a:lnTo>
                    <a:lnTo>
                      <a:pt x="181" y="1"/>
                    </a:lnTo>
                    <a:lnTo>
                      <a:pt x="193" y="0"/>
                    </a:lnTo>
                    <a:lnTo>
                      <a:pt x="215" y="1"/>
                    </a:lnTo>
                    <a:lnTo>
                      <a:pt x="241" y="5"/>
                    </a:lnTo>
                    <a:lnTo>
                      <a:pt x="270" y="11"/>
                    </a:lnTo>
                    <a:lnTo>
                      <a:pt x="302" y="20"/>
                    </a:lnTo>
                    <a:lnTo>
                      <a:pt x="334" y="28"/>
                    </a:lnTo>
                    <a:lnTo>
                      <a:pt x="365" y="33"/>
                    </a:lnTo>
                    <a:lnTo>
                      <a:pt x="395" y="36"/>
                    </a:lnTo>
                    <a:lnTo>
                      <a:pt x="422" y="38"/>
                    </a:lnTo>
                    <a:lnTo>
                      <a:pt x="475" y="38"/>
                    </a:lnTo>
                    <a:lnTo>
                      <a:pt x="520" y="40"/>
                    </a:lnTo>
                    <a:lnTo>
                      <a:pt x="538" y="41"/>
                    </a:lnTo>
                    <a:lnTo>
                      <a:pt x="556" y="44"/>
                    </a:lnTo>
                    <a:lnTo>
                      <a:pt x="563" y="47"/>
                    </a:lnTo>
                    <a:lnTo>
                      <a:pt x="571" y="49"/>
                    </a:lnTo>
                    <a:lnTo>
                      <a:pt x="577" y="53"/>
                    </a:lnTo>
                    <a:lnTo>
                      <a:pt x="582" y="58"/>
                    </a:lnTo>
                    <a:lnTo>
                      <a:pt x="588" y="63"/>
                    </a:lnTo>
                    <a:lnTo>
                      <a:pt x="592" y="69"/>
                    </a:lnTo>
                    <a:lnTo>
                      <a:pt x="596" y="77"/>
                    </a:lnTo>
                    <a:lnTo>
                      <a:pt x="598" y="84"/>
                    </a:lnTo>
                    <a:lnTo>
                      <a:pt x="601" y="94"/>
                    </a:lnTo>
                    <a:lnTo>
                      <a:pt x="602" y="104"/>
                    </a:lnTo>
                    <a:lnTo>
                      <a:pt x="603" y="116"/>
                    </a:lnTo>
                    <a:lnTo>
                      <a:pt x="603" y="128"/>
                    </a:lnTo>
                    <a:lnTo>
                      <a:pt x="601" y="163"/>
                    </a:lnTo>
                    <a:lnTo>
                      <a:pt x="601" y="194"/>
                    </a:lnTo>
                    <a:lnTo>
                      <a:pt x="599" y="224"/>
                    </a:lnTo>
                    <a:lnTo>
                      <a:pt x="601" y="252"/>
                    </a:lnTo>
                    <a:lnTo>
                      <a:pt x="602" y="300"/>
                    </a:lnTo>
                    <a:lnTo>
                      <a:pt x="602" y="345"/>
                    </a:lnTo>
                    <a:lnTo>
                      <a:pt x="601" y="365"/>
                    </a:lnTo>
                    <a:lnTo>
                      <a:pt x="599" y="385"/>
                    </a:lnTo>
                    <a:lnTo>
                      <a:pt x="596" y="404"/>
                    </a:lnTo>
                    <a:lnTo>
                      <a:pt x="591" y="421"/>
                    </a:lnTo>
                    <a:lnTo>
                      <a:pt x="583" y="440"/>
                    </a:lnTo>
                    <a:lnTo>
                      <a:pt x="574" y="458"/>
                    </a:lnTo>
                    <a:lnTo>
                      <a:pt x="563" y="476"/>
                    </a:lnTo>
                    <a:lnTo>
                      <a:pt x="548" y="494"/>
                    </a:lnTo>
                    <a:lnTo>
                      <a:pt x="533" y="514"/>
                    </a:lnTo>
                    <a:lnTo>
                      <a:pt x="517" y="531"/>
                    </a:lnTo>
                    <a:lnTo>
                      <a:pt x="500" y="546"/>
                    </a:lnTo>
                    <a:lnTo>
                      <a:pt x="483" y="560"/>
                    </a:lnTo>
                    <a:lnTo>
                      <a:pt x="466" y="571"/>
                    </a:lnTo>
                    <a:lnTo>
                      <a:pt x="448" y="580"/>
                    </a:lnTo>
                    <a:lnTo>
                      <a:pt x="430" y="587"/>
                    </a:lnTo>
                    <a:lnTo>
                      <a:pt x="411" y="591"/>
                    </a:lnTo>
                    <a:lnTo>
                      <a:pt x="392" y="594"/>
                    </a:lnTo>
                    <a:lnTo>
                      <a:pt x="372" y="594"/>
                    </a:lnTo>
                    <a:lnTo>
                      <a:pt x="354" y="591"/>
                    </a:lnTo>
                    <a:lnTo>
                      <a:pt x="332" y="587"/>
                    </a:lnTo>
                    <a:lnTo>
                      <a:pt x="312" y="580"/>
                    </a:lnTo>
                    <a:lnTo>
                      <a:pt x="291" y="570"/>
                    </a:lnTo>
                    <a:lnTo>
                      <a:pt x="270" y="559"/>
                    </a:lnTo>
                    <a:lnTo>
                      <a:pt x="248" y="544"/>
                    </a:lnTo>
                    <a:lnTo>
                      <a:pt x="201" y="508"/>
                    </a:lnTo>
                    <a:lnTo>
                      <a:pt x="153" y="468"/>
                    </a:lnTo>
                    <a:lnTo>
                      <a:pt x="128" y="446"/>
                    </a:lnTo>
                    <a:lnTo>
                      <a:pt x="104" y="423"/>
                    </a:lnTo>
                    <a:lnTo>
                      <a:pt x="80" y="400"/>
                    </a:lnTo>
                    <a:lnTo>
                      <a:pt x="59" y="375"/>
                    </a:lnTo>
                    <a:lnTo>
                      <a:pt x="50" y="363"/>
                    </a:lnTo>
                    <a:lnTo>
                      <a:pt x="42" y="350"/>
                    </a:lnTo>
                    <a:lnTo>
                      <a:pt x="33" y="338"/>
                    </a:lnTo>
                    <a:lnTo>
                      <a:pt x="25" y="324"/>
                    </a:lnTo>
                    <a:lnTo>
                      <a:pt x="18" y="312"/>
                    </a:lnTo>
                    <a:lnTo>
                      <a:pt x="13" y="298"/>
                    </a:lnTo>
                    <a:lnTo>
                      <a:pt x="8" y="284"/>
                    </a:lnTo>
                    <a:lnTo>
                      <a:pt x="4" y="270"/>
                    </a:lnTo>
                    <a:lnTo>
                      <a:pt x="2" y="257"/>
                    </a:lnTo>
                    <a:lnTo>
                      <a:pt x="0" y="243"/>
                    </a:lnTo>
                    <a:lnTo>
                      <a:pt x="0" y="229"/>
                    </a:lnTo>
                    <a:lnTo>
                      <a:pt x="2" y="215"/>
                    </a:lnTo>
                    <a:lnTo>
                      <a:pt x="4" y="202"/>
                    </a:lnTo>
                    <a:lnTo>
                      <a:pt x="8" y="187"/>
                    </a:lnTo>
                    <a:lnTo>
                      <a:pt x="13" y="173"/>
                    </a:lnTo>
                    <a:lnTo>
                      <a:pt x="20" y="158"/>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84" name="Freeform 328">
                <a:extLst>
                  <a:ext uri="{FF2B5EF4-FFF2-40B4-BE49-F238E27FC236}">
                    <a16:creationId xmlns:a16="http://schemas.microsoft.com/office/drawing/2014/main" xmlns="" id="{56AF4948-7EF3-7D0B-DEAF-DCFF12DAF0EF}"/>
                  </a:ext>
                </a:extLst>
              </p:cNvPr>
              <p:cNvSpPr>
                <a:spLocks/>
              </p:cNvSpPr>
              <p:nvPr/>
            </p:nvSpPr>
            <p:spPr bwMode="auto">
              <a:xfrm>
                <a:off x="3725" y="1553"/>
                <a:ext cx="120" cy="119"/>
              </a:xfrm>
              <a:custGeom>
                <a:avLst/>
                <a:gdLst>
                  <a:gd name="T0" fmla="*/ 0 w 603"/>
                  <a:gd name="T1" fmla="*/ 0 h 594"/>
                  <a:gd name="T2" fmla="*/ 0 w 603"/>
                  <a:gd name="T3" fmla="*/ 0 h 594"/>
                  <a:gd name="T4" fmla="*/ 0 w 603"/>
                  <a:gd name="T5" fmla="*/ 0 h 594"/>
                  <a:gd name="T6" fmla="*/ 0 w 603"/>
                  <a:gd name="T7" fmla="*/ 0 h 594"/>
                  <a:gd name="T8" fmla="*/ 0 w 603"/>
                  <a:gd name="T9" fmla="*/ 0 h 594"/>
                  <a:gd name="T10" fmla="*/ 0 w 603"/>
                  <a:gd name="T11" fmla="*/ 0 h 594"/>
                  <a:gd name="T12" fmla="*/ 0 w 603"/>
                  <a:gd name="T13" fmla="*/ 0 h 594"/>
                  <a:gd name="T14" fmla="*/ 0 w 603"/>
                  <a:gd name="T15" fmla="*/ 0 h 594"/>
                  <a:gd name="T16" fmla="*/ 0 w 603"/>
                  <a:gd name="T17" fmla="*/ 0 h 594"/>
                  <a:gd name="T18" fmla="*/ 0 w 603"/>
                  <a:gd name="T19" fmla="*/ 0 h 594"/>
                  <a:gd name="T20" fmla="*/ 0 w 603"/>
                  <a:gd name="T21" fmla="*/ 0 h 594"/>
                  <a:gd name="T22" fmla="*/ 0 w 603"/>
                  <a:gd name="T23" fmla="*/ 0 h 594"/>
                  <a:gd name="T24" fmla="*/ 0 w 603"/>
                  <a:gd name="T25" fmla="*/ 0 h 594"/>
                  <a:gd name="T26" fmla="*/ 0 w 603"/>
                  <a:gd name="T27" fmla="*/ 0 h 594"/>
                  <a:gd name="T28" fmla="*/ 0 w 603"/>
                  <a:gd name="T29" fmla="*/ 0 h 594"/>
                  <a:gd name="T30" fmla="*/ 0 w 603"/>
                  <a:gd name="T31" fmla="*/ 0 h 594"/>
                  <a:gd name="T32" fmla="*/ 0 w 603"/>
                  <a:gd name="T33" fmla="*/ 0 h 594"/>
                  <a:gd name="T34" fmla="*/ 0 w 603"/>
                  <a:gd name="T35" fmla="*/ 0 h 594"/>
                  <a:gd name="T36" fmla="*/ 0 w 603"/>
                  <a:gd name="T37" fmla="*/ 0 h 594"/>
                  <a:gd name="T38" fmla="*/ 0 w 603"/>
                  <a:gd name="T39" fmla="*/ 0 h 594"/>
                  <a:gd name="T40" fmla="*/ 0 w 603"/>
                  <a:gd name="T41" fmla="*/ 0 h 594"/>
                  <a:gd name="T42" fmla="*/ 0 w 603"/>
                  <a:gd name="T43" fmla="*/ 0 h 594"/>
                  <a:gd name="T44" fmla="*/ 0 w 603"/>
                  <a:gd name="T45" fmla="*/ 0 h 594"/>
                  <a:gd name="T46" fmla="*/ 0 w 603"/>
                  <a:gd name="T47" fmla="*/ 0 h 594"/>
                  <a:gd name="T48" fmla="*/ 0 w 603"/>
                  <a:gd name="T49" fmla="*/ 0 h 594"/>
                  <a:gd name="T50" fmla="*/ 0 w 603"/>
                  <a:gd name="T51" fmla="*/ 0 h 594"/>
                  <a:gd name="T52" fmla="*/ 0 w 603"/>
                  <a:gd name="T53" fmla="*/ 0 h 594"/>
                  <a:gd name="T54" fmla="*/ 0 w 603"/>
                  <a:gd name="T55" fmla="*/ 0 h 594"/>
                  <a:gd name="T56" fmla="*/ 0 w 603"/>
                  <a:gd name="T57" fmla="*/ 0 h 594"/>
                  <a:gd name="T58" fmla="*/ 0 w 603"/>
                  <a:gd name="T59" fmla="*/ 0 h 594"/>
                  <a:gd name="T60" fmla="*/ 0 w 603"/>
                  <a:gd name="T61" fmla="*/ 0 h 594"/>
                  <a:gd name="T62" fmla="*/ 0 w 603"/>
                  <a:gd name="T63" fmla="*/ 0 h 594"/>
                  <a:gd name="T64" fmla="*/ 0 w 603"/>
                  <a:gd name="T65" fmla="*/ 0 h 594"/>
                  <a:gd name="T66" fmla="*/ 0 w 603"/>
                  <a:gd name="T67" fmla="*/ 0 h 594"/>
                  <a:gd name="T68" fmla="*/ 0 w 603"/>
                  <a:gd name="T69" fmla="*/ 0 h 594"/>
                  <a:gd name="T70" fmla="*/ 0 w 603"/>
                  <a:gd name="T71" fmla="*/ 0 h 594"/>
                  <a:gd name="T72" fmla="*/ 0 w 603"/>
                  <a:gd name="T73" fmla="*/ 0 h 594"/>
                  <a:gd name="T74" fmla="*/ 0 w 603"/>
                  <a:gd name="T75" fmla="*/ 0 h 594"/>
                  <a:gd name="T76" fmla="*/ 0 w 603"/>
                  <a:gd name="T77" fmla="*/ 0 h 594"/>
                  <a:gd name="T78" fmla="*/ 0 w 603"/>
                  <a:gd name="T79" fmla="*/ 0 h 594"/>
                  <a:gd name="T80" fmla="*/ 0 w 603"/>
                  <a:gd name="T81" fmla="*/ 0 h 594"/>
                  <a:gd name="T82" fmla="*/ 0 w 603"/>
                  <a:gd name="T83" fmla="*/ 0 h 594"/>
                  <a:gd name="T84" fmla="*/ 0 w 603"/>
                  <a:gd name="T85" fmla="*/ 0 h 594"/>
                  <a:gd name="T86" fmla="*/ 0 w 603"/>
                  <a:gd name="T87" fmla="*/ 0 h 594"/>
                  <a:gd name="T88" fmla="*/ 0 w 603"/>
                  <a:gd name="T89" fmla="*/ 0 h 594"/>
                  <a:gd name="T90" fmla="*/ 0 w 603"/>
                  <a:gd name="T91" fmla="*/ 0 h 5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594"/>
                  <a:gd name="T140" fmla="*/ 603 w 603"/>
                  <a:gd name="T141" fmla="*/ 594 h 5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594">
                    <a:moveTo>
                      <a:pt x="20" y="158"/>
                    </a:moveTo>
                    <a:lnTo>
                      <a:pt x="33" y="134"/>
                    </a:lnTo>
                    <a:lnTo>
                      <a:pt x="45" y="112"/>
                    </a:lnTo>
                    <a:lnTo>
                      <a:pt x="57" y="92"/>
                    </a:lnTo>
                    <a:lnTo>
                      <a:pt x="68" y="73"/>
                    </a:lnTo>
                    <a:lnTo>
                      <a:pt x="80" y="56"/>
                    </a:lnTo>
                    <a:lnTo>
                      <a:pt x="93" y="42"/>
                    </a:lnTo>
                    <a:lnTo>
                      <a:pt x="107" y="30"/>
                    </a:lnTo>
                    <a:lnTo>
                      <a:pt x="120" y="18"/>
                    </a:lnTo>
                    <a:lnTo>
                      <a:pt x="128" y="15"/>
                    </a:lnTo>
                    <a:lnTo>
                      <a:pt x="135" y="11"/>
                    </a:lnTo>
                    <a:lnTo>
                      <a:pt x="144" y="7"/>
                    </a:lnTo>
                    <a:lnTo>
                      <a:pt x="153" y="5"/>
                    </a:lnTo>
                    <a:lnTo>
                      <a:pt x="161" y="2"/>
                    </a:lnTo>
                    <a:lnTo>
                      <a:pt x="171" y="1"/>
                    </a:lnTo>
                    <a:lnTo>
                      <a:pt x="181" y="1"/>
                    </a:lnTo>
                    <a:lnTo>
                      <a:pt x="193" y="0"/>
                    </a:lnTo>
                    <a:lnTo>
                      <a:pt x="215" y="1"/>
                    </a:lnTo>
                    <a:lnTo>
                      <a:pt x="241" y="5"/>
                    </a:lnTo>
                    <a:lnTo>
                      <a:pt x="270" y="11"/>
                    </a:lnTo>
                    <a:lnTo>
                      <a:pt x="302" y="20"/>
                    </a:lnTo>
                    <a:lnTo>
                      <a:pt x="334" y="28"/>
                    </a:lnTo>
                    <a:lnTo>
                      <a:pt x="365" y="33"/>
                    </a:lnTo>
                    <a:lnTo>
                      <a:pt x="395" y="36"/>
                    </a:lnTo>
                    <a:lnTo>
                      <a:pt x="422" y="38"/>
                    </a:lnTo>
                    <a:lnTo>
                      <a:pt x="475" y="38"/>
                    </a:lnTo>
                    <a:lnTo>
                      <a:pt x="520" y="40"/>
                    </a:lnTo>
                    <a:lnTo>
                      <a:pt x="538" y="41"/>
                    </a:lnTo>
                    <a:lnTo>
                      <a:pt x="556" y="44"/>
                    </a:lnTo>
                    <a:lnTo>
                      <a:pt x="563" y="47"/>
                    </a:lnTo>
                    <a:lnTo>
                      <a:pt x="571" y="49"/>
                    </a:lnTo>
                    <a:lnTo>
                      <a:pt x="577" y="53"/>
                    </a:lnTo>
                    <a:lnTo>
                      <a:pt x="582" y="58"/>
                    </a:lnTo>
                    <a:lnTo>
                      <a:pt x="588" y="63"/>
                    </a:lnTo>
                    <a:lnTo>
                      <a:pt x="592" y="69"/>
                    </a:lnTo>
                    <a:lnTo>
                      <a:pt x="596" y="77"/>
                    </a:lnTo>
                    <a:lnTo>
                      <a:pt x="598" y="84"/>
                    </a:lnTo>
                    <a:lnTo>
                      <a:pt x="601" y="94"/>
                    </a:lnTo>
                    <a:lnTo>
                      <a:pt x="602" y="104"/>
                    </a:lnTo>
                    <a:lnTo>
                      <a:pt x="603" y="116"/>
                    </a:lnTo>
                    <a:lnTo>
                      <a:pt x="603" y="128"/>
                    </a:lnTo>
                    <a:lnTo>
                      <a:pt x="601" y="163"/>
                    </a:lnTo>
                    <a:lnTo>
                      <a:pt x="601" y="194"/>
                    </a:lnTo>
                    <a:lnTo>
                      <a:pt x="599" y="224"/>
                    </a:lnTo>
                    <a:lnTo>
                      <a:pt x="601" y="252"/>
                    </a:lnTo>
                    <a:lnTo>
                      <a:pt x="602" y="300"/>
                    </a:lnTo>
                    <a:lnTo>
                      <a:pt x="602" y="345"/>
                    </a:lnTo>
                    <a:lnTo>
                      <a:pt x="601" y="365"/>
                    </a:lnTo>
                    <a:lnTo>
                      <a:pt x="599" y="385"/>
                    </a:lnTo>
                    <a:lnTo>
                      <a:pt x="596" y="404"/>
                    </a:lnTo>
                    <a:lnTo>
                      <a:pt x="591" y="421"/>
                    </a:lnTo>
                    <a:lnTo>
                      <a:pt x="583" y="440"/>
                    </a:lnTo>
                    <a:lnTo>
                      <a:pt x="574" y="458"/>
                    </a:lnTo>
                    <a:lnTo>
                      <a:pt x="563" y="476"/>
                    </a:lnTo>
                    <a:lnTo>
                      <a:pt x="548" y="494"/>
                    </a:lnTo>
                    <a:lnTo>
                      <a:pt x="533" y="514"/>
                    </a:lnTo>
                    <a:lnTo>
                      <a:pt x="517" y="531"/>
                    </a:lnTo>
                    <a:lnTo>
                      <a:pt x="500" y="546"/>
                    </a:lnTo>
                    <a:lnTo>
                      <a:pt x="483" y="560"/>
                    </a:lnTo>
                    <a:lnTo>
                      <a:pt x="466" y="571"/>
                    </a:lnTo>
                    <a:lnTo>
                      <a:pt x="448" y="580"/>
                    </a:lnTo>
                    <a:lnTo>
                      <a:pt x="430" y="587"/>
                    </a:lnTo>
                    <a:lnTo>
                      <a:pt x="411" y="591"/>
                    </a:lnTo>
                    <a:lnTo>
                      <a:pt x="392" y="594"/>
                    </a:lnTo>
                    <a:lnTo>
                      <a:pt x="372" y="594"/>
                    </a:lnTo>
                    <a:lnTo>
                      <a:pt x="354" y="591"/>
                    </a:lnTo>
                    <a:lnTo>
                      <a:pt x="332" y="587"/>
                    </a:lnTo>
                    <a:lnTo>
                      <a:pt x="312" y="580"/>
                    </a:lnTo>
                    <a:lnTo>
                      <a:pt x="291" y="570"/>
                    </a:lnTo>
                    <a:lnTo>
                      <a:pt x="270" y="559"/>
                    </a:lnTo>
                    <a:lnTo>
                      <a:pt x="248" y="544"/>
                    </a:lnTo>
                    <a:lnTo>
                      <a:pt x="201" y="508"/>
                    </a:lnTo>
                    <a:lnTo>
                      <a:pt x="153" y="468"/>
                    </a:lnTo>
                    <a:lnTo>
                      <a:pt x="128" y="446"/>
                    </a:lnTo>
                    <a:lnTo>
                      <a:pt x="104" y="423"/>
                    </a:lnTo>
                    <a:lnTo>
                      <a:pt x="80" y="400"/>
                    </a:lnTo>
                    <a:lnTo>
                      <a:pt x="59" y="375"/>
                    </a:lnTo>
                    <a:lnTo>
                      <a:pt x="50" y="363"/>
                    </a:lnTo>
                    <a:lnTo>
                      <a:pt x="42" y="350"/>
                    </a:lnTo>
                    <a:lnTo>
                      <a:pt x="33" y="338"/>
                    </a:lnTo>
                    <a:lnTo>
                      <a:pt x="25" y="324"/>
                    </a:lnTo>
                    <a:lnTo>
                      <a:pt x="18" y="312"/>
                    </a:lnTo>
                    <a:lnTo>
                      <a:pt x="13" y="298"/>
                    </a:lnTo>
                    <a:lnTo>
                      <a:pt x="8" y="284"/>
                    </a:lnTo>
                    <a:lnTo>
                      <a:pt x="4" y="270"/>
                    </a:lnTo>
                    <a:lnTo>
                      <a:pt x="2" y="257"/>
                    </a:lnTo>
                    <a:lnTo>
                      <a:pt x="0" y="243"/>
                    </a:lnTo>
                    <a:lnTo>
                      <a:pt x="0" y="229"/>
                    </a:lnTo>
                    <a:lnTo>
                      <a:pt x="2" y="215"/>
                    </a:lnTo>
                    <a:lnTo>
                      <a:pt x="4" y="202"/>
                    </a:lnTo>
                    <a:lnTo>
                      <a:pt x="8" y="187"/>
                    </a:lnTo>
                    <a:lnTo>
                      <a:pt x="13" y="173"/>
                    </a:lnTo>
                    <a:lnTo>
                      <a:pt x="20" y="158"/>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85" name="Freeform 329">
                <a:extLst>
                  <a:ext uri="{FF2B5EF4-FFF2-40B4-BE49-F238E27FC236}">
                    <a16:creationId xmlns:a16="http://schemas.microsoft.com/office/drawing/2014/main" xmlns="" id="{53CADC07-15E2-20C5-0645-31A58AF38054}"/>
                  </a:ext>
                </a:extLst>
              </p:cNvPr>
              <p:cNvSpPr>
                <a:spLocks/>
              </p:cNvSpPr>
              <p:nvPr/>
            </p:nvSpPr>
            <p:spPr bwMode="auto">
              <a:xfrm>
                <a:off x="3917" y="1714"/>
                <a:ext cx="158" cy="83"/>
              </a:xfrm>
              <a:custGeom>
                <a:avLst/>
                <a:gdLst>
                  <a:gd name="T0" fmla="*/ 0 w 789"/>
                  <a:gd name="T1" fmla="*/ 0 h 416"/>
                  <a:gd name="T2" fmla="*/ 0 w 789"/>
                  <a:gd name="T3" fmla="*/ 0 h 416"/>
                  <a:gd name="T4" fmla="*/ 0 w 789"/>
                  <a:gd name="T5" fmla="*/ 0 h 416"/>
                  <a:gd name="T6" fmla="*/ 0 w 789"/>
                  <a:gd name="T7" fmla="*/ 0 h 416"/>
                  <a:gd name="T8" fmla="*/ 0 w 789"/>
                  <a:gd name="T9" fmla="*/ 0 h 416"/>
                  <a:gd name="T10" fmla="*/ 0 w 789"/>
                  <a:gd name="T11" fmla="*/ 0 h 416"/>
                  <a:gd name="T12" fmla="*/ 0 w 789"/>
                  <a:gd name="T13" fmla="*/ 0 h 416"/>
                  <a:gd name="T14" fmla="*/ 0 w 789"/>
                  <a:gd name="T15" fmla="*/ 0 h 416"/>
                  <a:gd name="T16" fmla="*/ 0 w 789"/>
                  <a:gd name="T17" fmla="*/ 0 h 416"/>
                  <a:gd name="T18" fmla="*/ 0 w 789"/>
                  <a:gd name="T19" fmla="*/ 0 h 416"/>
                  <a:gd name="T20" fmla="*/ 0 w 789"/>
                  <a:gd name="T21" fmla="*/ 0 h 416"/>
                  <a:gd name="T22" fmla="*/ 0 w 789"/>
                  <a:gd name="T23" fmla="*/ 0 h 416"/>
                  <a:gd name="T24" fmla="*/ 0 w 789"/>
                  <a:gd name="T25" fmla="*/ 0 h 416"/>
                  <a:gd name="T26" fmla="*/ 0 w 789"/>
                  <a:gd name="T27" fmla="*/ 0 h 416"/>
                  <a:gd name="T28" fmla="*/ 0 w 789"/>
                  <a:gd name="T29" fmla="*/ 0 h 416"/>
                  <a:gd name="T30" fmla="*/ 0 w 789"/>
                  <a:gd name="T31" fmla="*/ 0 h 416"/>
                  <a:gd name="T32" fmla="*/ 0 w 789"/>
                  <a:gd name="T33" fmla="*/ 0 h 416"/>
                  <a:gd name="T34" fmla="*/ 0 w 789"/>
                  <a:gd name="T35" fmla="*/ 0 h 416"/>
                  <a:gd name="T36" fmla="*/ 0 w 789"/>
                  <a:gd name="T37" fmla="*/ 0 h 416"/>
                  <a:gd name="T38" fmla="*/ 0 w 789"/>
                  <a:gd name="T39" fmla="*/ 0 h 416"/>
                  <a:gd name="T40" fmla="*/ 0 w 789"/>
                  <a:gd name="T41" fmla="*/ 0 h 416"/>
                  <a:gd name="T42" fmla="*/ 0 w 789"/>
                  <a:gd name="T43" fmla="*/ 0 h 416"/>
                  <a:gd name="T44" fmla="*/ 0 w 789"/>
                  <a:gd name="T45" fmla="*/ 0 h 416"/>
                  <a:gd name="T46" fmla="*/ 0 w 789"/>
                  <a:gd name="T47" fmla="*/ 0 h 416"/>
                  <a:gd name="T48" fmla="*/ 0 w 789"/>
                  <a:gd name="T49" fmla="*/ 0 h 416"/>
                  <a:gd name="T50" fmla="*/ 0 w 789"/>
                  <a:gd name="T51" fmla="*/ 0 h 416"/>
                  <a:gd name="T52" fmla="*/ 0 w 789"/>
                  <a:gd name="T53" fmla="*/ 0 h 416"/>
                  <a:gd name="T54" fmla="*/ 0 w 789"/>
                  <a:gd name="T55" fmla="*/ 0 h 416"/>
                  <a:gd name="T56" fmla="*/ 0 w 789"/>
                  <a:gd name="T57" fmla="*/ 0 h 416"/>
                  <a:gd name="T58" fmla="*/ 0 w 789"/>
                  <a:gd name="T59" fmla="*/ 0 h 416"/>
                  <a:gd name="T60" fmla="*/ 0 w 789"/>
                  <a:gd name="T61" fmla="*/ 0 h 416"/>
                  <a:gd name="T62" fmla="*/ 0 w 789"/>
                  <a:gd name="T63" fmla="*/ 0 h 416"/>
                  <a:gd name="T64" fmla="*/ 0 w 789"/>
                  <a:gd name="T65" fmla="*/ 0 h 416"/>
                  <a:gd name="T66" fmla="*/ 0 w 789"/>
                  <a:gd name="T67" fmla="*/ 0 h 416"/>
                  <a:gd name="T68" fmla="*/ 0 w 789"/>
                  <a:gd name="T69" fmla="*/ 0 h 416"/>
                  <a:gd name="T70" fmla="*/ 0 w 789"/>
                  <a:gd name="T71" fmla="*/ 0 h 416"/>
                  <a:gd name="T72" fmla="*/ 0 w 789"/>
                  <a:gd name="T73" fmla="*/ 0 h 416"/>
                  <a:gd name="T74" fmla="*/ 0 w 789"/>
                  <a:gd name="T75" fmla="*/ 0 h 416"/>
                  <a:gd name="T76" fmla="*/ 0 w 789"/>
                  <a:gd name="T77" fmla="*/ 0 h 416"/>
                  <a:gd name="T78" fmla="*/ 0 w 789"/>
                  <a:gd name="T79" fmla="*/ 0 h 416"/>
                  <a:gd name="T80" fmla="*/ 0 w 789"/>
                  <a:gd name="T81" fmla="*/ 0 h 416"/>
                  <a:gd name="T82" fmla="*/ 0 w 789"/>
                  <a:gd name="T83" fmla="*/ 0 h 416"/>
                  <a:gd name="T84" fmla="*/ 0 w 789"/>
                  <a:gd name="T85" fmla="*/ 0 h 416"/>
                  <a:gd name="T86" fmla="*/ 0 w 789"/>
                  <a:gd name="T87" fmla="*/ 0 h 416"/>
                  <a:gd name="T88" fmla="*/ 0 w 789"/>
                  <a:gd name="T89" fmla="*/ 0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9"/>
                  <a:gd name="T136" fmla="*/ 0 h 416"/>
                  <a:gd name="T137" fmla="*/ 789 w 789"/>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9" h="416">
                    <a:moveTo>
                      <a:pt x="59" y="101"/>
                    </a:moveTo>
                    <a:lnTo>
                      <a:pt x="65" y="103"/>
                    </a:lnTo>
                    <a:lnTo>
                      <a:pt x="85" y="105"/>
                    </a:lnTo>
                    <a:lnTo>
                      <a:pt x="117" y="109"/>
                    </a:lnTo>
                    <a:lnTo>
                      <a:pt x="161" y="109"/>
                    </a:lnTo>
                    <a:lnTo>
                      <a:pt x="186" y="108"/>
                    </a:lnTo>
                    <a:lnTo>
                      <a:pt x="213" y="106"/>
                    </a:lnTo>
                    <a:lnTo>
                      <a:pt x="243" y="103"/>
                    </a:lnTo>
                    <a:lnTo>
                      <a:pt x="275" y="98"/>
                    </a:lnTo>
                    <a:lnTo>
                      <a:pt x="308" y="90"/>
                    </a:lnTo>
                    <a:lnTo>
                      <a:pt x="343" y="81"/>
                    </a:lnTo>
                    <a:lnTo>
                      <a:pt x="381" y="70"/>
                    </a:lnTo>
                    <a:lnTo>
                      <a:pt x="419" y="57"/>
                    </a:lnTo>
                    <a:lnTo>
                      <a:pt x="458" y="43"/>
                    </a:lnTo>
                    <a:lnTo>
                      <a:pt x="499" y="29"/>
                    </a:lnTo>
                    <a:lnTo>
                      <a:pt x="539" y="18"/>
                    </a:lnTo>
                    <a:lnTo>
                      <a:pt x="579" y="9"/>
                    </a:lnTo>
                    <a:lnTo>
                      <a:pt x="599" y="7"/>
                    </a:lnTo>
                    <a:lnTo>
                      <a:pt x="618" y="3"/>
                    </a:lnTo>
                    <a:lnTo>
                      <a:pt x="636" y="2"/>
                    </a:lnTo>
                    <a:lnTo>
                      <a:pt x="655" y="0"/>
                    </a:lnTo>
                    <a:lnTo>
                      <a:pt x="671" y="0"/>
                    </a:lnTo>
                    <a:lnTo>
                      <a:pt x="689" y="0"/>
                    </a:lnTo>
                    <a:lnTo>
                      <a:pt x="704" y="2"/>
                    </a:lnTo>
                    <a:lnTo>
                      <a:pt x="719" y="4"/>
                    </a:lnTo>
                    <a:lnTo>
                      <a:pt x="731" y="8"/>
                    </a:lnTo>
                    <a:lnTo>
                      <a:pt x="744" y="13"/>
                    </a:lnTo>
                    <a:lnTo>
                      <a:pt x="755" y="18"/>
                    </a:lnTo>
                    <a:lnTo>
                      <a:pt x="765" y="24"/>
                    </a:lnTo>
                    <a:lnTo>
                      <a:pt x="772" y="32"/>
                    </a:lnTo>
                    <a:lnTo>
                      <a:pt x="780" y="40"/>
                    </a:lnTo>
                    <a:lnTo>
                      <a:pt x="785" y="50"/>
                    </a:lnTo>
                    <a:lnTo>
                      <a:pt x="787" y="62"/>
                    </a:lnTo>
                    <a:lnTo>
                      <a:pt x="789" y="74"/>
                    </a:lnTo>
                    <a:lnTo>
                      <a:pt x="789" y="88"/>
                    </a:lnTo>
                    <a:lnTo>
                      <a:pt x="786" y="104"/>
                    </a:lnTo>
                    <a:lnTo>
                      <a:pt x="781" y="120"/>
                    </a:lnTo>
                    <a:lnTo>
                      <a:pt x="775" y="138"/>
                    </a:lnTo>
                    <a:lnTo>
                      <a:pt x="765" y="158"/>
                    </a:lnTo>
                    <a:lnTo>
                      <a:pt x="754" y="178"/>
                    </a:lnTo>
                    <a:lnTo>
                      <a:pt x="740" y="200"/>
                    </a:lnTo>
                    <a:lnTo>
                      <a:pt x="719" y="234"/>
                    </a:lnTo>
                    <a:lnTo>
                      <a:pt x="698" y="265"/>
                    </a:lnTo>
                    <a:lnTo>
                      <a:pt x="676" y="294"/>
                    </a:lnTo>
                    <a:lnTo>
                      <a:pt x="655" y="319"/>
                    </a:lnTo>
                    <a:lnTo>
                      <a:pt x="634" y="342"/>
                    </a:lnTo>
                    <a:lnTo>
                      <a:pt x="613" y="362"/>
                    </a:lnTo>
                    <a:lnTo>
                      <a:pt x="602" y="372"/>
                    </a:lnTo>
                    <a:lnTo>
                      <a:pt x="590" y="380"/>
                    </a:lnTo>
                    <a:lnTo>
                      <a:pt x="579" y="387"/>
                    </a:lnTo>
                    <a:lnTo>
                      <a:pt x="567" y="395"/>
                    </a:lnTo>
                    <a:lnTo>
                      <a:pt x="554" y="400"/>
                    </a:lnTo>
                    <a:lnTo>
                      <a:pt x="542" y="405"/>
                    </a:lnTo>
                    <a:lnTo>
                      <a:pt x="528" y="410"/>
                    </a:lnTo>
                    <a:lnTo>
                      <a:pt x="514" y="412"/>
                    </a:lnTo>
                    <a:lnTo>
                      <a:pt x="500" y="415"/>
                    </a:lnTo>
                    <a:lnTo>
                      <a:pt x="485" y="416"/>
                    </a:lnTo>
                    <a:lnTo>
                      <a:pt x="470" y="416"/>
                    </a:lnTo>
                    <a:lnTo>
                      <a:pt x="454" y="416"/>
                    </a:lnTo>
                    <a:lnTo>
                      <a:pt x="438" y="415"/>
                    </a:lnTo>
                    <a:lnTo>
                      <a:pt x="421" y="412"/>
                    </a:lnTo>
                    <a:lnTo>
                      <a:pt x="403" y="408"/>
                    </a:lnTo>
                    <a:lnTo>
                      <a:pt x="384" y="403"/>
                    </a:lnTo>
                    <a:lnTo>
                      <a:pt x="364" y="397"/>
                    </a:lnTo>
                    <a:lnTo>
                      <a:pt x="344" y="391"/>
                    </a:lnTo>
                    <a:lnTo>
                      <a:pt x="322" y="382"/>
                    </a:lnTo>
                    <a:lnTo>
                      <a:pt x="301" y="374"/>
                    </a:lnTo>
                    <a:lnTo>
                      <a:pt x="257" y="354"/>
                    </a:lnTo>
                    <a:lnTo>
                      <a:pt x="216" y="334"/>
                    </a:lnTo>
                    <a:lnTo>
                      <a:pt x="177" y="315"/>
                    </a:lnTo>
                    <a:lnTo>
                      <a:pt x="141" y="295"/>
                    </a:lnTo>
                    <a:lnTo>
                      <a:pt x="109" y="275"/>
                    </a:lnTo>
                    <a:lnTo>
                      <a:pt x="80" y="256"/>
                    </a:lnTo>
                    <a:lnTo>
                      <a:pt x="55" y="237"/>
                    </a:lnTo>
                    <a:lnTo>
                      <a:pt x="35" y="219"/>
                    </a:lnTo>
                    <a:lnTo>
                      <a:pt x="26" y="210"/>
                    </a:lnTo>
                    <a:lnTo>
                      <a:pt x="19" y="201"/>
                    </a:lnTo>
                    <a:lnTo>
                      <a:pt x="13" y="193"/>
                    </a:lnTo>
                    <a:lnTo>
                      <a:pt x="8" y="184"/>
                    </a:lnTo>
                    <a:lnTo>
                      <a:pt x="4" y="176"/>
                    </a:lnTo>
                    <a:lnTo>
                      <a:pt x="1" y="168"/>
                    </a:lnTo>
                    <a:lnTo>
                      <a:pt x="0" y="160"/>
                    </a:lnTo>
                    <a:lnTo>
                      <a:pt x="0" y="153"/>
                    </a:lnTo>
                    <a:lnTo>
                      <a:pt x="3" y="145"/>
                    </a:lnTo>
                    <a:lnTo>
                      <a:pt x="5" y="138"/>
                    </a:lnTo>
                    <a:lnTo>
                      <a:pt x="10" y="131"/>
                    </a:lnTo>
                    <a:lnTo>
                      <a:pt x="16" y="125"/>
                    </a:lnTo>
                    <a:lnTo>
                      <a:pt x="24" y="119"/>
                    </a:lnTo>
                    <a:lnTo>
                      <a:pt x="34" y="113"/>
                    </a:lnTo>
                    <a:lnTo>
                      <a:pt x="45" y="106"/>
                    </a:lnTo>
                    <a:lnTo>
                      <a:pt x="59" y="101"/>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86" name="Freeform 330">
                <a:extLst>
                  <a:ext uri="{FF2B5EF4-FFF2-40B4-BE49-F238E27FC236}">
                    <a16:creationId xmlns:a16="http://schemas.microsoft.com/office/drawing/2014/main" xmlns="" id="{5C790929-2919-4626-06EA-5D3F0A5110F6}"/>
                  </a:ext>
                </a:extLst>
              </p:cNvPr>
              <p:cNvSpPr>
                <a:spLocks/>
              </p:cNvSpPr>
              <p:nvPr/>
            </p:nvSpPr>
            <p:spPr bwMode="auto">
              <a:xfrm>
                <a:off x="3917" y="1714"/>
                <a:ext cx="158" cy="83"/>
              </a:xfrm>
              <a:custGeom>
                <a:avLst/>
                <a:gdLst>
                  <a:gd name="T0" fmla="*/ 0 w 789"/>
                  <a:gd name="T1" fmla="*/ 0 h 416"/>
                  <a:gd name="T2" fmla="*/ 0 w 789"/>
                  <a:gd name="T3" fmla="*/ 0 h 416"/>
                  <a:gd name="T4" fmla="*/ 0 w 789"/>
                  <a:gd name="T5" fmla="*/ 0 h 416"/>
                  <a:gd name="T6" fmla="*/ 0 w 789"/>
                  <a:gd name="T7" fmla="*/ 0 h 416"/>
                  <a:gd name="T8" fmla="*/ 0 w 789"/>
                  <a:gd name="T9" fmla="*/ 0 h 416"/>
                  <a:gd name="T10" fmla="*/ 0 w 789"/>
                  <a:gd name="T11" fmla="*/ 0 h 416"/>
                  <a:gd name="T12" fmla="*/ 0 w 789"/>
                  <a:gd name="T13" fmla="*/ 0 h 416"/>
                  <a:gd name="T14" fmla="*/ 0 w 789"/>
                  <a:gd name="T15" fmla="*/ 0 h 416"/>
                  <a:gd name="T16" fmla="*/ 0 w 789"/>
                  <a:gd name="T17" fmla="*/ 0 h 416"/>
                  <a:gd name="T18" fmla="*/ 0 w 789"/>
                  <a:gd name="T19" fmla="*/ 0 h 416"/>
                  <a:gd name="T20" fmla="*/ 0 w 789"/>
                  <a:gd name="T21" fmla="*/ 0 h 416"/>
                  <a:gd name="T22" fmla="*/ 0 w 789"/>
                  <a:gd name="T23" fmla="*/ 0 h 416"/>
                  <a:gd name="T24" fmla="*/ 0 w 789"/>
                  <a:gd name="T25" fmla="*/ 0 h 416"/>
                  <a:gd name="T26" fmla="*/ 0 w 789"/>
                  <a:gd name="T27" fmla="*/ 0 h 416"/>
                  <a:gd name="T28" fmla="*/ 0 w 789"/>
                  <a:gd name="T29" fmla="*/ 0 h 416"/>
                  <a:gd name="T30" fmla="*/ 0 w 789"/>
                  <a:gd name="T31" fmla="*/ 0 h 416"/>
                  <a:gd name="T32" fmla="*/ 0 w 789"/>
                  <a:gd name="T33" fmla="*/ 0 h 416"/>
                  <a:gd name="T34" fmla="*/ 0 w 789"/>
                  <a:gd name="T35" fmla="*/ 0 h 416"/>
                  <a:gd name="T36" fmla="*/ 0 w 789"/>
                  <a:gd name="T37" fmla="*/ 0 h 416"/>
                  <a:gd name="T38" fmla="*/ 0 w 789"/>
                  <a:gd name="T39" fmla="*/ 0 h 416"/>
                  <a:gd name="T40" fmla="*/ 0 w 789"/>
                  <a:gd name="T41" fmla="*/ 0 h 416"/>
                  <a:gd name="T42" fmla="*/ 0 w 789"/>
                  <a:gd name="T43" fmla="*/ 0 h 416"/>
                  <a:gd name="T44" fmla="*/ 0 w 789"/>
                  <a:gd name="T45" fmla="*/ 0 h 416"/>
                  <a:gd name="T46" fmla="*/ 0 w 789"/>
                  <a:gd name="T47" fmla="*/ 0 h 416"/>
                  <a:gd name="T48" fmla="*/ 0 w 789"/>
                  <a:gd name="T49" fmla="*/ 0 h 416"/>
                  <a:gd name="T50" fmla="*/ 0 w 789"/>
                  <a:gd name="T51" fmla="*/ 0 h 416"/>
                  <a:gd name="T52" fmla="*/ 0 w 789"/>
                  <a:gd name="T53" fmla="*/ 0 h 416"/>
                  <a:gd name="T54" fmla="*/ 0 w 789"/>
                  <a:gd name="T55" fmla="*/ 0 h 416"/>
                  <a:gd name="T56" fmla="*/ 0 w 789"/>
                  <a:gd name="T57" fmla="*/ 0 h 416"/>
                  <a:gd name="T58" fmla="*/ 0 w 789"/>
                  <a:gd name="T59" fmla="*/ 0 h 416"/>
                  <a:gd name="T60" fmla="*/ 0 w 789"/>
                  <a:gd name="T61" fmla="*/ 0 h 416"/>
                  <a:gd name="T62" fmla="*/ 0 w 789"/>
                  <a:gd name="T63" fmla="*/ 0 h 416"/>
                  <a:gd name="T64" fmla="*/ 0 w 789"/>
                  <a:gd name="T65" fmla="*/ 0 h 416"/>
                  <a:gd name="T66" fmla="*/ 0 w 789"/>
                  <a:gd name="T67" fmla="*/ 0 h 416"/>
                  <a:gd name="T68" fmla="*/ 0 w 789"/>
                  <a:gd name="T69" fmla="*/ 0 h 416"/>
                  <a:gd name="T70" fmla="*/ 0 w 789"/>
                  <a:gd name="T71" fmla="*/ 0 h 416"/>
                  <a:gd name="T72" fmla="*/ 0 w 789"/>
                  <a:gd name="T73" fmla="*/ 0 h 416"/>
                  <a:gd name="T74" fmla="*/ 0 w 789"/>
                  <a:gd name="T75" fmla="*/ 0 h 416"/>
                  <a:gd name="T76" fmla="*/ 0 w 789"/>
                  <a:gd name="T77" fmla="*/ 0 h 416"/>
                  <a:gd name="T78" fmla="*/ 0 w 789"/>
                  <a:gd name="T79" fmla="*/ 0 h 416"/>
                  <a:gd name="T80" fmla="*/ 0 w 789"/>
                  <a:gd name="T81" fmla="*/ 0 h 416"/>
                  <a:gd name="T82" fmla="*/ 0 w 789"/>
                  <a:gd name="T83" fmla="*/ 0 h 416"/>
                  <a:gd name="T84" fmla="*/ 0 w 789"/>
                  <a:gd name="T85" fmla="*/ 0 h 416"/>
                  <a:gd name="T86" fmla="*/ 0 w 789"/>
                  <a:gd name="T87" fmla="*/ 0 h 416"/>
                  <a:gd name="T88" fmla="*/ 0 w 789"/>
                  <a:gd name="T89" fmla="*/ 0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9"/>
                  <a:gd name="T136" fmla="*/ 0 h 416"/>
                  <a:gd name="T137" fmla="*/ 789 w 789"/>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9" h="416">
                    <a:moveTo>
                      <a:pt x="59" y="101"/>
                    </a:moveTo>
                    <a:lnTo>
                      <a:pt x="65" y="103"/>
                    </a:lnTo>
                    <a:lnTo>
                      <a:pt x="85" y="105"/>
                    </a:lnTo>
                    <a:lnTo>
                      <a:pt x="117" y="109"/>
                    </a:lnTo>
                    <a:lnTo>
                      <a:pt x="161" y="109"/>
                    </a:lnTo>
                    <a:lnTo>
                      <a:pt x="186" y="108"/>
                    </a:lnTo>
                    <a:lnTo>
                      <a:pt x="213" y="106"/>
                    </a:lnTo>
                    <a:lnTo>
                      <a:pt x="243" y="103"/>
                    </a:lnTo>
                    <a:lnTo>
                      <a:pt x="275" y="98"/>
                    </a:lnTo>
                    <a:lnTo>
                      <a:pt x="308" y="90"/>
                    </a:lnTo>
                    <a:lnTo>
                      <a:pt x="343" y="81"/>
                    </a:lnTo>
                    <a:lnTo>
                      <a:pt x="381" y="70"/>
                    </a:lnTo>
                    <a:lnTo>
                      <a:pt x="419" y="57"/>
                    </a:lnTo>
                    <a:lnTo>
                      <a:pt x="458" y="43"/>
                    </a:lnTo>
                    <a:lnTo>
                      <a:pt x="499" y="29"/>
                    </a:lnTo>
                    <a:lnTo>
                      <a:pt x="539" y="18"/>
                    </a:lnTo>
                    <a:lnTo>
                      <a:pt x="579" y="9"/>
                    </a:lnTo>
                    <a:lnTo>
                      <a:pt x="599" y="7"/>
                    </a:lnTo>
                    <a:lnTo>
                      <a:pt x="618" y="3"/>
                    </a:lnTo>
                    <a:lnTo>
                      <a:pt x="636" y="2"/>
                    </a:lnTo>
                    <a:lnTo>
                      <a:pt x="655" y="0"/>
                    </a:lnTo>
                    <a:lnTo>
                      <a:pt x="671" y="0"/>
                    </a:lnTo>
                    <a:lnTo>
                      <a:pt x="689" y="0"/>
                    </a:lnTo>
                    <a:lnTo>
                      <a:pt x="704" y="2"/>
                    </a:lnTo>
                    <a:lnTo>
                      <a:pt x="719" y="4"/>
                    </a:lnTo>
                    <a:lnTo>
                      <a:pt x="731" y="8"/>
                    </a:lnTo>
                    <a:lnTo>
                      <a:pt x="744" y="13"/>
                    </a:lnTo>
                    <a:lnTo>
                      <a:pt x="755" y="18"/>
                    </a:lnTo>
                    <a:lnTo>
                      <a:pt x="765" y="24"/>
                    </a:lnTo>
                    <a:lnTo>
                      <a:pt x="772" y="32"/>
                    </a:lnTo>
                    <a:lnTo>
                      <a:pt x="780" y="40"/>
                    </a:lnTo>
                    <a:lnTo>
                      <a:pt x="785" y="50"/>
                    </a:lnTo>
                    <a:lnTo>
                      <a:pt x="787" y="62"/>
                    </a:lnTo>
                    <a:lnTo>
                      <a:pt x="789" y="74"/>
                    </a:lnTo>
                    <a:lnTo>
                      <a:pt x="789" y="88"/>
                    </a:lnTo>
                    <a:lnTo>
                      <a:pt x="786" y="104"/>
                    </a:lnTo>
                    <a:lnTo>
                      <a:pt x="781" y="120"/>
                    </a:lnTo>
                    <a:lnTo>
                      <a:pt x="775" y="138"/>
                    </a:lnTo>
                    <a:lnTo>
                      <a:pt x="765" y="158"/>
                    </a:lnTo>
                    <a:lnTo>
                      <a:pt x="754" y="178"/>
                    </a:lnTo>
                    <a:lnTo>
                      <a:pt x="740" y="200"/>
                    </a:lnTo>
                    <a:lnTo>
                      <a:pt x="719" y="234"/>
                    </a:lnTo>
                    <a:lnTo>
                      <a:pt x="698" y="265"/>
                    </a:lnTo>
                    <a:lnTo>
                      <a:pt x="676" y="294"/>
                    </a:lnTo>
                    <a:lnTo>
                      <a:pt x="655" y="319"/>
                    </a:lnTo>
                    <a:lnTo>
                      <a:pt x="634" y="342"/>
                    </a:lnTo>
                    <a:lnTo>
                      <a:pt x="613" y="362"/>
                    </a:lnTo>
                    <a:lnTo>
                      <a:pt x="602" y="372"/>
                    </a:lnTo>
                    <a:lnTo>
                      <a:pt x="590" y="380"/>
                    </a:lnTo>
                    <a:lnTo>
                      <a:pt x="579" y="387"/>
                    </a:lnTo>
                    <a:lnTo>
                      <a:pt x="567" y="395"/>
                    </a:lnTo>
                    <a:lnTo>
                      <a:pt x="554" y="400"/>
                    </a:lnTo>
                    <a:lnTo>
                      <a:pt x="542" y="405"/>
                    </a:lnTo>
                    <a:lnTo>
                      <a:pt x="528" y="410"/>
                    </a:lnTo>
                    <a:lnTo>
                      <a:pt x="514" y="412"/>
                    </a:lnTo>
                    <a:lnTo>
                      <a:pt x="500" y="415"/>
                    </a:lnTo>
                    <a:lnTo>
                      <a:pt x="485" y="416"/>
                    </a:lnTo>
                    <a:lnTo>
                      <a:pt x="470" y="416"/>
                    </a:lnTo>
                    <a:lnTo>
                      <a:pt x="454" y="416"/>
                    </a:lnTo>
                    <a:lnTo>
                      <a:pt x="438" y="415"/>
                    </a:lnTo>
                    <a:lnTo>
                      <a:pt x="421" y="412"/>
                    </a:lnTo>
                    <a:lnTo>
                      <a:pt x="403" y="408"/>
                    </a:lnTo>
                    <a:lnTo>
                      <a:pt x="384" y="403"/>
                    </a:lnTo>
                    <a:lnTo>
                      <a:pt x="364" y="397"/>
                    </a:lnTo>
                    <a:lnTo>
                      <a:pt x="344" y="391"/>
                    </a:lnTo>
                    <a:lnTo>
                      <a:pt x="322" y="382"/>
                    </a:lnTo>
                    <a:lnTo>
                      <a:pt x="301" y="374"/>
                    </a:lnTo>
                    <a:lnTo>
                      <a:pt x="257" y="354"/>
                    </a:lnTo>
                    <a:lnTo>
                      <a:pt x="216" y="334"/>
                    </a:lnTo>
                    <a:lnTo>
                      <a:pt x="177" y="315"/>
                    </a:lnTo>
                    <a:lnTo>
                      <a:pt x="141" y="295"/>
                    </a:lnTo>
                    <a:lnTo>
                      <a:pt x="109" y="275"/>
                    </a:lnTo>
                    <a:lnTo>
                      <a:pt x="80" y="256"/>
                    </a:lnTo>
                    <a:lnTo>
                      <a:pt x="55" y="237"/>
                    </a:lnTo>
                    <a:lnTo>
                      <a:pt x="35" y="219"/>
                    </a:lnTo>
                    <a:lnTo>
                      <a:pt x="26" y="210"/>
                    </a:lnTo>
                    <a:lnTo>
                      <a:pt x="19" y="201"/>
                    </a:lnTo>
                    <a:lnTo>
                      <a:pt x="13" y="193"/>
                    </a:lnTo>
                    <a:lnTo>
                      <a:pt x="8" y="184"/>
                    </a:lnTo>
                    <a:lnTo>
                      <a:pt x="4" y="176"/>
                    </a:lnTo>
                    <a:lnTo>
                      <a:pt x="1" y="168"/>
                    </a:lnTo>
                    <a:lnTo>
                      <a:pt x="0" y="160"/>
                    </a:lnTo>
                    <a:lnTo>
                      <a:pt x="0" y="153"/>
                    </a:lnTo>
                    <a:lnTo>
                      <a:pt x="3" y="145"/>
                    </a:lnTo>
                    <a:lnTo>
                      <a:pt x="5" y="138"/>
                    </a:lnTo>
                    <a:lnTo>
                      <a:pt x="10" y="131"/>
                    </a:lnTo>
                    <a:lnTo>
                      <a:pt x="16" y="125"/>
                    </a:lnTo>
                    <a:lnTo>
                      <a:pt x="24" y="119"/>
                    </a:lnTo>
                    <a:lnTo>
                      <a:pt x="34" y="113"/>
                    </a:lnTo>
                    <a:lnTo>
                      <a:pt x="45" y="106"/>
                    </a:lnTo>
                    <a:lnTo>
                      <a:pt x="59" y="101"/>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87" name="Freeform 331">
                <a:extLst>
                  <a:ext uri="{FF2B5EF4-FFF2-40B4-BE49-F238E27FC236}">
                    <a16:creationId xmlns:a16="http://schemas.microsoft.com/office/drawing/2014/main" xmlns="" id="{C413CB20-3DDD-A200-D4A0-595F6B7CEC3C}"/>
                  </a:ext>
                </a:extLst>
              </p:cNvPr>
              <p:cNvSpPr>
                <a:spLocks/>
              </p:cNvSpPr>
              <p:nvPr/>
            </p:nvSpPr>
            <p:spPr bwMode="auto">
              <a:xfrm>
                <a:off x="3809" y="1643"/>
                <a:ext cx="144" cy="113"/>
              </a:xfrm>
              <a:custGeom>
                <a:avLst/>
                <a:gdLst>
                  <a:gd name="T0" fmla="*/ 0 w 721"/>
                  <a:gd name="T1" fmla="*/ 0 h 568"/>
                  <a:gd name="T2" fmla="*/ 0 w 721"/>
                  <a:gd name="T3" fmla="*/ 0 h 568"/>
                  <a:gd name="T4" fmla="*/ 0 w 721"/>
                  <a:gd name="T5" fmla="*/ 0 h 568"/>
                  <a:gd name="T6" fmla="*/ 0 w 721"/>
                  <a:gd name="T7" fmla="*/ 0 h 568"/>
                  <a:gd name="T8" fmla="*/ 0 w 721"/>
                  <a:gd name="T9" fmla="*/ 0 h 568"/>
                  <a:gd name="T10" fmla="*/ 0 w 721"/>
                  <a:gd name="T11" fmla="*/ 0 h 568"/>
                  <a:gd name="T12" fmla="*/ 0 w 721"/>
                  <a:gd name="T13" fmla="*/ 0 h 568"/>
                  <a:gd name="T14" fmla="*/ 0 w 721"/>
                  <a:gd name="T15" fmla="*/ 0 h 568"/>
                  <a:gd name="T16" fmla="*/ 0 w 721"/>
                  <a:gd name="T17" fmla="*/ 0 h 568"/>
                  <a:gd name="T18" fmla="*/ 0 w 721"/>
                  <a:gd name="T19" fmla="*/ 0 h 568"/>
                  <a:gd name="T20" fmla="*/ 0 w 721"/>
                  <a:gd name="T21" fmla="*/ 0 h 568"/>
                  <a:gd name="T22" fmla="*/ 0 w 721"/>
                  <a:gd name="T23" fmla="*/ 0 h 568"/>
                  <a:gd name="T24" fmla="*/ 0 w 721"/>
                  <a:gd name="T25" fmla="*/ 0 h 568"/>
                  <a:gd name="T26" fmla="*/ 0 w 721"/>
                  <a:gd name="T27" fmla="*/ 0 h 568"/>
                  <a:gd name="T28" fmla="*/ 0 w 721"/>
                  <a:gd name="T29" fmla="*/ 0 h 568"/>
                  <a:gd name="T30" fmla="*/ 0 w 721"/>
                  <a:gd name="T31" fmla="*/ 0 h 568"/>
                  <a:gd name="T32" fmla="*/ 0 w 721"/>
                  <a:gd name="T33" fmla="*/ 0 h 568"/>
                  <a:gd name="T34" fmla="*/ 0 w 721"/>
                  <a:gd name="T35" fmla="*/ 0 h 568"/>
                  <a:gd name="T36" fmla="*/ 0 w 721"/>
                  <a:gd name="T37" fmla="*/ 0 h 568"/>
                  <a:gd name="T38" fmla="*/ 0 w 721"/>
                  <a:gd name="T39" fmla="*/ 0 h 568"/>
                  <a:gd name="T40" fmla="*/ 0 w 721"/>
                  <a:gd name="T41" fmla="*/ 0 h 568"/>
                  <a:gd name="T42" fmla="*/ 0 w 721"/>
                  <a:gd name="T43" fmla="*/ 0 h 568"/>
                  <a:gd name="T44" fmla="*/ 0 w 721"/>
                  <a:gd name="T45" fmla="*/ 0 h 568"/>
                  <a:gd name="T46" fmla="*/ 0 w 721"/>
                  <a:gd name="T47" fmla="*/ 0 h 568"/>
                  <a:gd name="T48" fmla="*/ 0 w 721"/>
                  <a:gd name="T49" fmla="*/ 0 h 568"/>
                  <a:gd name="T50" fmla="*/ 0 w 721"/>
                  <a:gd name="T51" fmla="*/ 0 h 568"/>
                  <a:gd name="T52" fmla="*/ 0 w 721"/>
                  <a:gd name="T53" fmla="*/ 0 h 568"/>
                  <a:gd name="T54" fmla="*/ 0 w 721"/>
                  <a:gd name="T55" fmla="*/ 0 h 568"/>
                  <a:gd name="T56" fmla="*/ 0 w 721"/>
                  <a:gd name="T57" fmla="*/ 0 h 568"/>
                  <a:gd name="T58" fmla="*/ 0 w 721"/>
                  <a:gd name="T59" fmla="*/ 0 h 568"/>
                  <a:gd name="T60" fmla="*/ 0 w 721"/>
                  <a:gd name="T61" fmla="*/ 0 h 568"/>
                  <a:gd name="T62" fmla="*/ 0 w 721"/>
                  <a:gd name="T63" fmla="*/ 0 h 568"/>
                  <a:gd name="T64" fmla="*/ 0 w 721"/>
                  <a:gd name="T65" fmla="*/ 0 h 568"/>
                  <a:gd name="T66" fmla="*/ 0 w 721"/>
                  <a:gd name="T67" fmla="*/ 0 h 568"/>
                  <a:gd name="T68" fmla="*/ 0 w 721"/>
                  <a:gd name="T69" fmla="*/ 0 h 568"/>
                  <a:gd name="T70" fmla="*/ 0 w 721"/>
                  <a:gd name="T71" fmla="*/ 0 h 568"/>
                  <a:gd name="T72" fmla="*/ 0 w 721"/>
                  <a:gd name="T73" fmla="*/ 0 h 568"/>
                  <a:gd name="T74" fmla="*/ 0 w 721"/>
                  <a:gd name="T75" fmla="*/ 0 h 568"/>
                  <a:gd name="T76" fmla="*/ 0 w 721"/>
                  <a:gd name="T77" fmla="*/ 0 h 568"/>
                  <a:gd name="T78" fmla="*/ 0 w 721"/>
                  <a:gd name="T79" fmla="*/ 0 h 568"/>
                  <a:gd name="T80" fmla="*/ 0 w 721"/>
                  <a:gd name="T81" fmla="*/ 0 h 568"/>
                  <a:gd name="T82" fmla="*/ 0 w 721"/>
                  <a:gd name="T83" fmla="*/ 0 h 568"/>
                  <a:gd name="T84" fmla="*/ 0 w 721"/>
                  <a:gd name="T85" fmla="*/ 0 h 568"/>
                  <a:gd name="T86" fmla="*/ 0 w 721"/>
                  <a:gd name="T87" fmla="*/ 0 h 568"/>
                  <a:gd name="T88" fmla="*/ 0 w 721"/>
                  <a:gd name="T89" fmla="*/ 0 h 568"/>
                  <a:gd name="T90" fmla="*/ 0 w 721"/>
                  <a:gd name="T91" fmla="*/ 0 h 568"/>
                  <a:gd name="T92" fmla="*/ 0 w 721"/>
                  <a:gd name="T93" fmla="*/ 0 h 568"/>
                  <a:gd name="T94" fmla="*/ 0 w 721"/>
                  <a:gd name="T95" fmla="*/ 0 h 568"/>
                  <a:gd name="T96" fmla="*/ 0 w 721"/>
                  <a:gd name="T97" fmla="*/ 0 h 568"/>
                  <a:gd name="T98" fmla="*/ 0 w 721"/>
                  <a:gd name="T99" fmla="*/ 0 h 568"/>
                  <a:gd name="T100" fmla="*/ 0 w 721"/>
                  <a:gd name="T101" fmla="*/ 0 h 568"/>
                  <a:gd name="T102" fmla="*/ 0 w 721"/>
                  <a:gd name="T103" fmla="*/ 0 h 568"/>
                  <a:gd name="T104" fmla="*/ 0 w 721"/>
                  <a:gd name="T105" fmla="*/ 0 h 568"/>
                  <a:gd name="T106" fmla="*/ 0 w 721"/>
                  <a:gd name="T107" fmla="*/ 0 h 568"/>
                  <a:gd name="T108" fmla="*/ 0 w 721"/>
                  <a:gd name="T109" fmla="*/ 0 h 5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1"/>
                  <a:gd name="T166" fmla="*/ 0 h 568"/>
                  <a:gd name="T167" fmla="*/ 721 w 721"/>
                  <a:gd name="T168" fmla="*/ 568 h 5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1" h="568">
                    <a:moveTo>
                      <a:pt x="8" y="130"/>
                    </a:moveTo>
                    <a:lnTo>
                      <a:pt x="4" y="146"/>
                    </a:lnTo>
                    <a:lnTo>
                      <a:pt x="1" y="161"/>
                    </a:lnTo>
                    <a:lnTo>
                      <a:pt x="0" y="177"/>
                    </a:lnTo>
                    <a:lnTo>
                      <a:pt x="1" y="193"/>
                    </a:lnTo>
                    <a:lnTo>
                      <a:pt x="4" y="210"/>
                    </a:lnTo>
                    <a:lnTo>
                      <a:pt x="9" y="227"/>
                    </a:lnTo>
                    <a:lnTo>
                      <a:pt x="15" y="243"/>
                    </a:lnTo>
                    <a:lnTo>
                      <a:pt x="24" y="259"/>
                    </a:lnTo>
                    <a:lnTo>
                      <a:pt x="34" y="276"/>
                    </a:lnTo>
                    <a:lnTo>
                      <a:pt x="45" y="291"/>
                    </a:lnTo>
                    <a:lnTo>
                      <a:pt x="58" y="307"/>
                    </a:lnTo>
                    <a:lnTo>
                      <a:pt x="73" y="323"/>
                    </a:lnTo>
                    <a:lnTo>
                      <a:pt x="89" y="338"/>
                    </a:lnTo>
                    <a:lnTo>
                      <a:pt x="106" y="353"/>
                    </a:lnTo>
                    <a:lnTo>
                      <a:pt x="126" y="367"/>
                    </a:lnTo>
                    <a:lnTo>
                      <a:pt x="146" y="382"/>
                    </a:lnTo>
                    <a:lnTo>
                      <a:pt x="185" y="408"/>
                    </a:lnTo>
                    <a:lnTo>
                      <a:pt x="219" y="430"/>
                    </a:lnTo>
                    <a:lnTo>
                      <a:pt x="249" y="448"/>
                    </a:lnTo>
                    <a:lnTo>
                      <a:pt x="275" y="464"/>
                    </a:lnTo>
                    <a:lnTo>
                      <a:pt x="300" y="478"/>
                    </a:lnTo>
                    <a:lnTo>
                      <a:pt x="325" y="490"/>
                    </a:lnTo>
                    <a:lnTo>
                      <a:pt x="348" y="504"/>
                    </a:lnTo>
                    <a:lnTo>
                      <a:pt x="373" y="520"/>
                    </a:lnTo>
                    <a:lnTo>
                      <a:pt x="386" y="528"/>
                    </a:lnTo>
                    <a:lnTo>
                      <a:pt x="398" y="535"/>
                    </a:lnTo>
                    <a:lnTo>
                      <a:pt x="411" y="542"/>
                    </a:lnTo>
                    <a:lnTo>
                      <a:pt x="423" y="548"/>
                    </a:lnTo>
                    <a:lnTo>
                      <a:pt x="436" y="553"/>
                    </a:lnTo>
                    <a:lnTo>
                      <a:pt x="448" y="557"/>
                    </a:lnTo>
                    <a:lnTo>
                      <a:pt x="462" y="560"/>
                    </a:lnTo>
                    <a:lnTo>
                      <a:pt x="474" y="564"/>
                    </a:lnTo>
                    <a:lnTo>
                      <a:pt x="488" y="565"/>
                    </a:lnTo>
                    <a:lnTo>
                      <a:pt x="502" y="568"/>
                    </a:lnTo>
                    <a:lnTo>
                      <a:pt x="514" y="568"/>
                    </a:lnTo>
                    <a:lnTo>
                      <a:pt x="529" y="568"/>
                    </a:lnTo>
                    <a:lnTo>
                      <a:pt x="543" y="567"/>
                    </a:lnTo>
                    <a:lnTo>
                      <a:pt x="557" y="565"/>
                    </a:lnTo>
                    <a:lnTo>
                      <a:pt x="572" y="563"/>
                    </a:lnTo>
                    <a:lnTo>
                      <a:pt x="587" y="559"/>
                    </a:lnTo>
                    <a:lnTo>
                      <a:pt x="593" y="558"/>
                    </a:lnTo>
                    <a:lnTo>
                      <a:pt x="600" y="555"/>
                    </a:lnTo>
                    <a:lnTo>
                      <a:pt x="607" y="552"/>
                    </a:lnTo>
                    <a:lnTo>
                      <a:pt x="612" y="547"/>
                    </a:lnTo>
                    <a:lnTo>
                      <a:pt x="618" y="542"/>
                    </a:lnTo>
                    <a:lnTo>
                      <a:pt x="623" y="537"/>
                    </a:lnTo>
                    <a:lnTo>
                      <a:pt x="627" y="530"/>
                    </a:lnTo>
                    <a:lnTo>
                      <a:pt x="632" y="523"/>
                    </a:lnTo>
                    <a:lnTo>
                      <a:pt x="639" y="507"/>
                    </a:lnTo>
                    <a:lnTo>
                      <a:pt x="645" y="488"/>
                    </a:lnTo>
                    <a:lnTo>
                      <a:pt x="652" y="468"/>
                    </a:lnTo>
                    <a:lnTo>
                      <a:pt x="657" y="447"/>
                    </a:lnTo>
                    <a:lnTo>
                      <a:pt x="665" y="401"/>
                    </a:lnTo>
                    <a:lnTo>
                      <a:pt x="674" y="351"/>
                    </a:lnTo>
                    <a:lnTo>
                      <a:pt x="680" y="326"/>
                    </a:lnTo>
                    <a:lnTo>
                      <a:pt x="685" y="301"/>
                    </a:lnTo>
                    <a:lnTo>
                      <a:pt x="693" y="277"/>
                    </a:lnTo>
                    <a:lnTo>
                      <a:pt x="700" y="253"/>
                    </a:lnTo>
                    <a:lnTo>
                      <a:pt x="708" y="231"/>
                    </a:lnTo>
                    <a:lnTo>
                      <a:pt x="714" y="210"/>
                    </a:lnTo>
                    <a:lnTo>
                      <a:pt x="718" y="190"/>
                    </a:lnTo>
                    <a:lnTo>
                      <a:pt x="721" y="172"/>
                    </a:lnTo>
                    <a:lnTo>
                      <a:pt x="721" y="156"/>
                    </a:lnTo>
                    <a:lnTo>
                      <a:pt x="720" y="141"/>
                    </a:lnTo>
                    <a:lnTo>
                      <a:pt x="719" y="133"/>
                    </a:lnTo>
                    <a:lnTo>
                      <a:pt x="718" y="127"/>
                    </a:lnTo>
                    <a:lnTo>
                      <a:pt x="715" y="121"/>
                    </a:lnTo>
                    <a:lnTo>
                      <a:pt x="712" y="115"/>
                    </a:lnTo>
                    <a:lnTo>
                      <a:pt x="708" y="110"/>
                    </a:lnTo>
                    <a:lnTo>
                      <a:pt x="704" y="105"/>
                    </a:lnTo>
                    <a:lnTo>
                      <a:pt x="699" y="100"/>
                    </a:lnTo>
                    <a:lnTo>
                      <a:pt x="693" y="96"/>
                    </a:lnTo>
                    <a:lnTo>
                      <a:pt x="680" y="87"/>
                    </a:lnTo>
                    <a:lnTo>
                      <a:pt x="664" y="81"/>
                    </a:lnTo>
                    <a:lnTo>
                      <a:pt x="645" y="76"/>
                    </a:lnTo>
                    <a:lnTo>
                      <a:pt x="624" y="74"/>
                    </a:lnTo>
                    <a:lnTo>
                      <a:pt x="599" y="71"/>
                    </a:lnTo>
                    <a:lnTo>
                      <a:pt x="572" y="70"/>
                    </a:lnTo>
                    <a:lnTo>
                      <a:pt x="543" y="69"/>
                    </a:lnTo>
                    <a:lnTo>
                      <a:pt x="516" y="64"/>
                    </a:lnTo>
                    <a:lnTo>
                      <a:pt x="489" y="59"/>
                    </a:lnTo>
                    <a:lnTo>
                      <a:pt x="463" y="52"/>
                    </a:lnTo>
                    <a:lnTo>
                      <a:pt x="415" y="36"/>
                    </a:lnTo>
                    <a:lnTo>
                      <a:pt x="367" y="21"/>
                    </a:lnTo>
                    <a:lnTo>
                      <a:pt x="345" y="14"/>
                    </a:lnTo>
                    <a:lnTo>
                      <a:pt x="322" y="7"/>
                    </a:lnTo>
                    <a:lnTo>
                      <a:pt x="301" y="4"/>
                    </a:lnTo>
                    <a:lnTo>
                      <a:pt x="279" y="1"/>
                    </a:lnTo>
                    <a:lnTo>
                      <a:pt x="269" y="0"/>
                    </a:lnTo>
                    <a:lnTo>
                      <a:pt x="257" y="0"/>
                    </a:lnTo>
                    <a:lnTo>
                      <a:pt x="247" y="1"/>
                    </a:lnTo>
                    <a:lnTo>
                      <a:pt x="237" y="2"/>
                    </a:lnTo>
                    <a:lnTo>
                      <a:pt x="227" y="5"/>
                    </a:lnTo>
                    <a:lnTo>
                      <a:pt x="216" y="7"/>
                    </a:lnTo>
                    <a:lnTo>
                      <a:pt x="206" y="11"/>
                    </a:lnTo>
                    <a:lnTo>
                      <a:pt x="196" y="16"/>
                    </a:lnTo>
                    <a:lnTo>
                      <a:pt x="175" y="24"/>
                    </a:lnTo>
                    <a:lnTo>
                      <a:pt x="156" y="31"/>
                    </a:lnTo>
                    <a:lnTo>
                      <a:pt x="139" y="37"/>
                    </a:lnTo>
                    <a:lnTo>
                      <a:pt x="123" y="42"/>
                    </a:lnTo>
                    <a:lnTo>
                      <a:pt x="95" y="50"/>
                    </a:lnTo>
                    <a:lnTo>
                      <a:pt x="70" y="57"/>
                    </a:lnTo>
                    <a:lnTo>
                      <a:pt x="60" y="62"/>
                    </a:lnTo>
                    <a:lnTo>
                      <a:pt x="50" y="67"/>
                    </a:lnTo>
                    <a:lnTo>
                      <a:pt x="43" y="74"/>
                    </a:lnTo>
                    <a:lnTo>
                      <a:pt x="34" y="81"/>
                    </a:lnTo>
                    <a:lnTo>
                      <a:pt x="26" y="90"/>
                    </a:lnTo>
                    <a:lnTo>
                      <a:pt x="20" y="101"/>
                    </a:lnTo>
                    <a:lnTo>
                      <a:pt x="14" y="113"/>
                    </a:lnTo>
                    <a:lnTo>
                      <a:pt x="8" y="130"/>
                    </a:lnTo>
                    <a:close/>
                  </a:path>
                </a:pathLst>
              </a:custGeom>
              <a:solidFill>
                <a:srgbClr val="B32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88" name="Freeform 332">
                <a:extLst>
                  <a:ext uri="{FF2B5EF4-FFF2-40B4-BE49-F238E27FC236}">
                    <a16:creationId xmlns:a16="http://schemas.microsoft.com/office/drawing/2014/main" xmlns="" id="{7C25B687-C4F3-09FE-1DEE-E2FDF3F0C7EE}"/>
                  </a:ext>
                </a:extLst>
              </p:cNvPr>
              <p:cNvSpPr>
                <a:spLocks/>
              </p:cNvSpPr>
              <p:nvPr/>
            </p:nvSpPr>
            <p:spPr bwMode="auto">
              <a:xfrm>
                <a:off x="3809" y="1643"/>
                <a:ext cx="144" cy="113"/>
              </a:xfrm>
              <a:custGeom>
                <a:avLst/>
                <a:gdLst>
                  <a:gd name="T0" fmla="*/ 0 w 721"/>
                  <a:gd name="T1" fmla="*/ 0 h 568"/>
                  <a:gd name="T2" fmla="*/ 0 w 721"/>
                  <a:gd name="T3" fmla="*/ 0 h 568"/>
                  <a:gd name="T4" fmla="*/ 0 w 721"/>
                  <a:gd name="T5" fmla="*/ 0 h 568"/>
                  <a:gd name="T6" fmla="*/ 0 w 721"/>
                  <a:gd name="T7" fmla="*/ 0 h 568"/>
                  <a:gd name="T8" fmla="*/ 0 w 721"/>
                  <a:gd name="T9" fmla="*/ 0 h 568"/>
                  <a:gd name="T10" fmla="*/ 0 w 721"/>
                  <a:gd name="T11" fmla="*/ 0 h 568"/>
                  <a:gd name="T12" fmla="*/ 0 w 721"/>
                  <a:gd name="T13" fmla="*/ 0 h 568"/>
                  <a:gd name="T14" fmla="*/ 0 w 721"/>
                  <a:gd name="T15" fmla="*/ 0 h 568"/>
                  <a:gd name="T16" fmla="*/ 0 w 721"/>
                  <a:gd name="T17" fmla="*/ 0 h 568"/>
                  <a:gd name="T18" fmla="*/ 0 w 721"/>
                  <a:gd name="T19" fmla="*/ 0 h 568"/>
                  <a:gd name="T20" fmla="*/ 0 w 721"/>
                  <a:gd name="T21" fmla="*/ 0 h 568"/>
                  <a:gd name="T22" fmla="*/ 0 w 721"/>
                  <a:gd name="T23" fmla="*/ 0 h 568"/>
                  <a:gd name="T24" fmla="*/ 0 w 721"/>
                  <a:gd name="T25" fmla="*/ 0 h 568"/>
                  <a:gd name="T26" fmla="*/ 0 w 721"/>
                  <a:gd name="T27" fmla="*/ 0 h 568"/>
                  <a:gd name="T28" fmla="*/ 0 w 721"/>
                  <a:gd name="T29" fmla="*/ 0 h 568"/>
                  <a:gd name="T30" fmla="*/ 0 w 721"/>
                  <a:gd name="T31" fmla="*/ 0 h 568"/>
                  <a:gd name="T32" fmla="*/ 0 w 721"/>
                  <a:gd name="T33" fmla="*/ 0 h 568"/>
                  <a:gd name="T34" fmla="*/ 0 w 721"/>
                  <a:gd name="T35" fmla="*/ 0 h 568"/>
                  <a:gd name="T36" fmla="*/ 0 w 721"/>
                  <a:gd name="T37" fmla="*/ 0 h 568"/>
                  <a:gd name="T38" fmla="*/ 0 w 721"/>
                  <a:gd name="T39" fmla="*/ 0 h 568"/>
                  <a:gd name="T40" fmla="*/ 0 w 721"/>
                  <a:gd name="T41" fmla="*/ 0 h 568"/>
                  <a:gd name="T42" fmla="*/ 0 w 721"/>
                  <a:gd name="T43" fmla="*/ 0 h 568"/>
                  <a:gd name="T44" fmla="*/ 0 w 721"/>
                  <a:gd name="T45" fmla="*/ 0 h 568"/>
                  <a:gd name="T46" fmla="*/ 0 w 721"/>
                  <a:gd name="T47" fmla="*/ 0 h 568"/>
                  <a:gd name="T48" fmla="*/ 0 w 721"/>
                  <a:gd name="T49" fmla="*/ 0 h 568"/>
                  <a:gd name="T50" fmla="*/ 0 w 721"/>
                  <a:gd name="T51" fmla="*/ 0 h 568"/>
                  <a:gd name="T52" fmla="*/ 0 w 721"/>
                  <a:gd name="T53" fmla="*/ 0 h 568"/>
                  <a:gd name="T54" fmla="*/ 0 w 721"/>
                  <a:gd name="T55" fmla="*/ 0 h 568"/>
                  <a:gd name="T56" fmla="*/ 0 w 721"/>
                  <a:gd name="T57" fmla="*/ 0 h 568"/>
                  <a:gd name="T58" fmla="*/ 0 w 721"/>
                  <a:gd name="T59" fmla="*/ 0 h 568"/>
                  <a:gd name="T60" fmla="*/ 0 w 721"/>
                  <a:gd name="T61" fmla="*/ 0 h 568"/>
                  <a:gd name="T62" fmla="*/ 0 w 721"/>
                  <a:gd name="T63" fmla="*/ 0 h 568"/>
                  <a:gd name="T64" fmla="*/ 0 w 721"/>
                  <a:gd name="T65" fmla="*/ 0 h 568"/>
                  <a:gd name="T66" fmla="*/ 0 w 721"/>
                  <a:gd name="T67" fmla="*/ 0 h 568"/>
                  <a:gd name="T68" fmla="*/ 0 w 721"/>
                  <a:gd name="T69" fmla="*/ 0 h 568"/>
                  <a:gd name="T70" fmla="*/ 0 w 721"/>
                  <a:gd name="T71" fmla="*/ 0 h 568"/>
                  <a:gd name="T72" fmla="*/ 0 w 721"/>
                  <a:gd name="T73" fmla="*/ 0 h 568"/>
                  <a:gd name="T74" fmla="*/ 0 w 721"/>
                  <a:gd name="T75" fmla="*/ 0 h 568"/>
                  <a:gd name="T76" fmla="*/ 0 w 721"/>
                  <a:gd name="T77" fmla="*/ 0 h 568"/>
                  <a:gd name="T78" fmla="*/ 0 w 721"/>
                  <a:gd name="T79" fmla="*/ 0 h 568"/>
                  <a:gd name="T80" fmla="*/ 0 w 721"/>
                  <a:gd name="T81" fmla="*/ 0 h 568"/>
                  <a:gd name="T82" fmla="*/ 0 w 721"/>
                  <a:gd name="T83" fmla="*/ 0 h 568"/>
                  <a:gd name="T84" fmla="*/ 0 w 721"/>
                  <a:gd name="T85" fmla="*/ 0 h 568"/>
                  <a:gd name="T86" fmla="*/ 0 w 721"/>
                  <a:gd name="T87" fmla="*/ 0 h 568"/>
                  <a:gd name="T88" fmla="*/ 0 w 721"/>
                  <a:gd name="T89" fmla="*/ 0 h 568"/>
                  <a:gd name="T90" fmla="*/ 0 w 721"/>
                  <a:gd name="T91" fmla="*/ 0 h 568"/>
                  <a:gd name="T92" fmla="*/ 0 w 721"/>
                  <a:gd name="T93" fmla="*/ 0 h 568"/>
                  <a:gd name="T94" fmla="*/ 0 w 721"/>
                  <a:gd name="T95" fmla="*/ 0 h 568"/>
                  <a:gd name="T96" fmla="*/ 0 w 721"/>
                  <a:gd name="T97" fmla="*/ 0 h 568"/>
                  <a:gd name="T98" fmla="*/ 0 w 721"/>
                  <a:gd name="T99" fmla="*/ 0 h 568"/>
                  <a:gd name="T100" fmla="*/ 0 w 721"/>
                  <a:gd name="T101" fmla="*/ 0 h 568"/>
                  <a:gd name="T102" fmla="*/ 0 w 721"/>
                  <a:gd name="T103" fmla="*/ 0 h 568"/>
                  <a:gd name="T104" fmla="*/ 0 w 721"/>
                  <a:gd name="T105" fmla="*/ 0 h 568"/>
                  <a:gd name="T106" fmla="*/ 0 w 721"/>
                  <a:gd name="T107" fmla="*/ 0 h 568"/>
                  <a:gd name="T108" fmla="*/ 0 w 721"/>
                  <a:gd name="T109" fmla="*/ 0 h 5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1"/>
                  <a:gd name="T166" fmla="*/ 0 h 568"/>
                  <a:gd name="T167" fmla="*/ 721 w 721"/>
                  <a:gd name="T168" fmla="*/ 568 h 5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1" h="568">
                    <a:moveTo>
                      <a:pt x="8" y="130"/>
                    </a:moveTo>
                    <a:lnTo>
                      <a:pt x="4" y="146"/>
                    </a:lnTo>
                    <a:lnTo>
                      <a:pt x="1" y="161"/>
                    </a:lnTo>
                    <a:lnTo>
                      <a:pt x="0" y="177"/>
                    </a:lnTo>
                    <a:lnTo>
                      <a:pt x="1" y="193"/>
                    </a:lnTo>
                    <a:lnTo>
                      <a:pt x="4" y="210"/>
                    </a:lnTo>
                    <a:lnTo>
                      <a:pt x="9" y="227"/>
                    </a:lnTo>
                    <a:lnTo>
                      <a:pt x="15" y="243"/>
                    </a:lnTo>
                    <a:lnTo>
                      <a:pt x="24" y="259"/>
                    </a:lnTo>
                    <a:lnTo>
                      <a:pt x="34" y="276"/>
                    </a:lnTo>
                    <a:lnTo>
                      <a:pt x="45" y="291"/>
                    </a:lnTo>
                    <a:lnTo>
                      <a:pt x="58" y="307"/>
                    </a:lnTo>
                    <a:lnTo>
                      <a:pt x="73" y="323"/>
                    </a:lnTo>
                    <a:lnTo>
                      <a:pt x="89" y="338"/>
                    </a:lnTo>
                    <a:lnTo>
                      <a:pt x="106" y="353"/>
                    </a:lnTo>
                    <a:lnTo>
                      <a:pt x="126" y="367"/>
                    </a:lnTo>
                    <a:lnTo>
                      <a:pt x="146" y="382"/>
                    </a:lnTo>
                    <a:lnTo>
                      <a:pt x="185" y="408"/>
                    </a:lnTo>
                    <a:lnTo>
                      <a:pt x="219" y="430"/>
                    </a:lnTo>
                    <a:lnTo>
                      <a:pt x="249" y="448"/>
                    </a:lnTo>
                    <a:lnTo>
                      <a:pt x="275" y="464"/>
                    </a:lnTo>
                    <a:lnTo>
                      <a:pt x="300" y="478"/>
                    </a:lnTo>
                    <a:lnTo>
                      <a:pt x="325" y="490"/>
                    </a:lnTo>
                    <a:lnTo>
                      <a:pt x="348" y="504"/>
                    </a:lnTo>
                    <a:lnTo>
                      <a:pt x="373" y="520"/>
                    </a:lnTo>
                    <a:lnTo>
                      <a:pt x="386" y="528"/>
                    </a:lnTo>
                    <a:lnTo>
                      <a:pt x="398" y="535"/>
                    </a:lnTo>
                    <a:lnTo>
                      <a:pt x="411" y="542"/>
                    </a:lnTo>
                    <a:lnTo>
                      <a:pt x="423" y="548"/>
                    </a:lnTo>
                    <a:lnTo>
                      <a:pt x="436" y="553"/>
                    </a:lnTo>
                    <a:lnTo>
                      <a:pt x="448" y="557"/>
                    </a:lnTo>
                    <a:lnTo>
                      <a:pt x="462" y="560"/>
                    </a:lnTo>
                    <a:lnTo>
                      <a:pt x="474" y="564"/>
                    </a:lnTo>
                    <a:lnTo>
                      <a:pt x="488" y="565"/>
                    </a:lnTo>
                    <a:lnTo>
                      <a:pt x="502" y="568"/>
                    </a:lnTo>
                    <a:lnTo>
                      <a:pt x="514" y="568"/>
                    </a:lnTo>
                    <a:lnTo>
                      <a:pt x="529" y="568"/>
                    </a:lnTo>
                    <a:lnTo>
                      <a:pt x="543" y="567"/>
                    </a:lnTo>
                    <a:lnTo>
                      <a:pt x="557" y="565"/>
                    </a:lnTo>
                    <a:lnTo>
                      <a:pt x="572" y="563"/>
                    </a:lnTo>
                    <a:lnTo>
                      <a:pt x="587" y="559"/>
                    </a:lnTo>
                    <a:lnTo>
                      <a:pt x="593" y="558"/>
                    </a:lnTo>
                    <a:lnTo>
                      <a:pt x="600" y="555"/>
                    </a:lnTo>
                    <a:lnTo>
                      <a:pt x="607" y="552"/>
                    </a:lnTo>
                    <a:lnTo>
                      <a:pt x="612" y="547"/>
                    </a:lnTo>
                    <a:lnTo>
                      <a:pt x="618" y="542"/>
                    </a:lnTo>
                    <a:lnTo>
                      <a:pt x="623" y="537"/>
                    </a:lnTo>
                    <a:lnTo>
                      <a:pt x="627" y="530"/>
                    </a:lnTo>
                    <a:lnTo>
                      <a:pt x="632" y="523"/>
                    </a:lnTo>
                    <a:lnTo>
                      <a:pt x="639" y="507"/>
                    </a:lnTo>
                    <a:lnTo>
                      <a:pt x="645" y="488"/>
                    </a:lnTo>
                    <a:lnTo>
                      <a:pt x="652" y="468"/>
                    </a:lnTo>
                    <a:lnTo>
                      <a:pt x="657" y="447"/>
                    </a:lnTo>
                    <a:lnTo>
                      <a:pt x="665" y="401"/>
                    </a:lnTo>
                    <a:lnTo>
                      <a:pt x="674" y="351"/>
                    </a:lnTo>
                    <a:lnTo>
                      <a:pt x="680" y="326"/>
                    </a:lnTo>
                    <a:lnTo>
                      <a:pt x="685" y="301"/>
                    </a:lnTo>
                    <a:lnTo>
                      <a:pt x="693" y="277"/>
                    </a:lnTo>
                    <a:lnTo>
                      <a:pt x="700" y="253"/>
                    </a:lnTo>
                    <a:lnTo>
                      <a:pt x="708" y="231"/>
                    </a:lnTo>
                    <a:lnTo>
                      <a:pt x="714" y="210"/>
                    </a:lnTo>
                    <a:lnTo>
                      <a:pt x="718" y="190"/>
                    </a:lnTo>
                    <a:lnTo>
                      <a:pt x="721" y="172"/>
                    </a:lnTo>
                    <a:lnTo>
                      <a:pt x="721" y="156"/>
                    </a:lnTo>
                    <a:lnTo>
                      <a:pt x="720" y="141"/>
                    </a:lnTo>
                    <a:lnTo>
                      <a:pt x="719" y="133"/>
                    </a:lnTo>
                    <a:lnTo>
                      <a:pt x="718" y="127"/>
                    </a:lnTo>
                    <a:lnTo>
                      <a:pt x="715" y="121"/>
                    </a:lnTo>
                    <a:lnTo>
                      <a:pt x="712" y="115"/>
                    </a:lnTo>
                    <a:lnTo>
                      <a:pt x="708" y="110"/>
                    </a:lnTo>
                    <a:lnTo>
                      <a:pt x="704" y="105"/>
                    </a:lnTo>
                    <a:lnTo>
                      <a:pt x="699" y="100"/>
                    </a:lnTo>
                    <a:lnTo>
                      <a:pt x="693" y="96"/>
                    </a:lnTo>
                    <a:lnTo>
                      <a:pt x="680" y="87"/>
                    </a:lnTo>
                    <a:lnTo>
                      <a:pt x="664" y="81"/>
                    </a:lnTo>
                    <a:lnTo>
                      <a:pt x="645" y="76"/>
                    </a:lnTo>
                    <a:lnTo>
                      <a:pt x="624" y="74"/>
                    </a:lnTo>
                    <a:lnTo>
                      <a:pt x="599" y="71"/>
                    </a:lnTo>
                    <a:lnTo>
                      <a:pt x="572" y="70"/>
                    </a:lnTo>
                    <a:lnTo>
                      <a:pt x="543" y="69"/>
                    </a:lnTo>
                    <a:lnTo>
                      <a:pt x="516" y="64"/>
                    </a:lnTo>
                    <a:lnTo>
                      <a:pt x="489" y="59"/>
                    </a:lnTo>
                    <a:lnTo>
                      <a:pt x="463" y="52"/>
                    </a:lnTo>
                    <a:lnTo>
                      <a:pt x="415" y="36"/>
                    </a:lnTo>
                    <a:lnTo>
                      <a:pt x="367" y="21"/>
                    </a:lnTo>
                    <a:lnTo>
                      <a:pt x="345" y="14"/>
                    </a:lnTo>
                    <a:lnTo>
                      <a:pt x="322" y="7"/>
                    </a:lnTo>
                    <a:lnTo>
                      <a:pt x="301" y="4"/>
                    </a:lnTo>
                    <a:lnTo>
                      <a:pt x="279" y="1"/>
                    </a:lnTo>
                    <a:lnTo>
                      <a:pt x="269" y="0"/>
                    </a:lnTo>
                    <a:lnTo>
                      <a:pt x="257" y="0"/>
                    </a:lnTo>
                    <a:lnTo>
                      <a:pt x="247" y="1"/>
                    </a:lnTo>
                    <a:lnTo>
                      <a:pt x="237" y="2"/>
                    </a:lnTo>
                    <a:lnTo>
                      <a:pt x="227" y="5"/>
                    </a:lnTo>
                    <a:lnTo>
                      <a:pt x="216" y="7"/>
                    </a:lnTo>
                    <a:lnTo>
                      <a:pt x="206" y="11"/>
                    </a:lnTo>
                    <a:lnTo>
                      <a:pt x="196" y="16"/>
                    </a:lnTo>
                    <a:lnTo>
                      <a:pt x="175" y="24"/>
                    </a:lnTo>
                    <a:lnTo>
                      <a:pt x="156" y="31"/>
                    </a:lnTo>
                    <a:lnTo>
                      <a:pt x="139" y="37"/>
                    </a:lnTo>
                    <a:lnTo>
                      <a:pt x="123" y="42"/>
                    </a:lnTo>
                    <a:lnTo>
                      <a:pt x="95" y="50"/>
                    </a:lnTo>
                    <a:lnTo>
                      <a:pt x="70" y="57"/>
                    </a:lnTo>
                    <a:lnTo>
                      <a:pt x="60" y="62"/>
                    </a:lnTo>
                    <a:lnTo>
                      <a:pt x="50" y="67"/>
                    </a:lnTo>
                    <a:lnTo>
                      <a:pt x="43" y="74"/>
                    </a:lnTo>
                    <a:lnTo>
                      <a:pt x="34" y="81"/>
                    </a:lnTo>
                    <a:lnTo>
                      <a:pt x="26" y="90"/>
                    </a:lnTo>
                    <a:lnTo>
                      <a:pt x="20" y="101"/>
                    </a:lnTo>
                    <a:lnTo>
                      <a:pt x="14" y="113"/>
                    </a:lnTo>
                    <a:lnTo>
                      <a:pt x="8" y="13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89" name="Freeform 333">
                <a:extLst>
                  <a:ext uri="{FF2B5EF4-FFF2-40B4-BE49-F238E27FC236}">
                    <a16:creationId xmlns:a16="http://schemas.microsoft.com/office/drawing/2014/main" xmlns="" id="{0D5A224B-F865-C81A-7FC0-997528475664}"/>
                  </a:ext>
                </a:extLst>
              </p:cNvPr>
              <p:cNvSpPr>
                <a:spLocks/>
              </p:cNvSpPr>
              <p:nvPr/>
            </p:nvSpPr>
            <p:spPr bwMode="auto">
              <a:xfrm>
                <a:off x="3136" y="1779"/>
                <a:ext cx="433" cy="872"/>
              </a:xfrm>
              <a:custGeom>
                <a:avLst/>
                <a:gdLst>
                  <a:gd name="T0" fmla="*/ 0 w 2163"/>
                  <a:gd name="T1" fmla="*/ 0 h 4359"/>
                  <a:gd name="T2" fmla="*/ 0 w 2163"/>
                  <a:gd name="T3" fmla="*/ 0 h 4359"/>
                  <a:gd name="T4" fmla="*/ 0 w 2163"/>
                  <a:gd name="T5" fmla="*/ 0 h 4359"/>
                  <a:gd name="T6" fmla="*/ 0 w 2163"/>
                  <a:gd name="T7" fmla="*/ 0 h 4359"/>
                  <a:gd name="T8" fmla="*/ 0 w 2163"/>
                  <a:gd name="T9" fmla="*/ 0 h 4359"/>
                  <a:gd name="T10" fmla="*/ 0 w 2163"/>
                  <a:gd name="T11" fmla="*/ 0 h 4359"/>
                  <a:gd name="T12" fmla="*/ 0 w 2163"/>
                  <a:gd name="T13" fmla="*/ 0 h 4359"/>
                  <a:gd name="T14" fmla="*/ 0 w 2163"/>
                  <a:gd name="T15" fmla="*/ 0 h 4359"/>
                  <a:gd name="T16" fmla="*/ 0 w 2163"/>
                  <a:gd name="T17" fmla="*/ 0 h 4359"/>
                  <a:gd name="T18" fmla="*/ 0 w 2163"/>
                  <a:gd name="T19" fmla="*/ 0 h 4359"/>
                  <a:gd name="T20" fmla="*/ 0 w 2163"/>
                  <a:gd name="T21" fmla="*/ 0 h 4359"/>
                  <a:gd name="T22" fmla="*/ 0 w 2163"/>
                  <a:gd name="T23" fmla="*/ 0 h 4359"/>
                  <a:gd name="T24" fmla="*/ 0 w 2163"/>
                  <a:gd name="T25" fmla="*/ 0 h 4359"/>
                  <a:gd name="T26" fmla="*/ 0 w 2163"/>
                  <a:gd name="T27" fmla="*/ 0 h 4359"/>
                  <a:gd name="T28" fmla="*/ 0 w 2163"/>
                  <a:gd name="T29" fmla="*/ 0 h 4359"/>
                  <a:gd name="T30" fmla="*/ 0 w 2163"/>
                  <a:gd name="T31" fmla="*/ 0 h 4359"/>
                  <a:gd name="T32" fmla="*/ 0 w 2163"/>
                  <a:gd name="T33" fmla="*/ 0 h 4359"/>
                  <a:gd name="T34" fmla="*/ 0 w 2163"/>
                  <a:gd name="T35" fmla="*/ 0 h 4359"/>
                  <a:gd name="T36" fmla="*/ 0 w 2163"/>
                  <a:gd name="T37" fmla="*/ 0 h 4359"/>
                  <a:gd name="T38" fmla="*/ 0 w 2163"/>
                  <a:gd name="T39" fmla="*/ 0 h 4359"/>
                  <a:gd name="T40" fmla="*/ 0 w 2163"/>
                  <a:gd name="T41" fmla="*/ 0 h 4359"/>
                  <a:gd name="T42" fmla="*/ 0 w 2163"/>
                  <a:gd name="T43" fmla="*/ 0 h 4359"/>
                  <a:gd name="T44" fmla="*/ 0 w 2163"/>
                  <a:gd name="T45" fmla="*/ 0 h 4359"/>
                  <a:gd name="T46" fmla="*/ 0 w 2163"/>
                  <a:gd name="T47" fmla="*/ 0 h 4359"/>
                  <a:gd name="T48" fmla="*/ 0 w 2163"/>
                  <a:gd name="T49" fmla="*/ 0 h 4359"/>
                  <a:gd name="T50" fmla="*/ 0 w 2163"/>
                  <a:gd name="T51" fmla="*/ 0 h 4359"/>
                  <a:gd name="T52" fmla="*/ 0 w 2163"/>
                  <a:gd name="T53" fmla="*/ 0 h 4359"/>
                  <a:gd name="T54" fmla="*/ 0 w 2163"/>
                  <a:gd name="T55" fmla="*/ 0 h 4359"/>
                  <a:gd name="T56" fmla="*/ 0 w 2163"/>
                  <a:gd name="T57" fmla="*/ 0 h 4359"/>
                  <a:gd name="T58" fmla="*/ 0 w 2163"/>
                  <a:gd name="T59" fmla="*/ 0 h 4359"/>
                  <a:gd name="T60" fmla="*/ 0 w 2163"/>
                  <a:gd name="T61" fmla="*/ 0 h 4359"/>
                  <a:gd name="T62" fmla="*/ 0 w 2163"/>
                  <a:gd name="T63" fmla="*/ 0 h 4359"/>
                  <a:gd name="T64" fmla="*/ 0 w 2163"/>
                  <a:gd name="T65" fmla="*/ 0 h 43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3"/>
                  <a:gd name="T100" fmla="*/ 0 h 4359"/>
                  <a:gd name="T101" fmla="*/ 2163 w 2163"/>
                  <a:gd name="T102" fmla="*/ 4359 h 43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3" h="4359">
                    <a:moveTo>
                      <a:pt x="2163" y="0"/>
                    </a:moveTo>
                    <a:lnTo>
                      <a:pt x="2130" y="31"/>
                    </a:lnTo>
                    <a:lnTo>
                      <a:pt x="2091" y="70"/>
                    </a:lnTo>
                    <a:lnTo>
                      <a:pt x="2047" y="117"/>
                    </a:lnTo>
                    <a:lnTo>
                      <a:pt x="1999" y="172"/>
                    </a:lnTo>
                    <a:lnTo>
                      <a:pt x="1945" y="237"/>
                    </a:lnTo>
                    <a:lnTo>
                      <a:pt x="1889" y="308"/>
                    </a:lnTo>
                    <a:lnTo>
                      <a:pt x="1828" y="388"/>
                    </a:lnTo>
                    <a:lnTo>
                      <a:pt x="1764" y="475"/>
                    </a:lnTo>
                    <a:lnTo>
                      <a:pt x="1697" y="569"/>
                    </a:lnTo>
                    <a:lnTo>
                      <a:pt x="1627" y="671"/>
                    </a:lnTo>
                    <a:lnTo>
                      <a:pt x="1554" y="780"/>
                    </a:lnTo>
                    <a:lnTo>
                      <a:pt x="1480" y="895"/>
                    </a:lnTo>
                    <a:lnTo>
                      <a:pt x="1403" y="1017"/>
                    </a:lnTo>
                    <a:lnTo>
                      <a:pt x="1325" y="1145"/>
                    </a:lnTo>
                    <a:lnTo>
                      <a:pt x="1245" y="1280"/>
                    </a:lnTo>
                    <a:lnTo>
                      <a:pt x="1165" y="1421"/>
                    </a:lnTo>
                    <a:lnTo>
                      <a:pt x="1084" y="1569"/>
                    </a:lnTo>
                    <a:lnTo>
                      <a:pt x="1003" y="1721"/>
                    </a:lnTo>
                    <a:lnTo>
                      <a:pt x="922" y="1879"/>
                    </a:lnTo>
                    <a:lnTo>
                      <a:pt x="841" y="2043"/>
                    </a:lnTo>
                    <a:lnTo>
                      <a:pt x="760" y="2211"/>
                    </a:lnTo>
                    <a:lnTo>
                      <a:pt x="680" y="2385"/>
                    </a:lnTo>
                    <a:lnTo>
                      <a:pt x="602" y="2565"/>
                    </a:lnTo>
                    <a:lnTo>
                      <a:pt x="525" y="2747"/>
                    </a:lnTo>
                    <a:lnTo>
                      <a:pt x="450" y="2935"/>
                    </a:lnTo>
                    <a:lnTo>
                      <a:pt x="376" y="3127"/>
                    </a:lnTo>
                    <a:lnTo>
                      <a:pt x="305" y="3323"/>
                    </a:lnTo>
                    <a:lnTo>
                      <a:pt x="238" y="3523"/>
                    </a:lnTo>
                    <a:lnTo>
                      <a:pt x="173" y="3727"/>
                    </a:lnTo>
                    <a:lnTo>
                      <a:pt x="112" y="3934"/>
                    </a:lnTo>
                    <a:lnTo>
                      <a:pt x="53" y="4145"/>
                    </a:lnTo>
                    <a:lnTo>
                      <a:pt x="0" y="4359"/>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90" name="Freeform 334">
                <a:extLst>
                  <a:ext uri="{FF2B5EF4-FFF2-40B4-BE49-F238E27FC236}">
                    <a16:creationId xmlns:a16="http://schemas.microsoft.com/office/drawing/2014/main" xmlns="" id="{E4B2BFDB-0721-A558-3063-CAF07BAF923D}"/>
                  </a:ext>
                </a:extLst>
              </p:cNvPr>
              <p:cNvSpPr>
                <a:spLocks/>
              </p:cNvSpPr>
              <p:nvPr/>
            </p:nvSpPr>
            <p:spPr bwMode="auto">
              <a:xfrm>
                <a:off x="3226" y="1803"/>
                <a:ext cx="498" cy="796"/>
              </a:xfrm>
              <a:custGeom>
                <a:avLst/>
                <a:gdLst>
                  <a:gd name="T0" fmla="*/ 0 w 2490"/>
                  <a:gd name="T1" fmla="*/ 0 h 3979"/>
                  <a:gd name="T2" fmla="*/ 0 w 2490"/>
                  <a:gd name="T3" fmla="*/ 0 h 3979"/>
                  <a:gd name="T4" fmla="*/ 0 w 2490"/>
                  <a:gd name="T5" fmla="*/ 0 h 3979"/>
                  <a:gd name="T6" fmla="*/ 0 w 2490"/>
                  <a:gd name="T7" fmla="*/ 0 h 3979"/>
                  <a:gd name="T8" fmla="*/ 0 w 2490"/>
                  <a:gd name="T9" fmla="*/ 0 h 3979"/>
                  <a:gd name="T10" fmla="*/ 0 w 2490"/>
                  <a:gd name="T11" fmla="*/ 0 h 3979"/>
                  <a:gd name="T12" fmla="*/ 0 w 2490"/>
                  <a:gd name="T13" fmla="*/ 0 h 3979"/>
                  <a:gd name="T14" fmla="*/ 0 w 2490"/>
                  <a:gd name="T15" fmla="*/ 0 h 3979"/>
                  <a:gd name="T16" fmla="*/ 0 w 2490"/>
                  <a:gd name="T17" fmla="*/ 0 h 3979"/>
                  <a:gd name="T18" fmla="*/ 0 w 2490"/>
                  <a:gd name="T19" fmla="*/ 0 h 3979"/>
                  <a:gd name="T20" fmla="*/ 0 w 2490"/>
                  <a:gd name="T21" fmla="*/ 0 h 3979"/>
                  <a:gd name="T22" fmla="*/ 0 w 2490"/>
                  <a:gd name="T23" fmla="*/ 0 h 3979"/>
                  <a:gd name="T24" fmla="*/ 0 w 2490"/>
                  <a:gd name="T25" fmla="*/ 0 h 3979"/>
                  <a:gd name="T26" fmla="*/ 0 w 2490"/>
                  <a:gd name="T27" fmla="*/ 0 h 3979"/>
                  <a:gd name="T28" fmla="*/ 0 w 2490"/>
                  <a:gd name="T29" fmla="*/ 0 h 3979"/>
                  <a:gd name="T30" fmla="*/ 0 w 2490"/>
                  <a:gd name="T31" fmla="*/ 0 h 3979"/>
                  <a:gd name="T32" fmla="*/ 0 w 2490"/>
                  <a:gd name="T33" fmla="*/ 0 h 3979"/>
                  <a:gd name="T34" fmla="*/ 0 w 2490"/>
                  <a:gd name="T35" fmla="*/ 0 h 3979"/>
                  <a:gd name="T36" fmla="*/ 0 w 2490"/>
                  <a:gd name="T37" fmla="*/ 0 h 3979"/>
                  <a:gd name="T38" fmla="*/ 0 w 2490"/>
                  <a:gd name="T39" fmla="*/ 0 h 3979"/>
                  <a:gd name="T40" fmla="*/ 0 w 2490"/>
                  <a:gd name="T41" fmla="*/ 0 h 3979"/>
                  <a:gd name="T42" fmla="*/ 0 w 2490"/>
                  <a:gd name="T43" fmla="*/ 0 h 3979"/>
                  <a:gd name="T44" fmla="*/ 0 w 2490"/>
                  <a:gd name="T45" fmla="*/ 0 h 3979"/>
                  <a:gd name="T46" fmla="*/ 0 w 2490"/>
                  <a:gd name="T47" fmla="*/ 0 h 3979"/>
                  <a:gd name="T48" fmla="*/ 0 w 2490"/>
                  <a:gd name="T49" fmla="*/ 0 h 3979"/>
                  <a:gd name="T50" fmla="*/ 0 w 2490"/>
                  <a:gd name="T51" fmla="*/ 0 h 3979"/>
                  <a:gd name="T52" fmla="*/ 0 w 2490"/>
                  <a:gd name="T53" fmla="*/ 0 h 3979"/>
                  <a:gd name="T54" fmla="*/ 0 w 2490"/>
                  <a:gd name="T55" fmla="*/ 0 h 3979"/>
                  <a:gd name="T56" fmla="*/ 0 w 2490"/>
                  <a:gd name="T57" fmla="*/ 0 h 3979"/>
                  <a:gd name="T58" fmla="*/ 0 w 2490"/>
                  <a:gd name="T59" fmla="*/ 0 h 3979"/>
                  <a:gd name="T60" fmla="*/ 0 w 2490"/>
                  <a:gd name="T61" fmla="*/ 0 h 3979"/>
                  <a:gd name="T62" fmla="*/ 0 w 2490"/>
                  <a:gd name="T63" fmla="*/ 0 h 3979"/>
                  <a:gd name="T64" fmla="*/ 0 w 2490"/>
                  <a:gd name="T65" fmla="*/ 0 h 39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0"/>
                  <a:gd name="T100" fmla="*/ 0 h 3979"/>
                  <a:gd name="T101" fmla="*/ 2490 w 2490"/>
                  <a:gd name="T102" fmla="*/ 3979 h 39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0" h="3979">
                    <a:moveTo>
                      <a:pt x="2490" y="0"/>
                    </a:moveTo>
                    <a:lnTo>
                      <a:pt x="2451" y="36"/>
                    </a:lnTo>
                    <a:lnTo>
                      <a:pt x="2407" y="74"/>
                    </a:lnTo>
                    <a:lnTo>
                      <a:pt x="2357" y="114"/>
                    </a:lnTo>
                    <a:lnTo>
                      <a:pt x="2305" y="157"/>
                    </a:lnTo>
                    <a:lnTo>
                      <a:pt x="2246" y="205"/>
                    </a:lnTo>
                    <a:lnTo>
                      <a:pt x="2185" y="255"/>
                    </a:lnTo>
                    <a:lnTo>
                      <a:pt x="2120" y="310"/>
                    </a:lnTo>
                    <a:lnTo>
                      <a:pt x="2051" y="368"/>
                    </a:lnTo>
                    <a:lnTo>
                      <a:pt x="1980" y="432"/>
                    </a:lnTo>
                    <a:lnTo>
                      <a:pt x="1905" y="501"/>
                    </a:lnTo>
                    <a:lnTo>
                      <a:pt x="1828" y="576"/>
                    </a:lnTo>
                    <a:lnTo>
                      <a:pt x="1748" y="655"/>
                    </a:lnTo>
                    <a:lnTo>
                      <a:pt x="1666" y="742"/>
                    </a:lnTo>
                    <a:lnTo>
                      <a:pt x="1582" y="834"/>
                    </a:lnTo>
                    <a:lnTo>
                      <a:pt x="1496" y="933"/>
                    </a:lnTo>
                    <a:lnTo>
                      <a:pt x="1409" y="1039"/>
                    </a:lnTo>
                    <a:lnTo>
                      <a:pt x="1320" y="1152"/>
                    </a:lnTo>
                    <a:lnTo>
                      <a:pt x="1230" y="1275"/>
                    </a:lnTo>
                    <a:lnTo>
                      <a:pt x="1140" y="1404"/>
                    </a:lnTo>
                    <a:lnTo>
                      <a:pt x="1049" y="1542"/>
                    </a:lnTo>
                    <a:lnTo>
                      <a:pt x="957" y="1689"/>
                    </a:lnTo>
                    <a:lnTo>
                      <a:pt x="866" y="1845"/>
                    </a:lnTo>
                    <a:lnTo>
                      <a:pt x="775" y="2010"/>
                    </a:lnTo>
                    <a:lnTo>
                      <a:pt x="684" y="2184"/>
                    </a:lnTo>
                    <a:lnTo>
                      <a:pt x="594" y="2370"/>
                    </a:lnTo>
                    <a:lnTo>
                      <a:pt x="504" y="2566"/>
                    </a:lnTo>
                    <a:lnTo>
                      <a:pt x="417" y="2772"/>
                    </a:lnTo>
                    <a:lnTo>
                      <a:pt x="329" y="2989"/>
                    </a:lnTo>
                    <a:lnTo>
                      <a:pt x="244" y="3219"/>
                    </a:lnTo>
                    <a:lnTo>
                      <a:pt x="161" y="3460"/>
                    </a:lnTo>
                    <a:lnTo>
                      <a:pt x="80" y="3713"/>
                    </a:lnTo>
                    <a:lnTo>
                      <a:pt x="0" y="3979"/>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91" name="Freeform 335">
                <a:extLst>
                  <a:ext uri="{FF2B5EF4-FFF2-40B4-BE49-F238E27FC236}">
                    <a16:creationId xmlns:a16="http://schemas.microsoft.com/office/drawing/2014/main" xmlns="" id="{B57A38A5-BF46-FC81-145C-5EC3C45B4A5E}"/>
                  </a:ext>
                </a:extLst>
              </p:cNvPr>
              <p:cNvSpPr>
                <a:spLocks/>
              </p:cNvSpPr>
              <p:nvPr/>
            </p:nvSpPr>
            <p:spPr bwMode="auto">
              <a:xfrm>
                <a:off x="3302" y="1942"/>
                <a:ext cx="415" cy="647"/>
              </a:xfrm>
              <a:custGeom>
                <a:avLst/>
                <a:gdLst>
                  <a:gd name="T0" fmla="*/ 0 w 2076"/>
                  <a:gd name="T1" fmla="*/ 0 h 3236"/>
                  <a:gd name="T2" fmla="*/ 0 w 2076"/>
                  <a:gd name="T3" fmla="*/ 0 h 3236"/>
                  <a:gd name="T4" fmla="*/ 0 w 2076"/>
                  <a:gd name="T5" fmla="*/ 0 h 3236"/>
                  <a:gd name="T6" fmla="*/ 0 w 2076"/>
                  <a:gd name="T7" fmla="*/ 0 h 3236"/>
                  <a:gd name="T8" fmla="*/ 0 w 2076"/>
                  <a:gd name="T9" fmla="*/ 0 h 3236"/>
                  <a:gd name="T10" fmla="*/ 0 w 2076"/>
                  <a:gd name="T11" fmla="*/ 0 h 3236"/>
                  <a:gd name="T12" fmla="*/ 0 w 2076"/>
                  <a:gd name="T13" fmla="*/ 0 h 3236"/>
                  <a:gd name="T14" fmla="*/ 0 w 2076"/>
                  <a:gd name="T15" fmla="*/ 0 h 3236"/>
                  <a:gd name="T16" fmla="*/ 0 w 2076"/>
                  <a:gd name="T17" fmla="*/ 0 h 3236"/>
                  <a:gd name="T18" fmla="*/ 0 w 2076"/>
                  <a:gd name="T19" fmla="*/ 0 h 3236"/>
                  <a:gd name="T20" fmla="*/ 0 w 2076"/>
                  <a:gd name="T21" fmla="*/ 0 h 3236"/>
                  <a:gd name="T22" fmla="*/ 0 w 2076"/>
                  <a:gd name="T23" fmla="*/ 0 h 3236"/>
                  <a:gd name="T24" fmla="*/ 0 w 2076"/>
                  <a:gd name="T25" fmla="*/ 0 h 3236"/>
                  <a:gd name="T26" fmla="*/ 0 w 2076"/>
                  <a:gd name="T27" fmla="*/ 0 h 3236"/>
                  <a:gd name="T28" fmla="*/ 0 w 2076"/>
                  <a:gd name="T29" fmla="*/ 0 h 3236"/>
                  <a:gd name="T30" fmla="*/ 0 w 2076"/>
                  <a:gd name="T31" fmla="*/ 0 h 3236"/>
                  <a:gd name="T32" fmla="*/ 0 w 2076"/>
                  <a:gd name="T33" fmla="*/ 0 h 3236"/>
                  <a:gd name="T34" fmla="*/ 0 w 2076"/>
                  <a:gd name="T35" fmla="*/ 0 h 3236"/>
                  <a:gd name="T36" fmla="*/ 0 w 2076"/>
                  <a:gd name="T37" fmla="*/ 0 h 3236"/>
                  <a:gd name="T38" fmla="*/ 0 w 2076"/>
                  <a:gd name="T39" fmla="*/ 0 h 3236"/>
                  <a:gd name="T40" fmla="*/ 0 w 2076"/>
                  <a:gd name="T41" fmla="*/ 0 h 3236"/>
                  <a:gd name="T42" fmla="*/ 0 w 2076"/>
                  <a:gd name="T43" fmla="*/ 0 h 3236"/>
                  <a:gd name="T44" fmla="*/ 0 w 2076"/>
                  <a:gd name="T45" fmla="*/ 0 h 3236"/>
                  <a:gd name="T46" fmla="*/ 0 w 2076"/>
                  <a:gd name="T47" fmla="*/ 0 h 3236"/>
                  <a:gd name="T48" fmla="*/ 0 w 2076"/>
                  <a:gd name="T49" fmla="*/ 0 h 3236"/>
                  <a:gd name="T50" fmla="*/ 0 w 2076"/>
                  <a:gd name="T51" fmla="*/ 0 h 3236"/>
                  <a:gd name="T52" fmla="*/ 0 w 2076"/>
                  <a:gd name="T53" fmla="*/ 0 h 3236"/>
                  <a:gd name="T54" fmla="*/ 0 w 2076"/>
                  <a:gd name="T55" fmla="*/ 0 h 3236"/>
                  <a:gd name="T56" fmla="*/ 0 w 2076"/>
                  <a:gd name="T57" fmla="*/ 0 h 3236"/>
                  <a:gd name="T58" fmla="*/ 0 w 2076"/>
                  <a:gd name="T59" fmla="*/ 0 h 3236"/>
                  <a:gd name="T60" fmla="*/ 0 w 2076"/>
                  <a:gd name="T61" fmla="*/ 0 h 3236"/>
                  <a:gd name="T62" fmla="*/ 0 w 2076"/>
                  <a:gd name="T63" fmla="*/ 0 h 3236"/>
                  <a:gd name="T64" fmla="*/ 0 w 2076"/>
                  <a:gd name="T65" fmla="*/ 0 h 3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6"/>
                  <a:gd name="T100" fmla="*/ 0 h 3236"/>
                  <a:gd name="T101" fmla="*/ 2076 w 2076"/>
                  <a:gd name="T102" fmla="*/ 3236 h 3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6" h="3236">
                    <a:moveTo>
                      <a:pt x="2076" y="0"/>
                    </a:moveTo>
                    <a:lnTo>
                      <a:pt x="2041" y="20"/>
                    </a:lnTo>
                    <a:lnTo>
                      <a:pt x="1999" y="47"/>
                    </a:lnTo>
                    <a:lnTo>
                      <a:pt x="1953" y="80"/>
                    </a:lnTo>
                    <a:lnTo>
                      <a:pt x="1902" y="118"/>
                    </a:lnTo>
                    <a:lnTo>
                      <a:pt x="1847" y="162"/>
                    </a:lnTo>
                    <a:lnTo>
                      <a:pt x="1787" y="211"/>
                    </a:lnTo>
                    <a:lnTo>
                      <a:pt x="1724" y="266"/>
                    </a:lnTo>
                    <a:lnTo>
                      <a:pt x="1656" y="327"/>
                    </a:lnTo>
                    <a:lnTo>
                      <a:pt x="1586" y="392"/>
                    </a:lnTo>
                    <a:lnTo>
                      <a:pt x="1514" y="463"/>
                    </a:lnTo>
                    <a:lnTo>
                      <a:pt x="1439" y="539"/>
                    </a:lnTo>
                    <a:lnTo>
                      <a:pt x="1363" y="621"/>
                    </a:lnTo>
                    <a:lnTo>
                      <a:pt x="1284" y="708"/>
                    </a:lnTo>
                    <a:lnTo>
                      <a:pt x="1205" y="799"/>
                    </a:lnTo>
                    <a:lnTo>
                      <a:pt x="1125" y="896"/>
                    </a:lnTo>
                    <a:lnTo>
                      <a:pt x="1044" y="997"/>
                    </a:lnTo>
                    <a:lnTo>
                      <a:pt x="964" y="1103"/>
                    </a:lnTo>
                    <a:lnTo>
                      <a:pt x="883" y="1214"/>
                    </a:lnTo>
                    <a:lnTo>
                      <a:pt x="803" y="1330"/>
                    </a:lnTo>
                    <a:lnTo>
                      <a:pt x="724" y="1450"/>
                    </a:lnTo>
                    <a:lnTo>
                      <a:pt x="648" y="1576"/>
                    </a:lnTo>
                    <a:lnTo>
                      <a:pt x="572" y="1706"/>
                    </a:lnTo>
                    <a:lnTo>
                      <a:pt x="500" y="1840"/>
                    </a:lnTo>
                    <a:lnTo>
                      <a:pt x="428" y="1978"/>
                    </a:lnTo>
                    <a:lnTo>
                      <a:pt x="361" y="2120"/>
                    </a:lnTo>
                    <a:lnTo>
                      <a:pt x="296" y="2268"/>
                    </a:lnTo>
                    <a:lnTo>
                      <a:pt x="236" y="2419"/>
                    </a:lnTo>
                    <a:lnTo>
                      <a:pt x="179" y="2575"/>
                    </a:lnTo>
                    <a:lnTo>
                      <a:pt x="128" y="2735"/>
                    </a:lnTo>
                    <a:lnTo>
                      <a:pt x="80" y="2898"/>
                    </a:lnTo>
                    <a:lnTo>
                      <a:pt x="38" y="3065"/>
                    </a:lnTo>
                    <a:lnTo>
                      <a:pt x="0" y="3236"/>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92" name="Freeform 336">
                <a:extLst>
                  <a:ext uri="{FF2B5EF4-FFF2-40B4-BE49-F238E27FC236}">
                    <a16:creationId xmlns:a16="http://schemas.microsoft.com/office/drawing/2014/main" xmlns="" id="{706F637A-B2FE-3B66-3114-E61EE2B1D311}"/>
                  </a:ext>
                </a:extLst>
              </p:cNvPr>
              <p:cNvSpPr>
                <a:spLocks/>
              </p:cNvSpPr>
              <p:nvPr/>
            </p:nvSpPr>
            <p:spPr bwMode="auto">
              <a:xfrm>
                <a:off x="3314" y="1959"/>
                <a:ext cx="101" cy="395"/>
              </a:xfrm>
              <a:custGeom>
                <a:avLst/>
                <a:gdLst>
                  <a:gd name="T0" fmla="*/ 0 w 503"/>
                  <a:gd name="T1" fmla="*/ 0 h 1976"/>
                  <a:gd name="T2" fmla="*/ 0 w 503"/>
                  <a:gd name="T3" fmla="*/ 0 h 1976"/>
                  <a:gd name="T4" fmla="*/ 0 w 503"/>
                  <a:gd name="T5" fmla="*/ 0 h 1976"/>
                  <a:gd name="T6" fmla="*/ 0 w 503"/>
                  <a:gd name="T7" fmla="*/ 0 h 1976"/>
                  <a:gd name="T8" fmla="*/ 0 w 503"/>
                  <a:gd name="T9" fmla="*/ 0 h 1976"/>
                  <a:gd name="T10" fmla="*/ 0 w 503"/>
                  <a:gd name="T11" fmla="*/ 0 h 1976"/>
                  <a:gd name="T12" fmla="*/ 0 w 503"/>
                  <a:gd name="T13" fmla="*/ 0 h 1976"/>
                  <a:gd name="T14" fmla="*/ 0 w 503"/>
                  <a:gd name="T15" fmla="*/ 0 h 1976"/>
                  <a:gd name="T16" fmla="*/ 0 w 503"/>
                  <a:gd name="T17" fmla="*/ 0 h 1976"/>
                  <a:gd name="T18" fmla="*/ 0 w 503"/>
                  <a:gd name="T19" fmla="*/ 0 h 1976"/>
                  <a:gd name="T20" fmla="*/ 0 w 503"/>
                  <a:gd name="T21" fmla="*/ 0 h 1976"/>
                  <a:gd name="T22" fmla="*/ 0 w 503"/>
                  <a:gd name="T23" fmla="*/ 0 h 1976"/>
                  <a:gd name="T24" fmla="*/ 0 w 503"/>
                  <a:gd name="T25" fmla="*/ 0 h 1976"/>
                  <a:gd name="T26" fmla="*/ 0 w 503"/>
                  <a:gd name="T27" fmla="*/ 0 h 1976"/>
                  <a:gd name="T28" fmla="*/ 0 w 503"/>
                  <a:gd name="T29" fmla="*/ 0 h 1976"/>
                  <a:gd name="T30" fmla="*/ 0 w 503"/>
                  <a:gd name="T31" fmla="*/ 0 h 1976"/>
                  <a:gd name="T32" fmla="*/ 0 w 503"/>
                  <a:gd name="T33" fmla="*/ 0 h 1976"/>
                  <a:gd name="T34" fmla="*/ 0 w 503"/>
                  <a:gd name="T35" fmla="*/ 0 h 1976"/>
                  <a:gd name="T36" fmla="*/ 0 w 503"/>
                  <a:gd name="T37" fmla="*/ 0 h 1976"/>
                  <a:gd name="T38" fmla="*/ 0 w 503"/>
                  <a:gd name="T39" fmla="*/ 0 h 1976"/>
                  <a:gd name="T40" fmla="*/ 0 w 503"/>
                  <a:gd name="T41" fmla="*/ 0 h 1976"/>
                  <a:gd name="T42" fmla="*/ 0 w 503"/>
                  <a:gd name="T43" fmla="*/ 0 h 1976"/>
                  <a:gd name="T44" fmla="*/ 0 w 503"/>
                  <a:gd name="T45" fmla="*/ 0 h 1976"/>
                  <a:gd name="T46" fmla="*/ 0 w 503"/>
                  <a:gd name="T47" fmla="*/ 0 h 1976"/>
                  <a:gd name="T48" fmla="*/ 0 w 503"/>
                  <a:gd name="T49" fmla="*/ 0 h 1976"/>
                  <a:gd name="T50" fmla="*/ 0 w 503"/>
                  <a:gd name="T51" fmla="*/ 0 h 1976"/>
                  <a:gd name="T52" fmla="*/ 0 w 503"/>
                  <a:gd name="T53" fmla="*/ 0 h 1976"/>
                  <a:gd name="T54" fmla="*/ 0 w 503"/>
                  <a:gd name="T55" fmla="*/ 0 h 1976"/>
                  <a:gd name="T56" fmla="*/ 0 w 503"/>
                  <a:gd name="T57" fmla="*/ 0 h 1976"/>
                  <a:gd name="T58" fmla="*/ 0 w 503"/>
                  <a:gd name="T59" fmla="*/ 0 h 1976"/>
                  <a:gd name="T60" fmla="*/ 0 w 503"/>
                  <a:gd name="T61" fmla="*/ 0 h 1976"/>
                  <a:gd name="T62" fmla="*/ 0 w 503"/>
                  <a:gd name="T63" fmla="*/ 0 h 1976"/>
                  <a:gd name="T64" fmla="*/ 0 w 503"/>
                  <a:gd name="T65" fmla="*/ 0 h 1976"/>
                  <a:gd name="T66" fmla="*/ 0 w 503"/>
                  <a:gd name="T67" fmla="*/ 0 h 1976"/>
                  <a:gd name="T68" fmla="*/ 0 w 503"/>
                  <a:gd name="T69" fmla="*/ 0 h 1976"/>
                  <a:gd name="T70" fmla="*/ 0 w 503"/>
                  <a:gd name="T71" fmla="*/ 0 h 1976"/>
                  <a:gd name="T72" fmla="*/ 0 w 503"/>
                  <a:gd name="T73" fmla="*/ 0 h 1976"/>
                  <a:gd name="T74" fmla="*/ 0 w 503"/>
                  <a:gd name="T75" fmla="*/ 0 h 1976"/>
                  <a:gd name="T76" fmla="*/ 0 w 503"/>
                  <a:gd name="T77" fmla="*/ 0 h 1976"/>
                  <a:gd name="T78" fmla="*/ 0 w 503"/>
                  <a:gd name="T79" fmla="*/ 0 h 1976"/>
                  <a:gd name="T80" fmla="*/ 0 w 503"/>
                  <a:gd name="T81" fmla="*/ 0 h 1976"/>
                  <a:gd name="T82" fmla="*/ 0 w 503"/>
                  <a:gd name="T83" fmla="*/ 0 h 1976"/>
                  <a:gd name="T84" fmla="*/ 0 w 503"/>
                  <a:gd name="T85" fmla="*/ 0 h 1976"/>
                  <a:gd name="T86" fmla="*/ 0 w 503"/>
                  <a:gd name="T87" fmla="*/ 0 h 1976"/>
                  <a:gd name="T88" fmla="*/ 0 w 503"/>
                  <a:gd name="T89" fmla="*/ 0 h 1976"/>
                  <a:gd name="T90" fmla="*/ 0 w 503"/>
                  <a:gd name="T91" fmla="*/ 0 h 1976"/>
                  <a:gd name="T92" fmla="*/ 0 w 503"/>
                  <a:gd name="T93" fmla="*/ 0 h 1976"/>
                  <a:gd name="T94" fmla="*/ 0 w 503"/>
                  <a:gd name="T95" fmla="*/ 0 h 1976"/>
                  <a:gd name="T96" fmla="*/ 0 w 503"/>
                  <a:gd name="T97" fmla="*/ 0 h 1976"/>
                  <a:gd name="T98" fmla="*/ 0 w 503"/>
                  <a:gd name="T99" fmla="*/ 0 h 19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3"/>
                  <a:gd name="T151" fmla="*/ 0 h 1976"/>
                  <a:gd name="T152" fmla="*/ 503 w 503"/>
                  <a:gd name="T153" fmla="*/ 1976 h 19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3" h="1976">
                    <a:moveTo>
                      <a:pt x="407" y="1840"/>
                    </a:moveTo>
                    <a:lnTo>
                      <a:pt x="415" y="1770"/>
                    </a:lnTo>
                    <a:lnTo>
                      <a:pt x="424" y="1695"/>
                    </a:lnTo>
                    <a:lnTo>
                      <a:pt x="433" y="1618"/>
                    </a:lnTo>
                    <a:lnTo>
                      <a:pt x="443" y="1537"/>
                    </a:lnTo>
                    <a:lnTo>
                      <a:pt x="453" y="1452"/>
                    </a:lnTo>
                    <a:lnTo>
                      <a:pt x="463" y="1366"/>
                    </a:lnTo>
                    <a:lnTo>
                      <a:pt x="472" y="1278"/>
                    </a:lnTo>
                    <a:lnTo>
                      <a:pt x="480" y="1190"/>
                    </a:lnTo>
                    <a:lnTo>
                      <a:pt x="488" y="1101"/>
                    </a:lnTo>
                    <a:lnTo>
                      <a:pt x="494" y="1011"/>
                    </a:lnTo>
                    <a:lnTo>
                      <a:pt x="499" y="924"/>
                    </a:lnTo>
                    <a:lnTo>
                      <a:pt x="503" y="837"/>
                    </a:lnTo>
                    <a:lnTo>
                      <a:pt x="503" y="750"/>
                    </a:lnTo>
                    <a:lnTo>
                      <a:pt x="501" y="668"/>
                    </a:lnTo>
                    <a:lnTo>
                      <a:pt x="500" y="627"/>
                    </a:lnTo>
                    <a:lnTo>
                      <a:pt x="498" y="587"/>
                    </a:lnTo>
                    <a:lnTo>
                      <a:pt x="495" y="548"/>
                    </a:lnTo>
                    <a:lnTo>
                      <a:pt x="491" y="511"/>
                    </a:lnTo>
                    <a:lnTo>
                      <a:pt x="484" y="443"/>
                    </a:lnTo>
                    <a:lnTo>
                      <a:pt x="474" y="382"/>
                    </a:lnTo>
                    <a:lnTo>
                      <a:pt x="463" y="325"/>
                    </a:lnTo>
                    <a:lnTo>
                      <a:pt x="452" y="272"/>
                    </a:lnTo>
                    <a:lnTo>
                      <a:pt x="438" y="225"/>
                    </a:lnTo>
                    <a:lnTo>
                      <a:pt x="424" y="182"/>
                    </a:lnTo>
                    <a:lnTo>
                      <a:pt x="408" y="144"/>
                    </a:lnTo>
                    <a:lnTo>
                      <a:pt x="392" y="110"/>
                    </a:lnTo>
                    <a:lnTo>
                      <a:pt x="374" y="81"/>
                    </a:lnTo>
                    <a:lnTo>
                      <a:pt x="357" y="56"/>
                    </a:lnTo>
                    <a:lnTo>
                      <a:pt x="338" y="36"/>
                    </a:lnTo>
                    <a:lnTo>
                      <a:pt x="319" y="20"/>
                    </a:lnTo>
                    <a:lnTo>
                      <a:pt x="301" y="9"/>
                    </a:lnTo>
                    <a:lnTo>
                      <a:pt x="281" y="3"/>
                    </a:lnTo>
                    <a:lnTo>
                      <a:pt x="262" y="0"/>
                    </a:lnTo>
                    <a:lnTo>
                      <a:pt x="242" y="2"/>
                    </a:lnTo>
                    <a:lnTo>
                      <a:pt x="222" y="8"/>
                    </a:lnTo>
                    <a:lnTo>
                      <a:pt x="202" y="19"/>
                    </a:lnTo>
                    <a:lnTo>
                      <a:pt x="183" y="34"/>
                    </a:lnTo>
                    <a:lnTo>
                      <a:pt x="165" y="53"/>
                    </a:lnTo>
                    <a:lnTo>
                      <a:pt x="146" y="75"/>
                    </a:lnTo>
                    <a:lnTo>
                      <a:pt x="128" y="103"/>
                    </a:lnTo>
                    <a:lnTo>
                      <a:pt x="111" y="134"/>
                    </a:lnTo>
                    <a:lnTo>
                      <a:pt x="95" y="169"/>
                    </a:lnTo>
                    <a:lnTo>
                      <a:pt x="80" y="209"/>
                    </a:lnTo>
                    <a:lnTo>
                      <a:pt x="66" y="252"/>
                    </a:lnTo>
                    <a:lnTo>
                      <a:pt x="52" y="300"/>
                    </a:lnTo>
                    <a:lnTo>
                      <a:pt x="40" y="351"/>
                    </a:lnTo>
                    <a:lnTo>
                      <a:pt x="30" y="406"/>
                    </a:lnTo>
                    <a:lnTo>
                      <a:pt x="21" y="465"/>
                    </a:lnTo>
                    <a:lnTo>
                      <a:pt x="14" y="528"/>
                    </a:lnTo>
                    <a:lnTo>
                      <a:pt x="7" y="594"/>
                    </a:lnTo>
                    <a:lnTo>
                      <a:pt x="4" y="642"/>
                    </a:lnTo>
                    <a:lnTo>
                      <a:pt x="2" y="690"/>
                    </a:lnTo>
                    <a:lnTo>
                      <a:pt x="1" y="739"/>
                    </a:lnTo>
                    <a:lnTo>
                      <a:pt x="0" y="789"/>
                    </a:lnTo>
                    <a:lnTo>
                      <a:pt x="1" y="889"/>
                    </a:lnTo>
                    <a:lnTo>
                      <a:pt x="5" y="990"/>
                    </a:lnTo>
                    <a:lnTo>
                      <a:pt x="10" y="1090"/>
                    </a:lnTo>
                    <a:lnTo>
                      <a:pt x="17" y="1190"/>
                    </a:lnTo>
                    <a:lnTo>
                      <a:pt x="26" y="1286"/>
                    </a:lnTo>
                    <a:lnTo>
                      <a:pt x="36" y="1379"/>
                    </a:lnTo>
                    <a:lnTo>
                      <a:pt x="46" y="1468"/>
                    </a:lnTo>
                    <a:lnTo>
                      <a:pt x="57" y="1552"/>
                    </a:lnTo>
                    <a:lnTo>
                      <a:pt x="68" y="1629"/>
                    </a:lnTo>
                    <a:lnTo>
                      <a:pt x="80" y="1699"/>
                    </a:lnTo>
                    <a:lnTo>
                      <a:pt x="90" y="1761"/>
                    </a:lnTo>
                    <a:lnTo>
                      <a:pt x="100" y="1815"/>
                    </a:lnTo>
                    <a:lnTo>
                      <a:pt x="108" y="1857"/>
                    </a:lnTo>
                    <a:lnTo>
                      <a:pt x="116" y="1889"/>
                    </a:lnTo>
                    <a:lnTo>
                      <a:pt x="120" y="1901"/>
                    </a:lnTo>
                    <a:lnTo>
                      <a:pt x="125" y="1914"/>
                    </a:lnTo>
                    <a:lnTo>
                      <a:pt x="131" y="1924"/>
                    </a:lnTo>
                    <a:lnTo>
                      <a:pt x="137" y="1934"/>
                    </a:lnTo>
                    <a:lnTo>
                      <a:pt x="146" y="1941"/>
                    </a:lnTo>
                    <a:lnTo>
                      <a:pt x="155" y="1949"/>
                    </a:lnTo>
                    <a:lnTo>
                      <a:pt x="163" y="1956"/>
                    </a:lnTo>
                    <a:lnTo>
                      <a:pt x="173" y="1961"/>
                    </a:lnTo>
                    <a:lnTo>
                      <a:pt x="185" y="1966"/>
                    </a:lnTo>
                    <a:lnTo>
                      <a:pt x="196" y="1970"/>
                    </a:lnTo>
                    <a:lnTo>
                      <a:pt x="207" y="1972"/>
                    </a:lnTo>
                    <a:lnTo>
                      <a:pt x="219" y="1975"/>
                    </a:lnTo>
                    <a:lnTo>
                      <a:pt x="232" y="1976"/>
                    </a:lnTo>
                    <a:lnTo>
                      <a:pt x="244" y="1976"/>
                    </a:lnTo>
                    <a:lnTo>
                      <a:pt x="257" y="1975"/>
                    </a:lnTo>
                    <a:lnTo>
                      <a:pt x="269" y="1974"/>
                    </a:lnTo>
                    <a:lnTo>
                      <a:pt x="282" y="1971"/>
                    </a:lnTo>
                    <a:lnTo>
                      <a:pt x="293" y="1969"/>
                    </a:lnTo>
                    <a:lnTo>
                      <a:pt x="306" y="1964"/>
                    </a:lnTo>
                    <a:lnTo>
                      <a:pt x="318" y="1960"/>
                    </a:lnTo>
                    <a:lnTo>
                      <a:pt x="329" y="1954"/>
                    </a:lnTo>
                    <a:lnTo>
                      <a:pt x="340" y="1947"/>
                    </a:lnTo>
                    <a:lnTo>
                      <a:pt x="350" y="1940"/>
                    </a:lnTo>
                    <a:lnTo>
                      <a:pt x="360" y="1931"/>
                    </a:lnTo>
                    <a:lnTo>
                      <a:pt x="369" y="1922"/>
                    </a:lnTo>
                    <a:lnTo>
                      <a:pt x="378" y="1914"/>
                    </a:lnTo>
                    <a:lnTo>
                      <a:pt x="385" y="1902"/>
                    </a:lnTo>
                    <a:lnTo>
                      <a:pt x="392" y="1891"/>
                    </a:lnTo>
                    <a:lnTo>
                      <a:pt x="398" y="1880"/>
                    </a:lnTo>
                    <a:lnTo>
                      <a:pt x="402" y="1867"/>
                    </a:lnTo>
                    <a:lnTo>
                      <a:pt x="405" y="1854"/>
                    </a:lnTo>
                    <a:lnTo>
                      <a:pt x="407" y="1840"/>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93" name="Freeform 337">
                <a:extLst>
                  <a:ext uri="{FF2B5EF4-FFF2-40B4-BE49-F238E27FC236}">
                    <a16:creationId xmlns:a16="http://schemas.microsoft.com/office/drawing/2014/main" xmlns="" id="{A582877D-0D77-87EF-FA47-2D3AA0F1E644}"/>
                  </a:ext>
                </a:extLst>
              </p:cNvPr>
              <p:cNvSpPr>
                <a:spLocks/>
              </p:cNvSpPr>
              <p:nvPr/>
            </p:nvSpPr>
            <p:spPr bwMode="auto">
              <a:xfrm>
                <a:off x="3314" y="1959"/>
                <a:ext cx="101" cy="395"/>
              </a:xfrm>
              <a:custGeom>
                <a:avLst/>
                <a:gdLst>
                  <a:gd name="T0" fmla="*/ 0 w 503"/>
                  <a:gd name="T1" fmla="*/ 0 h 1976"/>
                  <a:gd name="T2" fmla="*/ 0 w 503"/>
                  <a:gd name="T3" fmla="*/ 0 h 1976"/>
                  <a:gd name="T4" fmla="*/ 0 w 503"/>
                  <a:gd name="T5" fmla="*/ 0 h 1976"/>
                  <a:gd name="T6" fmla="*/ 0 w 503"/>
                  <a:gd name="T7" fmla="*/ 0 h 1976"/>
                  <a:gd name="T8" fmla="*/ 0 w 503"/>
                  <a:gd name="T9" fmla="*/ 0 h 1976"/>
                  <a:gd name="T10" fmla="*/ 0 w 503"/>
                  <a:gd name="T11" fmla="*/ 0 h 1976"/>
                  <a:gd name="T12" fmla="*/ 0 w 503"/>
                  <a:gd name="T13" fmla="*/ 0 h 1976"/>
                  <a:gd name="T14" fmla="*/ 0 w 503"/>
                  <a:gd name="T15" fmla="*/ 0 h 1976"/>
                  <a:gd name="T16" fmla="*/ 0 w 503"/>
                  <a:gd name="T17" fmla="*/ 0 h 1976"/>
                  <a:gd name="T18" fmla="*/ 0 w 503"/>
                  <a:gd name="T19" fmla="*/ 0 h 1976"/>
                  <a:gd name="T20" fmla="*/ 0 w 503"/>
                  <a:gd name="T21" fmla="*/ 0 h 1976"/>
                  <a:gd name="T22" fmla="*/ 0 w 503"/>
                  <a:gd name="T23" fmla="*/ 0 h 1976"/>
                  <a:gd name="T24" fmla="*/ 0 w 503"/>
                  <a:gd name="T25" fmla="*/ 0 h 1976"/>
                  <a:gd name="T26" fmla="*/ 0 w 503"/>
                  <a:gd name="T27" fmla="*/ 0 h 1976"/>
                  <a:gd name="T28" fmla="*/ 0 w 503"/>
                  <a:gd name="T29" fmla="*/ 0 h 1976"/>
                  <a:gd name="T30" fmla="*/ 0 w 503"/>
                  <a:gd name="T31" fmla="*/ 0 h 1976"/>
                  <a:gd name="T32" fmla="*/ 0 w 503"/>
                  <a:gd name="T33" fmla="*/ 0 h 1976"/>
                  <a:gd name="T34" fmla="*/ 0 w 503"/>
                  <a:gd name="T35" fmla="*/ 0 h 1976"/>
                  <a:gd name="T36" fmla="*/ 0 w 503"/>
                  <a:gd name="T37" fmla="*/ 0 h 1976"/>
                  <a:gd name="T38" fmla="*/ 0 w 503"/>
                  <a:gd name="T39" fmla="*/ 0 h 1976"/>
                  <a:gd name="T40" fmla="*/ 0 w 503"/>
                  <a:gd name="T41" fmla="*/ 0 h 1976"/>
                  <a:gd name="T42" fmla="*/ 0 w 503"/>
                  <a:gd name="T43" fmla="*/ 0 h 1976"/>
                  <a:gd name="T44" fmla="*/ 0 w 503"/>
                  <a:gd name="T45" fmla="*/ 0 h 1976"/>
                  <a:gd name="T46" fmla="*/ 0 w 503"/>
                  <a:gd name="T47" fmla="*/ 0 h 1976"/>
                  <a:gd name="T48" fmla="*/ 0 w 503"/>
                  <a:gd name="T49" fmla="*/ 0 h 1976"/>
                  <a:gd name="T50" fmla="*/ 0 w 503"/>
                  <a:gd name="T51" fmla="*/ 0 h 1976"/>
                  <a:gd name="T52" fmla="*/ 0 w 503"/>
                  <a:gd name="T53" fmla="*/ 0 h 1976"/>
                  <a:gd name="T54" fmla="*/ 0 w 503"/>
                  <a:gd name="T55" fmla="*/ 0 h 1976"/>
                  <a:gd name="T56" fmla="*/ 0 w 503"/>
                  <a:gd name="T57" fmla="*/ 0 h 1976"/>
                  <a:gd name="T58" fmla="*/ 0 w 503"/>
                  <a:gd name="T59" fmla="*/ 0 h 1976"/>
                  <a:gd name="T60" fmla="*/ 0 w 503"/>
                  <a:gd name="T61" fmla="*/ 0 h 1976"/>
                  <a:gd name="T62" fmla="*/ 0 w 503"/>
                  <a:gd name="T63" fmla="*/ 0 h 1976"/>
                  <a:gd name="T64" fmla="*/ 0 w 503"/>
                  <a:gd name="T65" fmla="*/ 0 h 1976"/>
                  <a:gd name="T66" fmla="*/ 0 w 503"/>
                  <a:gd name="T67" fmla="*/ 0 h 1976"/>
                  <a:gd name="T68" fmla="*/ 0 w 503"/>
                  <a:gd name="T69" fmla="*/ 0 h 1976"/>
                  <a:gd name="T70" fmla="*/ 0 w 503"/>
                  <a:gd name="T71" fmla="*/ 0 h 1976"/>
                  <a:gd name="T72" fmla="*/ 0 w 503"/>
                  <a:gd name="T73" fmla="*/ 0 h 1976"/>
                  <a:gd name="T74" fmla="*/ 0 w 503"/>
                  <a:gd name="T75" fmla="*/ 0 h 1976"/>
                  <a:gd name="T76" fmla="*/ 0 w 503"/>
                  <a:gd name="T77" fmla="*/ 0 h 1976"/>
                  <a:gd name="T78" fmla="*/ 0 w 503"/>
                  <a:gd name="T79" fmla="*/ 0 h 1976"/>
                  <a:gd name="T80" fmla="*/ 0 w 503"/>
                  <a:gd name="T81" fmla="*/ 0 h 1976"/>
                  <a:gd name="T82" fmla="*/ 0 w 503"/>
                  <a:gd name="T83" fmla="*/ 0 h 1976"/>
                  <a:gd name="T84" fmla="*/ 0 w 503"/>
                  <a:gd name="T85" fmla="*/ 0 h 1976"/>
                  <a:gd name="T86" fmla="*/ 0 w 503"/>
                  <a:gd name="T87" fmla="*/ 0 h 1976"/>
                  <a:gd name="T88" fmla="*/ 0 w 503"/>
                  <a:gd name="T89" fmla="*/ 0 h 1976"/>
                  <a:gd name="T90" fmla="*/ 0 w 503"/>
                  <a:gd name="T91" fmla="*/ 0 h 1976"/>
                  <a:gd name="T92" fmla="*/ 0 w 503"/>
                  <a:gd name="T93" fmla="*/ 0 h 1976"/>
                  <a:gd name="T94" fmla="*/ 0 w 503"/>
                  <a:gd name="T95" fmla="*/ 0 h 1976"/>
                  <a:gd name="T96" fmla="*/ 0 w 503"/>
                  <a:gd name="T97" fmla="*/ 0 h 1976"/>
                  <a:gd name="T98" fmla="*/ 0 w 503"/>
                  <a:gd name="T99" fmla="*/ 0 h 19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3"/>
                  <a:gd name="T151" fmla="*/ 0 h 1976"/>
                  <a:gd name="T152" fmla="*/ 503 w 503"/>
                  <a:gd name="T153" fmla="*/ 1976 h 19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3" h="1976">
                    <a:moveTo>
                      <a:pt x="407" y="1840"/>
                    </a:moveTo>
                    <a:lnTo>
                      <a:pt x="415" y="1770"/>
                    </a:lnTo>
                    <a:lnTo>
                      <a:pt x="424" y="1695"/>
                    </a:lnTo>
                    <a:lnTo>
                      <a:pt x="433" y="1618"/>
                    </a:lnTo>
                    <a:lnTo>
                      <a:pt x="443" y="1537"/>
                    </a:lnTo>
                    <a:lnTo>
                      <a:pt x="453" y="1452"/>
                    </a:lnTo>
                    <a:lnTo>
                      <a:pt x="463" y="1366"/>
                    </a:lnTo>
                    <a:lnTo>
                      <a:pt x="472" y="1278"/>
                    </a:lnTo>
                    <a:lnTo>
                      <a:pt x="480" y="1190"/>
                    </a:lnTo>
                    <a:lnTo>
                      <a:pt x="488" y="1101"/>
                    </a:lnTo>
                    <a:lnTo>
                      <a:pt x="494" y="1011"/>
                    </a:lnTo>
                    <a:lnTo>
                      <a:pt x="499" y="924"/>
                    </a:lnTo>
                    <a:lnTo>
                      <a:pt x="503" y="837"/>
                    </a:lnTo>
                    <a:lnTo>
                      <a:pt x="503" y="750"/>
                    </a:lnTo>
                    <a:lnTo>
                      <a:pt x="501" y="668"/>
                    </a:lnTo>
                    <a:lnTo>
                      <a:pt x="500" y="627"/>
                    </a:lnTo>
                    <a:lnTo>
                      <a:pt x="498" y="587"/>
                    </a:lnTo>
                    <a:lnTo>
                      <a:pt x="495" y="548"/>
                    </a:lnTo>
                    <a:lnTo>
                      <a:pt x="491" y="511"/>
                    </a:lnTo>
                    <a:lnTo>
                      <a:pt x="484" y="443"/>
                    </a:lnTo>
                    <a:lnTo>
                      <a:pt x="474" y="382"/>
                    </a:lnTo>
                    <a:lnTo>
                      <a:pt x="463" y="325"/>
                    </a:lnTo>
                    <a:lnTo>
                      <a:pt x="452" y="272"/>
                    </a:lnTo>
                    <a:lnTo>
                      <a:pt x="438" y="225"/>
                    </a:lnTo>
                    <a:lnTo>
                      <a:pt x="424" y="182"/>
                    </a:lnTo>
                    <a:lnTo>
                      <a:pt x="408" y="144"/>
                    </a:lnTo>
                    <a:lnTo>
                      <a:pt x="392" y="110"/>
                    </a:lnTo>
                    <a:lnTo>
                      <a:pt x="374" y="81"/>
                    </a:lnTo>
                    <a:lnTo>
                      <a:pt x="357" y="56"/>
                    </a:lnTo>
                    <a:lnTo>
                      <a:pt x="338" y="36"/>
                    </a:lnTo>
                    <a:lnTo>
                      <a:pt x="319" y="20"/>
                    </a:lnTo>
                    <a:lnTo>
                      <a:pt x="301" y="9"/>
                    </a:lnTo>
                    <a:lnTo>
                      <a:pt x="281" y="3"/>
                    </a:lnTo>
                    <a:lnTo>
                      <a:pt x="262" y="0"/>
                    </a:lnTo>
                    <a:lnTo>
                      <a:pt x="242" y="2"/>
                    </a:lnTo>
                    <a:lnTo>
                      <a:pt x="222" y="8"/>
                    </a:lnTo>
                    <a:lnTo>
                      <a:pt x="202" y="19"/>
                    </a:lnTo>
                    <a:lnTo>
                      <a:pt x="183" y="34"/>
                    </a:lnTo>
                    <a:lnTo>
                      <a:pt x="165" y="53"/>
                    </a:lnTo>
                    <a:lnTo>
                      <a:pt x="146" y="75"/>
                    </a:lnTo>
                    <a:lnTo>
                      <a:pt x="128" y="103"/>
                    </a:lnTo>
                    <a:lnTo>
                      <a:pt x="111" y="134"/>
                    </a:lnTo>
                    <a:lnTo>
                      <a:pt x="95" y="169"/>
                    </a:lnTo>
                    <a:lnTo>
                      <a:pt x="80" y="209"/>
                    </a:lnTo>
                    <a:lnTo>
                      <a:pt x="66" y="252"/>
                    </a:lnTo>
                    <a:lnTo>
                      <a:pt x="52" y="300"/>
                    </a:lnTo>
                    <a:lnTo>
                      <a:pt x="40" y="351"/>
                    </a:lnTo>
                    <a:lnTo>
                      <a:pt x="30" y="406"/>
                    </a:lnTo>
                    <a:lnTo>
                      <a:pt x="21" y="465"/>
                    </a:lnTo>
                    <a:lnTo>
                      <a:pt x="14" y="528"/>
                    </a:lnTo>
                    <a:lnTo>
                      <a:pt x="7" y="594"/>
                    </a:lnTo>
                    <a:lnTo>
                      <a:pt x="4" y="642"/>
                    </a:lnTo>
                    <a:lnTo>
                      <a:pt x="2" y="690"/>
                    </a:lnTo>
                    <a:lnTo>
                      <a:pt x="1" y="739"/>
                    </a:lnTo>
                    <a:lnTo>
                      <a:pt x="0" y="789"/>
                    </a:lnTo>
                    <a:lnTo>
                      <a:pt x="1" y="889"/>
                    </a:lnTo>
                    <a:lnTo>
                      <a:pt x="5" y="990"/>
                    </a:lnTo>
                    <a:lnTo>
                      <a:pt x="10" y="1090"/>
                    </a:lnTo>
                    <a:lnTo>
                      <a:pt x="17" y="1190"/>
                    </a:lnTo>
                    <a:lnTo>
                      <a:pt x="26" y="1286"/>
                    </a:lnTo>
                    <a:lnTo>
                      <a:pt x="36" y="1379"/>
                    </a:lnTo>
                    <a:lnTo>
                      <a:pt x="46" y="1468"/>
                    </a:lnTo>
                    <a:lnTo>
                      <a:pt x="57" y="1552"/>
                    </a:lnTo>
                    <a:lnTo>
                      <a:pt x="68" y="1629"/>
                    </a:lnTo>
                    <a:lnTo>
                      <a:pt x="80" y="1699"/>
                    </a:lnTo>
                    <a:lnTo>
                      <a:pt x="90" y="1761"/>
                    </a:lnTo>
                    <a:lnTo>
                      <a:pt x="100" y="1815"/>
                    </a:lnTo>
                    <a:lnTo>
                      <a:pt x="108" y="1857"/>
                    </a:lnTo>
                    <a:lnTo>
                      <a:pt x="116" y="1889"/>
                    </a:lnTo>
                    <a:lnTo>
                      <a:pt x="120" y="1901"/>
                    </a:lnTo>
                    <a:lnTo>
                      <a:pt x="125" y="1914"/>
                    </a:lnTo>
                    <a:lnTo>
                      <a:pt x="131" y="1924"/>
                    </a:lnTo>
                    <a:lnTo>
                      <a:pt x="137" y="1934"/>
                    </a:lnTo>
                    <a:lnTo>
                      <a:pt x="146" y="1941"/>
                    </a:lnTo>
                    <a:lnTo>
                      <a:pt x="155" y="1949"/>
                    </a:lnTo>
                    <a:lnTo>
                      <a:pt x="163" y="1956"/>
                    </a:lnTo>
                    <a:lnTo>
                      <a:pt x="173" y="1961"/>
                    </a:lnTo>
                    <a:lnTo>
                      <a:pt x="185" y="1966"/>
                    </a:lnTo>
                    <a:lnTo>
                      <a:pt x="196" y="1970"/>
                    </a:lnTo>
                    <a:lnTo>
                      <a:pt x="207" y="1972"/>
                    </a:lnTo>
                    <a:lnTo>
                      <a:pt x="219" y="1975"/>
                    </a:lnTo>
                    <a:lnTo>
                      <a:pt x="232" y="1976"/>
                    </a:lnTo>
                    <a:lnTo>
                      <a:pt x="244" y="1976"/>
                    </a:lnTo>
                    <a:lnTo>
                      <a:pt x="257" y="1975"/>
                    </a:lnTo>
                    <a:lnTo>
                      <a:pt x="269" y="1974"/>
                    </a:lnTo>
                    <a:lnTo>
                      <a:pt x="282" y="1971"/>
                    </a:lnTo>
                    <a:lnTo>
                      <a:pt x="293" y="1969"/>
                    </a:lnTo>
                    <a:lnTo>
                      <a:pt x="306" y="1964"/>
                    </a:lnTo>
                    <a:lnTo>
                      <a:pt x="318" y="1960"/>
                    </a:lnTo>
                    <a:lnTo>
                      <a:pt x="329" y="1954"/>
                    </a:lnTo>
                    <a:lnTo>
                      <a:pt x="340" y="1947"/>
                    </a:lnTo>
                    <a:lnTo>
                      <a:pt x="350" y="1940"/>
                    </a:lnTo>
                    <a:lnTo>
                      <a:pt x="360" y="1931"/>
                    </a:lnTo>
                    <a:lnTo>
                      <a:pt x="369" y="1922"/>
                    </a:lnTo>
                    <a:lnTo>
                      <a:pt x="378" y="1914"/>
                    </a:lnTo>
                    <a:lnTo>
                      <a:pt x="385" y="1902"/>
                    </a:lnTo>
                    <a:lnTo>
                      <a:pt x="392" y="1891"/>
                    </a:lnTo>
                    <a:lnTo>
                      <a:pt x="398" y="1880"/>
                    </a:lnTo>
                    <a:lnTo>
                      <a:pt x="402" y="1867"/>
                    </a:lnTo>
                    <a:lnTo>
                      <a:pt x="405" y="1854"/>
                    </a:lnTo>
                    <a:lnTo>
                      <a:pt x="407" y="1840"/>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94" name="Freeform 338">
                <a:extLst>
                  <a:ext uri="{FF2B5EF4-FFF2-40B4-BE49-F238E27FC236}">
                    <a16:creationId xmlns:a16="http://schemas.microsoft.com/office/drawing/2014/main" xmlns="" id="{240B94DD-9CF8-7941-F83A-9D086284B9E1}"/>
                  </a:ext>
                </a:extLst>
              </p:cNvPr>
              <p:cNvSpPr>
                <a:spLocks/>
              </p:cNvSpPr>
              <p:nvPr/>
            </p:nvSpPr>
            <p:spPr bwMode="auto">
              <a:xfrm>
                <a:off x="3347" y="2174"/>
                <a:ext cx="34" cy="161"/>
              </a:xfrm>
              <a:custGeom>
                <a:avLst/>
                <a:gdLst>
                  <a:gd name="T0" fmla="*/ 0 w 171"/>
                  <a:gd name="T1" fmla="*/ 0 h 805"/>
                  <a:gd name="T2" fmla="*/ 0 w 171"/>
                  <a:gd name="T3" fmla="*/ 0 h 805"/>
                  <a:gd name="T4" fmla="*/ 0 w 171"/>
                  <a:gd name="T5" fmla="*/ 0 h 805"/>
                  <a:gd name="T6" fmla="*/ 0 w 171"/>
                  <a:gd name="T7" fmla="*/ 0 h 805"/>
                  <a:gd name="T8" fmla="*/ 0 w 171"/>
                  <a:gd name="T9" fmla="*/ 0 h 805"/>
                  <a:gd name="T10" fmla="*/ 0 w 171"/>
                  <a:gd name="T11" fmla="*/ 0 h 805"/>
                  <a:gd name="T12" fmla="*/ 0 w 171"/>
                  <a:gd name="T13" fmla="*/ 0 h 805"/>
                  <a:gd name="T14" fmla="*/ 0 w 171"/>
                  <a:gd name="T15" fmla="*/ 0 h 805"/>
                  <a:gd name="T16" fmla="*/ 0 w 171"/>
                  <a:gd name="T17" fmla="*/ 0 h 805"/>
                  <a:gd name="T18" fmla="*/ 0 w 171"/>
                  <a:gd name="T19" fmla="*/ 0 h 805"/>
                  <a:gd name="T20" fmla="*/ 0 w 171"/>
                  <a:gd name="T21" fmla="*/ 0 h 805"/>
                  <a:gd name="T22" fmla="*/ 0 w 171"/>
                  <a:gd name="T23" fmla="*/ 0 h 805"/>
                  <a:gd name="T24" fmla="*/ 0 w 171"/>
                  <a:gd name="T25" fmla="*/ 0 h 805"/>
                  <a:gd name="T26" fmla="*/ 0 w 171"/>
                  <a:gd name="T27" fmla="*/ 0 h 805"/>
                  <a:gd name="T28" fmla="*/ 0 w 171"/>
                  <a:gd name="T29" fmla="*/ 0 h 805"/>
                  <a:gd name="T30" fmla="*/ 0 w 171"/>
                  <a:gd name="T31" fmla="*/ 0 h 805"/>
                  <a:gd name="T32" fmla="*/ 0 w 171"/>
                  <a:gd name="T33" fmla="*/ 0 h 805"/>
                  <a:gd name="T34" fmla="*/ 0 w 171"/>
                  <a:gd name="T35" fmla="*/ 0 h 805"/>
                  <a:gd name="T36" fmla="*/ 0 w 171"/>
                  <a:gd name="T37" fmla="*/ 0 h 805"/>
                  <a:gd name="T38" fmla="*/ 0 w 171"/>
                  <a:gd name="T39" fmla="*/ 0 h 805"/>
                  <a:gd name="T40" fmla="*/ 0 w 171"/>
                  <a:gd name="T41" fmla="*/ 0 h 805"/>
                  <a:gd name="T42" fmla="*/ 0 w 171"/>
                  <a:gd name="T43" fmla="*/ 0 h 805"/>
                  <a:gd name="T44" fmla="*/ 0 w 171"/>
                  <a:gd name="T45" fmla="*/ 0 h 805"/>
                  <a:gd name="T46" fmla="*/ 0 w 171"/>
                  <a:gd name="T47" fmla="*/ 0 h 805"/>
                  <a:gd name="T48" fmla="*/ 0 w 171"/>
                  <a:gd name="T49" fmla="*/ 0 h 805"/>
                  <a:gd name="T50" fmla="*/ 0 w 171"/>
                  <a:gd name="T51" fmla="*/ 0 h 805"/>
                  <a:gd name="T52" fmla="*/ 0 w 171"/>
                  <a:gd name="T53" fmla="*/ 0 h 805"/>
                  <a:gd name="T54" fmla="*/ 0 w 171"/>
                  <a:gd name="T55" fmla="*/ 0 h 805"/>
                  <a:gd name="T56" fmla="*/ 0 w 171"/>
                  <a:gd name="T57" fmla="*/ 0 h 805"/>
                  <a:gd name="T58" fmla="*/ 0 w 171"/>
                  <a:gd name="T59" fmla="*/ 0 h 805"/>
                  <a:gd name="T60" fmla="*/ 0 w 171"/>
                  <a:gd name="T61" fmla="*/ 0 h 805"/>
                  <a:gd name="T62" fmla="*/ 0 w 171"/>
                  <a:gd name="T63" fmla="*/ 0 h 805"/>
                  <a:gd name="T64" fmla="*/ 0 w 171"/>
                  <a:gd name="T65" fmla="*/ 0 h 805"/>
                  <a:gd name="T66" fmla="*/ 0 w 171"/>
                  <a:gd name="T67" fmla="*/ 0 h 805"/>
                  <a:gd name="T68" fmla="*/ 0 w 171"/>
                  <a:gd name="T69" fmla="*/ 0 h 805"/>
                  <a:gd name="T70" fmla="*/ 0 w 171"/>
                  <a:gd name="T71" fmla="*/ 0 h 805"/>
                  <a:gd name="T72" fmla="*/ 0 w 171"/>
                  <a:gd name="T73" fmla="*/ 0 h 805"/>
                  <a:gd name="T74" fmla="*/ 0 w 171"/>
                  <a:gd name="T75" fmla="*/ 0 h 805"/>
                  <a:gd name="T76" fmla="*/ 0 w 171"/>
                  <a:gd name="T77" fmla="*/ 0 h 805"/>
                  <a:gd name="T78" fmla="*/ 0 w 171"/>
                  <a:gd name="T79" fmla="*/ 0 h 805"/>
                  <a:gd name="T80" fmla="*/ 0 w 171"/>
                  <a:gd name="T81" fmla="*/ 0 h 805"/>
                  <a:gd name="T82" fmla="*/ 0 w 171"/>
                  <a:gd name="T83" fmla="*/ 0 h 805"/>
                  <a:gd name="T84" fmla="*/ 0 w 171"/>
                  <a:gd name="T85" fmla="*/ 0 h 805"/>
                  <a:gd name="T86" fmla="*/ 0 w 171"/>
                  <a:gd name="T87" fmla="*/ 0 h 805"/>
                  <a:gd name="T88" fmla="*/ 0 w 171"/>
                  <a:gd name="T89" fmla="*/ 0 h 805"/>
                  <a:gd name="T90" fmla="*/ 0 w 171"/>
                  <a:gd name="T91" fmla="*/ 0 h 805"/>
                  <a:gd name="T92" fmla="*/ 0 w 171"/>
                  <a:gd name="T93" fmla="*/ 0 h 805"/>
                  <a:gd name="T94" fmla="*/ 0 w 171"/>
                  <a:gd name="T95" fmla="*/ 0 h 805"/>
                  <a:gd name="T96" fmla="*/ 0 w 171"/>
                  <a:gd name="T97" fmla="*/ 0 h 805"/>
                  <a:gd name="T98" fmla="*/ 0 w 171"/>
                  <a:gd name="T99" fmla="*/ 0 h 805"/>
                  <a:gd name="T100" fmla="*/ 0 w 171"/>
                  <a:gd name="T101" fmla="*/ 0 h 805"/>
                  <a:gd name="T102" fmla="*/ 0 w 171"/>
                  <a:gd name="T103" fmla="*/ 0 h 805"/>
                  <a:gd name="T104" fmla="*/ 0 w 171"/>
                  <a:gd name="T105" fmla="*/ 0 h 805"/>
                  <a:gd name="T106" fmla="*/ 0 w 171"/>
                  <a:gd name="T107" fmla="*/ 0 h 805"/>
                  <a:gd name="T108" fmla="*/ 0 w 171"/>
                  <a:gd name="T109" fmla="*/ 0 h 805"/>
                  <a:gd name="T110" fmla="*/ 0 w 171"/>
                  <a:gd name="T111" fmla="*/ 0 h 805"/>
                  <a:gd name="T112" fmla="*/ 0 w 171"/>
                  <a:gd name="T113" fmla="*/ 0 h 805"/>
                  <a:gd name="T114" fmla="*/ 0 w 171"/>
                  <a:gd name="T115" fmla="*/ 0 h 805"/>
                  <a:gd name="T116" fmla="*/ 0 w 171"/>
                  <a:gd name="T117" fmla="*/ 0 h 805"/>
                  <a:gd name="T118" fmla="*/ 0 w 171"/>
                  <a:gd name="T119" fmla="*/ 0 h 805"/>
                  <a:gd name="T120" fmla="*/ 0 w 171"/>
                  <a:gd name="T121" fmla="*/ 0 h 805"/>
                  <a:gd name="T122" fmla="*/ 0 w 171"/>
                  <a:gd name="T123" fmla="*/ 0 h 805"/>
                  <a:gd name="T124" fmla="*/ 0 w 171"/>
                  <a:gd name="T125" fmla="*/ 0 h 8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805"/>
                  <a:gd name="T191" fmla="*/ 171 w 171"/>
                  <a:gd name="T192" fmla="*/ 805 h 8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805">
                    <a:moveTo>
                      <a:pt x="171" y="766"/>
                    </a:moveTo>
                    <a:lnTo>
                      <a:pt x="168" y="760"/>
                    </a:lnTo>
                    <a:lnTo>
                      <a:pt x="164" y="740"/>
                    </a:lnTo>
                    <a:lnTo>
                      <a:pt x="156" y="709"/>
                    </a:lnTo>
                    <a:lnTo>
                      <a:pt x="146" y="665"/>
                    </a:lnTo>
                    <a:lnTo>
                      <a:pt x="142" y="640"/>
                    </a:lnTo>
                    <a:lnTo>
                      <a:pt x="137" y="611"/>
                    </a:lnTo>
                    <a:lnTo>
                      <a:pt x="134" y="580"/>
                    </a:lnTo>
                    <a:lnTo>
                      <a:pt x="130" y="546"/>
                    </a:lnTo>
                    <a:lnTo>
                      <a:pt x="126" y="511"/>
                    </a:lnTo>
                    <a:lnTo>
                      <a:pt x="124" y="473"/>
                    </a:lnTo>
                    <a:lnTo>
                      <a:pt x="122" y="433"/>
                    </a:lnTo>
                    <a:lnTo>
                      <a:pt x="121" y="390"/>
                    </a:lnTo>
                    <a:lnTo>
                      <a:pt x="121" y="345"/>
                    </a:lnTo>
                    <a:lnTo>
                      <a:pt x="121" y="298"/>
                    </a:lnTo>
                    <a:lnTo>
                      <a:pt x="121" y="249"/>
                    </a:lnTo>
                    <a:lnTo>
                      <a:pt x="120" y="202"/>
                    </a:lnTo>
                    <a:lnTo>
                      <a:pt x="119" y="156"/>
                    </a:lnTo>
                    <a:lnTo>
                      <a:pt x="119" y="113"/>
                    </a:lnTo>
                    <a:lnTo>
                      <a:pt x="117" y="76"/>
                    </a:lnTo>
                    <a:lnTo>
                      <a:pt x="116" y="43"/>
                    </a:lnTo>
                    <a:lnTo>
                      <a:pt x="114" y="20"/>
                    </a:lnTo>
                    <a:lnTo>
                      <a:pt x="112" y="5"/>
                    </a:lnTo>
                    <a:lnTo>
                      <a:pt x="111" y="1"/>
                    </a:lnTo>
                    <a:lnTo>
                      <a:pt x="111" y="0"/>
                    </a:lnTo>
                    <a:lnTo>
                      <a:pt x="110" y="2"/>
                    </a:lnTo>
                    <a:lnTo>
                      <a:pt x="109" y="7"/>
                    </a:lnTo>
                    <a:lnTo>
                      <a:pt x="107" y="28"/>
                    </a:lnTo>
                    <a:lnTo>
                      <a:pt x="106" y="63"/>
                    </a:lnTo>
                    <a:lnTo>
                      <a:pt x="104" y="114"/>
                    </a:lnTo>
                    <a:lnTo>
                      <a:pt x="102" y="183"/>
                    </a:lnTo>
                    <a:lnTo>
                      <a:pt x="101" y="249"/>
                    </a:lnTo>
                    <a:lnTo>
                      <a:pt x="99" y="310"/>
                    </a:lnTo>
                    <a:lnTo>
                      <a:pt x="96" y="367"/>
                    </a:lnTo>
                    <a:lnTo>
                      <a:pt x="92" y="418"/>
                    </a:lnTo>
                    <a:lnTo>
                      <a:pt x="89" y="465"/>
                    </a:lnTo>
                    <a:lnTo>
                      <a:pt x="85" y="508"/>
                    </a:lnTo>
                    <a:lnTo>
                      <a:pt x="79" y="546"/>
                    </a:lnTo>
                    <a:lnTo>
                      <a:pt x="74" y="581"/>
                    </a:lnTo>
                    <a:lnTo>
                      <a:pt x="67" y="614"/>
                    </a:lnTo>
                    <a:lnTo>
                      <a:pt x="60" y="642"/>
                    </a:lnTo>
                    <a:lnTo>
                      <a:pt x="52" y="667"/>
                    </a:lnTo>
                    <a:lnTo>
                      <a:pt x="45" y="691"/>
                    </a:lnTo>
                    <a:lnTo>
                      <a:pt x="36" y="712"/>
                    </a:lnTo>
                    <a:lnTo>
                      <a:pt x="27" y="732"/>
                    </a:lnTo>
                    <a:lnTo>
                      <a:pt x="18" y="750"/>
                    </a:lnTo>
                    <a:lnTo>
                      <a:pt x="8" y="766"/>
                    </a:lnTo>
                    <a:lnTo>
                      <a:pt x="4" y="773"/>
                    </a:lnTo>
                    <a:lnTo>
                      <a:pt x="1" y="781"/>
                    </a:lnTo>
                    <a:lnTo>
                      <a:pt x="0" y="786"/>
                    </a:lnTo>
                    <a:lnTo>
                      <a:pt x="1" y="791"/>
                    </a:lnTo>
                    <a:lnTo>
                      <a:pt x="3" y="796"/>
                    </a:lnTo>
                    <a:lnTo>
                      <a:pt x="5" y="798"/>
                    </a:lnTo>
                    <a:lnTo>
                      <a:pt x="9" y="801"/>
                    </a:lnTo>
                    <a:lnTo>
                      <a:pt x="13" y="803"/>
                    </a:lnTo>
                    <a:lnTo>
                      <a:pt x="24" y="805"/>
                    </a:lnTo>
                    <a:lnTo>
                      <a:pt x="37" y="805"/>
                    </a:lnTo>
                    <a:lnTo>
                      <a:pt x="54" y="802"/>
                    </a:lnTo>
                    <a:lnTo>
                      <a:pt x="71" y="800"/>
                    </a:lnTo>
                    <a:lnTo>
                      <a:pt x="106" y="790"/>
                    </a:lnTo>
                    <a:lnTo>
                      <a:pt x="139" y="778"/>
                    </a:lnTo>
                    <a:lnTo>
                      <a:pt x="162" y="770"/>
                    </a:lnTo>
                    <a:lnTo>
                      <a:pt x="171" y="766"/>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95" name="Freeform 339">
                <a:extLst>
                  <a:ext uri="{FF2B5EF4-FFF2-40B4-BE49-F238E27FC236}">
                    <a16:creationId xmlns:a16="http://schemas.microsoft.com/office/drawing/2014/main" xmlns="" id="{9B8DAAB7-7BA3-9E8C-631B-BA03E5FE29E6}"/>
                  </a:ext>
                </a:extLst>
              </p:cNvPr>
              <p:cNvSpPr>
                <a:spLocks/>
              </p:cNvSpPr>
              <p:nvPr/>
            </p:nvSpPr>
            <p:spPr bwMode="auto">
              <a:xfrm>
                <a:off x="3132" y="2015"/>
                <a:ext cx="214" cy="357"/>
              </a:xfrm>
              <a:custGeom>
                <a:avLst/>
                <a:gdLst>
                  <a:gd name="T0" fmla="*/ 0 w 1070"/>
                  <a:gd name="T1" fmla="*/ 0 h 1786"/>
                  <a:gd name="T2" fmla="*/ 0 w 1070"/>
                  <a:gd name="T3" fmla="*/ 0 h 1786"/>
                  <a:gd name="T4" fmla="*/ 0 w 1070"/>
                  <a:gd name="T5" fmla="*/ 0 h 1786"/>
                  <a:gd name="T6" fmla="*/ 0 w 1070"/>
                  <a:gd name="T7" fmla="*/ 0 h 1786"/>
                  <a:gd name="T8" fmla="*/ 0 w 1070"/>
                  <a:gd name="T9" fmla="*/ 0 h 1786"/>
                  <a:gd name="T10" fmla="*/ 0 w 1070"/>
                  <a:gd name="T11" fmla="*/ 0 h 1786"/>
                  <a:gd name="T12" fmla="*/ 0 w 1070"/>
                  <a:gd name="T13" fmla="*/ 0 h 1786"/>
                  <a:gd name="T14" fmla="*/ 0 w 1070"/>
                  <a:gd name="T15" fmla="*/ 0 h 1786"/>
                  <a:gd name="T16" fmla="*/ 0 w 1070"/>
                  <a:gd name="T17" fmla="*/ 0 h 1786"/>
                  <a:gd name="T18" fmla="*/ 0 w 1070"/>
                  <a:gd name="T19" fmla="*/ 0 h 1786"/>
                  <a:gd name="T20" fmla="*/ 0 w 1070"/>
                  <a:gd name="T21" fmla="*/ 0 h 1786"/>
                  <a:gd name="T22" fmla="*/ 0 w 1070"/>
                  <a:gd name="T23" fmla="*/ 0 h 1786"/>
                  <a:gd name="T24" fmla="*/ 0 w 1070"/>
                  <a:gd name="T25" fmla="*/ 0 h 1786"/>
                  <a:gd name="T26" fmla="*/ 0 w 1070"/>
                  <a:gd name="T27" fmla="*/ 0 h 1786"/>
                  <a:gd name="T28" fmla="*/ 0 w 1070"/>
                  <a:gd name="T29" fmla="*/ 0 h 1786"/>
                  <a:gd name="T30" fmla="*/ 0 w 1070"/>
                  <a:gd name="T31" fmla="*/ 0 h 1786"/>
                  <a:gd name="T32" fmla="*/ 0 w 1070"/>
                  <a:gd name="T33" fmla="*/ 0 h 1786"/>
                  <a:gd name="T34" fmla="*/ 0 w 1070"/>
                  <a:gd name="T35" fmla="*/ 0 h 1786"/>
                  <a:gd name="T36" fmla="*/ 0 w 1070"/>
                  <a:gd name="T37" fmla="*/ 0 h 1786"/>
                  <a:gd name="T38" fmla="*/ 0 w 1070"/>
                  <a:gd name="T39" fmla="*/ 0 h 1786"/>
                  <a:gd name="T40" fmla="*/ 0 w 1070"/>
                  <a:gd name="T41" fmla="*/ 0 h 1786"/>
                  <a:gd name="T42" fmla="*/ 0 w 1070"/>
                  <a:gd name="T43" fmla="*/ 0 h 1786"/>
                  <a:gd name="T44" fmla="*/ 0 w 1070"/>
                  <a:gd name="T45" fmla="*/ 0 h 1786"/>
                  <a:gd name="T46" fmla="*/ 0 w 1070"/>
                  <a:gd name="T47" fmla="*/ 0 h 1786"/>
                  <a:gd name="T48" fmla="*/ 0 w 1070"/>
                  <a:gd name="T49" fmla="*/ 0 h 1786"/>
                  <a:gd name="T50" fmla="*/ 0 w 1070"/>
                  <a:gd name="T51" fmla="*/ 0 h 1786"/>
                  <a:gd name="T52" fmla="*/ 0 w 1070"/>
                  <a:gd name="T53" fmla="*/ 0 h 1786"/>
                  <a:gd name="T54" fmla="*/ 0 w 1070"/>
                  <a:gd name="T55" fmla="*/ 0 h 1786"/>
                  <a:gd name="T56" fmla="*/ 0 w 1070"/>
                  <a:gd name="T57" fmla="*/ 0 h 1786"/>
                  <a:gd name="T58" fmla="*/ 0 w 1070"/>
                  <a:gd name="T59" fmla="*/ 0 h 1786"/>
                  <a:gd name="T60" fmla="*/ 0 w 1070"/>
                  <a:gd name="T61" fmla="*/ 0 h 1786"/>
                  <a:gd name="T62" fmla="*/ 0 w 1070"/>
                  <a:gd name="T63" fmla="*/ 0 h 1786"/>
                  <a:gd name="T64" fmla="*/ 0 w 1070"/>
                  <a:gd name="T65" fmla="*/ 0 h 1786"/>
                  <a:gd name="T66" fmla="*/ 0 w 1070"/>
                  <a:gd name="T67" fmla="*/ 0 h 1786"/>
                  <a:gd name="T68" fmla="*/ 0 w 1070"/>
                  <a:gd name="T69" fmla="*/ 0 h 1786"/>
                  <a:gd name="T70" fmla="*/ 0 w 1070"/>
                  <a:gd name="T71" fmla="*/ 0 h 1786"/>
                  <a:gd name="T72" fmla="*/ 0 w 1070"/>
                  <a:gd name="T73" fmla="*/ 0 h 1786"/>
                  <a:gd name="T74" fmla="*/ 0 w 1070"/>
                  <a:gd name="T75" fmla="*/ 0 h 1786"/>
                  <a:gd name="T76" fmla="*/ 0 w 1070"/>
                  <a:gd name="T77" fmla="*/ 0 h 1786"/>
                  <a:gd name="T78" fmla="*/ 0 w 1070"/>
                  <a:gd name="T79" fmla="*/ 0 h 1786"/>
                  <a:gd name="T80" fmla="*/ 0 w 1070"/>
                  <a:gd name="T81" fmla="*/ 0 h 1786"/>
                  <a:gd name="T82" fmla="*/ 0 w 1070"/>
                  <a:gd name="T83" fmla="*/ 0 h 1786"/>
                  <a:gd name="T84" fmla="*/ 0 w 1070"/>
                  <a:gd name="T85" fmla="*/ 0 h 1786"/>
                  <a:gd name="T86" fmla="*/ 0 w 1070"/>
                  <a:gd name="T87" fmla="*/ 0 h 1786"/>
                  <a:gd name="T88" fmla="*/ 0 w 1070"/>
                  <a:gd name="T89" fmla="*/ 0 h 1786"/>
                  <a:gd name="T90" fmla="*/ 0 w 1070"/>
                  <a:gd name="T91" fmla="*/ 0 h 1786"/>
                  <a:gd name="T92" fmla="*/ 0 w 1070"/>
                  <a:gd name="T93" fmla="*/ 0 h 1786"/>
                  <a:gd name="T94" fmla="*/ 0 w 1070"/>
                  <a:gd name="T95" fmla="*/ 0 h 1786"/>
                  <a:gd name="T96" fmla="*/ 0 w 1070"/>
                  <a:gd name="T97" fmla="*/ 0 h 1786"/>
                  <a:gd name="T98" fmla="*/ 0 w 1070"/>
                  <a:gd name="T99" fmla="*/ 0 h 17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0"/>
                  <a:gd name="T151" fmla="*/ 0 h 1786"/>
                  <a:gd name="T152" fmla="*/ 1070 w 1070"/>
                  <a:gd name="T153" fmla="*/ 1786 h 17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0" h="1786">
                    <a:moveTo>
                      <a:pt x="1060" y="1565"/>
                    </a:moveTo>
                    <a:lnTo>
                      <a:pt x="1034" y="1499"/>
                    </a:lnTo>
                    <a:lnTo>
                      <a:pt x="1007" y="1430"/>
                    </a:lnTo>
                    <a:lnTo>
                      <a:pt x="979" y="1357"/>
                    </a:lnTo>
                    <a:lnTo>
                      <a:pt x="950" y="1280"/>
                    </a:lnTo>
                    <a:lnTo>
                      <a:pt x="919" y="1202"/>
                    </a:lnTo>
                    <a:lnTo>
                      <a:pt x="888" y="1121"/>
                    </a:lnTo>
                    <a:lnTo>
                      <a:pt x="855" y="1040"/>
                    </a:lnTo>
                    <a:lnTo>
                      <a:pt x="821" y="957"/>
                    </a:lnTo>
                    <a:lnTo>
                      <a:pt x="787" y="875"/>
                    </a:lnTo>
                    <a:lnTo>
                      <a:pt x="750" y="794"/>
                    </a:lnTo>
                    <a:lnTo>
                      <a:pt x="713" y="714"/>
                    </a:lnTo>
                    <a:lnTo>
                      <a:pt x="675" y="635"/>
                    </a:lnTo>
                    <a:lnTo>
                      <a:pt x="637" y="560"/>
                    </a:lnTo>
                    <a:lnTo>
                      <a:pt x="598" y="488"/>
                    </a:lnTo>
                    <a:lnTo>
                      <a:pt x="577" y="453"/>
                    </a:lnTo>
                    <a:lnTo>
                      <a:pt x="557" y="418"/>
                    </a:lnTo>
                    <a:lnTo>
                      <a:pt x="537" y="386"/>
                    </a:lnTo>
                    <a:lnTo>
                      <a:pt x="516" y="354"/>
                    </a:lnTo>
                    <a:lnTo>
                      <a:pt x="477" y="298"/>
                    </a:lnTo>
                    <a:lnTo>
                      <a:pt x="440" y="248"/>
                    </a:lnTo>
                    <a:lnTo>
                      <a:pt x="403" y="203"/>
                    </a:lnTo>
                    <a:lnTo>
                      <a:pt x="367" y="162"/>
                    </a:lnTo>
                    <a:lnTo>
                      <a:pt x="334" y="126"/>
                    </a:lnTo>
                    <a:lnTo>
                      <a:pt x="300" y="95"/>
                    </a:lnTo>
                    <a:lnTo>
                      <a:pt x="269" y="68"/>
                    </a:lnTo>
                    <a:lnTo>
                      <a:pt x="238" y="46"/>
                    </a:lnTo>
                    <a:lnTo>
                      <a:pt x="209" y="29"/>
                    </a:lnTo>
                    <a:lnTo>
                      <a:pt x="181" y="15"/>
                    </a:lnTo>
                    <a:lnTo>
                      <a:pt x="156" y="6"/>
                    </a:lnTo>
                    <a:lnTo>
                      <a:pt x="131" y="1"/>
                    </a:lnTo>
                    <a:lnTo>
                      <a:pt x="109" y="0"/>
                    </a:lnTo>
                    <a:lnTo>
                      <a:pt x="89" y="2"/>
                    </a:lnTo>
                    <a:lnTo>
                      <a:pt x="70" y="10"/>
                    </a:lnTo>
                    <a:lnTo>
                      <a:pt x="54" y="21"/>
                    </a:lnTo>
                    <a:lnTo>
                      <a:pt x="39" y="36"/>
                    </a:lnTo>
                    <a:lnTo>
                      <a:pt x="27" y="55"/>
                    </a:lnTo>
                    <a:lnTo>
                      <a:pt x="17" y="76"/>
                    </a:lnTo>
                    <a:lnTo>
                      <a:pt x="9" y="102"/>
                    </a:lnTo>
                    <a:lnTo>
                      <a:pt x="4" y="131"/>
                    </a:lnTo>
                    <a:lnTo>
                      <a:pt x="2" y="163"/>
                    </a:lnTo>
                    <a:lnTo>
                      <a:pt x="0" y="200"/>
                    </a:lnTo>
                    <a:lnTo>
                      <a:pt x="3" y="238"/>
                    </a:lnTo>
                    <a:lnTo>
                      <a:pt x="8" y="279"/>
                    </a:lnTo>
                    <a:lnTo>
                      <a:pt x="15" y="326"/>
                    </a:lnTo>
                    <a:lnTo>
                      <a:pt x="27" y="373"/>
                    </a:lnTo>
                    <a:lnTo>
                      <a:pt x="40" y="424"/>
                    </a:lnTo>
                    <a:lnTo>
                      <a:pt x="57" y="478"/>
                    </a:lnTo>
                    <a:lnTo>
                      <a:pt x="77" y="534"/>
                    </a:lnTo>
                    <a:lnTo>
                      <a:pt x="99" y="594"/>
                    </a:lnTo>
                    <a:lnTo>
                      <a:pt x="125" y="655"/>
                    </a:lnTo>
                    <a:lnTo>
                      <a:pt x="145" y="699"/>
                    </a:lnTo>
                    <a:lnTo>
                      <a:pt x="165" y="742"/>
                    </a:lnTo>
                    <a:lnTo>
                      <a:pt x="188" y="786"/>
                    </a:lnTo>
                    <a:lnTo>
                      <a:pt x="210" y="830"/>
                    </a:lnTo>
                    <a:lnTo>
                      <a:pt x="257" y="918"/>
                    </a:lnTo>
                    <a:lnTo>
                      <a:pt x="306" y="1006"/>
                    </a:lnTo>
                    <a:lnTo>
                      <a:pt x="359" y="1092"/>
                    </a:lnTo>
                    <a:lnTo>
                      <a:pt x="411" y="1176"/>
                    </a:lnTo>
                    <a:lnTo>
                      <a:pt x="463" y="1257"/>
                    </a:lnTo>
                    <a:lnTo>
                      <a:pt x="516" y="1335"/>
                    </a:lnTo>
                    <a:lnTo>
                      <a:pt x="566" y="1409"/>
                    </a:lnTo>
                    <a:lnTo>
                      <a:pt x="616" y="1478"/>
                    </a:lnTo>
                    <a:lnTo>
                      <a:pt x="662" y="1541"/>
                    </a:lnTo>
                    <a:lnTo>
                      <a:pt x="704" y="1597"/>
                    </a:lnTo>
                    <a:lnTo>
                      <a:pt x="743" y="1647"/>
                    </a:lnTo>
                    <a:lnTo>
                      <a:pt x="777" y="1690"/>
                    </a:lnTo>
                    <a:lnTo>
                      <a:pt x="805" y="1724"/>
                    </a:lnTo>
                    <a:lnTo>
                      <a:pt x="828" y="1747"/>
                    </a:lnTo>
                    <a:lnTo>
                      <a:pt x="836" y="1757"/>
                    </a:lnTo>
                    <a:lnTo>
                      <a:pt x="846" y="1765"/>
                    </a:lnTo>
                    <a:lnTo>
                      <a:pt x="856" y="1772"/>
                    </a:lnTo>
                    <a:lnTo>
                      <a:pt x="866" y="1777"/>
                    </a:lnTo>
                    <a:lnTo>
                      <a:pt x="878" y="1781"/>
                    </a:lnTo>
                    <a:lnTo>
                      <a:pt x="889" y="1783"/>
                    </a:lnTo>
                    <a:lnTo>
                      <a:pt x="900" y="1786"/>
                    </a:lnTo>
                    <a:lnTo>
                      <a:pt x="911" y="1786"/>
                    </a:lnTo>
                    <a:lnTo>
                      <a:pt x="923" y="1785"/>
                    </a:lnTo>
                    <a:lnTo>
                      <a:pt x="935" y="1783"/>
                    </a:lnTo>
                    <a:lnTo>
                      <a:pt x="946" y="1781"/>
                    </a:lnTo>
                    <a:lnTo>
                      <a:pt x="957" y="1777"/>
                    </a:lnTo>
                    <a:lnTo>
                      <a:pt x="969" y="1772"/>
                    </a:lnTo>
                    <a:lnTo>
                      <a:pt x="980" y="1766"/>
                    </a:lnTo>
                    <a:lnTo>
                      <a:pt x="990" y="1760"/>
                    </a:lnTo>
                    <a:lnTo>
                      <a:pt x="1001" y="1752"/>
                    </a:lnTo>
                    <a:lnTo>
                      <a:pt x="1010" y="1745"/>
                    </a:lnTo>
                    <a:lnTo>
                      <a:pt x="1020" y="1736"/>
                    </a:lnTo>
                    <a:lnTo>
                      <a:pt x="1029" y="1726"/>
                    </a:lnTo>
                    <a:lnTo>
                      <a:pt x="1036" y="1716"/>
                    </a:lnTo>
                    <a:lnTo>
                      <a:pt x="1044" y="1706"/>
                    </a:lnTo>
                    <a:lnTo>
                      <a:pt x="1051" y="1695"/>
                    </a:lnTo>
                    <a:lnTo>
                      <a:pt x="1056" y="1684"/>
                    </a:lnTo>
                    <a:lnTo>
                      <a:pt x="1061" y="1671"/>
                    </a:lnTo>
                    <a:lnTo>
                      <a:pt x="1065" y="1659"/>
                    </a:lnTo>
                    <a:lnTo>
                      <a:pt x="1069" y="1646"/>
                    </a:lnTo>
                    <a:lnTo>
                      <a:pt x="1070" y="1632"/>
                    </a:lnTo>
                    <a:lnTo>
                      <a:pt x="1070" y="1620"/>
                    </a:lnTo>
                    <a:lnTo>
                      <a:pt x="1070" y="1606"/>
                    </a:lnTo>
                    <a:lnTo>
                      <a:pt x="1067" y="1592"/>
                    </a:lnTo>
                    <a:lnTo>
                      <a:pt x="1064" y="1579"/>
                    </a:lnTo>
                    <a:lnTo>
                      <a:pt x="1060" y="1565"/>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96" name="Freeform 340">
                <a:extLst>
                  <a:ext uri="{FF2B5EF4-FFF2-40B4-BE49-F238E27FC236}">
                    <a16:creationId xmlns:a16="http://schemas.microsoft.com/office/drawing/2014/main" xmlns="" id="{27BB4383-77AF-9662-DA9C-2F778E4612E7}"/>
                  </a:ext>
                </a:extLst>
              </p:cNvPr>
              <p:cNvSpPr>
                <a:spLocks/>
              </p:cNvSpPr>
              <p:nvPr/>
            </p:nvSpPr>
            <p:spPr bwMode="auto">
              <a:xfrm>
                <a:off x="3132" y="2015"/>
                <a:ext cx="214" cy="357"/>
              </a:xfrm>
              <a:custGeom>
                <a:avLst/>
                <a:gdLst>
                  <a:gd name="T0" fmla="*/ 0 w 1070"/>
                  <a:gd name="T1" fmla="*/ 0 h 1786"/>
                  <a:gd name="T2" fmla="*/ 0 w 1070"/>
                  <a:gd name="T3" fmla="*/ 0 h 1786"/>
                  <a:gd name="T4" fmla="*/ 0 w 1070"/>
                  <a:gd name="T5" fmla="*/ 0 h 1786"/>
                  <a:gd name="T6" fmla="*/ 0 w 1070"/>
                  <a:gd name="T7" fmla="*/ 0 h 1786"/>
                  <a:gd name="T8" fmla="*/ 0 w 1070"/>
                  <a:gd name="T9" fmla="*/ 0 h 1786"/>
                  <a:gd name="T10" fmla="*/ 0 w 1070"/>
                  <a:gd name="T11" fmla="*/ 0 h 1786"/>
                  <a:gd name="T12" fmla="*/ 0 w 1070"/>
                  <a:gd name="T13" fmla="*/ 0 h 1786"/>
                  <a:gd name="T14" fmla="*/ 0 w 1070"/>
                  <a:gd name="T15" fmla="*/ 0 h 1786"/>
                  <a:gd name="T16" fmla="*/ 0 w 1070"/>
                  <a:gd name="T17" fmla="*/ 0 h 1786"/>
                  <a:gd name="T18" fmla="*/ 0 w 1070"/>
                  <a:gd name="T19" fmla="*/ 0 h 1786"/>
                  <a:gd name="T20" fmla="*/ 0 w 1070"/>
                  <a:gd name="T21" fmla="*/ 0 h 1786"/>
                  <a:gd name="T22" fmla="*/ 0 w 1070"/>
                  <a:gd name="T23" fmla="*/ 0 h 1786"/>
                  <a:gd name="T24" fmla="*/ 0 w 1070"/>
                  <a:gd name="T25" fmla="*/ 0 h 1786"/>
                  <a:gd name="T26" fmla="*/ 0 w 1070"/>
                  <a:gd name="T27" fmla="*/ 0 h 1786"/>
                  <a:gd name="T28" fmla="*/ 0 w 1070"/>
                  <a:gd name="T29" fmla="*/ 0 h 1786"/>
                  <a:gd name="T30" fmla="*/ 0 w 1070"/>
                  <a:gd name="T31" fmla="*/ 0 h 1786"/>
                  <a:gd name="T32" fmla="*/ 0 w 1070"/>
                  <a:gd name="T33" fmla="*/ 0 h 1786"/>
                  <a:gd name="T34" fmla="*/ 0 w 1070"/>
                  <a:gd name="T35" fmla="*/ 0 h 1786"/>
                  <a:gd name="T36" fmla="*/ 0 w 1070"/>
                  <a:gd name="T37" fmla="*/ 0 h 1786"/>
                  <a:gd name="T38" fmla="*/ 0 w 1070"/>
                  <a:gd name="T39" fmla="*/ 0 h 1786"/>
                  <a:gd name="T40" fmla="*/ 0 w 1070"/>
                  <a:gd name="T41" fmla="*/ 0 h 1786"/>
                  <a:gd name="T42" fmla="*/ 0 w 1070"/>
                  <a:gd name="T43" fmla="*/ 0 h 1786"/>
                  <a:gd name="T44" fmla="*/ 0 w 1070"/>
                  <a:gd name="T45" fmla="*/ 0 h 1786"/>
                  <a:gd name="T46" fmla="*/ 0 w 1070"/>
                  <a:gd name="T47" fmla="*/ 0 h 1786"/>
                  <a:gd name="T48" fmla="*/ 0 w 1070"/>
                  <a:gd name="T49" fmla="*/ 0 h 1786"/>
                  <a:gd name="T50" fmla="*/ 0 w 1070"/>
                  <a:gd name="T51" fmla="*/ 0 h 1786"/>
                  <a:gd name="T52" fmla="*/ 0 w 1070"/>
                  <a:gd name="T53" fmla="*/ 0 h 1786"/>
                  <a:gd name="T54" fmla="*/ 0 w 1070"/>
                  <a:gd name="T55" fmla="*/ 0 h 1786"/>
                  <a:gd name="T56" fmla="*/ 0 w 1070"/>
                  <a:gd name="T57" fmla="*/ 0 h 1786"/>
                  <a:gd name="T58" fmla="*/ 0 w 1070"/>
                  <a:gd name="T59" fmla="*/ 0 h 1786"/>
                  <a:gd name="T60" fmla="*/ 0 w 1070"/>
                  <a:gd name="T61" fmla="*/ 0 h 1786"/>
                  <a:gd name="T62" fmla="*/ 0 w 1070"/>
                  <a:gd name="T63" fmla="*/ 0 h 1786"/>
                  <a:gd name="T64" fmla="*/ 0 w 1070"/>
                  <a:gd name="T65" fmla="*/ 0 h 1786"/>
                  <a:gd name="T66" fmla="*/ 0 w 1070"/>
                  <a:gd name="T67" fmla="*/ 0 h 1786"/>
                  <a:gd name="T68" fmla="*/ 0 w 1070"/>
                  <a:gd name="T69" fmla="*/ 0 h 1786"/>
                  <a:gd name="T70" fmla="*/ 0 w 1070"/>
                  <a:gd name="T71" fmla="*/ 0 h 1786"/>
                  <a:gd name="T72" fmla="*/ 0 w 1070"/>
                  <a:gd name="T73" fmla="*/ 0 h 1786"/>
                  <a:gd name="T74" fmla="*/ 0 w 1070"/>
                  <a:gd name="T75" fmla="*/ 0 h 1786"/>
                  <a:gd name="T76" fmla="*/ 0 w 1070"/>
                  <a:gd name="T77" fmla="*/ 0 h 1786"/>
                  <a:gd name="T78" fmla="*/ 0 w 1070"/>
                  <a:gd name="T79" fmla="*/ 0 h 1786"/>
                  <a:gd name="T80" fmla="*/ 0 w 1070"/>
                  <a:gd name="T81" fmla="*/ 0 h 1786"/>
                  <a:gd name="T82" fmla="*/ 0 w 1070"/>
                  <a:gd name="T83" fmla="*/ 0 h 1786"/>
                  <a:gd name="T84" fmla="*/ 0 w 1070"/>
                  <a:gd name="T85" fmla="*/ 0 h 1786"/>
                  <a:gd name="T86" fmla="*/ 0 w 1070"/>
                  <a:gd name="T87" fmla="*/ 0 h 1786"/>
                  <a:gd name="T88" fmla="*/ 0 w 1070"/>
                  <a:gd name="T89" fmla="*/ 0 h 1786"/>
                  <a:gd name="T90" fmla="*/ 0 w 1070"/>
                  <a:gd name="T91" fmla="*/ 0 h 1786"/>
                  <a:gd name="T92" fmla="*/ 0 w 1070"/>
                  <a:gd name="T93" fmla="*/ 0 h 1786"/>
                  <a:gd name="T94" fmla="*/ 0 w 1070"/>
                  <a:gd name="T95" fmla="*/ 0 h 1786"/>
                  <a:gd name="T96" fmla="*/ 0 w 1070"/>
                  <a:gd name="T97" fmla="*/ 0 h 1786"/>
                  <a:gd name="T98" fmla="*/ 0 w 1070"/>
                  <a:gd name="T99" fmla="*/ 0 h 17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0"/>
                  <a:gd name="T151" fmla="*/ 0 h 1786"/>
                  <a:gd name="T152" fmla="*/ 1070 w 1070"/>
                  <a:gd name="T153" fmla="*/ 1786 h 17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0" h="1786">
                    <a:moveTo>
                      <a:pt x="1060" y="1565"/>
                    </a:moveTo>
                    <a:lnTo>
                      <a:pt x="1034" y="1499"/>
                    </a:lnTo>
                    <a:lnTo>
                      <a:pt x="1007" y="1430"/>
                    </a:lnTo>
                    <a:lnTo>
                      <a:pt x="979" y="1357"/>
                    </a:lnTo>
                    <a:lnTo>
                      <a:pt x="950" y="1280"/>
                    </a:lnTo>
                    <a:lnTo>
                      <a:pt x="919" y="1202"/>
                    </a:lnTo>
                    <a:lnTo>
                      <a:pt x="888" y="1121"/>
                    </a:lnTo>
                    <a:lnTo>
                      <a:pt x="855" y="1040"/>
                    </a:lnTo>
                    <a:lnTo>
                      <a:pt x="821" y="957"/>
                    </a:lnTo>
                    <a:lnTo>
                      <a:pt x="787" y="875"/>
                    </a:lnTo>
                    <a:lnTo>
                      <a:pt x="750" y="794"/>
                    </a:lnTo>
                    <a:lnTo>
                      <a:pt x="713" y="714"/>
                    </a:lnTo>
                    <a:lnTo>
                      <a:pt x="675" y="635"/>
                    </a:lnTo>
                    <a:lnTo>
                      <a:pt x="637" y="560"/>
                    </a:lnTo>
                    <a:lnTo>
                      <a:pt x="598" y="488"/>
                    </a:lnTo>
                    <a:lnTo>
                      <a:pt x="577" y="453"/>
                    </a:lnTo>
                    <a:lnTo>
                      <a:pt x="557" y="418"/>
                    </a:lnTo>
                    <a:lnTo>
                      <a:pt x="537" y="386"/>
                    </a:lnTo>
                    <a:lnTo>
                      <a:pt x="516" y="354"/>
                    </a:lnTo>
                    <a:lnTo>
                      <a:pt x="477" y="298"/>
                    </a:lnTo>
                    <a:lnTo>
                      <a:pt x="440" y="248"/>
                    </a:lnTo>
                    <a:lnTo>
                      <a:pt x="403" y="203"/>
                    </a:lnTo>
                    <a:lnTo>
                      <a:pt x="367" y="162"/>
                    </a:lnTo>
                    <a:lnTo>
                      <a:pt x="334" y="126"/>
                    </a:lnTo>
                    <a:lnTo>
                      <a:pt x="300" y="95"/>
                    </a:lnTo>
                    <a:lnTo>
                      <a:pt x="269" y="68"/>
                    </a:lnTo>
                    <a:lnTo>
                      <a:pt x="238" y="46"/>
                    </a:lnTo>
                    <a:lnTo>
                      <a:pt x="209" y="29"/>
                    </a:lnTo>
                    <a:lnTo>
                      <a:pt x="181" y="15"/>
                    </a:lnTo>
                    <a:lnTo>
                      <a:pt x="156" y="6"/>
                    </a:lnTo>
                    <a:lnTo>
                      <a:pt x="131" y="1"/>
                    </a:lnTo>
                    <a:lnTo>
                      <a:pt x="109" y="0"/>
                    </a:lnTo>
                    <a:lnTo>
                      <a:pt x="89" y="2"/>
                    </a:lnTo>
                    <a:lnTo>
                      <a:pt x="70" y="10"/>
                    </a:lnTo>
                    <a:lnTo>
                      <a:pt x="54" y="21"/>
                    </a:lnTo>
                    <a:lnTo>
                      <a:pt x="39" y="36"/>
                    </a:lnTo>
                    <a:lnTo>
                      <a:pt x="27" y="55"/>
                    </a:lnTo>
                    <a:lnTo>
                      <a:pt x="17" y="76"/>
                    </a:lnTo>
                    <a:lnTo>
                      <a:pt x="9" y="102"/>
                    </a:lnTo>
                    <a:lnTo>
                      <a:pt x="4" y="131"/>
                    </a:lnTo>
                    <a:lnTo>
                      <a:pt x="2" y="163"/>
                    </a:lnTo>
                    <a:lnTo>
                      <a:pt x="0" y="200"/>
                    </a:lnTo>
                    <a:lnTo>
                      <a:pt x="3" y="238"/>
                    </a:lnTo>
                    <a:lnTo>
                      <a:pt x="8" y="279"/>
                    </a:lnTo>
                    <a:lnTo>
                      <a:pt x="15" y="326"/>
                    </a:lnTo>
                    <a:lnTo>
                      <a:pt x="27" y="373"/>
                    </a:lnTo>
                    <a:lnTo>
                      <a:pt x="40" y="424"/>
                    </a:lnTo>
                    <a:lnTo>
                      <a:pt x="57" y="478"/>
                    </a:lnTo>
                    <a:lnTo>
                      <a:pt x="77" y="534"/>
                    </a:lnTo>
                    <a:lnTo>
                      <a:pt x="99" y="594"/>
                    </a:lnTo>
                    <a:lnTo>
                      <a:pt x="125" y="655"/>
                    </a:lnTo>
                    <a:lnTo>
                      <a:pt x="145" y="699"/>
                    </a:lnTo>
                    <a:lnTo>
                      <a:pt x="165" y="742"/>
                    </a:lnTo>
                    <a:lnTo>
                      <a:pt x="188" y="786"/>
                    </a:lnTo>
                    <a:lnTo>
                      <a:pt x="210" y="830"/>
                    </a:lnTo>
                    <a:lnTo>
                      <a:pt x="257" y="918"/>
                    </a:lnTo>
                    <a:lnTo>
                      <a:pt x="306" y="1006"/>
                    </a:lnTo>
                    <a:lnTo>
                      <a:pt x="359" y="1092"/>
                    </a:lnTo>
                    <a:lnTo>
                      <a:pt x="411" y="1176"/>
                    </a:lnTo>
                    <a:lnTo>
                      <a:pt x="463" y="1257"/>
                    </a:lnTo>
                    <a:lnTo>
                      <a:pt x="516" y="1335"/>
                    </a:lnTo>
                    <a:lnTo>
                      <a:pt x="566" y="1409"/>
                    </a:lnTo>
                    <a:lnTo>
                      <a:pt x="616" y="1478"/>
                    </a:lnTo>
                    <a:lnTo>
                      <a:pt x="662" y="1541"/>
                    </a:lnTo>
                    <a:lnTo>
                      <a:pt x="704" y="1597"/>
                    </a:lnTo>
                    <a:lnTo>
                      <a:pt x="743" y="1647"/>
                    </a:lnTo>
                    <a:lnTo>
                      <a:pt x="777" y="1690"/>
                    </a:lnTo>
                    <a:lnTo>
                      <a:pt x="805" y="1724"/>
                    </a:lnTo>
                    <a:lnTo>
                      <a:pt x="828" y="1747"/>
                    </a:lnTo>
                    <a:lnTo>
                      <a:pt x="836" y="1757"/>
                    </a:lnTo>
                    <a:lnTo>
                      <a:pt x="846" y="1765"/>
                    </a:lnTo>
                    <a:lnTo>
                      <a:pt x="856" y="1772"/>
                    </a:lnTo>
                    <a:lnTo>
                      <a:pt x="866" y="1777"/>
                    </a:lnTo>
                    <a:lnTo>
                      <a:pt x="878" y="1781"/>
                    </a:lnTo>
                    <a:lnTo>
                      <a:pt x="889" y="1783"/>
                    </a:lnTo>
                    <a:lnTo>
                      <a:pt x="900" y="1786"/>
                    </a:lnTo>
                    <a:lnTo>
                      <a:pt x="911" y="1786"/>
                    </a:lnTo>
                    <a:lnTo>
                      <a:pt x="923" y="1785"/>
                    </a:lnTo>
                    <a:lnTo>
                      <a:pt x="935" y="1783"/>
                    </a:lnTo>
                    <a:lnTo>
                      <a:pt x="946" y="1781"/>
                    </a:lnTo>
                    <a:lnTo>
                      <a:pt x="957" y="1777"/>
                    </a:lnTo>
                    <a:lnTo>
                      <a:pt x="969" y="1772"/>
                    </a:lnTo>
                    <a:lnTo>
                      <a:pt x="980" y="1766"/>
                    </a:lnTo>
                    <a:lnTo>
                      <a:pt x="990" y="1760"/>
                    </a:lnTo>
                    <a:lnTo>
                      <a:pt x="1001" y="1752"/>
                    </a:lnTo>
                    <a:lnTo>
                      <a:pt x="1010" y="1745"/>
                    </a:lnTo>
                    <a:lnTo>
                      <a:pt x="1020" y="1736"/>
                    </a:lnTo>
                    <a:lnTo>
                      <a:pt x="1029" y="1726"/>
                    </a:lnTo>
                    <a:lnTo>
                      <a:pt x="1036" y="1716"/>
                    </a:lnTo>
                    <a:lnTo>
                      <a:pt x="1044" y="1706"/>
                    </a:lnTo>
                    <a:lnTo>
                      <a:pt x="1051" y="1695"/>
                    </a:lnTo>
                    <a:lnTo>
                      <a:pt x="1056" y="1684"/>
                    </a:lnTo>
                    <a:lnTo>
                      <a:pt x="1061" y="1671"/>
                    </a:lnTo>
                    <a:lnTo>
                      <a:pt x="1065" y="1659"/>
                    </a:lnTo>
                    <a:lnTo>
                      <a:pt x="1069" y="1646"/>
                    </a:lnTo>
                    <a:lnTo>
                      <a:pt x="1070" y="1632"/>
                    </a:lnTo>
                    <a:lnTo>
                      <a:pt x="1070" y="1620"/>
                    </a:lnTo>
                    <a:lnTo>
                      <a:pt x="1070" y="1606"/>
                    </a:lnTo>
                    <a:lnTo>
                      <a:pt x="1067" y="1592"/>
                    </a:lnTo>
                    <a:lnTo>
                      <a:pt x="1064" y="1579"/>
                    </a:lnTo>
                    <a:lnTo>
                      <a:pt x="1060" y="1565"/>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97" name="Freeform 341">
                <a:extLst>
                  <a:ext uri="{FF2B5EF4-FFF2-40B4-BE49-F238E27FC236}">
                    <a16:creationId xmlns:a16="http://schemas.microsoft.com/office/drawing/2014/main" xmlns="" id="{EDF12C44-8951-4EA3-EAE6-D8415D6941E3}"/>
                  </a:ext>
                </a:extLst>
              </p:cNvPr>
              <p:cNvSpPr>
                <a:spLocks/>
              </p:cNvSpPr>
              <p:nvPr/>
            </p:nvSpPr>
            <p:spPr bwMode="auto">
              <a:xfrm>
                <a:off x="2979" y="2153"/>
                <a:ext cx="330" cy="254"/>
              </a:xfrm>
              <a:custGeom>
                <a:avLst/>
                <a:gdLst>
                  <a:gd name="T0" fmla="*/ 0 w 1651"/>
                  <a:gd name="T1" fmla="*/ 0 h 1272"/>
                  <a:gd name="T2" fmla="*/ 0 w 1651"/>
                  <a:gd name="T3" fmla="*/ 0 h 1272"/>
                  <a:gd name="T4" fmla="*/ 0 w 1651"/>
                  <a:gd name="T5" fmla="*/ 0 h 1272"/>
                  <a:gd name="T6" fmla="*/ 0 w 1651"/>
                  <a:gd name="T7" fmla="*/ 0 h 1272"/>
                  <a:gd name="T8" fmla="*/ 0 w 1651"/>
                  <a:gd name="T9" fmla="*/ 0 h 1272"/>
                  <a:gd name="T10" fmla="*/ 0 w 1651"/>
                  <a:gd name="T11" fmla="*/ 0 h 1272"/>
                  <a:gd name="T12" fmla="*/ 0 w 1651"/>
                  <a:gd name="T13" fmla="*/ 0 h 1272"/>
                  <a:gd name="T14" fmla="*/ 0 w 1651"/>
                  <a:gd name="T15" fmla="*/ 0 h 1272"/>
                  <a:gd name="T16" fmla="*/ 0 w 1651"/>
                  <a:gd name="T17" fmla="*/ 0 h 1272"/>
                  <a:gd name="T18" fmla="*/ 0 w 1651"/>
                  <a:gd name="T19" fmla="*/ 0 h 1272"/>
                  <a:gd name="T20" fmla="*/ 0 w 1651"/>
                  <a:gd name="T21" fmla="*/ 0 h 1272"/>
                  <a:gd name="T22" fmla="*/ 0 w 1651"/>
                  <a:gd name="T23" fmla="*/ 0 h 1272"/>
                  <a:gd name="T24" fmla="*/ 0 w 1651"/>
                  <a:gd name="T25" fmla="*/ 0 h 1272"/>
                  <a:gd name="T26" fmla="*/ 0 w 1651"/>
                  <a:gd name="T27" fmla="*/ 0 h 1272"/>
                  <a:gd name="T28" fmla="*/ 0 w 1651"/>
                  <a:gd name="T29" fmla="*/ 0 h 1272"/>
                  <a:gd name="T30" fmla="*/ 0 w 1651"/>
                  <a:gd name="T31" fmla="*/ 0 h 1272"/>
                  <a:gd name="T32" fmla="*/ 0 w 1651"/>
                  <a:gd name="T33" fmla="*/ 0 h 1272"/>
                  <a:gd name="T34" fmla="*/ 0 w 1651"/>
                  <a:gd name="T35" fmla="*/ 0 h 1272"/>
                  <a:gd name="T36" fmla="*/ 0 w 1651"/>
                  <a:gd name="T37" fmla="*/ 0 h 1272"/>
                  <a:gd name="T38" fmla="*/ 0 w 1651"/>
                  <a:gd name="T39" fmla="*/ 0 h 1272"/>
                  <a:gd name="T40" fmla="*/ 0 w 1651"/>
                  <a:gd name="T41" fmla="*/ 0 h 1272"/>
                  <a:gd name="T42" fmla="*/ 0 w 1651"/>
                  <a:gd name="T43" fmla="*/ 0 h 1272"/>
                  <a:gd name="T44" fmla="*/ 0 w 1651"/>
                  <a:gd name="T45" fmla="*/ 0 h 1272"/>
                  <a:gd name="T46" fmla="*/ 0 w 1651"/>
                  <a:gd name="T47" fmla="*/ 0 h 1272"/>
                  <a:gd name="T48" fmla="*/ 0 w 1651"/>
                  <a:gd name="T49" fmla="*/ 0 h 1272"/>
                  <a:gd name="T50" fmla="*/ 0 w 1651"/>
                  <a:gd name="T51" fmla="*/ 0 h 1272"/>
                  <a:gd name="T52" fmla="*/ 0 w 1651"/>
                  <a:gd name="T53" fmla="*/ 0 h 1272"/>
                  <a:gd name="T54" fmla="*/ 0 w 1651"/>
                  <a:gd name="T55" fmla="*/ 0 h 1272"/>
                  <a:gd name="T56" fmla="*/ 0 w 1651"/>
                  <a:gd name="T57" fmla="*/ 0 h 1272"/>
                  <a:gd name="T58" fmla="*/ 0 w 1651"/>
                  <a:gd name="T59" fmla="*/ 0 h 1272"/>
                  <a:gd name="T60" fmla="*/ 0 w 1651"/>
                  <a:gd name="T61" fmla="*/ 0 h 1272"/>
                  <a:gd name="T62" fmla="*/ 0 w 1651"/>
                  <a:gd name="T63" fmla="*/ 0 h 1272"/>
                  <a:gd name="T64" fmla="*/ 0 w 1651"/>
                  <a:gd name="T65" fmla="*/ 0 h 1272"/>
                  <a:gd name="T66" fmla="*/ 0 w 1651"/>
                  <a:gd name="T67" fmla="*/ 0 h 1272"/>
                  <a:gd name="T68" fmla="*/ 0 w 1651"/>
                  <a:gd name="T69" fmla="*/ 0 h 1272"/>
                  <a:gd name="T70" fmla="*/ 0 w 1651"/>
                  <a:gd name="T71" fmla="*/ 0 h 1272"/>
                  <a:gd name="T72" fmla="*/ 0 w 1651"/>
                  <a:gd name="T73" fmla="*/ 0 h 1272"/>
                  <a:gd name="T74" fmla="*/ 0 w 1651"/>
                  <a:gd name="T75" fmla="*/ 0 h 1272"/>
                  <a:gd name="T76" fmla="*/ 0 w 1651"/>
                  <a:gd name="T77" fmla="*/ 0 h 1272"/>
                  <a:gd name="T78" fmla="*/ 0 w 1651"/>
                  <a:gd name="T79" fmla="*/ 0 h 1272"/>
                  <a:gd name="T80" fmla="*/ 0 w 1651"/>
                  <a:gd name="T81" fmla="*/ 0 h 1272"/>
                  <a:gd name="T82" fmla="*/ 0 w 1651"/>
                  <a:gd name="T83" fmla="*/ 0 h 1272"/>
                  <a:gd name="T84" fmla="*/ 0 w 1651"/>
                  <a:gd name="T85" fmla="*/ 0 h 1272"/>
                  <a:gd name="T86" fmla="*/ 0 w 1651"/>
                  <a:gd name="T87" fmla="*/ 0 h 1272"/>
                  <a:gd name="T88" fmla="*/ 0 w 1651"/>
                  <a:gd name="T89" fmla="*/ 0 h 1272"/>
                  <a:gd name="T90" fmla="*/ 0 w 1651"/>
                  <a:gd name="T91" fmla="*/ 0 h 1272"/>
                  <a:gd name="T92" fmla="*/ 0 w 1651"/>
                  <a:gd name="T93" fmla="*/ 0 h 1272"/>
                  <a:gd name="T94" fmla="*/ 0 w 1651"/>
                  <a:gd name="T95" fmla="*/ 0 h 1272"/>
                  <a:gd name="T96" fmla="*/ 0 w 1651"/>
                  <a:gd name="T97" fmla="*/ 0 h 1272"/>
                  <a:gd name="T98" fmla="*/ 0 w 1651"/>
                  <a:gd name="T99" fmla="*/ 0 h 12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1"/>
                  <a:gd name="T151" fmla="*/ 0 h 1272"/>
                  <a:gd name="T152" fmla="*/ 1651 w 1651"/>
                  <a:gd name="T153" fmla="*/ 1272 h 12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1" h="1272">
                    <a:moveTo>
                      <a:pt x="1603" y="994"/>
                    </a:moveTo>
                    <a:lnTo>
                      <a:pt x="1551" y="946"/>
                    </a:lnTo>
                    <a:lnTo>
                      <a:pt x="1496" y="896"/>
                    </a:lnTo>
                    <a:lnTo>
                      <a:pt x="1437" y="844"/>
                    </a:lnTo>
                    <a:lnTo>
                      <a:pt x="1376" y="789"/>
                    </a:lnTo>
                    <a:lnTo>
                      <a:pt x="1314" y="731"/>
                    </a:lnTo>
                    <a:lnTo>
                      <a:pt x="1249" y="674"/>
                    </a:lnTo>
                    <a:lnTo>
                      <a:pt x="1183" y="617"/>
                    </a:lnTo>
                    <a:lnTo>
                      <a:pt x="1114" y="558"/>
                    </a:lnTo>
                    <a:lnTo>
                      <a:pt x="1046" y="501"/>
                    </a:lnTo>
                    <a:lnTo>
                      <a:pt x="977" y="444"/>
                    </a:lnTo>
                    <a:lnTo>
                      <a:pt x="907" y="389"/>
                    </a:lnTo>
                    <a:lnTo>
                      <a:pt x="839" y="336"/>
                    </a:lnTo>
                    <a:lnTo>
                      <a:pt x="769" y="285"/>
                    </a:lnTo>
                    <a:lnTo>
                      <a:pt x="700" y="237"/>
                    </a:lnTo>
                    <a:lnTo>
                      <a:pt x="666" y="215"/>
                    </a:lnTo>
                    <a:lnTo>
                      <a:pt x="633" y="194"/>
                    </a:lnTo>
                    <a:lnTo>
                      <a:pt x="599" y="172"/>
                    </a:lnTo>
                    <a:lnTo>
                      <a:pt x="567" y="154"/>
                    </a:lnTo>
                    <a:lnTo>
                      <a:pt x="508" y="121"/>
                    </a:lnTo>
                    <a:lnTo>
                      <a:pt x="452" y="92"/>
                    </a:lnTo>
                    <a:lnTo>
                      <a:pt x="399" y="69"/>
                    </a:lnTo>
                    <a:lnTo>
                      <a:pt x="349" y="49"/>
                    </a:lnTo>
                    <a:lnTo>
                      <a:pt x="303" y="31"/>
                    </a:lnTo>
                    <a:lnTo>
                      <a:pt x="260" y="19"/>
                    </a:lnTo>
                    <a:lnTo>
                      <a:pt x="220" y="9"/>
                    </a:lnTo>
                    <a:lnTo>
                      <a:pt x="183" y="3"/>
                    </a:lnTo>
                    <a:lnTo>
                      <a:pt x="150" y="0"/>
                    </a:lnTo>
                    <a:lnTo>
                      <a:pt x="120" y="1"/>
                    </a:lnTo>
                    <a:lnTo>
                      <a:pt x="92" y="4"/>
                    </a:lnTo>
                    <a:lnTo>
                      <a:pt x="69" y="11"/>
                    </a:lnTo>
                    <a:lnTo>
                      <a:pt x="49" y="20"/>
                    </a:lnTo>
                    <a:lnTo>
                      <a:pt x="31" y="33"/>
                    </a:lnTo>
                    <a:lnTo>
                      <a:pt x="19" y="47"/>
                    </a:lnTo>
                    <a:lnTo>
                      <a:pt x="9" y="64"/>
                    </a:lnTo>
                    <a:lnTo>
                      <a:pt x="2" y="84"/>
                    </a:lnTo>
                    <a:lnTo>
                      <a:pt x="0" y="106"/>
                    </a:lnTo>
                    <a:lnTo>
                      <a:pt x="1" y="130"/>
                    </a:lnTo>
                    <a:lnTo>
                      <a:pt x="5" y="156"/>
                    </a:lnTo>
                    <a:lnTo>
                      <a:pt x="14" y="185"/>
                    </a:lnTo>
                    <a:lnTo>
                      <a:pt x="26" y="215"/>
                    </a:lnTo>
                    <a:lnTo>
                      <a:pt x="41" y="247"/>
                    </a:lnTo>
                    <a:lnTo>
                      <a:pt x="61" y="281"/>
                    </a:lnTo>
                    <a:lnTo>
                      <a:pt x="85" y="316"/>
                    </a:lnTo>
                    <a:lnTo>
                      <a:pt x="112" y="353"/>
                    </a:lnTo>
                    <a:lnTo>
                      <a:pt x="144" y="391"/>
                    </a:lnTo>
                    <a:lnTo>
                      <a:pt x="178" y="431"/>
                    </a:lnTo>
                    <a:lnTo>
                      <a:pt x="217" y="471"/>
                    </a:lnTo>
                    <a:lnTo>
                      <a:pt x="261" y="513"/>
                    </a:lnTo>
                    <a:lnTo>
                      <a:pt x="308" y="554"/>
                    </a:lnTo>
                    <a:lnTo>
                      <a:pt x="359" y="598"/>
                    </a:lnTo>
                    <a:lnTo>
                      <a:pt x="396" y="628"/>
                    </a:lnTo>
                    <a:lnTo>
                      <a:pt x="433" y="657"/>
                    </a:lnTo>
                    <a:lnTo>
                      <a:pt x="472" y="687"/>
                    </a:lnTo>
                    <a:lnTo>
                      <a:pt x="512" y="715"/>
                    </a:lnTo>
                    <a:lnTo>
                      <a:pt x="594" y="773"/>
                    </a:lnTo>
                    <a:lnTo>
                      <a:pt x="678" y="828"/>
                    </a:lnTo>
                    <a:lnTo>
                      <a:pt x="761" y="882"/>
                    </a:lnTo>
                    <a:lnTo>
                      <a:pt x="846" y="934"/>
                    </a:lnTo>
                    <a:lnTo>
                      <a:pt x="930" y="984"/>
                    </a:lnTo>
                    <a:lnTo>
                      <a:pt x="1012" y="1030"/>
                    </a:lnTo>
                    <a:lnTo>
                      <a:pt x="1091" y="1073"/>
                    </a:lnTo>
                    <a:lnTo>
                      <a:pt x="1165" y="1113"/>
                    </a:lnTo>
                    <a:lnTo>
                      <a:pt x="1235" y="1150"/>
                    </a:lnTo>
                    <a:lnTo>
                      <a:pt x="1299" y="1182"/>
                    </a:lnTo>
                    <a:lnTo>
                      <a:pt x="1356" y="1211"/>
                    </a:lnTo>
                    <a:lnTo>
                      <a:pt x="1405" y="1234"/>
                    </a:lnTo>
                    <a:lnTo>
                      <a:pt x="1445" y="1252"/>
                    </a:lnTo>
                    <a:lnTo>
                      <a:pt x="1475" y="1266"/>
                    </a:lnTo>
                    <a:lnTo>
                      <a:pt x="1487" y="1269"/>
                    </a:lnTo>
                    <a:lnTo>
                      <a:pt x="1500" y="1272"/>
                    </a:lnTo>
                    <a:lnTo>
                      <a:pt x="1512" y="1272"/>
                    </a:lnTo>
                    <a:lnTo>
                      <a:pt x="1524" y="1272"/>
                    </a:lnTo>
                    <a:lnTo>
                      <a:pt x="1535" y="1271"/>
                    </a:lnTo>
                    <a:lnTo>
                      <a:pt x="1546" y="1267"/>
                    </a:lnTo>
                    <a:lnTo>
                      <a:pt x="1557" y="1263"/>
                    </a:lnTo>
                    <a:lnTo>
                      <a:pt x="1567" y="1258"/>
                    </a:lnTo>
                    <a:lnTo>
                      <a:pt x="1577" y="1252"/>
                    </a:lnTo>
                    <a:lnTo>
                      <a:pt x="1587" y="1244"/>
                    </a:lnTo>
                    <a:lnTo>
                      <a:pt x="1596" y="1237"/>
                    </a:lnTo>
                    <a:lnTo>
                      <a:pt x="1605" y="1228"/>
                    </a:lnTo>
                    <a:lnTo>
                      <a:pt x="1612" y="1218"/>
                    </a:lnTo>
                    <a:lnTo>
                      <a:pt x="1620" y="1208"/>
                    </a:lnTo>
                    <a:lnTo>
                      <a:pt x="1626" y="1198"/>
                    </a:lnTo>
                    <a:lnTo>
                      <a:pt x="1632" y="1187"/>
                    </a:lnTo>
                    <a:lnTo>
                      <a:pt x="1637" y="1175"/>
                    </a:lnTo>
                    <a:lnTo>
                      <a:pt x="1642" y="1163"/>
                    </a:lnTo>
                    <a:lnTo>
                      <a:pt x="1646" y="1151"/>
                    </a:lnTo>
                    <a:lnTo>
                      <a:pt x="1648" y="1138"/>
                    </a:lnTo>
                    <a:lnTo>
                      <a:pt x="1651" y="1125"/>
                    </a:lnTo>
                    <a:lnTo>
                      <a:pt x="1651" y="1112"/>
                    </a:lnTo>
                    <a:lnTo>
                      <a:pt x="1651" y="1100"/>
                    </a:lnTo>
                    <a:lnTo>
                      <a:pt x="1651" y="1087"/>
                    </a:lnTo>
                    <a:lnTo>
                      <a:pt x="1648" y="1073"/>
                    </a:lnTo>
                    <a:lnTo>
                      <a:pt x="1646" y="1061"/>
                    </a:lnTo>
                    <a:lnTo>
                      <a:pt x="1642" y="1048"/>
                    </a:lnTo>
                    <a:lnTo>
                      <a:pt x="1636" y="1037"/>
                    </a:lnTo>
                    <a:lnTo>
                      <a:pt x="1630" y="1025"/>
                    </a:lnTo>
                    <a:lnTo>
                      <a:pt x="1622" y="1014"/>
                    </a:lnTo>
                    <a:lnTo>
                      <a:pt x="1613" y="1004"/>
                    </a:lnTo>
                    <a:lnTo>
                      <a:pt x="1603" y="994"/>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98" name="Freeform 342">
                <a:extLst>
                  <a:ext uri="{FF2B5EF4-FFF2-40B4-BE49-F238E27FC236}">
                    <a16:creationId xmlns:a16="http://schemas.microsoft.com/office/drawing/2014/main" xmlns="" id="{7EBDF083-7662-130C-D2B9-852B58980F5B}"/>
                  </a:ext>
                </a:extLst>
              </p:cNvPr>
              <p:cNvSpPr>
                <a:spLocks/>
              </p:cNvSpPr>
              <p:nvPr/>
            </p:nvSpPr>
            <p:spPr bwMode="auto">
              <a:xfrm>
                <a:off x="2979" y="2153"/>
                <a:ext cx="330" cy="254"/>
              </a:xfrm>
              <a:custGeom>
                <a:avLst/>
                <a:gdLst>
                  <a:gd name="T0" fmla="*/ 0 w 1651"/>
                  <a:gd name="T1" fmla="*/ 0 h 1272"/>
                  <a:gd name="T2" fmla="*/ 0 w 1651"/>
                  <a:gd name="T3" fmla="*/ 0 h 1272"/>
                  <a:gd name="T4" fmla="*/ 0 w 1651"/>
                  <a:gd name="T5" fmla="*/ 0 h 1272"/>
                  <a:gd name="T6" fmla="*/ 0 w 1651"/>
                  <a:gd name="T7" fmla="*/ 0 h 1272"/>
                  <a:gd name="T8" fmla="*/ 0 w 1651"/>
                  <a:gd name="T9" fmla="*/ 0 h 1272"/>
                  <a:gd name="T10" fmla="*/ 0 w 1651"/>
                  <a:gd name="T11" fmla="*/ 0 h 1272"/>
                  <a:gd name="T12" fmla="*/ 0 w 1651"/>
                  <a:gd name="T13" fmla="*/ 0 h 1272"/>
                  <a:gd name="T14" fmla="*/ 0 w 1651"/>
                  <a:gd name="T15" fmla="*/ 0 h 1272"/>
                  <a:gd name="T16" fmla="*/ 0 w 1651"/>
                  <a:gd name="T17" fmla="*/ 0 h 1272"/>
                  <a:gd name="T18" fmla="*/ 0 w 1651"/>
                  <a:gd name="T19" fmla="*/ 0 h 1272"/>
                  <a:gd name="T20" fmla="*/ 0 w 1651"/>
                  <a:gd name="T21" fmla="*/ 0 h 1272"/>
                  <a:gd name="T22" fmla="*/ 0 w 1651"/>
                  <a:gd name="T23" fmla="*/ 0 h 1272"/>
                  <a:gd name="T24" fmla="*/ 0 w 1651"/>
                  <a:gd name="T25" fmla="*/ 0 h 1272"/>
                  <a:gd name="T26" fmla="*/ 0 w 1651"/>
                  <a:gd name="T27" fmla="*/ 0 h 1272"/>
                  <a:gd name="T28" fmla="*/ 0 w 1651"/>
                  <a:gd name="T29" fmla="*/ 0 h 1272"/>
                  <a:gd name="T30" fmla="*/ 0 w 1651"/>
                  <a:gd name="T31" fmla="*/ 0 h 1272"/>
                  <a:gd name="T32" fmla="*/ 0 w 1651"/>
                  <a:gd name="T33" fmla="*/ 0 h 1272"/>
                  <a:gd name="T34" fmla="*/ 0 w 1651"/>
                  <a:gd name="T35" fmla="*/ 0 h 1272"/>
                  <a:gd name="T36" fmla="*/ 0 w 1651"/>
                  <a:gd name="T37" fmla="*/ 0 h 1272"/>
                  <a:gd name="T38" fmla="*/ 0 w 1651"/>
                  <a:gd name="T39" fmla="*/ 0 h 1272"/>
                  <a:gd name="T40" fmla="*/ 0 w 1651"/>
                  <a:gd name="T41" fmla="*/ 0 h 1272"/>
                  <a:gd name="T42" fmla="*/ 0 w 1651"/>
                  <a:gd name="T43" fmla="*/ 0 h 1272"/>
                  <a:gd name="T44" fmla="*/ 0 w 1651"/>
                  <a:gd name="T45" fmla="*/ 0 h 1272"/>
                  <a:gd name="T46" fmla="*/ 0 w 1651"/>
                  <a:gd name="T47" fmla="*/ 0 h 1272"/>
                  <a:gd name="T48" fmla="*/ 0 w 1651"/>
                  <a:gd name="T49" fmla="*/ 0 h 1272"/>
                  <a:gd name="T50" fmla="*/ 0 w 1651"/>
                  <a:gd name="T51" fmla="*/ 0 h 1272"/>
                  <a:gd name="T52" fmla="*/ 0 w 1651"/>
                  <a:gd name="T53" fmla="*/ 0 h 1272"/>
                  <a:gd name="T54" fmla="*/ 0 w 1651"/>
                  <a:gd name="T55" fmla="*/ 0 h 1272"/>
                  <a:gd name="T56" fmla="*/ 0 w 1651"/>
                  <a:gd name="T57" fmla="*/ 0 h 1272"/>
                  <a:gd name="T58" fmla="*/ 0 w 1651"/>
                  <a:gd name="T59" fmla="*/ 0 h 1272"/>
                  <a:gd name="T60" fmla="*/ 0 w 1651"/>
                  <a:gd name="T61" fmla="*/ 0 h 1272"/>
                  <a:gd name="T62" fmla="*/ 0 w 1651"/>
                  <a:gd name="T63" fmla="*/ 0 h 1272"/>
                  <a:gd name="T64" fmla="*/ 0 w 1651"/>
                  <a:gd name="T65" fmla="*/ 0 h 1272"/>
                  <a:gd name="T66" fmla="*/ 0 w 1651"/>
                  <a:gd name="T67" fmla="*/ 0 h 1272"/>
                  <a:gd name="T68" fmla="*/ 0 w 1651"/>
                  <a:gd name="T69" fmla="*/ 0 h 1272"/>
                  <a:gd name="T70" fmla="*/ 0 w 1651"/>
                  <a:gd name="T71" fmla="*/ 0 h 1272"/>
                  <a:gd name="T72" fmla="*/ 0 w 1651"/>
                  <a:gd name="T73" fmla="*/ 0 h 1272"/>
                  <a:gd name="T74" fmla="*/ 0 w 1651"/>
                  <a:gd name="T75" fmla="*/ 0 h 1272"/>
                  <a:gd name="T76" fmla="*/ 0 w 1651"/>
                  <a:gd name="T77" fmla="*/ 0 h 1272"/>
                  <a:gd name="T78" fmla="*/ 0 w 1651"/>
                  <a:gd name="T79" fmla="*/ 0 h 1272"/>
                  <a:gd name="T80" fmla="*/ 0 w 1651"/>
                  <a:gd name="T81" fmla="*/ 0 h 1272"/>
                  <a:gd name="T82" fmla="*/ 0 w 1651"/>
                  <a:gd name="T83" fmla="*/ 0 h 1272"/>
                  <a:gd name="T84" fmla="*/ 0 w 1651"/>
                  <a:gd name="T85" fmla="*/ 0 h 1272"/>
                  <a:gd name="T86" fmla="*/ 0 w 1651"/>
                  <a:gd name="T87" fmla="*/ 0 h 1272"/>
                  <a:gd name="T88" fmla="*/ 0 w 1651"/>
                  <a:gd name="T89" fmla="*/ 0 h 1272"/>
                  <a:gd name="T90" fmla="*/ 0 w 1651"/>
                  <a:gd name="T91" fmla="*/ 0 h 1272"/>
                  <a:gd name="T92" fmla="*/ 0 w 1651"/>
                  <a:gd name="T93" fmla="*/ 0 h 1272"/>
                  <a:gd name="T94" fmla="*/ 0 w 1651"/>
                  <a:gd name="T95" fmla="*/ 0 h 1272"/>
                  <a:gd name="T96" fmla="*/ 0 w 1651"/>
                  <a:gd name="T97" fmla="*/ 0 h 1272"/>
                  <a:gd name="T98" fmla="*/ 0 w 1651"/>
                  <a:gd name="T99" fmla="*/ 0 h 12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1"/>
                  <a:gd name="T151" fmla="*/ 0 h 1272"/>
                  <a:gd name="T152" fmla="*/ 1651 w 1651"/>
                  <a:gd name="T153" fmla="*/ 1272 h 12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1" h="1272">
                    <a:moveTo>
                      <a:pt x="1603" y="994"/>
                    </a:moveTo>
                    <a:lnTo>
                      <a:pt x="1551" y="946"/>
                    </a:lnTo>
                    <a:lnTo>
                      <a:pt x="1496" y="896"/>
                    </a:lnTo>
                    <a:lnTo>
                      <a:pt x="1437" y="844"/>
                    </a:lnTo>
                    <a:lnTo>
                      <a:pt x="1376" y="789"/>
                    </a:lnTo>
                    <a:lnTo>
                      <a:pt x="1314" y="731"/>
                    </a:lnTo>
                    <a:lnTo>
                      <a:pt x="1249" y="674"/>
                    </a:lnTo>
                    <a:lnTo>
                      <a:pt x="1183" y="617"/>
                    </a:lnTo>
                    <a:lnTo>
                      <a:pt x="1114" y="558"/>
                    </a:lnTo>
                    <a:lnTo>
                      <a:pt x="1046" y="501"/>
                    </a:lnTo>
                    <a:lnTo>
                      <a:pt x="977" y="444"/>
                    </a:lnTo>
                    <a:lnTo>
                      <a:pt x="907" y="389"/>
                    </a:lnTo>
                    <a:lnTo>
                      <a:pt x="839" y="336"/>
                    </a:lnTo>
                    <a:lnTo>
                      <a:pt x="769" y="285"/>
                    </a:lnTo>
                    <a:lnTo>
                      <a:pt x="700" y="237"/>
                    </a:lnTo>
                    <a:lnTo>
                      <a:pt x="666" y="215"/>
                    </a:lnTo>
                    <a:lnTo>
                      <a:pt x="633" y="194"/>
                    </a:lnTo>
                    <a:lnTo>
                      <a:pt x="599" y="172"/>
                    </a:lnTo>
                    <a:lnTo>
                      <a:pt x="567" y="154"/>
                    </a:lnTo>
                    <a:lnTo>
                      <a:pt x="508" y="121"/>
                    </a:lnTo>
                    <a:lnTo>
                      <a:pt x="452" y="92"/>
                    </a:lnTo>
                    <a:lnTo>
                      <a:pt x="399" y="69"/>
                    </a:lnTo>
                    <a:lnTo>
                      <a:pt x="349" y="49"/>
                    </a:lnTo>
                    <a:lnTo>
                      <a:pt x="303" y="31"/>
                    </a:lnTo>
                    <a:lnTo>
                      <a:pt x="260" y="19"/>
                    </a:lnTo>
                    <a:lnTo>
                      <a:pt x="220" y="9"/>
                    </a:lnTo>
                    <a:lnTo>
                      <a:pt x="183" y="3"/>
                    </a:lnTo>
                    <a:lnTo>
                      <a:pt x="150" y="0"/>
                    </a:lnTo>
                    <a:lnTo>
                      <a:pt x="120" y="1"/>
                    </a:lnTo>
                    <a:lnTo>
                      <a:pt x="92" y="4"/>
                    </a:lnTo>
                    <a:lnTo>
                      <a:pt x="69" y="11"/>
                    </a:lnTo>
                    <a:lnTo>
                      <a:pt x="49" y="20"/>
                    </a:lnTo>
                    <a:lnTo>
                      <a:pt x="31" y="33"/>
                    </a:lnTo>
                    <a:lnTo>
                      <a:pt x="19" y="47"/>
                    </a:lnTo>
                    <a:lnTo>
                      <a:pt x="9" y="64"/>
                    </a:lnTo>
                    <a:lnTo>
                      <a:pt x="2" y="84"/>
                    </a:lnTo>
                    <a:lnTo>
                      <a:pt x="0" y="106"/>
                    </a:lnTo>
                    <a:lnTo>
                      <a:pt x="1" y="130"/>
                    </a:lnTo>
                    <a:lnTo>
                      <a:pt x="5" y="156"/>
                    </a:lnTo>
                    <a:lnTo>
                      <a:pt x="14" y="185"/>
                    </a:lnTo>
                    <a:lnTo>
                      <a:pt x="26" y="215"/>
                    </a:lnTo>
                    <a:lnTo>
                      <a:pt x="41" y="247"/>
                    </a:lnTo>
                    <a:lnTo>
                      <a:pt x="61" y="281"/>
                    </a:lnTo>
                    <a:lnTo>
                      <a:pt x="85" y="316"/>
                    </a:lnTo>
                    <a:lnTo>
                      <a:pt x="112" y="353"/>
                    </a:lnTo>
                    <a:lnTo>
                      <a:pt x="144" y="391"/>
                    </a:lnTo>
                    <a:lnTo>
                      <a:pt x="178" y="431"/>
                    </a:lnTo>
                    <a:lnTo>
                      <a:pt x="217" y="471"/>
                    </a:lnTo>
                    <a:lnTo>
                      <a:pt x="261" y="513"/>
                    </a:lnTo>
                    <a:lnTo>
                      <a:pt x="308" y="554"/>
                    </a:lnTo>
                    <a:lnTo>
                      <a:pt x="359" y="598"/>
                    </a:lnTo>
                    <a:lnTo>
                      <a:pt x="396" y="628"/>
                    </a:lnTo>
                    <a:lnTo>
                      <a:pt x="433" y="657"/>
                    </a:lnTo>
                    <a:lnTo>
                      <a:pt x="472" y="687"/>
                    </a:lnTo>
                    <a:lnTo>
                      <a:pt x="512" y="715"/>
                    </a:lnTo>
                    <a:lnTo>
                      <a:pt x="594" y="773"/>
                    </a:lnTo>
                    <a:lnTo>
                      <a:pt x="678" y="828"/>
                    </a:lnTo>
                    <a:lnTo>
                      <a:pt x="761" y="882"/>
                    </a:lnTo>
                    <a:lnTo>
                      <a:pt x="846" y="934"/>
                    </a:lnTo>
                    <a:lnTo>
                      <a:pt x="930" y="984"/>
                    </a:lnTo>
                    <a:lnTo>
                      <a:pt x="1012" y="1030"/>
                    </a:lnTo>
                    <a:lnTo>
                      <a:pt x="1091" y="1073"/>
                    </a:lnTo>
                    <a:lnTo>
                      <a:pt x="1165" y="1113"/>
                    </a:lnTo>
                    <a:lnTo>
                      <a:pt x="1235" y="1150"/>
                    </a:lnTo>
                    <a:lnTo>
                      <a:pt x="1299" y="1182"/>
                    </a:lnTo>
                    <a:lnTo>
                      <a:pt x="1356" y="1211"/>
                    </a:lnTo>
                    <a:lnTo>
                      <a:pt x="1405" y="1234"/>
                    </a:lnTo>
                    <a:lnTo>
                      <a:pt x="1445" y="1252"/>
                    </a:lnTo>
                    <a:lnTo>
                      <a:pt x="1475" y="1266"/>
                    </a:lnTo>
                    <a:lnTo>
                      <a:pt x="1487" y="1269"/>
                    </a:lnTo>
                    <a:lnTo>
                      <a:pt x="1500" y="1272"/>
                    </a:lnTo>
                    <a:lnTo>
                      <a:pt x="1512" y="1272"/>
                    </a:lnTo>
                    <a:lnTo>
                      <a:pt x="1524" y="1272"/>
                    </a:lnTo>
                    <a:lnTo>
                      <a:pt x="1535" y="1271"/>
                    </a:lnTo>
                    <a:lnTo>
                      <a:pt x="1546" y="1267"/>
                    </a:lnTo>
                    <a:lnTo>
                      <a:pt x="1557" y="1263"/>
                    </a:lnTo>
                    <a:lnTo>
                      <a:pt x="1567" y="1258"/>
                    </a:lnTo>
                    <a:lnTo>
                      <a:pt x="1577" y="1252"/>
                    </a:lnTo>
                    <a:lnTo>
                      <a:pt x="1587" y="1244"/>
                    </a:lnTo>
                    <a:lnTo>
                      <a:pt x="1596" y="1237"/>
                    </a:lnTo>
                    <a:lnTo>
                      <a:pt x="1605" y="1228"/>
                    </a:lnTo>
                    <a:lnTo>
                      <a:pt x="1612" y="1218"/>
                    </a:lnTo>
                    <a:lnTo>
                      <a:pt x="1620" y="1208"/>
                    </a:lnTo>
                    <a:lnTo>
                      <a:pt x="1626" y="1198"/>
                    </a:lnTo>
                    <a:lnTo>
                      <a:pt x="1632" y="1187"/>
                    </a:lnTo>
                    <a:lnTo>
                      <a:pt x="1637" y="1175"/>
                    </a:lnTo>
                    <a:lnTo>
                      <a:pt x="1642" y="1163"/>
                    </a:lnTo>
                    <a:lnTo>
                      <a:pt x="1646" y="1151"/>
                    </a:lnTo>
                    <a:lnTo>
                      <a:pt x="1648" y="1138"/>
                    </a:lnTo>
                    <a:lnTo>
                      <a:pt x="1651" y="1125"/>
                    </a:lnTo>
                    <a:lnTo>
                      <a:pt x="1651" y="1112"/>
                    </a:lnTo>
                    <a:lnTo>
                      <a:pt x="1651" y="1100"/>
                    </a:lnTo>
                    <a:lnTo>
                      <a:pt x="1651" y="1087"/>
                    </a:lnTo>
                    <a:lnTo>
                      <a:pt x="1648" y="1073"/>
                    </a:lnTo>
                    <a:lnTo>
                      <a:pt x="1646" y="1061"/>
                    </a:lnTo>
                    <a:lnTo>
                      <a:pt x="1642" y="1048"/>
                    </a:lnTo>
                    <a:lnTo>
                      <a:pt x="1636" y="1037"/>
                    </a:lnTo>
                    <a:lnTo>
                      <a:pt x="1630" y="1025"/>
                    </a:lnTo>
                    <a:lnTo>
                      <a:pt x="1622" y="1014"/>
                    </a:lnTo>
                    <a:lnTo>
                      <a:pt x="1613" y="1004"/>
                    </a:lnTo>
                    <a:lnTo>
                      <a:pt x="1603" y="99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599" name="Freeform 343">
                <a:extLst>
                  <a:ext uri="{FF2B5EF4-FFF2-40B4-BE49-F238E27FC236}">
                    <a16:creationId xmlns:a16="http://schemas.microsoft.com/office/drawing/2014/main" xmlns="" id="{D5B898E2-2886-5ACF-B2F4-ACF99C502CD7}"/>
                  </a:ext>
                </a:extLst>
              </p:cNvPr>
              <p:cNvSpPr>
                <a:spLocks/>
              </p:cNvSpPr>
              <p:nvPr/>
            </p:nvSpPr>
            <p:spPr bwMode="auto">
              <a:xfrm>
                <a:off x="2906" y="2322"/>
                <a:ext cx="388" cy="128"/>
              </a:xfrm>
              <a:custGeom>
                <a:avLst/>
                <a:gdLst>
                  <a:gd name="T0" fmla="*/ 0 w 1940"/>
                  <a:gd name="T1" fmla="*/ 0 h 639"/>
                  <a:gd name="T2" fmla="*/ 0 w 1940"/>
                  <a:gd name="T3" fmla="*/ 0 h 639"/>
                  <a:gd name="T4" fmla="*/ 0 w 1940"/>
                  <a:gd name="T5" fmla="*/ 0 h 639"/>
                  <a:gd name="T6" fmla="*/ 0 w 1940"/>
                  <a:gd name="T7" fmla="*/ 0 h 639"/>
                  <a:gd name="T8" fmla="*/ 0 w 1940"/>
                  <a:gd name="T9" fmla="*/ 0 h 639"/>
                  <a:gd name="T10" fmla="*/ 0 w 1940"/>
                  <a:gd name="T11" fmla="*/ 0 h 639"/>
                  <a:gd name="T12" fmla="*/ 0 w 1940"/>
                  <a:gd name="T13" fmla="*/ 0 h 639"/>
                  <a:gd name="T14" fmla="*/ 0 w 1940"/>
                  <a:gd name="T15" fmla="*/ 0 h 639"/>
                  <a:gd name="T16" fmla="*/ 0 w 1940"/>
                  <a:gd name="T17" fmla="*/ 0 h 639"/>
                  <a:gd name="T18" fmla="*/ 0 w 1940"/>
                  <a:gd name="T19" fmla="*/ 0 h 639"/>
                  <a:gd name="T20" fmla="*/ 0 w 1940"/>
                  <a:gd name="T21" fmla="*/ 0 h 639"/>
                  <a:gd name="T22" fmla="*/ 0 w 1940"/>
                  <a:gd name="T23" fmla="*/ 0 h 639"/>
                  <a:gd name="T24" fmla="*/ 0 w 1940"/>
                  <a:gd name="T25" fmla="*/ 0 h 639"/>
                  <a:gd name="T26" fmla="*/ 0 w 1940"/>
                  <a:gd name="T27" fmla="*/ 0 h 639"/>
                  <a:gd name="T28" fmla="*/ 0 w 1940"/>
                  <a:gd name="T29" fmla="*/ 0 h 639"/>
                  <a:gd name="T30" fmla="*/ 0 w 1940"/>
                  <a:gd name="T31" fmla="*/ 0 h 639"/>
                  <a:gd name="T32" fmla="*/ 0 w 1940"/>
                  <a:gd name="T33" fmla="*/ 0 h 639"/>
                  <a:gd name="T34" fmla="*/ 0 w 1940"/>
                  <a:gd name="T35" fmla="*/ 0 h 639"/>
                  <a:gd name="T36" fmla="*/ 0 w 1940"/>
                  <a:gd name="T37" fmla="*/ 0 h 639"/>
                  <a:gd name="T38" fmla="*/ 0 w 1940"/>
                  <a:gd name="T39" fmla="*/ 0 h 639"/>
                  <a:gd name="T40" fmla="*/ 0 w 1940"/>
                  <a:gd name="T41" fmla="*/ 0 h 639"/>
                  <a:gd name="T42" fmla="*/ 0 w 1940"/>
                  <a:gd name="T43" fmla="*/ 0 h 639"/>
                  <a:gd name="T44" fmla="*/ 0 w 1940"/>
                  <a:gd name="T45" fmla="*/ 0 h 639"/>
                  <a:gd name="T46" fmla="*/ 0 w 1940"/>
                  <a:gd name="T47" fmla="*/ 0 h 639"/>
                  <a:gd name="T48" fmla="*/ 0 w 1940"/>
                  <a:gd name="T49" fmla="*/ 0 h 639"/>
                  <a:gd name="T50" fmla="*/ 0 w 1940"/>
                  <a:gd name="T51" fmla="*/ 0 h 639"/>
                  <a:gd name="T52" fmla="*/ 0 w 1940"/>
                  <a:gd name="T53" fmla="*/ 0 h 639"/>
                  <a:gd name="T54" fmla="*/ 0 w 1940"/>
                  <a:gd name="T55" fmla="*/ 0 h 639"/>
                  <a:gd name="T56" fmla="*/ 0 w 1940"/>
                  <a:gd name="T57" fmla="*/ 0 h 639"/>
                  <a:gd name="T58" fmla="*/ 0 w 1940"/>
                  <a:gd name="T59" fmla="*/ 0 h 639"/>
                  <a:gd name="T60" fmla="*/ 0 w 1940"/>
                  <a:gd name="T61" fmla="*/ 0 h 639"/>
                  <a:gd name="T62" fmla="*/ 0 w 1940"/>
                  <a:gd name="T63" fmla="*/ 0 h 639"/>
                  <a:gd name="T64" fmla="*/ 0 w 1940"/>
                  <a:gd name="T65" fmla="*/ 0 h 639"/>
                  <a:gd name="T66" fmla="*/ 0 w 1940"/>
                  <a:gd name="T67" fmla="*/ 0 h 639"/>
                  <a:gd name="T68" fmla="*/ 0 w 1940"/>
                  <a:gd name="T69" fmla="*/ 0 h 639"/>
                  <a:gd name="T70" fmla="*/ 0 w 1940"/>
                  <a:gd name="T71" fmla="*/ 0 h 639"/>
                  <a:gd name="T72" fmla="*/ 0 w 1940"/>
                  <a:gd name="T73" fmla="*/ 0 h 639"/>
                  <a:gd name="T74" fmla="*/ 0 w 1940"/>
                  <a:gd name="T75" fmla="*/ 0 h 639"/>
                  <a:gd name="T76" fmla="*/ 0 w 1940"/>
                  <a:gd name="T77" fmla="*/ 0 h 639"/>
                  <a:gd name="T78" fmla="*/ 0 w 1940"/>
                  <a:gd name="T79" fmla="*/ 0 h 639"/>
                  <a:gd name="T80" fmla="*/ 0 w 1940"/>
                  <a:gd name="T81" fmla="*/ 0 h 639"/>
                  <a:gd name="T82" fmla="*/ 0 w 1940"/>
                  <a:gd name="T83" fmla="*/ 0 h 639"/>
                  <a:gd name="T84" fmla="*/ 0 w 1940"/>
                  <a:gd name="T85" fmla="*/ 0 h 639"/>
                  <a:gd name="T86" fmla="*/ 0 w 1940"/>
                  <a:gd name="T87" fmla="*/ 0 h 639"/>
                  <a:gd name="T88" fmla="*/ 0 w 1940"/>
                  <a:gd name="T89" fmla="*/ 0 h 639"/>
                  <a:gd name="T90" fmla="*/ 0 w 1940"/>
                  <a:gd name="T91" fmla="*/ 0 h 639"/>
                  <a:gd name="T92" fmla="*/ 0 w 1940"/>
                  <a:gd name="T93" fmla="*/ 0 h 639"/>
                  <a:gd name="T94" fmla="*/ 0 w 1940"/>
                  <a:gd name="T95" fmla="*/ 0 h 639"/>
                  <a:gd name="T96" fmla="*/ 0 w 1940"/>
                  <a:gd name="T97" fmla="*/ 0 h 639"/>
                  <a:gd name="T98" fmla="*/ 0 w 1940"/>
                  <a:gd name="T99" fmla="*/ 0 h 6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0"/>
                  <a:gd name="T151" fmla="*/ 0 h 639"/>
                  <a:gd name="T152" fmla="*/ 1940 w 1940"/>
                  <a:gd name="T153" fmla="*/ 639 h 6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0" h="639">
                    <a:moveTo>
                      <a:pt x="1834" y="337"/>
                    </a:moveTo>
                    <a:lnTo>
                      <a:pt x="1766" y="316"/>
                    </a:lnTo>
                    <a:lnTo>
                      <a:pt x="1694" y="293"/>
                    </a:lnTo>
                    <a:lnTo>
                      <a:pt x="1618" y="269"/>
                    </a:lnTo>
                    <a:lnTo>
                      <a:pt x="1540" y="244"/>
                    </a:lnTo>
                    <a:lnTo>
                      <a:pt x="1460" y="219"/>
                    </a:lnTo>
                    <a:lnTo>
                      <a:pt x="1376" y="193"/>
                    </a:lnTo>
                    <a:lnTo>
                      <a:pt x="1293" y="168"/>
                    </a:lnTo>
                    <a:lnTo>
                      <a:pt x="1207" y="143"/>
                    </a:lnTo>
                    <a:lnTo>
                      <a:pt x="1120" y="120"/>
                    </a:lnTo>
                    <a:lnTo>
                      <a:pt x="1034" y="97"/>
                    </a:lnTo>
                    <a:lnTo>
                      <a:pt x="948" y="76"/>
                    </a:lnTo>
                    <a:lnTo>
                      <a:pt x="863" y="57"/>
                    </a:lnTo>
                    <a:lnTo>
                      <a:pt x="779" y="40"/>
                    </a:lnTo>
                    <a:lnTo>
                      <a:pt x="696" y="26"/>
                    </a:lnTo>
                    <a:lnTo>
                      <a:pt x="656" y="20"/>
                    </a:lnTo>
                    <a:lnTo>
                      <a:pt x="616" y="15"/>
                    </a:lnTo>
                    <a:lnTo>
                      <a:pt x="578" y="10"/>
                    </a:lnTo>
                    <a:lnTo>
                      <a:pt x="539" y="6"/>
                    </a:lnTo>
                    <a:lnTo>
                      <a:pt x="473" y="2"/>
                    </a:lnTo>
                    <a:lnTo>
                      <a:pt x="410" y="0"/>
                    </a:lnTo>
                    <a:lnTo>
                      <a:pt x="353" y="0"/>
                    </a:lnTo>
                    <a:lnTo>
                      <a:pt x="301" y="2"/>
                    </a:lnTo>
                    <a:lnTo>
                      <a:pt x="252" y="7"/>
                    </a:lnTo>
                    <a:lnTo>
                      <a:pt x="207" y="14"/>
                    </a:lnTo>
                    <a:lnTo>
                      <a:pt x="167" y="22"/>
                    </a:lnTo>
                    <a:lnTo>
                      <a:pt x="131" y="32"/>
                    </a:lnTo>
                    <a:lnTo>
                      <a:pt x="100" y="43"/>
                    </a:lnTo>
                    <a:lnTo>
                      <a:pt x="72" y="57"/>
                    </a:lnTo>
                    <a:lnTo>
                      <a:pt x="50" y="71"/>
                    </a:lnTo>
                    <a:lnTo>
                      <a:pt x="31" y="87"/>
                    </a:lnTo>
                    <a:lnTo>
                      <a:pt x="17" y="103"/>
                    </a:lnTo>
                    <a:lnTo>
                      <a:pt x="7" y="122"/>
                    </a:lnTo>
                    <a:lnTo>
                      <a:pt x="1" y="141"/>
                    </a:lnTo>
                    <a:lnTo>
                      <a:pt x="0" y="161"/>
                    </a:lnTo>
                    <a:lnTo>
                      <a:pt x="2" y="181"/>
                    </a:lnTo>
                    <a:lnTo>
                      <a:pt x="9" y="202"/>
                    </a:lnTo>
                    <a:lnTo>
                      <a:pt x="20" y="223"/>
                    </a:lnTo>
                    <a:lnTo>
                      <a:pt x="35" y="246"/>
                    </a:lnTo>
                    <a:lnTo>
                      <a:pt x="54" y="268"/>
                    </a:lnTo>
                    <a:lnTo>
                      <a:pt x="77" y="291"/>
                    </a:lnTo>
                    <a:lnTo>
                      <a:pt x="105" y="313"/>
                    </a:lnTo>
                    <a:lnTo>
                      <a:pt x="136" y="336"/>
                    </a:lnTo>
                    <a:lnTo>
                      <a:pt x="172" y="358"/>
                    </a:lnTo>
                    <a:lnTo>
                      <a:pt x="212" y="379"/>
                    </a:lnTo>
                    <a:lnTo>
                      <a:pt x="256" y="402"/>
                    </a:lnTo>
                    <a:lnTo>
                      <a:pt x="303" y="423"/>
                    </a:lnTo>
                    <a:lnTo>
                      <a:pt x="354" y="443"/>
                    </a:lnTo>
                    <a:lnTo>
                      <a:pt x="410" y="463"/>
                    </a:lnTo>
                    <a:lnTo>
                      <a:pt x="470" y="482"/>
                    </a:lnTo>
                    <a:lnTo>
                      <a:pt x="534" y="500"/>
                    </a:lnTo>
                    <a:lnTo>
                      <a:pt x="580" y="512"/>
                    </a:lnTo>
                    <a:lnTo>
                      <a:pt x="628" y="523"/>
                    </a:lnTo>
                    <a:lnTo>
                      <a:pt x="676" y="534"/>
                    </a:lnTo>
                    <a:lnTo>
                      <a:pt x="725" y="543"/>
                    </a:lnTo>
                    <a:lnTo>
                      <a:pt x="823" y="561"/>
                    </a:lnTo>
                    <a:lnTo>
                      <a:pt x="923" y="576"/>
                    </a:lnTo>
                    <a:lnTo>
                      <a:pt x="1023" y="590"/>
                    </a:lnTo>
                    <a:lnTo>
                      <a:pt x="1122" y="601"/>
                    </a:lnTo>
                    <a:lnTo>
                      <a:pt x="1219" y="611"/>
                    </a:lnTo>
                    <a:lnTo>
                      <a:pt x="1313" y="619"/>
                    </a:lnTo>
                    <a:lnTo>
                      <a:pt x="1402" y="626"/>
                    </a:lnTo>
                    <a:lnTo>
                      <a:pt x="1487" y="631"/>
                    </a:lnTo>
                    <a:lnTo>
                      <a:pt x="1566" y="635"/>
                    </a:lnTo>
                    <a:lnTo>
                      <a:pt x="1637" y="638"/>
                    </a:lnTo>
                    <a:lnTo>
                      <a:pt x="1699" y="639"/>
                    </a:lnTo>
                    <a:lnTo>
                      <a:pt x="1753" y="639"/>
                    </a:lnTo>
                    <a:lnTo>
                      <a:pt x="1797" y="639"/>
                    </a:lnTo>
                    <a:lnTo>
                      <a:pt x="1829" y="639"/>
                    </a:lnTo>
                    <a:lnTo>
                      <a:pt x="1842" y="638"/>
                    </a:lnTo>
                    <a:lnTo>
                      <a:pt x="1854" y="634"/>
                    </a:lnTo>
                    <a:lnTo>
                      <a:pt x="1865" y="630"/>
                    </a:lnTo>
                    <a:lnTo>
                      <a:pt x="1877" y="625"/>
                    </a:lnTo>
                    <a:lnTo>
                      <a:pt x="1885" y="619"/>
                    </a:lnTo>
                    <a:lnTo>
                      <a:pt x="1895" y="611"/>
                    </a:lnTo>
                    <a:lnTo>
                      <a:pt x="1903" y="603"/>
                    </a:lnTo>
                    <a:lnTo>
                      <a:pt x="1910" y="594"/>
                    </a:lnTo>
                    <a:lnTo>
                      <a:pt x="1918" y="584"/>
                    </a:lnTo>
                    <a:lnTo>
                      <a:pt x="1923" y="573"/>
                    </a:lnTo>
                    <a:lnTo>
                      <a:pt x="1928" y="563"/>
                    </a:lnTo>
                    <a:lnTo>
                      <a:pt x="1933" y="550"/>
                    </a:lnTo>
                    <a:lnTo>
                      <a:pt x="1935" y="539"/>
                    </a:lnTo>
                    <a:lnTo>
                      <a:pt x="1938" y="526"/>
                    </a:lnTo>
                    <a:lnTo>
                      <a:pt x="1940" y="514"/>
                    </a:lnTo>
                    <a:lnTo>
                      <a:pt x="1940" y="500"/>
                    </a:lnTo>
                    <a:lnTo>
                      <a:pt x="1940" y="488"/>
                    </a:lnTo>
                    <a:lnTo>
                      <a:pt x="1939" y="475"/>
                    </a:lnTo>
                    <a:lnTo>
                      <a:pt x="1938" y="462"/>
                    </a:lnTo>
                    <a:lnTo>
                      <a:pt x="1935" y="449"/>
                    </a:lnTo>
                    <a:lnTo>
                      <a:pt x="1932" y="437"/>
                    </a:lnTo>
                    <a:lnTo>
                      <a:pt x="1927" y="425"/>
                    </a:lnTo>
                    <a:lnTo>
                      <a:pt x="1922" y="413"/>
                    </a:lnTo>
                    <a:lnTo>
                      <a:pt x="1915" y="402"/>
                    </a:lnTo>
                    <a:lnTo>
                      <a:pt x="1908" y="390"/>
                    </a:lnTo>
                    <a:lnTo>
                      <a:pt x="1900" y="380"/>
                    </a:lnTo>
                    <a:lnTo>
                      <a:pt x="1892" y="372"/>
                    </a:lnTo>
                    <a:lnTo>
                      <a:pt x="1882" y="363"/>
                    </a:lnTo>
                    <a:lnTo>
                      <a:pt x="1872" y="354"/>
                    </a:lnTo>
                    <a:lnTo>
                      <a:pt x="1859" y="348"/>
                    </a:lnTo>
                    <a:lnTo>
                      <a:pt x="1847" y="342"/>
                    </a:lnTo>
                    <a:lnTo>
                      <a:pt x="1834" y="337"/>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00" name="Freeform 344">
                <a:extLst>
                  <a:ext uri="{FF2B5EF4-FFF2-40B4-BE49-F238E27FC236}">
                    <a16:creationId xmlns:a16="http://schemas.microsoft.com/office/drawing/2014/main" xmlns="" id="{97CED67F-791E-6EC0-40E0-7045FCFCF5B9}"/>
                  </a:ext>
                </a:extLst>
              </p:cNvPr>
              <p:cNvSpPr>
                <a:spLocks/>
              </p:cNvSpPr>
              <p:nvPr/>
            </p:nvSpPr>
            <p:spPr bwMode="auto">
              <a:xfrm>
                <a:off x="2906" y="2322"/>
                <a:ext cx="388" cy="128"/>
              </a:xfrm>
              <a:custGeom>
                <a:avLst/>
                <a:gdLst>
                  <a:gd name="T0" fmla="*/ 0 w 1940"/>
                  <a:gd name="T1" fmla="*/ 0 h 639"/>
                  <a:gd name="T2" fmla="*/ 0 w 1940"/>
                  <a:gd name="T3" fmla="*/ 0 h 639"/>
                  <a:gd name="T4" fmla="*/ 0 w 1940"/>
                  <a:gd name="T5" fmla="*/ 0 h 639"/>
                  <a:gd name="T6" fmla="*/ 0 w 1940"/>
                  <a:gd name="T7" fmla="*/ 0 h 639"/>
                  <a:gd name="T8" fmla="*/ 0 w 1940"/>
                  <a:gd name="T9" fmla="*/ 0 h 639"/>
                  <a:gd name="T10" fmla="*/ 0 w 1940"/>
                  <a:gd name="T11" fmla="*/ 0 h 639"/>
                  <a:gd name="T12" fmla="*/ 0 w 1940"/>
                  <a:gd name="T13" fmla="*/ 0 h 639"/>
                  <a:gd name="T14" fmla="*/ 0 w 1940"/>
                  <a:gd name="T15" fmla="*/ 0 h 639"/>
                  <a:gd name="T16" fmla="*/ 0 w 1940"/>
                  <a:gd name="T17" fmla="*/ 0 h 639"/>
                  <a:gd name="T18" fmla="*/ 0 w 1940"/>
                  <a:gd name="T19" fmla="*/ 0 h 639"/>
                  <a:gd name="T20" fmla="*/ 0 w 1940"/>
                  <a:gd name="T21" fmla="*/ 0 h 639"/>
                  <a:gd name="T22" fmla="*/ 0 w 1940"/>
                  <a:gd name="T23" fmla="*/ 0 h 639"/>
                  <a:gd name="T24" fmla="*/ 0 w 1940"/>
                  <a:gd name="T25" fmla="*/ 0 h 639"/>
                  <a:gd name="T26" fmla="*/ 0 w 1940"/>
                  <a:gd name="T27" fmla="*/ 0 h 639"/>
                  <a:gd name="T28" fmla="*/ 0 w 1940"/>
                  <a:gd name="T29" fmla="*/ 0 h 639"/>
                  <a:gd name="T30" fmla="*/ 0 w 1940"/>
                  <a:gd name="T31" fmla="*/ 0 h 639"/>
                  <a:gd name="T32" fmla="*/ 0 w 1940"/>
                  <a:gd name="T33" fmla="*/ 0 h 639"/>
                  <a:gd name="T34" fmla="*/ 0 w 1940"/>
                  <a:gd name="T35" fmla="*/ 0 h 639"/>
                  <a:gd name="T36" fmla="*/ 0 w 1940"/>
                  <a:gd name="T37" fmla="*/ 0 h 639"/>
                  <a:gd name="T38" fmla="*/ 0 w 1940"/>
                  <a:gd name="T39" fmla="*/ 0 h 639"/>
                  <a:gd name="T40" fmla="*/ 0 w 1940"/>
                  <a:gd name="T41" fmla="*/ 0 h 639"/>
                  <a:gd name="T42" fmla="*/ 0 w 1940"/>
                  <a:gd name="T43" fmla="*/ 0 h 639"/>
                  <a:gd name="T44" fmla="*/ 0 w 1940"/>
                  <a:gd name="T45" fmla="*/ 0 h 639"/>
                  <a:gd name="T46" fmla="*/ 0 w 1940"/>
                  <a:gd name="T47" fmla="*/ 0 h 639"/>
                  <a:gd name="T48" fmla="*/ 0 w 1940"/>
                  <a:gd name="T49" fmla="*/ 0 h 639"/>
                  <a:gd name="T50" fmla="*/ 0 w 1940"/>
                  <a:gd name="T51" fmla="*/ 0 h 639"/>
                  <a:gd name="T52" fmla="*/ 0 w 1940"/>
                  <a:gd name="T53" fmla="*/ 0 h 639"/>
                  <a:gd name="T54" fmla="*/ 0 w 1940"/>
                  <a:gd name="T55" fmla="*/ 0 h 639"/>
                  <a:gd name="T56" fmla="*/ 0 w 1940"/>
                  <a:gd name="T57" fmla="*/ 0 h 639"/>
                  <a:gd name="T58" fmla="*/ 0 w 1940"/>
                  <a:gd name="T59" fmla="*/ 0 h 639"/>
                  <a:gd name="T60" fmla="*/ 0 w 1940"/>
                  <a:gd name="T61" fmla="*/ 0 h 639"/>
                  <a:gd name="T62" fmla="*/ 0 w 1940"/>
                  <a:gd name="T63" fmla="*/ 0 h 639"/>
                  <a:gd name="T64" fmla="*/ 0 w 1940"/>
                  <a:gd name="T65" fmla="*/ 0 h 639"/>
                  <a:gd name="T66" fmla="*/ 0 w 1940"/>
                  <a:gd name="T67" fmla="*/ 0 h 639"/>
                  <a:gd name="T68" fmla="*/ 0 w 1940"/>
                  <a:gd name="T69" fmla="*/ 0 h 639"/>
                  <a:gd name="T70" fmla="*/ 0 w 1940"/>
                  <a:gd name="T71" fmla="*/ 0 h 639"/>
                  <a:gd name="T72" fmla="*/ 0 w 1940"/>
                  <a:gd name="T73" fmla="*/ 0 h 639"/>
                  <a:gd name="T74" fmla="*/ 0 w 1940"/>
                  <a:gd name="T75" fmla="*/ 0 h 639"/>
                  <a:gd name="T76" fmla="*/ 0 w 1940"/>
                  <a:gd name="T77" fmla="*/ 0 h 639"/>
                  <a:gd name="T78" fmla="*/ 0 w 1940"/>
                  <a:gd name="T79" fmla="*/ 0 h 639"/>
                  <a:gd name="T80" fmla="*/ 0 w 1940"/>
                  <a:gd name="T81" fmla="*/ 0 h 639"/>
                  <a:gd name="T82" fmla="*/ 0 w 1940"/>
                  <a:gd name="T83" fmla="*/ 0 h 639"/>
                  <a:gd name="T84" fmla="*/ 0 w 1940"/>
                  <a:gd name="T85" fmla="*/ 0 h 639"/>
                  <a:gd name="T86" fmla="*/ 0 w 1940"/>
                  <a:gd name="T87" fmla="*/ 0 h 639"/>
                  <a:gd name="T88" fmla="*/ 0 w 1940"/>
                  <a:gd name="T89" fmla="*/ 0 h 639"/>
                  <a:gd name="T90" fmla="*/ 0 w 1940"/>
                  <a:gd name="T91" fmla="*/ 0 h 639"/>
                  <a:gd name="T92" fmla="*/ 0 w 1940"/>
                  <a:gd name="T93" fmla="*/ 0 h 639"/>
                  <a:gd name="T94" fmla="*/ 0 w 1940"/>
                  <a:gd name="T95" fmla="*/ 0 h 639"/>
                  <a:gd name="T96" fmla="*/ 0 w 1940"/>
                  <a:gd name="T97" fmla="*/ 0 h 639"/>
                  <a:gd name="T98" fmla="*/ 0 w 1940"/>
                  <a:gd name="T99" fmla="*/ 0 h 6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0"/>
                  <a:gd name="T151" fmla="*/ 0 h 639"/>
                  <a:gd name="T152" fmla="*/ 1940 w 1940"/>
                  <a:gd name="T153" fmla="*/ 639 h 6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0" h="639">
                    <a:moveTo>
                      <a:pt x="1834" y="337"/>
                    </a:moveTo>
                    <a:lnTo>
                      <a:pt x="1766" y="316"/>
                    </a:lnTo>
                    <a:lnTo>
                      <a:pt x="1694" y="293"/>
                    </a:lnTo>
                    <a:lnTo>
                      <a:pt x="1618" y="269"/>
                    </a:lnTo>
                    <a:lnTo>
                      <a:pt x="1540" y="244"/>
                    </a:lnTo>
                    <a:lnTo>
                      <a:pt x="1460" y="219"/>
                    </a:lnTo>
                    <a:lnTo>
                      <a:pt x="1376" y="193"/>
                    </a:lnTo>
                    <a:lnTo>
                      <a:pt x="1293" y="168"/>
                    </a:lnTo>
                    <a:lnTo>
                      <a:pt x="1207" y="143"/>
                    </a:lnTo>
                    <a:lnTo>
                      <a:pt x="1120" y="120"/>
                    </a:lnTo>
                    <a:lnTo>
                      <a:pt x="1034" y="97"/>
                    </a:lnTo>
                    <a:lnTo>
                      <a:pt x="948" y="76"/>
                    </a:lnTo>
                    <a:lnTo>
                      <a:pt x="863" y="57"/>
                    </a:lnTo>
                    <a:lnTo>
                      <a:pt x="779" y="40"/>
                    </a:lnTo>
                    <a:lnTo>
                      <a:pt x="696" y="26"/>
                    </a:lnTo>
                    <a:lnTo>
                      <a:pt x="656" y="20"/>
                    </a:lnTo>
                    <a:lnTo>
                      <a:pt x="616" y="15"/>
                    </a:lnTo>
                    <a:lnTo>
                      <a:pt x="578" y="10"/>
                    </a:lnTo>
                    <a:lnTo>
                      <a:pt x="539" y="6"/>
                    </a:lnTo>
                    <a:lnTo>
                      <a:pt x="473" y="2"/>
                    </a:lnTo>
                    <a:lnTo>
                      <a:pt x="410" y="0"/>
                    </a:lnTo>
                    <a:lnTo>
                      <a:pt x="353" y="0"/>
                    </a:lnTo>
                    <a:lnTo>
                      <a:pt x="301" y="2"/>
                    </a:lnTo>
                    <a:lnTo>
                      <a:pt x="252" y="7"/>
                    </a:lnTo>
                    <a:lnTo>
                      <a:pt x="207" y="14"/>
                    </a:lnTo>
                    <a:lnTo>
                      <a:pt x="167" y="22"/>
                    </a:lnTo>
                    <a:lnTo>
                      <a:pt x="131" y="32"/>
                    </a:lnTo>
                    <a:lnTo>
                      <a:pt x="100" y="43"/>
                    </a:lnTo>
                    <a:lnTo>
                      <a:pt x="72" y="57"/>
                    </a:lnTo>
                    <a:lnTo>
                      <a:pt x="50" y="71"/>
                    </a:lnTo>
                    <a:lnTo>
                      <a:pt x="31" y="87"/>
                    </a:lnTo>
                    <a:lnTo>
                      <a:pt x="17" y="103"/>
                    </a:lnTo>
                    <a:lnTo>
                      <a:pt x="7" y="122"/>
                    </a:lnTo>
                    <a:lnTo>
                      <a:pt x="1" y="141"/>
                    </a:lnTo>
                    <a:lnTo>
                      <a:pt x="0" y="161"/>
                    </a:lnTo>
                    <a:lnTo>
                      <a:pt x="2" y="181"/>
                    </a:lnTo>
                    <a:lnTo>
                      <a:pt x="9" y="202"/>
                    </a:lnTo>
                    <a:lnTo>
                      <a:pt x="20" y="223"/>
                    </a:lnTo>
                    <a:lnTo>
                      <a:pt x="35" y="246"/>
                    </a:lnTo>
                    <a:lnTo>
                      <a:pt x="54" y="268"/>
                    </a:lnTo>
                    <a:lnTo>
                      <a:pt x="77" y="291"/>
                    </a:lnTo>
                    <a:lnTo>
                      <a:pt x="105" y="313"/>
                    </a:lnTo>
                    <a:lnTo>
                      <a:pt x="136" y="336"/>
                    </a:lnTo>
                    <a:lnTo>
                      <a:pt x="172" y="358"/>
                    </a:lnTo>
                    <a:lnTo>
                      <a:pt x="212" y="379"/>
                    </a:lnTo>
                    <a:lnTo>
                      <a:pt x="256" y="402"/>
                    </a:lnTo>
                    <a:lnTo>
                      <a:pt x="303" y="423"/>
                    </a:lnTo>
                    <a:lnTo>
                      <a:pt x="354" y="443"/>
                    </a:lnTo>
                    <a:lnTo>
                      <a:pt x="410" y="463"/>
                    </a:lnTo>
                    <a:lnTo>
                      <a:pt x="470" y="482"/>
                    </a:lnTo>
                    <a:lnTo>
                      <a:pt x="534" y="500"/>
                    </a:lnTo>
                    <a:lnTo>
                      <a:pt x="580" y="512"/>
                    </a:lnTo>
                    <a:lnTo>
                      <a:pt x="628" y="523"/>
                    </a:lnTo>
                    <a:lnTo>
                      <a:pt x="676" y="534"/>
                    </a:lnTo>
                    <a:lnTo>
                      <a:pt x="725" y="543"/>
                    </a:lnTo>
                    <a:lnTo>
                      <a:pt x="823" y="561"/>
                    </a:lnTo>
                    <a:lnTo>
                      <a:pt x="923" y="576"/>
                    </a:lnTo>
                    <a:lnTo>
                      <a:pt x="1023" y="590"/>
                    </a:lnTo>
                    <a:lnTo>
                      <a:pt x="1122" y="601"/>
                    </a:lnTo>
                    <a:lnTo>
                      <a:pt x="1219" y="611"/>
                    </a:lnTo>
                    <a:lnTo>
                      <a:pt x="1313" y="619"/>
                    </a:lnTo>
                    <a:lnTo>
                      <a:pt x="1402" y="626"/>
                    </a:lnTo>
                    <a:lnTo>
                      <a:pt x="1487" y="631"/>
                    </a:lnTo>
                    <a:lnTo>
                      <a:pt x="1566" y="635"/>
                    </a:lnTo>
                    <a:lnTo>
                      <a:pt x="1637" y="638"/>
                    </a:lnTo>
                    <a:lnTo>
                      <a:pt x="1699" y="639"/>
                    </a:lnTo>
                    <a:lnTo>
                      <a:pt x="1753" y="639"/>
                    </a:lnTo>
                    <a:lnTo>
                      <a:pt x="1797" y="639"/>
                    </a:lnTo>
                    <a:lnTo>
                      <a:pt x="1829" y="639"/>
                    </a:lnTo>
                    <a:lnTo>
                      <a:pt x="1842" y="638"/>
                    </a:lnTo>
                    <a:lnTo>
                      <a:pt x="1854" y="634"/>
                    </a:lnTo>
                    <a:lnTo>
                      <a:pt x="1865" y="630"/>
                    </a:lnTo>
                    <a:lnTo>
                      <a:pt x="1877" y="625"/>
                    </a:lnTo>
                    <a:lnTo>
                      <a:pt x="1885" y="619"/>
                    </a:lnTo>
                    <a:lnTo>
                      <a:pt x="1895" y="611"/>
                    </a:lnTo>
                    <a:lnTo>
                      <a:pt x="1903" y="603"/>
                    </a:lnTo>
                    <a:lnTo>
                      <a:pt x="1910" y="594"/>
                    </a:lnTo>
                    <a:lnTo>
                      <a:pt x="1918" y="584"/>
                    </a:lnTo>
                    <a:lnTo>
                      <a:pt x="1923" y="573"/>
                    </a:lnTo>
                    <a:lnTo>
                      <a:pt x="1928" y="563"/>
                    </a:lnTo>
                    <a:lnTo>
                      <a:pt x="1933" y="550"/>
                    </a:lnTo>
                    <a:lnTo>
                      <a:pt x="1935" y="539"/>
                    </a:lnTo>
                    <a:lnTo>
                      <a:pt x="1938" y="526"/>
                    </a:lnTo>
                    <a:lnTo>
                      <a:pt x="1940" y="514"/>
                    </a:lnTo>
                    <a:lnTo>
                      <a:pt x="1940" y="500"/>
                    </a:lnTo>
                    <a:lnTo>
                      <a:pt x="1940" y="488"/>
                    </a:lnTo>
                    <a:lnTo>
                      <a:pt x="1939" y="475"/>
                    </a:lnTo>
                    <a:lnTo>
                      <a:pt x="1938" y="462"/>
                    </a:lnTo>
                    <a:lnTo>
                      <a:pt x="1935" y="449"/>
                    </a:lnTo>
                    <a:lnTo>
                      <a:pt x="1932" y="437"/>
                    </a:lnTo>
                    <a:lnTo>
                      <a:pt x="1927" y="425"/>
                    </a:lnTo>
                    <a:lnTo>
                      <a:pt x="1922" y="413"/>
                    </a:lnTo>
                    <a:lnTo>
                      <a:pt x="1915" y="402"/>
                    </a:lnTo>
                    <a:lnTo>
                      <a:pt x="1908" y="390"/>
                    </a:lnTo>
                    <a:lnTo>
                      <a:pt x="1900" y="380"/>
                    </a:lnTo>
                    <a:lnTo>
                      <a:pt x="1892" y="372"/>
                    </a:lnTo>
                    <a:lnTo>
                      <a:pt x="1882" y="363"/>
                    </a:lnTo>
                    <a:lnTo>
                      <a:pt x="1872" y="354"/>
                    </a:lnTo>
                    <a:lnTo>
                      <a:pt x="1859" y="348"/>
                    </a:lnTo>
                    <a:lnTo>
                      <a:pt x="1847" y="342"/>
                    </a:lnTo>
                    <a:lnTo>
                      <a:pt x="1834" y="337"/>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01" name="Freeform 345">
                <a:extLst>
                  <a:ext uri="{FF2B5EF4-FFF2-40B4-BE49-F238E27FC236}">
                    <a16:creationId xmlns:a16="http://schemas.microsoft.com/office/drawing/2014/main" xmlns="" id="{53846B45-851A-3DAF-3F17-7B520AD6E32F}"/>
                  </a:ext>
                </a:extLst>
              </p:cNvPr>
              <p:cNvSpPr>
                <a:spLocks/>
              </p:cNvSpPr>
              <p:nvPr/>
            </p:nvSpPr>
            <p:spPr bwMode="auto">
              <a:xfrm>
                <a:off x="2913" y="2435"/>
                <a:ext cx="386" cy="144"/>
              </a:xfrm>
              <a:custGeom>
                <a:avLst/>
                <a:gdLst>
                  <a:gd name="T0" fmla="*/ 0 w 1932"/>
                  <a:gd name="T1" fmla="*/ 0 h 721"/>
                  <a:gd name="T2" fmla="*/ 0 w 1932"/>
                  <a:gd name="T3" fmla="*/ 0 h 721"/>
                  <a:gd name="T4" fmla="*/ 0 w 1932"/>
                  <a:gd name="T5" fmla="*/ 0 h 721"/>
                  <a:gd name="T6" fmla="*/ 0 w 1932"/>
                  <a:gd name="T7" fmla="*/ 0 h 721"/>
                  <a:gd name="T8" fmla="*/ 0 w 1932"/>
                  <a:gd name="T9" fmla="*/ 0 h 721"/>
                  <a:gd name="T10" fmla="*/ 0 w 1932"/>
                  <a:gd name="T11" fmla="*/ 0 h 721"/>
                  <a:gd name="T12" fmla="*/ 0 w 1932"/>
                  <a:gd name="T13" fmla="*/ 0 h 721"/>
                  <a:gd name="T14" fmla="*/ 0 w 1932"/>
                  <a:gd name="T15" fmla="*/ 0 h 721"/>
                  <a:gd name="T16" fmla="*/ 0 w 1932"/>
                  <a:gd name="T17" fmla="*/ 0 h 721"/>
                  <a:gd name="T18" fmla="*/ 0 w 1932"/>
                  <a:gd name="T19" fmla="*/ 0 h 721"/>
                  <a:gd name="T20" fmla="*/ 0 w 1932"/>
                  <a:gd name="T21" fmla="*/ 0 h 721"/>
                  <a:gd name="T22" fmla="*/ 0 w 1932"/>
                  <a:gd name="T23" fmla="*/ 0 h 721"/>
                  <a:gd name="T24" fmla="*/ 0 w 1932"/>
                  <a:gd name="T25" fmla="*/ 0 h 721"/>
                  <a:gd name="T26" fmla="*/ 0 w 1932"/>
                  <a:gd name="T27" fmla="*/ 0 h 721"/>
                  <a:gd name="T28" fmla="*/ 0 w 1932"/>
                  <a:gd name="T29" fmla="*/ 0 h 721"/>
                  <a:gd name="T30" fmla="*/ 0 w 1932"/>
                  <a:gd name="T31" fmla="*/ 0 h 721"/>
                  <a:gd name="T32" fmla="*/ 0 w 1932"/>
                  <a:gd name="T33" fmla="*/ 0 h 721"/>
                  <a:gd name="T34" fmla="*/ 0 w 1932"/>
                  <a:gd name="T35" fmla="*/ 0 h 721"/>
                  <a:gd name="T36" fmla="*/ 0 w 1932"/>
                  <a:gd name="T37" fmla="*/ 0 h 721"/>
                  <a:gd name="T38" fmla="*/ 0 w 1932"/>
                  <a:gd name="T39" fmla="*/ 0 h 721"/>
                  <a:gd name="T40" fmla="*/ 0 w 1932"/>
                  <a:gd name="T41" fmla="*/ 0 h 721"/>
                  <a:gd name="T42" fmla="*/ 0 w 1932"/>
                  <a:gd name="T43" fmla="*/ 0 h 721"/>
                  <a:gd name="T44" fmla="*/ 0 w 1932"/>
                  <a:gd name="T45" fmla="*/ 0 h 721"/>
                  <a:gd name="T46" fmla="*/ 0 w 1932"/>
                  <a:gd name="T47" fmla="*/ 0 h 721"/>
                  <a:gd name="T48" fmla="*/ 0 w 1932"/>
                  <a:gd name="T49" fmla="*/ 0 h 721"/>
                  <a:gd name="T50" fmla="*/ 0 w 1932"/>
                  <a:gd name="T51" fmla="*/ 0 h 721"/>
                  <a:gd name="T52" fmla="*/ 0 w 1932"/>
                  <a:gd name="T53" fmla="*/ 0 h 721"/>
                  <a:gd name="T54" fmla="*/ 0 w 1932"/>
                  <a:gd name="T55" fmla="*/ 0 h 721"/>
                  <a:gd name="T56" fmla="*/ 0 w 1932"/>
                  <a:gd name="T57" fmla="*/ 0 h 721"/>
                  <a:gd name="T58" fmla="*/ 0 w 1932"/>
                  <a:gd name="T59" fmla="*/ 0 h 721"/>
                  <a:gd name="T60" fmla="*/ 0 w 1932"/>
                  <a:gd name="T61" fmla="*/ 0 h 721"/>
                  <a:gd name="T62" fmla="*/ 0 w 1932"/>
                  <a:gd name="T63" fmla="*/ 0 h 721"/>
                  <a:gd name="T64" fmla="*/ 0 w 1932"/>
                  <a:gd name="T65" fmla="*/ 0 h 721"/>
                  <a:gd name="T66" fmla="*/ 0 w 1932"/>
                  <a:gd name="T67" fmla="*/ 0 h 721"/>
                  <a:gd name="T68" fmla="*/ 0 w 1932"/>
                  <a:gd name="T69" fmla="*/ 0 h 721"/>
                  <a:gd name="T70" fmla="*/ 0 w 1932"/>
                  <a:gd name="T71" fmla="*/ 0 h 721"/>
                  <a:gd name="T72" fmla="*/ 0 w 1932"/>
                  <a:gd name="T73" fmla="*/ 0 h 721"/>
                  <a:gd name="T74" fmla="*/ 0 w 1932"/>
                  <a:gd name="T75" fmla="*/ 0 h 721"/>
                  <a:gd name="T76" fmla="*/ 0 w 1932"/>
                  <a:gd name="T77" fmla="*/ 0 h 721"/>
                  <a:gd name="T78" fmla="*/ 0 w 1932"/>
                  <a:gd name="T79" fmla="*/ 0 h 721"/>
                  <a:gd name="T80" fmla="*/ 0 w 1932"/>
                  <a:gd name="T81" fmla="*/ 0 h 721"/>
                  <a:gd name="T82" fmla="*/ 0 w 1932"/>
                  <a:gd name="T83" fmla="*/ 0 h 721"/>
                  <a:gd name="T84" fmla="*/ 0 w 1932"/>
                  <a:gd name="T85" fmla="*/ 0 h 721"/>
                  <a:gd name="T86" fmla="*/ 0 w 1932"/>
                  <a:gd name="T87" fmla="*/ 0 h 721"/>
                  <a:gd name="T88" fmla="*/ 0 w 1932"/>
                  <a:gd name="T89" fmla="*/ 0 h 721"/>
                  <a:gd name="T90" fmla="*/ 0 w 1932"/>
                  <a:gd name="T91" fmla="*/ 0 h 721"/>
                  <a:gd name="T92" fmla="*/ 0 w 1932"/>
                  <a:gd name="T93" fmla="*/ 0 h 721"/>
                  <a:gd name="T94" fmla="*/ 0 w 1932"/>
                  <a:gd name="T95" fmla="*/ 0 h 721"/>
                  <a:gd name="T96" fmla="*/ 0 w 1932"/>
                  <a:gd name="T97" fmla="*/ 0 h 721"/>
                  <a:gd name="T98" fmla="*/ 0 w 1932"/>
                  <a:gd name="T99" fmla="*/ 0 h 7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2"/>
                  <a:gd name="T151" fmla="*/ 0 h 721"/>
                  <a:gd name="T152" fmla="*/ 1932 w 1932"/>
                  <a:gd name="T153" fmla="*/ 721 h 7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2" h="721">
                    <a:moveTo>
                      <a:pt x="1752" y="0"/>
                    </a:moveTo>
                    <a:lnTo>
                      <a:pt x="1682" y="10"/>
                    </a:lnTo>
                    <a:lnTo>
                      <a:pt x="1608" y="20"/>
                    </a:lnTo>
                    <a:lnTo>
                      <a:pt x="1529" y="30"/>
                    </a:lnTo>
                    <a:lnTo>
                      <a:pt x="1448" y="40"/>
                    </a:lnTo>
                    <a:lnTo>
                      <a:pt x="1364" y="51"/>
                    </a:lnTo>
                    <a:lnTo>
                      <a:pt x="1278" y="62"/>
                    </a:lnTo>
                    <a:lnTo>
                      <a:pt x="1191" y="75"/>
                    </a:lnTo>
                    <a:lnTo>
                      <a:pt x="1102" y="89"/>
                    </a:lnTo>
                    <a:lnTo>
                      <a:pt x="1014" y="102"/>
                    </a:lnTo>
                    <a:lnTo>
                      <a:pt x="926" y="119"/>
                    </a:lnTo>
                    <a:lnTo>
                      <a:pt x="839" y="135"/>
                    </a:lnTo>
                    <a:lnTo>
                      <a:pt x="753" y="153"/>
                    </a:lnTo>
                    <a:lnTo>
                      <a:pt x="669" y="173"/>
                    </a:lnTo>
                    <a:lnTo>
                      <a:pt x="589" y="195"/>
                    </a:lnTo>
                    <a:lnTo>
                      <a:pt x="549" y="206"/>
                    </a:lnTo>
                    <a:lnTo>
                      <a:pt x="512" y="217"/>
                    </a:lnTo>
                    <a:lnTo>
                      <a:pt x="475" y="230"/>
                    </a:lnTo>
                    <a:lnTo>
                      <a:pt x="438" y="242"/>
                    </a:lnTo>
                    <a:lnTo>
                      <a:pt x="376" y="267"/>
                    </a:lnTo>
                    <a:lnTo>
                      <a:pt x="319" y="292"/>
                    </a:lnTo>
                    <a:lnTo>
                      <a:pt x="266" y="316"/>
                    </a:lnTo>
                    <a:lnTo>
                      <a:pt x="219" y="341"/>
                    </a:lnTo>
                    <a:lnTo>
                      <a:pt x="176" y="366"/>
                    </a:lnTo>
                    <a:lnTo>
                      <a:pt x="138" y="391"/>
                    </a:lnTo>
                    <a:lnTo>
                      <a:pt x="105" y="416"/>
                    </a:lnTo>
                    <a:lnTo>
                      <a:pt x="76" y="439"/>
                    </a:lnTo>
                    <a:lnTo>
                      <a:pt x="53" y="463"/>
                    </a:lnTo>
                    <a:lnTo>
                      <a:pt x="33" y="487"/>
                    </a:lnTo>
                    <a:lnTo>
                      <a:pt x="18" y="509"/>
                    </a:lnTo>
                    <a:lnTo>
                      <a:pt x="8" y="532"/>
                    </a:lnTo>
                    <a:lnTo>
                      <a:pt x="2" y="553"/>
                    </a:lnTo>
                    <a:lnTo>
                      <a:pt x="0" y="574"/>
                    </a:lnTo>
                    <a:lnTo>
                      <a:pt x="3" y="594"/>
                    </a:lnTo>
                    <a:lnTo>
                      <a:pt x="9" y="612"/>
                    </a:lnTo>
                    <a:lnTo>
                      <a:pt x="20" y="629"/>
                    </a:lnTo>
                    <a:lnTo>
                      <a:pt x="35" y="645"/>
                    </a:lnTo>
                    <a:lnTo>
                      <a:pt x="54" y="660"/>
                    </a:lnTo>
                    <a:lnTo>
                      <a:pt x="76" y="674"/>
                    </a:lnTo>
                    <a:lnTo>
                      <a:pt x="104" y="686"/>
                    </a:lnTo>
                    <a:lnTo>
                      <a:pt x="135" y="696"/>
                    </a:lnTo>
                    <a:lnTo>
                      <a:pt x="169" y="705"/>
                    </a:lnTo>
                    <a:lnTo>
                      <a:pt x="207" y="713"/>
                    </a:lnTo>
                    <a:lnTo>
                      <a:pt x="249" y="718"/>
                    </a:lnTo>
                    <a:lnTo>
                      <a:pt x="295" y="720"/>
                    </a:lnTo>
                    <a:lnTo>
                      <a:pt x="343" y="721"/>
                    </a:lnTo>
                    <a:lnTo>
                      <a:pt x="396" y="720"/>
                    </a:lnTo>
                    <a:lnTo>
                      <a:pt x="452" y="718"/>
                    </a:lnTo>
                    <a:lnTo>
                      <a:pt x="512" y="711"/>
                    </a:lnTo>
                    <a:lnTo>
                      <a:pt x="574" y="703"/>
                    </a:lnTo>
                    <a:lnTo>
                      <a:pt x="640" y="693"/>
                    </a:lnTo>
                    <a:lnTo>
                      <a:pt x="687" y="684"/>
                    </a:lnTo>
                    <a:lnTo>
                      <a:pt x="734" y="674"/>
                    </a:lnTo>
                    <a:lnTo>
                      <a:pt x="781" y="663"/>
                    </a:lnTo>
                    <a:lnTo>
                      <a:pt x="830" y="651"/>
                    </a:lnTo>
                    <a:lnTo>
                      <a:pt x="927" y="626"/>
                    </a:lnTo>
                    <a:lnTo>
                      <a:pt x="1024" y="599"/>
                    </a:lnTo>
                    <a:lnTo>
                      <a:pt x="1120" y="569"/>
                    </a:lnTo>
                    <a:lnTo>
                      <a:pt x="1214" y="539"/>
                    </a:lnTo>
                    <a:lnTo>
                      <a:pt x="1307" y="507"/>
                    </a:lnTo>
                    <a:lnTo>
                      <a:pt x="1395" y="475"/>
                    </a:lnTo>
                    <a:lnTo>
                      <a:pt x="1479" y="443"/>
                    </a:lnTo>
                    <a:lnTo>
                      <a:pt x="1559" y="412"/>
                    </a:lnTo>
                    <a:lnTo>
                      <a:pt x="1631" y="382"/>
                    </a:lnTo>
                    <a:lnTo>
                      <a:pt x="1697" y="354"/>
                    </a:lnTo>
                    <a:lnTo>
                      <a:pt x="1756" y="329"/>
                    </a:lnTo>
                    <a:lnTo>
                      <a:pt x="1806" y="307"/>
                    </a:lnTo>
                    <a:lnTo>
                      <a:pt x="1846" y="287"/>
                    </a:lnTo>
                    <a:lnTo>
                      <a:pt x="1876" y="272"/>
                    </a:lnTo>
                    <a:lnTo>
                      <a:pt x="1887" y="266"/>
                    </a:lnTo>
                    <a:lnTo>
                      <a:pt x="1896" y="258"/>
                    </a:lnTo>
                    <a:lnTo>
                      <a:pt x="1905" y="251"/>
                    </a:lnTo>
                    <a:lnTo>
                      <a:pt x="1912" y="241"/>
                    </a:lnTo>
                    <a:lnTo>
                      <a:pt x="1918" y="232"/>
                    </a:lnTo>
                    <a:lnTo>
                      <a:pt x="1923" y="222"/>
                    </a:lnTo>
                    <a:lnTo>
                      <a:pt x="1927" y="211"/>
                    </a:lnTo>
                    <a:lnTo>
                      <a:pt x="1929" y="200"/>
                    </a:lnTo>
                    <a:lnTo>
                      <a:pt x="1932" y="188"/>
                    </a:lnTo>
                    <a:lnTo>
                      <a:pt x="1932" y="177"/>
                    </a:lnTo>
                    <a:lnTo>
                      <a:pt x="1932" y="165"/>
                    </a:lnTo>
                    <a:lnTo>
                      <a:pt x="1931" y="153"/>
                    </a:lnTo>
                    <a:lnTo>
                      <a:pt x="1929" y="141"/>
                    </a:lnTo>
                    <a:lnTo>
                      <a:pt x="1926" y="128"/>
                    </a:lnTo>
                    <a:lnTo>
                      <a:pt x="1922" y="117"/>
                    </a:lnTo>
                    <a:lnTo>
                      <a:pt x="1918" y="105"/>
                    </a:lnTo>
                    <a:lnTo>
                      <a:pt x="1912" y="94"/>
                    </a:lnTo>
                    <a:lnTo>
                      <a:pt x="1906" y="82"/>
                    </a:lnTo>
                    <a:lnTo>
                      <a:pt x="1898" y="71"/>
                    </a:lnTo>
                    <a:lnTo>
                      <a:pt x="1891" y="61"/>
                    </a:lnTo>
                    <a:lnTo>
                      <a:pt x="1882" y="51"/>
                    </a:lnTo>
                    <a:lnTo>
                      <a:pt x="1873" y="42"/>
                    </a:lnTo>
                    <a:lnTo>
                      <a:pt x="1863" y="34"/>
                    </a:lnTo>
                    <a:lnTo>
                      <a:pt x="1853" y="26"/>
                    </a:lnTo>
                    <a:lnTo>
                      <a:pt x="1842" y="19"/>
                    </a:lnTo>
                    <a:lnTo>
                      <a:pt x="1831" y="12"/>
                    </a:lnTo>
                    <a:lnTo>
                      <a:pt x="1818" y="7"/>
                    </a:lnTo>
                    <a:lnTo>
                      <a:pt x="1806" y="4"/>
                    </a:lnTo>
                    <a:lnTo>
                      <a:pt x="1793" y="1"/>
                    </a:lnTo>
                    <a:lnTo>
                      <a:pt x="1780" y="0"/>
                    </a:lnTo>
                    <a:lnTo>
                      <a:pt x="1766" y="0"/>
                    </a:lnTo>
                    <a:lnTo>
                      <a:pt x="1752" y="0"/>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02" name="Freeform 346">
                <a:extLst>
                  <a:ext uri="{FF2B5EF4-FFF2-40B4-BE49-F238E27FC236}">
                    <a16:creationId xmlns:a16="http://schemas.microsoft.com/office/drawing/2014/main" xmlns="" id="{CD7D55AF-DBE4-94DC-9B44-7168EE80D1AE}"/>
                  </a:ext>
                </a:extLst>
              </p:cNvPr>
              <p:cNvSpPr>
                <a:spLocks/>
              </p:cNvSpPr>
              <p:nvPr/>
            </p:nvSpPr>
            <p:spPr bwMode="auto">
              <a:xfrm>
                <a:off x="2913" y="2435"/>
                <a:ext cx="386" cy="144"/>
              </a:xfrm>
              <a:custGeom>
                <a:avLst/>
                <a:gdLst>
                  <a:gd name="T0" fmla="*/ 0 w 1932"/>
                  <a:gd name="T1" fmla="*/ 0 h 721"/>
                  <a:gd name="T2" fmla="*/ 0 w 1932"/>
                  <a:gd name="T3" fmla="*/ 0 h 721"/>
                  <a:gd name="T4" fmla="*/ 0 w 1932"/>
                  <a:gd name="T5" fmla="*/ 0 h 721"/>
                  <a:gd name="T6" fmla="*/ 0 w 1932"/>
                  <a:gd name="T7" fmla="*/ 0 h 721"/>
                  <a:gd name="T8" fmla="*/ 0 w 1932"/>
                  <a:gd name="T9" fmla="*/ 0 h 721"/>
                  <a:gd name="T10" fmla="*/ 0 w 1932"/>
                  <a:gd name="T11" fmla="*/ 0 h 721"/>
                  <a:gd name="T12" fmla="*/ 0 w 1932"/>
                  <a:gd name="T13" fmla="*/ 0 h 721"/>
                  <a:gd name="T14" fmla="*/ 0 w 1932"/>
                  <a:gd name="T15" fmla="*/ 0 h 721"/>
                  <a:gd name="T16" fmla="*/ 0 w 1932"/>
                  <a:gd name="T17" fmla="*/ 0 h 721"/>
                  <a:gd name="T18" fmla="*/ 0 w 1932"/>
                  <a:gd name="T19" fmla="*/ 0 h 721"/>
                  <a:gd name="T20" fmla="*/ 0 w 1932"/>
                  <a:gd name="T21" fmla="*/ 0 h 721"/>
                  <a:gd name="T22" fmla="*/ 0 w 1932"/>
                  <a:gd name="T23" fmla="*/ 0 h 721"/>
                  <a:gd name="T24" fmla="*/ 0 w 1932"/>
                  <a:gd name="T25" fmla="*/ 0 h 721"/>
                  <a:gd name="T26" fmla="*/ 0 w 1932"/>
                  <a:gd name="T27" fmla="*/ 0 h 721"/>
                  <a:gd name="T28" fmla="*/ 0 w 1932"/>
                  <a:gd name="T29" fmla="*/ 0 h 721"/>
                  <a:gd name="T30" fmla="*/ 0 w 1932"/>
                  <a:gd name="T31" fmla="*/ 0 h 721"/>
                  <a:gd name="T32" fmla="*/ 0 w 1932"/>
                  <a:gd name="T33" fmla="*/ 0 h 721"/>
                  <a:gd name="T34" fmla="*/ 0 w 1932"/>
                  <a:gd name="T35" fmla="*/ 0 h 721"/>
                  <a:gd name="T36" fmla="*/ 0 w 1932"/>
                  <a:gd name="T37" fmla="*/ 0 h 721"/>
                  <a:gd name="T38" fmla="*/ 0 w 1932"/>
                  <a:gd name="T39" fmla="*/ 0 h 721"/>
                  <a:gd name="T40" fmla="*/ 0 w 1932"/>
                  <a:gd name="T41" fmla="*/ 0 h 721"/>
                  <a:gd name="T42" fmla="*/ 0 w 1932"/>
                  <a:gd name="T43" fmla="*/ 0 h 721"/>
                  <a:gd name="T44" fmla="*/ 0 w 1932"/>
                  <a:gd name="T45" fmla="*/ 0 h 721"/>
                  <a:gd name="T46" fmla="*/ 0 w 1932"/>
                  <a:gd name="T47" fmla="*/ 0 h 721"/>
                  <a:gd name="T48" fmla="*/ 0 w 1932"/>
                  <a:gd name="T49" fmla="*/ 0 h 721"/>
                  <a:gd name="T50" fmla="*/ 0 w 1932"/>
                  <a:gd name="T51" fmla="*/ 0 h 721"/>
                  <a:gd name="T52" fmla="*/ 0 w 1932"/>
                  <a:gd name="T53" fmla="*/ 0 h 721"/>
                  <a:gd name="T54" fmla="*/ 0 w 1932"/>
                  <a:gd name="T55" fmla="*/ 0 h 721"/>
                  <a:gd name="T56" fmla="*/ 0 w 1932"/>
                  <a:gd name="T57" fmla="*/ 0 h 721"/>
                  <a:gd name="T58" fmla="*/ 0 w 1932"/>
                  <a:gd name="T59" fmla="*/ 0 h 721"/>
                  <a:gd name="T60" fmla="*/ 0 w 1932"/>
                  <a:gd name="T61" fmla="*/ 0 h 721"/>
                  <a:gd name="T62" fmla="*/ 0 w 1932"/>
                  <a:gd name="T63" fmla="*/ 0 h 721"/>
                  <a:gd name="T64" fmla="*/ 0 w 1932"/>
                  <a:gd name="T65" fmla="*/ 0 h 721"/>
                  <a:gd name="T66" fmla="*/ 0 w 1932"/>
                  <a:gd name="T67" fmla="*/ 0 h 721"/>
                  <a:gd name="T68" fmla="*/ 0 w 1932"/>
                  <a:gd name="T69" fmla="*/ 0 h 721"/>
                  <a:gd name="T70" fmla="*/ 0 w 1932"/>
                  <a:gd name="T71" fmla="*/ 0 h 721"/>
                  <a:gd name="T72" fmla="*/ 0 w 1932"/>
                  <a:gd name="T73" fmla="*/ 0 h 721"/>
                  <a:gd name="T74" fmla="*/ 0 w 1932"/>
                  <a:gd name="T75" fmla="*/ 0 h 721"/>
                  <a:gd name="T76" fmla="*/ 0 w 1932"/>
                  <a:gd name="T77" fmla="*/ 0 h 721"/>
                  <a:gd name="T78" fmla="*/ 0 w 1932"/>
                  <a:gd name="T79" fmla="*/ 0 h 721"/>
                  <a:gd name="T80" fmla="*/ 0 w 1932"/>
                  <a:gd name="T81" fmla="*/ 0 h 721"/>
                  <a:gd name="T82" fmla="*/ 0 w 1932"/>
                  <a:gd name="T83" fmla="*/ 0 h 721"/>
                  <a:gd name="T84" fmla="*/ 0 w 1932"/>
                  <a:gd name="T85" fmla="*/ 0 h 721"/>
                  <a:gd name="T86" fmla="*/ 0 w 1932"/>
                  <a:gd name="T87" fmla="*/ 0 h 721"/>
                  <a:gd name="T88" fmla="*/ 0 w 1932"/>
                  <a:gd name="T89" fmla="*/ 0 h 721"/>
                  <a:gd name="T90" fmla="*/ 0 w 1932"/>
                  <a:gd name="T91" fmla="*/ 0 h 721"/>
                  <a:gd name="T92" fmla="*/ 0 w 1932"/>
                  <a:gd name="T93" fmla="*/ 0 h 721"/>
                  <a:gd name="T94" fmla="*/ 0 w 1932"/>
                  <a:gd name="T95" fmla="*/ 0 h 721"/>
                  <a:gd name="T96" fmla="*/ 0 w 1932"/>
                  <a:gd name="T97" fmla="*/ 0 h 721"/>
                  <a:gd name="T98" fmla="*/ 0 w 1932"/>
                  <a:gd name="T99" fmla="*/ 0 h 7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2"/>
                  <a:gd name="T151" fmla="*/ 0 h 721"/>
                  <a:gd name="T152" fmla="*/ 1932 w 1932"/>
                  <a:gd name="T153" fmla="*/ 721 h 7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2" h="721">
                    <a:moveTo>
                      <a:pt x="1752" y="0"/>
                    </a:moveTo>
                    <a:lnTo>
                      <a:pt x="1682" y="10"/>
                    </a:lnTo>
                    <a:lnTo>
                      <a:pt x="1608" y="20"/>
                    </a:lnTo>
                    <a:lnTo>
                      <a:pt x="1529" y="30"/>
                    </a:lnTo>
                    <a:lnTo>
                      <a:pt x="1448" y="40"/>
                    </a:lnTo>
                    <a:lnTo>
                      <a:pt x="1364" y="51"/>
                    </a:lnTo>
                    <a:lnTo>
                      <a:pt x="1278" y="62"/>
                    </a:lnTo>
                    <a:lnTo>
                      <a:pt x="1191" y="75"/>
                    </a:lnTo>
                    <a:lnTo>
                      <a:pt x="1102" y="89"/>
                    </a:lnTo>
                    <a:lnTo>
                      <a:pt x="1014" y="102"/>
                    </a:lnTo>
                    <a:lnTo>
                      <a:pt x="926" y="119"/>
                    </a:lnTo>
                    <a:lnTo>
                      <a:pt x="839" y="135"/>
                    </a:lnTo>
                    <a:lnTo>
                      <a:pt x="753" y="153"/>
                    </a:lnTo>
                    <a:lnTo>
                      <a:pt x="669" y="173"/>
                    </a:lnTo>
                    <a:lnTo>
                      <a:pt x="589" y="195"/>
                    </a:lnTo>
                    <a:lnTo>
                      <a:pt x="549" y="206"/>
                    </a:lnTo>
                    <a:lnTo>
                      <a:pt x="512" y="217"/>
                    </a:lnTo>
                    <a:lnTo>
                      <a:pt x="475" y="230"/>
                    </a:lnTo>
                    <a:lnTo>
                      <a:pt x="438" y="242"/>
                    </a:lnTo>
                    <a:lnTo>
                      <a:pt x="376" y="267"/>
                    </a:lnTo>
                    <a:lnTo>
                      <a:pt x="319" y="292"/>
                    </a:lnTo>
                    <a:lnTo>
                      <a:pt x="266" y="316"/>
                    </a:lnTo>
                    <a:lnTo>
                      <a:pt x="219" y="341"/>
                    </a:lnTo>
                    <a:lnTo>
                      <a:pt x="176" y="366"/>
                    </a:lnTo>
                    <a:lnTo>
                      <a:pt x="138" y="391"/>
                    </a:lnTo>
                    <a:lnTo>
                      <a:pt x="105" y="416"/>
                    </a:lnTo>
                    <a:lnTo>
                      <a:pt x="76" y="439"/>
                    </a:lnTo>
                    <a:lnTo>
                      <a:pt x="53" y="463"/>
                    </a:lnTo>
                    <a:lnTo>
                      <a:pt x="33" y="487"/>
                    </a:lnTo>
                    <a:lnTo>
                      <a:pt x="18" y="509"/>
                    </a:lnTo>
                    <a:lnTo>
                      <a:pt x="8" y="532"/>
                    </a:lnTo>
                    <a:lnTo>
                      <a:pt x="2" y="553"/>
                    </a:lnTo>
                    <a:lnTo>
                      <a:pt x="0" y="574"/>
                    </a:lnTo>
                    <a:lnTo>
                      <a:pt x="3" y="594"/>
                    </a:lnTo>
                    <a:lnTo>
                      <a:pt x="9" y="612"/>
                    </a:lnTo>
                    <a:lnTo>
                      <a:pt x="20" y="629"/>
                    </a:lnTo>
                    <a:lnTo>
                      <a:pt x="35" y="645"/>
                    </a:lnTo>
                    <a:lnTo>
                      <a:pt x="54" y="660"/>
                    </a:lnTo>
                    <a:lnTo>
                      <a:pt x="76" y="674"/>
                    </a:lnTo>
                    <a:lnTo>
                      <a:pt x="104" y="686"/>
                    </a:lnTo>
                    <a:lnTo>
                      <a:pt x="135" y="696"/>
                    </a:lnTo>
                    <a:lnTo>
                      <a:pt x="169" y="705"/>
                    </a:lnTo>
                    <a:lnTo>
                      <a:pt x="207" y="713"/>
                    </a:lnTo>
                    <a:lnTo>
                      <a:pt x="249" y="718"/>
                    </a:lnTo>
                    <a:lnTo>
                      <a:pt x="295" y="720"/>
                    </a:lnTo>
                    <a:lnTo>
                      <a:pt x="343" y="721"/>
                    </a:lnTo>
                    <a:lnTo>
                      <a:pt x="396" y="720"/>
                    </a:lnTo>
                    <a:lnTo>
                      <a:pt x="452" y="718"/>
                    </a:lnTo>
                    <a:lnTo>
                      <a:pt x="512" y="711"/>
                    </a:lnTo>
                    <a:lnTo>
                      <a:pt x="574" y="703"/>
                    </a:lnTo>
                    <a:lnTo>
                      <a:pt x="640" y="693"/>
                    </a:lnTo>
                    <a:lnTo>
                      <a:pt x="687" y="684"/>
                    </a:lnTo>
                    <a:lnTo>
                      <a:pt x="734" y="674"/>
                    </a:lnTo>
                    <a:lnTo>
                      <a:pt x="781" y="663"/>
                    </a:lnTo>
                    <a:lnTo>
                      <a:pt x="830" y="651"/>
                    </a:lnTo>
                    <a:lnTo>
                      <a:pt x="927" y="626"/>
                    </a:lnTo>
                    <a:lnTo>
                      <a:pt x="1024" y="599"/>
                    </a:lnTo>
                    <a:lnTo>
                      <a:pt x="1120" y="569"/>
                    </a:lnTo>
                    <a:lnTo>
                      <a:pt x="1214" y="539"/>
                    </a:lnTo>
                    <a:lnTo>
                      <a:pt x="1307" y="507"/>
                    </a:lnTo>
                    <a:lnTo>
                      <a:pt x="1395" y="475"/>
                    </a:lnTo>
                    <a:lnTo>
                      <a:pt x="1479" y="443"/>
                    </a:lnTo>
                    <a:lnTo>
                      <a:pt x="1559" y="412"/>
                    </a:lnTo>
                    <a:lnTo>
                      <a:pt x="1631" y="382"/>
                    </a:lnTo>
                    <a:lnTo>
                      <a:pt x="1697" y="354"/>
                    </a:lnTo>
                    <a:lnTo>
                      <a:pt x="1756" y="329"/>
                    </a:lnTo>
                    <a:lnTo>
                      <a:pt x="1806" y="307"/>
                    </a:lnTo>
                    <a:lnTo>
                      <a:pt x="1846" y="287"/>
                    </a:lnTo>
                    <a:lnTo>
                      <a:pt x="1876" y="272"/>
                    </a:lnTo>
                    <a:lnTo>
                      <a:pt x="1887" y="266"/>
                    </a:lnTo>
                    <a:lnTo>
                      <a:pt x="1896" y="258"/>
                    </a:lnTo>
                    <a:lnTo>
                      <a:pt x="1905" y="251"/>
                    </a:lnTo>
                    <a:lnTo>
                      <a:pt x="1912" y="241"/>
                    </a:lnTo>
                    <a:lnTo>
                      <a:pt x="1918" y="232"/>
                    </a:lnTo>
                    <a:lnTo>
                      <a:pt x="1923" y="222"/>
                    </a:lnTo>
                    <a:lnTo>
                      <a:pt x="1927" y="211"/>
                    </a:lnTo>
                    <a:lnTo>
                      <a:pt x="1929" y="200"/>
                    </a:lnTo>
                    <a:lnTo>
                      <a:pt x="1932" y="188"/>
                    </a:lnTo>
                    <a:lnTo>
                      <a:pt x="1932" y="177"/>
                    </a:lnTo>
                    <a:lnTo>
                      <a:pt x="1932" y="165"/>
                    </a:lnTo>
                    <a:lnTo>
                      <a:pt x="1931" y="153"/>
                    </a:lnTo>
                    <a:lnTo>
                      <a:pt x="1929" y="141"/>
                    </a:lnTo>
                    <a:lnTo>
                      <a:pt x="1926" y="128"/>
                    </a:lnTo>
                    <a:lnTo>
                      <a:pt x="1922" y="117"/>
                    </a:lnTo>
                    <a:lnTo>
                      <a:pt x="1918" y="105"/>
                    </a:lnTo>
                    <a:lnTo>
                      <a:pt x="1912" y="94"/>
                    </a:lnTo>
                    <a:lnTo>
                      <a:pt x="1906" y="82"/>
                    </a:lnTo>
                    <a:lnTo>
                      <a:pt x="1898" y="71"/>
                    </a:lnTo>
                    <a:lnTo>
                      <a:pt x="1891" y="61"/>
                    </a:lnTo>
                    <a:lnTo>
                      <a:pt x="1882" y="51"/>
                    </a:lnTo>
                    <a:lnTo>
                      <a:pt x="1873" y="42"/>
                    </a:lnTo>
                    <a:lnTo>
                      <a:pt x="1863" y="34"/>
                    </a:lnTo>
                    <a:lnTo>
                      <a:pt x="1853" y="26"/>
                    </a:lnTo>
                    <a:lnTo>
                      <a:pt x="1842" y="19"/>
                    </a:lnTo>
                    <a:lnTo>
                      <a:pt x="1831" y="12"/>
                    </a:lnTo>
                    <a:lnTo>
                      <a:pt x="1818" y="7"/>
                    </a:lnTo>
                    <a:lnTo>
                      <a:pt x="1806" y="4"/>
                    </a:lnTo>
                    <a:lnTo>
                      <a:pt x="1793" y="1"/>
                    </a:lnTo>
                    <a:lnTo>
                      <a:pt x="1780" y="0"/>
                    </a:lnTo>
                    <a:lnTo>
                      <a:pt x="1766" y="0"/>
                    </a:lnTo>
                    <a:lnTo>
                      <a:pt x="1752" y="0"/>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03" name="Freeform 347">
                <a:extLst>
                  <a:ext uri="{FF2B5EF4-FFF2-40B4-BE49-F238E27FC236}">
                    <a16:creationId xmlns:a16="http://schemas.microsoft.com/office/drawing/2014/main" xmlns="" id="{AE57C1F4-485F-16F1-4C32-6657EEE5A4B4}"/>
                  </a:ext>
                </a:extLst>
              </p:cNvPr>
              <p:cNvSpPr>
                <a:spLocks/>
              </p:cNvSpPr>
              <p:nvPr/>
            </p:nvSpPr>
            <p:spPr bwMode="auto">
              <a:xfrm>
                <a:off x="3002" y="2476"/>
                <a:ext cx="321" cy="267"/>
              </a:xfrm>
              <a:custGeom>
                <a:avLst/>
                <a:gdLst>
                  <a:gd name="T0" fmla="*/ 0 w 1607"/>
                  <a:gd name="T1" fmla="*/ 0 h 1336"/>
                  <a:gd name="T2" fmla="*/ 0 w 1607"/>
                  <a:gd name="T3" fmla="*/ 0 h 1336"/>
                  <a:gd name="T4" fmla="*/ 0 w 1607"/>
                  <a:gd name="T5" fmla="*/ 0 h 1336"/>
                  <a:gd name="T6" fmla="*/ 0 w 1607"/>
                  <a:gd name="T7" fmla="*/ 0 h 1336"/>
                  <a:gd name="T8" fmla="*/ 0 w 1607"/>
                  <a:gd name="T9" fmla="*/ 0 h 1336"/>
                  <a:gd name="T10" fmla="*/ 0 w 1607"/>
                  <a:gd name="T11" fmla="*/ 0 h 1336"/>
                  <a:gd name="T12" fmla="*/ 0 w 1607"/>
                  <a:gd name="T13" fmla="*/ 0 h 1336"/>
                  <a:gd name="T14" fmla="*/ 0 w 1607"/>
                  <a:gd name="T15" fmla="*/ 0 h 1336"/>
                  <a:gd name="T16" fmla="*/ 0 w 1607"/>
                  <a:gd name="T17" fmla="*/ 0 h 1336"/>
                  <a:gd name="T18" fmla="*/ 0 w 1607"/>
                  <a:gd name="T19" fmla="*/ 0 h 1336"/>
                  <a:gd name="T20" fmla="*/ 0 w 1607"/>
                  <a:gd name="T21" fmla="*/ 0 h 1336"/>
                  <a:gd name="T22" fmla="*/ 0 w 1607"/>
                  <a:gd name="T23" fmla="*/ 0 h 1336"/>
                  <a:gd name="T24" fmla="*/ 0 w 1607"/>
                  <a:gd name="T25" fmla="*/ 0 h 1336"/>
                  <a:gd name="T26" fmla="*/ 0 w 1607"/>
                  <a:gd name="T27" fmla="*/ 0 h 1336"/>
                  <a:gd name="T28" fmla="*/ 0 w 1607"/>
                  <a:gd name="T29" fmla="*/ 0 h 1336"/>
                  <a:gd name="T30" fmla="*/ 0 w 1607"/>
                  <a:gd name="T31" fmla="*/ 0 h 1336"/>
                  <a:gd name="T32" fmla="*/ 0 w 1607"/>
                  <a:gd name="T33" fmla="*/ 0 h 1336"/>
                  <a:gd name="T34" fmla="*/ 0 w 1607"/>
                  <a:gd name="T35" fmla="*/ 0 h 1336"/>
                  <a:gd name="T36" fmla="*/ 0 w 1607"/>
                  <a:gd name="T37" fmla="*/ 0 h 1336"/>
                  <a:gd name="T38" fmla="*/ 0 w 1607"/>
                  <a:gd name="T39" fmla="*/ 0 h 1336"/>
                  <a:gd name="T40" fmla="*/ 0 w 1607"/>
                  <a:gd name="T41" fmla="*/ 0 h 1336"/>
                  <a:gd name="T42" fmla="*/ 0 w 1607"/>
                  <a:gd name="T43" fmla="*/ 0 h 1336"/>
                  <a:gd name="T44" fmla="*/ 0 w 1607"/>
                  <a:gd name="T45" fmla="*/ 0 h 1336"/>
                  <a:gd name="T46" fmla="*/ 0 w 1607"/>
                  <a:gd name="T47" fmla="*/ 0 h 1336"/>
                  <a:gd name="T48" fmla="*/ 0 w 1607"/>
                  <a:gd name="T49" fmla="*/ 0 h 1336"/>
                  <a:gd name="T50" fmla="*/ 0 w 1607"/>
                  <a:gd name="T51" fmla="*/ 0 h 1336"/>
                  <a:gd name="T52" fmla="*/ 0 w 1607"/>
                  <a:gd name="T53" fmla="*/ 0 h 1336"/>
                  <a:gd name="T54" fmla="*/ 0 w 1607"/>
                  <a:gd name="T55" fmla="*/ 0 h 1336"/>
                  <a:gd name="T56" fmla="*/ 0 w 1607"/>
                  <a:gd name="T57" fmla="*/ 0 h 1336"/>
                  <a:gd name="T58" fmla="*/ 0 w 1607"/>
                  <a:gd name="T59" fmla="*/ 0 h 1336"/>
                  <a:gd name="T60" fmla="*/ 0 w 1607"/>
                  <a:gd name="T61" fmla="*/ 0 h 1336"/>
                  <a:gd name="T62" fmla="*/ 0 w 1607"/>
                  <a:gd name="T63" fmla="*/ 0 h 1336"/>
                  <a:gd name="T64" fmla="*/ 0 w 1607"/>
                  <a:gd name="T65" fmla="*/ 0 h 1336"/>
                  <a:gd name="T66" fmla="*/ 0 w 1607"/>
                  <a:gd name="T67" fmla="*/ 0 h 1336"/>
                  <a:gd name="T68" fmla="*/ 0 w 1607"/>
                  <a:gd name="T69" fmla="*/ 0 h 1336"/>
                  <a:gd name="T70" fmla="*/ 0 w 1607"/>
                  <a:gd name="T71" fmla="*/ 0 h 1336"/>
                  <a:gd name="T72" fmla="*/ 0 w 1607"/>
                  <a:gd name="T73" fmla="*/ 0 h 1336"/>
                  <a:gd name="T74" fmla="*/ 0 w 1607"/>
                  <a:gd name="T75" fmla="*/ 0 h 1336"/>
                  <a:gd name="T76" fmla="*/ 0 w 1607"/>
                  <a:gd name="T77" fmla="*/ 0 h 1336"/>
                  <a:gd name="T78" fmla="*/ 0 w 1607"/>
                  <a:gd name="T79" fmla="*/ 0 h 1336"/>
                  <a:gd name="T80" fmla="*/ 0 w 1607"/>
                  <a:gd name="T81" fmla="*/ 0 h 1336"/>
                  <a:gd name="T82" fmla="*/ 0 w 1607"/>
                  <a:gd name="T83" fmla="*/ 0 h 1336"/>
                  <a:gd name="T84" fmla="*/ 0 w 1607"/>
                  <a:gd name="T85" fmla="*/ 0 h 1336"/>
                  <a:gd name="T86" fmla="*/ 0 w 1607"/>
                  <a:gd name="T87" fmla="*/ 0 h 1336"/>
                  <a:gd name="T88" fmla="*/ 0 w 1607"/>
                  <a:gd name="T89" fmla="*/ 0 h 1336"/>
                  <a:gd name="T90" fmla="*/ 0 w 1607"/>
                  <a:gd name="T91" fmla="*/ 0 h 1336"/>
                  <a:gd name="T92" fmla="*/ 0 w 1607"/>
                  <a:gd name="T93" fmla="*/ 0 h 1336"/>
                  <a:gd name="T94" fmla="*/ 0 w 1607"/>
                  <a:gd name="T95" fmla="*/ 0 h 1336"/>
                  <a:gd name="T96" fmla="*/ 0 w 1607"/>
                  <a:gd name="T97" fmla="*/ 0 h 1336"/>
                  <a:gd name="T98" fmla="*/ 0 w 1607"/>
                  <a:gd name="T99" fmla="*/ 0 h 13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7"/>
                  <a:gd name="T151" fmla="*/ 0 h 1336"/>
                  <a:gd name="T152" fmla="*/ 1607 w 1607"/>
                  <a:gd name="T153" fmla="*/ 1336 h 13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7" h="1336">
                    <a:moveTo>
                      <a:pt x="1361" y="23"/>
                    </a:moveTo>
                    <a:lnTo>
                      <a:pt x="1302" y="61"/>
                    </a:lnTo>
                    <a:lnTo>
                      <a:pt x="1239" y="101"/>
                    </a:lnTo>
                    <a:lnTo>
                      <a:pt x="1171" y="143"/>
                    </a:lnTo>
                    <a:lnTo>
                      <a:pt x="1101" y="187"/>
                    </a:lnTo>
                    <a:lnTo>
                      <a:pt x="1030" y="232"/>
                    </a:lnTo>
                    <a:lnTo>
                      <a:pt x="957" y="278"/>
                    </a:lnTo>
                    <a:lnTo>
                      <a:pt x="883" y="325"/>
                    </a:lnTo>
                    <a:lnTo>
                      <a:pt x="808" y="375"/>
                    </a:lnTo>
                    <a:lnTo>
                      <a:pt x="733" y="425"/>
                    </a:lnTo>
                    <a:lnTo>
                      <a:pt x="660" y="476"/>
                    </a:lnTo>
                    <a:lnTo>
                      <a:pt x="589" y="528"/>
                    </a:lnTo>
                    <a:lnTo>
                      <a:pt x="517" y="580"/>
                    </a:lnTo>
                    <a:lnTo>
                      <a:pt x="450" y="634"/>
                    </a:lnTo>
                    <a:lnTo>
                      <a:pt x="386" y="686"/>
                    </a:lnTo>
                    <a:lnTo>
                      <a:pt x="355" y="714"/>
                    </a:lnTo>
                    <a:lnTo>
                      <a:pt x="325" y="740"/>
                    </a:lnTo>
                    <a:lnTo>
                      <a:pt x="297" y="767"/>
                    </a:lnTo>
                    <a:lnTo>
                      <a:pt x="269" y="793"/>
                    </a:lnTo>
                    <a:lnTo>
                      <a:pt x="223" y="842"/>
                    </a:lnTo>
                    <a:lnTo>
                      <a:pt x="180" y="888"/>
                    </a:lnTo>
                    <a:lnTo>
                      <a:pt x="143" y="933"/>
                    </a:lnTo>
                    <a:lnTo>
                      <a:pt x="111" y="976"/>
                    </a:lnTo>
                    <a:lnTo>
                      <a:pt x="82" y="1016"/>
                    </a:lnTo>
                    <a:lnTo>
                      <a:pt x="58" y="1054"/>
                    </a:lnTo>
                    <a:lnTo>
                      <a:pt x="38" y="1090"/>
                    </a:lnTo>
                    <a:lnTo>
                      <a:pt x="22" y="1124"/>
                    </a:lnTo>
                    <a:lnTo>
                      <a:pt x="11" y="1155"/>
                    </a:lnTo>
                    <a:lnTo>
                      <a:pt x="3" y="1185"/>
                    </a:lnTo>
                    <a:lnTo>
                      <a:pt x="0" y="1212"/>
                    </a:lnTo>
                    <a:lnTo>
                      <a:pt x="0" y="1237"/>
                    </a:lnTo>
                    <a:lnTo>
                      <a:pt x="3" y="1258"/>
                    </a:lnTo>
                    <a:lnTo>
                      <a:pt x="10" y="1278"/>
                    </a:lnTo>
                    <a:lnTo>
                      <a:pt x="21" y="1294"/>
                    </a:lnTo>
                    <a:lnTo>
                      <a:pt x="34" y="1309"/>
                    </a:lnTo>
                    <a:lnTo>
                      <a:pt x="52" y="1320"/>
                    </a:lnTo>
                    <a:lnTo>
                      <a:pt x="73" y="1328"/>
                    </a:lnTo>
                    <a:lnTo>
                      <a:pt x="97" y="1334"/>
                    </a:lnTo>
                    <a:lnTo>
                      <a:pt x="123" y="1336"/>
                    </a:lnTo>
                    <a:lnTo>
                      <a:pt x="153" y="1335"/>
                    </a:lnTo>
                    <a:lnTo>
                      <a:pt x="185" y="1333"/>
                    </a:lnTo>
                    <a:lnTo>
                      <a:pt x="220" y="1325"/>
                    </a:lnTo>
                    <a:lnTo>
                      <a:pt x="258" y="1315"/>
                    </a:lnTo>
                    <a:lnTo>
                      <a:pt x="299" y="1303"/>
                    </a:lnTo>
                    <a:lnTo>
                      <a:pt x="341" y="1286"/>
                    </a:lnTo>
                    <a:lnTo>
                      <a:pt x="386" y="1266"/>
                    </a:lnTo>
                    <a:lnTo>
                      <a:pt x="434" y="1243"/>
                    </a:lnTo>
                    <a:lnTo>
                      <a:pt x="484" y="1217"/>
                    </a:lnTo>
                    <a:lnTo>
                      <a:pt x="536" y="1187"/>
                    </a:lnTo>
                    <a:lnTo>
                      <a:pt x="590" y="1153"/>
                    </a:lnTo>
                    <a:lnTo>
                      <a:pt x="645" y="1115"/>
                    </a:lnTo>
                    <a:lnTo>
                      <a:pt x="683" y="1088"/>
                    </a:lnTo>
                    <a:lnTo>
                      <a:pt x="722" y="1059"/>
                    </a:lnTo>
                    <a:lnTo>
                      <a:pt x="761" y="1029"/>
                    </a:lnTo>
                    <a:lnTo>
                      <a:pt x="799" y="998"/>
                    </a:lnTo>
                    <a:lnTo>
                      <a:pt x="877" y="936"/>
                    </a:lnTo>
                    <a:lnTo>
                      <a:pt x="953" y="870"/>
                    </a:lnTo>
                    <a:lnTo>
                      <a:pt x="1028" y="802"/>
                    </a:lnTo>
                    <a:lnTo>
                      <a:pt x="1100" y="735"/>
                    </a:lnTo>
                    <a:lnTo>
                      <a:pt x="1170" y="667"/>
                    </a:lnTo>
                    <a:lnTo>
                      <a:pt x="1236" y="600"/>
                    </a:lnTo>
                    <a:lnTo>
                      <a:pt x="1300" y="536"/>
                    </a:lnTo>
                    <a:lnTo>
                      <a:pt x="1358" y="474"/>
                    </a:lnTo>
                    <a:lnTo>
                      <a:pt x="1411" y="417"/>
                    </a:lnTo>
                    <a:lnTo>
                      <a:pt x="1460" y="364"/>
                    </a:lnTo>
                    <a:lnTo>
                      <a:pt x="1501" y="317"/>
                    </a:lnTo>
                    <a:lnTo>
                      <a:pt x="1536" y="275"/>
                    </a:lnTo>
                    <a:lnTo>
                      <a:pt x="1564" y="242"/>
                    </a:lnTo>
                    <a:lnTo>
                      <a:pt x="1584" y="216"/>
                    </a:lnTo>
                    <a:lnTo>
                      <a:pt x="1592" y="204"/>
                    </a:lnTo>
                    <a:lnTo>
                      <a:pt x="1597" y="194"/>
                    </a:lnTo>
                    <a:lnTo>
                      <a:pt x="1602" y="183"/>
                    </a:lnTo>
                    <a:lnTo>
                      <a:pt x="1605" y="171"/>
                    </a:lnTo>
                    <a:lnTo>
                      <a:pt x="1607" y="159"/>
                    </a:lnTo>
                    <a:lnTo>
                      <a:pt x="1607" y="148"/>
                    </a:lnTo>
                    <a:lnTo>
                      <a:pt x="1607" y="137"/>
                    </a:lnTo>
                    <a:lnTo>
                      <a:pt x="1604" y="126"/>
                    </a:lnTo>
                    <a:lnTo>
                      <a:pt x="1602" y="114"/>
                    </a:lnTo>
                    <a:lnTo>
                      <a:pt x="1598" y="103"/>
                    </a:lnTo>
                    <a:lnTo>
                      <a:pt x="1593" y="93"/>
                    </a:lnTo>
                    <a:lnTo>
                      <a:pt x="1587" y="82"/>
                    </a:lnTo>
                    <a:lnTo>
                      <a:pt x="1579" y="72"/>
                    </a:lnTo>
                    <a:lnTo>
                      <a:pt x="1572" y="63"/>
                    </a:lnTo>
                    <a:lnTo>
                      <a:pt x="1563" y="53"/>
                    </a:lnTo>
                    <a:lnTo>
                      <a:pt x="1554" y="45"/>
                    </a:lnTo>
                    <a:lnTo>
                      <a:pt x="1544" y="37"/>
                    </a:lnTo>
                    <a:lnTo>
                      <a:pt x="1534" y="30"/>
                    </a:lnTo>
                    <a:lnTo>
                      <a:pt x="1523" y="23"/>
                    </a:lnTo>
                    <a:lnTo>
                      <a:pt x="1512" y="17"/>
                    </a:lnTo>
                    <a:lnTo>
                      <a:pt x="1499" y="12"/>
                    </a:lnTo>
                    <a:lnTo>
                      <a:pt x="1488" y="7"/>
                    </a:lnTo>
                    <a:lnTo>
                      <a:pt x="1476" y="3"/>
                    </a:lnTo>
                    <a:lnTo>
                      <a:pt x="1463" y="1"/>
                    </a:lnTo>
                    <a:lnTo>
                      <a:pt x="1451" y="0"/>
                    </a:lnTo>
                    <a:lnTo>
                      <a:pt x="1437" y="0"/>
                    </a:lnTo>
                    <a:lnTo>
                      <a:pt x="1425" y="1"/>
                    </a:lnTo>
                    <a:lnTo>
                      <a:pt x="1412" y="2"/>
                    </a:lnTo>
                    <a:lnTo>
                      <a:pt x="1398" y="6"/>
                    </a:lnTo>
                    <a:lnTo>
                      <a:pt x="1386" y="10"/>
                    </a:lnTo>
                    <a:lnTo>
                      <a:pt x="1373" y="16"/>
                    </a:lnTo>
                    <a:lnTo>
                      <a:pt x="1361" y="23"/>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04" name="Freeform 348">
                <a:extLst>
                  <a:ext uri="{FF2B5EF4-FFF2-40B4-BE49-F238E27FC236}">
                    <a16:creationId xmlns:a16="http://schemas.microsoft.com/office/drawing/2014/main" xmlns="" id="{2A777149-DCAD-9D4A-DC42-F45C166DA140}"/>
                  </a:ext>
                </a:extLst>
              </p:cNvPr>
              <p:cNvSpPr>
                <a:spLocks/>
              </p:cNvSpPr>
              <p:nvPr/>
            </p:nvSpPr>
            <p:spPr bwMode="auto">
              <a:xfrm>
                <a:off x="3002" y="2476"/>
                <a:ext cx="321" cy="267"/>
              </a:xfrm>
              <a:custGeom>
                <a:avLst/>
                <a:gdLst>
                  <a:gd name="T0" fmla="*/ 0 w 1607"/>
                  <a:gd name="T1" fmla="*/ 0 h 1336"/>
                  <a:gd name="T2" fmla="*/ 0 w 1607"/>
                  <a:gd name="T3" fmla="*/ 0 h 1336"/>
                  <a:gd name="T4" fmla="*/ 0 w 1607"/>
                  <a:gd name="T5" fmla="*/ 0 h 1336"/>
                  <a:gd name="T6" fmla="*/ 0 w 1607"/>
                  <a:gd name="T7" fmla="*/ 0 h 1336"/>
                  <a:gd name="T8" fmla="*/ 0 w 1607"/>
                  <a:gd name="T9" fmla="*/ 0 h 1336"/>
                  <a:gd name="T10" fmla="*/ 0 w 1607"/>
                  <a:gd name="T11" fmla="*/ 0 h 1336"/>
                  <a:gd name="T12" fmla="*/ 0 w 1607"/>
                  <a:gd name="T13" fmla="*/ 0 h 1336"/>
                  <a:gd name="T14" fmla="*/ 0 w 1607"/>
                  <a:gd name="T15" fmla="*/ 0 h 1336"/>
                  <a:gd name="T16" fmla="*/ 0 w 1607"/>
                  <a:gd name="T17" fmla="*/ 0 h 1336"/>
                  <a:gd name="T18" fmla="*/ 0 w 1607"/>
                  <a:gd name="T19" fmla="*/ 0 h 1336"/>
                  <a:gd name="T20" fmla="*/ 0 w 1607"/>
                  <a:gd name="T21" fmla="*/ 0 h 1336"/>
                  <a:gd name="T22" fmla="*/ 0 w 1607"/>
                  <a:gd name="T23" fmla="*/ 0 h 1336"/>
                  <a:gd name="T24" fmla="*/ 0 w 1607"/>
                  <a:gd name="T25" fmla="*/ 0 h 1336"/>
                  <a:gd name="T26" fmla="*/ 0 w 1607"/>
                  <a:gd name="T27" fmla="*/ 0 h 1336"/>
                  <a:gd name="T28" fmla="*/ 0 w 1607"/>
                  <a:gd name="T29" fmla="*/ 0 h 1336"/>
                  <a:gd name="T30" fmla="*/ 0 w 1607"/>
                  <a:gd name="T31" fmla="*/ 0 h 1336"/>
                  <a:gd name="T32" fmla="*/ 0 w 1607"/>
                  <a:gd name="T33" fmla="*/ 0 h 1336"/>
                  <a:gd name="T34" fmla="*/ 0 w 1607"/>
                  <a:gd name="T35" fmla="*/ 0 h 1336"/>
                  <a:gd name="T36" fmla="*/ 0 w 1607"/>
                  <a:gd name="T37" fmla="*/ 0 h 1336"/>
                  <a:gd name="T38" fmla="*/ 0 w 1607"/>
                  <a:gd name="T39" fmla="*/ 0 h 1336"/>
                  <a:gd name="T40" fmla="*/ 0 w 1607"/>
                  <a:gd name="T41" fmla="*/ 0 h 1336"/>
                  <a:gd name="T42" fmla="*/ 0 w 1607"/>
                  <a:gd name="T43" fmla="*/ 0 h 1336"/>
                  <a:gd name="T44" fmla="*/ 0 w 1607"/>
                  <a:gd name="T45" fmla="*/ 0 h 1336"/>
                  <a:gd name="T46" fmla="*/ 0 w 1607"/>
                  <a:gd name="T47" fmla="*/ 0 h 1336"/>
                  <a:gd name="T48" fmla="*/ 0 w 1607"/>
                  <a:gd name="T49" fmla="*/ 0 h 1336"/>
                  <a:gd name="T50" fmla="*/ 0 w 1607"/>
                  <a:gd name="T51" fmla="*/ 0 h 1336"/>
                  <a:gd name="T52" fmla="*/ 0 w 1607"/>
                  <a:gd name="T53" fmla="*/ 0 h 1336"/>
                  <a:gd name="T54" fmla="*/ 0 w 1607"/>
                  <a:gd name="T55" fmla="*/ 0 h 1336"/>
                  <a:gd name="T56" fmla="*/ 0 w 1607"/>
                  <a:gd name="T57" fmla="*/ 0 h 1336"/>
                  <a:gd name="T58" fmla="*/ 0 w 1607"/>
                  <a:gd name="T59" fmla="*/ 0 h 1336"/>
                  <a:gd name="T60" fmla="*/ 0 w 1607"/>
                  <a:gd name="T61" fmla="*/ 0 h 1336"/>
                  <a:gd name="T62" fmla="*/ 0 w 1607"/>
                  <a:gd name="T63" fmla="*/ 0 h 1336"/>
                  <a:gd name="T64" fmla="*/ 0 w 1607"/>
                  <a:gd name="T65" fmla="*/ 0 h 1336"/>
                  <a:gd name="T66" fmla="*/ 0 w 1607"/>
                  <a:gd name="T67" fmla="*/ 0 h 1336"/>
                  <a:gd name="T68" fmla="*/ 0 w 1607"/>
                  <a:gd name="T69" fmla="*/ 0 h 1336"/>
                  <a:gd name="T70" fmla="*/ 0 w 1607"/>
                  <a:gd name="T71" fmla="*/ 0 h 1336"/>
                  <a:gd name="T72" fmla="*/ 0 w 1607"/>
                  <a:gd name="T73" fmla="*/ 0 h 1336"/>
                  <a:gd name="T74" fmla="*/ 0 w 1607"/>
                  <a:gd name="T75" fmla="*/ 0 h 1336"/>
                  <a:gd name="T76" fmla="*/ 0 w 1607"/>
                  <a:gd name="T77" fmla="*/ 0 h 1336"/>
                  <a:gd name="T78" fmla="*/ 0 w 1607"/>
                  <a:gd name="T79" fmla="*/ 0 h 1336"/>
                  <a:gd name="T80" fmla="*/ 0 w 1607"/>
                  <a:gd name="T81" fmla="*/ 0 h 1336"/>
                  <a:gd name="T82" fmla="*/ 0 w 1607"/>
                  <a:gd name="T83" fmla="*/ 0 h 1336"/>
                  <a:gd name="T84" fmla="*/ 0 w 1607"/>
                  <a:gd name="T85" fmla="*/ 0 h 1336"/>
                  <a:gd name="T86" fmla="*/ 0 w 1607"/>
                  <a:gd name="T87" fmla="*/ 0 h 1336"/>
                  <a:gd name="T88" fmla="*/ 0 w 1607"/>
                  <a:gd name="T89" fmla="*/ 0 h 1336"/>
                  <a:gd name="T90" fmla="*/ 0 w 1607"/>
                  <a:gd name="T91" fmla="*/ 0 h 1336"/>
                  <a:gd name="T92" fmla="*/ 0 w 1607"/>
                  <a:gd name="T93" fmla="*/ 0 h 1336"/>
                  <a:gd name="T94" fmla="*/ 0 w 1607"/>
                  <a:gd name="T95" fmla="*/ 0 h 1336"/>
                  <a:gd name="T96" fmla="*/ 0 w 1607"/>
                  <a:gd name="T97" fmla="*/ 0 h 1336"/>
                  <a:gd name="T98" fmla="*/ 0 w 1607"/>
                  <a:gd name="T99" fmla="*/ 0 h 13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7"/>
                  <a:gd name="T151" fmla="*/ 0 h 1336"/>
                  <a:gd name="T152" fmla="*/ 1607 w 1607"/>
                  <a:gd name="T153" fmla="*/ 1336 h 13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7" h="1336">
                    <a:moveTo>
                      <a:pt x="1361" y="23"/>
                    </a:moveTo>
                    <a:lnTo>
                      <a:pt x="1302" y="61"/>
                    </a:lnTo>
                    <a:lnTo>
                      <a:pt x="1239" y="101"/>
                    </a:lnTo>
                    <a:lnTo>
                      <a:pt x="1171" y="143"/>
                    </a:lnTo>
                    <a:lnTo>
                      <a:pt x="1101" y="187"/>
                    </a:lnTo>
                    <a:lnTo>
                      <a:pt x="1030" y="232"/>
                    </a:lnTo>
                    <a:lnTo>
                      <a:pt x="957" y="278"/>
                    </a:lnTo>
                    <a:lnTo>
                      <a:pt x="883" y="325"/>
                    </a:lnTo>
                    <a:lnTo>
                      <a:pt x="808" y="375"/>
                    </a:lnTo>
                    <a:lnTo>
                      <a:pt x="733" y="425"/>
                    </a:lnTo>
                    <a:lnTo>
                      <a:pt x="660" y="476"/>
                    </a:lnTo>
                    <a:lnTo>
                      <a:pt x="589" y="528"/>
                    </a:lnTo>
                    <a:lnTo>
                      <a:pt x="517" y="580"/>
                    </a:lnTo>
                    <a:lnTo>
                      <a:pt x="450" y="634"/>
                    </a:lnTo>
                    <a:lnTo>
                      <a:pt x="386" y="686"/>
                    </a:lnTo>
                    <a:lnTo>
                      <a:pt x="355" y="714"/>
                    </a:lnTo>
                    <a:lnTo>
                      <a:pt x="325" y="740"/>
                    </a:lnTo>
                    <a:lnTo>
                      <a:pt x="297" y="767"/>
                    </a:lnTo>
                    <a:lnTo>
                      <a:pt x="269" y="793"/>
                    </a:lnTo>
                    <a:lnTo>
                      <a:pt x="223" y="842"/>
                    </a:lnTo>
                    <a:lnTo>
                      <a:pt x="180" y="888"/>
                    </a:lnTo>
                    <a:lnTo>
                      <a:pt x="143" y="933"/>
                    </a:lnTo>
                    <a:lnTo>
                      <a:pt x="111" y="976"/>
                    </a:lnTo>
                    <a:lnTo>
                      <a:pt x="82" y="1016"/>
                    </a:lnTo>
                    <a:lnTo>
                      <a:pt x="58" y="1054"/>
                    </a:lnTo>
                    <a:lnTo>
                      <a:pt x="38" y="1090"/>
                    </a:lnTo>
                    <a:lnTo>
                      <a:pt x="22" y="1124"/>
                    </a:lnTo>
                    <a:lnTo>
                      <a:pt x="11" y="1155"/>
                    </a:lnTo>
                    <a:lnTo>
                      <a:pt x="3" y="1185"/>
                    </a:lnTo>
                    <a:lnTo>
                      <a:pt x="0" y="1212"/>
                    </a:lnTo>
                    <a:lnTo>
                      <a:pt x="0" y="1237"/>
                    </a:lnTo>
                    <a:lnTo>
                      <a:pt x="3" y="1258"/>
                    </a:lnTo>
                    <a:lnTo>
                      <a:pt x="10" y="1278"/>
                    </a:lnTo>
                    <a:lnTo>
                      <a:pt x="21" y="1294"/>
                    </a:lnTo>
                    <a:lnTo>
                      <a:pt x="34" y="1309"/>
                    </a:lnTo>
                    <a:lnTo>
                      <a:pt x="52" y="1320"/>
                    </a:lnTo>
                    <a:lnTo>
                      <a:pt x="73" y="1328"/>
                    </a:lnTo>
                    <a:lnTo>
                      <a:pt x="97" y="1334"/>
                    </a:lnTo>
                    <a:lnTo>
                      <a:pt x="123" y="1336"/>
                    </a:lnTo>
                    <a:lnTo>
                      <a:pt x="153" y="1335"/>
                    </a:lnTo>
                    <a:lnTo>
                      <a:pt x="185" y="1333"/>
                    </a:lnTo>
                    <a:lnTo>
                      <a:pt x="220" y="1325"/>
                    </a:lnTo>
                    <a:lnTo>
                      <a:pt x="258" y="1315"/>
                    </a:lnTo>
                    <a:lnTo>
                      <a:pt x="299" y="1303"/>
                    </a:lnTo>
                    <a:lnTo>
                      <a:pt x="341" y="1286"/>
                    </a:lnTo>
                    <a:lnTo>
                      <a:pt x="386" y="1266"/>
                    </a:lnTo>
                    <a:lnTo>
                      <a:pt x="434" y="1243"/>
                    </a:lnTo>
                    <a:lnTo>
                      <a:pt x="484" y="1217"/>
                    </a:lnTo>
                    <a:lnTo>
                      <a:pt x="536" y="1187"/>
                    </a:lnTo>
                    <a:lnTo>
                      <a:pt x="590" y="1153"/>
                    </a:lnTo>
                    <a:lnTo>
                      <a:pt x="645" y="1115"/>
                    </a:lnTo>
                    <a:lnTo>
                      <a:pt x="683" y="1088"/>
                    </a:lnTo>
                    <a:lnTo>
                      <a:pt x="722" y="1059"/>
                    </a:lnTo>
                    <a:lnTo>
                      <a:pt x="761" y="1029"/>
                    </a:lnTo>
                    <a:lnTo>
                      <a:pt x="799" y="998"/>
                    </a:lnTo>
                    <a:lnTo>
                      <a:pt x="877" y="936"/>
                    </a:lnTo>
                    <a:lnTo>
                      <a:pt x="953" y="870"/>
                    </a:lnTo>
                    <a:lnTo>
                      <a:pt x="1028" y="802"/>
                    </a:lnTo>
                    <a:lnTo>
                      <a:pt x="1100" y="735"/>
                    </a:lnTo>
                    <a:lnTo>
                      <a:pt x="1170" y="667"/>
                    </a:lnTo>
                    <a:lnTo>
                      <a:pt x="1236" y="600"/>
                    </a:lnTo>
                    <a:lnTo>
                      <a:pt x="1300" y="536"/>
                    </a:lnTo>
                    <a:lnTo>
                      <a:pt x="1358" y="474"/>
                    </a:lnTo>
                    <a:lnTo>
                      <a:pt x="1411" y="417"/>
                    </a:lnTo>
                    <a:lnTo>
                      <a:pt x="1460" y="364"/>
                    </a:lnTo>
                    <a:lnTo>
                      <a:pt x="1501" y="317"/>
                    </a:lnTo>
                    <a:lnTo>
                      <a:pt x="1536" y="275"/>
                    </a:lnTo>
                    <a:lnTo>
                      <a:pt x="1564" y="242"/>
                    </a:lnTo>
                    <a:lnTo>
                      <a:pt x="1584" y="216"/>
                    </a:lnTo>
                    <a:lnTo>
                      <a:pt x="1592" y="204"/>
                    </a:lnTo>
                    <a:lnTo>
                      <a:pt x="1597" y="194"/>
                    </a:lnTo>
                    <a:lnTo>
                      <a:pt x="1602" y="183"/>
                    </a:lnTo>
                    <a:lnTo>
                      <a:pt x="1605" y="171"/>
                    </a:lnTo>
                    <a:lnTo>
                      <a:pt x="1607" y="159"/>
                    </a:lnTo>
                    <a:lnTo>
                      <a:pt x="1607" y="148"/>
                    </a:lnTo>
                    <a:lnTo>
                      <a:pt x="1607" y="137"/>
                    </a:lnTo>
                    <a:lnTo>
                      <a:pt x="1604" y="126"/>
                    </a:lnTo>
                    <a:lnTo>
                      <a:pt x="1602" y="114"/>
                    </a:lnTo>
                    <a:lnTo>
                      <a:pt x="1598" y="103"/>
                    </a:lnTo>
                    <a:lnTo>
                      <a:pt x="1593" y="93"/>
                    </a:lnTo>
                    <a:lnTo>
                      <a:pt x="1587" y="82"/>
                    </a:lnTo>
                    <a:lnTo>
                      <a:pt x="1579" y="72"/>
                    </a:lnTo>
                    <a:lnTo>
                      <a:pt x="1572" y="63"/>
                    </a:lnTo>
                    <a:lnTo>
                      <a:pt x="1563" y="53"/>
                    </a:lnTo>
                    <a:lnTo>
                      <a:pt x="1554" y="45"/>
                    </a:lnTo>
                    <a:lnTo>
                      <a:pt x="1544" y="37"/>
                    </a:lnTo>
                    <a:lnTo>
                      <a:pt x="1534" y="30"/>
                    </a:lnTo>
                    <a:lnTo>
                      <a:pt x="1523" y="23"/>
                    </a:lnTo>
                    <a:lnTo>
                      <a:pt x="1512" y="17"/>
                    </a:lnTo>
                    <a:lnTo>
                      <a:pt x="1499" y="12"/>
                    </a:lnTo>
                    <a:lnTo>
                      <a:pt x="1488" y="7"/>
                    </a:lnTo>
                    <a:lnTo>
                      <a:pt x="1476" y="3"/>
                    </a:lnTo>
                    <a:lnTo>
                      <a:pt x="1463" y="1"/>
                    </a:lnTo>
                    <a:lnTo>
                      <a:pt x="1451" y="0"/>
                    </a:lnTo>
                    <a:lnTo>
                      <a:pt x="1437" y="0"/>
                    </a:lnTo>
                    <a:lnTo>
                      <a:pt x="1425" y="1"/>
                    </a:lnTo>
                    <a:lnTo>
                      <a:pt x="1412" y="2"/>
                    </a:lnTo>
                    <a:lnTo>
                      <a:pt x="1398" y="6"/>
                    </a:lnTo>
                    <a:lnTo>
                      <a:pt x="1386" y="10"/>
                    </a:lnTo>
                    <a:lnTo>
                      <a:pt x="1373" y="16"/>
                    </a:lnTo>
                    <a:lnTo>
                      <a:pt x="1361" y="23"/>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05" name="Freeform 349">
                <a:extLst>
                  <a:ext uri="{FF2B5EF4-FFF2-40B4-BE49-F238E27FC236}">
                    <a16:creationId xmlns:a16="http://schemas.microsoft.com/office/drawing/2014/main" xmlns="" id="{53FD280F-B96C-6516-A0A8-31ADB628E29A}"/>
                  </a:ext>
                </a:extLst>
              </p:cNvPr>
              <p:cNvSpPr>
                <a:spLocks/>
              </p:cNvSpPr>
              <p:nvPr/>
            </p:nvSpPr>
            <p:spPr bwMode="auto">
              <a:xfrm>
                <a:off x="3159" y="2495"/>
                <a:ext cx="139" cy="123"/>
              </a:xfrm>
              <a:custGeom>
                <a:avLst/>
                <a:gdLst>
                  <a:gd name="T0" fmla="*/ 0 w 694"/>
                  <a:gd name="T1" fmla="*/ 0 h 614"/>
                  <a:gd name="T2" fmla="*/ 0 w 694"/>
                  <a:gd name="T3" fmla="*/ 0 h 614"/>
                  <a:gd name="T4" fmla="*/ 0 w 694"/>
                  <a:gd name="T5" fmla="*/ 0 h 614"/>
                  <a:gd name="T6" fmla="*/ 0 w 694"/>
                  <a:gd name="T7" fmla="*/ 0 h 614"/>
                  <a:gd name="T8" fmla="*/ 0 w 694"/>
                  <a:gd name="T9" fmla="*/ 0 h 614"/>
                  <a:gd name="T10" fmla="*/ 0 w 694"/>
                  <a:gd name="T11" fmla="*/ 0 h 614"/>
                  <a:gd name="T12" fmla="*/ 0 w 694"/>
                  <a:gd name="T13" fmla="*/ 0 h 614"/>
                  <a:gd name="T14" fmla="*/ 0 w 694"/>
                  <a:gd name="T15" fmla="*/ 0 h 614"/>
                  <a:gd name="T16" fmla="*/ 0 w 694"/>
                  <a:gd name="T17" fmla="*/ 0 h 614"/>
                  <a:gd name="T18" fmla="*/ 0 w 694"/>
                  <a:gd name="T19" fmla="*/ 0 h 614"/>
                  <a:gd name="T20" fmla="*/ 0 w 694"/>
                  <a:gd name="T21" fmla="*/ 0 h 614"/>
                  <a:gd name="T22" fmla="*/ 0 w 694"/>
                  <a:gd name="T23" fmla="*/ 0 h 614"/>
                  <a:gd name="T24" fmla="*/ 0 w 694"/>
                  <a:gd name="T25" fmla="*/ 0 h 614"/>
                  <a:gd name="T26" fmla="*/ 0 w 694"/>
                  <a:gd name="T27" fmla="*/ 0 h 614"/>
                  <a:gd name="T28" fmla="*/ 0 w 694"/>
                  <a:gd name="T29" fmla="*/ 0 h 614"/>
                  <a:gd name="T30" fmla="*/ 0 w 694"/>
                  <a:gd name="T31" fmla="*/ 0 h 614"/>
                  <a:gd name="T32" fmla="*/ 0 w 694"/>
                  <a:gd name="T33" fmla="*/ 0 h 614"/>
                  <a:gd name="T34" fmla="*/ 0 w 694"/>
                  <a:gd name="T35" fmla="*/ 0 h 614"/>
                  <a:gd name="T36" fmla="*/ 0 w 694"/>
                  <a:gd name="T37" fmla="*/ 0 h 614"/>
                  <a:gd name="T38" fmla="*/ 0 w 694"/>
                  <a:gd name="T39" fmla="*/ 0 h 614"/>
                  <a:gd name="T40" fmla="*/ 0 w 694"/>
                  <a:gd name="T41" fmla="*/ 0 h 614"/>
                  <a:gd name="T42" fmla="*/ 0 w 694"/>
                  <a:gd name="T43" fmla="*/ 0 h 614"/>
                  <a:gd name="T44" fmla="*/ 0 w 694"/>
                  <a:gd name="T45" fmla="*/ 0 h 614"/>
                  <a:gd name="T46" fmla="*/ 0 w 694"/>
                  <a:gd name="T47" fmla="*/ 0 h 614"/>
                  <a:gd name="T48" fmla="*/ 0 w 694"/>
                  <a:gd name="T49" fmla="*/ 0 h 614"/>
                  <a:gd name="T50" fmla="*/ 0 w 694"/>
                  <a:gd name="T51" fmla="*/ 0 h 614"/>
                  <a:gd name="T52" fmla="*/ 0 w 694"/>
                  <a:gd name="T53" fmla="*/ 0 h 614"/>
                  <a:gd name="T54" fmla="*/ 0 w 694"/>
                  <a:gd name="T55" fmla="*/ 0 h 614"/>
                  <a:gd name="T56" fmla="*/ 0 w 694"/>
                  <a:gd name="T57" fmla="*/ 0 h 614"/>
                  <a:gd name="T58" fmla="*/ 0 w 694"/>
                  <a:gd name="T59" fmla="*/ 0 h 614"/>
                  <a:gd name="T60" fmla="*/ 0 w 694"/>
                  <a:gd name="T61" fmla="*/ 0 h 614"/>
                  <a:gd name="T62" fmla="*/ 0 w 694"/>
                  <a:gd name="T63" fmla="*/ 0 h 6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4"/>
                  <a:gd name="T97" fmla="*/ 0 h 614"/>
                  <a:gd name="T98" fmla="*/ 694 w 694"/>
                  <a:gd name="T99" fmla="*/ 614 h 6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4" h="614">
                    <a:moveTo>
                      <a:pt x="602" y="0"/>
                    </a:moveTo>
                    <a:lnTo>
                      <a:pt x="601" y="14"/>
                    </a:lnTo>
                    <a:lnTo>
                      <a:pt x="597" y="29"/>
                    </a:lnTo>
                    <a:lnTo>
                      <a:pt x="591" y="44"/>
                    </a:lnTo>
                    <a:lnTo>
                      <a:pt x="582" y="61"/>
                    </a:lnTo>
                    <a:lnTo>
                      <a:pt x="571" y="79"/>
                    </a:lnTo>
                    <a:lnTo>
                      <a:pt x="558" y="97"/>
                    </a:lnTo>
                    <a:lnTo>
                      <a:pt x="543" y="117"/>
                    </a:lnTo>
                    <a:lnTo>
                      <a:pt x="527" y="137"/>
                    </a:lnTo>
                    <a:lnTo>
                      <a:pt x="508" y="157"/>
                    </a:lnTo>
                    <a:lnTo>
                      <a:pt x="490" y="178"/>
                    </a:lnTo>
                    <a:lnTo>
                      <a:pt x="468" y="200"/>
                    </a:lnTo>
                    <a:lnTo>
                      <a:pt x="447" y="222"/>
                    </a:lnTo>
                    <a:lnTo>
                      <a:pt x="401" y="266"/>
                    </a:lnTo>
                    <a:lnTo>
                      <a:pt x="352" y="310"/>
                    </a:lnTo>
                    <a:lnTo>
                      <a:pt x="304" y="353"/>
                    </a:lnTo>
                    <a:lnTo>
                      <a:pt x="254" y="396"/>
                    </a:lnTo>
                    <a:lnTo>
                      <a:pt x="206" y="437"/>
                    </a:lnTo>
                    <a:lnTo>
                      <a:pt x="160" y="474"/>
                    </a:lnTo>
                    <a:lnTo>
                      <a:pt x="82" y="538"/>
                    </a:lnTo>
                    <a:lnTo>
                      <a:pt x="29" y="583"/>
                    </a:lnTo>
                    <a:lnTo>
                      <a:pt x="14" y="597"/>
                    </a:lnTo>
                    <a:lnTo>
                      <a:pt x="5" y="607"/>
                    </a:lnTo>
                    <a:lnTo>
                      <a:pt x="3" y="609"/>
                    </a:lnTo>
                    <a:lnTo>
                      <a:pt x="0" y="612"/>
                    </a:lnTo>
                    <a:lnTo>
                      <a:pt x="0" y="613"/>
                    </a:lnTo>
                    <a:lnTo>
                      <a:pt x="2" y="614"/>
                    </a:lnTo>
                    <a:lnTo>
                      <a:pt x="7" y="613"/>
                    </a:lnTo>
                    <a:lnTo>
                      <a:pt x="15" y="608"/>
                    </a:lnTo>
                    <a:lnTo>
                      <a:pt x="28" y="600"/>
                    </a:lnTo>
                    <a:lnTo>
                      <a:pt x="43" y="590"/>
                    </a:lnTo>
                    <a:lnTo>
                      <a:pt x="82" y="564"/>
                    </a:lnTo>
                    <a:lnTo>
                      <a:pt x="129" y="530"/>
                    </a:lnTo>
                    <a:lnTo>
                      <a:pt x="179" y="492"/>
                    </a:lnTo>
                    <a:lnTo>
                      <a:pt x="231" y="449"/>
                    </a:lnTo>
                    <a:lnTo>
                      <a:pt x="286" y="404"/>
                    </a:lnTo>
                    <a:lnTo>
                      <a:pt x="342" y="357"/>
                    </a:lnTo>
                    <a:lnTo>
                      <a:pt x="401" y="308"/>
                    </a:lnTo>
                    <a:lnTo>
                      <a:pt x="461" y="263"/>
                    </a:lnTo>
                    <a:lnTo>
                      <a:pt x="490" y="242"/>
                    </a:lnTo>
                    <a:lnTo>
                      <a:pt x="518" y="222"/>
                    </a:lnTo>
                    <a:lnTo>
                      <a:pt x="547" y="205"/>
                    </a:lnTo>
                    <a:lnTo>
                      <a:pt x="574" y="190"/>
                    </a:lnTo>
                    <a:lnTo>
                      <a:pt x="601" y="177"/>
                    </a:lnTo>
                    <a:lnTo>
                      <a:pt x="626" y="167"/>
                    </a:lnTo>
                    <a:lnTo>
                      <a:pt x="638" y="163"/>
                    </a:lnTo>
                    <a:lnTo>
                      <a:pt x="649" y="161"/>
                    </a:lnTo>
                    <a:lnTo>
                      <a:pt x="661" y="158"/>
                    </a:lnTo>
                    <a:lnTo>
                      <a:pt x="672" y="158"/>
                    </a:lnTo>
                    <a:lnTo>
                      <a:pt x="678" y="157"/>
                    </a:lnTo>
                    <a:lnTo>
                      <a:pt x="683" y="155"/>
                    </a:lnTo>
                    <a:lnTo>
                      <a:pt x="688" y="152"/>
                    </a:lnTo>
                    <a:lnTo>
                      <a:pt x="690" y="149"/>
                    </a:lnTo>
                    <a:lnTo>
                      <a:pt x="693" y="145"/>
                    </a:lnTo>
                    <a:lnTo>
                      <a:pt x="694" y="140"/>
                    </a:lnTo>
                    <a:lnTo>
                      <a:pt x="694" y="135"/>
                    </a:lnTo>
                    <a:lnTo>
                      <a:pt x="694" y="130"/>
                    </a:lnTo>
                    <a:lnTo>
                      <a:pt x="690" y="117"/>
                    </a:lnTo>
                    <a:lnTo>
                      <a:pt x="684" y="104"/>
                    </a:lnTo>
                    <a:lnTo>
                      <a:pt x="676" y="90"/>
                    </a:lnTo>
                    <a:lnTo>
                      <a:pt x="667" y="75"/>
                    </a:lnTo>
                    <a:lnTo>
                      <a:pt x="644" y="47"/>
                    </a:lnTo>
                    <a:lnTo>
                      <a:pt x="624" y="24"/>
                    </a:lnTo>
                    <a:lnTo>
                      <a:pt x="608" y="6"/>
                    </a:lnTo>
                    <a:lnTo>
                      <a:pt x="602" y="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06" name="Freeform 350">
                <a:extLst>
                  <a:ext uri="{FF2B5EF4-FFF2-40B4-BE49-F238E27FC236}">
                    <a16:creationId xmlns:a16="http://schemas.microsoft.com/office/drawing/2014/main" xmlns="" id="{15D4905F-6FC5-20E0-8622-D5E81378CA4B}"/>
                  </a:ext>
                </a:extLst>
              </p:cNvPr>
              <p:cNvSpPr>
                <a:spLocks/>
              </p:cNvSpPr>
              <p:nvPr/>
            </p:nvSpPr>
            <p:spPr bwMode="auto">
              <a:xfrm>
                <a:off x="3153" y="2503"/>
                <a:ext cx="208" cy="359"/>
              </a:xfrm>
              <a:custGeom>
                <a:avLst/>
                <a:gdLst>
                  <a:gd name="T0" fmla="*/ 0 w 1040"/>
                  <a:gd name="T1" fmla="*/ 0 h 1797"/>
                  <a:gd name="T2" fmla="*/ 0 w 1040"/>
                  <a:gd name="T3" fmla="*/ 0 h 1797"/>
                  <a:gd name="T4" fmla="*/ 0 w 1040"/>
                  <a:gd name="T5" fmla="*/ 0 h 1797"/>
                  <a:gd name="T6" fmla="*/ 0 w 1040"/>
                  <a:gd name="T7" fmla="*/ 0 h 1797"/>
                  <a:gd name="T8" fmla="*/ 0 w 1040"/>
                  <a:gd name="T9" fmla="*/ 0 h 1797"/>
                  <a:gd name="T10" fmla="*/ 0 w 1040"/>
                  <a:gd name="T11" fmla="*/ 0 h 1797"/>
                  <a:gd name="T12" fmla="*/ 0 w 1040"/>
                  <a:gd name="T13" fmla="*/ 0 h 1797"/>
                  <a:gd name="T14" fmla="*/ 0 w 1040"/>
                  <a:gd name="T15" fmla="*/ 0 h 1797"/>
                  <a:gd name="T16" fmla="*/ 0 w 1040"/>
                  <a:gd name="T17" fmla="*/ 0 h 1797"/>
                  <a:gd name="T18" fmla="*/ 0 w 1040"/>
                  <a:gd name="T19" fmla="*/ 0 h 1797"/>
                  <a:gd name="T20" fmla="*/ 0 w 1040"/>
                  <a:gd name="T21" fmla="*/ 0 h 1797"/>
                  <a:gd name="T22" fmla="*/ 0 w 1040"/>
                  <a:gd name="T23" fmla="*/ 0 h 1797"/>
                  <a:gd name="T24" fmla="*/ 0 w 1040"/>
                  <a:gd name="T25" fmla="*/ 0 h 1797"/>
                  <a:gd name="T26" fmla="*/ 0 w 1040"/>
                  <a:gd name="T27" fmla="*/ 0 h 1797"/>
                  <a:gd name="T28" fmla="*/ 0 w 1040"/>
                  <a:gd name="T29" fmla="*/ 0 h 1797"/>
                  <a:gd name="T30" fmla="*/ 0 w 1040"/>
                  <a:gd name="T31" fmla="*/ 0 h 1797"/>
                  <a:gd name="T32" fmla="*/ 0 w 1040"/>
                  <a:gd name="T33" fmla="*/ 0 h 1797"/>
                  <a:gd name="T34" fmla="*/ 0 w 1040"/>
                  <a:gd name="T35" fmla="*/ 0 h 1797"/>
                  <a:gd name="T36" fmla="*/ 0 w 1040"/>
                  <a:gd name="T37" fmla="*/ 0 h 1797"/>
                  <a:gd name="T38" fmla="*/ 0 w 1040"/>
                  <a:gd name="T39" fmla="*/ 0 h 1797"/>
                  <a:gd name="T40" fmla="*/ 0 w 1040"/>
                  <a:gd name="T41" fmla="*/ 0 h 1797"/>
                  <a:gd name="T42" fmla="*/ 0 w 1040"/>
                  <a:gd name="T43" fmla="*/ 0 h 1797"/>
                  <a:gd name="T44" fmla="*/ 0 w 1040"/>
                  <a:gd name="T45" fmla="*/ 0 h 1797"/>
                  <a:gd name="T46" fmla="*/ 0 w 1040"/>
                  <a:gd name="T47" fmla="*/ 0 h 1797"/>
                  <a:gd name="T48" fmla="*/ 0 w 1040"/>
                  <a:gd name="T49" fmla="*/ 0 h 1797"/>
                  <a:gd name="T50" fmla="*/ 0 w 1040"/>
                  <a:gd name="T51" fmla="*/ 0 h 1797"/>
                  <a:gd name="T52" fmla="*/ 0 w 1040"/>
                  <a:gd name="T53" fmla="*/ 0 h 1797"/>
                  <a:gd name="T54" fmla="*/ 0 w 1040"/>
                  <a:gd name="T55" fmla="*/ 0 h 1797"/>
                  <a:gd name="T56" fmla="*/ 0 w 1040"/>
                  <a:gd name="T57" fmla="*/ 0 h 1797"/>
                  <a:gd name="T58" fmla="*/ 0 w 1040"/>
                  <a:gd name="T59" fmla="*/ 0 h 1797"/>
                  <a:gd name="T60" fmla="*/ 0 w 1040"/>
                  <a:gd name="T61" fmla="*/ 0 h 1797"/>
                  <a:gd name="T62" fmla="*/ 0 w 1040"/>
                  <a:gd name="T63" fmla="*/ 0 h 1797"/>
                  <a:gd name="T64" fmla="*/ 0 w 1040"/>
                  <a:gd name="T65" fmla="*/ 0 h 1797"/>
                  <a:gd name="T66" fmla="*/ 0 w 1040"/>
                  <a:gd name="T67" fmla="*/ 0 h 1797"/>
                  <a:gd name="T68" fmla="*/ 0 w 1040"/>
                  <a:gd name="T69" fmla="*/ 0 h 1797"/>
                  <a:gd name="T70" fmla="*/ 0 w 1040"/>
                  <a:gd name="T71" fmla="*/ 0 h 1797"/>
                  <a:gd name="T72" fmla="*/ 0 w 1040"/>
                  <a:gd name="T73" fmla="*/ 0 h 1797"/>
                  <a:gd name="T74" fmla="*/ 0 w 1040"/>
                  <a:gd name="T75" fmla="*/ 0 h 1797"/>
                  <a:gd name="T76" fmla="*/ 0 w 1040"/>
                  <a:gd name="T77" fmla="*/ 0 h 1797"/>
                  <a:gd name="T78" fmla="*/ 0 w 1040"/>
                  <a:gd name="T79" fmla="*/ 0 h 1797"/>
                  <a:gd name="T80" fmla="*/ 0 w 1040"/>
                  <a:gd name="T81" fmla="*/ 0 h 1797"/>
                  <a:gd name="T82" fmla="*/ 0 w 1040"/>
                  <a:gd name="T83" fmla="*/ 0 h 1797"/>
                  <a:gd name="T84" fmla="*/ 0 w 1040"/>
                  <a:gd name="T85" fmla="*/ 0 h 1797"/>
                  <a:gd name="T86" fmla="*/ 0 w 1040"/>
                  <a:gd name="T87" fmla="*/ 0 h 1797"/>
                  <a:gd name="T88" fmla="*/ 0 w 1040"/>
                  <a:gd name="T89" fmla="*/ 0 h 1797"/>
                  <a:gd name="T90" fmla="*/ 0 w 1040"/>
                  <a:gd name="T91" fmla="*/ 0 h 1797"/>
                  <a:gd name="T92" fmla="*/ 0 w 1040"/>
                  <a:gd name="T93" fmla="*/ 0 h 1797"/>
                  <a:gd name="T94" fmla="*/ 0 w 1040"/>
                  <a:gd name="T95" fmla="*/ 0 h 1797"/>
                  <a:gd name="T96" fmla="*/ 0 w 1040"/>
                  <a:gd name="T97" fmla="*/ 0 h 1797"/>
                  <a:gd name="T98" fmla="*/ 0 w 1040"/>
                  <a:gd name="T99" fmla="*/ 0 h 1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7"/>
                  <a:gd name="T152" fmla="*/ 1040 w 1040"/>
                  <a:gd name="T153" fmla="*/ 1797 h 1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7">
                    <a:moveTo>
                      <a:pt x="750" y="70"/>
                    </a:moveTo>
                    <a:lnTo>
                      <a:pt x="712" y="129"/>
                    </a:lnTo>
                    <a:lnTo>
                      <a:pt x="672" y="192"/>
                    </a:lnTo>
                    <a:lnTo>
                      <a:pt x="628" y="258"/>
                    </a:lnTo>
                    <a:lnTo>
                      <a:pt x="583" y="327"/>
                    </a:lnTo>
                    <a:lnTo>
                      <a:pt x="537" y="397"/>
                    </a:lnTo>
                    <a:lnTo>
                      <a:pt x="491" y="470"/>
                    </a:lnTo>
                    <a:lnTo>
                      <a:pt x="443" y="544"/>
                    </a:lnTo>
                    <a:lnTo>
                      <a:pt x="397" y="620"/>
                    </a:lnTo>
                    <a:lnTo>
                      <a:pt x="351" y="696"/>
                    </a:lnTo>
                    <a:lnTo>
                      <a:pt x="306" y="774"/>
                    </a:lnTo>
                    <a:lnTo>
                      <a:pt x="263" y="851"/>
                    </a:lnTo>
                    <a:lnTo>
                      <a:pt x="220" y="928"/>
                    </a:lnTo>
                    <a:lnTo>
                      <a:pt x="181" y="1004"/>
                    </a:lnTo>
                    <a:lnTo>
                      <a:pt x="145" y="1079"/>
                    </a:lnTo>
                    <a:lnTo>
                      <a:pt x="129" y="1117"/>
                    </a:lnTo>
                    <a:lnTo>
                      <a:pt x="113" y="1154"/>
                    </a:lnTo>
                    <a:lnTo>
                      <a:pt x="98" y="1190"/>
                    </a:lnTo>
                    <a:lnTo>
                      <a:pt x="84" y="1227"/>
                    </a:lnTo>
                    <a:lnTo>
                      <a:pt x="62" y="1290"/>
                    </a:lnTo>
                    <a:lnTo>
                      <a:pt x="43" y="1349"/>
                    </a:lnTo>
                    <a:lnTo>
                      <a:pt x="28" y="1405"/>
                    </a:lnTo>
                    <a:lnTo>
                      <a:pt x="17" y="1457"/>
                    </a:lnTo>
                    <a:lnTo>
                      <a:pt x="8" y="1507"/>
                    </a:lnTo>
                    <a:lnTo>
                      <a:pt x="3" y="1552"/>
                    </a:lnTo>
                    <a:lnTo>
                      <a:pt x="0" y="1594"/>
                    </a:lnTo>
                    <a:lnTo>
                      <a:pt x="0" y="1631"/>
                    </a:lnTo>
                    <a:lnTo>
                      <a:pt x="3" y="1665"/>
                    </a:lnTo>
                    <a:lnTo>
                      <a:pt x="8" y="1695"/>
                    </a:lnTo>
                    <a:lnTo>
                      <a:pt x="17" y="1721"/>
                    </a:lnTo>
                    <a:lnTo>
                      <a:pt x="27" y="1743"/>
                    </a:lnTo>
                    <a:lnTo>
                      <a:pt x="39" y="1762"/>
                    </a:lnTo>
                    <a:lnTo>
                      <a:pt x="54" y="1776"/>
                    </a:lnTo>
                    <a:lnTo>
                      <a:pt x="70" y="1787"/>
                    </a:lnTo>
                    <a:lnTo>
                      <a:pt x="89" y="1793"/>
                    </a:lnTo>
                    <a:lnTo>
                      <a:pt x="110" y="1797"/>
                    </a:lnTo>
                    <a:lnTo>
                      <a:pt x="132" y="1796"/>
                    </a:lnTo>
                    <a:lnTo>
                      <a:pt x="155" y="1791"/>
                    </a:lnTo>
                    <a:lnTo>
                      <a:pt x="181" y="1782"/>
                    </a:lnTo>
                    <a:lnTo>
                      <a:pt x="208" y="1770"/>
                    </a:lnTo>
                    <a:lnTo>
                      <a:pt x="235" y="1753"/>
                    </a:lnTo>
                    <a:lnTo>
                      <a:pt x="264" y="1732"/>
                    </a:lnTo>
                    <a:lnTo>
                      <a:pt x="294" y="1707"/>
                    </a:lnTo>
                    <a:lnTo>
                      <a:pt x="325" y="1680"/>
                    </a:lnTo>
                    <a:lnTo>
                      <a:pt x="357" y="1646"/>
                    </a:lnTo>
                    <a:lnTo>
                      <a:pt x="390" y="1610"/>
                    </a:lnTo>
                    <a:lnTo>
                      <a:pt x="422" y="1569"/>
                    </a:lnTo>
                    <a:lnTo>
                      <a:pt x="456" y="1524"/>
                    </a:lnTo>
                    <a:lnTo>
                      <a:pt x="490" y="1475"/>
                    </a:lnTo>
                    <a:lnTo>
                      <a:pt x="523" y="1421"/>
                    </a:lnTo>
                    <a:lnTo>
                      <a:pt x="558" y="1364"/>
                    </a:lnTo>
                    <a:lnTo>
                      <a:pt x="582" y="1323"/>
                    </a:lnTo>
                    <a:lnTo>
                      <a:pt x="606" y="1280"/>
                    </a:lnTo>
                    <a:lnTo>
                      <a:pt x="628" y="1238"/>
                    </a:lnTo>
                    <a:lnTo>
                      <a:pt x="651" y="1193"/>
                    </a:lnTo>
                    <a:lnTo>
                      <a:pt x="696" y="1103"/>
                    </a:lnTo>
                    <a:lnTo>
                      <a:pt x="737" y="1011"/>
                    </a:lnTo>
                    <a:lnTo>
                      <a:pt x="777" y="918"/>
                    </a:lnTo>
                    <a:lnTo>
                      <a:pt x="815" y="826"/>
                    </a:lnTo>
                    <a:lnTo>
                      <a:pt x="850" y="736"/>
                    </a:lnTo>
                    <a:lnTo>
                      <a:pt x="883" y="647"/>
                    </a:lnTo>
                    <a:lnTo>
                      <a:pt x="913" y="563"/>
                    </a:lnTo>
                    <a:lnTo>
                      <a:pt x="940" y="481"/>
                    </a:lnTo>
                    <a:lnTo>
                      <a:pt x="965" y="407"/>
                    </a:lnTo>
                    <a:lnTo>
                      <a:pt x="986" y="338"/>
                    </a:lnTo>
                    <a:lnTo>
                      <a:pt x="1004" y="277"/>
                    </a:lnTo>
                    <a:lnTo>
                      <a:pt x="1019" y="224"/>
                    </a:lnTo>
                    <a:lnTo>
                      <a:pt x="1030" y="181"/>
                    </a:lnTo>
                    <a:lnTo>
                      <a:pt x="1037" y="148"/>
                    </a:lnTo>
                    <a:lnTo>
                      <a:pt x="1040" y="136"/>
                    </a:lnTo>
                    <a:lnTo>
                      <a:pt x="1040" y="123"/>
                    </a:lnTo>
                    <a:lnTo>
                      <a:pt x="1039" y="112"/>
                    </a:lnTo>
                    <a:lnTo>
                      <a:pt x="1037" y="100"/>
                    </a:lnTo>
                    <a:lnTo>
                      <a:pt x="1034" y="90"/>
                    </a:lnTo>
                    <a:lnTo>
                      <a:pt x="1029" y="78"/>
                    </a:lnTo>
                    <a:lnTo>
                      <a:pt x="1024" y="68"/>
                    </a:lnTo>
                    <a:lnTo>
                      <a:pt x="1017" y="60"/>
                    </a:lnTo>
                    <a:lnTo>
                      <a:pt x="1009" y="51"/>
                    </a:lnTo>
                    <a:lnTo>
                      <a:pt x="1001" y="42"/>
                    </a:lnTo>
                    <a:lnTo>
                      <a:pt x="991" y="35"/>
                    </a:lnTo>
                    <a:lnTo>
                      <a:pt x="981" y="27"/>
                    </a:lnTo>
                    <a:lnTo>
                      <a:pt x="971" y="22"/>
                    </a:lnTo>
                    <a:lnTo>
                      <a:pt x="960" y="16"/>
                    </a:lnTo>
                    <a:lnTo>
                      <a:pt x="949" y="11"/>
                    </a:lnTo>
                    <a:lnTo>
                      <a:pt x="936" y="7"/>
                    </a:lnTo>
                    <a:lnTo>
                      <a:pt x="924" y="5"/>
                    </a:lnTo>
                    <a:lnTo>
                      <a:pt x="911" y="2"/>
                    </a:lnTo>
                    <a:lnTo>
                      <a:pt x="899" y="0"/>
                    </a:lnTo>
                    <a:lnTo>
                      <a:pt x="886" y="0"/>
                    </a:lnTo>
                    <a:lnTo>
                      <a:pt x="873" y="0"/>
                    </a:lnTo>
                    <a:lnTo>
                      <a:pt x="860" y="1"/>
                    </a:lnTo>
                    <a:lnTo>
                      <a:pt x="848" y="3"/>
                    </a:lnTo>
                    <a:lnTo>
                      <a:pt x="835" y="6"/>
                    </a:lnTo>
                    <a:lnTo>
                      <a:pt x="823" y="11"/>
                    </a:lnTo>
                    <a:lnTo>
                      <a:pt x="810" y="16"/>
                    </a:lnTo>
                    <a:lnTo>
                      <a:pt x="799" y="22"/>
                    </a:lnTo>
                    <a:lnTo>
                      <a:pt x="788" y="30"/>
                    </a:lnTo>
                    <a:lnTo>
                      <a:pt x="778" y="37"/>
                    </a:lnTo>
                    <a:lnTo>
                      <a:pt x="768" y="47"/>
                    </a:lnTo>
                    <a:lnTo>
                      <a:pt x="759" y="58"/>
                    </a:lnTo>
                    <a:lnTo>
                      <a:pt x="750" y="70"/>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07" name="Freeform 351">
                <a:extLst>
                  <a:ext uri="{FF2B5EF4-FFF2-40B4-BE49-F238E27FC236}">
                    <a16:creationId xmlns:a16="http://schemas.microsoft.com/office/drawing/2014/main" xmlns="" id="{46D43029-0B25-C859-2EC3-7027B8F295F0}"/>
                  </a:ext>
                </a:extLst>
              </p:cNvPr>
              <p:cNvSpPr>
                <a:spLocks/>
              </p:cNvSpPr>
              <p:nvPr/>
            </p:nvSpPr>
            <p:spPr bwMode="auto">
              <a:xfrm>
                <a:off x="3153" y="2503"/>
                <a:ext cx="208" cy="359"/>
              </a:xfrm>
              <a:custGeom>
                <a:avLst/>
                <a:gdLst>
                  <a:gd name="T0" fmla="*/ 0 w 1040"/>
                  <a:gd name="T1" fmla="*/ 0 h 1797"/>
                  <a:gd name="T2" fmla="*/ 0 w 1040"/>
                  <a:gd name="T3" fmla="*/ 0 h 1797"/>
                  <a:gd name="T4" fmla="*/ 0 w 1040"/>
                  <a:gd name="T5" fmla="*/ 0 h 1797"/>
                  <a:gd name="T6" fmla="*/ 0 w 1040"/>
                  <a:gd name="T7" fmla="*/ 0 h 1797"/>
                  <a:gd name="T8" fmla="*/ 0 w 1040"/>
                  <a:gd name="T9" fmla="*/ 0 h 1797"/>
                  <a:gd name="T10" fmla="*/ 0 w 1040"/>
                  <a:gd name="T11" fmla="*/ 0 h 1797"/>
                  <a:gd name="T12" fmla="*/ 0 w 1040"/>
                  <a:gd name="T13" fmla="*/ 0 h 1797"/>
                  <a:gd name="T14" fmla="*/ 0 w 1040"/>
                  <a:gd name="T15" fmla="*/ 0 h 1797"/>
                  <a:gd name="T16" fmla="*/ 0 w 1040"/>
                  <a:gd name="T17" fmla="*/ 0 h 1797"/>
                  <a:gd name="T18" fmla="*/ 0 w 1040"/>
                  <a:gd name="T19" fmla="*/ 0 h 1797"/>
                  <a:gd name="T20" fmla="*/ 0 w 1040"/>
                  <a:gd name="T21" fmla="*/ 0 h 1797"/>
                  <a:gd name="T22" fmla="*/ 0 w 1040"/>
                  <a:gd name="T23" fmla="*/ 0 h 1797"/>
                  <a:gd name="T24" fmla="*/ 0 w 1040"/>
                  <a:gd name="T25" fmla="*/ 0 h 1797"/>
                  <a:gd name="T26" fmla="*/ 0 w 1040"/>
                  <a:gd name="T27" fmla="*/ 0 h 1797"/>
                  <a:gd name="T28" fmla="*/ 0 w 1040"/>
                  <a:gd name="T29" fmla="*/ 0 h 1797"/>
                  <a:gd name="T30" fmla="*/ 0 w 1040"/>
                  <a:gd name="T31" fmla="*/ 0 h 1797"/>
                  <a:gd name="T32" fmla="*/ 0 w 1040"/>
                  <a:gd name="T33" fmla="*/ 0 h 1797"/>
                  <a:gd name="T34" fmla="*/ 0 w 1040"/>
                  <a:gd name="T35" fmla="*/ 0 h 1797"/>
                  <a:gd name="T36" fmla="*/ 0 w 1040"/>
                  <a:gd name="T37" fmla="*/ 0 h 1797"/>
                  <a:gd name="T38" fmla="*/ 0 w 1040"/>
                  <a:gd name="T39" fmla="*/ 0 h 1797"/>
                  <a:gd name="T40" fmla="*/ 0 w 1040"/>
                  <a:gd name="T41" fmla="*/ 0 h 1797"/>
                  <a:gd name="T42" fmla="*/ 0 w 1040"/>
                  <a:gd name="T43" fmla="*/ 0 h 1797"/>
                  <a:gd name="T44" fmla="*/ 0 w 1040"/>
                  <a:gd name="T45" fmla="*/ 0 h 1797"/>
                  <a:gd name="T46" fmla="*/ 0 w 1040"/>
                  <a:gd name="T47" fmla="*/ 0 h 1797"/>
                  <a:gd name="T48" fmla="*/ 0 w 1040"/>
                  <a:gd name="T49" fmla="*/ 0 h 1797"/>
                  <a:gd name="T50" fmla="*/ 0 w 1040"/>
                  <a:gd name="T51" fmla="*/ 0 h 1797"/>
                  <a:gd name="T52" fmla="*/ 0 w 1040"/>
                  <a:gd name="T53" fmla="*/ 0 h 1797"/>
                  <a:gd name="T54" fmla="*/ 0 w 1040"/>
                  <a:gd name="T55" fmla="*/ 0 h 1797"/>
                  <a:gd name="T56" fmla="*/ 0 w 1040"/>
                  <a:gd name="T57" fmla="*/ 0 h 1797"/>
                  <a:gd name="T58" fmla="*/ 0 w 1040"/>
                  <a:gd name="T59" fmla="*/ 0 h 1797"/>
                  <a:gd name="T60" fmla="*/ 0 w 1040"/>
                  <a:gd name="T61" fmla="*/ 0 h 1797"/>
                  <a:gd name="T62" fmla="*/ 0 w 1040"/>
                  <a:gd name="T63" fmla="*/ 0 h 1797"/>
                  <a:gd name="T64" fmla="*/ 0 w 1040"/>
                  <a:gd name="T65" fmla="*/ 0 h 1797"/>
                  <a:gd name="T66" fmla="*/ 0 w 1040"/>
                  <a:gd name="T67" fmla="*/ 0 h 1797"/>
                  <a:gd name="T68" fmla="*/ 0 w 1040"/>
                  <a:gd name="T69" fmla="*/ 0 h 1797"/>
                  <a:gd name="T70" fmla="*/ 0 w 1040"/>
                  <a:gd name="T71" fmla="*/ 0 h 1797"/>
                  <a:gd name="T72" fmla="*/ 0 w 1040"/>
                  <a:gd name="T73" fmla="*/ 0 h 1797"/>
                  <a:gd name="T74" fmla="*/ 0 w 1040"/>
                  <a:gd name="T75" fmla="*/ 0 h 1797"/>
                  <a:gd name="T76" fmla="*/ 0 w 1040"/>
                  <a:gd name="T77" fmla="*/ 0 h 1797"/>
                  <a:gd name="T78" fmla="*/ 0 w 1040"/>
                  <a:gd name="T79" fmla="*/ 0 h 1797"/>
                  <a:gd name="T80" fmla="*/ 0 w 1040"/>
                  <a:gd name="T81" fmla="*/ 0 h 1797"/>
                  <a:gd name="T82" fmla="*/ 0 w 1040"/>
                  <a:gd name="T83" fmla="*/ 0 h 1797"/>
                  <a:gd name="T84" fmla="*/ 0 w 1040"/>
                  <a:gd name="T85" fmla="*/ 0 h 1797"/>
                  <a:gd name="T86" fmla="*/ 0 w 1040"/>
                  <a:gd name="T87" fmla="*/ 0 h 1797"/>
                  <a:gd name="T88" fmla="*/ 0 w 1040"/>
                  <a:gd name="T89" fmla="*/ 0 h 1797"/>
                  <a:gd name="T90" fmla="*/ 0 w 1040"/>
                  <a:gd name="T91" fmla="*/ 0 h 1797"/>
                  <a:gd name="T92" fmla="*/ 0 w 1040"/>
                  <a:gd name="T93" fmla="*/ 0 h 1797"/>
                  <a:gd name="T94" fmla="*/ 0 w 1040"/>
                  <a:gd name="T95" fmla="*/ 0 h 1797"/>
                  <a:gd name="T96" fmla="*/ 0 w 1040"/>
                  <a:gd name="T97" fmla="*/ 0 h 1797"/>
                  <a:gd name="T98" fmla="*/ 0 w 1040"/>
                  <a:gd name="T99" fmla="*/ 0 h 1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7"/>
                  <a:gd name="T152" fmla="*/ 1040 w 1040"/>
                  <a:gd name="T153" fmla="*/ 1797 h 1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7">
                    <a:moveTo>
                      <a:pt x="750" y="70"/>
                    </a:moveTo>
                    <a:lnTo>
                      <a:pt x="712" y="129"/>
                    </a:lnTo>
                    <a:lnTo>
                      <a:pt x="672" y="192"/>
                    </a:lnTo>
                    <a:lnTo>
                      <a:pt x="628" y="258"/>
                    </a:lnTo>
                    <a:lnTo>
                      <a:pt x="583" y="327"/>
                    </a:lnTo>
                    <a:lnTo>
                      <a:pt x="537" y="397"/>
                    </a:lnTo>
                    <a:lnTo>
                      <a:pt x="491" y="470"/>
                    </a:lnTo>
                    <a:lnTo>
                      <a:pt x="443" y="544"/>
                    </a:lnTo>
                    <a:lnTo>
                      <a:pt x="397" y="620"/>
                    </a:lnTo>
                    <a:lnTo>
                      <a:pt x="351" y="696"/>
                    </a:lnTo>
                    <a:lnTo>
                      <a:pt x="306" y="774"/>
                    </a:lnTo>
                    <a:lnTo>
                      <a:pt x="263" y="851"/>
                    </a:lnTo>
                    <a:lnTo>
                      <a:pt x="220" y="928"/>
                    </a:lnTo>
                    <a:lnTo>
                      <a:pt x="181" y="1004"/>
                    </a:lnTo>
                    <a:lnTo>
                      <a:pt x="145" y="1079"/>
                    </a:lnTo>
                    <a:lnTo>
                      <a:pt x="129" y="1117"/>
                    </a:lnTo>
                    <a:lnTo>
                      <a:pt x="113" y="1154"/>
                    </a:lnTo>
                    <a:lnTo>
                      <a:pt x="98" y="1190"/>
                    </a:lnTo>
                    <a:lnTo>
                      <a:pt x="84" y="1227"/>
                    </a:lnTo>
                    <a:lnTo>
                      <a:pt x="62" y="1290"/>
                    </a:lnTo>
                    <a:lnTo>
                      <a:pt x="43" y="1349"/>
                    </a:lnTo>
                    <a:lnTo>
                      <a:pt x="28" y="1405"/>
                    </a:lnTo>
                    <a:lnTo>
                      <a:pt x="17" y="1457"/>
                    </a:lnTo>
                    <a:lnTo>
                      <a:pt x="8" y="1507"/>
                    </a:lnTo>
                    <a:lnTo>
                      <a:pt x="3" y="1552"/>
                    </a:lnTo>
                    <a:lnTo>
                      <a:pt x="0" y="1594"/>
                    </a:lnTo>
                    <a:lnTo>
                      <a:pt x="0" y="1631"/>
                    </a:lnTo>
                    <a:lnTo>
                      <a:pt x="3" y="1665"/>
                    </a:lnTo>
                    <a:lnTo>
                      <a:pt x="8" y="1695"/>
                    </a:lnTo>
                    <a:lnTo>
                      <a:pt x="17" y="1721"/>
                    </a:lnTo>
                    <a:lnTo>
                      <a:pt x="27" y="1743"/>
                    </a:lnTo>
                    <a:lnTo>
                      <a:pt x="39" y="1762"/>
                    </a:lnTo>
                    <a:lnTo>
                      <a:pt x="54" y="1776"/>
                    </a:lnTo>
                    <a:lnTo>
                      <a:pt x="70" y="1787"/>
                    </a:lnTo>
                    <a:lnTo>
                      <a:pt x="89" y="1793"/>
                    </a:lnTo>
                    <a:lnTo>
                      <a:pt x="110" y="1797"/>
                    </a:lnTo>
                    <a:lnTo>
                      <a:pt x="132" y="1796"/>
                    </a:lnTo>
                    <a:lnTo>
                      <a:pt x="155" y="1791"/>
                    </a:lnTo>
                    <a:lnTo>
                      <a:pt x="181" y="1782"/>
                    </a:lnTo>
                    <a:lnTo>
                      <a:pt x="208" y="1770"/>
                    </a:lnTo>
                    <a:lnTo>
                      <a:pt x="235" y="1753"/>
                    </a:lnTo>
                    <a:lnTo>
                      <a:pt x="264" y="1732"/>
                    </a:lnTo>
                    <a:lnTo>
                      <a:pt x="294" y="1707"/>
                    </a:lnTo>
                    <a:lnTo>
                      <a:pt x="325" y="1680"/>
                    </a:lnTo>
                    <a:lnTo>
                      <a:pt x="357" y="1646"/>
                    </a:lnTo>
                    <a:lnTo>
                      <a:pt x="390" y="1610"/>
                    </a:lnTo>
                    <a:lnTo>
                      <a:pt x="422" y="1569"/>
                    </a:lnTo>
                    <a:lnTo>
                      <a:pt x="456" y="1524"/>
                    </a:lnTo>
                    <a:lnTo>
                      <a:pt x="490" y="1475"/>
                    </a:lnTo>
                    <a:lnTo>
                      <a:pt x="523" y="1421"/>
                    </a:lnTo>
                    <a:lnTo>
                      <a:pt x="558" y="1364"/>
                    </a:lnTo>
                    <a:lnTo>
                      <a:pt x="582" y="1323"/>
                    </a:lnTo>
                    <a:lnTo>
                      <a:pt x="606" y="1280"/>
                    </a:lnTo>
                    <a:lnTo>
                      <a:pt x="628" y="1238"/>
                    </a:lnTo>
                    <a:lnTo>
                      <a:pt x="651" y="1193"/>
                    </a:lnTo>
                    <a:lnTo>
                      <a:pt x="696" y="1103"/>
                    </a:lnTo>
                    <a:lnTo>
                      <a:pt x="737" y="1011"/>
                    </a:lnTo>
                    <a:lnTo>
                      <a:pt x="777" y="918"/>
                    </a:lnTo>
                    <a:lnTo>
                      <a:pt x="815" y="826"/>
                    </a:lnTo>
                    <a:lnTo>
                      <a:pt x="850" y="736"/>
                    </a:lnTo>
                    <a:lnTo>
                      <a:pt x="883" y="647"/>
                    </a:lnTo>
                    <a:lnTo>
                      <a:pt x="913" y="563"/>
                    </a:lnTo>
                    <a:lnTo>
                      <a:pt x="940" y="481"/>
                    </a:lnTo>
                    <a:lnTo>
                      <a:pt x="965" y="407"/>
                    </a:lnTo>
                    <a:lnTo>
                      <a:pt x="986" y="338"/>
                    </a:lnTo>
                    <a:lnTo>
                      <a:pt x="1004" y="277"/>
                    </a:lnTo>
                    <a:lnTo>
                      <a:pt x="1019" y="224"/>
                    </a:lnTo>
                    <a:lnTo>
                      <a:pt x="1030" y="181"/>
                    </a:lnTo>
                    <a:lnTo>
                      <a:pt x="1037" y="148"/>
                    </a:lnTo>
                    <a:lnTo>
                      <a:pt x="1040" y="136"/>
                    </a:lnTo>
                    <a:lnTo>
                      <a:pt x="1040" y="123"/>
                    </a:lnTo>
                    <a:lnTo>
                      <a:pt x="1039" y="112"/>
                    </a:lnTo>
                    <a:lnTo>
                      <a:pt x="1037" y="100"/>
                    </a:lnTo>
                    <a:lnTo>
                      <a:pt x="1034" y="90"/>
                    </a:lnTo>
                    <a:lnTo>
                      <a:pt x="1029" y="78"/>
                    </a:lnTo>
                    <a:lnTo>
                      <a:pt x="1024" y="68"/>
                    </a:lnTo>
                    <a:lnTo>
                      <a:pt x="1017" y="60"/>
                    </a:lnTo>
                    <a:lnTo>
                      <a:pt x="1009" y="51"/>
                    </a:lnTo>
                    <a:lnTo>
                      <a:pt x="1001" y="42"/>
                    </a:lnTo>
                    <a:lnTo>
                      <a:pt x="991" y="35"/>
                    </a:lnTo>
                    <a:lnTo>
                      <a:pt x="981" y="27"/>
                    </a:lnTo>
                    <a:lnTo>
                      <a:pt x="971" y="22"/>
                    </a:lnTo>
                    <a:lnTo>
                      <a:pt x="960" y="16"/>
                    </a:lnTo>
                    <a:lnTo>
                      <a:pt x="949" y="11"/>
                    </a:lnTo>
                    <a:lnTo>
                      <a:pt x="936" y="7"/>
                    </a:lnTo>
                    <a:lnTo>
                      <a:pt x="924" y="5"/>
                    </a:lnTo>
                    <a:lnTo>
                      <a:pt x="911" y="2"/>
                    </a:lnTo>
                    <a:lnTo>
                      <a:pt x="899" y="0"/>
                    </a:lnTo>
                    <a:lnTo>
                      <a:pt x="886" y="0"/>
                    </a:lnTo>
                    <a:lnTo>
                      <a:pt x="873" y="0"/>
                    </a:lnTo>
                    <a:lnTo>
                      <a:pt x="860" y="1"/>
                    </a:lnTo>
                    <a:lnTo>
                      <a:pt x="848" y="3"/>
                    </a:lnTo>
                    <a:lnTo>
                      <a:pt x="835" y="6"/>
                    </a:lnTo>
                    <a:lnTo>
                      <a:pt x="823" y="11"/>
                    </a:lnTo>
                    <a:lnTo>
                      <a:pt x="810" y="16"/>
                    </a:lnTo>
                    <a:lnTo>
                      <a:pt x="799" y="22"/>
                    </a:lnTo>
                    <a:lnTo>
                      <a:pt x="788" y="30"/>
                    </a:lnTo>
                    <a:lnTo>
                      <a:pt x="778" y="37"/>
                    </a:lnTo>
                    <a:lnTo>
                      <a:pt x="768" y="47"/>
                    </a:lnTo>
                    <a:lnTo>
                      <a:pt x="759" y="58"/>
                    </a:lnTo>
                    <a:lnTo>
                      <a:pt x="750" y="70"/>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08" name="Freeform 352">
                <a:extLst>
                  <a:ext uri="{FF2B5EF4-FFF2-40B4-BE49-F238E27FC236}">
                    <a16:creationId xmlns:a16="http://schemas.microsoft.com/office/drawing/2014/main" xmlns="" id="{6A7A1A5E-227B-A22F-5952-5B1A501AD305}"/>
                  </a:ext>
                </a:extLst>
              </p:cNvPr>
              <p:cNvSpPr>
                <a:spLocks/>
              </p:cNvSpPr>
              <p:nvPr/>
            </p:nvSpPr>
            <p:spPr bwMode="auto">
              <a:xfrm>
                <a:off x="3320" y="2510"/>
                <a:ext cx="101" cy="397"/>
              </a:xfrm>
              <a:custGeom>
                <a:avLst/>
                <a:gdLst>
                  <a:gd name="T0" fmla="*/ 0 w 507"/>
                  <a:gd name="T1" fmla="*/ 0 h 1983"/>
                  <a:gd name="T2" fmla="*/ 0 w 507"/>
                  <a:gd name="T3" fmla="*/ 0 h 1983"/>
                  <a:gd name="T4" fmla="*/ 0 w 507"/>
                  <a:gd name="T5" fmla="*/ 0 h 1983"/>
                  <a:gd name="T6" fmla="*/ 0 w 507"/>
                  <a:gd name="T7" fmla="*/ 0 h 1983"/>
                  <a:gd name="T8" fmla="*/ 0 w 507"/>
                  <a:gd name="T9" fmla="*/ 0 h 1983"/>
                  <a:gd name="T10" fmla="*/ 0 w 507"/>
                  <a:gd name="T11" fmla="*/ 0 h 1983"/>
                  <a:gd name="T12" fmla="*/ 0 w 507"/>
                  <a:gd name="T13" fmla="*/ 0 h 1983"/>
                  <a:gd name="T14" fmla="*/ 0 w 507"/>
                  <a:gd name="T15" fmla="*/ 0 h 1983"/>
                  <a:gd name="T16" fmla="*/ 0 w 507"/>
                  <a:gd name="T17" fmla="*/ 0 h 1983"/>
                  <a:gd name="T18" fmla="*/ 0 w 507"/>
                  <a:gd name="T19" fmla="*/ 0 h 1983"/>
                  <a:gd name="T20" fmla="*/ 0 w 507"/>
                  <a:gd name="T21" fmla="*/ 0 h 1983"/>
                  <a:gd name="T22" fmla="*/ 0 w 507"/>
                  <a:gd name="T23" fmla="*/ 0 h 1983"/>
                  <a:gd name="T24" fmla="*/ 0 w 507"/>
                  <a:gd name="T25" fmla="*/ 0 h 1983"/>
                  <a:gd name="T26" fmla="*/ 0 w 507"/>
                  <a:gd name="T27" fmla="*/ 0 h 1983"/>
                  <a:gd name="T28" fmla="*/ 0 w 507"/>
                  <a:gd name="T29" fmla="*/ 0 h 1983"/>
                  <a:gd name="T30" fmla="*/ 0 w 507"/>
                  <a:gd name="T31" fmla="*/ 0 h 1983"/>
                  <a:gd name="T32" fmla="*/ 0 w 507"/>
                  <a:gd name="T33" fmla="*/ 0 h 1983"/>
                  <a:gd name="T34" fmla="*/ 0 w 507"/>
                  <a:gd name="T35" fmla="*/ 0 h 1983"/>
                  <a:gd name="T36" fmla="*/ 0 w 507"/>
                  <a:gd name="T37" fmla="*/ 0 h 1983"/>
                  <a:gd name="T38" fmla="*/ 0 w 507"/>
                  <a:gd name="T39" fmla="*/ 0 h 1983"/>
                  <a:gd name="T40" fmla="*/ 0 w 507"/>
                  <a:gd name="T41" fmla="*/ 0 h 1983"/>
                  <a:gd name="T42" fmla="*/ 0 w 507"/>
                  <a:gd name="T43" fmla="*/ 0 h 1983"/>
                  <a:gd name="T44" fmla="*/ 0 w 507"/>
                  <a:gd name="T45" fmla="*/ 0 h 1983"/>
                  <a:gd name="T46" fmla="*/ 0 w 507"/>
                  <a:gd name="T47" fmla="*/ 0 h 1983"/>
                  <a:gd name="T48" fmla="*/ 0 w 507"/>
                  <a:gd name="T49" fmla="*/ 0 h 1983"/>
                  <a:gd name="T50" fmla="*/ 0 w 507"/>
                  <a:gd name="T51" fmla="*/ 0 h 1983"/>
                  <a:gd name="T52" fmla="*/ 0 w 507"/>
                  <a:gd name="T53" fmla="*/ 0 h 1983"/>
                  <a:gd name="T54" fmla="*/ 0 w 507"/>
                  <a:gd name="T55" fmla="*/ 0 h 1983"/>
                  <a:gd name="T56" fmla="*/ 0 w 507"/>
                  <a:gd name="T57" fmla="*/ 0 h 1983"/>
                  <a:gd name="T58" fmla="*/ 0 w 507"/>
                  <a:gd name="T59" fmla="*/ 0 h 1983"/>
                  <a:gd name="T60" fmla="*/ 0 w 507"/>
                  <a:gd name="T61" fmla="*/ 0 h 1983"/>
                  <a:gd name="T62" fmla="*/ 0 w 507"/>
                  <a:gd name="T63" fmla="*/ 0 h 1983"/>
                  <a:gd name="T64" fmla="*/ 0 w 507"/>
                  <a:gd name="T65" fmla="*/ 0 h 1983"/>
                  <a:gd name="T66" fmla="*/ 0 w 507"/>
                  <a:gd name="T67" fmla="*/ 0 h 1983"/>
                  <a:gd name="T68" fmla="*/ 0 w 507"/>
                  <a:gd name="T69" fmla="*/ 0 h 1983"/>
                  <a:gd name="T70" fmla="*/ 0 w 507"/>
                  <a:gd name="T71" fmla="*/ 0 h 1983"/>
                  <a:gd name="T72" fmla="*/ 0 w 507"/>
                  <a:gd name="T73" fmla="*/ 0 h 1983"/>
                  <a:gd name="T74" fmla="*/ 0 w 507"/>
                  <a:gd name="T75" fmla="*/ 0 h 1983"/>
                  <a:gd name="T76" fmla="*/ 0 w 507"/>
                  <a:gd name="T77" fmla="*/ 0 h 1983"/>
                  <a:gd name="T78" fmla="*/ 0 w 507"/>
                  <a:gd name="T79" fmla="*/ 0 h 1983"/>
                  <a:gd name="T80" fmla="*/ 0 w 507"/>
                  <a:gd name="T81" fmla="*/ 0 h 1983"/>
                  <a:gd name="T82" fmla="*/ 0 w 507"/>
                  <a:gd name="T83" fmla="*/ 0 h 1983"/>
                  <a:gd name="T84" fmla="*/ 0 w 507"/>
                  <a:gd name="T85" fmla="*/ 0 h 1983"/>
                  <a:gd name="T86" fmla="*/ 0 w 507"/>
                  <a:gd name="T87" fmla="*/ 0 h 1983"/>
                  <a:gd name="T88" fmla="*/ 0 w 507"/>
                  <a:gd name="T89" fmla="*/ 0 h 1983"/>
                  <a:gd name="T90" fmla="*/ 0 w 507"/>
                  <a:gd name="T91" fmla="*/ 0 h 1983"/>
                  <a:gd name="T92" fmla="*/ 0 w 507"/>
                  <a:gd name="T93" fmla="*/ 0 h 1983"/>
                  <a:gd name="T94" fmla="*/ 0 w 507"/>
                  <a:gd name="T95" fmla="*/ 0 h 1983"/>
                  <a:gd name="T96" fmla="*/ 0 w 507"/>
                  <a:gd name="T97" fmla="*/ 0 h 1983"/>
                  <a:gd name="T98" fmla="*/ 0 w 507"/>
                  <a:gd name="T99" fmla="*/ 0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7"/>
                  <a:gd name="T151" fmla="*/ 0 h 1983"/>
                  <a:gd name="T152" fmla="*/ 507 w 507"/>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7" h="1983">
                    <a:moveTo>
                      <a:pt x="125" y="137"/>
                    </a:moveTo>
                    <a:lnTo>
                      <a:pt x="115" y="207"/>
                    </a:lnTo>
                    <a:lnTo>
                      <a:pt x="104" y="282"/>
                    </a:lnTo>
                    <a:lnTo>
                      <a:pt x="92" y="359"/>
                    </a:lnTo>
                    <a:lnTo>
                      <a:pt x="81" y="440"/>
                    </a:lnTo>
                    <a:lnTo>
                      <a:pt x="69" y="525"/>
                    </a:lnTo>
                    <a:lnTo>
                      <a:pt x="57" y="611"/>
                    </a:lnTo>
                    <a:lnTo>
                      <a:pt x="46" y="699"/>
                    </a:lnTo>
                    <a:lnTo>
                      <a:pt x="35" y="787"/>
                    </a:lnTo>
                    <a:lnTo>
                      <a:pt x="26" y="876"/>
                    </a:lnTo>
                    <a:lnTo>
                      <a:pt x="17" y="966"/>
                    </a:lnTo>
                    <a:lnTo>
                      <a:pt x="10" y="1053"/>
                    </a:lnTo>
                    <a:lnTo>
                      <a:pt x="5" y="1141"/>
                    </a:lnTo>
                    <a:lnTo>
                      <a:pt x="1" y="1227"/>
                    </a:lnTo>
                    <a:lnTo>
                      <a:pt x="0" y="1309"/>
                    </a:lnTo>
                    <a:lnTo>
                      <a:pt x="0" y="1350"/>
                    </a:lnTo>
                    <a:lnTo>
                      <a:pt x="1" y="1390"/>
                    </a:lnTo>
                    <a:lnTo>
                      <a:pt x="4" y="1429"/>
                    </a:lnTo>
                    <a:lnTo>
                      <a:pt x="6" y="1466"/>
                    </a:lnTo>
                    <a:lnTo>
                      <a:pt x="13" y="1534"/>
                    </a:lnTo>
                    <a:lnTo>
                      <a:pt x="21" y="1596"/>
                    </a:lnTo>
                    <a:lnTo>
                      <a:pt x="31" y="1654"/>
                    </a:lnTo>
                    <a:lnTo>
                      <a:pt x="42" y="1706"/>
                    </a:lnTo>
                    <a:lnTo>
                      <a:pt x="55" y="1755"/>
                    </a:lnTo>
                    <a:lnTo>
                      <a:pt x="69" y="1798"/>
                    </a:lnTo>
                    <a:lnTo>
                      <a:pt x="84" y="1837"/>
                    </a:lnTo>
                    <a:lnTo>
                      <a:pt x="100" y="1871"/>
                    </a:lnTo>
                    <a:lnTo>
                      <a:pt x="116" y="1901"/>
                    </a:lnTo>
                    <a:lnTo>
                      <a:pt x="134" y="1926"/>
                    </a:lnTo>
                    <a:lnTo>
                      <a:pt x="152" y="1946"/>
                    </a:lnTo>
                    <a:lnTo>
                      <a:pt x="171" y="1962"/>
                    </a:lnTo>
                    <a:lnTo>
                      <a:pt x="190" y="1973"/>
                    </a:lnTo>
                    <a:lnTo>
                      <a:pt x="208" y="1981"/>
                    </a:lnTo>
                    <a:lnTo>
                      <a:pt x="228" y="1983"/>
                    </a:lnTo>
                    <a:lnTo>
                      <a:pt x="248" y="1982"/>
                    </a:lnTo>
                    <a:lnTo>
                      <a:pt x="268" y="1976"/>
                    </a:lnTo>
                    <a:lnTo>
                      <a:pt x="288" y="1966"/>
                    </a:lnTo>
                    <a:lnTo>
                      <a:pt x="307" y="1952"/>
                    </a:lnTo>
                    <a:lnTo>
                      <a:pt x="327" y="1933"/>
                    </a:lnTo>
                    <a:lnTo>
                      <a:pt x="346" y="1911"/>
                    </a:lnTo>
                    <a:lnTo>
                      <a:pt x="363" y="1883"/>
                    </a:lnTo>
                    <a:lnTo>
                      <a:pt x="382" y="1852"/>
                    </a:lnTo>
                    <a:lnTo>
                      <a:pt x="398" y="1817"/>
                    </a:lnTo>
                    <a:lnTo>
                      <a:pt x="414" y="1778"/>
                    </a:lnTo>
                    <a:lnTo>
                      <a:pt x="429" y="1735"/>
                    </a:lnTo>
                    <a:lnTo>
                      <a:pt x="443" y="1687"/>
                    </a:lnTo>
                    <a:lnTo>
                      <a:pt x="457" y="1636"/>
                    </a:lnTo>
                    <a:lnTo>
                      <a:pt x="468" y="1581"/>
                    </a:lnTo>
                    <a:lnTo>
                      <a:pt x="479" y="1523"/>
                    </a:lnTo>
                    <a:lnTo>
                      <a:pt x="488" y="1459"/>
                    </a:lnTo>
                    <a:lnTo>
                      <a:pt x="495" y="1393"/>
                    </a:lnTo>
                    <a:lnTo>
                      <a:pt x="499" y="1345"/>
                    </a:lnTo>
                    <a:lnTo>
                      <a:pt x="502" y="1297"/>
                    </a:lnTo>
                    <a:lnTo>
                      <a:pt x="504" y="1248"/>
                    </a:lnTo>
                    <a:lnTo>
                      <a:pt x="505" y="1198"/>
                    </a:lnTo>
                    <a:lnTo>
                      <a:pt x="507" y="1097"/>
                    </a:lnTo>
                    <a:lnTo>
                      <a:pt x="507" y="996"/>
                    </a:lnTo>
                    <a:lnTo>
                      <a:pt x="503" y="896"/>
                    </a:lnTo>
                    <a:lnTo>
                      <a:pt x="499" y="796"/>
                    </a:lnTo>
                    <a:lnTo>
                      <a:pt x="493" y="699"/>
                    </a:lnTo>
                    <a:lnTo>
                      <a:pt x="485" y="605"/>
                    </a:lnTo>
                    <a:lnTo>
                      <a:pt x="478" y="517"/>
                    </a:lnTo>
                    <a:lnTo>
                      <a:pt x="469" y="432"/>
                    </a:lnTo>
                    <a:lnTo>
                      <a:pt x="460" y="354"/>
                    </a:lnTo>
                    <a:lnTo>
                      <a:pt x="450" y="283"/>
                    </a:lnTo>
                    <a:lnTo>
                      <a:pt x="442" y="221"/>
                    </a:lnTo>
                    <a:lnTo>
                      <a:pt x="434" y="168"/>
                    </a:lnTo>
                    <a:lnTo>
                      <a:pt x="427" y="125"/>
                    </a:lnTo>
                    <a:lnTo>
                      <a:pt x="421" y="93"/>
                    </a:lnTo>
                    <a:lnTo>
                      <a:pt x="417" y="80"/>
                    </a:lnTo>
                    <a:lnTo>
                      <a:pt x="412" y="69"/>
                    </a:lnTo>
                    <a:lnTo>
                      <a:pt x="406" y="57"/>
                    </a:lnTo>
                    <a:lnTo>
                      <a:pt x="399" y="47"/>
                    </a:lnTo>
                    <a:lnTo>
                      <a:pt x="391" y="39"/>
                    </a:lnTo>
                    <a:lnTo>
                      <a:pt x="382" y="30"/>
                    </a:lnTo>
                    <a:lnTo>
                      <a:pt x="373" y="24"/>
                    </a:lnTo>
                    <a:lnTo>
                      <a:pt x="363" y="17"/>
                    </a:lnTo>
                    <a:lnTo>
                      <a:pt x="352" y="12"/>
                    </a:lnTo>
                    <a:lnTo>
                      <a:pt x="341" y="7"/>
                    </a:lnTo>
                    <a:lnTo>
                      <a:pt x="329" y="5"/>
                    </a:lnTo>
                    <a:lnTo>
                      <a:pt x="317" y="2"/>
                    </a:lnTo>
                    <a:lnTo>
                      <a:pt x="304" y="1"/>
                    </a:lnTo>
                    <a:lnTo>
                      <a:pt x="292" y="0"/>
                    </a:lnTo>
                    <a:lnTo>
                      <a:pt x="280" y="1"/>
                    </a:lnTo>
                    <a:lnTo>
                      <a:pt x="267" y="2"/>
                    </a:lnTo>
                    <a:lnTo>
                      <a:pt x="255" y="5"/>
                    </a:lnTo>
                    <a:lnTo>
                      <a:pt x="242" y="7"/>
                    </a:lnTo>
                    <a:lnTo>
                      <a:pt x="230" y="11"/>
                    </a:lnTo>
                    <a:lnTo>
                      <a:pt x="217" y="16"/>
                    </a:lnTo>
                    <a:lnTo>
                      <a:pt x="206" y="22"/>
                    </a:lnTo>
                    <a:lnTo>
                      <a:pt x="195" y="29"/>
                    </a:lnTo>
                    <a:lnTo>
                      <a:pt x="185" y="36"/>
                    </a:lnTo>
                    <a:lnTo>
                      <a:pt x="173" y="44"/>
                    </a:lnTo>
                    <a:lnTo>
                      <a:pt x="165" y="52"/>
                    </a:lnTo>
                    <a:lnTo>
                      <a:pt x="156" y="62"/>
                    </a:lnTo>
                    <a:lnTo>
                      <a:pt x="149" y="74"/>
                    </a:lnTo>
                    <a:lnTo>
                      <a:pt x="141" y="85"/>
                    </a:lnTo>
                    <a:lnTo>
                      <a:pt x="135" y="96"/>
                    </a:lnTo>
                    <a:lnTo>
                      <a:pt x="131" y="110"/>
                    </a:lnTo>
                    <a:lnTo>
                      <a:pt x="127" y="123"/>
                    </a:lnTo>
                    <a:lnTo>
                      <a:pt x="125" y="137"/>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09" name="Freeform 353">
                <a:extLst>
                  <a:ext uri="{FF2B5EF4-FFF2-40B4-BE49-F238E27FC236}">
                    <a16:creationId xmlns:a16="http://schemas.microsoft.com/office/drawing/2014/main" xmlns="" id="{06EA6229-73A3-80DB-C0F1-459D37AD8DC3}"/>
                  </a:ext>
                </a:extLst>
              </p:cNvPr>
              <p:cNvSpPr>
                <a:spLocks/>
              </p:cNvSpPr>
              <p:nvPr/>
            </p:nvSpPr>
            <p:spPr bwMode="auto">
              <a:xfrm>
                <a:off x="3320" y="2510"/>
                <a:ext cx="101" cy="397"/>
              </a:xfrm>
              <a:custGeom>
                <a:avLst/>
                <a:gdLst>
                  <a:gd name="T0" fmla="*/ 0 w 507"/>
                  <a:gd name="T1" fmla="*/ 0 h 1983"/>
                  <a:gd name="T2" fmla="*/ 0 w 507"/>
                  <a:gd name="T3" fmla="*/ 0 h 1983"/>
                  <a:gd name="T4" fmla="*/ 0 w 507"/>
                  <a:gd name="T5" fmla="*/ 0 h 1983"/>
                  <a:gd name="T6" fmla="*/ 0 w 507"/>
                  <a:gd name="T7" fmla="*/ 0 h 1983"/>
                  <a:gd name="T8" fmla="*/ 0 w 507"/>
                  <a:gd name="T9" fmla="*/ 0 h 1983"/>
                  <a:gd name="T10" fmla="*/ 0 w 507"/>
                  <a:gd name="T11" fmla="*/ 0 h 1983"/>
                  <a:gd name="T12" fmla="*/ 0 w 507"/>
                  <a:gd name="T13" fmla="*/ 0 h 1983"/>
                  <a:gd name="T14" fmla="*/ 0 w 507"/>
                  <a:gd name="T15" fmla="*/ 0 h 1983"/>
                  <a:gd name="T16" fmla="*/ 0 w 507"/>
                  <a:gd name="T17" fmla="*/ 0 h 1983"/>
                  <a:gd name="T18" fmla="*/ 0 w 507"/>
                  <a:gd name="T19" fmla="*/ 0 h 1983"/>
                  <a:gd name="T20" fmla="*/ 0 w 507"/>
                  <a:gd name="T21" fmla="*/ 0 h 1983"/>
                  <a:gd name="T22" fmla="*/ 0 w 507"/>
                  <a:gd name="T23" fmla="*/ 0 h 1983"/>
                  <a:gd name="T24" fmla="*/ 0 w 507"/>
                  <a:gd name="T25" fmla="*/ 0 h 1983"/>
                  <a:gd name="T26" fmla="*/ 0 w 507"/>
                  <a:gd name="T27" fmla="*/ 0 h 1983"/>
                  <a:gd name="T28" fmla="*/ 0 w 507"/>
                  <a:gd name="T29" fmla="*/ 0 h 1983"/>
                  <a:gd name="T30" fmla="*/ 0 w 507"/>
                  <a:gd name="T31" fmla="*/ 0 h 1983"/>
                  <a:gd name="T32" fmla="*/ 0 w 507"/>
                  <a:gd name="T33" fmla="*/ 0 h 1983"/>
                  <a:gd name="T34" fmla="*/ 0 w 507"/>
                  <a:gd name="T35" fmla="*/ 0 h 1983"/>
                  <a:gd name="T36" fmla="*/ 0 w 507"/>
                  <a:gd name="T37" fmla="*/ 0 h 1983"/>
                  <a:gd name="T38" fmla="*/ 0 w 507"/>
                  <a:gd name="T39" fmla="*/ 0 h 1983"/>
                  <a:gd name="T40" fmla="*/ 0 w 507"/>
                  <a:gd name="T41" fmla="*/ 0 h 1983"/>
                  <a:gd name="T42" fmla="*/ 0 w 507"/>
                  <a:gd name="T43" fmla="*/ 0 h 1983"/>
                  <a:gd name="T44" fmla="*/ 0 w 507"/>
                  <a:gd name="T45" fmla="*/ 0 h 1983"/>
                  <a:gd name="T46" fmla="*/ 0 w 507"/>
                  <a:gd name="T47" fmla="*/ 0 h 1983"/>
                  <a:gd name="T48" fmla="*/ 0 w 507"/>
                  <a:gd name="T49" fmla="*/ 0 h 1983"/>
                  <a:gd name="T50" fmla="*/ 0 w 507"/>
                  <a:gd name="T51" fmla="*/ 0 h 1983"/>
                  <a:gd name="T52" fmla="*/ 0 w 507"/>
                  <a:gd name="T53" fmla="*/ 0 h 1983"/>
                  <a:gd name="T54" fmla="*/ 0 w 507"/>
                  <a:gd name="T55" fmla="*/ 0 h 1983"/>
                  <a:gd name="T56" fmla="*/ 0 w 507"/>
                  <a:gd name="T57" fmla="*/ 0 h 1983"/>
                  <a:gd name="T58" fmla="*/ 0 w 507"/>
                  <a:gd name="T59" fmla="*/ 0 h 1983"/>
                  <a:gd name="T60" fmla="*/ 0 w 507"/>
                  <a:gd name="T61" fmla="*/ 0 h 1983"/>
                  <a:gd name="T62" fmla="*/ 0 w 507"/>
                  <a:gd name="T63" fmla="*/ 0 h 1983"/>
                  <a:gd name="T64" fmla="*/ 0 w 507"/>
                  <a:gd name="T65" fmla="*/ 0 h 1983"/>
                  <a:gd name="T66" fmla="*/ 0 w 507"/>
                  <a:gd name="T67" fmla="*/ 0 h 1983"/>
                  <a:gd name="T68" fmla="*/ 0 w 507"/>
                  <a:gd name="T69" fmla="*/ 0 h 1983"/>
                  <a:gd name="T70" fmla="*/ 0 w 507"/>
                  <a:gd name="T71" fmla="*/ 0 h 1983"/>
                  <a:gd name="T72" fmla="*/ 0 w 507"/>
                  <a:gd name="T73" fmla="*/ 0 h 1983"/>
                  <a:gd name="T74" fmla="*/ 0 w 507"/>
                  <a:gd name="T75" fmla="*/ 0 h 1983"/>
                  <a:gd name="T76" fmla="*/ 0 w 507"/>
                  <a:gd name="T77" fmla="*/ 0 h 1983"/>
                  <a:gd name="T78" fmla="*/ 0 w 507"/>
                  <a:gd name="T79" fmla="*/ 0 h 1983"/>
                  <a:gd name="T80" fmla="*/ 0 w 507"/>
                  <a:gd name="T81" fmla="*/ 0 h 1983"/>
                  <a:gd name="T82" fmla="*/ 0 w 507"/>
                  <a:gd name="T83" fmla="*/ 0 h 1983"/>
                  <a:gd name="T84" fmla="*/ 0 w 507"/>
                  <a:gd name="T85" fmla="*/ 0 h 1983"/>
                  <a:gd name="T86" fmla="*/ 0 w 507"/>
                  <a:gd name="T87" fmla="*/ 0 h 1983"/>
                  <a:gd name="T88" fmla="*/ 0 w 507"/>
                  <a:gd name="T89" fmla="*/ 0 h 1983"/>
                  <a:gd name="T90" fmla="*/ 0 w 507"/>
                  <a:gd name="T91" fmla="*/ 0 h 1983"/>
                  <a:gd name="T92" fmla="*/ 0 w 507"/>
                  <a:gd name="T93" fmla="*/ 0 h 1983"/>
                  <a:gd name="T94" fmla="*/ 0 w 507"/>
                  <a:gd name="T95" fmla="*/ 0 h 1983"/>
                  <a:gd name="T96" fmla="*/ 0 w 507"/>
                  <a:gd name="T97" fmla="*/ 0 h 1983"/>
                  <a:gd name="T98" fmla="*/ 0 w 507"/>
                  <a:gd name="T99" fmla="*/ 0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7"/>
                  <a:gd name="T151" fmla="*/ 0 h 1983"/>
                  <a:gd name="T152" fmla="*/ 507 w 507"/>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7" h="1983">
                    <a:moveTo>
                      <a:pt x="125" y="137"/>
                    </a:moveTo>
                    <a:lnTo>
                      <a:pt x="115" y="207"/>
                    </a:lnTo>
                    <a:lnTo>
                      <a:pt x="104" y="282"/>
                    </a:lnTo>
                    <a:lnTo>
                      <a:pt x="92" y="359"/>
                    </a:lnTo>
                    <a:lnTo>
                      <a:pt x="81" y="440"/>
                    </a:lnTo>
                    <a:lnTo>
                      <a:pt x="69" y="525"/>
                    </a:lnTo>
                    <a:lnTo>
                      <a:pt x="57" y="611"/>
                    </a:lnTo>
                    <a:lnTo>
                      <a:pt x="46" y="699"/>
                    </a:lnTo>
                    <a:lnTo>
                      <a:pt x="35" y="787"/>
                    </a:lnTo>
                    <a:lnTo>
                      <a:pt x="26" y="876"/>
                    </a:lnTo>
                    <a:lnTo>
                      <a:pt x="17" y="966"/>
                    </a:lnTo>
                    <a:lnTo>
                      <a:pt x="10" y="1053"/>
                    </a:lnTo>
                    <a:lnTo>
                      <a:pt x="5" y="1141"/>
                    </a:lnTo>
                    <a:lnTo>
                      <a:pt x="1" y="1227"/>
                    </a:lnTo>
                    <a:lnTo>
                      <a:pt x="0" y="1309"/>
                    </a:lnTo>
                    <a:lnTo>
                      <a:pt x="0" y="1350"/>
                    </a:lnTo>
                    <a:lnTo>
                      <a:pt x="1" y="1390"/>
                    </a:lnTo>
                    <a:lnTo>
                      <a:pt x="4" y="1429"/>
                    </a:lnTo>
                    <a:lnTo>
                      <a:pt x="6" y="1466"/>
                    </a:lnTo>
                    <a:lnTo>
                      <a:pt x="13" y="1534"/>
                    </a:lnTo>
                    <a:lnTo>
                      <a:pt x="21" y="1596"/>
                    </a:lnTo>
                    <a:lnTo>
                      <a:pt x="31" y="1654"/>
                    </a:lnTo>
                    <a:lnTo>
                      <a:pt x="42" y="1706"/>
                    </a:lnTo>
                    <a:lnTo>
                      <a:pt x="55" y="1755"/>
                    </a:lnTo>
                    <a:lnTo>
                      <a:pt x="69" y="1798"/>
                    </a:lnTo>
                    <a:lnTo>
                      <a:pt x="84" y="1837"/>
                    </a:lnTo>
                    <a:lnTo>
                      <a:pt x="100" y="1871"/>
                    </a:lnTo>
                    <a:lnTo>
                      <a:pt x="116" y="1901"/>
                    </a:lnTo>
                    <a:lnTo>
                      <a:pt x="134" y="1926"/>
                    </a:lnTo>
                    <a:lnTo>
                      <a:pt x="152" y="1946"/>
                    </a:lnTo>
                    <a:lnTo>
                      <a:pt x="171" y="1962"/>
                    </a:lnTo>
                    <a:lnTo>
                      <a:pt x="190" y="1973"/>
                    </a:lnTo>
                    <a:lnTo>
                      <a:pt x="208" y="1981"/>
                    </a:lnTo>
                    <a:lnTo>
                      <a:pt x="228" y="1983"/>
                    </a:lnTo>
                    <a:lnTo>
                      <a:pt x="248" y="1982"/>
                    </a:lnTo>
                    <a:lnTo>
                      <a:pt x="268" y="1976"/>
                    </a:lnTo>
                    <a:lnTo>
                      <a:pt x="288" y="1966"/>
                    </a:lnTo>
                    <a:lnTo>
                      <a:pt x="307" y="1952"/>
                    </a:lnTo>
                    <a:lnTo>
                      <a:pt x="327" y="1933"/>
                    </a:lnTo>
                    <a:lnTo>
                      <a:pt x="346" y="1911"/>
                    </a:lnTo>
                    <a:lnTo>
                      <a:pt x="363" y="1883"/>
                    </a:lnTo>
                    <a:lnTo>
                      <a:pt x="382" y="1852"/>
                    </a:lnTo>
                    <a:lnTo>
                      <a:pt x="398" y="1817"/>
                    </a:lnTo>
                    <a:lnTo>
                      <a:pt x="414" y="1778"/>
                    </a:lnTo>
                    <a:lnTo>
                      <a:pt x="429" y="1735"/>
                    </a:lnTo>
                    <a:lnTo>
                      <a:pt x="443" y="1687"/>
                    </a:lnTo>
                    <a:lnTo>
                      <a:pt x="457" y="1636"/>
                    </a:lnTo>
                    <a:lnTo>
                      <a:pt x="468" y="1581"/>
                    </a:lnTo>
                    <a:lnTo>
                      <a:pt x="479" y="1523"/>
                    </a:lnTo>
                    <a:lnTo>
                      <a:pt x="488" y="1459"/>
                    </a:lnTo>
                    <a:lnTo>
                      <a:pt x="495" y="1393"/>
                    </a:lnTo>
                    <a:lnTo>
                      <a:pt x="499" y="1345"/>
                    </a:lnTo>
                    <a:lnTo>
                      <a:pt x="502" y="1297"/>
                    </a:lnTo>
                    <a:lnTo>
                      <a:pt x="504" y="1248"/>
                    </a:lnTo>
                    <a:lnTo>
                      <a:pt x="505" y="1198"/>
                    </a:lnTo>
                    <a:lnTo>
                      <a:pt x="507" y="1097"/>
                    </a:lnTo>
                    <a:lnTo>
                      <a:pt x="507" y="996"/>
                    </a:lnTo>
                    <a:lnTo>
                      <a:pt x="503" y="896"/>
                    </a:lnTo>
                    <a:lnTo>
                      <a:pt x="499" y="796"/>
                    </a:lnTo>
                    <a:lnTo>
                      <a:pt x="493" y="699"/>
                    </a:lnTo>
                    <a:lnTo>
                      <a:pt x="485" y="605"/>
                    </a:lnTo>
                    <a:lnTo>
                      <a:pt x="478" y="517"/>
                    </a:lnTo>
                    <a:lnTo>
                      <a:pt x="469" y="432"/>
                    </a:lnTo>
                    <a:lnTo>
                      <a:pt x="460" y="354"/>
                    </a:lnTo>
                    <a:lnTo>
                      <a:pt x="450" y="283"/>
                    </a:lnTo>
                    <a:lnTo>
                      <a:pt x="442" y="221"/>
                    </a:lnTo>
                    <a:lnTo>
                      <a:pt x="434" y="168"/>
                    </a:lnTo>
                    <a:lnTo>
                      <a:pt x="427" y="125"/>
                    </a:lnTo>
                    <a:lnTo>
                      <a:pt x="421" y="93"/>
                    </a:lnTo>
                    <a:lnTo>
                      <a:pt x="417" y="80"/>
                    </a:lnTo>
                    <a:lnTo>
                      <a:pt x="412" y="69"/>
                    </a:lnTo>
                    <a:lnTo>
                      <a:pt x="406" y="57"/>
                    </a:lnTo>
                    <a:lnTo>
                      <a:pt x="399" y="47"/>
                    </a:lnTo>
                    <a:lnTo>
                      <a:pt x="391" y="39"/>
                    </a:lnTo>
                    <a:lnTo>
                      <a:pt x="382" y="30"/>
                    </a:lnTo>
                    <a:lnTo>
                      <a:pt x="373" y="24"/>
                    </a:lnTo>
                    <a:lnTo>
                      <a:pt x="363" y="17"/>
                    </a:lnTo>
                    <a:lnTo>
                      <a:pt x="352" y="12"/>
                    </a:lnTo>
                    <a:lnTo>
                      <a:pt x="341" y="7"/>
                    </a:lnTo>
                    <a:lnTo>
                      <a:pt x="329" y="5"/>
                    </a:lnTo>
                    <a:lnTo>
                      <a:pt x="317" y="2"/>
                    </a:lnTo>
                    <a:lnTo>
                      <a:pt x="304" y="1"/>
                    </a:lnTo>
                    <a:lnTo>
                      <a:pt x="292" y="0"/>
                    </a:lnTo>
                    <a:lnTo>
                      <a:pt x="280" y="1"/>
                    </a:lnTo>
                    <a:lnTo>
                      <a:pt x="267" y="2"/>
                    </a:lnTo>
                    <a:lnTo>
                      <a:pt x="255" y="5"/>
                    </a:lnTo>
                    <a:lnTo>
                      <a:pt x="242" y="7"/>
                    </a:lnTo>
                    <a:lnTo>
                      <a:pt x="230" y="11"/>
                    </a:lnTo>
                    <a:lnTo>
                      <a:pt x="217" y="16"/>
                    </a:lnTo>
                    <a:lnTo>
                      <a:pt x="206" y="22"/>
                    </a:lnTo>
                    <a:lnTo>
                      <a:pt x="195" y="29"/>
                    </a:lnTo>
                    <a:lnTo>
                      <a:pt x="185" y="36"/>
                    </a:lnTo>
                    <a:lnTo>
                      <a:pt x="173" y="44"/>
                    </a:lnTo>
                    <a:lnTo>
                      <a:pt x="165" y="52"/>
                    </a:lnTo>
                    <a:lnTo>
                      <a:pt x="156" y="62"/>
                    </a:lnTo>
                    <a:lnTo>
                      <a:pt x="149" y="74"/>
                    </a:lnTo>
                    <a:lnTo>
                      <a:pt x="141" y="85"/>
                    </a:lnTo>
                    <a:lnTo>
                      <a:pt x="135" y="96"/>
                    </a:lnTo>
                    <a:lnTo>
                      <a:pt x="131" y="110"/>
                    </a:lnTo>
                    <a:lnTo>
                      <a:pt x="127" y="123"/>
                    </a:lnTo>
                    <a:lnTo>
                      <a:pt x="125" y="137"/>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10" name="Freeform 354">
                <a:extLst>
                  <a:ext uri="{FF2B5EF4-FFF2-40B4-BE49-F238E27FC236}">
                    <a16:creationId xmlns:a16="http://schemas.microsoft.com/office/drawing/2014/main" xmlns="" id="{6E90513E-6E59-7DFD-D0D4-6463C9221EEC}"/>
                  </a:ext>
                </a:extLst>
              </p:cNvPr>
              <p:cNvSpPr>
                <a:spLocks/>
              </p:cNvSpPr>
              <p:nvPr/>
            </p:nvSpPr>
            <p:spPr bwMode="auto">
              <a:xfrm>
                <a:off x="3389" y="2497"/>
                <a:ext cx="193" cy="369"/>
              </a:xfrm>
              <a:custGeom>
                <a:avLst/>
                <a:gdLst>
                  <a:gd name="T0" fmla="*/ 0 w 961"/>
                  <a:gd name="T1" fmla="*/ 0 h 1846"/>
                  <a:gd name="T2" fmla="*/ 0 w 961"/>
                  <a:gd name="T3" fmla="*/ 0 h 1846"/>
                  <a:gd name="T4" fmla="*/ 0 w 961"/>
                  <a:gd name="T5" fmla="*/ 0 h 1846"/>
                  <a:gd name="T6" fmla="*/ 0 w 961"/>
                  <a:gd name="T7" fmla="*/ 0 h 1846"/>
                  <a:gd name="T8" fmla="*/ 0 w 961"/>
                  <a:gd name="T9" fmla="*/ 0 h 1846"/>
                  <a:gd name="T10" fmla="*/ 0 w 961"/>
                  <a:gd name="T11" fmla="*/ 0 h 1846"/>
                  <a:gd name="T12" fmla="*/ 0 w 961"/>
                  <a:gd name="T13" fmla="*/ 0 h 1846"/>
                  <a:gd name="T14" fmla="*/ 0 w 961"/>
                  <a:gd name="T15" fmla="*/ 0 h 1846"/>
                  <a:gd name="T16" fmla="*/ 0 w 961"/>
                  <a:gd name="T17" fmla="*/ 0 h 1846"/>
                  <a:gd name="T18" fmla="*/ 0 w 961"/>
                  <a:gd name="T19" fmla="*/ 0 h 1846"/>
                  <a:gd name="T20" fmla="*/ 0 w 961"/>
                  <a:gd name="T21" fmla="*/ 0 h 1846"/>
                  <a:gd name="T22" fmla="*/ 0 w 961"/>
                  <a:gd name="T23" fmla="*/ 0 h 1846"/>
                  <a:gd name="T24" fmla="*/ 0 w 961"/>
                  <a:gd name="T25" fmla="*/ 0 h 1846"/>
                  <a:gd name="T26" fmla="*/ 0 w 961"/>
                  <a:gd name="T27" fmla="*/ 0 h 1846"/>
                  <a:gd name="T28" fmla="*/ 0 w 961"/>
                  <a:gd name="T29" fmla="*/ 0 h 1846"/>
                  <a:gd name="T30" fmla="*/ 0 w 961"/>
                  <a:gd name="T31" fmla="*/ 0 h 1846"/>
                  <a:gd name="T32" fmla="*/ 0 w 961"/>
                  <a:gd name="T33" fmla="*/ 0 h 1846"/>
                  <a:gd name="T34" fmla="*/ 0 w 961"/>
                  <a:gd name="T35" fmla="*/ 0 h 1846"/>
                  <a:gd name="T36" fmla="*/ 0 w 961"/>
                  <a:gd name="T37" fmla="*/ 0 h 1846"/>
                  <a:gd name="T38" fmla="*/ 0 w 961"/>
                  <a:gd name="T39" fmla="*/ 0 h 1846"/>
                  <a:gd name="T40" fmla="*/ 0 w 961"/>
                  <a:gd name="T41" fmla="*/ 0 h 1846"/>
                  <a:gd name="T42" fmla="*/ 0 w 961"/>
                  <a:gd name="T43" fmla="*/ 0 h 1846"/>
                  <a:gd name="T44" fmla="*/ 0 w 961"/>
                  <a:gd name="T45" fmla="*/ 0 h 1846"/>
                  <a:gd name="T46" fmla="*/ 0 w 961"/>
                  <a:gd name="T47" fmla="*/ 0 h 1846"/>
                  <a:gd name="T48" fmla="*/ 0 w 961"/>
                  <a:gd name="T49" fmla="*/ 0 h 1846"/>
                  <a:gd name="T50" fmla="*/ 0 w 961"/>
                  <a:gd name="T51" fmla="*/ 0 h 1846"/>
                  <a:gd name="T52" fmla="*/ 0 w 961"/>
                  <a:gd name="T53" fmla="*/ 0 h 1846"/>
                  <a:gd name="T54" fmla="*/ 0 w 961"/>
                  <a:gd name="T55" fmla="*/ 0 h 1846"/>
                  <a:gd name="T56" fmla="*/ 0 w 961"/>
                  <a:gd name="T57" fmla="*/ 0 h 1846"/>
                  <a:gd name="T58" fmla="*/ 0 w 961"/>
                  <a:gd name="T59" fmla="*/ 0 h 1846"/>
                  <a:gd name="T60" fmla="*/ 0 w 961"/>
                  <a:gd name="T61" fmla="*/ 0 h 1846"/>
                  <a:gd name="T62" fmla="*/ 0 w 961"/>
                  <a:gd name="T63" fmla="*/ 0 h 1846"/>
                  <a:gd name="T64" fmla="*/ 0 w 961"/>
                  <a:gd name="T65" fmla="*/ 0 h 1846"/>
                  <a:gd name="T66" fmla="*/ 0 w 961"/>
                  <a:gd name="T67" fmla="*/ 0 h 1846"/>
                  <a:gd name="T68" fmla="*/ 0 w 961"/>
                  <a:gd name="T69" fmla="*/ 0 h 1846"/>
                  <a:gd name="T70" fmla="*/ 0 w 961"/>
                  <a:gd name="T71" fmla="*/ 0 h 1846"/>
                  <a:gd name="T72" fmla="*/ 0 w 961"/>
                  <a:gd name="T73" fmla="*/ 0 h 1846"/>
                  <a:gd name="T74" fmla="*/ 0 w 961"/>
                  <a:gd name="T75" fmla="*/ 0 h 1846"/>
                  <a:gd name="T76" fmla="*/ 0 w 961"/>
                  <a:gd name="T77" fmla="*/ 0 h 1846"/>
                  <a:gd name="T78" fmla="*/ 0 w 961"/>
                  <a:gd name="T79" fmla="*/ 0 h 1846"/>
                  <a:gd name="T80" fmla="*/ 0 w 961"/>
                  <a:gd name="T81" fmla="*/ 0 h 1846"/>
                  <a:gd name="T82" fmla="*/ 0 w 961"/>
                  <a:gd name="T83" fmla="*/ 0 h 1846"/>
                  <a:gd name="T84" fmla="*/ 0 w 961"/>
                  <a:gd name="T85" fmla="*/ 0 h 1846"/>
                  <a:gd name="T86" fmla="*/ 0 w 961"/>
                  <a:gd name="T87" fmla="*/ 0 h 1846"/>
                  <a:gd name="T88" fmla="*/ 0 w 961"/>
                  <a:gd name="T89" fmla="*/ 0 h 1846"/>
                  <a:gd name="T90" fmla="*/ 0 w 961"/>
                  <a:gd name="T91" fmla="*/ 0 h 1846"/>
                  <a:gd name="T92" fmla="*/ 0 w 961"/>
                  <a:gd name="T93" fmla="*/ 0 h 1846"/>
                  <a:gd name="T94" fmla="*/ 0 w 961"/>
                  <a:gd name="T95" fmla="*/ 0 h 1846"/>
                  <a:gd name="T96" fmla="*/ 0 w 961"/>
                  <a:gd name="T97" fmla="*/ 0 h 1846"/>
                  <a:gd name="T98" fmla="*/ 0 w 961"/>
                  <a:gd name="T99" fmla="*/ 0 h 18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1"/>
                  <a:gd name="T151" fmla="*/ 0 h 1846"/>
                  <a:gd name="T152" fmla="*/ 961 w 961"/>
                  <a:gd name="T153" fmla="*/ 1846 h 18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1" h="1846">
                    <a:moveTo>
                      <a:pt x="8" y="206"/>
                    </a:moveTo>
                    <a:lnTo>
                      <a:pt x="28" y="275"/>
                    </a:lnTo>
                    <a:lnTo>
                      <a:pt x="50" y="347"/>
                    </a:lnTo>
                    <a:lnTo>
                      <a:pt x="73" y="423"/>
                    </a:lnTo>
                    <a:lnTo>
                      <a:pt x="95" y="502"/>
                    </a:lnTo>
                    <a:lnTo>
                      <a:pt x="120" y="583"/>
                    </a:lnTo>
                    <a:lnTo>
                      <a:pt x="145" y="667"/>
                    </a:lnTo>
                    <a:lnTo>
                      <a:pt x="173" y="752"/>
                    </a:lnTo>
                    <a:lnTo>
                      <a:pt x="200" y="836"/>
                    </a:lnTo>
                    <a:lnTo>
                      <a:pt x="228" y="921"/>
                    </a:lnTo>
                    <a:lnTo>
                      <a:pt x="257" y="1006"/>
                    </a:lnTo>
                    <a:lnTo>
                      <a:pt x="289" y="1090"/>
                    </a:lnTo>
                    <a:lnTo>
                      <a:pt x="321" y="1171"/>
                    </a:lnTo>
                    <a:lnTo>
                      <a:pt x="354" y="1250"/>
                    </a:lnTo>
                    <a:lnTo>
                      <a:pt x="388" y="1326"/>
                    </a:lnTo>
                    <a:lnTo>
                      <a:pt x="406" y="1363"/>
                    </a:lnTo>
                    <a:lnTo>
                      <a:pt x="425" y="1398"/>
                    </a:lnTo>
                    <a:lnTo>
                      <a:pt x="443" y="1433"/>
                    </a:lnTo>
                    <a:lnTo>
                      <a:pt x="462" y="1467"/>
                    </a:lnTo>
                    <a:lnTo>
                      <a:pt x="496" y="1524"/>
                    </a:lnTo>
                    <a:lnTo>
                      <a:pt x="529" y="1577"/>
                    </a:lnTo>
                    <a:lnTo>
                      <a:pt x="562" y="1625"/>
                    </a:lnTo>
                    <a:lnTo>
                      <a:pt x="594" y="1668"/>
                    </a:lnTo>
                    <a:lnTo>
                      <a:pt x="626" y="1705"/>
                    </a:lnTo>
                    <a:lnTo>
                      <a:pt x="657" y="1739"/>
                    </a:lnTo>
                    <a:lnTo>
                      <a:pt x="685" y="1768"/>
                    </a:lnTo>
                    <a:lnTo>
                      <a:pt x="714" y="1791"/>
                    </a:lnTo>
                    <a:lnTo>
                      <a:pt x="742" y="1811"/>
                    </a:lnTo>
                    <a:lnTo>
                      <a:pt x="768" y="1826"/>
                    </a:lnTo>
                    <a:lnTo>
                      <a:pt x="793" y="1837"/>
                    </a:lnTo>
                    <a:lnTo>
                      <a:pt x="816" y="1844"/>
                    </a:lnTo>
                    <a:lnTo>
                      <a:pt x="838" y="1846"/>
                    </a:lnTo>
                    <a:lnTo>
                      <a:pt x="859" y="1845"/>
                    </a:lnTo>
                    <a:lnTo>
                      <a:pt x="878" y="1839"/>
                    </a:lnTo>
                    <a:lnTo>
                      <a:pt x="895" y="1829"/>
                    </a:lnTo>
                    <a:lnTo>
                      <a:pt x="910" y="1815"/>
                    </a:lnTo>
                    <a:lnTo>
                      <a:pt x="924" y="1798"/>
                    </a:lnTo>
                    <a:lnTo>
                      <a:pt x="935" y="1776"/>
                    </a:lnTo>
                    <a:lnTo>
                      <a:pt x="945" y="1751"/>
                    </a:lnTo>
                    <a:lnTo>
                      <a:pt x="953" y="1723"/>
                    </a:lnTo>
                    <a:lnTo>
                      <a:pt x="957" y="1690"/>
                    </a:lnTo>
                    <a:lnTo>
                      <a:pt x="961" y="1654"/>
                    </a:lnTo>
                    <a:lnTo>
                      <a:pt x="961" y="1615"/>
                    </a:lnTo>
                    <a:lnTo>
                      <a:pt x="960" y="1573"/>
                    </a:lnTo>
                    <a:lnTo>
                      <a:pt x="955" y="1528"/>
                    </a:lnTo>
                    <a:lnTo>
                      <a:pt x="949" y="1478"/>
                    </a:lnTo>
                    <a:lnTo>
                      <a:pt x="939" y="1427"/>
                    </a:lnTo>
                    <a:lnTo>
                      <a:pt x="926" y="1372"/>
                    </a:lnTo>
                    <a:lnTo>
                      <a:pt x="911" y="1314"/>
                    </a:lnTo>
                    <a:lnTo>
                      <a:pt x="894" y="1253"/>
                    </a:lnTo>
                    <a:lnTo>
                      <a:pt x="873" y="1190"/>
                    </a:lnTo>
                    <a:lnTo>
                      <a:pt x="856" y="1145"/>
                    </a:lnTo>
                    <a:lnTo>
                      <a:pt x="839" y="1100"/>
                    </a:lnTo>
                    <a:lnTo>
                      <a:pt x="820" y="1055"/>
                    </a:lnTo>
                    <a:lnTo>
                      <a:pt x="802" y="1009"/>
                    </a:lnTo>
                    <a:lnTo>
                      <a:pt x="760" y="918"/>
                    </a:lnTo>
                    <a:lnTo>
                      <a:pt x="717" y="826"/>
                    </a:lnTo>
                    <a:lnTo>
                      <a:pt x="672" y="737"/>
                    </a:lnTo>
                    <a:lnTo>
                      <a:pt x="627" y="648"/>
                    </a:lnTo>
                    <a:lnTo>
                      <a:pt x="579" y="563"/>
                    </a:lnTo>
                    <a:lnTo>
                      <a:pt x="533" y="481"/>
                    </a:lnTo>
                    <a:lnTo>
                      <a:pt x="488" y="403"/>
                    </a:lnTo>
                    <a:lnTo>
                      <a:pt x="445" y="331"/>
                    </a:lnTo>
                    <a:lnTo>
                      <a:pt x="403" y="264"/>
                    </a:lnTo>
                    <a:lnTo>
                      <a:pt x="365" y="204"/>
                    </a:lnTo>
                    <a:lnTo>
                      <a:pt x="330" y="151"/>
                    </a:lnTo>
                    <a:lnTo>
                      <a:pt x="300" y="106"/>
                    </a:lnTo>
                    <a:lnTo>
                      <a:pt x="274" y="70"/>
                    </a:lnTo>
                    <a:lnTo>
                      <a:pt x="255" y="44"/>
                    </a:lnTo>
                    <a:lnTo>
                      <a:pt x="246" y="34"/>
                    </a:lnTo>
                    <a:lnTo>
                      <a:pt x="236" y="25"/>
                    </a:lnTo>
                    <a:lnTo>
                      <a:pt x="226" y="18"/>
                    </a:lnTo>
                    <a:lnTo>
                      <a:pt x="216" y="11"/>
                    </a:lnTo>
                    <a:lnTo>
                      <a:pt x="205" y="6"/>
                    </a:lnTo>
                    <a:lnTo>
                      <a:pt x="194" y="4"/>
                    </a:lnTo>
                    <a:lnTo>
                      <a:pt x="183" y="1"/>
                    </a:lnTo>
                    <a:lnTo>
                      <a:pt x="171" y="0"/>
                    </a:lnTo>
                    <a:lnTo>
                      <a:pt x="160" y="0"/>
                    </a:lnTo>
                    <a:lnTo>
                      <a:pt x="148" y="1"/>
                    </a:lnTo>
                    <a:lnTo>
                      <a:pt x="136" y="3"/>
                    </a:lnTo>
                    <a:lnTo>
                      <a:pt x="124" y="6"/>
                    </a:lnTo>
                    <a:lnTo>
                      <a:pt x="113" y="10"/>
                    </a:lnTo>
                    <a:lnTo>
                      <a:pt x="101" y="14"/>
                    </a:lnTo>
                    <a:lnTo>
                      <a:pt x="90" y="20"/>
                    </a:lnTo>
                    <a:lnTo>
                      <a:pt x="79" y="26"/>
                    </a:lnTo>
                    <a:lnTo>
                      <a:pt x="69" y="34"/>
                    </a:lnTo>
                    <a:lnTo>
                      <a:pt x="59" y="41"/>
                    </a:lnTo>
                    <a:lnTo>
                      <a:pt x="49" y="50"/>
                    </a:lnTo>
                    <a:lnTo>
                      <a:pt x="40" y="60"/>
                    </a:lnTo>
                    <a:lnTo>
                      <a:pt x="33" y="70"/>
                    </a:lnTo>
                    <a:lnTo>
                      <a:pt x="25" y="80"/>
                    </a:lnTo>
                    <a:lnTo>
                      <a:pt x="18" y="91"/>
                    </a:lnTo>
                    <a:lnTo>
                      <a:pt x="13" y="103"/>
                    </a:lnTo>
                    <a:lnTo>
                      <a:pt x="8" y="114"/>
                    </a:lnTo>
                    <a:lnTo>
                      <a:pt x="4" y="126"/>
                    </a:lnTo>
                    <a:lnTo>
                      <a:pt x="2" y="139"/>
                    </a:lnTo>
                    <a:lnTo>
                      <a:pt x="0" y="152"/>
                    </a:lnTo>
                    <a:lnTo>
                      <a:pt x="0" y="165"/>
                    </a:lnTo>
                    <a:lnTo>
                      <a:pt x="2" y="179"/>
                    </a:lnTo>
                    <a:lnTo>
                      <a:pt x="4" y="192"/>
                    </a:lnTo>
                    <a:lnTo>
                      <a:pt x="8" y="206"/>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11" name="Freeform 355">
                <a:extLst>
                  <a:ext uri="{FF2B5EF4-FFF2-40B4-BE49-F238E27FC236}">
                    <a16:creationId xmlns:a16="http://schemas.microsoft.com/office/drawing/2014/main" xmlns="" id="{98B42B95-D796-CDDC-6172-F810F43B5C8E}"/>
                  </a:ext>
                </a:extLst>
              </p:cNvPr>
              <p:cNvSpPr>
                <a:spLocks/>
              </p:cNvSpPr>
              <p:nvPr/>
            </p:nvSpPr>
            <p:spPr bwMode="auto">
              <a:xfrm>
                <a:off x="3389" y="2497"/>
                <a:ext cx="193" cy="369"/>
              </a:xfrm>
              <a:custGeom>
                <a:avLst/>
                <a:gdLst>
                  <a:gd name="T0" fmla="*/ 0 w 961"/>
                  <a:gd name="T1" fmla="*/ 0 h 1846"/>
                  <a:gd name="T2" fmla="*/ 0 w 961"/>
                  <a:gd name="T3" fmla="*/ 0 h 1846"/>
                  <a:gd name="T4" fmla="*/ 0 w 961"/>
                  <a:gd name="T5" fmla="*/ 0 h 1846"/>
                  <a:gd name="T6" fmla="*/ 0 w 961"/>
                  <a:gd name="T7" fmla="*/ 0 h 1846"/>
                  <a:gd name="T8" fmla="*/ 0 w 961"/>
                  <a:gd name="T9" fmla="*/ 0 h 1846"/>
                  <a:gd name="T10" fmla="*/ 0 w 961"/>
                  <a:gd name="T11" fmla="*/ 0 h 1846"/>
                  <a:gd name="T12" fmla="*/ 0 w 961"/>
                  <a:gd name="T13" fmla="*/ 0 h 1846"/>
                  <a:gd name="T14" fmla="*/ 0 w 961"/>
                  <a:gd name="T15" fmla="*/ 0 h 1846"/>
                  <a:gd name="T16" fmla="*/ 0 w 961"/>
                  <a:gd name="T17" fmla="*/ 0 h 1846"/>
                  <a:gd name="T18" fmla="*/ 0 w 961"/>
                  <a:gd name="T19" fmla="*/ 0 h 1846"/>
                  <a:gd name="T20" fmla="*/ 0 w 961"/>
                  <a:gd name="T21" fmla="*/ 0 h 1846"/>
                  <a:gd name="T22" fmla="*/ 0 w 961"/>
                  <a:gd name="T23" fmla="*/ 0 h 1846"/>
                  <a:gd name="T24" fmla="*/ 0 w 961"/>
                  <a:gd name="T25" fmla="*/ 0 h 1846"/>
                  <a:gd name="T26" fmla="*/ 0 w 961"/>
                  <a:gd name="T27" fmla="*/ 0 h 1846"/>
                  <a:gd name="T28" fmla="*/ 0 w 961"/>
                  <a:gd name="T29" fmla="*/ 0 h 1846"/>
                  <a:gd name="T30" fmla="*/ 0 w 961"/>
                  <a:gd name="T31" fmla="*/ 0 h 1846"/>
                  <a:gd name="T32" fmla="*/ 0 w 961"/>
                  <a:gd name="T33" fmla="*/ 0 h 1846"/>
                  <a:gd name="T34" fmla="*/ 0 w 961"/>
                  <a:gd name="T35" fmla="*/ 0 h 1846"/>
                  <a:gd name="T36" fmla="*/ 0 w 961"/>
                  <a:gd name="T37" fmla="*/ 0 h 1846"/>
                  <a:gd name="T38" fmla="*/ 0 w 961"/>
                  <a:gd name="T39" fmla="*/ 0 h 1846"/>
                  <a:gd name="T40" fmla="*/ 0 w 961"/>
                  <a:gd name="T41" fmla="*/ 0 h 1846"/>
                  <a:gd name="T42" fmla="*/ 0 w 961"/>
                  <a:gd name="T43" fmla="*/ 0 h 1846"/>
                  <a:gd name="T44" fmla="*/ 0 w 961"/>
                  <a:gd name="T45" fmla="*/ 0 h 1846"/>
                  <a:gd name="T46" fmla="*/ 0 w 961"/>
                  <a:gd name="T47" fmla="*/ 0 h 1846"/>
                  <a:gd name="T48" fmla="*/ 0 w 961"/>
                  <a:gd name="T49" fmla="*/ 0 h 1846"/>
                  <a:gd name="T50" fmla="*/ 0 w 961"/>
                  <a:gd name="T51" fmla="*/ 0 h 1846"/>
                  <a:gd name="T52" fmla="*/ 0 w 961"/>
                  <a:gd name="T53" fmla="*/ 0 h 1846"/>
                  <a:gd name="T54" fmla="*/ 0 w 961"/>
                  <a:gd name="T55" fmla="*/ 0 h 1846"/>
                  <a:gd name="T56" fmla="*/ 0 w 961"/>
                  <a:gd name="T57" fmla="*/ 0 h 1846"/>
                  <a:gd name="T58" fmla="*/ 0 w 961"/>
                  <a:gd name="T59" fmla="*/ 0 h 1846"/>
                  <a:gd name="T60" fmla="*/ 0 w 961"/>
                  <a:gd name="T61" fmla="*/ 0 h 1846"/>
                  <a:gd name="T62" fmla="*/ 0 w 961"/>
                  <a:gd name="T63" fmla="*/ 0 h 1846"/>
                  <a:gd name="T64" fmla="*/ 0 w 961"/>
                  <a:gd name="T65" fmla="*/ 0 h 1846"/>
                  <a:gd name="T66" fmla="*/ 0 w 961"/>
                  <a:gd name="T67" fmla="*/ 0 h 1846"/>
                  <a:gd name="T68" fmla="*/ 0 w 961"/>
                  <a:gd name="T69" fmla="*/ 0 h 1846"/>
                  <a:gd name="T70" fmla="*/ 0 w 961"/>
                  <a:gd name="T71" fmla="*/ 0 h 1846"/>
                  <a:gd name="T72" fmla="*/ 0 w 961"/>
                  <a:gd name="T73" fmla="*/ 0 h 1846"/>
                  <a:gd name="T74" fmla="*/ 0 w 961"/>
                  <a:gd name="T75" fmla="*/ 0 h 1846"/>
                  <a:gd name="T76" fmla="*/ 0 w 961"/>
                  <a:gd name="T77" fmla="*/ 0 h 1846"/>
                  <a:gd name="T78" fmla="*/ 0 w 961"/>
                  <a:gd name="T79" fmla="*/ 0 h 1846"/>
                  <a:gd name="T80" fmla="*/ 0 w 961"/>
                  <a:gd name="T81" fmla="*/ 0 h 1846"/>
                  <a:gd name="T82" fmla="*/ 0 w 961"/>
                  <a:gd name="T83" fmla="*/ 0 h 1846"/>
                  <a:gd name="T84" fmla="*/ 0 w 961"/>
                  <a:gd name="T85" fmla="*/ 0 h 1846"/>
                  <a:gd name="T86" fmla="*/ 0 w 961"/>
                  <a:gd name="T87" fmla="*/ 0 h 1846"/>
                  <a:gd name="T88" fmla="*/ 0 w 961"/>
                  <a:gd name="T89" fmla="*/ 0 h 1846"/>
                  <a:gd name="T90" fmla="*/ 0 w 961"/>
                  <a:gd name="T91" fmla="*/ 0 h 1846"/>
                  <a:gd name="T92" fmla="*/ 0 w 961"/>
                  <a:gd name="T93" fmla="*/ 0 h 1846"/>
                  <a:gd name="T94" fmla="*/ 0 w 961"/>
                  <a:gd name="T95" fmla="*/ 0 h 1846"/>
                  <a:gd name="T96" fmla="*/ 0 w 961"/>
                  <a:gd name="T97" fmla="*/ 0 h 1846"/>
                  <a:gd name="T98" fmla="*/ 0 w 961"/>
                  <a:gd name="T99" fmla="*/ 0 h 18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1"/>
                  <a:gd name="T151" fmla="*/ 0 h 1846"/>
                  <a:gd name="T152" fmla="*/ 961 w 961"/>
                  <a:gd name="T153" fmla="*/ 1846 h 18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1" h="1846">
                    <a:moveTo>
                      <a:pt x="8" y="206"/>
                    </a:moveTo>
                    <a:lnTo>
                      <a:pt x="28" y="275"/>
                    </a:lnTo>
                    <a:lnTo>
                      <a:pt x="50" y="347"/>
                    </a:lnTo>
                    <a:lnTo>
                      <a:pt x="73" y="423"/>
                    </a:lnTo>
                    <a:lnTo>
                      <a:pt x="95" y="502"/>
                    </a:lnTo>
                    <a:lnTo>
                      <a:pt x="120" y="583"/>
                    </a:lnTo>
                    <a:lnTo>
                      <a:pt x="145" y="667"/>
                    </a:lnTo>
                    <a:lnTo>
                      <a:pt x="173" y="752"/>
                    </a:lnTo>
                    <a:lnTo>
                      <a:pt x="200" y="836"/>
                    </a:lnTo>
                    <a:lnTo>
                      <a:pt x="228" y="921"/>
                    </a:lnTo>
                    <a:lnTo>
                      <a:pt x="257" y="1006"/>
                    </a:lnTo>
                    <a:lnTo>
                      <a:pt x="289" y="1090"/>
                    </a:lnTo>
                    <a:lnTo>
                      <a:pt x="321" y="1171"/>
                    </a:lnTo>
                    <a:lnTo>
                      <a:pt x="354" y="1250"/>
                    </a:lnTo>
                    <a:lnTo>
                      <a:pt x="388" y="1326"/>
                    </a:lnTo>
                    <a:lnTo>
                      <a:pt x="406" y="1363"/>
                    </a:lnTo>
                    <a:lnTo>
                      <a:pt x="425" y="1398"/>
                    </a:lnTo>
                    <a:lnTo>
                      <a:pt x="443" y="1433"/>
                    </a:lnTo>
                    <a:lnTo>
                      <a:pt x="462" y="1467"/>
                    </a:lnTo>
                    <a:lnTo>
                      <a:pt x="496" y="1524"/>
                    </a:lnTo>
                    <a:lnTo>
                      <a:pt x="529" y="1577"/>
                    </a:lnTo>
                    <a:lnTo>
                      <a:pt x="562" y="1625"/>
                    </a:lnTo>
                    <a:lnTo>
                      <a:pt x="594" y="1668"/>
                    </a:lnTo>
                    <a:lnTo>
                      <a:pt x="626" y="1705"/>
                    </a:lnTo>
                    <a:lnTo>
                      <a:pt x="657" y="1739"/>
                    </a:lnTo>
                    <a:lnTo>
                      <a:pt x="685" y="1768"/>
                    </a:lnTo>
                    <a:lnTo>
                      <a:pt x="714" y="1791"/>
                    </a:lnTo>
                    <a:lnTo>
                      <a:pt x="742" y="1811"/>
                    </a:lnTo>
                    <a:lnTo>
                      <a:pt x="768" y="1826"/>
                    </a:lnTo>
                    <a:lnTo>
                      <a:pt x="793" y="1837"/>
                    </a:lnTo>
                    <a:lnTo>
                      <a:pt x="816" y="1844"/>
                    </a:lnTo>
                    <a:lnTo>
                      <a:pt x="838" y="1846"/>
                    </a:lnTo>
                    <a:lnTo>
                      <a:pt x="859" y="1845"/>
                    </a:lnTo>
                    <a:lnTo>
                      <a:pt x="878" y="1839"/>
                    </a:lnTo>
                    <a:lnTo>
                      <a:pt x="895" y="1829"/>
                    </a:lnTo>
                    <a:lnTo>
                      <a:pt x="910" y="1815"/>
                    </a:lnTo>
                    <a:lnTo>
                      <a:pt x="924" y="1798"/>
                    </a:lnTo>
                    <a:lnTo>
                      <a:pt x="935" y="1776"/>
                    </a:lnTo>
                    <a:lnTo>
                      <a:pt x="945" y="1751"/>
                    </a:lnTo>
                    <a:lnTo>
                      <a:pt x="953" y="1723"/>
                    </a:lnTo>
                    <a:lnTo>
                      <a:pt x="957" y="1690"/>
                    </a:lnTo>
                    <a:lnTo>
                      <a:pt x="961" y="1654"/>
                    </a:lnTo>
                    <a:lnTo>
                      <a:pt x="961" y="1615"/>
                    </a:lnTo>
                    <a:lnTo>
                      <a:pt x="960" y="1573"/>
                    </a:lnTo>
                    <a:lnTo>
                      <a:pt x="955" y="1528"/>
                    </a:lnTo>
                    <a:lnTo>
                      <a:pt x="949" y="1478"/>
                    </a:lnTo>
                    <a:lnTo>
                      <a:pt x="939" y="1427"/>
                    </a:lnTo>
                    <a:lnTo>
                      <a:pt x="926" y="1372"/>
                    </a:lnTo>
                    <a:lnTo>
                      <a:pt x="911" y="1314"/>
                    </a:lnTo>
                    <a:lnTo>
                      <a:pt x="894" y="1253"/>
                    </a:lnTo>
                    <a:lnTo>
                      <a:pt x="873" y="1190"/>
                    </a:lnTo>
                    <a:lnTo>
                      <a:pt x="856" y="1145"/>
                    </a:lnTo>
                    <a:lnTo>
                      <a:pt x="839" y="1100"/>
                    </a:lnTo>
                    <a:lnTo>
                      <a:pt x="820" y="1055"/>
                    </a:lnTo>
                    <a:lnTo>
                      <a:pt x="802" y="1009"/>
                    </a:lnTo>
                    <a:lnTo>
                      <a:pt x="760" y="918"/>
                    </a:lnTo>
                    <a:lnTo>
                      <a:pt x="717" y="826"/>
                    </a:lnTo>
                    <a:lnTo>
                      <a:pt x="672" y="737"/>
                    </a:lnTo>
                    <a:lnTo>
                      <a:pt x="627" y="648"/>
                    </a:lnTo>
                    <a:lnTo>
                      <a:pt x="579" y="563"/>
                    </a:lnTo>
                    <a:lnTo>
                      <a:pt x="533" y="481"/>
                    </a:lnTo>
                    <a:lnTo>
                      <a:pt x="488" y="403"/>
                    </a:lnTo>
                    <a:lnTo>
                      <a:pt x="445" y="331"/>
                    </a:lnTo>
                    <a:lnTo>
                      <a:pt x="403" y="264"/>
                    </a:lnTo>
                    <a:lnTo>
                      <a:pt x="365" y="204"/>
                    </a:lnTo>
                    <a:lnTo>
                      <a:pt x="330" y="151"/>
                    </a:lnTo>
                    <a:lnTo>
                      <a:pt x="300" y="106"/>
                    </a:lnTo>
                    <a:lnTo>
                      <a:pt x="274" y="70"/>
                    </a:lnTo>
                    <a:lnTo>
                      <a:pt x="255" y="44"/>
                    </a:lnTo>
                    <a:lnTo>
                      <a:pt x="246" y="34"/>
                    </a:lnTo>
                    <a:lnTo>
                      <a:pt x="236" y="25"/>
                    </a:lnTo>
                    <a:lnTo>
                      <a:pt x="226" y="18"/>
                    </a:lnTo>
                    <a:lnTo>
                      <a:pt x="216" y="11"/>
                    </a:lnTo>
                    <a:lnTo>
                      <a:pt x="205" y="6"/>
                    </a:lnTo>
                    <a:lnTo>
                      <a:pt x="194" y="4"/>
                    </a:lnTo>
                    <a:lnTo>
                      <a:pt x="183" y="1"/>
                    </a:lnTo>
                    <a:lnTo>
                      <a:pt x="171" y="0"/>
                    </a:lnTo>
                    <a:lnTo>
                      <a:pt x="160" y="0"/>
                    </a:lnTo>
                    <a:lnTo>
                      <a:pt x="148" y="1"/>
                    </a:lnTo>
                    <a:lnTo>
                      <a:pt x="136" y="3"/>
                    </a:lnTo>
                    <a:lnTo>
                      <a:pt x="124" y="6"/>
                    </a:lnTo>
                    <a:lnTo>
                      <a:pt x="113" y="10"/>
                    </a:lnTo>
                    <a:lnTo>
                      <a:pt x="101" y="14"/>
                    </a:lnTo>
                    <a:lnTo>
                      <a:pt x="90" y="20"/>
                    </a:lnTo>
                    <a:lnTo>
                      <a:pt x="79" y="26"/>
                    </a:lnTo>
                    <a:lnTo>
                      <a:pt x="69" y="34"/>
                    </a:lnTo>
                    <a:lnTo>
                      <a:pt x="59" y="41"/>
                    </a:lnTo>
                    <a:lnTo>
                      <a:pt x="49" y="50"/>
                    </a:lnTo>
                    <a:lnTo>
                      <a:pt x="40" y="60"/>
                    </a:lnTo>
                    <a:lnTo>
                      <a:pt x="33" y="70"/>
                    </a:lnTo>
                    <a:lnTo>
                      <a:pt x="25" y="80"/>
                    </a:lnTo>
                    <a:lnTo>
                      <a:pt x="18" y="91"/>
                    </a:lnTo>
                    <a:lnTo>
                      <a:pt x="13" y="103"/>
                    </a:lnTo>
                    <a:lnTo>
                      <a:pt x="8" y="114"/>
                    </a:lnTo>
                    <a:lnTo>
                      <a:pt x="4" y="126"/>
                    </a:lnTo>
                    <a:lnTo>
                      <a:pt x="2" y="139"/>
                    </a:lnTo>
                    <a:lnTo>
                      <a:pt x="0" y="152"/>
                    </a:lnTo>
                    <a:lnTo>
                      <a:pt x="0" y="165"/>
                    </a:lnTo>
                    <a:lnTo>
                      <a:pt x="2" y="179"/>
                    </a:lnTo>
                    <a:lnTo>
                      <a:pt x="4" y="192"/>
                    </a:lnTo>
                    <a:lnTo>
                      <a:pt x="8" y="206"/>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12" name="Freeform 356">
                <a:extLst>
                  <a:ext uri="{FF2B5EF4-FFF2-40B4-BE49-F238E27FC236}">
                    <a16:creationId xmlns:a16="http://schemas.microsoft.com/office/drawing/2014/main" xmlns="" id="{7106284A-D566-5629-4238-033C03B11880}"/>
                  </a:ext>
                </a:extLst>
              </p:cNvPr>
              <p:cNvSpPr>
                <a:spLocks/>
              </p:cNvSpPr>
              <p:nvPr/>
            </p:nvSpPr>
            <p:spPr bwMode="auto">
              <a:xfrm>
                <a:off x="3426" y="2468"/>
                <a:ext cx="308" cy="283"/>
              </a:xfrm>
              <a:custGeom>
                <a:avLst/>
                <a:gdLst>
                  <a:gd name="T0" fmla="*/ 0 w 1538"/>
                  <a:gd name="T1" fmla="*/ 0 h 1415"/>
                  <a:gd name="T2" fmla="*/ 0 w 1538"/>
                  <a:gd name="T3" fmla="*/ 0 h 1415"/>
                  <a:gd name="T4" fmla="*/ 0 w 1538"/>
                  <a:gd name="T5" fmla="*/ 0 h 1415"/>
                  <a:gd name="T6" fmla="*/ 0 w 1538"/>
                  <a:gd name="T7" fmla="*/ 0 h 1415"/>
                  <a:gd name="T8" fmla="*/ 0 w 1538"/>
                  <a:gd name="T9" fmla="*/ 0 h 1415"/>
                  <a:gd name="T10" fmla="*/ 0 w 1538"/>
                  <a:gd name="T11" fmla="*/ 0 h 1415"/>
                  <a:gd name="T12" fmla="*/ 0 w 1538"/>
                  <a:gd name="T13" fmla="*/ 0 h 1415"/>
                  <a:gd name="T14" fmla="*/ 0 w 1538"/>
                  <a:gd name="T15" fmla="*/ 0 h 1415"/>
                  <a:gd name="T16" fmla="*/ 0 w 1538"/>
                  <a:gd name="T17" fmla="*/ 0 h 1415"/>
                  <a:gd name="T18" fmla="*/ 0 w 1538"/>
                  <a:gd name="T19" fmla="*/ 0 h 1415"/>
                  <a:gd name="T20" fmla="*/ 0 w 1538"/>
                  <a:gd name="T21" fmla="*/ 0 h 1415"/>
                  <a:gd name="T22" fmla="*/ 0 w 1538"/>
                  <a:gd name="T23" fmla="*/ 0 h 1415"/>
                  <a:gd name="T24" fmla="*/ 0 w 1538"/>
                  <a:gd name="T25" fmla="*/ 0 h 1415"/>
                  <a:gd name="T26" fmla="*/ 0 w 1538"/>
                  <a:gd name="T27" fmla="*/ 0 h 1415"/>
                  <a:gd name="T28" fmla="*/ 0 w 1538"/>
                  <a:gd name="T29" fmla="*/ 0 h 1415"/>
                  <a:gd name="T30" fmla="*/ 0 w 1538"/>
                  <a:gd name="T31" fmla="*/ 0 h 1415"/>
                  <a:gd name="T32" fmla="*/ 0 w 1538"/>
                  <a:gd name="T33" fmla="*/ 0 h 1415"/>
                  <a:gd name="T34" fmla="*/ 0 w 1538"/>
                  <a:gd name="T35" fmla="*/ 0 h 1415"/>
                  <a:gd name="T36" fmla="*/ 0 w 1538"/>
                  <a:gd name="T37" fmla="*/ 0 h 1415"/>
                  <a:gd name="T38" fmla="*/ 0 w 1538"/>
                  <a:gd name="T39" fmla="*/ 0 h 1415"/>
                  <a:gd name="T40" fmla="*/ 0 w 1538"/>
                  <a:gd name="T41" fmla="*/ 0 h 1415"/>
                  <a:gd name="T42" fmla="*/ 0 w 1538"/>
                  <a:gd name="T43" fmla="*/ 0 h 1415"/>
                  <a:gd name="T44" fmla="*/ 0 w 1538"/>
                  <a:gd name="T45" fmla="*/ 0 h 1415"/>
                  <a:gd name="T46" fmla="*/ 0 w 1538"/>
                  <a:gd name="T47" fmla="*/ 0 h 1415"/>
                  <a:gd name="T48" fmla="*/ 0 w 1538"/>
                  <a:gd name="T49" fmla="*/ 0 h 1415"/>
                  <a:gd name="T50" fmla="*/ 0 w 1538"/>
                  <a:gd name="T51" fmla="*/ 0 h 1415"/>
                  <a:gd name="T52" fmla="*/ 0 w 1538"/>
                  <a:gd name="T53" fmla="*/ 0 h 1415"/>
                  <a:gd name="T54" fmla="*/ 0 w 1538"/>
                  <a:gd name="T55" fmla="*/ 0 h 1415"/>
                  <a:gd name="T56" fmla="*/ 0 w 1538"/>
                  <a:gd name="T57" fmla="*/ 0 h 1415"/>
                  <a:gd name="T58" fmla="*/ 0 w 1538"/>
                  <a:gd name="T59" fmla="*/ 0 h 1415"/>
                  <a:gd name="T60" fmla="*/ 0 w 1538"/>
                  <a:gd name="T61" fmla="*/ 0 h 1415"/>
                  <a:gd name="T62" fmla="*/ 0 w 1538"/>
                  <a:gd name="T63" fmla="*/ 0 h 1415"/>
                  <a:gd name="T64" fmla="*/ 0 w 1538"/>
                  <a:gd name="T65" fmla="*/ 0 h 1415"/>
                  <a:gd name="T66" fmla="*/ 0 w 1538"/>
                  <a:gd name="T67" fmla="*/ 0 h 1415"/>
                  <a:gd name="T68" fmla="*/ 0 w 1538"/>
                  <a:gd name="T69" fmla="*/ 0 h 1415"/>
                  <a:gd name="T70" fmla="*/ 0 w 1538"/>
                  <a:gd name="T71" fmla="*/ 0 h 1415"/>
                  <a:gd name="T72" fmla="*/ 0 w 1538"/>
                  <a:gd name="T73" fmla="*/ 0 h 1415"/>
                  <a:gd name="T74" fmla="*/ 0 w 1538"/>
                  <a:gd name="T75" fmla="*/ 0 h 1415"/>
                  <a:gd name="T76" fmla="*/ 0 w 1538"/>
                  <a:gd name="T77" fmla="*/ 0 h 1415"/>
                  <a:gd name="T78" fmla="*/ 0 w 1538"/>
                  <a:gd name="T79" fmla="*/ 0 h 1415"/>
                  <a:gd name="T80" fmla="*/ 0 w 1538"/>
                  <a:gd name="T81" fmla="*/ 0 h 1415"/>
                  <a:gd name="T82" fmla="*/ 0 w 1538"/>
                  <a:gd name="T83" fmla="*/ 0 h 1415"/>
                  <a:gd name="T84" fmla="*/ 0 w 1538"/>
                  <a:gd name="T85" fmla="*/ 0 h 1415"/>
                  <a:gd name="T86" fmla="*/ 0 w 1538"/>
                  <a:gd name="T87" fmla="*/ 0 h 1415"/>
                  <a:gd name="T88" fmla="*/ 0 w 1538"/>
                  <a:gd name="T89" fmla="*/ 0 h 1415"/>
                  <a:gd name="T90" fmla="*/ 0 w 1538"/>
                  <a:gd name="T91" fmla="*/ 0 h 1415"/>
                  <a:gd name="T92" fmla="*/ 0 w 1538"/>
                  <a:gd name="T93" fmla="*/ 0 h 1415"/>
                  <a:gd name="T94" fmla="*/ 0 w 1538"/>
                  <a:gd name="T95" fmla="*/ 0 h 1415"/>
                  <a:gd name="T96" fmla="*/ 0 w 1538"/>
                  <a:gd name="T97" fmla="*/ 0 h 1415"/>
                  <a:gd name="T98" fmla="*/ 0 w 1538"/>
                  <a:gd name="T99" fmla="*/ 0 h 14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8"/>
                  <a:gd name="T151" fmla="*/ 0 h 1415"/>
                  <a:gd name="T152" fmla="*/ 1538 w 1538"/>
                  <a:gd name="T153" fmla="*/ 1415 h 14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8" h="1415">
                    <a:moveTo>
                      <a:pt x="37" y="266"/>
                    </a:moveTo>
                    <a:lnTo>
                      <a:pt x="84" y="318"/>
                    </a:lnTo>
                    <a:lnTo>
                      <a:pt x="134" y="374"/>
                    </a:lnTo>
                    <a:lnTo>
                      <a:pt x="187" y="434"/>
                    </a:lnTo>
                    <a:lnTo>
                      <a:pt x="242" y="495"/>
                    </a:lnTo>
                    <a:lnTo>
                      <a:pt x="298" y="559"/>
                    </a:lnTo>
                    <a:lnTo>
                      <a:pt x="356" y="624"/>
                    </a:lnTo>
                    <a:lnTo>
                      <a:pt x="416" y="689"/>
                    </a:lnTo>
                    <a:lnTo>
                      <a:pt x="476" y="755"/>
                    </a:lnTo>
                    <a:lnTo>
                      <a:pt x="539" y="820"/>
                    </a:lnTo>
                    <a:lnTo>
                      <a:pt x="601" y="883"/>
                    </a:lnTo>
                    <a:lnTo>
                      <a:pt x="663" y="946"/>
                    </a:lnTo>
                    <a:lnTo>
                      <a:pt x="726" y="1006"/>
                    </a:lnTo>
                    <a:lnTo>
                      <a:pt x="789" y="1064"/>
                    </a:lnTo>
                    <a:lnTo>
                      <a:pt x="852" y="1118"/>
                    </a:lnTo>
                    <a:lnTo>
                      <a:pt x="883" y="1144"/>
                    </a:lnTo>
                    <a:lnTo>
                      <a:pt x="914" y="1168"/>
                    </a:lnTo>
                    <a:lnTo>
                      <a:pt x="945" y="1192"/>
                    </a:lnTo>
                    <a:lnTo>
                      <a:pt x="975" y="1214"/>
                    </a:lnTo>
                    <a:lnTo>
                      <a:pt x="1030" y="1253"/>
                    </a:lnTo>
                    <a:lnTo>
                      <a:pt x="1084" y="1287"/>
                    </a:lnTo>
                    <a:lnTo>
                      <a:pt x="1134" y="1316"/>
                    </a:lnTo>
                    <a:lnTo>
                      <a:pt x="1181" y="1343"/>
                    </a:lnTo>
                    <a:lnTo>
                      <a:pt x="1225" y="1364"/>
                    </a:lnTo>
                    <a:lnTo>
                      <a:pt x="1267" y="1381"/>
                    </a:lnTo>
                    <a:lnTo>
                      <a:pt x="1306" y="1396"/>
                    </a:lnTo>
                    <a:lnTo>
                      <a:pt x="1342" y="1406"/>
                    </a:lnTo>
                    <a:lnTo>
                      <a:pt x="1376" y="1413"/>
                    </a:lnTo>
                    <a:lnTo>
                      <a:pt x="1406" y="1415"/>
                    </a:lnTo>
                    <a:lnTo>
                      <a:pt x="1433" y="1415"/>
                    </a:lnTo>
                    <a:lnTo>
                      <a:pt x="1457" y="1410"/>
                    </a:lnTo>
                    <a:lnTo>
                      <a:pt x="1478" y="1404"/>
                    </a:lnTo>
                    <a:lnTo>
                      <a:pt x="1497" y="1394"/>
                    </a:lnTo>
                    <a:lnTo>
                      <a:pt x="1511" y="1380"/>
                    </a:lnTo>
                    <a:lnTo>
                      <a:pt x="1523" y="1364"/>
                    </a:lnTo>
                    <a:lnTo>
                      <a:pt x="1531" y="1345"/>
                    </a:lnTo>
                    <a:lnTo>
                      <a:pt x="1536" y="1323"/>
                    </a:lnTo>
                    <a:lnTo>
                      <a:pt x="1538" y="1299"/>
                    </a:lnTo>
                    <a:lnTo>
                      <a:pt x="1536" y="1272"/>
                    </a:lnTo>
                    <a:lnTo>
                      <a:pt x="1531" y="1243"/>
                    </a:lnTo>
                    <a:lnTo>
                      <a:pt x="1522" y="1212"/>
                    </a:lnTo>
                    <a:lnTo>
                      <a:pt x="1509" y="1178"/>
                    </a:lnTo>
                    <a:lnTo>
                      <a:pt x="1494" y="1142"/>
                    </a:lnTo>
                    <a:lnTo>
                      <a:pt x="1475" y="1104"/>
                    </a:lnTo>
                    <a:lnTo>
                      <a:pt x="1451" y="1064"/>
                    </a:lnTo>
                    <a:lnTo>
                      <a:pt x="1425" y="1023"/>
                    </a:lnTo>
                    <a:lnTo>
                      <a:pt x="1393" y="981"/>
                    </a:lnTo>
                    <a:lnTo>
                      <a:pt x="1360" y="936"/>
                    </a:lnTo>
                    <a:lnTo>
                      <a:pt x="1321" y="890"/>
                    </a:lnTo>
                    <a:lnTo>
                      <a:pt x="1279" y="842"/>
                    </a:lnTo>
                    <a:lnTo>
                      <a:pt x="1232" y="795"/>
                    </a:lnTo>
                    <a:lnTo>
                      <a:pt x="1199" y="761"/>
                    </a:lnTo>
                    <a:lnTo>
                      <a:pt x="1165" y="726"/>
                    </a:lnTo>
                    <a:lnTo>
                      <a:pt x="1129" y="694"/>
                    </a:lnTo>
                    <a:lnTo>
                      <a:pt x="1093" y="660"/>
                    </a:lnTo>
                    <a:lnTo>
                      <a:pt x="1017" y="594"/>
                    </a:lnTo>
                    <a:lnTo>
                      <a:pt x="940" y="529"/>
                    </a:lnTo>
                    <a:lnTo>
                      <a:pt x="862" y="466"/>
                    </a:lnTo>
                    <a:lnTo>
                      <a:pt x="783" y="405"/>
                    </a:lnTo>
                    <a:lnTo>
                      <a:pt x="705" y="348"/>
                    </a:lnTo>
                    <a:lnTo>
                      <a:pt x="629" y="293"/>
                    </a:lnTo>
                    <a:lnTo>
                      <a:pt x="555" y="241"/>
                    </a:lnTo>
                    <a:lnTo>
                      <a:pt x="485" y="193"/>
                    </a:lnTo>
                    <a:lnTo>
                      <a:pt x="420" y="151"/>
                    </a:lnTo>
                    <a:lnTo>
                      <a:pt x="360" y="112"/>
                    </a:lnTo>
                    <a:lnTo>
                      <a:pt x="307" y="78"/>
                    </a:lnTo>
                    <a:lnTo>
                      <a:pt x="260" y="51"/>
                    </a:lnTo>
                    <a:lnTo>
                      <a:pt x="223" y="28"/>
                    </a:lnTo>
                    <a:lnTo>
                      <a:pt x="196" y="13"/>
                    </a:lnTo>
                    <a:lnTo>
                      <a:pt x="183" y="7"/>
                    </a:lnTo>
                    <a:lnTo>
                      <a:pt x="171" y="3"/>
                    </a:lnTo>
                    <a:lnTo>
                      <a:pt x="159" y="1"/>
                    </a:lnTo>
                    <a:lnTo>
                      <a:pt x="147" y="0"/>
                    </a:lnTo>
                    <a:lnTo>
                      <a:pt x="136" y="0"/>
                    </a:lnTo>
                    <a:lnTo>
                      <a:pt x="124" y="1"/>
                    </a:lnTo>
                    <a:lnTo>
                      <a:pt x="113" y="3"/>
                    </a:lnTo>
                    <a:lnTo>
                      <a:pt x="102" y="7"/>
                    </a:lnTo>
                    <a:lnTo>
                      <a:pt x="91" y="12"/>
                    </a:lnTo>
                    <a:lnTo>
                      <a:pt x="81" y="18"/>
                    </a:lnTo>
                    <a:lnTo>
                      <a:pt x="71" y="25"/>
                    </a:lnTo>
                    <a:lnTo>
                      <a:pt x="61" y="33"/>
                    </a:lnTo>
                    <a:lnTo>
                      <a:pt x="52" y="41"/>
                    </a:lnTo>
                    <a:lnTo>
                      <a:pt x="43" y="51"/>
                    </a:lnTo>
                    <a:lnTo>
                      <a:pt x="36" y="61"/>
                    </a:lnTo>
                    <a:lnTo>
                      <a:pt x="28" y="71"/>
                    </a:lnTo>
                    <a:lnTo>
                      <a:pt x="22" y="82"/>
                    </a:lnTo>
                    <a:lnTo>
                      <a:pt x="17" y="93"/>
                    </a:lnTo>
                    <a:lnTo>
                      <a:pt x="12" y="106"/>
                    </a:lnTo>
                    <a:lnTo>
                      <a:pt x="7" y="117"/>
                    </a:lnTo>
                    <a:lnTo>
                      <a:pt x="5" y="129"/>
                    </a:lnTo>
                    <a:lnTo>
                      <a:pt x="2" y="143"/>
                    </a:lnTo>
                    <a:lnTo>
                      <a:pt x="1" y="156"/>
                    </a:lnTo>
                    <a:lnTo>
                      <a:pt x="0" y="168"/>
                    </a:lnTo>
                    <a:lnTo>
                      <a:pt x="1" y="181"/>
                    </a:lnTo>
                    <a:lnTo>
                      <a:pt x="2" y="194"/>
                    </a:lnTo>
                    <a:lnTo>
                      <a:pt x="5" y="207"/>
                    </a:lnTo>
                    <a:lnTo>
                      <a:pt x="8" y="219"/>
                    </a:lnTo>
                    <a:lnTo>
                      <a:pt x="13" y="232"/>
                    </a:lnTo>
                    <a:lnTo>
                      <a:pt x="21" y="243"/>
                    </a:lnTo>
                    <a:lnTo>
                      <a:pt x="28" y="254"/>
                    </a:lnTo>
                    <a:lnTo>
                      <a:pt x="37" y="266"/>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13" name="Freeform 357">
                <a:extLst>
                  <a:ext uri="{FF2B5EF4-FFF2-40B4-BE49-F238E27FC236}">
                    <a16:creationId xmlns:a16="http://schemas.microsoft.com/office/drawing/2014/main" xmlns="" id="{9F26B8F2-C110-7534-DA7B-B95765FA22B9}"/>
                  </a:ext>
                </a:extLst>
              </p:cNvPr>
              <p:cNvSpPr>
                <a:spLocks/>
              </p:cNvSpPr>
              <p:nvPr/>
            </p:nvSpPr>
            <p:spPr bwMode="auto">
              <a:xfrm>
                <a:off x="3426" y="2468"/>
                <a:ext cx="308" cy="283"/>
              </a:xfrm>
              <a:custGeom>
                <a:avLst/>
                <a:gdLst>
                  <a:gd name="T0" fmla="*/ 0 w 1538"/>
                  <a:gd name="T1" fmla="*/ 0 h 1415"/>
                  <a:gd name="T2" fmla="*/ 0 w 1538"/>
                  <a:gd name="T3" fmla="*/ 0 h 1415"/>
                  <a:gd name="T4" fmla="*/ 0 w 1538"/>
                  <a:gd name="T5" fmla="*/ 0 h 1415"/>
                  <a:gd name="T6" fmla="*/ 0 w 1538"/>
                  <a:gd name="T7" fmla="*/ 0 h 1415"/>
                  <a:gd name="T8" fmla="*/ 0 w 1538"/>
                  <a:gd name="T9" fmla="*/ 0 h 1415"/>
                  <a:gd name="T10" fmla="*/ 0 w 1538"/>
                  <a:gd name="T11" fmla="*/ 0 h 1415"/>
                  <a:gd name="T12" fmla="*/ 0 w 1538"/>
                  <a:gd name="T13" fmla="*/ 0 h 1415"/>
                  <a:gd name="T14" fmla="*/ 0 w 1538"/>
                  <a:gd name="T15" fmla="*/ 0 h 1415"/>
                  <a:gd name="T16" fmla="*/ 0 w 1538"/>
                  <a:gd name="T17" fmla="*/ 0 h 1415"/>
                  <a:gd name="T18" fmla="*/ 0 w 1538"/>
                  <a:gd name="T19" fmla="*/ 0 h 1415"/>
                  <a:gd name="T20" fmla="*/ 0 w 1538"/>
                  <a:gd name="T21" fmla="*/ 0 h 1415"/>
                  <a:gd name="T22" fmla="*/ 0 w 1538"/>
                  <a:gd name="T23" fmla="*/ 0 h 1415"/>
                  <a:gd name="T24" fmla="*/ 0 w 1538"/>
                  <a:gd name="T25" fmla="*/ 0 h 1415"/>
                  <a:gd name="T26" fmla="*/ 0 w 1538"/>
                  <a:gd name="T27" fmla="*/ 0 h 1415"/>
                  <a:gd name="T28" fmla="*/ 0 w 1538"/>
                  <a:gd name="T29" fmla="*/ 0 h 1415"/>
                  <a:gd name="T30" fmla="*/ 0 w 1538"/>
                  <a:gd name="T31" fmla="*/ 0 h 1415"/>
                  <a:gd name="T32" fmla="*/ 0 w 1538"/>
                  <a:gd name="T33" fmla="*/ 0 h 1415"/>
                  <a:gd name="T34" fmla="*/ 0 w 1538"/>
                  <a:gd name="T35" fmla="*/ 0 h 1415"/>
                  <a:gd name="T36" fmla="*/ 0 w 1538"/>
                  <a:gd name="T37" fmla="*/ 0 h 1415"/>
                  <a:gd name="T38" fmla="*/ 0 w 1538"/>
                  <a:gd name="T39" fmla="*/ 0 h 1415"/>
                  <a:gd name="T40" fmla="*/ 0 w 1538"/>
                  <a:gd name="T41" fmla="*/ 0 h 1415"/>
                  <a:gd name="T42" fmla="*/ 0 w 1538"/>
                  <a:gd name="T43" fmla="*/ 0 h 1415"/>
                  <a:gd name="T44" fmla="*/ 0 w 1538"/>
                  <a:gd name="T45" fmla="*/ 0 h 1415"/>
                  <a:gd name="T46" fmla="*/ 0 w 1538"/>
                  <a:gd name="T47" fmla="*/ 0 h 1415"/>
                  <a:gd name="T48" fmla="*/ 0 w 1538"/>
                  <a:gd name="T49" fmla="*/ 0 h 1415"/>
                  <a:gd name="T50" fmla="*/ 0 w 1538"/>
                  <a:gd name="T51" fmla="*/ 0 h 1415"/>
                  <a:gd name="T52" fmla="*/ 0 w 1538"/>
                  <a:gd name="T53" fmla="*/ 0 h 1415"/>
                  <a:gd name="T54" fmla="*/ 0 w 1538"/>
                  <a:gd name="T55" fmla="*/ 0 h 1415"/>
                  <a:gd name="T56" fmla="*/ 0 w 1538"/>
                  <a:gd name="T57" fmla="*/ 0 h 1415"/>
                  <a:gd name="T58" fmla="*/ 0 w 1538"/>
                  <a:gd name="T59" fmla="*/ 0 h 1415"/>
                  <a:gd name="T60" fmla="*/ 0 w 1538"/>
                  <a:gd name="T61" fmla="*/ 0 h 1415"/>
                  <a:gd name="T62" fmla="*/ 0 w 1538"/>
                  <a:gd name="T63" fmla="*/ 0 h 1415"/>
                  <a:gd name="T64" fmla="*/ 0 w 1538"/>
                  <a:gd name="T65" fmla="*/ 0 h 1415"/>
                  <a:gd name="T66" fmla="*/ 0 w 1538"/>
                  <a:gd name="T67" fmla="*/ 0 h 1415"/>
                  <a:gd name="T68" fmla="*/ 0 w 1538"/>
                  <a:gd name="T69" fmla="*/ 0 h 1415"/>
                  <a:gd name="T70" fmla="*/ 0 w 1538"/>
                  <a:gd name="T71" fmla="*/ 0 h 1415"/>
                  <a:gd name="T72" fmla="*/ 0 w 1538"/>
                  <a:gd name="T73" fmla="*/ 0 h 1415"/>
                  <a:gd name="T74" fmla="*/ 0 w 1538"/>
                  <a:gd name="T75" fmla="*/ 0 h 1415"/>
                  <a:gd name="T76" fmla="*/ 0 w 1538"/>
                  <a:gd name="T77" fmla="*/ 0 h 1415"/>
                  <a:gd name="T78" fmla="*/ 0 w 1538"/>
                  <a:gd name="T79" fmla="*/ 0 h 1415"/>
                  <a:gd name="T80" fmla="*/ 0 w 1538"/>
                  <a:gd name="T81" fmla="*/ 0 h 1415"/>
                  <a:gd name="T82" fmla="*/ 0 w 1538"/>
                  <a:gd name="T83" fmla="*/ 0 h 1415"/>
                  <a:gd name="T84" fmla="*/ 0 w 1538"/>
                  <a:gd name="T85" fmla="*/ 0 h 1415"/>
                  <a:gd name="T86" fmla="*/ 0 w 1538"/>
                  <a:gd name="T87" fmla="*/ 0 h 1415"/>
                  <a:gd name="T88" fmla="*/ 0 w 1538"/>
                  <a:gd name="T89" fmla="*/ 0 h 1415"/>
                  <a:gd name="T90" fmla="*/ 0 w 1538"/>
                  <a:gd name="T91" fmla="*/ 0 h 1415"/>
                  <a:gd name="T92" fmla="*/ 0 w 1538"/>
                  <a:gd name="T93" fmla="*/ 0 h 1415"/>
                  <a:gd name="T94" fmla="*/ 0 w 1538"/>
                  <a:gd name="T95" fmla="*/ 0 h 1415"/>
                  <a:gd name="T96" fmla="*/ 0 w 1538"/>
                  <a:gd name="T97" fmla="*/ 0 h 1415"/>
                  <a:gd name="T98" fmla="*/ 0 w 1538"/>
                  <a:gd name="T99" fmla="*/ 0 h 14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8"/>
                  <a:gd name="T151" fmla="*/ 0 h 1415"/>
                  <a:gd name="T152" fmla="*/ 1538 w 1538"/>
                  <a:gd name="T153" fmla="*/ 1415 h 14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8" h="1415">
                    <a:moveTo>
                      <a:pt x="37" y="266"/>
                    </a:moveTo>
                    <a:lnTo>
                      <a:pt x="84" y="318"/>
                    </a:lnTo>
                    <a:lnTo>
                      <a:pt x="134" y="374"/>
                    </a:lnTo>
                    <a:lnTo>
                      <a:pt x="187" y="434"/>
                    </a:lnTo>
                    <a:lnTo>
                      <a:pt x="242" y="495"/>
                    </a:lnTo>
                    <a:lnTo>
                      <a:pt x="298" y="559"/>
                    </a:lnTo>
                    <a:lnTo>
                      <a:pt x="356" y="624"/>
                    </a:lnTo>
                    <a:lnTo>
                      <a:pt x="416" y="689"/>
                    </a:lnTo>
                    <a:lnTo>
                      <a:pt x="476" y="755"/>
                    </a:lnTo>
                    <a:lnTo>
                      <a:pt x="539" y="820"/>
                    </a:lnTo>
                    <a:lnTo>
                      <a:pt x="601" y="883"/>
                    </a:lnTo>
                    <a:lnTo>
                      <a:pt x="663" y="946"/>
                    </a:lnTo>
                    <a:lnTo>
                      <a:pt x="726" y="1006"/>
                    </a:lnTo>
                    <a:lnTo>
                      <a:pt x="789" y="1064"/>
                    </a:lnTo>
                    <a:lnTo>
                      <a:pt x="852" y="1118"/>
                    </a:lnTo>
                    <a:lnTo>
                      <a:pt x="883" y="1144"/>
                    </a:lnTo>
                    <a:lnTo>
                      <a:pt x="914" y="1168"/>
                    </a:lnTo>
                    <a:lnTo>
                      <a:pt x="945" y="1192"/>
                    </a:lnTo>
                    <a:lnTo>
                      <a:pt x="975" y="1214"/>
                    </a:lnTo>
                    <a:lnTo>
                      <a:pt x="1030" y="1253"/>
                    </a:lnTo>
                    <a:lnTo>
                      <a:pt x="1084" y="1287"/>
                    </a:lnTo>
                    <a:lnTo>
                      <a:pt x="1134" y="1316"/>
                    </a:lnTo>
                    <a:lnTo>
                      <a:pt x="1181" y="1343"/>
                    </a:lnTo>
                    <a:lnTo>
                      <a:pt x="1225" y="1364"/>
                    </a:lnTo>
                    <a:lnTo>
                      <a:pt x="1267" y="1381"/>
                    </a:lnTo>
                    <a:lnTo>
                      <a:pt x="1306" y="1396"/>
                    </a:lnTo>
                    <a:lnTo>
                      <a:pt x="1342" y="1406"/>
                    </a:lnTo>
                    <a:lnTo>
                      <a:pt x="1376" y="1413"/>
                    </a:lnTo>
                    <a:lnTo>
                      <a:pt x="1406" y="1415"/>
                    </a:lnTo>
                    <a:lnTo>
                      <a:pt x="1433" y="1415"/>
                    </a:lnTo>
                    <a:lnTo>
                      <a:pt x="1457" y="1410"/>
                    </a:lnTo>
                    <a:lnTo>
                      <a:pt x="1478" y="1404"/>
                    </a:lnTo>
                    <a:lnTo>
                      <a:pt x="1497" y="1394"/>
                    </a:lnTo>
                    <a:lnTo>
                      <a:pt x="1511" y="1380"/>
                    </a:lnTo>
                    <a:lnTo>
                      <a:pt x="1523" y="1364"/>
                    </a:lnTo>
                    <a:lnTo>
                      <a:pt x="1531" y="1345"/>
                    </a:lnTo>
                    <a:lnTo>
                      <a:pt x="1536" y="1323"/>
                    </a:lnTo>
                    <a:lnTo>
                      <a:pt x="1538" y="1299"/>
                    </a:lnTo>
                    <a:lnTo>
                      <a:pt x="1536" y="1272"/>
                    </a:lnTo>
                    <a:lnTo>
                      <a:pt x="1531" y="1243"/>
                    </a:lnTo>
                    <a:lnTo>
                      <a:pt x="1522" y="1212"/>
                    </a:lnTo>
                    <a:lnTo>
                      <a:pt x="1509" y="1178"/>
                    </a:lnTo>
                    <a:lnTo>
                      <a:pt x="1494" y="1142"/>
                    </a:lnTo>
                    <a:lnTo>
                      <a:pt x="1475" y="1104"/>
                    </a:lnTo>
                    <a:lnTo>
                      <a:pt x="1451" y="1064"/>
                    </a:lnTo>
                    <a:lnTo>
                      <a:pt x="1425" y="1023"/>
                    </a:lnTo>
                    <a:lnTo>
                      <a:pt x="1393" y="981"/>
                    </a:lnTo>
                    <a:lnTo>
                      <a:pt x="1360" y="936"/>
                    </a:lnTo>
                    <a:lnTo>
                      <a:pt x="1321" y="890"/>
                    </a:lnTo>
                    <a:lnTo>
                      <a:pt x="1279" y="842"/>
                    </a:lnTo>
                    <a:lnTo>
                      <a:pt x="1232" y="795"/>
                    </a:lnTo>
                    <a:lnTo>
                      <a:pt x="1199" y="761"/>
                    </a:lnTo>
                    <a:lnTo>
                      <a:pt x="1165" y="726"/>
                    </a:lnTo>
                    <a:lnTo>
                      <a:pt x="1129" y="694"/>
                    </a:lnTo>
                    <a:lnTo>
                      <a:pt x="1093" y="660"/>
                    </a:lnTo>
                    <a:lnTo>
                      <a:pt x="1017" y="594"/>
                    </a:lnTo>
                    <a:lnTo>
                      <a:pt x="940" y="529"/>
                    </a:lnTo>
                    <a:lnTo>
                      <a:pt x="862" y="466"/>
                    </a:lnTo>
                    <a:lnTo>
                      <a:pt x="783" y="405"/>
                    </a:lnTo>
                    <a:lnTo>
                      <a:pt x="705" y="348"/>
                    </a:lnTo>
                    <a:lnTo>
                      <a:pt x="629" y="293"/>
                    </a:lnTo>
                    <a:lnTo>
                      <a:pt x="555" y="241"/>
                    </a:lnTo>
                    <a:lnTo>
                      <a:pt x="485" y="193"/>
                    </a:lnTo>
                    <a:lnTo>
                      <a:pt x="420" y="151"/>
                    </a:lnTo>
                    <a:lnTo>
                      <a:pt x="360" y="112"/>
                    </a:lnTo>
                    <a:lnTo>
                      <a:pt x="307" y="78"/>
                    </a:lnTo>
                    <a:lnTo>
                      <a:pt x="260" y="51"/>
                    </a:lnTo>
                    <a:lnTo>
                      <a:pt x="223" y="28"/>
                    </a:lnTo>
                    <a:lnTo>
                      <a:pt x="196" y="13"/>
                    </a:lnTo>
                    <a:lnTo>
                      <a:pt x="183" y="7"/>
                    </a:lnTo>
                    <a:lnTo>
                      <a:pt x="171" y="3"/>
                    </a:lnTo>
                    <a:lnTo>
                      <a:pt x="159" y="1"/>
                    </a:lnTo>
                    <a:lnTo>
                      <a:pt x="147" y="0"/>
                    </a:lnTo>
                    <a:lnTo>
                      <a:pt x="136" y="0"/>
                    </a:lnTo>
                    <a:lnTo>
                      <a:pt x="124" y="1"/>
                    </a:lnTo>
                    <a:lnTo>
                      <a:pt x="113" y="3"/>
                    </a:lnTo>
                    <a:lnTo>
                      <a:pt x="102" y="7"/>
                    </a:lnTo>
                    <a:lnTo>
                      <a:pt x="91" y="12"/>
                    </a:lnTo>
                    <a:lnTo>
                      <a:pt x="81" y="18"/>
                    </a:lnTo>
                    <a:lnTo>
                      <a:pt x="71" y="25"/>
                    </a:lnTo>
                    <a:lnTo>
                      <a:pt x="61" y="33"/>
                    </a:lnTo>
                    <a:lnTo>
                      <a:pt x="52" y="41"/>
                    </a:lnTo>
                    <a:lnTo>
                      <a:pt x="43" y="51"/>
                    </a:lnTo>
                    <a:lnTo>
                      <a:pt x="36" y="61"/>
                    </a:lnTo>
                    <a:lnTo>
                      <a:pt x="28" y="71"/>
                    </a:lnTo>
                    <a:lnTo>
                      <a:pt x="22" y="82"/>
                    </a:lnTo>
                    <a:lnTo>
                      <a:pt x="17" y="93"/>
                    </a:lnTo>
                    <a:lnTo>
                      <a:pt x="12" y="106"/>
                    </a:lnTo>
                    <a:lnTo>
                      <a:pt x="7" y="117"/>
                    </a:lnTo>
                    <a:lnTo>
                      <a:pt x="5" y="129"/>
                    </a:lnTo>
                    <a:lnTo>
                      <a:pt x="2" y="143"/>
                    </a:lnTo>
                    <a:lnTo>
                      <a:pt x="1" y="156"/>
                    </a:lnTo>
                    <a:lnTo>
                      <a:pt x="0" y="168"/>
                    </a:lnTo>
                    <a:lnTo>
                      <a:pt x="1" y="181"/>
                    </a:lnTo>
                    <a:lnTo>
                      <a:pt x="2" y="194"/>
                    </a:lnTo>
                    <a:lnTo>
                      <a:pt x="5" y="207"/>
                    </a:lnTo>
                    <a:lnTo>
                      <a:pt x="8" y="219"/>
                    </a:lnTo>
                    <a:lnTo>
                      <a:pt x="13" y="232"/>
                    </a:lnTo>
                    <a:lnTo>
                      <a:pt x="21" y="243"/>
                    </a:lnTo>
                    <a:lnTo>
                      <a:pt x="28" y="254"/>
                    </a:lnTo>
                    <a:lnTo>
                      <a:pt x="37" y="266"/>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14" name="Freeform 358">
                <a:extLst>
                  <a:ext uri="{FF2B5EF4-FFF2-40B4-BE49-F238E27FC236}">
                    <a16:creationId xmlns:a16="http://schemas.microsoft.com/office/drawing/2014/main" xmlns="" id="{DEE4E890-E5B4-2608-8C50-CAFC427017FD}"/>
                  </a:ext>
                </a:extLst>
              </p:cNvPr>
              <p:cNvSpPr>
                <a:spLocks/>
              </p:cNvSpPr>
              <p:nvPr/>
            </p:nvSpPr>
            <p:spPr bwMode="auto">
              <a:xfrm>
                <a:off x="3446" y="2427"/>
                <a:ext cx="380" cy="159"/>
              </a:xfrm>
              <a:custGeom>
                <a:avLst/>
                <a:gdLst>
                  <a:gd name="T0" fmla="*/ 0 w 1901"/>
                  <a:gd name="T1" fmla="*/ 0 h 797"/>
                  <a:gd name="T2" fmla="*/ 0 w 1901"/>
                  <a:gd name="T3" fmla="*/ 0 h 797"/>
                  <a:gd name="T4" fmla="*/ 0 w 1901"/>
                  <a:gd name="T5" fmla="*/ 0 h 797"/>
                  <a:gd name="T6" fmla="*/ 0 w 1901"/>
                  <a:gd name="T7" fmla="*/ 0 h 797"/>
                  <a:gd name="T8" fmla="*/ 0 w 1901"/>
                  <a:gd name="T9" fmla="*/ 0 h 797"/>
                  <a:gd name="T10" fmla="*/ 0 w 1901"/>
                  <a:gd name="T11" fmla="*/ 0 h 797"/>
                  <a:gd name="T12" fmla="*/ 0 w 1901"/>
                  <a:gd name="T13" fmla="*/ 0 h 797"/>
                  <a:gd name="T14" fmla="*/ 0 w 1901"/>
                  <a:gd name="T15" fmla="*/ 0 h 797"/>
                  <a:gd name="T16" fmla="*/ 0 w 1901"/>
                  <a:gd name="T17" fmla="*/ 0 h 797"/>
                  <a:gd name="T18" fmla="*/ 0 w 1901"/>
                  <a:gd name="T19" fmla="*/ 0 h 797"/>
                  <a:gd name="T20" fmla="*/ 0 w 1901"/>
                  <a:gd name="T21" fmla="*/ 0 h 797"/>
                  <a:gd name="T22" fmla="*/ 0 w 1901"/>
                  <a:gd name="T23" fmla="*/ 0 h 797"/>
                  <a:gd name="T24" fmla="*/ 0 w 1901"/>
                  <a:gd name="T25" fmla="*/ 0 h 797"/>
                  <a:gd name="T26" fmla="*/ 0 w 1901"/>
                  <a:gd name="T27" fmla="*/ 0 h 797"/>
                  <a:gd name="T28" fmla="*/ 0 w 1901"/>
                  <a:gd name="T29" fmla="*/ 0 h 797"/>
                  <a:gd name="T30" fmla="*/ 0 w 1901"/>
                  <a:gd name="T31" fmla="*/ 0 h 797"/>
                  <a:gd name="T32" fmla="*/ 0 w 1901"/>
                  <a:gd name="T33" fmla="*/ 0 h 797"/>
                  <a:gd name="T34" fmla="*/ 0 w 1901"/>
                  <a:gd name="T35" fmla="*/ 0 h 797"/>
                  <a:gd name="T36" fmla="*/ 0 w 1901"/>
                  <a:gd name="T37" fmla="*/ 0 h 797"/>
                  <a:gd name="T38" fmla="*/ 0 w 1901"/>
                  <a:gd name="T39" fmla="*/ 0 h 797"/>
                  <a:gd name="T40" fmla="*/ 0 w 1901"/>
                  <a:gd name="T41" fmla="*/ 0 h 797"/>
                  <a:gd name="T42" fmla="*/ 0 w 1901"/>
                  <a:gd name="T43" fmla="*/ 0 h 797"/>
                  <a:gd name="T44" fmla="*/ 0 w 1901"/>
                  <a:gd name="T45" fmla="*/ 0 h 797"/>
                  <a:gd name="T46" fmla="*/ 0 w 1901"/>
                  <a:gd name="T47" fmla="*/ 0 h 797"/>
                  <a:gd name="T48" fmla="*/ 0 w 1901"/>
                  <a:gd name="T49" fmla="*/ 0 h 797"/>
                  <a:gd name="T50" fmla="*/ 0 w 1901"/>
                  <a:gd name="T51" fmla="*/ 0 h 797"/>
                  <a:gd name="T52" fmla="*/ 0 w 1901"/>
                  <a:gd name="T53" fmla="*/ 0 h 797"/>
                  <a:gd name="T54" fmla="*/ 0 w 1901"/>
                  <a:gd name="T55" fmla="*/ 0 h 797"/>
                  <a:gd name="T56" fmla="*/ 0 w 1901"/>
                  <a:gd name="T57" fmla="*/ 0 h 797"/>
                  <a:gd name="T58" fmla="*/ 0 w 1901"/>
                  <a:gd name="T59" fmla="*/ 0 h 797"/>
                  <a:gd name="T60" fmla="*/ 0 w 1901"/>
                  <a:gd name="T61" fmla="*/ 0 h 797"/>
                  <a:gd name="T62" fmla="*/ 0 w 1901"/>
                  <a:gd name="T63" fmla="*/ 0 h 797"/>
                  <a:gd name="T64" fmla="*/ 0 w 1901"/>
                  <a:gd name="T65" fmla="*/ 0 h 797"/>
                  <a:gd name="T66" fmla="*/ 0 w 1901"/>
                  <a:gd name="T67" fmla="*/ 0 h 797"/>
                  <a:gd name="T68" fmla="*/ 0 w 1901"/>
                  <a:gd name="T69" fmla="*/ 0 h 797"/>
                  <a:gd name="T70" fmla="*/ 0 w 1901"/>
                  <a:gd name="T71" fmla="*/ 0 h 797"/>
                  <a:gd name="T72" fmla="*/ 0 w 1901"/>
                  <a:gd name="T73" fmla="*/ 0 h 797"/>
                  <a:gd name="T74" fmla="*/ 0 w 1901"/>
                  <a:gd name="T75" fmla="*/ 0 h 797"/>
                  <a:gd name="T76" fmla="*/ 0 w 1901"/>
                  <a:gd name="T77" fmla="*/ 0 h 797"/>
                  <a:gd name="T78" fmla="*/ 0 w 1901"/>
                  <a:gd name="T79" fmla="*/ 0 h 797"/>
                  <a:gd name="T80" fmla="*/ 0 w 1901"/>
                  <a:gd name="T81" fmla="*/ 0 h 797"/>
                  <a:gd name="T82" fmla="*/ 0 w 1901"/>
                  <a:gd name="T83" fmla="*/ 0 h 797"/>
                  <a:gd name="T84" fmla="*/ 0 w 1901"/>
                  <a:gd name="T85" fmla="*/ 0 h 797"/>
                  <a:gd name="T86" fmla="*/ 0 w 1901"/>
                  <a:gd name="T87" fmla="*/ 0 h 797"/>
                  <a:gd name="T88" fmla="*/ 0 w 1901"/>
                  <a:gd name="T89" fmla="*/ 0 h 797"/>
                  <a:gd name="T90" fmla="*/ 0 w 1901"/>
                  <a:gd name="T91" fmla="*/ 0 h 797"/>
                  <a:gd name="T92" fmla="*/ 0 w 1901"/>
                  <a:gd name="T93" fmla="*/ 0 h 797"/>
                  <a:gd name="T94" fmla="*/ 0 w 1901"/>
                  <a:gd name="T95" fmla="*/ 0 h 797"/>
                  <a:gd name="T96" fmla="*/ 0 w 1901"/>
                  <a:gd name="T97" fmla="*/ 0 h 797"/>
                  <a:gd name="T98" fmla="*/ 0 w 1901"/>
                  <a:gd name="T99" fmla="*/ 0 h 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1"/>
                  <a:gd name="T151" fmla="*/ 0 h 797"/>
                  <a:gd name="T152" fmla="*/ 1901 w 1901"/>
                  <a:gd name="T153" fmla="*/ 797 h 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1" h="797">
                    <a:moveTo>
                      <a:pt x="95" y="296"/>
                    </a:moveTo>
                    <a:lnTo>
                      <a:pt x="159" y="325"/>
                    </a:lnTo>
                    <a:lnTo>
                      <a:pt x="228" y="355"/>
                    </a:lnTo>
                    <a:lnTo>
                      <a:pt x="300" y="387"/>
                    </a:lnTo>
                    <a:lnTo>
                      <a:pt x="375" y="420"/>
                    </a:lnTo>
                    <a:lnTo>
                      <a:pt x="453" y="455"/>
                    </a:lnTo>
                    <a:lnTo>
                      <a:pt x="532" y="488"/>
                    </a:lnTo>
                    <a:lnTo>
                      <a:pt x="615" y="523"/>
                    </a:lnTo>
                    <a:lnTo>
                      <a:pt x="697" y="557"/>
                    </a:lnTo>
                    <a:lnTo>
                      <a:pt x="780" y="591"/>
                    </a:lnTo>
                    <a:lnTo>
                      <a:pt x="863" y="623"/>
                    </a:lnTo>
                    <a:lnTo>
                      <a:pt x="947" y="653"/>
                    </a:lnTo>
                    <a:lnTo>
                      <a:pt x="1029" y="682"/>
                    </a:lnTo>
                    <a:lnTo>
                      <a:pt x="1110" y="708"/>
                    </a:lnTo>
                    <a:lnTo>
                      <a:pt x="1190" y="730"/>
                    </a:lnTo>
                    <a:lnTo>
                      <a:pt x="1230" y="740"/>
                    </a:lnTo>
                    <a:lnTo>
                      <a:pt x="1269" y="750"/>
                    </a:lnTo>
                    <a:lnTo>
                      <a:pt x="1306" y="759"/>
                    </a:lnTo>
                    <a:lnTo>
                      <a:pt x="1344" y="765"/>
                    </a:lnTo>
                    <a:lnTo>
                      <a:pt x="1410" y="778"/>
                    </a:lnTo>
                    <a:lnTo>
                      <a:pt x="1472" y="787"/>
                    </a:lnTo>
                    <a:lnTo>
                      <a:pt x="1530" y="792"/>
                    </a:lnTo>
                    <a:lnTo>
                      <a:pt x="1583" y="795"/>
                    </a:lnTo>
                    <a:lnTo>
                      <a:pt x="1632" y="797"/>
                    </a:lnTo>
                    <a:lnTo>
                      <a:pt x="1678" y="794"/>
                    </a:lnTo>
                    <a:lnTo>
                      <a:pt x="1719" y="790"/>
                    </a:lnTo>
                    <a:lnTo>
                      <a:pt x="1755" y="785"/>
                    </a:lnTo>
                    <a:lnTo>
                      <a:pt x="1788" y="777"/>
                    </a:lnTo>
                    <a:lnTo>
                      <a:pt x="1816" y="767"/>
                    </a:lnTo>
                    <a:lnTo>
                      <a:pt x="1841" y="754"/>
                    </a:lnTo>
                    <a:lnTo>
                      <a:pt x="1861" y="742"/>
                    </a:lnTo>
                    <a:lnTo>
                      <a:pt x="1878" y="725"/>
                    </a:lnTo>
                    <a:lnTo>
                      <a:pt x="1890" y="709"/>
                    </a:lnTo>
                    <a:lnTo>
                      <a:pt x="1898" y="690"/>
                    </a:lnTo>
                    <a:lnTo>
                      <a:pt x="1901" y="672"/>
                    </a:lnTo>
                    <a:lnTo>
                      <a:pt x="1900" y="651"/>
                    </a:lnTo>
                    <a:lnTo>
                      <a:pt x="1896" y="629"/>
                    </a:lnTo>
                    <a:lnTo>
                      <a:pt x="1888" y="607"/>
                    </a:lnTo>
                    <a:lnTo>
                      <a:pt x="1874" y="583"/>
                    </a:lnTo>
                    <a:lnTo>
                      <a:pt x="1858" y="559"/>
                    </a:lnTo>
                    <a:lnTo>
                      <a:pt x="1836" y="534"/>
                    </a:lnTo>
                    <a:lnTo>
                      <a:pt x="1812" y="508"/>
                    </a:lnTo>
                    <a:lnTo>
                      <a:pt x="1782" y="483"/>
                    </a:lnTo>
                    <a:lnTo>
                      <a:pt x="1748" y="457"/>
                    </a:lnTo>
                    <a:lnTo>
                      <a:pt x="1710" y="431"/>
                    </a:lnTo>
                    <a:lnTo>
                      <a:pt x="1669" y="405"/>
                    </a:lnTo>
                    <a:lnTo>
                      <a:pt x="1623" y="378"/>
                    </a:lnTo>
                    <a:lnTo>
                      <a:pt x="1573" y="352"/>
                    </a:lnTo>
                    <a:lnTo>
                      <a:pt x="1520" y="327"/>
                    </a:lnTo>
                    <a:lnTo>
                      <a:pt x="1461" y="301"/>
                    </a:lnTo>
                    <a:lnTo>
                      <a:pt x="1398" y="276"/>
                    </a:lnTo>
                    <a:lnTo>
                      <a:pt x="1354" y="260"/>
                    </a:lnTo>
                    <a:lnTo>
                      <a:pt x="1309" y="245"/>
                    </a:lnTo>
                    <a:lnTo>
                      <a:pt x="1262" y="229"/>
                    </a:lnTo>
                    <a:lnTo>
                      <a:pt x="1215" y="214"/>
                    </a:lnTo>
                    <a:lnTo>
                      <a:pt x="1119" y="186"/>
                    </a:lnTo>
                    <a:lnTo>
                      <a:pt x="1022" y="160"/>
                    </a:lnTo>
                    <a:lnTo>
                      <a:pt x="924" y="135"/>
                    </a:lnTo>
                    <a:lnTo>
                      <a:pt x="828" y="114"/>
                    </a:lnTo>
                    <a:lnTo>
                      <a:pt x="733" y="94"/>
                    </a:lnTo>
                    <a:lnTo>
                      <a:pt x="641" y="75"/>
                    </a:lnTo>
                    <a:lnTo>
                      <a:pt x="552" y="59"/>
                    </a:lnTo>
                    <a:lnTo>
                      <a:pt x="470" y="45"/>
                    </a:lnTo>
                    <a:lnTo>
                      <a:pt x="391" y="33"/>
                    </a:lnTo>
                    <a:lnTo>
                      <a:pt x="322" y="23"/>
                    </a:lnTo>
                    <a:lnTo>
                      <a:pt x="259" y="14"/>
                    </a:lnTo>
                    <a:lnTo>
                      <a:pt x="206" y="8"/>
                    </a:lnTo>
                    <a:lnTo>
                      <a:pt x="162" y="3"/>
                    </a:lnTo>
                    <a:lnTo>
                      <a:pt x="128" y="0"/>
                    </a:lnTo>
                    <a:lnTo>
                      <a:pt x="116" y="0"/>
                    </a:lnTo>
                    <a:lnTo>
                      <a:pt x="103" y="1"/>
                    </a:lnTo>
                    <a:lnTo>
                      <a:pt x="91" y="5"/>
                    </a:lnTo>
                    <a:lnTo>
                      <a:pt x="80" y="9"/>
                    </a:lnTo>
                    <a:lnTo>
                      <a:pt x="70" y="14"/>
                    </a:lnTo>
                    <a:lnTo>
                      <a:pt x="60" y="20"/>
                    </a:lnTo>
                    <a:lnTo>
                      <a:pt x="51" y="28"/>
                    </a:lnTo>
                    <a:lnTo>
                      <a:pt x="42" y="36"/>
                    </a:lnTo>
                    <a:lnTo>
                      <a:pt x="35" y="45"/>
                    </a:lnTo>
                    <a:lnTo>
                      <a:pt x="27" y="55"/>
                    </a:lnTo>
                    <a:lnTo>
                      <a:pt x="21" y="65"/>
                    </a:lnTo>
                    <a:lnTo>
                      <a:pt x="16" y="76"/>
                    </a:lnTo>
                    <a:lnTo>
                      <a:pt x="11" y="88"/>
                    </a:lnTo>
                    <a:lnTo>
                      <a:pt x="7" y="99"/>
                    </a:lnTo>
                    <a:lnTo>
                      <a:pt x="5" y="111"/>
                    </a:lnTo>
                    <a:lnTo>
                      <a:pt x="2" y="124"/>
                    </a:lnTo>
                    <a:lnTo>
                      <a:pt x="1" y="136"/>
                    </a:lnTo>
                    <a:lnTo>
                      <a:pt x="0" y="150"/>
                    </a:lnTo>
                    <a:lnTo>
                      <a:pt x="1" y="163"/>
                    </a:lnTo>
                    <a:lnTo>
                      <a:pt x="2" y="175"/>
                    </a:lnTo>
                    <a:lnTo>
                      <a:pt x="5" y="187"/>
                    </a:lnTo>
                    <a:lnTo>
                      <a:pt x="7" y="200"/>
                    </a:lnTo>
                    <a:lnTo>
                      <a:pt x="12" y="212"/>
                    </a:lnTo>
                    <a:lnTo>
                      <a:pt x="17" y="225"/>
                    </a:lnTo>
                    <a:lnTo>
                      <a:pt x="23" y="236"/>
                    </a:lnTo>
                    <a:lnTo>
                      <a:pt x="30" y="246"/>
                    </a:lnTo>
                    <a:lnTo>
                      <a:pt x="38" y="257"/>
                    </a:lnTo>
                    <a:lnTo>
                      <a:pt x="47" y="266"/>
                    </a:lnTo>
                    <a:lnTo>
                      <a:pt x="57" y="275"/>
                    </a:lnTo>
                    <a:lnTo>
                      <a:pt x="68" y="284"/>
                    </a:lnTo>
                    <a:lnTo>
                      <a:pt x="81" y="290"/>
                    </a:lnTo>
                    <a:lnTo>
                      <a:pt x="95" y="296"/>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15" name="Freeform 359">
                <a:extLst>
                  <a:ext uri="{FF2B5EF4-FFF2-40B4-BE49-F238E27FC236}">
                    <a16:creationId xmlns:a16="http://schemas.microsoft.com/office/drawing/2014/main" xmlns="" id="{1A08BED4-1A74-8326-10F8-DEF705B8EC7F}"/>
                  </a:ext>
                </a:extLst>
              </p:cNvPr>
              <p:cNvSpPr>
                <a:spLocks/>
              </p:cNvSpPr>
              <p:nvPr/>
            </p:nvSpPr>
            <p:spPr bwMode="auto">
              <a:xfrm>
                <a:off x="3446" y="2427"/>
                <a:ext cx="380" cy="159"/>
              </a:xfrm>
              <a:custGeom>
                <a:avLst/>
                <a:gdLst>
                  <a:gd name="T0" fmla="*/ 0 w 1901"/>
                  <a:gd name="T1" fmla="*/ 0 h 797"/>
                  <a:gd name="T2" fmla="*/ 0 w 1901"/>
                  <a:gd name="T3" fmla="*/ 0 h 797"/>
                  <a:gd name="T4" fmla="*/ 0 w 1901"/>
                  <a:gd name="T5" fmla="*/ 0 h 797"/>
                  <a:gd name="T6" fmla="*/ 0 w 1901"/>
                  <a:gd name="T7" fmla="*/ 0 h 797"/>
                  <a:gd name="T8" fmla="*/ 0 w 1901"/>
                  <a:gd name="T9" fmla="*/ 0 h 797"/>
                  <a:gd name="T10" fmla="*/ 0 w 1901"/>
                  <a:gd name="T11" fmla="*/ 0 h 797"/>
                  <a:gd name="T12" fmla="*/ 0 w 1901"/>
                  <a:gd name="T13" fmla="*/ 0 h 797"/>
                  <a:gd name="T14" fmla="*/ 0 w 1901"/>
                  <a:gd name="T15" fmla="*/ 0 h 797"/>
                  <a:gd name="T16" fmla="*/ 0 w 1901"/>
                  <a:gd name="T17" fmla="*/ 0 h 797"/>
                  <a:gd name="T18" fmla="*/ 0 w 1901"/>
                  <a:gd name="T19" fmla="*/ 0 h 797"/>
                  <a:gd name="T20" fmla="*/ 0 w 1901"/>
                  <a:gd name="T21" fmla="*/ 0 h 797"/>
                  <a:gd name="T22" fmla="*/ 0 w 1901"/>
                  <a:gd name="T23" fmla="*/ 0 h 797"/>
                  <a:gd name="T24" fmla="*/ 0 w 1901"/>
                  <a:gd name="T25" fmla="*/ 0 h 797"/>
                  <a:gd name="T26" fmla="*/ 0 w 1901"/>
                  <a:gd name="T27" fmla="*/ 0 h 797"/>
                  <a:gd name="T28" fmla="*/ 0 w 1901"/>
                  <a:gd name="T29" fmla="*/ 0 h 797"/>
                  <a:gd name="T30" fmla="*/ 0 w 1901"/>
                  <a:gd name="T31" fmla="*/ 0 h 797"/>
                  <a:gd name="T32" fmla="*/ 0 w 1901"/>
                  <a:gd name="T33" fmla="*/ 0 h 797"/>
                  <a:gd name="T34" fmla="*/ 0 w 1901"/>
                  <a:gd name="T35" fmla="*/ 0 h 797"/>
                  <a:gd name="T36" fmla="*/ 0 w 1901"/>
                  <a:gd name="T37" fmla="*/ 0 h 797"/>
                  <a:gd name="T38" fmla="*/ 0 w 1901"/>
                  <a:gd name="T39" fmla="*/ 0 h 797"/>
                  <a:gd name="T40" fmla="*/ 0 w 1901"/>
                  <a:gd name="T41" fmla="*/ 0 h 797"/>
                  <a:gd name="T42" fmla="*/ 0 w 1901"/>
                  <a:gd name="T43" fmla="*/ 0 h 797"/>
                  <a:gd name="T44" fmla="*/ 0 w 1901"/>
                  <a:gd name="T45" fmla="*/ 0 h 797"/>
                  <a:gd name="T46" fmla="*/ 0 w 1901"/>
                  <a:gd name="T47" fmla="*/ 0 h 797"/>
                  <a:gd name="T48" fmla="*/ 0 w 1901"/>
                  <a:gd name="T49" fmla="*/ 0 h 797"/>
                  <a:gd name="T50" fmla="*/ 0 w 1901"/>
                  <a:gd name="T51" fmla="*/ 0 h 797"/>
                  <a:gd name="T52" fmla="*/ 0 w 1901"/>
                  <a:gd name="T53" fmla="*/ 0 h 797"/>
                  <a:gd name="T54" fmla="*/ 0 w 1901"/>
                  <a:gd name="T55" fmla="*/ 0 h 797"/>
                  <a:gd name="T56" fmla="*/ 0 w 1901"/>
                  <a:gd name="T57" fmla="*/ 0 h 797"/>
                  <a:gd name="T58" fmla="*/ 0 w 1901"/>
                  <a:gd name="T59" fmla="*/ 0 h 797"/>
                  <a:gd name="T60" fmla="*/ 0 w 1901"/>
                  <a:gd name="T61" fmla="*/ 0 h 797"/>
                  <a:gd name="T62" fmla="*/ 0 w 1901"/>
                  <a:gd name="T63" fmla="*/ 0 h 797"/>
                  <a:gd name="T64" fmla="*/ 0 w 1901"/>
                  <a:gd name="T65" fmla="*/ 0 h 797"/>
                  <a:gd name="T66" fmla="*/ 0 w 1901"/>
                  <a:gd name="T67" fmla="*/ 0 h 797"/>
                  <a:gd name="T68" fmla="*/ 0 w 1901"/>
                  <a:gd name="T69" fmla="*/ 0 h 797"/>
                  <a:gd name="T70" fmla="*/ 0 w 1901"/>
                  <a:gd name="T71" fmla="*/ 0 h 797"/>
                  <a:gd name="T72" fmla="*/ 0 w 1901"/>
                  <a:gd name="T73" fmla="*/ 0 h 797"/>
                  <a:gd name="T74" fmla="*/ 0 w 1901"/>
                  <a:gd name="T75" fmla="*/ 0 h 797"/>
                  <a:gd name="T76" fmla="*/ 0 w 1901"/>
                  <a:gd name="T77" fmla="*/ 0 h 797"/>
                  <a:gd name="T78" fmla="*/ 0 w 1901"/>
                  <a:gd name="T79" fmla="*/ 0 h 797"/>
                  <a:gd name="T80" fmla="*/ 0 w 1901"/>
                  <a:gd name="T81" fmla="*/ 0 h 797"/>
                  <a:gd name="T82" fmla="*/ 0 w 1901"/>
                  <a:gd name="T83" fmla="*/ 0 h 797"/>
                  <a:gd name="T84" fmla="*/ 0 w 1901"/>
                  <a:gd name="T85" fmla="*/ 0 h 797"/>
                  <a:gd name="T86" fmla="*/ 0 w 1901"/>
                  <a:gd name="T87" fmla="*/ 0 h 797"/>
                  <a:gd name="T88" fmla="*/ 0 w 1901"/>
                  <a:gd name="T89" fmla="*/ 0 h 797"/>
                  <a:gd name="T90" fmla="*/ 0 w 1901"/>
                  <a:gd name="T91" fmla="*/ 0 h 797"/>
                  <a:gd name="T92" fmla="*/ 0 w 1901"/>
                  <a:gd name="T93" fmla="*/ 0 h 797"/>
                  <a:gd name="T94" fmla="*/ 0 w 1901"/>
                  <a:gd name="T95" fmla="*/ 0 h 797"/>
                  <a:gd name="T96" fmla="*/ 0 w 1901"/>
                  <a:gd name="T97" fmla="*/ 0 h 797"/>
                  <a:gd name="T98" fmla="*/ 0 w 1901"/>
                  <a:gd name="T99" fmla="*/ 0 h 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1"/>
                  <a:gd name="T151" fmla="*/ 0 h 797"/>
                  <a:gd name="T152" fmla="*/ 1901 w 1901"/>
                  <a:gd name="T153" fmla="*/ 797 h 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1" h="797">
                    <a:moveTo>
                      <a:pt x="95" y="296"/>
                    </a:moveTo>
                    <a:lnTo>
                      <a:pt x="159" y="325"/>
                    </a:lnTo>
                    <a:lnTo>
                      <a:pt x="228" y="355"/>
                    </a:lnTo>
                    <a:lnTo>
                      <a:pt x="300" y="387"/>
                    </a:lnTo>
                    <a:lnTo>
                      <a:pt x="375" y="420"/>
                    </a:lnTo>
                    <a:lnTo>
                      <a:pt x="453" y="455"/>
                    </a:lnTo>
                    <a:lnTo>
                      <a:pt x="532" y="488"/>
                    </a:lnTo>
                    <a:lnTo>
                      <a:pt x="615" y="523"/>
                    </a:lnTo>
                    <a:lnTo>
                      <a:pt x="697" y="557"/>
                    </a:lnTo>
                    <a:lnTo>
                      <a:pt x="780" y="591"/>
                    </a:lnTo>
                    <a:lnTo>
                      <a:pt x="863" y="623"/>
                    </a:lnTo>
                    <a:lnTo>
                      <a:pt x="947" y="653"/>
                    </a:lnTo>
                    <a:lnTo>
                      <a:pt x="1029" y="682"/>
                    </a:lnTo>
                    <a:lnTo>
                      <a:pt x="1110" y="708"/>
                    </a:lnTo>
                    <a:lnTo>
                      <a:pt x="1190" y="730"/>
                    </a:lnTo>
                    <a:lnTo>
                      <a:pt x="1230" y="740"/>
                    </a:lnTo>
                    <a:lnTo>
                      <a:pt x="1269" y="750"/>
                    </a:lnTo>
                    <a:lnTo>
                      <a:pt x="1306" y="759"/>
                    </a:lnTo>
                    <a:lnTo>
                      <a:pt x="1344" y="765"/>
                    </a:lnTo>
                    <a:lnTo>
                      <a:pt x="1410" y="778"/>
                    </a:lnTo>
                    <a:lnTo>
                      <a:pt x="1472" y="787"/>
                    </a:lnTo>
                    <a:lnTo>
                      <a:pt x="1530" y="792"/>
                    </a:lnTo>
                    <a:lnTo>
                      <a:pt x="1583" y="795"/>
                    </a:lnTo>
                    <a:lnTo>
                      <a:pt x="1632" y="797"/>
                    </a:lnTo>
                    <a:lnTo>
                      <a:pt x="1678" y="794"/>
                    </a:lnTo>
                    <a:lnTo>
                      <a:pt x="1719" y="790"/>
                    </a:lnTo>
                    <a:lnTo>
                      <a:pt x="1755" y="785"/>
                    </a:lnTo>
                    <a:lnTo>
                      <a:pt x="1788" y="777"/>
                    </a:lnTo>
                    <a:lnTo>
                      <a:pt x="1816" y="767"/>
                    </a:lnTo>
                    <a:lnTo>
                      <a:pt x="1841" y="754"/>
                    </a:lnTo>
                    <a:lnTo>
                      <a:pt x="1861" y="742"/>
                    </a:lnTo>
                    <a:lnTo>
                      <a:pt x="1878" y="725"/>
                    </a:lnTo>
                    <a:lnTo>
                      <a:pt x="1890" y="709"/>
                    </a:lnTo>
                    <a:lnTo>
                      <a:pt x="1898" y="690"/>
                    </a:lnTo>
                    <a:lnTo>
                      <a:pt x="1901" y="672"/>
                    </a:lnTo>
                    <a:lnTo>
                      <a:pt x="1900" y="651"/>
                    </a:lnTo>
                    <a:lnTo>
                      <a:pt x="1896" y="629"/>
                    </a:lnTo>
                    <a:lnTo>
                      <a:pt x="1888" y="607"/>
                    </a:lnTo>
                    <a:lnTo>
                      <a:pt x="1874" y="583"/>
                    </a:lnTo>
                    <a:lnTo>
                      <a:pt x="1858" y="559"/>
                    </a:lnTo>
                    <a:lnTo>
                      <a:pt x="1836" y="534"/>
                    </a:lnTo>
                    <a:lnTo>
                      <a:pt x="1812" y="508"/>
                    </a:lnTo>
                    <a:lnTo>
                      <a:pt x="1782" y="483"/>
                    </a:lnTo>
                    <a:lnTo>
                      <a:pt x="1748" y="457"/>
                    </a:lnTo>
                    <a:lnTo>
                      <a:pt x="1710" y="431"/>
                    </a:lnTo>
                    <a:lnTo>
                      <a:pt x="1669" y="405"/>
                    </a:lnTo>
                    <a:lnTo>
                      <a:pt x="1623" y="378"/>
                    </a:lnTo>
                    <a:lnTo>
                      <a:pt x="1573" y="352"/>
                    </a:lnTo>
                    <a:lnTo>
                      <a:pt x="1520" y="327"/>
                    </a:lnTo>
                    <a:lnTo>
                      <a:pt x="1461" y="301"/>
                    </a:lnTo>
                    <a:lnTo>
                      <a:pt x="1398" y="276"/>
                    </a:lnTo>
                    <a:lnTo>
                      <a:pt x="1354" y="260"/>
                    </a:lnTo>
                    <a:lnTo>
                      <a:pt x="1309" y="245"/>
                    </a:lnTo>
                    <a:lnTo>
                      <a:pt x="1262" y="229"/>
                    </a:lnTo>
                    <a:lnTo>
                      <a:pt x="1215" y="214"/>
                    </a:lnTo>
                    <a:lnTo>
                      <a:pt x="1119" y="186"/>
                    </a:lnTo>
                    <a:lnTo>
                      <a:pt x="1022" y="160"/>
                    </a:lnTo>
                    <a:lnTo>
                      <a:pt x="924" y="135"/>
                    </a:lnTo>
                    <a:lnTo>
                      <a:pt x="828" y="114"/>
                    </a:lnTo>
                    <a:lnTo>
                      <a:pt x="733" y="94"/>
                    </a:lnTo>
                    <a:lnTo>
                      <a:pt x="641" y="75"/>
                    </a:lnTo>
                    <a:lnTo>
                      <a:pt x="552" y="59"/>
                    </a:lnTo>
                    <a:lnTo>
                      <a:pt x="470" y="45"/>
                    </a:lnTo>
                    <a:lnTo>
                      <a:pt x="391" y="33"/>
                    </a:lnTo>
                    <a:lnTo>
                      <a:pt x="322" y="23"/>
                    </a:lnTo>
                    <a:lnTo>
                      <a:pt x="259" y="14"/>
                    </a:lnTo>
                    <a:lnTo>
                      <a:pt x="206" y="8"/>
                    </a:lnTo>
                    <a:lnTo>
                      <a:pt x="162" y="3"/>
                    </a:lnTo>
                    <a:lnTo>
                      <a:pt x="128" y="0"/>
                    </a:lnTo>
                    <a:lnTo>
                      <a:pt x="116" y="0"/>
                    </a:lnTo>
                    <a:lnTo>
                      <a:pt x="103" y="1"/>
                    </a:lnTo>
                    <a:lnTo>
                      <a:pt x="91" y="5"/>
                    </a:lnTo>
                    <a:lnTo>
                      <a:pt x="80" y="9"/>
                    </a:lnTo>
                    <a:lnTo>
                      <a:pt x="70" y="14"/>
                    </a:lnTo>
                    <a:lnTo>
                      <a:pt x="60" y="20"/>
                    </a:lnTo>
                    <a:lnTo>
                      <a:pt x="51" y="28"/>
                    </a:lnTo>
                    <a:lnTo>
                      <a:pt x="42" y="36"/>
                    </a:lnTo>
                    <a:lnTo>
                      <a:pt x="35" y="45"/>
                    </a:lnTo>
                    <a:lnTo>
                      <a:pt x="27" y="55"/>
                    </a:lnTo>
                    <a:lnTo>
                      <a:pt x="21" y="65"/>
                    </a:lnTo>
                    <a:lnTo>
                      <a:pt x="16" y="76"/>
                    </a:lnTo>
                    <a:lnTo>
                      <a:pt x="11" y="88"/>
                    </a:lnTo>
                    <a:lnTo>
                      <a:pt x="7" y="99"/>
                    </a:lnTo>
                    <a:lnTo>
                      <a:pt x="5" y="111"/>
                    </a:lnTo>
                    <a:lnTo>
                      <a:pt x="2" y="124"/>
                    </a:lnTo>
                    <a:lnTo>
                      <a:pt x="1" y="136"/>
                    </a:lnTo>
                    <a:lnTo>
                      <a:pt x="0" y="150"/>
                    </a:lnTo>
                    <a:lnTo>
                      <a:pt x="1" y="163"/>
                    </a:lnTo>
                    <a:lnTo>
                      <a:pt x="2" y="175"/>
                    </a:lnTo>
                    <a:lnTo>
                      <a:pt x="5" y="187"/>
                    </a:lnTo>
                    <a:lnTo>
                      <a:pt x="7" y="200"/>
                    </a:lnTo>
                    <a:lnTo>
                      <a:pt x="12" y="212"/>
                    </a:lnTo>
                    <a:lnTo>
                      <a:pt x="17" y="225"/>
                    </a:lnTo>
                    <a:lnTo>
                      <a:pt x="23" y="236"/>
                    </a:lnTo>
                    <a:lnTo>
                      <a:pt x="30" y="246"/>
                    </a:lnTo>
                    <a:lnTo>
                      <a:pt x="38" y="257"/>
                    </a:lnTo>
                    <a:lnTo>
                      <a:pt x="47" y="266"/>
                    </a:lnTo>
                    <a:lnTo>
                      <a:pt x="57" y="275"/>
                    </a:lnTo>
                    <a:lnTo>
                      <a:pt x="68" y="284"/>
                    </a:lnTo>
                    <a:lnTo>
                      <a:pt x="81" y="290"/>
                    </a:lnTo>
                    <a:lnTo>
                      <a:pt x="95" y="296"/>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16" name="Freeform 360">
                <a:extLst>
                  <a:ext uri="{FF2B5EF4-FFF2-40B4-BE49-F238E27FC236}">
                    <a16:creationId xmlns:a16="http://schemas.microsoft.com/office/drawing/2014/main" xmlns="" id="{FE42823D-80EF-F9A9-8D8C-A57374705586}"/>
                  </a:ext>
                </a:extLst>
              </p:cNvPr>
              <p:cNvSpPr>
                <a:spLocks/>
              </p:cNvSpPr>
              <p:nvPr/>
            </p:nvSpPr>
            <p:spPr bwMode="auto">
              <a:xfrm>
                <a:off x="3446" y="2327"/>
                <a:ext cx="393" cy="116"/>
              </a:xfrm>
              <a:custGeom>
                <a:avLst/>
                <a:gdLst>
                  <a:gd name="T0" fmla="*/ 0 w 1968"/>
                  <a:gd name="T1" fmla="*/ 0 h 578"/>
                  <a:gd name="T2" fmla="*/ 0 w 1968"/>
                  <a:gd name="T3" fmla="*/ 0 h 578"/>
                  <a:gd name="T4" fmla="*/ 0 w 1968"/>
                  <a:gd name="T5" fmla="*/ 0 h 578"/>
                  <a:gd name="T6" fmla="*/ 0 w 1968"/>
                  <a:gd name="T7" fmla="*/ 0 h 578"/>
                  <a:gd name="T8" fmla="*/ 0 w 1968"/>
                  <a:gd name="T9" fmla="*/ 0 h 578"/>
                  <a:gd name="T10" fmla="*/ 0 w 1968"/>
                  <a:gd name="T11" fmla="*/ 0 h 578"/>
                  <a:gd name="T12" fmla="*/ 0 w 1968"/>
                  <a:gd name="T13" fmla="*/ 0 h 578"/>
                  <a:gd name="T14" fmla="*/ 0 w 1968"/>
                  <a:gd name="T15" fmla="*/ 0 h 578"/>
                  <a:gd name="T16" fmla="*/ 0 w 1968"/>
                  <a:gd name="T17" fmla="*/ 0 h 578"/>
                  <a:gd name="T18" fmla="*/ 0 w 1968"/>
                  <a:gd name="T19" fmla="*/ 0 h 578"/>
                  <a:gd name="T20" fmla="*/ 0 w 1968"/>
                  <a:gd name="T21" fmla="*/ 0 h 578"/>
                  <a:gd name="T22" fmla="*/ 0 w 1968"/>
                  <a:gd name="T23" fmla="*/ 0 h 578"/>
                  <a:gd name="T24" fmla="*/ 0 w 1968"/>
                  <a:gd name="T25" fmla="*/ 0 h 578"/>
                  <a:gd name="T26" fmla="*/ 0 w 1968"/>
                  <a:gd name="T27" fmla="*/ 0 h 578"/>
                  <a:gd name="T28" fmla="*/ 0 w 1968"/>
                  <a:gd name="T29" fmla="*/ 0 h 578"/>
                  <a:gd name="T30" fmla="*/ 0 w 1968"/>
                  <a:gd name="T31" fmla="*/ 0 h 578"/>
                  <a:gd name="T32" fmla="*/ 0 w 1968"/>
                  <a:gd name="T33" fmla="*/ 0 h 578"/>
                  <a:gd name="T34" fmla="*/ 0 w 1968"/>
                  <a:gd name="T35" fmla="*/ 0 h 578"/>
                  <a:gd name="T36" fmla="*/ 0 w 1968"/>
                  <a:gd name="T37" fmla="*/ 0 h 578"/>
                  <a:gd name="T38" fmla="*/ 0 w 1968"/>
                  <a:gd name="T39" fmla="*/ 0 h 578"/>
                  <a:gd name="T40" fmla="*/ 0 w 1968"/>
                  <a:gd name="T41" fmla="*/ 0 h 578"/>
                  <a:gd name="T42" fmla="*/ 0 w 1968"/>
                  <a:gd name="T43" fmla="*/ 0 h 578"/>
                  <a:gd name="T44" fmla="*/ 0 w 1968"/>
                  <a:gd name="T45" fmla="*/ 0 h 578"/>
                  <a:gd name="T46" fmla="*/ 0 w 1968"/>
                  <a:gd name="T47" fmla="*/ 0 h 578"/>
                  <a:gd name="T48" fmla="*/ 0 w 1968"/>
                  <a:gd name="T49" fmla="*/ 0 h 578"/>
                  <a:gd name="T50" fmla="*/ 0 w 1968"/>
                  <a:gd name="T51" fmla="*/ 0 h 578"/>
                  <a:gd name="T52" fmla="*/ 0 w 1968"/>
                  <a:gd name="T53" fmla="*/ 0 h 578"/>
                  <a:gd name="T54" fmla="*/ 0 w 1968"/>
                  <a:gd name="T55" fmla="*/ 0 h 578"/>
                  <a:gd name="T56" fmla="*/ 0 w 1968"/>
                  <a:gd name="T57" fmla="*/ 0 h 578"/>
                  <a:gd name="T58" fmla="*/ 0 w 1968"/>
                  <a:gd name="T59" fmla="*/ 0 h 578"/>
                  <a:gd name="T60" fmla="*/ 0 w 1968"/>
                  <a:gd name="T61" fmla="*/ 0 h 578"/>
                  <a:gd name="T62" fmla="*/ 0 w 1968"/>
                  <a:gd name="T63" fmla="*/ 0 h 578"/>
                  <a:gd name="T64" fmla="*/ 0 w 1968"/>
                  <a:gd name="T65" fmla="*/ 0 h 578"/>
                  <a:gd name="T66" fmla="*/ 0 w 1968"/>
                  <a:gd name="T67" fmla="*/ 0 h 578"/>
                  <a:gd name="T68" fmla="*/ 0 w 1968"/>
                  <a:gd name="T69" fmla="*/ 0 h 578"/>
                  <a:gd name="T70" fmla="*/ 0 w 1968"/>
                  <a:gd name="T71" fmla="*/ 0 h 578"/>
                  <a:gd name="T72" fmla="*/ 0 w 1968"/>
                  <a:gd name="T73" fmla="*/ 0 h 578"/>
                  <a:gd name="T74" fmla="*/ 0 w 1968"/>
                  <a:gd name="T75" fmla="*/ 0 h 578"/>
                  <a:gd name="T76" fmla="*/ 0 w 1968"/>
                  <a:gd name="T77" fmla="*/ 0 h 578"/>
                  <a:gd name="T78" fmla="*/ 0 w 1968"/>
                  <a:gd name="T79" fmla="*/ 0 h 578"/>
                  <a:gd name="T80" fmla="*/ 0 w 1968"/>
                  <a:gd name="T81" fmla="*/ 0 h 578"/>
                  <a:gd name="T82" fmla="*/ 0 w 1968"/>
                  <a:gd name="T83" fmla="*/ 0 h 578"/>
                  <a:gd name="T84" fmla="*/ 0 w 1968"/>
                  <a:gd name="T85" fmla="*/ 0 h 578"/>
                  <a:gd name="T86" fmla="*/ 0 w 1968"/>
                  <a:gd name="T87" fmla="*/ 0 h 578"/>
                  <a:gd name="T88" fmla="*/ 0 w 1968"/>
                  <a:gd name="T89" fmla="*/ 0 h 578"/>
                  <a:gd name="T90" fmla="*/ 0 w 1968"/>
                  <a:gd name="T91" fmla="*/ 0 h 578"/>
                  <a:gd name="T92" fmla="*/ 0 w 1968"/>
                  <a:gd name="T93" fmla="*/ 0 h 578"/>
                  <a:gd name="T94" fmla="*/ 0 w 1968"/>
                  <a:gd name="T95" fmla="*/ 0 h 578"/>
                  <a:gd name="T96" fmla="*/ 0 w 1968"/>
                  <a:gd name="T97" fmla="*/ 0 h 578"/>
                  <a:gd name="T98" fmla="*/ 0 w 1968"/>
                  <a:gd name="T99" fmla="*/ 0 h 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8"/>
                  <a:gd name="T151" fmla="*/ 0 h 578"/>
                  <a:gd name="T152" fmla="*/ 1968 w 1968"/>
                  <a:gd name="T153" fmla="*/ 578 h 5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8" h="578">
                    <a:moveTo>
                      <a:pt x="165" y="578"/>
                    </a:moveTo>
                    <a:lnTo>
                      <a:pt x="236" y="575"/>
                    </a:lnTo>
                    <a:lnTo>
                      <a:pt x="311" y="573"/>
                    </a:lnTo>
                    <a:lnTo>
                      <a:pt x="390" y="572"/>
                    </a:lnTo>
                    <a:lnTo>
                      <a:pt x="472" y="569"/>
                    </a:lnTo>
                    <a:lnTo>
                      <a:pt x="557" y="568"/>
                    </a:lnTo>
                    <a:lnTo>
                      <a:pt x="643" y="564"/>
                    </a:lnTo>
                    <a:lnTo>
                      <a:pt x="732" y="562"/>
                    </a:lnTo>
                    <a:lnTo>
                      <a:pt x="820" y="558"/>
                    </a:lnTo>
                    <a:lnTo>
                      <a:pt x="910" y="553"/>
                    </a:lnTo>
                    <a:lnTo>
                      <a:pt x="999" y="547"/>
                    </a:lnTo>
                    <a:lnTo>
                      <a:pt x="1087" y="539"/>
                    </a:lnTo>
                    <a:lnTo>
                      <a:pt x="1173" y="530"/>
                    </a:lnTo>
                    <a:lnTo>
                      <a:pt x="1258" y="519"/>
                    </a:lnTo>
                    <a:lnTo>
                      <a:pt x="1341" y="507"/>
                    </a:lnTo>
                    <a:lnTo>
                      <a:pt x="1381" y="499"/>
                    </a:lnTo>
                    <a:lnTo>
                      <a:pt x="1419" y="492"/>
                    </a:lnTo>
                    <a:lnTo>
                      <a:pt x="1457" y="483"/>
                    </a:lnTo>
                    <a:lnTo>
                      <a:pt x="1494" y="474"/>
                    </a:lnTo>
                    <a:lnTo>
                      <a:pt x="1559" y="457"/>
                    </a:lnTo>
                    <a:lnTo>
                      <a:pt x="1619" y="438"/>
                    </a:lnTo>
                    <a:lnTo>
                      <a:pt x="1675" y="419"/>
                    </a:lnTo>
                    <a:lnTo>
                      <a:pt x="1725" y="399"/>
                    </a:lnTo>
                    <a:lnTo>
                      <a:pt x="1770" y="379"/>
                    </a:lnTo>
                    <a:lnTo>
                      <a:pt x="1811" y="358"/>
                    </a:lnTo>
                    <a:lnTo>
                      <a:pt x="1846" y="338"/>
                    </a:lnTo>
                    <a:lnTo>
                      <a:pt x="1877" y="317"/>
                    </a:lnTo>
                    <a:lnTo>
                      <a:pt x="1903" y="296"/>
                    </a:lnTo>
                    <a:lnTo>
                      <a:pt x="1926" y="275"/>
                    </a:lnTo>
                    <a:lnTo>
                      <a:pt x="1943" y="253"/>
                    </a:lnTo>
                    <a:lnTo>
                      <a:pt x="1956" y="232"/>
                    </a:lnTo>
                    <a:lnTo>
                      <a:pt x="1963" y="212"/>
                    </a:lnTo>
                    <a:lnTo>
                      <a:pt x="1968" y="191"/>
                    </a:lnTo>
                    <a:lnTo>
                      <a:pt x="1967" y="171"/>
                    </a:lnTo>
                    <a:lnTo>
                      <a:pt x="1962" y="152"/>
                    </a:lnTo>
                    <a:lnTo>
                      <a:pt x="1953" y="134"/>
                    </a:lnTo>
                    <a:lnTo>
                      <a:pt x="1940" y="116"/>
                    </a:lnTo>
                    <a:lnTo>
                      <a:pt x="1922" y="100"/>
                    </a:lnTo>
                    <a:lnTo>
                      <a:pt x="1901" y="84"/>
                    </a:lnTo>
                    <a:lnTo>
                      <a:pt x="1876" y="69"/>
                    </a:lnTo>
                    <a:lnTo>
                      <a:pt x="1846" y="55"/>
                    </a:lnTo>
                    <a:lnTo>
                      <a:pt x="1812" y="42"/>
                    </a:lnTo>
                    <a:lnTo>
                      <a:pt x="1775" y="31"/>
                    </a:lnTo>
                    <a:lnTo>
                      <a:pt x="1734" y="22"/>
                    </a:lnTo>
                    <a:lnTo>
                      <a:pt x="1689" y="14"/>
                    </a:lnTo>
                    <a:lnTo>
                      <a:pt x="1640" y="7"/>
                    </a:lnTo>
                    <a:lnTo>
                      <a:pt x="1588" y="4"/>
                    </a:lnTo>
                    <a:lnTo>
                      <a:pt x="1532" y="0"/>
                    </a:lnTo>
                    <a:lnTo>
                      <a:pt x="1472" y="0"/>
                    </a:lnTo>
                    <a:lnTo>
                      <a:pt x="1408" y="1"/>
                    </a:lnTo>
                    <a:lnTo>
                      <a:pt x="1341" y="5"/>
                    </a:lnTo>
                    <a:lnTo>
                      <a:pt x="1293" y="9"/>
                    </a:lnTo>
                    <a:lnTo>
                      <a:pt x="1246" y="12"/>
                    </a:lnTo>
                    <a:lnTo>
                      <a:pt x="1197" y="19"/>
                    </a:lnTo>
                    <a:lnTo>
                      <a:pt x="1147" y="25"/>
                    </a:lnTo>
                    <a:lnTo>
                      <a:pt x="1049" y="40"/>
                    </a:lnTo>
                    <a:lnTo>
                      <a:pt x="949" y="56"/>
                    </a:lnTo>
                    <a:lnTo>
                      <a:pt x="850" y="76"/>
                    </a:lnTo>
                    <a:lnTo>
                      <a:pt x="753" y="96"/>
                    </a:lnTo>
                    <a:lnTo>
                      <a:pt x="658" y="119"/>
                    </a:lnTo>
                    <a:lnTo>
                      <a:pt x="567" y="141"/>
                    </a:lnTo>
                    <a:lnTo>
                      <a:pt x="481" y="164"/>
                    </a:lnTo>
                    <a:lnTo>
                      <a:pt x="398" y="186"/>
                    </a:lnTo>
                    <a:lnTo>
                      <a:pt x="324" y="207"/>
                    </a:lnTo>
                    <a:lnTo>
                      <a:pt x="255" y="228"/>
                    </a:lnTo>
                    <a:lnTo>
                      <a:pt x="195" y="247"/>
                    </a:lnTo>
                    <a:lnTo>
                      <a:pt x="144" y="265"/>
                    </a:lnTo>
                    <a:lnTo>
                      <a:pt x="102" y="280"/>
                    </a:lnTo>
                    <a:lnTo>
                      <a:pt x="72" y="291"/>
                    </a:lnTo>
                    <a:lnTo>
                      <a:pt x="59" y="297"/>
                    </a:lnTo>
                    <a:lnTo>
                      <a:pt x="49" y="303"/>
                    </a:lnTo>
                    <a:lnTo>
                      <a:pt x="39" y="311"/>
                    </a:lnTo>
                    <a:lnTo>
                      <a:pt x="30" y="320"/>
                    </a:lnTo>
                    <a:lnTo>
                      <a:pt x="23" y="328"/>
                    </a:lnTo>
                    <a:lnTo>
                      <a:pt x="17" y="338"/>
                    </a:lnTo>
                    <a:lnTo>
                      <a:pt x="12" y="349"/>
                    </a:lnTo>
                    <a:lnTo>
                      <a:pt x="8" y="359"/>
                    </a:lnTo>
                    <a:lnTo>
                      <a:pt x="4" y="371"/>
                    </a:lnTo>
                    <a:lnTo>
                      <a:pt x="2" y="383"/>
                    </a:lnTo>
                    <a:lnTo>
                      <a:pt x="0" y="394"/>
                    </a:lnTo>
                    <a:lnTo>
                      <a:pt x="0" y="407"/>
                    </a:lnTo>
                    <a:lnTo>
                      <a:pt x="2" y="419"/>
                    </a:lnTo>
                    <a:lnTo>
                      <a:pt x="3" y="432"/>
                    </a:lnTo>
                    <a:lnTo>
                      <a:pt x="5" y="444"/>
                    </a:lnTo>
                    <a:lnTo>
                      <a:pt x="9" y="457"/>
                    </a:lnTo>
                    <a:lnTo>
                      <a:pt x="13" y="469"/>
                    </a:lnTo>
                    <a:lnTo>
                      <a:pt x="18" y="481"/>
                    </a:lnTo>
                    <a:lnTo>
                      <a:pt x="24" y="493"/>
                    </a:lnTo>
                    <a:lnTo>
                      <a:pt x="30" y="504"/>
                    </a:lnTo>
                    <a:lnTo>
                      <a:pt x="38" y="514"/>
                    </a:lnTo>
                    <a:lnTo>
                      <a:pt x="47" y="524"/>
                    </a:lnTo>
                    <a:lnTo>
                      <a:pt x="55" y="534"/>
                    </a:lnTo>
                    <a:lnTo>
                      <a:pt x="65" y="543"/>
                    </a:lnTo>
                    <a:lnTo>
                      <a:pt x="75" y="550"/>
                    </a:lnTo>
                    <a:lnTo>
                      <a:pt x="87" y="558"/>
                    </a:lnTo>
                    <a:lnTo>
                      <a:pt x="98" y="564"/>
                    </a:lnTo>
                    <a:lnTo>
                      <a:pt x="110" y="569"/>
                    </a:lnTo>
                    <a:lnTo>
                      <a:pt x="123" y="573"/>
                    </a:lnTo>
                    <a:lnTo>
                      <a:pt x="136" y="577"/>
                    </a:lnTo>
                    <a:lnTo>
                      <a:pt x="150" y="578"/>
                    </a:lnTo>
                    <a:lnTo>
                      <a:pt x="165" y="578"/>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17" name="Freeform 361">
                <a:extLst>
                  <a:ext uri="{FF2B5EF4-FFF2-40B4-BE49-F238E27FC236}">
                    <a16:creationId xmlns:a16="http://schemas.microsoft.com/office/drawing/2014/main" xmlns="" id="{7F213605-0153-B2B5-3EDF-F145E924D010}"/>
                  </a:ext>
                </a:extLst>
              </p:cNvPr>
              <p:cNvSpPr>
                <a:spLocks/>
              </p:cNvSpPr>
              <p:nvPr/>
            </p:nvSpPr>
            <p:spPr bwMode="auto">
              <a:xfrm>
                <a:off x="3446" y="2327"/>
                <a:ext cx="393" cy="116"/>
              </a:xfrm>
              <a:custGeom>
                <a:avLst/>
                <a:gdLst>
                  <a:gd name="T0" fmla="*/ 0 w 1968"/>
                  <a:gd name="T1" fmla="*/ 0 h 578"/>
                  <a:gd name="T2" fmla="*/ 0 w 1968"/>
                  <a:gd name="T3" fmla="*/ 0 h 578"/>
                  <a:gd name="T4" fmla="*/ 0 w 1968"/>
                  <a:gd name="T5" fmla="*/ 0 h 578"/>
                  <a:gd name="T6" fmla="*/ 0 w 1968"/>
                  <a:gd name="T7" fmla="*/ 0 h 578"/>
                  <a:gd name="T8" fmla="*/ 0 w 1968"/>
                  <a:gd name="T9" fmla="*/ 0 h 578"/>
                  <a:gd name="T10" fmla="*/ 0 w 1968"/>
                  <a:gd name="T11" fmla="*/ 0 h 578"/>
                  <a:gd name="T12" fmla="*/ 0 w 1968"/>
                  <a:gd name="T13" fmla="*/ 0 h 578"/>
                  <a:gd name="T14" fmla="*/ 0 w 1968"/>
                  <a:gd name="T15" fmla="*/ 0 h 578"/>
                  <a:gd name="T16" fmla="*/ 0 w 1968"/>
                  <a:gd name="T17" fmla="*/ 0 h 578"/>
                  <a:gd name="T18" fmla="*/ 0 w 1968"/>
                  <a:gd name="T19" fmla="*/ 0 h 578"/>
                  <a:gd name="T20" fmla="*/ 0 w 1968"/>
                  <a:gd name="T21" fmla="*/ 0 h 578"/>
                  <a:gd name="T22" fmla="*/ 0 w 1968"/>
                  <a:gd name="T23" fmla="*/ 0 h 578"/>
                  <a:gd name="T24" fmla="*/ 0 w 1968"/>
                  <a:gd name="T25" fmla="*/ 0 h 578"/>
                  <a:gd name="T26" fmla="*/ 0 w 1968"/>
                  <a:gd name="T27" fmla="*/ 0 h 578"/>
                  <a:gd name="T28" fmla="*/ 0 w 1968"/>
                  <a:gd name="T29" fmla="*/ 0 h 578"/>
                  <a:gd name="T30" fmla="*/ 0 w 1968"/>
                  <a:gd name="T31" fmla="*/ 0 h 578"/>
                  <a:gd name="T32" fmla="*/ 0 w 1968"/>
                  <a:gd name="T33" fmla="*/ 0 h 578"/>
                  <a:gd name="T34" fmla="*/ 0 w 1968"/>
                  <a:gd name="T35" fmla="*/ 0 h 578"/>
                  <a:gd name="T36" fmla="*/ 0 w 1968"/>
                  <a:gd name="T37" fmla="*/ 0 h 578"/>
                  <a:gd name="T38" fmla="*/ 0 w 1968"/>
                  <a:gd name="T39" fmla="*/ 0 h 578"/>
                  <a:gd name="T40" fmla="*/ 0 w 1968"/>
                  <a:gd name="T41" fmla="*/ 0 h 578"/>
                  <a:gd name="T42" fmla="*/ 0 w 1968"/>
                  <a:gd name="T43" fmla="*/ 0 h 578"/>
                  <a:gd name="T44" fmla="*/ 0 w 1968"/>
                  <a:gd name="T45" fmla="*/ 0 h 578"/>
                  <a:gd name="T46" fmla="*/ 0 w 1968"/>
                  <a:gd name="T47" fmla="*/ 0 h 578"/>
                  <a:gd name="T48" fmla="*/ 0 w 1968"/>
                  <a:gd name="T49" fmla="*/ 0 h 578"/>
                  <a:gd name="T50" fmla="*/ 0 w 1968"/>
                  <a:gd name="T51" fmla="*/ 0 h 578"/>
                  <a:gd name="T52" fmla="*/ 0 w 1968"/>
                  <a:gd name="T53" fmla="*/ 0 h 578"/>
                  <a:gd name="T54" fmla="*/ 0 w 1968"/>
                  <a:gd name="T55" fmla="*/ 0 h 578"/>
                  <a:gd name="T56" fmla="*/ 0 w 1968"/>
                  <a:gd name="T57" fmla="*/ 0 h 578"/>
                  <a:gd name="T58" fmla="*/ 0 w 1968"/>
                  <a:gd name="T59" fmla="*/ 0 h 578"/>
                  <a:gd name="T60" fmla="*/ 0 w 1968"/>
                  <a:gd name="T61" fmla="*/ 0 h 578"/>
                  <a:gd name="T62" fmla="*/ 0 w 1968"/>
                  <a:gd name="T63" fmla="*/ 0 h 578"/>
                  <a:gd name="T64" fmla="*/ 0 w 1968"/>
                  <a:gd name="T65" fmla="*/ 0 h 578"/>
                  <a:gd name="T66" fmla="*/ 0 w 1968"/>
                  <a:gd name="T67" fmla="*/ 0 h 578"/>
                  <a:gd name="T68" fmla="*/ 0 w 1968"/>
                  <a:gd name="T69" fmla="*/ 0 h 578"/>
                  <a:gd name="T70" fmla="*/ 0 w 1968"/>
                  <a:gd name="T71" fmla="*/ 0 h 578"/>
                  <a:gd name="T72" fmla="*/ 0 w 1968"/>
                  <a:gd name="T73" fmla="*/ 0 h 578"/>
                  <a:gd name="T74" fmla="*/ 0 w 1968"/>
                  <a:gd name="T75" fmla="*/ 0 h 578"/>
                  <a:gd name="T76" fmla="*/ 0 w 1968"/>
                  <a:gd name="T77" fmla="*/ 0 h 578"/>
                  <a:gd name="T78" fmla="*/ 0 w 1968"/>
                  <a:gd name="T79" fmla="*/ 0 h 578"/>
                  <a:gd name="T80" fmla="*/ 0 w 1968"/>
                  <a:gd name="T81" fmla="*/ 0 h 578"/>
                  <a:gd name="T82" fmla="*/ 0 w 1968"/>
                  <a:gd name="T83" fmla="*/ 0 h 578"/>
                  <a:gd name="T84" fmla="*/ 0 w 1968"/>
                  <a:gd name="T85" fmla="*/ 0 h 578"/>
                  <a:gd name="T86" fmla="*/ 0 w 1968"/>
                  <a:gd name="T87" fmla="*/ 0 h 578"/>
                  <a:gd name="T88" fmla="*/ 0 w 1968"/>
                  <a:gd name="T89" fmla="*/ 0 h 578"/>
                  <a:gd name="T90" fmla="*/ 0 w 1968"/>
                  <a:gd name="T91" fmla="*/ 0 h 578"/>
                  <a:gd name="T92" fmla="*/ 0 w 1968"/>
                  <a:gd name="T93" fmla="*/ 0 h 578"/>
                  <a:gd name="T94" fmla="*/ 0 w 1968"/>
                  <a:gd name="T95" fmla="*/ 0 h 578"/>
                  <a:gd name="T96" fmla="*/ 0 w 1968"/>
                  <a:gd name="T97" fmla="*/ 0 h 578"/>
                  <a:gd name="T98" fmla="*/ 0 w 1968"/>
                  <a:gd name="T99" fmla="*/ 0 h 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8"/>
                  <a:gd name="T151" fmla="*/ 0 h 578"/>
                  <a:gd name="T152" fmla="*/ 1968 w 1968"/>
                  <a:gd name="T153" fmla="*/ 578 h 5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8" h="578">
                    <a:moveTo>
                      <a:pt x="165" y="578"/>
                    </a:moveTo>
                    <a:lnTo>
                      <a:pt x="236" y="575"/>
                    </a:lnTo>
                    <a:lnTo>
                      <a:pt x="311" y="573"/>
                    </a:lnTo>
                    <a:lnTo>
                      <a:pt x="390" y="572"/>
                    </a:lnTo>
                    <a:lnTo>
                      <a:pt x="472" y="569"/>
                    </a:lnTo>
                    <a:lnTo>
                      <a:pt x="557" y="568"/>
                    </a:lnTo>
                    <a:lnTo>
                      <a:pt x="643" y="564"/>
                    </a:lnTo>
                    <a:lnTo>
                      <a:pt x="732" y="562"/>
                    </a:lnTo>
                    <a:lnTo>
                      <a:pt x="820" y="558"/>
                    </a:lnTo>
                    <a:lnTo>
                      <a:pt x="910" y="553"/>
                    </a:lnTo>
                    <a:lnTo>
                      <a:pt x="999" y="547"/>
                    </a:lnTo>
                    <a:lnTo>
                      <a:pt x="1087" y="539"/>
                    </a:lnTo>
                    <a:lnTo>
                      <a:pt x="1173" y="530"/>
                    </a:lnTo>
                    <a:lnTo>
                      <a:pt x="1258" y="519"/>
                    </a:lnTo>
                    <a:lnTo>
                      <a:pt x="1341" y="507"/>
                    </a:lnTo>
                    <a:lnTo>
                      <a:pt x="1381" y="499"/>
                    </a:lnTo>
                    <a:lnTo>
                      <a:pt x="1419" y="492"/>
                    </a:lnTo>
                    <a:lnTo>
                      <a:pt x="1457" y="483"/>
                    </a:lnTo>
                    <a:lnTo>
                      <a:pt x="1494" y="474"/>
                    </a:lnTo>
                    <a:lnTo>
                      <a:pt x="1559" y="457"/>
                    </a:lnTo>
                    <a:lnTo>
                      <a:pt x="1619" y="438"/>
                    </a:lnTo>
                    <a:lnTo>
                      <a:pt x="1675" y="419"/>
                    </a:lnTo>
                    <a:lnTo>
                      <a:pt x="1725" y="399"/>
                    </a:lnTo>
                    <a:lnTo>
                      <a:pt x="1770" y="379"/>
                    </a:lnTo>
                    <a:lnTo>
                      <a:pt x="1811" y="358"/>
                    </a:lnTo>
                    <a:lnTo>
                      <a:pt x="1846" y="338"/>
                    </a:lnTo>
                    <a:lnTo>
                      <a:pt x="1877" y="317"/>
                    </a:lnTo>
                    <a:lnTo>
                      <a:pt x="1903" y="296"/>
                    </a:lnTo>
                    <a:lnTo>
                      <a:pt x="1926" y="275"/>
                    </a:lnTo>
                    <a:lnTo>
                      <a:pt x="1943" y="253"/>
                    </a:lnTo>
                    <a:lnTo>
                      <a:pt x="1956" y="232"/>
                    </a:lnTo>
                    <a:lnTo>
                      <a:pt x="1963" y="212"/>
                    </a:lnTo>
                    <a:lnTo>
                      <a:pt x="1968" y="191"/>
                    </a:lnTo>
                    <a:lnTo>
                      <a:pt x="1967" y="171"/>
                    </a:lnTo>
                    <a:lnTo>
                      <a:pt x="1962" y="152"/>
                    </a:lnTo>
                    <a:lnTo>
                      <a:pt x="1953" y="134"/>
                    </a:lnTo>
                    <a:lnTo>
                      <a:pt x="1940" y="116"/>
                    </a:lnTo>
                    <a:lnTo>
                      <a:pt x="1922" y="100"/>
                    </a:lnTo>
                    <a:lnTo>
                      <a:pt x="1901" y="84"/>
                    </a:lnTo>
                    <a:lnTo>
                      <a:pt x="1876" y="69"/>
                    </a:lnTo>
                    <a:lnTo>
                      <a:pt x="1846" y="55"/>
                    </a:lnTo>
                    <a:lnTo>
                      <a:pt x="1812" y="42"/>
                    </a:lnTo>
                    <a:lnTo>
                      <a:pt x="1775" y="31"/>
                    </a:lnTo>
                    <a:lnTo>
                      <a:pt x="1734" y="22"/>
                    </a:lnTo>
                    <a:lnTo>
                      <a:pt x="1689" y="14"/>
                    </a:lnTo>
                    <a:lnTo>
                      <a:pt x="1640" y="7"/>
                    </a:lnTo>
                    <a:lnTo>
                      <a:pt x="1588" y="4"/>
                    </a:lnTo>
                    <a:lnTo>
                      <a:pt x="1532" y="0"/>
                    </a:lnTo>
                    <a:lnTo>
                      <a:pt x="1472" y="0"/>
                    </a:lnTo>
                    <a:lnTo>
                      <a:pt x="1408" y="1"/>
                    </a:lnTo>
                    <a:lnTo>
                      <a:pt x="1341" y="5"/>
                    </a:lnTo>
                    <a:lnTo>
                      <a:pt x="1293" y="9"/>
                    </a:lnTo>
                    <a:lnTo>
                      <a:pt x="1246" y="12"/>
                    </a:lnTo>
                    <a:lnTo>
                      <a:pt x="1197" y="19"/>
                    </a:lnTo>
                    <a:lnTo>
                      <a:pt x="1147" y="25"/>
                    </a:lnTo>
                    <a:lnTo>
                      <a:pt x="1049" y="40"/>
                    </a:lnTo>
                    <a:lnTo>
                      <a:pt x="949" y="56"/>
                    </a:lnTo>
                    <a:lnTo>
                      <a:pt x="850" y="76"/>
                    </a:lnTo>
                    <a:lnTo>
                      <a:pt x="753" y="96"/>
                    </a:lnTo>
                    <a:lnTo>
                      <a:pt x="658" y="119"/>
                    </a:lnTo>
                    <a:lnTo>
                      <a:pt x="567" y="141"/>
                    </a:lnTo>
                    <a:lnTo>
                      <a:pt x="481" y="164"/>
                    </a:lnTo>
                    <a:lnTo>
                      <a:pt x="398" y="186"/>
                    </a:lnTo>
                    <a:lnTo>
                      <a:pt x="324" y="207"/>
                    </a:lnTo>
                    <a:lnTo>
                      <a:pt x="255" y="228"/>
                    </a:lnTo>
                    <a:lnTo>
                      <a:pt x="195" y="247"/>
                    </a:lnTo>
                    <a:lnTo>
                      <a:pt x="144" y="265"/>
                    </a:lnTo>
                    <a:lnTo>
                      <a:pt x="102" y="280"/>
                    </a:lnTo>
                    <a:lnTo>
                      <a:pt x="72" y="291"/>
                    </a:lnTo>
                    <a:lnTo>
                      <a:pt x="59" y="297"/>
                    </a:lnTo>
                    <a:lnTo>
                      <a:pt x="49" y="303"/>
                    </a:lnTo>
                    <a:lnTo>
                      <a:pt x="39" y="311"/>
                    </a:lnTo>
                    <a:lnTo>
                      <a:pt x="30" y="320"/>
                    </a:lnTo>
                    <a:lnTo>
                      <a:pt x="23" y="328"/>
                    </a:lnTo>
                    <a:lnTo>
                      <a:pt x="17" y="338"/>
                    </a:lnTo>
                    <a:lnTo>
                      <a:pt x="12" y="349"/>
                    </a:lnTo>
                    <a:lnTo>
                      <a:pt x="8" y="359"/>
                    </a:lnTo>
                    <a:lnTo>
                      <a:pt x="4" y="371"/>
                    </a:lnTo>
                    <a:lnTo>
                      <a:pt x="2" y="383"/>
                    </a:lnTo>
                    <a:lnTo>
                      <a:pt x="0" y="394"/>
                    </a:lnTo>
                    <a:lnTo>
                      <a:pt x="0" y="407"/>
                    </a:lnTo>
                    <a:lnTo>
                      <a:pt x="2" y="419"/>
                    </a:lnTo>
                    <a:lnTo>
                      <a:pt x="3" y="432"/>
                    </a:lnTo>
                    <a:lnTo>
                      <a:pt x="5" y="444"/>
                    </a:lnTo>
                    <a:lnTo>
                      <a:pt x="9" y="457"/>
                    </a:lnTo>
                    <a:lnTo>
                      <a:pt x="13" y="469"/>
                    </a:lnTo>
                    <a:lnTo>
                      <a:pt x="18" y="481"/>
                    </a:lnTo>
                    <a:lnTo>
                      <a:pt x="24" y="493"/>
                    </a:lnTo>
                    <a:lnTo>
                      <a:pt x="30" y="504"/>
                    </a:lnTo>
                    <a:lnTo>
                      <a:pt x="38" y="514"/>
                    </a:lnTo>
                    <a:lnTo>
                      <a:pt x="47" y="524"/>
                    </a:lnTo>
                    <a:lnTo>
                      <a:pt x="55" y="534"/>
                    </a:lnTo>
                    <a:lnTo>
                      <a:pt x="65" y="543"/>
                    </a:lnTo>
                    <a:lnTo>
                      <a:pt x="75" y="550"/>
                    </a:lnTo>
                    <a:lnTo>
                      <a:pt x="87" y="558"/>
                    </a:lnTo>
                    <a:lnTo>
                      <a:pt x="98" y="564"/>
                    </a:lnTo>
                    <a:lnTo>
                      <a:pt x="110" y="569"/>
                    </a:lnTo>
                    <a:lnTo>
                      <a:pt x="123" y="573"/>
                    </a:lnTo>
                    <a:lnTo>
                      <a:pt x="136" y="577"/>
                    </a:lnTo>
                    <a:lnTo>
                      <a:pt x="150" y="578"/>
                    </a:lnTo>
                    <a:lnTo>
                      <a:pt x="165" y="578"/>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18" name="Freeform 362">
                <a:extLst>
                  <a:ext uri="{FF2B5EF4-FFF2-40B4-BE49-F238E27FC236}">
                    <a16:creationId xmlns:a16="http://schemas.microsoft.com/office/drawing/2014/main" xmlns="" id="{A1A538F8-0AC1-12CE-0331-6F3558DAA383}"/>
                  </a:ext>
                </a:extLst>
              </p:cNvPr>
              <p:cNvSpPr>
                <a:spLocks/>
              </p:cNvSpPr>
              <p:nvPr/>
            </p:nvSpPr>
            <p:spPr bwMode="auto">
              <a:xfrm>
                <a:off x="3426" y="2161"/>
                <a:ext cx="343" cy="238"/>
              </a:xfrm>
              <a:custGeom>
                <a:avLst/>
                <a:gdLst>
                  <a:gd name="T0" fmla="*/ 0 w 1716"/>
                  <a:gd name="T1" fmla="*/ 0 h 1191"/>
                  <a:gd name="T2" fmla="*/ 0 w 1716"/>
                  <a:gd name="T3" fmla="*/ 0 h 1191"/>
                  <a:gd name="T4" fmla="*/ 0 w 1716"/>
                  <a:gd name="T5" fmla="*/ 0 h 1191"/>
                  <a:gd name="T6" fmla="*/ 0 w 1716"/>
                  <a:gd name="T7" fmla="*/ 0 h 1191"/>
                  <a:gd name="T8" fmla="*/ 0 w 1716"/>
                  <a:gd name="T9" fmla="*/ 0 h 1191"/>
                  <a:gd name="T10" fmla="*/ 0 w 1716"/>
                  <a:gd name="T11" fmla="*/ 0 h 1191"/>
                  <a:gd name="T12" fmla="*/ 0 w 1716"/>
                  <a:gd name="T13" fmla="*/ 0 h 1191"/>
                  <a:gd name="T14" fmla="*/ 0 w 1716"/>
                  <a:gd name="T15" fmla="*/ 0 h 1191"/>
                  <a:gd name="T16" fmla="*/ 0 w 1716"/>
                  <a:gd name="T17" fmla="*/ 0 h 1191"/>
                  <a:gd name="T18" fmla="*/ 0 w 1716"/>
                  <a:gd name="T19" fmla="*/ 0 h 1191"/>
                  <a:gd name="T20" fmla="*/ 0 w 1716"/>
                  <a:gd name="T21" fmla="*/ 0 h 1191"/>
                  <a:gd name="T22" fmla="*/ 0 w 1716"/>
                  <a:gd name="T23" fmla="*/ 0 h 1191"/>
                  <a:gd name="T24" fmla="*/ 0 w 1716"/>
                  <a:gd name="T25" fmla="*/ 0 h 1191"/>
                  <a:gd name="T26" fmla="*/ 0 w 1716"/>
                  <a:gd name="T27" fmla="*/ 0 h 1191"/>
                  <a:gd name="T28" fmla="*/ 0 w 1716"/>
                  <a:gd name="T29" fmla="*/ 0 h 1191"/>
                  <a:gd name="T30" fmla="*/ 0 w 1716"/>
                  <a:gd name="T31" fmla="*/ 0 h 1191"/>
                  <a:gd name="T32" fmla="*/ 0 w 1716"/>
                  <a:gd name="T33" fmla="*/ 0 h 1191"/>
                  <a:gd name="T34" fmla="*/ 0 w 1716"/>
                  <a:gd name="T35" fmla="*/ 0 h 1191"/>
                  <a:gd name="T36" fmla="*/ 0 w 1716"/>
                  <a:gd name="T37" fmla="*/ 0 h 1191"/>
                  <a:gd name="T38" fmla="*/ 0 w 1716"/>
                  <a:gd name="T39" fmla="*/ 0 h 1191"/>
                  <a:gd name="T40" fmla="*/ 0 w 1716"/>
                  <a:gd name="T41" fmla="*/ 0 h 1191"/>
                  <a:gd name="T42" fmla="*/ 0 w 1716"/>
                  <a:gd name="T43" fmla="*/ 0 h 1191"/>
                  <a:gd name="T44" fmla="*/ 0 w 1716"/>
                  <a:gd name="T45" fmla="*/ 0 h 1191"/>
                  <a:gd name="T46" fmla="*/ 0 w 1716"/>
                  <a:gd name="T47" fmla="*/ 0 h 1191"/>
                  <a:gd name="T48" fmla="*/ 0 w 1716"/>
                  <a:gd name="T49" fmla="*/ 0 h 1191"/>
                  <a:gd name="T50" fmla="*/ 0 w 1716"/>
                  <a:gd name="T51" fmla="*/ 0 h 1191"/>
                  <a:gd name="T52" fmla="*/ 0 w 1716"/>
                  <a:gd name="T53" fmla="*/ 0 h 1191"/>
                  <a:gd name="T54" fmla="*/ 0 w 1716"/>
                  <a:gd name="T55" fmla="*/ 0 h 1191"/>
                  <a:gd name="T56" fmla="*/ 0 w 1716"/>
                  <a:gd name="T57" fmla="*/ 0 h 1191"/>
                  <a:gd name="T58" fmla="*/ 0 w 1716"/>
                  <a:gd name="T59" fmla="*/ 0 h 1191"/>
                  <a:gd name="T60" fmla="*/ 0 w 1716"/>
                  <a:gd name="T61" fmla="*/ 0 h 1191"/>
                  <a:gd name="T62" fmla="*/ 0 w 1716"/>
                  <a:gd name="T63" fmla="*/ 0 h 1191"/>
                  <a:gd name="T64" fmla="*/ 0 w 1716"/>
                  <a:gd name="T65" fmla="*/ 0 h 1191"/>
                  <a:gd name="T66" fmla="*/ 0 w 1716"/>
                  <a:gd name="T67" fmla="*/ 0 h 1191"/>
                  <a:gd name="T68" fmla="*/ 0 w 1716"/>
                  <a:gd name="T69" fmla="*/ 0 h 1191"/>
                  <a:gd name="T70" fmla="*/ 0 w 1716"/>
                  <a:gd name="T71" fmla="*/ 0 h 1191"/>
                  <a:gd name="T72" fmla="*/ 0 w 1716"/>
                  <a:gd name="T73" fmla="*/ 0 h 1191"/>
                  <a:gd name="T74" fmla="*/ 0 w 1716"/>
                  <a:gd name="T75" fmla="*/ 0 h 1191"/>
                  <a:gd name="T76" fmla="*/ 0 w 1716"/>
                  <a:gd name="T77" fmla="*/ 0 h 1191"/>
                  <a:gd name="T78" fmla="*/ 0 w 1716"/>
                  <a:gd name="T79" fmla="*/ 0 h 1191"/>
                  <a:gd name="T80" fmla="*/ 0 w 1716"/>
                  <a:gd name="T81" fmla="*/ 0 h 1191"/>
                  <a:gd name="T82" fmla="*/ 0 w 1716"/>
                  <a:gd name="T83" fmla="*/ 0 h 1191"/>
                  <a:gd name="T84" fmla="*/ 0 w 1716"/>
                  <a:gd name="T85" fmla="*/ 0 h 1191"/>
                  <a:gd name="T86" fmla="*/ 0 w 1716"/>
                  <a:gd name="T87" fmla="*/ 0 h 1191"/>
                  <a:gd name="T88" fmla="*/ 0 w 1716"/>
                  <a:gd name="T89" fmla="*/ 0 h 1191"/>
                  <a:gd name="T90" fmla="*/ 0 w 1716"/>
                  <a:gd name="T91" fmla="*/ 0 h 1191"/>
                  <a:gd name="T92" fmla="*/ 0 w 1716"/>
                  <a:gd name="T93" fmla="*/ 0 h 1191"/>
                  <a:gd name="T94" fmla="*/ 0 w 1716"/>
                  <a:gd name="T95" fmla="*/ 0 h 1191"/>
                  <a:gd name="T96" fmla="*/ 0 w 1716"/>
                  <a:gd name="T97" fmla="*/ 0 h 1191"/>
                  <a:gd name="T98" fmla="*/ 0 w 1716"/>
                  <a:gd name="T99" fmla="*/ 0 h 1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6"/>
                  <a:gd name="T151" fmla="*/ 0 h 1191"/>
                  <a:gd name="T152" fmla="*/ 1716 w 1716"/>
                  <a:gd name="T153" fmla="*/ 1191 h 1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6" h="1191">
                    <a:moveTo>
                      <a:pt x="236" y="1176"/>
                    </a:moveTo>
                    <a:lnTo>
                      <a:pt x="300" y="1145"/>
                    </a:lnTo>
                    <a:lnTo>
                      <a:pt x="367" y="1111"/>
                    </a:lnTo>
                    <a:lnTo>
                      <a:pt x="438" y="1077"/>
                    </a:lnTo>
                    <a:lnTo>
                      <a:pt x="512" y="1041"/>
                    </a:lnTo>
                    <a:lnTo>
                      <a:pt x="588" y="1003"/>
                    </a:lnTo>
                    <a:lnTo>
                      <a:pt x="665" y="965"/>
                    </a:lnTo>
                    <a:lnTo>
                      <a:pt x="744" y="925"/>
                    </a:lnTo>
                    <a:lnTo>
                      <a:pt x="823" y="884"/>
                    </a:lnTo>
                    <a:lnTo>
                      <a:pt x="903" y="841"/>
                    </a:lnTo>
                    <a:lnTo>
                      <a:pt x="981" y="799"/>
                    </a:lnTo>
                    <a:lnTo>
                      <a:pt x="1057" y="755"/>
                    </a:lnTo>
                    <a:lnTo>
                      <a:pt x="1133" y="711"/>
                    </a:lnTo>
                    <a:lnTo>
                      <a:pt x="1206" y="666"/>
                    </a:lnTo>
                    <a:lnTo>
                      <a:pt x="1276" y="620"/>
                    </a:lnTo>
                    <a:lnTo>
                      <a:pt x="1308" y="598"/>
                    </a:lnTo>
                    <a:lnTo>
                      <a:pt x="1341" y="574"/>
                    </a:lnTo>
                    <a:lnTo>
                      <a:pt x="1373" y="552"/>
                    </a:lnTo>
                    <a:lnTo>
                      <a:pt x="1403" y="528"/>
                    </a:lnTo>
                    <a:lnTo>
                      <a:pt x="1454" y="486"/>
                    </a:lnTo>
                    <a:lnTo>
                      <a:pt x="1500" y="444"/>
                    </a:lnTo>
                    <a:lnTo>
                      <a:pt x="1541" y="403"/>
                    </a:lnTo>
                    <a:lnTo>
                      <a:pt x="1579" y="364"/>
                    </a:lnTo>
                    <a:lnTo>
                      <a:pt x="1611" y="328"/>
                    </a:lnTo>
                    <a:lnTo>
                      <a:pt x="1639" y="292"/>
                    </a:lnTo>
                    <a:lnTo>
                      <a:pt x="1662" y="258"/>
                    </a:lnTo>
                    <a:lnTo>
                      <a:pt x="1681" y="226"/>
                    </a:lnTo>
                    <a:lnTo>
                      <a:pt x="1696" y="196"/>
                    </a:lnTo>
                    <a:lnTo>
                      <a:pt x="1707" y="167"/>
                    </a:lnTo>
                    <a:lnTo>
                      <a:pt x="1714" y="141"/>
                    </a:lnTo>
                    <a:lnTo>
                      <a:pt x="1716" y="116"/>
                    </a:lnTo>
                    <a:lnTo>
                      <a:pt x="1715" y="94"/>
                    </a:lnTo>
                    <a:lnTo>
                      <a:pt x="1710" y="74"/>
                    </a:lnTo>
                    <a:lnTo>
                      <a:pt x="1700" y="56"/>
                    </a:lnTo>
                    <a:lnTo>
                      <a:pt x="1687" y="40"/>
                    </a:lnTo>
                    <a:lnTo>
                      <a:pt x="1671" y="27"/>
                    </a:lnTo>
                    <a:lnTo>
                      <a:pt x="1652" y="16"/>
                    </a:lnTo>
                    <a:lnTo>
                      <a:pt x="1629" y="9"/>
                    </a:lnTo>
                    <a:lnTo>
                      <a:pt x="1603" y="2"/>
                    </a:lnTo>
                    <a:lnTo>
                      <a:pt x="1574" y="0"/>
                    </a:lnTo>
                    <a:lnTo>
                      <a:pt x="1540" y="0"/>
                    </a:lnTo>
                    <a:lnTo>
                      <a:pt x="1505" y="2"/>
                    </a:lnTo>
                    <a:lnTo>
                      <a:pt x="1467" y="9"/>
                    </a:lnTo>
                    <a:lnTo>
                      <a:pt x="1425" y="17"/>
                    </a:lnTo>
                    <a:lnTo>
                      <a:pt x="1380" y="29"/>
                    </a:lnTo>
                    <a:lnTo>
                      <a:pt x="1334" y="44"/>
                    </a:lnTo>
                    <a:lnTo>
                      <a:pt x="1284" y="62"/>
                    </a:lnTo>
                    <a:lnTo>
                      <a:pt x="1232" y="84"/>
                    </a:lnTo>
                    <a:lnTo>
                      <a:pt x="1177" y="107"/>
                    </a:lnTo>
                    <a:lnTo>
                      <a:pt x="1121" y="136"/>
                    </a:lnTo>
                    <a:lnTo>
                      <a:pt x="1062" y="167"/>
                    </a:lnTo>
                    <a:lnTo>
                      <a:pt x="1020" y="191"/>
                    </a:lnTo>
                    <a:lnTo>
                      <a:pt x="979" y="215"/>
                    </a:lnTo>
                    <a:lnTo>
                      <a:pt x="937" y="241"/>
                    </a:lnTo>
                    <a:lnTo>
                      <a:pt x="895" y="267"/>
                    </a:lnTo>
                    <a:lnTo>
                      <a:pt x="811" y="322"/>
                    </a:lnTo>
                    <a:lnTo>
                      <a:pt x="729" y="378"/>
                    </a:lnTo>
                    <a:lnTo>
                      <a:pt x="647" y="437"/>
                    </a:lnTo>
                    <a:lnTo>
                      <a:pt x="568" y="497"/>
                    </a:lnTo>
                    <a:lnTo>
                      <a:pt x="491" y="557"/>
                    </a:lnTo>
                    <a:lnTo>
                      <a:pt x="417" y="615"/>
                    </a:lnTo>
                    <a:lnTo>
                      <a:pt x="348" y="671"/>
                    </a:lnTo>
                    <a:lnTo>
                      <a:pt x="284" y="726"/>
                    </a:lnTo>
                    <a:lnTo>
                      <a:pt x="224" y="778"/>
                    </a:lnTo>
                    <a:lnTo>
                      <a:pt x="170" y="825"/>
                    </a:lnTo>
                    <a:lnTo>
                      <a:pt x="124" y="867"/>
                    </a:lnTo>
                    <a:lnTo>
                      <a:pt x="84" y="905"/>
                    </a:lnTo>
                    <a:lnTo>
                      <a:pt x="52" y="935"/>
                    </a:lnTo>
                    <a:lnTo>
                      <a:pt x="29" y="959"/>
                    </a:lnTo>
                    <a:lnTo>
                      <a:pt x="22" y="969"/>
                    </a:lnTo>
                    <a:lnTo>
                      <a:pt x="14" y="979"/>
                    </a:lnTo>
                    <a:lnTo>
                      <a:pt x="9" y="990"/>
                    </a:lnTo>
                    <a:lnTo>
                      <a:pt x="5" y="1000"/>
                    </a:lnTo>
                    <a:lnTo>
                      <a:pt x="3" y="1011"/>
                    </a:lnTo>
                    <a:lnTo>
                      <a:pt x="2" y="1023"/>
                    </a:lnTo>
                    <a:lnTo>
                      <a:pt x="0" y="1035"/>
                    </a:lnTo>
                    <a:lnTo>
                      <a:pt x="2" y="1046"/>
                    </a:lnTo>
                    <a:lnTo>
                      <a:pt x="4" y="1057"/>
                    </a:lnTo>
                    <a:lnTo>
                      <a:pt x="7" y="1068"/>
                    </a:lnTo>
                    <a:lnTo>
                      <a:pt x="10" y="1080"/>
                    </a:lnTo>
                    <a:lnTo>
                      <a:pt x="15" y="1091"/>
                    </a:lnTo>
                    <a:lnTo>
                      <a:pt x="22" y="1102"/>
                    </a:lnTo>
                    <a:lnTo>
                      <a:pt x="28" y="1112"/>
                    </a:lnTo>
                    <a:lnTo>
                      <a:pt x="35" y="1122"/>
                    </a:lnTo>
                    <a:lnTo>
                      <a:pt x="44" y="1132"/>
                    </a:lnTo>
                    <a:lnTo>
                      <a:pt x="53" y="1141"/>
                    </a:lnTo>
                    <a:lnTo>
                      <a:pt x="63" y="1150"/>
                    </a:lnTo>
                    <a:lnTo>
                      <a:pt x="73" y="1157"/>
                    </a:lnTo>
                    <a:lnTo>
                      <a:pt x="83" y="1164"/>
                    </a:lnTo>
                    <a:lnTo>
                      <a:pt x="94" y="1171"/>
                    </a:lnTo>
                    <a:lnTo>
                      <a:pt x="106" y="1177"/>
                    </a:lnTo>
                    <a:lnTo>
                      <a:pt x="118" y="1182"/>
                    </a:lnTo>
                    <a:lnTo>
                      <a:pt x="130" y="1186"/>
                    </a:lnTo>
                    <a:lnTo>
                      <a:pt x="143" y="1188"/>
                    </a:lnTo>
                    <a:lnTo>
                      <a:pt x="156" y="1191"/>
                    </a:lnTo>
                    <a:lnTo>
                      <a:pt x="169" y="1191"/>
                    </a:lnTo>
                    <a:lnTo>
                      <a:pt x="183" y="1191"/>
                    </a:lnTo>
                    <a:lnTo>
                      <a:pt x="196" y="1189"/>
                    </a:lnTo>
                    <a:lnTo>
                      <a:pt x="210" y="1186"/>
                    </a:lnTo>
                    <a:lnTo>
                      <a:pt x="224" y="1182"/>
                    </a:lnTo>
                    <a:lnTo>
                      <a:pt x="236" y="1176"/>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19" name="Freeform 363">
                <a:extLst>
                  <a:ext uri="{FF2B5EF4-FFF2-40B4-BE49-F238E27FC236}">
                    <a16:creationId xmlns:a16="http://schemas.microsoft.com/office/drawing/2014/main" xmlns="" id="{8B6E604B-8594-6E30-8C28-AEE44917A2AA}"/>
                  </a:ext>
                </a:extLst>
              </p:cNvPr>
              <p:cNvSpPr>
                <a:spLocks/>
              </p:cNvSpPr>
              <p:nvPr/>
            </p:nvSpPr>
            <p:spPr bwMode="auto">
              <a:xfrm>
                <a:off x="3426" y="2161"/>
                <a:ext cx="343" cy="238"/>
              </a:xfrm>
              <a:custGeom>
                <a:avLst/>
                <a:gdLst>
                  <a:gd name="T0" fmla="*/ 0 w 1716"/>
                  <a:gd name="T1" fmla="*/ 0 h 1191"/>
                  <a:gd name="T2" fmla="*/ 0 w 1716"/>
                  <a:gd name="T3" fmla="*/ 0 h 1191"/>
                  <a:gd name="T4" fmla="*/ 0 w 1716"/>
                  <a:gd name="T5" fmla="*/ 0 h 1191"/>
                  <a:gd name="T6" fmla="*/ 0 w 1716"/>
                  <a:gd name="T7" fmla="*/ 0 h 1191"/>
                  <a:gd name="T8" fmla="*/ 0 w 1716"/>
                  <a:gd name="T9" fmla="*/ 0 h 1191"/>
                  <a:gd name="T10" fmla="*/ 0 w 1716"/>
                  <a:gd name="T11" fmla="*/ 0 h 1191"/>
                  <a:gd name="T12" fmla="*/ 0 w 1716"/>
                  <a:gd name="T13" fmla="*/ 0 h 1191"/>
                  <a:gd name="T14" fmla="*/ 0 w 1716"/>
                  <a:gd name="T15" fmla="*/ 0 h 1191"/>
                  <a:gd name="T16" fmla="*/ 0 w 1716"/>
                  <a:gd name="T17" fmla="*/ 0 h 1191"/>
                  <a:gd name="T18" fmla="*/ 0 w 1716"/>
                  <a:gd name="T19" fmla="*/ 0 h 1191"/>
                  <a:gd name="T20" fmla="*/ 0 w 1716"/>
                  <a:gd name="T21" fmla="*/ 0 h 1191"/>
                  <a:gd name="T22" fmla="*/ 0 w 1716"/>
                  <a:gd name="T23" fmla="*/ 0 h 1191"/>
                  <a:gd name="T24" fmla="*/ 0 w 1716"/>
                  <a:gd name="T25" fmla="*/ 0 h 1191"/>
                  <a:gd name="T26" fmla="*/ 0 w 1716"/>
                  <a:gd name="T27" fmla="*/ 0 h 1191"/>
                  <a:gd name="T28" fmla="*/ 0 w 1716"/>
                  <a:gd name="T29" fmla="*/ 0 h 1191"/>
                  <a:gd name="T30" fmla="*/ 0 w 1716"/>
                  <a:gd name="T31" fmla="*/ 0 h 1191"/>
                  <a:gd name="T32" fmla="*/ 0 w 1716"/>
                  <a:gd name="T33" fmla="*/ 0 h 1191"/>
                  <a:gd name="T34" fmla="*/ 0 w 1716"/>
                  <a:gd name="T35" fmla="*/ 0 h 1191"/>
                  <a:gd name="T36" fmla="*/ 0 w 1716"/>
                  <a:gd name="T37" fmla="*/ 0 h 1191"/>
                  <a:gd name="T38" fmla="*/ 0 w 1716"/>
                  <a:gd name="T39" fmla="*/ 0 h 1191"/>
                  <a:gd name="T40" fmla="*/ 0 w 1716"/>
                  <a:gd name="T41" fmla="*/ 0 h 1191"/>
                  <a:gd name="T42" fmla="*/ 0 w 1716"/>
                  <a:gd name="T43" fmla="*/ 0 h 1191"/>
                  <a:gd name="T44" fmla="*/ 0 w 1716"/>
                  <a:gd name="T45" fmla="*/ 0 h 1191"/>
                  <a:gd name="T46" fmla="*/ 0 w 1716"/>
                  <a:gd name="T47" fmla="*/ 0 h 1191"/>
                  <a:gd name="T48" fmla="*/ 0 w 1716"/>
                  <a:gd name="T49" fmla="*/ 0 h 1191"/>
                  <a:gd name="T50" fmla="*/ 0 w 1716"/>
                  <a:gd name="T51" fmla="*/ 0 h 1191"/>
                  <a:gd name="T52" fmla="*/ 0 w 1716"/>
                  <a:gd name="T53" fmla="*/ 0 h 1191"/>
                  <a:gd name="T54" fmla="*/ 0 w 1716"/>
                  <a:gd name="T55" fmla="*/ 0 h 1191"/>
                  <a:gd name="T56" fmla="*/ 0 w 1716"/>
                  <a:gd name="T57" fmla="*/ 0 h 1191"/>
                  <a:gd name="T58" fmla="*/ 0 w 1716"/>
                  <a:gd name="T59" fmla="*/ 0 h 1191"/>
                  <a:gd name="T60" fmla="*/ 0 w 1716"/>
                  <a:gd name="T61" fmla="*/ 0 h 1191"/>
                  <a:gd name="T62" fmla="*/ 0 w 1716"/>
                  <a:gd name="T63" fmla="*/ 0 h 1191"/>
                  <a:gd name="T64" fmla="*/ 0 w 1716"/>
                  <a:gd name="T65" fmla="*/ 0 h 1191"/>
                  <a:gd name="T66" fmla="*/ 0 w 1716"/>
                  <a:gd name="T67" fmla="*/ 0 h 1191"/>
                  <a:gd name="T68" fmla="*/ 0 w 1716"/>
                  <a:gd name="T69" fmla="*/ 0 h 1191"/>
                  <a:gd name="T70" fmla="*/ 0 w 1716"/>
                  <a:gd name="T71" fmla="*/ 0 h 1191"/>
                  <a:gd name="T72" fmla="*/ 0 w 1716"/>
                  <a:gd name="T73" fmla="*/ 0 h 1191"/>
                  <a:gd name="T74" fmla="*/ 0 w 1716"/>
                  <a:gd name="T75" fmla="*/ 0 h 1191"/>
                  <a:gd name="T76" fmla="*/ 0 w 1716"/>
                  <a:gd name="T77" fmla="*/ 0 h 1191"/>
                  <a:gd name="T78" fmla="*/ 0 w 1716"/>
                  <a:gd name="T79" fmla="*/ 0 h 1191"/>
                  <a:gd name="T80" fmla="*/ 0 w 1716"/>
                  <a:gd name="T81" fmla="*/ 0 h 1191"/>
                  <a:gd name="T82" fmla="*/ 0 w 1716"/>
                  <a:gd name="T83" fmla="*/ 0 h 1191"/>
                  <a:gd name="T84" fmla="*/ 0 w 1716"/>
                  <a:gd name="T85" fmla="*/ 0 h 1191"/>
                  <a:gd name="T86" fmla="*/ 0 w 1716"/>
                  <a:gd name="T87" fmla="*/ 0 h 1191"/>
                  <a:gd name="T88" fmla="*/ 0 w 1716"/>
                  <a:gd name="T89" fmla="*/ 0 h 1191"/>
                  <a:gd name="T90" fmla="*/ 0 w 1716"/>
                  <a:gd name="T91" fmla="*/ 0 h 1191"/>
                  <a:gd name="T92" fmla="*/ 0 w 1716"/>
                  <a:gd name="T93" fmla="*/ 0 h 1191"/>
                  <a:gd name="T94" fmla="*/ 0 w 1716"/>
                  <a:gd name="T95" fmla="*/ 0 h 1191"/>
                  <a:gd name="T96" fmla="*/ 0 w 1716"/>
                  <a:gd name="T97" fmla="*/ 0 h 1191"/>
                  <a:gd name="T98" fmla="*/ 0 w 1716"/>
                  <a:gd name="T99" fmla="*/ 0 h 1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6"/>
                  <a:gd name="T151" fmla="*/ 0 h 1191"/>
                  <a:gd name="T152" fmla="*/ 1716 w 1716"/>
                  <a:gd name="T153" fmla="*/ 1191 h 1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6" h="1191">
                    <a:moveTo>
                      <a:pt x="236" y="1176"/>
                    </a:moveTo>
                    <a:lnTo>
                      <a:pt x="300" y="1145"/>
                    </a:lnTo>
                    <a:lnTo>
                      <a:pt x="367" y="1111"/>
                    </a:lnTo>
                    <a:lnTo>
                      <a:pt x="438" y="1077"/>
                    </a:lnTo>
                    <a:lnTo>
                      <a:pt x="512" y="1041"/>
                    </a:lnTo>
                    <a:lnTo>
                      <a:pt x="588" y="1003"/>
                    </a:lnTo>
                    <a:lnTo>
                      <a:pt x="665" y="965"/>
                    </a:lnTo>
                    <a:lnTo>
                      <a:pt x="744" y="925"/>
                    </a:lnTo>
                    <a:lnTo>
                      <a:pt x="823" y="884"/>
                    </a:lnTo>
                    <a:lnTo>
                      <a:pt x="903" y="841"/>
                    </a:lnTo>
                    <a:lnTo>
                      <a:pt x="981" y="799"/>
                    </a:lnTo>
                    <a:lnTo>
                      <a:pt x="1057" y="755"/>
                    </a:lnTo>
                    <a:lnTo>
                      <a:pt x="1133" y="711"/>
                    </a:lnTo>
                    <a:lnTo>
                      <a:pt x="1206" y="666"/>
                    </a:lnTo>
                    <a:lnTo>
                      <a:pt x="1276" y="620"/>
                    </a:lnTo>
                    <a:lnTo>
                      <a:pt x="1308" y="598"/>
                    </a:lnTo>
                    <a:lnTo>
                      <a:pt x="1341" y="574"/>
                    </a:lnTo>
                    <a:lnTo>
                      <a:pt x="1373" y="552"/>
                    </a:lnTo>
                    <a:lnTo>
                      <a:pt x="1403" y="528"/>
                    </a:lnTo>
                    <a:lnTo>
                      <a:pt x="1454" y="486"/>
                    </a:lnTo>
                    <a:lnTo>
                      <a:pt x="1500" y="444"/>
                    </a:lnTo>
                    <a:lnTo>
                      <a:pt x="1541" y="403"/>
                    </a:lnTo>
                    <a:lnTo>
                      <a:pt x="1579" y="364"/>
                    </a:lnTo>
                    <a:lnTo>
                      <a:pt x="1611" y="328"/>
                    </a:lnTo>
                    <a:lnTo>
                      <a:pt x="1639" y="292"/>
                    </a:lnTo>
                    <a:lnTo>
                      <a:pt x="1662" y="258"/>
                    </a:lnTo>
                    <a:lnTo>
                      <a:pt x="1681" y="226"/>
                    </a:lnTo>
                    <a:lnTo>
                      <a:pt x="1696" y="196"/>
                    </a:lnTo>
                    <a:lnTo>
                      <a:pt x="1707" y="167"/>
                    </a:lnTo>
                    <a:lnTo>
                      <a:pt x="1714" y="141"/>
                    </a:lnTo>
                    <a:lnTo>
                      <a:pt x="1716" y="116"/>
                    </a:lnTo>
                    <a:lnTo>
                      <a:pt x="1715" y="94"/>
                    </a:lnTo>
                    <a:lnTo>
                      <a:pt x="1710" y="74"/>
                    </a:lnTo>
                    <a:lnTo>
                      <a:pt x="1700" y="56"/>
                    </a:lnTo>
                    <a:lnTo>
                      <a:pt x="1687" y="40"/>
                    </a:lnTo>
                    <a:lnTo>
                      <a:pt x="1671" y="27"/>
                    </a:lnTo>
                    <a:lnTo>
                      <a:pt x="1652" y="16"/>
                    </a:lnTo>
                    <a:lnTo>
                      <a:pt x="1629" y="9"/>
                    </a:lnTo>
                    <a:lnTo>
                      <a:pt x="1603" y="2"/>
                    </a:lnTo>
                    <a:lnTo>
                      <a:pt x="1574" y="0"/>
                    </a:lnTo>
                    <a:lnTo>
                      <a:pt x="1540" y="0"/>
                    </a:lnTo>
                    <a:lnTo>
                      <a:pt x="1505" y="2"/>
                    </a:lnTo>
                    <a:lnTo>
                      <a:pt x="1467" y="9"/>
                    </a:lnTo>
                    <a:lnTo>
                      <a:pt x="1425" y="17"/>
                    </a:lnTo>
                    <a:lnTo>
                      <a:pt x="1380" y="29"/>
                    </a:lnTo>
                    <a:lnTo>
                      <a:pt x="1334" y="44"/>
                    </a:lnTo>
                    <a:lnTo>
                      <a:pt x="1284" y="62"/>
                    </a:lnTo>
                    <a:lnTo>
                      <a:pt x="1232" y="84"/>
                    </a:lnTo>
                    <a:lnTo>
                      <a:pt x="1177" y="107"/>
                    </a:lnTo>
                    <a:lnTo>
                      <a:pt x="1121" y="136"/>
                    </a:lnTo>
                    <a:lnTo>
                      <a:pt x="1062" y="167"/>
                    </a:lnTo>
                    <a:lnTo>
                      <a:pt x="1020" y="191"/>
                    </a:lnTo>
                    <a:lnTo>
                      <a:pt x="979" y="215"/>
                    </a:lnTo>
                    <a:lnTo>
                      <a:pt x="937" y="241"/>
                    </a:lnTo>
                    <a:lnTo>
                      <a:pt x="895" y="267"/>
                    </a:lnTo>
                    <a:lnTo>
                      <a:pt x="811" y="322"/>
                    </a:lnTo>
                    <a:lnTo>
                      <a:pt x="729" y="378"/>
                    </a:lnTo>
                    <a:lnTo>
                      <a:pt x="647" y="437"/>
                    </a:lnTo>
                    <a:lnTo>
                      <a:pt x="568" y="497"/>
                    </a:lnTo>
                    <a:lnTo>
                      <a:pt x="491" y="557"/>
                    </a:lnTo>
                    <a:lnTo>
                      <a:pt x="417" y="615"/>
                    </a:lnTo>
                    <a:lnTo>
                      <a:pt x="348" y="671"/>
                    </a:lnTo>
                    <a:lnTo>
                      <a:pt x="284" y="726"/>
                    </a:lnTo>
                    <a:lnTo>
                      <a:pt x="224" y="778"/>
                    </a:lnTo>
                    <a:lnTo>
                      <a:pt x="170" y="825"/>
                    </a:lnTo>
                    <a:lnTo>
                      <a:pt x="124" y="867"/>
                    </a:lnTo>
                    <a:lnTo>
                      <a:pt x="84" y="905"/>
                    </a:lnTo>
                    <a:lnTo>
                      <a:pt x="52" y="935"/>
                    </a:lnTo>
                    <a:lnTo>
                      <a:pt x="29" y="959"/>
                    </a:lnTo>
                    <a:lnTo>
                      <a:pt x="22" y="969"/>
                    </a:lnTo>
                    <a:lnTo>
                      <a:pt x="14" y="979"/>
                    </a:lnTo>
                    <a:lnTo>
                      <a:pt x="9" y="990"/>
                    </a:lnTo>
                    <a:lnTo>
                      <a:pt x="5" y="1000"/>
                    </a:lnTo>
                    <a:lnTo>
                      <a:pt x="3" y="1011"/>
                    </a:lnTo>
                    <a:lnTo>
                      <a:pt x="2" y="1023"/>
                    </a:lnTo>
                    <a:lnTo>
                      <a:pt x="0" y="1035"/>
                    </a:lnTo>
                    <a:lnTo>
                      <a:pt x="2" y="1046"/>
                    </a:lnTo>
                    <a:lnTo>
                      <a:pt x="4" y="1057"/>
                    </a:lnTo>
                    <a:lnTo>
                      <a:pt x="7" y="1068"/>
                    </a:lnTo>
                    <a:lnTo>
                      <a:pt x="10" y="1080"/>
                    </a:lnTo>
                    <a:lnTo>
                      <a:pt x="15" y="1091"/>
                    </a:lnTo>
                    <a:lnTo>
                      <a:pt x="22" y="1102"/>
                    </a:lnTo>
                    <a:lnTo>
                      <a:pt x="28" y="1112"/>
                    </a:lnTo>
                    <a:lnTo>
                      <a:pt x="35" y="1122"/>
                    </a:lnTo>
                    <a:lnTo>
                      <a:pt x="44" y="1132"/>
                    </a:lnTo>
                    <a:lnTo>
                      <a:pt x="53" y="1141"/>
                    </a:lnTo>
                    <a:lnTo>
                      <a:pt x="63" y="1150"/>
                    </a:lnTo>
                    <a:lnTo>
                      <a:pt x="73" y="1157"/>
                    </a:lnTo>
                    <a:lnTo>
                      <a:pt x="83" y="1164"/>
                    </a:lnTo>
                    <a:lnTo>
                      <a:pt x="94" y="1171"/>
                    </a:lnTo>
                    <a:lnTo>
                      <a:pt x="106" y="1177"/>
                    </a:lnTo>
                    <a:lnTo>
                      <a:pt x="118" y="1182"/>
                    </a:lnTo>
                    <a:lnTo>
                      <a:pt x="130" y="1186"/>
                    </a:lnTo>
                    <a:lnTo>
                      <a:pt x="143" y="1188"/>
                    </a:lnTo>
                    <a:lnTo>
                      <a:pt x="156" y="1191"/>
                    </a:lnTo>
                    <a:lnTo>
                      <a:pt x="169" y="1191"/>
                    </a:lnTo>
                    <a:lnTo>
                      <a:pt x="183" y="1191"/>
                    </a:lnTo>
                    <a:lnTo>
                      <a:pt x="196" y="1189"/>
                    </a:lnTo>
                    <a:lnTo>
                      <a:pt x="210" y="1186"/>
                    </a:lnTo>
                    <a:lnTo>
                      <a:pt x="224" y="1182"/>
                    </a:lnTo>
                    <a:lnTo>
                      <a:pt x="236" y="1176"/>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20" name="Freeform 364">
                <a:extLst>
                  <a:ext uri="{FF2B5EF4-FFF2-40B4-BE49-F238E27FC236}">
                    <a16:creationId xmlns:a16="http://schemas.microsoft.com/office/drawing/2014/main" xmlns="" id="{E4AA0F86-9434-C384-A086-D267D6FE11AE}"/>
                  </a:ext>
                </a:extLst>
              </p:cNvPr>
              <p:cNvSpPr>
                <a:spLocks/>
              </p:cNvSpPr>
              <p:nvPr/>
            </p:nvSpPr>
            <p:spPr bwMode="auto">
              <a:xfrm>
                <a:off x="3448" y="2276"/>
                <a:ext cx="143" cy="100"/>
              </a:xfrm>
              <a:custGeom>
                <a:avLst/>
                <a:gdLst>
                  <a:gd name="T0" fmla="*/ 0 w 712"/>
                  <a:gd name="T1" fmla="*/ 0 h 502"/>
                  <a:gd name="T2" fmla="*/ 0 w 712"/>
                  <a:gd name="T3" fmla="*/ 0 h 502"/>
                  <a:gd name="T4" fmla="*/ 0 w 712"/>
                  <a:gd name="T5" fmla="*/ 0 h 502"/>
                  <a:gd name="T6" fmla="*/ 0 w 712"/>
                  <a:gd name="T7" fmla="*/ 0 h 502"/>
                  <a:gd name="T8" fmla="*/ 0 w 712"/>
                  <a:gd name="T9" fmla="*/ 0 h 502"/>
                  <a:gd name="T10" fmla="*/ 0 w 712"/>
                  <a:gd name="T11" fmla="*/ 0 h 502"/>
                  <a:gd name="T12" fmla="*/ 0 w 712"/>
                  <a:gd name="T13" fmla="*/ 0 h 502"/>
                  <a:gd name="T14" fmla="*/ 0 w 712"/>
                  <a:gd name="T15" fmla="*/ 0 h 502"/>
                  <a:gd name="T16" fmla="*/ 0 w 712"/>
                  <a:gd name="T17" fmla="*/ 0 h 502"/>
                  <a:gd name="T18" fmla="*/ 0 w 712"/>
                  <a:gd name="T19" fmla="*/ 0 h 502"/>
                  <a:gd name="T20" fmla="*/ 0 w 712"/>
                  <a:gd name="T21" fmla="*/ 0 h 502"/>
                  <a:gd name="T22" fmla="*/ 0 w 712"/>
                  <a:gd name="T23" fmla="*/ 0 h 502"/>
                  <a:gd name="T24" fmla="*/ 0 w 712"/>
                  <a:gd name="T25" fmla="*/ 0 h 502"/>
                  <a:gd name="T26" fmla="*/ 0 w 712"/>
                  <a:gd name="T27" fmla="*/ 0 h 502"/>
                  <a:gd name="T28" fmla="*/ 0 w 712"/>
                  <a:gd name="T29" fmla="*/ 0 h 502"/>
                  <a:gd name="T30" fmla="*/ 0 w 712"/>
                  <a:gd name="T31" fmla="*/ 0 h 502"/>
                  <a:gd name="T32" fmla="*/ 0 w 712"/>
                  <a:gd name="T33" fmla="*/ 0 h 502"/>
                  <a:gd name="T34" fmla="*/ 0 w 712"/>
                  <a:gd name="T35" fmla="*/ 0 h 502"/>
                  <a:gd name="T36" fmla="*/ 0 w 712"/>
                  <a:gd name="T37" fmla="*/ 0 h 502"/>
                  <a:gd name="T38" fmla="*/ 0 w 712"/>
                  <a:gd name="T39" fmla="*/ 0 h 502"/>
                  <a:gd name="T40" fmla="*/ 0 w 712"/>
                  <a:gd name="T41" fmla="*/ 0 h 502"/>
                  <a:gd name="T42" fmla="*/ 0 w 712"/>
                  <a:gd name="T43" fmla="*/ 0 h 502"/>
                  <a:gd name="T44" fmla="*/ 0 w 712"/>
                  <a:gd name="T45" fmla="*/ 0 h 502"/>
                  <a:gd name="T46" fmla="*/ 0 w 712"/>
                  <a:gd name="T47" fmla="*/ 0 h 502"/>
                  <a:gd name="T48" fmla="*/ 0 w 712"/>
                  <a:gd name="T49" fmla="*/ 0 h 502"/>
                  <a:gd name="T50" fmla="*/ 0 w 712"/>
                  <a:gd name="T51" fmla="*/ 0 h 502"/>
                  <a:gd name="T52" fmla="*/ 0 w 712"/>
                  <a:gd name="T53" fmla="*/ 0 h 502"/>
                  <a:gd name="T54" fmla="*/ 0 w 712"/>
                  <a:gd name="T55" fmla="*/ 0 h 502"/>
                  <a:gd name="T56" fmla="*/ 0 w 712"/>
                  <a:gd name="T57" fmla="*/ 0 h 502"/>
                  <a:gd name="T58" fmla="*/ 0 w 712"/>
                  <a:gd name="T59" fmla="*/ 0 h 502"/>
                  <a:gd name="T60" fmla="*/ 0 w 712"/>
                  <a:gd name="T61" fmla="*/ 0 h 502"/>
                  <a:gd name="T62" fmla="*/ 0 w 712"/>
                  <a:gd name="T63" fmla="*/ 0 h 502"/>
                  <a:gd name="T64" fmla="*/ 0 w 712"/>
                  <a:gd name="T65" fmla="*/ 0 h 502"/>
                  <a:gd name="T66" fmla="*/ 0 w 712"/>
                  <a:gd name="T67" fmla="*/ 0 h 502"/>
                  <a:gd name="T68" fmla="*/ 0 w 712"/>
                  <a:gd name="T69" fmla="*/ 0 h 502"/>
                  <a:gd name="T70" fmla="*/ 0 w 712"/>
                  <a:gd name="T71" fmla="*/ 0 h 502"/>
                  <a:gd name="T72" fmla="*/ 0 w 712"/>
                  <a:gd name="T73" fmla="*/ 0 h 502"/>
                  <a:gd name="T74" fmla="*/ 0 w 712"/>
                  <a:gd name="T75" fmla="*/ 0 h 502"/>
                  <a:gd name="T76" fmla="*/ 0 w 712"/>
                  <a:gd name="T77" fmla="*/ 0 h 502"/>
                  <a:gd name="T78" fmla="*/ 0 w 712"/>
                  <a:gd name="T79" fmla="*/ 0 h 502"/>
                  <a:gd name="T80" fmla="*/ 0 w 712"/>
                  <a:gd name="T81" fmla="*/ 0 h 502"/>
                  <a:gd name="T82" fmla="*/ 0 w 712"/>
                  <a:gd name="T83" fmla="*/ 0 h 502"/>
                  <a:gd name="T84" fmla="*/ 0 w 712"/>
                  <a:gd name="T85" fmla="*/ 0 h 502"/>
                  <a:gd name="T86" fmla="*/ 0 w 712"/>
                  <a:gd name="T87" fmla="*/ 0 h 502"/>
                  <a:gd name="T88" fmla="*/ 0 w 712"/>
                  <a:gd name="T89" fmla="*/ 0 h 502"/>
                  <a:gd name="T90" fmla="*/ 0 w 712"/>
                  <a:gd name="T91" fmla="*/ 0 h 502"/>
                  <a:gd name="T92" fmla="*/ 0 w 712"/>
                  <a:gd name="T93" fmla="*/ 0 h 502"/>
                  <a:gd name="T94" fmla="*/ 0 w 712"/>
                  <a:gd name="T95" fmla="*/ 0 h 502"/>
                  <a:gd name="T96" fmla="*/ 0 w 712"/>
                  <a:gd name="T97" fmla="*/ 0 h 502"/>
                  <a:gd name="T98" fmla="*/ 0 w 712"/>
                  <a:gd name="T99" fmla="*/ 0 h 502"/>
                  <a:gd name="T100" fmla="*/ 0 w 712"/>
                  <a:gd name="T101" fmla="*/ 0 h 502"/>
                  <a:gd name="T102" fmla="*/ 0 w 712"/>
                  <a:gd name="T103" fmla="*/ 0 h 502"/>
                  <a:gd name="T104" fmla="*/ 0 w 712"/>
                  <a:gd name="T105" fmla="*/ 0 h 502"/>
                  <a:gd name="T106" fmla="*/ 0 w 712"/>
                  <a:gd name="T107" fmla="*/ 0 h 502"/>
                  <a:gd name="T108" fmla="*/ 0 w 712"/>
                  <a:gd name="T109" fmla="*/ 0 h 502"/>
                  <a:gd name="T110" fmla="*/ 0 w 712"/>
                  <a:gd name="T111" fmla="*/ 0 h 502"/>
                  <a:gd name="T112" fmla="*/ 0 w 712"/>
                  <a:gd name="T113" fmla="*/ 0 h 5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2"/>
                  <a:gd name="T172" fmla="*/ 0 h 502"/>
                  <a:gd name="T173" fmla="*/ 712 w 712"/>
                  <a:gd name="T174" fmla="*/ 502 h 5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2" h="502">
                    <a:moveTo>
                      <a:pt x="123" y="502"/>
                    </a:moveTo>
                    <a:lnTo>
                      <a:pt x="128" y="496"/>
                    </a:lnTo>
                    <a:lnTo>
                      <a:pt x="141" y="480"/>
                    </a:lnTo>
                    <a:lnTo>
                      <a:pt x="162" y="453"/>
                    </a:lnTo>
                    <a:lnTo>
                      <a:pt x="192" y="420"/>
                    </a:lnTo>
                    <a:lnTo>
                      <a:pt x="209" y="401"/>
                    </a:lnTo>
                    <a:lnTo>
                      <a:pt x="231" y="380"/>
                    </a:lnTo>
                    <a:lnTo>
                      <a:pt x="253" y="359"/>
                    </a:lnTo>
                    <a:lnTo>
                      <a:pt x="278" y="335"/>
                    </a:lnTo>
                    <a:lnTo>
                      <a:pt x="305" y="311"/>
                    </a:lnTo>
                    <a:lnTo>
                      <a:pt x="334" y="286"/>
                    </a:lnTo>
                    <a:lnTo>
                      <a:pt x="367" y="261"/>
                    </a:lnTo>
                    <a:lnTo>
                      <a:pt x="400" y="235"/>
                    </a:lnTo>
                    <a:lnTo>
                      <a:pt x="476" y="181"/>
                    </a:lnTo>
                    <a:lnTo>
                      <a:pt x="554" y="124"/>
                    </a:lnTo>
                    <a:lnTo>
                      <a:pt x="625" y="72"/>
                    </a:lnTo>
                    <a:lnTo>
                      <a:pt x="680" y="29"/>
                    </a:lnTo>
                    <a:lnTo>
                      <a:pt x="698" y="14"/>
                    </a:lnTo>
                    <a:lnTo>
                      <a:pt x="708" y="4"/>
                    </a:lnTo>
                    <a:lnTo>
                      <a:pt x="711" y="2"/>
                    </a:lnTo>
                    <a:lnTo>
                      <a:pt x="712" y="0"/>
                    </a:lnTo>
                    <a:lnTo>
                      <a:pt x="710" y="2"/>
                    </a:lnTo>
                    <a:lnTo>
                      <a:pt x="705" y="4"/>
                    </a:lnTo>
                    <a:lnTo>
                      <a:pt x="657" y="34"/>
                    </a:lnTo>
                    <a:lnTo>
                      <a:pt x="559" y="101"/>
                    </a:lnTo>
                    <a:lnTo>
                      <a:pt x="503" y="140"/>
                    </a:lnTo>
                    <a:lnTo>
                      <a:pt x="451" y="174"/>
                    </a:lnTo>
                    <a:lnTo>
                      <a:pt x="404" y="205"/>
                    </a:lnTo>
                    <a:lnTo>
                      <a:pt x="360" y="233"/>
                    </a:lnTo>
                    <a:lnTo>
                      <a:pt x="320" y="256"/>
                    </a:lnTo>
                    <a:lnTo>
                      <a:pt x="283" y="279"/>
                    </a:lnTo>
                    <a:lnTo>
                      <a:pt x="248" y="297"/>
                    </a:lnTo>
                    <a:lnTo>
                      <a:pt x="217" y="312"/>
                    </a:lnTo>
                    <a:lnTo>
                      <a:pt x="187" y="326"/>
                    </a:lnTo>
                    <a:lnTo>
                      <a:pt x="159" y="337"/>
                    </a:lnTo>
                    <a:lnTo>
                      <a:pt x="134" y="347"/>
                    </a:lnTo>
                    <a:lnTo>
                      <a:pt x="111" y="355"/>
                    </a:lnTo>
                    <a:lnTo>
                      <a:pt x="90" y="360"/>
                    </a:lnTo>
                    <a:lnTo>
                      <a:pt x="68" y="365"/>
                    </a:lnTo>
                    <a:lnTo>
                      <a:pt x="48" y="367"/>
                    </a:lnTo>
                    <a:lnTo>
                      <a:pt x="30" y="369"/>
                    </a:lnTo>
                    <a:lnTo>
                      <a:pt x="21" y="370"/>
                    </a:lnTo>
                    <a:lnTo>
                      <a:pt x="13" y="371"/>
                    </a:lnTo>
                    <a:lnTo>
                      <a:pt x="8" y="374"/>
                    </a:lnTo>
                    <a:lnTo>
                      <a:pt x="3" y="377"/>
                    </a:lnTo>
                    <a:lnTo>
                      <a:pt x="1" y="381"/>
                    </a:lnTo>
                    <a:lnTo>
                      <a:pt x="0" y="385"/>
                    </a:lnTo>
                    <a:lnTo>
                      <a:pt x="0" y="389"/>
                    </a:lnTo>
                    <a:lnTo>
                      <a:pt x="1" y="394"/>
                    </a:lnTo>
                    <a:lnTo>
                      <a:pt x="6" y="404"/>
                    </a:lnTo>
                    <a:lnTo>
                      <a:pt x="13" y="415"/>
                    </a:lnTo>
                    <a:lnTo>
                      <a:pt x="25" y="427"/>
                    </a:lnTo>
                    <a:lnTo>
                      <a:pt x="38" y="438"/>
                    </a:lnTo>
                    <a:lnTo>
                      <a:pt x="67" y="462"/>
                    </a:lnTo>
                    <a:lnTo>
                      <a:pt x="94" y="482"/>
                    </a:lnTo>
                    <a:lnTo>
                      <a:pt x="116" y="497"/>
                    </a:lnTo>
                    <a:lnTo>
                      <a:pt x="123" y="502"/>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21" name="Freeform 365">
                <a:extLst>
                  <a:ext uri="{FF2B5EF4-FFF2-40B4-BE49-F238E27FC236}">
                    <a16:creationId xmlns:a16="http://schemas.microsoft.com/office/drawing/2014/main" xmlns="" id="{A02CF100-1154-7DD2-958D-E68FEE66FD69}"/>
                  </a:ext>
                </a:extLst>
              </p:cNvPr>
              <p:cNvSpPr>
                <a:spLocks/>
              </p:cNvSpPr>
              <p:nvPr/>
            </p:nvSpPr>
            <p:spPr bwMode="auto">
              <a:xfrm>
                <a:off x="3388" y="2019"/>
                <a:ext cx="228" cy="347"/>
              </a:xfrm>
              <a:custGeom>
                <a:avLst/>
                <a:gdLst>
                  <a:gd name="T0" fmla="*/ 0 w 1140"/>
                  <a:gd name="T1" fmla="*/ 0 h 1737"/>
                  <a:gd name="T2" fmla="*/ 0 w 1140"/>
                  <a:gd name="T3" fmla="*/ 0 h 1737"/>
                  <a:gd name="T4" fmla="*/ 0 w 1140"/>
                  <a:gd name="T5" fmla="*/ 0 h 1737"/>
                  <a:gd name="T6" fmla="*/ 0 w 1140"/>
                  <a:gd name="T7" fmla="*/ 0 h 1737"/>
                  <a:gd name="T8" fmla="*/ 0 w 1140"/>
                  <a:gd name="T9" fmla="*/ 0 h 1737"/>
                  <a:gd name="T10" fmla="*/ 0 w 1140"/>
                  <a:gd name="T11" fmla="*/ 0 h 1737"/>
                  <a:gd name="T12" fmla="*/ 0 w 1140"/>
                  <a:gd name="T13" fmla="*/ 0 h 1737"/>
                  <a:gd name="T14" fmla="*/ 0 w 1140"/>
                  <a:gd name="T15" fmla="*/ 0 h 1737"/>
                  <a:gd name="T16" fmla="*/ 0 w 1140"/>
                  <a:gd name="T17" fmla="*/ 0 h 1737"/>
                  <a:gd name="T18" fmla="*/ 0 w 1140"/>
                  <a:gd name="T19" fmla="*/ 0 h 1737"/>
                  <a:gd name="T20" fmla="*/ 0 w 1140"/>
                  <a:gd name="T21" fmla="*/ 0 h 1737"/>
                  <a:gd name="T22" fmla="*/ 0 w 1140"/>
                  <a:gd name="T23" fmla="*/ 0 h 1737"/>
                  <a:gd name="T24" fmla="*/ 0 w 1140"/>
                  <a:gd name="T25" fmla="*/ 0 h 1737"/>
                  <a:gd name="T26" fmla="*/ 0 w 1140"/>
                  <a:gd name="T27" fmla="*/ 0 h 1737"/>
                  <a:gd name="T28" fmla="*/ 0 w 1140"/>
                  <a:gd name="T29" fmla="*/ 0 h 1737"/>
                  <a:gd name="T30" fmla="*/ 0 w 1140"/>
                  <a:gd name="T31" fmla="*/ 0 h 1737"/>
                  <a:gd name="T32" fmla="*/ 0 w 1140"/>
                  <a:gd name="T33" fmla="*/ 0 h 1737"/>
                  <a:gd name="T34" fmla="*/ 0 w 1140"/>
                  <a:gd name="T35" fmla="*/ 0 h 1737"/>
                  <a:gd name="T36" fmla="*/ 0 w 1140"/>
                  <a:gd name="T37" fmla="*/ 0 h 1737"/>
                  <a:gd name="T38" fmla="*/ 0 w 1140"/>
                  <a:gd name="T39" fmla="*/ 0 h 1737"/>
                  <a:gd name="T40" fmla="*/ 0 w 1140"/>
                  <a:gd name="T41" fmla="*/ 0 h 1737"/>
                  <a:gd name="T42" fmla="*/ 0 w 1140"/>
                  <a:gd name="T43" fmla="*/ 0 h 1737"/>
                  <a:gd name="T44" fmla="*/ 0 w 1140"/>
                  <a:gd name="T45" fmla="*/ 0 h 1737"/>
                  <a:gd name="T46" fmla="*/ 0 w 1140"/>
                  <a:gd name="T47" fmla="*/ 0 h 1737"/>
                  <a:gd name="T48" fmla="*/ 0 w 1140"/>
                  <a:gd name="T49" fmla="*/ 0 h 1737"/>
                  <a:gd name="T50" fmla="*/ 0 w 1140"/>
                  <a:gd name="T51" fmla="*/ 0 h 1737"/>
                  <a:gd name="T52" fmla="*/ 0 w 1140"/>
                  <a:gd name="T53" fmla="*/ 0 h 1737"/>
                  <a:gd name="T54" fmla="*/ 0 w 1140"/>
                  <a:gd name="T55" fmla="*/ 0 h 1737"/>
                  <a:gd name="T56" fmla="*/ 0 w 1140"/>
                  <a:gd name="T57" fmla="*/ 0 h 1737"/>
                  <a:gd name="T58" fmla="*/ 0 w 1140"/>
                  <a:gd name="T59" fmla="*/ 0 h 1737"/>
                  <a:gd name="T60" fmla="*/ 0 w 1140"/>
                  <a:gd name="T61" fmla="*/ 0 h 1737"/>
                  <a:gd name="T62" fmla="*/ 0 w 1140"/>
                  <a:gd name="T63" fmla="*/ 0 h 1737"/>
                  <a:gd name="T64" fmla="*/ 0 w 1140"/>
                  <a:gd name="T65" fmla="*/ 0 h 1737"/>
                  <a:gd name="T66" fmla="*/ 0 w 1140"/>
                  <a:gd name="T67" fmla="*/ 0 h 1737"/>
                  <a:gd name="T68" fmla="*/ 0 w 1140"/>
                  <a:gd name="T69" fmla="*/ 0 h 1737"/>
                  <a:gd name="T70" fmla="*/ 0 w 1140"/>
                  <a:gd name="T71" fmla="*/ 0 h 1737"/>
                  <a:gd name="T72" fmla="*/ 0 w 1140"/>
                  <a:gd name="T73" fmla="*/ 0 h 1737"/>
                  <a:gd name="T74" fmla="*/ 0 w 1140"/>
                  <a:gd name="T75" fmla="*/ 0 h 1737"/>
                  <a:gd name="T76" fmla="*/ 0 w 1140"/>
                  <a:gd name="T77" fmla="*/ 0 h 1737"/>
                  <a:gd name="T78" fmla="*/ 0 w 1140"/>
                  <a:gd name="T79" fmla="*/ 0 h 1737"/>
                  <a:gd name="T80" fmla="*/ 0 w 1140"/>
                  <a:gd name="T81" fmla="*/ 0 h 1737"/>
                  <a:gd name="T82" fmla="*/ 0 w 1140"/>
                  <a:gd name="T83" fmla="*/ 0 h 1737"/>
                  <a:gd name="T84" fmla="*/ 0 w 1140"/>
                  <a:gd name="T85" fmla="*/ 0 h 1737"/>
                  <a:gd name="T86" fmla="*/ 0 w 1140"/>
                  <a:gd name="T87" fmla="*/ 0 h 1737"/>
                  <a:gd name="T88" fmla="*/ 0 w 1140"/>
                  <a:gd name="T89" fmla="*/ 0 h 1737"/>
                  <a:gd name="T90" fmla="*/ 0 w 1140"/>
                  <a:gd name="T91" fmla="*/ 0 h 1737"/>
                  <a:gd name="T92" fmla="*/ 0 w 1140"/>
                  <a:gd name="T93" fmla="*/ 0 h 1737"/>
                  <a:gd name="T94" fmla="*/ 0 w 1140"/>
                  <a:gd name="T95" fmla="*/ 0 h 1737"/>
                  <a:gd name="T96" fmla="*/ 0 w 1140"/>
                  <a:gd name="T97" fmla="*/ 0 h 1737"/>
                  <a:gd name="T98" fmla="*/ 0 w 1140"/>
                  <a:gd name="T99" fmla="*/ 0 h 17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0"/>
                  <a:gd name="T151" fmla="*/ 0 h 1737"/>
                  <a:gd name="T152" fmla="*/ 1140 w 1140"/>
                  <a:gd name="T153" fmla="*/ 1737 h 17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0" h="1737">
                    <a:moveTo>
                      <a:pt x="286" y="1679"/>
                    </a:moveTo>
                    <a:lnTo>
                      <a:pt x="328" y="1621"/>
                    </a:lnTo>
                    <a:lnTo>
                      <a:pt x="374" y="1562"/>
                    </a:lnTo>
                    <a:lnTo>
                      <a:pt x="422" y="1499"/>
                    </a:lnTo>
                    <a:lnTo>
                      <a:pt x="470" y="1434"/>
                    </a:lnTo>
                    <a:lnTo>
                      <a:pt x="522" y="1367"/>
                    </a:lnTo>
                    <a:lnTo>
                      <a:pt x="573" y="1297"/>
                    </a:lnTo>
                    <a:lnTo>
                      <a:pt x="625" y="1225"/>
                    </a:lnTo>
                    <a:lnTo>
                      <a:pt x="677" y="1153"/>
                    </a:lnTo>
                    <a:lnTo>
                      <a:pt x="729" y="1079"/>
                    </a:lnTo>
                    <a:lnTo>
                      <a:pt x="779" y="1006"/>
                    </a:lnTo>
                    <a:lnTo>
                      <a:pt x="827" y="931"/>
                    </a:lnTo>
                    <a:lnTo>
                      <a:pt x="873" y="857"/>
                    </a:lnTo>
                    <a:lnTo>
                      <a:pt x="917" y="784"/>
                    </a:lnTo>
                    <a:lnTo>
                      <a:pt x="957" y="711"/>
                    </a:lnTo>
                    <a:lnTo>
                      <a:pt x="977" y="676"/>
                    </a:lnTo>
                    <a:lnTo>
                      <a:pt x="994" y="640"/>
                    </a:lnTo>
                    <a:lnTo>
                      <a:pt x="1012" y="605"/>
                    </a:lnTo>
                    <a:lnTo>
                      <a:pt x="1027" y="571"/>
                    </a:lnTo>
                    <a:lnTo>
                      <a:pt x="1053" y="509"/>
                    </a:lnTo>
                    <a:lnTo>
                      <a:pt x="1077" y="452"/>
                    </a:lnTo>
                    <a:lnTo>
                      <a:pt x="1096" y="397"/>
                    </a:lnTo>
                    <a:lnTo>
                      <a:pt x="1110" y="344"/>
                    </a:lnTo>
                    <a:lnTo>
                      <a:pt x="1123" y="297"/>
                    </a:lnTo>
                    <a:lnTo>
                      <a:pt x="1132" y="252"/>
                    </a:lnTo>
                    <a:lnTo>
                      <a:pt x="1138" y="211"/>
                    </a:lnTo>
                    <a:lnTo>
                      <a:pt x="1140" y="173"/>
                    </a:lnTo>
                    <a:lnTo>
                      <a:pt x="1140" y="140"/>
                    </a:lnTo>
                    <a:lnTo>
                      <a:pt x="1137" y="110"/>
                    </a:lnTo>
                    <a:lnTo>
                      <a:pt x="1130" y="83"/>
                    </a:lnTo>
                    <a:lnTo>
                      <a:pt x="1122" y="60"/>
                    </a:lnTo>
                    <a:lnTo>
                      <a:pt x="1112" y="41"/>
                    </a:lnTo>
                    <a:lnTo>
                      <a:pt x="1098" y="25"/>
                    </a:lnTo>
                    <a:lnTo>
                      <a:pt x="1082" y="14"/>
                    </a:lnTo>
                    <a:lnTo>
                      <a:pt x="1064" y="5"/>
                    </a:lnTo>
                    <a:lnTo>
                      <a:pt x="1043" y="1"/>
                    </a:lnTo>
                    <a:lnTo>
                      <a:pt x="1022" y="0"/>
                    </a:lnTo>
                    <a:lnTo>
                      <a:pt x="997" y="4"/>
                    </a:lnTo>
                    <a:lnTo>
                      <a:pt x="972" y="11"/>
                    </a:lnTo>
                    <a:lnTo>
                      <a:pt x="945" y="21"/>
                    </a:lnTo>
                    <a:lnTo>
                      <a:pt x="916" y="36"/>
                    </a:lnTo>
                    <a:lnTo>
                      <a:pt x="885" y="55"/>
                    </a:lnTo>
                    <a:lnTo>
                      <a:pt x="853" y="77"/>
                    </a:lnTo>
                    <a:lnTo>
                      <a:pt x="820" y="105"/>
                    </a:lnTo>
                    <a:lnTo>
                      <a:pt x="786" y="135"/>
                    </a:lnTo>
                    <a:lnTo>
                      <a:pt x="750" y="170"/>
                    </a:lnTo>
                    <a:lnTo>
                      <a:pt x="715" y="208"/>
                    </a:lnTo>
                    <a:lnTo>
                      <a:pt x="677" y="251"/>
                    </a:lnTo>
                    <a:lnTo>
                      <a:pt x="640" y="297"/>
                    </a:lnTo>
                    <a:lnTo>
                      <a:pt x="601" y="348"/>
                    </a:lnTo>
                    <a:lnTo>
                      <a:pt x="563" y="403"/>
                    </a:lnTo>
                    <a:lnTo>
                      <a:pt x="536" y="443"/>
                    </a:lnTo>
                    <a:lnTo>
                      <a:pt x="510" y="483"/>
                    </a:lnTo>
                    <a:lnTo>
                      <a:pt x="485" y="525"/>
                    </a:lnTo>
                    <a:lnTo>
                      <a:pt x="459" y="566"/>
                    </a:lnTo>
                    <a:lnTo>
                      <a:pt x="410" y="654"/>
                    </a:lnTo>
                    <a:lnTo>
                      <a:pt x="363" y="742"/>
                    </a:lnTo>
                    <a:lnTo>
                      <a:pt x="317" y="831"/>
                    </a:lnTo>
                    <a:lnTo>
                      <a:pt x="273" y="920"/>
                    </a:lnTo>
                    <a:lnTo>
                      <a:pt x="232" y="1007"/>
                    </a:lnTo>
                    <a:lnTo>
                      <a:pt x="193" y="1093"/>
                    </a:lnTo>
                    <a:lnTo>
                      <a:pt x="157" y="1174"/>
                    </a:lnTo>
                    <a:lnTo>
                      <a:pt x="125" y="1253"/>
                    </a:lnTo>
                    <a:lnTo>
                      <a:pt x="95" y="1325"/>
                    </a:lnTo>
                    <a:lnTo>
                      <a:pt x="69" y="1391"/>
                    </a:lnTo>
                    <a:lnTo>
                      <a:pt x="46" y="1450"/>
                    </a:lnTo>
                    <a:lnTo>
                      <a:pt x="29" y="1501"/>
                    </a:lnTo>
                    <a:lnTo>
                      <a:pt x="15" y="1542"/>
                    </a:lnTo>
                    <a:lnTo>
                      <a:pt x="5" y="1575"/>
                    </a:lnTo>
                    <a:lnTo>
                      <a:pt x="1" y="1587"/>
                    </a:lnTo>
                    <a:lnTo>
                      <a:pt x="0" y="1600"/>
                    </a:lnTo>
                    <a:lnTo>
                      <a:pt x="0" y="1612"/>
                    </a:lnTo>
                    <a:lnTo>
                      <a:pt x="1" y="1624"/>
                    </a:lnTo>
                    <a:lnTo>
                      <a:pt x="4" y="1635"/>
                    </a:lnTo>
                    <a:lnTo>
                      <a:pt x="7" y="1646"/>
                    </a:lnTo>
                    <a:lnTo>
                      <a:pt x="12" y="1656"/>
                    </a:lnTo>
                    <a:lnTo>
                      <a:pt x="19" y="1666"/>
                    </a:lnTo>
                    <a:lnTo>
                      <a:pt x="26" y="1676"/>
                    </a:lnTo>
                    <a:lnTo>
                      <a:pt x="34" y="1685"/>
                    </a:lnTo>
                    <a:lnTo>
                      <a:pt x="42" y="1694"/>
                    </a:lnTo>
                    <a:lnTo>
                      <a:pt x="51" y="1701"/>
                    </a:lnTo>
                    <a:lnTo>
                      <a:pt x="61" y="1707"/>
                    </a:lnTo>
                    <a:lnTo>
                      <a:pt x="72" y="1713"/>
                    </a:lnTo>
                    <a:lnTo>
                      <a:pt x="84" y="1720"/>
                    </a:lnTo>
                    <a:lnTo>
                      <a:pt x="96" y="1725"/>
                    </a:lnTo>
                    <a:lnTo>
                      <a:pt x="107" y="1728"/>
                    </a:lnTo>
                    <a:lnTo>
                      <a:pt x="120" y="1732"/>
                    </a:lnTo>
                    <a:lnTo>
                      <a:pt x="132" y="1735"/>
                    </a:lnTo>
                    <a:lnTo>
                      <a:pt x="146" y="1736"/>
                    </a:lnTo>
                    <a:lnTo>
                      <a:pt x="158" y="1737"/>
                    </a:lnTo>
                    <a:lnTo>
                      <a:pt x="171" y="1737"/>
                    </a:lnTo>
                    <a:lnTo>
                      <a:pt x="185" y="1736"/>
                    </a:lnTo>
                    <a:lnTo>
                      <a:pt x="197" y="1733"/>
                    </a:lnTo>
                    <a:lnTo>
                      <a:pt x="210" y="1731"/>
                    </a:lnTo>
                    <a:lnTo>
                      <a:pt x="222" y="1726"/>
                    </a:lnTo>
                    <a:lnTo>
                      <a:pt x="235" y="1721"/>
                    </a:lnTo>
                    <a:lnTo>
                      <a:pt x="246" y="1715"/>
                    </a:lnTo>
                    <a:lnTo>
                      <a:pt x="257" y="1707"/>
                    </a:lnTo>
                    <a:lnTo>
                      <a:pt x="267" y="1699"/>
                    </a:lnTo>
                    <a:lnTo>
                      <a:pt x="277" y="1690"/>
                    </a:lnTo>
                    <a:lnTo>
                      <a:pt x="286" y="1679"/>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22" name="Freeform 366">
                <a:extLst>
                  <a:ext uri="{FF2B5EF4-FFF2-40B4-BE49-F238E27FC236}">
                    <a16:creationId xmlns:a16="http://schemas.microsoft.com/office/drawing/2014/main" xmlns="" id="{E4AF6614-C317-0847-2B02-76E4CBDB726D}"/>
                  </a:ext>
                </a:extLst>
              </p:cNvPr>
              <p:cNvSpPr>
                <a:spLocks/>
              </p:cNvSpPr>
              <p:nvPr/>
            </p:nvSpPr>
            <p:spPr bwMode="auto">
              <a:xfrm>
                <a:off x="3388" y="2019"/>
                <a:ext cx="228" cy="347"/>
              </a:xfrm>
              <a:custGeom>
                <a:avLst/>
                <a:gdLst>
                  <a:gd name="T0" fmla="*/ 0 w 1140"/>
                  <a:gd name="T1" fmla="*/ 0 h 1737"/>
                  <a:gd name="T2" fmla="*/ 0 w 1140"/>
                  <a:gd name="T3" fmla="*/ 0 h 1737"/>
                  <a:gd name="T4" fmla="*/ 0 w 1140"/>
                  <a:gd name="T5" fmla="*/ 0 h 1737"/>
                  <a:gd name="T6" fmla="*/ 0 w 1140"/>
                  <a:gd name="T7" fmla="*/ 0 h 1737"/>
                  <a:gd name="T8" fmla="*/ 0 w 1140"/>
                  <a:gd name="T9" fmla="*/ 0 h 1737"/>
                  <a:gd name="T10" fmla="*/ 0 w 1140"/>
                  <a:gd name="T11" fmla="*/ 0 h 1737"/>
                  <a:gd name="T12" fmla="*/ 0 w 1140"/>
                  <a:gd name="T13" fmla="*/ 0 h 1737"/>
                  <a:gd name="T14" fmla="*/ 0 w 1140"/>
                  <a:gd name="T15" fmla="*/ 0 h 1737"/>
                  <a:gd name="T16" fmla="*/ 0 w 1140"/>
                  <a:gd name="T17" fmla="*/ 0 h 1737"/>
                  <a:gd name="T18" fmla="*/ 0 w 1140"/>
                  <a:gd name="T19" fmla="*/ 0 h 1737"/>
                  <a:gd name="T20" fmla="*/ 0 w 1140"/>
                  <a:gd name="T21" fmla="*/ 0 h 1737"/>
                  <a:gd name="T22" fmla="*/ 0 w 1140"/>
                  <a:gd name="T23" fmla="*/ 0 h 1737"/>
                  <a:gd name="T24" fmla="*/ 0 w 1140"/>
                  <a:gd name="T25" fmla="*/ 0 h 1737"/>
                  <a:gd name="T26" fmla="*/ 0 w 1140"/>
                  <a:gd name="T27" fmla="*/ 0 h 1737"/>
                  <a:gd name="T28" fmla="*/ 0 w 1140"/>
                  <a:gd name="T29" fmla="*/ 0 h 1737"/>
                  <a:gd name="T30" fmla="*/ 0 w 1140"/>
                  <a:gd name="T31" fmla="*/ 0 h 1737"/>
                  <a:gd name="T32" fmla="*/ 0 w 1140"/>
                  <a:gd name="T33" fmla="*/ 0 h 1737"/>
                  <a:gd name="T34" fmla="*/ 0 w 1140"/>
                  <a:gd name="T35" fmla="*/ 0 h 1737"/>
                  <a:gd name="T36" fmla="*/ 0 w 1140"/>
                  <a:gd name="T37" fmla="*/ 0 h 1737"/>
                  <a:gd name="T38" fmla="*/ 0 w 1140"/>
                  <a:gd name="T39" fmla="*/ 0 h 1737"/>
                  <a:gd name="T40" fmla="*/ 0 w 1140"/>
                  <a:gd name="T41" fmla="*/ 0 h 1737"/>
                  <a:gd name="T42" fmla="*/ 0 w 1140"/>
                  <a:gd name="T43" fmla="*/ 0 h 1737"/>
                  <a:gd name="T44" fmla="*/ 0 w 1140"/>
                  <a:gd name="T45" fmla="*/ 0 h 1737"/>
                  <a:gd name="T46" fmla="*/ 0 w 1140"/>
                  <a:gd name="T47" fmla="*/ 0 h 1737"/>
                  <a:gd name="T48" fmla="*/ 0 w 1140"/>
                  <a:gd name="T49" fmla="*/ 0 h 1737"/>
                  <a:gd name="T50" fmla="*/ 0 w 1140"/>
                  <a:gd name="T51" fmla="*/ 0 h 1737"/>
                  <a:gd name="T52" fmla="*/ 0 w 1140"/>
                  <a:gd name="T53" fmla="*/ 0 h 1737"/>
                  <a:gd name="T54" fmla="*/ 0 w 1140"/>
                  <a:gd name="T55" fmla="*/ 0 h 1737"/>
                  <a:gd name="T56" fmla="*/ 0 w 1140"/>
                  <a:gd name="T57" fmla="*/ 0 h 1737"/>
                  <a:gd name="T58" fmla="*/ 0 w 1140"/>
                  <a:gd name="T59" fmla="*/ 0 h 1737"/>
                  <a:gd name="T60" fmla="*/ 0 w 1140"/>
                  <a:gd name="T61" fmla="*/ 0 h 1737"/>
                  <a:gd name="T62" fmla="*/ 0 w 1140"/>
                  <a:gd name="T63" fmla="*/ 0 h 1737"/>
                  <a:gd name="T64" fmla="*/ 0 w 1140"/>
                  <a:gd name="T65" fmla="*/ 0 h 1737"/>
                  <a:gd name="T66" fmla="*/ 0 w 1140"/>
                  <a:gd name="T67" fmla="*/ 0 h 1737"/>
                  <a:gd name="T68" fmla="*/ 0 w 1140"/>
                  <a:gd name="T69" fmla="*/ 0 h 1737"/>
                  <a:gd name="T70" fmla="*/ 0 w 1140"/>
                  <a:gd name="T71" fmla="*/ 0 h 1737"/>
                  <a:gd name="T72" fmla="*/ 0 w 1140"/>
                  <a:gd name="T73" fmla="*/ 0 h 1737"/>
                  <a:gd name="T74" fmla="*/ 0 w 1140"/>
                  <a:gd name="T75" fmla="*/ 0 h 1737"/>
                  <a:gd name="T76" fmla="*/ 0 w 1140"/>
                  <a:gd name="T77" fmla="*/ 0 h 1737"/>
                  <a:gd name="T78" fmla="*/ 0 w 1140"/>
                  <a:gd name="T79" fmla="*/ 0 h 1737"/>
                  <a:gd name="T80" fmla="*/ 0 w 1140"/>
                  <a:gd name="T81" fmla="*/ 0 h 1737"/>
                  <a:gd name="T82" fmla="*/ 0 w 1140"/>
                  <a:gd name="T83" fmla="*/ 0 h 1737"/>
                  <a:gd name="T84" fmla="*/ 0 w 1140"/>
                  <a:gd name="T85" fmla="*/ 0 h 1737"/>
                  <a:gd name="T86" fmla="*/ 0 w 1140"/>
                  <a:gd name="T87" fmla="*/ 0 h 1737"/>
                  <a:gd name="T88" fmla="*/ 0 w 1140"/>
                  <a:gd name="T89" fmla="*/ 0 h 1737"/>
                  <a:gd name="T90" fmla="*/ 0 w 1140"/>
                  <a:gd name="T91" fmla="*/ 0 h 1737"/>
                  <a:gd name="T92" fmla="*/ 0 w 1140"/>
                  <a:gd name="T93" fmla="*/ 0 h 1737"/>
                  <a:gd name="T94" fmla="*/ 0 w 1140"/>
                  <a:gd name="T95" fmla="*/ 0 h 1737"/>
                  <a:gd name="T96" fmla="*/ 0 w 1140"/>
                  <a:gd name="T97" fmla="*/ 0 h 1737"/>
                  <a:gd name="T98" fmla="*/ 0 w 1140"/>
                  <a:gd name="T99" fmla="*/ 0 h 17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0"/>
                  <a:gd name="T151" fmla="*/ 0 h 1737"/>
                  <a:gd name="T152" fmla="*/ 1140 w 1140"/>
                  <a:gd name="T153" fmla="*/ 1737 h 17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0" h="1737">
                    <a:moveTo>
                      <a:pt x="286" y="1679"/>
                    </a:moveTo>
                    <a:lnTo>
                      <a:pt x="328" y="1621"/>
                    </a:lnTo>
                    <a:lnTo>
                      <a:pt x="374" y="1562"/>
                    </a:lnTo>
                    <a:lnTo>
                      <a:pt x="422" y="1499"/>
                    </a:lnTo>
                    <a:lnTo>
                      <a:pt x="470" y="1434"/>
                    </a:lnTo>
                    <a:lnTo>
                      <a:pt x="522" y="1367"/>
                    </a:lnTo>
                    <a:lnTo>
                      <a:pt x="573" y="1297"/>
                    </a:lnTo>
                    <a:lnTo>
                      <a:pt x="625" y="1225"/>
                    </a:lnTo>
                    <a:lnTo>
                      <a:pt x="677" y="1153"/>
                    </a:lnTo>
                    <a:lnTo>
                      <a:pt x="729" y="1079"/>
                    </a:lnTo>
                    <a:lnTo>
                      <a:pt x="779" y="1006"/>
                    </a:lnTo>
                    <a:lnTo>
                      <a:pt x="827" y="931"/>
                    </a:lnTo>
                    <a:lnTo>
                      <a:pt x="873" y="857"/>
                    </a:lnTo>
                    <a:lnTo>
                      <a:pt x="917" y="784"/>
                    </a:lnTo>
                    <a:lnTo>
                      <a:pt x="957" y="711"/>
                    </a:lnTo>
                    <a:lnTo>
                      <a:pt x="977" y="676"/>
                    </a:lnTo>
                    <a:lnTo>
                      <a:pt x="994" y="640"/>
                    </a:lnTo>
                    <a:lnTo>
                      <a:pt x="1012" y="605"/>
                    </a:lnTo>
                    <a:lnTo>
                      <a:pt x="1027" y="571"/>
                    </a:lnTo>
                    <a:lnTo>
                      <a:pt x="1053" y="509"/>
                    </a:lnTo>
                    <a:lnTo>
                      <a:pt x="1077" y="452"/>
                    </a:lnTo>
                    <a:lnTo>
                      <a:pt x="1096" y="397"/>
                    </a:lnTo>
                    <a:lnTo>
                      <a:pt x="1110" y="344"/>
                    </a:lnTo>
                    <a:lnTo>
                      <a:pt x="1123" y="297"/>
                    </a:lnTo>
                    <a:lnTo>
                      <a:pt x="1132" y="252"/>
                    </a:lnTo>
                    <a:lnTo>
                      <a:pt x="1138" y="211"/>
                    </a:lnTo>
                    <a:lnTo>
                      <a:pt x="1140" y="173"/>
                    </a:lnTo>
                    <a:lnTo>
                      <a:pt x="1140" y="140"/>
                    </a:lnTo>
                    <a:lnTo>
                      <a:pt x="1137" y="110"/>
                    </a:lnTo>
                    <a:lnTo>
                      <a:pt x="1130" y="83"/>
                    </a:lnTo>
                    <a:lnTo>
                      <a:pt x="1122" y="60"/>
                    </a:lnTo>
                    <a:lnTo>
                      <a:pt x="1112" y="41"/>
                    </a:lnTo>
                    <a:lnTo>
                      <a:pt x="1098" y="25"/>
                    </a:lnTo>
                    <a:lnTo>
                      <a:pt x="1082" y="14"/>
                    </a:lnTo>
                    <a:lnTo>
                      <a:pt x="1064" y="5"/>
                    </a:lnTo>
                    <a:lnTo>
                      <a:pt x="1043" y="1"/>
                    </a:lnTo>
                    <a:lnTo>
                      <a:pt x="1022" y="0"/>
                    </a:lnTo>
                    <a:lnTo>
                      <a:pt x="997" y="4"/>
                    </a:lnTo>
                    <a:lnTo>
                      <a:pt x="972" y="11"/>
                    </a:lnTo>
                    <a:lnTo>
                      <a:pt x="945" y="21"/>
                    </a:lnTo>
                    <a:lnTo>
                      <a:pt x="916" y="36"/>
                    </a:lnTo>
                    <a:lnTo>
                      <a:pt x="885" y="55"/>
                    </a:lnTo>
                    <a:lnTo>
                      <a:pt x="853" y="77"/>
                    </a:lnTo>
                    <a:lnTo>
                      <a:pt x="820" y="105"/>
                    </a:lnTo>
                    <a:lnTo>
                      <a:pt x="786" y="135"/>
                    </a:lnTo>
                    <a:lnTo>
                      <a:pt x="750" y="170"/>
                    </a:lnTo>
                    <a:lnTo>
                      <a:pt x="715" y="208"/>
                    </a:lnTo>
                    <a:lnTo>
                      <a:pt x="677" y="251"/>
                    </a:lnTo>
                    <a:lnTo>
                      <a:pt x="640" y="297"/>
                    </a:lnTo>
                    <a:lnTo>
                      <a:pt x="601" y="348"/>
                    </a:lnTo>
                    <a:lnTo>
                      <a:pt x="563" y="403"/>
                    </a:lnTo>
                    <a:lnTo>
                      <a:pt x="536" y="443"/>
                    </a:lnTo>
                    <a:lnTo>
                      <a:pt x="510" y="483"/>
                    </a:lnTo>
                    <a:lnTo>
                      <a:pt x="485" y="525"/>
                    </a:lnTo>
                    <a:lnTo>
                      <a:pt x="459" y="566"/>
                    </a:lnTo>
                    <a:lnTo>
                      <a:pt x="410" y="654"/>
                    </a:lnTo>
                    <a:lnTo>
                      <a:pt x="363" y="742"/>
                    </a:lnTo>
                    <a:lnTo>
                      <a:pt x="317" y="831"/>
                    </a:lnTo>
                    <a:lnTo>
                      <a:pt x="273" y="920"/>
                    </a:lnTo>
                    <a:lnTo>
                      <a:pt x="232" y="1007"/>
                    </a:lnTo>
                    <a:lnTo>
                      <a:pt x="193" y="1093"/>
                    </a:lnTo>
                    <a:lnTo>
                      <a:pt x="157" y="1174"/>
                    </a:lnTo>
                    <a:lnTo>
                      <a:pt x="125" y="1253"/>
                    </a:lnTo>
                    <a:lnTo>
                      <a:pt x="95" y="1325"/>
                    </a:lnTo>
                    <a:lnTo>
                      <a:pt x="69" y="1391"/>
                    </a:lnTo>
                    <a:lnTo>
                      <a:pt x="46" y="1450"/>
                    </a:lnTo>
                    <a:lnTo>
                      <a:pt x="29" y="1501"/>
                    </a:lnTo>
                    <a:lnTo>
                      <a:pt x="15" y="1542"/>
                    </a:lnTo>
                    <a:lnTo>
                      <a:pt x="5" y="1575"/>
                    </a:lnTo>
                    <a:lnTo>
                      <a:pt x="1" y="1587"/>
                    </a:lnTo>
                    <a:lnTo>
                      <a:pt x="0" y="1600"/>
                    </a:lnTo>
                    <a:lnTo>
                      <a:pt x="0" y="1612"/>
                    </a:lnTo>
                    <a:lnTo>
                      <a:pt x="1" y="1624"/>
                    </a:lnTo>
                    <a:lnTo>
                      <a:pt x="4" y="1635"/>
                    </a:lnTo>
                    <a:lnTo>
                      <a:pt x="7" y="1646"/>
                    </a:lnTo>
                    <a:lnTo>
                      <a:pt x="12" y="1656"/>
                    </a:lnTo>
                    <a:lnTo>
                      <a:pt x="19" y="1666"/>
                    </a:lnTo>
                    <a:lnTo>
                      <a:pt x="26" y="1676"/>
                    </a:lnTo>
                    <a:lnTo>
                      <a:pt x="34" y="1685"/>
                    </a:lnTo>
                    <a:lnTo>
                      <a:pt x="42" y="1694"/>
                    </a:lnTo>
                    <a:lnTo>
                      <a:pt x="51" y="1701"/>
                    </a:lnTo>
                    <a:lnTo>
                      <a:pt x="61" y="1707"/>
                    </a:lnTo>
                    <a:lnTo>
                      <a:pt x="72" y="1713"/>
                    </a:lnTo>
                    <a:lnTo>
                      <a:pt x="84" y="1720"/>
                    </a:lnTo>
                    <a:lnTo>
                      <a:pt x="96" y="1725"/>
                    </a:lnTo>
                    <a:lnTo>
                      <a:pt x="107" y="1728"/>
                    </a:lnTo>
                    <a:lnTo>
                      <a:pt x="120" y="1732"/>
                    </a:lnTo>
                    <a:lnTo>
                      <a:pt x="132" y="1735"/>
                    </a:lnTo>
                    <a:lnTo>
                      <a:pt x="146" y="1736"/>
                    </a:lnTo>
                    <a:lnTo>
                      <a:pt x="158" y="1737"/>
                    </a:lnTo>
                    <a:lnTo>
                      <a:pt x="171" y="1737"/>
                    </a:lnTo>
                    <a:lnTo>
                      <a:pt x="185" y="1736"/>
                    </a:lnTo>
                    <a:lnTo>
                      <a:pt x="197" y="1733"/>
                    </a:lnTo>
                    <a:lnTo>
                      <a:pt x="210" y="1731"/>
                    </a:lnTo>
                    <a:lnTo>
                      <a:pt x="222" y="1726"/>
                    </a:lnTo>
                    <a:lnTo>
                      <a:pt x="235" y="1721"/>
                    </a:lnTo>
                    <a:lnTo>
                      <a:pt x="246" y="1715"/>
                    </a:lnTo>
                    <a:lnTo>
                      <a:pt x="257" y="1707"/>
                    </a:lnTo>
                    <a:lnTo>
                      <a:pt x="267" y="1699"/>
                    </a:lnTo>
                    <a:lnTo>
                      <a:pt x="277" y="1690"/>
                    </a:lnTo>
                    <a:lnTo>
                      <a:pt x="286" y="1679"/>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23" name="Freeform 367">
                <a:extLst>
                  <a:ext uri="{FF2B5EF4-FFF2-40B4-BE49-F238E27FC236}">
                    <a16:creationId xmlns:a16="http://schemas.microsoft.com/office/drawing/2014/main" xmlns="" id="{0B17D3AB-3F44-BF18-C6BC-8C754DD1D23A}"/>
                  </a:ext>
                </a:extLst>
              </p:cNvPr>
              <p:cNvSpPr>
                <a:spLocks/>
              </p:cNvSpPr>
              <p:nvPr/>
            </p:nvSpPr>
            <p:spPr bwMode="auto">
              <a:xfrm>
                <a:off x="3400" y="2200"/>
                <a:ext cx="92" cy="143"/>
              </a:xfrm>
              <a:custGeom>
                <a:avLst/>
                <a:gdLst>
                  <a:gd name="T0" fmla="*/ 0 w 462"/>
                  <a:gd name="T1" fmla="*/ 0 h 713"/>
                  <a:gd name="T2" fmla="*/ 0 w 462"/>
                  <a:gd name="T3" fmla="*/ 0 h 713"/>
                  <a:gd name="T4" fmla="*/ 0 w 462"/>
                  <a:gd name="T5" fmla="*/ 0 h 713"/>
                  <a:gd name="T6" fmla="*/ 0 w 462"/>
                  <a:gd name="T7" fmla="*/ 0 h 713"/>
                  <a:gd name="T8" fmla="*/ 0 w 462"/>
                  <a:gd name="T9" fmla="*/ 0 h 713"/>
                  <a:gd name="T10" fmla="*/ 0 w 462"/>
                  <a:gd name="T11" fmla="*/ 0 h 713"/>
                  <a:gd name="T12" fmla="*/ 0 w 462"/>
                  <a:gd name="T13" fmla="*/ 0 h 713"/>
                  <a:gd name="T14" fmla="*/ 0 w 462"/>
                  <a:gd name="T15" fmla="*/ 0 h 713"/>
                  <a:gd name="T16" fmla="*/ 0 w 462"/>
                  <a:gd name="T17" fmla="*/ 0 h 713"/>
                  <a:gd name="T18" fmla="*/ 0 w 462"/>
                  <a:gd name="T19" fmla="*/ 0 h 713"/>
                  <a:gd name="T20" fmla="*/ 0 w 462"/>
                  <a:gd name="T21" fmla="*/ 0 h 713"/>
                  <a:gd name="T22" fmla="*/ 0 w 462"/>
                  <a:gd name="T23" fmla="*/ 0 h 713"/>
                  <a:gd name="T24" fmla="*/ 0 w 462"/>
                  <a:gd name="T25" fmla="*/ 0 h 713"/>
                  <a:gd name="T26" fmla="*/ 0 w 462"/>
                  <a:gd name="T27" fmla="*/ 0 h 713"/>
                  <a:gd name="T28" fmla="*/ 0 w 462"/>
                  <a:gd name="T29" fmla="*/ 0 h 713"/>
                  <a:gd name="T30" fmla="*/ 0 w 462"/>
                  <a:gd name="T31" fmla="*/ 0 h 713"/>
                  <a:gd name="T32" fmla="*/ 0 w 462"/>
                  <a:gd name="T33" fmla="*/ 0 h 713"/>
                  <a:gd name="T34" fmla="*/ 0 w 462"/>
                  <a:gd name="T35" fmla="*/ 0 h 713"/>
                  <a:gd name="T36" fmla="*/ 0 w 462"/>
                  <a:gd name="T37" fmla="*/ 0 h 713"/>
                  <a:gd name="T38" fmla="*/ 0 w 462"/>
                  <a:gd name="T39" fmla="*/ 0 h 713"/>
                  <a:gd name="T40" fmla="*/ 0 w 462"/>
                  <a:gd name="T41" fmla="*/ 0 h 713"/>
                  <a:gd name="T42" fmla="*/ 0 w 462"/>
                  <a:gd name="T43" fmla="*/ 0 h 713"/>
                  <a:gd name="T44" fmla="*/ 0 w 462"/>
                  <a:gd name="T45" fmla="*/ 0 h 713"/>
                  <a:gd name="T46" fmla="*/ 0 w 462"/>
                  <a:gd name="T47" fmla="*/ 0 h 713"/>
                  <a:gd name="T48" fmla="*/ 0 w 462"/>
                  <a:gd name="T49" fmla="*/ 0 h 713"/>
                  <a:gd name="T50" fmla="*/ 0 w 462"/>
                  <a:gd name="T51" fmla="*/ 0 h 713"/>
                  <a:gd name="T52" fmla="*/ 0 w 462"/>
                  <a:gd name="T53" fmla="*/ 0 h 713"/>
                  <a:gd name="T54" fmla="*/ 0 w 462"/>
                  <a:gd name="T55" fmla="*/ 0 h 713"/>
                  <a:gd name="T56" fmla="*/ 0 w 462"/>
                  <a:gd name="T57" fmla="*/ 0 h 713"/>
                  <a:gd name="T58" fmla="*/ 0 w 462"/>
                  <a:gd name="T59" fmla="*/ 0 h 713"/>
                  <a:gd name="T60" fmla="*/ 0 w 462"/>
                  <a:gd name="T61" fmla="*/ 0 h 713"/>
                  <a:gd name="T62" fmla="*/ 0 w 462"/>
                  <a:gd name="T63" fmla="*/ 0 h 713"/>
                  <a:gd name="T64" fmla="*/ 0 w 462"/>
                  <a:gd name="T65" fmla="*/ 0 h 713"/>
                  <a:gd name="T66" fmla="*/ 0 w 462"/>
                  <a:gd name="T67" fmla="*/ 0 h 713"/>
                  <a:gd name="T68" fmla="*/ 0 w 462"/>
                  <a:gd name="T69" fmla="*/ 0 h 713"/>
                  <a:gd name="T70" fmla="*/ 0 w 462"/>
                  <a:gd name="T71" fmla="*/ 0 h 713"/>
                  <a:gd name="T72" fmla="*/ 0 w 462"/>
                  <a:gd name="T73" fmla="*/ 0 h 713"/>
                  <a:gd name="T74" fmla="*/ 0 w 462"/>
                  <a:gd name="T75" fmla="*/ 0 h 713"/>
                  <a:gd name="T76" fmla="*/ 0 w 462"/>
                  <a:gd name="T77" fmla="*/ 0 h 713"/>
                  <a:gd name="T78" fmla="*/ 0 w 462"/>
                  <a:gd name="T79" fmla="*/ 0 h 713"/>
                  <a:gd name="T80" fmla="*/ 0 w 462"/>
                  <a:gd name="T81" fmla="*/ 0 h 713"/>
                  <a:gd name="T82" fmla="*/ 0 w 462"/>
                  <a:gd name="T83" fmla="*/ 0 h 713"/>
                  <a:gd name="T84" fmla="*/ 0 w 462"/>
                  <a:gd name="T85" fmla="*/ 0 h 713"/>
                  <a:gd name="T86" fmla="*/ 0 w 462"/>
                  <a:gd name="T87" fmla="*/ 0 h 713"/>
                  <a:gd name="T88" fmla="*/ 0 w 462"/>
                  <a:gd name="T89" fmla="*/ 0 h 713"/>
                  <a:gd name="T90" fmla="*/ 0 w 462"/>
                  <a:gd name="T91" fmla="*/ 0 h 713"/>
                  <a:gd name="T92" fmla="*/ 0 w 462"/>
                  <a:gd name="T93" fmla="*/ 0 h 713"/>
                  <a:gd name="T94" fmla="*/ 0 w 462"/>
                  <a:gd name="T95" fmla="*/ 0 h 713"/>
                  <a:gd name="T96" fmla="*/ 0 w 462"/>
                  <a:gd name="T97" fmla="*/ 0 h 713"/>
                  <a:gd name="T98" fmla="*/ 0 w 462"/>
                  <a:gd name="T99" fmla="*/ 0 h 713"/>
                  <a:gd name="T100" fmla="*/ 0 w 462"/>
                  <a:gd name="T101" fmla="*/ 0 h 713"/>
                  <a:gd name="T102" fmla="*/ 0 w 462"/>
                  <a:gd name="T103" fmla="*/ 0 h 713"/>
                  <a:gd name="T104" fmla="*/ 0 w 462"/>
                  <a:gd name="T105" fmla="*/ 0 h 713"/>
                  <a:gd name="T106" fmla="*/ 0 w 462"/>
                  <a:gd name="T107" fmla="*/ 0 h 713"/>
                  <a:gd name="T108" fmla="*/ 0 w 462"/>
                  <a:gd name="T109" fmla="*/ 0 h 713"/>
                  <a:gd name="T110" fmla="*/ 0 w 462"/>
                  <a:gd name="T111" fmla="*/ 0 h 713"/>
                  <a:gd name="T112" fmla="*/ 0 w 462"/>
                  <a:gd name="T113" fmla="*/ 0 h 713"/>
                  <a:gd name="T114" fmla="*/ 0 w 462"/>
                  <a:gd name="T115" fmla="*/ 0 h 713"/>
                  <a:gd name="T116" fmla="*/ 0 w 462"/>
                  <a:gd name="T117" fmla="*/ 0 h 713"/>
                  <a:gd name="T118" fmla="*/ 0 w 462"/>
                  <a:gd name="T119" fmla="*/ 0 h 713"/>
                  <a:gd name="T120" fmla="*/ 0 w 462"/>
                  <a:gd name="T121" fmla="*/ 0 h 713"/>
                  <a:gd name="T122" fmla="*/ 0 w 462"/>
                  <a:gd name="T123" fmla="*/ 0 h 713"/>
                  <a:gd name="T124" fmla="*/ 0 w 462"/>
                  <a:gd name="T125" fmla="*/ 0 h 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2"/>
                  <a:gd name="T190" fmla="*/ 0 h 713"/>
                  <a:gd name="T191" fmla="*/ 462 w 462"/>
                  <a:gd name="T192" fmla="*/ 713 h 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2" h="713">
                    <a:moveTo>
                      <a:pt x="167" y="713"/>
                    </a:moveTo>
                    <a:lnTo>
                      <a:pt x="168" y="706"/>
                    </a:lnTo>
                    <a:lnTo>
                      <a:pt x="172" y="685"/>
                    </a:lnTo>
                    <a:lnTo>
                      <a:pt x="178" y="654"/>
                    </a:lnTo>
                    <a:lnTo>
                      <a:pt x="189" y="610"/>
                    </a:lnTo>
                    <a:lnTo>
                      <a:pt x="197" y="585"/>
                    </a:lnTo>
                    <a:lnTo>
                      <a:pt x="206" y="558"/>
                    </a:lnTo>
                    <a:lnTo>
                      <a:pt x="216" y="528"/>
                    </a:lnTo>
                    <a:lnTo>
                      <a:pt x="227" y="495"/>
                    </a:lnTo>
                    <a:lnTo>
                      <a:pt x="241" y="463"/>
                    </a:lnTo>
                    <a:lnTo>
                      <a:pt x="256" y="427"/>
                    </a:lnTo>
                    <a:lnTo>
                      <a:pt x="272" y="391"/>
                    </a:lnTo>
                    <a:lnTo>
                      <a:pt x="291" y="352"/>
                    </a:lnTo>
                    <a:lnTo>
                      <a:pt x="312" y="312"/>
                    </a:lnTo>
                    <a:lnTo>
                      <a:pt x="333" y="270"/>
                    </a:lnTo>
                    <a:lnTo>
                      <a:pt x="355" y="226"/>
                    </a:lnTo>
                    <a:lnTo>
                      <a:pt x="377" y="183"/>
                    </a:lnTo>
                    <a:lnTo>
                      <a:pt x="397" y="142"/>
                    </a:lnTo>
                    <a:lnTo>
                      <a:pt x="415" y="104"/>
                    </a:lnTo>
                    <a:lnTo>
                      <a:pt x="432" y="70"/>
                    </a:lnTo>
                    <a:lnTo>
                      <a:pt x="445" y="41"/>
                    </a:lnTo>
                    <a:lnTo>
                      <a:pt x="454" y="19"/>
                    </a:lnTo>
                    <a:lnTo>
                      <a:pt x="460" y="5"/>
                    </a:lnTo>
                    <a:lnTo>
                      <a:pt x="462" y="1"/>
                    </a:lnTo>
                    <a:lnTo>
                      <a:pt x="460" y="0"/>
                    </a:lnTo>
                    <a:lnTo>
                      <a:pt x="459" y="1"/>
                    </a:lnTo>
                    <a:lnTo>
                      <a:pt x="455" y="6"/>
                    </a:lnTo>
                    <a:lnTo>
                      <a:pt x="445" y="24"/>
                    </a:lnTo>
                    <a:lnTo>
                      <a:pt x="428" y="54"/>
                    </a:lnTo>
                    <a:lnTo>
                      <a:pt x="403" y="99"/>
                    </a:lnTo>
                    <a:lnTo>
                      <a:pt x="369" y="160"/>
                    </a:lnTo>
                    <a:lnTo>
                      <a:pt x="338" y="218"/>
                    </a:lnTo>
                    <a:lnTo>
                      <a:pt x="308" y="273"/>
                    </a:lnTo>
                    <a:lnTo>
                      <a:pt x="281" y="322"/>
                    </a:lnTo>
                    <a:lnTo>
                      <a:pt x="253" y="367"/>
                    </a:lnTo>
                    <a:lnTo>
                      <a:pt x="228" y="407"/>
                    </a:lnTo>
                    <a:lnTo>
                      <a:pt x="204" y="442"/>
                    </a:lnTo>
                    <a:lnTo>
                      <a:pt x="182" y="474"/>
                    </a:lnTo>
                    <a:lnTo>
                      <a:pt x="161" y="503"/>
                    </a:lnTo>
                    <a:lnTo>
                      <a:pt x="141" y="528"/>
                    </a:lnTo>
                    <a:lnTo>
                      <a:pt x="121" y="550"/>
                    </a:lnTo>
                    <a:lnTo>
                      <a:pt x="102" y="570"/>
                    </a:lnTo>
                    <a:lnTo>
                      <a:pt x="85" y="588"/>
                    </a:lnTo>
                    <a:lnTo>
                      <a:pt x="67" y="603"/>
                    </a:lnTo>
                    <a:lnTo>
                      <a:pt x="51" y="617"/>
                    </a:lnTo>
                    <a:lnTo>
                      <a:pt x="35" y="628"/>
                    </a:lnTo>
                    <a:lnTo>
                      <a:pt x="19" y="639"/>
                    </a:lnTo>
                    <a:lnTo>
                      <a:pt x="12" y="644"/>
                    </a:lnTo>
                    <a:lnTo>
                      <a:pt x="6" y="649"/>
                    </a:lnTo>
                    <a:lnTo>
                      <a:pt x="4" y="653"/>
                    </a:lnTo>
                    <a:lnTo>
                      <a:pt x="1" y="658"/>
                    </a:lnTo>
                    <a:lnTo>
                      <a:pt x="0" y="661"/>
                    </a:lnTo>
                    <a:lnTo>
                      <a:pt x="1" y="665"/>
                    </a:lnTo>
                    <a:lnTo>
                      <a:pt x="4" y="670"/>
                    </a:lnTo>
                    <a:lnTo>
                      <a:pt x="6" y="673"/>
                    </a:lnTo>
                    <a:lnTo>
                      <a:pt x="16" y="680"/>
                    </a:lnTo>
                    <a:lnTo>
                      <a:pt x="29" y="686"/>
                    </a:lnTo>
                    <a:lnTo>
                      <a:pt x="44" y="691"/>
                    </a:lnTo>
                    <a:lnTo>
                      <a:pt x="61" y="696"/>
                    </a:lnTo>
                    <a:lnTo>
                      <a:pt x="98" y="704"/>
                    </a:lnTo>
                    <a:lnTo>
                      <a:pt x="132" y="709"/>
                    </a:lnTo>
                    <a:lnTo>
                      <a:pt x="157" y="711"/>
                    </a:lnTo>
                    <a:lnTo>
                      <a:pt x="167" y="713"/>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24" name="Freeform 368">
                <a:extLst>
                  <a:ext uri="{FF2B5EF4-FFF2-40B4-BE49-F238E27FC236}">
                    <a16:creationId xmlns:a16="http://schemas.microsoft.com/office/drawing/2014/main" xmlns="" id="{D0ECB473-BB75-BE09-D7EF-CFC36CD3CF0B}"/>
                  </a:ext>
                </a:extLst>
              </p:cNvPr>
              <p:cNvSpPr>
                <a:spLocks/>
              </p:cNvSpPr>
              <p:nvPr/>
            </p:nvSpPr>
            <p:spPr bwMode="auto">
              <a:xfrm>
                <a:off x="3253" y="2220"/>
                <a:ext cx="80" cy="138"/>
              </a:xfrm>
              <a:custGeom>
                <a:avLst/>
                <a:gdLst>
                  <a:gd name="T0" fmla="*/ 0 w 396"/>
                  <a:gd name="T1" fmla="*/ 0 h 691"/>
                  <a:gd name="T2" fmla="*/ 0 w 396"/>
                  <a:gd name="T3" fmla="*/ 0 h 691"/>
                  <a:gd name="T4" fmla="*/ 0 w 396"/>
                  <a:gd name="T5" fmla="*/ 0 h 691"/>
                  <a:gd name="T6" fmla="*/ 0 w 396"/>
                  <a:gd name="T7" fmla="*/ 0 h 691"/>
                  <a:gd name="T8" fmla="*/ 0 w 396"/>
                  <a:gd name="T9" fmla="*/ 0 h 691"/>
                  <a:gd name="T10" fmla="*/ 0 w 396"/>
                  <a:gd name="T11" fmla="*/ 0 h 691"/>
                  <a:gd name="T12" fmla="*/ 0 w 396"/>
                  <a:gd name="T13" fmla="*/ 0 h 691"/>
                  <a:gd name="T14" fmla="*/ 0 w 396"/>
                  <a:gd name="T15" fmla="*/ 0 h 691"/>
                  <a:gd name="T16" fmla="*/ 0 w 396"/>
                  <a:gd name="T17" fmla="*/ 0 h 691"/>
                  <a:gd name="T18" fmla="*/ 0 w 396"/>
                  <a:gd name="T19" fmla="*/ 0 h 691"/>
                  <a:gd name="T20" fmla="*/ 0 w 396"/>
                  <a:gd name="T21" fmla="*/ 0 h 691"/>
                  <a:gd name="T22" fmla="*/ 0 w 396"/>
                  <a:gd name="T23" fmla="*/ 0 h 691"/>
                  <a:gd name="T24" fmla="*/ 0 w 396"/>
                  <a:gd name="T25" fmla="*/ 0 h 691"/>
                  <a:gd name="T26" fmla="*/ 0 w 396"/>
                  <a:gd name="T27" fmla="*/ 0 h 691"/>
                  <a:gd name="T28" fmla="*/ 0 w 396"/>
                  <a:gd name="T29" fmla="*/ 0 h 691"/>
                  <a:gd name="T30" fmla="*/ 0 w 396"/>
                  <a:gd name="T31" fmla="*/ 0 h 691"/>
                  <a:gd name="T32" fmla="*/ 0 w 396"/>
                  <a:gd name="T33" fmla="*/ 0 h 691"/>
                  <a:gd name="T34" fmla="*/ 0 w 396"/>
                  <a:gd name="T35" fmla="*/ 0 h 691"/>
                  <a:gd name="T36" fmla="*/ 0 w 396"/>
                  <a:gd name="T37" fmla="*/ 0 h 691"/>
                  <a:gd name="T38" fmla="*/ 0 w 396"/>
                  <a:gd name="T39" fmla="*/ 0 h 691"/>
                  <a:gd name="T40" fmla="*/ 0 w 396"/>
                  <a:gd name="T41" fmla="*/ 0 h 691"/>
                  <a:gd name="T42" fmla="*/ 0 w 396"/>
                  <a:gd name="T43" fmla="*/ 0 h 691"/>
                  <a:gd name="T44" fmla="*/ 0 w 396"/>
                  <a:gd name="T45" fmla="*/ 0 h 691"/>
                  <a:gd name="T46" fmla="*/ 0 w 396"/>
                  <a:gd name="T47" fmla="*/ 0 h 691"/>
                  <a:gd name="T48" fmla="*/ 0 w 396"/>
                  <a:gd name="T49" fmla="*/ 0 h 691"/>
                  <a:gd name="T50" fmla="*/ 0 w 396"/>
                  <a:gd name="T51" fmla="*/ 0 h 691"/>
                  <a:gd name="T52" fmla="*/ 0 w 396"/>
                  <a:gd name="T53" fmla="*/ 0 h 691"/>
                  <a:gd name="T54" fmla="*/ 0 w 396"/>
                  <a:gd name="T55" fmla="*/ 0 h 691"/>
                  <a:gd name="T56" fmla="*/ 0 w 396"/>
                  <a:gd name="T57" fmla="*/ 0 h 691"/>
                  <a:gd name="T58" fmla="*/ 0 w 396"/>
                  <a:gd name="T59" fmla="*/ 0 h 691"/>
                  <a:gd name="T60" fmla="*/ 0 w 396"/>
                  <a:gd name="T61" fmla="*/ 0 h 691"/>
                  <a:gd name="T62" fmla="*/ 0 w 396"/>
                  <a:gd name="T63" fmla="*/ 0 h 691"/>
                  <a:gd name="T64" fmla="*/ 0 w 396"/>
                  <a:gd name="T65" fmla="*/ 0 h 691"/>
                  <a:gd name="T66" fmla="*/ 0 w 396"/>
                  <a:gd name="T67" fmla="*/ 0 h 691"/>
                  <a:gd name="T68" fmla="*/ 0 w 396"/>
                  <a:gd name="T69" fmla="*/ 0 h 691"/>
                  <a:gd name="T70" fmla="*/ 0 w 396"/>
                  <a:gd name="T71" fmla="*/ 0 h 691"/>
                  <a:gd name="T72" fmla="*/ 0 w 396"/>
                  <a:gd name="T73" fmla="*/ 0 h 691"/>
                  <a:gd name="T74" fmla="*/ 0 w 396"/>
                  <a:gd name="T75" fmla="*/ 0 h 691"/>
                  <a:gd name="T76" fmla="*/ 0 w 396"/>
                  <a:gd name="T77" fmla="*/ 0 h 691"/>
                  <a:gd name="T78" fmla="*/ 0 w 396"/>
                  <a:gd name="T79" fmla="*/ 0 h 691"/>
                  <a:gd name="T80" fmla="*/ 0 w 396"/>
                  <a:gd name="T81" fmla="*/ 0 h 691"/>
                  <a:gd name="T82" fmla="*/ 0 w 396"/>
                  <a:gd name="T83" fmla="*/ 0 h 691"/>
                  <a:gd name="T84" fmla="*/ 0 w 396"/>
                  <a:gd name="T85" fmla="*/ 0 h 691"/>
                  <a:gd name="T86" fmla="*/ 0 w 396"/>
                  <a:gd name="T87" fmla="*/ 0 h 691"/>
                  <a:gd name="T88" fmla="*/ 0 w 396"/>
                  <a:gd name="T89" fmla="*/ 0 h 691"/>
                  <a:gd name="T90" fmla="*/ 0 w 396"/>
                  <a:gd name="T91" fmla="*/ 0 h 691"/>
                  <a:gd name="T92" fmla="*/ 0 w 396"/>
                  <a:gd name="T93" fmla="*/ 0 h 691"/>
                  <a:gd name="T94" fmla="*/ 0 w 396"/>
                  <a:gd name="T95" fmla="*/ 0 h 691"/>
                  <a:gd name="T96" fmla="*/ 0 w 396"/>
                  <a:gd name="T97" fmla="*/ 0 h 691"/>
                  <a:gd name="T98" fmla="*/ 0 w 396"/>
                  <a:gd name="T99" fmla="*/ 0 h 691"/>
                  <a:gd name="T100" fmla="*/ 0 w 396"/>
                  <a:gd name="T101" fmla="*/ 0 h 691"/>
                  <a:gd name="T102" fmla="*/ 0 w 396"/>
                  <a:gd name="T103" fmla="*/ 0 h 691"/>
                  <a:gd name="T104" fmla="*/ 0 w 396"/>
                  <a:gd name="T105" fmla="*/ 0 h 691"/>
                  <a:gd name="T106" fmla="*/ 0 w 396"/>
                  <a:gd name="T107" fmla="*/ 0 h 691"/>
                  <a:gd name="T108" fmla="*/ 0 w 396"/>
                  <a:gd name="T109" fmla="*/ 0 h 691"/>
                  <a:gd name="T110" fmla="*/ 0 w 396"/>
                  <a:gd name="T111" fmla="*/ 0 h 691"/>
                  <a:gd name="T112" fmla="*/ 0 w 396"/>
                  <a:gd name="T113" fmla="*/ 0 h 691"/>
                  <a:gd name="T114" fmla="*/ 0 w 396"/>
                  <a:gd name="T115" fmla="*/ 0 h 691"/>
                  <a:gd name="T116" fmla="*/ 0 w 396"/>
                  <a:gd name="T117" fmla="*/ 0 h 6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6"/>
                  <a:gd name="T178" fmla="*/ 0 h 691"/>
                  <a:gd name="T179" fmla="*/ 396 w 396"/>
                  <a:gd name="T180" fmla="*/ 691 h 6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6" h="691">
                    <a:moveTo>
                      <a:pt x="396" y="570"/>
                    </a:moveTo>
                    <a:lnTo>
                      <a:pt x="386" y="566"/>
                    </a:lnTo>
                    <a:lnTo>
                      <a:pt x="376" y="561"/>
                    </a:lnTo>
                    <a:lnTo>
                      <a:pt x="366" y="556"/>
                    </a:lnTo>
                    <a:lnTo>
                      <a:pt x="356" y="550"/>
                    </a:lnTo>
                    <a:lnTo>
                      <a:pt x="336" y="535"/>
                    </a:lnTo>
                    <a:lnTo>
                      <a:pt x="316" y="518"/>
                    </a:lnTo>
                    <a:lnTo>
                      <a:pt x="297" y="498"/>
                    </a:lnTo>
                    <a:lnTo>
                      <a:pt x="279" y="476"/>
                    </a:lnTo>
                    <a:lnTo>
                      <a:pt x="260" y="453"/>
                    </a:lnTo>
                    <a:lnTo>
                      <a:pt x="242" y="429"/>
                    </a:lnTo>
                    <a:lnTo>
                      <a:pt x="225" y="403"/>
                    </a:lnTo>
                    <a:lnTo>
                      <a:pt x="209" y="378"/>
                    </a:lnTo>
                    <a:lnTo>
                      <a:pt x="194" y="352"/>
                    </a:lnTo>
                    <a:lnTo>
                      <a:pt x="179" y="325"/>
                    </a:lnTo>
                    <a:lnTo>
                      <a:pt x="151" y="274"/>
                    </a:lnTo>
                    <a:lnTo>
                      <a:pt x="129" y="228"/>
                    </a:lnTo>
                    <a:lnTo>
                      <a:pt x="108" y="183"/>
                    </a:lnTo>
                    <a:lnTo>
                      <a:pt x="84" y="136"/>
                    </a:lnTo>
                    <a:lnTo>
                      <a:pt x="58" y="91"/>
                    </a:lnTo>
                    <a:lnTo>
                      <a:pt x="35" y="51"/>
                    </a:lnTo>
                    <a:lnTo>
                      <a:pt x="15" y="20"/>
                    </a:lnTo>
                    <a:lnTo>
                      <a:pt x="3" y="2"/>
                    </a:lnTo>
                    <a:lnTo>
                      <a:pt x="2" y="0"/>
                    </a:lnTo>
                    <a:lnTo>
                      <a:pt x="0" y="0"/>
                    </a:lnTo>
                    <a:lnTo>
                      <a:pt x="0" y="1"/>
                    </a:lnTo>
                    <a:lnTo>
                      <a:pt x="4" y="8"/>
                    </a:lnTo>
                    <a:lnTo>
                      <a:pt x="10" y="21"/>
                    </a:lnTo>
                    <a:lnTo>
                      <a:pt x="29" y="62"/>
                    </a:lnTo>
                    <a:lnTo>
                      <a:pt x="55" y="117"/>
                    </a:lnTo>
                    <a:lnTo>
                      <a:pt x="85" y="179"/>
                    </a:lnTo>
                    <a:lnTo>
                      <a:pt x="115" y="247"/>
                    </a:lnTo>
                    <a:lnTo>
                      <a:pt x="145" y="314"/>
                    </a:lnTo>
                    <a:lnTo>
                      <a:pt x="170" y="375"/>
                    </a:lnTo>
                    <a:lnTo>
                      <a:pt x="181" y="403"/>
                    </a:lnTo>
                    <a:lnTo>
                      <a:pt x="189" y="428"/>
                    </a:lnTo>
                    <a:lnTo>
                      <a:pt x="195" y="449"/>
                    </a:lnTo>
                    <a:lnTo>
                      <a:pt x="199" y="465"/>
                    </a:lnTo>
                    <a:lnTo>
                      <a:pt x="201" y="503"/>
                    </a:lnTo>
                    <a:lnTo>
                      <a:pt x="205" y="544"/>
                    </a:lnTo>
                    <a:lnTo>
                      <a:pt x="209" y="586"/>
                    </a:lnTo>
                    <a:lnTo>
                      <a:pt x="215" y="626"/>
                    </a:lnTo>
                    <a:lnTo>
                      <a:pt x="217" y="644"/>
                    </a:lnTo>
                    <a:lnTo>
                      <a:pt x="222" y="660"/>
                    </a:lnTo>
                    <a:lnTo>
                      <a:pt x="227" y="672"/>
                    </a:lnTo>
                    <a:lnTo>
                      <a:pt x="234" y="682"/>
                    </a:lnTo>
                    <a:lnTo>
                      <a:pt x="236" y="686"/>
                    </a:lnTo>
                    <a:lnTo>
                      <a:pt x="240" y="689"/>
                    </a:lnTo>
                    <a:lnTo>
                      <a:pt x="244" y="691"/>
                    </a:lnTo>
                    <a:lnTo>
                      <a:pt x="247" y="691"/>
                    </a:lnTo>
                    <a:lnTo>
                      <a:pt x="252" y="691"/>
                    </a:lnTo>
                    <a:lnTo>
                      <a:pt x="257" y="690"/>
                    </a:lnTo>
                    <a:lnTo>
                      <a:pt x="262" y="687"/>
                    </a:lnTo>
                    <a:lnTo>
                      <a:pt x="267" y="684"/>
                    </a:lnTo>
                    <a:lnTo>
                      <a:pt x="312" y="642"/>
                    </a:lnTo>
                    <a:lnTo>
                      <a:pt x="353" y="606"/>
                    </a:lnTo>
                    <a:lnTo>
                      <a:pt x="385" y="580"/>
                    </a:lnTo>
                    <a:lnTo>
                      <a:pt x="396" y="57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25" name="Freeform 369">
                <a:extLst>
                  <a:ext uri="{FF2B5EF4-FFF2-40B4-BE49-F238E27FC236}">
                    <a16:creationId xmlns:a16="http://schemas.microsoft.com/office/drawing/2014/main" xmlns="" id="{D2FB723F-2BD7-1625-1806-0CD3FC473F4C}"/>
                  </a:ext>
                </a:extLst>
              </p:cNvPr>
              <p:cNvSpPr>
                <a:spLocks/>
              </p:cNvSpPr>
              <p:nvPr/>
            </p:nvSpPr>
            <p:spPr bwMode="auto">
              <a:xfrm>
                <a:off x="3167" y="2297"/>
                <a:ext cx="128" cy="100"/>
              </a:xfrm>
              <a:custGeom>
                <a:avLst/>
                <a:gdLst>
                  <a:gd name="T0" fmla="*/ 0 w 640"/>
                  <a:gd name="T1" fmla="*/ 0 h 500"/>
                  <a:gd name="T2" fmla="*/ 0 w 640"/>
                  <a:gd name="T3" fmla="*/ 0 h 500"/>
                  <a:gd name="T4" fmla="*/ 0 w 640"/>
                  <a:gd name="T5" fmla="*/ 0 h 500"/>
                  <a:gd name="T6" fmla="*/ 0 w 640"/>
                  <a:gd name="T7" fmla="*/ 0 h 500"/>
                  <a:gd name="T8" fmla="*/ 0 w 640"/>
                  <a:gd name="T9" fmla="*/ 0 h 500"/>
                  <a:gd name="T10" fmla="*/ 0 w 640"/>
                  <a:gd name="T11" fmla="*/ 0 h 500"/>
                  <a:gd name="T12" fmla="*/ 0 w 640"/>
                  <a:gd name="T13" fmla="*/ 0 h 500"/>
                  <a:gd name="T14" fmla="*/ 0 w 640"/>
                  <a:gd name="T15" fmla="*/ 0 h 500"/>
                  <a:gd name="T16" fmla="*/ 0 w 640"/>
                  <a:gd name="T17" fmla="*/ 0 h 500"/>
                  <a:gd name="T18" fmla="*/ 0 w 640"/>
                  <a:gd name="T19" fmla="*/ 0 h 500"/>
                  <a:gd name="T20" fmla="*/ 0 w 640"/>
                  <a:gd name="T21" fmla="*/ 0 h 500"/>
                  <a:gd name="T22" fmla="*/ 0 w 640"/>
                  <a:gd name="T23" fmla="*/ 0 h 500"/>
                  <a:gd name="T24" fmla="*/ 0 w 640"/>
                  <a:gd name="T25" fmla="*/ 0 h 500"/>
                  <a:gd name="T26" fmla="*/ 0 w 640"/>
                  <a:gd name="T27" fmla="*/ 0 h 500"/>
                  <a:gd name="T28" fmla="*/ 0 w 640"/>
                  <a:gd name="T29" fmla="*/ 0 h 500"/>
                  <a:gd name="T30" fmla="*/ 0 w 640"/>
                  <a:gd name="T31" fmla="*/ 0 h 500"/>
                  <a:gd name="T32" fmla="*/ 0 w 640"/>
                  <a:gd name="T33" fmla="*/ 0 h 500"/>
                  <a:gd name="T34" fmla="*/ 0 w 640"/>
                  <a:gd name="T35" fmla="*/ 0 h 500"/>
                  <a:gd name="T36" fmla="*/ 0 w 640"/>
                  <a:gd name="T37" fmla="*/ 0 h 500"/>
                  <a:gd name="T38" fmla="*/ 0 w 640"/>
                  <a:gd name="T39" fmla="*/ 0 h 500"/>
                  <a:gd name="T40" fmla="*/ 0 w 640"/>
                  <a:gd name="T41" fmla="*/ 0 h 500"/>
                  <a:gd name="T42" fmla="*/ 0 w 640"/>
                  <a:gd name="T43" fmla="*/ 0 h 500"/>
                  <a:gd name="T44" fmla="*/ 0 w 640"/>
                  <a:gd name="T45" fmla="*/ 0 h 500"/>
                  <a:gd name="T46" fmla="*/ 0 w 640"/>
                  <a:gd name="T47" fmla="*/ 0 h 500"/>
                  <a:gd name="T48" fmla="*/ 0 w 640"/>
                  <a:gd name="T49" fmla="*/ 0 h 500"/>
                  <a:gd name="T50" fmla="*/ 0 w 640"/>
                  <a:gd name="T51" fmla="*/ 0 h 500"/>
                  <a:gd name="T52" fmla="*/ 0 w 640"/>
                  <a:gd name="T53" fmla="*/ 0 h 500"/>
                  <a:gd name="T54" fmla="*/ 0 w 640"/>
                  <a:gd name="T55" fmla="*/ 0 h 500"/>
                  <a:gd name="T56" fmla="*/ 0 w 640"/>
                  <a:gd name="T57" fmla="*/ 0 h 500"/>
                  <a:gd name="T58" fmla="*/ 0 w 640"/>
                  <a:gd name="T59" fmla="*/ 0 h 500"/>
                  <a:gd name="T60" fmla="*/ 0 w 640"/>
                  <a:gd name="T61" fmla="*/ 0 h 500"/>
                  <a:gd name="T62" fmla="*/ 0 w 640"/>
                  <a:gd name="T63" fmla="*/ 0 h 500"/>
                  <a:gd name="T64" fmla="*/ 0 w 640"/>
                  <a:gd name="T65" fmla="*/ 0 h 500"/>
                  <a:gd name="T66" fmla="*/ 0 w 640"/>
                  <a:gd name="T67" fmla="*/ 0 h 500"/>
                  <a:gd name="T68" fmla="*/ 0 w 640"/>
                  <a:gd name="T69" fmla="*/ 0 h 500"/>
                  <a:gd name="T70" fmla="*/ 0 w 640"/>
                  <a:gd name="T71" fmla="*/ 0 h 500"/>
                  <a:gd name="T72" fmla="*/ 0 w 640"/>
                  <a:gd name="T73" fmla="*/ 0 h 500"/>
                  <a:gd name="T74" fmla="*/ 0 w 640"/>
                  <a:gd name="T75" fmla="*/ 0 h 500"/>
                  <a:gd name="T76" fmla="*/ 0 w 640"/>
                  <a:gd name="T77" fmla="*/ 0 h 500"/>
                  <a:gd name="T78" fmla="*/ 0 w 640"/>
                  <a:gd name="T79" fmla="*/ 0 h 500"/>
                  <a:gd name="T80" fmla="*/ 0 w 640"/>
                  <a:gd name="T81" fmla="*/ 0 h 500"/>
                  <a:gd name="T82" fmla="*/ 0 w 640"/>
                  <a:gd name="T83" fmla="*/ 0 h 500"/>
                  <a:gd name="T84" fmla="*/ 0 w 640"/>
                  <a:gd name="T85" fmla="*/ 0 h 500"/>
                  <a:gd name="T86" fmla="*/ 0 w 640"/>
                  <a:gd name="T87" fmla="*/ 0 h 500"/>
                  <a:gd name="T88" fmla="*/ 0 w 640"/>
                  <a:gd name="T89" fmla="*/ 0 h 500"/>
                  <a:gd name="T90" fmla="*/ 0 w 640"/>
                  <a:gd name="T91" fmla="*/ 0 h 500"/>
                  <a:gd name="T92" fmla="*/ 0 w 640"/>
                  <a:gd name="T93" fmla="*/ 0 h 500"/>
                  <a:gd name="T94" fmla="*/ 0 w 640"/>
                  <a:gd name="T95" fmla="*/ 0 h 500"/>
                  <a:gd name="T96" fmla="*/ 0 w 640"/>
                  <a:gd name="T97" fmla="*/ 0 h 500"/>
                  <a:gd name="T98" fmla="*/ 0 w 640"/>
                  <a:gd name="T99" fmla="*/ 0 h 500"/>
                  <a:gd name="T100" fmla="*/ 0 w 640"/>
                  <a:gd name="T101" fmla="*/ 0 h 500"/>
                  <a:gd name="T102" fmla="*/ 0 w 640"/>
                  <a:gd name="T103" fmla="*/ 0 h 500"/>
                  <a:gd name="T104" fmla="*/ 0 w 640"/>
                  <a:gd name="T105" fmla="*/ 0 h 500"/>
                  <a:gd name="T106" fmla="*/ 0 w 640"/>
                  <a:gd name="T107" fmla="*/ 0 h 500"/>
                  <a:gd name="T108" fmla="*/ 0 w 640"/>
                  <a:gd name="T109" fmla="*/ 0 h 500"/>
                  <a:gd name="T110" fmla="*/ 0 w 640"/>
                  <a:gd name="T111" fmla="*/ 0 h 500"/>
                  <a:gd name="T112" fmla="*/ 0 w 640"/>
                  <a:gd name="T113" fmla="*/ 0 h 500"/>
                  <a:gd name="T114" fmla="*/ 0 w 640"/>
                  <a:gd name="T115" fmla="*/ 0 h 500"/>
                  <a:gd name="T116" fmla="*/ 0 w 640"/>
                  <a:gd name="T117" fmla="*/ 0 h 500"/>
                  <a:gd name="T118" fmla="*/ 0 w 640"/>
                  <a:gd name="T119" fmla="*/ 0 h 500"/>
                  <a:gd name="T120" fmla="*/ 0 w 640"/>
                  <a:gd name="T121" fmla="*/ 0 h 500"/>
                  <a:gd name="T122" fmla="*/ 0 w 640"/>
                  <a:gd name="T123" fmla="*/ 0 h 500"/>
                  <a:gd name="T124" fmla="*/ 0 w 640"/>
                  <a:gd name="T125" fmla="*/ 0 h 5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0"/>
                  <a:gd name="T190" fmla="*/ 0 h 500"/>
                  <a:gd name="T191" fmla="*/ 640 w 640"/>
                  <a:gd name="T192" fmla="*/ 500 h 5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0" h="500">
                    <a:moveTo>
                      <a:pt x="640" y="298"/>
                    </a:moveTo>
                    <a:lnTo>
                      <a:pt x="634" y="296"/>
                    </a:lnTo>
                    <a:lnTo>
                      <a:pt x="616" y="293"/>
                    </a:lnTo>
                    <a:lnTo>
                      <a:pt x="590" y="285"/>
                    </a:lnTo>
                    <a:lnTo>
                      <a:pt x="557" y="276"/>
                    </a:lnTo>
                    <a:lnTo>
                      <a:pt x="519" y="264"/>
                    </a:lnTo>
                    <a:lnTo>
                      <a:pt x="479" y="248"/>
                    </a:lnTo>
                    <a:lnTo>
                      <a:pt x="458" y="238"/>
                    </a:lnTo>
                    <a:lnTo>
                      <a:pt x="438" y="228"/>
                    </a:lnTo>
                    <a:lnTo>
                      <a:pt x="416" y="215"/>
                    </a:lnTo>
                    <a:lnTo>
                      <a:pt x="398" y="203"/>
                    </a:lnTo>
                    <a:lnTo>
                      <a:pt x="374" y="189"/>
                    </a:lnTo>
                    <a:lnTo>
                      <a:pt x="347" y="173"/>
                    </a:lnTo>
                    <a:lnTo>
                      <a:pt x="314" y="154"/>
                    </a:lnTo>
                    <a:lnTo>
                      <a:pt x="278" y="135"/>
                    </a:lnTo>
                    <a:lnTo>
                      <a:pt x="202" y="95"/>
                    </a:lnTo>
                    <a:lnTo>
                      <a:pt x="126" y="58"/>
                    </a:lnTo>
                    <a:lnTo>
                      <a:pt x="61" y="27"/>
                    </a:lnTo>
                    <a:lnTo>
                      <a:pt x="16" y="5"/>
                    </a:lnTo>
                    <a:lnTo>
                      <a:pt x="3" y="2"/>
                    </a:lnTo>
                    <a:lnTo>
                      <a:pt x="0" y="0"/>
                    </a:lnTo>
                    <a:lnTo>
                      <a:pt x="5" y="5"/>
                    </a:lnTo>
                    <a:lnTo>
                      <a:pt x="22" y="15"/>
                    </a:lnTo>
                    <a:lnTo>
                      <a:pt x="48" y="30"/>
                    </a:lnTo>
                    <a:lnTo>
                      <a:pt x="81" y="50"/>
                    </a:lnTo>
                    <a:lnTo>
                      <a:pt x="118" y="77"/>
                    </a:lnTo>
                    <a:lnTo>
                      <a:pt x="159" y="105"/>
                    </a:lnTo>
                    <a:lnTo>
                      <a:pt x="203" y="138"/>
                    </a:lnTo>
                    <a:lnTo>
                      <a:pt x="249" y="173"/>
                    </a:lnTo>
                    <a:lnTo>
                      <a:pt x="297" y="209"/>
                    </a:lnTo>
                    <a:lnTo>
                      <a:pt x="343" y="246"/>
                    </a:lnTo>
                    <a:lnTo>
                      <a:pt x="386" y="283"/>
                    </a:lnTo>
                    <a:lnTo>
                      <a:pt x="429" y="320"/>
                    </a:lnTo>
                    <a:lnTo>
                      <a:pt x="468" y="355"/>
                    </a:lnTo>
                    <a:lnTo>
                      <a:pt x="501" y="387"/>
                    </a:lnTo>
                    <a:lnTo>
                      <a:pt x="530" y="417"/>
                    </a:lnTo>
                    <a:lnTo>
                      <a:pt x="551" y="442"/>
                    </a:lnTo>
                    <a:lnTo>
                      <a:pt x="560" y="454"/>
                    </a:lnTo>
                    <a:lnTo>
                      <a:pt x="565" y="464"/>
                    </a:lnTo>
                    <a:lnTo>
                      <a:pt x="569" y="472"/>
                    </a:lnTo>
                    <a:lnTo>
                      <a:pt x="570" y="480"/>
                    </a:lnTo>
                    <a:lnTo>
                      <a:pt x="570" y="491"/>
                    </a:lnTo>
                    <a:lnTo>
                      <a:pt x="567" y="497"/>
                    </a:lnTo>
                    <a:lnTo>
                      <a:pt x="566" y="498"/>
                    </a:lnTo>
                    <a:lnTo>
                      <a:pt x="565" y="500"/>
                    </a:lnTo>
                    <a:lnTo>
                      <a:pt x="564" y="500"/>
                    </a:lnTo>
                    <a:lnTo>
                      <a:pt x="561" y="498"/>
                    </a:lnTo>
                    <a:lnTo>
                      <a:pt x="559" y="493"/>
                    </a:lnTo>
                    <a:lnTo>
                      <a:pt x="555" y="486"/>
                    </a:lnTo>
                    <a:lnTo>
                      <a:pt x="554" y="476"/>
                    </a:lnTo>
                    <a:lnTo>
                      <a:pt x="552" y="462"/>
                    </a:lnTo>
                    <a:lnTo>
                      <a:pt x="554" y="447"/>
                    </a:lnTo>
                    <a:lnTo>
                      <a:pt x="556" y="430"/>
                    </a:lnTo>
                    <a:lnTo>
                      <a:pt x="562" y="410"/>
                    </a:lnTo>
                    <a:lnTo>
                      <a:pt x="570" y="390"/>
                    </a:lnTo>
                    <a:lnTo>
                      <a:pt x="575" y="379"/>
                    </a:lnTo>
                    <a:lnTo>
                      <a:pt x="581" y="367"/>
                    </a:lnTo>
                    <a:lnTo>
                      <a:pt x="589" y="356"/>
                    </a:lnTo>
                    <a:lnTo>
                      <a:pt x="596" y="345"/>
                    </a:lnTo>
                    <a:lnTo>
                      <a:pt x="606" y="332"/>
                    </a:lnTo>
                    <a:lnTo>
                      <a:pt x="616" y="321"/>
                    </a:lnTo>
                    <a:lnTo>
                      <a:pt x="627" y="309"/>
                    </a:lnTo>
                    <a:lnTo>
                      <a:pt x="640" y="298"/>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26" name="Freeform 370">
                <a:extLst>
                  <a:ext uri="{FF2B5EF4-FFF2-40B4-BE49-F238E27FC236}">
                    <a16:creationId xmlns:a16="http://schemas.microsoft.com/office/drawing/2014/main" xmlns="" id="{8F44EE6A-96A8-25E1-2D67-2DA9058C0D57}"/>
                  </a:ext>
                </a:extLst>
              </p:cNvPr>
              <p:cNvSpPr>
                <a:spLocks/>
              </p:cNvSpPr>
              <p:nvPr/>
            </p:nvSpPr>
            <p:spPr bwMode="auto">
              <a:xfrm>
                <a:off x="3105" y="2393"/>
                <a:ext cx="171" cy="45"/>
              </a:xfrm>
              <a:custGeom>
                <a:avLst/>
                <a:gdLst>
                  <a:gd name="T0" fmla="*/ 0 w 857"/>
                  <a:gd name="T1" fmla="*/ 0 h 223"/>
                  <a:gd name="T2" fmla="*/ 0 w 857"/>
                  <a:gd name="T3" fmla="*/ 0 h 223"/>
                  <a:gd name="T4" fmla="*/ 0 w 857"/>
                  <a:gd name="T5" fmla="*/ 0 h 223"/>
                  <a:gd name="T6" fmla="*/ 0 w 857"/>
                  <a:gd name="T7" fmla="*/ 0 h 223"/>
                  <a:gd name="T8" fmla="*/ 0 w 857"/>
                  <a:gd name="T9" fmla="*/ 0 h 223"/>
                  <a:gd name="T10" fmla="*/ 0 w 857"/>
                  <a:gd name="T11" fmla="*/ 0 h 223"/>
                  <a:gd name="T12" fmla="*/ 0 w 857"/>
                  <a:gd name="T13" fmla="*/ 0 h 223"/>
                  <a:gd name="T14" fmla="*/ 0 w 857"/>
                  <a:gd name="T15" fmla="*/ 0 h 223"/>
                  <a:gd name="T16" fmla="*/ 0 w 857"/>
                  <a:gd name="T17" fmla="*/ 0 h 223"/>
                  <a:gd name="T18" fmla="*/ 0 w 857"/>
                  <a:gd name="T19" fmla="*/ 0 h 223"/>
                  <a:gd name="T20" fmla="*/ 0 w 857"/>
                  <a:gd name="T21" fmla="*/ 0 h 223"/>
                  <a:gd name="T22" fmla="*/ 0 w 857"/>
                  <a:gd name="T23" fmla="*/ 0 h 223"/>
                  <a:gd name="T24" fmla="*/ 0 w 857"/>
                  <a:gd name="T25" fmla="*/ 0 h 223"/>
                  <a:gd name="T26" fmla="*/ 0 w 857"/>
                  <a:gd name="T27" fmla="*/ 0 h 223"/>
                  <a:gd name="T28" fmla="*/ 0 w 857"/>
                  <a:gd name="T29" fmla="*/ 0 h 223"/>
                  <a:gd name="T30" fmla="*/ 0 w 857"/>
                  <a:gd name="T31" fmla="*/ 0 h 223"/>
                  <a:gd name="T32" fmla="*/ 0 w 857"/>
                  <a:gd name="T33" fmla="*/ 0 h 223"/>
                  <a:gd name="T34" fmla="*/ 0 w 857"/>
                  <a:gd name="T35" fmla="*/ 0 h 223"/>
                  <a:gd name="T36" fmla="*/ 0 w 857"/>
                  <a:gd name="T37" fmla="*/ 0 h 223"/>
                  <a:gd name="T38" fmla="*/ 0 w 857"/>
                  <a:gd name="T39" fmla="*/ 0 h 223"/>
                  <a:gd name="T40" fmla="*/ 0 w 857"/>
                  <a:gd name="T41" fmla="*/ 0 h 223"/>
                  <a:gd name="T42" fmla="*/ 0 w 857"/>
                  <a:gd name="T43" fmla="*/ 0 h 223"/>
                  <a:gd name="T44" fmla="*/ 0 w 857"/>
                  <a:gd name="T45" fmla="*/ 0 h 223"/>
                  <a:gd name="T46" fmla="*/ 0 w 857"/>
                  <a:gd name="T47" fmla="*/ 0 h 223"/>
                  <a:gd name="T48" fmla="*/ 0 w 857"/>
                  <a:gd name="T49" fmla="*/ 0 h 223"/>
                  <a:gd name="T50" fmla="*/ 0 w 857"/>
                  <a:gd name="T51" fmla="*/ 0 h 223"/>
                  <a:gd name="T52" fmla="*/ 0 w 857"/>
                  <a:gd name="T53" fmla="*/ 0 h 223"/>
                  <a:gd name="T54" fmla="*/ 0 w 857"/>
                  <a:gd name="T55" fmla="*/ 0 h 223"/>
                  <a:gd name="T56" fmla="*/ 0 w 857"/>
                  <a:gd name="T57" fmla="*/ 0 h 223"/>
                  <a:gd name="T58" fmla="*/ 0 w 857"/>
                  <a:gd name="T59" fmla="*/ 0 h 223"/>
                  <a:gd name="T60" fmla="*/ 0 w 857"/>
                  <a:gd name="T61" fmla="*/ 0 h 223"/>
                  <a:gd name="T62" fmla="*/ 0 w 857"/>
                  <a:gd name="T63" fmla="*/ 0 h 223"/>
                  <a:gd name="T64" fmla="*/ 0 w 857"/>
                  <a:gd name="T65" fmla="*/ 0 h 223"/>
                  <a:gd name="T66" fmla="*/ 0 w 857"/>
                  <a:gd name="T67" fmla="*/ 0 h 223"/>
                  <a:gd name="T68" fmla="*/ 0 w 857"/>
                  <a:gd name="T69" fmla="*/ 0 h 223"/>
                  <a:gd name="T70" fmla="*/ 0 w 857"/>
                  <a:gd name="T71" fmla="*/ 0 h 223"/>
                  <a:gd name="T72" fmla="*/ 0 w 857"/>
                  <a:gd name="T73" fmla="*/ 0 h 223"/>
                  <a:gd name="T74" fmla="*/ 0 w 857"/>
                  <a:gd name="T75" fmla="*/ 0 h 2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7"/>
                  <a:gd name="T115" fmla="*/ 0 h 223"/>
                  <a:gd name="T116" fmla="*/ 857 w 857"/>
                  <a:gd name="T117" fmla="*/ 223 h 2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7" h="223">
                    <a:moveTo>
                      <a:pt x="846" y="36"/>
                    </a:moveTo>
                    <a:lnTo>
                      <a:pt x="837" y="43"/>
                    </a:lnTo>
                    <a:lnTo>
                      <a:pt x="826" y="51"/>
                    </a:lnTo>
                    <a:lnTo>
                      <a:pt x="812" y="56"/>
                    </a:lnTo>
                    <a:lnTo>
                      <a:pt x="799" y="61"/>
                    </a:lnTo>
                    <a:lnTo>
                      <a:pt x="781" y="66"/>
                    </a:lnTo>
                    <a:lnTo>
                      <a:pt x="764" y="68"/>
                    </a:lnTo>
                    <a:lnTo>
                      <a:pt x="745" y="71"/>
                    </a:lnTo>
                    <a:lnTo>
                      <a:pt x="724" y="73"/>
                    </a:lnTo>
                    <a:lnTo>
                      <a:pt x="680" y="74"/>
                    </a:lnTo>
                    <a:lnTo>
                      <a:pt x="631" y="73"/>
                    </a:lnTo>
                    <a:lnTo>
                      <a:pt x="581" y="71"/>
                    </a:lnTo>
                    <a:lnTo>
                      <a:pt x="529" y="66"/>
                    </a:lnTo>
                    <a:lnTo>
                      <a:pt x="475" y="59"/>
                    </a:lnTo>
                    <a:lnTo>
                      <a:pt x="422" y="53"/>
                    </a:lnTo>
                    <a:lnTo>
                      <a:pt x="369" y="46"/>
                    </a:lnTo>
                    <a:lnTo>
                      <a:pt x="319" y="38"/>
                    </a:lnTo>
                    <a:lnTo>
                      <a:pt x="228" y="23"/>
                    </a:lnTo>
                    <a:lnTo>
                      <a:pt x="155" y="11"/>
                    </a:lnTo>
                    <a:lnTo>
                      <a:pt x="125" y="6"/>
                    </a:lnTo>
                    <a:lnTo>
                      <a:pt x="97" y="2"/>
                    </a:lnTo>
                    <a:lnTo>
                      <a:pt x="71" y="1"/>
                    </a:lnTo>
                    <a:lnTo>
                      <a:pt x="50" y="0"/>
                    </a:lnTo>
                    <a:lnTo>
                      <a:pt x="31" y="0"/>
                    </a:lnTo>
                    <a:lnTo>
                      <a:pt x="17" y="1"/>
                    </a:lnTo>
                    <a:lnTo>
                      <a:pt x="7" y="3"/>
                    </a:lnTo>
                    <a:lnTo>
                      <a:pt x="1" y="6"/>
                    </a:lnTo>
                    <a:lnTo>
                      <a:pt x="0" y="7"/>
                    </a:lnTo>
                    <a:lnTo>
                      <a:pt x="0" y="9"/>
                    </a:lnTo>
                    <a:lnTo>
                      <a:pt x="1" y="12"/>
                    </a:lnTo>
                    <a:lnTo>
                      <a:pt x="4" y="13"/>
                    </a:lnTo>
                    <a:lnTo>
                      <a:pt x="14" y="18"/>
                    </a:lnTo>
                    <a:lnTo>
                      <a:pt x="29" y="23"/>
                    </a:lnTo>
                    <a:lnTo>
                      <a:pt x="51" y="28"/>
                    </a:lnTo>
                    <a:lnTo>
                      <a:pt x="79" y="34"/>
                    </a:lnTo>
                    <a:lnTo>
                      <a:pt x="113" y="39"/>
                    </a:lnTo>
                    <a:lnTo>
                      <a:pt x="155" y="46"/>
                    </a:lnTo>
                    <a:lnTo>
                      <a:pt x="253" y="57"/>
                    </a:lnTo>
                    <a:lnTo>
                      <a:pt x="362" y="72"/>
                    </a:lnTo>
                    <a:lnTo>
                      <a:pt x="418" y="79"/>
                    </a:lnTo>
                    <a:lnTo>
                      <a:pt x="474" y="89"/>
                    </a:lnTo>
                    <a:lnTo>
                      <a:pt x="529" y="99"/>
                    </a:lnTo>
                    <a:lnTo>
                      <a:pt x="583" y="109"/>
                    </a:lnTo>
                    <a:lnTo>
                      <a:pt x="633" y="119"/>
                    </a:lnTo>
                    <a:lnTo>
                      <a:pt x="680" y="131"/>
                    </a:lnTo>
                    <a:lnTo>
                      <a:pt x="724" y="142"/>
                    </a:lnTo>
                    <a:lnTo>
                      <a:pt x="762" y="153"/>
                    </a:lnTo>
                    <a:lnTo>
                      <a:pt x="779" y="159"/>
                    </a:lnTo>
                    <a:lnTo>
                      <a:pt x="795" y="164"/>
                    </a:lnTo>
                    <a:lnTo>
                      <a:pt x="807" y="170"/>
                    </a:lnTo>
                    <a:lnTo>
                      <a:pt x="820" y="175"/>
                    </a:lnTo>
                    <a:lnTo>
                      <a:pt x="830" y="182"/>
                    </a:lnTo>
                    <a:lnTo>
                      <a:pt x="837" y="188"/>
                    </a:lnTo>
                    <a:lnTo>
                      <a:pt x="843" y="193"/>
                    </a:lnTo>
                    <a:lnTo>
                      <a:pt x="846" y="199"/>
                    </a:lnTo>
                    <a:lnTo>
                      <a:pt x="850" y="208"/>
                    </a:lnTo>
                    <a:lnTo>
                      <a:pt x="852" y="215"/>
                    </a:lnTo>
                    <a:lnTo>
                      <a:pt x="853" y="219"/>
                    </a:lnTo>
                    <a:lnTo>
                      <a:pt x="853" y="222"/>
                    </a:lnTo>
                    <a:lnTo>
                      <a:pt x="852" y="223"/>
                    </a:lnTo>
                    <a:lnTo>
                      <a:pt x="850" y="222"/>
                    </a:lnTo>
                    <a:lnTo>
                      <a:pt x="847" y="219"/>
                    </a:lnTo>
                    <a:lnTo>
                      <a:pt x="843" y="215"/>
                    </a:lnTo>
                    <a:lnTo>
                      <a:pt x="830" y="199"/>
                    </a:lnTo>
                    <a:lnTo>
                      <a:pt x="822" y="189"/>
                    </a:lnTo>
                    <a:lnTo>
                      <a:pt x="825" y="180"/>
                    </a:lnTo>
                    <a:lnTo>
                      <a:pt x="831" y="161"/>
                    </a:lnTo>
                    <a:lnTo>
                      <a:pt x="838" y="131"/>
                    </a:lnTo>
                    <a:lnTo>
                      <a:pt x="847" y="99"/>
                    </a:lnTo>
                    <a:lnTo>
                      <a:pt x="853" y="69"/>
                    </a:lnTo>
                    <a:lnTo>
                      <a:pt x="857" y="44"/>
                    </a:lnTo>
                    <a:lnTo>
                      <a:pt x="857" y="37"/>
                    </a:lnTo>
                    <a:lnTo>
                      <a:pt x="856" y="32"/>
                    </a:lnTo>
                    <a:lnTo>
                      <a:pt x="853" y="31"/>
                    </a:lnTo>
                    <a:lnTo>
                      <a:pt x="852" y="32"/>
                    </a:lnTo>
                    <a:lnTo>
                      <a:pt x="850" y="33"/>
                    </a:lnTo>
                    <a:lnTo>
                      <a:pt x="846" y="36"/>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27" name="Freeform 371">
                <a:extLst>
                  <a:ext uri="{FF2B5EF4-FFF2-40B4-BE49-F238E27FC236}">
                    <a16:creationId xmlns:a16="http://schemas.microsoft.com/office/drawing/2014/main" xmlns="" id="{1DBFDE68-3298-85F6-45E4-279DB47BF669}"/>
                  </a:ext>
                </a:extLst>
              </p:cNvPr>
              <p:cNvSpPr>
                <a:spLocks/>
              </p:cNvSpPr>
              <p:nvPr/>
            </p:nvSpPr>
            <p:spPr bwMode="auto">
              <a:xfrm>
                <a:off x="3101" y="2451"/>
                <a:ext cx="173" cy="59"/>
              </a:xfrm>
              <a:custGeom>
                <a:avLst/>
                <a:gdLst>
                  <a:gd name="T0" fmla="*/ 0 w 866"/>
                  <a:gd name="T1" fmla="*/ 0 h 298"/>
                  <a:gd name="T2" fmla="*/ 0 w 866"/>
                  <a:gd name="T3" fmla="*/ 0 h 298"/>
                  <a:gd name="T4" fmla="*/ 0 w 866"/>
                  <a:gd name="T5" fmla="*/ 0 h 298"/>
                  <a:gd name="T6" fmla="*/ 0 w 866"/>
                  <a:gd name="T7" fmla="*/ 0 h 298"/>
                  <a:gd name="T8" fmla="*/ 0 w 866"/>
                  <a:gd name="T9" fmla="*/ 0 h 298"/>
                  <a:gd name="T10" fmla="*/ 0 w 866"/>
                  <a:gd name="T11" fmla="*/ 0 h 298"/>
                  <a:gd name="T12" fmla="*/ 0 w 866"/>
                  <a:gd name="T13" fmla="*/ 0 h 298"/>
                  <a:gd name="T14" fmla="*/ 0 w 866"/>
                  <a:gd name="T15" fmla="*/ 0 h 298"/>
                  <a:gd name="T16" fmla="*/ 0 w 866"/>
                  <a:gd name="T17" fmla="*/ 0 h 298"/>
                  <a:gd name="T18" fmla="*/ 0 w 866"/>
                  <a:gd name="T19" fmla="*/ 0 h 298"/>
                  <a:gd name="T20" fmla="*/ 0 w 866"/>
                  <a:gd name="T21" fmla="*/ 0 h 298"/>
                  <a:gd name="T22" fmla="*/ 0 w 866"/>
                  <a:gd name="T23" fmla="*/ 0 h 298"/>
                  <a:gd name="T24" fmla="*/ 0 w 866"/>
                  <a:gd name="T25" fmla="*/ 0 h 298"/>
                  <a:gd name="T26" fmla="*/ 0 w 866"/>
                  <a:gd name="T27" fmla="*/ 0 h 298"/>
                  <a:gd name="T28" fmla="*/ 0 w 866"/>
                  <a:gd name="T29" fmla="*/ 0 h 298"/>
                  <a:gd name="T30" fmla="*/ 0 w 866"/>
                  <a:gd name="T31" fmla="*/ 0 h 298"/>
                  <a:gd name="T32" fmla="*/ 0 w 866"/>
                  <a:gd name="T33" fmla="*/ 0 h 298"/>
                  <a:gd name="T34" fmla="*/ 0 w 866"/>
                  <a:gd name="T35" fmla="*/ 0 h 298"/>
                  <a:gd name="T36" fmla="*/ 0 w 866"/>
                  <a:gd name="T37" fmla="*/ 0 h 298"/>
                  <a:gd name="T38" fmla="*/ 0 w 866"/>
                  <a:gd name="T39" fmla="*/ 0 h 298"/>
                  <a:gd name="T40" fmla="*/ 0 w 866"/>
                  <a:gd name="T41" fmla="*/ 0 h 298"/>
                  <a:gd name="T42" fmla="*/ 0 w 866"/>
                  <a:gd name="T43" fmla="*/ 0 h 298"/>
                  <a:gd name="T44" fmla="*/ 0 w 866"/>
                  <a:gd name="T45" fmla="*/ 0 h 298"/>
                  <a:gd name="T46" fmla="*/ 0 w 866"/>
                  <a:gd name="T47" fmla="*/ 0 h 298"/>
                  <a:gd name="T48" fmla="*/ 0 w 866"/>
                  <a:gd name="T49" fmla="*/ 0 h 298"/>
                  <a:gd name="T50" fmla="*/ 0 w 866"/>
                  <a:gd name="T51" fmla="*/ 0 h 298"/>
                  <a:gd name="T52" fmla="*/ 0 w 866"/>
                  <a:gd name="T53" fmla="*/ 0 h 298"/>
                  <a:gd name="T54" fmla="*/ 0 w 866"/>
                  <a:gd name="T55" fmla="*/ 0 h 298"/>
                  <a:gd name="T56" fmla="*/ 0 w 866"/>
                  <a:gd name="T57" fmla="*/ 0 h 298"/>
                  <a:gd name="T58" fmla="*/ 0 w 866"/>
                  <a:gd name="T59" fmla="*/ 0 h 298"/>
                  <a:gd name="T60" fmla="*/ 0 w 866"/>
                  <a:gd name="T61" fmla="*/ 0 h 298"/>
                  <a:gd name="T62" fmla="*/ 0 w 866"/>
                  <a:gd name="T63" fmla="*/ 0 h 2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298"/>
                  <a:gd name="T98" fmla="*/ 866 w 866"/>
                  <a:gd name="T99" fmla="*/ 298 h 2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298">
                    <a:moveTo>
                      <a:pt x="797" y="0"/>
                    </a:moveTo>
                    <a:lnTo>
                      <a:pt x="790" y="10"/>
                    </a:lnTo>
                    <a:lnTo>
                      <a:pt x="781" y="20"/>
                    </a:lnTo>
                    <a:lnTo>
                      <a:pt x="771" y="29"/>
                    </a:lnTo>
                    <a:lnTo>
                      <a:pt x="760" y="37"/>
                    </a:lnTo>
                    <a:lnTo>
                      <a:pt x="746" y="46"/>
                    </a:lnTo>
                    <a:lnTo>
                      <a:pt x="732" y="55"/>
                    </a:lnTo>
                    <a:lnTo>
                      <a:pt x="717" y="62"/>
                    </a:lnTo>
                    <a:lnTo>
                      <a:pt x="700" y="71"/>
                    </a:lnTo>
                    <a:lnTo>
                      <a:pt x="665" y="86"/>
                    </a:lnTo>
                    <a:lnTo>
                      <a:pt x="625" y="100"/>
                    </a:lnTo>
                    <a:lnTo>
                      <a:pt x="583" y="113"/>
                    </a:lnTo>
                    <a:lnTo>
                      <a:pt x="538" y="127"/>
                    </a:lnTo>
                    <a:lnTo>
                      <a:pt x="442" y="152"/>
                    </a:lnTo>
                    <a:lnTo>
                      <a:pt x="343" y="177"/>
                    </a:lnTo>
                    <a:lnTo>
                      <a:pt x="294" y="191"/>
                    </a:lnTo>
                    <a:lnTo>
                      <a:pt x="247" y="203"/>
                    </a:lnTo>
                    <a:lnTo>
                      <a:pt x="200" y="217"/>
                    </a:lnTo>
                    <a:lnTo>
                      <a:pt x="155" y="232"/>
                    </a:lnTo>
                    <a:lnTo>
                      <a:pt x="81" y="258"/>
                    </a:lnTo>
                    <a:lnTo>
                      <a:pt x="31" y="278"/>
                    </a:lnTo>
                    <a:lnTo>
                      <a:pt x="15" y="284"/>
                    </a:lnTo>
                    <a:lnTo>
                      <a:pt x="5" y="291"/>
                    </a:lnTo>
                    <a:lnTo>
                      <a:pt x="1" y="293"/>
                    </a:lnTo>
                    <a:lnTo>
                      <a:pt x="0" y="294"/>
                    </a:lnTo>
                    <a:lnTo>
                      <a:pt x="0" y="296"/>
                    </a:lnTo>
                    <a:lnTo>
                      <a:pt x="1" y="297"/>
                    </a:lnTo>
                    <a:lnTo>
                      <a:pt x="6" y="298"/>
                    </a:lnTo>
                    <a:lnTo>
                      <a:pt x="17" y="298"/>
                    </a:lnTo>
                    <a:lnTo>
                      <a:pt x="34" y="296"/>
                    </a:lnTo>
                    <a:lnTo>
                      <a:pt x="54" y="293"/>
                    </a:lnTo>
                    <a:lnTo>
                      <a:pt x="109" y="282"/>
                    </a:lnTo>
                    <a:lnTo>
                      <a:pt x="180" y="267"/>
                    </a:lnTo>
                    <a:lnTo>
                      <a:pt x="261" y="246"/>
                    </a:lnTo>
                    <a:lnTo>
                      <a:pt x="341" y="223"/>
                    </a:lnTo>
                    <a:lnTo>
                      <a:pt x="420" y="202"/>
                    </a:lnTo>
                    <a:lnTo>
                      <a:pt x="498" y="183"/>
                    </a:lnTo>
                    <a:lnTo>
                      <a:pt x="537" y="175"/>
                    </a:lnTo>
                    <a:lnTo>
                      <a:pt x="574" y="167"/>
                    </a:lnTo>
                    <a:lnTo>
                      <a:pt x="613" y="160"/>
                    </a:lnTo>
                    <a:lnTo>
                      <a:pt x="650" y="155"/>
                    </a:lnTo>
                    <a:lnTo>
                      <a:pt x="687" y="151"/>
                    </a:lnTo>
                    <a:lnTo>
                      <a:pt x="725" y="148"/>
                    </a:lnTo>
                    <a:lnTo>
                      <a:pt x="761" y="147"/>
                    </a:lnTo>
                    <a:lnTo>
                      <a:pt x="797" y="148"/>
                    </a:lnTo>
                    <a:lnTo>
                      <a:pt x="811" y="148"/>
                    </a:lnTo>
                    <a:lnTo>
                      <a:pt x="822" y="147"/>
                    </a:lnTo>
                    <a:lnTo>
                      <a:pt x="832" y="146"/>
                    </a:lnTo>
                    <a:lnTo>
                      <a:pt x="841" y="143"/>
                    </a:lnTo>
                    <a:lnTo>
                      <a:pt x="848" y="140"/>
                    </a:lnTo>
                    <a:lnTo>
                      <a:pt x="855" y="136"/>
                    </a:lnTo>
                    <a:lnTo>
                      <a:pt x="858" y="132"/>
                    </a:lnTo>
                    <a:lnTo>
                      <a:pt x="862" y="127"/>
                    </a:lnTo>
                    <a:lnTo>
                      <a:pt x="865" y="121"/>
                    </a:lnTo>
                    <a:lnTo>
                      <a:pt x="865" y="116"/>
                    </a:lnTo>
                    <a:lnTo>
                      <a:pt x="866" y="110"/>
                    </a:lnTo>
                    <a:lnTo>
                      <a:pt x="865" y="103"/>
                    </a:lnTo>
                    <a:lnTo>
                      <a:pt x="861" y="90"/>
                    </a:lnTo>
                    <a:lnTo>
                      <a:pt x="855" y="76"/>
                    </a:lnTo>
                    <a:lnTo>
                      <a:pt x="847" y="61"/>
                    </a:lnTo>
                    <a:lnTo>
                      <a:pt x="837" y="47"/>
                    </a:lnTo>
                    <a:lnTo>
                      <a:pt x="828" y="35"/>
                    </a:lnTo>
                    <a:lnTo>
                      <a:pt x="819" y="24"/>
                    </a:lnTo>
                    <a:lnTo>
                      <a:pt x="804" y="6"/>
                    </a:lnTo>
                    <a:lnTo>
                      <a:pt x="797" y="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28" name="Freeform 372">
                <a:extLst>
                  <a:ext uri="{FF2B5EF4-FFF2-40B4-BE49-F238E27FC236}">
                    <a16:creationId xmlns:a16="http://schemas.microsoft.com/office/drawing/2014/main" xmlns="" id="{E1E9996B-C399-209E-7ADD-35BE8C6B97D7}"/>
                  </a:ext>
                </a:extLst>
              </p:cNvPr>
              <p:cNvSpPr>
                <a:spLocks/>
              </p:cNvSpPr>
              <p:nvPr/>
            </p:nvSpPr>
            <p:spPr bwMode="auto">
              <a:xfrm>
                <a:off x="3251" y="2530"/>
                <a:ext cx="99" cy="162"/>
              </a:xfrm>
              <a:custGeom>
                <a:avLst/>
                <a:gdLst>
                  <a:gd name="T0" fmla="*/ 0 w 494"/>
                  <a:gd name="T1" fmla="*/ 0 h 810"/>
                  <a:gd name="T2" fmla="*/ 0 w 494"/>
                  <a:gd name="T3" fmla="*/ 0 h 810"/>
                  <a:gd name="T4" fmla="*/ 0 w 494"/>
                  <a:gd name="T5" fmla="*/ 0 h 810"/>
                  <a:gd name="T6" fmla="*/ 0 w 494"/>
                  <a:gd name="T7" fmla="*/ 0 h 810"/>
                  <a:gd name="T8" fmla="*/ 0 w 494"/>
                  <a:gd name="T9" fmla="*/ 0 h 810"/>
                  <a:gd name="T10" fmla="*/ 0 w 494"/>
                  <a:gd name="T11" fmla="*/ 0 h 810"/>
                  <a:gd name="T12" fmla="*/ 0 w 494"/>
                  <a:gd name="T13" fmla="*/ 0 h 810"/>
                  <a:gd name="T14" fmla="*/ 0 w 494"/>
                  <a:gd name="T15" fmla="*/ 0 h 810"/>
                  <a:gd name="T16" fmla="*/ 0 w 494"/>
                  <a:gd name="T17" fmla="*/ 0 h 810"/>
                  <a:gd name="T18" fmla="*/ 0 w 494"/>
                  <a:gd name="T19" fmla="*/ 0 h 810"/>
                  <a:gd name="T20" fmla="*/ 0 w 494"/>
                  <a:gd name="T21" fmla="*/ 0 h 810"/>
                  <a:gd name="T22" fmla="*/ 0 w 494"/>
                  <a:gd name="T23" fmla="*/ 0 h 810"/>
                  <a:gd name="T24" fmla="*/ 0 w 494"/>
                  <a:gd name="T25" fmla="*/ 0 h 810"/>
                  <a:gd name="T26" fmla="*/ 0 w 494"/>
                  <a:gd name="T27" fmla="*/ 0 h 810"/>
                  <a:gd name="T28" fmla="*/ 0 w 494"/>
                  <a:gd name="T29" fmla="*/ 0 h 810"/>
                  <a:gd name="T30" fmla="*/ 0 w 494"/>
                  <a:gd name="T31" fmla="*/ 0 h 810"/>
                  <a:gd name="T32" fmla="*/ 0 w 494"/>
                  <a:gd name="T33" fmla="*/ 0 h 810"/>
                  <a:gd name="T34" fmla="*/ 0 w 494"/>
                  <a:gd name="T35" fmla="*/ 0 h 810"/>
                  <a:gd name="T36" fmla="*/ 0 w 494"/>
                  <a:gd name="T37" fmla="*/ 0 h 810"/>
                  <a:gd name="T38" fmla="*/ 0 w 494"/>
                  <a:gd name="T39" fmla="*/ 0 h 810"/>
                  <a:gd name="T40" fmla="*/ 0 w 494"/>
                  <a:gd name="T41" fmla="*/ 0 h 810"/>
                  <a:gd name="T42" fmla="*/ 0 w 494"/>
                  <a:gd name="T43" fmla="*/ 0 h 810"/>
                  <a:gd name="T44" fmla="*/ 0 w 494"/>
                  <a:gd name="T45" fmla="*/ 0 h 810"/>
                  <a:gd name="T46" fmla="*/ 0 w 494"/>
                  <a:gd name="T47" fmla="*/ 0 h 810"/>
                  <a:gd name="T48" fmla="*/ 0 w 494"/>
                  <a:gd name="T49" fmla="*/ 0 h 810"/>
                  <a:gd name="T50" fmla="*/ 0 w 494"/>
                  <a:gd name="T51" fmla="*/ 0 h 810"/>
                  <a:gd name="T52" fmla="*/ 0 w 494"/>
                  <a:gd name="T53" fmla="*/ 0 h 810"/>
                  <a:gd name="T54" fmla="*/ 0 w 494"/>
                  <a:gd name="T55" fmla="*/ 0 h 810"/>
                  <a:gd name="T56" fmla="*/ 0 w 494"/>
                  <a:gd name="T57" fmla="*/ 0 h 810"/>
                  <a:gd name="T58" fmla="*/ 0 w 494"/>
                  <a:gd name="T59" fmla="*/ 0 h 810"/>
                  <a:gd name="T60" fmla="*/ 0 w 494"/>
                  <a:gd name="T61" fmla="*/ 0 h 810"/>
                  <a:gd name="T62" fmla="*/ 0 w 494"/>
                  <a:gd name="T63" fmla="*/ 0 h 810"/>
                  <a:gd name="T64" fmla="*/ 0 w 494"/>
                  <a:gd name="T65" fmla="*/ 0 h 810"/>
                  <a:gd name="T66" fmla="*/ 0 w 494"/>
                  <a:gd name="T67" fmla="*/ 0 h 810"/>
                  <a:gd name="T68" fmla="*/ 0 w 494"/>
                  <a:gd name="T69" fmla="*/ 0 h 810"/>
                  <a:gd name="T70" fmla="*/ 0 w 494"/>
                  <a:gd name="T71" fmla="*/ 0 h 810"/>
                  <a:gd name="T72" fmla="*/ 0 w 494"/>
                  <a:gd name="T73" fmla="*/ 0 h 810"/>
                  <a:gd name="T74" fmla="*/ 0 w 494"/>
                  <a:gd name="T75" fmla="*/ 0 h 810"/>
                  <a:gd name="T76" fmla="*/ 0 w 494"/>
                  <a:gd name="T77" fmla="*/ 0 h 810"/>
                  <a:gd name="T78" fmla="*/ 0 w 494"/>
                  <a:gd name="T79" fmla="*/ 0 h 810"/>
                  <a:gd name="T80" fmla="*/ 0 w 494"/>
                  <a:gd name="T81" fmla="*/ 0 h 810"/>
                  <a:gd name="T82" fmla="*/ 0 w 494"/>
                  <a:gd name="T83" fmla="*/ 0 h 810"/>
                  <a:gd name="T84" fmla="*/ 0 w 494"/>
                  <a:gd name="T85" fmla="*/ 0 h 810"/>
                  <a:gd name="T86" fmla="*/ 0 w 494"/>
                  <a:gd name="T87" fmla="*/ 0 h 810"/>
                  <a:gd name="T88" fmla="*/ 0 w 494"/>
                  <a:gd name="T89" fmla="*/ 0 h 8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4"/>
                  <a:gd name="T136" fmla="*/ 0 h 810"/>
                  <a:gd name="T137" fmla="*/ 494 w 494"/>
                  <a:gd name="T138" fmla="*/ 810 h 8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4" h="810">
                    <a:moveTo>
                      <a:pt x="269" y="42"/>
                    </a:moveTo>
                    <a:lnTo>
                      <a:pt x="272" y="51"/>
                    </a:lnTo>
                    <a:lnTo>
                      <a:pt x="274" y="60"/>
                    </a:lnTo>
                    <a:lnTo>
                      <a:pt x="276" y="71"/>
                    </a:lnTo>
                    <a:lnTo>
                      <a:pt x="276" y="83"/>
                    </a:lnTo>
                    <a:lnTo>
                      <a:pt x="273" y="111"/>
                    </a:lnTo>
                    <a:lnTo>
                      <a:pt x="268" y="142"/>
                    </a:lnTo>
                    <a:lnTo>
                      <a:pt x="259" y="178"/>
                    </a:lnTo>
                    <a:lnTo>
                      <a:pt x="249" y="217"/>
                    </a:lnTo>
                    <a:lnTo>
                      <a:pt x="236" y="257"/>
                    </a:lnTo>
                    <a:lnTo>
                      <a:pt x="222" y="301"/>
                    </a:lnTo>
                    <a:lnTo>
                      <a:pt x="205" y="345"/>
                    </a:lnTo>
                    <a:lnTo>
                      <a:pt x="187" y="390"/>
                    </a:lnTo>
                    <a:lnTo>
                      <a:pt x="167" y="437"/>
                    </a:lnTo>
                    <a:lnTo>
                      <a:pt x="147" y="483"/>
                    </a:lnTo>
                    <a:lnTo>
                      <a:pt x="126" y="529"/>
                    </a:lnTo>
                    <a:lnTo>
                      <a:pt x="105" y="573"/>
                    </a:lnTo>
                    <a:lnTo>
                      <a:pt x="83" y="615"/>
                    </a:lnTo>
                    <a:lnTo>
                      <a:pt x="62" y="655"/>
                    </a:lnTo>
                    <a:lnTo>
                      <a:pt x="44" y="691"/>
                    </a:lnTo>
                    <a:lnTo>
                      <a:pt x="29" y="724"/>
                    </a:lnTo>
                    <a:lnTo>
                      <a:pt x="17" y="750"/>
                    </a:lnTo>
                    <a:lnTo>
                      <a:pt x="9" y="771"/>
                    </a:lnTo>
                    <a:lnTo>
                      <a:pt x="2" y="789"/>
                    </a:lnTo>
                    <a:lnTo>
                      <a:pt x="0" y="800"/>
                    </a:lnTo>
                    <a:lnTo>
                      <a:pt x="0" y="805"/>
                    </a:lnTo>
                    <a:lnTo>
                      <a:pt x="0" y="807"/>
                    </a:lnTo>
                    <a:lnTo>
                      <a:pt x="1" y="810"/>
                    </a:lnTo>
                    <a:lnTo>
                      <a:pt x="2" y="810"/>
                    </a:lnTo>
                    <a:lnTo>
                      <a:pt x="7" y="809"/>
                    </a:lnTo>
                    <a:lnTo>
                      <a:pt x="15" y="801"/>
                    </a:lnTo>
                    <a:lnTo>
                      <a:pt x="24" y="790"/>
                    </a:lnTo>
                    <a:lnTo>
                      <a:pt x="35" y="774"/>
                    </a:lnTo>
                    <a:lnTo>
                      <a:pt x="47" y="754"/>
                    </a:lnTo>
                    <a:lnTo>
                      <a:pt x="61" y="729"/>
                    </a:lnTo>
                    <a:lnTo>
                      <a:pt x="76" y="699"/>
                    </a:lnTo>
                    <a:lnTo>
                      <a:pt x="92" y="665"/>
                    </a:lnTo>
                    <a:lnTo>
                      <a:pt x="116" y="613"/>
                    </a:lnTo>
                    <a:lnTo>
                      <a:pt x="151" y="538"/>
                    </a:lnTo>
                    <a:lnTo>
                      <a:pt x="172" y="494"/>
                    </a:lnTo>
                    <a:lnTo>
                      <a:pt x="196" y="449"/>
                    </a:lnTo>
                    <a:lnTo>
                      <a:pt x="221" y="403"/>
                    </a:lnTo>
                    <a:lnTo>
                      <a:pt x="247" y="357"/>
                    </a:lnTo>
                    <a:lnTo>
                      <a:pt x="274" y="311"/>
                    </a:lnTo>
                    <a:lnTo>
                      <a:pt x="303" y="268"/>
                    </a:lnTo>
                    <a:lnTo>
                      <a:pt x="317" y="248"/>
                    </a:lnTo>
                    <a:lnTo>
                      <a:pt x="331" y="229"/>
                    </a:lnTo>
                    <a:lnTo>
                      <a:pt x="344" y="211"/>
                    </a:lnTo>
                    <a:lnTo>
                      <a:pt x="358" y="194"/>
                    </a:lnTo>
                    <a:lnTo>
                      <a:pt x="373" y="178"/>
                    </a:lnTo>
                    <a:lnTo>
                      <a:pt x="385" y="164"/>
                    </a:lnTo>
                    <a:lnTo>
                      <a:pt x="399" y="152"/>
                    </a:lnTo>
                    <a:lnTo>
                      <a:pt x="413" y="142"/>
                    </a:lnTo>
                    <a:lnTo>
                      <a:pt x="425" y="133"/>
                    </a:lnTo>
                    <a:lnTo>
                      <a:pt x="438" y="127"/>
                    </a:lnTo>
                    <a:lnTo>
                      <a:pt x="450" y="123"/>
                    </a:lnTo>
                    <a:lnTo>
                      <a:pt x="463" y="122"/>
                    </a:lnTo>
                    <a:lnTo>
                      <a:pt x="473" y="120"/>
                    </a:lnTo>
                    <a:lnTo>
                      <a:pt x="480" y="117"/>
                    </a:lnTo>
                    <a:lnTo>
                      <a:pt x="487" y="115"/>
                    </a:lnTo>
                    <a:lnTo>
                      <a:pt x="490" y="110"/>
                    </a:lnTo>
                    <a:lnTo>
                      <a:pt x="494" y="105"/>
                    </a:lnTo>
                    <a:lnTo>
                      <a:pt x="494" y="98"/>
                    </a:lnTo>
                    <a:lnTo>
                      <a:pt x="494" y="92"/>
                    </a:lnTo>
                    <a:lnTo>
                      <a:pt x="492" y="86"/>
                    </a:lnTo>
                    <a:lnTo>
                      <a:pt x="488" y="78"/>
                    </a:lnTo>
                    <a:lnTo>
                      <a:pt x="483" y="71"/>
                    </a:lnTo>
                    <a:lnTo>
                      <a:pt x="478" y="63"/>
                    </a:lnTo>
                    <a:lnTo>
                      <a:pt x="470" y="56"/>
                    </a:lnTo>
                    <a:lnTo>
                      <a:pt x="463" y="48"/>
                    </a:lnTo>
                    <a:lnTo>
                      <a:pt x="454" y="41"/>
                    </a:lnTo>
                    <a:lnTo>
                      <a:pt x="444" y="35"/>
                    </a:lnTo>
                    <a:lnTo>
                      <a:pt x="433" y="27"/>
                    </a:lnTo>
                    <a:lnTo>
                      <a:pt x="422" y="21"/>
                    </a:lnTo>
                    <a:lnTo>
                      <a:pt x="410" y="16"/>
                    </a:lnTo>
                    <a:lnTo>
                      <a:pt x="399" y="11"/>
                    </a:lnTo>
                    <a:lnTo>
                      <a:pt x="387" y="6"/>
                    </a:lnTo>
                    <a:lnTo>
                      <a:pt x="374" y="3"/>
                    </a:lnTo>
                    <a:lnTo>
                      <a:pt x="360" y="1"/>
                    </a:lnTo>
                    <a:lnTo>
                      <a:pt x="348" y="0"/>
                    </a:lnTo>
                    <a:lnTo>
                      <a:pt x="336" y="0"/>
                    </a:lnTo>
                    <a:lnTo>
                      <a:pt x="323" y="0"/>
                    </a:lnTo>
                    <a:lnTo>
                      <a:pt x="311" y="2"/>
                    </a:lnTo>
                    <a:lnTo>
                      <a:pt x="298" y="7"/>
                    </a:lnTo>
                    <a:lnTo>
                      <a:pt x="286" y="12"/>
                    </a:lnTo>
                    <a:lnTo>
                      <a:pt x="274" y="20"/>
                    </a:lnTo>
                    <a:lnTo>
                      <a:pt x="264" y="28"/>
                    </a:lnTo>
                    <a:lnTo>
                      <a:pt x="254" y="40"/>
                    </a:lnTo>
                    <a:lnTo>
                      <a:pt x="244" y="52"/>
                    </a:lnTo>
                    <a:lnTo>
                      <a:pt x="269" y="42"/>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29" name="Freeform 373">
                <a:extLst>
                  <a:ext uri="{FF2B5EF4-FFF2-40B4-BE49-F238E27FC236}">
                    <a16:creationId xmlns:a16="http://schemas.microsoft.com/office/drawing/2014/main" xmlns="" id="{30D81B38-C3EE-F7CA-D5E9-615F1FEF41DE}"/>
                  </a:ext>
                </a:extLst>
              </p:cNvPr>
              <p:cNvSpPr>
                <a:spLocks/>
              </p:cNvSpPr>
              <p:nvPr/>
            </p:nvSpPr>
            <p:spPr bwMode="auto">
              <a:xfrm>
                <a:off x="3362" y="2548"/>
                <a:ext cx="37" cy="170"/>
              </a:xfrm>
              <a:custGeom>
                <a:avLst/>
                <a:gdLst>
                  <a:gd name="T0" fmla="*/ 0 w 183"/>
                  <a:gd name="T1" fmla="*/ 0 h 848"/>
                  <a:gd name="T2" fmla="*/ 0 w 183"/>
                  <a:gd name="T3" fmla="*/ 0 h 848"/>
                  <a:gd name="T4" fmla="*/ 0 w 183"/>
                  <a:gd name="T5" fmla="*/ 0 h 848"/>
                  <a:gd name="T6" fmla="*/ 0 w 183"/>
                  <a:gd name="T7" fmla="*/ 0 h 848"/>
                  <a:gd name="T8" fmla="*/ 0 w 183"/>
                  <a:gd name="T9" fmla="*/ 0 h 848"/>
                  <a:gd name="T10" fmla="*/ 0 w 183"/>
                  <a:gd name="T11" fmla="*/ 0 h 848"/>
                  <a:gd name="T12" fmla="*/ 0 w 183"/>
                  <a:gd name="T13" fmla="*/ 0 h 848"/>
                  <a:gd name="T14" fmla="*/ 0 w 183"/>
                  <a:gd name="T15" fmla="*/ 0 h 848"/>
                  <a:gd name="T16" fmla="*/ 0 w 183"/>
                  <a:gd name="T17" fmla="*/ 0 h 848"/>
                  <a:gd name="T18" fmla="*/ 0 w 183"/>
                  <a:gd name="T19" fmla="*/ 0 h 848"/>
                  <a:gd name="T20" fmla="*/ 0 w 183"/>
                  <a:gd name="T21" fmla="*/ 0 h 848"/>
                  <a:gd name="T22" fmla="*/ 0 w 183"/>
                  <a:gd name="T23" fmla="*/ 0 h 848"/>
                  <a:gd name="T24" fmla="*/ 0 w 183"/>
                  <a:gd name="T25" fmla="*/ 0 h 848"/>
                  <a:gd name="T26" fmla="*/ 0 w 183"/>
                  <a:gd name="T27" fmla="*/ 0 h 848"/>
                  <a:gd name="T28" fmla="*/ 0 w 183"/>
                  <a:gd name="T29" fmla="*/ 0 h 848"/>
                  <a:gd name="T30" fmla="*/ 0 w 183"/>
                  <a:gd name="T31" fmla="*/ 0 h 848"/>
                  <a:gd name="T32" fmla="*/ 0 w 183"/>
                  <a:gd name="T33" fmla="*/ 0 h 848"/>
                  <a:gd name="T34" fmla="*/ 0 w 183"/>
                  <a:gd name="T35" fmla="*/ 0 h 848"/>
                  <a:gd name="T36" fmla="*/ 0 w 183"/>
                  <a:gd name="T37" fmla="*/ 0 h 848"/>
                  <a:gd name="T38" fmla="*/ 0 w 183"/>
                  <a:gd name="T39" fmla="*/ 0 h 848"/>
                  <a:gd name="T40" fmla="*/ 0 w 183"/>
                  <a:gd name="T41" fmla="*/ 0 h 848"/>
                  <a:gd name="T42" fmla="*/ 0 w 183"/>
                  <a:gd name="T43" fmla="*/ 0 h 848"/>
                  <a:gd name="T44" fmla="*/ 0 w 183"/>
                  <a:gd name="T45" fmla="*/ 0 h 848"/>
                  <a:gd name="T46" fmla="*/ 0 w 183"/>
                  <a:gd name="T47" fmla="*/ 0 h 848"/>
                  <a:gd name="T48" fmla="*/ 0 w 183"/>
                  <a:gd name="T49" fmla="*/ 0 h 848"/>
                  <a:gd name="T50" fmla="*/ 0 w 183"/>
                  <a:gd name="T51" fmla="*/ 0 h 848"/>
                  <a:gd name="T52" fmla="*/ 0 w 183"/>
                  <a:gd name="T53" fmla="*/ 0 h 848"/>
                  <a:gd name="T54" fmla="*/ 0 w 183"/>
                  <a:gd name="T55" fmla="*/ 0 h 848"/>
                  <a:gd name="T56" fmla="*/ 0 w 183"/>
                  <a:gd name="T57" fmla="*/ 0 h 848"/>
                  <a:gd name="T58" fmla="*/ 0 w 183"/>
                  <a:gd name="T59" fmla="*/ 0 h 848"/>
                  <a:gd name="T60" fmla="*/ 0 w 183"/>
                  <a:gd name="T61" fmla="*/ 0 h 848"/>
                  <a:gd name="T62" fmla="*/ 0 w 183"/>
                  <a:gd name="T63" fmla="*/ 0 h 848"/>
                  <a:gd name="T64" fmla="*/ 0 w 183"/>
                  <a:gd name="T65" fmla="*/ 0 h 848"/>
                  <a:gd name="T66" fmla="*/ 0 w 183"/>
                  <a:gd name="T67" fmla="*/ 0 h 848"/>
                  <a:gd name="T68" fmla="*/ 0 w 183"/>
                  <a:gd name="T69" fmla="*/ 0 h 848"/>
                  <a:gd name="T70" fmla="*/ 0 w 183"/>
                  <a:gd name="T71" fmla="*/ 0 h 848"/>
                  <a:gd name="T72" fmla="*/ 0 w 183"/>
                  <a:gd name="T73" fmla="*/ 0 h 848"/>
                  <a:gd name="T74" fmla="*/ 0 w 183"/>
                  <a:gd name="T75" fmla="*/ 0 h 848"/>
                  <a:gd name="T76" fmla="*/ 0 w 183"/>
                  <a:gd name="T77" fmla="*/ 0 h 848"/>
                  <a:gd name="T78" fmla="*/ 0 w 183"/>
                  <a:gd name="T79" fmla="*/ 0 h 848"/>
                  <a:gd name="T80" fmla="*/ 0 w 183"/>
                  <a:gd name="T81" fmla="*/ 0 h 848"/>
                  <a:gd name="T82" fmla="*/ 0 w 183"/>
                  <a:gd name="T83" fmla="*/ 0 h 848"/>
                  <a:gd name="T84" fmla="*/ 0 w 183"/>
                  <a:gd name="T85" fmla="*/ 0 h 848"/>
                  <a:gd name="T86" fmla="*/ 0 w 183"/>
                  <a:gd name="T87" fmla="*/ 0 h 848"/>
                  <a:gd name="T88" fmla="*/ 0 w 183"/>
                  <a:gd name="T89" fmla="*/ 0 h 848"/>
                  <a:gd name="T90" fmla="*/ 0 w 183"/>
                  <a:gd name="T91" fmla="*/ 0 h 848"/>
                  <a:gd name="T92" fmla="*/ 0 w 183"/>
                  <a:gd name="T93" fmla="*/ 0 h 848"/>
                  <a:gd name="T94" fmla="*/ 0 w 183"/>
                  <a:gd name="T95" fmla="*/ 0 h 848"/>
                  <a:gd name="T96" fmla="*/ 0 w 183"/>
                  <a:gd name="T97" fmla="*/ 0 h 848"/>
                  <a:gd name="T98" fmla="*/ 0 w 183"/>
                  <a:gd name="T99" fmla="*/ 0 h 848"/>
                  <a:gd name="T100" fmla="*/ 0 w 183"/>
                  <a:gd name="T101" fmla="*/ 0 h 848"/>
                  <a:gd name="T102" fmla="*/ 0 w 183"/>
                  <a:gd name="T103" fmla="*/ 0 h 848"/>
                  <a:gd name="T104" fmla="*/ 0 w 183"/>
                  <a:gd name="T105" fmla="*/ 0 h 848"/>
                  <a:gd name="T106" fmla="*/ 0 w 183"/>
                  <a:gd name="T107" fmla="*/ 0 h 848"/>
                  <a:gd name="T108" fmla="*/ 0 w 183"/>
                  <a:gd name="T109" fmla="*/ 0 h 848"/>
                  <a:gd name="T110" fmla="*/ 0 w 183"/>
                  <a:gd name="T111" fmla="*/ 0 h 848"/>
                  <a:gd name="T112" fmla="*/ 0 w 183"/>
                  <a:gd name="T113" fmla="*/ 0 h 848"/>
                  <a:gd name="T114" fmla="*/ 0 w 183"/>
                  <a:gd name="T115" fmla="*/ 0 h 848"/>
                  <a:gd name="T116" fmla="*/ 0 w 183"/>
                  <a:gd name="T117" fmla="*/ 0 h 8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
                  <a:gd name="T178" fmla="*/ 0 h 848"/>
                  <a:gd name="T179" fmla="*/ 183 w 183"/>
                  <a:gd name="T180" fmla="*/ 848 h 8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 h="848">
                    <a:moveTo>
                      <a:pt x="0" y="44"/>
                    </a:moveTo>
                    <a:lnTo>
                      <a:pt x="10" y="69"/>
                    </a:lnTo>
                    <a:lnTo>
                      <a:pt x="18" y="97"/>
                    </a:lnTo>
                    <a:lnTo>
                      <a:pt x="25" y="130"/>
                    </a:lnTo>
                    <a:lnTo>
                      <a:pt x="32" y="164"/>
                    </a:lnTo>
                    <a:lnTo>
                      <a:pt x="37" y="200"/>
                    </a:lnTo>
                    <a:lnTo>
                      <a:pt x="42" y="237"/>
                    </a:lnTo>
                    <a:lnTo>
                      <a:pt x="45" y="276"/>
                    </a:lnTo>
                    <a:lnTo>
                      <a:pt x="48" y="315"/>
                    </a:lnTo>
                    <a:lnTo>
                      <a:pt x="52" y="393"/>
                    </a:lnTo>
                    <a:lnTo>
                      <a:pt x="54" y="468"/>
                    </a:lnTo>
                    <a:lnTo>
                      <a:pt x="54" y="536"/>
                    </a:lnTo>
                    <a:lnTo>
                      <a:pt x="54" y="593"/>
                    </a:lnTo>
                    <a:lnTo>
                      <a:pt x="54" y="619"/>
                    </a:lnTo>
                    <a:lnTo>
                      <a:pt x="54" y="650"/>
                    </a:lnTo>
                    <a:lnTo>
                      <a:pt x="55" y="684"/>
                    </a:lnTo>
                    <a:lnTo>
                      <a:pt x="55" y="719"/>
                    </a:lnTo>
                    <a:lnTo>
                      <a:pt x="55" y="751"/>
                    </a:lnTo>
                    <a:lnTo>
                      <a:pt x="55" y="783"/>
                    </a:lnTo>
                    <a:lnTo>
                      <a:pt x="57" y="810"/>
                    </a:lnTo>
                    <a:lnTo>
                      <a:pt x="58" y="830"/>
                    </a:lnTo>
                    <a:lnTo>
                      <a:pt x="59" y="844"/>
                    </a:lnTo>
                    <a:lnTo>
                      <a:pt x="60" y="848"/>
                    </a:lnTo>
                    <a:lnTo>
                      <a:pt x="63" y="841"/>
                    </a:lnTo>
                    <a:lnTo>
                      <a:pt x="65" y="821"/>
                    </a:lnTo>
                    <a:lnTo>
                      <a:pt x="68" y="788"/>
                    </a:lnTo>
                    <a:lnTo>
                      <a:pt x="72" y="738"/>
                    </a:lnTo>
                    <a:lnTo>
                      <a:pt x="75" y="670"/>
                    </a:lnTo>
                    <a:lnTo>
                      <a:pt x="79" y="583"/>
                    </a:lnTo>
                    <a:lnTo>
                      <a:pt x="80" y="563"/>
                    </a:lnTo>
                    <a:lnTo>
                      <a:pt x="85" y="509"/>
                    </a:lnTo>
                    <a:lnTo>
                      <a:pt x="93" y="433"/>
                    </a:lnTo>
                    <a:lnTo>
                      <a:pt x="104" y="342"/>
                    </a:lnTo>
                    <a:lnTo>
                      <a:pt x="110" y="295"/>
                    </a:lnTo>
                    <a:lnTo>
                      <a:pt x="118" y="247"/>
                    </a:lnTo>
                    <a:lnTo>
                      <a:pt x="125" y="201"/>
                    </a:lnTo>
                    <a:lnTo>
                      <a:pt x="134" y="157"/>
                    </a:lnTo>
                    <a:lnTo>
                      <a:pt x="143" y="119"/>
                    </a:lnTo>
                    <a:lnTo>
                      <a:pt x="153" y="84"/>
                    </a:lnTo>
                    <a:lnTo>
                      <a:pt x="158" y="69"/>
                    </a:lnTo>
                    <a:lnTo>
                      <a:pt x="163" y="55"/>
                    </a:lnTo>
                    <a:lnTo>
                      <a:pt x="168" y="44"/>
                    </a:lnTo>
                    <a:lnTo>
                      <a:pt x="173" y="34"/>
                    </a:lnTo>
                    <a:lnTo>
                      <a:pt x="178" y="28"/>
                    </a:lnTo>
                    <a:lnTo>
                      <a:pt x="181" y="21"/>
                    </a:lnTo>
                    <a:lnTo>
                      <a:pt x="183" y="15"/>
                    </a:lnTo>
                    <a:lnTo>
                      <a:pt x="183" y="11"/>
                    </a:lnTo>
                    <a:lnTo>
                      <a:pt x="181" y="8"/>
                    </a:lnTo>
                    <a:lnTo>
                      <a:pt x="179" y="4"/>
                    </a:lnTo>
                    <a:lnTo>
                      <a:pt x="175" y="3"/>
                    </a:lnTo>
                    <a:lnTo>
                      <a:pt x="171" y="0"/>
                    </a:lnTo>
                    <a:lnTo>
                      <a:pt x="159" y="0"/>
                    </a:lnTo>
                    <a:lnTo>
                      <a:pt x="144" y="0"/>
                    </a:lnTo>
                    <a:lnTo>
                      <a:pt x="128" y="4"/>
                    </a:lnTo>
                    <a:lnTo>
                      <a:pt x="109" y="8"/>
                    </a:lnTo>
                    <a:lnTo>
                      <a:pt x="70" y="19"/>
                    </a:lnTo>
                    <a:lnTo>
                      <a:pt x="35" y="31"/>
                    </a:lnTo>
                    <a:lnTo>
                      <a:pt x="10" y="40"/>
                    </a:lnTo>
                    <a:lnTo>
                      <a:pt x="0" y="44"/>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30" name="Freeform 374">
                <a:extLst>
                  <a:ext uri="{FF2B5EF4-FFF2-40B4-BE49-F238E27FC236}">
                    <a16:creationId xmlns:a16="http://schemas.microsoft.com/office/drawing/2014/main" xmlns="" id="{AC9ECCB3-24BB-0680-062D-9CEFB377F8E1}"/>
                  </a:ext>
                </a:extLst>
              </p:cNvPr>
              <p:cNvSpPr>
                <a:spLocks/>
              </p:cNvSpPr>
              <p:nvPr/>
            </p:nvSpPr>
            <p:spPr bwMode="auto">
              <a:xfrm>
                <a:off x="3413" y="2518"/>
                <a:ext cx="68" cy="149"/>
              </a:xfrm>
              <a:custGeom>
                <a:avLst/>
                <a:gdLst>
                  <a:gd name="T0" fmla="*/ 0 w 341"/>
                  <a:gd name="T1" fmla="*/ 0 h 747"/>
                  <a:gd name="T2" fmla="*/ 0 w 341"/>
                  <a:gd name="T3" fmla="*/ 0 h 747"/>
                  <a:gd name="T4" fmla="*/ 0 w 341"/>
                  <a:gd name="T5" fmla="*/ 0 h 747"/>
                  <a:gd name="T6" fmla="*/ 0 w 341"/>
                  <a:gd name="T7" fmla="*/ 0 h 747"/>
                  <a:gd name="T8" fmla="*/ 0 w 341"/>
                  <a:gd name="T9" fmla="*/ 0 h 747"/>
                  <a:gd name="T10" fmla="*/ 0 w 341"/>
                  <a:gd name="T11" fmla="*/ 0 h 747"/>
                  <a:gd name="T12" fmla="*/ 0 w 341"/>
                  <a:gd name="T13" fmla="*/ 0 h 747"/>
                  <a:gd name="T14" fmla="*/ 0 w 341"/>
                  <a:gd name="T15" fmla="*/ 0 h 747"/>
                  <a:gd name="T16" fmla="*/ 0 w 341"/>
                  <a:gd name="T17" fmla="*/ 0 h 747"/>
                  <a:gd name="T18" fmla="*/ 0 w 341"/>
                  <a:gd name="T19" fmla="*/ 0 h 747"/>
                  <a:gd name="T20" fmla="*/ 0 w 341"/>
                  <a:gd name="T21" fmla="*/ 0 h 747"/>
                  <a:gd name="T22" fmla="*/ 0 w 341"/>
                  <a:gd name="T23" fmla="*/ 0 h 747"/>
                  <a:gd name="T24" fmla="*/ 0 w 341"/>
                  <a:gd name="T25" fmla="*/ 0 h 747"/>
                  <a:gd name="T26" fmla="*/ 0 w 341"/>
                  <a:gd name="T27" fmla="*/ 0 h 747"/>
                  <a:gd name="T28" fmla="*/ 0 w 341"/>
                  <a:gd name="T29" fmla="*/ 0 h 747"/>
                  <a:gd name="T30" fmla="*/ 0 w 341"/>
                  <a:gd name="T31" fmla="*/ 0 h 747"/>
                  <a:gd name="T32" fmla="*/ 0 w 341"/>
                  <a:gd name="T33" fmla="*/ 0 h 747"/>
                  <a:gd name="T34" fmla="*/ 0 w 341"/>
                  <a:gd name="T35" fmla="*/ 0 h 747"/>
                  <a:gd name="T36" fmla="*/ 0 w 341"/>
                  <a:gd name="T37" fmla="*/ 0 h 747"/>
                  <a:gd name="T38" fmla="*/ 0 w 341"/>
                  <a:gd name="T39" fmla="*/ 0 h 747"/>
                  <a:gd name="T40" fmla="*/ 0 w 341"/>
                  <a:gd name="T41" fmla="*/ 0 h 747"/>
                  <a:gd name="T42" fmla="*/ 0 w 341"/>
                  <a:gd name="T43" fmla="*/ 0 h 747"/>
                  <a:gd name="T44" fmla="*/ 0 w 341"/>
                  <a:gd name="T45" fmla="*/ 0 h 747"/>
                  <a:gd name="T46" fmla="*/ 0 w 341"/>
                  <a:gd name="T47" fmla="*/ 0 h 747"/>
                  <a:gd name="T48" fmla="*/ 0 w 341"/>
                  <a:gd name="T49" fmla="*/ 0 h 747"/>
                  <a:gd name="T50" fmla="*/ 0 w 341"/>
                  <a:gd name="T51" fmla="*/ 0 h 747"/>
                  <a:gd name="T52" fmla="*/ 0 w 341"/>
                  <a:gd name="T53" fmla="*/ 0 h 747"/>
                  <a:gd name="T54" fmla="*/ 0 w 341"/>
                  <a:gd name="T55" fmla="*/ 0 h 747"/>
                  <a:gd name="T56" fmla="*/ 0 w 341"/>
                  <a:gd name="T57" fmla="*/ 0 h 747"/>
                  <a:gd name="T58" fmla="*/ 0 w 341"/>
                  <a:gd name="T59" fmla="*/ 0 h 747"/>
                  <a:gd name="T60" fmla="*/ 0 w 341"/>
                  <a:gd name="T61" fmla="*/ 0 h 747"/>
                  <a:gd name="T62" fmla="*/ 0 w 341"/>
                  <a:gd name="T63" fmla="*/ 0 h 747"/>
                  <a:gd name="T64" fmla="*/ 0 w 341"/>
                  <a:gd name="T65" fmla="*/ 0 h 747"/>
                  <a:gd name="T66" fmla="*/ 0 w 341"/>
                  <a:gd name="T67" fmla="*/ 0 h 747"/>
                  <a:gd name="T68" fmla="*/ 0 w 341"/>
                  <a:gd name="T69" fmla="*/ 0 h 747"/>
                  <a:gd name="T70" fmla="*/ 0 w 341"/>
                  <a:gd name="T71" fmla="*/ 0 h 747"/>
                  <a:gd name="T72" fmla="*/ 0 w 341"/>
                  <a:gd name="T73" fmla="*/ 0 h 747"/>
                  <a:gd name="T74" fmla="*/ 0 w 341"/>
                  <a:gd name="T75" fmla="*/ 0 h 747"/>
                  <a:gd name="T76" fmla="*/ 0 w 341"/>
                  <a:gd name="T77" fmla="*/ 0 h 747"/>
                  <a:gd name="T78" fmla="*/ 0 w 341"/>
                  <a:gd name="T79" fmla="*/ 0 h 7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1"/>
                  <a:gd name="T121" fmla="*/ 0 h 747"/>
                  <a:gd name="T122" fmla="*/ 341 w 341"/>
                  <a:gd name="T123" fmla="*/ 747 h 7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1" h="747">
                    <a:moveTo>
                      <a:pt x="0" y="113"/>
                    </a:moveTo>
                    <a:lnTo>
                      <a:pt x="15" y="137"/>
                    </a:lnTo>
                    <a:lnTo>
                      <a:pt x="32" y="164"/>
                    </a:lnTo>
                    <a:lnTo>
                      <a:pt x="49" y="194"/>
                    </a:lnTo>
                    <a:lnTo>
                      <a:pt x="67" y="227"/>
                    </a:lnTo>
                    <a:lnTo>
                      <a:pt x="103" y="294"/>
                    </a:lnTo>
                    <a:lnTo>
                      <a:pt x="138" y="364"/>
                    </a:lnTo>
                    <a:lnTo>
                      <a:pt x="171" y="431"/>
                    </a:lnTo>
                    <a:lnTo>
                      <a:pt x="201" y="493"/>
                    </a:lnTo>
                    <a:lnTo>
                      <a:pt x="225" y="542"/>
                    </a:lnTo>
                    <a:lnTo>
                      <a:pt x="243" y="577"/>
                    </a:lnTo>
                    <a:lnTo>
                      <a:pt x="250" y="594"/>
                    </a:lnTo>
                    <a:lnTo>
                      <a:pt x="270" y="631"/>
                    </a:lnTo>
                    <a:lnTo>
                      <a:pt x="296" y="677"/>
                    </a:lnTo>
                    <a:lnTo>
                      <a:pt x="321" y="720"/>
                    </a:lnTo>
                    <a:lnTo>
                      <a:pt x="330" y="736"/>
                    </a:lnTo>
                    <a:lnTo>
                      <a:pt x="337" y="745"/>
                    </a:lnTo>
                    <a:lnTo>
                      <a:pt x="340" y="747"/>
                    </a:lnTo>
                    <a:lnTo>
                      <a:pt x="341" y="747"/>
                    </a:lnTo>
                    <a:lnTo>
                      <a:pt x="341" y="745"/>
                    </a:lnTo>
                    <a:lnTo>
                      <a:pt x="340" y="741"/>
                    </a:lnTo>
                    <a:lnTo>
                      <a:pt x="334" y="722"/>
                    </a:lnTo>
                    <a:lnTo>
                      <a:pt x="322" y="692"/>
                    </a:lnTo>
                    <a:lnTo>
                      <a:pt x="304" y="647"/>
                    </a:lnTo>
                    <a:lnTo>
                      <a:pt x="277" y="587"/>
                    </a:lnTo>
                    <a:lnTo>
                      <a:pt x="250" y="533"/>
                    </a:lnTo>
                    <a:lnTo>
                      <a:pt x="215" y="459"/>
                    </a:lnTo>
                    <a:lnTo>
                      <a:pt x="173" y="374"/>
                    </a:lnTo>
                    <a:lnTo>
                      <a:pt x="130" y="284"/>
                    </a:lnTo>
                    <a:lnTo>
                      <a:pt x="110" y="239"/>
                    </a:lnTo>
                    <a:lnTo>
                      <a:pt x="90" y="196"/>
                    </a:lnTo>
                    <a:lnTo>
                      <a:pt x="73" y="154"/>
                    </a:lnTo>
                    <a:lnTo>
                      <a:pt x="57" y="114"/>
                    </a:lnTo>
                    <a:lnTo>
                      <a:pt x="43" y="78"/>
                    </a:lnTo>
                    <a:lnTo>
                      <a:pt x="33" y="47"/>
                    </a:lnTo>
                    <a:lnTo>
                      <a:pt x="30" y="33"/>
                    </a:lnTo>
                    <a:lnTo>
                      <a:pt x="27" y="21"/>
                    </a:lnTo>
                    <a:lnTo>
                      <a:pt x="25" y="10"/>
                    </a:lnTo>
                    <a:lnTo>
                      <a:pt x="25" y="0"/>
                    </a:lnTo>
                    <a:lnTo>
                      <a:pt x="0" y="113"/>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31" name="Freeform 375">
                <a:extLst>
                  <a:ext uri="{FF2B5EF4-FFF2-40B4-BE49-F238E27FC236}">
                    <a16:creationId xmlns:a16="http://schemas.microsoft.com/office/drawing/2014/main" xmlns="" id="{F737D141-97FC-3EA1-6F00-89ABEE910049}"/>
                  </a:ext>
                </a:extLst>
              </p:cNvPr>
              <p:cNvSpPr>
                <a:spLocks/>
              </p:cNvSpPr>
              <p:nvPr/>
            </p:nvSpPr>
            <p:spPr bwMode="auto">
              <a:xfrm>
                <a:off x="3466" y="2495"/>
                <a:ext cx="118" cy="112"/>
              </a:xfrm>
              <a:custGeom>
                <a:avLst/>
                <a:gdLst>
                  <a:gd name="T0" fmla="*/ 0 w 587"/>
                  <a:gd name="T1" fmla="*/ 0 h 559"/>
                  <a:gd name="T2" fmla="*/ 0 w 587"/>
                  <a:gd name="T3" fmla="*/ 0 h 559"/>
                  <a:gd name="T4" fmla="*/ 0 w 587"/>
                  <a:gd name="T5" fmla="*/ 0 h 559"/>
                  <a:gd name="T6" fmla="*/ 0 w 587"/>
                  <a:gd name="T7" fmla="*/ 0 h 559"/>
                  <a:gd name="T8" fmla="*/ 0 w 587"/>
                  <a:gd name="T9" fmla="*/ 0 h 559"/>
                  <a:gd name="T10" fmla="*/ 0 w 587"/>
                  <a:gd name="T11" fmla="*/ 0 h 559"/>
                  <a:gd name="T12" fmla="*/ 0 w 587"/>
                  <a:gd name="T13" fmla="*/ 0 h 559"/>
                  <a:gd name="T14" fmla="*/ 0 w 587"/>
                  <a:gd name="T15" fmla="*/ 0 h 559"/>
                  <a:gd name="T16" fmla="*/ 0 w 587"/>
                  <a:gd name="T17" fmla="*/ 0 h 559"/>
                  <a:gd name="T18" fmla="*/ 0 w 587"/>
                  <a:gd name="T19" fmla="*/ 0 h 559"/>
                  <a:gd name="T20" fmla="*/ 0 w 587"/>
                  <a:gd name="T21" fmla="*/ 0 h 559"/>
                  <a:gd name="T22" fmla="*/ 0 w 587"/>
                  <a:gd name="T23" fmla="*/ 0 h 559"/>
                  <a:gd name="T24" fmla="*/ 0 w 587"/>
                  <a:gd name="T25" fmla="*/ 0 h 559"/>
                  <a:gd name="T26" fmla="*/ 0 w 587"/>
                  <a:gd name="T27" fmla="*/ 0 h 559"/>
                  <a:gd name="T28" fmla="*/ 0 w 587"/>
                  <a:gd name="T29" fmla="*/ 0 h 559"/>
                  <a:gd name="T30" fmla="*/ 0 w 587"/>
                  <a:gd name="T31" fmla="*/ 0 h 559"/>
                  <a:gd name="T32" fmla="*/ 0 w 587"/>
                  <a:gd name="T33" fmla="*/ 0 h 559"/>
                  <a:gd name="T34" fmla="*/ 0 w 587"/>
                  <a:gd name="T35" fmla="*/ 0 h 559"/>
                  <a:gd name="T36" fmla="*/ 0 w 587"/>
                  <a:gd name="T37" fmla="*/ 0 h 559"/>
                  <a:gd name="T38" fmla="*/ 0 w 587"/>
                  <a:gd name="T39" fmla="*/ 0 h 559"/>
                  <a:gd name="T40" fmla="*/ 0 w 587"/>
                  <a:gd name="T41" fmla="*/ 0 h 559"/>
                  <a:gd name="T42" fmla="*/ 0 w 587"/>
                  <a:gd name="T43" fmla="*/ 0 h 559"/>
                  <a:gd name="T44" fmla="*/ 0 w 587"/>
                  <a:gd name="T45" fmla="*/ 0 h 559"/>
                  <a:gd name="T46" fmla="*/ 0 w 587"/>
                  <a:gd name="T47" fmla="*/ 0 h 559"/>
                  <a:gd name="T48" fmla="*/ 0 w 587"/>
                  <a:gd name="T49" fmla="*/ 0 h 559"/>
                  <a:gd name="T50" fmla="*/ 0 w 587"/>
                  <a:gd name="T51" fmla="*/ 0 h 559"/>
                  <a:gd name="T52" fmla="*/ 0 w 587"/>
                  <a:gd name="T53" fmla="*/ 0 h 559"/>
                  <a:gd name="T54" fmla="*/ 0 w 587"/>
                  <a:gd name="T55" fmla="*/ 0 h 559"/>
                  <a:gd name="T56" fmla="*/ 0 w 587"/>
                  <a:gd name="T57" fmla="*/ 0 h 559"/>
                  <a:gd name="T58" fmla="*/ 0 w 587"/>
                  <a:gd name="T59" fmla="*/ 0 h 559"/>
                  <a:gd name="T60" fmla="*/ 0 w 587"/>
                  <a:gd name="T61" fmla="*/ 0 h 559"/>
                  <a:gd name="T62" fmla="*/ 0 w 587"/>
                  <a:gd name="T63" fmla="*/ 0 h 559"/>
                  <a:gd name="T64" fmla="*/ 0 w 587"/>
                  <a:gd name="T65" fmla="*/ 0 h 559"/>
                  <a:gd name="T66" fmla="*/ 0 w 587"/>
                  <a:gd name="T67" fmla="*/ 0 h 559"/>
                  <a:gd name="T68" fmla="*/ 0 w 587"/>
                  <a:gd name="T69" fmla="*/ 0 h 559"/>
                  <a:gd name="T70" fmla="*/ 0 w 587"/>
                  <a:gd name="T71" fmla="*/ 0 h 559"/>
                  <a:gd name="T72" fmla="*/ 0 w 587"/>
                  <a:gd name="T73" fmla="*/ 0 h 559"/>
                  <a:gd name="T74" fmla="*/ 0 w 587"/>
                  <a:gd name="T75" fmla="*/ 0 h 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7"/>
                  <a:gd name="T115" fmla="*/ 0 h 559"/>
                  <a:gd name="T116" fmla="*/ 587 w 587"/>
                  <a:gd name="T117" fmla="*/ 559 h 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7" h="559">
                    <a:moveTo>
                      <a:pt x="18" y="114"/>
                    </a:moveTo>
                    <a:lnTo>
                      <a:pt x="68" y="149"/>
                    </a:lnTo>
                    <a:lnTo>
                      <a:pt x="124" y="192"/>
                    </a:lnTo>
                    <a:lnTo>
                      <a:pt x="185" y="240"/>
                    </a:lnTo>
                    <a:lnTo>
                      <a:pt x="247" y="291"/>
                    </a:lnTo>
                    <a:lnTo>
                      <a:pt x="304" y="339"/>
                    </a:lnTo>
                    <a:lnTo>
                      <a:pt x="356" y="383"/>
                    </a:lnTo>
                    <a:lnTo>
                      <a:pt x="399" y="419"/>
                    </a:lnTo>
                    <a:lnTo>
                      <a:pt x="429" y="444"/>
                    </a:lnTo>
                    <a:lnTo>
                      <a:pt x="442" y="456"/>
                    </a:lnTo>
                    <a:lnTo>
                      <a:pt x="476" y="482"/>
                    </a:lnTo>
                    <a:lnTo>
                      <a:pt x="517" y="513"/>
                    </a:lnTo>
                    <a:lnTo>
                      <a:pt x="557" y="543"/>
                    </a:lnTo>
                    <a:lnTo>
                      <a:pt x="572" y="553"/>
                    </a:lnTo>
                    <a:lnTo>
                      <a:pt x="582" y="559"/>
                    </a:lnTo>
                    <a:lnTo>
                      <a:pt x="586" y="559"/>
                    </a:lnTo>
                    <a:lnTo>
                      <a:pt x="587" y="559"/>
                    </a:lnTo>
                    <a:lnTo>
                      <a:pt x="586" y="557"/>
                    </a:lnTo>
                    <a:lnTo>
                      <a:pt x="583" y="553"/>
                    </a:lnTo>
                    <a:lnTo>
                      <a:pt x="570" y="539"/>
                    </a:lnTo>
                    <a:lnTo>
                      <a:pt x="547" y="517"/>
                    </a:lnTo>
                    <a:lnTo>
                      <a:pt x="512" y="484"/>
                    </a:lnTo>
                    <a:lnTo>
                      <a:pt x="464" y="439"/>
                    </a:lnTo>
                    <a:lnTo>
                      <a:pt x="416" y="399"/>
                    </a:lnTo>
                    <a:lnTo>
                      <a:pt x="354" y="346"/>
                    </a:lnTo>
                    <a:lnTo>
                      <a:pt x="283" y="285"/>
                    </a:lnTo>
                    <a:lnTo>
                      <a:pt x="207" y="220"/>
                    </a:lnTo>
                    <a:lnTo>
                      <a:pt x="170" y="187"/>
                    </a:lnTo>
                    <a:lnTo>
                      <a:pt x="136" y="155"/>
                    </a:lnTo>
                    <a:lnTo>
                      <a:pt x="102" y="124"/>
                    </a:lnTo>
                    <a:lnTo>
                      <a:pt x="72" y="94"/>
                    </a:lnTo>
                    <a:lnTo>
                      <a:pt x="46" y="66"/>
                    </a:lnTo>
                    <a:lnTo>
                      <a:pt x="24" y="41"/>
                    </a:lnTo>
                    <a:lnTo>
                      <a:pt x="16" y="29"/>
                    </a:lnTo>
                    <a:lnTo>
                      <a:pt x="8" y="19"/>
                    </a:lnTo>
                    <a:lnTo>
                      <a:pt x="3" y="9"/>
                    </a:lnTo>
                    <a:lnTo>
                      <a:pt x="0" y="0"/>
                    </a:lnTo>
                    <a:lnTo>
                      <a:pt x="18" y="114"/>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32" name="Freeform 376">
                <a:extLst>
                  <a:ext uri="{FF2B5EF4-FFF2-40B4-BE49-F238E27FC236}">
                    <a16:creationId xmlns:a16="http://schemas.microsoft.com/office/drawing/2014/main" xmlns="" id="{CF9155B6-F4E0-EE94-8FBD-677ADD0B97B4}"/>
                  </a:ext>
                </a:extLst>
              </p:cNvPr>
              <p:cNvSpPr>
                <a:spLocks/>
              </p:cNvSpPr>
              <p:nvPr/>
            </p:nvSpPr>
            <p:spPr bwMode="auto">
              <a:xfrm>
                <a:off x="3484" y="2387"/>
                <a:ext cx="162" cy="37"/>
              </a:xfrm>
              <a:custGeom>
                <a:avLst/>
                <a:gdLst>
                  <a:gd name="T0" fmla="*/ 0 w 810"/>
                  <a:gd name="T1" fmla="*/ 0 h 186"/>
                  <a:gd name="T2" fmla="*/ 0 w 810"/>
                  <a:gd name="T3" fmla="*/ 0 h 186"/>
                  <a:gd name="T4" fmla="*/ 0 w 810"/>
                  <a:gd name="T5" fmla="*/ 0 h 186"/>
                  <a:gd name="T6" fmla="*/ 0 w 810"/>
                  <a:gd name="T7" fmla="*/ 0 h 186"/>
                  <a:gd name="T8" fmla="*/ 0 w 810"/>
                  <a:gd name="T9" fmla="*/ 0 h 186"/>
                  <a:gd name="T10" fmla="*/ 0 w 810"/>
                  <a:gd name="T11" fmla="*/ 0 h 186"/>
                  <a:gd name="T12" fmla="*/ 0 w 810"/>
                  <a:gd name="T13" fmla="*/ 0 h 186"/>
                  <a:gd name="T14" fmla="*/ 0 w 810"/>
                  <a:gd name="T15" fmla="*/ 0 h 186"/>
                  <a:gd name="T16" fmla="*/ 0 w 810"/>
                  <a:gd name="T17" fmla="*/ 0 h 186"/>
                  <a:gd name="T18" fmla="*/ 0 w 810"/>
                  <a:gd name="T19" fmla="*/ 0 h 186"/>
                  <a:gd name="T20" fmla="*/ 0 w 810"/>
                  <a:gd name="T21" fmla="*/ 0 h 186"/>
                  <a:gd name="T22" fmla="*/ 0 w 810"/>
                  <a:gd name="T23" fmla="*/ 0 h 186"/>
                  <a:gd name="T24" fmla="*/ 0 w 810"/>
                  <a:gd name="T25" fmla="*/ 0 h 186"/>
                  <a:gd name="T26" fmla="*/ 0 w 810"/>
                  <a:gd name="T27" fmla="*/ 0 h 186"/>
                  <a:gd name="T28" fmla="*/ 0 w 810"/>
                  <a:gd name="T29" fmla="*/ 0 h 186"/>
                  <a:gd name="T30" fmla="*/ 0 w 810"/>
                  <a:gd name="T31" fmla="*/ 0 h 186"/>
                  <a:gd name="T32" fmla="*/ 0 w 810"/>
                  <a:gd name="T33" fmla="*/ 0 h 186"/>
                  <a:gd name="T34" fmla="*/ 0 w 810"/>
                  <a:gd name="T35" fmla="*/ 0 h 186"/>
                  <a:gd name="T36" fmla="*/ 0 w 810"/>
                  <a:gd name="T37" fmla="*/ 0 h 186"/>
                  <a:gd name="T38" fmla="*/ 0 w 810"/>
                  <a:gd name="T39" fmla="*/ 0 h 186"/>
                  <a:gd name="T40" fmla="*/ 0 w 810"/>
                  <a:gd name="T41" fmla="*/ 0 h 186"/>
                  <a:gd name="T42" fmla="*/ 0 w 810"/>
                  <a:gd name="T43" fmla="*/ 0 h 186"/>
                  <a:gd name="T44" fmla="*/ 0 w 810"/>
                  <a:gd name="T45" fmla="*/ 0 h 186"/>
                  <a:gd name="T46" fmla="*/ 0 w 810"/>
                  <a:gd name="T47" fmla="*/ 0 h 186"/>
                  <a:gd name="T48" fmla="*/ 0 w 810"/>
                  <a:gd name="T49" fmla="*/ 0 h 186"/>
                  <a:gd name="T50" fmla="*/ 0 w 810"/>
                  <a:gd name="T51" fmla="*/ 0 h 186"/>
                  <a:gd name="T52" fmla="*/ 0 w 810"/>
                  <a:gd name="T53" fmla="*/ 0 h 186"/>
                  <a:gd name="T54" fmla="*/ 0 w 810"/>
                  <a:gd name="T55" fmla="*/ 0 h 186"/>
                  <a:gd name="T56" fmla="*/ 0 w 810"/>
                  <a:gd name="T57" fmla="*/ 0 h 186"/>
                  <a:gd name="T58" fmla="*/ 0 w 810"/>
                  <a:gd name="T59" fmla="*/ 0 h 186"/>
                  <a:gd name="T60" fmla="*/ 0 w 810"/>
                  <a:gd name="T61" fmla="*/ 0 h 186"/>
                  <a:gd name="T62" fmla="*/ 0 w 810"/>
                  <a:gd name="T63" fmla="*/ 0 h 186"/>
                  <a:gd name="T64" fmla="*/ 0 w 810"/>
                  <a:gd name="T65" fmla="*/ 0 h 186"/>
                  <a:gd name="T66" fmla="*/ 0 w 810"/>
                  <a:gd name="T67" fmla="*/ 0 h 186"/>
                  <a:gd name="T68" fmla="*/ 0 w 810"/>
                  <a:gd name="T69" fmla="*/ 0 h 186"/>
                  <a:gd name="T70" fmla="*/ 0 w 810"/>
                  <a:gd name="T71" fmla="*/ 0 h 186"/>
                  <a:gd name="T72" fmla="*/ 0 w 810"/>
                  <a:gd name="T73" fmla="*/ 0 h 186"/>
                  <a:gd name="T74" fmla="*/ 0 w 810"/>
                  <a:gd name="T75" fmla="*/ 0 h 186"/>
                  <a:gd name="T76" fmla="*/ 0 w 810"/>
                  <a:gd name="T77" fmla="*/ 0 h 186"/>
                  <a:gd name="T78" fmla="*/ 0 w 810"/>
                  <a:gd name="T79" fmla="*/ 0 h 186"/>
                  <a:gd name="T80" fmla="*/ 0 w 810"/>
                  <a:gd name="T81" fmla="*/ 0 h 186"/>
                  <a:gd name="T82" fmla="*/ 0 w 810"/>
                  <a:gd name="T83" fmla="*/ 0 h 186"/>
                  <a:gd name="T84" fmla="*/ 0 w 810"/>
                  <a:gd name="T85" fmla="*/ 0 h 186"/>
                  <a:gd name="T86" fmla="*/ 0 w 810"/>
                  <a:gd name="T87" fmla="*/ 0 h 186"/>
                  <a:gd name="T88" fmla="*/ 0 w 810"/>
                  <a:gd name="T89" fmla="*/ 0 h 186"/>
                  <a:gd name="T90" fmla="*/ 0 w 810"/>
                  <a:gd name="T91" fmla="*/ 0 h 186"/>
                  <a:gd name="T92" fmla="*/ 0 w 810"/>
                  <a:gd name="T93" fmla="*/ 0 h 186"/>
                  <a:gd name="T94" fmla="*/ 0 w 810"/>
                  <a:gd name="T95" fmla="*/ 0 h 186"/>
                  <a:gd name="T96" fmla="*/ 0 w 810"/>
                  <a:gd name="T97" fmla="*/ 0 h 186"/>
                  <a:gd name="T98" fmla="*/ 0 w 810"/>
                  <a:gd name="T99" fmla="*/ 0 h 186"/>
                  <a:gd name="T100" fmla="*/ 0 w 810"/>
                  <a:gd name="T101" fmla="*/ 0 h 186"/>
                  <a:gd name="T102" fmla="*/ 0 w 810"/>
                  <a:gd name="T103" fmla="*/ 0 h 186"/>
                  <a:gd name="T104" fmla="*/ 0 w 810"/>
                  <a:gd name="T105" fmla="*/ 0 h 186"/>
                  <a:gd name="T106" fmla="*/ 0 w 810"/>
                  <a:gd name="T107" fmla="*/ 0 h 186"/>
                  <a:gd name="T108" fmla="*/ 0 w 810"/>
                  <a:gd name="T109" fmla="*/ 0 h 186"/>
                  <a:gd name="T110" fmla="*/ 0 w 810"/>
                  <a:gd name="T111" fmla="*/ 0 h 186"/>
                  <a:gd name="T112" fmla="*/ 0 w 810"/>
                  <a:gd name="T113" fmla="*/ 0 h 186"/>
                  <a:gd name="T114" fmla="*/ 0 w 810"/>
                  <a:gd name="T115" fmla="*/ 0 h 186"/>
                  <a:gd name="T116" fmla="*/ 0 w 810"/>
                  <a:gd name="T117" fmla="*/ 0 h 186"/>
                  <a:gd name="T118" fmla="*/ 0 w 810"/>
                  <a:gd name="T119" fmla="*/ 0 h 186"/>
                  <a:gd name="T120" fmla="*/ 0 w 810"/>
                  <a:gd name="T121" fmla="*/ 0 h 186"/>
                  <a:gd name="T122" fmla="*/ 0 w 810"/>
                  <a:gd name="T123" fmla="*/ 0 h 186"/>
                  <a:gd name="T124" fmla="*/ 0 w 810"/>
                  <a:gd name="T125" fmla="*/ 0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0"/>
                  <a:gd name="T190" fmla="*/ 0 h 186"/>
                  <a:gd name="T191" fmla="*/ 810 w 810"/>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0" h="186">
                    <a:moveTo>
                      <a:pt x="60" y="186"/>
                    </a:moveTo>
                    <a:lnTo>
                      <a:pt x="66" y="183"/>
                    </a:lnTo>
                    <a:lnTo>
                      <a:pt x="86" y="174"/>
                    </a:lnTo>
                    <a:lnTo>
                      <a:pt x="116" y="160"/>
                    </a:lnTo>
                    <a:lnTo>
                      <a:pt x="158" y="144"/>
                    </a:lnTo>
                    <a:lnTo>
                      <a:pt x="183" y="135"/>
                    </a:lnTo>
                    <a:lnTo>
                      <a:pt x="211" y="126"/>
                    </a:lnTo>
                    <a:lnTo>
                      <a:pt x="241" y="116"/>
                    </a:lnTo>
                    <a:lnTo>
                      <a:pt x="273" y="106"/>
                    </a:lnTo>
                    <a:lnTo>
                      <a:pt x="308" y="98"/>
                    </a:lnTo>
                    <a:lnTo>
                      <a:pt x="344" y="89"/>
                    </a:lnTo>
                    <a:lnTo>
                      <a:pt x="384" y="80"/>
                    </a:lnTo>
                    <a:lnTo>
                      <a:pt x="425" y="73"/>
                    </a:lnTo>
                    <a:lnTo>
                      <a:pt x="470" y="65"/>
                    </a:lnTo>
                    <a:lnTo>
                      <a:pt x="518" y="58"/>
                    </a:lnTo>
                    <a:lnTo>
                      <a:pt x="566" y="50"/>
                    </a:lnTo>
                    <a:lnTo>
                      <a:pt x="613" y="41"/>
                    </a:lnTo>
                    <a:lnTo>
                      <a:pt x="659" y="34"/>
                    </a:lnTo>
                    <a:lnTo>
                      <a:pt x="700" y="27"/>
                    </a:lnTo>
                    <a:lnTo>
                      <a:pt x="737" y="19"/>
                    </a:lnTo>
                    <a:lnTo>
                      <a:pt x="769" y="13"/>
                    </a:lnTo>
                    <a:lnTo>
                      <a:pt x="791" y="8"/>
                    </a:lnTo>
                    <a:lnTo>
                      <a:pt x="806" y="4"/>
                    </a:lnTo>
                    <a:lnTo>
                      <a:pt x="810" y="3"/>
                    </a:lnTo>
                    <a:lnTo>
                      <a:pt x="810" y="2"/>
                    </a:lnTo>
                    <a:lnTo>
                      <a:pt x="807" y="0"/>
                    </a:lnTo>
                    <a:lnTo>
                      <a:pt x="802" y="0"/>
                    </a:lnTo>
                    <a:lnTo>
                      <a:pt x="782" y="3"/>
                    </a:lnTo>
                    <a:lnTo>
                      <a:pt x="747" y="7"/>
                    </a:lnTo>
                    <a:lnTo>
                      <a:pt x="696" y="14"/>
                    </a:lnTo>
                    <a:lnTo>
                      <a:pt x="629" y="23"/>
                    </a:lnTo>
                    <a:lnTo>
                      <a:pt x="563" y="33"/>
                    </a:lnTo>
                    <a:lnTo>
                      <a:pt x="501" y="40"/>
                    </a:lnTo>
                    <a:lnTo>
                      <a:pt x="445" y="46"/>
                    </a:lnTo>
                    <a:lnTo>
                      <a:pt x="394" y="51"/>
                    </a:lnTo>
                    <a:lnTo>
                      <a:pt x="348" y="55"/>
                    </a:lnTo>
                    <a:lnTo>
                      <a:pt x="304" y="58"/>
                    </a:lnTo>
                    <a:lnTo>
                      <a:pt x="266" y="59"/>
                    </a:lnTo>
                    <a:lnTo>
                      <a:pt x="229" y="58"/>
                    </a:lnTo>
                    <a:lnTo>
                      <a:pt x="197" y="56"/>
                    </a:lnTo>
                    <a:lnTo>
                      <a:pt x="168" y="55"/>
                    </a:lnTo>
                    <a:lnTo>
                      <a:pt x="141" y="51"/>
                    </a:lnTo>
                    <a:lnTo>
                      <a:pt x="116" y="48"/>
                    </a:lnTo>
                    <a:lnTo>
                      <a:pt x="93" y="43"/>
                    </a:lnTo>
                    <a:lnTo>
                      <a:pt x="73" y="36"/>
                    </a:lnTo>
                    <a:lnTo>
                      <a:pt x="54" y="30"/>
                    </a:lnTo>
                    <a:lnTo>
                      <a:pt x="36" y="23"/>
                    </a:lnTo>
                    <a:lnTo>
                      <a:pt x="27" y="20"/>
                    </a:lnTo>
                    <a:lnTo>
                      <a:pt x="20" y="19"/>
                    </a:lnTo>
                    <a:lnTo>
                      <a:pt x="15" y="19"/>
                    </a:lnTo>
                    <a:lnTo>
                      <a:pt x="10" y="20"/>
                    </a:lnTo>
                    <a:lnTo>
                      <a:pt x="6" y="23"/>
                    </a:lnTo>
                    <a:lnTo>
                      <a:pt x="2" y="25"/>
                    </a:lnTo>
                    <a:lnTo>
                      <a:pt x="1" y="29"/>
                    </a:lnTo>
                    <a:lnTo>
                      <a:pt x="0" y="34"/>
                    </a:lnTo>
                    <a:lnTo>
                      <a:pt x="0" y="45"/>
                    </a:lnTo>
                    <a:lnTo>
                      <a:pt x="2" y="59"/>
                    </a:lnTo>
                    <a:lnTo>
                      <a:pt x="6" y="75"/>
                    </a:lnTo>
                    <a:lnTo>
                      <a:pt x="12" y="91"/>
                    </a:lnTo>
                    <a:lnTo>
                      <a:pt x="27" y="125"/>
                    </a:lnTo>
                    <a:lnTo>
                      <a:pt x="44" y="156"/>
                    </a:lnTo>
                    <a:lnTo>
                      <a:pt x="55" y="178"/>
                    </a:lnTo>
                    <a:lnTo>
                      <a:pt x="60" y="186"/>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33" name="Freeform 377">
                <a:extLst>
                  <a:ext uri="{FF2B5EF4-FFF2-40B4-BE49-F238E27FC236}">
                    <a16:creationId xmlns:a16="http://schemas.microsoft.com/office/drawing/2014/main" xmlns="" id="{FE9A098F-F2FB-8ED2-860C-07E16CE303AE}"/>
                  </a:ext>
                </a:extLst>
              </p:cNvPr>
              <p:cNvSpPr>
                <a:spLocks/>
              </p:cNvSpPr>
              <p:nvPr/>
            </p:nvSpPr>
            <p:spPr bwMode="auto">
              <a:xfrm>
                <a:off x="3487" y="2439"/>
                <a:ext cx="153" cy="63"/>
              </a:xfrm>
              <a:custGeom>
                <a:avLst/>
                <a:gdLst>
                  <a:gd name="T0" fmla="*/ 0 w 764"/>
                  <a:gd name="T1" fmla="*/ 0 h 318"/>
                  <a:gd name="T2" fmla="*/ 0 w 764"/>
                  <a:gd name="T3" fmla="*/ 0 h 318"/>
                  <a:gd name="T4" fmla="*/ 0 w 764"/>
                  <a:gd name="T5" fmla="*/ 0 h 318"/>
                  <a:gd name="T6" fmla="*/ 0 w 764"/>
                  <a:gd name="T7" fmla="*/ 0 h 318"/>
                  <a:gd name="T8" fmla="*/ 0 w 764"/>
                  <a:gd name="T9" fmla="*/ 0 h 318"/>
                  <a:gd name="T10" fmla="*/ 0 w 764"/>
                  <a:gd name="T11" fmla="*/ 0 h 318"/>
                  <a:gd name="T12" fmla="*/ 0 w 764"/>
                  <a:gd name="T13" fmla="*/ 0 h 318"/>
                  <a:gd name="T14" fmla="*/ 0 w 764"/>
                  <a:gd name="T15" fmla="*/ 0 h 318"/>
                  <a:gd name="T16" fmla="*/ 0 w 764"/>
                  <a:gd name="T17" fmla="*/ 0 h 318"/>
                  <a:gd name="T18" fmla="*/ 0 w 764"/>
                  <a:gd name="T19" fmla="*/ 0 h 318"/>
                  <a:gd name="T20" fmla="*/ 0 w 764"/>
                  <a:gd name="T21" fmla="*/ 0 h 318"/>
                  <a:gd name="T22" fmla="*/ 0 w 764"/>
                  <a:gd name="T23" fmla="*/ 0 h 318"/>
                  <a:gd name="T24" fmla="*/ 0 w 764"/>
                  <a:gd name="T25" fmla="*/ 0 h 318"/>
                  <a:gd name="T26" fmla="*/ 0 w 764"/>
                  <a:gd name="T27" fmla="*/ 0 h 318"/>
                  <a:gd name="T28" fmla="*/ 0 w 764"/>
                  <a:gd name="T29" fmla="*/ 0 h 318"/>
                  <a:gd name="T30" fmla="*/ 0 w 764"/>
                  <a:gd name="T31" fmla="*/ 0 h 318"/>
                  <a:gd name="T32" fmla="*/ 0 w 764"/>
                  <a:gd name="T33" fmla="*/ 0 h 318"/>
                  <a:gd name="T34" fmla="*/ 0 w 764"/>
                  <a:gd name="T35" fmla="*/ 0 h 318"/>
                  <a:gd name="T36" fmla="*/ 0 w 764"/>
                  <a:gd name="T37" fmla="*/ 0 h 318"/>
                  <a:gd name="T38" fmla="*/ 0 w 764"/>
                  <a:gd name="T39" fmla="*/ 0 h 318"/>
                  <a:gd name="T40" fmla="*/ 0 w 764"/>
                  <a:gd name="T41" fmla="*/ 0 h 318"/>
                  <a:gd name="T42" fmla="*/ 0 w 764"/>
                  <a:gd name="T43" fmla="*/ 0 h 318"/>
                  <a:gd name="T44" fmla="*/ 0 w 764"/>
                  <a:gd name="T45" fmla="*/ 0 h 318"/>
                  <a:gd name="T46" fmla="*/ 0 w 764"/>
                  <a:gd name="T47" fmla="*/ 0 h 318"/>
                  <a:gd name="T48" fmla="*/ 0 w 764"/>
                  <a:gd name="T49" fmla="*/ 0 h 318"/>
                  <a:gd name="T50" fmla="*/ 0 w 764"/>
                  <a:gd name="T51" fmla="*/ 0 h 318"/>
                  <a:gd name="T52" fmla="*/ 0 w 764"/>
                  <a:gd name="T53" fmla="*/ 0 h 318"/>
                  <a:gd name="T54" fmla="*/ 0 w 764"/>
                  <a:gd name="T55" fmla="*/ 0 h 318"/>
                  <a:gd name="T56" fmla="*/ 0 w 764"/>
                  <a:gd name="T57" fmla="*/ 0 h 318"/>
                  <a:gd name="T58" fmla="*/ 0 w 764"/>
                  <a:gd name="T59" fmla="*/ 0 h 318"/>
                  <a:gd name="T60" fmla="*/ 0 w 764"/>
                  <a:gd name="T61" fmla="*/ 0 h 318"/>
                  <a:gd name="T62" fmla="*/ 0 w 764"/>
                  <a:gd name="T63" fmla="*/ 0 h 318"/>
                  <a:gd name="T64" fmla="*/ 0 w 764"/>
                  <a:gd name="T65" fmla="*/ 0 h 318"/>
                  <a:gd name="T66" fmla="*/ 0 w 764"/>
                  <a:gd name="T67" fmla="*/ 0 h 318"/>
                  <a:gd name="T68" fmla="*/ 0 w 764"/>
                  <a:gd name="T69" fmla="*/ 0 h 318"/>
                  <a:gd name="T70" fmla="*/ 0 w 764"/>
                  <a:gd name="T71" fmla="*/ 0 h 318"/>
                  <a:gd name="T72" fmla="*/ 0 w 764"/>
                  <a:gd name="T73" fmla="*/ 0 h 318"/>
                  <a:gd name="T74" fmla="*/ 0 w 764"/>
                  <a:gd name="T75" fmla="*/ 0 h 318"/>
                  <a:gd name="T76" fmla="*/ 0 w 764"/>
                  <a:gd name="T77" fmla="*/ 0 h 318"/>
                  <a:gd name="T78" fmla="*/ 0 w 764"/>
                  <a:gd name="T79" fmla="*/ 0 h 318"/>
                  <a:gd name="T80" fmla="*/ 0 w 764"/>
                  <a:gd name="T81" fmla="*/ 0 h 318"/>
                  <a:gd name="T82" fmla="*/ 0 w 764"/>
                  <a:gd name="T83" fmla="*/ 0 h 318"/>
                  <a:gd name="T84" fmla="*/ 0 w 764"/>
                  <a:gd name="T85" fmla="*/ 0 h 318"/>
                  <a:gd name="T86" fmla="*/ 0 w 764"/>
                  <a:gd name="T87" fmla="*/ 0 h 318"/>
                  <a:gd name="T88" fmla="*/ 0 w 764"/>
                  <a:gd name="T89" fmla="*/ 0 h 318"/>
                  <a:gd name="T90" fmla="*/ 0 w 764"/>
                  <a:gd name="T91" fmla="*/ 0 h 318"/>
                  <a:gd name="T92" fmla="*/ 0 w 764"/>
                  <a:gd name="T93" fmla="*/ 0 h 318"/>
                  <a:gd name="T94" fmla="*/ 0 w 764"/>
                  <a:gd name="T95" fmla="*/ 0 h 318"/>
                  <a:gd name="T96" fmla="*/ 0 w 764"/>
                  <a:gd name="T97" fmla="*/ 0 h 318"/>
                  <a:gd name="T98" fmla="*/ 0 w 764"/>
                  <a:gd name="T99" fmla="*/ 0 h 318"/>
                  <a:gd name="T100" fmla="*/ 0 w 764"/>
                  <a:gd name="T101" fmla="*/ 0 h 318"/>
                  <a:gd name="T102" fmla="*/ 0 w 764"/>
                  <a:gd name="T103" fmla="*/ 0 h 318"/>
                  <a:gd name="T104" fmla="*/ 0 w 764"/>
                  <a:gd name="T105" fmla="*/ 0 h 318"/>
                  <a:gd name="T106" fmla="*/ 0 w 764"/>
                  <a:gd name="T107" fmla="*/ 0 h 318"/>
                  <a:gd name="T108" fmla="*/ 0 w 764"/>
                  <a:gd name="T109" fmla="*/ 0 h 318"/>
                  <a:gd name="T110" fmla="*/ 0 w 764"/>
                  <a:gd name="T111" fmla="*/ 0 h 318"/>
                  <a:gd name="T112" fmla="*/ 0 w 764"/>
                  <a:gd name="T113" fmla="*/ 0 h 318"/>
                  <a:gd name="T114" fmla="*/ 0 w 764"/>
                  <a:gd name="T115" fmla="*/ 0 h 318"/>
                  <a:gd name="T116" fmla="*/ 0 w 764"/>
                  <a:gd name="T117" fmla="*/ 0 h 318"/>
                  <a:gd name="T118" fmla="*/ 0 w 764"/>
                  <a:gd name="T119" fmla="*/ 0 h 318"/>
                  <a:gd name="T120" fmla="*/ 0 w 764"/>
                  <a:gd name="T121" fmla="*/ 0 h 318"/>
                  <a:gd name="T122" fmla="*/ 0 w 764"/>
                  <a:gd name="T123" fmla="*/ 0 h 318"/>
                  <a:gd name="T124" fmla="*/ 0 w 764"/>
                  <a:gd name="T125" fmla="*/ 0 h 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318"/>
                  <a:gd name="T191" fmla="*/ 764 w 764"/>
                  <a:gd name="T192" fmla="*/ 318 h 3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318">
                    <a:moveTo>
                      <a:pt x="5" y="172"/>
                    </a:moveTo>
                    <a:lnTo>
                      <a:pt x="11" y="172"/>
                    </a:lnTo>
                    <a:lnTo>
                      <a:pt x="33" y="171"/>
                    </a:lnTo>
                    <a:lnTo>
                      <a:pt x="65" y="172"/>
                    </a:lnTo>
                    <a:lnTo>
                      <a:pt x="110" y="175"/>
                    </a:lnTo>
                    <a:lnTo>
                      <a:pt x="136" y="177"/>
                    </a:lnTo>
                    <a:lnTo>
                      <a:pt x="165" y="181"/>
                    </a:lnTo>
                    <a:lnTo>
                      <a:pt x="196" y="186"/>
                    </a:lnTo>
                    <a:lnTo>
                      <a:pt x="230" y="191"/>
                    </a:lnTo>
                    <a:lnTo>
                      <a:pt x="266" y="197"/>
                    </a:lnTo>
                    <a:lnTo>
                      <a:pt x="303" y="206"/>
                    </a:lnTo>
                    <a:lnTo>
                      <a:pt x="343" y="215"/>
                    </a:lnTo>
                    <a:lnTo>
                      <a:pt x="386" y="226"/>
                    </a:lnTo>
                    <a:lnTo>
                      <a:pt x="429" y="239"/>
                    </a:lnTo>
                    <a:lnTo>
                      <a:pt x="475" y="250"/>
                    </a:lnTo>
                    <a:lnTo>
                      <a:pt x="523" y="262"/>
                    </a:lnTo>
                    <a:lnTo>
                      <a:pt x="569" y="273"/>
                    </a:lnTo>
                    <a:lnTo>
                      <a:pt x="614" y="285"/>
                    </a:lnTo>
                    <a:lnTo>
                      <a:pt x="655" y="295"/>
                    </a:lnTo>
                    <a:lnTo>
                      <a:pt x="691" y="303"/>
                    </a:lnTo>
                    <a:lnTo>
                      <a:pt x="721" y="311"/>
                    </a:lnTo>
                    <a:lnTo>
                      <a:pt x="745" y="316"/>
                    </a:lnTo>
                    <a:lnTo>
                      <a:pt x="760" y="318"/>
                    </a:lnTo>
                    <a:lnTo>
                      <a:pt x="762" y="318"/>
                    </a:lnTo>
                    <a:lnTo>
                      <a:pt x="764" y="317"/>
                    </a:lnTo>
                    <a:lnTo>
                      <a:pt x="761" y="316"/>
                    </a:lnTo>
                    <a:lnTo>
                      <a:pt x="756" y="315"/>
                    </a:lnTo>
                    <a:lnTo>
                      <a:pt x="738" y="307"/>
                    </a:lnTo>
                    <a:lnTo>
                      <a:pt x="703" y="296"/>
                    </a:lnTo>
                    <a:lnTo>
                      <a:pt x="654" y="281"/>
                    </a:lnTo>
                    <a:lnTo>
                      <a:pt x="588" y="261"/>
                    </a:lnTo>
                    <a:lnTo>
                      <a:pt x="524" y="242"/>
                    </a:lnTo>
                    <a:lnTo>
                      <a:pt x="466" y="224"/>
                    </a:lnTo>
                    <a:lnTo>
                      <a:pt x="412" y="206"/>
                    </a:lnTo>
                    <a:lnTo>
                      <a:pt x="363" y="189"/>
                    </a:lnTo>
                    <a:lnTo>
                      <a:pt x="320" y="172"/>
                    </a:lnTo>
                    <a:lnTo>
                      <a:pt x="280" y="157"/>
                    </a:lnTo>
                    <a:lnTo>
                      <a:pt x="243" y="141"/>
                    </a:lnTo>
                    <a:lnTo>
                      <a:pt x="211" y="126"/>
                    </a:lnTo>
                    <a:lnTo>
                      <a:pt x="182" y="111"/>
                    </a:lnTo>
                    <a:lnTo>
                      <a:pt x="156" y="98"/>
                    </a:lnTo>
                    <a:lnTo>
                      <a:pt x="134" y="84"/>
                    </a:lnTo>
                    <a:lnTo>
                      <a:pt x="112" y="69"/>
                    </a:lnTo>
                    <a:lnTo>
                      <a:pt x="94" y="55"/>
                    </a:lnTo>
                    <a:lnTo>
                      <a:pt x="77" y="41"/>
                    </a:lnTo>
                    <a:lnTo>
                      <a:pt x="62" y="28"/>
                    </a:lnTo>
                    <a:lnTo>
                      <a:pt x="49" y="14"/>
                    </a:lnTo>
                    <a:lnTo>
                      <a:pt x="42" y="8"/>
                    </a:lnTo>
                    <a:lnTo>
                      <a:pt x="38" y="4"/>
                    </a:lnTo>
                    <a:lnTo>
                      <a:pt x="33" y="1"/>
                    </a:lnTo>
                    <a:lnTo>
                      <a:pt x="28" y="0"/>
                    </a:lnTo>
                    <a:lnTo>
                      <a:pt x="23" y="0"/>
                    </a:lnTo>
                    <a:lnTo>
                      <a:pt x="19" y="1"/>
                    </a:lnTo>
                    <a:lnTo>
                      <a:pt x="16" y="4"/>
                    </a:lnTo>
                    <a:lnTo>
                      <a:pt x="13" y="8"/>
                    </a:lnTo>
                    <a:lnTo>
                      <a:pt x="8" y="18"/>
                    </a:lnTo>
                    <a:lnTo>
                      <a:pt x="5" y="31"/>
                    </a:lnTo>
                    <a:lnTo>
                      <a:pt x="3" y="48"/>
                    </a:lnTo>
                    <a:lnTo>
                      <a:pt x="1" y="65"/>
                    </a:lnTo>
                    <a:lnTo>
                      <a:pt x="0" y="103"/>
                    </a:lnTo>
                    <a:lnTo>
                      <a:pt x="1" y="137"/>
                    </a:lnTo>
                    <a:lnTo>
                      <a:pt x="4" y="162"/>
                    </a:lnTo>
                    <a:lnTo>
                      <a:pt x="5" y="172"/>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34" name="Freeform 378">
                <a:extLst>
                  <a:ext uri="{FF2B5EF4-FFF2-40B4-BE49-F238E27FC236}">
                    <a16:creationId xmlns:a16="http://schemas.microsoft.com/office/drawing/2014/main" xmlns="" id="{6AA193B2-B17C-EF23-59DD-B41406B495AF}"/>
                  </a:ext>
                </a:extLst>
              </p:cNvPr>
              <p:cNvSpPr>
                <a:spLocks/>
              </p:cNvSpPr>
              <p:nvPr/>
            </p:nvSpPr>
            <p:spPr bwMode="auto">
              <a:xfrm>
                <a:off x="3249" y="2320"/>
                <a:ext cx="249" cy="244"/>
              </a:xfrm>
              <a:custGeom>
                <a:avLst/>
                <a:gdLst>
                  <a:gd name="T0" fmla="*/ 0 w 1243"/>
                  <a:gd name="T1" fmla="*/ 0 h 1221"/>
                  <a:gd name="T2" fmla="*/ 0 w 1243"/>
                  <a:gd name="T3" fmla="*/ 0 h 1221"/>
                  <a:gd name="T4" fmla="*/ 0 w 1243"/>
                  <a:gd name="T5" fmla="*/ 0 h 1221"/>
                  <a:gd name="T6" fmla="*/ 0 w 1243"/>
                  <a:gd name="T7" fmla="*/ 0 h 1221"/>
                  <a:gd name="T8" fmla="*/ 0 w 1243"/>
                  <a:gd name="T9" fmla="*/ 0 h 1221"/>
                  <a:gd name="T10" fmla="*/ 0 w 1243"/>
                  <a:gd name="T11" fmla="*/ 0 h 1221"/>
                  <a:gd name="T12" fmla="*/ 0 w 1243"/>
                  <a:gd name="T13" fmla="*/ 0 h 1221"/>
                  <a:gd name="T14" fmla="*/ 0 w 1243"/>
                  <a:gd name="T15" fmla="*/ 0 h 1221"/>
                  <a:gd name="T16" fmla="*/ 0 w 1243"/>
                  <a:gd name="T17" fmla="*/ 0 h 1221"/>
                  <a:gd name="T18" fmla="*/ 0 w 1243"/>
                  <a:gd name="T19" fmla="*/ 0 h 1221"/>
                  <a:gd name="T20" fmla="*/ 0 w 1243"/>
                  <a:gd name="T21" fmla="*/ 0 h 1221"/>
                  <a:gd name="T22" fmla="*/ 0 w 1243"/>
                  <a:gd name="T23" fmla="*/ 0 h 1221"/>
                  <a:gd name="T24" fmla="*/ 0 w 1243"/>
                  <a:gd name="T25" fmla="*/ 0 h 1221"/>
                  <a:gd name="T26" fmla="*/ 0 w 1243"/>
                  <a:gd name="T27" fmla="*/ 0 h 1221"/>
                  <a:gd name="T28" fmla="*/ 0 w 1243"/>
                  <a:gd name="T29" fmla="*/ 0 h 1221"/>
                  <a:gd name="T30" fmla="*/ 0 w 1243"/>
                  <a:gd name="T31" fmla="*/ 0 h 1221"/>
                  <a:gd name="T32" fmla="*/ 0 w 1243"/>
                  <a:gd name="T33" fmla="*/ 0 h 1221"/>
                  <a:gd name="T34" fmla="*/ 0 w 1243"/>
                  <a:gd name="T35" fmla="*/ 0 h 1221"/>
                  <a:gd name="T36" fmla="*/ 0 w 1243"/>
                  <a:gd name="T37" fmla="*/ 0 h 1221"/>
                  <a:gd name="T38" fmla="*/ 0 w 1243"/>
                  <a:gd name="T39" fmla="*/ 0 h 1221"/>
                  <a:gd name="T40" fmla="*/ 0 w 1243"/>
                  <a:gd name="T41" fmla="*/ 0 h 1221"/>
                  <a:gd name="T42" fmla="*/ 0 w 1243"/>
                  <a:gd name="T43" fmla="*/ 0 h 1221"/>
                  <a:gd name="T44" fmla="*/ 0 w 1243"/>
                  <a:gd name="T45" fmla="*/ 0 h 1221"/>
                  <a:gd name="T46" fmla="*/ 0 w 1243"/>
                  <a:gd name="T47" fmla="*/ 0 h 1221"/>
                  <a:gd name="T48" fmla="*/ 0 w 1243"/>
                  <a:gd name="T49" fmla="*/ 0 h 1221"/>
                  <a:gd name="T50" fmla="*/ 0 w 1243"/>
                  <a:gd name="T51" fmla="*/ 0 h 1221"/>
                  <a:gd name="T52" fmla="*/ 0 w 1243"/>
                  <a:gd name="T53" fmla="*/ 0 h 1221"/>
                  <a:gd name="T54" fmla="*/ 0 w 1243"/>
                  <a:gd name="T55" fmla="*/ 0 h 1221"/>
                  <a:gd name="T56" fmla="*/ 0 w 1243"/>
                  <a:gd name="T57" fmla="*/ 0 h 1221"/>
                  <a:gd name="T58" fmla="*/ 0 w 1243"/>
                  <a:gd name="T59" fmla="*/ 0 h 1221"/>
                  <a:gd name="T60" fmla="*/ 0 w 1243"/>
                  <a:gd name="T61" fmla="*/ 0 h 1221"/>
                  <a:gd name="T62" fmla="*/ 0 w 1243"/>
                  <a:gd name="T63" fmla="*/ 0 h 1221"/>
                  <a:gd name="T64" fmla="*/ 0 w 1243"/>
                  <a:gd name="T65" fmla="*/ 0 h 1221"/>
                  <a:gd name="T66" fmla="*/ 0 w 1243"/>
                  <a:gd name="T67" fmla="*/ 0 h 1221"/>
                  <a:gd name="T68" fmla="*/ 0 w 1243"/>
                  <a:gd name="T69" fmla="*/ 0 h 1221"/>
                  <a:gd name="T70" fmla="*/ 0 w 1243"/>
                  <a:gd name="T71" fmla="*/ 0 h 1221"/>
                  <a:gd name="T72" fmla="*/ 0 w 1243"/>
                  <a:gd name="T73" fmla="*/ 0 h 1221"/>
                  <a:gd name="T74" fmla="*/ 0 w 1243"/>
                  <a:gd name="T75" fmla="*/ 0 h 1221"/>
                  <a:gd name="T76" fmla="*/ 0 w 1243"/>
                  <a:gd name="T77" fmla="*/ 0 h 1221"/>
                  <a:gd name="T78" fmla="*/ 0 w 1243"/>
                  <a:gd name="T79" fmla="*/ 0 h 1221"/>
                  <a:gd name="T80" fmla="*/ 0 w 1243"/>
                  <a:gd name="T81" fmla="*/ 0 h 1221"/>
                  <a:gd name="T82" fmla="*/ 0 w 1243"/>
                  <a:gd name="T83" fmla="*/ 0 h 1221"/>
                  <a:gd name="T84" fmla="*/ 0 w 1243"/>
                  <a:gd name="T85" fmla="*/ 0 h 1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3"/>
                  <a:gd name="T130" fmla="*/ 0 h 1221"/>
                  <a:gd name="T131" fmla="*/ 1243 w 1243"/>
                  <a:gd name="T132" fmla="*/ 1221 h 12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3" h="1221">
                    <a:moveTo>
                      <a:pt x="599" y="0"/>
                    </a:moveTo>
                    <a:lnTo>
                      <a:pt x="626" y="0"/>
                    </a:lnTo>
                    <a:lnTo>
                      <a:pt x="652" y="1"/>
                    </a:lnTo>
                    <a:lnTo>
                      <a:pt x="679" y="4"/>
                    </a:lnTo>
                    <a:lnTo>
                      <a:pt x="707" y="8"/>
                    </a:lnTo>
                    <a:lnTo>
                      <a:pt x="733" y="13"/>
                    </a:lnTo>
                    <a:lnTo>
                      <a:pt x="760" y="19"/>
                    </a:lnTo>
                    <a:lnTo>
                      <a:pt x="788" y="26"/>
                    </a:lnTo>
                    <a:lnTo>
                      <a:pt x="814" y="35"/>
                    </a:lnTo>
                    <a:lnTo>
                      <a:pt x="841" y="45"/>
                    </a:lnTo>
                    <a:lnTo>
                      <a:pt x="868" y="55"/>
                    </a:lnTo>
                    <a:lnTo>
                      <a:pt x="894" y="67"/>
                    </a:lnTo>
                    <a:lnTo>
                      <a:pt x="919" y="81"/>
                    </a:lnTo>
                    <a:lnTo>
                      <a:pt x="945" y="95"/>
                    </a:lnTo>
                    <a:lnTo>
                      <a:pt x="969" y="110"/>
                    </a:lnTo>
                    <a:lnTo>
                      <a:pt x="992" y="126"/>
                    </a:lnTo>
                    <a:lnTo>
                      <a:pt x="1016" y="142"/>
                    </a:lnTo>
                    <a:lnTo>
                      <a:pt x="1039" y="161"/>
                    </a:lnTo>
                    <a:lnTo>
                      <a:pt x="1061" y="180"/>
                    </a:lnTo>
                    <a:lnTo>
                      <a:pt x="1081" y="200"/>
                    </a:lnTo>
                    <a:lnTo>
                      <a:pt x="1101" y="220"/>
                    </a:lnTo>
                    <a:lnTo>
                      <a:pt x="1120" y="241"/>
                    </a:lnTo>
                    <a:lnTo>
                      <a:pt x="1138" y="263"/>
                    </a:lnTo>
                    <a:lnTo>
                      <a:pt x="1155" y="286"/>
                    </a:lnTo>
                    <a:lnTo>
                      <a:pt x="1170" y="310"/>
                    </a:lnTo>
                    <a:lnTo>
                      <a:pt x="1185" y="333"/>
                    </a:lnTo>
                    <a:lnTo>
                      <a:pt x="1197" y="358"/>
                    </a:lnTo>
                    <a:lnTo>
                      <a:pt x="1208" y="384"/>
                    </a:lnTo>
                    <a:lnTo>
                      <a:pt x="1218" y="409"/>
                    </a:lnTo>
                    <a:lnTo>
                      <a:pt x="1226" y="437"/>
                    </a:lnTo>
                    <a:lnTo>
                      <a:pt x="1233" y="463"/>
                    </a:lnTo>
                    <a:lnTo>
                      <a:pt x="1238" y="491"/>
                    </a:lnTo>
                    <a:lnTo>
                      <a:pt x="1241" y="519"/>
                    </a:lnTo>
                    <a:lnTo>
                      <a:pt x="1243" y="548"/>
                    </a:lnTo>
                    <a:lnTo>
                      <a:pt x="1243" y="578"/>
                    </a:lnTo>
                    <a:lnTo>
                      <a:pt x="1243" y="608"/>
                    </a:lnTo>
                    <a:lnTo>
                      <a:pt x="1242" y="638"/>
                    </a:lnTo>
                    <a:lnTo>
                      <a:pt x="1239" y="668"/>
                    </a:lnTo>
                    <a:lnTo>
                      <a:pt x="1237" y="699"/>
                    </a:lnTo>
                    <a:lnTo>
                      <a:pt x="1232" y="729"/>
                    </a:lnTo>
                    <a:lnTo>
                      <a:pt x="1226" y="759"/>
                    </a:lnTo>
                    <a:lnTo>
                      <a:pt x="1220" y="790"/>
                    </a:lnTo>
                    <a:lnTo>
                      <a:pt x="1211" y="820"/>
                    </a:lnTo>
                    <a:lnTo>
                      <a:pt x="1201" y="849"/>
                    </a:lnTo>
                    <a:lnTo>
                      <a:pt x="1191" y="879"/>
                    </a:lnTo>
                    <a:lnTo>
                      <a:pt x="1178" y="907"/>
                    </a:lnTo>
                    <a:lnTo>
                      <a:pt x="1165" y="935"/>
                    </a:lnTo>
                    <a:lnTo>
                      <a:pt x="1150" y="962"/>
                    </a:lnTo>
                    <a:lnTo>
                      <a:pt x="1133" y="989"/>
                    </a:lnTo>
                    <a:lnTo>
                      <a:pt x="1115" y="1014"/>
                    </a:lnTo>
                    <a:lnTo>
                      <a:pt x="1096" y="1038"/>
                    </a:lnTo>
                    <a:lnTo>
                      <a:pt x="1075" y="1062"/>
                    </a:lnTo>
                    <a:lnTo>
                      <a:pt x="1052" y="1083"/>
                    </a:lnTo>
                    <a:lnTo>
                      <a:pt x="1027" y="1105"/>
                    </a:lnTo>
                    <a:lnTo>
                      <a:pt x="1001" y="1125"/>
                    </a:lnTo>
                    <a:lnTo>
                      <a:pt x="974" y="1142"/>
                    </a:lnTo>
                    <a:lnTo>
                      <a:pt x="945" y="1158"/>
                    </a:lnTo>
                    <a:lnTo>
                      <a:pt x="914" y="1173"/>
                    </a:lnTo>
                    <a:lnTo>
                      <a:pt x="880" y="1186"/>
                    </a:lnTo>
                    <a:lnTo>
                      <a:pt x="845" y="1197"/>
                    </a:lnTo>
                    <a:lnTo>
                      <a:pt x="809" y="1206"/>
                    </a:lnTo>
                    <a:lnTo>
                      <a:pt x="770" y="1213"/>
                    </a:lnTo>
                    <a:lnTo>
                      <a:pt x="730" y="1218"/>
                    </a:lnTo>
                    <a:lnTo>
                      <a:pt x="688" y="1221"/>
                    </a:lnTo>
                    <a:lnTo>
                      <a:pt x="643" y="1221"/>
                    </a:lnTo>
                    <a:lnTo>
                      <a:pt x="599" y="1218"/>
                    </a:lnTo>
                    <a:lnTo>
                      <a:pt x="557" y="1214"/>
                    </a:lnTo>
                    <a:lnTo>
                      <a:pt x="516" y="1208"/>
                    </a:lnTo>
                    <a:lnTo>
                      <a:pt x="477" y="1198"/>
                    </a:lnTo>
                    <a:lnTo>
                      <a:pt x="440" y="1188"/>
                    </a:lnTo>
                    <a:lnTo>
                      <a:pt x="405" y="1176"/>
                    </a:lnTo>
                    <a:lnTo>
                      <a:pt x="372" y="1162"/>
                    </a:lnTo>
                    <a:lnTo>
                      <a:pt x="340" y="1146"/>
                    </a:lnTo>
                    <a:lnTo>
                      <a:pt x="310" y="1128"/>
                    </a:lnTo>
                    <a:lnTo>
                      <a:pt x="281" y="1110"/>
                    </a:lnTo>
                    <a:lnTo>
                      <a:pt x="255" y="1091"/>
                    </a:lnTo>
                    <a:lnTo>
                      <a:pt x="230" y="1070"/>
                    </a:lnTo>
                    <a:lnTo>
                      <a:pt x="206" y="1048"/>
                    </a:lnTo>
                    <a:lnTo>
                      <a:pt x="184" y="1026"/>
                    </a:lnTo>
                    <a:lnTo>
                      <a:pt x="164" y="1002"/>
                    </a:lnTo>
                    <a:lnTo>
                      <a:pt x="144" y="979"/>
                    </a:lnTo>
                    <a:lnTo>
                      <a:pt x="126" y="955"/>
                    </a:lnTo>
                    <a:lnTo>
                      <a:pt x="110" y="930"/>
                    </a:lnTo>
                    <a:lnTo>
                      <a:pt x="95" y="906"/>
                    </a:lnTo>
                    <a:lnTo>
                      <a:pt x="80" y="881"/>
                    </a:lnTo>
                    <a:lnTo>
                      <a:pt x="68" y="858"/>
                    </a:lnTo>
                    <a:lnTo>
                      <a:pt x="57" y="833"/>
                    </a:lnTo>
                    <a:lnTo>
                      <a:pt x="47" y="809"/>
                    </a:lnTo>
                    <a:lnTo>
                      <a:pt x="38" y="786"/>
                    </a:lnTo>
                    <a:lnTo>
                      <a:pt x="29" y="763"/>
                    </a:lnTo>
                    <a:lnTo>
                      <a:pt x="23" y="741"/>
                    </a:lnTo>
                    <a:lnTo>
                      <a:pt x="17" y="720"/>
                    </a:lnTo>
                    <a:lnTo>
                      <a:pt x="12" y="700"/>
                    </a:lnTo>
                    <a:lnTo>
                      <a:pt x="8" y="682"/>
                    </a:lnTo>
                    <a:lnTo>
                      <a:pt x="4" y="664"/>
                    </a:lnTo>
                    <a:lnTo>
                      <a:pt x="3" y="648"/>
                    </a:lnTo>
                    <a:lnTo>
                      <a:pt x="0" y="633"/>
                    </a:lnTo>
                    <a:lnTo>
                      <a:pt x="0" y="608"/>
                    </a:lnTo>
                    <a:lnTo>
                      <a:pt x="0" y="582"/>
                    </a:lnTo>
                    <a:lnTo>
                      <a:pt x="3" y="555"/>
                    </a:lnTo>
                    <a:lnTo>
                      <a:pt x="5" y="529"/>
                    </a:lnTo>
                    <a:lnTo>
                      <a:pt x="9" y="503"/>
                    </a:lnTo>
                    <a:lnTo>
                      <a:pt x="15" y="477"/>
                    </a:lnTo>
                    <a:lnTo>
                      <a:pt x="22" y="451"/>
                    </a:lnTo>
                    <a:lnTo>
                      <a:pt x="30" y="424"/>
                    </a:lnTo>
                    <a:lnTo>
                      <a:pt x="39" y="398"/>
                    </a:lnTo>
                    <a:lnTo>
                      <a:pt x="49" y="372"/>
                    </a:lnTo>
                    <a:lnTo>
                      <a:pt x="62" y="346"/>
                    </a:lnTo>
                    <a:lnTo>
                      <a:pt x="74" y="321"/>
                    </a:lnTo>
                    <a:lnTo>
                      <a:pt x="89" y="296"/>
                    </a:lnTo>
                    <a:lnTo>
                      <a:pt x="104" y="271"/>
                    </a:lnTo>
                    <a:lnTo>
                      <a:pt x="120" y="247"/>
                    </a:lnTo>
                    <a:lnTo>
                      <a:pt x="139" y="223"/>
                    </a:lnTo>
                    <a:lnTo>
                      <a:pt x="158" y="201"/>
                    </a:lnTo>
                    <a:lnTo>
                      <a:pt x="179" y="180"/>
                    </a:lnTo>
                    <a:lnTo>
                      <a:pt x="200" y="159"/>
                    </a:lnTo>
                    <a:lnTo>
                      <a:pt x="224" y="139"/>
                    </a:lnTo>
                    <a:lnTo>
                      <a:pt x="247" y="120"/>
                    </a:lnTo>
                    <a:lnTo>
                      <a:pt x="274" y="102"/>
                    </a:lnTo>
                    <a:lnTo>
                      <a:pt x="300" y="85"/>
                    </a:lnTo>
                    <a:lnTo>
                      <a:pt x="329" y="70"/>
                    </a:lnTo>
                    <a:lnTo>
                      <a:pt x="357" y="56"/>
                    </a:lnTo>
                    <a:lnTo>
                      <a:pt x="388" y="42"/>
                    </a:lnTo>
                    <a:lnTo>
                      <a:pt x="420" y="31"/>
                    </a:lnTo>
                    <a:lnTo>
                      <a:pt x="453" y="23"/>
                    </a:lnTo>
                    <a:lnTo>
                      <a:pt x="488" y="14"/>
                    </a:lnTo>
                    <a:lnTo>
                      <a:pt x="523" y="8"/>
                    </a:lnTo>
                    <a:lnTo>
                      <a:pt x="561" y="3"/>
                    </a:lnTo>
                    <a:lnTo>
                      <a:pt x="599" y="0"/>
                    </a:lnTo>
                    <a:close/>
                  </a:path>
                </a:pathLst>
              </a:custGeom>
              <a:solidFill>
                <a:srgbClr val="A98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35" name="Freeform 379">
                <a:extLst>
                  <a:ext uri="{FF2B5EF4-FFF2-40B4-BE49-F238E27FC236}">
                    <a16:creationId xmlns:a16="http://schemas.microsoft.com/office/drawing/2014/main" xmlns="" id="{E5DB78A3-36E1-6559-10AF-F7B3E4CD4E3F}"/>
                  </a:ext>
                </a:extLst>
              </p:cNvPr>
              <p:cNvSpPr>
                <a:spLocks/>
              </p:cNvSpPr>
              <p:nvPr/>
            </p:nvSpPr>
            <p:spPr bwMode="auto">
              <a:xfrm>
                <a:off x="3249" y="2320"/>
                <a:ext cx="249" cy="244"/>
              </a:xfrm>
              <a:custGeom>
                <a:avLst/>
                <a:gdLst>
                  <a:gd name="T0" fmla="*/ 0 w 1243"/>
                  <a:gd name="T1" fmla="*/ 0 h 1221"/>
                  <a:gd name="T2" fmla="*/ 0 w 1243"/>
                  <a:gd name="T3" fmla="*/ 0 h 1221"/>
                  <a:gd name="T4" fmla="*/ 0 w 1243"/>
                  <a:gd name="T5" fmla="*/ 0 h 1221"/>
                  <a:gd name="T6" fmla="*/ 0 w 1243"/>
                  <a:gd name="T7" fmla="*/ 0 h 1221"/>
                  <a:gd name="T8" fmla="*/ 0 w 1243"/>
                  <a:gd name="T9" fmla="*/ 0 h 1221"/>
                  <a:gd name="T10" fmla="*/ 0 w 1243"/>
                  <a:gd name="T11" fmla="*/ 0 h 1221"/>
                  <a:gd name="T12" fmla="*/ 0 w 1243"/>
                  <a:gd name="T13" fmla="*/ 0 h 1221"/>
                  <a:gd name="T14" fmla="*/ 0 w 1243"/>
                  <a:gd name="T15" fmla="*/ 0 h 1221"/>
                  <a:gd name="T16" fmla="*/ 0 w 1243"/>
                  <a:gd name="T17" fmla="*/ 0 h 1221"/>
                  <a:gd name="T18" fmla="*/ 0 w 1243"/>
                  <a:gd name="T19" fmla="*/ 0 h 1221"/>
                  <a:gd name="T20" fmla="*/ 0 w 1243"/>
                  <a:gd name="T21" fmla="*/ 0 h 1221"/>
                  <a:gd name="T22" fmla="*/ 0 w 1243"/>
                  <a:gd name="T23" fmla="*/ 0 h 1221"/>
                  <a:gd name="T24" fmla="*/ 0 w 1243"/>
                  <a:gd name="T25" fmla="*/ 0 h 1221"/>
                  <a:gd name="T26" fmla="*/ 0 w 1243"/>
                  <a:gd name="T27" fmla="*/ 0 h 1221"/>
                  <a:gd name="T28" fmla="*/ 0 w 1243"/>
                  <a:gd name="T29" fmla="*/ 0 h 1221"/>
                  <a:gd name="T30" fmla="*/ 0 w 1243"/>
                  <a:gd name="T31" fmla="*/ 0 h 1221"/>
                  <a:gd name="T32" fmla="*/ 0 w 1243"/>
                  <a:gd name="T33" fmla="*/ 0 h 1221"/>
                  <a:gd name="T34" fmla="*/ 0 w 1243"/>
                  <a:gd name="T35" fmla="*/ 0 h 1221"/>
                  <a:gd name="T36" fmla="*/ 0 w 1243"/>
                  <a:gd name="T37" fmla="*/ 0 h 1221"/>
                  <a:gd name="T38" fmla="*/ 0 w 1243"/>
                  <a:gd name="T39" fmla="*/ 0 h 1221"/>
                  <a:gd name="T40" fmla="*/ 0 w 1243"/>
                  <a:gd name="T41" fmla="*/ 0 h 1221"/>
                  <a:gd name="T42" fmla="*/ 0 w 1243"/>
                  <a:gd name="T43" fmla="*/ 0 h 1221"/>
                  <a:gd name="T44" fmla="*/ 0 w 1243"/>
                  <a:gd name="T45" fmla="*/ 0 h 1221"/>
                  <a:gd name="T46" fmla="*/ 0 w 1243"/>
                  <a:gd name="T47" fmla="*/ 0 h 1221"/>
                  <a:gd name="T48" fmla="*/ 0 w 1243"/>
                  <a:gd name="T49" fmla="*/ 0 h 1221"/>
                  <a:gd name="T50" fmla="*/ 0 w 1243"/>
                  <a:gd name="T51" fmla="*/ 0 h 1221"/>
                  <a:gd name="T52" fmla="*/ 0 w 1243"/>
                  <a:gd name="T53" fmla="*/ 0 h 1221"/>
                  <a:gd name="T54" fmla="*/ 0 w 1243"/>
                  <a:gd name="T55" fmla="*/ 0 h 1221"/>
                  <a:gd name="T56" fmla="*/ 0 w 1243"/>
                  <a:gd name="T57" fmla="*/ 0 h 1221"/>
                  <a:gd name="T58" fmla="*/ 0 w 1243"/>
                  <a:gd name="T59" fmla="*/ 0 h 1221"/>
                  <a:gd name="T60" fmla="*/ 0 w 1243"/>
                  <a:gd name="T61" fmla="*/ 0 h 1221"/>
                  <a:gd name="T62" fmla="*/ 0 w 1243"/>
                  <a:gd name="T63" fmla="*/ 0 h 1221"/>
                  <a:gd name="T64" fmla="*/ 0 w 1243"/>
                  <a:gd name="T65" fmla="*/ 0 h 1221"/>
                  <a:gd name="T66" fmla="*/ 0 w 1243"/>
                  <a:gd name="T67" fmla="*/ 0 h 1221"/>
                  <a:gd name="T68" fmla="*/ 0 w 1243"/>
                  <a:gd name="T69" fmla="*/ 0 h 1221"/>
                  <a:gd name="T70" fmla="*/ 0 w 1243"/>
                  <a:gd name="T71" fmla="*/ 0 h 1221"/>
                  <a:gd name="T72" fmla="*/ 0 w 1243"/>
                  <a:gd name="T73" fmla="*/ 0 h 1221"/>
                  <a:gd name="T74" fmla="*/ 0 w 1243"/>
                  <a:gd name="T75" fmla="*/ 0 h 1221"/>
                  <a:gd name="T76" fmla="*/ 0 w 1243"/>
                  <a:gd name="T77" fmla="*/ 0 h 1221"/>
                  <a:gd name="T78" fmla="*/ 0 w 1243"/>
                  <a:gd name="T79" fmla="*/ 0 h 1221"/>
                  <a:gd name="T80" fmla="*/ 0 w 1243"/>
                  <a:gd name="T81" fmla="*/ 0 h 1221"/>
                  <a:gd name="T82" fmla="*/ 0 w 1243"/>
                  <a:gd name="T83" fmla="*/ 0 h 1221"/>
                  <a:gd name="T84" fmla="*/ 0 w 1243"/>
                  <a:gd name="T85" fmla="*/ 0 h 1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3"/>
                  <a:gd name="T130" fmla="*/ 0 h 1221"/>
                  <a:gd name="T131" fmla="*/ 1243 w 1243"/>
                  <a:gd name="T132" fmla="*/ 1221 h 12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3" h="1221">
                    <a:moveTo>
                      <a:pt x="599" y="0"/>
                    </a:moveTo>
                    <a:lnTo>
                      <a:pt x="626" y="0"/>
                    </a:lnTo>
                    <a:lnTo>
                      <a:pt x="652" y="1"/>
                    </a:lnTo>
                    <a:lnTo>
                      <a:pt x="679" y="4"/>
                    </a:lnTo>
                    <a:lnTo>
                      <a:pt x="707" y="8"/>
                    </a:lnTo>
                    <a:lnTo>
                      <a:pt x="733" y="13"/>
                    </a:lnTo>
                    <a:lnTo>
                      <a:pt x="760" y="19"/>
                    </a:lnTo>
                    <a:lnTo>
                      <a:pt x="788" y="26"/>
                    </a:lnTo>
                    <a:lnTo>
                      <a:pt x="814" y="35"/>
                    </a:lnTo>
                    <a:lnTo>
                      <a:pt x="841" y="45"/>
                    </a:lnTo>
                    <a:lnTo>
                      <a:pt x="868" y="55"/>
                    </a:lnTo>
                    <a:lnTo>
                      <a:pt x="894" y="67"/>
                    </a:lnTo>
                    <a:lnTo>
                      <a:pt x="919" y="81"/>
                    </a:lnTo>
                    <a:lnTo>
                      <a:pt x="945" y="95"/>
                    </a:lnTo>
                    <a:lnTo>
                      <a:pt x="969" y="110"/>
                    </a:lnTo>
                    <a:lnTo>
                      <a:pt x="992" y="126"/>
                    </a:lnTo>
                    <a:lnTo>
                      <a:pt x="1016" y="142"/>
                    </a:lnTo>
                    <a:lnTo>
                      <a:pt x="1039" y="161"/>
                    </a:lnTo>
                    <a:lnTo>
                      <a:pt x="1061" y="180"/>
                    </a:lnTo>
                    <a:lnTo>
                      <a:pt x="1081" y="200"/>
                    </a:lnTo>
                    <a:lnTo>
                      <a:pt x="1101" y="220"/>
                    </a:lnTo>
                    <a:lnTo>
                      <a:pt x="1120" y="241"/>
                    </a:lnTo>
                    <a:lnTo>
                      <a:pt x="1138" y="263"/>
                    </a:lnTo>
                    <a:lnTo>
                      <a:pt x="1155" y="286"/>
                    </a:lnTo>
                    <a:lnTo>
                      <a:pt x="1170" y="310"/>
                    </a:lnTo>
                    <a:lnTo>
                      <a:pt x="1185" y="333"/>
                    </a:lnTo>
                    <a:lnTo>
                      <a:pt x="1197" y="358"/>
                    </a:lnTo>
                    <a:lnTo>
                      <a:pt x="1208" y="384"/>
                    </a:lnTo>
                    <a:lnTo>
                      <a:pt x="1218" y="409"/>
                    </a:lnTo>
                    <a:lnTo>
                      <a:pt x="1226" y="437"/>
                    </a:lnTo>
                    <a:lnTo>
                      <a:pt x="1233" y="463"/>
                    </a:lnTo>
                    <a:lnTo>
                      <a:pt x="1238" y="491"/>
                    </a:lnTo>
                    <a:lnTo>
                      <a:pt x="1241" y="519"/>
                    </a:lnTo>
                    <a:lnTo>
                      <a:pt x="1243" y="548"/>
                    </a:lnTo>
                    <a:lnTo>
                      <a:pt x="1243" y="578"/>
                    </a:lnTo>
                    <a:lnTo>
                      <a:pt x="1243" y="608"/>
                    </a:lnTo>
                    <a:lnTo>
                      <a:pt x="1242" y="638"/>
                    </a:lnTo>
                    <a:lnTo>
                      <a:pt x="1239" y="668"/>
                    </a:lnTo>
                    <a:lnTo>
                      <a:pt x="1237" y="699"/>
                    </a:lnTo>
                    <a:lnTo>
                      <a:pt x="1232" y="729"/>
                    </a:lnTo>
                    <a:lnTo>
                      <a:pt x="1226" y="759"/>
                    </a:lnTo>
                    <a:lnTo>
                      <a:pt x="1220" y="790"/>
                    </a:lnTo>
                    <a:lnTo>
                      <a:pt x="1211" y="820"/>
                    </a:lnTo>
                    <a:lnTo>
                      <a:pt x="1201" y="849"/>
                    </a:lnTo>
                    <a:lnTo>
                      <a:pt x="1191" y="879"/>
                    </a:lnTo>
                    <a:lnTo>
                      <a:pt x="1178" y="907"/>
                    </a:lnTo>
                    <a:lnTo>
                      <a:pt x="1165" y="935"/>
                    </a:lnTo>
                    <a:lnTo>
                      <a:pt x="1150" y="962"/>
                    </a:lnTo>
                    <a:lnTo>
                      <a:pt x="1133" y="989"/>
                    </a:lnTo>
                    <a:lnTo>
                      <a:pt x="1115" y="1014"/>
                    </a:lnTo>
                    <a:lnTo>
                      <a:pt x="1096" y="1038"/>
                    </a:lnTo>
                    <a:lnTo>
                      <a:pt x="1075" y="1062"/>
                    </a:lnTo>
                    <a:lnTo>
                      <a:pt x="1052" y="1083"/>
                    </a:lnTo>
                    <a:lnTo>
                      <a:pt x="1027" y="1105"/>
                    </a:lnTo>
                    <a:lnTo>
                      <a:pt x="1001" y="1125"/>
                    </a:lnTo>
                    <a:lnTo>
                      <a:pt x="974" y="1142"/>
                    </a:lnTo>
                    <a:lnTo>
                      <a:pt x="945" y="1158"/>
                    </a:lnTo>
                    <a:lnTo>
                      <a:pt x="914" y="1173"/>
                    </a:lnTo>
                    <a:lnTo>
                      <a:pt x="880" y="1186"/>
                    </a:lnTo>
                    <a:lnTo>
                      <a:pt x="845" y="1197"/>
                    </a:lnTo>
                    <a:lnTo>
                      <a:pt x="809" y="1206"/>
                    </a:lnTo>
                    <a:lnTo>
                      <a:pt x="770" y="1213"/>
                    </a:lnTo>
                    <a:lnTo>
                      <a:pt x="730" y="1218"/>
                    </a:lnTo>
                    <a:lnTo>
                      <a:pt x="688" y="1221"/>
                    </a:lnTo>
                    <a:lnTo>
                      <a:pt x="643" y="1221"/>
                    </a:lnTo>
                    <a:lnTo>
                      <a:pt x="599" y="1218"/>
                    </a:lnTo>
                    <a:lnTo>
                      <a:pt x="557" y="1214"/>
                    </a:lnTo>
                    <a:lnTo>
                      <a:pt x="516" y="1208"/>
                    </a:lnTo>
                    <a:lnTo>
                      <a:pt x="477" y="1198"/>
                    </a:lnTo>
                    <a:lnTo>
                      <a:pt x="440" y="1188"/>
                    </a:lnTo>
                    <a:lnTo>
                      <a:pt x="405" y="1176"/>
                    </a:lnTo>
                    <a:lnTo>
                      <a:pt x="372" y="1162"/>
                    </a:lnTo>
                    <a:lnTo>
                      <a:pt x="340" y="1146"/>
                    </a:lnTo>
                    <a:lnTo>
                      <a:pt x="310" y="1128"/>
                    </a:lnTo>
                    <a:lnTo>
                      <a:pt x="281" y="1110"/>
                    </a:lnTo>
                    <a:lnTo>
                      <a:pt x="255" y="1091"/>
                    </a:lnTo>
                    <a:lnTo>
                      <a:pt x="230" y="1070"/>
                    </a:lnTo>
                    <a:lnTo>
                      <a:pt x="206" y="1048"/>
                    </a:lnTo>
                    <a:lnTo>
                      <a:pt x="184" y="1026"/>
                    </a:lnTo>
                    <a:lnTo>
                      <a:pt x="164" y="1002"/>
                    </a:lnTo>
                    <a:lnTo>
                      <a:pt x="144" y="979"/>
                    </a:lnTo>
                    <a:lnTo>
                      <a:pt x="126" y="955"/>
                    </a:lnTo>
                    <a:lnTo>
                      <a:pt x="110" y="930"/>
                    </a:lnTo>
                    <a:lnTo>
                      <a:pt x="95" y="906"/>
                    </a:lnTo>
                    <a:lnTo>
                      <a:pt x="80" y="881"/>
                    </a:lnTo>
                    <a:lnTo>
                      <a:pt x="68" y="858"/>
                    </a:lnTo>
                    <a:lnTo>
                      <a:pt x="57" y="833"/>
                    </a:lnTo>
                    <a:lnTo>
                      <a:pt x="47" y="809"/>
                    </a:lnTo>
                    <a:lnTo>
                      <a:pt x="38" y="786"/>
                    </a:lnTo>
                    <a:lnTo>
                      <a:pt x="29" y="763"/>
                    </a:lnTo>
                    <a:lnTo>
                      <a:pt x="23" y="741"/>
                    </a:lnTo>
                    <a:lnTo>
                      <a:pt x="17" y="720"/>
                    </a:lnTo>
                    <a:lnTo>
                      <a:pt x="12" y="700"/>
                    </a:lnTo>
                    <a:lnTo>
                      <a:pt x="8" y="682"/>
                    </a:lnTo>
                    <a:lnTo>
                      <a:pt x="4" y="664"/>
                    </a:lnTo>
                    <a:lnTo>
                      <a:pt x="3" y="648"/>
                    </a:lnTo>
                    <a:lnTo>
                      <a:pt x="0" y="633"/>
                    </a:lnTo>
                    <a:lnTo>
                      <a:pt x="0" y="608"/>
                    </a:lnTo>
                    <a:lnTo>
                      <a:pt x="0" y="582"/>
                    </a:lnTo>
                    <a:lnTo>
                      <a:pt x="3" y="555"/>
                    </a:lnTo>
                    <a:lnTo>
                      <a:pt x="5" y="529"/>
                    </a:lnTo>
                    <a:lnTo>
                      <a:pt x="9" y="503"/>
                    </a:lnTo>
                    <a:lnTo>
                      <a:pt x="15" y="477"/>
                    </a:lnTo>
                    <a:lnTo>
                      <a:pt x="22" y="451"/>
                    </a:lnTo>
                    <a:lnTo>
                      <a:pt x="30" y="424"/>
                    </a:lnTo>
                    <a:lnTo>
                      <a:pt x="39" y="398"/>
                    </a:lnTo>
                    <a:lnTo>
                      <a:pt x="49" y="372"/>
                    </a:lnTo>
                    <a:lnTo>
                      <a:pt x="62" y="346"/>
                    </a:lnTo>
                    <a:lnTo>
                      <a:pt x="74" y="321"/>
                    </a:lnTo>
                    <a:lnTo>
                      <a:pt x="89" y="296"/>
                    </a:lnTo>
                    <a:lnTo>
                      <a:pt x="104" y="271"/>
                    </a:lnTo>
                    <a:lnTo>
                      <a:pt x="120" y="247"/>
                    </a:lnTo>
                    <a:lnTo>
                      <a:pt x="139" y="223"/>
                    </a:lnTo>
                    <a:lnTo>
                      <a:pt x="158" y="201"/>
                    </a:lnTo>
                    <a:lnTo>
                      <a:pt x="179" y="180"/>
                    </a:lnTo>
                    <a:lnTo>
                      <a:pt x="200" y="159"/>
                    </a:lnTo>
                    <a:lnTo>
                      <a:pt x="224" y="139"/>
                    </a:lnTo>
                    <a:lnTo>
                      <a:pt x="247" y="120"/>
                    </a:lnTo>
                    <a:lnTo>
                      <a:pt x="274" y="102"/>
                    </a:lnTo>
                    <a:lnTo>
                      <a:pt x="300" y="85"/>
                    </a:lnTo>
                    <a:lnTo>
                      <a:pt x="329" y="70"/>
                    </a:lnTo>
                    <a:lnTo>
                      <a:pt x="357" y="56"/>
                    </a:lnTo>
                    <a:lnTo>
                      <a:pt x="388" y="42"/>
                    </a:lnTo>
                    <a:lnTo>
                      <a:pt x="420" y="31"/>
                    </a:lnTo>
                    <a:lnTo>
                      <a:pt x="453" y="23"/>
                    </a:lnTo>
                    <a:lnTo>
                      <a:pt x="488" y="14"/>
                    </a:lnTo>
                    <a:lnTo>
                      <a:pt x="523" y="8"/>
                    </a:lnTo>
                    <a:lnTo>
                      <a:pt x="561" y="3"/>
                    </a:lnTo>
                    <a:lnTo>
                      <a:pt x="599" y="0"/>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36" name="Freeform 380">
                <a:extLst>
                  <a:ext uri="{FF2B5EF4-FFF2-40B4-BE49-F238E27FC236}">
                    <a16:creationId xmlns:a16="http://schemas.microsoft.com/office/drawing/2014/main" xmlns="" id="{9911B3D2-D89B-8AE3-9956-A45D86554F94}"/>
                  </a:ext>
                </a:extLst>
              </p:cNvPr>
              <p:cNvSpPr>
                <a:spLocks/>
              </p:cNvSpPr>
              <p:nvPr/>
            </p:nvSpPr>
            <p:spPr bwMode="auto">
              <a:xfrm>
                <a:off x="3264" y="2331"/>
                <a:ext cx="223" cy="219"/>
              </a:xfrm>
              <a:custGeom>
                <a:avLst/>
                <a:gdLst>
                  <a:gd name="T0" fmla="*/ 0 w 1114"/>
                  <a:gd name="T1" fmla="*/ 0 h 1098"/>
                  <a:gd name="T2" fmla="*/ 0 w 1114"/>
                  <a:gd name="T3" fmla="*/ 0 h 1098"/>
                  <a:gd name="T4" fmla="*/ 0 w 1114"/>
                  <a:gd name="T5" fmla="*/ 0 h 1098"/>
                  <a:gd name="T6" fmla="*/ 0 w 1114"/>
                  <a:gd name="T7" fmla="*/ 0 h 1098"/>
                  <a:gd name="T8" fmla="*/ 0 w 1114"/>
                  <a:gd name="T9" fmla="*/ 0 h 1098"/>
                  <a:gd name="T10" fmla="*/ 0 w 1114"/>
                  <a:gd name="T11" fmla="*/ 0 h 1098"/>
                  <a:gd name="T12" fmla="*/ 0 w 1114"/>
                  <a:gd name="T13" fmla="*/ 0 h 1098"/>
                  <a:gd name="T14" fmla="*/ 0 w 1114"/>
                  <a:gd name="T15" fmla="*/ 0 h 1098"/>
                  <a:gd name="T16" fmla="*/ 0 w 1114"/>
                  <a:gd name="T17" fmla="*/ 0 h 1098"/>
                  <a:gd name="T18" fmla="*/ 0 w 1114"/>
                  <a:gd name="T19" fmla="*/ 0 h 1098"/>
                  <a:gd name="T20" fmla="*/ 0 w 1114"/>
                  <a:gd name="T21" fmla="*/ 0 h 1098"/>
                  <a:gd name="T22" fmla="*/ 0 w 1114"/>
                  <a:gd name="T23" fmla="*/ 0 h 1098"/>
                  <a:gd name="T24" fmla="*/ 0 w 1114"/>
                  <a:gd name="T25" fmla="*/ 0 h 1098"/>
                  <a:gd name="T26" fmla="*/ 0 w 1114"/>
                  <a:gd name="T27" fmla="*/ 0 h 1098"/>
                  <a:gd name="T28" fmla="*/ 0 w 1114"/>
                  <a:gd name="T29" fmla="*/ 0 h 1098"/>
                  <a:gd name="T30" fmla="*/ 0 w 1114"/>
                  <a:gd name="T31" fmla="*/ 0 h 1098"/>
                  <a:gd name="T32" fmla="*/ 0 w 1114"/>
                  <a:gd name="T33" fmla="*/ 0 h 1098"/>
                  <a:gd name="T34" fmla="*/ 0 w 1114"/>
                  <a:gd name="T35" fmla="*/ 0 h 1098"/>
                  <a:gd name="T36" fmla="*/ 0 w 1114"/>
                  <a:gd name="T37" fmla="*/ 0 h 1098"/>
                  <a:gd name="T38" fmla="*/ 0 w 1114"/>
                  <a:gd name="T39" fmla="*/ 0 h 1098"/>
                  <a:gd name="T40" fmla="*/ 0 w 1114"/>
                  <a:gd name="T41" fmla="*/ 0 h 1098"/>
                  <a:gd name="T42" fmla="*/ 0 w 1114"/>
                  <a:gd name="T43" fmla="*/ 0 h 1098"/>
                  <a:gd name="T44" fmla="*/ 0 w 1114"/>
                  <a:gd name="T45" fmla="*/ 0 h 1098"/>
                  <a:gd name="T46" fmla="*/ 0 w 1114"/>
                  <a:gd name="T47" fmla="*/ 0 h 1098"/>
                  <a:gd name="T48" fmla="*/ 0 w 1114"/>
                  <a:gd name="T49" fmla="*/ 0 h 1098"/>
                  <a:gd name="T50" fmla="*/ 0 w 1114"/>
                  <a:gd name="T51" fmla="*/ 0 h 1098"/>
                  <a:gd name="T52" fmla="*/ 0 w 1114"/>
                  <a:gd name="T53" fmla="*/ 0 h 1098"/>
                  <a:gd name="T54" fmla="*/ 0 w 1114"/>
                  <a:gd name="T55" fmla="*/ 0 h 1098"/>
                  <a:gd name="T56" fmla="*/ 0 w 1114"/>
                  <a:gd name="T57" fmla="*/ 0 h 1098"/>
                  <a:gd name="T58" fmla="*/ 0 w 1114"/>
                  <a:gd name="T59" fmla="*/ 0 h 1098"/>
                  <a:gd name="T60" fmla="*/ 0 w 1114"/>
                  <a:gd name="T61" fmla="*/ 0 h 1098"/>
                  <a:gd name="T62" fmla="*/ 0 w 1114"/>
                  <a:gd name="T63" fmla="*/ 0 h 1098"/>
                  <a:gd name="T64" fmla="*/ 0 w 1114"/>
                  <a:gd name="T65" fmla="*/ 0 h 1098"/>
                  <a:gd name="T66" fmla="*/ 0 w 1114"/>
                  <a:gd name="T67" fmla="*/ 0 h 1098"/>
                  <a:gd name="T68" fmla="*/ 0 w 1114"/>
                  <a:gd name="T69" fmla="*/ 0 h 1098"/>
                  <a:gd name="T70" fmla="*/ 0 w 1114"/>
                  <a:gd name="T71" fmla="*/ 0 h 1098"/>
                  <a:gd name="T72" fmla="*/ 0 w 1114"/>
                  <a:gd name="T73" fmla="*/ 0 h 1098"/>
                  <a:gd name="T74" fmla="*/ 0 w 1114"/>
                  <a:gd name="T75" fmla="*/ 0 h 1098"/>
                  <a:gd name="T76" fmla="*/ 0 w 1114"/>
                  <a:gd name="T77" fmla="*/ 0 h 1098"/>
                  <a:gd name="T78" fmla="*/ 0 w 1114"/>
                  <a:gd name="T79" fmla="*/ 0 h 1098"/>
                  <a:gd name="T80" fmla="*/ 0 w 1114"/>
                  <a:gd name="T81" fmla="*/ 0 h 1098"/>
                  <a:gd name="T82" fmla="*/ 0 w 1114"/>
                  <a:gd name="T83" fmla="*/ 0 h 1098"/>
                  <a:gd name="T84" fmla="*/ 0 w 1114"/>
                  <a:gd name="T85" fmla="*/ 0 h 10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4"/>
                  <a:gd name="T130" fmla="*/ 0 h 1098"/>
                  <a:gd name="T131" fmla="*/ 1114 w 1114"/>
                  <a:gd name="T132" fmla="*/ 1098 h 10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4" h="1098">
                    <a:moveTo>
                      <a:pt x="534" y="1"/>
                    </a:moveTo>
                    <a:lnTo>
                      <a:pt x="559" y="0"/>
                    </a:lnTo>
                    <a:lnTo>
                      <a:pt x="583" y="1"/>
                    </a:lnTo>
                    <a:lnTo>
                      <a:pt x="606" y="3"/>
                    </a:lnTo>
                    <a:lnTo>
                      <a:pt x="631" y="7"/>
                    </a:lnTo>
                    <a:lnTo>
                      <a:pt x="655" y="11"/>
                    </a:lnTo>
                    <a:lnTo>
                      <a:pt x="680" y="17"/>
                    </a:lnTo>
                    <a:lnTo>
                      <a:pt x="704" y="23"/>
                    </a:lnTo>
                    <a:lnTo>
                      <a:pt x="727" y="31"/>
                    </a:lnTo>
                    <a:lnTo>
                      <a:pt x="751" y="41"/>
                    </a:lnTo>
                    <a:lnTo>
                      <a:pt x="775" y="51"/>
                    </a:lnTo>
                    <a:lnTo>
                      <a:pt x="799" y="61"/>
                    </a:lnTo>
                    <a:lnTo>
                      <a:pt x="822" y="73"/>
                    </a:lnTo>
                    <a:lnTo>
                      <a:pt x="845" y="86"/>
                    </a:lnTo>
                    <a:lnTo>
                      <a:pt x="866" y="100"/>
                    </a:lnTo>
                    <a:lnTo>
                      <a:pt x="888" y="115"/>
                    </a:lnTo>
                    <a:lnTo>
                      <a:pt x="908" y="130"/>
                    </a:lnTo>
                    <a:lnTo>
                      <a:pt x="930" y="146"/>
                    </a:lnTo>
                    <a:lnTo>
                      <a:pt x="948" y="163"/>
                    </a:lnTo>
                    <a:lnTo>
                      <a:pt x="967" y="181"/>
                    </a:lnTo>
                    <a:lnTo>
                      <a:pt x="986" y="199"/>
                    </a:lnTo>
                    <a:lnTo>
                      <a:pt x="1002" y="219"/>
                    </a:lnTo>
                    <a:lnTo>
                      <a:pt x="1018" y="239"/>
                    </a:lnTo>
                    <a:lnTo>
                      <a:pt x="1033" y="259"/>
                    </a:lnTo>
                    <a:lnTo>
                      <a:pt x="1047" y="281"/>
                    </a:lnTo>
                    <a:lnTo>
                      <a:pt x="1061" y="303"/>
                    </a:lnTo>
                    <a:lnTo>
                      <a:pt x="1072" y="325"/>
                    </a:lnTo>
                    <a:lnTo>
                      <a:pt x="1082" y="348"/>
                    </a:lnTo>
                    <a:lnTo>
                      <a:pt x="1091" y="372"/>
                    </a:lnTo>
                    <a:lnTo>
                      <a:pt x="1099" y="395"/>
                    </a:lnTo>
                    <a:lnTo>
                      <a:pt x="1104" y="420"/>
                    </a:lnTo>
                    <a:lnTo>
                      <a:pt x="1109" y="445"/>
                    </a:lnTo>
                    <a:lnTo>
                      <a:pt x="1113" y="470"/>
                    </a:lnTo>
                    <a:lnTo>
                      <a:pt x="1114" y="495"/>
                    </a:lnTo>
                    <a:lnTo>
                      <a:pt x="1114" y="521"/>
                    </a:lnTo>
                    <a:lnTo>
                      <a:pt x="1114" y="549"/>
                    </a:lnTo>
                    <a:lnTo>
                      <a:pt x="1113" y="575"/>
                    </a:lnTo>
                    <a:lnTo>
                      <a:pt x="1111" y="603"/>
                    </a:lnTo>
                    <a:lnTo>
                      <a:pt x="1107" y="630"/>
                    </a:lnTo>
                    <a:lnTo>
                      <a:pt x="1103" y="657"/>
                    </a:lnTo>
                    <a:lnTo>
                      <a:pt x="1097" y="684"/>
                    </a:lnTo>
                    <a:lnTo>
                      <a:pt x="1091" y="711"/>
                    </a:lnTo>
                    <a:lnTo>
                      <a:pt x="1083" y="739"/>
                    </a:lnTo>
                    <a:lnTo>
                      <a:pt x="1074" y="765"/>
                    </a:lnTo>
                    <a:lnTo>
                      <a:pt x="1064" y="791"/>
                    </a:lnTo>
                    <a:lnTo>
                      <a:pt x="1053" y="816"/>
                    </a:lnTo>
                    <a:lnTo>
                      <a:pt x="1041" y="841"/>
                    </a:lnTo>
                    <a:lnTo>
                      <a:pt x="1027" y="866"/>
                    </a:lnTo>
                    <a:lnTo>
                      <a:pt x="1012" y="890"/>
                    </a:lnTo>
                    <a:lnTo>
                      <a:pt x="996" y="912"/>
                    </a:lnTo>
                    <a:lnTo>
                      <a:pt x="978" y="935"/>
                    </a:lnTo>
                    <a:lnTo>
                      <a:pt x="960" y="956"/>
                    </a:lnTo>
                    <a:lnTo>
                      <a:pt x="938" y="975"/>
                    </a:lnTo>
                    <a:lnTo>
                      <a:pt x="917" y="993"/>
                    </a:lnTo>
                    <a:lnTo>
                      <a:pt x="893" y="1011"/>
                    </a:lnTo>
                    <a:lnTo>
                      <a:pt x="868" y="1027"/>
                    </a:lnTo>
                    <a:lnTo>
                      <a:pt x="842" y="1042"/>
                    </a:lnTo>
                    <a:lnTo>
                      <a:pt x="815" y="1056"/>
                    </a:lnTo>
                    <a:lnTo>
                      <a:pt x="785" y="1067"/>
                    </a:lnTo>
                    <a:lnTo>
                      <a:pt x="754" y="1077"/>
                    </a:lnTo>
                    <a:lnTo>
                      <a:pt x="721" y="1084"/>
                    </a:lnTo>
                    <a:lnTo>
                      <a:pt x="688" y="1091"/>
                    </a:lnTo>
                    <a:lnTo>
                      <a:pt x="651" y="1096"/>
                    </a:lnTo>
                    <a:lnTo>
                      <a:pt x="614" y="1098"/>
                    </a:lnTo>
                    <a:lnTo>
                      <a:pt x="574" y="1098"/>
                    </a:lnTo>
                    <a:lnTo>
                      <a:pt x="534" y="1096"/>
                    </a:lnTo>
                    <a:lnTo>
                      <a:pt x="497" y="1092"/>
                    </a:lnTo>
                    <a:lnTo>
                      <a:pt x="459" y="1086"/>
                    </a:lnTo>
                    <a:lnTo>
                      <a:pt x="426" y="1078"/>
                    </a:lnTo>
                    <a:lnTo>
                      <a:pt x="392" y="1068"/>
                    </a:lnTo>
                    <a:lnTo>
                      <a:pt x="361" y="1057"/>
                    </a:lnTo>
                    <a:lnTo>
                      <a:pt x="331" y="1044"/>
                    </a:lnTo>
                    <a:lnTo>
                      <a:pt x="302" y="1029"/>
                    </a:lnTo>
                    <a:lnTo>
                      <a:pt x="275" y="1014"/>
                    </a:lnTo>
                    <a:lnTo>
                      <a:pt x="250" y="997"/>
                    </a:lnTo>
                    <a:lnTo>
                      <a:pt x="226" y="979"/>
                    </a:lnTo>
                    <a:lnTo>
                      <a:pt x="203" y="961"/>
                    </a:lnTo>
                    <a:lnTo>
                      <a:pt x="182" y="942"/>
                    </a:lnTo>
                    <a:lnTo>
                      <a:pt x="162" y="922"/>
                    </a:lnTo>
                    <a:lnTo>
                      <a:pt x="144" y="901"/>
                    </a:lnTo>
                    <a:lnTo>
                      <a:pt x="126" y="880"/>
                    </a:lnTo>
                    <a:lnTo>
                      <a:pt x="111" y="858"/>
                    </a:lnTo>
                    <a:lnTo>
                      <a:pt x="96" y="836"/>
                    </a:lnTo>
                    <a:lnTo>
                      <a:pt x="82" y="815"/>
                    </a:lnTo>
                    <a:lnTo>
                      <a:pt x="70" y="792"/>
                    </a:lnTo>
                    <a:lnTo>
                      <a:pt x="59" y="770"/>
                    </a:lnTo>
                    <a:lnTo>
                      <a:pt x="49" y="749"/>
                    </a:lnTo>
                    <a:lnTo>
                      <a:pt x="40" y="727"/>
                    </a:lnTo>
                    <a:lnTo>
                      <a:pt x="31" y="706"/>
                    </a:lnTo>
                    <a:lnTo>
                      <a:pt x="25" y="686"/>
                    </a:lnTo>
                    <a:lnTo>
                      <a:pt x="19" y="666"/>
                    </a:lnTo>
                    <a:lnTo>
                      <a:pt x="14" y="647"/>
                    </a:lnTo>
                    <a:lnTo>
                      <a:pt x="9" y="630"/>
                    </a:lnTo>
                    <a:lnTo>
                      <a:pt x="6" y="613"/>
                    </a:lnTo>
                    <a:lnTo>
                      <a:pt x="4" y="596"/>
                    </a:lnTo>
                    <a:lnTo>
                      <a:pt x="3" y="583"/>
                    </a:lnTo>
                    <a:lnTo>
                      <a:pt x="1" y="569"/>
                    </a:lnTo>
                    <a:lnTo>
                      <a:pt x="0" y="546"/>
                    </a:lnTo>
                    <a:lnTo>
                      <a:pt x="0" y="524"/>
                    </a:lnTo>
                    <a:lnTo>
                      <a:pt x="1" y="500"/>
                    </a:lnTo>
                    <a:lnTo>
                      <a:pt x="3" y="478"/>
                    </a:lnTo>
                    <a:lnTo>
                      <a:pt x="6" y="454"/>
                    </a:lnTo>
                    <a:lnTo>
                      <a:pt x="11" y="430"/>
                    </a:lnTo>
                    <a:lnTo>
                      <a:pt x="17" y="407"/>
                    </a:lnTo>
                    <a:lnTo>
                      <a:pt x="24" y="383"/>
                    </a:lnTo>
                    <a:lnTo>
                      <a:pt x="32" y="359"/>
                    </a:lnTo>
                    <a:lnTo>
                      <a:pt x="41" y="335"/>
                    </a:lnTo>
                    <a:lnTo>
                      <a:pt x="52" y="313"/>
                    </a:lnTo>
                    <a:lnTo>
                      <a:pt x="64" y="291"/>
                    </a:lnTo>
                    <a:lnTo>
                      <a:pt x="76" y="268"/>
                    </a:lnTo>
                    <a:lnTo>
                      <a:pt x="90" y="246"/>
                    </a:lnTo>
                    <a:lnTo>
                      <a:pt x="105" y="224"/>
                    </a:lnTo>
                    <a:lnTo>
                      <a:pt x="121" y="203"/>
                    </a:lnTo>
                    <a:lnTo>
                      <a:pt x="139" y="183"/>
                    </a:lnTo>
                    <a:lnTo>
                      <a:pt x="157" y="163"/>
                    </a:lnTo>
                    <a:lnTo>
                      <a:pt x="177" y="145"/>
                    </a:lnTo>
                    <a:lnTo>
                      <a:pt x="197" y="127"/>
                    </a:lnTo>
                    <a:lnTo>
                      <a:pt x="220" y="110"/>
                    </a:lnTo>
                    <a:lnTo>
                      <a:pt x="243" y="93"/>
                    </a:lnTo>
                    <a:lnTo>
                      <a:pt x="267" y="78"/>
                    </a:lnTo>
                    <a:lnTo>
                      <a:pt x="292" y="65"/>
                    </a:lnTo>
                    <a:lnTo>
                      <a:pt x="318" y="52"/>
                    </a:lnTo>
                    <a:lnTo>
                      <a:pt x="346" y="40"/>
                    </a:lnTo>
                    <a:lnTo>
                      <a:pt x="374" y="30"/>
                    </a:lnTo>
                    <a:lnTo>
                      <a:pt x="404" y="21"/>
                    </a:lnTo>
                    <a:lnTo>
                      <a:pt x="436" y="13"/>
                    </a:lnTo>
                    <a:lnTo>
                      <a:pt x="468" y="7"/>
                    </a:lnTo>
                    <a:lnTo>
                      <a:pt x="500" y="3"/>
                    </a:lnTo>
                    <a:lnTo>
                      <a:pt x="534" y="1"/>
                    </a:lnTo>
                    <a:close/>
                  </a:path>
                </a:pathLst>
              </a:custGeom>
              <a:solidFill>
                <a:srgbClr val="B7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37" name="Freeform 381">
                <a:extLst>
                  <a:ext uri="{FF2B5EF4-FFF2-40B4-BE49-F238E27FC236}">
                    <a16:creationId xmlns:a16="http://schemas.microsoft.com/office/drawing/2014/main" xmlns="" id="{47F95649-3456-CD52-554B-D8352D101AF8}"/>
                  </a:ext>
                </a:extLst>
              </p:cNvPr>
              <p:cNvSpPr>
                <a:spLocks/>
              </p:cNvSpPr>
              <p:nvPr/>
            </p:nvSpPr>
            <p:spPr bwMode="auto">
              <a:xfrm>
                <a:off x="3278" y="2338"/>
                <a:ext cx="197" cy="193"/>
              </a:xfrm>
              <a:custGeom>
                <a:avLst/>
                <a:gdLst>
                  <a:gd name="T0" fmla="*/ 0 w 986"/>
                  <a:gd name="T1" fmla="*/ 0 h 968"/>
                  <a:gd name="T2" fmla="*/ 0 w 986"/>
                  <a:gd name="T3" fmla="*/ 0 h 968"/>
                  <a:gd name="T4" fmla="*/ 0 w 986"/>
                  <a:gd name="T5" fmla="*/ 0 h 968"/>
                  <a:gd name="T6" fmla="*/ 0 w 986"/>
                  <a:gd name="T7" fmla="*/ 0 h 968"/>
                  <a:gd name="T8" fmla="*/ 0 w 986"/>
                  <a:gd name="T9" fmla="*/ 0 h 968"/>
                  <a:gd name="T10" fmla="*/ 0 w 986"/>
                  <a:gd name="T11" fmla="*/ 0 h 968"/>
                  <a:gd name="T12" fmla="*/ 0 w 986"/>
                  <a:gd name="T13" fmla="*/ 0 h 968"/>
                  <a:gd name="T14" fmla="*/ 0 w 986"/>
                  <a:gd name="T15" fmla="*/ 0 h 968"/>
                  <a:gd name="T16" fmla="*/ 0 w 986"/>
                  <a:gd name="T17" fmla="*/ 0 h 968"/>
                  <a:gd name="T18" fmla="*/ 0 w 986"/>
                  <a:gd name="T19" fmla="*/ 0 h 968"/>
                  <a:gd name="T20" fmla="*/ 0 w 986"/>
                  <a:gd name="T21" fmla="*/ 0 h 968"/>
                  <a:gd name="T22" fmla="*/ 0 w 986"/>
                  <a:gd name="T23" fmla="*/ 0 h 968"/>
                  <a:gd name="T24" fmla="*/ 0 w 986"/>
                  <a:gd name="T25" fmla="*/ 0 h 968"/>
                  <a:gd name="T26" fmla="*/ 0 w 986"/>
                  <a:gd name="T27" fmla="*/ 0 h 968"/>
                  <a:gd name="T28" fmla="*/ 0 w 986"/>
                  <a:gd name="T29" fmla="*/ 0 h 968"/>
                  <a:gd name="T30" fmla="*/ 0 w 986"/>
                  <a:gd name="T31" fmla="*/ 0 h 968"/>
                  <a:gd name="T32" fmla="*/ 0 w 986"/>
                  <a:gd name="T33" fmla="*/ 0 h 968"/>
                  <a:gd name="T34" fmla="*/ 0 w 986"/>
                  <a:gd name="T35" fmla="*/ 0 h 968"/>
                  <a:gd name="T36" fmla="*/ 0 w 986"/>
                  <a:gd name="T37" fmla="*/ 0 h 968"/>
                  <a:gd name="T38" fmla="*/ 0 w 986"/>
                  <a:gd name="T39" fmla="*/ 0 h 968"/>
                  <a:gd name="T40" fmla="*/ 0 w 986"/>
                  <a:gd name="T41" fmla="*/ 0 h 968"/>
                  <a:gd name="T42" fmla="*/ 0 w 986"/>
                  <a:gd name="T43" fmla="*/ 0 h 968"/>
                  <a:gd name="T44" fmla="*/ 0 w 986"/>
                  <a:gd name="T45" fmla="*/ 0 h 968"/>
                  <a:gd name="T46" fmla="*/ 0 w 986"/>
                  <a:gd name="T47" fmla="*/ 0 h 968"/>
                  <a:gd name="T48" fmla="*/ 0 w 986"/>
                  <a:gd name="T49" fmla="*/ 0 h 968"/>
                  <a:gd name="T50" fmla="*/ 0 w 986"/>
                  <a:gd name="T51" fmla="*/ 0 h 968"/>
                  <a:gd name="T52" fmla="*/ 0 w 986"/>
                  <a:gd name="T53" fmla="*/ 0 h 968"/>
                  <a:gd name="T54" fmla="*/ 0 w 986"/>
                  <a:gd name="T55" fmla="*/ 0 h 968"/>
                  <a:gd name="T56" fmla="*/ 0 w 986"/>
                  <a:gd name="T57" fmla="*/ 0 h 968"/>
                  <a:gd name="T58" fmla="*/ 0 w 986"/>
                  <a:gd name="T59" fmla="*/ 0 h 968"/>
                  <a:gd name="T60" fmla="*/ 0 w 986"/>
                  <a:gd name="T61" fmla="*/ 0 h 968"/>
                  <a:gd name="T62" fmla="*/ 0 w 986"/>
                  <a:gd name="T63" fmla="*/ 0 h 968"/>
                  <a:gd name="T64" fmla="*/ 0 w 986"/>
                  <a:gd name="T65" fmla="*/ 0 h 968"/>
                  <a:gd name="T66" fmla="*/ 0 w 986"/>
                  <a:gd name="T67" fmla="*/ 0 h 968"/>
                  <a:gd name="T68" fmla="*/ 0 w 986"/>
                  <a:gd name="T69" fmla="*/ 0 h 968"/>
                  <a:gd name="T70" fmla="*/ 0 w 986"/>
                  <a:gd name="T71" fmla="*/ 0 h 968"/>
                  <a:gd name="T72" fmla="*/ 0 w 986"/>
                  <a:gd name="T73" fmla="*/ 0 h 968"/>
                  <a:gd name="T74" fmla="*/ 0 w 986"/>
                  <a:gd name="T75" fmla="*/ 0 h 968"/>
                  <a:gd name="T76" fmla="*/ 0 w 986"/>
                  <a:gd name="T77" fmla="*/ 0 h 968"/>
                  <a:gd name="T78" fmla="*/ 0 w 986"/>
                  <a:gd name="T79" fmla="*/ 0 h 968"/>
                  <a:gd name="T80" fmla="*/ 0 w 986"/>
                  <a:gd name="T81" fmla="*/ 0 h 968"/>
                  <a:gd name="T82" fmla="*/ 0 w 986"/>
                  <a:gd name="T83" fmla="*/ 0 h 968"/>
                  <a:gd name="T84" fmla="*/ 0 w 986"/>
                  <a:gd name="T85" fmla="*/ 0 h 968"/>
                  <a:gd name="T86" fmla="*/ 0 w 986"/>
                  <a:gd name="T87" fmla="*/ 0 h 968"/>
                  <a:gd name="T88" fmla="*/ 0 w 986"/>
                  <a:gd name="T89" fmla="*/ 0 h 968"/>
                  <a:gd name="T90" fmla="*/ 0 w 986"/>
                  <a:gd name="T91" fmla="*/ 0 h 968"/>
                  <a:gd name="T92" fmla="*/ 0 w 986"/>
                  <a:gd name="T93" fmla="*/ 0 h 968"/>
                  <a:gd name="T94" fmla="*/ 0 w 986"/>
                  <a:gd name="T95" fmla="*/ 0 h 968"/>
                  <a:gd name="T96" fmla="*/ 0 w 986"/>
                  <a:gd name="T97" fmla="*/ 0 h 968"/>
                  <a:gd name="T98" fmla="*/ 0 w 986"/>
                  <a:gd name="T99" fmla="*/ 0 h 968"/>
                  <a:gd name="T100" fmla="*/ 0 w 986"/>
                  <a:gd name="T101" fmla="*/ 0 h 968"/>
                  <a:gd name="T102" fmla="*/ 0 w 986"/>
                  <a:gd name="T103" fmla="*/ 0 h 968"/>
                  <a:gd name="T104" fmla="*/ 0 w 986"/>
                  <a:gd name="T105" fmla="*/ 0 h 968"/>
                  <a:gd name="T106" fmla="*/ 0 w 986"/>
                  <a:gd name="T107" fmla="*/ 0 h 968"/>
                  <a:gd name="T108" fmla="*/ 0 w 986"/>
                  <a:gd name="T109" fmla="*/ 0 h 968"/>
                  <a:gd name="T110" fmla="*/ 0 w 986"/>
                  <a:gd name="T111" fmla="*/ 0 h 968"/>
                  <a:gd name="T112" fmla="*/ 0 w 986"/>
                  <a:gd name="T113" fmla="*/ 0 h 968"/>
                  <a:gd name="T114" fmla="*/ 0 w 986"/>
                  <a:gd name="T115" fmla="*/ 0 h 968"/>
                  <a:gd name="T116" fmla="*/ 0 w 986"/>
                  <a:gd name="T117" fmla="*/ 0 h 968"/>
                  <a:gd name="T118" fmla="*/ 0 w 986"/>
                  <a:gd name="T119" fmla="*/ 0 h 968"/>
                  <a:gd name="T120" fmla="*/ 0 w 986"/>
                  <a:gd name="T121" fmla="*/ 0 h 968"/>
                  <a:gd name="T122" fmla="*/ 0 w 986"/>
                  <a:gd name="T123" fmla="*/ 0 h 9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6"/>
                  <a:gd name="T187" fmla="*/ 0 h 968"/>
                  <a:gd name="T188" fmla="*/ 986 w 986"/>
                  <a:gd name="T189" fmla="*/ 968 h 9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6" h="968">
                    <a:moveTo>
                      <a:pt x="474" y="0"/>
                    </a:moveTo>
                    <a:lnTo>
                      <a:pt x="495" y="0"/>
                    </a:lnTo>
                    <a:lnTo>
                      <a:pt x="516" y="1"/>
                    </a:lnTo>
                    <a:lnTo>
                      <a:pt x="538" y="2"/>
                    </a:lnTo>
                    <a:lnTo>
                      <a:pt x="559" y="5"/>
                    </a:lnTo>
                    <a:lnTo>
                      <a:pt x="581" y="8"/>
                    </a:lnTo>
                    <a:lnTo>
                      <a:pt x="603" y="13"/>
                    </a:lnTo>
                    <a:lnTo>
                      <a:pt x="624" y="20"/>
                    </a:lnTo>
                    <a:lnTo>
                      <a:pt x="645" y="26"/>
                    </a:lnTo>
                    <a:lnTo>
                      <a:pt x="666" y="33"/>
                    </a:lnTo>
                    <a:lnTo>
                      <a:pt x="687" y="42"/>
                    </a:lnTo>
                    <a:lnTo>
                      <a:pt x="707" y="52"/>
                    </a:lnTo>
                    <a:lnTo>
                      <a:pt x="729" y="62"/>
                    </a:lnTo>
                    <a:lnTo>
                      <a:pt x="749" y="73"/>
                    </a:lnTo>
                    <a:lnTo>
                      <a:pt x="767" y="85"/>
                    </a:lnTo>
                    <a:lnTo>
                      <a:pt x="786" y="97"/>
                    </a:lnTo>
                    <a:lnTo>
                      <a:pt x="805" y="111"/>
                    </a:lnTo>
                    <a:lnTo>
                      <a:pt x="823" y="124"/>
                    </a:lnTo>
                    <a:lnTo>
                      <a:pt x="840" y="139"/>
                    </a:lnTo>
                    <a:lnTo>
                      <a:pt x="857" y="156"/>
                    </a:lnTo>
                    <a:lnTo>
                      <a:pt x="872" y="172"/>
                    </a:lnTo>
                    <a:lnTo>
                      <a:pt x="887" y="188"/>
                    </a:lnTo>
                    <a:lnTo>
                      <a:pt x="901" y="206"/>
                    </a:lnTo>
                    <a:lnTo>
                      <a:pt x="915" y="224"/>
                    </a:lnTo>
                    <a:lnTo>
                      <a:pt x="927" y="243"/>
                    </a:lnTo>
                    <a:lnTo>
                      <a:pt x="938" y="262"/>
                    </a:lnTo>
                    <a:lnTo>
                      <a:pt x="948" y="282"/>
                    </a:lnTo>
                    <a:lnTo>
                      <a:pt x="957" y="302"/>
                    </a:lnTo>
                    <a:lnTo>
                      <a:pt x="964" y="323"/>
                    </a:lnTo>
                    <a:lnTo>
                      <a:pt x="972" y="344"/>
                    </a:lnTo>
                    <a:lnTo>
                      <a:pt x="977" y="365"/>
                    </a:lnTo>
                    <a:lnTo>
                      <a:pt x="981" y="388"/>
                    </a:lnTo>
                    <a:lnTo>
                      <a:pt x="983" y="410"/>
                    </a:lnTo>
                    <a:lnTo>
                      <a:pt x="984" y="433"/>
                    </a:lnTo>
                    <a:lnTo>
                      <a:pt x="986" y="456"/>
                    </a:lnTo>
                    <a:lnTo>
                      <a:pt x="986" y="480"/>
                    </a:lnTo>
                    <a:lnTo>
                      <a:pt x="984" y="504"/>
                    </a:lnTo>
                    <a:lnTo>
                      <a:pt x="982" y="529"/>
                    </a:lnTo>
                    <a:lnTo>
                      <a:pt x="979" y="553"/>
                    </a:lnTo>
                    <a:lnTo>
                      <a:pt x="976" y="578"/>
                    </a:lnTo>
                    <a:lnTo>
                      <a:pt x="971" y="601"/>
                    </a:lnTo>
                    <a:lnTo>
                      <a:pt x="964" y="625"/>
                    </a:lnTo>
                    <a:lnTo>
                      <a:pt x="958" y="649"/>
                    </a:lnTo>
                    <a:lnTo>
                      <a:pt x="949" y="672"/>
                    </a:lnTo>
                    <a:lnTo>
                      <a:pt x="941" y="696"/>
                    </a:lnTo>
                    <a:lnTo>
                      <a:pt x="931" y="719"/>
                    </a:lnTo>
                    <a:lnTo>
                      <a:pt x="920" y="741"/>
                    </a:lnTo>
                    <a:lnTo>
                      <a:pt x="908" y="764"/>
                    </a:lnTo>
                    <a:lnTo>
                      <a:pt x="895" y="783"/>
                    </a:lnTo>
                    <a:lnTo>
                      <a:pt x="880" y="805"/>
                    </a:lnTo>
                    <a:lnTo>
                      <a:pt x="865" y="823"/>
                    </a:lnTo>
                    <a:lnTo>
                      <a:pt x="847" y="842"/>
                    </a:lnTo>
                    <a:lnTo>
                      <a:pt x="830" y="861"/>
                    </a:lnTo>
                    <a:lnTo>
                      <a:pt x="810" y="877"/>
                    </a:lnTo>
                    <a:lnTo>
                      <a:pt x="790" y="892"/>
                    </a:lnTo>
                    <a:lnTo>
                      <a:pt x="767" y="907"/>
                    </a:lnTo>
                    <a:lnTo>
                      <a:pt x="745" y="920"/>
                    </a:lnTo>
                    <a:lnTo>
                      <a:pt x="720" y="932"/>
                    </a:lnTo>
                    <a:lnTo>
                      <a:pt x="694" y="942"/>
                    </a:lnTo>
                    <a:lnTo>
                      <a:pt x="666" y="951"/>
                    </a:lnTo>
                    <a:lnTo>
                      <a:pt x="638" y="957"/>
                    </a:lnTo>
                    <a:lnTo>
                      <a:pt x="608" y="963"/>
                    </a:lnTo>
                    <a:lnTo>
                      <a:pt x="576" y="967"/>
                    </a:lnTo>
                    <a:lnTo>
                      <a:pt x="544" y="968"/>
                    </a:lnTo>
                    <a:lnTo>
                      <a:pt x="509" y="968"/>
                    </a:lnTo>
                    <a:lnTo>
                      <a:pt x="474" y="967"/>
                    </a:lnTo>
                    <a:lnTo>
                      <a:pt x="440" y="963"/>
                    </a:lnTo>
                    <a:lnTo>
                      <a:pt x="408" y="958"/>
                    </a:lnTo>
                    <a:lnTo>
                      <a:pt x="377" y="951"/>
                    </a:lnTo>
                    <a:lnTo>
                      <a:pt x="348" y="942"/>
                    </a:lnTo>
                    <a:lnTo>
                      <a:pt x="319" y="932"/>
                    </a:lnTo>
                    <a:lnTo>
                      <a:pt x="293" y="921"/>
                    </a:lnTo>
                    <a:lnTo>
                      <a:pt x="268" y="908"/>
                    </a:lnTo>
                    <a:lnTo>
                      <a:pt x="244" y="895"/>
                    </a:lnTo>
                    <a:lnTo>
                      <a:pt x="221" y="880"/>
                    </a:lnTo>
                    <a:lnTo>
                      <a:pt x="200" y="863"/>
                    </a:lnTo>
                    <a:lnTo>
                      <a:pt x="180" y="847"/>
                    </a:lnTo>
                    <a:lnTo>
                      <a:pt x="161" y="830"/>
                    </a:lnTo>
                    <a:lnTo>
                      <a:pt x="143" y="812"/>
                    </a:lnTo>
                    <a:lnTo>
                      <a:pt x="127" y="793"/>
                    </a:lnTo>
                    <a:lnTo>
                      <a:pt x="112" y="775"/>
                    </a:lnTo>
                    <a:lnTo>
                      <a:pt x="98" y="756"/>
                    </a:lnTo>
                    <a:lnTo>
                      <a:pt x="85" y="736"/>
                    </a:lnTo>
                    <a:lnTo>
                      <a:pt x="72" y="717"/>
                    </a:lnTo>
                    <a:lnTo>
                      <a:pt x="62" y="697"/>
                    </a:lnTo>
                    <a:lnTo>
                      <a:pt x="52" y="677"/>
                    </a:lnTo>
                    <a:lnTo>
                      <a:pt x="42" y="659"/>
                    </a:lnTo>
                    <a:lnTo>
                      <a:pt x="35" y="640"/>
                    </a:lnTo>
                    <a:lnTo>
                      <a:pt x="27" y="621"/>
                    </a:lnTo>
                    <a:lnTo>
                      <a:pt x="16" y="586"/>
                    </a:lnTo>
                    <a:lnTo>
                      <a:pt x="7" y="553"/>
                    </a:lnTo>
                    <a:lnTo>
                      <a:pt x="2" y="524"/>
                    </a:lnTo>
                    <a:lnTo>
                      <a:pt x="0" y="499"/>
                    </a:lnTo>
                    <a:lnTo>
                      <a:pt x="0" y="479"/>
                    </a:lnTo>
                    <a:lnTo>
                      <a:pt x="0" y="459"/>
                    </a:lnTo>
                    <a:lnTo>
                      <a:pt x="1" y="438"/>
                    </a:lnTo>
                    <a:lnTo>
                      <a:pt x="2" y="418"/>
                    </a:lnTo>
                    <a:lnTo>
                      <a:pt x="6" y="397"/>
                    </a:lnTo>
                    <a:lnTo>
                      <a:pt x="10" y="375"/>
                    </a:lnTo>
                    <a:lnTo>
                      <a:pt x="15" y="354"/>
                    </a:lnTo>
                    <a:lnTo>
                      <a:pt x="21" y="333"/>
                    </a:lnTo>
                    <a:lnTo>
                      <a:pt x="29" y="312"/>
                    </a:lnTo>
                    <a:lnTo>
                      <a:pt x="37" y="292"/>
                    </a:lnTo>
                    <a:lnTo>
                      <a:pt x="46" y="271"/>
                    </a:lnTo>
                    <a:lnTo>
                      <a:pt x="56" y="251"/>
                    </a:lnTo>
                    <a:lnTo>
                      <a:pt x="67" y="231"/>
                    </a:lnTo>
                    <a:lnTo>
                      <a:pt x="80" y="212"/>
                    </a:lnTo>
                    <a:lnTo>
                      <a:pt x="93" y="192"/>
                    </a:lnTo>
                    <a:lnTo>
                      <a:pt x="107" y="173"/>
                    </a:lnTo>
                    <a:lnTo>
                      <a:pt x="123" y="156"/>
                    </a:lnTo>
                    <a:lnTo>
                      <a:pt x="140" y="138"/>
                    </a:lnTo>
                    <a:lnTo>
                      <a:pt x="157" y="122"/>
                    </a:lnTo>
                    <a:lnTo>
                      <a:pt x="175" y="107"/>
                    </a:lnTo>
                    <a:lnTo>
                      <a:pt x="195" y="92"/>
                    </a:lnTo>
                    <a:lnTo>
                      <a:pt x="215" y="77"/>
                    </a:lnTo>
                    <a:lnTo>
                      <a:pt x="236" y="65"/>
                    </a:lnTo>
                    <a:lnTo>
                      <a:pt x="258" y="52"/>
                    </a:lnTo>
                    <a:lnTo>
                      <a:pt x="282" y="42"/>
                    </a:lnTo>
                    <a:lnTo>
                      <a:pt x="307" y="32"/>
                    </a:lnTo>
                    <a:lnTo>
                      <a:pt x="332" y="23"/>
                    </a:lnTo>
                    <a:lnTo>
                      <a:pt x="358" y="16"/>
                    </a:lnTo>
                    <a:lnTo>
                      <a:pt x="385" y="10"/>
                    </a:lnTo>
                    <a:lnTo>
                      <a:pt x="414" y="5"/>
                    </a:lnTo>
                    <a:lnTo>
                      <a:pt x="444" y="2"/>
                    </a:lnTo>
                    <a:lnTo>
                      <a:pt x="474" y="0"/>
                    </a:lnTo>
                    <a:close/>
                  </a:path>
                </a:pathLst>
              </a:custGeom>
              <a:solidFill>
                <a:srgbClr val="C6A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38" name="Freeform 382">
                <a:extLst>
                  <a:ext uri="{FF2B5EF4-FFF2-40B4-BE49-F238E27FC236}">
                    <a16:creationId xmlns:a16="http://schemas.microsoft.com/office/drawing/2014/main" xmlns="" id="{B445AB8C-FCE2-7F69-AD0F-D59C815AEDE9}"/>
                  </a:ext>
                </a:extLst>
              </p:cNvPr>
              <p:cNvSpPr>
                <a:spLocks/>
              </p:cNvSpPr>
              <p:nvPr/>
            </p:nvSpPr>
            <p:spPr bwMode="auto">
              <a:xfrm>
                <a:off x="3292" y="2344"/>
                <a:ext cx="172" cy="169"/>
              </a:xfrm>
              <a:custGeom>
                <a:avLst/>
                <a:gdLst>
                  <a:gd name="T0" fmla="*/ 0 w 862"/>
                  <a:gd name="T1" fmla="*/ 0 h 845"/>
                  <a:gd name="T2" fmla="*/ 0 w 862"/>
                  <a:gd name="T3" fmla="*/ 0 h 845"/>
                  <a:gd name="T4" fmla="*/ 0 w 862"/>
                  <a:gd name="T5" fmla="*/ 0 h 845"/>
                  <a:gd name="T6" fmla="*/ 0 w 862"/>
                  <a:gd name="T7" fmla="*/ 0 h 845"/>
                  <a:gd name="T8" fmla="*/ 0 w 862"/>
                  <a:gd name="T9" fmla="*/ 0 h 845"/>
                  <a:gd name="T10" fmla="*/ 0 w 862"/>
                  <a:gd name="T11" fmla="*/ 0 h 845"/>
                  <a:gd name="T12" fmla="*/ 0 w 862"/>
                  <a:gd name="T13" fmla="*/ 0 h 845"/>
                  <a:gd name="T14" fmla="*/ 0 w 862"/>
                  <a:gd name="T15" fmla="*/ 0 h 845"/>
                  <a:gd name="T16" fmla="*/ 0 w 862"/>
                  <a:gd name="T17" fmla="*/ 0 h 845"/>
                  <a:gd name="T18" fmla="*/ 0 w 862"/>
                  <a:gd name="T19" fmla="*/ 0 h 845"/>
                  <a:gd name="T20" fmla="*/ 0 w 862"/>
                  <a:gd name="T21" fmla="*/ 0 h 845"/>
                  <a:gd name="T22" fmla="*/ 0 w 862"/>
                  <a:gd name="T23" fmla="*/ 0 h 845"/>
                  <a:gd name="T24" fmla="*/ 0 w 862"/>
                  <a:gd name="T25" fmla="*/ 0 h 845"/>
                  <a:gd name="T26" fmla="*/ 0 w 862"/>
                  <a:gd name="T27" fmla="*/ 0 h 845"/>
                  <a:gd name="T28" fmla="*/ 0 w 862"/>
                  <a:gd name="T29" fmla="*/ 0 h 845"/>
                  <a:gd name="T30" fmla="*/ 0 w 862"/>
                  <a:gd name="T31" fmla="*/ 0 h 845"/>
                  <a:gd name="T32" fmla="*/ 0 w 862"/>
                  <a:gd name="T33" fmla="*/ 0 h 845"/>
                  <a:gd name="T34" fmla="*/ 0 w 862"/>
                  <a:gd name="T35" fmla="*/ 0 h 845"/>
                  <a:gd name="T36" fmla="*/ 0 w 862"/>
                  <a:gd name="T37" fmla="*/ 0 h 845"/>
                  <a:gd name="T38" fmla="*/ 0 w 862"/>
                  <a:gd name="T39" fmla="*/ 0 h 845"/>
                  <a:gd name="T40" fmla="*/ 0 w 862"/>
                  <a:gd name="T41" fmla="*/ 0 h 845"/>
                  <a:gd name="T42" fmla="*/ 0 w 862"/>
                  <a:gd name="T43" fmla="*/ 0 h 845"/>
                  <a:gd name="T44" fmla="*/ 0 w 862"/>
                  <a:gd name="T45" fmla="*/ 0 h 845"/>
                  <a:gd name="T46" fmla="*/ 0 w 862"/>
                  <a:gd name="T47" fmla="*/ 0 h 845"/>
                  <a:gd name="T48" fmla="*/ 0 w 862"/>
                  <a:gd name="T49" fmla="*/ 0 h 845"/>
                  <a:gd name="T50" fmla="*/ 0 w 862"/>
                  <a:gd name="T51" fmla="*/ 0 h 845"/>
                  <a:gd name="T52" fmla="*/ 0 w 862"/>
                  <a:gd name="T53" fmla="*/ 0 h 845"/>
                  <a:gd name="T54" fmla="*/ 0 w 862"/>
                  <a:gd name="T55" fmla="*/ 0 h 845"/>
                  <a:gd name="T56" fmla="*/ 0 w 862"/>
                  <a:gd name="T57" fmla="*/ 0 h 845"/>
                  <a:gd name="T58" fmla="*/ 0 w 862"/>
                  <a:gd name="T59" fmla="*/ 0 h 845"/>
                  <a:gd name="T60" fmla="*/ 0 w 862"/>
                  <a:gd name="T61" fmla="*/ 0 h 845"/>
                  <a:gd name="T62" fmla="*/ 0 w 862"/>
                  <a:gd name="T63" fmla="*/ 0 h 845"/>
                  <a:gd name="T64" fmla="*/ 0 w 862"/>
                  <a:gd name="T65" fmla="*/ 0 h 845"/>
                  <a:gd name="T66" fmla="*/ 0 w 862"/>
                  <a:gd name="T67" fmla="*/ 0 h 845"/>
                  <a:gd name="T68" fmla="*/ 0 w 862"/>
                  <a:gd name="T69" fmla="*/ 0 h 845"/>
                  <a:gd name="T70" fmla="*/ 0 w 862"/>
                  <a:gd name="T71" fmla="*/ 0 h 845"/>
                  <a:gd name="T72" fmla="*/ 0 w 862"/>
                  <a:gd name="T73" fmla="*/ 0 h 845"/>
                  <a:gd name="T74" fmla="*/ 0 w 862"/>
                  <a:gd name="T75" fmla="*/ 0 h 845"/>
                  <a:gd name="T76" fmla="*/ 0 w 862"/>
                  <a:gd name="T77" fmla="*/ 0 h 845"/>
                  <a:gd name="T78" fmla="*/ 0 w 862"/>
                  <a:gd name="T79" fmla="*/ 0 h 845"/>
                  <a:gd name="T80" fmla="*/ 0 w 862"/>
                  <a:gd name="T81" fmla="*/ 0 h 845"/>
                  <a:gd name="T82" fmla="*/ 0 w 862"/>
                  <a:gd name="T83" fmla="*/ 0 h 845"/>
                  <a:gd name="T84" fmla="*/ 0 w 862"/>
                  <a:gd name="T85" fmla="*/ 0 h 845"/>
                  <a:gd name="T86" fmla="*/ 0 w 862"/>
                  <a:gd name="T87" fmla="*/ 0 h 845"/>
                  <a:gd name="T88" fmla="*/ 0 w 862"/>
                  <a:gd name="T89" fmla="*/ 0 h 845"/>
                  <a:gd name="T90" fmla="*/ 0 w 862"/>
                  <a:gd name="T91" fmla="*/ 0 h 845"/>
                  <a:gd name="T92" fmla="*/ 0 w 862"/>
                  <a:gd name="T93" fmla="*/ 0 h 845"/>
                  <a:gd name="T94" fmla="*/ 0 w 862"/>
                  <a:gd name="T95" fmla="*/ 0 h 845"/>
                  <a:gd name="T96" fmla="*/ 0 w 862"/>
                  <a:gd name="T97" fmla="*/ 0 h 845"/>
                  <a:gd name="T98" fmla="*/ 0 w 862"/>
                  <a:gd name="T99" fmla="*/ 0 h 845"/>
                  <a:gd name="T100" fmla="*/ 0 w 862"/>
                  <a:gd name="T101" fmla="*/ 0 h 845"/>
                  <a:gd name="T102" fmla="*/ 0 w 862"/>
                  <a:gd name="T103" fmla="*/ 0 h 845"/>
                  <a:gd name="T104" fmla="*/ 0 w 862"/>
                  <a:gd name="T105" fmla="*/ 0 h 845"/>
                  <a:gd name="T106" fmla="*/ 0 w 862"/>
                  <a:gd name="T107" fmla="*/ 0 h 845"/>
                  <a:gd name="T108" fmla="*/ 0 w 862"/>
                  <a:gd name="T109" fmla="*/ 0 h 845"/>
                  <a:gd name="T110" fmla="*/ 0 w 862"/>
                  <a:gd name="T111" fmla="*/ 0 h 845"/>
                  <a:gd name="T112" fmla="*/ 0 w 862"/>
                  <a:gd name="T113" fmla="*/ 0 h 845"/>
                  <a:gd name="T114" fmla="*/ 0 w 862"/>
                  <a:gd name="T115" fmla="*/ 0 h 845"/>
                  <a:gd name="T116" fmla="*/ 0 w 862"/>
                  <a:gd name="T117" fmla="*/ 0 h 845"/>
                  <a:gd name="T118" fmla="*/ 0 w 862"/>
                  <a:gd name="T119" fmla="*/ 0 h 845"/>
                  <a:gd name="T120" fmla="*/ 0 w 862"/>
                  <a:gd name="T121" fmla="*/ 0 h 845"/>
                  <a:gd name="T122" fmla="*/ 0 w 862"/>
                  <a:gd name="T123" fmla="*/ 0 h 8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2"/>
                  <a:gd name="T187" fmla="*/ 0 h 845"/>
                  <a:gd name="T188" fmla="*/ 862 w 862"/>
                  <a:gd name="T189" fmla="*/ 845 h 8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2" h="845">
                    <a:moveTo>
                      <a:pt x="415" y="0"/>
                    </a:moveTo>
                    <a:lnTo>
                      <a:pt x="434" y="0"/>
                    </a:lnTo>
                    <a:lnTo>
                      <a:pt x="452" y="0"/>
                    </a:lnTo>
                    <a:lnTo>
                      <a:pt x="470" y="1"/>
                    </a:lnTo>
                    <a:lnTo>
                      <a:pt x="489" y="3"/>
                    </a:lnTo>
                    <a:lnTo>
                      <a:pt x="507" y="7"/>
                    </a:lnTo>
                    <a:lnTo>
                      <a:pt x="526" y="11"/>
                    </a:lnTo>
                    <a:lnTo>
                      <a:pt x="545" y="16"/>
                    </a:lnTo>
                    <a:lnTo>
                      <a:pt x="564" y="22"/>
                    </a:lnTo>
                    <a:lnTo>
                      <a:pt x="582" y="28"/>
                    </a:lnTo>
                    <a:lnTo>
                      <a:pt x="600" y="36"/>
                    </a:lnTo>
                    <a:lnTo>
                      <a:pt x="618" y="45"/>
                    </a:lnTo>
                    <a:lnTo>
                      <a:pt x="636" y="53"/>
                    </a:lnTo>
                    <a:lnTo>
                      <a:pt x="653" y="63"/>
                    </a:lnTo>
                    <a:lnTo>
                      <a:pt x="670" y="73"/>
                    </a:lnTo>
                    <a:lnTo>
                      <a:pt x="687" y="84"/>
                    </a:lnTo>
                    <a:lnTo>
                      <a:pt x="702" y="97"/>
                    </a:lnTo>
                    <a:lnTo>
                      <a:pt x="718" y="109"/>
                    </a:lnTo>
                    <a:lnTo>
                      <a:pt x="733" y="122"/>
                    </a:lnTo>
                    <a:lnTo>
                      <a:pt x="748" y="136"/>
                    </a:lnTo>
                    <a:lnTo>
                      <a:pt x="762" y="151"/>
                    </a:lnTo>
                    <a:lnTo>
                      <a:pt x="774" y="166"/>
                    </a:lnTo>
                    <a:lnTo>
                      <a:pt x="787" y="181"/>
                    </a:lnTo>
                    <a:lnTo>
                      <a:pt x="798" y="197"/>
                    </a:lnTo>
                    <a:lnTo>
                      <a:pt x="809" y="213"/>
                    </a:lnTo>
                    <a:lnTo>
                      <a:pt x="819" y="231"/>
                    </a:lnTo>
                    <a:lnTo>
                      <a:pt x="828" y="248"/>
                    </a:lnTo>
                    <a:lnTo>
                      <a:pt x="837" y="265"/>
                    </a:lnTo>
                    <a:lnTo>
                      <a:pt x="843" y="284"/>
                    </a:lnTo>
                    <a:lnTo>
                      <a:pt x="849" y="303"/>
                    </a:lnTo>
                    <a:lnTo>
                      <a:pt x="854" y="322"/>
                    </a:lnTo>
                    <a:lnTo>
                      <a:pt x="858" y="340"/>
                    </a:lnTo>
                    <a:lnTo>
                      <a:pt x="861" y="360"/>
                    </a:lnTo>
                    <a:lnTo>
                      <a:pt x="862" y="380"/>
                    </a:lnTo>
                    <a:lnTo>
                      <a:pt x="862" y="400"/>
                    </a:lnTo>
                    <a:lnTo>
                      <a:pt x="862" y="420"/>
                    </a:lnTo>
                    <a:lnTo>
                      <a:pt x="862" y="441"/>
                    </a:lnTo>
                    <a:lnTo>
                      <a:pt x="859" y="463"/>
                    </a:lnTo>
                    <a:lnTo>
                      <a:pt x="857" y="483"/>
                    </a:lnTo>
                    <a:lnTo>
                      <a:pt x="854" y="504"/>
                    </a:lnTo>
                    <a:lnTo>
                      <a:pt x="849" y="525"/>
                    </a:lnTo>
                    <a:lnTo>
                      <a:pt x="844" y="546"/>
                    </a:lnTo>
                    <a:lnTo>
                      <a:pt x="838" y="566"/>
                    </a:lnTo>
                    <a:lnTo>
                      <a:pt x="832" y="587"/>
                    </a:lnTo>
                    <a:lnTo>
                      <a:pt x="823" y="607"/>
                    </a:lnTo>
                    <a:lnTo>
                      <a:pt x="814" y="627"/>
                    </a:lnTo>
                    <a:lnTo>
                      <a:pt x="804" y="647"/>
                    </a:lnTo>
                    <a:lnTo>
                      <a:pt x="794" y="666"/>
                    </a:lnTo>
                    <a:lnTo>
                      <a:pt x="782" y="685"/>
                    </a:lnTo>
                    <a:lnTo>
                      <a:pt x="769" y="702"/>
                    </a:lnTo>
                    <a:lnTo>
                      <a:pt x="756" y="719"/>
                    </a:lnTo>
                    <a:lnTo>
                      <a:pt x="741" y="735"/>
                    </a:lnTo>
                    <a:lnTo>
                      <a:pt x="725" y="751"/>
                    </a:lnTo>
                    <a:lnTo>
                      <a:pt x="708" y="765"/>
                    </a:lnTo>
                    <a:lnTo>
                      <a:pt x="690" y="778"/>
                    </a:lnTo>
                    <a:lnTo>
                      <a:pt x="671" y="791"/>
                    </a:lnTo>
                    <a:lnTo>
                      <a:pt x="651" y="802"/>
                    </a:lnTo>
                    <a:lnTo>
                      <a:pt x="628" y="812"/>
                    </a:lnTo>
                    <a:lnTo>
                      <a:pt x="606" y="822"/>
                    </a:lnTo>
                    <a:lnTo>
                      <a:pt x="582" y="830"/>
                    </a:lnTo>
                    <a:lnTo>
                      <a:pt x="557" y="836"/>
                    </a:lnTo>
                    <a:lnTo>
                      <a:pt x="531" y="840"/>
                    </a:lnTo>
                    <a:lnTo>
                      <a:pt x="504" y="843"/>
                    </a:lnTo>
                    <a:lnTo>
                      <a:pt x="475" y="845"/>
                    </a:lnTo>
                    <a:lnTo>
                      <a:pt x="445" y="845"/>
                    </a:lnTo>
                    <a:lnTo>
                      <a:pt x="414" y="843"/>
                    </a:lnTo>
                    <a:lnTo>
                      <a:pt x="385" y="840"/>
                    </a:lnTo>
                    <a:lnTo>
                      <a:pt x="356" y="835"/>
                    </a:lnTo>
                    <a:lnTo>
                      <a:pt x="330" y="828"/>
                    </a:lnTo>
                    <a:lnTo>
                      <a:pt x="304" y="821"/>
                    </a:lnTo>
                    <a:lnTo>
                      <a:pt x="280" y="812"/>
                    </a:lnTo>
                    <a:lnTo>
                      <a:pt x="257" y="802"/>
                    </a:lnTo>
                    <a:lnTo>
                      <a:pt x="234" y="791"/>
                    </a:lnTo>
                    <a:lnTo>
                      <a:pt x="214" y="780"/>
                    </a:lnTo>
                    <a:lnTo>
                      <a:pt x="194" y="766"/>
                    </a:lnTo>
                    <a:lnTo>
                      <a:pt x="175" y="752"/>
                    </a:lnTo>
                    <a:lnTo>
                      <a:pt x="158" y="739"/>
                    </a:lnTo>
                    <a:lnTo>
                      <a:pt x="142" y="724"/>
                    </a:lnTo>
                    <a:lnTo>
                      <a:pt x="127" y="707"/>
                    </a:lnTo>
                    <a:lnTo>
                      <a:pt x="112" y="691"/>
                    </a:lnTo>
                    <a:lnTo>
                      <a:pt x="98" y="675"/>
                    </a:lnTo>
                    <a:lnTo>
                      <a:pt x="86" y="659"/>
                    </a:lnTo>
                    <a:lnTo>
                      <a:pt x="74" y="641"/>
                    </a:lnTo>
                    <a:lnTo>
                      <a:pt x="64" y="625"/>
                    </a:lnTo>
                    <a:lnTo>
                      <a:pt x="54" y="607"/>
                    </a:lnTo>
                    <a:lnTo>
                      <a:pt x="46" y="591"/>
                    </a:lnTo>
                    <a:lnTo>
                      <a:pt x="38" y="574"/>
                    </a:lnTo>
                    <a:lnTo>
                      <a:pt x="31" y="558"/>
                    </a:lnTo>
                    <a:lnTo>
                      <a:pt x="24" y="541"/>
                    </a:lnTo>
                    <a:lnTo>
                      <a:pt x="14" y="510"/>
                    </a:lnTo>
                    <a:lnTo>
                      <a:pt x="7" y="481"/>
                    </a:lnTo>
                    <a:lnTo>
                      <a:pt x="2" y="456"/>
                    </a:lnTo>
                    <a:lnTo>
                      <a:pt x="1" y="435"/>
                    </a:lnTo>
                    <a:lnTo>
                      <a:pt x="0" y="418"/>
                    </a:lnTo>
                    <a:lnTo>
                      <a:pt x="1" y="400"/>
                    </a:lnTo>
                    <a:lnTo>
                      <a:pt x="2" y="382"/>
                    </a:lnTo>
                    <a:lnTo>
                      <a:pt x="3" y="364"/>
                    </a:lnTo>
                    <a:lnTo>
                      <a:pt x="7" y="345"/>
                    </a:lnTo>
                    <a:lnTo>
                      <a:pt x="11" y="328"/>
                    </a:lnTo>
                    <a:lnTo>
                      <a:pt x="16" y="309"/>
                    </a:lnTo>
                    <a:lnTo>
                      <a:pt x="21" y="290"/>
                    </a:lnTo>
                    <a:lnTo>
                      <a:pt x="27" y="273"/>
                    </a:lnTo>
                    <a:lnTo>
                      <a:pt x="34" y="254"/>
                    </a:lnTo>
                    <a:lnTo>
                      <a:pt x="43" y="237"/>
                    </a:lnTo>
                    <a:lnTo>
                      <a:pt x="52" y="219"/>
                    </a:lnTo>
                    <a:lnTo>
                      <a:pt x="62" y="202"/>
                    </a:lnTo>
                    <a:lnTo>
                      <a:pt x="73" y="186"/>
                    </a:lnTo>
                    <a:lnTo>
                      <a:pt x="84" y="168"/>
                    </a:lnTo>
                    <a:lnTo>
                      <a:pt x="97" y="152"/>
                    </a:lnTo>
                    <a:lnTo>
                      <a:pt x="111" y="137"/>
                    </a:lnTo>
                    <a:lnTo>
                      <a:pt x="124" y="122"/>
                    </a:lnTo>
                    <a:lnTo>
                      <a:pt x="139" y="107"/>
                    </a:lnTo>
                    <a:lnTo>
                      <a:pt x="155" y="93"/>
                    </a:lnTo>
                    <a:lnTo>
                      <a:pt x="173" y="81"/>
                    </a:lnTo>
                    <a:lnTo>
                      <a:pt x="190" y="68"/>
                    </a:lnTo>
                    <a:lnTo>
                      <a:pt x="209" y="57"/>
                    </a:lnTo>
                    <a:lnTo>
                      <a:pt x="228" y="46"/>
                    </a:lnTo>
                    <a:lnTo>
                      <a:pt x="249" y="37"/>
                    </a:lnTo>
                    <a:lnTo>
                      <a:pt x="270" y="28"/>
                    </a:lnTo>
                    <a:lnTo>
                      <a:pt x="292" y="21"/>
                    </a:lnTo>
                    <a:lnTo>
                      <a:pt x="315" y="13"/>
                    </a:lnTo>
                    <a:lnTo>
                      <a:pt x="339" y="8"/>
                    </a:lnTo>
                    <a:lnTo>
                      <a:pt x="364" y="5"/>
                    </a:lnTo>
                    <a:lnTo>
                      <a:pt x="389" y="1"/>
                    </a:lnTo>
                    <a:lnTo>
                      <a:pt x="415" y="0"/>
                    </a:lnTo>
                    <a:close/>
                  </a:path>
                </a:pathLst>
              </a:custGeom>
              <a:solidFill>
                <a:srgbClr val="D5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39" name="Freeform 383">
                <a:extLst>
                  <a:ext uri="{FF2B5EF4-FFF2-40B4-BE49-F238E27FC236}">
                    <a16:creationId xmlns:a16="http://schemas.microsoft.com/office/drawing/2014/main" xmlns="" id="{2ADA1EF2-E70A-8FDA-84C4-C192174FDC68}"/>
                  </a:ext>
                </a:extLst>
              </p:cNvPr>
              <p:cNvSpPr>
                <a:spLocks/>
              </p:cNvSpPr>
              <p:nvPr/>
            </p:nvSpPr>
            <p:spPr bwMode="auto">
              <a:xfrm>
                <a:off x="3306" y="2350"/>
                <a:ext cx="147" cy="144"/>
              </a:xfrm>
              <a:custGeom>
                <a:avLst/>
                <a:gdLst>
                  <a:gd name="T0" fmla="*/ 0 w 738"/>
                  <a:gd name="T1" fmla="*/ 0 h 721"/>
                  <a:gd name="T2" fmla="*/ 0 w 738"/>
                  <a:gd name="T3" fmla="*/ 0 h 721"/>
                  <a:gd name="T4" fmla="*/ 0 w 738"/>
                  <a:gd name="T5" fmla="*/ 0 h 721"/>
                  <a:gd name="T6" fmla="*/ 0 w 738"/>
                  <a:gd name="T7" fmla="*/ 0 h 721"/>
                  <a:gd name="T8" fmla="*/ 0 w 738"/>
                  <a:gd name="T9" fmla="*/ 0 h 721"/>
                  <a:gd name="T10" fmla="*/ 0 w 738"/>
                  <a:gd name="T11" fmla="*/ 0 h 721"/>
                  <a:gd name="T12" fmla="*/ 0 w 738"/>
                  <a:gd name="T13" fmla="*/ 0 h 721"/>
                  <a:gd name="T14" fmla="*/ 0 w 738"/>
                  <a:gd name="T15" fmla="*/ 0 h 721"/>
                  <a:gd name="T16" fmla="*/ 0 w 738"/>
                  <a:gd name="T17" fmla="*/ 0 h 721"/>
                  <a:gd name="T18" fmla="*/ 0 w 738"/>
                  <a:gd name="T19" fmla="*/ 0 h 721"/>
                  <a:gd name="T20" fmla="*/ 0 w 738"/>
                  <a:gd name="T21" fmla="*/ 0 h 721"/>
                  <a:gd name="T22" fmla="*/ 0 w 738"/>
                  <a:gd name="T23" fmla="*/ 0 h 721"/>
                  <a:gd name="T24" fmla="*/ 0 w 738"/>
                  <a:gd name="T25" fmla="*/ 0 h 721"/>
                  <a:gd name="T26" fmla="*/ 0 w 738"/>
                  <a:gd name="T27" fmla="*/ 0 h 721"/>
                  <a:gd name="T28" fmla="*/ 0 w 738"/>
                  <a:gd name="T29" fmla="*/ 0 h 721"/>
                  <a:gd name="T30" fmla="*/ 0 w 738"/>
                  <a:gd name="T31" fmla="*/ 0 h 721"/>
                  <a:gd name="T32" fmla="*/ 0 w 738"/>
                  <a:gd name="T33" fmla="*/ 0 h 721"/>
                  <a:gd name="T34" fmla="*/ 0 w 738"/>
                  <a:gd name="T35" fmla="*/ 0 h 721"/>
                  <a:gd name="T36" fmla="*/ 0 w 738"/>
                  <a:gd name="T37" fmla="*/ 0 h 721"/>
                  <a:gd name="T38" fmla="*/ 0 w 738"/>
                  <a:gd name="T39" fmla="*/ 0 h 721"/>
                  <a:gd name="T40" fmla="*/ 0 w 738"/>
                  <a:gd name="T41" fmla="*/ 0 h 721"/>
                  <a:gd name="T42" fmla="*/ 0 w 738"/>
                  <a:gd name="T43" fmla="*/ 0 h 721"/>
                  <a:gd name="T44" fmla="*/ 0 w 738"/>
                  <a:gd name="T45" fmla="*/ 0 h 721"/>
                  <a:gd name="T46" fmla="*/ 0 w 738"/>
                  <a:gd name="T47" fmla="*/ 0 h 721"/>
                  <a:gd name="T48" fmla="*/ 0 w 738"/>
                  <a:gd name="T49" fmla="*/ 0 h 721"/>
                  <a:gd name="T50" fmla="*/ 0 w 738"/>
                  <a:gd name="T51" fmla="*/ 0 h 721"/>
                  <a:gd name="T52" fmla="*/ 0 w 738"/>
                  <a:gd name="T53" fmla="*/ 0 h 721"/>
                  <a:gd name="T54" fmla="*/ 0 w 738"/>
                  <a:gd name="T55" fmla="*/ 0 h 721"/>
                  <a:gd name="T56" fmla="*/ 0 w 738"/>
                  <a:gd name="T57" fmla="*/ 0 h 721"/>
                  <a:gd name="T58" fmla="*/ 0 w 738"/>
                  <a:gd name="T59" fmla="*/ 0 h 721"/>
                  <a:gd name="T60" fmla="*/ 0 w 738"/>
                  <a:gd name="T61" fmla="*/ 0 h 721"/>
                  <a:gd name="T62" fmla="*/ 0 w 738"/>
                  <a:gd name="T63" fmla="*/ 0 h 721"/>
                  <a:gd name="T64" fmla="*/ 0 w 738"/>
                  <a:gd name="T65" fmla="*/ 0 h 721"/>
                  <a:gd name="T66" fmla="*/ 0 w 738"/>
                  <a:gd name="T67" fmla="*/ 0 h 721"/>
                  <a:gd name="T68" fmla="*/ 0 w 738"/>
                  <a:gd name="T69" fmla="*/ 0 h 721"/>
                  <a:gd name="T70" fmla="*/ 0 w 738"/>
                  <a:gd name="T71" fmla="*/ 0 h 721"/>
                  <a:gd name="T72" fmla="*/ 0 w 738"/>
                  <a:gd name="T73" fmla="*/ 0 h 721"/>
                  <a:gd name="T74" fmla="*/ 0 w 738"/>
                  <a:gd name="T75" fmla="*/ 0 h 721"/>
                  <a:gd name="T76" fmla="*/ 0 w 738"/>
                  <a:gd name="T77" fmla="*/ 0 h 721"/>
                  <a:gd name="T78" fmla="*/ 0 w 738"/>
                  <a:gd name="T79" fmla="*/ 0 h 721"/>
                  <a:gd name="T80" fmla="*/ 0 w 738"/>
                  <a:gd name="T81" fmla="*/ 0 h 721"/>
                  <a:gd name="T82" fmla="*/ 0 w 738"/>
                  <a:gd name="T83" fmla="*/ 0 h 721"/>
                  <a:gd name="T84" fmla="*/ 0 w 738"/>
                  <a:gd name="T85" fmla="*/ 0 h 721"/>
                  <a:gd name="T86" fmla="*/ 0 w 738"/>
                  <a:gd name="T87" fmla="*/ 0 h 721"/>
                  <a:gd name="T88" fmla="*/ 0 w 738"/>
                  <a:gd name="T89" fmla="*/ 0 h 721"/>
                  <a:gd name="T90" fmla="*/ 0 w 738"/>
                  <a:gd name="T91" fmla="*/ 0 h 721"/>
                  <a:gd name="T92" fmla="*/ 0 w 738"/>
                  <a:gd name="T93" fmla="*/ 0 h 721"/>
                  <a:gd name="T94" fmla="*/ 0 w 738"/>
                  <a:gd name="T95" fmla="*/ 0 h 721"/>
                  <a:gd name="T96" fmla="*/ 0 w 738"/>
                  <a:gd name="T97" fmla="*/ 0 h 721"/>
                  <a:gd name="T98" fmla="*/ 0 w 738"/>
                  <a:gd name="T99" fmla="*/ 0 h 721"/>
                  <a:gd name="T100" fmla="*/ 0 w 738"/>
                  <a:gd name="T101" fmla="*/ 0 h 721"/>
                  <a:gd name="T102" fmla="*/ 0 w 738"/>
                  <a:gd name="T103" fmla="*/ 0 h 721"/>
                  <a:gd name="T104" fmla="*/ 0 w 738"/>
                  <a:gd name="T105" fmla="*/ 0 h 721"/>
                  <a:gd name="T106" fmla="*/ 0 w 738"/>
                  <a:gd name="T107" fmla="*/ 0 h 721"/>
                  <a:gd name="T108" fmla="*/ 0 w 738"/>
                  <a:gd name="T109" fmla="*/ 0 h 721"/>
                  <a:gd name="T110" fmla="*/ 0 w 738"/>
                  <a:gd name="T111" fmla="*/ 0 h 721"/>
                  <a:gd name="T112" fmla="*/ 0 w 738"/>
                  <a:gd name="T113" fmla="*/ 0 h 721"/>
                  <a:gd name="T114" fmla="*/ 0 w 738"/>
                  <a:gd name="T115" fmla="*/ 0 h 721"/>
                  <a:gd name="T116" fmla="*/ 0 w 738"/>
                  <a:gd name="T117" fmla="*/ 0 h 721"/>
                  <a:gd name="T118" fmla="*/ 0 w 738"/>
                  <a:gd name="T119" fmla="*/ 0 h 721"/>
                  <a:gd name="T120" fmla="*/ 0 w 738"/>
                  <a:gd name="T121" fmla="*/ 0 h 7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721"/>
                  <a:gd name="T185" fmla="*/ 738 w 738"/>
                  <a:gd name="T186" fmla="*/ 721 h 7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721">
                    <a:moveTo>
                      <a:pt x="356" y="0"/>
                    </a:moveTo>
                    <a:lnTo>
                      <a:pt x="372" y="0"/>
                    </a:lnTo>
                    <a:lnTo>
                      <a:pt x="387" y="0"/>
                    </a:lnTo>
                    <a:lnTo>
                      <a:pt x="403" y="1"/>
                    </a:lnTo>
                    <a:lnTo>
                      <a:pt x="418" y="2"/>
                    </a:lnTo>
                    <a:lnTo>
                      <a:pt x="435" y="6"/>
                    </a:lnTo>
                    <a:lnTo>
                      <a:pt x="451" y="8"/>
                    </a:lnTo>
                    <a:lnTo>
                      <a:pt x="467" y="13"/>
                    </a:lnTo>
                    <a:lnTo>
                      <a:pt x="482" y="18"/>
                    </a:lnTo>
                    <a:lnTo>
                      <a:pt x="498" y="23"/>
                    </a:lnTo>
                    <a:lnTo>
                      <a:pt x="513" y="31"/>
                    </a:lnTo>
                    <a:lnTo>
                      <a:pt x="529" y="37"/>
                    </a:lnTo>
                    <a:lnTo>
                      <a:pt x="544" y="46"/>
                    </a:lnTo>
                    <a:lnTo>
                      <a:pt x="559" y="53"/>
                    </a:lnTo>
                    <a:lnTo>
                      <a:pt x="574" y="62"/>
                    </a:lnTo>
                    <a:lnTo>
                      <a:pt x="588" y="72"/>
                    </a:lnTo>
                    <a:lnTo>
                      <a:pt x="602" y="82"/>
                    </a:lnTo>
                    <a:lnTo>
                      <a:pt x="616" y="93"/>
                    </a:lnTo>
                    <a:lnTo>
                      <a:pt x="628" y="104"/>
                    </a:lnTo>
                    <a:lnTo>
                      <a:pt x="641" y="116"/>
                    </a:lnTo>
                    <a:lnTo>
                      <a:pt x="653" y="128"/>
                    </a:lnTo>
                    <a:lnTo>
                      <a:pt x="664" y="141"/>
                    </a:lnTo>
                    <a:lnTo>
                      <a:pt x="674" y="154"/>
                    </a:lnTo>
                    <a:lnTo>
                      <a:pt x="684" y="168"/>
                    </a:lnTo>
                    <a:lnTo>
                      <a:pt x="694" y="182"/>
                    </a:lnTo>
                    <a:lnTo>
                      <a:pt x="703" y="196"/>
                    </a:lnTo>
                    <a:lnTo>
                      <a:pt x="710" y="211"/>
                    </a:lnTo>
                    <a:lnTo>
                      <a:pt x="717" y="225"/>
                    </a:lnTo>
                    <a:lnTo>
                      <a:pt x="723" y="242"/>
                    </a:lnTo>
                    <a:lnTo>
                      <a:pt x="728" y="257"/>
                    </a:lnTo>
                    <a:lnTo>
                      <a:pt x="732" y="273"/>
                    </a:lnTo>
                    <a:lnTo>
                      <a:pt x="735" y="289"/>
                    </a:lnTo>
                    <a:lnTo>
                      <a:pt x="737" y="305"/>
                    </a:lnTo>
                    <a:lnTo>
                      <a:pt x="738" y="323"/>
                    </a:lnTo>
                    <a:lnTo>
                      <a:pt x="738" y="340"/>
                    </a:lnTo>
                    <a:lnTo>
                      <a:pt x="738" y="358"/>
                    </a:lnTo>
                    <a:lnTo>
                      <a:pt x="737" y="375"/>
                    </a:lnTo>
                    <a:lnTo>
                      <a:pt x="735" y="394"/>
                    </a:lnTo>
                    <a:lnTo>
                      <a:pt x="733" y="411"/>
                    </a:lnTo>
                    <a:lnTo>
                      <a:pt x="729" y="430"/>
                    </a:lnTo>
                    <a:lnTo>
                      <a:pt x="725" y="448"/>
                    </a:lnTo>
                    <a:lnTo>
                      <a:pt x="720" y="466"/>
                    </a:lnTo>
                    <a:lnTo>
                      <a:pt x="715" y="484"/>
                    </a:lnTo>
                    <a:lnTo>
                      <a:pt x="709" y="501"/>
                    </a:lnTo>
                    <a:lnTo>
                      <a:pt x="703" y="519"/>
                    </a:lnTo>
                    <a:lnTo>
                      <a:pt x="694" y="536"/>
                    </a:lnTo>
                    <a:lnTo>
                      <a:pt x="685" y="554"/>
                    </a:lnTo>
                    <a:lnTo>
                      <a:pt x="677" y="570"/>
                    </a:lnTo>
                    <a:lnTo>
                      <a:pt x="667" y="586"/>
                    </a:lnTo>
                    <a:lnTo>
                      <a:pt x="656" y="601"/>
                    </a:lnTo>
                    <a:lnTo>
                      <a:pt x="643" y="616"/>
                    </a:lnTo>
                    <a:lnTo>
                      <a:pt x="631" y="630"/>
                    </a:lnTo>
                    <a:lnTo>
                      <a:pt x="617" y="644"/>
                    </a:lnTo>
                    <a:lnTo>
                      <a:pt x="602" y="656"/>
                    </a:lnTo>
                    <a:lnTo>
                      <a:pt x="587" y="667"/>
                    </a:lnTo>
                    <a:lnTo>
                      <a:pt x="571" y="677"/>
                    </a:lnTo>
                    <a:lnTo>
                      <a:pt x="553" y="687"/>
                    </a:lnTo>
                    <a:lnTo>
                      <a:pt x="536" y="696"/>
                    </a:lnTo>
                    <a:lnTo>
                      <a:pt x="516" y="704"/>
                    </a:lnTo>
                    <a:lnTo>
                      <a:pt x="496" y="710"/>
                    </a:lnTo>
                    <a:lnTo>
                      <a:pt x="475" y="715"/>
                    </a:lnTo>
                    <a:lnTo>
                      <a:pt x="453" y="718"/>
                    </a:lnTo>
                    <a:lnTo>
                      <a:pt x="430" y="721"/>
                    </a:lnTo>
                    <a:lnTo>
                      <a:pt x="406" y="721"/>
                    </a:lnTo>
                    <a:lnTo>
                      <a:pt x="381" y="721"/>
                    </a:lnTo>
                    <a:lnTo>
                      <a:pt x="355" y="718"/>
                    </a:lnTo>
                    <a:lnTo>
                      <a:pt x="330" y="716"/>
                    </a:lnTo>
                    <a:lnTo>
                      <a:pt x="306" y="711"/>
                    </a:lnTo>
                    <a:lnTo>
                      <a:pt x="282" y="705"/>
                    </a:lnTo>
                    <a:lnTo>
                      <a:pt x="261" y="699"/>
                    </a:lnTo>
                    <a:lnTo>
                      <a:pt x="240" y="691"/>
                    </a:lnTo>
                    <a:lnTo>
                      <a:pt x="220" y="682"/>
                    </a:lnTo>
                    <a:lnTo>
                      <a:pt x="201" y="672"/>
                    </a:lnTo>
                    <a:lnTo>
                      <a:pt x="184" y="662"/>
                    </a:lnTo>
                    <a:lnTo>
                      <a:pt x="166" y="651"/>
                    </a:lnTo>
                    <a:lnTo>
                      <a:pt x="151" y="640"/>
                    </a:lnTo>
                    <a:lnTo>
                      <a:pt x="136" y="627"/>
                    </a:lnTo>
                    <a:lnTo>
                      <a:pt x="121" y="614"/>
                    </a:lnTo>
                    <a:lnTo>
                      <a:pt x="109" y="601"/>
                    </a:lnTo>
                    <a:lnTo>
                      <a:pt x="96" y="587"/>
                    </a:lnTo>
                    <a:lnTo>
                      <a:pt x="85" y="574"/>
                    </a:lnTo>
                    <a:lnTo>
                      <a:pt x="74" y="559"/>
                    </a:lnTo>
                    <a:lnTo>
                      <a:pt x="65" y="545"/>
                    </a:lnTo>
                    <a:lnTo>
                      <a:pt x="55" y="531"/>
                    </a:lnTo>
                    <a:lnTo>
                      <a:pt x="48" y="516"/>
                    </a:lnTo>
                    <a:lnTo>
                      <a:pt x="33" y="488"/>
                    </a:lnTo>
                    <a:lnTo>
                      <a:pt x="22" y="460"/>
                    </a:lnTo>
                    <a:lnTo>
                      <a:pt x="13" y="434"/>
                    </a:lnTo>
                    <a:lnTo>
                      <a:pt x="7" y="410"/>
                    </a:lnTo>
                    <a:lnTo>
                      <a:pt x="3" y="389"/>
                    </a:lnTo>
                    <a:lnTo>
                      <a:pt x="0" y="370"/>
                    </a:lnTo>
                    <a:lnTo>
                      <a:pt x="0" y="355"/>
                    </a:lnTo>
                    <a:lnTo>
                      <a:pt x="0" y="340"/>
                    </a:lnTo>
                    <a:lnTo>
                      <a:pt x="2" y="324"/>
                    </a:lnTo>
                    <a:lnTo>
                      <a:pt x="3" y="309"/>
                    </a:lnTo>
                    <a:lnTo>
                      <a:pt x="5" y="294"/>
                    </a:lnTo>
                    <a:lnTo>
                      <a:pt x="9" y="278"/>
                    </a:lnTo>
                    <a:lnTo>
                      <a:pt x="13" y="263"/>
                    </a:lnTo>
                    <a:lnTo>
                      <a:pt x="18" y="247"/>
                    </a:lnTo>
                    <a:lnTo>
                      <a:pt x="23" y="232"/>
                    </a:lnTo>
                    <a:lnTo>
                      <a:pt x="29" y="216"/>
                    </a:lnTo>
                    <a:lnTo>
                      <a:pt x="35" y="201"/>
                    </a:lnTo>
                    <a:lnTo>
                      <a:pt x="44" y="186"/>
                    </a:lnTo>
                    <a:lnTo>
                      <a:pt x="52" y="172"/>
                    </a:lnTo>
                    <a:lnTo>
                      <a:pt x="62" y="157"/>
                    </a:lnTo>
                    <a:lnTo>
                      <a:pt x="72" y="143"/>
                    </a:lnTo>
                    <a:lnTo>
                      <a:pt x="82" y="129"/>
                    </a:lnTo>
                    <a:lnTo>
                      <a:pt x="94" y="116"/>
                    </a:lnTo>
                    <a:lnTo>
                      <a:pt x="105" y="103"/>
                    </a:lnTo>
                    <a:lnTo>
                      <a:pt x="119" y="91"/>
                    </a:lnTo>
                    <a:lnTo>
                      <a:pt x="133" y="79"/>
                    </a:lnTo>
                    <a:lnTo>
                      <a:pt x="148" y="68"/>
                    </a:lnTo>
                    <a:lnTo>
                      <a:pt x="163" y="58"/>
                    </a:lnTo>
                    <a:lnTo>
                      <a:pt x="179" y="48"/>
                    </a:lnTo>
                    <a:lnTo>
                      <a:pt x="195" y="40"/>
                    </a:lnTo>
                    <a:lnTo>
                      <a:pt x="213" y="31"/>
                    </a:lnTo>
                    <a:lnTo>
                      <a:pt x="231" y="23"/>
                    </a:lnTo>
                    <a:lnTo>
                      <a:pt x="250" y="17"/>
                    </a:lnTo>
                    <a:lnTo>
                      <a:pt x="270" y="12"/>
                    </a:lnTo>
                    <a:lnTo>
                      <a:pt x="290" y="7"/>
                    </a:lnTo>
                    <a:lnTo>
                      <a:pt x="311" y="3"/>
                    </a:lnTo>
                    <a:lnTo>
                      <a:pt x="334" y="1"/>
                    </a:lnTo>
                    <a:lnTo>
                      <a:pt x="356" y="0"/>
                    </a:lnTo>
                    <a:close/>
                  </a:path>
                </a:pathLst>
              </a:custGeom>
              <a:solidFill>
                <a:srgbClr val="E7B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40" name="Freeform 384">
                <a:extLst>
                  <a:ext uri="{FF2B5EF4-FFF2-40B4-BE49-F238E27FC236}">
                    <a16:creationId xmlns:a16="http://schemas.microsoft.com/office/drawing/2014/main" xmlns="" id="{28457A82-13D8-1B80-ED97-240454294635}"/>
                  </a:ext>
                </a:extLst>
              </p:cNvPr>
              <p:cNvSpPr>
                <a:spLocks/>
              </p:cNvSpPr>
              <p:nvPr/>
            </p:nvSpPr>
            <p:spPr bwMode="auto">
              <a:xfrm>
                <a:off x="3321" y="2356"/>
                <a:ext cx="121" cy="119"/>
              </a:xfrm>
              <a:custGeom>
                <a:avLst/>
                <a:gdLst>
                  <a:gd name="T0" fmla="*/ 0 w 605"/>
                  <a:gd name="T1" fmla="*/ 0 h 597"/>
                  <a:gd name="T2" fmla="*/ 0 w 605"/>
                  <a:gd name="T3" fmla="*/ 0 h 597"/>
                  <a:gd name="T4" fmla="*/ 0 w 605"/>
                  <a:gd name="T5" fmla="*/ 0 h 597"/>
                  <a:gd name="T6" fmla="*/ 0 w 605"/>
                  <a:gd name="T7" fmla="*/ 0 h 597"/>
                  <a:gd name="T8" fmla="*/ 0 w 605"/>
                  <a:gd name="T9" fmla="*/ 0 h 597"/>
                  <a:gd name="T10" fmla="*/ 0 w 605"/>
                  <a:gd name="T11" fmla="*/ 0 h 597"/>
                  <a:gd name="T12" fmla="*/ 0 w 605"/>
                  <a:gd name="T13" fmla="*/ 0 h 597"/>
                  <a:gd name="T14" fmla="*/ 0 w 605"/>
                  <a:gd name="T15" fmla="*/ 0 h 597"/>
                  <a:gd name="T16" fmla="*/ 0 w 605"/>
                  <a:gd name="T17" fmla="*/ 0 h 597"/>
                  <a:gd name="T18" fmla="*/ 0 w 605"/>
                  <a:gd name="T19" fmla="*/ 0 h 597"/>
                  <a:gd name="T20" fmla="*/ 0 w 605"/>
                  <a:gd name="T21" fmla="*/ 0 h 597"/>
                  <a:gd name="T22" fmla="*/ 0 w 605"/>
                  <a:gd name="T23" fmla="*/ 0 h 597"/>
                  <a:gd name="T24" fmla="*/ 0 w 605"/>
                  <a:gd name="T25" fmla="*/ 0 h 597"/>
                  <a:gd name="T26" fmla="*/ 0 w 605"/>
                  <a:gd name="T27" fmla="*/ 0 h 597"/>
                  <a:gd name="T28" fmla="*/ 0 w 605"/>
                  <a:gd name="T29" fmla="*/ 0 h 597"/>
                  <a:gd name="T30" fmla="*/ 0 w 605"/>
                  <a:gd name="T31" fmla="*/ 0 h 597"/>
                  <a:gd name="T32" fmla="*/ 0 w 605"/>
                  <a:gd name="T33" fmla="*/ 0 h 597"/>
                  <a:gd name="T34" fmla="*/ 0 w 605"/>
                  <a:gd name="T35" fmla="*/ 0 h 597"/>
                  <a:gd name="T36" fmla="*/ 0 w 605"/>
                  <a:gd name="T37" fmla="*/ 0 h 597"/>
                  <a:gd name="T38" fmla="*/ 0 w 605"/>
                  <a:gd name="T39" fmla="*/ 0 h 597"/>
                  <a:gd name="T40" fmla="*/ 0 w 605"/>
                  <a:gd name="T41" fmla="*/ 0 h 597"/>
                  <a:gd name="T42" fmla="*/ 0 w 605"/>
                  <a:gd name="T43" fmla="*/ 0 h 597"/>
                  <a:gd name="T44" fmla="*/ 0 w 605"/>
                  <a:gd name="T45" fmla="*/ 0 h 597"/>
                  <a:gd name="T46" fmla="*/ 0 w 605"/>
                  <a:gd name="T47" fmla="*/ 0 h 597"/>
                  <a:gd name="T48" fmla="*/ 0 w 605"/>
                  <a:gd name="T49" fmla="*/ 0 h 597"/>
                  <a:gd name="T50" fmla="*/ 0 w 605"/>
                  <a:gd name="T51" fmla="*/ 0 h 597"/>
                  <a:gd name="T52" fmla="*/ 0 w 605"/>
                  <a:gd name="T53" fmla="*/ 0 h 597"/>
                  <a:gd name="T54" fmla="*/ 0 w 605"/>
                  <a:gd name="T55" fmla="*/ 0 h 597"/>
                  <a:gd name="T56" fmla="*/ 0 w 605"/>
                  <a:gd name="T57" fmla="*/ 0 h 597"/>
                  <a:gd name="T58" fmla="*/ 0 w 605"/>
                  <a:gd name="T59" fmla="*/ 0 h 597"/>
                  <a:gd name="T60" fmla="*/ 0 w 605"/>
                  <a:gd name="T61" fmla="*/ 0 h 597"/>
                  <a:gd name="T62" fmla="*/ 0 w 605"/>
                  <a:gd name="T63" fmla="*/ 0 h 597"/>
                  <a:gd name="T64" fmla="*/ 0 w 605"/>
                  <a:gd name="T65" fmla="*/ 0 h 597"/>
                  <a:gd name="T66" fmla="*/ 0 w 605"/>
                  <a:gd name="T67" fmla="*/ 0 h 597"/>
                  <a:gd name="T68" fmla="*/ 0 w 605"/>
                  <a:gd name="T69" fmla="*/ 0 h 597"/>
                  <a:gd name="T70" fmla="*/ 0 w 605"/>
                  <a:gd name="T71" fmla="*/ 0 h 597"/>
                  <a:gd name="T72" fmla="*/ 0 w 605"/>
                  <a:gd name="T73" fmla="*/ 0 h 597"/>
                  <a:gd name="T74" fmla="*/ 0 w 605"/>
                  <a:gd name="T75" fmla="*/ 0 h 597"/>
                  <a:gd name="T76" fmla="*/ 0 w 605"/>
                  <a:gd name="T77" fmla="*/ 0 h 597"/>
                  <a:gd name="T78" fmla="*/ 0 w 605"/>
                  <a:gd name="T79" fmla="*/ 0 h 597"/>
                  <a:gd name="T80" fmla="*/ 0 w 605"/>
                  <a:gd name="T81" fmla="*/ 0 h 597"/>
                  <a:gd name="T82" fmla="*/ 0 w 605"/>
                  <a:gd name="T83" fmla="*/ 0 h 597"/>
                  <a:gd name="T84" fmla="*/ 0 w 605"/>
                  <a:gd name="T85" fmla="*/ 0 h 597"/>
                  <a:gd name="T86" fmla="*/ 0 w 605"/>
                  <a:gd name="T87" fmla="*/ 0 h 597"/>
                  <a:gd name="T88" fmla="*/ 0 w 605"/>
                  <a:gd name="T89" fmla="*/ 0 h 597"/>
                  <a:gd name="T90" fmla="*/ 0 w 605"/>
                  <a:gd name="T91" fmla="*/ 0 h 597"/>
                  <a:gd name="T92" fmla="*/ 0 w 605"/>
                  <a:gd name="T93" fmla="*/ 0 h 597"/>
                  <a:gd name="T94" fmla="*/ 0 w 605"/>
                  <a:gd name="T95" fmla="*/ 0 h 597"/>
                  <a:gd name="T96" fmla="*/ 0 w 605"/>
                  <a:gd name="T97" fmla="*/ 0 h 597"/>
                  <a:gd name="T98" fmla="*/ 0 w 605"/>
                  <a:gd name="T99" fmla="*/ 0 h 597"/>
                  <a:gd name="T100" fmla="*/ 0 w 605"/>
                  <a:gd name="T101" fmla="*/ 0 h 597"/>
                  <a:gd name="T102" fmla="*/ 0 w 605"/>
                  <a:gd name="T103" fmla="*/ 0 h 597"/>
                  <a:gd name="T104" fmla="*/ 0 w 605"/>
                  <a:gd name="T105" fmla="*/ 0 h 5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597"/>
                  <a:gd name="T161" fmla="*/ 605 w 605"/>
                  <a:gd name="T162" fmla="*/ 597 h 5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597">
                    <a:moveTo>
                      <a:pt x="292" y="0"/>
                    </a:moveTo>
                    <a:lnTo>
                      <a:pt x="306" y="0"/>
                    </a:lnTo>
                    <a:lnTo>
                      <a:pt x="318" y="0"/>
                    </a:lnTo>
                    <a:lnTo>
                      <a:pt x="332" y="1"/>
                    </a:lnTo>
                    <a:lnTo>
                      <a:pt x="344" y="2"/>
                    </a:lnTo>
                    <a:lnTo>
                      <a:pt x="372" y="8"/>
                    </a:lnTo>
                    <a:lnTo>
                      <a:pt x="398" y="16"/>
                    </a:lnTo>
                    <a:lnTo>
                      <a:pt x="424" y="26"/>
                    </a:lnTo>
                    <a:lnTo>
                      <a:pt x="449" y="38"/>
                    </a:lnTo>
                    <a:lnTo>
                      <a:pt x="473" y="52"/>
                    </a:lnTo>
                    <a:lnTo>
                      <a:pt x="495" y="68"/>
                    </a:lnTo>
                    <a:lnTo>
                      <a:pt x="518" y="86"/>
                    </a:lnTo>
                    <a:lnTo>
                      <a:pt x="537" y="104"/>
                    </a:lnTo>
                    <a:lnTo>
                      <a:pt x="547" y="116"/>
                    </a:lnTo>
                    <a:lnTo>
                      <a:pt x="555" y="126"/>
                    </a:lnTo>
                    <a:lnTo>
                      <a:pt x="563" y="137"/>
                    </a:lnTo>
                    <a:lnTo>
                      <a:pt x="570" y="148"/>
                    </a:lnTo>
                    <a:lnTo>
                      <a:pt x="577" y="161"/>
                    </a:lnTo>
                    <a:lnTo>
                      <a:pt x="583" y="173"/>
                    </a:lnTo>
                    <a:lnTo>
                      <a:pt x="588" y="184"/>
                    </a:lnTo>
                    <a:lnTo>
                      <a:pt x="593" y="198"/>
                    </a:lnTo>
                    <a:lnTo>
                      <a:pt x="596" y="210"/>
                    </a:lnTo>
                    <a:lnTo>
                      <a:pt x="600" y="224"/>
                    </a:lnTo>
                    <a:lnTo>
                      <a:pt x="601" y="238"/>
                    </a:lnTo>
                    <a:lnTo>
                      <a:pt x="604" y="252"/>
                    </a:lnTo>
                    <a:lnTo>
                      <a:pt x="605" y="279"/>
                    </a:lnTo>
                    <a:lnTo>
                      <a:pt x="604" y="309"/>
                    </a:lnTo>
                    <a:lnTo>
                      <a:pt x="600" y="339"/>
                    </a:lnTo>
                    <a:lnTo>
                      <a:pt x="595" y="370"/>
                    </a:lnTo>
                    <a:lnTo>
                      <a:pt x="590" y="385"/>
                    </a:lnTo>
                    <a:lnTo>
                      <a:pt x="586" y="400"/>
                    </a:lnTo>
                    <a:lnTo>
                      <a:pt x="582" y="415"/>
                    </a:lnTo>
                    <a:lnTo>
                      <a:pt x="575" y="430"/>
                    </a:lnTo>
                    <a:lnTo>
                      <a:pt x="569" y="444"/>
                    </a:lnTo>
                    <a:lnTo>
                      <a:pt x="562" y="459"/>
                    </a:lnTo>
                    <a:lnTo>
                      <a:pt x="553" y="473"/>
                    </a:lnTo>
                    <a:lnTo>
                      <a:pt x="545" y="485"/>
                    </a:lnTo>
                    <a:lnTo>
                      <a:pt x="535" y="498"/>
                    </a:lnTo>
                    <a:lnTo>
                      <a:pt x="525" y="510"/>
                    </a:lnTo>
                    <a:lnTo>
                      <a:pt x="515" y="522"/>
                    </a:lnTo>
                    <a:lnTo>
                      <a:pt x="504" y="534"/>
                    </a:lnTo>
                    <a:lnTo>
                      <a:pt x="492" y="544"/>
                    </a:lnTo>
                    <a:lnTo>
                      <a:pt x="479" y="554"/>
                    </a:lnTo>
                    <a:lnTo>
                      <a:pt x="465" y="562"/>
                    </a:lnTo>
                    <a:lnTo>
                      <a:pt x="452" y="570"/>
                    </a:lnTo>
                    <a:lnTo>
                      <a:pt x="437" y="577"/>
                    </a:lnTo>
                    <a:lnTo>
                      <a:pt x="421" y="584"/>
                    </a:lnTo>
                    <a:lnTo>
                      <a:pt x="404" y="589"/>
                    </a:lnTo>
                    <a:lnTo>
                      <a:pt x="388" y="592"/>
                    </a:lnTo>
                    <a:lnTo>
                      <a:pt x="369" y="596"/>
                    </a:lnTo>
                    <a:lnTo>
                      <a:pt x="351" y="597"/>
                    </a:lnTo>
                    <a:lnTo>
                      <a:pt x="332" y="597"/>
                    </a:lnTo>
                    <a:lnTo>
                      <a:pt x="312" y="597"/>
                    </a:lnTo>
                    <a:lnTo>
                      <a:pt x="291" y="595"/>
                    </a:lnTo>
                    <a:lnTo>
                      <a:pt x="270" y="592"/>
                    </a:lnTo>
                    <a:lnTo>
                      <a:pt x="250" y="589"/>
                    </a:lnTo>
                    <a:lnTo>
                      <a:pt x="231" y="584"/>
                    </a:lnTo>
                    <a:lnTo>
                      <a:pt x="212" y="577"/>
                    </a:lnTo>
                    <a:lnTo>
                      <a:pt x="196" y="571"/>
                    </a:lnTo>
                    <a:lnTo>
                      <a:pt x="180" y="564"/>
                    </a:lnTo>
                    <a:lnTo>
                      <a:pt x="163" y="556"/>
                    </a:lnTo>
                    <a:lnTo>
                      <a:pt x="150" y="547"/>
                    </a:lnTo>
                    <a:lnTo>
                      <a:pt x="136" y="537"/>
                    </a:lnTo>
                    <a:lnTo>
                      <a:pt x="122" y="529"/>
                    </a:lnTo>
                    <a:lnTo>
                      <a:pt x="111" y="518"/>
                    </a:lnTo>
                    <a:lnTo>
                      <a:pt x="99" y="508"/>
                    </a:lnTo>
                    <a:lnTo>
                      <a:pt x="89" y="496"/>
                    </a:lnTo>
                    <a:lnTo>
                      <a:pt x="79" y="485"/>
                    </a:lnTo>
                    <a:lnTo>
                      <a:pt x="69" y="474"/>
                    </a:lnTo>
                    <a:lnTo>
                      <a:pt x="52" y="450"/>
                    </a:lnTo>
                    <a:lnTo>
                      <a:pt x="39" y="426"/>
                    </a:lnTo>
                    <a:lnTo>
                      <a:pt x="27" y="403"/>
                    </a:lnTo>
                    <a:lnTo>
                      <a:pt x="17" y="380"/>
                    </a:lnTo>
                    <a:lnTo>
                      <a:pt x="11" y="359"/>
                    </a:lnTo>
                    <a:lnTo>
                      <a:pt x="6" y="339"/>
                    </a:lnTo>
                    <a:lnTo>
                      <a:pt x="3" y="320"/>
                    </a:lnTo>
                    <a:lnTo>
                      <a:pt x="1" y="305"/>
                    </a:lnTo>
                    <a:lnTo>
                      <a:pt x="0" y="293"/>
                    </a:lnTo>
                    <a:lnTo>
                      <a:pt x="0" y="280"/>
                    </a:lnTo>
                    <a:lnTo>
                      <a:pt x="1" y="268"/>
                    </a:lnTo>
                    <a:lnTo>
                      <a:pt x="3" y="255"/>
                    </a:lnTo>
                    <a:lnTo>
                      <a:pt x="6" y="230"/>
                    </a:lnTo>
                    <a:lnTo>
                      <a:pt x="14" y="204"/>
                    </a:lnTo>
                    <a:lnTo>
                      <a:pt x="17" y="192"/>
                    </a:lnTo>
                    <a:lnTo>
                      <a:pt x="24" y="178"/>
                    </a:lnTo>
                    <a:lnTo>
                      <a:pt x="29" y="166"/>
                    </a:lnTo>
                    <a:lnTo>
                      <a:pt x="35" y="153"/>
                    </a:lnTo>
                    <a:lnTo>
                      <a:pt x="42" y="141"/>
                    </a:lnTo>
                    <a:lnTo>
                      <a:pt x="50" y="129"/>
                    </a:lnTo>
                    <a:lnTo>
                      <a:pt x="57" y="117"/>
                    </a:lnTo>
                    <a:lnTo>
                      <a:pt x="67" y="106"/>
                    </a:lnTo>
                    <a:lnTo>
                      <a:pt x="76" y="94"/>
                    </a:lnTo>
                    <a:lnTo>
                      <a:pt x="86" y="84"/>
                    </a:lnTo>
                    <a:lnTo>
                      <a:pt x="97" y="74"/>
                    </a:lnTo>
                    <a:lnTo>
                      <a:pt x="109" y="64"/>
                    </a:lnTo>
                    <a:lnTo>
                      <a:pt x="120" y="56"/>
                    </a:lnTo>
                    <a:lnTo>
                      <a:pt x="132" y="47"/>
                    </a:lnTo>
                    <a:lnTo>
                      <a:pt x="146" y="38"/>
                    </a:lnTo>
                    <a:lnTo>
                      <a:pt x="160" y="31"/>
                    </a:lnTo>
                    <a:lnTo>
                      <a:pt x="175" y="24"/>
                    </a:lnTo>
                    <a:lnTo>
                      <a:pt x="190" y="18"/>
                    </a:lnTo>
                    <a:lnTo>
                      <a:pt x="205" y="13"/>
                    </a:lnTo>
                    <a:lnTo>
                      <a:pt x="221" y="8"/>
                    </a:lnTo>
                    <a:lnTo>
                      <a:pt x="238" y="5"/>
                    </a:lnTo>
                    <a:lnTo>
                      <a:pt x="256" y="2"/>
                    </a:lnTo>
                    <a:lnTo>
                      <a:pt x="273" y="0"/>
                    </a:lnTo>
                    <a:lnTo>
                      <a:pt x="292" y="0"/>
                    </a:lnTo>
                    <a:close/>
                  </a:path>
                </a:pathLst>
              </a:custGeom>
              <a:solidFill>
                <a:srgbClr val="F8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41" name="Freeform 385">
                <a:extLst>
                  <a:ext uri="{FF2B5EF4-FFF2-40B4-BE49-F238E27FC236}">
                    <a16:creationId xmlns:a16="http://schemas.microsoft.com/office/drawing/2014/main" xmlns="" id="{A40358F6-41F3-19B4-E9AA-ADA7BEA41A10}"/>
                  </a:ext>
                </a:extLst>
              </p:cNvPr>
              <p:cNvSpPr>
                <a:spLocks/>
              </p:cNvSpPr>
              <p:nvPr/>
            </p:nvSpPr>
            <p:spPr bwMode="auto">
              <a:xfrm>
                <a:off x="2284" y="1606"/>
                <a:ext cx="100" cy="396"/>
              </a:xfrm>
              <a:custGeom>
                <a:avLst/>
                <a:gdLst>
                  <a:gd name="T0" fmla="*/ 0 w 504"/>
                  <a:gd name="T1" fmla="*/ 0 h 1983"/>
                  <a:gd name="T2" fmla="*/ 0 w 504"/>
                  <a:gd name="T3" fmla="*/ 0 h 1983"/>
                  <a:gd name="T4" fmla="*/ 0 w 504"/>
                  <a:gd name="T5" fmla="*/ 0 h 1983"/>
                  <a:gd name="T6" fmla="*/ 0 w 504"/>
                  <a:gd name="T7" fmla="*/ 0 h 1983"/>
                  <a:gd name="T8" fmla="*/ 0 w 504"/>
                  <a:gd name="T9" fmla="*/ 0 h 1983"/>
                  <a:gd name="T10" fmla="*/ 0 w 504"/>
                  <a:gd name="T11" fmla="*/ 0 h 1983"/>
                  <a:gd name="T12" fmla="*/ 0 w 504"/>
                  <a:gd name="T13" fmla="*/ 0 h 1983"/>
                  <a:gd name="T14" fmla="*/ 0 w 504"/>
                  <a:gd name="T15" fmla="*/ 0 h 1983"/>
                  <a:gd name="T16" fmla="*/ 0 w 504"/>
                  <a:gd name="T17" fmla="*/ 0 h 1983"/>
                  <a:gd name="T18" fmla="*/ 0 w 504"/>
                  <a:gd name="T19" fmla="*/ 0 h 1983"/>
                  <a:gd name="T20" fmla="*/ 0 w 504"/>
                  <a:gd name="T21" fmla="*/ 0 h 1983"/>
                  <a:gd name="T22" fmla="*/ 0 w 504"/>
                  <a:gd name="T23" fmla="*/ 0 h 1983"/>
                  <a:gd name="T24" fmla="*/ 0 w 504"/>
                  <a:gd name="T25" fmla="*/ 0 h 1983"/>
                  <a:gd name="T26" fmla="*/ 0 w 504"/>
                  <a:gd name="T27" fmla="*/ 0 h 1983"/>
                  <a:gd name="T28" fmla="*/ 0 w 504"/>
                  <a:gd name="T29" fmla="*/ 0 h 1983"/>
                  <a:gd name="T30" fmla="*/ 0 w 504"/>
                  <a:gd name="T31" fmla="*/ 0 h 1983"/>
                  <a:gd name="T32" fmla="*/ 0 w 504"/>
                  <a:gd name="T33" fmla="*/ 0 h 1983"/>
                  <a:gd name="T34" fmla="*/ 0 w 504"/>
                  <a:gd name="T35" fmla="*/ 0 h 1983"/>
                  <a:gd name="T36" fmla="*/ 0 w 504"/>
                  <a:gd name="T37" fmla="*/ 0 h 1983"/>
                  <a:gd name="T38" fmla="*/ 0 w 504"/>
                  <a:gd name="T39" fmla="*/ 0 h 1983"/>
                  <a:gd name="T40" fmla="*/ 0 w 504"/>
                  <a:gd name="T41" fmla="*/ 0 h 1983"/>
                  <a:gd name="T42" fmla="*/ 0 w 504"/>
                  <a:gd name="T43" fmla="*/ 0 h 1983"/>
                  <a:gd name="T44" fmla="*/ 0 w 504"/>
                  <a:gd name="T45" fmla="*/ 0 h 1983"/>
                  <a:gd name="T46" fmla="*/ 0 w 504"/>
                  <a:gd name="T47" fmla="*/ 0 h 1983"/>
                  <a:gd name="T48" fmla="*/ 0 w 504"/>
                  <a:gd name="T49" fmla="*/ 0 h 1983"/>
                  <a:gd name="T50" fmla="*/ 0 w 504"/>
                  <a:gd name="T51" fmla="*/ 0 h 1983"/>
                  <a:gd name="T52" fmla="*/ 0 w 504"/>
                  <a:gd name="T53" fmla="*/ 0 h 1983"/>
                  <a:gd name="T54" fmla="*/ 0 w 504"/>
                  <a:gd name="T55" fmla="*/ 0 h 1983"/>
                  <a:gd name="T56" fmla="*/ 0 w 504"/>
                  <a:gd name="T57" fmla="*/ 0 h 1983"/>
                  <a:gd name="T58" fmla="*/ 0 w 504"/>
                  <a:gd name="T59" fmla="*/ 0 h 1983"/>
                  <a:gd name="T60" fmla="*/ 0 w 504"/>
                  <a:gd name="T61" fmla="*/ 0 h 1983"/>
                  <a:gd name="T62" fmla="*/ 0 w 504"/>
                  <a:gd name="T63" fmla="*/ 0 h 1983"/>
                  <a:gd name="T64" fmla="*/ 0 w 504"/>
                  <a:gd name="T65" fmla="*/ 0 h 1983"/>
                  <a:gd name="T66" fmla="*/ 0 w 504"/>
                  <a:gd name="T67" fmla="*/ 0 h 1983"/>
                  <a:gd name="T68" fmla="*/ 0 w 504"/>
                  <a:gd name="T69" fmla="*/ 0 h 1983"/>
                  <a:gd name="T70" fmla="*/ 0 w 504"/>
                  <a:gd name="T71" fmla="*/ 0 h 1983"/>
                  <a:gd name="T72" fmla="*/ 0 w 504"/>
                  <a:gd name="T73" fmla="*/ 0 h 1983"/>
                  <a:gd name="T74" fmla="*/ 0 w 504"/>
                  <a:gd name="T75" fmla="*/ 0 h 1983"/>
                  <a:gd name="T76" fmla="*/ 0 w 504"/>
                  <a:gd name="T77" fmla="*/ 0 h 1983"/>
                  <a:gd name="T78" fmla="*/ 0 w 504"/>
                  <a:gd name="T79" fmla="*/ 0 h 1983"/>
                  <a:gd name="T80" fmla="*/ 0 w 504"/>
                  <a:gd name="T81" fmla="*/ 0 h 1983"/>
                  <a:gd name="T82" fmla="*/ 0 w 504"/>
                  <a:gd name="T83" fmla="*/ 0 h 1983"/>
                  <a:gd name="T84" fmla="*/ 0 w 504"/>
                  <a:gd name="T85" fmla="*/ 0 h 1983"/>
                  <a:gd name="T86" fmla="*/ 0 w 504"/>
                  <a:gd name="T87" fmla="*/ 0 h 1983"/>
                  <a:gd name="T88" fmla="*/ 0 w 504"/>
                  <a:gd name="T89" fmla="*/ 0 h 1983"/>
                  <a:gd name="T90" fmla="*/ 0 w 504"/>
                  <a:gd name="T91" fmla="*/ 0 h 1983"/>
                  <a:gd name="T92" fmla="*/ 0 w 504"/>
                  <a:gd name="T93" fmla="*/ 0 h 1983"/>
                  <a:gd name="T94" fmla="*/ 0 w 504"/>
                  <a:gd name="T95" fmla="*/ 0 h 1983"/>
                  <a:gd name="T96" fmla="*/ 0 w 504"/>
                  <a:gd name="T97" fmla="*/ 0 h 1983"/>
                  <a:gd name="T98" fmla="*/ 0 w 504"/>
                  <a:gd name="T99" fmla="*/ 0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4"/>
                  <a:gd name="T151" fmla="*/ 0 h 1983"/>
                  <a:gd name="T152" fmla="*/ 504 w 504"/>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4" h="1983">
                    <a:moveTo>
                      <a:pt x="408" y="1842"/>
                    </a:moveTo>
                    <a:lnTo>
                      <a:pt x="416" y="1772"/>
                    </a:lnTo>
                    <a:lnTo>
                      <a:pt x="425" y="1699"/>
                    </a:lnTo>
                    <a:lnTo>
                      <a:pt x="435" y="1620"/>
                    </a:lnTo>
                    <a:lnTo>
                      <a:pt x="445" y="1539"/>
                    </a:lnTo>
                    <a:lnTo>
                      <a:pt x="455" y="1455"/>
                    </a:lnTo>
                    <a:lnTo>
                      <a:pt x="463" y="1369"/>
                    </a:lnTo>
                    <a:lnTo>
                      <a:pt x="473" y="1280"/>
                    </a:lnTo>
                    <a:lnTo>
                      <a:pt x="482" y="1192"/>
                    </a:lnTo>
                    <a:lnTo>
                      <a:pt x="489" y="1103"/>
                    </a:lnTo>
                    <a:lnTo>
                      <a:pt x="496" y="1013"/>
                    </a:lnTo>
                    <a:lnTo>
                      <a:pt x="501" y="925"/>
                    </a:lnTo>
                    <a:lnTo>
                      <a:pt x="503" y="837"/>
                    </a:lnTo>
                    <a:lnTo>
                      <a:pt x="504" y="751"/>
                    </a:lnTo>
                    <a:lnTo>
                      <a:pt x="503" y="668"/>
                    </a:lnTo>
                    <a:lnTo>
                      <a:pt x="501" y="626"/>
                    </a:lnTo>
                    <a:lnTo>
                      <a:pt x="498" y="587"/>
                    </a:lnTo>
                    <a:lnTo>
                      <a:pt x="496" y="547"/>
                    </a:lnTo>
                    <a:lnTo>
                      <a:pt x="492" y="508"/>
                    </a:lnTo>
                    <a:lnTo>
                      <a:pt x="483" y="442"/>
                    </a:lnTo>
                    <a:lnTo>
                      <a:pt x="475" y="379"/>
                    </a:lnTo>
                    <a:lnTo>
                      <a:pt x="463" y="323"/>
                    </a:lnTo>
                    <a:lnTo>
                      <a:pt x="451" y="271"/>
                    </a:lnTo>
                    <a:lnTo>
                      <a:pt x="437" y="223"/>
                    </a:lnTo>
                    <a:lnTo>
                      <a:pt x="422" y="180"/>
                    </a:lnTo>
                    <a:lnTo>
                      <a:pt x="406" y="142"/>
                    </a:lnTo>
                    <a:lnTo>
                      <a:pt x="390" y="109"/>
                    </a:lnTo>
                    <a:lnTo>
                      <a:pt x="372" y="80"/>
                    </a:lnTo>
                    <a:lnTo>
                      <a:pt x="355" y="55"/>
                    </a:lnTo>
                    <a:lnTo>
                      <a:pt x="336" y="35"/>
                    </a:lnTo>
                    <a:lnTo>
                      <a:pt x="317" y="20"/>
                    </a:lnTo>
                    <a:lnTo>
                      <a:pt x="297" y="9"/>
                    </a:lnTo>
                    <a:lnTo>
                      <a:pt x="279" y="2"/>
                    </a:lnTo>
                    <a:lnTo>
                      <a:pt x="259" y="0"/>
                    </a:lnTo>
                    <a:lnTo>
                      <a:pt x="239" y="2"/>
                    </a:lnTo>
                    <a:lnTo>
                      <a:pt x="219" y="9"/>
                    </a:lnTo>
                    <a:lnTo>
                      <a:pt x="200" y="20"/>
                    </a:lnTo>
                    <a:lnTo>
                      <a:pt x="180" y="35"/>
                    </a:lnTo>
                    <a:lnTo>
                      <a:pt x="161" y="54"/>
                    </a:lnTo>
                    <a:lnTo>
                      <a:pt x="144" y="77"/>
                    </a:lnTo>
                    <a:lnTo>
                      <a:pt x="126" y="104"/>
                    </a:lnTo>
                    <a:lnTo>
                      <a:pt x="109" y="136"/>
                    </a:lnTo>
                    <a:lnTo>
                      <a:pt x="93" y="171"/>
                    </a:lnTo>
                    <a:lnTo>
                      <a:pt x="78" y="211"/>
                    </a:lnTo>
                    <a:lnTo>
                      <a:pt x="64" y="255"/>
                    </a:lnTo>
                    <a:lnTo>
                      <a:pt x="51" y="302"/>
                    </a:lnTo>
                    <a:lnTo>
                      <a:pt x="39" y="353"/>
                    </a:lnTo>
                    <a:lnTo>
                      <a:pt x="29" y="408"/>
                    </a:lnTo>
                    <a:lnTo>
                      <a:pt x="20" y="468"/>
                    </a:lnTo>
                    <a:lnTo>
                      <a:pt x="13" y="530"/>
                    </a:lnTo>
                    <a:lnTo>
                      <a:pt x="8" y="597"/>
                    </a:lnTo>
                    <a:lnTo>
                      <a:pt x="5" y="645"/>
                    </a:lnTo>
                    <a:lnTo>
                      <a:pt x="3" y="694"/>
                    </a:lnTo>
                    <a:lnTo>
                      <a:pt x="2" y="743"/>
                    </a:lnTo>
                    <a:lnTo>
                      <a:pt x="0" y="792"/>
                    </a:lnTo>
                    <a:lnTo>
                      <a:pt x="2" y="892"/>
                    </a:lnTo>
                    <a:lnTo>
                      <a:pt x="4" y="993"/>
                    </a:lnTo>
                    <a:lnTo>
                      <a:pt x="9" y="1095"/>
                    </a:lnTo>
                    <a:lnTo>
                      <a:pt x="17" y="1193"/>
                    </a:lnTo>
                    <a:lnTo>
                      <a:pt x="24" y="1290"/>
                    </a:lnTo>
                    <a:lnTo>
                      <a:pt x="34" y="1384"/>
                    </a:lnTo>
                    <a:lnTo>
                      <a:pt x="44" y="1474"/>
                    </a:lnTo>
                    <a:lnTo>
                      <a:pt x="54" y="1558"/>
                    </a:lnTo>
                    <a:lnTo>
                      <a:pt x="65" y="1636"/>
                    </a:lnTo>
                    <a:lnTo>
                      <a:pt x="76" y="1706"/>
                    </a:lnTo>
                    <a:lnTo>
                      <a:pt x="86" y="1769"/>
                    </a:lnTo>
                    <a:lnTo>
                      <a:pt x="95" y="1822"/>
                    </a:lnTo>
                    <a:lnTo>
                      <a:pt x="104" y="1865"/>
                    </a:lnTo>
                    <a:lnTo>
                      <a:pt x="111" y="1897"/>
                    </a:lnTo>
                    <a:lnTo>
                      <a:pt x="115" y="1910"/>
                    </a:lnTo>
                    <a:lnTo>
                      <a:pt x="120" y="1921"/>
                    </a:lnTo>
                    <a:lnTo>
                      <a:pt x="126" y="1931"/>
                    </a:lnTo>
                    <a:lnTo>
                      <a:pt x="134" y="1941"/>
                    </a:lnTo>
                    <a:lnTo>
                      <a:pt x="141" y="1949"/>
                    </a:lnTo>
                    <a:lnTo>
                      <a:pt x="150" y="1957"/>
                    </a:lnTo>
                    <a:lnTo>
                      <a:pt x="160" y="1963"/>
                    </a:lnTo>
                    <a:lnTo>
                      <a:pt x="170" y="1969"/>
                    </a:lnTo>
                    <a:lnTo>
                      <a:pt x="181" y="1973"/>
                    </a:lnTo>
                    <a:lnTo>
                      <a:pt x="192" y="1977"/>
                    </a:lnTo>
                    <a:lnTo>
                      <a:pt x="205" y="1981"/>
                    </a:lnTo>
                    <a:lnTo>
                      <a:pt x="216" y="1982"/>
                    </a:lnTo>
                    <a:lnTo>
                      <a:pt x="229" y="1983"/>
                    </a:lnTo>
                    <a:lnTo>
                      <a:pt x="241" y="1983"/>
                    </a:lnTo>
                    <a:lnTo>
                      <a:pt x="255" y="1982"/>
                    </a:lnTo>
                    <a:lnTo>
                      <a:pt x="267" y="1981"/>
                    </a:lnTo>
                    <a:lnTo>
                      <a:pt x="280" y="1978"/>
                    </a:lnTo>
                    <a:lnTo>
                      <a:pt x="292" y="1974"/>
                    </a:lnTo>
                    <a:lnTo>
                      <a:pt x="305" y="1971"/>
                    </a:lnTo>
                    <a:lnTo>
                      <a:pt x="317" y="1966"/>
                    </a:lnTo>
                    <a:lnTo>
                      <a:pt x="329" y="1959"/>
                    </a:lnTo>
                    <a:lnTo>
                      <a:pt x="340" y="1953"/>
                    </a:lnTo>
                    <a:lnTo>
                      <a:pt x="350" y="1946"/>
                    </a:lnTo>
                    <a:lnTo>
                      <a:pt x="360" y="1937"/>
                    </a:lnTo>
                    <a:lnTo>
                      <a:pt x="370" y="1928"/>
                    </a:lnTo>
                    <a:lnTo>
                      <a:pt x="378" y="1918"/>
                    </a:lnTo>
                    <a:lnTo>
                      <a:pt x="386" y="1907"/>
                    </a:lnTo>
                    <a:lnTo>
                      <a:pt x="392" y="1896"/>
                    </a:lnTo>
                    <a:lnTo>
                      <a:pt x="398" y="1883"/>
                    </a:lnTo>
                    <a:lnTo>
                      <a:pt x="402" y="1871"/>
                    </a:lnTo>
                    <a:lnTo>
                      <a:pt x="406" y="1857"/>
                    </a:lnTo>
                    <a:lnTo>
                      <a:pt x="408" y="1842"/>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42" name="Freeform 386">
                <a:extLst>
                  <a:ext uri="{FF2B5EF4-FFF2-40B4-BE49-F238E27FC236}">
                    <a16:creationId xmlns:a16="http://schemas.microsoft.com/office/drawing/2014/main" xmlns="" id="{A6F6361B-1CB7-AA16-C208-4F8AFE4115E7}"/>
                  </a:ext>
                </a:extLst>
              </p:cNvPr>
              <p:cNvSpPr>
                <a:spLocks/>
              </p:cNvSpPr>
              <p:nvPr/>
            </p:nvSpPr>
            <p:spPr bwMode="auto">
              <a:xfrm>
                <a:off x="2284" y="1606"/>
                <a:ext cx="100" cy="396"/>
              </a:xfrm>
              <a:custGeom>
                <a:avLst/>
                <a:gdLst>
                  <a:gd name="T0" fmla="*/ 0 w 504"/>
                  <a:gd name="T1" fmla="*/ 0 h 1983"/>
                  <a:gd name="T2" fmla="*/ 0 w 504"/>
                  <a:gd name="T3" fmla="*/ 0 h 1983"/>
                  <a:gd name="T4" fmla="*/ 0 w 504"/>
                  <a:gd name="T5" fmla="*/ 0 h 1983"/>
                  <a:gd name="T6" fmla="*/ 0 w 504"/>
                  <a:gd name="T7" fmla="*/ 0 h 1983"/>
                  <a:gd name="T8" fmla="*/ 0 w 504"/>
                  <a:gd name="T9" fmla="*/ 0 h 1983"/>
                  <a:gd name="T10" fmla="*/ 0 w 504"/>
                  <a:gd name="T11" fmla="*/ 0 h 1983"/>
                  <a:gd name="T12" fmla="*/ 0 w 504"/>
                  <a:gd name="T13" fmla="*/ 0 h 1983"/>
                  <a:gd name="T14" fmla="*/ 0 w 504"/>
                  <a:gd name="T15" fmla="*/ 0 h 1983"/>
                  <a:gd name="T16" fmla="*/ 0 w 504"/>
                  <a:gd name="T17" fmla="*/ 0 h 1983"/>
                  <a:gd name="T18" fmla="*/ 0 w 504"/>
                  <a:gd name="T19" fmla="*/ 0 h 1983"/>
                  <a:gd name="T20" fmla="*/ 0 w 504"/>
                  <a:gd name="T21" fmla="*/ 0 h 1983"/>
                  <a:gd name="T22" fmla="*/ 0 w 504"/>
                  <a:gd name="T23" fmla="*/ 0 h 1983"/>
                  <a:gd name="T24" fmla="*/ 0 w 504"/>
                  <a:gd name="T25" fmla="*/ 0 h 1983"/>
                  <a:gd name="T26" fmla="*/ 0 w 504"/>
                  <a:gd name="T27" fmla="*/ 0 h 1983"/>
                  <a:gd name="T28" fmla="*/ 0 w 504"/>
                  <a:gd name="T29" fmla="*/ 0 h 1983"/>
                  <a:gd name="T30" fmla="*/ 0 w 504"/>
                  <a:gd name="T31" fmla="*/ 0 h 1983"/>
                  <a:gd name="T32" fmla="*/ 0 w 504"/>
                  <a:gd name="T33" fmla="*/ 0 h 1983"/>
                  <a:gd name="T34" fmla="*/ 0 w 504"/>
                  <a:gd name="T35" fmla="*/ 0 h 1983"/>
                  <a:gd name="T36" fmla="*/ 0 w 504"/>
                  <a:gd name="T37" fmla="*/ 0 h 1983"/>
                  <a:gd name="T38" fmla="*/ 0 w 504"/>
                  <a:gd name="T39" fmla="*/ 0 h 1983"/>
                  <a:gd name="T40" fmla="*/ 0 w 504"/>
                  <a:gd name="T41" fmla="*/ 0 h 1983"/>
                  <a:gd name="T42" fmla="*/ 0 w 504"/>
                  <a:gd name="T43" fmla="*/ 0 h 1983"/>
                  <a:gd name="T44" fmla="*/ 0 w 504"/>
                  <a:gd name="T45" fmla="*/ 0 h 1983"/>
                  <a:gd name="T46" fmla="*/ 0 w 504"/>
                  <a:gd name="T47" fmla="*/ 0 h 1983"/>
                  <a:gd name="T48" fmla="*/ 0 w 504"/>
                  <a:gd name="T49" fmla="*/ 0 h 1983"/>
                  <a:gd name="T50" fmla="*/ 0 w 504"/>
                  <a:gd name="T51" fmla="*/ 0 h 1983"/>
                  <a:gd name="T52" fmla="*/ 0 w 504"/>
                  <a:gd name="T53" fmla="*/ 0 h 1983"/>
                  <a:gd name="T54" fmla="*/ 0 w 504"/>
                  <a:gd name="T55" fmla="*/ 0 h 1983"/>
                  <a:gd name="T56" fmla="*/ 0 w 504"/>
                  <a:gd name="T57" fmla="*/ 0 h 1983"/>
                  <a:gd name="T58" fmla="*/ 0 w 504"/>
                  <a:gd name="T59" fmla="*/ 0 h 1983"/>
                  <a:gd name="T60" fmla="*/ 0 w 504"/>
                  <a:gd name="T61" fmla="*/ 0 h 1983"/>
                  <a:gd name="T62" fmla="*/ 0 w 504"/>
                  <a:gd name="T63" fmla="*/ 0 h 1983"/>
                  <a:gd name="T64" fmla="*/ 0 w 504"/>
                  <a:gd name="T65" fmla="*/ 0 h 1983"/>
                  <a:gd name="T66" fmla="*/ 0 w 504"/>
                  <a:gd name="T67" fmla="*/ 0 h 1983"/>
                  <a:gd name="T68" fmla="*/ 0 w 504"/>
                  <a:gd name="T69" fmla="*/ 0 h 1983"/>
                  <a:gd name="T70" fmla="*/ 0 w 504"/>
                  <a:gd name="T71" fmla="*/ 0 h 1983"/>
                  <a:gd name="T72" fmla="*/ 0 w 504"/>
                  <a:gd name="T73" fmla="*/ 0 h 1983"/>
                  <a:gd name="T74" fmla="*/ 0 w 504"/>
                  <a:gd name="T75" fmla="*/ 0 h 1983"/>
                  <a:gd name="T76" fmla="*/ 0 w 504"/>
                  <a:gd name="T77" fmla="*/ 0 h 1983"/>
                  <a:gd name="T78" fmla="*/ 0 w 504"/>
                  <a:gd name="T79" fmla="*/ 0 h 1983"/>
                  <a:gd name="T80" fmla="*/ 0 w 504"/>
                  <a:gd name="T81" fmla="*/ 0 h 1983"/>
                  <a:gd name="T82" fmla="*/ 0 w 504"/>
                  <a:gd name="T83" fmla="*/ 0 h 1983"/>
                  <a:gd name="T84" fmla="*/ 0 w 504"/>
                  <a:gd name="T85" fmla="*/ 0 h 1983"/>
                  <a:gd name="T86" fmla="*/ 0 w 504"/>
                  <a:gd name="T87" fmla="*/ 0 h 1983"/>
                  <a:gd name="T88" fmla="*/ 0 w 504"/>
                  <a:gd name="T89" fmla="*/ 0 h 1983"/>
                  <a:gd name="T90" fmla="*/ 0 w 504"/>
                  <a:gd name="T91" fmla="*/ 0 h 1983"/>
                  <a:gd name="T92" fmla="*/ 0 w 504"/>
                  <a:gd name="T93" fmla="*/ 0 h 1983"/>
                  <a:gd name="T94" fmla="*/ 0 w 504"/>
                  <a:gd name="T95" fmla="*/ 0 h 1983"/>
                  <a:gd name="T96" fmla="*/ 0 w 504"/>
                  <a:gd name="T97" fmla="*/ 0 h 1983"/>
                  <a:gd name="T98" fmla="*/ 0 w 504"/>
                  <a:gd name="T99" fmla="*/ 0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4"/>
                  <a:gd name="T151" fmla="*/ 0 h 1983"/>
                  <a:gd name="T152" fmla="*/ 504 w 504"/>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4" h="1983">
                    <a:moveTo>
                      <a:pt x="408" y="1842"/>
                    </a:moveTo>
                    <a:lnTo>
                      <a:pt x="416" y="1772"/>
                    </a:lnTo>
                    <a:lnTo>
                      <a:pt x="425" y="1699"/>
                    </a:lnTo>
                    <a:lnTo>
                      <a:pt x="435" y="1620"/>
                    </a:lnTo>
                    <a:lnTo>
                      <a:pt x="445" y="1539"/>
                    </a:lnTo>
                    <a:lnTo>
                      <a:pt x="455" y="1455"/>
                    </a:lnTo>
                    <a:lnTo>
                      <a:pt x="463" y="1369"/>
                    </a:lnTo>
                    <a:lnTo>
                      <a:pt x="473" y="1280"/>
                    </a:lnTo>
                    <a:lnTo>
                      <a:pt x="482" y="1192"/>
                    </a:lnTo>
                    <a:lnTo>
                      <a:pt x="489" y="1103"/>
                    </a:lnTo>
                    <a:lnTo>
                      <a:pt x="496" y="1013"/>
                    </a:lnTo>
                    <a:lnTo>
                      <a:pt x="501" y="925"/>
                    </a:lnTo>
                    <a:lnTo>
                      <a:pt x="503" y="837"/>
                    </a:lnTo>
                    <a:lnTo>
                      <a:pt x="504" y="751"/>
                    </a:lnTo>
                    <a:lnTo>
                      <a:pt x="503" y="668"/>
                    </a:lnTo>
                    <a:lnTo>
                      <a:pt x="501" y="626"/>
                    </a:lnTo>
                    <a:lnTo>
                      <a:pt x="498" y="587"/>
                    </a:lnTo>
                    <a:lnTo>
                      <a:pt x="496" y="547"/>
                    </a:lnTo>
                    <a:lnTo>
                      <a:pt x="492" y="508"/>
                    </a:lnTo>
                    <a:lnTo>
                      <a:pt x="483" y="442"/>
                    </a:lnTo>
                    <a:lnTo>
                      <a:pt x="475" y="379"/>
                    </a:lnTo>
                    <a:lnTo>
                      <a:pt x="463" y="323"/>
                    </a:lnTo>
                    <a:lnTo>
                      <a:pt x="451" y="271"/>
                    </a:lnTo>
                    <a:lnTo>
                      <a:pt x="437" y="223"/>
                    </a:lnTo>
                    <a:lnTo>
                      <a:pt x="422" y="180"/>
                    </a:lnTo>
                    <a:lnTo>
                      <a:pt x="406" y="142"/>
                    </a:lnTo>
                    <a:lnTo>
                      <a:pt x="390" y="109"/>
                    </a:lnTo>
                    <a:lnTo>
                      <a:pt x="372" y="80"/>
                    </a:lnTo>
                    <a:lnTo>
                      <a:pt x="355" y="55"/>
                    </a:lnTo>
                    <a:lnTo>
                      <a:pt x="336" y="35"/>
                    </a:lnTo>
                    <a:lnTo>
                      <a:pt x="317" y="20"/>
                    </a:lnTo>
                    <a:lnTo>
                      <a:pt x="297" y="9"/>
                    </a:lnTo>
                    <a:lnTo>
                      <a:pt x="279" y="2"/>
                    </a:lnTo>
                    <a:lnTo>
                      <a:pt x="259" y="0"/>
                    </a:lnTo>
                    <a:lnTo>
                      <a:pt x="239" y="2"/>
                    </a:lnTo>
                    <a:lnTo>
                      <a:pt x="219" y="9"/>
                    </a:lnTo>
                    <a:lnTo>
                      <a:pt x="200" y="20"/>
                    </a:lnTo>
                    <a:lnTo>
                      <a:pt x="180" y="35"/>
                    </a:lnTo>
                    <a:lnTo>
                      <a:pt x="161" y="54"/>
                    </a:lnTo>
                    <a:lnTo>
                      <a:pt x="144" y="77"/>
                    </a:lnTo>
                    <a:lnTo>
                      <a:pt x="126" y="104"/>
                    </a:lnTo>
                    <a:lnTo>
                      <a:pt x="109" y="136"/>
                    </a:lnTo>
                    <a:lnTo>
                      <a:pt x="93" y="171"/>
                    </a:lnTo>
                    <a:lnTo>
                      <a:pt x="78" y="211"/>
                    </a:lnTo>
                    <a:lnTo>
                      <a:pt x="64" y="255"/>
                    </a:lnTo>
                    <a:lnTo>
                      <a:pt x="51" y="302"/>
                    </a:lnTo>
                    <a:lnTo>
                      <a:pt x="39" y="353"/>
                    </a:lnTo>
                    <a:lnTo>
                      <a:pt x="29" y="408"/>
                    </a:lnTo>
                    <a:lnTo>
                      <a:pt x="20" y="468"/>
                    </a:lnTo>
                    <a:lnTo>
                      <a:pt x="13" y="530"/>
                    </a:lnTo>
                    <a:lnTo>
                      <a:pt x="8" y="597"/>
                    </a:lnTo>
                    <a:lnTo>
                      <a:pt x="5" y="645"/>
                    </a:lnTo>
                    <a:lnTo>
                      <a:pt x="3" y="694"/>
                    </a:lnTo>
                    <a:lnTo>
                      <a:pt x="2" y="743"/>
                    </a:lnTo>
                    <a:lnTo>
                      <a:pt x="0" y="792"/>
                    </a:lnTo>
                    <a:lnTo>
                      <a:pt x="2" y="892"/>
                    </a:lnTo>
                    <a:lnTo>
                      <a:pt x="4" y="993"/>
                    </a:lnTo>
                    <a:lnTo>
                      <a:pt x="9" y="1095"/>
                    </a:lnTo>
                    <a:lnTo>
                      <a:pt x="17" y="1193"/>
                    </a:lnTo>
                    <a:lnTo>
                      <a:pt x="24" y="1290"/>
                    </a:lnTo>
                    <a:lnTo>
                      <a:pt x="34" y="1384"/>
                    </a:lnTo>
                    <a:lnTo>
                      <a:pt x="44" y="1474"/>
                    </a:lnTo>
                    <a:lnTo>
                      <a:pt x="54" y="1558"/>
                    </a:lnTo>
                    <a:lnTo>
                      <a:pt x="65" y="1636"/>
                    </a:lnTo>
                    <a:lnTo>
                      <a:pt x="76" y="1706"/>
                    </a:lnTo>
                    <a:lnTo>
                      <a:pt x="86" y="1769"/>
                    </a:lnTo>
                    <a:lnTo>
                      <a:pt x="95" y="1822"/>
                    </a:lnTo>
                    <a:lnTo>
                      <a:pt x="104" y="1865"/>
                    </a:lnTo>
                    <a:lnTo>
                      <a:pt x="111" y="1897"/>
                    </a:lnTo>
                    <a:lnTo>
                      <a:pt x="115" y="1910"/>
                    </a:lnTo>
                    <a:lnTo>
                      <a:pt x="120" y="1921"/>
                    </a:lnTo>
                    <a:lnTo>
                      <a:pt x="126" y="1931"/>
                    </a:lnTo>
                    <a:lnTo>
                      <a:pt x="134" y="1941"/>
                    </a:lnTo>
                    <a:lnTo>
                      <a:pt x="141" y="1949"/>
                    </a:lnTo>
                    <a:lnTo>
                      <a:pt x="150" y="1957"/>
                    </a:lnTo>
                    <a:lnTo>
                      <a:pt x="160" y="1963"/>
                    </a:lnTo>
                    <a:lnTo>
                      <a:pt x="170" y="1969"/>
                    </a:lnTo>
                    <a:lnTo>
                      <a:pt x="181" y="1973"/>
                    </a:lnTo>
                    <a:lnTo>
                      <a:pt x="192" y="1977"/>
                    </a:lnTo>
                    <a:lnTo>
                      <a:pt x="205" y="1981"/>
                    </a:lnTo>
                    <a:lnTo>
                      <a:pt x="216" y="1982"/>
                    </a:lnTo>
                    <a:lnTo>
                      <a:pt x="229" y="1983"/>
                    </a:lnTo>
                    <a:lnTo>
                      <a:pt x="241" y="1983"/>
                    </a:lnTo>
                    <a:lnTo>
                      <a:pt x="255" y="1982"/>
                    </a:lnTo>
                    <a:lnTo>
                      <a:pt x="267" y="1981"/>
                    </a:lnTo>
                    <a:lnTo>
                      <a:pt x="280" y="1978"/>
                    </a:lnTo>
                    <a:lnTo>
                      <a:pt x="292" y="1974"/>
                    </a:lnTo>
                    <a:lnTo>
                      <a:pt x="305" y="1971"/>
                    </a:lnTo>
                    <a:lnTo>
                      <a:pt x="317" y="1966"/>
                    </a:lnTo>
                    <a:lnTo>
                      <a:pt x="329" y="1959"/>
                    </a:lnTo>
                    <a:lnTo>
                      <a:pt x="340" y="1953"/>
                    </a:lnTo>
                    <a:lnTo>
                      <a:pt x="350" y="1946"/>
                    </a:lnTo>
                    <a:lnTo>
                      <a:pt x="360" y="1937"/>
                    </a:lnTo>
                    <a:lnTo>
                      <a:pt x="370" y="1928"/>
                    </a:lnTo>
                    <a:lnTo>
                      <a:pt x="378" y="1918"/>
                    </a:lnTo>
                    <a:lnTo>
                      <a:pt x="386" y="1907"/>
                    </a:lnTo>
                    <a:lnTo>
                      <a:pt x="392" y="1896"/>
                    </a:lnTo>
                    <a:lnTo>
                      <a:pt x="398" y="1883"/>
                    </a:lnTo>
                    <a:lnTo>
                      <a:pt x="402" y="1871"/>
                    </a:lnTo>
                    <a:lnTo>
                      <a:pt x="406" y="1857"/>
                    </a:lnTo>
                    <a:lnTo>
                      <a:pt x="408" y="1842"/>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43" name="Freeform 387">
                <a:extLst>
                  <a:ext uri="{FF2B5EF4-FFF2-40B4-BE49-F238E27FC236}">
                    <a16:creationId xmlns:a16="http://schemas.microsoft.com/office/drawing/2014/main" xmlns="" id="{F99E3CD5-5D20-94D3-4E09-3A8B5CD01B8A}"/>
                  </a:ext>
                </a:extLst>
              </p:cNvPr>
              <p:cNvSpPr>
                <a:spLocks/>
              </p:cNvSpPr>
              <p:nvPr/>
            </p:nvSpPr>
            <p:spPr bwMode="auto">
              <a:xfrm>
                <a:off x="2316" y="1821"/>
                <a:ext cx="34" cy="162"/>
              </a:xfrm>
              <a:custGeom>
                <a:avLst/>
                <a:gdLst>
                  <a:gd name="T0" fmla="*/ 0 w 170"/>
                  <a:gd name="T1" fmla="*/ 0 h 809"/>
                  <a:gd name="T2" fmla="*/ 0 w 170"/>
                  <a:gd name="T3" fmla="*/ 0 h 809"/>
                  <a:gd name="T4" fmla="*/ 0 w 170"/>
                  <a:gd name="T5" fmla="*/ 0 h 809"/>
                  <a:gd name="T6" fmla="*/ 0 w 170"/>
                  <a:gd name="T7" fmla="*/ 0 h 809"/>
                  <a:gd name="T8" fmla="*/ 0 w 170"/>
                  <a:gd name="T9" fmla="*/ 0 h 809"/>
                  <a:gd name="T10" fmla="*/ 0 w 170"/>
                  <a:gd name="T11" fmla="*/ 0 h 809"/>
                  <a:gd name="T12" fmla="*/ 0 w 170"/>
                  <a:gd name="T13" fmla="*/ 0 h 809"/>
                  <a:gd name="T14" fmla="*/ 0 w 170"/>
                  <a:gd name="T15" fmla="*/ 0 h 809"/>
                  <a:gd name="T16" fmla="*/ 0 w 170"/>
                  <a:gd name="T17" fmla="*/ 0 h 809"/>
                  <a:gd name="T18" fmla="*/ 0 w 170"/>
                  <a:gd name="T19" fmla="*/ 0 h 809"/>
                  <a:gd name="T20" fmla="*/ 0 w 170"/>
                  <a:gd name="T21" fmla="*/ 0 h 809"/>
                  <a:gd name="T22" fmla="*/ 0 w 170"/>
                  <a:gd name="T23" fmla="*/ 0 h 809"/>
                  <a:gd name="T24" fmla="*/ 0 w 170"/>
                  <a:gd name="T25" fmla="*/ 0 h 809"/>
                  <a:gd name="T26" fmla="*/ 0 w 170"/>
                  <a:gd name="T27" fmla="*/ 0 h 809"/>
                  <a:gd name="T28" fmla="*/ 0 w 170"/>
                  <a:gd name="T29" fmla="*/ 0 h 809"/>
                  <a:gd name="T30" fmla="*/ 0 w 170"/>
                  <a:gd name="T31" fmla="*/ 0 h 809"/>
                  <a:gd name="T32" fmla="*/ 0 w 170"/>
                  <a:gd name="T33" fmla="*/ 0 h 809"/>
                  <a:gd name="T34" fmla="*/ 0 w 170"/>
                  <a:gd name="T35" fmla="*/ 0 h 809"/>
                  <a:gd name="T36" fmla="*/ 0 w 170"/>
                  <a:gd name="T37" fmla="*/ 0 h 809"/>
                  <a:gd name="T38" fmla="*/ 0 w 170"/>
                  <a:gd name="T39" fmla="*/ 0 h 809"/>
                  <a:gd name="T40" fmla="*/ 0 w 170"/>
                  <a:gd name="T41" fmla="*/ 0 h 809"/>
                  <a:gd name="T42" fmla="*/ 0 w 170"/>
                  <a:gd name="T43" fmla="*/ 0 h 809"/>
                  <a:gd name="T44" fmla="*/ 0 w 170"/>
                  <a:gd name="T45" fmla="*/ 0 h 809"/>
                  <a:gd name="T46" fmla="*/ 0 w 170"/>
                  <a:gd name="T47" fmla="*/ 0 h 809"/>
                  <a:gd name="T48" fmla="*/ 0 w 170"/>
                  <a:gd name="T49" fmla="*/ 0 h 809"/>
                  <a:gd name="T50" fmla="*/ 0 w 170"/>
                  <a:gd name="T51" fmla="*/ 0 h 809"/>
                  <a:gd name="T52" fmla="*/ 0 w 170"/>
                  <a:gd name="T53" fmla="*/ 0 h 809"/>
                  <a:gd name="T54" fmla="*/ 0 w 170"/>
                  <a:gd name="T55" fmla="*/ 0 h 809"/>
                  <a:gd name="T56" fmla="*/ 0 w 170"/>
                  <a:gd name="T57" fmla="*/ 0 h 809"/>
                  <a:gd name="T58" fmla="*/ 0 w 170"/>
                  <a:gd name="T59" fmla="*/ 0 h 809"/>
                  <a:gd name="T60" fmla="*/ 0 w 170"/>
                  <a:gd name="T61" fmla="*/ 0 h 809"/>
                  <a:gd name="T62" fmla="*/ 0 w 170"/>
                  <a:gd name="T63" fmla="*/ 0 h 809"/>
                  <a:gd name="T64" fmla="*/ 0 w 170"/>
                  <a:gd name="T65" fmla="*/ 0 h 809"/>
                  <a:gd name="T66" fmla="*/ 0 w 170"/>
                  <a:gd name="T67" fmla="*/ 0 h 809"/>
                  <a:gd name="T68" fmla="*/ 0 w 170"/>
                  <a:gd name="T69" fmla="*/ 0 h 809"/>
                  <a:gd name="T70" fmla="*/ 0 w 170"/>
                  <a:gd name="T71" fmla="*/ 0 h 809"/>
                  <a:gd name="T72" fmla="*/ 0 w 170"/>
                  <a:gd name="T73" fmla="*/ 0 h 809"/>
                  <a:gd name="T74" fmla="*/ 0 w 170"/>
                  <a:gd name="T75" fmla="*/ 0 h 809"/>
                  <a:gd name="T76" fmla="*/ 0 w 170"/>
                  <a:gd name="T77" fmla="*/ 0 h 809"/>
                  <a:gd name="T78" fmla="*/ 0 w 170"/>
                  <a:gd name="T79" fmla="*/ 0 h 809"/>
                  <a:gd name="T80" fmla="*/ 0 w 170"/>
                  <a:gd name="T81" fmla="*/ 0 h 809"/>
                  <a:gd name="T82" fmla="*/ 0 w 170"/>
                  <a:gd name="T83" fmla="*/ 0 h 809"/>
                  <a:gd name="T84" fmla="*/ 0 w 170"/>
                  <a:gd name="T85" fmla="*/ 0 h 809"/>
                  <a:gd name="T86" fmla="*/ 0 w 170"/>
                  <a:gd name="T87" fmla="*/ 0 h 809"/>
                  <a:gd name="T88" fmla="*/ 0 w 170"/>
                  <a:gd name="T89" fmla="*/ 0 h 809"/>
                  <a:gd name="T90" fmla="*/ 0 w 170"/>
                  <a:gd name="T91" fmla="*/ 0 h 809"/>
                  <a:gd name="T92" fmla="*/ 0 w 170"/>
                  <a:gd name="T93" fmla="*/ 0 h 809"/>
                  <a:gd name="T94" fmla="*/ 0 w 170"/>
                  <a:gd name="T95" fmla="*/ 0 h 809"/>
                  <a:gd name="T96" fmla="*/ 0 w 170"/>
                  <a:gd name="T97" fmla="*/ 0 h 809"/>
                  <a:gd name="T98" fmla="*/ 0 w 170"/>
                  <a:gd name="T99" fmla="*/ 0 h 809"/>
                  <a:gd name="T100" fmla="*/ 0 w 170"/>
                  <a:gd name="T101" fmla="*/ 0 h 809"/>
                  <a:gd name="T102" fmla="*/ 0 w 170"/>
                  <a:gd name="T103" fmla="*/ 0 h 809"/>
                  <a:gd name="T104" fmla="*/ 0 w 170"/>
                  <a:gd name="T105" fmla="*/ 0 h 809"/>
                  <a:gd name="T106" fmla="*/ 0 w 170"/>
                  <a:gd name="T107" fmla="*/ 0 h 809"/>
                  <a:gd name="T108" fmla="*/ 0 w 170"/>
                  <a:gd name="T109" fmla="*/ 0 h 809"/>
                  <a:gd name="T110" fmla="*/ 0 w 170"/>
                  <a:gd name="T111" fmla="*/ 0 h 809"/>
                  <a:gd name="T112" fmla="*/ 0 w 170"/>
                  <a:gd name="T113" fmla="*/ 0 h 809"/>
                  <a:gd name="T114" fmla="*/ 0 w 170"/>
                  <a:gd name="T115" fmla="*/ 0 h 809"/>
                  <a:gd name="T116" fmla="*/ 0 w 170"/>
                  <a:gd name="T117" fmla="*/ 0 h 809"/>
                  <a:gd name="T118" fmla="*/ 0 w 170"/>
                  <a:gd name="T119" fmla="*/ 0 h 809"/>
                  <a:gd name="T120" fmla="*/ 0 w 170"/>
                  <a:gd name="T121" fmla="*/ 0 h 809"/>
                  <a:gd name="T122" fmla="*/ 0 w 170"/>
                  <a:gd name="T123" fmla="*/ 0 h 809"/>
                  <a:gd name="T124" fmla="*/ 0 w 170"/>
                  <a:gd name="T125" fmla="*/ 0 h 8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
                  <a:gd name="T190" fmla="*/ 0 h 809"/>
                  <a:gd name="T191" fmla="*/ 170 w 170"/>
                  <a:gd name="T192" fmla="*/ 809 h 8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 h="809">
                    <a:moveTo>
                      <a:pt x="170" y="771"/>
                    </a:moveTo>
                    <a:lnTo>
                      <a:pt x="169" y="765"/>
                    </a:lnTo>
                    <a:lnTo>
                      <a:pt x="163" y="745"/>
                    </a:lnTo>
                    <a:lnTo>
                      <a:pt x="156" y="712"/>
                    </a:lnTo>
                    <a:lnTo>
                      <a:pt x="147" y="669"/>
                    </a:lnTo>
                    <a:lnTo>
                      <a:pt x="142" y="643"/>
                    </a:lnTo>
                    <a:lnTo>
                      <a:pt x="137" y="614"/>
                    </a:lnTo>
                    <a:lnTo>
                      <a:pt x="133" y="583"/>
                    </a:lnTo>
                    <a:lnTo>
                      <a:pt x="129" y="549"/>
                    </a:lnTo>
                    <a:lnTo>
                      <a:pt x="126" y="513"/>
                    </a:lnTo>
                    <a:lnTo>
                      <a:pt x="123" y="474"/>
                    </a:lnTo>
                    <a:lnTo>
                      <a:pt x="122" y="433"/>
                    </a:lnTo>
                    <a:lnTo>
                      <a:pt x="122" y="390"/>
                    </a:lnTo>
                    <a:lnTo>
                      <a:pt x="122" y="346"/>
                    </a:lnTo>
                    <a:lnTo>
                      <a:pt x="121" y="297"/>
                    </a:lnTo>
                    <a:lnTo>
                      <a:pt x="121" y="248"/>
                    </a:lnTo>
                    <a:lnTo>
                      <a:pt x="119" y="199"/>
                    </a:lnTo>
                    <a:lnTo>
                      <a:pt x="119" y="155"/>
                    </a:lnTo>
                    <a:lnTo>
                      <a:pt x="118" y="112"/>
                    </a:lnTo>
                    <a:lnTo>
                      <a:pt x="117" y="73"/>
                    </a:lnTo>
                    <a:lnTo>
                      <a:pt x="116" y="42"/>
                    </a:lnTo>
                    <a:lnTo>
                      <a:pt x="114" y="19"/>
                    </a:lnTo>
                    <a:lnTo>
                      <a:pt x="112" y="4"/>
                    </a:lnTo>
                    <a:lnTo>
                      <a:pt x="112" y="1"/>
                    </a:lnTo>
                    <a:lnTo>
                      <a:pt x="111" y="0"/>
                    </a:lnTo>
                    <a:lnTo>
                      <a:pt x="109" y="2"/>
                    </a:lnTo>
                    <a:lnTo>
                      <a:pt x="109" y="7"/>
                    </a:lnTo>
                    <a:lnTo>
                      <a:pt x="107" y="29"/>
                    </a:lnTo>
                    <a:lnTo>
                      <a:pt x="106" y="63"/>
                    </a:lnTo>
                    <a:lnTo>
                      <a:pt x="103" y="115"/>
                    </a:lnTo>
                    <a:lnTo>
                      <a:pt x="102" y="183"/>
                    </a:lnTo>
                    <a:lnTo>
                      <a:pt x="101" y="251"/>
                    </a:lnTo>
                    <a:lnTo>
                      <a:pt x="98" y="312"/>
                    </a:lnTo>
                    <a:lnTo>
                      <a:pt x="96" y="368"/>
                    </a:lnTo>
                    <a:lnTo>
                      <a:pt x="92" y="419"/>
                    </a:lnTo>
                    <a:lnTo>
                      <a:pt x="88" y="467"/>
                    </a:lnTo>
                    <a:lnTo>
                      <a:pt x="83" y="509"/>
                    </a:lnTo>
                    <a:lnTo>
                      <a:pt x="77" y="548"/>
                    </a:lnTo>
                    <a:lnTo>
                      <a:pt x="72" y="583"/>
                    </a:lnTo>
                    <a:lnTo>
                      <a:pt x="64" y="615"/>
                    </a:lnTo>
                    <a:lnTo>
                      <a:pt x="58" y="644"/>
                    </a:lnTo>
                    <a:lnTo>
                      <a:pt x="51" y="670"/>
                    </a:lnTo>
                    <a:lnTo>
                      <a:pt x="43" y="694"/>
                    </a:lnTo>
                    <a:lnTo>
                      <a:pt x="34" y="716"/>
                    </a:lnTo>
                    <a:lnTo>
                      <a:pt x="26" y="736"/>
                    </a:lnTo>
                    <a:lnTo>
                      <a:pt x="17" y="754"/>
                    </a:lnTo>
                    <a:lnTo>
                      <a:pt x="8" y="771"/>
                    </a:lnTo>
                    <a:lnTo>
                      <a:pt x="3" y="779"/>
                    </a:lnTo>
                    <a:lnTo>
                      <a:pt x="1" y="785"/>
                    </a:lnTo>
                    <a:lnTo>
                      <a:pt x="0" y="791"/>
                    </a:lnTo>
                    <a:lnTo>
                      <a:pt x="0" y="796"/>
                    </a:lnTo>
                    <a:lnTo>
                      <a:pt x="1" y="800"/>
                    </a:lnTo>
                    <a:lnTo>
                      <a:pt x="3" y="802"/>
                    </a:lnTo>
                    <a:lnTo>
                      <a:pt x="6" y="805"/>
                    </a:lnTo>
                    <a:lnTo>
                      <a:pt x="11" y="807"/>
                    </a:lnTo>
                    <a:lnTo>
                      <a:pt x="22" y="809"/>
                    </a:lnTo>
                    <a:lnTo>
                      <a:pt x="36" y="809"/>
                    </a:lnTo>
                    <a:lnTo>
                      <a:pt x="52" y="806"/>
                    </a:lnTo>
                    <a:lnTo>
                      <a:pt x="69" y="802"/>
                    </a:lnTo>
                    <a:lnTo>
                      <a:pt x="104" y="794"/>
                    </a:lnTo>
                    <a:lnTo>
                      <a:pt x="138" y="784"/>
                    </a:lnTo>
                    <a:lnTo>
                      <a:pt x="162" y="775"/>
                    </a:lnTo>
                    <a:lnTo>
                      <a:pt x="170" y="771"/>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44" name="Freeform 388">
                <a:extLst>
                  <a:ext uri="{FF2B5EF4-FFF2-40B4-BE49-F238E27FC236}">
                    <a16:creationId xmlns:a16="http://schemas.microsoft.com/office/drawing/2014/main" xmlns="" id="{997D9834-90B1-412B-7E67-3CCA1836F88F}"/>
                  </a:ext>
                </a:extLst>
              </p:cNvPr>
              <p:cNvSpPr>
                <a:spLocks/>
              </p:cNvSpPr>
              <p:nvPr/>
            </p:nvSpPr>
            <p:spPr bwMode="auto">
              <a:xfrm>
                <a:off x="2101" y="1662"/>
                <a:ext cx="214" cy="358"/>
              </a:xfrm>
              <a:custGeom>
                <a:avLst/>
                <a:gdLst>
                  <a:gd name="T0" fmla="*/ 0 w 1071"/>
                  <a:gd name="T1" fmla="*/ 0 h 1789"/>
                  <a:gd name="T2" fmla="*/ 0 w 1071"/>
                  <a:gd name="T3" fmla="*/ 0 h 1789"/>
                  <a:gd name="T4" fmla="*/ 0 w 1071"/>
                  <a:gd name="T5" fmla="*/ 0 h 1789"/>
                  <a:gd name="T6" fmla="*/ 0 w 1071"/>
                  <a:gd name="T7" fmla="*/ 0 h 1789"/>
                  <a:gd name="T8" fmla="*/ 0 w 1071"/>
                  <a:gd name="T9" fmla="*/ 0 h 1789"/>
                  <a:gd name="T10" fmla="*/ 0 w 1071"/>
                  <a:gd name="T11" fmla="*/ 0 h 1789"/>
                  <a:gd name="T12" fmla="*/ 0 w 1071"/>
                  <a:gd name="T13" fmla="*/ 0 h 1789"/>
                  <a:gd name="T14" fmla="*/ 0 w 1071"/>
                  <a:gd name="T15" fmla="*/ 0 h 1789"/>
                  <a:gd name="T16" fmla="*/ 0 w 1071"/>
                  <a:gd name="T17" fmla="*/ 0 h 1789"/>
                  <a:gd name="T18" fmla="*/ 0 w 1071"/>
                  <a:gd name="T19" fmla="*/ 0 h 1789"/>
                  <a:gd name="T20" fmla="*/ 0 w 1071"/>
                  <a:gd name="T21" fmla="*/ 0 h 1789"/>
                  <a:gd name="T22" fmla="*/ 0 w 1071"/>
                  <a:gd name="T23" fmla="*/ 0 h 1789"/>
                  <a:gd name="T24" fmla="*/ 0 w 1071"/>
                  <a:gd name="T25" fmla="*/ 0 h 1789"/>
                  <a:gd name="T26" fmla="*/ 0 w 1071"/>
                  <a:gd name="T27" fmla="*/ 0 h 1789"/>
                  <a:gd name="T28" fmla="*/ 0 w 1071"/>
                  <a:gd name="T29" fmla="*/ 0 h 1789"/>
                  <a:gd name="T30" fmla="*/ 0 w 1071"/>
                  <a:gd name="T31" fmla="*/ 0 h 1789"/>
                  <a:gd name="T32" fmla="*/ 0 w 1071"/>
                  <a:gd name="T33" fmla="*/ 0 h 1789"/>
                  <a:gd name="T34" fmla="*/ 0 w 1071"/>
                  <a:gd name="T35" fmla="*/ 0 h 1789"/>
                  <a:gd name="T36" fmla="*/ 0 w 1071"/>
                  <a:gd name="T37" fmla="*/ 0 h 1789"/>
                  <a:gd name="T38" fmla="*/ 0 w 1071"/>
                  <a:gd name="T39" fmla="*/ 0 h 1789"/>
                  <a:gd name="T40" fmla="*/ 0 w 1071"/>
                  <a:gd name="T41" fmla="*/ 0 h 1789"/>
                  <a:gd name="T42" fmla="*/ 0 w 1071"/>
                  <a:gd name="T43" fmla="*/ 0 h 1789"/>
                  <a:gd name="T44" fmla="*/ 0 w 1071"/>
                  <a:gd name="T45" fmla="*/ 0 h 1789"/>
                  <a:gd name="T46" fmla="*/ 0 w 1071"/>
                  <a:gd name="T47" fmla="*/ 0 h 1789"/>
                  <a:gd name="T48" fmla="*/ 0 w 1071"/>
                  <a:gd name="T49" fmla="*/ 0 h 1789"/>
                  <a:gd name="T50" fmla="*/ 0 w 1071"/>
                  <a:gd name="T51" fmla="*/ 0 h 1789"/>
                  <a:gd name="T52" fmla="*/ 0 w 1071"/>
                  <a:gd name="T53" fmla="*/ 0 h 1789"/>
                  <a:gd name="T54" fmla="*/ 0 w 1071"/>
                  <a:gd name="T55" fmla="*/ 0 h 1789"/>
                  <a:gd name="T56" fmla="*/ 0 w 1071"/>
                  <a:gd name="T57" fmla="*/ 0 h 1789"/>
                  <a:gd name="T58" fmla="*/ 0 w 1071"/>
                  <a:gd name="T59" fmla="*/ 0 h 1789"/>
                  <a:gd name="T60" fmla="*/ 0 w 1071"/>
                  <a:gd name="T61" fmla="*/ 0 h 1789"/>
                  <a:gd name="T62" fmla="*/ 0 w 1071"/>
                  <a:gd name="T63" fmla="*/ 0 h 1789"/>
                  <a:gd name="T64" fmla="*/ 0 w 1071"/>
                  <a:gd name="T65" fmla="*/ 0 h 1789"/>
                  <a:gd name="T66" fmla="*/ 0 w 1071"/>
                  <a:gd name="T67" fmla="*/ 0 h 1789"/>
                  <a:gd name="T68" fmla="*/ 0 w 1071"/>
                  <a:gd name="T69" fmla="*/ 0 h 1789"/>
                  <a:gd name="T70" fmla="*/ 0 w 1071"/>
                  <a:gd name="T71" fmla="*/ 0 h 1789"/>
                  <a:gd name="T72" fmla="*/ 0 w 1071"/>
                  <a:gd name="T73" fmla="*/ 0 h 1789"/>
                  <a:gd name="T74" fmla="*/ 0 w 1071"/>
                  <a:gd name="T75" fmla="*/ 0 h 1789"/>
                  <a:gd name="T76" fmla="*/ 0 w 1071"/>
                  <a:gd name="T77" fmla="*/ 0 h 1789"/>
                  <a:gd name="T78" fmla="*/ 0 w 1071"/>
                  <a:gd name="T79" fmla="*/ 0 h 1789"/>
                  <a:gd name="T80" fmla="*/ 0 w 1071"/>
                  <a:gd name="T81" fmla="*/ 0 h 1789"/>
                  <a:gd name="T82" fmla="*/ 0 w 1071"/>
                  <a:gd name="T83" fmla="*/ 0 h 1789"/>
                  <a:gd name="T84" fmla="*/ 0 w 1071"/>
                  <a:gd name="T85" fmla="*/ 0 h 1789"/>
                  <a:gd name="T86" fmla="*/ 0 w 1071"/>
                  <a:gd name="T87" fmla="*/ 0 h 1789"/>
                  <a:gd name="T88" fmla="*/ 0 w 1071"/>
                  <a:gd name="T89" fmla="*/ 0 h 1789"/>
                  <a:gd name="T90" fmla="*/ 0 w 1071"/>
                  <a:gd name="T91" fmla="*/ 0 h 1789"/>
                  <a:gd name="T92" fmla="*/ 0 w 1071"/>
                  <a:gd name="T93" fmla="*/ 0 h 1789"/>
                  <a:gd name="T94" fmla="*/ 0 w 1071"/>
                  <a:gd name="T95" fmla="*/ 0 h 1789"/>
                  <a:gd name="T96" fmla="*/ 0 w 1071"/>
                  <a:gd name="T97" fmla="*/ 0 h 1789"/>
                  <a:gd name="T98" fmla="*/ 0 w 1071"/>
                  <a:gd name="T99" fmla="*/ 0 h 17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1"/>
                  <a:gd name="T151" fmla="*/ 0 h 1789"/>
                  <a:gd name="T152" fmla="*/ 1071 w 1071"/>
                  <a:gd name="T153" fmla="*/ 1789 h 17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1" h="1789">
                    <a:moveTo>
                      <a:pt x="1059" y="1570"/>
                    </a:moveTo>
                    <a:lnTo>
                      <a:pt x="1033" y="1504"/>
                    </a:lnTo>
                    <a:lnTo>
                      <a:pt x="1007" y="1434"/>
                    </a:lnTo>
                    <a:lnTo>
                      <a:pt x="978" y="1360"/>
                    </a:lnTo>
                    <a:lnTo>
                      <a:pt x="950" y="1283"/>
                    </a:lnTo>
                    <a:lnTo>
                      <a:pt x="918" y="1204"/>
                    </a:lnTo>
                    <a:lnTo>
                      <a:pt x="887" y="1123"/>
                    </a:lnTo>
                    <a:lnTo>
                      <a:pt x="855" y="1041"/>
                    </a:lnTo>
                    <a:lnTo>
                      <a:pt x="820" y="959"/>
                    </a:lnTo>
                    <a:lnTo>
                      <a:pt x="785" y="876"/>
                    </a:lnTo>
                    <a:lnTo>
                      <a:pt x="749" y="794"/>
                    </a:lnTo>
                    <a:lnTo>
                      <a:pt x="711" y="713"/>
                    </a:lnTo>
                    <a:lnTo>
                      <a:pt x="674" y="634"/>
                    </a:lnTo>
                    <a:lnTo>
                      <a:pt x="634" y="558"/>
                    </a:lnTo>
                    <a:lnTo>
                      <a:pt x="594" y="484"/>
                    </a:lnTo>
                    <a:lnTo>
                      <a:pt x="574" y="449"/>
                    </a:lnTo>
                    <a:lnTo>
                      <a:pt x="553" y="416"/>
                    </a:lnTo>
                    <a:lnTo>
                      <a:pt x="531" y="382"/>
                    </a:lnTo>
                    <a:lnTo>
                      <a:pt x="510" y="349"/>
                    </a:lnTo>
                    <a:lnTo>
                      <a:pt x="473" y="295"/>
                    </a:lnTo>
                    <a:lnTo>
                      <a:pt x="435" y="245"/>
                    </a:lnTo>
                    <a:lnTo>
                      <a:pt x="399" y="200"/>
                    </a:lnTo>
                    <a:lnTo>
                      <a:pt x="364" y="160"/>
                    </a:lnTo>
                    <a:lnTo>
                      <a:pt x="331" y="124"/>
                    </a:lnTo>
                    <a:lnTo>
                      <a:pt x="297" y="92"/>
                    </a:lnTo>
                    <a:lnTo>
                      <a:pt x="266" y="66"/>
                    </a:lnTo>
                    <a:lnTo>
                      <a:pt x="236" y="45"/>
                    </a:lnTo>
                    <a:lnTo>
                      <a:pt x="207" y="27"/>
                    </a:lnTo>
                    <a:lnTo>
                      <a:pt x="180" y="14"/>
                    </a:lnTo>
                    <a:lnTo>
                      <a:pt x="155" y="5"/>
                    </a:lnTo>
                    <a:lnTo>
                      <a:pt x="131" y="0"/>
                    </a:lnTo>
                    <a:lnTo>
                      <a:pt x="108" y="0"/>
                    </a:lnTo>
                    <a:lnTo>
                      <a:pt x="89" y="2"/>
                    </a:lnTo>
                    <a:lnTo>
                      <a:pt x="70" y="10"/>
                    </a:lnTo>
                    <a:lnTo>
                      <a:pt x="54" y="21"/>
                    </a:lnTo>
                    <a:lnTo>
                      <a:pt x="39" y="36"/>
                    </a:lnTo>
                    <a:lnTo>
                      <a:pt x="26" y="55"/>
                    </a:lnTo>
                    <a:lnTo>
                      <a:pt x="16" y="76"/>
                    </a:lnTo>
                    <a:lnTo>
                      <a:pt x="9" y="102"/>
                    </a:lnTo>
                    <a:lnTo>
                      <a:pt x="4" y="131"/>
                    </a:lnTo>
                    <a:lnTo>
                      <a:pt x="1" y="163"/>
                    </a:lnTo>
                    <a:lnTo>
                      <a:pt x="0" y="200"/>
                    </a:lnTo>
                    <a:lnTo>
                      <a:pt x="2" y="238"/>
                    </a:lnTo>
                    <a:lnTo>
                      <a:pt x="7" y="281"/>
                    </a:lnTo>
                    <a:lnTo>
                      <a:pt x="16" y="326"/>
                    </a:lnTo>
                    <a:lnTo>
                      <a:pt x="26" y="374"/>
                    </a:lnTo>
                    <a:lnTo>
                      <a:pt x="40" y="424"/>
                    </a:lnTo>
                    <a:lnTo>
                      <a:pt x="56" y="479"/>
                    </a:lnTo>
                    <a:lnTo>
                      <a:pt x="76" y="535"/>
                    </a:lnTo>
                    <a:lnTo>
                      <a:pt x="100" y="594"/>
                    </a:lnTo>
                    <a:lnTo>
                      <a:pt x="126" y="657"/>
                    </a:lnTo>
                    <a:lnTo>
                      <a:pt x="145" y="699"/>
                    </a:lnTo>
                    <a:lnTo>
                      <a:pt x="166" y="743"/>
                    </a:lnTo>
                    <a:lnTo>
                      <a:pt x="187" y="786"/>
                    </a:lnTo>
                    <a:lnTo>
                      <a:pt x="210" y="831"/>
                    </a:lnTo>
                    <a:lnTo>
                      <a:pt x="257" y="919"/>
                    </a:lnTo>
                    <a:lnTo>
                      <a:pt x="307" y="1006"/>
                    </a:lnTo>
                    <a:lnTo>
                      <a:pt x="358" y="1092"/>
                    </a:lnTo>
                    <a:lnTo>
                      <a:pt x="410" y="1177"/>
                    </a:lnTo>
                    <a:lnTo>
                      <a:pt x="463" y="1258"/>
                    </a:lnTo>
                    <a:lnTo>
                      <a:pt x="514" y="1337"/>
                    </a:lnTo>
                    <a:lnTo>
                      <a:pt x="565" y="1410"/>
                    </a:lnTo>
                    <a:lnTo>
                      <a:pt x="614" y="1479"/>
                    </a:lnTo>
                    <a:lnTo>
                      <a:pt x="660" y="1543"/>
                    </a:lnTo>
                    <a:lnTo>
                      <a:pt x="702" y="1600"/>
                    </a:lnTo>
                    <a:lnTo>
                      <a:pt x="740" y="1651"/>
                    </a:lnTo>
                    <a:lnTo>
                      <a:pt x="774" y="1694"/>
                    </a:lnTo>
                    <a:lnTo>
                      <a:pt x="801" y="1729"/>
                    </a:lnTo>
                    <a:lnTo>
                      <a:pt x="822" y="1754"/>
                    </a:lnTo>
                    <a:lnTo>
                      <a:pt x="831" y="1762"/>
                    </a:lnTo>
                    <a:lnTo>
                      <a:pt x="842" y="1770"/>
                    </a:lnTo>
                    <a:lnTo>
                      <a:pt x="852" y="1776"/>
                    </a:lnTo>
                    <a:lnTo>
                      <a:pt x="863" y="1781"/>
                    </a:lnTo>
                    <a:lnTo>
                      <a:pt x="875" y="1785"/>
                    </a:lnTo>
                    <a:lnTo>
                      <a:pt x="886" y="1787"/>
                    </a:lnTo>
                    <a:lnTo>
                      <a:pt x="897" y="1789"/>
                    </a:lnTo>
                    <a:lnTo>
                      <a:pt x="910" y="1789"/>
                    </a:lnTo>
                    <a:lnTo>
                      <a:pt x="921" y="1787"/>
                    </a:lnTo>
                    <a:lnTo>
                      <a:pt x="933" y="1786"/>
                    </a:lnTo>
                    <a:lnTo>
                      <a:pt x="945" y="1782"/>
                    </a:lnTo>
                    <a:lnTo>
                      <a:pt x="956" y="1779"/>
                    </a:lnTo>
                    <a:lnTo>
                      <a:pt x="967" y="1774"/>
                    </a:lnTo>
                    <a:lnTo>
                      <a:pt x="978" y="1769"/>
                    </a:lnTo>
                    <a:lnTo>
                      <a:pt x="989" y="1762"/>
                    </a:lnTo>
                    <a:lnTo>
                      <a:pt x="999" y="1755"/>
                    </a:lnTo>
                    <a:lnTo>
                      <a:pt x="1009" y="1746"/>
                    </a:lnTo>
                    <a:lnTo>
                      <a:pt x="1019" y="1737"/>
                    </a:lnTo>
                    <a:lnTo>
                      <a:pt x="1028" y="1729"/>
                    </a:lnTo>
                    <a:lnTo>
                      <a:pt x="1036" y="1719"/>
                    </a:lnTo>
                    <a:lnTo>
                      <a:pt x="1043" y="1709"/>
                    </a:lnTo>
                    <a:lnTo>
                      <a:pt x="1051" y="1697"/>
                    </a:lnTo>
                    <a:lnTo>
                      <a:pt x="1056" y="1686"/>
                    </a:lnTo>
                    <a:lnTo>
                      <a:pt x="1061" y="1674"/>
                    </a:lnTo>
                    <a:lnTo>
                      <a:pt x="1064" y="1661"/>
                    </a:lnTo>
                    <a:lnTo>
                      <a:pt x="1068" y="1649"/>
                    </a:lnTo>
                    <a:lnTo>
                      <a:pt x="1069" y="1636"/>
                    </a:lnTo>
                    <a:lnTo>
                      <a:pt x="1071" y="1624"/>
                    </a:lnTo>
                    <a:lnTo>
                      <a:pt x="1069" y="1610"/>
                    </a:lnTo>
                    <a:lnTo>
                      <a:pt x="1067" y="1598"/>
                    </a:lnTo>
                    <a:lnTo>
                      <a:pt x="1064" y="1584"/>
                    </a:lnTo>
                    <a:lnTo>
                      <a:pt x="1059" y="1570"/>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45" name="Freeform 389">
                <a:extLst>
                  <a:ext uri="{FF2B5EF4-FFF2-40B4-BE49-F238E27FC236}">
                    <a16:creationId xmlns:a16="http://schemas.microsoft.com/office/drawing/2014/main" xmlns="" id="{1108B31A-2C19-4A69-70A4-4EF67E066F7B}"/>
                  </a:ext>
                </a:extLst>
              </p:cNvPr>
              <p:cNvSpPr>
                <a:spLocks/>
              </p:cNvSpPr>
              <p:nvPr/>
            </p:nvSpPr>
            <p:spPr bwMode="auto">
              <a:xfrm>
                <a:off x="2101" y="1662"/>
                <a:ext cx="214" cy="358"/>
              </a:xfrm>
              <a:custGeom>
                <a:avLst/>
                <a:gdLst>
                  <a:gd name="T0" fmla="*/ 0 w 1071"/>
                  <a:gd name="T1" fmla="*/ 0 h 1789"/>
                  <a:gd name="T2" fmla="*/ 0 w 1071"/>
                  <a:gd name="T3" fmla="*/ 0 h 1789"/>
                  <a:gd name="T4" fmla="*/ 0 w 1071"/>
                  <a:gd name="T5" fmla="*/ 0 h 1789"/>
                  <a:gd name="T6" fmla="*/ 0 w 1071"/>
                  <a:gd name="T7" fmla="*/ 0 h 1789"/>
                  <a:gd name="T8" fmla="*/ 0 w 1071"/>
                  <a:gd name="T9" fmla="*/ 0 h 1789"/>
                  <a:gd name="T10" fmla="*/ 0 w 1071"/>
                  <a:gd name="T11" fmla="*/ 0 h 1789"/>
                  <a:gd name="T12" fmla="*/ 0 w 1071"/>
                  <a:gd name="T13" fmla="*/ 0 h 1789"/>
                  <a:gd name="T14" fmla="*/ 0 w 1071"/>
                  <a:gd name="T15" fmla="*/ 0 h 1789"/>
                  <a:gd name="T16" fmla="*/ 0 w 1071"/>
                  <a:gd name="T17" fmla="*/ 0 h 1789"/>
                  <a:gd name="T18" fmla="*/ 0 w 1071"/>
                  <a:gd name="T19" fmla="*/ 0 h 1789"/>
                  <a:gd name="T20" fmla="*/ 0 w 1071"/>
                  <a:gd name="T21" fmla="*/ 0 h 1789"/>
                  <a:gd name="T22" fmla="*/ 0 w 1071"/>
                  <a:gd name="T23" fmla="*/ 0 h 1789"/>
                  <a:gd name="T24" fmla="*/ 0 w 1071"/>
                  <a:gd name="T25" fmla="*/ 0 h 1789"/>
                  <a:gd name="T26" fmla="*/ 0 w 1071"/>
                  <a:gd name="T27" fmla="*/ 0 h 1789"/>
                  <a:gd name="T28" fmla="*/ 0 w 1071"/>
                  <a:gd name="T29" fmla="*/ 0 h 1789"/>
                  <a:gd name="T30" fmla="*/ 0 w 1071"/>
                  <a:gd name="T31" fmla="*/ 0 h 1789"/>
                  <a:gd name="T32" fmla="*/ 0 w 1071"/>
                  <a:gd name="T33" fmla="*/ 0 h 1789"/>
                  <a:gd name="T34" fmla="*/ 0 w 1071"/>
                  <a:gd name="T35" fmla="*/ 0 h 1789"/>
                  <a:gd name="T36" fmla="*/ 0 w 1071"/>
                  <a:gd name="T37" fmla="*/ 0 h 1789"/>
                  <a:gd name="T38" fmla="*/ 0 w 1071"/>
                  <a:gd name="T39" fmla="*/ 0 h 1789"/>
                  <a:gd name="T40" fmla="*/ 0 w 1071"/>
                  <a:gd name="T41" fmla="*/ 0 h 1789"/>
                  <a:gd name="T42" fmla="*/ 0 w 1071"/>
                  <a:gd name="T43" fmla="*/ 0 h 1789"/>
                  <a:gd name="T44" fmla="*/ 0 w 1071"/>
                  <a:gd name="T45" fmla="*/ 0 h 1789"/>
                  <a:gd name="T46" fmla="*/ 0 w 1071"/>
                  <a:gd name="T47" fmla="*/ 0 h 1789"/>
                  <a:gd name="T48" fmla="*/ 0 w 1071"/>
                  <a:gd name="T49" fmla="*/ 0 h 1789"/>
                  <a:gd name="T50" fmla="*/ 0 w 1071"/>
                  <a:gd name="T51" fmla="*/ 0 h 1789"/>
                  <a:gd name="T52" fmla="*/ 0 w 1071"/>
                  <a:gd name="T53" fmla="*/ 0 h 1789"/>
                  <a:gd name="T54" fmla="*/ 0 w 1071"/>
                  <a:gd name="T55" fmla="*/ 0 h 1789"/>
                  <a:gd name="T56" fmla="*/ 0 w 1071"/>
                  <a:gd name="T57" fmla="*/ 0 h 1789"/>
                  <a:gd name="T58" fmla="*/ 0 w 1071"/>
                  <a:gd name="T59" fmla="*/ 0 h 1789"/>
                  <a:gd name="T60" fmla="*/ 0 w 1071"/>
                  <a:gd name="T61" fmla="*/ 0 h 1789"/>
                  <a:gd name="T62" fmla="*/ 0 w 1071"/>
                  <a:gd name="T63" fmla="*/ 0 h 1789"/>
                  <a:gd name="T64" fmla="*/ 0 w 1071"/>
                  <a:gd name="T65" fmla="*/ 0 h 1789"/>
                  <a:gd name="T66" fmla="*/ 0 w 1071"/>
                  <a:gd name="T67" fmla="*/ 0 h 1789"/>
                  <a:gd name="T68" fmla="*/ 0 w 1071"/>
                  <a:gd name="T69" fmla="*/ 0 h 1789"/>
                  <a:gd name="T70" fmla="*/ 0 w 1071"/>
                  <a:gd name="T71" fmla="*/ 0 h 1789"/>
                  <a:gd name="T72" fmla="*/ 0 w 1071"/>
                  <a:gd name="T73" fmla="*/ 0 h 1789"/>
                  <a:gd name="T74" fmla="*/ 0 w 1071"/>
                  <a:gd name="T75" fmla="*/ 0 h 1789"/>
                  <a:gd name="T76" fmla="*/ 0 w 1071"/>
                  <a:gd name="T77" fmla="*/ 0 h 1789"/>
                  <a:gd name="T78" fmla="*/ 0 w 1071"/>
                  <a:gd name="T79" fmla="*/ 0 h 1789"/>
                  <a:gd name="T80" fmla="*/ 0 w 1071"/>
                  <a:gd name="T81" fmla="*/ 0 h 1789"/>
                  <a:gd name="T82" fmla="*/ 0 w 1071"/>
                  <a:gd name="T83" fmla="*/ 0 h 1789"/>
                  <a:gd name="T84" fmla="*/ 0 w 1071"/>
                  <a:gd name="T85" fmla="*/ 0 h 1789"/>
                  <a:gd name="T86" fmla="*/ 0 w 1071"/>
                  <a:gd name="T87" fmla="*/ 0 h 1789"/>
                  <a:gd name="T88" fmla="*/ 0 w 1071"/>
                  <a:gd name="T89" fmla="*/ 0 h 1789"/>
                  <a:gd name="T90" fmla="*/ 0 w 1071"/>
                  <a:gd name="T91" fmla="*/ 0 h 1789"/>
                  <a:gd name="T92" fmla="*/ 0 w 1071"/>
                  <a:gd name="T93" fmla="*/ 0 h 1789"/>
                  <a:gd name="T94" fmla="*/ 0 w 1071"/>
                  <a:gd name="T95" fmla="*/ 0 h 1789"/>
                  <a:gd name="T96" fmla="*/ 0 w 1071"/>
                  <a:gd name="T97" fmla="*/ 0 h 1789"/>
                  <a:gd name="T98" fmla="*/ 0 w 1071"/>
                  <a:gd name="T99" fmla="*/ 0 h 17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1"/>
                  <a:gd name="T151" fmla="*/ 0 h 1789"/>
                  <a:gd name="T152" fmla="*/ 1071 w 1071"/>
                  <a:gd name="T153" fmla="*/ 1789 h 17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1" h="1789">
                    <a:moveTo>
                      <a:pt x="1059" y="1570"/>
                    </a:moveTo>
                    <a:lnTo>
                      <a:pt x="1033" y="1504"/>
                    </a:lnTo>
                    <a:lnTo>
                      <a:pt x="1007" y="1434"/>
                    </a:lnTo>
                    <a:lnTo>
                      <a:pt x="978" y="1360"/>
                    </a:lnTo>
                    <a:lnTo>
                      <a:pt x="950" y="1283"/>
                    </a:lnTo>
                    <a:lnTo>
                      <a:pt x="918" y="1204"/>
                    </a:lnTo>
                    <a:lnTo>
                      <a:pt x="887" y="1123"/>
                    </a:lnTo>
                    <a:lnTo>
                      <a:pt x="855" y="1041"/>
                    </a:lnTo>
                    <a:lnTo>
                      <a:pt x="820" y="959"/>
                    </a:lnTo>
                    <a:lnTo>
                      <a:pt x="785" y="876"/>
                    </a:lnTo>
                    <a:lnTo>
                      <a:pt x="749" y="794"/>
                    </a:lnTo>
                    <a:lnTo>
                      <a:pt x="711" y="713"/>
                    </a:lnTo>
                    <a:lnTo>
                      <a:pt x="674" y="634"/>
                    </a:lnTo>
                    <a:lnTo>
                      <a:pt x="634" y="558"/>
                    </a:lnTo>
                    <a:lnTo>
                      <a:pt x="594" y="484"/>
                    </a:lnTo>
                    <a:lnTo>
                      <a:pt x="574" y="449"/>
                    </a:lnTo>
                    <a:lnTo>
                      <a:pt x="553" y="416"/>
                    </a:lnTo>
                    <a:lnTo>
                      <a:pt x="531" y="382"/>
                    </a:lnTo>
                    <a:lnTo>
                      <a:pt x="510" y="349"/>
                    </a:lnTo>
                    <a:lnTo>
                      <a:pt x="473" y="295"/>
                    </a:lnTo>
                    <a:lnTo>
                      <a:pt x="435" y="245"/>
                    </a:lnTo>
                    <a:lnTo>
                      <a:pt x="399" y="200"/>
                    </a:lnTo>
                    <a:lnTo>
                      <a:pt x="364" y="160"/>
                    </a:lnTo>
                    <a:lnTo>
                      <a:pt x="331" y="124"/>
                    </a:lnTo>
                    <a:lnTo>
                      <a:pt x="297" y="92"/>
                    </a:lnTo>
                    <a:lnTo>
                      <a:pt x="266" y="66"/>
                    </a:lnTo>
                    <a:lnTo>
                      <a:pt x="236" y="45"/>
                    </a:lnTo>
                    <a:lnTo>
                      <a:pt x="207" y="27"/>
                    </a:lnTo>
                    <a:lnTo>
                      <a:pt x="180" y="14"/>
                    </a:lnTo>
                    <a:lnTo>
                      <a:pt x="155" y="5"/>
                    </a:lnTo>
                    <a:lnTo>
                      <a:pt x="131" y="0"/>
                    </a:lnTo>
                    <a:lnTo>
                      <a:pt x="108" y="0"/>
                    </a:lnTo>
                    <a:lnTo>
                      <a:pt x="89" y="2"/>
                    </a:lnTo>
                    <a:lnTo>
                      <a:pt x="70" y="10"/>
                    </a:lnTo>
                    <a:lnTo>
                      <a:pt x="54" y="21"/>
                    </a:lnTo>
                    <a:lnTo>
                      <a:pt x="39" y="36"/>
                    </a:lnTo>
                    <a:lnTo>
                      <a:pt x="26" y="55"/>
                    </a:lnTo>
                    <a:lnTo>
                      <a:pt x="16" y="76"/>
                    </a:lnTo>
                    <a:lnTo>
                      <a:pt x="9" y="102"/>
                    </a:lnTo>
                    <a:lnTo>
                      <a:pt x="4" y="131"/>
                    </a:lnTo>
                    <a:lnTo>
                      <a:pt x="1" y="163"/>
                    </a:lnTo>
                    <a:lnTo>
                      <a:pt x="0" y="200"/>
                    </a:lnTo>
                    <a:lnTo>
                      <a:pt x="2" y="238"/>
                    </a:lnTo>
                    <a:lnTo>
                      <a:pt x="7" y="281"/>
                    </a:lnTo>
                    <a:lnTo>
                      <a:pt x="16" y="326"/>
                    </a:lnTo>
                    <a:lnTo>
                      <a:pt x="26" y="374"/>
                    </a:lnTo>
                    <a:lnTo>
                      <a:pt x="40" y="424"/>
                    </a:lnTo>
                    <a:lnTo>
                      <a:pt x="56" y="479"/>
                    </a:lnTo>
                    <a:lnTo>
                      <a:pt x="76" y="535"/>
                    </a:lnTo>
                    <a:lnTo>
                      <a:pt x="100" y="594"/>
                    </a:lnTo>
                    <a:lnTo>
                      <a:pt x="126" y="657"/>
                    </a:lnTo>
                    <a:lnTo>
                      <a:pt x="145" y="699"/>
                    </a:lnTo>
                    <a:lnTo>
                      <a:pt x="166" y="743"/>
                    </a:lnTo>
                    <a:lnTo>
                      <a:pt x="187" y="786"/>
                    </a:lnTo>
                    <a:lnTo>
                      <a:pt x="210" y="831"/>
                    </a:lnTo>
                    <a:lnTo>
                      <a:pt x="257" y="919"/>
                    </a:lnTo>
                    <a:lnTo>
                      <a:pt x="307" y="1006"/>
                    </a:lnTo>
                    <a:lnTo>
                      <a:pt x="358" y="1092"/>
                    </a:lnTo>
                    <a:lnTo>
                      <a:pt x="410" y="1177"/>
                    </a:lnTo>
                    <a:lnTo>
                      <a:pt x="463" y="1258"/>
                    </a:lnTo>
                    <a:lnTo>
                      <a:pt x="514" y="1337"/>
                    </a:lnTo>
                    <a:lnTo>
                      <a:pt x="565" y="1410"/>
                    </a:lnTo>
                    <a:lnTo>
                      <a:pt x="614" y="1479"/>
                    </a:lnTo>
                    <a:lnTo>
                      <a:pt x="660" y="1543"/>
                    </a:lnTo>
                    <a:lnTo>
                      <a:pt x="702" y="1600"/>
                    </a:lnTo>
                    <a:lnTo>
                      <a:pt x="740" y="1651"/>
                    </a:lnTo>
                    <a:lnTo>
                      <a:pt x="774" y="1694"/>
                    </a:lnTo>
                    <a:lnTo>
                      <a:pt x="801" y="1729"/>
                    </a:lnTo>
                    <a:lnTo>
                      <a:pt x="822" y="1754"/>
                    </a:lnTo>
                    <a:lnTo>
                      <a:pt x="831" y="1762"/>
                    </a:lnTo>
                    <a:lnTo>
                      <a:pt x="842" y="1770"/>
                    </a:lnTo>
                    <a:lnTo>
                      <a:pt x="852" y="1776"/>
                    </a:lnTo>
                    <a:lnTo>
                      <a:pt x="863" y="1781"/>
                    </a:lnTo>
                    <a:lnTo>
                      <a:pt x="875" y="1785"/>
                    </a:lnTo>
                    <a:lnTo>
                      <a:pt x="886" y="1787"/>
                    </a:lnTo>
                    <a:lnTo>
                      <a:pt x="897" y="1789"/>
                    </a:lnTo>
                    <a:lnTo>
                      <a:pt x="910" y="1789"/>
                    </a:lnTo>
                    <a:lnTo>
                      <a:pt x="921" y="1787"/>
                    </a:lnTo>
                    <a:lnTo>
                      <a:pt x="933" y="1786"/>
                    </a:lnTo>
                    <a:lnTo>
                      <a:pt x="945" y="1782"/>
                    </a:lnTo>
                    <a:lnTo>
                      <a:pt x="956" y="1779"/>
                    </a:lnTo>
                    <a:lnTo>
                      <a:pt x="967" y="1774"/>
                    </a:lnTo>
                    <a:lnTo>
                      <a:pt x="978" y="1769"/>
                    </a:lnTo>
                    <a:lnTo>
                      <a:pt x="989" y="1762"/>
                    </a:lnTo>
                    <a:lnTo>
                      <a:pt x="999" y="1755"/>
                    </a:lnTo>
                    <a:lnTo>
                      <a:pt x="1009" y="1746"/>
                    </a:lnTo>
                    <a:lnTo>
                      <a:pt x="1019" y="1737"/>
                    </a:lnTo>
                    <a:lnTo>
                      <a:pt x="1028" y="1729"/>
                    </a:lnTo>
                    <a:lnTo>
                      <a:pt x="1036" y="1719"/>
                    </a:lnTo>
                    <a:lnTo>
                      <a:pt x="1043" y="1709"/>
                    </a:lnTo>
                    <a:lnTo>
                      <a:pt x="1051" y="1697"/>
                    </a:lnTo>
                    <a:lnTo>
                      <a:pt x="1056" y="1686"/>
                    </a:lnTo>
                    <a:lnTo>
                      <a:pt x="1061" y="1674"/>
                    </a:lnTo>
                    <a:lnTo>
                      <a:pt x="1064" y="1661"/>
                    </a:lnTo>
                    <a:lnTo>
                      <a:pt x="1068" y="1649"/>
                    </a:lnTo>
                    <a:lnTo>
                      <a:pt x="1069" y="1636"/>
                    </a:lnTo>
                    <a:lnTo>
                      <a:pt x="1071" y="1624"/>
                    </a:lnTo>
                    <a:lnTo>
                      <a:pt x="1069" y="1610"/>
                    </a:lnTo>
                    <a:lnTo>
                      <a:pt x="1067" y="1598"/>
                    </a:lnTo>
                    <a:lnTo>
                      <a:pt x="1064" y="1584"/>
                    </a:lnTo>
                    <a:lnTo>
                      <a:pt x="1059" y="157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46" name="Freeform 390">
                <a:extLst>
                  <a:ext uri="{FF2B5EF4-FFF2-40B4-BE49-F238E27FC236}">
                    <a16:creationId xmlns:a16="http://schemas.microsoft.com/office/drawing/2014/main" xmlns="" id="{9E8B65D5-234B-8F89-5A57-5C9F3EA6D703}"/>
                  </a:ext>
                </a:extLst>
              </p:cNvPr>
              <p:cNvSpPr>
                <a:spLocks/>
              </p:cNvSpPr>
              <p:nvPr/>
            </p:nvSpPr>
            <p:spPr bwMode="auto">
              <a:xfrm>
                <a:off x="1948" y="1800"/>
                <a:ext cx="331" cy="255"/>
              </a:xfrm>
              <a:custGeom>
                <a:avLst/>
                <a:gdLst>
                  <a:gd name="T0" fmla="*/ 0 w 1653"/>
                  <a:gd name="T1" fmla="*/ 0 h 1275"/>
                  <a:gd name="T2" fmla="*/ 0 w 1653"/>
                  <a:gd name="T3" fmla="*/ 0 h 1275"/>
                  <a:gd name="T4" fmla="*/ 0 w 1653"/>
                  <a:gd name="T5" fmla="*/ 0 h 1275"/>
                  <a:gd name="T6" fmla="*/ 0 w 1653"/>
                  <a:gd name="T7" fmla="*/ 0 h 1275"/>
                  <a:gd name="T8" fmla="*/ 0 w 1653"/>
                  <a:gd name="T9" fmla="*/ 0 h 1275"/>
                  <a:gd name="T10" fmla="*/ 0 w 1653"/>
                  <a:gd name="T11" fmla="*/ 0 h 1275"/>
                  <a:gd name="T12" fmla="*/ 0 w 1653"/>
                  <a:gd name="T13" fmla="*/ 0 h 1275"/>
                  <a:gd name="T14" fmla="*/ 0 w 1653"/>
                  <a:gd name="T15" fmla="*/ 0 h 1275"/>
                  <a:gd name="T16" fmla="*/ 0 w 1653"/>
                  <a:gd name="T17" fmla="*/ 0 h 1275"/>
                  <a:gd name="T18" fmla="*/ 0 w 1653"/>
                  <a:gd name="T19" fmla="*/ 0 h 1275"/>
                  <a:gd name="T20" fmla="*/ 0 w 1653"/>
                  <a:gd name="T21" fmla="*/ 0 h 1275"/>
                  <a:gd name="T22" fmla="*/ 0 w 1653"/>
                  <a:gd name="T23" fmla="*/ 0 h 1275"/>
                  <a:gd name="T24" fmla="*/ 0 w 1653"/>
                  <a:gd name="T25" fmla="*/ 0 h 1275"/>
                  <a:gd name="T26" fmla="*/ 0 w 1653"/>
                  <a:gd name="T27" fmla="*/ 0 h 1275"/>
                  <a:gd name="T28" fmla="*/ 0 w 1653"/>
                  <a:gd name="T29" fmla="*/ 0 h 1275"/>
                  <a:gd name="T30" fmla="*/ 0 w 1653"/>
                  <a:gd name="T31" fmla="*/ 0 h 1275"/>
                  <a:gd name="T32" fmla="*/ 0 w 1653"/>
                  <a:gd name="T33" fmla="*/ 0 h 1275"/>
                  <a:gd name="T34" fmla="*/ 0 w 1653"/>
                  <a:gd name="T35" fmla="*/ 0 h 1275"/>
                  <a:gd name="T36" fmla="*/ 0 w 1653"/>
                  <a:gd name="T37" fmla="*/ 0 h 1275"/>
                  <a:gd name="T38" fmla="*/ 0 w 1653"/>
                  <a:gd name="T39" fmla="*/ 0 h 1275"/>
                  <a:gd name="T40" fmla="*/ 0 w 1653"/>
                  <a:gd name="T41" fmla="*/ 0 h 1275"/>
                  <a:gd name="T42" fmla="*/ 0 w 1653"/>
                  <a:gd name="T43" fmla="*/ 0 h 1275"/>
                  <a:gd name="T44" fmla="*/ 0 w 1653"/>
                  <a:gd name="T45" fmla="*/ 0 h 1275"/>
                  <a:gd name="T46" fmla="*/ 0 w 1653"/>
                  <a:gd name="T47" fmla="*/ 0 h 1275"/>
                  <a:gd name="T48" fmla="*/ 0 w 1653"/>
                  <a:gd name="T49" fmla="*/ 0 h 1275"/>
                  <a:gd name="T50" fmla="*/ 0 w 1653"/>
                  <a:gd name="T51" fmla="*/ 0 h 1275"/>
                  <a:gd name="T52" fmla="*/ 0 w 1653"/>
                  <a:gd name="T53" fmla="*/ 0 h 1275"/>
                  <a:gd name="T54" fmla="*/ 0 w 1653"/>
                  <a:gd name="T55" fmla="*/ 0 h 1275"/>
                  <a:gd name="T56" fmla="*/ 0 w 1653"/>
                  <a:gd name="T57" fmla="*/ 0 h 1275"/>
                  <a:gd name="T58" fmla="*/ 0 w 1653"/>
                  <a:gd name="T59" fmla="*/ 0 h 1275"/>
                  <a:gd name="T60" fmla="*/ 0 w 1653"/>
                  <a:gd name="T61" fmla="*/ 0 h 1275"/>
                  <a:gd name="T62" fmla="*/ 0 w 1653"/>
                  <a:gd name="T63" fmla="*/ 0 h 1275"/>
                  <a:gd name="T64" fmla="*/ 0 w 1653"/>
                  <a:gd name="T65" fmla="*/ 0 h 1275"/>
                  <a:gd name="T66" fmla="*/ 0 w 1653"/>
                  <a:gd name="T67" fmla="*/ 0 h 1275"/>
                  <a:gd name="T68" fmla="*/ 0 w 1653"/>
                  <a:gd name="T69" fmla="*/ 0 h 1275"/>
                  <a:gd name="T70" fmla="*/ 0 w 1653"/>
                  <a:gd name="T71" fmla="*/ 0 h 1275"/>
                  <a:gd name="T72" fmla="*/ 0 w 1653"/>
                  <a:gd name="T73" fmla="*/ 0 h 1275"/>
                  <a:gd name="T74" fmla="*/ 0 w 1653"/>
                  <a:gd name="T75" fmla="*/ 0 h 1275"/>
                  <a:gd name="T76" fmla="*/ 0 w 1653"/>
                  <a:gd name="T77" fmla="*/ 0 h 1275"/>
                  <a:gd name="T78" fmla="*/ 0 w 1653"/>
                  <a:gd name="T79" fmla="*/ 0 h 1275"/>
                  <a:gd name="T80" fmla="*/ 0 w 1653"/>
                  <a:gd name="T81" fmla="*/ 0 h 1275"/>
                  <a:gd name="T82" fmla="*/ 0 w 1653"/>
                  <a:gd name="T83" fmla="*/ 0 h 1275"/>
                  <a:gd name="T84" fmla="*/ 0 w 1653"/>
                  <a:gd name="T85" fmla="*/ 0 h 1275"/>
                  <a:gd name="T86" fmla="*/ 0 w 1653"/>
                  <a:gd name="T87" fmla="*/ 0 h 1275"/>
                  <a:gd name="T88" fmla="*/ 0 w 1653"/>
                  <a:gd name="T89" fmla="*/ 0 h 1275"/>
                  <a:gd name="T90" fmla="*/ 0 w 1653"/>
                  <a:gd name="T91" fmla="*/ 0 h 1275"/>
                  <a:gd name="T92" fmla="*/ 0 w 1653"/>
                  <a:gd name="T93" fmla="*/ 0 h 1275"/>
                  <a:gd name="T94" fmla="*/ 0 w 1653"/>
                  <a:gd name="T95" fmla="*/ 0 h 1275"/>
                  <a:gd name="T96" fmla="*/ 0 w 1653"/>
                  <a:gd name="T97" fmla="*/ 0 h 1275"/>
                  <a:gd name="T98" fmla="*/ 0 w 1653"/>
                  <a:gd name="T99" fmla="*/ 0 h 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3"/>
                  <a:gd name="T151" fmla="*/ 0 h 1275"/>
                  <a:gd name="T152" fmla="*/ 1653 w 1653"/>
                  <a:gd name="T153" fmla="*/ 1275 h 12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3" h="1275">
                    <a:moveTo>
                      <a:pt x="1607" y="999"/>
                    </a:moveTo>
                    <a:lnTo>
                      <a:pt x="1554" y="951"/>
                    </a:lnTo>
                    <a:lnTo>
                      <a:pt x="1497" y="900"/>
                    </a:lnTo>
                    <a:lnTo>
                      <a:pt x="1439" y="846"/>
                    </a:lnTo>
                    <a:lnTo>
                      <a:pt x="1378" y="790"/>
                    </a:lnTo>
                    <a:lnTo>
                      <a:pt x="1314" y="733"/>
                    </a:lnTo>
                    <a:lnTo>
                      <a:pt x="1249" y="675"/>
                    </a:lnTo>
                    <a:lnTo>
                      <a:pt x="1183" y="617"/>
                    </a:lnTo>
                    <a:lnTo>
                      <a:pt x="1116" y="558"/>
                    </a:lnTo>
                    <a:lnTo>
                      <a:pt x="1047" y="499"/>
                    </a:lnTo>
                    <a:lnTo>
                      <a:pt x="978" y="443"/>
                    </a:lnTo>
                    <a:lnTo>
                      <a:pt x="910" y="388"/>
                    </a:lnTo>
                    <a:lnTo>
                      <a:pt x="840" y="335"/>
                    </a:lnTo>
                    <a:lnTo>
                      <a:pt x="771" y="284"/>
                    </a:lnTo>
                    <a:lnTo>
                      <a:pt x="703" y="237"/>
                    </a:lnTo>
                    <a:lnTo>
                      <a:pt x="669" y="215"/>
                    </a:lnTo>
                    <a:lnTo>
                      <a:pt x="635" y="194"/>
                    </a:lnTo>
                    <a:lnTo>
                      <a:pt x="603" y="172"/>
                    </a:lnTo>
                    <a:lnTo>
                      <a:pt x="569" y="154"/>
                    </a:lnTo>
                    <a:lnTo>
                      <a:pt x="510" y="121"/>
                    </a:lnTo>
                    <a:lnTo>
                      <a:pt x="454" y="94"/>
                    </a:lnTo>
                    <a:lnTo>
                      <a:pt x="401" y="69"/>
                    </a:lnTo>
                    <a:lnTo>
                      <a:pt x="351" y="49"/>
                    </a:lnTo>
                    <a:lnTo>
                      <a:pt x="304" y="33"/>
                    </a:lnTo>
                    <a:lnTo>
                      <a:pt x="261" y="19"/>
                    </a:lnTo>
                    <a:lnTo>
                      <a:pt x="221" y="9"/>
                    </a:lnTo>
                    <a:lnTo>
                      <a:pt x="183" y="3"/>
                    </a:lnTo>
                    <a:lnTo>
                      <a:pt x="150" y="0"/>
                    </a:lnTo>
                    <a:lnTo>
                      <a:pt x="120" y="0"/>
                    </a:lnTo>
                    <a:lnTo>
                      <a:pt x="92" y="4"/>
                    </a:lnTo>
                    <a:lnTo>
                      <a:pt x="69" y="10"/>
                    </a:lnTo>
                    <a:lnTo>
                      <a:pt x="49" y="19"/>
                    </a:lnTo>
                    <a:lnTo>
                      <a:pt x="32" y="31"/>
                    </a:lnTo>
                    <a:lnTo>
                      <a:pt x="19" y="46"/>
                    </a:lnTo>
                    <a:lnTo>
                      <a:pt x="9" y="63"/>
                    </a:lnTo>
                    <a:lnTo>
                      <a:pt x="3" y="83"/>
                    </a:lnTo>
                    <a:lnTo>
                      <a:pt x="0" y="105"/>
                    </a:lnTo>
                    <a:lnTo>
                      <a:pt x="1" y="129"/>
                    </a:lnTo>
                    <a:lnTo>
                      <a:pt x="6" y="155"/>
                    </a:lnTo>
                    <a:lnTo>
                      <a:pt x="14" y="184"/>
                    </a:lnTo>
                    <a:lnTo>
                      <a:pt x="26" y="214"/>
                    </a:lnTo>
                    <a:lnTo>
                      <a:pt x="41" y="246"/>
                    </a:lnTo>
                    <a:lnTo>
                      <a:pt x="61" y="280"/>
                    </a:lnTo>
                    <a:lnTo>
                      <a:pt x="85" y="315"/>
                    </a:lnTo>
                    <a:lnTo>
                      <a:pt x="112" y="352"/>
                    </a:lnTo>
                    <a:lnTo>
                      <a:pt x="142" y="391"/>
                    </a:lnTo>
                    <a:lnTo>
                      <a:pt x="177" y="430"/>
                    </a:lnTo>
                    <a:lnTo>
                      <a:pt x="216" y="471"/>
                    </a:lnTo>
                    <a:lnTo>
                      <a:pt x="260" y="512"/>
                    </a:lnTo>
                    <a:lnTo>
                      <a:pt x="306" y="556"/>
                    </a:lnTo>
                    <a:lnTo>
                      <a:pt x="357" y="599"/>
                    </a:lnTo>
                    <a:lnTo>
                      <a:pt x="394" y="629"/>
                    </a:lnTo>
                    <a:lnTo>
                      <a:pt x="432" y="658"/>
                    </a:lnTo>
                    <a:lnTo>
                      <a:pt x="472" y="688"/>
                    </a:lnTo>
                    <a:lnTo>
                      <a:pt x="512" y="718"/>
                    </a:lnTo>
                    <a:lnTo>
                      <a:pt x="594" y="775"/>
                    </a:lnTo>
                    <a:lnTo>
                      <a:pt x="678" y="831"/>
                    </a:lnTo>
                    <a:lnTo>
                      <a:pt x="762" y="886"/>
                    </a:lnTo>
                    <a:lnTo>
                      <a:pt x="849" y="938"/>
                    </a:lnTo>
                    <a:lnTo>
                      <a:pt x="932" y="987"/>
                    </a:lnTo>
                    <a:lnTo>
                      <a:pt x="1014" y="1034"/>
                    </a:lnTo>
                    <a:lnTo>
                      <a:pt x="1093" y="1077"/>
                    </a:lnTo>
                    <a:lnTo>
                      <a:pt x="1168" y="1117"/>
                    </a:lnTo>
                    <a:lnTo>
                      <a:pt x="1238" y="1153"/>
                    </a:lnTo>
                    <a:lnTo>
                      <a:pt x="1301" y="1186"/>
                    </a:lnTo>
                    <a:lnTo>
                      <a:pt x="1359" y="1213"/>
                    </a:lnTo>
                    <a:lnTo>
                      <a:pt x="1408" y="1236"/>
                    </a:lnTo>
                    <a:lnTo>
                      <a:pt x="1447" y="1253"/>
                    </a:lnTo>
                    <a:lnTo>
                      <a:pt x="1479" y="1266"/>
                    </a:lnTo>
                    <a:lnTo>
                      <a:pt x="1490" y="1271"/>
                    </a:lnTo>
                    <a:lnTo>
                      <a:pt x="1502" y="1273"/>
                    </a:lnTo>
                    <a:lnTo>
                      <a:pt x="1514" y="1275"/>
                    </a:lnTo>
                    <a:lnTo>
                      <a:pt x="1525" y="1275"/>
                    </a:lnTo>
                    <a:lnTo>
                      <a:pt x="1536" y="1273"/>
                    </a:lnTo>
                    <a:lnTo>
                      <a:pt x="1547" y="1271"/>
                    </a:lnTo>
                    <a:lnTo>
                      <a:pt x="1559" y="1267"/>
                    </a:lnTo>
                    <a:lnTo>
                      <a:pt x="1569" y="1262"/>
                    </a:lnTo>
                    <a:lnTo>
                      <a:pt x="1579" y="1256"/>
                    </a:lnTo>
                    <a:lnTo>
                      <a:pt x="1588" y="1250"/>
                    </a:lnTo>
                    <a:lnTo>
                      <a:pt x="1597" y="1241"/>
                    </a:lnTo>
                    <a:lnTo>
                      <a:pt x="1606" y="1232"/>
                    </a:lnTo>
                    <a:lnTo>
                      <a:pt x="1613" y="1223"/>
                    </a:lnTo>
                    <a:lnTo>
                      <a:pt x="1621" y="1213"/>
                    </a:lnTo>
                    <a:lnTo>
                      <a:pt x="1627" y="1203"/>
                    </a:lnTo>
                    <a:lnTo>
                      <a:pt x="1633" y="1192"/>
                    </a:lnTo>
                    <a:lnTo>
                      <a:pt x="1638" y="1180"/>
                    </a:lnTo>
                    <a:lnTo>
                      <a:pt x="1643" y="1168"/>
                    </a:lnTo>
                    <a:lnTo>
                      <a:pt x="1647" y="1156"/>
                    </a:lnTo>
                    <a:lnTo>
                      <a:pt x="1650" y="1143"/>
                    </a:lnTo>
                    <a:lnTo>
                      <a:pt x="1652" y="1131"/>
                    </a:lnTo>
                    <a:lnTo>
                      <a:pt x="1653" y="1117"/>
                    </a:lnTo>
                    <a:lnTo>
                      <a:pt x="1653" y="1105"/>
                    </a:lnTo>
                    <a:lnTo>
                      <a:pt x="1652" y="1092"/>
                    </a:lnTo>
                    <a:lnTo>
                      <a:pt x="1651" y="1080"/>
                    </a:lnTo>
                    <a:lnTo>
                      <a:pt x="1648" y="1067"/>
                    </a:lnTo>
                    <a:lnTo>
                      <a:pt x="1645" y="1055"/>
                    </a:lnTo>
                    <a:lnTo>
                      <a:pt x="1640" y="1042"/>
                    </a:lnTo>
                    <a:lnTo>
                      <a:pt x="1633" y="1031"/>
                    </a:lnTo>
                    <a:lnTo>
                      <a:pt x="1626" y="1020"/>
                    </a:lnTo>
                    <a:lnTo>
                      <a:pt x="1617" y="1009"/>
                    </a:lnTo>
                    <a:lnTo>
                      <a:pt x="1607" y="999"/>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47" name="Freeform 391">
                <a:extLst>
                  <a:ext uri="{FF2B5EF4-FFF2-40B4-BE49-F238E27FC236}">
                    <a16:creationId xmlns:a16="http://schemas.microsoft.com/office/drawing/2014/main" xmlns="" id="{ED211FF3-33C4-F789-2037-18769ECA7D4F}"/>
                  </a:ext>
                </a:extLst>
              </p:cNvPr>
              <p:cNvSpPr>
                <a:spLocks/>
              </p:cNvSpPr>
              <p:nvPr/>
            </p:nvSpPr>
            <p:spPr bwMode="auto">
              <a:xfrm>
                <a:off x="1948" y="1800"/>
                <a:ext cx="331" cy="255"/>
              </a:xfrm>
              <a:custGeom>
                <a:avLst/>
                <a:gdLst>
                  <a:gd name="T0" fmla="*/ 0 w 1653"/>
                  <a:gd name="T1" fmla="*/ 0 h 1275"/>
                  <a:gd name="T2" fmla="*/ 0 w 1653"/>
                  <a:gd name="T3" fmla="*/ 0 h 1275"/>
                  <a:gd name="T4" fmla="*/ 0 w 1653"/>
                  <a:gd name="T5" fmla="*/ 0 h 1275"/>
                  <a:gd name="T6" fmla="*/ 0 w 1653"/>
                  <a:gd name="T7" fmla="*/ 0 h 1275"/>
                  <a:gd name="T8" fmla="*/ 0 w 1653"/>
                  <a:gd name="T9" fmla="*/ 0 h 1275"/>
                  <a:gd name="T10" fmla="*/ 0 w 1653"/>
                  <a:gd name="T11" fmla="*/ 0 h 1275"/>
                  <a:gd name="T12" fmla="*/ 0 w 1653"/>
                  <a:gd name="T13" fmla="*/ 0 h 1275"/>
                  <a:gd name="T14" fmla="*/ 0 w 1653"/>
                  <a:gd name="T15" fmla="*/ 0 h 1275"/>
                  <a:gd name="T16" fmla="*/ 0 w 1653"/>
                  <a:gd name="T17" fmla="*/ 0 h 1275"/>
                  <a:gd name="T18" fmla="*/ 0 w 1653"/>
                  <a:gd name="T19" fmla="*/ 0 h 1275"/>
                  <a:gd name="T20" fmla="*/ 0 w 1653"/>
                  <a:gd name="T21" fmla="*/ 0 h 1275"/>
                  <a:gd name="T22" fmla="*/ 0 w 1653"/>
                  <a:gd name="T23" fmla="*/ 0 h 1275"/>
                  <a:gd name="T24" fmla="*/ 0 w 1653"/>
                  <a:gd name="T25" fmla="*/ 0 h 1275"/>
                  <a:gd name="T26" fmla="*/ 0 w 1653"/>
                  <a:gd name="T27" fmla="*/ 0 h 1275"/>
                  <a:gd name="T28" fmla="*/ 0 w 1653"/>
                  <a:gd name="T29" fmla="*/ 0 h 1275"/>
                  <a:gd name="T30" fmla="*/ 0 w 1653"/>
                  <a:gd name="T31" fmla="*/ 0 h 1275"/>
                  <a:gd name="T32" fmla="*/ 0 w 1653"/>
                  <a:gd name="T33" fmla="*/ 0 h 1275"/>
                  <a:gd name="T34" fmla="*/ 0 w 1653"/>
                  <a:gd name="T35" fmla="*/ 0 h 1275"/>
                  <a:gd name="T36" fmla="*/ 0 w 1653"/>
                  <a:gd name="T37" fmla="*/ 0 h 1275"/>
                  <a:gd name="T38" fmla="*/ 0 w 1653"/>
                  <a:gd name="T39" fmla="*/ 0 h 1275"/>
                  <a:gd name="T40" fmla="*/ 0 w 1653"/>
                  <a:gd name="T41" fmla="*/ 0 h 1275"/>
                  <a:gd name="T42" fmla="*/ 0 w 1653"/>
                  <a:gd name="T43" fmla="*/ 0 h 1275"/>
                  <a:gd name="T44" fmla="*/ 0 w 1653"/>
                  <a:gd name="T45" fmla="*/ 0 h 1275"/>
                  <a:gd name="T46" fmla="*/ 0 w 1653"/>
                  <a:gd name="T47" fmla="*/ 0 h 1275"/>
                  <a:gd name="T48" fmla="*/ 0 w 1653"/>
                  <a:gd name="T49" fmla="*/ 0 h 1275"/>
                  <a:gd name="T50" fmla="*/ 0 w 1653"/>
                  <a:gd name="T51" fmla="*/ 0 h 1275"/>
                  <a:gd name="T52" fmla="*/ 0 w 1653"/>
                  <a:gd name="T53" fmla="*/ 0 h 1275"/>
                  <a:gd name="T54" fmla="*/ 0 w 1653"/>
                  <a:gd name="T55" fmla="*/ 0 h 1275"/>
                  <a:gd name="T56" fmla="*/ 0 w 1653"/>
                  <a:gd name="T57" fmla="*/ 0 h 1275"/>
                  <a:gd name="T58" fmla="*/ 0 w 1653"/>
                  <a:gd name="T59" fmla="*/ 0 h 1275"/>
                  <a:gd name="T60" fmla="*/ 0 w 1653"/>
                  <a:gd name="T61" fmla="*/ 0 h 1275"/>
                  <a:gd name="T62" fmla="*/ 0 w 1653"/>
                  <a:gd name="T63" fmla="*/ 0 h 1275"/>
                  <a:gd name="T64" fmla="*/ 0 w 1653"/>
                  <a:gd name="T65" fmla="*/ 0 h 1275"/>
                  <a:gd name="T66" fmla="*/ 0 w 1653"/>
                  <a:gd name="T67" fmla="*/ 0 h 1275"/>
                  <a:gd name="T68" fmla="*/ 0 w 1653"/>
                  <a:gd name="T69" fmla="*/ 0 h 1275"/>
                  <a:gd name="T70" fmla="*/ 0 w 1653"/>
                  <a:gd name="T71" fmla="*/ 0 h 1275"/>
                  <a:gd name="T72" fmla="*/ 0 w 1653"/>
                  <a:gd name="T73" fmla="*/ 0 h 1275"/>
                  <a:gd name="T74" fmla="*/ 0 w 1653"/>
                  <a:gd name="T75" fmla="*/ 0 h 1275"/>
                  <a:gd name="T76" fmla="*/ 0 w 1653"/>
                  <a:gd name="T77" fmla="*/ 0 h 1275"/>
                  <a:gd name="T78" fmla="*/ 0 w 1653"/>
                  <a:gd name="T79" fmla="*/ 0 h 1275"/>
                  <a:gd name="T80" fmla="*/ 0 w 1653"/>
                  <a:gd name="T81" fmla="*/ 0 h 1275"/>
                  <a:gd name="T82" fmla="*/ 0 w 1653"/>
                  <a:gd name="T83" fmla="*/ 0 h 1275"/>
                  <a:gd name="T84" fmla="*/ 0 w 1653"/>
                  <a:gd name="T85" fmla="*/ 0 h 1275"/>
                  <a:gd name="T86" fmla="*/ 0 w 1653"/>
                  <a:gd name="T87" fmla="*/ 0 h 1275"/>
                  <a:gd name="T88" fmla="*/ 0 w 1653"/>
                  <a:gd name="T89" fmla="*/ 0 h 1275"/>
                  <a:gd name="T90" fmla="*/ 0 w 1653"/>
                  <a:gd name="T91" fmla="*/ 0 h 1275"/>
                  <a:gd name="T92" fmla="*/ 0 w 1653"/>
                  <a:gd name="T93" fmla="*/ 0 h 1275"/>
                  <a:gd name="T94" fmla="*/ 0 w 1653"/>
                  <a:gd name="T95" fmla="*/ 0 h 1275"/>
                  <a:gd name="T96" fmla="*/ 0 w 1653"/>
                  <a:gd name="T97" fmla="*/ 0 h 1275"/>
                  <a:gd name="T98" fmla="*/ 0 w 1653"/>
                  <a:gd name="T99" fmla="*/ 0 h 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3"/>
                  <a:gd name="T151" fmla="*/ 0 h 1275"/>
                  <a:gd name="T152" fmla="*/ 1653 w 1653"/>
                  <a:gd name="T153" fmla="*/ 1275 h 12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3" h="1275">
                    <a:moveTo>
                      <a:pt x="1607" y="999"/>
                    </a:moveTo>
                    <a:lnTo>
                      <a:pt x="1554" y="951"/>
                    </a:lnTo>
                    <a:lnTo>
                      <a:pt x="1497" y="900"/>
                    </a:lnTo>
                    <a:lnTo>
                      <a:pt x="1439" y="846"/>
                    </a:lnTo>
                    <a:lnTo>
                      <a:pt x="1378" y="790"/>
                    </a:lnTo>
                    <a:lnTo>
                      <a:pt x="1314" y="733"/>
                    </a:lnTo>
                    <a:lnTo>
                      <a:pt x="1249" y="675"/>
                    </a:lnTo>
                    <a:lnTo>
                      <a:pt x="1183" y="617"/>
                    </a:lnTo>
                    <a:lnTo>
                      <a:pt x="1116" y="558"/>
                    </a:lnTo>
                    <a:lnTo>
                      <a:pt x="1047" y="499"/>
                    </a:lnTo>
                    <a:lnTo>
                      <a:pt x="978" y="443"/>
                    </a:lnTo>
                    <a:lnTo>
                      <a:pt x="910" y="388"/>
                    </a:lnTo>
                    <a:lnTo>
                      <a:pt x="840" y="335"/>
                    </a:lnTo>
                    <a:lnTo>
                      <a:pt x="771" y="284"/>
                    </a:lnTo>
                    <a:lnTo>
                      <a:pt x="703" y="237"/>
                    </a:lnTo>
                    <a:lnTo>
                      <a:pt x="669" y="215"/>
                    </a:lnTo>
                    <a:lnTo>
                      <a:pt x="635" y="194"/>
                    </a:lnTo>
                    <a:lnTo>
                      <a:pt x="603" y="172"/>
                    </a:lnTo>
                    <a:lnTo>
                      <a:pt x="569" y="154"/>
                    </a:lnTo>
                    <a:lnTo>
                      <a:pt x="510" y="121"/>
                    </a:lnTo>
                    <a:lnTo>
                      <a:pt x="454" y="94"/>
                    </a:lnTo>
                    <a:lnTo>
                      <a:pt x="401" y="69"/>
                    </a:lnTo>
                    <a:lnTo>
                      <a:pt x="351" y="49"/>
                    </a:lnTo>
                    <a:lnTo>
                      <a:pt x="304" y="33"/>
                    </a:lnTo>
                    <a:lnTo>
                      <a:pt x="261" y="19"/>
                    </a:lnTo>
                    <a:lnTo>
                      <a:pt x="221" y="9"/>
                    </a:lnTo>
                    <a:lnTo>
                      <a:pt x="183" y="3"/>
                    </a:lnTo>
                    <a:lnTo>
                      <a:pt x="150" y="0"/>
                    </a:lnTo>
                    <a:lnTo>
                      <a:pt x="120" y="0"/>
                    </a:lnTo>
                    <a:lnTo>
                      <a:pt x="92" y="4"/>
                    </a:lnTo>
                    <a:lnTo>
                      <a:pt x="69" y="10"/>
                    </a:lnTo>
                    <a:lnTo>
                      <a:pt x="49" y="19"/>
                    </a:lnTo>
                    <a:lnTo>
                      <a:pt x="32" y="31"/>
                    </a:lnTo>
                    <a:lnTo>
                      <a:pt x="19" y="46"/>
                    </a:lnTo>
                    <a:lnTo>
                      <a:pt x="9" y="63"/>
                    </a:lnTo>
                    <a:lnTo>
                      <a:pt x="3" y="83"/>
                    </a:lnTo>
                    <a:lnTo>
                      <a:pt x="0" y="105"/>
                    </a:lnTo>
                    <a:lnTo>
                      <a:pt x="1" y="129"/>
                    </a:lnTo>
                    <a:lnTo>
                      <a:pt x="6" y="155"/>
                    </a:lnTo>
                    <a:lnTo>
                      <a:pt x="14" y="184"/>
                    </a:lnTo>
                    <a:lnTo>
                      <a:pt x="26" y="214"/>
                    </a:lnTo>
                    <a:lnTo>
                      <a:pt x="41" y="246"/>
                    </a:lnTo>
                    <a:lnTo>
                      <a:pt x="61" y="280"/>
                    </a:lnTo>
                    <a:lnTo>
                      <a:pt x="85" y="315"/>
                    </a:lnTo>
                    <a:lnTo>
                      <a:pt x="112" y="352"/>
                    </a:lnTo>
                    <a:lnTo>
                      <a:pt x="142" y="391"/>
                    </a:lnTo>
                    <a:lnTo>
                      <a:pt x="177" y="430"/>
                    </a:lnTo>
                    <a:lnTo>
                      <a:pt x="216" y="471"/>
                    </a:lnTo>
                    <a:lnTo>
                      <a:pt x="260" y="512"/>
                    </a:lnTo>
                    <a:lnTo>
                      <a:pt x="306" y="556"/>
                    </a:lnTo>
                    <a:lnTo>
                      <a:pt x="357" y="599"/>
                    </a:lnTo>
                    <a:lnTo>
                      <a:pt x="394" y="629"/>
                    </a:lnTo>
                    <a:lnTo>
                      <a:pt x="432" y="658"/>
                    </a:lnTo>
                    <a:lnTo>
                      <a:pt x="472" y="688"/>
                    </a:lnTo>
                    <a:lnTo>
                      <a:pt x="512" y="718"/>
                    </a:lnTo>
                    <a:lnTo>
                      <a:pt x="594" y="775"/>
                    </a:lnTo>
                    <a:lnTo>
                      <a:pt x="678" y="831"/>
                    </a:lnTo>
                    <a:lnTo>
                      <a:pt x="762" y="886"/>
                    </a:lnTo>
                    <a:lnTo>
                      <a:pt x="849" y="938"/>
                    </a:lnTo>
                    <a:lnTo>
                      <a:pt x="932" y="987"/>
                    </a:lnTo>
                    <a:lnTo>
                      <a:pt x="1014" y="1034"/>
                    </a:lnTo>
                    <a:lnTo>
                      <a:pt x="1093" y="1077"/>
                    </a:lnTo>
                    <a:lnTo>
                      <a:pt x="1168" y="1117"/>
                    </a:lnTo>
                    <a:lnTo>
                      <a:pt x="1238" y="1153"/>
                    </a:lnTo>
                    <a:lnTo>
                      <a:pt x="1301" y="1186"/>
                    </a:lnTo>
                    <a:lnTo>
                      <a:pt x="1359" y="1213"/>
                    </a:lnTo>
                    <a:lnTo>
                      <a:pt x="1408" y="1236"/>
                    </a:lnTo>
                    <a:lnTo>
                      <a:pt x="1447" y="1253"/>
                    </a:lnTo>
                    <a:lnTo>
                      <a:pt x="1479" y="1266"/>
                    </a:lnTo>
                    <a:lnTo>
                      <a:pt x="1490" y="1271"/>
                    </a:lnTo>
                    <a:lnTo>
                      <a:pt x="1502" y="1273"/>
                    </a:lnTo>
                    <a:lnTo>
                      <a:pt x="1514" y="1275"/>
                    </a:lnTo>
                    <a:lnTo>
                      <a:pt x="1525" y="1275"/>
                    </a:lnTo>
                    <a:lnTo>
                      <a:pt x="1536" y="1273"/>
                    </a:lnTo>
                    <a:lnTo>
                      <a:pt x="1547" y="1271"/>
                    </a:lnTo>
                    <a:lnTo>
                      <a:pt x="1559" y="1267"/>
                    </a:lnTo>
                    <a:lnTo>
                      <a:pt x="1569" y="1262"/>
                    </a:lnTo>
                    <a:lnTo>
                      <a:pt x="1579" y="1256"/>
                    </a:lnTo>
                    <a:lnTo>
                      <a:pt x="1588" y="1250"/>
                    </a:lnTo>
                    <a:lnTo>
                      <a:pt x="1597" y="1241"/>
                    </a:lnTo>
                    <a:lnTo>
                      <a:pt x="1606" y="1232"/>
                    </a:lnTo>
                    <a:lnTo>
                      <a:pt x="1613" y="1223"/>
                    </a:lnTo>
                    <a:lnTo>
                      <a:pt x="1621" y="1213"/>
                    </a:lnTo>
                    <a:lnTo>
                      <a:pt x="1627" y="1203"/>
                    </a:lnTo>
                    <a:lnTo>
                      <a:pt x="1633" y="1192"/>
                    </a:lnTo>
                    <a:lnTo>
                      <a:pt x="1638" y="1180"/>
                    </a:lnTo>
                    <a:lnTo>
                      <a:pt x="1643" y="1168"/>
                    </a:lnTo>
                    <a:lnTo>
                      <a:pt x="1647" y="1156"/>
                    </a:lnTo>
                    <a:lnTo>
                      <a:pt x="1650" y="1143"/>
                    </a:lnTo>
                    <a:lnTo>
                      <a:pt x="1652" y="1131"/>
                    </a:lnTo>
                    <a:lnTo>
                      <a:pt x="1653" y="1117"/>
                    </a:lnTo>
                    <a:lnTo>
                      <a:pt x="1653" y="1105"/>
                    </a:lnTo>
                    <a:lnTo>
                      <a:pt x="1652" y="1092"/>
                    </a:lnTo>
                    <a:lnTo>
                      <a:pt x="1651" y="1080"/>
                    </a:lnTo>
                    <a:lnTo>
                      <a:pt x="1648" y="1067"/>
                    </a:lnTo>
                    <a:lnTo>
                      <a:pt x="1645" y="1055"/>
                    </a:lnTo>
                    <a:lnTo>
                      <a:pt x="1640" y="1042"/>
                    </a:lnTo>
                    <a:lnTo>
                      <a:pt x="1633" y="1031"/>
                    </a:lnTo>
                    <a:lnTo>
                      <a:pt x="1626" y="1020"/>
                    </a:lnTo>
                    <a:lnTo>
                      <a:pt x="1617" y="1009"/>
                    </a:lnTo>
                    <a:lnTo>
                      <a:pt x="1607" y="99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48" name="Freeform 392">
                <a:extLst>
                  <a:ext uri="{FF2B5EF4-FFF2-40B4-BE49-F238E27FC236}">
                    <a16:creationId xmlns:a16="http://schemas.microsoft.com/office/drawing/2014/main" xmlns="" id="{5069FD84-5353-618F-2C06-DA27AA25AA4A}"/>
                  </a:ext>
                </a:extLst>
              </p:cNvPr>
              <p:cNvSpPr>
                <a:spLocks/>
              </p:cNvSpPr>
              <p:nvPr/>
            </p:nvSpPr>
            <p:spPr bwMode="auto">
              <a:xfrm>
                <a:off x="1873" y="1970"/>
                <a:ext cx="390" cy="127"/>
              </a:xfrm>
              <a:custGeom>
                <a:avLst/>
                <a:gdLst>
                  <a:gd name="T0" fmla="*/ 0 w 1948"/>
                  <a:gd name="T1" fmla="*/ 0 h 636"/>
                  <a:gd name="T2" fmla="*/ 0 w 1948"/>
                  <a:gd name="T3" fmla="*/ 0 h 636"/>
                  <a:gd name="T4" fmla="*/ 0 w 1948"/>
                  <a:gd name="T5" fmla="*/ 0 h 636"/>
                  <a:gd name="T6" fmla="*/ 0 w 1948"/>
                  <a:gd name="T7" fmla="*/ 0 h 636"/>
                  <a:gd name="T8" fmla="*/ 0 w 1948"/>
                  <a:gd name="T9" fmla="*/ 0 h 636"/>
                  <a:gd name="T10" fmla="*/ 0 w 1948"/>
                  <a:gd name="T11" fmla="*/ 0 h 636"/>
                  <a:gd name="T12" fmla="*/ 0 w 1948"/>
                  <a:gd name="T13" fmla="*/ 0 h 636"/>
                  <a:gd name="T14" fmla="*/ 0 w 1948"/>
                  <a:gd name="T15" fmla="*/ 0 h 636"/>
                  <a:gd name="T16" fmla="*/ 0 w 1948"/>
                  <a:gd name="T17" fmla="*/ 0 h 636"/>
                  <a:gd name="T18" fmla="*/ 0 w 1948"/>
                  <a:gd name="T19" fmla="*/ 0 h 636"/>
                  <a:gd name="T20" fmla="*/ 0 w 1948"/>
                  <a:gd name="T21" fmla="*/ 0 h 636"/>
                  <a:gd name="T22" fmla="*/ 0 w 1948"/>
                  <a:gd name="T23" fmla="*/ 0 h 636"/>
                  <a:gd name="T24" fmla="*/ 0 w 1948"/>
                  <a:gd name="T25" fmla="*/ 0 h 636"/>
                  <a:gd name="T26" fmla="*/ 0 w 1948"/>
                  <a:gd name="T27" fmla="*/ 0 h 636"/>
                  <a:gd name="T28" fmla="*/ 0 w 1948"/>
                  <a:gd name="T29" fmla="*/ 0 h 636"/>
                  <a:gd name="T30" fmla="*/ 0 w 1948"/>
                  <a:gd name="T31" fmla="*/ 0 h 636"/>
                  <a:gd name="T32" fmla="*/ 0 w 1948"/>
                  <a:gd name="T33" fmla="*/ 0 h 636"/>
                  <a:gd name="T34" fmla="*/ 0 w 1948"/>
                  <a:gd name="T35" fmla="*/ 0 h 636"/>
                  <a:gd name="T36" fmla="*/ 0 w 1948"/>
                  <a:gd name="T37" fmla="*/ 0 h 636"/>
                  <a:gd name="T38" fmla="*/ 0 w 1948"/>
                  <a:gd name="T39" fmla="*/ 0 h 636"/>
                  <a:gd name="T40" fmla="*/ 0 w 1948"/>
                  <a:gd name="T41" fmla="*/ 0 h 636"/>
                  <a:gd name="T42" fmla="*/ 0 w 1948"/>
                  <a:gd name="T43" fmla="*/ 0 h 636"/>
                  <a:gd name="T44" fmla="*/ 0 w 1948"/>
                  <a:gd name="T45" fmla="*/ 0 h 636"/>
                  <a:gd name="T46" fmla="*/ 0 w 1948"/>
                  <a:gd name="T47" fmla="*/ 0 h 636"/>
                  <a:gd name="T48" fmla="*/ 0 w 1948"/>
                  <a:gd name="T49" fmla="*/ 0 h 636"/>
                  <a:gd name="T50" fmla="*/ 0 w 1948"/>
                  <a:gd name="T51" fmla="*/ 0 h 636"/>
                  <a:gd name="T52" fmla="*/ 0 w 1948"/>
                  <a:gd name="T53" fmla="*/ 0 h 636"/>
                  <a:gd name="T54" fmla="*/ 0 w 1948"/>
                  <a:gd name="T55" fmla="*/ 0 h 636"/>
                  <a:gd name="T56" fmla="*/ 0 w 1948"/>
                  <a:gd name="T57" fmla="*/ 0 h 636"/>
                  <a:gd name="T58" fmla="*/ 0 w 1948"/>
                  <a:gd name="T59" fmla="*/ 0 h 636"/>
                  <a:gd name="T60" fmla="*/ 0 w 1948"/>
                  <a:gd name="T61" fmla="*/ 0 h 636"/>
                  <a:gd name="T62" fmla="*/ 0 w 1948"/>
                  <a:gd name="T63" fmla="*/ 0 h 636"/>
                  <a:gd name="T64" fmla="*/ 0 w 1948"/>
                  <a:gd name="T65" fmla="*/ 0 h 636"/>
                  <a:gd name="T66" fmla="*/ 0 w 1948"/>
                  <a:gd name="T67" fmla="*/ 0 h 636"/>
                  <a:gd name="T68" fmla="*/ 0 w 1948"/>
                  <a:gd name="T69" fmla="*/ 0 h 636"/>
                  <a:gd name="T70" fmla="*/ 0 w 1948"/>
                  <a:gd name="T71" fmla="*/ 0 h 636"/>
                  <a:gd name="T72" fmla="*/ 0 w 1948"/>
                  <a:gd name="T73" fmla="*/ 0 h 636"/>
                  <a:gd name="T74" fmla="*/ 0 w 1948"/>
                  <a:gd name="T75" fmla="*/ 0 h 636"/>
                  <a:gd name="T76" fmla="*/ 0 w 1948"/>
                  <a:gd name="T77" fmla="*/ 0 h 636"/>
                  <a:gd name="T78" fmla="*/ 0 w 1948"/>
                  <a:gd name="T79" fmla="*/ 0 h 636"/>
                  <a:gd name="T80" fmla="*/ 0 w 1948"/>
                  <a:gd name="T81" fmla="*/ 0 h 636"/>
                  <a:gd name="T82" fmla="*/ 0 w 1948"/>
                  <a:gd name="T83" fmla="*/ 0 h 636"/>
                  <a:gd name="T84" fmla="*/ 0 w 1948"/>
                  <a:gd name="T85" fmla="*/ 0 h 636"/>
                  <a:gd name="T86" fmla="*/ 0 w 1948"/>
                  <a:gd name="T87" fmla="*/ 0 h 636"/>
                  <a:gd name="T88" fmla="*/ 0 w 1948"/>
                  <a:gd name="T89" fmla="*/ 0 h 636"/>
                  <a:gd name="T90" fmla="*/ 0 w 1948"/>
                  <a:gd name="T91" fmla="*/ 0 h 636"/>
                  <a:gd name="T92" fmla="*/ 0 w 1948"/>
                  <a:gd name="T93" fmla="*/ 0 h 636"/>
                  <a:gd name="T94" fmla="*/ 0 w 1948"/>
                  <a:gd name="T95" fmla="*/ 0 h 636"/>
                  <a:gd name="T96" fmla="*/ 0 w 1948"/>
                  <a:gd name="T97" fmla="*/ 0 h 636"/>
                  <a:gd name="T98" fmla="*/ 0 w 1948"/>
                  <a:gd name="T99" fmla="*/ 0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8"/>
                  <a:gd name="T151" fmla="*/ 0 h 636"/>
                  <a:gd name="T152" fmla="*/ 1948 w 1948"/>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8" h="636">
                    <a:moveTo>
                      <a:pt x="1842" y="338"/>
                    </a:moveTo>
                    <a:lnTo>
                      <a:pt x="1773" y="317"/>
                    </a:lnTo>
                    <a:lnTo>
                      <a:pt x="1702" y="293"/>
                    </a:lnTo>
                    <a:lnTo>
                      <a:pt x="1626" y="270"/>
                    </a:lnTo>
                    <a:lnTo>
                      <a:pt x="1547" y="245"/>
                    </a:lnTo>
                    <a:lnTo>
                      <a:pt x="1466" y="218"/>
                    </a:lnTo>
                    <a:lnTo>
                      <a:pt x="1384" y="193"/>
                    </a:lnTo>
                    <a:lnTo>
                      <a:pt x="1299" y="167"/>
                    </a:lnTo>
                    <a:lnTo>
                      <a:pt x="1213" y="142"/>
                    </a:lnTo>
                    <a:lnTo>
                      <a:pt x="1127" y="119"/>
                    </a:lnTo>
                    <a:lnTo>
                      <a:pt x="1039" y="96"/>
                    </a:lnTo>
                    <a:lnTo>
                      <a:pt x="953" y="75"/>
                    </a:lnTo>
                    <a:lnTo>
                      <a:pt x="868" y="56"/>
                    </a:lnTo>
                    <a:lnTo>
                      <a:pt x="785" y="39"/>
                    </a:lnTo>
                    <a:lnTo>
                      <a:pt x="704" y="25"/>
                    </a:lnTo>
                    <a:lnTo>
                      <a:pt x="663" y="19"/>
                    </a:lnTo>
                    <a:lnTo>
                      <a:pt x="624" y="14"/>
                    </a:lnTo>
                    <a:lnTo>
                      <a:pt x="585" y="10"/>
                    </a:lnTo>
                    <a:lnTo>
                      <a:pt x="546" y="6"/>
                    </a:lnTo>
                    <a:lnTo>
                      <a:pt x="479" y="2"/>
                    </a:lnTo>
                    <a:lnTo>
                      <a:pt x="417" y="0"/>
                    </a:lnTo>
                    <a:lnTo>
                      <a:pt x="358" y="0"/>
                    </a:lnTo>
                    <a:lnTo>
                      <a:pt x="304" y="1"/>
                    </a:lnTo>
                    <a:lnTo>
                      <a:pt x="256" y="6"/>
                    </a:lnTo>
                    <a:lnTo>
                      <a:pt x="211" y="12"/>
                    </a:lnTo>
                    <a:lnTo>
                      <a:pt x="170" y="20"/>
                    </a:lnTo>
                    <a:lnTo>
                      <a:pt x="133" y="30"/>
                    </a:lnTo>
                    <a:lnTo>
                      <a:pt x="101" y="41"/>
                    </a:lnTo>
                    <a:lnTo>
                      <a:pt x="74" y="54"/>
                    </a:lnTo>
                    <a:lnTo>
                      <a:pt x="51" y="69"/>
                    </a:lnTo>
                    <a:lnTo>
                      <a:pt x="32" y="84"/>
                    </a:lnTo>
                    <a:lnTo>
                      <a:pt x="17" y="101"/>
                    </a:lnTo>
                    <a:lnTo>
                      <a:pt x="7" y="119"/>
                    </a:lnTo>
                    <a:lnTo>
                      <a:pt x="1" y="137"/>
                    </a:lnTo>
                    <a:lnTo>
                      <a:pt x="0" y="157"/>
                    </a:lnTo>
                    <a:lnTo>
                      <a:pt x="2" y="177"/>
                    </a:lnTo>
                    <a:lnTo>
                      <a:pt x="9" y="198"/>
                    </a:lnTo>
                    <a:lnTo>
                      <a:pt x="20" y="220"/>
                    </a:lnTo>
                    <a:lnTo>
                      <a:pt x="36" y="242"/>
                    </a:lnTo>
                    <a:lnTo>
                      <a:pt x="55" y="265"/>
                    </a:lnTo>
                    <a:lnTo>
                      <a:pt x="79" y="286"/>
                    </a:lnTo>
                    <a:lnTo>
                      <a:pt x="106" y="308"/>
                    </a:lnTo>
                    <a:lnTo>
                      <a:pt x="138" y="331"/>
                    </a:lnTo>
                    <a:lnTo>
                      <a:pt x="175" y="353"/>
                    </a:lnTo>
                    <a:lnTo>
                      <a:pt x="215" y="376"/>
                    </a:lnTo>
                    <a:lnTo>
                      <a:pt x="259" y="397"/>
                    </a:lnTo>
                    <a:lnTo>
                      <a:pt x="308" y="418"/>
                    </a:lnTo>
                    <a:lnTo>
                      <a:pt x="361" y="439"/>
                    </a:lnTo>
                    <a:lnTo>
                      <a:pt x="417" y="459"/>
                    </a:lnTo>
                    <a:lnTo>
                      <a:pt x="478" y="478"/>
                    </a:lnTo>
                    <a:lnTo>
                      <a:pt x="541" y="495"/>
                    </a:lnTo>
                    <a:lnTo>
                      <a:pt x="588" y="508"/>
                    </a:lnTo>
                    <a:lnTo>
                      <a:pt x="635" y="519"/>
                    </a:lnTo>
                    <a:lnTo>
                      <a:pt x="682" y="529"/>
                    </a:lnTo>
                    <a:lnTo>
                      <a:pt x="731" y="539"/>
                    </a:lnTo>
                    <a:lnTo>
                      <a:pt x="828" y="558"/>
                    </a:lnTo>
                    <a:lnTo>
                      <a:pt x="928" y="573"/>
                    </a:lnTo>
                    <a:lnTo>
                      <a:pt x="1028" y="587"/>
                    </a:lnTo>
                    <a:lnTo>
                      <a:pt x="1127" y="599"/>
                    </a:lnTo>
                    <a:lnTo>
                      <a:pt x="1223" y="609"/>
                    </a:lnTo>
                    <a:lnTo>
                      <a:pt x="1318" y="617"/>
                    </a:lnTo>
                    <a:lnTo>
                      <a:pt x="1407" y="624"/>
                    </a:lnTo>
                    <a:lnTo>
                      <a:pt x="1491" y="629"/>
                    </a:lnTo>
                    <a:lnTo>
                      <a:pt x="1570" y="633"/>
                    </a:lnTo>
                    <a:lnTo>
                      <a:pt x="1642" y="635"/>
                    </a:lnTo>
                    <a:lnTo>
                      <a:pt x="1706" y="636"/>
                    </a:lnTo>
                    <a:lnTo>
                      <a:pt x="1759" y="636"/>
                    </a:lnTo>
                    <a:lnTo>
                      <a:pt x="1803" y="635"/>
                    </a:lnTo>
                    <a:lnTo>
                      <a:pt x="1837" y="634"/>
                    </a:lnTo>
                    <a:lnTo>
                      <a:pt x="1849" y="633"/>
                    </a:lnTo>
                    <a:lnTo>
                      <a:pt x="1862" y="630"/>
                    </a:lnTo>
                    <a:lnTo>
                      <a:pt x="1873" y="625"/>
                    </a:lnTo>
                    <a:lnTo>
                      <a:pt x="1884" y="620"/>
                    </a:lnTo>
                    <a:lnTo>
                      <a:pt x="1894" y="614"/>
                    </a:lnTo>
                    <a:lnTo>
                      <a:pt x="1903" y="607"/>
                    </a:lnTo>
                    <a:lnTo>
                      <a:pt x="1912" y="599"/>
                    </a:lnTo>
                    <a:lnTo>
                      <a:pt x="1919" y="590"/>
                    </a:lnTo>
                    <a:lnTo>
                      <a:pt x="1925" y="580"/>
                    </a:lnTo>
                    <a:lnTo>
                      <a:pt x="1932" y="570"/>
                    </a:lnTo>
                    <a:lnTo>
                      <a:pt x="1937" y="559"/>
                    </a:lnTo>
                    <a:lnTo>
                      <a:pt x="1940" y="548"/>
                    </a:lnTo>
                    <a:lnTo>
                      <a:pt x="1943" y="537"/>
                    </a:lnTo>
                    <a:lnTo>
                      <a:pt x="1945" y="524"/>
                    </a:lnTo>
                    <a:lnTo>
                      <a:pt x="1948" y="512"/>
                    </a:lnTo>
                    <a:lnTo>
                      <a:pt x="1948" y="499"/>
                    </a:lnTo>
                    <a:lnTo>
                      <a:pt x="1948" y="487"/>
                    </a:lnTo>
                    <a:lnTo>
                      <a:pt x="1948" y="474"/>
                    </a:lnTo>
                    <a:lnTo>
                      <a:pt x="1945" y="460"/>
                    </a:lnTo>
                    <a:lnTo>
                      <a:pt x="1943" y="448"/>
                    </a:lnTo>
                    <a:lnTo>
                      <a:pt x="1939" y="437"/>
                    </a:lnTo>
                    <a:lnTo>
                      <a:pt x="1935" y="424"/>
                    </a:lnTo>
                    <a:lnTo>
                      <a:pt x="1929" y="413"/>
                    </a:lnTo>
                    <a:lnTo>
                      <a:pt x="1923" y="402"/>
                    </a:lnTo>
                    <a:lnTo>
                      <a:pt x="1917" y="391"/>
                    </a:lnTo>
                    <a:lnTo>
                      <a:pt x="1908" y="381"/>
                    </a:lnTo>
                    <a:lnTo>
                      <a:pt x="1899" y="372"/>
                    </a:lnTo>
                    <a:lnTo>
                      <a:pt x="1889" y="363"/>
                    </a:lnTo>
                    <a:lnTo>
                      <a:pt x="1879" y="356"/>
                    </a:lnTo>
                    <a:lnTo>
                      <a:pt x="1868" y="348"/>
                    </a:lnTo>
                    <a:lnTo>
                      <a:pt x="1855" y="342"/>
                    </a:lnTo>
                    <a:lnTo>
                      <a:pt x="1842" y="338"/>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49" name="Freeform 393">
                <a:extLst>
                  <a:ext uri="{FF2B5EF4-FFF2-40B4-BE49-F238E27FC236}">
                    <a16:creationId xmlns:a16="http://schemas.microsoft.com/office/drawing/2014/main" xmlns="" id="{E206F3B1-D184-3A6A-C04C-1F697D7EEF12}"/>
                  </a:ext>
                </a:extLst>
              </p:cNvPr>
              <p:cNvSpPr>
                <a:spLocks/>
              </p:cNvSpPr>
              <p:nvPr/>
            </p:nvSpPr>
            <p:spPr bwMode="auto">
              <a:xfrm>
                <a:off x="1873" y="1970"/>
                <a:ext cx="390" cy="127"/>
              </a:xfrm>
              <a:custGeom>
                <a:avLst/>
                <a:gdLst>
                  <a:gd name="T0" fmla="*/ 0 w 1948"/>
                  <a:gd name="T1" fmla="*/ 0 h 636"/>
                  <a:gd name="T2" fmla="*/ 0 w 1948"/>
                  <a:gd name="T3" fmla="*/ 0 h 636"/>
                  <a:gd name="T4" fmla="*/ 0 w 1948"/>
                  <a:gd name="T5" fmla="*/ 0 h 636"/>
                  <a:gd name="T6" fmla="*/ 0 w 1948"/>
                  <a:gd name="T7" fmla="*/ 0 h 636"/>
                  <a:gd name="T8" fmla="*/ 0 w 1948"/>
                  <a:gd name="T9" fmla="*/ 0 h 636"/>
                  <a:gd name="T10" fmla="*/ 0 w 1948"/>
                  <a:gd name="T11" fmla="*/ 0 h 636"/>
                  <a:gd name="T12" fmla="*/ 0 w 1948"/>
                  <a:gd name="T13" fmla="*/ 0 h 636"/>
                  <a:gd name="T14" fmla="*/ 0 w 1948"/>
                  <a:gd name="T15" fmla="*/ 0 h 636"/>
                  <a:gd name="T16" fmla="*/ 0 w 1948"/>
                  <a:gd name="T17" fmla="*/ 0 h 636"/>
                  <a:gd name="T18" fmla="*/ 0 w 1948"/>
                  <a:gd name="T19" fmla="*/ 0 h 636"/>
                  <a:gd name="T20" fmla="*/ 0 w 1948"/>
                  <a:gd name="T21" fmla="*/ 0 h 636"/>
                  <a:gd name="T22" fmla="*/ 0 w 1948"/>
                  <a:gd name="T23" fmla="*/ 0 h 636"/>
                  <a:gd name="T24" fmla="*/ 0 w 1948"/>
                  <a:gd name="T25" fmla="*/ 0 h 636"/>
                  <a:gd name="T26" fmla="*/ 0 w 1948"/>
                  <a:gd name="T27" fmla="*/ 0 h 636"/>
                  <a:gd name="T28" fmla="*/ 0 w 1948"/>
                  <a:gd name="T29" fmla="*/ 0 h 636"/>
                  <a:gd name="T30" fmla="*/ 0 w 1948"/>
                  <a:gd name="T31" fmla="*/ 0 h 636"/>
                  <a:gd name="T32" fmla="*/ 0 w 1948"/>
                  <a:gd name="T33" fmla="*/ 0 h 636"/>
                  <a:gd name="T34" fmla="*/ 0 w 1948"/>
                  <a:gd name="T35" fmla="*/ 0 h 636"/>
                  <a:gd name="T36" fmla="*/ 0 w 1948"/>
                  <a:gd name="T37" fmla="*/ 0 h 636"/>
                  <a:gd name="T38" fmla="*/ 0 w 1948"/>
                  <a:gd name="T39" fmla="*/ 0 h 636"/>
                  <a:gd name="T40" fmla="*/ 0 w 1948"/>
                  <a:gd name="T41" fmla="*/ 0 h 636"/>
                  <a:gd name="T42" fmla="*/ 0 w 1948"/>
                  <a:gd name="T43" fmla="*/ 0 h 636"/>
                  <a:gd name="T44" fmla="*/ 0 w 1948"/>
                  <a:gd name="T45" fmla="*/ 0 h 636"/>
                  <a:gd name="T46" fmla="*/ 0 w 1948"/>
                  <a:gd name="T47" fmla="*/ 0 h 636"/>
                  <a:gd name="T48" fmla="*/ 0 w 1948"/>
                  <a:gd name="T49" fmla="*/ 0 h 636"/>
                  <a:gd name="T50" fmla="*/ 0 w 1948"/>
                  <a:gd name="T51" fmla="*/ 0 h 636"/>
                  <a:gd name="T52" fmla="*/ 0 w 1948"/>
                  <a:gd name="T53" fmla="*/ 0 h 636"/>
                  <a:gd name="T54" fmla="*/ 0 w 1948"/>
                  <a:gd name="T55" fmla="*/ 0 h 636"/>
                  <a:gd name="T56" fmla="*/ 0 w 1948"/>
                  <a:gd name="T57" fmla="*/ 0 h 636"/>
                  <a:gd name="T58" fmla="*/ 0 w 1948"/>
                  <a:gd name="T59" fmla="*/ 0 h 636"/>
                  <a:gd name="T60" fmla="*/ 0 w 1948"/>
                  <a:gd name="T61" fmla="*/ 0 h 636"/>
                  <a:gd name="T62" fmla="*/ 0 w 1948"/>
                  <a:gd name="T63" fmla="*/ 0 h 636"/>
                  <a:gd name="T64" fmla="*/ 0 w 1948"/>
                  <a:gd name="T65" fmla="*/ 0 h 636"/>
                  <a:gd name="T66" fmla="*/ 0 w 1948"/>
                  <a:gd name="T67" fmla="*/ 0 h 636"/>
                  <a:gd name="T68" fmla="*/ 0 w 1948"/>
                  <a:gd name="T69" fmla="*/ 0 h 636"/>
                  <a:gd name="T70" fmla="*/ 0 w 1948"/>
                  <a:gd name="T71" fmla="*/ 0 h 636"/>
                  <a:gd name="T72" fmla="*/ 0 w 1948"/>
                  <a:gd name="T73" fmla="*/ 0 h 636"/>
                  <a:gd name="T74" fmla="*/ 0 w 1948"/>
                  <a:gd name="T75" fmla="*/ 0 h 636"/>
                  <a:gd name="T76" fmla="*/ 0 w 1948"/>
                  <a:gd name="T77" fmla="*/ 0 h 636"/>
                  <a:gd name="T78" fmla="*/ 0 w 1948"/>
                  <a:gd name="T79" fmla="*/ 0 h 636"/>
                  <a:gd name="T80" fmla="*/ 0 w 1948"/>
                  <a:gd name="T81" fmla="*/ 0 h 636"/>
                  <a:gd name="T82" fmla="*/ 0 w 1948"/>
                  <a:gd name="T83" fmla="*/ 0 h 636"/>
                  <a:gd name="T84" fmla="*/ 0 w 1948"/>
                  <a:gd name="T85" fmla="*/ 0 h 636"/>
                  <a:gd name="T86" fmla="*/ 0 w 1948"/>
                  <a:gd name="T87" fmla="*/ 0 h 636"/>
                  <a:gd name="T88" fmla="*/ 0 w 1948"/>
                  <a:gd name="T89" fmla="*/ 0 h 636"/>
                  <a:gd name="T90" fmla="*/ 0 w 1948"/>
                  <a:gd name="T91" fmla="*/ 0 h 636"/>
                  <a:gd name="T92" fmla="*/ 0 w 1948"/>
                  <a:gd name="T93" fmla="*/ 0 h 636"/>
                  <a:gd name="T94" fmla="*/ 0 w 1948"/>
                  <a:gd name="T95" fmla="*/ 0 h 636"/>
                  <a:gd name="T96" fmla="*/ 0 w 1948"/>
                  <a:gd name="T97" fmla="*/ 0 h 636"/>
                  <a:gd name="T98" fmla="*/ 0 w 1948"/>
                  <a:gd name="T99" fmla="*/ 0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8"/>
                  <a:gd name="T151" fmla="*/ 0 h 636"/>
                  <a:gd name="T152" fmla="*/ 1948 w 1948"/>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8" h="636">
                    <a:moveTo>
                      <a:pt x="1842" y="338"/>
                    </a:moveTo>
                    <a:lnTo>
                      <a:pt x="1773" y="317"/>
                    </a:lnTo>
                    <a:lnTo>
                      <a:pt x="1702" y="293"/>
                    </a:lnTo>
                    <a:lnTo>
                      <a:pt x="1626" y="270"/>
                    </a:lnTo>
                    <a:lnTo>
                      <a:pt x="1547" y="245"/>
                    </a:lnTo>
                    <a:lnTo>
                      <a:pt x="1466" y="218"/>
                    </a:lnTo>
                    <a:lnTo>
                      <a:pt x="1384" y="193"/>
                    </a:lnTo>
                    <a:lnTo>
                      <a:pt x="1299" y="167"/>
                    </a:lnTo>
                    <a:lnTo>
                      <a:pt x="1213" y="142"/>
                    </a:lnTo>
                    <a:lnTo>
                      <a:pt x="1127" y="119"/>
                    </a:lnTo>
                    <a:lnTo>
                      <a:pt x="1039" y="96"/>
                    </a:lnTo>
                    <a:lnTo>
                      <a:pt x="953" y="75"/>
                    </a:lnTo>
                    <a:lnTo>
                      <a:pt x="868" y="56"/>
                    </a:lnTo>
                    <a:lnTo>
                      <a:pt x="785" y="39"/>
                    </a:lnTo>
                    <a:lnTo>
                      <a:pt x="704" y="25"/>
                    </a:lnTo>
                    <a:lnTo>
                      <a:pt x="663" y="19"/>
                    </a:lnTo>
                    <a:lnTo>
                      <a:pt x="624" y="14"/>
                    </a:lnTo>
                    <a:lnTo>
                      <a:pt x="585" y="10"/>
                    </a:lnTo>
                    <a:lnTo>
                      <a:pt x="546" y="6"/>
                    </a:lnTo>
                    <a:lnTo>
                      <a:pt x="479" y="2"/>
                    </a:lnTo>
                    <a:lnTo>
                      <a:pt x="417" y="0"/>
                    </a:lnTo>
                    <a:lnTo>
                      <a:pt x="358" y="0"/>
                    </a:lnTo>
                    <a:lnTo>
                      <a:pt x="304" y="1"/>
                    </a:lnTo>
                    <a:lnTo>
                      <a:pt x="256" y="6"/>
                    </a:lnTo>
                    <a:lnTo>
                      <a:pt x="211" y="12"/>
                    </a:lnTo>
                    <a:lnTo>
                      <a:pt x="170" y="20"/>
                    </a:lnTo>
                    <a:lnTo>
                      <a:pt x="133" y="30"/>
                    </a:lnTo>
                    <a:lnTo>
                      <a:pt x="101" y="41"/>
                    </a:lnTo>
                    <a:lnTo>
                      <a:pt x="74" y="54"/>
                    </a:lnTo>
                    <a:lnTo>
                      <a:pt x="51" y="69"/>
                    </a:lnTo>
                    <a:lnTo>
                      <a:pt x="32" y="84"/>
                    </a:lnTo>
                    <a:lnTo>
                      <a:pt x="17" y="101"/>
                    </a:lnTo>
                    <a:lnTo>
                      <a:pt x="7" y="119"/>
                    </a:lnTo>
                    <a:lnTo>
                      <a:pt x="1" y="137"/>
                    </a:lnTo>
                    <a:lnTo>
                      <a:pt x="0" y="157"/>
                    </a:lnTo>
                    <a:lnTo>
                      <a:pt x="2" y="177"/>
                    </a:lnTo>
                    <a:lnTo>
                      <a:pt x="9" y="198"/>
                    </a:lnTo>
                    <a:lnTo>
                      <a:pt x="20" y="220"/>
                    </a:lnTo>
                    <a:lnTo>
                      <a:pt x="36" y="242"/>
                    </a:lnTo>
                    <a:lnTo>
                      <a:pt x="55" y="265"/>
                    </a:lnTo>
                    <a:lnTo>
                      <a:pt x="79" y="286"/>
                    </a:lnTo>
                    <a:lnTo>
                      <a:pt x="106" y="308"/>
                    </a:lnTo>
                    <a:lnTo>
                      <a:pt x="138" y="331"/>
                    </a:lnTo>
                    <a:lnTo>
                      <a:pt x="175" y="353"/>
                    </a:lnTo>
                    <a:lnTo>
                      <a:pt x="215" y="376"/>
                    </a:lnTo>
                    <a:lnTo>
                      <a:pt x="259" y="397"/>
                    </a:lnTo>
                    <a:lnTo>
                      <a:pt x="308" y="418"/>
                    </a:lnTo>
                    <a:lnTo>
                      <a:pt x="361" y="439"/>
                    </a:lnTo>
                    <a:lnTo>
                      <a:pt x="417" y="459"/>
                    </a:lnTo>
                    <a:lnTo>
                      <a:pt x="478" y="478"/>
                    </a:lnTo>
                    <a:lnTo>
                      <a:pt x="541" y="495"/>
                    </a:lnTo>
                    <a:lnTo>
                      <a:pt x="588" y="508"/>
                    </a:lnTo>
                    <a:lnTo>
                      <a:pt x="635" y="519"/>
                    </a:lnTo>
                    <a:lnTo>
                      <a:pt x="682" y="529"/>
                    </a:lnTo>
                    <a:lnTo>
                      <a:pt x="731" y="539"/>
                    </a:lnTo>
                    <a:lnTo>
                      <a:pt x="828" y="558"/>
                    </a:lnTo>
                    <a:lnTo>
                      <a:pt x="928" y="573"/>
                    </a:lnTo>
                    <a:lnTo>
                      <a:pt x="1028" y="587"/>
                    </a:lnTo>
                    <a:lnTo>
                      <a:pt x="1127" y="599"/>
                    </a:lnTo>
                    <a:lnTo>
                      <a:pt x="1223" y="609"/>
                    </a:lnTo>
                    <a:lnTo>
                      <a:pt x="1318" y="617"/>
                    </a:lnTo>
                    <a:lnTo>
                      <a:pt x="1407" y="624"/>
                    </a:lnTo>
                    <a:lnTo>
                      <a:pt x="1491" y="629"/>
                    </a:lnTo>
                    <a:lnTo>
                      <a:pt x="1570" y="633"/>
                    </a:lnTo>
                    <a:lnTo>
                      <a:pt x="1642" y="635"/>
                    </a:lnTo>
                    <a:lnTo>
                      <a:pt x="1706" y="636"/>
                    </a:lnTo>
                    <a:lnTo>
                      <a:pt x="1759" y="636"/>
                    </a:lnTo>
                    <a:lnTo>
                      <a:pt x="1803" y="635"/>
                    </a:lnTo>
                    <a:lnTo>
                      <a:pt x="1837" y="634"/>
                    </a:lnTo>
                    <a:lnTo>
                      <a:pt x="1849" y="633"/>
                    </a:lnTo>
                    <a:lnTo>
                      <a:pt x="1862" y="630"/>
                    </a:lnTo>
                    <a:lnTo>
                      <a:pt x="1873" y="625"/>
                    </a:lnTo>
                    <a:lnTo>
                      <a:pt x="1884" y="620"/>
                    </a:lnTo>
                    <a:lnTo>
                      <a:pt x="1894" y="614"/>
                    </a:lnTo>
                    <a:lnTo>
                      <a:pt x="1903" y="607"/>
                    </a:lnTo>
                    <a:lnTo>
                      <a:pt x="1912" y="599"/>
                    </a:lnTo>
                    <a:lnTo>
                      <a:pt x="1919" y="590"/>
                    </a:lnTo>
                    <a:lnTo>
                      <a:pt x="1925" y="580"/>
                    </a:lnTo>
                    <a:lnTo>
                      <a:pt x="1932" y="570"/>
                    </a:lnTo>
                    <a:lnTo>
                      <a:pt x="1937" y="559"/>
                    </a:lnTo>
                    <a:lnTo>
                      <a:pt x="1940" y="548"/>
                    </a:lnTo>
                    <a:lnTo>
                      <a:pt x="1943" y="537"/>
                    </a:lnTo>
                    <a:lnTo>
                      <a:pt x="1945" y="524"/>
                    </a:lnTo>
                    <a:lnTo>
                      <a:pt x="1948" y="512"/>
                    </a:lnTo>
                    <a:lnTo>
                      <a:pt x="1948" y="499"/>
                    </a:lnTo>
                    <a:lnTo>
                      <a:pt x="1948" y="487"/>
                    </a:lnTo>
                    <a:lnTo>
                      <a:pt x="1948" y="474"/>
                    </a:lnTo>
                    <a:lnTo>
                      <a:pt x="1945" y="460"/>
                    </a:lnTo>
                    <a:lnTo>
                      <a:pt x="1943" y="448"/>
                    </a:lnTo>
                    <a:lnTo>
                      <a:pt x="1939" y="437"/>
                    </a:lnTo>
                    <a:lnTo>
                      <a:pt x="1935" y="424"/>
                    </a:lnTo>
                    <a:lnTo>
                      <a:pt x="1929" y="413"/>
                    </a:lnTo>
                    <a:lnTo>
                      <a:pt x="1923" y="402"/>
                    </a:lnTo>
                    <a:lnTo>
                      <a:pt x="1917" y="391"/>
                    </a:lnTo>
                    <a:lnTo>
                      <a:pt x="1908" y="381"/>
                    </a:lnTo>
                    <a:lnTo>
                      <a:pt x="1899" y="372"/>
                    </a:lnTo>
                    <a:lnTo>
                      <a:pt x="1889" y="363"/>
                    </a:lnTo>
                    <a:lnTo>
                      <a:pt x="1879" y="356"/>
                    </a:lnTo>
                    <a:lnTo>
                      <a:pt x="1868" y="348"/>
                    </a:lnTo>
                    <a:lnTo>
                      <a:pt x="1855" y="342"/>
                    </a:lnTo>
                    <a:lnTo>
                      <a:pt x="1842" y="338"/>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50" name="Freeform 394">
                <a:extLst>
                  <a:ext uri="{FF2B5EF4-FFF2-40B4-BE49-F238E27FC236}">
                    <a16:creationId xmlns:a16="http://schemas.microsoft.com/office/drawing/2014/main" xmlns="" id="{58DB1E22-7DD1-74D5-AED0-A7DDAD679D05}"/>
                  </a:ext>
                </a:extLst>
              </p:cNvPr>
              <p:cNvSpPr>
                <a:spLocks/>
              </p:cNvSpPr>
              <p:nvPr/>
            </p:nvSpPr>
            <p:spPr bwMode="auto">
              <a:xfrm>
                <a:off x="1882" y="2082"/>
                <a:ext cx="386" cy="145"/>
              </a:xfrm>
              <a:custGeom>
                <a:avLst/>
                <a:gdLst>
                  <a:gd name="T0" fmla="*/ 0 w 1933"/>
                  <a:gd name="T1" fmla="*/ 0 h 724"/>
                  <a:gd name="T2" fmla="*/ 0 w 1933"/>
                  <a:gd name="T3" fmla="*/ 0 h 724"/>
                  <a:gd name="T4" fmla="*/ 0 w 1933"/>
                  <a:gd name="T5" fmla="*/ 0 h 724"/>
                  <a:gd name="T6" fmla="*/ 0 w 1933"/>
                  <a:gd name="T7" fmla="*/ 0 h 724"/>
                  <a:gd name="T8" fmla="*/ 0 w 1933"/>
                  <a:gd name="T9" fmla="*/ 0 h 724"/>
                  <a:gd name="T10" fmla="*/ 0 w 1933"/>
                  <a:gd name="T11" fmla="*/ 0 h 724"/>
                  <a:gd name="T12" fmla="*/ 0 w 1933"/>
                  <a:gd name="T13" fmla="*/ 0 h 724"/>
                  <a:gd name="T14" fmla="*/ 0 w 1933"/>
                  <a:gd name="T15" fmla="*/ 0 h 724"/>
                  <a:gd name="T16" fmla="*/ 0 w 1933"/>
                  <a:gd name="T17" fmla="*/ 0 h 724"/>
                  <a:gd name="T18" fmla="*/ 0 w 1933"/>
                  <a:gd name="T19" fmla="*/ 0 h 724"/>
                  <a:gd name="T20" fmla="*/ 0 w 1933"/>
                  <a:gd name="T21" fmla="*/ 0 h 724"/>
                  <a:gd name="T22" fmla="*/ 0 w 1933"/>
                  <a:gd name="T23" fmla="*/ 0 h 724"/>
                  <a:gd name="T24" fmla="*/ 0 w 1933"/>
                  <a:gd name="T25" fmla="*/ 0 h 724"/>
                  <a:gd name="T26" fmla="*/ 0 w 1933"/>
                  <a:gd name="T27" fmla="*/ 0 h 724"/>
                  <a:gd name="T28" fmla="*/ 0 w 1933"/>
                  <a:gd name="T29" fmla="*/ 0 h 724"/>
                  <a:gd name="T30" fmla="*/ 0 w 1933"/>
                  <a:gd name="T31" fmla="*/ 0 h 724"/>
                  <a:gd name="T32" fmla="*/ 0 w 1933"/>
                  <a:gd name="T33" fmla="*/ 0 h 724"/>
                  <a:gd name="T34" fmla="*/ 0 w 1933"/>
                  <a:gd name="T35" fmla="*/ 0 h 724"/>
                  <a:gd name="T36" fmla="*/ 0 w 1933"/>
                  <a:gd name="T37" fmla="*/ 0 h 724"/>
                  <a:gd name="T38" fmla="*/ 0 w 1933"/>
                  <a:gd name="T39" fmla="*/ 0 h 724"/>
                  <a:gd name="T40" fmla="*/ 0 w 1933"/>
                  <a:gd name="T41" fmla="*/ 0 h 724"/>
                  <a:gd name="T42" fmla="*/ 0 w 1933"/>
                  <a:gd name="T43" fmla="*/ 0 h 724"/>
                  <a:gd name="T44" fmla="*/ 0 w 1933"/>
                  <a:gd name="T45" fmla="*/ 0 h 724"/>
                  <a:gd name="T46" fmla="*/ 0 w 1933"/>
                  <a:gd name="T47" fmla="*/ 0 h 724"/>
                  <a:gd name="T48" fmla="*/ 0 w 1933"/>
                  <a:gd name="T49" fmla="*/ 0 h 724"/>
                  <a:gd name="T50" fmla="*/ 0 w 1933"/>
                  <a:gd name="T51" fmla="*/ 0 h 724"/>
                  <a:gd name="T52" fmla="*/ 0 w 1933"/>
                  <a:gd name="T53" fmla="*/ 0 h 724"/>
                  <a:gd name="T54" fmla="*/ 0 w 1933"/>
                  <a:gd name="T55" fmla="*/ 0 h 724"/>
                  <a:gd name="T56" fmla="*/ 0 w 1933"/>
                  <a:gd name="T57" fmla="*/ 0 h 724"/>
                  <a:gd name="T58" fmla="*/ 0 w 1933"/>
                  <a:gd name="T59" fmla="*/ 0 h 724"/>
                  <a:gd name="T60" fmla="*/ 0 w 1933"/>
                  <a:gd name="T61" fmla="*/ 0 h 724"/>
                  <a:gd name="T62" fmla="*/ 0 w 1933"/>
                  <a:gd name="T63" fmla="*/ 0 h 724"/>
                  <a:gd name="T64" fmla="*/ 0 w 1933"/>
                  <a:gd name="T65" fmla="*/ 0 h 724"/>
                  <a:gd name="T66" fmla="*/ 0 w 1933"/>
                  <a:gd name="T67" fmla="*/ 0 h 724"/>
                  <a:gd name="T68" fmla="*/ 0 w 1933"/>
                  <a:gd name="T69" fmla="*/ 0 h 724"/>
                  <a:gd name="T70" fmla="*/ 0 w 1933"/>
                  <a:gd name="T71" fmla="*/ 0 h 724"/>
                  <a:gd name="T72" fmla="*/ 0 w 1933"/>
                  <a:gd name="T73" fmla="*/ 0 h 724"/>
                  <a:gd name="T74" fmla="*/ 0 w 1933"/>
                  <a:gd name="T75" fmla="*/ 0 h 724"/>
                  <a:gd name="T76" fmla="*/ 0 w 1933"/>
                  <a:gd name="T77" fmla="*/ 0 h 724"/>
                  <a:gd name="T78" fmla="*/ 0 w 1933"/>
                  <a:gd name="T79" fmla="*/ 0 h 724"/>
                  <a:gd name="T80" fmla="*/ 0 w 1933"/>
                  <a:gd name="T81" fmla="*/ 0 h 724"/>
                  <a:gd name="T82" fmla="*/ 0 w 1933"/>
                  <a:gd name="T83" fmla="*/ 0 h 724"/>
                  <a:gd name="T84" fmla="*/ 0 w 1933"/>
                  <a:gd name="T85" fmla="*/ 0 h 724"/>
                  <a:gd name="T86" fmla="*/ 0 w 1933"/>
                  <a:gd name="T87" fmla="*/ 0 h 724"/>
                  <a:gd name="T88" fmla="*/ 0 w 1933"/>
                  <a:gd name="T89" fmla="*/ 0 h 724"/>
                  <a:gd name="T90" fmla="*/ 0 w 1933"/>
                  <a:gd name="T91" fmla="*/ 0 h 724"/>
                  <a:gd name="T92" fmla="*/ 0 w 1933"/>
                  <a:gd name="T93" fmla="*/ 0 h 724"/>
                  <a:gd name="T94" fmla="*/ 0 w 1933"/>
                  <a:gd name="T95" fmla="*/ 0 h 724"/>
                  <a:gd name="T96" fmla="*/ 0 w 1933"/>
                  <a:gd name="T97" fmla="*/ 0 h 724"/>
                  <a:gd name="T98" fmla="*/ 0 w 1933"/>
                  <a:gd name="T99" fmla="*/ 0 h 7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3"/>
                  <a:gd name="T151" fmla="*/ 0 h 724"/>
                  <a:gd name="T152" fmla="*/ 1933 w 1933"/>
                  <a:gd name="T153" fmla="*/ 724 h 7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3" h="724">
                    <a:moveTo>
                      <a:pt x="1755" y="2"/>
                    </a:moveTo>
                    <a:lnTo>
                      <a:pt x="1684" y="11"/>
                    </a:lnTo>
                    <a:lnTo>
                      <a:pt x="1609" y="21"/>
                    </a:lnTo>
                    <a:lnTo>
                      <a:pt x="1530" y="31"/>
                    </a:lnTo>
                    <a:lnTo>
                      <a:pt x="1448" y="41"/>
                    </a:lnTo>
                    <a:lnTo>
                      <a:pt x="1364" y="52"/>
                    </a:lnTo>
                    <a:lnTo>
                      <a:pt x="1277" y="63"/>
                    </a:lnTo>
                    <a:lnTo>
                      <a:pt x="1190" y="76"/>
                    </a:lnTo>
                    <a:lnTo>
                      <a:pt x="1101" y="90"/>
                    </a:lnTo>
                    <a:lnTo>
                      <a:pt x="1014" y="105"/>
                    </a:lnTo>
                    <a:lnTo>
                      <a:pt x="925" y="120"/>
                    </a:lnTo>
                    <a:lnTo>
                      <a:pt x="839" y="137"/>
                    </a:lnTo>
                    <a:lnTo>
                      <a:pt x="753" y="155"/>
                    </a:lnTo>
                    <a:lnTo>
                      <a:pt x="670" y="175"/>
                    </a:lnTo>
                    <a:lnTo>
                      <a:pt x="591" y="196"/>
                    </a:lnTo>
                    <a:lnTo>
                      <a:pt x="551" y="207"/>
                    </a:lnTo>
                    <a:lnTo>
                      <a:pt x="513" y="220"/>
                    </a:lnTo>
                    <a:lnTo>
                      <a:pt x="477" y="232"/>
                    </a:lnTo>
                    <a:lnTo>
                      <a:pt x="441" y="244"/>
                    </a:lnTo>
                    <a:lnTo>
                      <a:pt x="378" y="268"/>
                    </a:lnTo>
                    <a:lnTo>
                      <a:pt x="320" y="293"/>
                    </a:lnTo>
                    <a:lnTo>
                      <a:pt x="267" y="318"/>
                    </a:lnTo>
                    <a:lnTo>
                      <a:pt x="220" y="343"/>
                    </a:lnTo>
                    <a:lnTo>
                      <a:pt x="178" y="368"/>
                    </a:lnTo>
                    <a:lnTo>
                      <a:pt x="139" y="392"/>
                    </a:lnTo>
                    <a:lnTo>
                      <a:pt x="105" y="417"/>
                    </a:lnTo>
                    <a:lnTo>
                      <a:pt x="76" y="440"/>
                    </a:lnTo>
                    <a:lnTo>
                      <a:pt x="53" y="465"/>
                    </a:lnTo>
                    <a:lnTo>
                      <a:pt x="34" y="488"/>
                    </a:lnTo>
                    <a:lnTo>
                      <a:pt x="19" y="512"/>
                    </a:lnTo>
                    <a:lnTo>
                      <a:pt x="9" y="533"/>
                    </a:lnTo>
                    <a:lnTo>
                      <a:pt x="3" y="555"/>
                    </a:lnTo>
                    <a:lnTo>
                      <a:pt x="0" y="575"/>
                    </a:lnTo>
                    <a:lnTo>
                      <a:pt x="3" y="595"/>
                    </a:lnTo>
                    <a:lnTo>
                      <a:pt x="10" y="614"/>
                    </a:lnTo>
                    <a:lnTo>
                      <a:pt x="22" y="631"/>
                    </a:lnTo>
                    <a:lnTo>
                      <a:pt x="37" y="648"/>
                    </a:lnTo>
                    <a:lnTo>
                      <a:pt x="55" y="663"/>
                    </a:lnTo>
                    <a:lnTo>
                      <a:pt x="79" y="676"/>
                    </a:lnTo>
                    <a:lnTo>
                      <a:pt x="105" y="688"/>
                    </a:lnTo>
                    <a:lnTo>
                      <a:pt x="136" y="699"/>
                    </a:lnTo>
                    <a:lnTo>
                      <a:pt x="171" y="708"/>
                    </a:lnTo>
                    <a:lnTo>
                      <a:pt x="209" y="714"/>
                    </a:lnTo>
                    <a:lnTo>
                      <a:pt x="251" y="719"/>
                    </a:lnTo>
                    <a:lnTo>
                      <a:pt x="297" y="722"/>
                    </a:lnTo>
                    <a:lnTo>
                      <a:pt x="346" y="724"/>
                    </a:lnTo>
                    <a:lnTo>
                      <a:pt x="398" y="722"/>
                    </a:lnTo>
                    <a:lnTo>
                      <a:pt x="455" y="719"/>
                    </a:lnTo>
                    <a:lnTo>
                      <a:pt x="514" y="713"/>
                    </a:lnTo>
                    <a:lnTo>
                      <a:pt x="577" y="705"/>
                    </a:lnTo>
                    <a:lnTo>
                      <a:pt x="643" y="694"/>
                    </a:lnTo>
                    <a:lnTo>
                      <a:pt x="690" y="685"/>
                    </a:lnTo>
                    <a:lnTo>
                      <a:pt x="737" y="675"/>
                    </a:lnTo>
                    <a:lnTo>
                      <a:pt x="785" y="665"/>
                    </a:lnTo>
                    <a:lnTo>
                      <a:pt x="833" y="653"/>
                    </a:lnTo>
                    <a:lnTo>
                      <a:pt x="930" y="628"/>
                    </a:lnTo>
                    <a:lnTo>
                      <a:pt x="1026" y="600"/>
                    </a:lnTo>
                    <a:lnTo>
                      <a:pt x="1122" y="570"/>
                    </a:lnTo>
                    <a:lnTo>
                      <a:pt x="1217" y="539"/>
                    </a:lnTo>
                    <a:lnTo>
                      <a:pt x="1309" y="507"/>
                    </a:lnTo>
                    <a:lnTo>
                      <a:pt x="1398" y="474"/>
                    </a:lnTo>
                    <a:lnTo>
                      <a:pt x="1482" y="443"/>
                    </a:lnTo>
                    <a:lnTo>
                      <a:pt x="1560" y="412"/>
                    </a:lnTo>
                    <a:lnTo>
                      <a:pt x="1632" y="382"/>
                    </a:lnTo>
                    <a:lnTo>
                      <a:pt x="1699" y="354"/>
                    </a:lnTo>
                    <a:lnTo>
                      <a:pt x="1756" y="329"/>
                    </a:lnTo>
                    <a:lnTo>
                      <a:pt x="1806" y="307"/>
                    </a:lnTo>
                    <a:lnTo>
                      <a:pt x="1845" y="288"/>
                    </a:lnTo>
                    <a:lnTo>
                      <a:pt x="1873" y="274"/>
                    </a:lnTo>
                    <a:lnTo>
                      <a:pt x="1885" y="267"/>
                    </a:lnTo>
                    <a:lnTo>
                      <a:pt x="1895" y="259"/>
                    </a:lnTo>
                    <a:lnTo>
                      <a:pt x="1905" y="251"/>
                    </a:lnTo>
                    <a:lnTo>
                      <a:pt x="1912" y="242"/>
                    </a:lnTo>
                    <a:lnTo>
                      <a:pt x="1918" y="232"/>
                    </a:lnTo>
                    <a:lnTo>
                      <a:pt x="1923" y="221"/>
                    </a:lnTo>
                    <a:lnTo>
                      <a:pt x="1928" y="210"/>
                    </a:lnTo>
                    <a:lnTo>
                      <a:pt x="1931" y="198"/>
                    </a:lnTo>
                    <a:lnTo>
                      <a:pt x="1933" y="187"/>
                    </a:lnTo>
                    <a:lnTo>
                      <a:pt x="1933" y="176"/>
                    </a:lnTo>
                    <a:lnTo>
                      <a:pt x="1933" y="163"/>
                    </a:lnTo>
                    <a:lnTo>
                      <a:pt x="1933" y="151"/>
                    </a:lnTo>
                    <a:lnTo>
                      <a:pt x="1931" y="138"/>
                    </a:lnTo>
                    <a:lnTo>
                      <a:pt x="1928" y="127"/>
                    </a:lnTo>
                    <a:lnTo>
                      <a:pt x="1924" y="115"/>
                    </a:lnTo>
                    <a:lnTo>
                      <a:pt x="1919" y="103"/>
                    </a:lnTo>
                    <a:lnTo>
                      <a:pt x="1914" y="91"/>
                    </a:lnTo>
                    <a:lnTo>
                      <a:pt x="1908" y="80"/>
                    </a:lnTo>
                    <a:lnTo>
                      <a:pt x="1901" y="70"/>
                    </a:lnTo>
                    <a:lnTo>
                      <a:pt x="1893" y="58"/>
                    </a:lnTo>
                    <a:lnTo>
                      <a:pt x="1886" y="50"/>
                    </a:lnTo>
                    <a:lnTo>
                      <a:pt x="1876" y="40"/>
                    </a:lnTo>
                    <a:lnTo>
                      <a:pt x="1867" y="32"/>
                    </a:lnTo>
                    <a:lnTo>
                      <a:pt x="1856" y="25"/>
                    </a:lnTo>
                    <a:lnTo>
                      <a:pt x="1845" y="17"/>
                    </a:lnTo>
                    <a:lnTo>
                      <a:pt x="1833" y="12"/>
                    </a:lnTo>
                    <a:lnTo>
                      <a:pt x="1822" y="7"/>
                    </a:lnTo>
                    <a:lnTo>
                      <a:pt x="1810" y="4"/>
                    </a:lnTo>
                    <a:lnTo>
                      <a:pt x="1796" y="1"/>
                    </a:lnTo>
                    <a:lnTo>
                      <a:pt x="1783" y="0"/>
                    </a:lnTo>
                    <a:lnTo>
                      <a:pt x="1770" y="1"/>
                    </a:lnTo>
                    <a:lnTo>
                      <a:pt x="1755" y="2"/>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51" name="Freeform 395">
                <a:extLst>
                  <a:ext uri="{FF2B5EF4-FFF2-40B4-BE49-F238E27FC236}">
                    <a16:creationId xmlns:a16="http://schemas.microsoft.com/office/drawing/2014/main" xmlns="" id="{4070CAC0-D21E-8AF6-10EA-591F22FBEAAD}"/>
                  </a:ext>
                </a:extLst>
              </p:cNvPr>
              <p:cNvSpPr>
                <a:spLocks/>
              </p:cNvSpPr>
              <p:nvPr/>
            </p:nvSpPr>
            <p:spPr bwMode="auto">
              <a:xfrm>
                <a:off x="1882" y="2082"/>
                <a:ext cx="386" cy="145"/>
              </a:xfrm>
              <a:custGeom>
                <a:avLst/>
                <a:gdLst>
                  <a:gd name="T0" fmla="*/ 0 w 1933"/>
                  <a:gd name="T1" fmla="*/ 0 h 724"/>
                  <a:gd name="T2" fmla="*/ 0 w 1933"/>
                  <a:gd name="T3" fmla="*/ 0 h 724"/>
                  <a:gd name="T4" fmla="*/ 0 w 1933"/>
                  <a:gd name="T5" fmla="*/ 0 h 724"/>
                  <a:gd name="T6" fmla="*/ 0 w 1933"/>
                  <a:gd name="T7" fmla="*/ 0 h 724"/>
                  <a:gd name="T8" fmla="*/ 0 w 1933"/>
                  <a:gd name="T9" fmla="*/ 0 h 724"/>
                  <a:gd name="T10" fmla="*/ 0 w 1933"/>
                  <a:gd name="T11" fmla="*/ 0 h 724"/>
                  <a:gd name="T12" fmla="*/ 0 w 1933"/>
                  <a:gd name="T13" fmla="*/ 0 h 724"/>
                  <a:gd name="T14" fmla="*/ 0 w 1933"/>
                  <a:gd name="T15" fmla="*/ 0 h 724"/>
                  <a:gd name="T16" fmla="*/ 0 w 1933"/>
                  <a:gd name="T17" fmla="*/ 0 h 724"/>
                  <a:gd name="T18" fmla="*/ 0 w 1933"/>
                  <a:gd name="T19" fmla="*/ 0 h 724"/>
                  <a:gd name="T20" fmla="*/ 0 w 1933"/>
                  <a:gd name="T21" fmla="*/ 0 h 724"/>
                  <a:gd name="T22" fmla="*/ 0 w 1933"/>
                  <a:gd name="T23" fmla="*/ 0 h 724"/>
                  <a:gd name="T24" fmla="*/ 0 w 1933"/>
                  <a:gd name="T25" fmla="*/ 0 h 724"/>
                  <a:gd name="T26" fmla="*/ 0 w 1933"/>
                  <a:gd name="T27" fmla="*/ 0 h 724"/>
                  <a:gd name="T28" fmla="*/ 0 w 1933"/>
                  <a:gd name="T29" fmla="*/ 0 h 724"/>
                  <a:gd name="T30" fmla="*/ 0 w 1933"/>
                  <a:gd name="T31" fmla="*/ 0 h 724"/>
                  <a:gd name="T32" fmla="*/ 0 w 1933"/>
                  <a:gd name="T33" fmla="*/ 0 h 724"/>
                  <a:gd name="T34" fmla="*/ 0 w 1933"/>
                  <a:gd name="T35" fmla="*/ 0 h 724"/>
                  <a:gd name="T36" fmla="*/ 0 w 1933"/>
                  <a:gd name="T37" fmla="*/ 0 h 724"/>
                  <a:gd name="T38" fmla="*/ 0 w 1933"/>
                  <a:gd name="T39" fmla="*/ 0 h 724"/>
                  <a:gd name="T40" fmla="*/ 0 w 1933"/>
                  <a:gd name="T41" fmla="*/ 0 h 724"/>
                  <a:gd name="T42" fmla="*/ 0 w 1933"/>
                  <a:gd name="T43" fmla="*/ 0 h 724"/>
                  <a:gd name="T44" fmla="*/ 0 w 1933"/>
                  <a:gd name="T45" fmla="*/ 0 h 724"/>
                  <a:gd name="T46" fmla="*/ 0 w 1933"/>
                  <a:gd name="T47" fmla="*/ 0 h 724"/>
                  <a:gd name="T48" fmla="*/ 0 w 1933"/>
                  <a:gd name="T49" fmla="*/ 0 h 724"/>
                  <a:gd name="T50" fmla="*/ 0 w 1933"/>
                  <a:gd name="T51" fmla="*/ 0 h 724"/>
                  <a:gd name="T52" fmla="*/ 0 w 1933"/>
                  <a:gd name="T53" fmla="*/ 0 h 724"/>
                  <a:gd name="T54" fmla="*/ 0 w 1933"/>
                  <a:gd name="T55" fmla="*/ 0 h 724"/>
                  <a:gd name="T56" fmla="*/ 0 w 1933"/>
                  <a:gd name="T57" fmla="*/ 0 h 724"/>
                  <a:gd name="T58" fmla="*/ 0 w 1933"/>
                  <a:gd name="T59" fmla="*/ 0 h 724"/>
                  <a:gd name="T60" fmla="*/ 0 w 1933"/>
                  <a:gd name="T61" fmla="*/ 0 h 724"/>
                  <a:gd name="T62" fmla="*/ 0 w 1933"/>
                  <a:gd name="T63" fmla="*/ 0 h 724"/>
                  <a:gd name="T64" fmla="*/ 0 w 1933"/>
                  <a:gd name="T65" fmla="*/ 0 h 724"/>
                  <a:gd name="T66" fmla="*/ 0 w 1933"/>
                  <a:gd name="T67" fmla="*/ 0 h 724"/>
                  <a:gd name="T68" fmla="*/ 0 w 1933"/>
                  <a:gd name="T69" fmla="*/ 0 h 724"/>
                  <a:gd name="T70" fmla="*/ 0 w 1933"/>
                  <a:gd name="T71" fmla="*/ 0 h 724"/>
                  <a:gd name="T72" fmla="*/ 0 w 1933"/>
                  <a:gd name="T73" fmla="*/ 0 h 724"/>
                  <a:gd name="T74" fmla="*/ 0 w 1933"/>
                  <a:gd name="T75" fmla="*/ 0 h 724"/>
                  <a:gd name="T76" fmla="*/ 0 w 1933"/>
                  <a:gd name="T77" fmla="*/ 0 h 724"/>
                  <a:gd name="T78" fmla="*/ 0 w 1933"/>
                  <a:gd name="T79" fmla="*/ 0 h 724"/>
                  <a:gd name="T80" fmla="*/ 0 w 1933"/>
                  <a:gd name="T81" fmla="*/ 0 h 724"/>
                  <a:gd name="T82" fmla="*/ 0 w 1933"/>
                  <a:gd name="T83" fmla="*/ 0 h 724"/>
                  <a:gd name="T84" fmla="*/ 0 w 1933"/>
                  <a:gd name="T85" fmla="*/ 0 h 724"/>
                  <a:gd name="T86" fmla="*/ 0 w 1933"/>
                  <a:gd name="T87" fmla="*/ 0 h 724"/>
                  <a:gd name="T88" fmla="*/ 0 w 1933"/>
                  <a:gd name="T89" fmla="*/ 0 h 724"/>
                  <a:gd name="T90" fmla="*/ 0 w 1933"/>
                  <a:gd name="T91" fmla="*/ 0 h 724"/>
                  <a:gd name="T92" fmla="*/ 0 w 1933"/>
                  <a:gd name="T93" fmla="*/ 0 h 724"/>
                  <a:gd name="T94" fmla="*/ 0 w 1933"/>
                  <a:gd name="T95" fmla="*/ 0 h 724"/>
                  <a:gd name="T96" fmla="*/ 0 w 1933"/>
                  <a:gd name="T97" fmla="*/ 0 h 724"/>
                  <a:gd name="T98" fmla="*/ 0 w 1933"/>
                  <a:gd name="T99" fmla="*/ 0 h 7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3"/>
                  <a:gd name="T151" fmla="*/ 0 h 724"/>
                  <a:gd name="T152" fmla="*/ 1933 w 1933"/>
                  <a:gd name="T153" fmla="*/ 724 h 7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3" h="724">
                    <a:moveTo>
                      <a:pt x="1755" y="2"/>
                    </a:moveTo>
                    <a:lnTo>
                      <a:pt x="1684" y="11"/>
                    </a:lnTo>
                    <a:lnTo>
                      <a:pt x="1609" y="21"/>
                    </a:lnTo>
                    <a:lnTo>
                      <a:pt x="1530" y="31"/>
                    </a:lnTo>
                    <a:lnTo>
                      <a:pt x="1448" y="41"/>
                    </a:lnTo>
                    <a:lnTo>
                      <a:pt x="1364" y="52"/>
                    </a:lnTo>
                    <a:lnTo>
                      <a:pt x="1277" y="63"/>
                    </a:lnTo>
                    <a:lnTo>
                      <a:pt x="1190" y="76"/>
                    </a:lnTo>
                    <a:lnTo>
                      <a:pt x="1101" y="90"/>
                    </a:lnTo>
                    <a:lnTo>
                      <a:pt x="1014" y="105"/>
                    </a:lnTo>
                    <a:lnTo>
                      <a:pt x="925" y="120"/>
                    </a:lnTo>
                    <a:lnTo>
                      <a:pt x="839" y="137"/>
                    </a:lnTo>
                    <a:lnTo>
                      <a:pt x="753" y="155"/>
                    </a:lnTo>
                    <a:lnTo>
                      <a:pt x="670" y="175"/>
                    </a:lnTo>
                    <a:lnTo>
                      <a:pt x="591" y="196"/>
                    </a:lnTo>
                    <a:lnTo>
                      <a:pt x="551" y="207"/>
                    </a:lnTo>
                    <a:lnTo>
                      <a:pt x="513" y="220"/>
                    </a:lnTo>
                    <a:lnTo>
                      <a:pt x="477" y="232"/>
                    </a:lnTo>
                    <a:lnTo>
                      <a:pt x="441" y="244"/>
                    </a:lnTo>
                    <a:lnTo>
                      <a:pt x="378" y="268"/>
                    </a:lnTo>
                    <a:lnTo>
                      <a:pt x="320" y="293"/>
                    </a:lnTo>
                    <a:lnTo>
                      <a:pt x="267" y="318"/>
                    </a:lnTo>
                    <a:lnTo>
                      <a:pt x="220" y="343"/>
                    </a:lnTo>
                    <a:lnTo>
                      <a:pt x="178" y="368"/>
                    </a:lnTo>
                    <a:lnTo>
                      <a:pt x="139" y="392"/>
                    </a:lnTo>
                    <a:lnTo>
                      <a:pt x="105" y="417"/>
                    </a:lnTo>
                    <a:lnTo>
                      <a:pt x="76" y="440"/>
                    </a:lnTo>
                    <a:lnTo>
                      <a:pt x="53" y="465"/>
                    </a:lnTo>
                    <a:lnTo>
                      <a:pt x="34" y="488"/>
                    </a:lnTo>
                    <a:lnTo>
                      <a:pt x="19" y="512"/>
                    </a:lnTo>
                    <a:lnTo>
                      <a:pt x="9" y="533"/>
                    </a:lnTo>
                    <a:lnTo>
                      <a:pt x="3" y="555"/>
                    </a:lnTo>
                    <a:lnTo>
                      <a:pt x="0" y="575"/>
                    </a:lnTo>
                    <a:lnTo>
                      <a:pt x="3" y="595"/>
                    </a:lnTo>
                    <a:lnTo>
                      <a:pt x="10" y="614"/>
                    </a:lnTo>
                    <a:lnTo>
                      <a:pt x="22" y="631"/>
                    </a:lnTo>
                    <a:lnTo>
                      <a:pt x="37" y="648"/>
                    </a:lnTo>
                    <a:lnTo>
                      <a:pt x="55" y="663"/>
                    </a:lnTo>
                    <a:lnTo>
                      <a:pt x="79" y="676"/>
                    </a:lnTo>
                    <a:lnTo>
                      <a:pt x="105" y="688"/>
                    </a:lnTo>
                    <a:lnTo>
                      <a:pt x="136" y="699"/>
                    </a:lnTo>
                    <a:lnTo>
                      <a:pt x="171" y="708"/>
                    </a:lnTo>
                    <a:lnTo>
                      <a:pt x="209" y="714"/>
                    </a:lnTo>
                    <a:lnTo>
                      <a:pt x="251" y="719"/>
                    </a:lnTo>
                    <a:lnTo>
                      <a:pt x="297" y="722"/>
                    </a:lnTo>
                    <a:lnTo>
                      <a:pt x="346" y="724"/>
                    </a:lnTo>
                    <a:lnTo>
                      <a:pt x="398" y="722"/>
                    </a:lnTo>
                    <a:lnTo>
                      <a:pt x="455" y="719"/>
                    </a:lnTo>
                    <a:lnTo>
                      <a:pt x="514" y="713"/>
                    </a:lnTo>
                    <a:lnTo>
                      <a:pt x="577" y="705"/>
                    </a:lnTo>
                    <a:lnTo>
                      <a:pt x="643" y="694"/>
                    </a:lnTo>
                    <a:lnTo>
                      <a:pt x="690" y="685"/>
                    </a:lnTo>
                    <a:lnTo>
                      <a:pt x="737" y="675"/>
                    </a:lnTo>
                    <a:lnTo>
                      <a:pt x="785" y="665"/>
                    </a:lnTo>
                    <a:lnTo>
                      <a:pt x="833" y="653"/>
                    </a:lnTo>
                    <a:lnTo>
                      <a:pt x="930" y="628"/>
                    </a:lnTo>
                    <a:lnTo>
                      <a:pt x="1026" y="600"/>
                    </a:lnTo>
                    <a:lnTo>
                      <a:pt x="1122" y="570"/>
                    </a:lnTo>
                    <a:lnTo>
                      <a:pt x="1217" y="539"/>
                    </a:lnTo>
                    <a:lnTo>
                      <a:pt x="1309" y="507"/>
                    </a:lnTo>
                    <a:lnTo>
                      <a:pt x="1398" y="474"/>
                    </a:lnTo>
                    <a:lnTo>
                      <a:pt x="1482" y="443"/>
                    </a:lnTo>
                    <a:lnTo>
                      <a:pt x="1560" y="412"/>
                    </a:lnTo>
                    <a:lnTo>
                      <a:pt x="1632" y="382"/>
                    </a:lnTo>
                    <a:lnTo>
                      <a:pt x="1699" y="354"/>
                    </a:lnTo>
                    <a:lnTo>
                      <a:pt x="1756" y="329"/>
                    </a:lnTo>
                    <a:lnTo>
                      <a:pt x="1806" y="307"/>
                    </a:lnTo>
                    <a:lnTo>
                      <a:pt x="1845" y="288"/>
                    </a:lnTo>
                    <a:lnTo>
                      <a:pt x="1873" y="274"/>
                    </a:lnTo>
                    <a:lnTo>
                      <a:pt x="1885" y="267"/>
                    </a:lnTo>
                    <a:lnTo>
                      <a:pt x="1895" y="259"/>
                    </a:lnTo>
                    <a:lnTo>
                      <a:pt x="1905" y="251"/>
                    </a:lnTo>
                    <a:lnTo>
                      <a:pt x="1912" y="242"/>
                    </a:lnTo>
                    <a:lnTo>
                      <a:pt x="1918" y="232"/>
                    </a:lnTo>
                    <a:lnTo>
                      <a:pt x="1923" y="221"/>
                    </a:lnTo>
                    <a:lnTo>
                      <a:pt x="1928" y="210"/>
                    </a:lnTo>
                    <a:lnTo>
                      <a:pt x="1931" y="198"/>
                    </a:lnTo>
                    <a:lnTo>
                      <a:pt x="1933" y="187"/>
                    </a:lnTo>
                    <a:lnTo>
                      <a:pt x="1933" y="176"/>
                    </a:lnTo>
                    <a:lnTo>
                      <a:pt x="1933" y="163"/>
                    </a:lnTo>
                    <a:lnTo>
                      <a:pt x="1933" y="151"/>
                    </a:lnTo>
                    <a:lnTo>
                      <a:pt x="1931" y="138"/>
                    </a:lnTo>
                    <a:lnTo>
                      <a:pt x="1928" y="127"/>
                    </a:lnTo>
                    <a:lnTo>
                      <a:pt x="1924" y="115"/>
                    </a:lnTo>
                    <a:lnTo>
                      <a:pt x="1919" y="103"/>
                    </a:lnTo>
                    <a:lnTo>
                      <a:pt x="1914" y="91"/>
                    </a:lnTo>
                    <a:lnTo>
                      <a:pt x="1908" y="80"/>
                    </a:lnTo>
                    <a:lnTo>
                      <a:pt x="1901" y="70"/>
                    </a:lnTo>
                    <a:lnTo>
                      <a:pt x="1893" y="58"/>
                    </a:lnTo>
                    <a:lnTo>
                      <a:pt x="1886" y="50"/>
                    </a:lnTo>
                    <a:lnTo>
                      <a:pt x="1876" y="40"/>
                    </a:lnTo>
                    <a:lnTo>
                      <a:pt x="1867" y="32"/>
                    </a:lnTo>
                    <a:lnTo>
                      <a:pt x="1856" y="25"/>
                    </a:lnTo>
                    <a:lnTo>
                      <a:pt x="1845" y="17"/>
                    </a:lnTo>
                    <a:lnTo>
                      <a:pt x="1833" y="12"/>
                    </a:lnTo>
                    <a:lnTo>
                      <a:pt x="1822" y="7"/>
                    </a:lnTo>
                    <a:lnTo>
                      <a:pt x="1810" y="4"/>
                    </a:lnTo>
                    <a:lnTo>
                      <a:pt x="1796" y="1"/>
                    </a:lnTo>
                    <a:lnTo>
                      <a:pt x="1783" y="0"/>
                    </a:lnTo>
                    <a:lnTo>
                      <a:pt x="1770" y="1"/>
                    </a:lnTo>
                    <a:lnTo>
                      <a:pt x="1755" y="2"/>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52" name="Freeform 396">
                <a:extLst>
                  <a:ext uri="{FF2B5EF4-FFF2-40B4-BE49-F238E27FC236}">
                    <a16:creationId xmlns:a16="http://schemas.microsoft.com/office/drawing/2014/main" xmlns="" id="{D04A0376-91A5-81DC-4782-F8488E90B6E8}"/>
                  </a:ext>
                </a:extLst>
              </p:cNvPr>
              <p:cNvSpPr>
                <a:spLocks/>
              </p:cNvSpPr>
              <p:nvPr/>
            </p:nvSpPr>
            <p:spPr bwMode="auto">
              <a:xfrm>
                <a:off x="1971" y="2123"/>
                <a:ext cx="322" cy="267"/>
              </a:xfrm>
              <a:custGeom>
                <a:avLst/>
                <a:gdLst>
                  <a:gd name="T0" fmla="*/ 0 w 1608"/>
                  <a:gd name="T1" fmla="*/ 0 h 1336"/>
                  <a:gd name="T2" fmla="*/ 0 w 1608"/>
                  <a:gd name="T3" fmla="*/ 0 h 1336"/>
                  <a:gd name="T4" fmla="*/ 0 w 1608"/>
                  <a:gd name="T5" fmla="*/ 0 h 1336"/>
                  <a:gd name="T6" fmla="*/ 0 w 1608"/>
                  <a:gd name="T7" fmla="*/ 0 h 1336"/>
                  <a:gd name="T8" fmla="*/ 0 w 1608"/>
                  <a:gd name="T9" fmla="*/ 0 h 1336"/>
                  <a:gd name="T10" fmla="*/ 0 w 1608"/>
                  <a:gd name="T11" fmla="*/ 0 h 1336"/>
                  <a:gd name="T12" fmla="*/ 0 w 1608"/>
                  <a:gd name="T13" fmla="*/ 0 h 1336"/>
                  <a:gd name="T14" fmla="*/ 0 w 1608"/>
                  <a:gd name="T15" fmla="*/ 0 h 1336"/>
                  <a:gd name="T16" fmla="*/ 0 w 1608"/>
                  <a:gd name="T17" fmla="*/ 0 h 1336"/>
                  <a:gd name="T18" fmla="*/ 0 w 1608"/>
                  <a:gd name="T19" fmla="*/ 0 h 1336"/>
                  <a:gd name="T20" fmla="*/ 0 w 1608"/>
                  <a:gd name="T21" fmla="*/ 0 h 1336"/>
                  <a:gd name="T22" fmla="*/ 0 w 1608"/>
                  <a:gd name="T23" fmla="*/ 0 h 1336"/>
                  <a:gd name="T24" fmla="*/ 0 w 1608"/>
                  <a:gd name="T25" fmla="*/ 0 h 1336"/>
                  <a:gd name="T26" fmla="*/ 0 w 1608"/>
                  <a:gd name="T27" fmla="*/ 0 h 1336"/>
                  <a:gd name="T28" fmla="*/ 0 w 1608"/>
                  <a:gd name="T29" fmla="*/ 0 h 1336"/>
                  <a:gd name="T30" fmla="*/ 0 w 1608"/>
                  <a:gd name="T31" fmla="*/ 0 h 1336"/>
                  <a:gd name="T32" fmla="*/ 0 w 1608"/>
                  <a:gd name="T33" fmla="*/ 0 h 1336"/>
                  <a:gd name="T34" fmla="*/ 0 w 1608"/>
                  <a:gd name="T35" fmla="*/ 0 h 1336"/>
                  <a:gd name="T36" fmla="*/ 0 w 1608"/>
                  <a:gd name="T37" fmla="*/ 0 h 1336"/>
                  <a:gd name="T38" fmla="*/ 0 w 1608"/>
                  <a:gd name="T39" fmla="*/ 0 h 1336"/>
                  <a:gd name="T40" fmla="*/ 0 w 1608"/>
                  <a:gd name="T41" fmla="*/ 0 h 1336"/>
                  <a:gd name="T42" fmla="*/ 0 w 1608"/>
                  <a:gd name="T43" fmla="*/ 0 h 1336"/>
                  <a:gd name="T44" fmla="*/ 0 w 1608"/>
                  <a:gd name="T45" fmla="*/ 0 h 1336"/>
                  <a:gd name="T46" fmla="*/ 0 w 1608"/>
                  <a:gd name="T47" fmla="*/ 0 h 1336"/>
                  <a:gd name="T48" fmla="*/ 0 w 1608"/>
                  <a:gd name="T49" fmla="*/ 0 h 1336"/>
                  <a:gd name="T50" fmla="*/ 0 w 1608"/>
                  <a:gd name="T51" fmla="*/ 0 h 1336"/>
                  <a:gd name="T52" fmla="*/ 0 w 1608"/>
                  <a:gd name="T53" fmla="*/ 0 h 1336"/>
                  <a:gd name="T54" fmla="*/ 0 w 1608"/>
                  <a:gd name="T55" fmla="*/ 0 h 1336"/>
                  <a:gd name="T56" fmla="*/ 0 w 1608"/>
                  <a:gd name="T57" fmla="*/ 0 h 1336"/>
                  <a:gd name="T58" fmla="*/ 0 w 1608"/>
                  <a:gd name="T59" fmla="*/ 0 h 1336"/>
                  <a:gd name="T60" fmla="*/ 0 w 1608"/>
                  <a:gd name="T61" fmla="*/ 0 h 1336"/>
                  <a:gd name="T62" fmla="*/ 0 w 1608"/>
                  <a:gd name="T63" fmla="*/ 0 h 1336"/>
                  <a:gd name="T64" fmla="*/ 0 w 1608"/>
                  <a:gd name="T65" fmla="*/ 0 h 1336"/>
                  <a:gd name="T66" fmla="*/ 0 w 1608"/>
                  <a:gd name="T67" fmla="*/ 0 h 1336"/>
                  <a:gd name="T68" fmla="*/ 0 w 1608"/>
                  <a:gd name="T69" fmla="*/ 0 h 1336"/>
                  <a:gd name="T70" fmla="*/ 0 w 1608"/>
                  <a:gd name="T71" fmla="*/ 0 h 1336"/>
                  <a:gd name="T72" fmla="*/ 0 w 1608"/>
                  <a:gd name="T73" fmla="*/ 0 h 1336"/>
                  <a:gd name="T74" fmla="*/ 0 w 1608"/>
                  <a:gd name="T75" fmla="*/ 0 h 1336"/>
                  <a:gd name="T76" fmla="*/ 0 w 1608"/>
                  <a:gd name="T77" fmla="*/ 0 h 1336"/>
                  <a:gd name="T78" fmla="*/ 0 w 1608"/>
                  <a:gd name="T79" fmla="*/ 0 h 1336"/>
                  <a:gd name="T80" fmla="*/ 0 w 1608"/>
                  <a:gd name="T81" fmla="*/ 0 h 1336"/>
                  <a:gd name="T82" fmla="*/ 0 w 1608"/>
                  <a:gd name="T83" fmla="*/ 0 h 1336"/>
                  <a:gd name="T84" fmla="*/ 0 w 1608"/>
                  <a:gd name="T85" fmla="*/ 0 h 1336"/>
                  <a:gd name="T86" fmla="*/ 0 w 1608"/>
                  <a:gd name="T87" fmla="*/ 0 h 1336"/>
                  <a:gd name="T88" fmla="*/ 0 w 1608"/>
                  <a:gd name="T89" fmla="*/ 0 h 1336"/>
                  <a:gd name="T90" fmla="*/ 0 w 1608"/>
                  <a:gd name="T91" fmla="*/ 0 h 1336"/>
                  <a:gd name="T92" fmla="*/ 0 w 1608"/>
                  <a:gd name="T93" fmla="*/ 0 h 1336"/>
                  <a:gd name="T94" fmla="*/ 0 w 1608"/>
                  <a:gd name="T95" fmla="*/ 0 h 1336"/>
                  <a:gd name="T96" fmla="*/ 0 w 1608"/>
                  <a:gd name="T97" fmla="*/ 0 h 1336"/>
                  <a:gd name="T98" fmla="*/ 0 w 1608"/>
                  <a:gd name="T99" fmla="*/ 0 h 1336"/>
                  <a:gd name="T100" fmla="*/ 0 w 1608"/>
                  <a:gd name="T101" fmla="*/ 0 h 1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8"/>
                  <a:gd name="T154" fmla="*/ 0 h 1336"/>
                  <a:gd name="T155" fmla="*/ 1608 w 1608"/>
                  <a:gd name="T156" fmla="*/ 1336 h 1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8" h="1336">
                    <a:moveTo>
                      <a:pt x="1358" y="22"/>
                    </a:moveTo>
                    <a:lnTo>
                      <a:pt x="1298" y="61"/>
                    </a:lnTo>
                    <a:lnTo>
                      <a:pt x="1234" y="101"/>
                    </a:lnTo>
                    <a:lnTo>
                      <a:pt x="1168" y="144"/>
                    </a:lnTo>
                    <a:lnTo>
                      <a:pt x="1098" y="187"/>
                    </a:lnTo>
                    <a:lnTo>
                      <a:pt x="1027" y="232"/>
                    </a:lnTo>
                    <a:lnTo>
                      <a:pt x="955" y="280"/>
                    </a:lnTo>
                    <a:lnTo>
                      <a:pt x="881" y="327"/>
                    </a:lnTo>
                    <a:lnTo>
                      <a:pt x="806" y="377"/>
                    </a:lnTo>
                    <a:lnTo>
                      <a:pt x="733" y="428"/>
                    </a:lnTo>
                    <a:lnTo>
                      <a:pt x="659" y="479"/>
                    </a:lnTo>
                    <a:lnTo>
                      <a:pt x="588" y="532"/>
                    </a:lnTo>
                    <a:lnTo>
                      <a:pt x="518" y="584"/>
                    </a:lnTo>
                    <a:lnTo>
                      <a:pt x="451" y="638"/>
                    </a:lnTo>
                    <a:lnTo>
                      <a:pt x="387" y="691"/>
                    </a:lnTo>
                    <a:lnTo>
                      <a:pt x="356" y="718"/>
                    </a:lnTo>
                    <a:lnTo>
                      <a:pt x="327" y="745"/>
                    </a:lnTo>
                    <a:lnTo>
                      <a:pt x="298" y="771"/>
                    </a:lnTo>
                    <a:lnTo>
                      <a:pt x="271" y="799"/>
                    </a:lnTo>
                    <a:lnTo>
                      <a:pt x="223" y="846"/>
                    </a:lnTo>
                    <a:lnTo>
                      <a:pt x="182" y="892"/>
                    </a:lnTo>
                    <a:lnTo>
                      <a:pt x="145" y="936"/>
                    </a:lnTo>
                    <a:lnTo>
                      <a:pt x="111" y="979"/>
                    </a:lnTo>
                    <a:lnTo>
                      <a:pt x="82" y="1018"/>
                    </a:lnTo>
                    <a:lnTo>
                      <a:pt x="59" y="1056"/>
                    </a:lnTo>
                    <a:lnTo>
                      <a:pt x="39" y="1092"/>
                    </a:lnTo>
                    <a:lnTo>
                      <a:pt x="24" y="1126"/>
                    </a:lnTo>
                    <a:lnTo>
                      <a:pt x="11" y="1157"/>
                    </a:lnTo>
                    <a:lnTo>
                      <a:pt x="4" y="1186"/>
                    </a:lnTo>
                    <a:lnTo>
                      <a:pt x="0" y="1213"/>
                    </a:lnTo>
                    <a:lnTo>
                      <a:pt x="0" y="1237"/>
                    </a:lnTo>
                    <a:lnTo>
                      <a:pt x="4" y="1259"/>
                    </a:lnTo>
                    <a:lnTo>
                      <a:pt x="10" y="1278"/>
                    </a:lnTo>
                    <a:lnTo>
                      <a:pt x="21" y="1294"/>
                    </a:lnTo>
                    <a:lnTo>
                      <a:pt x="35" y="1308"/>
                    </a:lnTo>
                    <a:lnTo>
                      <a:pt x="52" y="1319"/>
                    </a:lnTo>
                    <a:lnTo>
                      <a:pt x="72" y="1328"/>
                    </a:lnTo>
                    <a:lnTo>
                      <a:pt x="96" y="1333"/>
                    </a:lnTo>
                    <a:lnTo>
                      <a:pt x="122" y="1336"/>
                    </a:lnTo>
                    <a:lnTo>
                      <a:pt x="152" y="1336"/>
                    </a:lnTo>
                    <a:lnTo>
                      <a:pt x="185" y="1332"/>
                    </a:lnTo>
                    <a:lnTo>
                      <a:pt x="220" y="1326"/>
                    </a:lnTo>
                    <a:lnTo>
                      <a:pt x="257" y="1316"/>
                    </a:lnTo>
                    <a:lnTo>
                      <a:pt x="297" y="1302"/>
                    </a:lnTo>
                    <a:lnTo>
                      <a:pt x="339" y="1286"/>
                    </a:lnTo>
                    <a:lnTo>
                      <a:pt x="384" y="1266"/>
                    </a:lnTo>
                    <a:lnTo>
                      <a:pt x="432" y="1243"/>
                    </a:lnTo>
                    <a:lnTo>
                      <a:pt x="482" y="1216"/>
                    </a:lnTo>
                    <a:lnTo>
                      <a:pt x="533" y="1186"/>
                    </a:lnTo>
                    <a:lnTo>
                      <a:pt x="585" y="1152"/>
                    </a:lnTo>
                    <a:lnTo>
                      <a:pt x="641" y="1115"/>
                    </a:lnTo>
                    <a:lnTo>
                      <a:pt x="680" y="1087"/>
                    </a:lnTo>
                    <a:lnTo>
                      <a:pt x="719" y="1060"/>
                    </a:lnTo>
                    <a:lnTo>
                      <a:pt x="759" y="1030"/>
                    </a:lnTo>
                    <a:lnTo>
                      <a:pt x="797" y="1000"/>
                    </a:lnTo>
                    <a:lnTo>
                      <a:pt x="836" y="969"/>
                    </a:lnTo>
                    <a:lnTo>
                      <a:pt x="875" y="937"/>
                    </a:lnTo>
                    <a:lnTo>
                      <a:pt x="913" y="905"/>
                    </a:lnTo>
                    <a:lnTo>
                      <a:pt x="952" y="872"/>
                    </a:lnTo>
                    <a:lnTo>
                      <a:pt x="1027" y="805"/>
                    </a:lnTo>
                    <a:lnTo>
                      <a:pt x="1099" y="738"/>
                    </a:lnTo>
                    <a:lnTo>
                      <a:pt x="1171" y="670"/>
                    </a:lnTo>
                    <a:lnTo>
                      <a:pt x="1237" y="604"/>
                    </a:lnTo>
                    <a:lnTo>
                      <a:pt x="1300" y="540"/>
                    </a:lnTo>
                    <a:lnTo>
                      <a:pt x="1359" y="479"/>
                    </a:lnTo>
                    <a:lnTo>
                      <a:pt x="1413" y="422"/>
                    </a:lnTo>
                    <a:lnTo>
                      <a:pt x="1460" y="368"/>
                    </a:lnTo>
                    <a:lnTo>
                      <a:pt x="1502" y="321"/>
                    </a:lnTo>
                    <a:lnTo>
                      <a:pt x="1537" y="280"/>
                    </a:lnTo>
                    <a:lnTo>
                      <a:pt x="1565" y="246"/>
                    </a:lnTo>
                    <a:lnTo>
                      <a:pt x="1585" y="220"/>
                    </a:lnTo>
                    <a:lnTo>
                      <a:pt x="1592" y="210"/>
                    </a:lnTo>
                    <a:lnTo>
                      <a:pt x="1599" y="198"/>
                    </a:lnTo>
                    <a:lnTo>
                      <a:pt x="1602" y="187"/>
                    </a:lnTo>
                    <a:lnTo>
                      <a:pt x="1606" y="176"/>
                    </a:lnTo>
                    <a:lnTo>
                      <a:pt x="1607" y="164"/>
                    </a:lnTo>
                    <a:lnTo>
                      <a:pt x="1608" y="152"/>
                    </a:lnTo>
                    <a:lnTo>
                      <a:pt x="1607" y="141"/>
                    </a:lnTo>
                    <a:lnTo>
                      <a:pt x="1606" y="130"/>
                    </a:lnTo>
                    <a:lnTo>
                      <a:pt x="1602" y="119"/>
                    </a:lnTo>
                    <a:lnTo>
                      <a:pt x="1599" y="107"/>
                    </a:lnTo>
                    <a:lnTo>
                      <a:pt x="1594" y="96"/>
                    </a:lnTo>
                    <a:lnTo>
                      <a:pt x="1587" y="86"/>
                    </a:lnTo>
                    <a:lnTo>
                      <a:pt x="1580" y="75"/>
                    </a:lnTo>
                    <a:lnTo>
                      <a:pt x="1572" y="65"/>
                    </a:lnTo>
                    <a:lnTo>
                      <a:pt x="1564" y="56"/>
                    </a:lnTo>
                    <a:lnTo>
                      <a:pt x="1555" y="47"/>
                    </a:lnTo>
                    <a:lnTo>
                      <a:pt x="1545" y="39"/>
                    </a:lnTo>
                    <a:lnTo>
                      <a:pt x="1534" y="31"/>
                    </a:lnTo>
                    <a:lnTo>
                      <a:pt x="1522" y="25"/>
                    </a:lnTo>
                    <a:lnTo>
                      <a:pt x="1511" y="19"/>
                    </a:lnTo>
                    <a:lnTo>
                      <a:pt x="1500" y="13"/>
                    </a:lnTo>
                    <a:lnTo>
                      <a:pt x="1487" y="9"/>
                    </a:lnTo>
                    <a:lnTo>
                      <a:pt x="1475" y="5"/>
                    </a:lnTo>
                    <a:lnTo>
                      <a:pt x="1461" y="3"/>
                    </a:lnTo>
                    <a:lnTo>
                      <a:pt x="1449" y="0"/>
                    </a:lnTo>
                    <a:lnTo>
                      <a:pt x="1435" y="0"/>
                    </a:lnTo>
                    <a:lnTo>
                      <a:pt x="1423" y="0"/>
                    </a:lnTo>
                    <a:lnTo>
                      <a:pt x="1409" y="3"/>
                    </a:lnTo>
                    <a:lnTo>
                      <a:pt x="1396" y="5"/>
                    </a:lnTo>
                    <a:lnTo>
                      <a:pt x="1383" y="10"/>
                    </a:lnTo>
                    <a:lnTo>
                      <a:pt x="1370" y="15"/>
                    </a:lnTo>
                    <a:lnTo>
                      <a:pt x="1358" y="22"/>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53" name="Freeform 397">
                <a:extLst>
                  <a:ext uri="{FF2B5EF4-FFF2-40B4-BE49-F238E27FC236}">
                    <a16:creationId xmlns:a16="http://schemas.microsoft.com/office/drawing/2014/main" xmlns="" id="{FD44D84C-5F1C-9759-AA68-A3889C26A458}"/>
                  </a:ext>
                </a:extLst>
              </p:cNvPr>
              <p:cNvSpPr>
                <a:spLocks/>
              </p:cNvSpPr>
              <p:nvPr/>
            </p:nvSpPr>
            <p:spPr bwMode="auto">
              <a:xfrm>
                <a:off x="1971" y="2123"/>
                <a:ext cx="322" cy="267"/>
              </a:xfrm>
              <a:custGeom>
                <a:avLst/>
                <a:gdLst>
                  <a:gd name="T0" fmla="*/ 0 w 1608"/>
                  <a:gd name="T1" fmla="*/ 0 h 1336"/>
                  <a:gd name="T2" fmla="*/ 0 w 1608"/>
                  <a:gd name="T3" fmla="*/ 0 h 1336"/>
                  <a:gd name="T4" fmla="*/ 0 w 1608"/>
                  <a:gd name="T5" fmla="*/ 0 h 1336"/>
                  <a:gd name="T6" fmla="*/ 0 w 1608"/>
                  <a:gd name="T7" fmla="*/ 0 h 1336"/>
                  <a:gd name="T8" fmla="*/ 0 w 1608"/>
                  <a:gd name="T9" fmla="*/ 0 h 1336"/>
                  <a:gd name="T10" fmla="*/ 0 w 1608"/>
                  <a:gd name="T11" fmla="*/ 0 h 1336"/>
                  <a:gd name="T12" fmla="*/ 0 w 1608"/>
                  <a:gd name="T13" fmla="*/ 0 h 1336"/>
                  <a:gd name="T14" fmla="*/ 0 w 1608"/>
                  <a:gd name="T15" fmla="*/ 0 h 1336"/>
                  <a:gd name="T16" fmla="*/ 0 w 1608"/>
                  <a:gd name="T17" fmla="*/ 0 h 1336"/>
                  <a:gd name="T18" fmla="*/ 0 w 1608"/>
                  <a:gd name="T19" fmla="*/ 0 h 1336"/>
                  <a:gd name="T20" fmla="*/ 0 w 1608"/>
                  <a:gd name="T21" fmla="*/ 0 h 1336"/>
                  <a:gd name="T22" fmla="*/ 0 w 1608"/>
                  <a:gd name="T23" fmla="*/ 0 h 1336"/>
                  <a:gd name="T24" fmla="*/ 0 w 1608"/>
                  <a:gd name="T25" fmla="*/ 0 h 1336"/>
                  <a:gd name="T26" fmla="*/ 0 w 1608"/>
                  <a:gd name="T27" fmla="*/ 0 h 1336"/>
                  <a:gd name="T28" fmla="*/ 0 w 1608"/>
                  <a:gd name="T29" fmla="*/ 0 h 1336"/>
                  <a:gd name="T30" fmla="*/ 0 w 1608"/>
                  <a:gd name="T31" fmla="*/ 0 h 1336"/>
                  <a:gd name="T32" fmla="*/ 0 w 1608"/>
                  <a:gd name="T33" fmla="*/ 0 h 1336"/>
                  <a:gd name="T34" fmla="*/ 0 w 1608"/>
                  <a:gd name="T35" fmla="*/ 0 h 1336"/>
                  <a:gd name="T36" fmla="*/ 0 w 1608"/>
                  <a:gd name="T37" fmla="*/ 0 h 1336"/>
                  <a:gd name="T38" fmla="*/ 0 w 1608"/>
                  <a:gd name="T39" fmla="*/ 0 h 1336"/>
                  <a:gd name="T40" fmla="*/ 0 w 1608"/>
                  <a:gd name="T41" fmla="*/ 0 h 1336"/>
                  <a:gd name="T42" fmla="*/ 0 w 1608"/>
                  <a:gd name="T43" fmla="*/ 0 h 1336"/>
                  <a:gd name="T44" fmla="*/ 0 w 1608"/>
                  <a:gd name="T45" fmla="*/ 0 h 1336"/>
                  <a:gd name="T46" fmla="*/ 0 w 1608"/>
                  <a:gd name="T47" fmla="*/ 0 h 1336"/>
                  <a:gd name="T48" fmla="*/ 0 w 1608"/>
                  <a:gd name="T49" fmla="*/ 0 h 1336"/>
                  <a:gd name="T50" fmla="*/ 0 w 1608"/>
                  <a:gd name="T51" fmla="*/ 0 h 1336"/>
                  <a:gd name="T52" fmla="*/ 0 w 1608"/>
                  <a:gd name="T53" fmla="*/ 0 h 1336"/>
                  <a:gd name="T54" fmla="*/ 0 w 1608"/>
                  <a:gd name="T55" fmla="*/ 0 h 1336"/>
                  <a:gd name="T56" fmla="*/ 0 w 1608"/>
                  <a:gd name="T57" fmla="*/ 0 h 1336"/>
                  <a:gd name="T58" fmla="*/ 0 w 1608"/>
                  <a:gd name="T59" fmla="*/ 0 h 1336"/>
                  <a:gd name="T60" fmla="*/ 0 w 1608"/>
                  <a:gd name="T61" fmla="*/ 0 h 1336"/>
                  <a:gd name="T62" fmla="*/ 0 w 1608"/>
                  <a:gd name="T63" fmla="*/ 0 h 1336"/>
                  <a:gd name="T64" fmla="*/ 0 w 1608"/>
                  <a:gd name="T65" fmla="*/ 0 h 1336"/>
                  <a:gd name="T66" fmla="*/ 0 w 1608"/>
                  <a:gd name="T67" fmla="*/ 0 h 1336"/>
                  <a:gd name="T68" fmla="*/ 0 w 1608"/>
                  <a:gd name="T69" fmla="*/ 0 h 1336"/>
                  <a:gd name="T70" fmla="*/ 0 w 1608"/>
                  <a:gd name="T71" fmla="*/ 0 h 1336"/>
                  <a:gd name="T72" fmla="*/ 0 w 1608"/>
                  <a:gd name="T73" fmla="*/ 0 h 1336"/>
                  <a:gd name="T74" fmla="*/ 0 w 1608"/>
                  <a:gd name="T75" fmla="*/ 0 h 1336"/>
                  <a:gd name="T76" fmla="*/ 0 w 1608"/>
                  <a:gd name="T77" fmla="*/ 0 h 1336"/>
                  <a:gd name="T78" fmla="*/ 0 w 1608"/>
                  <a:gd name="T79" fmla="*/ 0 h 1336"/>
                  <a:gd name="T80" fmla="*/ 0 w 1608"/>
                  <a:gd name="T81" fmla="*/ 0 h 1336"/>
                  <a:gd name="T82" fmla="*/ 0 w 1608"/>
                  <a:gd name="T83" fmla="*/ 0 h 1336"/>
                  <a:gd name="T84" fmla="*/ 0 w 1608"/>
                  <a:gd name="T85" fmla="*/ 0 h 1336"/>
                  <a:gd name="T86" fmla="*/ 0 w 1608"/>
                  <a:gd name="T87" fmla="*/ 0 h 1336"/>
                  <a:gd name="T88" fmla="*/ 0 w 1608"/>
                  <a:gd name="T89" fmla="*/ 0 h 1336"/>
                  <a:gd name="T90" fmla="*/ 0 w 1608"/>
                  <a:gd name="T91" fmla="*/ 0 h 1336"/>
                  <a:gd name="T92" fmla="*/ 0 w 1608"/>
                  <a:gd name="T93" fmla="*/ 0 h 1336"/>
                  <a:gd name="T94" fmla="*/ 0 w 1608"/>
                  <a:gd name="T95" fmla="*/ 0 h 1336"/>
                  <a:gd name="T96" fmla="*/ 0 w 1608"/>
                  <a:gd name="T97" fmla="*/ 0 h 1336"/>
                  <a:gd name="T98" fmla="*/ 0 w 1608"/>
                  <a:gd name="T99" fmla="*/ 0 h 1336"/>
                  <a:gd name="T100" fmla="*/ 0 w 1608"/>
                  <a:gd name="T101" fmla="*/ 0 h 1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8"/>
                  <a:gd name="T154" fmla="*/ 0 h 1336"/>
                  <a:gd name="T155" fmla="*/ 1608 w 1608"/>
                  <a:gd name="T156" fmla="*/ 1336 h 1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8" h="1336">
                    <a:moveTo>
                      <a:pt x="1358" y="22"/>
                    </a:moveTo>
                    <a:lnTo>
                      <a:pt x="1298" y="61"/>
                    </a:lnTo>
                    <a:lnTo>
                      <a:pt x="1234" y="101"/>
                    </a:lnTo>
                    <a:lnTo>
                      <a:pt x="1168" y="144"/>
                    </a:lnTo>
                    <a:lnTo>
                      <a:pt x="1098" y="187"/>
                    </a:lnTo>
                    <a:lnTo>
                      <a:pt x="1027" y="232"/>
                    </a:lnTo>
                    <a:lnTo>
                      <a:pt x="955" y="280"/>
                    </a:lnTo>
                    <a:lnTo>
                      <a:pt x="881" y="327"/>
                    </a:lnTo>
                    <a:lnTo>
                      <a:pt x="806" y="377"/>
                    </a:lnTo>
                    <a:lnTo>
                      <a:pt x="733" y="428"/>
                    </a:lnTo>
                    <a:lnTo>
                      <a:pt x="659" y="479"/>
                    </a:lnTo>
                    <a:lnTo>
                      <a:pt x="588" y="532"/>
                    </a:lnTo>
                    <a:lnTo>
                      <a:pt x="518" y="584"/>
                    </a:lnTo>
                    <a:lnTo>
                      <a:pt x="451" y="638"/>
                    </a:lnTo>
                    <a:lnTo>
                      <a:pt x="387" y="691"/>
                    </a:lnTo>
                    <a:lnTo>
                      <a:pt x="356" y="718"/>
                    </a:lnTo>
                    <a:lnTo>
                      <a:pt x="327" y="745"/>
                    </a:lnTo>
                    <a:lnTo>
                      <a:pt x="298" y="771"/>
                    </a:lnTo>
                    <a:lnTo>
                      <a:pt x="271" y="799"/>
                    </a:lnTo>
                    <a:lnTo>
                      <a:pt x="223" y="846"/>
                    </a:lnTo>
                    <a:lnTo>
                      <a:pt x="182" y="892"/>
                    </a:lnTo>
                    <a:lnTo>
                      <a:pt x="145" y="936"/>
                    </a:lnTo>
                    <a:lnTo>
                      <a:pt x="111" y="979"/>
                    </a:lnTo>
                    <a:lnTo>
                      <a:pt x="82" y="1018"/>
                    </a:lnTo>
                    <a:lnTo>
                      <a:pt x="59" y="1056"/>
                    </a:lnTo>
                    <a:lnTo>
                      <a:pt x="39" y="1092"/>
                    </a:lnTo>
                    <a:lnTo>
                      <a:pt x="24" y="1126"/>
                    </a:lnTo>
                    <a:lnTo>
                      <a:pt x="11" y="1157"/>
                    </a:lnTo>
                    <a:lnTo>
                      <a:pt x="4" y="1186"/>
                    </a:lnTo>
                    <a:lnTo>
                      <a:pt x="0" y="1213"/>
                    </a:lnTo>
                    <a:lnTo>
                      <a:pt x="0" y="1237"/>
                    </a:lnTo>
                    <a:lnTo>
                      <a:pt x="4" y="1259"/>
                    </a:lnTo>
                    <a:lnTo>
                      <a:pt x="10" y="1278"/>
                    </a:lnTo>
                    <a:lnTo>
                      <a:pt x="21" y="1294"/>
                    </a:lnTo>
                    <a:lnTo>
                      <a:pt x="35" y="1308"/>
                    </a:lnTo>
                    <a:lnTo>
                      <a:pt x="52" y="1319"/>
                    </a:lnTo>
                    <a:lnTo>
                      <a:pt x="72" y="1328"/>
                    </a:lnTo>
                    <a:lnTo>
                      <a:pt x="96" y="1333"/>
                    </a:lnTo>
                    <a:lnTo>
                      <a:pt x="122" y="1336"/>
                    </a:lnTo>
                    <a:lnTo>
                      <a:pt x="152" y="1336"/>
                    </a:lnTo>
                    <a:lnTo>
                      <a:pt x="185" y="1332"/>
                    </a:lnTo>
                    <a:lnTo>
                      <a:pt x="220" y="1326"/>
                    </a:lnTo>
                    <a:lnTo>
                      <a:pt x="257" y="1316"/>
                    </a:lnTo>
                    <a:lnTo>
                      <a:pt x="297" y="1302"/>
                    </a:lnTo>
                    <a:lnTo>
                      <a:pt x="339" y="1286"/>
                    </a:lnTo>
                    <a:lnTo>
                      <a:pt x="384" y="1266"/>
                    </a:lnTo>
                    <a:lnTo>
                      <a:pt x="432" y="1243"/>
                    </a:lnTo>
                    <a:lnTo>
                      <a:pt x="482" y="1216"/>
                    </a:lnTo>
                    <a:lnTo>
                      <a:pt x="533" y="1186"/>
                    </a:lnTo>
                    <a:lnTo>
                      <a:pt x="585" y="1152"/>
                    </a:lnTo>
                    <a:lnTo>
                      <a:pt x="641" y="1115"/>
                    </a:lnTo>
                    <a:lnTo>
                      <a:pt x="680" y="1087"/>
                    </a:lnTo>
                    <a:lnTo>
                      <a:pt x="719" y="1060"/>
                    </a:lnTo>
                    <a:lnTo>
                      <a:pt x="759" y="1030"/>
                    </a:lnTo>
                    <a:lnTo>
                      <a:pt x="797" y="1000"/>
                    </a:lnTo>
                    <a:lnTo>
                      <a:pt x="836" y="969"/>
                    </a:lnTo>
                    <a:lnTo>
                      <a:pt x="875" y="937"/>
                    </a:lnTo>
                    <a:lnTo>
                      <a:pt x="913" y="905"/>
                    </a:lnTo>
                    <a:lnTo>
                      <a:pt x="952" y="872"/>
                    </a:lnTo>
                    <a:lnTo>
                      <a:pt x="1027" y="805"/>
                    </a:lnTo>
                    <a:lnTo>
                      <a:pt x="1099" y="738"/>
                    </a:lnTo>
                    <a:lnTo>
                      <a:pt x="1171" y="670"/>
                    </a:lnTo>
                    <a:lnTo>
                      <a:pt x="1237" y="604"/>
                    </a:lnTo>
                    <a:lnTo>
                      <a:pt x="1300" y="540"/>
                    </a:lnTo>
                    <a:lnTo>
                      <a:pt x="1359" y="479"/>
                    </a:lnTo>
                    <a:lnTo>
                      <a:pt x="1413" y="422"/>
                    </a:lnTo>
                    <a:lnTo>
                      <a:pt x="1460" y="368"/>
                    </a:lnTo>
                    <a:lnTo>
                      <a:pt x="1502" y="321"/>
                    </a:lnTo>
                    <a:lnTo>
                      <a:pt x="1537" y="280"/>
                    </a:lnTo>
                    <a:lnTo>
                      <a:pt x="1565" y="246"/>
                    </a:lnTo>
                    <a:lnTo>
                      <a:pt x="1585" y="220"/>
                    </a:lnTo>
                    <a:lnTo>
                      <a:pt x="1592" y="210"/>
                    </a:lnTo>
                    <a:lnTo>
                      <a:pt x="1599" y="198"/>
                    </a:lnTo>
                    <a:lnTo>
                      <a:pt x="1602" y="187"/>
                    </a:lnTo>
                    <a:lnTo>
                      <a:pt x="1606" y="176"/>
                    </a:lnTo>
                    <a:lnTo>
                      <a:pt x="1607" y="164"/>
                    </a:lnTo>
                    <a:lnTo>
                      <a:pt x="1608" y="152"/>
                    </a:lnTo>
                    <a:lnTo>
                      <a:pt x="1607" y="141"/>
                    </a:lnTo>
                    <a:lnTo>
                      <a:pt x="1606" y="130"/>
                    </a:lnTo>
                    <a:lnTo>
                      <a:pt x="1602" y="119"/>
                    </a:lnTo>
                    <a:lnTo>
                      <a:pt x="1599" y="107"/>
                    </a:lnTo>
                    <a:lnTo>
                      <a:pt x="1594" y="96"/>
                    </a:lnTo>
                    <a:lnTo>
                      <a:pt x="1587" y="86"/>
                    </a:lnTo>
                    <a:lnTo>
                      <a:pt x="1580" y="75"/>
                    </a:lnTo>
                    <a:lnTo>
                      <a:pt x="1572" y="65"/>
                    </a:lnTo>
                    <a:lnTo>
                      <a:pt x="1564" y="56"/>
                    </a:lnTo>
                    <a:lnTo>
                      <a:pt x="1555" y="47"/>
                    </a:lnTo>
                    <a:lnTo>
                      <a:pt x="1545" y="39"/>
                    </a:lnTo>
                    <a:lnTo>
                      <a:pt x="1534" y="31"/>
                    </a:lnTo>
                    <a:lnTo>
                      <a:pt x="1522" y="25"/>
                    </a:lnTo>
                    <a:lnTo>
                      <a:pt x="1511" y="19"/>
                    </a:lnTo>
                    <a:lnTo>
                      <a:pt x="1500" y="13"/>
                    </a:lnTo>
                    <a:lnTo>
                      <a:pt x="1487" y="9"/>
                    </a:lnTo>
                    <a:lnTo>
                      <a:pt x="1475" y="5"/>
                    </a:lnTo>
                    <a:lnTo>
                      <a:pt x="1461" y="3"/>
                    </a:lnTo>
                    <a:lnTo>
                      <a:pt x="1449" y="0"/>
                    </a:lnTo>
                    <a:lnTo>
                      <a:pt x="1435" y="0"/>
                    </a:lnTo>
                    <a:lnTo>
                      <a:pt x="1423" y="0"/>
                    </a:lnTo>
                    <a:lnTo>
                      <a:pt x="1409" y="3"/>
                    </a:lnTo>
                    <a:lnTo>
                      <a:pt x="1396" y="5"/>
                    </a:lnTo>
                    <a:lnTo>
                      <a:pt x="1383" y="10"/>
                    </a:lnTo>
                    <a:lnTo>
                      <a:pt x="1370" y="15"/>
                    </a:lnTo>
                    <a:lnTo>
                      <a:pt x="1358" y="22"/>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54" name="Freeform 398">
                <a:extLst>
                  <a:ext uri="{FF2B5EF4-FFF2-40B4-BE49-F238E27FC236}">
                    <a16:creationId xmlns:a16="http://schemas.microsoft.com/office/drawing/2014/main" xmlns="" id="{A399A92F-2255-9849-5324-A2A619DD0C0B}"/>
                  </a:ext>
                </a:extLst>
              </p:cNvPr>
              <p:cNvSpPr>
                <a:spLocks/>
              </p:cNvSpPr>
              <p:nvPr/>
            </p:nvSpPr>
            <p:spPr bwMode="auto">
              <a:xfrm>
                <a:off x="2128" y="2143"/>
                <a:ext cx="139" cy="122"/>
              </a:xfrm>
              <a:custGeom>
                <a:avLst/>
                <a:gdLst>
                  <a:gd name="T0" fmla="*/ 0 w 694"/>
                  <a:gd name="T1" fmla="*/ 0 h 612"/>
                  <a:gd name="T2" fmla="*/ 0 w 694"/>
                  <a:gd name="T3" fmla="*/ 0 h 612"/>
                  <a:gd name="T4" fmla="*/ 0 w 694"/>
                  <a:gd name="T5" fmla="*/ 0 h 612"/>
                  <a:gd name="T6" fmla="*/ 0 w 694"/>
                  <a:gd name="T7" fmla="*/ 0 h 612"/>
                  <a:gd name="T8" fmla="*/ 0 w 694"/>
                  <a:gd name="T9" fmla="*/ 0 h 612"/>
                  <a:gd name="T10" fmla="*/ 0 w 694"/>
                  <a:gd name="T11" fmla="*/ 0 h 612"/>
                  <a:gd name="T12" fmla="*/ 0 w 694"/>
                  <a:gd name="T13" fmla="*/ 0 h 612"/>
                  <a:gd name="T14" fmla="*/ 0 w 694"/>
                  <a:gd name="T15" fmla="*/ 0 h 612"/>
                  <a:gd name="T16" fmla="*/ 0 w 694"/>
                  <a:gd name="T17" fmla="*/ 0 h 612"/>
                  <a:gd name="T18" fmla="*/ 0 w 694"/>
                  <a:gd name="T19" fmla="*/ 0 h 612"/>
                  <a:gd name="T20" fmla="*/ 0 w 694"/>
                  <a:gd name="T21" fmla="*/ 0 h 612"/>
                  <a:gd name="T22" fmla="*/ 0 w 694"/>
                  <a:gd name="T23" fmla="*/ 0 h 612"/>
                  <a:gd name="T24" fmla="*/ 0 w 694"/>
                  <a:gd name="T25" fmla="*/ 0 h 612"/>
                  <a:gd name="T26" fmla="*/ 0 w 694"/>
                  <a:gd name="T27" fmla="*/ 0 h 612"/>
                  <a:gd name="T28" fmla="*/ 0 w 694"/>
                  <a:gd name="T29" fmla="*/ 0 h 612"/>
                  <a:gd name="T30" fmla="*/ 0 w 694"/>
                  <a:gd name="T31" fmla="*/ 0 h 612"/>
                  <a:gd name="T32" fmla="*/ 0 w 694"/>
                  <a:gd name="T33" fmla="*/ 0 h 612"/>
                  <a:gd name="T34" fmla="*/ 0 w 694"/>
                  <a:gd name="T35" fmla="*/ 0 h 612"/>
                  <a:gd name="T36" fmla="*/ 0 w 694"/>
                  <a:gd name="T37" fmla="*/ 0 h 612"/>
                  <a:gd name="T38" fmla="*/ 0 w 694"/>
                  <a:gd name="T39" fmla="*/ 0 h 612"/>
                  <a:gd name="T40" fmla="*/ 0 w 694"/>
                  <a:gd name="T41" fmla="*/ 0 h 612"/>
                  <a:gd name="T42" fmla="*/ 0 w 694"/>
                  <a:gd name="T43" fmla="*/ 0 h 612"/>
                  <a:gd name="T44" fmla="*/ 0 w 694"/>
                  <a:gd name="T45" fmla="*/ 0 h 612"/>
                  <a:gd name="T46" fmla="*/ 0 w 694"/>
                  <a:gd name="T47" fmla="*/ 0 h 612"/>
                  <a:gd name="T48" fmla="*/ 0 w 694"/>
                  <a:gd name="T49" fmla="*/ 0 h 612"/>
                  <a:gd name="T50" fmla="*/ 0 w 694"/>
                  <a:gd name="T51" fmla="*/ 0 h 612"/>
                  <a:gd name="T52" fmla="*/ 0 w 694"/>
                  <a:gd name="T53" fmla="*/ 0 h 612"/>
                  <a:gd name="T54" fmla="*/ 0 w 694"/>
                  <a:gd name="T55" fmla="*/ 0 h 612"/>
                  <a:gd name="T56" fmla="*/ 0 w 694"/>
                  <a:gd name="T57" fmla="*/ 0 h 612"/>
                  <a:gd name="T58" fmla="*/ 0 w 694"/>
                  <a:gd name="T59" fmla="*/ 0 h 612"/>
                  <a:gd name="T60" fmla="*/ 0 w 694"/>
                  <a:gd name="T61" fmla="*/ 0 h 612"/>
                  <a:gd name="T62" fmla="*/ 0 w 694"/>
                  <a:gd name="T63" fmla="*/ 0 h 6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4"/>
                  <a:gd name="T97" fmla="*/ 0 h 612"/>
                  <a:gd name="T98" fmla="*/ 694 w 694"/>
                  <a:gd name="T99" fmla="*/ 612 h 6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4" h="612">
                    <a:moveTo>
                      <a:pt x="601" y="0"/>
                    </a:moveTo>
                    <a:lnTo>
                      <a:pt x="600" y="14"/>
                    </a:lnTo>
                    <a:lnTo>
                      <a:pt x="596" y="29"/>
                    </a:lnTo>
                    <a:lnTo>
                      <a:pt x="590" y="45"/>
                    </a:lnTo>
                    <a:lnTo>
                      <a:pt x="581" y="61"/>
                    </a:lnTo>
                    <a:lnTo>
                      <a:pt x="570" y="80"/>
                    </a:lnTo>
                    <a:lnTo>
                      <a:pt x="558" y="99"/>
                    </a:lnTo>
                    <a:lnTo>
                      <a:pt x="543" y="117"/>
                    </a:lnTo>
                    <a:lnTo>
                      <a:pt x="525" y="137"/>
                    </a:lnTo>
                    <a:lnTo>
                      <a:pt x="508" y="159"/>
                    </a:lnTo>
                    <a:lnTo>
                      <a:pt x="488" y="179"/>
                    </a:lnTo>
                    <a:lnTo>
                      <a:pt x="467" y="201"/>
                    </a:lnTo>
                    <a:lnTo>
                      <a:pt x="445" y="222"/>
                    </a:lnTo>
                    <a:lnTo>
                      <a:pt x="399" y="266"/>
                    </a:lnTo>
                    <a:lnTo>
                      <a:pt x="351" y="310"/>
                    </a:lnTo>
                    <a:lnTo>
                      <a:pt x="301" y="353"/>
                    </a:lnTo>
                    <a:lnTo>
                      <a:pt x="252" y="396"/>
                    </a:lnTo>
                    <a:lnTo>
                      <a:pt x="203" y="436"/>
                    </a:lnTo>
                    <a:lnTo>
                      <a:pt x="158" y="472"/>
                    </a:lnTo>
                    <a:lnTo>
                      <a:pt x="81" y="536"/>
                    </a:lnTo>
                    <a:lnTo>
                      <a:pt x="29" y="579"/>
                    </a:lnTo>
                    <a:lnTo>
                      <a:pt x="14" y="593"/>
                    </a:lnTo>
                    <a:lnTo>
                      <a:pt x="5" y="603"/>
                    </a:lnTo>
                    <a:lnTo>
                      <a:pt x="2" y="607"/>
                    </a:lnTo>
                    <a:lnTo>
                      <a:pt x="0" y="609"/>
                    </a:lnTo>
                    <a:lnTo>
                      <a:pt x="0" y="612"/>
                    </a:lnTo>
                    <a:lnTo>
                      <a:pt x="1" y="612"/>
                    </a:lnTo>
                    <a:lnTo>
                      <a:pt x="5" y="612"/>
                    </a:lnTo>
                    <a:lnTo>
                      <a:pt x="14" y="607"/>
                    </a:lnTo>
                    <a:lnTo>
                      <a:pt x="26" y="600"/>
                    </a:lnTo>
                    <a:lnTo>
                      <a:pt x="41" y="590"/>
                    </a:lnTo>
                    <a:lnTo>
                      <a:pt x="79" y="564"/>
                    </a:lnTo>
                    <a:lnTo>
                      <a:pt x="123" y="531"/>
                    </a:lnTo>
                    <a:lnTo>
                      <a:pt x="175" y="492"/>
                    </a:lnTo>
                    <a:lnTo>
                      <a:pt x="227" y="451"/>
                    </a:lnTo>
                    <a:lnTo>
                      <a:pt x="281" y="406"/>
                    </a:lnTo>
                    <a:lnTo>
                      <a:pt x="338" y="357"/>
                    </a:lnTo>
                    <a:lnTo>
                      <a:pt x="398" y="310"/>
                    </a:lnTo>
                    <a:lnTo>
                      <a:pt x="458" y="263"/>
                    </a:lnTo>
                    <a:lnTo>
                      <a:pt x="488" y="242"/>
                    </a:lnTo>
                    <a:lnTo>
                      <a:pt x="517" y="222"/>
                    </a:lnTo>
                    <a:lnTo>
                      <a:pt x="545" y="204"/>
                    </a:lnTo>
                    <a:lnTo>
                      <a:pt x="573" y="189"/>
                    </a:lnTo>
                    <a:lnTo>
                      <a:pt x="600" y="175"/>
                    </a:lnTo>
                    <a:lnTo>
                      <a:pt x="625" y="165"/>
                    </a:lnTo>
                    <a:lnTo>
                      <a:pt x="638" y="161"/>
                    </a:lnTo>
                    <a:lnTo>
                      <a:pt x="649" y="157"/>
                    </a:lnTo>
                    <a:lnTo>
                      <a:pt x="660" y="155"/>
                    </a:lnTo>
                    <a:lnTo>
                      <a:pt x="671" y="154"/>
                    </a:lnTo>
                    <a:lnTo>
                      <a:pt x="678" y="152"/>
                    </a:lnTo>
                    <a:lnTo>
                      <a:pt x="684" y="151"/>
                    </a:lnTo>
                    <a:lnTo>
                      <a:pt x="687" y="149"/>
                    </a:lnTo>
                    <a:lnTo>
                      <a:pt x="691" y="146"/>
                    </a:lnTo>
                    <a:lnTo>
                      <a:pt x="692" y="142"/>
                    </a:lnTo>
                    <a:lnTo>
                      <a:pt x="694" y="137"/>
                    </a:lnTo>
                    <a:lnTo>
                      <a:pt x="694" y="132"/>
                    </a:lnTo>
                    <a:lnTo>
                      <a:pt x="694" y="127"/>
                    </a:lnTo>
                    <a:lnTo>
                      <a:pt x="690" y="116"/>
                    </a:lnTo>
                    <a:lnTo>
                      <a:pt x="684" y="104"/>
                    </a:lnTo>
                    <a:lnTo>
                      <a:pt x="676" y="90"/>
                    </a:lnTo>
                    <a:lnTo>
                      <a:pt x="666" y="75"/>
                    </a:lnTo>
                    <a:lnTo>
                      <a:pt x="645" y="48"/>
                    </a:lnTo>
                    <a:lnTo>
                      <a:pt x="624" y="24"/>
                    </a:lnTo>
                    <a:lnTo>
                      <a:pt x="608" y="6"/>
                    </a:lnTo>
                    <a:lnTo>
                      <a:pt x="601" y="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55" name="Freeform 399">
                <a:extLst>
                  <a:ext uri="{FF2B5EF4-FFF2-40B4-BE49-F238E27FC236}">
                    <a16:creationId xmlns:a16="http://schemas.microsoft.com/office/drawing/2014/main" xmlns="" id="{8BD99C7C-F608-71FB-99A2-96C373CDAE17}"/>
                  </a:ext>
                </a:extLst>
              </p:cNvPr>
              <p:cNvSpPr>
                <a:spLocks/>
              </p:cNvSpPr>
              <p:nvPr/>
            </p:nvSpPr>
            <p:spPr bwMode="auto">
              <a:xfrm>
                <a:off x="2122" y="2150"/>
                <a:ext cx="208" cy="359"/>
              </a:xfrm>
              <a:custGeom>
                <a:avLst/>
                <a:gdLst>
                  <a:gd name="T0" fmla="*/ 0 w 1040"/>
                  <a:gd name="T1" fmla="*/ 0 h 1795"/>
                  <a:gd name="T2" fmla="*/ 0 w 1040"/>
                  <a:gd name="T3" fmla="*/ 0 h 1795"/>
                  <a:gd name="T4" fmla="*/ 0 w 1040"/>
                  <a:gd name="T5" fmla="*/ 0 h 1795"/>
                  <a:gd name="T6" fmla="*/ 0 w 1040"/>
                  <a:gd name="T7" fmla="*/ 0 h 1795"/>
                  <a:gd name="T8" fmla="*/ 0 w 1040"/>
                  <a:gd name="T9" fmla="*/ 0 h 1795"/>
                  <a:gd name="T10" fmla="*/ 0 w 1040"/>
                  <a:gd name="T11" fmla="*/ 0 h 1795"/>
                  <a:gd name="T12" fmla="*/ 0 w 1040"/>
                  <a:gd name="T13" fmla="*/ 0 h 1795"/>
                  <a:gd name="T14" fmla="*/ 0 w 1040"/>
                  <a:gd name="T15" fmla="*/ 0 h 1795"/>
                  <a:gd name="T16" fmla="*/ 0 w 1040"/>
                  <a:gd name="T17" fmla="*/ 0 h 1795"/>
                  <a:gd name="T18" fmla="*/ 0 w 1040"/>
                  <a:gd name="T19" fmla="*/ 0 h 1795"/>
                  <a:gd name="T20" fmla="*/ 0 w 1040"/>
                  <a:gd name="T21" fmla="*/ 0 h 1795"/>
                  <a:gd name="T22" fmla="*/ 0 w 1040"/>
                  <a:gd name="T23" fmla="*/ 0 h 1795"/>
                  <a:gd name="T24" fmla="*/ 0 w 1040"/>
                  <a:gd name="T25" fmla="*/ 0 h 1795"/>
                  <a:gd name="T26" fmla="*/ 0 w 1040"/>
                  <a:gd name="T27" fmla="*/ 0 h 1795"/>
                  <a:gd name="T28" fmla="*/ 0 w 1040"/>
                  <a:gd name="T29" fmla="*/ 0 h 1795"/>
                  <a:gd name="T30" fmla="*/ 0 w 1040"/>
                  <a:gd name="T31" fmla="*/ 0 h 1795"/>
                  <a:gd name="T32" fmla="*/ 0 w 1040"/>
                  <a:gd name="T33" fmla="*/ 0 h 1795"/>
                  <a:gd name="T34" fmla="*/ 0 w 1040"/>
                  <a:gd name="T35" fmla="*/ 0 h 1795"/>
                  <a:gd name="T36" fmla="*/ 0 w 1040"/>
                  <a:gd name="T37" fmla="*/ 0 h 1795"/>
                  <a:gd name="T38" fmla="*/ 0 w 1040"/>
                  <a:gd name="T39" fmla="*/ 0 h 1795"/>
                  <a:gd name="T40" fmla="*/ 0 w 1040"/>
                  <a:gd name="T41" fmla="*/ 0 h 1795"/>
                  <a:gd name="T42" fmla="*/ 0 w 1040"/>
                  <a:gd name="T43" fmla="*/ 0 h 1795"/>
                  <a:gd name="T44" fmla="*/ 0 w 1040"/>
                  <a:gd name="T45" fmla="*/ 0 h 1795"/>
                  <a:gd name="T46" fmla="*/ 0 w 1040"/>
                  <a:gd name="T47" fmla="*/ 0 h 1795"/>
                  <a:gd name="T48" fmla="*/ 0 w 1040"/>
                  <a:gd name="T49" fmla="*/ 0 h 1795"/>
                  <a:gd name="T50" fmla="*/ 0 w 1040"/>
                  <a:gd name="T51" fmla="*/ 0 h 1795"/>
                  <a:gd name="T52" fmla="*/ 0 w 1040"/>
                  <a:gd name="T53" fmla="*/ 0 h 1795"/>
                  <a:gd name="T54" fmla="*/ 0 w 1040"/>
                  <a:gd name="T55" fmla="*/ 0 h 1795"/>
                  <a:gd name="T56" fmla="*/ 0 w 1040"/>
                  <a:gd name="T57" fmla="*/ 0 h 1795"/>
                  <a:gd name="T58" fmla="*/ 0 w 1040"/>
                  <a:gd name="T59" fmla="*/ 0 h 1795"/>
                  <a:gd name="T60" fmla="*/ 0 w 1040"/>
                  <a:gd name="T61" fmla="*/ 0 h 1795"/>
                  <a:gd name="T62" fmla="*/ 0 w 1040"/>
                  <a:gd name="T63" fmla="*/ 0 h 1795"/>
                  <a:gd name="T64" fmla="*/ 0 w 1040"/>
                  <a:gd name="T65" fmla="*/ 0 h 1795"/>
                  <a:gd name="T66" fmla="*/ 0 w 1040"/>
                  <a:gd name="T67" fmla="*/ 0 h 1795"/>
                  <a:gd name="T68" fmla="*/ 0 w 1040"/>
                  <a:gd name="T69" fmla="*/ 0 h 1795"/>
                  <a:gd name="T70" fmla="*/ 0 w 1040"/>
                  <a:gd name="T71" fmla="*/ 0 h 1795"/>
                  <a:gd name="T72" fmla="*/ 0 w 1040"/>
                  <a:gd name="T73" fmla="*/ 0 h 1795"/>
                  <a:gd name="T74" fmla="*/ 0 w 1040"/>
                  <a:gd name="T75" fmla="*/ 0 h 1795"/>
                  <a:gd name="T76" fmla="*/ 0 w 1040"/>
                  <a:gd name="T77" fmla="*/ 0 h 1795"/>
                  <a:gd name="T78" fmla="*/ 0 w 1040"/>
                  <a:gd name="T79" fmla="*/ 0 h 1795"/>
                  <a:gd name="T80" fmla="*/ 0 w 1040"/>
                  <a:gd name="T81" fmla="*/ 0 h 1795"/>
                  <a:gd name="T82" fmla="*/ 0 w 1040"/>
                  <a:gd name="T83" fmla="*/ 0 h 1795"/>
                  <a:gd name="T84" fmla="*/ 0 w 1040"/>
                  <a:gd name="T85" fmla="*/ 0 h 1795"/>
                  <a:gd name="T86" fmla="*/ 0 w 1040"/>
                  <a:gd name="T87" fmla="*/ 0 h 1795"/>
                  <a:gd name="T88" fmla="*/ 0 w 1040"/>
                  <a:gd name="T89" fmla="*/ 0 h 1795"/>
                  <a:gd name="T90" fmla="*/ 0 w 1040"/>
                  <a:gd name="T91" fmla="*/ 0 h 1795"/>
                  <a:gd name="T92" fmla="*/ 0 w 1040"/>
                  <a:gd name="T93" fmla="*/ 0 h 1795"/>
                  <a:gd name="T94" fmla="*/ 0 w 1040"/>
                  <a:gd name="T95" fmla="*/ 0 h 1795"/>
                  <a:gd name="T96" fmla="*/ 0 w 1040"/>
                  <a:gd name="T97" fmla="*/ 0 h 1795"/>
                  <a:gd name="T98" fmla="*/ 0 w 1040"/>
                  <a:gd name="T99" fmla="*/ 0 h 1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5"/>
                  <a:gd name="T152" fmla="*/ 1040 w 1040"/>
                  <a:gd name="T153" fmla="*/ 1795 h 17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5">
                    <a:moveTo>
                      <a:pt x="752" y="69"/>
                    </a:moveTo>
                    <a:lnTo>
                      <a:pt x="713" y="129"/>
                    </a:lnTo>
                    <a:lnTo>
                      <a:pt x="672" y="191"/>
                    </a:lnTo>
                    <a:lnTo>
                      <a:pt x="629" y="259"/>
                    </a:lnTo>
                    <a:lnTo>
                      <a:pt x="584" y="327"/>
                    </a:lnTo>
                    <a:lnTo>
                      <a:pt x="538" y="398"/>
                    </a:lnTo>
                    <a:lnTo>
                      <a:pt x="490" y="471"/>
                    </a:lnTo>
                    <a:lnTo>
                      <a:pt x="443" y="546"/>
                    </a:lnTo>
                    <a:lnTo>
                      <a:pt x="395" y="621"/>
                    </a:lnTo>
                    <a:lnTo>
                      <a:pt x="349" y="697"/>
                    </a:lnTo>
                    <a:lnTo>
                      <a:pt x="304" y="774"/>
                    </a:lnTo>
                    <a:lnTo>
                      <a:pt x="261" y="850"/>
                    </a:lnTo>
                    <a:lnTo>
                      <a:pt x="219" y="928"/>
                    </a:lnTo>
                    <a:lnTo>
                      <a:pt x="181" y="1004"/>
                    </a:lnTo>
                    <a:lnTo>
                      <a:pt x="144" y="1079"/>
                    </a:lnTo>
                    <a:lnTo>
                      <a:pt x="128" y="1116"/>
                    </a:lnTo>
                    <a:lnTo>
                      <a:pt x="113" y="1152"/>
                    </a:lnTo>
                    <a:lnTo>
                      <a:pt x="98" y="1189"/>
                    </a:lnTo>
                    <a:lnTo>
                      <a:pt x="85" y="1225"/>
                    </a:lnTo>
                    <a:lnTo>
                      <a:pt x="62" y="1288"/>
                    </a:lnTo>
                    <a:lnTo>
                      <a:pt x="45" y="1348"/>
                    </a:lnTo>
                    <a:lnTo>
                      <a:pt x="30" y="1404"/>
                    </a:lnTo>
                    <a:lnTo>
                      <a:pt x="17" y="1457"/>
                    </a:lnTo>
                    <a:lnTo>
                      <a:pt x="8" y="1506"/>
                    </a:lnTo>
                    <a:lnTo>
                      <a:pt x="3" y="1550"/>
                    </a:lnTo>
                    <a:lnTo>
                      <a:pt x="0" y="1592"/>
                    </a:lnTo>
                    <a:lnTo>
                      <a:pt x="0" y="1629"/>
                    </a:lnTo>
                    <a:lnTo>
                      <a:pt x="3" y="1663"/>
                    </a:lnTo>
                    <a:lnTo>
                      <a:pt x="8" y="1693"/>
                    </a:lnTo>
                    <a:lnTo>
                      <a:pt x="16" y="1719"/>
                    </a:lnTo>
                    <a:lnTo>
                      <a:pt x="26" y="1741"/>
                    </a:lnTo>
                    <a:lnTo>
                      <a:pt x="38" y="1760"/>
                    </a:lnTo>
                    <a:lnTo>
                      <a:pt x="53" y="1774"/>
                    </a:lnTo>
                    <a:lnTo>
                      <a:pt x="70" y="1785"/>
                    </a:lnTo>
                    <a:lnTo>
                      <a:pt x="88" y="1791"/>
                    </a:lnTo>
                    <a:lnTo>
                      <a:pt x="108" y="1795"/>
                    </a:lnTo>
                    <a:lnTo>
                      <a:pt x="131" y="1794"/>
                    </a:lnTo>
                    <a:lnTo>
                      <a:pt x="154" y="1789"/>
                    </a:lnTo>
                    <a:lnTo>
                      <a:pt x="179" y="1780"/>
                    </a:lnTo>
                    <a:lnTo>
                      <a:pt x="206" y="1766"/>
                    </a:lnTo>
                    <a:lnTo>
                      <a:pt x="234" y="1750"/>
                    </a:lnTo>
                    <a:lnTo>
                      <a:pt x="263" y="1729"/>
                    </a:lnTo>
                    <a:lnTo>
                      <a:pt x="293" y="1704"/>
                    </a:lnTo>
                    <a:lnTo>
                      <a:pt x="324" y="1675"/>
                    </a:lnTo>
                    <a:lnTo>
                      <a:pt x="355" y="1643"/>
                    </a:lnTo>
                    <a:lnTo>
                      <a:pt x="389" y="1605"/>
                    </a:lnTo>
                    <a:lnTo>
                      <a:pt x="422" y="1564"/>
                    </a:lnTo>
                    <a:lnTo>
                      <a:pt x="455" y="1519"/>
                    </a:lnTo>
                    <a:lnTo>
                      <a:pt x="490" y="1469"/>
                    </a:lnTo>
                    <a:lnTo>
                      <a:pt x="524" y="1416"/>
                    </a:lnTo>
                    <a:lnTo>
                      <a:pt x="559" y="1358"/>
                    </a:lnTo>
                    <a:lnTo>
                      <a:pt x="582" y="1317"/>
                    </a:lnTo>
                    <a:lnTo>
                      <a:pt x="605" y="1275"/>
                    </a:lnTo>
                    <a:lnTo>
                      <a:pt x="629" y="1231"/>
                    </a:lnTo>
                    <a:lnTo>
                      <a:pt x="651" y="1187"/>
                    </a:lnTo>
                    <a:lnTo>
                      <a:pt x="694" y="1097"/>
                    </a:lnTo>
                    <a:lnTo>
                      <a:pt x="736" y="1006"/>
                    </a:lnTo>
                    <a:lnTo>
                      <a:pt x="776" y="914"/>
                    </a:lnTo>
                    <a:lnTo>
                      <a:pt x="813" y="822"/>
                    </a:lnTo>
                    <a:lnTo>
                      <a:pt x="848" y="732"/>
                    </a:lnTo>
                    <a:lnTo>
                      <a:pt x="882" y="644"/>
                    </a:lnTo>
                    <a:lnTo>
                      <a:pt x="912" y="559"/>
                    </a:lnTo>
                    <a:lnTo>
                      <a:pt x="939" y="480"/>
                    </a:lnTo>
                    <a:lnTo>
                      <a:pt x="964" y="406"/>
                    </a:lnTo>
                    <a:lnTo>
                      <a:pt x="987" y="339"/>
                    </a:lnTo>
                    <a:lnTo>
                      <a:pt x="1004" y="277"/>
                    </a:lnTo>
                    <a:lnTo>
                      <a:pt x="1019" y="226"/>
                    </a:lnTo>
                    <a:lnTo>
                      <a:pt x="1030" y="184"/>
                    </a:lnTo>
                    <a:lnTo>
                      <a:pt x="1038" y="153"/>
                    </a:lnTo>
                    <a:lnTo>
                      <a:pt x="1040" y="140"/>
                    </a:lnTo>
                    <a:lnTo>
                      <a:pt x="1040" y="128"/>
                    </a:lnTo>
                    <a:lnTo>
                      <a:pt x="1040" y="115"/>
                    </a:lnTo>
                    <a:lnTo>
                      <a:pt x="1038" y="104"/>
                    </a:lnTo>
                    <a:lnTo>
                      <a:pt x="1034" y="93"/>
                    </a:lnTo>
                    <a:lnTo>
                      <a:pt x="1030" y="81"/>
                    </a:lnTo>
                    <a:lnTo>
                      <a:pt x="1024" y="71"/>
                    </a:lnTo>
                    <a:lnTo>
                      <a:pt x="1018" y="63"/>
                    </a:lnTo>
                    <a:lnTo>
                      <a:pt x="1010" y="53"/>
                    </a:lnTo>
                    <a:lnTo>
                      <a:pt x="1002" y="45"/>
                    </a:lnTo>
                    <a:lnTo>
                      <a:pt x="993" y="37"/>
                    </a:lnTo>
                    <a:lnTo>
                      <a:pt x="983" y="30"/>
                    </a:lnTo>
                    <a:lnTo>
                      <a:pt x="972" y="23"/>
                    </a:lnTo>
                    <a:lnTo>
                      <a:pt x="961" y="18"/>
                    </a:lnTo>
                    <a:lnTo>
                      <a:pt x="949" y="13"/>
                    </a:lnTo>
                    <a:lnTo>
                      <a:pt x="937" y="9"/>
                    </a:lnTo>
                    <a:lnTo>
                      <a:pt x="926" y="5"/>
                    </a:lnTo>
                    <a:lnTo>
                      <a:pt x="913" y="3"/>
                    </a:lnTo>
                    <a:lnTo>
                      <a:pt x="899" y="0"/>
                    </a:lnTo>
                    <a:lnTo>
                      <a:pt x="887" y="0"/>
                    </a:lnTo>
                    <a:lnTo>
                      <a:pt x="874" y="0"/>
                    </a:lnTo>
                    <a:lnTo>
                      <a:pt x="861" y="0"/>
                    </a:lnTo>
                    <a:lnTo>
                      <a:pt x="848" y="3"/>
                    </a:lnTo>
                    <a:lnTo>
                      <a:pt x="836" y="5"/>
                    </a:lnTo>
                    <a:lnTo>
                      <a:pt x="823" y="10"/>
                    </a:lnTo>
                    <a:lnTo>
                      <a:pt x="812" y="15"/>
                    </a:lnTo>
                    <a:lnTo>
                      <a:pt x="801" y="20"/>
                    </a:lnTo>
                    <a:lnTo>
                      <a:pt x="790" y="28"/>
                    </a:lnTo>
                    <a:lnTo>
                      <a:pt x="778" y="37"/>
                    </a:lnTo>
                    <a:lnTo>
                      <a:pt x="768" y="45"/>
                    </a:lnTo>
                    <a:lnTo>
                      <a:pt x="760" y="56"/>
                    </a:lnTo>
                    <a:lnTo>
                      <a:pt x="752" y="69"/>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56" name="Freeform 400">
                <a:extLst>
                  <a:ext uri="{FF2B5EF4-FFF2-40B4-BE49-F238E27FC236}">
                    <a16:creationId xmlns:a16="http://schemas.microsoft.com/office/drawing/2014/main" xmlns="" id="{66225240-7E8E-F2E6-4C84-3BF4C75CD3EE}"/>
                  </a:ext>
                </a:extLst>
              </p:cNvPr>
              <p:cNvSpPr>
                <a:spLocks/>
              </p:cNvSpPr>
              <p:nvPr/>
            </p:nvSpPr>
            <p:spPr bwMode="auto">
              <a:xfrm>
                <a:off x="2122" y="2150"/>
                <a:ext cx="208" cy="359"/>
              </a:xfrm>
              <a:custGeom>
                <a:avLst/>
                <a:gdLst>
                  <a:gd name="T0" fmla="*/ 0 w 1040"/>
                  <a:gd name="T1" fmla="*/ 0 h 1795"/>
                  <a:gd name="T2" fmla="*/ 0 w 1040"/>
                  <a:gd name="T3" fmla="*/ 0 h 1795"/>
                  <a:gd name="T4" fmla="*/ 0 w 1040"/>
                  <a:gd name="T5" fmla="*/ 0 h 1795"/>
                  <a:gd name="T6" fmla="*/ 0 w 1040"/>
                  <a:gd name="T7" fmla="*/ 0 h 1795"/>
                  <a:gd name="T8" fmla="*/ 0 w 1040"/>
                  <a:gd name="T9" fmla="*/ 0 h 1795"/>
                  <a:gd name="T10" fmla="*/ 0 w 1040"/>
                  <a:gd name="T11" fmla="*/ 0 h 1795"/>
                  <a:gd name="T12" fmla="*/ 0 w 1040"/>
                  <a:gd name="T13" fmla="*/ 0 h 1795"/>
                  <a:gd name="T14" fmla="*/ 0 w 1040"/>
                  <a:gd name="T15" fmla="*/ 0 h 1795"/>
                  <a:gd name="T16" fmla="*/ 0 w 1040"/>
                  <a:gd name="T17" fmla="*/ 0 h 1795"/>
                  <a:gd name="T18" fmla="*/ 0 w 1040"/>
                  <a:gd name="T19" fmla="*/ 0 h 1795"/>
                  <a:gd name="T20" fmla="*/ 0 w 1040"/>
                  <a:gd name="T21" fmla="*/ 0 h 1795"/>
                  <a:gd name="T22" fmla="*/ 0 w 1040"/>
                  <a:gd name="T23" fmla="*/ 0 h 1795"/>
                  <a:gd name="T24" fmla="*/ 0 w 1040"/>
                  <a:gd name="T25" fmla="*/ 0 h 1795"/>
                  <a:gd name="T26" fmla="*/ 0 w 1040"/>
                  <a:gd name="T27" fmla="*/ 0 h 1795"/>
                  <a:gd name="T28" fmla="*/ 0 w 1040"/>
                  <a:gd name="T29" fmla="*/ 0 h 1795"/>
                  <a:gd name="T30" fmla="*/ 0 w 1040"/>
                  <a:gd name="T31" fmla="*/ 0 h 1795"/>
                  <a:gd name="T32" fmla="*/ 0 w 1040"/>
                  <a:gd name="T33" fmla="*/ 0 h 1795"/>
                  <a:gd name="T34" fmla="*/ 0 w 1040"/>
                  <a:gd name="T35" fmla="*/ 0 h 1795"/>
                  <a:gd name="T36" fmla="*/ 0 w 1040"/>
                  <a:gd name="T37" fmla="*/ 0 h 1795"/>
                  <a:gd name="T38" fmla="*/ 0 w 1040"/>
                  <a:gd name="T39" fmla="*/ 0 h 1795"/>
                  <a:gd name="T40" fmla="*/ 0 w 1040"/>
                  <a:gd name="T41" fmla="*/ 0 h 1795"/>
                  <a:gd name="T42" fmla="*/ 0 w 1040"/>
                  <a:gd name="T43" fmla="*/ 0 h 1795"/>
                  <a:gd name="T44" fmla="*/ 0 w 1040"/>
                  <a:gd name="T45" fmla="*/ 0 h 1795"/>
                  <a:gd name="T46" fmla="*/ 0 w 1040"/>
                  <a:gd name="T47" fmla="*/ 0 h 1795"/>
                  <a:gd name="T48" fmla="*/ 0 w 1040"/>
                  <a:gd name="T49" fmla="*/ 0 h 1795"/>
                  <a:gd name="T50" fmla="*/ 0 w 1040"/>
                  <a:gd name="T51" fmla="*/ 0 h 1795"/>
                  <a:gd name="T52" fmla="*/ 0 w 1040"/>
                  <a:gd name="T53" fmla="*/ 0 h 1795"/>
                  <a:gd name="T54" fmla="*/ 0 w 1040"/>
                  <a:gd name="T55" fmla="*/ 0 h 1795"/>
                  <a:gd name="T56" fmla="*/ 0 w 1040"/>
                  <a:gd name="T57" fmla="*/ 0 h 1795"/>
                  <a:gd name="T58" fmla="*/ 0 w 1040"/>
                  <a:gd name="T59" fmla="*/ 0 h 1795"/>
                  <a:gd name="T60" fmla="*/ 0 w 1040"/>
                  <a:gd name="T61" fmla="*/ 0 h 1795"/>
                  <a:gd name="T62" fmla="*/ 0 w 1040"/>
                  <a:gd name="T63" fmla="*/ 0 h 1795"/>
                  <a:gd name="T64" fmla="*/ 0 w 1040"/>
                  <a:gd name="T65" fmla="*/ 0 h 1795"/>
                  <a:gd name="T66" fmla="*/ 0 w 1040"/>
                  <a:gd name="T67" fmla="*/ 0 h 1795"/>
                  <a:gd name="T68" fmla="*/ 0 w 1040"/>
                  <a:gd name="T69" fmla="*/ 0 h 1795"/>
                  <a:gd name="T70" fmla="*/ 0 w 1040"/>
                  <a:gd name="T71" fmla="*/ 0 h 1795"/>
                  <a:gd name="T72" fmla="*/ 0 w 1040"/>
                  <a:gd name="T73" fmla="*/ 0 h 1795"/>
                  <a:gd name="T74" fmla="*/ 0 w 1040"/>
                  <a:gd name="T75" fmla="*/ 0 h 1795"/>
                  <a:gd name="T76" fmla="*/ 0 w 1040"/>
                  <a:gd name="T77" fmla="*/ 0 h 1795"/>
                  <a:gd name="T78" fmla="*/ 0 w 1040"/>
                  <a:gd name="T79" fmla="*/ 0 h 1795"/>
                  <a:gd name="T80" fmla="*/ 0 w 1040"/>
                  <a:gd name="T81" fmla="*/ 0 h 1795"/>
                  <a:gd name="T82" fmla="*/ 0 w 1040"/>
                  <a:gd name="T83" fmla="*/ 0 h 1795"/>
                  <a:gd name="T84" fmla="*/ 0 w 1040"/>
                  <a:gd name="T85" fmla="*/ 0 h 1795"/>
                  <a:gd name="T86" fmla="*/ 0 w 1040"/>
                  <a:gd name="T87" fmla="*/ 0 h 1795"/>
                  <a:gd name="T88" fmla="*/ 0 w 1040"/>
                  <a:gd name="T89" fmla="*/ 0 h 1795"/>
                  <a:gd name="T90" fmla="*/ 0 w 1040"/>
                  <a:gd name="T91" fmla="*/ 0 h 1795"/>
                  <a:gd name="T92" fmla="*/ 0 w 1040"/>
                  <a:gd name="T93" fmla="*/ 0 h 1795"/>
                  <a:gd name="T94" fmla="*/ 0 w 1040"/>
                  <a:gd name="T95" fmla="*/ 0 h 1795"/>
                  <a:gd name="T96" fmla="*/ 0 w 1040"/>
                  <a:gd name="T97" fmla="*/ 0 h 1795"/>
                  <a:gd name="T98" fmla="*/ 0 w 1040"/>
                  <a:gd name="T99" fmla="*/ 0 h 1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5"/>
                  <a:gd name="T152" fmla="*/ 1040 w 1040"/>
                  <a:gd name="T153" fmla="*/ 1795 h 17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5">
                    <a:moveTo>
                      <a:pt x="752" y="69"/>
                    </a:moveTo>
                    <a:lnTo>
                      <a:pt x="713" y="129"/>
                    </a:lnTo>
                    <a:lnTo>
                      <a:pt x="672" y="191"/>
                    </a:lnTo>
                    <a:lnTo>
                      <a:pt x="629" y="259"/>
                    </a:lnTo>
                    <a:lnTo>
                      <a:pt x="584" y="327"/>
                    </a:lnTo>
                    <a:lnTo>
                      <a:pt x="538" y="398"/>
                    </a:lnTo>
                    <a:lnTo>
                      <a:pt x="490" y="471"/>
                    </a:lnTo>
                    <a:lnTo>
                      <a:pt x="443" y="546"/>
                    </a:lnTo>
                    <a:lnTo>
                      <a:pt x="395" y="621"/>
                    </a:lnTo>
                    <a:lnTo>
                      <a:pt x="349" y="697"/>
                    </a:lnTo>
                    <a:lnTo>
                      <a:pt x="304" y="774"/>
                    </a:lnTo>
                    <a:lnTo>
                      <a:pt x="261" y="850"/>
                    </a:lnTo>
                    <a:lnTo>
                      <a:pt x="219" y="928"/>
                    </a:lnTo>
                    <a:lnTo>
                      <a:pt x="181" y="1004"/>
                    </a:lnTo>
                    <a:lnTo>
                      <a:pt x="144" y="1079"/>
                    </a:lnTo>
                    <a:lnTo>
                      <a:pt x="128" y="1116"/>
                    </a:lnTo>
                    <a:lnTo>
                      <a:pt x="113" y="1152"/>
                    </a:lnTo>
                    <a:lnTo>
                      <a:pt x="98" y="1189"/>
                    </a:lnTo>
                    <a:lnTo>
                      <a:pt x="85" y="1225"/>
                    </a:lnTo>
                    <a:lnTo>
                      <a:pt x="62" y="1288"/>
                    </a:lnTo>
                    <a:lnTo>
                      <a:pt x="45" y="1348"/>
                    </a:lnTo>
                    <a:lnTo>
                      <a:pt x="30" y="1404"/>
                    </a:lnTo>
                    <a:lnTo>
                      <a:pt x="17" y="1457"/>
                    </a:lnTo>
                    <a:lnTo>
                      <a:pt x="8" y="1506"/>
                    </a:lnTo>
                    <a:lnTo>
                      <a:pt x="3" y="1550"/>
                    </a:lnTo>
                    <a:lnTo>
                      <a:pt x="0" y="1592"/>
                    </a:lnTo>
                    <a:lnTo>
                      <a:pt x="0" y="1629"/>
                    </a:lnTo>
                    <a:lnTo>
                      <a:pt x="3" y="1663"/>
                    </a:lnTo>
                    <a:lnTo>
                      <a:pt x="8" y="1693"/>
                    </a:lnTo>
                    <a:lnTo>
                      <a:pt x="16" y="1719"/>
                    </a:lnTo>
                    <a:lnTo>
                      <a:pt x="26" y="1741"/>
                    </a:lnTo>
                    <a:lnTo>
                      <a:pt x="38" y="1760"/>
                    </a:lnTo>
                    <a:lnTo>
                      <a:pt x="53" y="1774"/>
                    </a:lnTo>
                    <a:lnTo>
                      <a:pt x="70" y="1785"/>
                    </a:lnTo>
                    <a:lnTo>
                      <a:pt x="88" y="1791"/>
                    </a:lnTo>
                    <a:lnTo>
                      <a:pt x="108" y="1795"/>
                    </a:lnTo>
                    <a:lnTo>
                      <a:pt x="131" y="1794"/>
                    </a:lnTo>
                    <a:lnTo>
                      <a:pt x="154" y="1789"/>
                    </a:lnTo>
                    <a:lnTo>
                      <a:pt x="179" y="1780"/>
                    </a:lnTo>
                    <a:lnTo>
                      <a:pt x="206" y="1766"/>
                    </a:lnTo>
                    <a:lnTo>
                      <a:pt x="234" y="1750"/>
                    </a:lnTo>
                    <a:lnTo>
                      <a:pt x="263" y="1729"/>
                    </a:lnTo>
                    <a:lnTo>
                      <a:pt x="293" y="1704"/>
                    </a:lnTo>
                    <a:lnTo>
                      <a:pt x="324" y="1675"/>
                    </a:lnTo>
                    <a:lnTo>
                      <a:pt x="355" y="1643"/>
                    </a:lnTo>
                    <a:lnTo>
                      <a:pt x="389" y="1605"/>
                    </a:lnTo>
                    <a:lnTo>
                      <a:pt x="422" y="1564"/>
                    </a:lnTo>
                    <a:lnTo>
                      <a:pt x="455" y="1519"/>
                    </a:lnTo>
                    <a:lnTo>
                      <a:pt x="490" y="1469"/>
                    </a:lnTo>
                    <a:lnTo>
                      <a:pt x="524" y="1416"/>
                    </a:lnTo>
                    <a:lnTo>
                      <a:pt x="559" y="1358"/>
                    </a:lnTo>
                    <a:lnTo>
                      <a:pt x="582" y="1317"/>
                    </a:lnTo>
                    <a:lnTo>
                      <a:pt x="605" y="1275"/>
                    </a:lnTo>
                    <a:lnTo>
                      <a:pt x="629" y="1231"/>
                    </a:lnTo>
                    <a:lnTo>
                      <a:pt x="651" y="1187"/>
                    </a:lnTo>
                    <a:lnTo>
                      <a:pt x="694" y="1097"/>
                    </a:lnTo>
                    <a:lnTo>
                      <a:pt x="736" y="1006"/>
                    </a:lnTo>
                    <a:lnTo>
                      <a:pt x="776" y="914"/>
                    </a:lnTo>
                    <a:lnTo>
                      <a:pt x="813" y="822"/>
                    </a:lnTo>
                    <a:lnTo>
                      <a:pt x="848" y="732"/>
                    </a:lnTo>
                    <a:lnTo>
                      <a:pt x="882" y="644"/>
                    </a:lnTo>
                    <a:lnTo>
                      <a:pt x="912" y="559"/>
                    </a:lnTo>
                    <a:lnTo>
                      <a:pt x="939" y="480"/>
                    </a:lnTo>
                    <a:lnTo>
                      <a:pt x="964" y="406"/>
                    </a:lnTo>
                    <a:lnTo>
                      <a:pt x="987" y="339"/>
                    </a:lnTo>
                    <a:lnTo>
                      <a:pt x="1004" y="277"/>
                    </a:lnTo>
                    <a:lnTo>
                      <a:pt x="1019" y="226"/>
                    </a:lnTo>
                    <a:lnTo>
                      <a:pt x="1030" y="184"/>
                    </a:lnTo>
                    <a:lnTo>
                      <a:pt x="1038" y="153"/>
                    </a:lnTo>
                    <a:lnTo>
                      <a:pt x="1040" y="140"/>
                    </a:lnTo>
                    <a:lnTo>
                      <a:pt x="1040" y="128"/>
                    </a:lnTo>
                    <a:lnTo>
                      <a:pt x="1040" y="115"/>
                    </a:lnTo>
                    <a:lnTo>
                      <a:pt x="1038" y="104"/>
                    </a:lnTo>
                    <a:lnTo>
                      <a:pt x="1034" y="93"/>
                    </a:lnTo>
                    <a:lnTo>
                      <a:pt x="1030" y="81"/>
                    </a:lnTo>
                    <a:lnTo>
                      <a:pt x="1024" y="71"/>
                    </a:lnTo>
                    <a:lnTo>
                      <a:pt x="1018" y="63"/>
                    </a:lnTo>
                    <a:lnTo>
                      <a:pt x="1010" y="53"/>
                    </a:lnTo>
                    <a:lnTo>
                      <a:pt x="1002" y="45"/>
                    </a:lnTo>
                    <a:lnTo>
                      <a:pt x="993" y="37"/>
                    </a:lnTo>
                    <a:lnTo>
                      <a:pt x="983" y="30"/>
                    </a:lnTo>
                    <a:lnTo>
                      <a:pt x="972" y="23"/>
                    </a:lnTo>
                    <a:lnTo>
                      <a:pt x="961" y="18"/>
                    </a:lnTo>
                    <a:lnTo>
                      <a:pt x="949" y="13"/>
                    </a:lnTo>
                    <a:lnTo>
                      <a:pt x="937" y="9"/>
                    </a:lnTo>
                    <a:lnTo>
                      <a:pt x="926" y="5"/>
                    </a:lnTo>
                    <a:lnTo>
                      <a:pt x="913" y="3"/>
                    </a:lnTo>
                    <a:lnTo>
                      <a:pt x="899" y="0"/>
                    </a:lnTo>
                    <a:lnTo>
                      <a:pt x="887" y="0"/>
                    </a:lnTo>
                    <a:lnTo>
                      <a:pt x="874" y="0"/>
                    </a:lnTo>
                    <a:lnTo>
                      <a:pt x="861" y="0"/>
                    </a:lnTo>
                    <a:lnTo>
                      <a:pt x="848" y="3"/>
                    </a:lnTo>
                    <a:lnTo>
                      <a:pt x="836" y="5"/>
                    </a:lnTo>
                    <a:lnTo>
                      <a:pt x="823" y="10"/>
                    </a:lnTo>
                    <a:lnTo>
                      <a:pt x="812" y="15"/>
                    </a:lnTo>
                    <a:lnTo>
                      <a:pt x="801" y="20"/>
                    </a:lnTo>
                    <a:lnTo>
                      <a:pt x="790" y="28"/>
                    </a:lnTo>
                    <a:lnTo>
                      <a:pt x="778" y="37"/>
                    </a:lnTo>
                    <a:lnTo>
                      <a:pt x="768" y="45"/>
                    </a:lnTo>
                    <a:lnTo>
                      <a:pt x="760" y="56"/>
                    </a:lnTo>
                    <a:lnTo>
                      <a:pt x="752" y="6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57" name="Freeform 401">
                <a:extLst>
                  <a:ext uri="{FF2B5EF4-FFF2-40B4-BE49-F238E27FC236}">
                    <a16:creationId xmlns:a16="http://schemas.microsoft.com/office/drawing/2014/main" xmlns="" id="{1A7FF8A0-2DFD-4063-2F6F-3A3753018159}"/>
                  </a:ext>
                </a:extLst>
              </p:cNvPr>
              <p:cNvSpPr>
                <a:spLocks/>
              </p:cNvSpPr>
              <p:nvPr/>
            </p:nvSpPr>
            <p:spPr bwMode="auto">
              <a:xfrm>
                <a:off x="2289" y="2158"/>
                <a:ext cx="101" cy="395"/>
              </a:xfrm>
              <a:custGeom>
                <a:avLst/>
                <a:gdLst>
                  <a:gd name="T0" fmla="*/ 0 w 509"/>
                  <a:gd name="T1" fmla="*/ 0 h 1975"/>
                  <a:gd name="T2" fmla="*/ 0 w 509"/>
                  <a:gd name="T3" fmla="*/ 0 h 1975"/>
                  <a:gd name="T4" fmla="*/ 0 w 509"/>
                  <a:gd name="T5" fmla="*/ 0 h 1975"/>
                  <a:gd name="T6" fmla="*/ 0 w 509"/>
                  <a:gd name="T7" fmla="*/ 0 h 1975"/>
                  <a:gd name="T8" fmla="*/ 0 w 509"/>
                  <a:gd name="T9" fmla="*/ 0 h 1975"/>
                  <a:gd name="T10" fmla="*/ 0 w 509"/>
                  <a:gd name="T11" fmla="*/ 0 h 1975"/>
                  <a:gd name="T12" fmla="*/ 0 w 509"/>
                  <a:gd name="T13" fmla="*/ 0 h 1975"/>
                  <a:gd name="T14" fmla="*/ 0 w 509"/>
                  <a:gd name="T15" fmla="*/ 0 h 1975"/>
                  <a:gd name="T16" fmla="*/ 0 w 509"/>
                  <a:gd name="T17" fmla="*/ 0 h 1975"/>
                  <a:gd name="T18" fmla="*/ 0 w 509"/>
                  <a:gd name="T19" fmla="*/ 0 h 1975"/>
                  <a:gd name="T20" fmla="*/ 0 w 509"/>
                  <a:gd name="T21" fmla="*/ 0 h 1975"/>
                  <a:gd name="T22" fmla="*/ 0 w 509"/>
                  <a:gd name="T23" fmla="*/ 0 h 1975"/>
                  <a:gd name="T24" fmla="*/ 0 w 509"/>
                  <a:gd name="T25" fmla="*/ 0 h 1975"/>
                  <a:gd name="T26" fmla="*/ 0 w 509"/>
                  <a:gd name="T27" fmla="*/ 0 h 1975"/>
                  <a:gd name="T28" fmla="*/ 0 w 509"/>
                  <a:gd name="T29" fmla="*/ 0 h 1975"/>
                  <a:gd name="T30" fmla="*/ 0 w 509"/>
                  <a:gd name="T31" fmla="*/ 0 h 1975"/>
                  <a:gd name="T32" fmla="*/ 0 w 509"/>
                  <a:gd name="T33" fmla="*/ 0 h 1975"/>
                  <a:gd name="T34" fmla="*/ 0 w 509"/>
                  <a:gd name="T35" fmla="*/ 0 h 1975"/>
                  <a:gd name="T36" fmla="*/ 0 w 509"/>
                  <a:gd name="T37" fmla="*/ 0 h 1975"/>
                  <a:gd name="T38" fmla="*/ 0 w 509"/>
                  <a:gd name="T39" fmla="*/ 0 h 1975"/>
                  <a:gd name="T40" fmla="*/ 0 w 509"/>
                  <a:gd name="T41" fmla="*/ 0 h 1975"/>
                  <a:gd name="T42" fmla="*/ 0 w 509"/>
                  <a:gd name="T43" fmla="*/ 0 h 1975"/>
                  <a:gd name="T44" fmla="*/ 0 w 509"/>
                  <a:gd name="T45" fmla="*/ 0 h 1975"/>
                  <a:gd name="T46" fmla="*/ 0 w 509"/>
                  <a:gd name="T47" fmla="*/ 0 h 1975"/>
                  <a:gd name="T48" fmla="*/ 0 w 509"/>
                  <a:gd name="T49" fmla="*/ 0 h 1975"/>
                  <a:gd name="T50" fmla="*/ 0 w 509"/>
                  <a:gd name="T51" fmla="*/ 0 h 1975"/>
                  <a:gd name="T52" fmla="*/ 0 w 509"/>
                  <a:gd name="T53" fmla="*/ 0 h 1975"/>
                  <a:gd name="T54" fmla="*/ 0 w 509"/>
                  <a:gd name="T55" fmla="*/ 0 h 1975"/>
                  <a:gd name="T56" fmla="*/ 0 w 509"/>
                  <a:gd name="T57" fmla="*/ 0 h 1975"/>
                  <a:gd name="T58" fmla="*/ 0 w 509"/>
                  <a:gd name="T59" fmla="*/ 0 h 1975"/>
                  <a:gd name="T60" fmla="*/ 0 w 509"/>
                  <a:gd name="T61" fmla="*/ 0 h 1975"/>
                  <a:gd name="T62" fmla="*/ 0 w 509"/>
                  <a:gd name="T63" fmla="*/ 0 h 1975"/>
                  <a:gd name="T64" fmla="*/ 0 w 509"/>
                  <a:gd name="T65" fmla="*/ 0 h 1975"/>
                  <a:gd name="T66" fmla="*/ 0 w 509"/>
                  <a:gd name="T67" fmla="*/ 0 h 1975"/>
                  <a:gd name="T68" fmla="*/ 0 w 509"/>
                  <a:gd name="T69" fmla="*/ 0 h 1975"/>
                  <a:gd name="T70" fmla="*/ 0 w 509"/>
                  <a:gd name="T71" fmla="*/ 0 h 1975"/>
                  <a:gd name="T72" fmla="*/ 0 w 509"/>
                  <a:gd name="T73" fmla="*/ 0 h 1975"/>
                  <a:gd name="T74" fmla="*/ 0 w 509"/>
                  <a:gd name="T75" fmla="*/ 0 h 1975"/>
                  <a:gd name="T76" fmla="*/ 0 w 509"/>
                  <a:gd name="T77" fmla="*/ 0 h 1975"/>
                  <a:gd name="T78" fmla="*/ 0 w 509"/>
                  <a:gd name="T79" fmla="*/ 0 h 1975"/>
                  <a:gd name="T80" fmla="*/ 0 w 509"/>
                  <a:gd name="T81" fmla="*/ 0 h 1975"/>
                  <a:gd name="T82" fmla="*/ 0 w 509"/>
                  <a:gd name="T83" fmla="*/ 0 h 1975"/>
                  <a:gd name="T84" fmla="*/ 0 w 509"/>
                  <a:gd name="T85" fmla="*/ 0 h 1975"/>
                  <a:gd name="T86" fmla="*/ 0 w 509"/>
                  <a:gd name="T87" fmla="*/ 0 h 1975"/>
                  <a:gd name="T88" fmla="*/ 0 w 509"/>
                  <a:gd name="T89" fmla="*/ 0 h 1975"/>
                  <a:gd name="T90" fmla="*/ 0 w 509"/>
                  <a:gd name="T91" fmla="*/ 0 h 1975"/>
                  <a:gd name="T92" fmla="*/ 0 w 509"/>
                  <a:gd name="T93" fmla="*/ 0 h 1975"/>
                  <a:gd name="T94" fmla="*/ 0 w 509"/>
                  <a:gd name="T95" fmla="*/ 0 h 1975"/>
                  <a:gd name="T96" fmla="*/ 0 w 509"/>
                  <a:gd name="T97" fmla="*/ 0 h 1975"/>
                  <a:gd name="T98" fmla="*/ 0 w 509"/>
                  <a:gd name="T99" fmla="*/ 0 h 1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9"/>
                  <a:gd name="T151" fmla="*/ 0 h 1975"/>
                  <a:gd name="T152" fmla="*/ 509 w 509"/>
                  <a:gd name="T153" fmla="*/ 1975 h 19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9" h="1975">
                    <a:moveTo>
                      <a:pt x="126" y="134"/>
                    </a:moveTo>
                    <a:lnTo>
                      <a:pt x="116" y="203"/>
                    </a:lnTo>
                    <a:lnTo>
                      <a:pt x="105" y="278"/>
                    </a:lnTo>
                    <a:lnTo>
                      <a:pt x="94" y="357"/>
                    </a:lnTo>
                    <a:lnTo>
                      <a:pt x="81" y="438"/>
                    </a:lnTo>
                    <a:lnTo>
                      <a:pt x="70" y="522"/>
                    </a:lnTo>
                    <a:lnTo>
                      <a:pt x="58" y="608"/>
                    </a:lnTo>
                    <a:lnTo>
                      <a:pt x="46" y="695"/>
                    </a:lnTo>
                    <a:lnTo>
                      <a:pt x="35" y="783"/>
                    </a:lnTo>
                    <a:lnTo>
                      <a:pt x="25" y="871"/>
                    </a:lnTo>
                    <a:lnTo>
                      <a:pt x="17" y="960"/>
                    </a:lnTo>
                    <a:lnTo>
                      <a:pt x="10" y="1048"/>
                    </a:lnTo>
                    <a:lnTo>
                      <a:pt x="4" y="1136"/>
                    </a:lnTo>
                    <a:lnTo>
                      <a:pt x="2" y="1221"/>
                    </a:lnTo>
                    <a:lnTo>
                      <a:pt x="0" y="1304"/>
                    </a:lnTo>
                    <a:lnTo>
                      <a:pt x="2" y="1344"/>
                    </a:lnTo>
                    <a:lnTo>
                      <a:pt x="3" y="1385"/>
                    </a:lnTo>
                    <a:lnTo>
                      <a:pt x="5" y="1424"/>
                    </a:lnTo>
                    <a:lnTo>
                      <a:pt x="8" y="1463"/>
                    </a:lnTo>
                    <a:lnTo>
                      <a:pt x="14" y="1529"/>
                    </a:lnTo>
                    <a:lnTo>
                      <a:pt x="21" y="1591"/>
                    </a:lnTo>
                    <a:lnTo>
                      <a:pt x="31" y="1649"/>
                    </a:lnTo>
                    <a:lnTo>
                      <a:pt x="43" y="1700"/>
                    </a:lnTo>
                    <a:lnTo>
                      <a:pt x="55" y="1749"/>
                    </a:lnTo>
                    <a:lnTo>
                      <a:pt x="69" y="1791"/>
                    </a:lnTo>
                    <a:lnTo>
                      <a:pt x="84" y="1830"/>
                    </a:lnTo>
                    <a:lnTo>
                      <a:pt x="99" y="1863"/>
                    </a:lnTo>
                    <a:lnTo>
                      <a:pt x="116" y="1893"/>
                    </a:lnTo>
                    <a:lnTo>
                      <a:pt x="134" y="1918"/>
                    </a:lnTo>
                    <a:lnTo>
                      <a:pt x="151" y="1938"/>
                    </a:lnTo>
                    <a:lnTo>
                      <a:pt x="170" y="1955"/>
                    </a:lnTo>
                    <a:lnTo>
                      <a:pt x="189" y="1966"/>
                    </a:lnTo>
                    <a:lnTo>
                      <a:pt x="209" y="1972"/>
                    </a:lnTo>
                    <a:lnTo>
                      <a:pt x="229" y="1975"/>
                    </a:lnTo>
                    <a:lnTo>
                      <a:pt x="249" y="1973"/>
                    </a:lnTo>
                    <a:lnTo>
                      <a:pt x="269" y="1967"/>
                    </a:lnTo>
                    <a:lnTo>
                      <a:pt x="289" y="1957"/>
                    </a:lnTo>
                    <a:lnTo>
                      <a:pt x="307" y="1943"/>
                    </a:lnTo>
                    <a:lnTo>
                      <a:pt x="327" y="1925"/>
                    </a:lnTo>
                    <a:lnTo>
                      <a:pt x="346" y="1901"/>
                    </a:lnTo>
                    <a:lnTo>
                      <a:pt x="365" y="1875"/>
                    </a:lnTo>
                    <a:lnTo>
                      <a:pt x="382" y="1843"/>
                    </a:lnTo>
                    <a:lnTo>
                      <a:pt x="400" y="1809"/>
                    </a:lnTo>
                    <a:lnTo>
                      <a:pt x="416" y="1769"/>
                    </a:lnTo>
                    <a:lnTo>
                      <a:pt x="431" y="1725"/>
                    </a:lnTo>
                    <a:lnTo>
                      <a:pt x="445" y="1679"/>
                    </a:lnTo>
                    <a:lnTo>
                      <a:pt x="458" y="1628"/>
                    </a:lnTo>
                    <a:lnTo>
                      <a:pt x="469" y="1571"/>
                    </a:lnTo>
                    <a:lnTo>
                      <a:pt x="481" y="1513"/>
                    </a:lnTo>
                    <a:lnTo>
                      <a:pt x="489" y="1450"/>
                    </a:lnTo>
                    <a:lnTo>
                      <a:pt x="497" y="1383"/>
                    </a:lnTo>
                    <a:lnTo>
                      <a:pt x="501" y="1337"/>
                    </a:lnTo>
                    <a:lnTo>
                      <a:pt x="503" y="1288"/>
                    </a:lnTo>
                    <a:lnTo>
                      <a:pt x="506" y="1239"/>
                    </a:lnTo>
                    <a:lnTo>
                      <a:pt x="507" y="1191"/>
                    </a:lnTo>
                    <a:lnTo>
                      <a:pt x="509" y="1091"/>
                    </a:lnTo>
                    <a:lnTo>
                      <a:pt x="508" y="990"/>
                    </a:lnTo>
                    <a:lnTo>
                      <a:pt x="504" y="890"/>
                    </a:lnTo>
                    <a:lnTo>
                      <a:pt x="501" y="791"/>
                    </a:lnTo>
                    <a:lnTo>
                      <a:pt x="494" y="694"/>
                    </a:lnTo>
                    <a:lnTo>
                      <a:pt x="487" y="600"/>
                    </a:lnTo>
                    <a:lnTo>
                      <a:pt x="478" y="512"/>
                    </a:lnTo>
                    <a:lnTo>
                      <a:pt x="469" y="428"/>
                    </a:lnTo>
                    <a:lnTo>
                      <a:pt x="461" y="349"/>
                    </a:lnTo>
                    <a:lnTo>
                      <a:pt x="451" y="280"/>
                    </a:lnTo>
                    <a:lnTo>
                      <a:pt x="442" y="217"/>
                    </a:lnTo>
                    <a:lnTo>
                      <a:pt x="433" y="164"/>
                    </a:lnTo>
                    <a:lnTo>
                      <a:pt x="425" y="121"/>
                    </a:lnTo>
                    <a:lnTo>
                      <a:pt x="417" y="89"/>
                    </a:lnTo>
                    <a:lnTo>
                      <a:pt x="415" y="76"/>
                    </a:lnTo>
                    <a:lnTo>
                      <a:pt x="410" y="65"/>
                    </a:lnTo>
                    <a:lnTo>
                      <a:pt x="405" y="54"/>
                    </a:lnTo>
                    <a:lnTo>
                      <a:pt x="397" y="45"/>
                    </a:lnTo>
                    <a:lnTo>
                      <a:pt x="390" y="36"/>
                    </a:lnTo>
                    <a:lnTo>
                      <a:pt x="381" y="29"/>
                    </a:lnTo>
                    <a:lnTo>
                      <a:pt x="372" y="21"/>
                    </a:lnTo>
                    <a:lnTo>
                      <a:pt x="362" y="16"/>
                    </a:lnTo>
                    <a:lnTo>
                      <a:pt x="352" y="11"/>
                    </a:lnTo>
                    <a:lnTo>
                      <a:pt x="341" y="6"/>
                    </a:lnTo>
                    <a:lnTo>
                      <a:pt x="330" y="4"/>
                    </a:lnTo>
                    <a:lnTo>
                      <a:pt x="317" y="1"/>
                    </a:lnTo>
                    <a:lnTo>
                      <a:pt x="306" y="0"/>
                    </a:lnTo>
                    <a:lnTo>
                      <a:pt x="294" y="0"/>
                    </a:lnTo>
                    <a:lnTo>
                      <a:pt x="281" y="0"/>
                    </a:lnTo>
                    <a:lnTo>
                      <a:pt x="269" y="1"/>
                    </a:lnTo>
                    <a:lnTo>
                      <a:pt x="256" y="4"/>
                    </a:lnTo>
                    <a:lnTo>
                      <a:pt x="244" y="6"/>
                    </a:lnTo>
                    <a:lnTo>
                      <a:pt x="231" y="10"/>
                    </a:lnTo>
                    <a:lnTo>
                      <a:pt x="219" y="15"/>
                    </a:lnTo>
                    <a:lnTo>
                      <a:pt x="207" y="21"/>
                    </a:lnTo>
                    <a:lnTo>
                      <a:pt x="196" y="27"/>
                    </a:lnTo>
                    <a:lnTo>
                      <a:pt x="186" y="34"/>
                    </a:lnTo>
                    <a:lnTo>
                      <a:pt x="176" y="42"/>
                    </a:lnTo>
                    <a:lnTo>
                      <a:pt x="166" y="51"/>
                    </a:lnTo>
                    <a:lnTo>
                      <a:pt x="158" y="60"/>
                    </a:lnTo>
                    <a:lnTo>
                      <a:pt x="150" y="71"/>
                    </a:lnTo>
                    <a:lnTo>
                      <a:pt x="143" y="81"/>
                    </a:lnTo>
                    <a:lnTo>
                      <a:pt x="138" y="94"/>
                    </a:lnTo>
                    <a:lnTo>
                      <a:pt x="133" y="106"/>
                    </a:lnTo>
                    <a:lnTo>
                      <a:pt x="129" y="119"/>
                    </a:lnTo>
                    <a:lnTo>
                      <a:pt x="126" y="134"/>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58" name="Freeform 402">
                <a:extLst>
                  <a:ext uri="{FF2B5EF4-FFF2-40B4-BE49-F238E27FC236}">
                    <a16:creationId xmlns:a16="http://schemas.microsoft.com/office/drawing/2014/main" xmlns="" id="{F46A2ED6-24AA-196F-80F6-5763D5AC9CCB}"/>
                  </a:ext>
                </a:extLst>
              </p:cNvPr>
              <p:cNvSpPr>
                <a:spLocks/>
              </p:cNvSpPr>
              <p:nvPr/>
            </p:nvSpPr>
            <p:spPr bwMode="auto">
              <a:xfrm>
                <a:off x="2289" y="2158"/>
                <a:ext cx="101" cy="395"/>
              </a:xfrm>
              <a:custGeom>
                <a:avLst/>
                <a:gdLst>
                  <a:gd name="T0" fmla="*/ 0 w 509"/>
                  <a:gd name="T1" fmla="*/ 0 h 1975"/>
                  <a:gd name="T2" fmla="*/ 0 w 509"/>
                  <a:gd name="T3" fmla="*/ 0 h 1975"/>
                  <a:gd name="T4" fmla="*/ 0 w 509"/>
                  <a:gd name="T5" fmla="*/ 0 h 1975"/>
                  <a:gd name="T6" fmla="*/ 0 w 509"/>
                  <a:gd name="T7" fmla="*/ 0 h 1975"/>
                  <a:gd name="T8" fmla="*/ 0 w 509"/>
                  <a:gd name="T9" fmla="*/ 0 h 1975"/>
                  <a:gd name="T10" fmla="*/ 0 w 509"/>
                  <a:gd name="T11" fmla="*/ 0 h 1975"/>
                  <a:gd name="T12" fmla="*/ 0 w 509"/>
                  <a:gd name="T13" fmla="*/ 0 h 1975"/>
                  <a:gd name="T14" fmla="*/ 0 w 509"/>
                  <a:gd name="T15" fmla="*/ 0 h 1975"/>
                  <a:gd name="T16" fmla="*/ 0 w 509"/>
                  <a:gd name="T17" fmla="*/ 0 h 1975"/>
                  <a:gd name="T18" fmla="*/ 0 w 509"/>
                  <a:gd name="T19" fmla="*/ 0 h 1975"/>
                  <a:gd name="T20" fmla="*/ 0 w 509"/>
                  <a:gd name="T21" fmla="*/ 0 h 1975"/>
                  <a:gd name="T22" fmla="*/ 0 w 509"/>
                  <a:gd name="T23" fmla="*/ 0 h 1975"/>
                  <a:gd name="T24" fmla="*/ 0 w 509"/>
                  <a:gd name="T25" fmla="*/ 0 h 1975"/>
                  <a:gd name="T26" fmla="*/ 0 w 509"/>
                  <a:gd name="T27" fmla="*/ 0 h 1975"/>
                  <a:gd name="T28" fmla="*/ 0 w 509"/>
                  <a:gd name="T29" fmla="*/ 0 h 1975"/>
                  <a:gd name="T30" fmla="*/ 0 w 509"/>
                  <a:gd name="T31" fmla="*/ 0 h 1975"/>
                  <a:gd name="T32" fmla="*/ 0 w 509"/>
                  <a:gd name="T33" fmla="*/ 0 h 1975"/>
                  <a:gd name="T34" fmla="*/ 0 w 509"/>
                  <a:gd name="T35" fmla="*/ 0 h 1975"/>
                  <a:gd name="T36" fmla="*/ 0 w 509"/>
                  <a:gd name="T37" fmla="*/ 0 h 1975"/>
                  <a:gd name="T38" fmla="*/ 0 w 509"/>
                  <a:gd name="T39" fmla="*/ 0 h 1975"/>
                  <a:gd name="T40" fmla="*/ 0 w 509"/>
                  <a:gd name="T41" fmla="*/ 0 h 1975"/>
                  <a:gd name="T42" fmla="*/ 0 w 509"/>
                  <a:gd name="T43" fmla="*/ 0 h 1975"/>
                  <a:gd name="T44" fmla="*/ 0 w 509"/>
                  <a:gd name="T45" fmla="*/ 0 h 1975"/>
                  <a:gd name="T46" fmla="*/ 0 w 509"/>
                  <a:gd name="T47" fmla="*/ 0 h 1975"/>
                  <a:gd name="T48" fmla="*/ 0 w 509"/>
                  <a:gd name="T49" fmla="*/ 0 h 1975"/>
                  <a:gd name="T50" fmla="*/ 0 w 509"/>
                  <a:gd name="T51" fmla="*/ 0 h 1975"/>
                  <a:gd name="T52" fmla="*/ 0 w 509"/>
                  <a:gd name="T53" fmla="*/ 0 h 1975"/>
                  <a:gd name="T54" fmla="*/ 0 w 509"/>
                  <a:gd name="T55" fmla="*/ 0 h 1975"/>
                  <a:gd name="T56" fmla="*/ 0 w 509"/>
                  <a:gd name="T57" fmla="*/ 0 h 1975"/>
                  <a:gd name="T58" fmla="*/ 0 w 509"/>
                  <a:gd name="T59" fmla="*/ 0 h 1975"/>
                  <a:gd name="T60" fmla="*/ 0 w 509"/>
                  <a:gd name="T61" fmla="*/ 0 h 1975"/>
                  <a:gd name="T62" fmla="*/ 0 w 509"/>
                  <a:gd name="T63" fmla="*/ 0 h 1975"/>
                  <a:gd name="T64" fmla="*/ 0 w 509"/>
                  <a:gd name="T65" fmla="*/ 0 h 1975"/>
                  <a:gd name="T66" fmla="*/ 0 w 509"/>
                  <a:gd name="T67" fmla="*/ 0 h 1975"/>
                  <a:gd name="T68" fmla="*/ 0 w 509"/>
                  <a:gd name="T69" fmla="*/ 0 h 1975"/>
                  <a:gd name="T70" fmla="*/ 0 w 509"/>
                  <a:gd name="T71" fmla="*/ 0 h 1975"/>
                  <a:gd name="T72" fmla="*/ 0 w 509"/>
                  <a:gd name="T73" fmla="*/ 0 h 1975"/>
                  <a:gd name="T74" fmla="*/ 0 w 509"/>
                  <a:gd name="T75" fmla="*/ 0 h 1975"/>
                  <a:gd name="T76" fmla="*/ 0 w 509"/>
                  <a:gd name="T77" fmla="*/ 0 h 1975"/>
                  <a:gd name="T78" fmla="*/ 0 w 509"/>
                  <a:gd name="T79" fmla="*/ 0 h 1975"/>
                  <a:gd name="T80" fmla="*/ 0 w 509"/>
                  <a:gd name="T81" fmla="*/ 0 h 1975"/>
                  <a:gd name="T82" fmla="*/ 0 w 509"/>
                  <a:gd name="T83" fmla="*/ 0 h 1975"/>
                  <a:gd name="T84" fmla="*/ 0 w 509"/>
                  <a:gd name="T85" fmla="*/ 0 h 1975"/>
                  <a:gd name="T86" fmla="*/ 0 w 509"/>
                  <a:gd name="T87" fmla="*/ 0 h 1975"/>
                  <a:gd name="T88" fmla="*/ 0 w 509"/>
                  <a:gd name="T89" fmla="*/ 0 h 1975"/>
                  <a:gd name="T90" fmla="*/ 0 w 509"/>
                  <a:gd name="T91" fmla="*/ 0 h 1975"/>
                  <a:gd name="T92" fmla="*/ 0 w 509"/>
                  <a:gd name="T93" fmla="*/ 0 h 1975"/>
                  <a:gd name="T94" fmla="*/ 0 w 509"/>
                  <a:gd name="T95" fmla="*/ 0 h 1975"/>
                  <a:gd name="T96" fmla="*/ 0 w 509"/>
                  <a:gd name="T97" fmla="*/ 0 h 1975"/>
                  <a:gd name="T98" fmla="*/ 0 w 509"/>
                  <a:gd name="T99" fmla="*/ 0 h 1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9"/>
                  <a:gd name="T151" fmla="*/ 0 h 1975"/>
                  <a:gd name="T152" fmla="*/ 509 w 509"/>
                  <a:gd name="T153" fmla="*/ 1975 h 19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9" h="1975">
                    <a:moveTo>
                      <a:pt x="126" y="134"/>
                    </a:moveTo>
                    <a:lnTo>
                      <a:pt x="116" y="203"/>
                    </a:lnTo>
                    <a:lnTo>
                      <a:pt x="105" y="278"/>
                    </a:lnTo>
                    <a:lnTo>
                      <a:pt x="94" y="357"/>
                    </a:lnTo>
                    <a:lnTo>
                      <a:pt x="81" y="438"/>
                    </a:lnTo>
                    <a:lnTo>
                      <a:pt x="70" y="522"/>
                    </a:lnTo>
                    <a:lnTo>
                      <a:pt x="58" y="608"/>
                    </a:lnTo>
                    <a:lnTo>
                      <a:pt x="46" y="695"/>
                    </a:lnTo>
                    <a:lnTo>
                      <a:pt x="35" y="783"/>
                    </a:lnTo>
                    <a:lnTo>
                      <a:pt x="25" y="871"/>
                    </a:lnTo>
                    <a:lnTo>
                      <a:pt x="17" y="960"/>
                    </a:lnTo>
                    <a:lnTo>
                      <a:pt x="10" y="1048"/>
                    </a:lnTo>
                    <a:lnTo>
                      <a:pt x="4" y="1136"/>
                    </a:lnTo>
                    <a:lnTo>
                      <a:pt x="2" y="1221"/>
                    </a:lnTo>
                    <a:lnTo>
                      <a:pt x="0" y="1304"/>
                    </a:lnTo>
                    <a:lnTo>
                      <a:pt x="2" y="1344"/>
                    </a:lnTo>
                    <a:lnTo>
                      <a:pt x="3" y="1385"/>
                    </a:lnTo>
                    <a:lnTo>
                      <a:pt x="5" y="1424"/>
                    </a:lnTo>
                    <a:lnTo>
                      <a:pt x="8" y="1463"/>
                    </a:lnTo>
                    <a:lnTo>
                      <a:pt x="14" y="1529"/>
                    </a:lnTo>
                    <a:lnTo>
                      <a:pt x="21" y="1591"/>
                    </a:lnTo>
                    <a:lnTo>
                      <a:pt x="31" y="1649"/>
                    </a:lnTo>
                    <a:lnTo>
                      <a:pt x="43" y="1700"/>
                    </a:lnTo>
                    <a:lnTo>
                      <a:pt x="55" y="1749"/>
                    </a:lnTo>
                    <a:lnTo>
                      <a:pt x="69" y="1791"/>
                    </a:lnTo>
                    <a:lnTo>
                      <a:pt x="84" y="1830"/>
                    </a:lnTo>
                    <a:lnTo>
                      <a:pt x="99" y="1863"/>
                    </a:lnTo>
                    <a:lnTo>
                      <a:pt x="116" y="1893"/>
                    </a:lnTo>
                    <a:lnTo>
                      <a:pt x="134" y="1918"/>
                    </a:lnTo>
                    <a:lnTo>
                      <a:pt x="151" y="1938"/>
                    </a:lnTo>
                    <a:lnTo>
                      <a:pt x="170" y="1955"/>
                    </a:lnTo>
                    <a:lnTo>
                      <a:pt x="189" y="1966"/>
                    </a:lnTo>
                    <a:lnTo>
                      <a:pt x="209" y="1972"/>
                    </a:lnTo>
                    <a:lnTo>
                      <a:pt x="229" y="1975"/>
                    </a:lnTo>
                    <a:lnTo>
                      <a:pt x="249" y="1973"/>
                    </a:lnTo>
                    <a:lnTo>
                      <a:pt x="269" y="1967"/>
                    </a:lnTo>
                    <a:lnTo>
                      <a:pt x="289" y="1957"/>
                    </a:lnTo>
                    <a:lnTo>
                      <a:pt x="307" y="1943"/>
                    </a:lnTo>
                    <a:lnTo>
                      <a:pt x="327" y="1925"/>
                    </a:lnTo>
                    <a:lnTo>
                      <a:pt x="346" y="1901"/>
                    </a:lnTo>
                    <a:lnTo>
                      <a:pt x="365" y="1875"/>
                    </a:lnTo>
                    <a:lnTo>
                      <a:pt x="382" y="1843"/>
                    </a:lnTo>
                    <a:lnTo>
                      <a:pt x="400" y="1809"/>
                    </a:lnTo>
                    <a:lnTo>
                      <a:pt x="416" y="1769"/>
                    </a:lnTo>
                    <a:lnTo>
                      <a:pt x="431" y="1725"/>
                    </a:lnTo>
                    <a:lnTo>
                      <a:pt x="445" y="1679"/>
                    </a:lnTo>
                    <a:lnTo>
                      <a:pt x="458" y="1628"/>
                    </a:lnTo>
                    <a:lnTo>
                      <a:pt x="469" y="1571"/>
                    </a:lnTo>
                    <a:lnTo>
                      <a:pt x="481" y="1513"/>
                    </a:lnTo>
                    <a:lnTo>
                      <a:pt x="489" y="1450"/>
                    </a:lnTo>
                    <a:lnTo>
                      <a:pt x="497" y="1383"/>
                    </a:lnTo>
                    <a:lnTo>
                      <a:pt x="501" y="1337"/>
                    </a:lnTo>
                    <a:lnTo>
                      <a:pt x="503" y="1288"/>
                    </a:lnTo>
                    <a:lnTo>
                      <a:pt x="506" y="1239"/>
                    </a:lnTo>
                    <a:lnTo>
                      <a:pt x="507" y="1191"/>
                    </a:lnTo>
                    <a:lnTo>
                      <a:pt x="509" y="1091"/>
                    </a:lnTo>
                    <a:lnTo>
                      <a:pt x="508" y="990"/>
                    </a:lnTo>
                    <a:lnTo>
                      <a:pt x="504" y="890"/>
                    </a:lnTo>
                    <a:lnTo>
                      <a:pt x="501" y="791"/>
                    </a:lnTo>
                    <a:lnTo>
                      <a:pt x="494" y="694"/>
                    </a:lnTo>
                    <a:lnTo>
                      <a:pt x="487" y="600"/>
                    </a:lnTo>
                    <a:lnTo>
                      <a:pt x="478" y="512"/>
                    </a:lnTo>
                    <a:lnTo>
                      <a:pt x="469" y="428"/>
                    </a:lnTo>
                    <a:lnTo>
                      <a:pt x="461" y="349"/>
                    </a:lnTo>
                    <a:lnTo>
                      <a:pt x="451" y="280"/>
                    </a:lnTo>
                    <a:lnTo>
                      <a:pt x="442" y="217"/>
                    </a:lnTo>
                    <a:lnTo>
                      <a:pt x="433" y="164"/>
                    </a:lnTo>
                    <a:lnTo>
                      <a:pt x="425" y="121"/>
                    </a:lnTo>
                    <a:lnTo>
                      <a:pt x="417" y="89"/>
                    </a:lnTo>
                    <a:lnTo>
                      <a:pt x="415" y="76"/>
                    </a:lnTo>
                    <a:lnTo>
                      <a:pt x="410" y="65"/>
                    </a:lnTo>
                    <a:lnTo>
                      <a:pt x="405" y="54"/>
                    </a:lnTo>
                    <a:lnTo>
                      <a:pt x="397" y="45"/>
                    </a:lnTo>
                    <a:lnTo>
                      <a:pt x="390" y="36"/>
                    </a:lnTo>
                    <a:lnTo>
                      <a:pt x="381" y="29"/>
                    </a:lnTo>
                    <a:lnTo>
                      <a:pt x="372" y="21"/>
                    </a:lnTo>
                    <a:lnTo>
                      <a:pt x="362" y="16"/>
                    </a:lnTo>
                    <a:lnTo>
                      <a:pt x="352" y="11"/>
                    </a:lnTo>
                    <a:lnTo>
                      <a:pt x="341" y="6"/>
                    </a:lnTo>
                    <a:lnTo>
                      <a:pt x="330" y="4"/>
                    </a:lnTo>
                    <a:lnTo>
                      <a:pt x="317" y="1"/>
                    </a:lnTo>
                    <a:lnTo>
                      <a:pt x="306" y="0"/>
                    </a:lnTo>
                    <a:lnTo>
                      <a:pt x="294" y="0"/>
                    </a:lnTo>
                    <a:lnTo>
                      <a:pt x="281" y="0"/>
                    </a:lnTo>
                    <a:lnTo>
                      <a:pt x="269" y="1"/>
                    </a:lnTo>
                    <a:lnTo>
                      <a:pt x="256" y="4"/>
                    </a:lnTo>
                    <a:lnTo>
                      <a:pt x="244" y="6"/>
                    </a:lnTo>
                    <a:lnTo>
                      <a:pt x="231" y="10"/>
                    </a:lnTo>
                    <a:lnTo>
                      <a:pt x="219" y="15"/>
                    </a:lnTo>
                    <a:lnTo>
                      <a:pt x="207" y="21"/>
                    </a:lnTo>
                    <a:lnTo>
                      <a:pt x="196" y="27"/>
                    </a:lnTo>
                    <a:lnTo>
                      <a:pt x="186" y="34"/>
                    </a:lnTo>
                    <a:lnTo>
                      <a:pt x="176" y="42"/>
                    </a:lnTo>
                    <a:lnTo>
                      <a:pt x="166" y="51"/>
                    </a:lnTo>
                    <a:lnTo>
                      <a:pt x="158" y="60"/>
                    </a:lnTo>
                    <a:lnTo>
                      <a:pt x="150" y="71"/>
                    </a:lnTo>
                    <a:lnTo>
                      <a:pt x="143" y="81"/>
                    </a:lnTo>
                    <a:lnTo>
                      <a:pt x="138" y="94"/>
                    </a:lnTo>
                    <a:lnTo>
                      <a:pt x="133" y="106"/>
                    </a:lnTo>
                    <a:lnTo>
                      <a:pt x="129" y="119"/>
                    </a:lnTo>
                    <a:lnTo>
                      <a:pt x="126" y="134"/>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59" name="Freeform 403">
                <a:extLst>
                  <a:ext uri="{FF2B5EF4-FFF2-40B4-BE49-F238E27FC236}">
                    <a16:creationId xmlns:a16="http://schemas.microsoft.com/office/drawing/2014/main" xmlns="" id="{B4139893-1601-5FB5-3C27-6BD7C480DC8E}"/>
                  </a:ext>
                </a:extLst>
              </p:cNvPr>
              <p:cNvSpPr>
                <a:spLocks/>
              </p:cNvSpPr>
              <p:nvPr/>
            </p:nvSpPr>
            <p:spPr bwMode="auto">
              <a:xfrm>
                <a:off x="2358" y="2145"/>
                <a:ext cx="192" cy="368"/>
              </a:xfrm>
              <a:custGeom>
                <a:avLst/>
                <a:gdLst>
                  <a:gd name="T0" fmla="*/ 0 w 962"/>
                  <a:gd name="T1" fmla="*/ 0 h 1841"/>
                  <a:gd name="T2" fmla="*/ 0 w 962"/>
                  <a:gd name="T3" fmla="*/ 0 h 1841"/>
                  <a:gd name="T4" fmla="*/ 0 w 962"/>
                  <a:gd name="T5" fmla="*/ 0 h 1841"/>
                  <a:gd name="T6" fmla="*/ 0 w 962"/>
                  <a:gd name="T7" fmla="*/ 0 h 1841"/>
                  <a:gd name="T8" fmla="*/ 0 w 962"/>
                  <a:gd name="T9" fmla="*/ 0 h 1841"/>
                  <a:gd name="T10" fmla="*/ 0 w 962"/>
                  <a:gd name="T11" fmla="*/ 0 h 1841"/>
                  <a:gd name="T12" fmla="*/ 0 w 962"/>
                  <a:gd name="T13" fmla="*/ 0 h 1841"/>
                  <a:gd name="T14" fmla="*/ 0 w 962"/>
                  <a:gd name="T15" fmla="*/ 0 h 1841"/>
                  <a:gd name="T16" fmla="*/ 0 w 962"/>
                  <a:gd name="T17" fmla="*/ 0 h 1841"/>
                  <a:gd name="T18" fmla="*/ 0 w 962"/>
                  <a:gd name="T19" fmla="*/ 0 h 1841"/>
                  <a:gd name="T20" fmla="*/ 0 w 962"/>
                  <a:gd name="T21" fmla="*/ 0 h 1841"/>
                  <a:gd name="T22" fmla="*/ 0 w 962"/>
                  <a:gd name="T23" fmla="*/ 0 h 1841"/>
                  <a:gd name="T24" fmla="*/ 0 w 962"/>
                  <a:gd name="T25" fmla="*/ 0 h 1841"/>
                  <a:gd name="T26" fmla="*/ 0 w 962"/>
                  <a:gd name="T27" fmla="*/ 0 h 1841"/>
                  <a:gd name="T28" fmla="*/ 0 w 962"/>
                  <a:gd name="T29" fmla="*/ 0 h 1841"/>
                  <a:gd name="T30" fmla="*/ 0 w 962"/>
                  <a:gd name="T31" fmla="*/ 0 h 1841"/>
                  <a:gd name="T32" fmla="*/ 0 w 962"/>
                  <a:gd name="T33" fmla="*/ 0 h 1841"/>
                  <a:gd name="T34" fmla="*/ 0 w 962"/>
                  <a:gd name="T35" fmla="*/ 0 h 1841"/>
                  <a:gd name="T36" fmla="*/ 0 w 962"/>
                  <a:gd name="T37" fmla="*/ 0 h 1841"/>
                  <a:gd name="T38" fmla="*/ 0 w 962"/>
                  <a:gd name="T39" fmla="*/ 0 h 1841"/>
                  <a:gd name="T40" fmla="*/ 0 w 962"/>
                  <a:gd name="T41" fmla="*/ 0 h 1841"/>
                  <a:gd name="T42" fmla="*/ 0 w 962"/>
                  <a:gd name="T43" fmla="*/ 0 h 1841"/>
                  <a:gd name="T44" fmla="*/ 0 w 962"/>
                  <a:gd name="T45" fmla="*/ 0 h 1841"/>
                  <a:gd name="T46" fmla="*/ 0 w 962"/>
                  <a:gd name="T47" fmla="*/ 0 h 1841"/>
                  <a:gd name="T48" fmla="*/ 0 w 962"/>
                  <a:gd name="T49" fmla="*/ 0 h 1841"/>
                  <a:gd name="T50" fmla="*/ 0 w 962"/>
                  <a:gd name="T51" fmla="*/ 0 h 1841"/>
                  <a:gd name="T52" fmla="*/ 0 w 962"/>
                  <a:gd name="T53" fmla="*/ 0 h 1841"/>
                  <a:gd name="T54" fmla="*/ 0 w 962"/>
                  <a:gd name="T55" fmla="*/ 0 h 1841"/>
                  <a:gd name="T56" fmla="*/ 0 w 962"/>
                  <a:gd name="T57" fmla="*/ 0 h 1841"/>
                  <a:gd name="T58" fmla="*/ 0 w 962"/>
                  <a:gd name="T59" fmla="*/ 0 h 1841"/>
                  <a:gd name="T60" fmla="*/ 0 w 962"/>
                  <a:gd name="T61" fmla="*/ 0 h 1841"/>
                  <a:gd name="T62" fmla="*/ 0 w 962"/>
                  <a:gd name="T63" fmla="*/ 0 h 1841"/>
                  <a:gd name="T64" fmla="*/ 0 w 962"/>
                  <a:gd name="T65" fmla="*/ 0 h 1841"/>
                  <a:gd name="T66" fmla="*/ 0 w 962"/>
                  <a:gd name="T67" fmla="*/ 0 h 1841"/>
                  <a:gd name="T68" fmla="*/ 0 w 962"/>
                  <a:gd name="T69" fmla="*/ 0 h 1841"/>
                  <a:gd name="T70" fmla="*/ 0 w 962"/>
                  <a:gd name="T71" fmla="*/ 0 h 1841"/>
                  <a:gd name="T72" fmla="*/ 0 w 962"/>
                  <a:gd name="T73" fmla="*/ 0 h 1841"/>
                  <a:gd name="T74" fmla="*/ 0 w 962"/>
                  <a:gd name="T75" fmla="*/ 0 h 1841"/>
                  <a:gd name="T76" fmla="*/ 0 w 962"/>
                  <a:gd name="T77" fmla="*/ 0 h 1841"/>
                  <a:gd name="T78" fmla="*/ 0 w 962"/>
                  <a:gd name="T79" fmla="*/ 0 h 1841"/>
                  <a:gd name="T80" fmla="*/ 0 w 962"/>
                  <a:gd name="T81" fmla="*/ 0 h 1841"/>
                  <a:gd name="T82" fmla="*/ 0 w 962"/>
                  <a:gd name="T83" fmla="*/ 0 h 1841"/>
                  <a:gd name="T84" fmla="*/ 0 w 962"/>
                  <a:gd name="T85" fmla="*/ 0 h 1841"/>
                  <a:gd name="T86" fmla="*/ 0 w 962"/>
                  <a:gd name="T87" fmla="*/ 0 h 1841"/>
                  <a:gd name="T88" fmla="*/ 0 w 962"/>
                  <a:gd name="T89" fmla="*/ 0 h 1841"/>
                  <a:gd name="T90" fmla="*/ 0 w 962"/>
                  <a:gd name="T91" fmla="*/ 0 h 1841"/>
                  <a:gd name="T92" fmla="*/ 0 w 962"/>
                  <a:gd name="T93" fmla="*/ 0 h 1841"/>
                  <a:gd name="T94" fmla="*/ 0 w 962"/>
                  <a:gd name="T95" fmla="*/ 0 h 1841"/>
                  <a:gd name="T96" fmla="*/ 0 w 962"/>
                  <a:gd name="T97" fmla="*/ 0 h 1841"/>
                  <a:gd name="T98" fmla="*/ 0 w 962"/>
                  <a:gd name="T99" fmla="*/ 0 h 18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2"/>
                  <a:gd name="T151" fmla="*/ 0 h 1841"/>
                  <a:gd name="T152" fmla="*/ 962 w 962"/>
                  <a:gd name="T153" fmla="*/ 1841 h 18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2" h="1841">
                    <a:moveTo>
                      <a:pt x="6" y="208"/>
                    </a:moveTo>
                    <a:lnTo>
                      <a:pt x="28" y="275"/>
                    </a:lnTo>
                    <a:lnTo>
                      <a:pt x="49" y="347"/>
                    </a:lnTo>
                    <a:lnTo>
                      <a:pt x="71" y="422"/>
                    </a:lnTo>
                    <a:lnTo>
                      <a:pt x="95" y="501"/>
                    </a:lnTo>
                    <a:lnTo>
                      <a:pt x="120" y="582"/>
                    </a:lnTo>
                    <a:lnTo>
                      <a:pt x="146" y="664"/>
                    </a:lnTo>
                    <a:lnTo>
                      <a:pt x="172" y="748"/>
                    </a:lnTo>
                    <a:lnTo>
                      <a:pt x="200" y="832"/>
                    </a:lnTo>
                    <a:lnTo>
                      <a:pt x="229" y="916"/>
                    </a:lnTo>
                    <a:lnTo>
                      <a:pt x="258" y="1000"/>
                    </a:lnTo>
                    <a:lnTo>
                      <a:pt x="290" y="1082"/>
                    </a:lnTo>
                    <a:lnTo>
                      <a:pt x="322" y="1164"/>
                    </a:lnTo>
                    <a:lnTo>
                      <a:pt x="355" y="1242"/>
                    </a:lnTo>
                    <a:lnTo>
                      <a:pt x="390" y="1317"/>
                    </a:lnTo>
                    <a:lnTo>
                      <a:pt x="407" y="1353"/>
                    </a:lnTo>
                    <a:lnTo>
                      <a:pt x="424" y="1390"/>
                    </a:lnTo>
                    <a:lnTo>
                      <a:pt x="442" y="1424"/>
                    </a:lnTo>
                    <a:lnTo>
                      <a:pt x="461" y="1457"/>
                    </a:lnTo>
                    <a:lnTo>
                      <a:pt x="496" y="1516"/>
                    </a:lnTo>
                    <a:lnTo>
                      <a:pt x="528" y="1568"/>
                    </a:lnTo>
                    <a:lnTo>
                      <a:pt x="562" y="1617"/>
                    </a:lnTo>
                    <a:lnTo>
                      <a:pt x="594" y="1660"/>
                    </a:lnTo>
                    <a:lnTo>
                      <a:pt x="625" y="1698"/>
                    </a:lnTo>
                    <a:lnTo>
                      <a:pt x="655" y="1732"/>
                    </a:lnTo>
                    <a:lnTo>
                      <a:pt x="685" y="1761"/>
                    </a:lnTo>
                    <a:lnTo>
                      <a:pt x="714" y="1785"/>
                    </a:lnTo>
                    <a:lnTo>
                      <a:pt x="741" y="1805"/>
                    </a:lnTo>
                    <a:lnTo>
                      <a:pt x="768" y="1820"/>
                    </a:lnTo>
                    <a:lnTo>
                      <a:pt x="793" y="1831"/>
                    </a:lnTo>
                    <a:lnTo>
                      <a:pt x="816" y="1839"/>
                    </a:lnTo>
                    <a:lnTo>
                      <a:pt x="839" y="1841"/>
                    </a:lnTo>
                    <a:lnTo>
                      <a:pt x="860" y="1839"/>
                    </a:lnTo>
                    <a:lnTo>
                      <a:pt x="879" y="1834"/>
                    </a:lnTo>
                    <a:lnTo>
                      <a:pt x="896" y="1824"/>
                    </a:lnTo>
                    <a:lnTo>
                      <a:pt x="911" y="1810"/>
                    </a:lnTo>
                    <a:lnTo>
                      <a:pt x="925" y="1793"/>
                    </a:lnTo>
                    <a:lnTo>
                      <a:pt x="936" y="1771"/>
                    </a:lnTo>
                    <a:lnTo>
                      <a:pt x="946" y="1746"/>
                    </a:lnTo>
                    <a:lnTo>
                      <a:pt x="954" y="1718"/>
                    </a:lnTo>
                    <a:lnTo>
                      <a:pt x="959" y="1685"/>
                    </a:lnTo>
                    <a:lnTo>
                      <a:pt x="962" y="1650"/>
                    </a:lnTo>
                    <a:lnTo>
                      <a:pt x="962" y="1610"/>
                    </a:lnTo>
                    <a:lnTo>
                      <a:pt x="961" y="1569"/>
                    </a:lnTo>
                    <a:lnTo>
                      <a:pt x="956" y="1523"/>
                    </a:lnTo>
                    <a:lnTo>
                      <a:pt x="949" y="1474"/>
                    </a:lnTo>
                    <a:lnTo>
                      <a:pt x="940" y="1422"/>
                    </a:lnTo>
                    <a:lnTo>
                      <a:pt x="926" y="1367"/>
                    </a:lnTo>
                    <a:lnTo>
                      <a:pt x="911" y="1310"/>
                    </a:lnTo>
                    <a:lnTo>
                      <a:pt x="892" y="1248"/>
                    </a:lnTo>
                    <a:lnTo>
                      <a:pt x="871" y="1186"/>
                    </a:lnTo>
                    <a:lnTo>
                      <a:pt x="855" y="1141"/>
                    </a:lnTo>
                    <a:lnTo>
                      <a:pt x="837" y="1096"/>
                    </a:lnTo>
                    <a:lnTo>
                      <a:pt x="819" y="1051"/>
                    </a:lnTo>
                    <a:lnTo>
                      <a:pt x="800" y="1006"/>
                    </a:lnTo>
                    <a:lnTo>
                      <a:pt x="759" y="915"/>
                    </a:lnTo>
                    <a:lnTo>
                      <a:pt x="716" y="824"/>
                    </a:lnTo>
                    <a:lnTo>
                      <a:pt x="672" y="734"/>
                    </a:lnTo>
                    <a:lnTo>
                      <a:pt x="625" y="647"/>
                    </a:lnTo>
                    <a:lnTo>
                      <a:pt x="579" y="561"/>
                    </a:lnTo>
                    <a:lnTo>
                      <a:pt x="533" y="480"/>
                    </a:lnTo>
                    <a:lnTo>
                      <a:pt x="488" y="402"/>
                    </a:lnTo>
                    <a:lnTo>
                      <a:pt x="444" y="329"/>
                    </a:lnTo>
                    <a:lnTo>
                      <a:pt x="403" y="262"/>
                    </a:lnTo>
                    <a:lnTo>
                      <a:pt x="366" y="203"/>
                    </a:lnTo>
                    <a:lnTo>
                      <a:pt x="332" y="149"/>
                    </a:lnTo>
                    <a:lnTo>
                      <a:pt x="302" y="105"/>
                    </a:lnTo>
                    <a:lnTo>
                      <a:pt x="277" y="69"/>
                    </a:lnTo>
                    <a:lnTo>
                      <a:pt x="258" y="44"/>
                    </a:lnTo>
                    <a:lnTo>
                      <a:pt x="250" y="34"/>
                    </a:lnTo>
                    <a:lnTo>
                      <a:pt x="240" y="25"/>
                    </a:lnTo>
                    <a:lnTo>
                      <a:pt x="231" y="18"/>
                    </a:lnTo>
                    <a:lnTo>
                      <a:pt x="220" y="13"/>
                    </a:lnTo>
                    <a:lnTo>
                      <a:pt x="210" y="8"/>
                    </a:lnTo>
                    <a:lnTo>
                      <a:pt x="199" y="4"/>
                    </a:lnTo>
                    <a:lnTo>
                      <a:pt x="187" y="2"/>
                    </a:lnTo>
                    <a:lnTo>
                      <a:pt x="175" y="0"/>
                    </a:lnTo>
                    <a:lnTo>
                      <a:pt x="164" y="0"/>
                    </a:lnTo>
                    <a:lnTo>
                      <a:pt x="151" y="2"/>
                    </a:lnTo>
                    <a:lnTo>
                      <a:pt x="140" y="4"/>
                    </a:lnTo>
                    <a:lnTo>
                      <a:pt x="127" y="7"/>
                    </a:lnTo>
                    <a:lnTo>
                      <a:pt x="116" y="10"/>
                    </a:lnTo>
                    <a:lnTo>
                      <a:pt x="105" y="15"/>
                    </a:lnTo>
                    <a:lnTo>
                      <a:pt x="94" y="20"/>
                    </a:lnTo>
                    <a:lnTo>
                      <a:pt x="83" y="28"/>
                    </a:lnTo>
                    <a:lnTo>
                      <a:pt x="71" y="34"/>
                    </a:lnTo>
                    <a:lnTo>
                      <a:pt x="61" y="43"/>
                    </a:lnTo>
                    <a:lnTo>
                      <a:pt x="53" y="52"/>
                    </a:lnTo>
                    <a:lnTo>
                      <a:pt x="43" y="60"/>
                    </a:lnTo>
                    <a:lnTo>
                      <a:pt x="35" y="70"/>
                    </a:lnTo>
                    <a:lnTo>
                      <a:pt x="28" y="80"/>
                    </a:lnTo>
                    <a:lnTo>
                      <a:pt x="20" y="91"/>
                    </a:lnTo>
                    <a:lnTo>
                      <a:pt x="14" y="103"/>
                    </a:lnTo>
                    <a:lnTo>
                      <a:pt x="9" y="115"/>
                    </a:lnTo>
                    <a:lnTo>
                      <a:pt x="5" y="128"/>
                    </a:lnTo>
                    <a:lnTo>
                      <a:pt x="3" y="140"/>
                    </a:lnTo>
                    <a:lnTo>
                      <a:pt x="0" y="153"/>
                    </a:lnTo>
                    <a:lnTo>
                      <a:pt x="0" y="166"/>
                    </a:lnTo>
                    <a:lnTo>
                      <a:pt x="1" y="180"/>
                    </a:lnTo>
                    <a:lnTo>
                      <a:pt x="3" y="194"/>
                    </a:lnTo>
                    <a:lnTo>
                      <a:pt x="6" y="208"/>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60" name="Freeform 404">
                <a:extLst>
                  <a:ext uri="{FF2B5EF4-FFF2-40B4-BE49-F238E27FC236}">
                    <a16:creationId xmlns:a16="http://schemas.microsoft.com/office/drawing/2014/main" xmlns="" id="{C3D279BF-23E1-CD76-DE62-7849752821B6}"/>
                  </a:ext>
                </a:extLst>
              </p:cNvPr>
              <p:cNvSpPr>
                <a:spLocks/>
              </p:cNvSpPr>
              <p:nvPr/>
            </p:nvSpPr>
            <p:spPr bwMode="auto">
              <a:xfrm>
                <a:off x="2358" y="2145"/>
                <a:ext cx="192" cy="368"/>
              </a:xfrm>
              <a:custGeom>
                <a:avLst/>
                <a:gdLst>
                  <a:gd name="T0" fmla="*/ 0 w 962"/>
                  <a:gd name="T1" fmla="*/ 0 h 1841"/>
                  <a:gd name="T2" fmla="*/ 0 w 962"/>
                  <a:gd name="T3" fmla="*/ 0 h 1841"/>
                  <a:gd name="T4" fmla="*/ 0 w 962"/>
                  <a:gd name="T5" fmla="*/ 0 h 1841"/>
                  <a:gd name="T6" fmla="*/ 0 w 962"/>
                  <a:gd name="T7" fmla="*/ 0 h 1841"/>
                  <a:gd name="T8" fmla="*/ 0 w 962"/>
                  <a:gd name="T9" fmla="*/ 0 h 1841"/>
                  <a:gd name="T10" fmla="*/ 0 w 962"/>
                  <a:gd name="T11" fmla="*/ 0 h 1841"/>
                  <a:gd name="T12" fmla="*/ 0 w 962"/>
                  <a:gd name="T13" fmla="*/ 0 h 1841"/>
                  <a:gd name="T14" fmla="*/ 0 w 962"/>
                  <a:gd name="T15" fmla="*/ 0 h 1841"/>
                  <a:gd name="T16" fmla="*/ 0 w 962"/>
                  <a:gd name="T17" fmla="*/ 0 h 1841"/>
                  <a:gd name="T18" fmla="*/ 0 w 962"/>
                  <a:gd name="T19" fmla="*/ 0 h 1841"/>
                  <a:gd name="T20" fmla="*/ 0 w 962"/>
                  <a:gd name="T21" fmla="*/ 0 h 1841"/>
                  <a:gd name="T22" fmla="*/ 0 w 962"/>
                  <a:gd name="T23" fmla="*/ 0 h 1841"/>
                  <a:gd name="T24" fmla="*/ 0 w 962"/>
                  <a:gd name="T25" fmla="*/ 0 h 1841"/>
                  <a:gd name="T26" fmla="*/ 0 w 962"/>
                  <a:gd name="T27" fmla="*/ 0 h 1841"/>
                  <a:gd name="T28" fmla="*/ 0 w 962"/>
                  <a:gd name="T29" fmla="*/ 0 h 1841"/>
                  <a:gd name="T30" fmla="*/ 0 w 962"/>
                  <a:gd name="T31" fmla="*/ 0 h 1841"/>
                  <a:gd name="T32" fmla="*/ 0 w 962"/>
                  <a:gd name="T33" fmla="*/ 0 h 1841"/>
                  <a:gd name="T34" fmla="*/ 0 w 962"/>
                  <a:gd name="T35" fmla="*/ 0 h 1841"/>
                  <a:gd name="T36" fmla="*/ 0 w 962"/>
                  <a:gd name="T37" fmla="*/ 0 h 1841"/>
                  <a:gd name="T38" fmla="*/ 0 w 962"/>
                  <a:gd name="T39" fmla="*/ 0 h 1841"/>
                  <a:gd name="T40" fmla="*/ 0 w 962"/>
                  <a:gd name="T41" fmla="*/ 0 h 1841"/>
                  <a:gd name="T42" fmla="*/ 0 w 962"/>
                  <a:gd name="T43" fmla="*/ 0 h 1841"/>
                  <a:gd name="T44" fmla="*/ 0 w 962"/>
                  <a:gd name="T45" fmla="*/ 0 h 1841"/>
                  <a:gd name="T46" fmla="*/ 0 w 962"/>
                  <a:gd name="T47" fmla="*/ 0 h 1841"/>
                  <a:gd name="T48" fmla="*/ 0 w 962"/>
                  <a:gd name="T49" fmla="*/ 0 h 1841"/>
                  <a:gd name="T50" fmla="*/ 0 w 962"/>
                  <a:gd name="T51" fmla="*/ 0 h 1841"/>
                  <a:gd name="T52" fmla="*/ 0 w 962"/>
                  <a:gd name="T53" fmla="*/ 0 h 1841"/>
                  <a:gd name="T54" fmla="*/ 0 w 962"/>
                  <a:gd name="T55" fmla="*/ 0 h 1841"/>
                  <a:gd name="T56" fmla="*/ 0 w 962"/>
                  <a:gd name="T57" fmla="*/ 0 h 1841"/>
                  <a:gd name="T58" fmla="*/ 0 w 962"/>
                  <a:gd name="T59" fmla="*/ 0 h 1841"/>
                  <a:gd name="T60" fmla="*/ 0 w 962"/>
                  <a:gd name="T61" fmla="*/ 0 h 1841"/>
                  <a:gd name="T62" fmla="*/ 0 w 962"/>
                  <a:gd name="T63" fmla="*/ 0 h 1841"/>
                  <a:gd name="T64" fmla="*/ 0 w 962"/>
                  <a:gd name="T65" fmla="*/ 0 h 1841"/>
                  <a:gd name="T66" fmla="*/ 0 w 962"/>
                  <a:gd name="T67" fmla="*/ 0 h 1841"/>
                  <a:gd name="T68" fmla="*/ 0 w 962"/>
                  <a:gd name="T69" fmla="*/ 0 h 1841"/>
                  <a:gd name="T70" fmla="*/ 0 w 962"/>
                  <a:gd name="T71" fmla="*/ 0 h 1841"/>
                  <a:gd name="T72" fmla="*/ 0 w 962"/>
                  <a:gd name="T73" fmla="*/ 0 h 1841"/>
                  <a:gd name="T74" fmla="*/ 0 w 962"/>
                  <a:gd name="T75" fmla="*/ 0 h 1841"/>
                  <a:gd name="T76" fmla="*/ 0 w 962"/>
                  <a:gd name="T77" fmla="*/ 0 h 1841"/>
                  <a:gd name="T78" fmla="*/ 0 w 962"/>
                  <a:gd name="T79" fmla="*/ 0 h 1841"/>
                  <a:gd name="T80" fmla="*/ 0 w 962"/>
                  <a:gd name="T81" fmla="*/ 0 h 1841"/>
                  <a:gd name="T82" fmla="*/ 0 w 962"/>
                  <a:gd name="T83" fmla="*/ 0 h 1841"/>
                  <a:gd name="T84" fmla="*/ 0 w 962"/>
                  <a:gd name="T85" fmla="*/ 0 h 1841"/>
                  <a:gd name="T86" fmla="*/ 0 w 962"/>
                  <a:gd name="T87" fmla="*/ 0 h 1841"/>
                  <a:gd name="T88" fmla="*/ 0 w 962"/>
                  <a:gd name="T89" fmla="*/ 0 h 1841"/>
                  <a:gd name="T90" fmla="*/ 0 w 962"/>
                  <a:gd name="T91" fmla="*/ 0 h 1841"/>
                  <a:gd name="T92" fmla="*/ 0 w 962"/>
                  <a:gd name="T93" fmla="*/ 0 h 1841"/>
                  <a:gd name="T94" fmla="*/ 0 w 962"/>
                  <a:gd name="T95" fmla="*/ 0 h 1841"/>
                  <a:gd name="T96" fmla="*/ 0 w 962"/>
                  <a:gd name="T97" fmla="*/ 0 h 1841"/>
                  <a:gd name="T98" fmla="*/ 0 w 962"/>
                  <a:gd name="T99" fmla="*/ 0 h 18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2"/>
                  <a:gd name="T151" fmla="*/ 0 h 1841"/>
                  <a:gd name="T152" fmla="*/ 962 w 962"/>
                  <a:gd name="T153" fmla="*/ 1841 h 18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2" h="1841">
                    <a:moveTo>
                      <a:pt x="6" y="208"/>
                    </a:moveTo>
                    <a:lnTo>
                      <a:pt x="28" y="275"/>
                    </a:lnTo>
                    <a:lnTo>
                      <a:pt x="49" y="347"/>
                    </a:lnTo>
                    <a:lnTo>
                      <a:pt x="71" y="422"/>
                    </a:lnTo>
                    <a:lnTo>
                      <a:pt x="95" y="501"/>
                    </a:lnTo>
                    <a:lnTo>
                      <a:pt x="120" y="582"/>
                    </a:lnTo>
                    <a:lnTo>
                      <a:pt x="146" y="664"/>
                    </a:lnTo>
                    <a:lnTo>
                      <a:pt x="172" y="748"/>
                    </a:lnTo>
                    <a:lnTo>
                      <a:pt x="200" y="832"/>
                    </a:lnTo>
                    <a:lnTo>
                      <a:pt x="229" y="916"/>
                    </a:lnTo>
                    <a:lnTo>
                      <a:pt x="258" y="1000"/>
                    </a:lnTo>
                    <a:lnTo>
                      <a:pt x="290" y="1082"/>
                    </a:lnTo>
                    <a:lnTo>
                      <a:pt x="322" y="1164"/>
                    </a:lnTo>
                    <a:lnTo>
                      <a:pt x="355" y="1242"/>
                    </a:lnTo>
                    <a:lnTo>
                      <a:pt x="390" y="1317"/>
                    </a:lnTo>
                    <a:lnTo>
                      <a:pt x="407" y="1353"/>
                    </a:lnTo>
                    <a:lnTo>
                      <a:pt x="424" y="1390"/>
                    </a:lnTo>
                    <a:lnTo>
                      <a:pt x="442" y="1424"/>
                    </a:lnTo>
                    <a:lnTo>
                      <a:pt x="461" y="1457"/>
                    </a:lnTo>
                    <a:lnTo>
                      <a:pt x="496" y="1516"/>
                    </a:lnTo>
                    <a:lnTo>
                      <a:pt x="528" y="1568"/>
                    </a:lnTo>
                    <a:lnTo>
                      <a:pt x="562" y="1617"/>
                    </a:lnTo>
                    <a:lnTo>
                      <a:pt x="594" y="1660"/>
                    </a:lnTo>
                    <a:lnTo>
                      <a:pt x="625" y="1698"/>
                    </a:lnTo>
                    <a:lnTo>
                      <a:pt x="655" y="1732"/>
                    </a:lnTo>
                    <a:lnTo>
                      <a:pt x="685" y="1761"/>
                    </a:lnTo>
                    <a:lnTo>
                      <a:pt x="714" y="1785"/>
                    </a:lnTo>
                    <a:lnTo>
                      <a:pt x="741" y="1805"/>
                    </a:lnTo>
                    <a:lnTo>
                      <a:pt x="768" y="1820"/>
                    </a:lnTo>
                    <a:lnTo>
                      <a:pt x="793" y="1831"/>
                    </a:lnTo>
                    <a:lnTo>
                      <a:pt x="816" y="1839"/>
                    </a:lnTo>
                    <a:lnTo>
                      <a:pt x="839" y="1841"/>
                    </a:lnTo>
                    <a:lnTo>
                      <a:pt x="860" y="1839"/>
                    </a:lnTo>
                    <a:lnTo>
                      <a:pt x="879" y="1834"/>
                    </a:lnTo>
                    <a:lnTo>
                      <a:pt x="896" y="1824"/>
                    </a:lnTo>
                    <a:lnTo>
                      <a:pt x="911" y="1810"/>
                    </a:lnTo>
                    <a:lnTo>
                      <a:pt x="925" y="1793"/>
                    </a:lnTo>
                    <a:lnTo>
                      <a:pt x="936" y="1771"/>
                    </a:lnTo>
                    <a:lnTo>
                      <a:pt x="946" y="1746"/>
                    </a:lnTo>
                    <a:lnTo>
                      <a:pt x="954" y="1718"/>
                    </a:lnTo>
                    <a:lnTo>
                      <a:pt x="959" y="1685"/>
                    </a:lnTo>
                    <a:lnTo>
                      <a:pt x="962" y="1650"/>
                    </a:lnTo>
                    <a:lnTo>
                      <a:pt x="962" y="1610"/>
                    </a:lnTo>
                    <a:lnTo>
                      <a:pt x="961" y="1569"/>
                    </a:lnTo>
                    <a:lnTo>
                      <a:pt x="956" y="1523"/>
                    </a:lnTo>
                    <a:lnTo>
                      <a:pt x="949" y="1474"/>
                    </a:lnTo>
                    <a:lnTo>
                      <a:pt x="940" y="1422"/>
                    </a:lnTo>
                    <a:lnTo>
                      <a:pt x="926" y="1367"/>
                    </a:lnTo>
                    <a:lnTo>
                      <a:pt x="911" y="1310"/>
                    </a:lnTo>
                    <a:lnTo>
                      <a:pt x="892" y="1248"/>
                    </a:lnTo>
                    <a:lnTo>
                      <a:pt x="871" y="1186"/>
                    </a:lnTo>
                    <a:lnTo>
                      <a:pt x="855" y="1141"/>
                    </a:lnTo>
                    <a:lnTo>
                      <a:pt x="837" y="1096"/>
                    </a:lnTo>
                    <a:lnTo>
                      <a:pt x="819" y="1051"/>
                    </a:lnTo>
                    <a:lnTo>
                      <a:pt x="800" y="1006"/>
                    </a:lnTo>
                    <a:lnTo>
                      <a:pt x="759" y="915"/>
                    </a:lnTo>
                    <a:lnTo>
                      <a:pt x="716" y="824"/>
                    </a:lnTo>
                    <a:lnTo>
                      <a:pt x="672" y="734"/>
                    </a:lnTo>
                    <a:lnTo>
                      <a:pt x="625" y="647"/>
                    </a:lnTo>
                    <a:lnTo>
                      <a:pt x="579" y="561"/>
                    </a:lnTo>
                    <a:lnTo>
                      <a:pt x="533" y="480"/>
                    </a:lnTo>
                    <a:lnTo>
                      <a:pt x="488" y="402"/>
                    </a:lnTo>
                    <a:lnTo>
                      <a:pt x="444" y="329"/>
                    </a:lnTo>
                    <a:lnTo>
                      <a:pt x="403" y="262"/>
                    </a:lnTo>
                    <a:lnTo>
                      <a:pt x="366" y="203"/>
                    </a:lnTo>
                    <a:lnTo>
                      <a:pt x="332" y="149"/>
                    </a:lnTo>
                    <a:lnTo>
                      <a:pt x="302" y="105"/>
                    </a:lnTo>
                    <a:lnTo>
                      <a:pt x="277" y="69"/>
                    </a:lnTo>
                    <a:lnTo>
                      <a:pt x="258" y="44"/>
                    </a:lnTo>
                    <a:lnTo>
                      <a:pt x="250" y="34"/>
                    </a:lnTo>
                    <a:lnTo>
                      <a:pt x="240" y="25"/>
                    </a:lnTo>
                    <a:lnTo>
                      <a:pt x="231" y="18"/>
                    </a:lnTo>
                    <a:lnTo>
                      <a:pt x="220" y="13"/>
                    </a:lnTo>
                    <a:lnTo>
                      <a:pt x="210" y="8"/>
                    </a:lnTo>
                    <a:lnTo>
                      <a:pt x="199" y="4"/>
                    </a:lnTo>
                    <a:lnTo>
                      <a:pt x="187" y="2"/>
                    </a:lnTo>
                    <a:lnTo>
                      <a:pt x="175" y="0"/>
                    </a:lnTo>
                    <a:lnTo>
                      <a:pt x="164" y="0"/>
                    </a:lnTo>
                    <a:lnTo>
                      <a:pt x="151" y="2"/>
                    </a:lnTo>
                    <a:lnTo>
                      <a:pt x="140" y="4"/>
                    </a:lnTo>
                    <a:lnTo>
                      <a:pt x="127" y="7"/>
                    </a:lnTo>
                    <a:lnTo>
                      <a:pt x="116" y="10"/>
                    </a:lnTo>
                    <a:lnTo>
                      <a:pt x="105" y="15"/>
                    </a:lnTo>
                    <a:lnTo>
                      <a:pt x="94" y="20"/>
                    </a:lnTo>
                    <a:lnTo>
                      <a:pt x="83" y="28"/>
                    </a:lnTo>
                    <a:lnTo>
                      <a:pt x="71" y="34"/>
                    </a:lnTo>
                    <a:lnTo>
                      <a:pt x="61" y="43"/>
                    </a:lnTo>
                    <a:lnTo>
                      <a:pt x="53" y="52"/>
                    </a:lnTo>
                    <a:lnTo>
                      <a:pt x="43" y="60"/>
                    </a:lnTo>
                    <a:lnTo>
                      <a:pt x="35" y="70"/>
                    </a:lnTo>
                    <a:lnTo>
                      <a:pt x="28" y="80"/>
                    </a:lnTo>
                    <a:lnTo>
                      <a:pt x="20" y="91"/>
                    </a:lnTo>
                    <a:lnTo>
                      <a:pt x="14" y="103"/>
                    </a:lnTo>
                    <a:lnTo>
                      <a:pt x="9" y="115"/>
                    </a:lnTo>
                    <a:lnTo>
                      <a:pt x="5" y="128"/>
                    </a:lnTo>
                    <a:lnTo>
                      <a:pt x="3" y="140"/>
                    </a:lnTo>
                    <a:lnTo>
                      <a:pt x="0" y="153"/>
                    </a:lnTo>
                    <a:lnTo>
                      <a:pt x="0" y="166"/>
                    </a:lnTo>
                    <a:lnTo>
                      <a:pt x="1" y="180"/>
                    </a:lnTo>
                    <a:lnTo>
                      <a:pt x="3" y="194"/>
                    </a:lnTo>
                    <a:lnTo>
                      <a:pt x="6" y="208"/>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61" name="Freeform 405">
                <a:extLst>
                  <a:ext uri="{FF2B5EF4-FFF2-40B4-BE49-F238E27FC236}">
                    <a16:creationId xmlns:a16="http://schemas.microsoft.com/office/drawing/2014/main" xmlns="" id="{D3BF4E57-05DF-F092-4582-AFCF3E521930}"/>
                  </a:ext>
                </a:extLst>
              </p:cNvPr>
              <p:cNvSpPr>
                <a:spLocks/>
              </p:cNvSpPr>
              <p:nvPr/>
            </p:nvSpPr>
            <p:spPr bwMode="auto">
              <a:xfrm>
                <a:off x="2395" y="2115"/>
                <a:ext cx="308" cy="282"/>
              </a:xfrm>
              <a:custGeom>
                <a:avLst/>
                <a:gdLst>
                  <a:gd name="T0" fmla="*/ 0 w 1540"/>
                  <a:gd name="T1" fmla="*/ 0 h 1412"/>
                  <a:gd name="T2" fmla="*/ 0 w 1540"/>
                  <a:gd name="T3" fmla="*/ 0 h 1412"/>
                  <a:gd name="T4" fmla="*/ 0 w 1540"/>
                  <a:gd name="T5" fmla="*/ 0 h 1412"/>
                  <a:gd name="T6" fmla="*/ 0 w 1540"/>
                  <a:gd name="T7" fmla="*/ 0 h 1412"/>
                  <a:gd name="T8" fmla="*/ 0 w 1540"/>
                  <a:gd name="T9" fmla="*/ 0 h 1412"/>
                  <a:gd name="T10" fmla="*/ 0 w 1540"/>
                  <a:gd name="T11" fmla="*/ 0 h 1412"/>
                  <a:gd name="T12" fmla="*/ 0 w 1540"/>
                  <a:gd name="T13" fmla="*/ 0 h 1412"/>
                  <a:gd name="T14" fmla="*/ 0 w 1540"/>
                  <a:gd name="T15" fmla="*/ 0 h 1412"/>
                  <a:gd name="T16" fmla="*/ 0 w 1540"/>
                  <a:gd name="T17" fmla="*/ 0 h 1412"/>
                  <a:gd name="T18" fmla="*/ 0 w 1540"/>
                  <a:gd name="T19" fmla="*/ 0 h 1412"/>
                  <a:gd name="T20" fmla="*/ 0 w 1540"/>
                  <a:gd name="T21" fmla="*/ 0 h 1412"/>
                  <a:gd name="T22" fmla="*/ 0 w 1540"/>
                  <a:gd name="T23" fmla="*/ 0 h 1412"/>
                  <a:gd name="T24" fmla="*/ 0 w 1540"/>
                  <a:gd name="T25" fmla="*/ 0 h 1412"/>
                  <a:gd name="T26" fmla="*/ 0 w 1540"/>
                  <a:gd name="T27" fmla="*/ 0 h 1412"/>
                  <a:gd name="T28" fmla="*/ 0 w 1540"/>
                  <a:gd name="T29" fmla="*/ 0 h 1412"/>
                  <a:gd name="T30" fmla="*/ 0 w 1540"/>
                  <a:gd name="T31" fmla="*/ 0 h 1412"/>
                  <a:gd name="T32" fmla="*/ 0 w 1540"/>
                  <a:gd name="T33" fmla="*/ 0 h 1412"/>
                  <a:gd name="T34" fmla="*/ 0 w 1540"/>
                  <a:gd name="T35" fmla="*/ 0 h 1412"/>
                  <a:gd name="T36" fmla="*/ 0 w 1540"/>
                  <a:gd name="T37" fmla="*/ 0 h 1412"/>
                  <a:gd name="T38" fmla="*/ 0 w 1540"/>
                  <a:gd name="T39" fmla="*/ 0 h 1412"/>
                  <a:gd name="T40" fmla="*/ 0 w 1540"/>
                  <a:gd name="T41" fmla="*/ 0 h 1412"/>
                  <a:gd name="T42" fmla="*/ 0 w 1540"/>
                  <a:gd name="T43" fmla="*/ 0 h 1412"/>
                  <a:gd name="T44" fmla="*/ 0 w 1540"/>
                  <a:gd name="T45" fmla="*/ 0 h 1412"/>
                  <a:gd name="T46" fmla="*/ 0 w 1540"/>
                  <a:gd name="T47" fmla="*/ 0 h 1412"/>
                  <a:gd name="T48" fmla="*/ 0 w 1540"/>
                  <a:gd name="T49" fmla="*/ 0 h 1412"/>
                  <a:gd name="T50" fmla="*/ 0 w 1540"/>
                  <a:gd name="T51" fmla="*/ 0 h 1412"/>
                  <a:gd name="T52" fmla="*/ 0 w 1540"/>
                  <a:gd name="T53" fmla="*/ 0 h 1412"/>
                  <a:gd name="T54" fmla="*/ 0 w 1540"/>
                  <a:gd name="T55" fmla="*/ 0 h 1412"/>
                  <a:gd name="T56" fmla="*/ 0 w 1540"/>
                  <a:gd name="T57" fmla="*/ 0 h 1412"/>
                  <a:gd name="T58" fmla="*/ 0 w 1540"/>
                  <a:gd name="T59" fmla="*/ 0 h 1412"/>
                  <a:gd name="T60" fmla="*/ 0 w 1540"/>
                  <a:gd name="T61" fmla="*/ 0 h 1412"/>
                  <a:gd name="T62" fmla="*/ 0 w 1540"/>
                  <a:gd name="T63" fmla="*/ 0 h 1412"/>
                  <a:gd name="T64" fmla="*/ 0 w 1540"/>
                  <a:gd name="T65" fmla="*/ 0 h 1412"/>
                  <a:gd name="T66" fmla="*/ 0 w 1540"/>
                  <a:gd name="T67" fmla="*/ 0 h 1412"/>
                  <a:gd name="T68" fmla="*/ 0 w 1540"/>
                  <a:gd name="T69" fmla="*/ 0 h 1412"/>
                  <a:gd name="T70" fmla="*/ 0 w 1540"/>
                  <a:gd name="T71" fmla="*/ 0 h 1412"/>
                  <a:gd name="T72" fmla="*/ 0 w 1540"/>
                  <a:gd name="T73" fmla="*/ 0 h 1412"/>
                  <a:gd name="T74" fmla="*/ 0 w 1540"/>
                  <a:gd name="T75" fmla="*/ 0 h 1412"/>
                  <a:gd name="T76" fmla="*/ 0 w 1540"/>
                  <a:gd name="T77" fmla="*/ 0 h 1412"/>
                  <a:gd name="T78" fmla="*/ 0 w 1540"/>
                  <a:gd name="T79" fmla="*/ 0 h 1412"/>
                  <a:gd name="T80" fmla="*/ 0 w 1540"/>
                  <a:gd name="T81" fmla="*/ 0 h 1412"/>
                  <a:gd name="T82" fmla="*/ 0 w 1540"/>
                  <a:gd name="T83" fmla="*/ 0 h 1412"/>
                  <a:gd name="T84" fmla="*/ 0 w 1540"/>
                  <a:gd name="T85" fmla="*/ 0 h 1412"/>
                  <a:gd name="T86" fmla="*/ 0 w 1540"/>
                  <a:gd name="T87" fmla="*/ 0 h 1412"/>
                  <a:gd name="T88" fmla="*/ 0 w 1540"/>
                  <a:gd name="T89" fmla="*/ 0 h 1412"/>
                  <a:gd name="T90" fmla="*/ 0 w 1540"/>
                  <a:gd name="T91" fmla="*/ 0 h 1412"/>
                  <a:gd name="T92" fmla="*/ 0 w 1540"/>
                  <a:gd name="T93" fmla="*/ 0 h 1412"/>
                  <a:gd name="T94" fmla="*/ 0 w 1540"/>
                  <a:gd name="T95" fmla="*/ 0 h 1412"/>
                  <a:gd name="T96" fmla="*/ 0 w 1540"/>
                  <a:gd name="T97" fmla="*/ 0 h 1412"/>
                  <a:gd name="T98" fmla="*/ 0 w 1540"/>
                  <a:gd name="T99" fmla="*/ 0 h 1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0"/>
                  <a:gd name="T151" fmla="*/ 0 h 1412"/>
                  <a:gd name="T152" fmla="*/ 1540 w 1540"/>
                  <a:gd name="T153" fmla="*/ 1412 h 14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0" h="1412">
                    <a:moveTo>
                      <a:pt x="39" y="269"/>
                    </a:moveTo>
                    <a:lnTo>
                      <a:pt x="86" y="322"/>
                    </a:lnTo>
                    <a:lnTo>
                      <a:pt x="135" y="379"/>
                    </a:lnTo>
                    <a:lnTo>
                      <a:pt x="187" y="437"/>
                    </a:lnTo>
                    <a:lnTo>
                      <a:pt x="242" y="498"/>
                    </a:lnTo>
                    <a:lnTo>
                      <a:pt x="298" y="561"/>
                    </a:lnTo>
                    <a:lnTo>
                      <a:pt x="357" y="624"/>
                    </a:lnTo>
                    <a:lnTo>
                      <a:pt x="415" y="689"/>
                    </a:lnTo>
                    <a:lnTo>
                      <a:pt x="477" y="754"/>
                    </a:lnTo>
                    <a:lnTo>
                      <a:pt x="539" y="818"/>
                    </a:lnTo>
                    <a:lnTo>
                      <a:pt x="601" y="882"/>
                    </a:lnTo>
                    <a:lnTo>
                      <a:pt x="664" y="944"/>
                    </a:lnTo>
                    <a:lnTo>
                      <a:pt x="727" y="1004"/>
                    </a:lnTo>
                    <a:lnTo>
                      <a:pt x="791" y="1061"/>
                    </a:lnTo>
                    <a:lnTo>
                      <a:pt x="853" y="1115"/>
                    </a:lnTo>
                    <a:lnTo>
                      <a:pt x="885" y="1141"/>
                    </a:lnTo>
                    <a:lnTo>
                      <a:pt x="916" y="1166"/>
                    </a:lnTo>
                    <a:lnTo>
                      <a:pt x="947" y="1190"/>
                    </a:lnTo>
                    <a:lnTo>
                      <a:pt x="977" y="1214"/>
                    </a:lnTo>
                    <a:lnTo>
                      <a:pt x="1033" y="1251"/>
                    </a:lnTo>
                    <a:lnTo>
                      <a:pt x="1085" y="1285"/>
                    </a:lnTo>
                    <a:lnTo>
                      <a:pt x="1135" y="1315"/>
                    </a:lnTo>
                    <a:lnTo>
                      <a:pt x="1183" y="1340"/>
                    </a:lnTo>
                    <a:lnTo>
                      <a:pt x="1228" y="1361"/>
                    </a:lnTo>
                    <a:lnTo>
                      <a:pt x="1269" y="1378"/>
                    </a:lnTo>
                    <a:lnTo>
                      <a:pt x="1308" y="1392"/>
                    </a:lnTo>
                    <a:lnTo>
                      <a:pt x="1344" y="1402"/>
                    </a:lnTo>
                    <a:lnTo>
                      <a:pt x="1377" y="1409"/>
                    </a:lnTo>
                    <a:lnTo>
                      <a:pt x="1407" y="1412"/>
                    </a:lnTo>
                    <a:lnTo>
                      <a:pt x="1435" y="1411"/>
                    </a:lnTo>
                    <a:lnTo>
                      <a:pt x="1459" y="1407"/>
                    </a:lnTo>
                    <a:lnTo>
                      <a:pt x="1480" y="1401"/>
                    </a:lnTo>
                    <a:lnTo>
                      <a:pt x="1498" y="1391"/>
                    </a:lnTo>
                    <a:lnTo>
                      <a:pt x="1513" y="1377"/>
                    </a:lnTo>
                    <a:lnTo>
                      <a:pt x="1525" y="1361"/>
                    </a:lnTo>
                    <a:lnTo>
                      <a:pt x="1533" y="1342"/>
                    </a:lnTo>
                    <a:lnTo>
                      <a:pt x="1538" y="1321"/>
                    </a:lnTo>
                    <a:lnTo>
                      <a:pt x="1540" y="1297"/>
                    </a:lnTo>
                    <a:lnTo>
                      <a:pt x="1538" y="1271"/>
                    </a:lnTo>
                    <a:lnTo>
                      <a:pt x="1532" y="1242"/>
                    </a:lnTo>
                    <a:lnTo>
                      <a:pt x="1523" y="1211"/>
                    </a:lnTo>
                    <a:lnTo>
                      <a:pt x="1512" y="1177"/>
                    </a:lnTo>
                    <a:lnTo>
                      <a:pt x="1496" y="1142"/>
                    </a:lnTo>
                    <a:lnTo>
                      <a:pt x="1476" y="1105"/>
                    </a:lnTo>
                    <a:lnTo>
                      <a:pt x="1454" y="1066"/>
                    </a:lnTo>
                    <a:lnTo>
                      <a:pt x="1426" y="1025"/>
                    </a:lnTo>
                    <a:lnTo>
                      <a:pt x="1396" y="983"/>
                    </a:lnTo>
                    <a:lnTo>
                      <a:pt x="1361" y="938"/>
                    </a:lnTo>
                    <a:lnTo>
                      <a:pt x="1323" y="893"/>
                    </a:lnTo>
                    <a:lnTo>
                      <a:pt x="1280" y="847"/>
                    </a:lnTo>
                    <a:lnTo>
                      <a:pt x="1234" y="798"/>
                    </a:lnTo>
                    <a:lnTo>
                      <a:pt x="1202" y="764"/>
                    </a:lnTo>
                    <a:lnTo>
                      <a:pt x="1167" y="730"/>
                    </a:lnTo>
                    <a:lnTo>
                      <a:pt x="1130" y="697"/>
                    </a:lnTo>
                    <a:lnTo>
                      <a:pt x="1094" y="663"/>
                    </a:lnTo>
                    <a:lnTo>
                      <a:pt x="1019" y="597"/>
                    </a:lnTo>
                    <a:lnTo>
                      <a:pt x="942" y="532"/>
                    </a:lnTo>
                    <a:lnTo>
                      <a:pt x="863" y="470"/>
                    </a:lnTo>
                    <a:lnTo>
                      <a:pt x="785" y="408"/>
                    </a:lnTo>
                    <a:lnTo>
                      <a:pt x="706" y="351"/>
                    </a:lnTo>
                    <a:lnTo>
                      <a:pt x="630" y="296"/>
                    </a:lnTo>
                    <a:lnTo>
                      <a:pt x="556" y="244"/>
                    </a:lnTo>
                    <a:lnTo>
                      <a:pt x="485" y="196"/>
                    </a:lnTo>
                    <a:lnTo>
                      <a:pt x="420" y="153"/>
                    </a:lnTo>
                    <a:lnTo>
                      <a:pt x="359" y="114"/>
                    </a:lnTo>
                    <a:lnTo>
                      <a:pt x="306" y="79"/>
                    </a:lnTo>
                    <a:lnTo>
                      <a:pt x="259" y="52"/>
                    </a:lnTo>
                    <a:lnTo>
                      <a:pt x="221" y="28"/>
                    </a:lnTo>
                    <a:lnTo>
                      <a:pt x="192" y="12"/>
                    </a:lnTo>
                    <a:lnTo>
                      <a:pt x="181" y="7"/>
                    </a:lnTo>
                    <a:lnTo>
                      <a:pt x="168" y="3"/>
                    </a:lnTo>
                    <a:lnTo>
                      <a:pt x="157" y="0"/>
                    </a:lnTo>
                    <a:lnTo>
                      <a:pt x="146" y="0"/>
                    </a:lnTo>
                    <a:lnTo>
                      <a:pt x="133" y="0"/>
                    </a:lnTo>
                    <a:lnTo>
                      <a:pt x="122" y="2"/>
                    </a:lnTo>
                    <a:lnTo>
                      <a:pt x="111" y="4"/>
                    </a:lnTo>
                    <a:lnTo>
                      <a:pt x="101" y="9"/>
                    </a:lnTo>
                    <a:lnTo>
                      <a:pt x="90" y="13"/>
                    </a:lnTo>
                    <a:lnTo>
                      <a:pt x="80" y="19"/>
                    </a:lnTo>
                    <a:lnTo>
                      <a:pt x="70" y="27"/>
                    </a:lnTo>
                    <a:lnTo>
                      <a:pt x="61" y="34"/>
                    </a:lnTo>
                    <a:lnTo>
                      <a:pt x="51" y="43"/>
                    </a:lnTo>
                    <a:lnTo>
                      <a:pt x="44" y="52"/>
                    </a:lnTo>
                    <a:lnTo>
                      <a:pt x="35" y="61"/>
                    </a:lnTo>
                    <a:lnTo>
                      <a:pt x="29" y="71"/>
                    </a:lnTo>
                    <a:lnTo>
                      <a:pt x="22" y="83"/>
                    </a:lnTo>
                    <a:lnTo>
                      <a:pt x="16" y="94"/>
                    </a:lnTo>
                    <a:lnTo>
                      <a:pt x="11" y="106"/>
                    </a:lnTo>
                    <a:lnTo>
                      <a:pt x="7" y="119"/>
                    </a:lnTo>
                    <a:lnTo>
                      <a:pt x="4" y="131"/>
                    </a:lnTo>
                    <a:lnTo>
                      <a:pt x="1" y="144"/>
                    </a:lnTo>
                    <a:lnTo>
                      <a:pt x="0" y="156"/>
                    </a:lnTo>
                    <a:lnTo>
                      <a:pt x="0" y="170"/>
                    </a:lnTo>
                    <a:lnTo>
                      <a:pt x="0" y="183"/>
                    </a:lnTo>
                    <a:lnTo>
                      <a:pt x="2" y="196"/>
                    </a:lnTo>
                    <a:lnTo>
                      <a:pt x="5" y="209"/>
                    </a:lnTo>
                    <a:lnTo>
                      <a:pt x="9" y="221"/>
                    </a:lnTo>
                    <a:lnTo>
                      <a:pt x="15" y="234"/>
                    </a:lnTo>
                    <a:lnTo>
                      <a:pt x="21" y="246"/>
                    </a:lnTo>
                    <a:lnTo>
                      <a:pt x="30" y="257"/>
                    </a:lnTo>
                    <a:lnTo>
                      <a:pt x="39" y="269"/>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662" name="Freeform 406">
                <a:extLst>
                  <a:ext uri="{FF2B5EF4-FFF2-40B4-BE49-F238E27FC236}">
                    <a16:creationId xmlns:a16="http://schemas.microsoft.com/office/drawing/2014/main" xmlns="" id="{58591BC3-5A10-F862-558F-440F20641A53}"/>
                  </a:ext>
                </a:extLst>
              </p:cNvPr>
              <p:cNvSpPr>
                <a:spLocks/>
              </p:cNvSpPr>
              <p:nvPr/>
            </p:nvSpPr>
            <p:spPr bwMode="auto">
              <a:xfrm>
                <a:off x="2395" y="2115"/>
                <a:ext cx="308" cy="282"/>
              </a:xfrm>
              <a:custGeom>
                <a:avLst/>
                <a:gdLst>
                  <a:gd name="T0" fmla="*/ 0 w 1540"/>
                  <a:gd name="T1" fmla="*/ 0 h 1412"/>
                  <a:gd name="T2" fmla="*/ 0 w 1540"/>
                  <a:gd name="T3" fmla="*/ 0 h 1412"/>
                  <a:gd name="T4" fmla="*/ 0 w 1540"/>
                  <a:gd name="T5" fmla="*/ 0 h 1412"/>
                  <a:gd name="T6" fmla="*/ 0 w 1540"/>
                  <a:gd name="T7" fmla="*/ 0 h 1412"/>
                  <a:gd name="T8" fmla="*/ 0 w 1540"/>
                  <a:gd name="T9" fmla="*/ 0 h 1412"/>
                  <a:gd name="T10" fmla="*/ 0 w 1540"/>
                  <a:gd name="T11" fmla="*/ 0 h 1412"/>
                  <a:gd name="T12" fmla="*/ 0 w 1540"/>
                  <a:gd name="T13" fmla="*/ 0 h 1412"/>
                  <a:gd name="T14" fmla="*/ 0 w 1540"/>
                  <a:gd name="T15" fmla="*/ 0 h 1412"/>
                  <a:gd name="T16" fmla="*/ 0 w 1540"/>
                  <a:gd name="T17" fmla="*/ 0 h 1412"/>
                  <a:gd name="T18" fmla="*/ 0 w 1540"/>
                  <a:gd name="T19" fmla="*/ 0 h 1412"/>
                  <a:gd name="T20" fmla="*/ 0 w 1540"/>
                  <a:gd name="T21" fmla="*/ 0 h 1412"/>
                  <a:gd name="T22" fmla="*/ 0 w 1540"/>
                  <a:gd name="T23" fmla="*/ 0 h 1412"/>
                  <a:gd name="T24" fmla="*/ 0 w 1540"/>
                  <a:gd name="T25" fmla="*/ 0 h 1412"/>
                  <a:gd name="T26" fmla="*/ 0 w 1540"/>
                  <a:gd name="T27" fmla="*/ 0 h 1412"/>
                  <a:gd name="T28" fmla="*/ 0 w 1540"/>
                  <a:gd name="T29" fmla="*/ 0 h 1412"/>
                  <a:gd name="T30" fmla="*/ 0 w 1540"/>
                  <a:gd name="T31" fmla="*/ 0 h 1412"/>
                  <a:gd name="T32" fmla="*/ 0 w 1540"/>
                  <a:gd name="T33" fmla="*/ 0 h 1412"/>
                  <a:gd name="T34" fmla="*/ 0 w 1540"/>
                  <a:gd name="T35" fmla="*/ 0 h 1412"/>
                  <a:gd name="T36" fmla="*/ 0 w 1540"/>
                  <a:gd name="T37" fmla="*/ 0 h 1412"/>
                  <a:gd name="T38" fmla="*/ 0 w 1540"/>
                  <a:gd name="T39" fmla="*/ 0 h 1412"/>
                  <a:gd name="T40" fmla="*/ 0 w 1540"/>
                  <a:gd name="T41" fmla="*/ 0 h 1412"/>
                  <a:gd name="T42" fmla="*/ 0 w 1540"/>
                  <a:gd name="T43" fmla="*/ 0 h 1412"/>
                  <a:gd name="T44" fmla="*/ 0 w 1540"/>
                  <a:gd name="T45" fmla="*/ 0 h 1412"/>
                  <a:gd name="T46" fmla="*/ 0 w 1540"/>
                  <a:gd name="T47" fmla="*/ 0 h 1412"/>
                  <a:gd name="T48" fmla="*/ 0 w 1540"/>
                  <a:gd name="T49" fmla="*/ 0 h 1412"/>
                  <a:gd name="T50" fmla="*/ 0 w 1540"/>
                  <a:gd name="T51" fmla="*/ 0 h 1412"/>
                  <a:gd name="T52" fmla="*/ 0 w 1540"/>
                  <a:gd name="T53" fmla="*/ 0 h 1412"/>
                  <a:gd name="T54" fmla="*/ 0 w 1540"/>
                  <a:gd name="T55" fmla="*/ 0 h 1412"/>
                  <a:gd name="T56" fmla="*/ 0 w 1540"/>
                  <a:gd name="T57" fmla="*/ 0 h 1412"/>
                  <a:gd name="T58" fmla="*/ 0 w 1540"/>
                  <a:gd name="T59" fmla="*/ 0 h 1412"/>
                  <a:gd name="T60" fmla="*/ 0 w 1540"/>
                  <a:gd name="T61" fmla="*/ 0 h 1412"/>
                  <a:gd name="T62" fmla="*/ 0 w 1540"/>
                  <a:gd name="T63" fmla="*/ 0 h 1412"/>
                  <a:gd name="T64" fmla="*/ 0 w 1540"/>
                  <a:gd name="T65" fmla="*/ 0 h 1412"/>
                  <a:gd name="T66" fmla="*/ 0 w 1540"/>
                  <a:gd name="T67" fmla="*/ 0 h 1412"/>
                  <a:gd name="T68" fmla="*/ 0 w 1540"/>
                  <a:gd name="T69" fmla="*/ 0 h 1412"/>
                  <a:gd name="T70" fmla="*/ 0 w 1540"/>
                  <a:gd name="T71" fmla="*/ 0 h 1412"/>
                  <a:gd name="T72" fmla="*/ 0 w 1540"/>
                  <a:gd name="T73" fmla="*/ 0 h 1412"/>
                  <a:gd name="T74" fmla="*/ 0 w 1540"/>
                  <a:gd name="T75" fmla="*/ 0 h 1412"/>
                  <a:gd name="T76" fmla="*/ 0 w 1540"/>
                  <a:gd name="T77" fmla="*/ 0 h 1412"/>
                  <a:gd name="T78" fmla="*/ 0 w 1540"/>
                  <a:gd name="T79" fmla="*/ 0 h 1412"/>
                  <a:gd name="T80" fmla="*/ 0 w 1540"/>
                  <a:gd name="T81" fmla="*/ 0 h 1412"/>
                  <a:gd name="T82" fmla="*/ 0 w 1540"/>
                  <a:gd name="T83" fmla="*/ 0 h 1412"/>
                  <a:gd name="T84" fmla="*/ 0 w 1540"/>
                  <a:gd name="T85" fmla="*/ 0 h 1412"/>
                  <a:gd name="T86" fmla="*/ 0 w 1540"/>
                  <a:gd name="T87" fmla="*/ 0 h 1412"/>
                  <a:gd name="T88" fmla="*/ 0 w 1540"/>
                  <a:gd name="T89" fmla="*/ 0 h 1412"/>
                  <a:gd name="T90" fmla="*/ 0 w 1540"/>
                  <a:gd name="T91" fmla="*/ 0 h 1412"/>
                  <a:gd name="T92" fmla="*/ 0 w 1540"/>
                  <a:gd name="T93" fmla="*/ 0 h 1412"/>
                  <a:gd name="T94" fmla="*/ 0 w 1540"/>
                  <a:gd name="T95" fmla="*/ 0 h 1412"/>
                  <a:gd name="T96" fmla="*/ 0 w 1540"/>
                  <a:gd name="T97" fmla="*/ 0 h 1412"/>
                  <a:gd name="T98" fmla="*/ 0 w 1540"/>
                  <a:gd name="T99" fmla="*/ 0 h 1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0"/>
                  <a:gd name="T151" fmla="*/ 0 h 1412"/>
                  <a:gd name="T152" fmla="*/ 1540 w 1540"/>
                  <a:gd name="T153" fmla="*/ 1412 h 14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0" h="1412">
                    <a:moveTo>
                      <a:pt x="39" y="269"/>
                    </a:moveTo>
                    <a:lnTo>
                      <a:pt x="86" y="322"/>
                    </a:lnTo>
                    <a:lnTo>
                      <a:pt x="135" y="379"/>
                    </a:lnTo>
                    <a:lnTo>
                      <a:pt x="187" y="437"/>
                    </a:lnTo>
                    <a:lnTo>
                      <a:pt x="242" y="498"/>
                    </a:lnTo>
                    <a:lnTo>
                      <a:pt x="298" y="561"/>
                    </a:lnTo>
                    <a:lnTo>
                      <a:pt x="357" y="624"/>
                    </a:lnTo>
                    <a:lnTo>
                      <a:pt x="415" y="689"/>
                    </a:lnTo>
                    <a:lnTo>
                      <a:pt x="477" y="754"/>
                    </a:lnTo>
                    <a:lnTo>
                      <a:pt x="539" y="818"/>
                    </a:lnTo>
                    <a:lnTo>
                      <a:pt x="601" y="882"/>
                    </a:lnTo>
                    <a:lnTo>
                      <a:pt x="664" y="944"/>
                    </a:lnTo>
                    <a:lnTo>
                      <a:pt x="727" y="1004"/>
                    </a:lnTo>
                    <a:lnTo>
                      <a:pt x="791" y="1061"/>
                    </a:lnTo>
                    <a:lnTo>
                      <a:pt x="853" y="1115"/>
                    </a:lnTo>
                    <a:lnTo>
                      <a:pt x="885" y="1141"/>
                    </a:lnTo>
                    <a:lnTo>
                      <a:pt x="916" y="1166"/>
                    </a:lnTo>
                    <a:lnTo>
                      <a:pt x="947" y="1190"/>
                    </a:lnTo>
                    <a:lnTo>
                      <a:pt x="977" y="1214"/>
                    </a:lnTo>
                    <a:lnTo>
                      <a:pt x="1033" y="1251"/>
                    </a:lnTo>
                    <a:lnTo>
                      <a:pt x="1085" y="1285"/>
                    </a:lnTo>
                    <a:lnTo>
                      <a:pt x="1135" y="1315"/>
                    </a:lnTo>
                    <a:lnTo>
                      <a:pt x="1183" y="1340"/>
                    </a:lnTo>
                    <a:lnTo>
                      <a:pt x="1228" y="1361"/>
                    </a:lnTo>
                    <a:lnTo>
                      <a:pt x="1269" y="1378"/>
                    </a:lnTo>
                    <a:lnTo>
                      <a:pt x="1308" y="1392"/>
                    </a:lnTo>
                    <a:lnTo>
                      <a:pt x="1344" y="1402"/>
                    </a:lnTo>
                    <a:lnTo>
                      <a:pt x="1377" y="1409"/>
                    </a:lnTo>
                    <a:lnTo>
                      <a:pt x="1407" y="1412"/>
                    </a:lnTo>
                    <a:lnTo>
                      <a:pt x="1435" y="1411"/>
                    </a:lnTo>
                    <a:lnTo>
                      <a:pt x="1459" y="1407"/>
                    </a:lnTo>
                    <a:lnTo>
                      <a:pt x="1480" y="1401"/>
                    </a:lnTo>
                    <a:lnTo>
                      <a:pt x="1498" y="1391"/>
                    </a:lnTo>
                    <a:lnTo>
                      <a:pt x="1513" y="1377"/>
                    </a:lnTo>
                    <a:lnTo>
                      <a:pt x="1525" y="1361"/>
                    </a:lnTo>
                    <a:lnTo>
                      <a:pt x="1533" y="1342"/>
                    </a:lnTo>
                    <a:lnTo>
                      <a:pt x="1538" y="1321"/>
                    </a:lnTo>
                    <a:lnTo>
                      <a:pt x="1540" y="1297"/>
                    </a:lnTo>
                    <a:lnTo>
                      <a:pt x="1538" y="1271"/>
                    </a:lnTo>
                    <a:lnTo>
                      <a:pt x="1532" y="1242"/>
                    </a:lnTo>
                    <a:lnTo>
                      <a:pt x="1523" y="1211"/>
                    </a:lnTo>
                    <a:lnTo>
                      <a:pt x="1512" y="1177"/>
                    </a:lnTo>
                    <a:lnTo>
                      <a:pt x="1496" y="1142"/>
                    </a:lnTo>
                    <a:lnTo>
                      <a:pt x="1476" y="1105"/>
                    </a:lnTo>
                    <a:lnTo>
                      <a:pt x="1454" y="1066"/>
                    </a:lnTo>
                    <a:lnTo>
                      <a:pt x="1426" y="1025"/>
                    </a:lnTo>
                    <a:lnTo>
                      <a:pt x="1396" y="983"/>
                    </a:lnTo>
                    <a:lnTo>
                      <a:pt x="1361" y="938"/>
                    </a:lnTo>
                    <a:lnTo>
                      <a:pt x="1323" y="893"/>
                    </a:lnTo>
                    <a:lnTo>
                      <a:pt x="1280" y="847"/>
                    </a:lnTo>
                    <a:lnTo>
                      <a:pt x="1234" y="798"/>
                    </a:lnTo>
                    <a:lnTo>
                      <a:pt x="1202" y="764"/>
                    </a:lnTo>
                    <a:lnTo>
                      <a:pt x="1167" y="730"/>
                    </a:lnTo>
                    <a:lnTo>
                      <a:pt x="1130" y="697"/>
                    </a:lnTo>
                    <a:lnTo>
                      <a:pt x="1094" y="663"/>
                    </a:lnTo>
                    <a:lnTo>
                      <a:pt x="1019" y="597"/>
                    </a:lnTo>
                    <a:lnTo>
                      <a:pt x="942" y="532"/>
                    </a:lnTo>
                    <a:lnTo>
                      <a:pt x="863" y="470"/>
                    </a:lnTo>
                    <a:lnTo>
                      <a:pt x="785" y="408"/>
                    </a:lnTo>
                    <a:lnTo>
                      <a:pt x="706" y="351"/>
                    </a:lnTo>
                    <a:lnTo>
                      <a:pt x="630" y="296"/>
                    </a:lnTo>
                    <a:lnTo>
                      <a:pt x="556" y="244"/>
                    </a:lnTo>
                    <a:lnTo>
                      <a:pt x="485" y="196"/>
                    </a:lnTo>
                    <a:lnTo>
                      <a:pt x="420" y="153"/>
                    </a:lnTo>
                    <a:lnTo>
                      <a:pt x="359" y="114"/>
                    </a:lnTo>
                    <a:lnTo>
                      <a:pt x="306" y="79"/>
                    </a:lnTo>
                    <a:lnTo>
                      <a:pt x="259" y="52"/>
                    </a:lnTo>
                    <a:lnTo>
                      <a:pt x="221" y="28"/>
                    </a:lnTo>
                    <a:lnTo>
                      <a:pt x="192" y="12"/>
                    </a:lnTo>
                    <a:lnTo>
                      <a:pt x="181" y="7"/>
                    </a:lnTo>
                    <a:lnTo>
                      <a:pt x="168" y="3"/>
                    </a:lnTo>
                    <a:lnTo>
                      <a:pt x="157" y="0"/>
                    </a:lnTo>
                    <a:lnTo>
                      <a:pt x="146" y="0"/>
                    </a:lnTo>
                    <a:lnTo>
                      <a:pt x="133" y="0"/>
                    </a:lnTo>
                    <a:lnTo>
                      <a:pt x="122" y="2"/>
                    </a:lnTo>
                    <a:lnTo>
                      <a:pt x="111" y="4"/>
                    </a:lnTo>
                    <a:lnTo>
                      <a:pt x="101" y="9"/>
                    </a:lnTo>
                    <a:lnTo>
                      <a:pt x="90" y="13"/>
                    </a:lnTo>
                    <a:lnTo>
                      <a:pt x="80" y="19"/>
                    </a:lnTo>
                    <a:lnTo>
                      <a:pt x="70" y="27"/>
                    </a:lnTo>
                    <a:lnTo>
                      <a:pt x="61" y="34"/>
                    </a:lnTo>
                    <a:lnTo>
                      <a:pt x="51" y="43"/>
                    </a:lnTo>
                    <a:lnTo>
                      <a:pt x="44" y="52"/>
                    </a:lnTo>
                    <a:lnTo>
                      <a:pt x="35" y="61"/>
                    </a:lnTo>
                    <a:lnTo>
                      <a:pt x="29" y="71"/>
                    </a:lnTo>
                    <a:lnTo>
                      <a:pt x="22" y="83"/>
                    </a:lnTo>
                    <a:lnTo>
                      <a:pt x="16" y="94"/>
                    </a:lnTo>
                    <a:lnTo>
                      <a:pt x="11" y="106"/>
                    </a:lnTo>
                    <a:lnTo>
                      <a:pt x="7" y="119"/>
                    </a:lnTo>
                    <a:lnTo>
                      <a:pt x="4" y="131"/>
                    </a:lnTo>
                    <a:lnTo>
                      <a:pt x="1" y="144"/>
                    </a:lnTo>
                    <a:lnTo>
                      <a:pt x="0" y="156"/>
                    </a:lnTo>
                    <a:lnTo>
                      <a:pt x="0" y="170"/>
                    </a:lnTo>
                    <a:lnTo>
                      <a:pt x="0" y="183"/>
                    </a:lnTo>
                    <a:lnTo>
                      <a:pt x="2" y="196"/>
                    </a:lnTo>
                    <a:lnTo>
                      <a:pt x="5" y="209"/>
                    </a:lnTo>
                    <a:lnTo>
                      <a:pt x="9" y="221"/>
                    </a:lnTo>
                    <a:lnTo>
                      <a:pt x="15" y="234"/>
                    </a:lnTo>
                    <a:lnTo>
                      <a:pt x="21" y="246"/>
                    </a:lnTo>
                    <a:lnTo>
                      <a:pt x="30" y="257"/>
                    </a:lnTo>
                    <a:lnTo>
                      <a:pt x="39" y="26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grpSp>
        <p:grpSp>
          <p:nvGrpSpPr>
            <p:cNvPr id="40245" name="Group 407">
              <a:extLst>
                <a:ext uri="{FF2B5EF4-FFF2-40B4-BE49-F238E27FC236}">
                  <a16:creationId xmlns:a16="http://schemas.microsoft.com/office/drawing/2014/main" xmlns="" id="{D3F68A27-7239-6929-3691-B43735CFC545}"/>
                </a:ext>
              </a:extLst>
            </p:cNvPr>
            <p:cNvGrpSpPr>
              <a:grpSpLocks/>
            </p:cNvGrpSpPr>
            <p:nvPr/>
          </p:nvGrpSpPr>
          <p:grpSpPr bwMode="auto">
            <a:xfrm>
              <a:off x="1017" y="767"/>
              <a:ext cx="3679" cy="2762"/>
              <a:chOff x="1017" y="767"/>
              <a:chExt cx="3679" cy="2762"/>
            </a:xfrm>
          </p:grpSpPr>
          <p:sp>
            <p:nvSpPr>
              <p:cNvPr id="40263" name="Freeform 408">
                <a:extLst>
                  <a:ext uri="{FF2B5EF4-FFF2-40B4-BE49-F238E27FC236}">
                    <a16:creationId xmlns:a16="http://schemas.microsoft.com/office/drawing/2014/main" xmlns="" id="{5657E987-9540-88F2-7969-CC9F92AE2E43}"/>
                  </a:ext>
                </a:extLst>
              </p:cNvPr>
              <p:cNvSpPr>
                <a:spLocks/>
              </p:cNvSpPr>
              <p:nvPr/>
            </p:nvSpPr>
            <p:spPr bwMode="auto">
              <a:xfrm>
                <a:off x="2415" y="2075"/>
                <a:ext cx="381" cy="158"/>
              </a:xfrm>
              <a:custGeom>
                <a:avLst/>
                <a:gdLst>
                  <a:gd name="T0" fmla="*/ 0 w 1902"/>
                  <a:gd name="T1" fmla="*/ 0 h 792"/>
                  <a:gd name="T2" fmla="*/ 0 w 1902"/>
                  <a:gd name="T3" fmla="*/ 0 h 792"/>
                  <a:gd name="T4" fmla="*/ 0 w 1902"/>
                  <a:gd name="T5" fmla="*/ 0 h 792"/>
                  <a:gd name="T6" fmla="*/ 0 w 1902"/>
                  <a:gd name="T7" fmla="*/ 0 h 792"/>
                  <a:gd name="T8" fmla="*/ 0 w 1902"/>
                  <a:gd name="T9" fmla="*/ 0 h 792"/>
                  <a:gd name="T10" fmla="*/ 0 w 1902"/>
                  <a:gd name="T11" fmla="*/ 0 h 792"/>
                  <a:gd name="T12" fmla="*/ 0 w 1902"/>
                  <a:gd name="T13" fmla="*/ 0 h 792"/>
                  <a:gd name="T14" fmla="*/ 0 w 1902"/>
                  <a:gd name="T15" fmla="*/ 0 h 792"/>
                  <a:gd name="T16" fmla="*/ 0 w 1902"/>
                  <a:gd name="T17" fmla="*/ 0 h 792"/>
                  <a:gd name="T18" fmla="*/ 0 w 1902"/>
                  <a:gd name="T19" fmla="*/ 0 h 792"/>
                  <a:gd name="T20" fmla="*/ 0 w 1902"/>
                  <a:gd name="T21" fmla="*/ 0 h 792"/>
                  <a:gd name="T22" fmla="*/ 0 w 1902"/>
                  <a:gd name="T23" fmla="*/ 0 h 792"/>
                  <a:gd name="T24" fmla="*/ 0 w 1902"/>
                  <a:gd name="T25" fmla="*/ 0 h 792"/>
                  <a:gd name="T26" fmla="*/ 0 w 1902"/>
                  <a:gd name="T27" fmla="*/ 0 h 792"/>
                  <a:gd name="T28" fmla="*/ 0 w 1902"/>
                  <a:gd name="T29" fmla="*/ 0 h 792"/>
                  <a:gd name="T30" fmla="*/ 0 w 1902"/>
                  <a:gd name="T31" fmla="*/ 0 h 792"/>
                  <a:gd name="T32" fmla="*/ 0 w 1902"/>
                  <a:gd name="T33" fmla="*/ 0 h 792"/>
                  <a:gd name="T34" fmla="*/ 0 w 1902"/>
                  <a:gd name="T35" fmla="*/ 0 h 792"/>
                  <a:gd name="T36" fmla="*/ 0 w 1902"/>
                  <a:gd name="T37" fmla="*/ 0 h 792"/>
                  <a:gd name="T38" fmla="*/ 0 w 1902"/>
                  <a:gd name="T39" fmla="*/ 0 h 792"/>
                  <a:gd name="T40" fmla="*/ 0 w 1902"/>
                  <a:gd name="T41" fmla="*/ 0 h 792"/>
                  <a:gd name="T42" fmla="*/ 0 w 1902"/>
                  <a:gd name="T43" fmla="*/ 0 h 792"/>
                  <a:gd name="T44" fmla="*/ 0 w 1902"/>
                  <a:gd name="T45" fmla="*/ 0 h 792"/>
                  <a:gd name="T46" fmla="*/ 0 w 1902"/>
                  <a:gd name="T47" fmla="*/ 0 h 792"/>
                  <a:gd name="T48" fmla="*/ 0 w 1902"/>
                  <a:gd name="T49" fmla="*/ 0 h 792"/>
                  <a:gd name="T50" fmla="*/ 0 w 1902"/>
                  <a:gd name="T51" fmla="*/ 0 h 792"/>
                  <a:gd name="T52" fmla="*/ 0 w 1902"/>
                  <a:gd name="T53" fmla="*/ 0 h 792"/>
                  <a:gd name="T54" fmla="*/ 0 w 1902"/>
                  <a:gd name="T55" fmla="*/ 0 h 792"/>
                  <a:gd name="T56" fmla="*/ 0 w 1902"/>
                  <a:gd name="T57" fmla="*/ 0 h 792"/>
                  <a:gd name="T58" fmla="*/ 0 w 1902"/>
                  <a:gd name="T59" fmla="*/ 0 h 792"/>
                  <a:gd name="T60" fmla="*/ 0 w 1902"/>
                  <a:gd name="T61" fmla="*/ 0 h 792"/>
                  <a:gd name="T62" fmla="*/ 0 w 1902"/>
                  <a:gd name="T63" fmla="*/ 0 h 792"/>
                  <a:gd name="T64" fmla="*/ 0 w 1902"/>
                  <a:gd name="T65" fmla="*/ 0 h 792"/>
                  <a:gd name="T66" fmla="*/ 0 w 1902"/>
                  <a:gd name="T67" fmla="*/ 0 h 792"/>
                  <a:gd name="T68" fmla="*/ 0 w 1902"/>
                  <a:gd name="T69" fmla="*/ 0 h 792"/>
                  <a:gd name="T70" fmla="*/ 0 w 1902"/>
                  <a:gd name="T71" fmla="*/ 0 h 792"/>
                  <a:gd name="T72" fmla="*/ 0 w 1902"/>
                  <a:gd name="T73" fmla="*/ 0 h 792"/>
                  <a:gd name="T74" fmla="*/ 0 w 1902"/>
                  <a:gd name="T75" fmla="*/ 0 h 792"/>
                  <a:gd name="T76" fmla="*/ 0 w 1902"/>
                  <a:gd name="T77" fmla="*/ 0 h 792"/>
                  <a:gd name="T78" fmla="*/ 0 w 1902"/>
                  <a:gd name="T79" fmla="*/ 0 h 792"/>
                  <a:gd name="T80" fmla="*/ 0 w 1902"/>
                  <a:gd name="T81" fmla="*/ 0 h 792"/>
                  <a:gd name="T82" fmla="*/ 0 w 1902"/>
                  <a:gd name="T83" fmla="*/ 0 h 792"/>
                  <a:gd name="T84" fmla="*/ 0 w 1902"/>
                  <a:gd name="T85" fmla="*/ 0 h 792"/>
                  <a:gd name="T86" fmla="*/ 0 w 1902"/>
                  <a:gd name="T87" fmla="*/ 0 h 792"/>
                  <a:gd name="T88" fmla="*/ 0 w 1902"/>
                  <a:gd name="T89" fmla="*/ 0 h 792"/>
                  <a:gd name="T90" fmla="*/ 0 w 1902"/>
                  <a:gd name="T91" fmla="*/ 0 h 792"/>
                  <a:gd name="T92" fmla="*/ 0 w 1902"/>
                  <a:gd name="T93" fmla="*/ 0 h 792"/>
                  <a:gd name="T94" fmla="*/ 0 w 1902"/>
                  <a:gd name="T95" fmla="*/ 0 h 792"/>
                  <a:gd name="T96" fmla="*/ 0 w 1902"/>
                  <a:gd name="T97" fmla="*/ 0 h 792"/>
                  <a:gd name="T98" fmla="*/ 0 w 1902"/>
                  <a:gd name="T99" fmla="*/ 0 h 7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2"/>
                  <a:gd name="T151" fmla="*/ 0 h 792"/>
                  <a:gd name="T152" fmla="*/ 1902 w 1902"/>
                  <a:gd name="T153" fmla="*/ 792 h 7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2" h="792">
                    <a:moveTo>
                      <a:pt x="90" y="297"/>
                    </a:moveTo>
                    <a:lnTo>
                      <a:pt x="155" y="325"/>
                    </a:lnTo>
                    <a:lnTo>
                      <a:pt x="224" y="355"/>
                    </a:lnTo>
                    <a:lnTo>
                      <a:pt x="296" y="387"/>
                    </a:lnTo>
                    <a:lnTo>
                      <a:pt x="372" y="420"/>
                    </a:lnTo>
                    <a:lnTo>
                      <a:pt x="449" y="453"/>
                    </a:lnTo>
                    <a:lnTo>
                      <a:pt x="529" y="487"/>
                    </a:lnTo>
                    <a:lnTo>
                      <a:pt x="610" y="522"/>
                    </a:lnTo>
                    <a:lnTo>
                      <a:pt x="693" y="556"/>
                    </a:lnTo>
                    <a:lnTo>
                      <a:pt x="776" y="588"/>
                    </a:lnTo>
                    <a:lnTo>
                      <a:pt x="860" y="619"/>
                    </a:lnTo>
                    <a:lnTo>
                      <a:pt x="944" y="649"/>
                    </a:lnTo>
                    <a:lnTo>
                      <a:pt x="1027" y="678"/>
                    </a:lnTo>
                    <a:lnTo>
                      <a:pt x="1109" y="703"/>
                    </a:lnTo>
                    <a:lnTo>
                      <a:pt x="1189" y="727"/>
                    </a:lnTo>
                    <a:lnTo>
                      <a:pt x="1229" y="737"/>
                    </a:lnTo>
                    <a:lnTo>
                      <a:pt x="1268" y="746"/>
                    </a:lnTo>
                    <a:lnTo>
                      <a:pt x="1307" y="754"/>
                    </a:lnTo>
                    <a:lnTo>
                      <a:pt x="1345" y="762"/>
                    </a:lnTo>
                    <a:lnTo>
                      <a:pt x="1411" y="773"/>
                    </a:lnTo>
                    <a:lnTo>
                      <a:pt x="1473" y="782"/>
                    </a:lnTo>
                    <a:lnTo>
                      <a:pt x="1530" y="788"/>
                    </a:lnTo>
                    <a:lnTo>
                      <a:pt x="1584" y="792"/>
                    </a:lnTo>
                    <a:lnTo>
                      <a:pt x="1634" y="792"/>
                    </a:lnTo>
                    <a:lnTo>
                      <a:pt x="1678" y="790"/>
                    </a:lnTo>
                    <a:lnTo>
                      <a:pt x="1720" y="787"/>
                    </a:lnTo>
                    <a:lnTo>
                      <a:pt x="1756" y="780"/>
                    </a:lnTo>
                    <a:lnTo>
                      <a:pt x="1790" y="772"/>
                    </a:lnTo>
                    <a:lnTo>
                      <a:pt x="1817" y="762"/>
                    </a:lnTo>
                    <a:lnTo>
                      <a:pt x="1842" y="751"/>
                    </a:lnTo>
                    <a:lnTo>
                      <a:pt x="1862" y="737"/>
                    </a:lnTo>
                    <a:lnTo>
                      <a:pt x="1878" y="722"/>
                    </a:lnTo>
                    <a:lnTo>
                      <a:pt x="1891" y="704"/>
                    </a:lnTo>
                    <a:lnTo>
                      <a:pt x="1898" y="687"/>
                    </a:lnTo>
                    <a:lnTo>
                      <a:pt x="1902" y="667"/>
                    </a:lnTo>
                    <a:lnTo>
                      <a:pt x="1902" y="647"/>
                    </a:lnTo>
                    <a:lnTo>
                      <a:pt x="1897" y="624"/>
                    </a:lnTo>
                    <a:lnTo>
                      <a:pt x="1888" y="602"/>
                    </a:lnTo>
                    <a:lnTo>
                      <a:pt x="1876" y="578"/>
                    </a:lnTo>
                    <a:lnTo>
                      <a:pt x="1858" y="555"/>
                    </a:lnTo>
                    <a:lnTo>
                      <a:pt x="1837" y="530"/>
                    </a:lnTo>
                    <a:lnTo>
                      <a:pt x="1812" y="505"/>
                    </a:lnTo>
                    <a:lnTo>
                      <a:pt x="1782" y="478"/>
                    </a:lnTo>
                    <a:lnTo>
                      <a:pt x="1750" y="453"/>
                    </a:lnTo>
                    <a:lnTo>
                      <a:pt x="1711" y="427"/>
                    </a:lnTo>
                    <a:lnTo>
                      <a:pt x="1670" y="401"/>
                    </a:lnTo>
                    <a:lnTo>
                      <a:pt x="1624" y="375"/>
                    </a:lnTo>
                    <a:lnTo>
                      <a:pt x="1574" y="349"/>
                    </a:lnTo>
                    <a:lnTo>
                      <a:pt x="1520" y="322"/>
                    </a:lnTo>
                    <a:lnTo>
                      <a:pt x="1461" y="297"/>
                    </a:lnTo>
                    <a:lnTo>
                      <a:pt x="1399" y="272"/>
                    </a:lnTo>
                    <a:lnTo>
                      <a:pt x="1354" y="256"/>
                    </a:lnTo>
                    <a:lnTo>
                      <a:pt x="1309" y="240"/>
                    </a:lnTo>
                    <a:lnTo>
                      <a:pt x="1263" y="225"/>
                    </a:lnTo>
                    <a:lnTo>
                      <a:pt x="1216" y="210"/>
                    </a:lnTo>
                    <a:lnTo>
                      <a:pt x="1119" y="181"/>
                    </a:lnTo>
                    <a:lnTo>
                      <a:pt x="1022" y="155"/>
                    </a:lnTo>
                    <a:lnTo>
                      <a:pt x="925" y="131"/>
                    </a:lnTo>
                    <a:lnTo>
                      <a:pt x="827" y="109"/>
                    </a:lnTo>
                    <a:lnTo>
                      <a:pt x="733" y="89"/>
                    </a:lnTo>
                    <a:lnTo>
                      <a:pt x="639" y="72"/>
                    </a:lnTo>
                    <a:lnTo>
                      <a:pt x="550" y="55"/>
                    </a:lnTo>
                    <a:lnTo>
                      <a:pt x="467" y="42"/>
                    </a:lnTo>
                    <a:lnTo>
                      <a:pt x="389" y="30"/>
                    </a:lnTo>
                    <a:lnTo>
                      <a:pt x="318" y="20"/>
                    </a:lnTo>
                    <a:lnTo>
                      <a:pt x="255" y="13"/>
                    </a:lnTo>
                    <a:lnTo>
                      <a:pt x="201" y="7"/>
                    </a:lnTo>
                    <a:lnTo>
                      <a:pt x="157" y="3"/>
                    </a:lnTo>
                    <a:lnTo>
                      <a:pt x="125" y="0"/>
                    </a:lnTo>
                    <a:lnTo>
                      <a:pt x="111" y="0"/>
                    </a:lnTo>
                    <a:lnTo>
                      <a:pt x="100" y="3"/>
                    </a:lnTo>
                    <a:lnTo>
                      <a:pt x="89" y="5"/>
                    </a:lnTo>
                    <a:lnTo>
                      <a:pt x="78" y="9"/>
                    </a:lnTo>
                    <a:lnTo>
                      <a:pt x="68" y="15"/>
                    </a:lnTo>
                    <a:lnTo>
                      <a:pt x="58" y="22"/>
                    </a:lnTo>
                    <a:lnTo>
                      <a:pt x="49" y="28"/>
                    </a:lnTo>
                    <a:lnTo>
                      <a:pt x="40" y="37"/>
                    </a:lnTo>
                    <a:lnTo>
                      <a:pt x="33" y="45"/>
                    </a:lnTo>
                    <a:lnTo>
                      <a:pt x="26" y="55"/>
                    </a:lnTo>
                    <a:lnTo>
                      <a:pt x="20" y="65"/>
                    </a:lnTo>
                    <a:lnTo>
                      <a:pt x="15" y="77"/>
                    </a:lnTo>
                    <a:lnTo>
                      <a:pt x="10" y="88"/>
                    </a:lnTo>
                    <a:lnTo>
                      <a:pt x="6" y="100"/>
                    </a:lnTo>
                    <a:lnTo>
                      <a:pt x="4" y="113"/>
                    </a:lnTo>
                    <a:lnTo>
                      <a:pt x="1" y="125"/>
                    </a:lnTo>
                    <a:lnTo>
                      <a:pt x="0" y="138"/>
                    </a:lnTo>
                    <a:lnTo>
                      <a:pt x="0" y="150"/>
                    </a:lnTo>
                    <a:lnTo>
                      <a:pt x="0" y="163"/>
                    </a:lnTo>
                    <a:lnTo>
                      <a:pt x="1" y="176"/>
                    </a:lnTo>
                    <a:lnTo>
                      <a:pt x="4" y="189"/>
                    </a:lnTo>
                    <a:lnTo>
                      <a:pt x="6" y="201"/>
                    </a:lnTo>
                    <a:lnTo>
                      <a:pt x="10" y="214"/>
                    </a:lnTo>
                    <a:lnTo>
                      <a:pt x="15" y="225"/>
                    </a:lnTo>
                    <a:lnTo>
                      <a:pt x="21" y="236"/>
                    </a:lnTo>
                    <a:lnTo>
                      <a:pt x="28" y="248"/>
                    </a:lnTo>
                    <a:lnTo>
                      <a:pt x="36" y="258"/>
                    </a:lnTo>
                    <a:lnTo>
                      <a:pt x="45" y="267"/>
                    </a:lnTo>
                    <a:lnTo>
                      <a:pt x="54" y="276"/>
                    </a:lnTo>
                    <a:lnTo>
                      <a:pt x="65" y="284"/>
                    </a:lnTo>
                    <a:lnTo>
                      <a:pt x="78" y="291"/>
                    </a:lnTo>
                    <a:lnTo>
                      <a:pt x="90" y="297"/>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64" name="Freeform 409">
                <a:extLst>
                  <a:ext uri="{FF2B5EF4-FFF2-40B4-BE49-F238E27FC236}">
                    <a16:creationId xmlns:a16="http://schemas.microsoft.com/office/drawing/2014/main" xmlns="" id="{60ADA73E-C459-72F5-6784-ADF29A486CD0}"/>
                  </a:ext>
                </a:extLst>
              </p:cNvPr>
              <p:cNvSpPr>
                <a:spLocks/>
              </p:cNvSpPr>
              <p:nvPr/>
            </p:nvSpPr>
            <p:spPr bwMode="auto">
              <a:xfrm>
                <a:off x="2415" y="2075"/>
                <a:ext cx="381" cy="158"/>
              </a:xfrm>
              <a:custGeom>
                <a:avLst/>
                <a:gdLst>
                  <a:gd name="T0" fmla="*/ 0 w 1902"/>
                  <a:gd name="T1" fmla="*/ 0 h 792"/>
                  <a:gd name="T2" fmla="*/ 0 w 1902"/>
                  <a:gd name="T3" fmla="*/ 0 h 792"/>
                  <a:gd name="T4" fmla="*/ 0 w 1902"/>
                  <a:gd name="T5" fmla="*/ 0 h 792"/>
                  <a:gd name="T6" fmla="*/ 0 w 1902"/>
                  <a:gd name="T7" fmla="*/ 0 h 792"/>
                  <a:gd name="T8" fmla="*/ 0 w 1902"/>
                  <a:gd name="T9" fmla="*/ 0 h 792"/>
                  <a:gd name="T10" fmla="*/ 0 w 1902"/>
                  <a:gd name="T11" fmla="*/ 0 h 792"/>
                  <a:gd name="T12" fmla="*/ 0 w 1902"/>
                  <a:gd name="T13" fmla="*/ 0 h 792"/>
                  <a:gd name="T14" fmla="*/ 0 w 1902"/>
                  <a:gd name="T15" fmla="*/ 0 h 792"/>
                  <a:gd name="T16" fmla="*/ 0 w 1902"/>
                  <a:gd name="T17" fmla="*/ 0 h 792"/>
                  <a:gd name="T18" fmla="*/ 0 w 1902"/>
                  <a:gd name="T19" fmla="*/ 0 h 792"/>
                  <a:gd name="T20" fmla="*/ 0 w 1902"/>
                  <a:gd name="T21" fmla="*/ 0 h 792"/>
                  <a:gd name="T22" fmla="*/ 0 w 1902"/>
                  <a:gd name="T23" fmla="*/ 0 h 792"/>
                  <a:gd name="T24" fmla="*/ 0 w 1902"/>
                  <a:gd name="T25" fmla="*/ 0 h 792"/>
                  <a:gd name="T26" fmla="*/ 0 w 1902"/>
                  <a:gd name="T27" fmla="*/ 0 h 792"/>
                  <a:gd name="T28" fmla="*/ 0 w 1902"/>
                  <a:gd name="T29" fmla="*/ 0 h 792"/>
                  <a:gd name="T30" fmla="*/ 0 w 1902"/>
                  <a:gd name="T31" fmla="*/ 0 h 792"/>
                  <a:gd name="T32" fmla="*/ 0 w 1902"/>
                  <a:gd name="T33" fmla="*/ 0 h 792"/>
                  <a:gd name="T34" fmla="*/ 0 w 1902"/>
                  <a:gd name="T35" fmla="*/ 0 h 792"/>
                  <a:gd name="T36" fmla="*/ 0 w 1902"/>
                  <a:gd name="T37" fmla="*/ 0 h 792"/>
                  <a:gd name="T38" fmla="*/ 0 w 1902"/>
                  <a:gd name="T39" fmla="*/ 0 h 792"/>
                  <a:gd name="T40" fmla="*/ 0 w 1902"/>
                  <a:gd name="T41" fmla="*/ 0 h 792"/>
                  <a:gd name="T42" fmla="*/ 0 w 1902"/>
                  <a:gd name="T43" fmla="*/ 0 h 792"/>
                  <a:gd name="T44" fmla="*/ 0 w 1902"/>
                  <a:gd name="T45" fmla="*/ 0 h 792"/>
                  <a:gd name="T46" fmla="*/ 0 w 1902"/>
                  <a:gd name="T47" fmla="*/ 0 h 792"/>
                  <a:gd name="T48" fmla="*/ 0 w 1902"/>
                  <a:gd name="T49" fmla="*/ 0 h 792"/>
                  <a:gd name="T50" fmla="*/ 0 w 1902"/>
                  <a:gd name="T51" fmla="*/ 0 h 792"/>
                  <a:gd name="T52" fmla="*/ 0 w 1902"/>
                  <a:gd name="T53" fmla="*/ 0 h 792"/>
                  <a:gd name="T54" fmla="*/ 0 w 1902"/>
                  <a:gd name="T55" fmla="*/ 0 h 792"/>
                  <a:gd name="T56" fmla="*/ 0 w 1902"/>
                  <a:gd name="T57" fmla="*/ 0 h 792"/>
                  <a:gd name="T58" fmla="*/ 0 w 1902"/>
                  <a:gd name="T59" fmla="*/ 0 h 792"/>
                  <a:gd name="T60" fmla="*/ 0 w 1902"/>
                  <a:gd name="T61" fmla="*/ 0 h 792"/>
                  <a:gd name="T62" fmla="*/ 0 w 1902"/>
                  <a:gd name="T63" fmla="*/ 0 h 792"/>
                  <a:gd name="T64" fmla="*/ 0 w 1902"/>
                  <a:gd name="T65" fmla="*/ 0 h 792"/>
                  <a:gd name="T66" fmla="*/ 0 w 1902"/>
                  <a:gd name="T67" fmla="*/ 0 h 792"/>
                  <a:gd name="T68" fmla="*/ 0 w 1902"/>
                  <a:gd name="T69" fmla="*/ 0 h 792"/>
                  <a:gd name="T70" fmla="*/ 0 w 1902"/>
                  <a:gd name="T71" fmla="*/ 0 h 792"/>
                  <a:gd name="T72" fmla="*/ 0 w 1902"/>
                  <a:gd name="T73" fmla="*/ 0 h 792"/>
                  <a:gd name="T74" fmla="*/ 0 w 1902"/>
                  <a:gd name="T75" fmla="*/ 0 h 792"/>
                  <a:gd name="T76" fmla="*/ 0 w 1902"/>
                  <a:gd name="T77" fmla="*/ 0 h 792"/>
                  <a:gd name="T78" fmla="*/ 0 w 1902"/>
                  <a:gd name="T79" fmla="*/ 0 h 792"/>
                  <a:gd name="T80" fmla="*/ 0 w 1902"/>
                  <a:gd name="T81" fmla="*/ 0 h 792"/>
                  <a:gd name="T82" fmla="*/ 0 w 1902"/>
                  <a:gd name="T83" fmla="*/ 0 h 792"/>
                  <a:gd name="T84" fmla="*/ 0 w 1902"/>
                  <a:gd name="T85" fmla="*/ 0 h 792"/>
                  <a:gd name="T86" fmla="*/ 0 w 1902"/>
                  <a:gd name="T87" fmla="*/ 0 h 792"/>
                  <a:gd name="T88" fmla="*/ 0 w 1902"/>
                  <a:gd name="T89" fmla="*/ 0 h 792"/>
                  <a:gd name="T90" fmla="*/ 0 w 1902"/>
                  <a:gd name="T91" fmla="*/ 0 h 792"/>
                  <a:gd name="T92" fmla="*/ 0 w 1902"/>
                  <a:gd name="T93" fmla="*/ 0 h 792"/>
                  <a:gd name="T94" fmla="*/ 0 w 1902"/>
                  <a:gd name="T95" fmla="*/ 0 h 792"/>
                  <a:gd name="T96" fmla="*/ 0 w 1902"/>
                  <a:gd name="T97" fmla="*/ 0 h 792"/>
                  <a:gd name="T98" fmla="*/ 0 w 1902"/>
                  <a:gd name="T99" fmla="*/ 0 h 7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2"/>
                  <a:gd name="T151" fmla="*/ 0 h 792"/>
                  <a:gd name="T152" fmla="*/ 1902 w 1902"/>
                  <a:gd name="T153" fmla="*/ 792 h 7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2" h="792">
                    <a:moveTo>
                      <a:pt x="90" y="297"/>
                    </a:moveTo>
                    <a:lnTo>
                      <a:pt x="155" y="325"/>
                    </a:lnTo>
                    <a:lnTo>
                      <a:pt x="224" y="355"/>
                    </a:lnTo>
                    <a:lnTo>
                      <a:pt x="296" y="387"/>
                    </a:lnTo>
                    <a:lnTo>
                      <a:pt x="372" y="420"/>
                    </a:lnTo>
                    <a:lnTo>
                      <a:pt x="449" y="453"/>
                    </a:lnTo>
                    <a:lnTo>
                      <a:pt x="529" y="487"/>
                    </a:lnTo>
                    <a:lnTo>
                      <a:pt x="610" y="522"/>
                    </a:lnTo>
                    <a:lnTo>
                      <a:pt x="693" y="556"/>
                    </a:lnTo>
                    <a:lnTo>
                      <a:pt x="776" y="588"/>
                    </a:lnTo>
                    <a:lnTo>
                      <a:pt x="860" y="619"/>
                    </a:lnTo>
                    <a:lnTo>
                      <a:pt x="944" y="649"/>
                    </a:lnTo>
                    <a:lnTo>
                      <a:pt x="1027" y="678"/>
                    </a:lnTo>
                    <a:lnTo>
                      <a:pt x="1109" y="703"/>
                    </a:lnTo>
                    <a:lnTo>
                      <a:pt x="1189" y="727"/>
                    </a:lnTo>
                    <a:lnTo>
                      <a:pt x="1229" y="737"/>
                    </a:lnTo>
                    <a:lnTo>
                      <a:pt x="1268" y="746"/>
                    </a:lnTo>
                    <a:lnTo>
                      <a:pt x="1307" y="754"/>
                    </a:lnTo>
                    <a:lnTo>
                      <a:pt x="1345" y="762"/>
                    </a:lnTo>
                    <a:lnTo>
                      <a:pt x="1411" y="773"/>
                    </a:lnTo>
                    <a:lnTo>
                      <a:pt x="1473" y="782"/>
                    </a:lnTo>
                    <a:lnTo>
                      <a:pt x="1530" y="788"/>
                    </a:lnTo>
                    <a:lnTo>
                      <a:pt x="1584" y="792"/>
                    </a:lnTo>
                    <a:lnTo>
                      <a:pt x="1634" y="792"/>
                    </a:lnTo>
                    <a:lnTo>
                      <a:pt x="1678" y="790"/>
                    </a:lnTo>
                    <a:lnTo>
                      <a:pt x="1720" y="787"/>
                    </a:lnTo>
                    <a:lnTo>
                      <a:pt x="1756" y="780"/>
                    </a:lnTo>
                    <a:lnTo>
                      <a:pt x="1790" y="772"/>
                    </a:lnTo>
                    <a:lnTo>
                      <a:pt x="1817" y="762"/>
                    </a:lnTo>
                    <a:lnTo>
                      <a:pt x="1842" y="751"/>
                    </a:lnTo>
                    <a:lnTo>
                      <a:pt x="1862" y="737"/>
                    </a:lnTo>
                    <a:lnTo>
                      <a:pt x="1878" y="722"/>
                    </a:lnTo>
                    <a:lnTo>
                      <a:pt x="1891" y="704"/>
                    </a:lnTo>
                    <a:lnTo>
                      <a:pt x="1898" y="687"/>
                    </a:lnTo>
                    <a:lnTo>
                      <a:pt x="1902" y="667"/>
                    </a:lnTo>
                    <a:lnTo>
                      <a:pt x="1902" y="647"/>
                    </a:lnTo>
                    <a:lnTo>
                      <a:pt x="1897" y="624"/>
                    </a:lnTo>
                    <a:lnTo>
                      <a:pt x="1888" y="602"/>
                    </a:lnTo>
                    <a:lnTo>
                      <a:pt x="1876" y="578"/>
                    </a:lnTo>
                    <a:lnTo>
                      <a:pt x="1858" y="555"/>
                    </a:lnTo>
                    <a:lnTo>
                      <a:pt x="1837" y="530"/>
                    </a:lnTo>
                    <a:lnTo>
                      <a:pt x="1812" y="505"/>
                    </a:lnTo>
                    <a:lnTo>
                      <a:pt x="1782" y="478"/>
                    </a:lnTo>
                    <a:lnTo>
                      <a:pt x="1750" y="453"/>
                    </a:lnTo>
                    <a:lnTo>
                      <a:pt x="1711" y="427"/>
                    </a:lnTo>
                    <a:lnTo>
                      <a:pt x="1670" y="401"/>
                    </a:lnTo>
                    <a:lnTo>
                      <a:pt x="1624" y="375"/>
                    </a:lnTo>
                    <a:lnTo>
                      <a:pt x="1574" y="349"/>
                    </a:lnTo>
                    <a:lnTo>
                      <a:pt x="1520" y="322"/>
                    </a:lnTo>
                    <a:lnTo>
                      <a:pt x="1461" y="297"/>
                    </a:lnTo>
                    <a:lnTo>
                      <a:pt x="1399" y="272"/>
                    </a:lnTo>
                    <a:lnTo>
                      <a:pt x="1354" y="256"/>
                    </a:lnTo>
                    <a:lnTo>
                      <a:pt x="1309" y="240"/>
                    </a:lnTo>
                    <a:lnTo>
                      <a:pt x="1263" y="225"/>
                    </a:lnTo>
                    <a:lnTo>
                      <a:pt x="1216" y="210"/>
                    </a:lnTo>
                    <a:lnTo>
                      <a:pt x="1119" y="181"/>
                    </a:lnTo>
                    <a:lnTo>
                      <a:pt x="1022" y="155"/>
                    </a:lnTo>
                    <a:lnTo>
                      <a:pt x="925" y="131"/>
                    </a:lnTo>
                    <a:lnTo>
                      <a:pt x="827" y="109"/>
                    </a:lnTo>
                    <a:lnTo>
                      <a:pt x="733" y="89"/>
                    </a:lnTo>
                    <a:lnTo>
                      <a:pt x="639" y="72"/>
                    </a:lnTo>
                    <a:lnTo>
                      <a:pt x="550" y="55"/>
                    </a:lnTo>
                    <a:lnTo>
                      <a:pt x="467" y="42"/>
                    </a:lnTo>
                    <a:lnTo>
                      <a:pt x="389" y="30"/>
                    </a:lnTo>
                    <a:lnTo>
                      <a:pt x="318" y="20"/>
                    </a:lnTo>
                    <a:lnTo>
                      <a:pt x="255" y="13"/>
                    </a:lnTo>
                    <a:lnTo>
                      <a:pt x="201" y="7"/>
                    </a:lnTo>
                    <a:lnTo>
                      <a:pt x="157" y="3"/>
                    </a:lnTo>
                    <a:lnTo>
                      <a:pt x="125" y="0"/>
                    </a:lnTo>
                    <a:lnTo>
                      <a:pt x="111" y="0"/>
                    </a:lnTo>
                    <a:lnTo>
                      <a:pt x="100" y="3"/>
                    </a:lnTo>
                    <a:lnTo>
                      <a:pt x="89" y="5"/>
                    </a:lnTo>
                    <a:lnTo>
                      <a:pt x="78" y="9"/>
                    </a:lnTo>
                    <a:lnTo>
                      <a:pt x="68" y="15"/>
                    </a:lnTo>
                    <a:lnTo>
                      <a:pt x="58" y="22"/>
                    </a:lnTo>
                    <a:lnTo>
                      <a:pt x="49" y="28"/>
                    </a:lnTo>
                    <a:lnTo>
                      <a:pt x="40" y="37"/>
                    </a:lnTo>
                    <a:lnTo>
                      <a:pt x="33" y="45"/>
                    </a:lnTo>
                    <a:lnTo>
                      <a:pt x="26" y="55"/>
                    </a:lnTo>
                    <a:lnTo>
                      <a:pt x="20" y="65"/>
                    </a:lnTo>
                    <a:lnTo>
                      <a:pt x="15" y="77"/>
                    </a:lnTo>
                    <a:lnTo>
                      <a:pt x="10" y="88"/>
                    </a:lnTo>
                    <a:lnTo>
                      <a:pt x="6" y="100"/>
                    </a:lnTo>
                    <a:lnTo>
                      <a:pt x="4" y="113"/>
                    </a:lnTo>
                    <a:lnTo>
                      <a:pt x="1" y="125"/>
                    </a:lnTo>
                    <a:lnTo>
                      <a:pt x="0" y="138"/>
                    </a:lnTo>
                    <a:lnTo>
                      <a:pt x="0" y="150"/>
                    </a:lnTo>
                    <a:lnTo>
                      <a:pt x="0" y="163"/>
                    </a:lnTo>
                    <a:lnTo>
                      <a:pt x="1" y="176"/>
                    </a:lnTo>
                    <a:lnTo>
                      <a:pt x="4" y="189"/>
                    </a:lnTo>
                    <a:lnTo>
                      <a:pt x="6" y="201"/>
                    </a:lnTo>
                    <a:lnTo>
                      <a:pt x="10" y="214"/>
                    </a:lnTo>
                    <a:lnTo>
                      <a:pt x="15" y="225"/>
                    </a:lnTo>
                    <a:lnTo>
                      <a:pt x="21" y="236"/>
                    </a:lnTo>
                    <a:lnTo>
                      <a:pt x="28" y="248"/>
                    </a:lnTo>
                    <a:lnTo>
                      <a:pt x="36" y="258"/>
                    </a:lnTo>
                    <a:lnTo>
                      <a:pt x="45" y="267"/>
                    </a:lnTo>
                    <a:lnTo>
                      <a:pt x="54" y="276"/>
                    </a:lnTo>
                    <a:lnTo>
                      <a:pt x="65" y="284"/>
                    </a:lnTo>
                    <a:lnTo>
                      <a:pt x="78" y="291"/>
                    </a:lnTo>
                    <a:lnTo>
                      <a:pt x="90" y="297"/>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65" name="Freeform 410">
                <a:extLst>
                  <a:ext uri="{FF2B5EF4-FFF2-40B4-BE49-F238E27FC236}">
                    <a16:creationId xmlns:a16="http://schemas.microsoft.com/office/drawing/2014/main" xmlns="" id="{E6BB2B7C-4487-0E2F-8466-FD555871988A}"/>
                  </a:ext>
                </a:extLst>
              </p:cNvPr>
              <p:cNvSpPr>
                <a:spLocks/>
              </p:cNvSpPr>
              <p:nvPr/>
            </p:nvSpPr>
            <p:spPr bwMode="auto">
              <a:xfrm>
                <a:off x="2415" y="1975"/>
                <a:ext cx="393" cy="115"/>
              </a:xfrm>
              <a:custGeom>
                <a:avLst/>
                <a:gdLst>
                  <a:gd name="T0" fmla="*/ 0 w 1965"/>
                  <a:gd name="T1" fmla="*/ 0 h 574"/>
                  <a:gd name="T2" fmla="*/ 0 w 1965"/>
                  <a:gd name="T3" fmla="*/ 0 h 574"/>
                  <a:gd name="T4" fmla="*/ 0 w 1965"/>
                  <a:gd name="T5" fmla="*/ 0 h 574"/>
                  <a:gd name="T6" fmla="*/ 0 w 1965"/>
                  <a:gd name="T7" fmla="*/ 0 h 574"/>
                  <a:gd name="T8" fmla="*/ 0 w 1965"/>
                  <a:gd name="T9" fmla="*/ 0 h 574"/>
                  <a:gd name="T10" fmla="*/ 0 w 1965"/>
                  <a:gd name="T11" fmla="*/ 0 h 574"/>
                  <a:gd name="T12" fmla="*/ 0 w 1965"/>
                  <a:gd name="T13" fmla="*/ 0 h 574"/>
                  <a:gd name="T14" fmla="*/ 0 w 1965"/>
                  <a:gd name="T15" fmla="*/ 0 h 574"/>
                  <a:gd name="T16" fmla="*/ 0 w 1965"/>
                  <a:gd name="T17" fmla="*/ 0 h 574"/>
                  <a:gd name="T18" fmla="*/ 0 w 1965"/>
                  <a:gd name="T19" fmla="*/ 0 h 574"/>
                  <a:gd name="T20" fmla="*/ 0 w 1965"/>
                  <a:gd name="T21" fmla="*/ 0 h 574"/>
                  <a:gd name="T22" fmla="*/ 0 w 1965"/>
                  <a:gd name="T23" fmla="*/ 0 h 574"/>
                  <a:gd name="T24" fmla="*/ 0 w 1965"/>
                  <a:gd name="T25" fmla="*/ 0 h 574"/>
                  <a:gd name="T26" fmla="*/ 0 w 1965"/>
                  <a:gd name="T27" fmla="*/ 0 h 574"/>
                  <a:gd name="T28" fmla="*/ 0 w 1965"/>
                  <a:gd name="T29" fmla="*/ 0 h 574"/>
                  <a:gd name="T30" fmla="*/ 0 w 1965"/>
                  <a:gd name="T31" fmla="*/ 0 h 574"/>
                  <a:gd name="T32" fmla="*/ 0 w 1965"/>
                  <a:gd name="T33" fmla="*/ 0 h 574"/>
                  <a:gd name="T34" fmla="*/ 0 w 1965"/>
                  <a:gd name="T35" fmla="*/ 0 h 574"/>
                  <a:gd name="T36" fmla="*/ 0 w 1965"/>
                  <a:gd name="T37" fmla="*/ 0 h 574"/>
                  <a:gd name="T38" fmla="*/ 0 w 1965"/>
                  <a:gd name="T39" fmla="*/ 0 h 574"/>
                  <a:gd name="T40" fmla="*/ 0 w 1965"/>
                  <a:gd name="T41" fmla="*/ 0 h 574"/>
                  <a:gd name="T42" fmla="*/ 0 w 1965"/>
                  <a:gd name="T43" fmla="*/ 0 h 574"/>
                  <a:gd name="T44" fmla="*/ 0 w 1965"/>
                  <a:gd name="T45" fmla="*/ 0 h 574"/>
                  <a:gd name="T46" fmla="*/ 0 w 1965"/>
                  <a:gd name="T47" fmla="*/ 0 h 574"/>
                  <a:gd name="T48" fmla="*/ 0 w 1965"/>
                  <a:gd name="T49" fmla="*/ 0 h 574"/>
                  <a:gd name="T50" fmla="*/ 0 w 1965"/>
                  <a:gd name="T51" fmla="*/ 0 h 574"/>
                  <a:gd name="T52" fmla="*/ 0 w 1965"/>
                  <a:gd name="T53" fmla="*/ 0 h 574"/>
                  <a:gd name="T54" fmla="*/ 0 w 1965"/>
                  <a:gd name="T55" fmla="*/ 0 h 574"/>
                  <a:gd name="T56" fmla="*/ 0 w 1965"/>
                  <a:gd name="T57" fmla="*/ 0 h 574"/>
                  <a:gd name="T58" fmla="*/ 0 w 1965"/>
                  <a:gd name="T59" fmla="*/ 0 h 574"/>
                  <a:gd name="T60" fmla="*/ 0 w 1965"/>
                  <a:gd name="T61" fmla="*/ 0 h 574"/>
                  <a:gd name="T62" fmla="*/ 0 w 1965"/>
                  <a:gd name="T63" fmla="*/ 0 h 574"/>
                  <a:gd name="T64" fmla="*/ 0 w 1965"/>
                  <a:gd name="T65" fmla="*/ 0 h 574"/>
                  <a:gd name="T66" fmla="*/ 0 w 1965"/>
                  <a:gd name="T67" fmla="*/ 0 h 574"/>
                  <a:gd name="T68" fmla="*/ 0 w 1965"/>
                  <a:gd name="T69" fmla="*/ 0 h 574"/>
                  <a:gd name="T70" fmla="*/ 0 w 1965"/>
                  <a:gd name="T71" fmla="*/ 0 h 574"/>
                  <a:gd name="T72" fmla="*/ 0 w 1965"/>
                  <a:gd name="T73" fmla="*/ 0 h 574"/>
                  <a:gd name="T74" fmla="*/ 0 w 1965"/>
                  <a:gd name="T75" fmla="*/ 0 h 574"/>
                  <a:gd name="T76" fmla="*/ 0 w 1965"/>
                  <a:gd name="T77" fmla="*/ 0 h 574"/>
                  <a:gd name="T78" fmla="*/ 0 w 1965"/>
                  <a:gd name="T79" fmla="*/ 0 h 574"/>
                  <a:gd name="T80" fmla="*/ 0 w 1965"/>
                  <a:gd name="T81" fmla="*/ 0 h 574"/>
                  <a:gd name="T82" fmla="*/ 0 w 1965"/>
                  <a:gd name="T83" fmla="*/ 0 h 574"/>
                  <a:gd name="T84" fmla="*/ 0 w 1965"/>
                  <a:gd name="T85" fmla="*/ 0 h 574"/>
                  <a:gd name="T86" fmla="*/ 0 w 1965"/>
                  <a:gd name="T87" fmla="*/ 0 h 574"/>
                  <a:gd name="T88" fmla="*/ 0 w 1965"/>
                  <a:gd name="T89" fmla="*/ 0 h 574"/>
                  <a:gd name="T90" fmla="*/ 0 w 1965"/>
                  <a:gd name="T91" fmla="*/ 0 h 574"/>
                  <a:gd name="T92" fmla="*/ 0 w 1965"/>
                  <a:gd name="T93" fmla="*/ 0 h 574"/>
                  <a:gd name="T94" fmla="*/ 0 w 1965"/>
                  <a:gd name="T95" fmla="*/ 0 h 574"/>
                  <a:gd name="T96" fmla="*/ 0 w 1965"/>
                  <a:gd name="T97" fmla="*/ 0 h 574"/>
                  <a:gd name="T98" fmla="*/ 0 w 1965"/>
                  <a:gd name="T99" fmla="*/ 0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5"/>
                  <a:gd name="T151" fmla="*/ 0 h 574"/>
                  <a:gd name="T152" fmla="*/ 1965 w 1965"/>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5" h="574">
                    <a:moveTo>
                      <a:pt x="160" y="574"/>
                    </a:moveTo>
                    <a:lnTo>
                      <a:pt x="231" y="572"/>
                    </a:lnTo>
                    <a:lnTo>
                      <a:pt x="307" y="571"/>
                    </a:lnTo>
                    <a:lnTo>
                      <a:pt x="386" y="569"/>
                    </a:lnTo>
                    <a:lnTo>
                      <a:pt x="468" y="567"/>
                    </a:lnTo>
                    <a:lnTo>
                      <a:pt x="553" y="566"/>
                    </a:lnTo>
                    <a:lnTo>
                      <a:pt x="640" y="563"/>
                    </a:lnTo>
                    <a:lnTo>
                      <a:pt x="729" y="559"/>
                    </a:lnTo>
                    <a:lnTo>
                      <a:pt x="817" y="556"/>
                    </a:lnTo>
                    <a:lnTo>
                      <a:pt x="907" y="551"/>
                    </a:lnTo>
                    <a:lnTo>
                      <a:pt x="997" y="543"/>
                    </a:lnTo>
                    <a:lnTo>
                      <a:pt x="1086" y="536"/>
                    </a:lnTo>
                    <a:lnTo>
                      <a:pt x="1173" y="527"/>
                    </a:lnTo>
                    <a:lnTo>
                      <a:pt x="1258" y="516"/>
                    </a:lnTo>
                    <a:lnTo>
                      <a:pt x="1340" y="502"/>
                    </a:lnTo>
                    <a:lnTo>
                      <a:pt x="1380" y="496"/>
                    </a:lnTo>
                    <a:lnTo>
                      <a:pt x="1419" y="487"/>
                    </a:lnTo>
                    <a:lnTo>
                      <a:pt x="1457" y="479"/>
                    </a:lnTo>
                    <a:lnTo>
                      <a:pt x="1494" y="469"/>
                    </a:lnTo>
                    <a:lnTo>
                      <a:pt x="1558" y="453"/>
                    </a:lnTo>
                    <a:lnTo>
                      <a:pt x="1618" y="434"/>
                    </a:lnTo>
                    <a:lnTo>
                      <a:pt x="1673" y="416"/>
                    </a:lnTo>
                    <a:lnTo>
                      <a:pt x="1723" y="397"/>
                    </a:lnTo>
                    <a:lnTo>
                      <a:pt x="1768" y="377"/>
                    </a:lnTo>
                    <a:lnTo>
                      <a:pt x="1808" y="356"/>
                    </a:lnTo>
                    <a:lnTo>
                      <a:pt x="1844" y="336"/>
                    </a:lnTo>
                    <a:lnTo>
                      <a:pt x="1875" y="315"/>
                    </a:lnTo>
                    <a:lnTo>
                      <a:pt x="1902" y="293"/>
                    </a:lnTo>
                    <a:lnTo>
                      <a:pt x="1923" y="272"/>
                    </a:lnTo>
                    <a:lnTo>
                      <a:pt x="1940" y="251"/>
                    </a:lnTo>
                    <a:lnTo>
                      <a:pt x="1953" y="231"/>
                    </a:lnTo>
                    <a:lnTo>
                      <a:pt x="1962" y="210"/>
                    </a:lnTo>
                    <a:lnTo>
                      <a:pt x="1965" y="190"/>
                    </a:lnTo>
                    <a:lnTo>
                      <a:pt x="1965" y="170"/>
                    </a:lnTo>
                    <a:lnTo>
                      <a:pt x="1960" y="151"/>
                    </a:lnTo>
                    <a:lnTo>
                      <a:pt x="1952" y="132"/>
                    </a:lnTo>
                    <a:lnTo>
                      <a:pt x="1938" y="114"/>
                    </a:lnTo>
                    <a:lnTo>
                      <a:pt x="1922" y="97"/>
                    </a:lnTo>
                    <a:lnTo>
                      <a:pt x="1899" y="81"/>
                    </a:lnTo>
                    <a:lnTo>
                      <a:pt x="1874" y="66"/>
                    </a:lnTo>
                    <a:lnTo>
                      <a:pt x="1844" y="54"/>
                    </a:lnTo>
                    <a:lnTo>
                      <a:pt x="1812" y="41"/>
                    </a:lnTo>
                    <a:lnTo>
                      <a:pt x="1774" y="30"/>
                    </a:lnTo>
                    <a:lnTo>
                      <a:pt x="1733" y="20"/>
                    </a:lnTo>
                    <a:lnTo>
                      <a:pt x="1688" y="13"/>
                    </a:lnTo>
                    <a:lnTo>
                      <a:pt x="1640" y="6"/>
                    </a:lnTo>
                    <a:lnTo>
                      <a:pt x="1587" y="3"/>
                    </a:lnTo>
                    <a:lnTo>
                      <a:pt x="1531" y="0"/>
                    </a:lnTo>
                    <a:lnTo>
                      <a:pt x="1471" y="0"/>
                    </a:lnTo>
                    <a:lnTo>
                      <a:pt x="1407" y="1"/>
                    </a:lnTo>
                    <a:lnTo>
                      <a:pt x="1341" y="5"/>
                    </a:lnTo>
                    <a:lnTo>
                      <a:pt x="1294" y="9"/>
                    </a:lnTo>
                    <a:lnTo>
                      <a:pt x="1245" y="14"/>
                    </a:lnTo>
                    <a:lnTo>
                      <a:pt x="1197" y="19"/>
                    </a:lnTo>
                    <a:lnTo>
                      <a:pt x="1147" y="25"/>
                    </a:lnTo>
                    <a:lnTo>
                      <a:pt x="1048" y="40"/>
                    </a:lnTo>
                    <a:lnTo>
                      <a:pt x="948" y="58"/>
                    </a:lnTo>
                    <a:lnTo>
                      <a:pt x="848" y="76"/>
                    </a:lnTo>
                    <a:lnTo>
                      <a:pt x="751" y="97"/>
                    </a:lnTo>
                    <a:lnTo>
                      <a:pt x="656" y="119"/>
                    </a:lnTo>
                    <a:lnTo>
                      <a:pt x="565" y="141"/>
                    </a:lnTo>
                    <a:lnTo>
                      <a:pt x="478" y="164"/>
                    </a:lnTo>
                    <a:lnTo>
                      <a:pt x="397" y="186"/>
                    </a:lnTo>
                    <a:lnTo>
                      <a:pt x="321" y="209"/>
                    </a:lnTo>
                    <a:lnTo>
                      <a:pt x="253" y="230"/>
                    </a:lnTo>
                    <a:lnTo>
                      <a:pt x="193" y="249"/>
                    </a:lnTo>
                    <a:lnTo>
                      <a:pt x="142" y="266"/>
                    </a:lnTo>
                    <a:lnTo>
                      <a:pt x="101" y="280"/>
                    </a:lnTo>
                    <a:lnTo>
                      <a:pt x="71" y="292"/>
                    </a:lnTo>
                    <a:lnTo>
                      <a:pt x="60" y="297"/>
                    </a:lnTo>
                    <a:lnTo>
                      <a:pt x="49" y="305"/>
                    </a:lnTo>
                    <a:lnTo>
                      <a:pt x="39" y="312"/>
                    </a:lnTo>
                    <a:lnTo>
                      <a:pt x="30" y="320"/>
                    </a:lnTo>
                    <a:lnTo>
                      <a:pt x="22" y="328"/>
                    </a:lnTo>
                    <a:lnTo>
                      <a:pt x="16" y="338"/>
                    </a:lnTo>
                    <a:lnTo>
                      <a:pt x="11" y="348"/>
                    </a:lnTo>
                    <a:lnTo>
                      <a:pt x="7" y="360"/>
                    </a:lnTo>
                    <a:lnTo>
                      <a:pt x="4" y="371"/>
                    </a:lnTo>
                    <a:lnTo>
                      <a:pt x="2" y="382"/>
                    </a:lnTo>
                    <a:lnTo>
                      <a:pt x="1" y="395"/>
                    </a:lnTo>
                    <a:lnTo>
                      <a:pt x="0" y="406"/>
                    </a:lnTo>
                    <a:lnTo>
                      <a:pt x="1" y="418"/>
                    </a:lnTo>
                    <a:lnTo>
                      <a:pt x="2" y="431"/>
                    </a:lnTo>
                    <a:lnTo>
                      <a:pt x="5" y="443"/>
                    </a:lnTo>
                    <a:lnTo>
                      <a:pt x="9" y="456"/>
                    </a:lnTo>
                    <a:lnTo>
                      <a:pt x="12" y="467"/>
                    </a:lnTo>
                    <a:lnTo>
                      <a:pt x="17" y="478"/>
                    </a:lnTo>
                    <a:lnTo>
                      <a:pt x="22" y="491"/>
                    </a:lnTo>
                    <a:lnTo>
                      <a:pt x="30" y="501"/>
                    </a:lnTo>
                    <a:lnTo>
                      <a:pt x="36" y="512"/>
                    </a:lnTo>
                    <a:lnTo>
                      <a:pt x="45" y="522"/>
                    </a:lnTo>
                    <a:lnTo>
                      <a:pt x="54" y="531"/>
                    </a:lnTo>
                    <a:lnTo>
                      <a:pt x="62" y="539"/>
                    </a:lnTo>
                    <a:lnTo>
                      <a:pt x="72" y="547"/>
                    </a:lnTo>
                    <a:lnTo>
                      <a:pt x="84" y="554"/>
                    </a:lnTo>
                    <a:lnTo>
                      <a:pt x="95" y="561"/>
                    </a:lnTo>
                    <a:lnTo>
                      <a:pt x="107" y="566"/>
                    </a:lnTo>
                    <a:lnTo>
                      <a:pt x="120" y="569"/>
                    </a:lnTo>
                    <a:lnTo>
                      <a:pt x="132" y="572"/>
                    </a:lnTo>
                    <a:lnTo>
                      <a:pt x="146" y="573"/>
                    </a:lnTo>
                    <a:lnTo>
                      <a:pt x="160" y="574"/>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66" name="Freeform 411">
                <a:extLst>
                  <a:ext uri="{FF2B5EF4-FFF2-40B4-BE49-F238E27FC236}">
                    <a16:creationId xmlns:a16="http://schemas.microsoft.com/office/drawing/2014/main" xmlns="" id="{B5C241AB-E482-7638-5577-659CC450E2E9}"/>
                  </a:ext>
                </a:extLst>
              </p:cNvPr>
              <p:cNvSpPr>
                <a:spLocks/>
              </p:cNvSpPr>
              <p:nvPr/>
            </p:nvSpPr>
            <p:spPr bwMode="auto">
              <a:xfrm>
                <a:off x="2415" y="1975"/>
                <a:ext cx="393" cy="115"/>
              </a:xfrm>
              <a:custGeom>
                <a:avLst/>
                <a:gdLst>
                  <a:gd name="T0" fmla="*/ 0 w 1965"/>
                  <a:gd name="T1" fmla="*/ 0 h 574"/>
                  <a:gd name="T2" fmla="*/ 0 w 1965"/>
                  <a:gd name="T3" fmla="*/ 0 h 574"/>
                  <a:gd name="T4" fmla="*/ 0 w 1965"/>
                  <a:gd name="T5" fmla="*/ 0 h 574"/>
                  <a:gd name="T6" fmla="*/ 0 w 1965"/>
                  <a:gd name="T7" fmla="*/ 0 h 574"/>
                  <a:gd name="T8" fmla="*/ 0 w 1965"/>
                  <a:gd name="T9" fmla="*/ 0 h 574"/>
                  <a:gd name="T10" fmla="*/ 0 w 1965"/>
                  <a:gd name="T11" fmla="*/ 0 h 574"/>
                  <a:gd name="T12" fmla="*/ 0 w 1965"/>
                  <a:gd name="T13" fmla="*/ 0 h 574"/>
                  <a:gd name="T14" fmla="*/ 0 w 1965"/>
                  <a:gd name="T15" fmla="*/ 0 h 574"/>
                  <a:gd name="T16" fmla="*/ 0 w 1965"/>
                  <a:gd name="T17" fmla="*/ 0 h 574"/>
                  <a:gd name="T18" fmla="*/ 0 w 1965"/>
                  <a:gd name="T19" fmla="*/ 0 h 574"/>
                  <a:gd name="T20" fmla="*/ 0 w 1965"/>
                  <a:gd name="T21" fmla="*/ 0 h 574"/>
                  <a:gd name="T22" fmla="*/ 0 w 1965"/>
                  <a:gd name="T23" fmla="*/ 0 h 574"/>
                  <a:gd name="T24" fmla="*/ 0 w 1965"/>
                  <a:gd name="T25" fmla="*/ 0 h 574"/>
                  <a:gd name="T26" fmla="*/ 0 w 1965"/>
                  <a:gd name="T27" fmla="*/ 0 h 574"/>
                  <a:gd name="T28" fmla="*/ 0 w 1965"/>
                  <a:gd name="T29" fmla="*/ 0 h 574"/>
                  <a:gd name="T30" fmla="*/ 0 w 1965"/>
                  <a:gd name="T31" fmla="*/ 0 h 574"/>
                  <a:gd name="T32" fmla="*/ 0 w 1965"/>
                  <a:gd name="T33" fmla="*/ 0 h 574"/>
                  <a:gd name="T34" fmla="*/ 0 w 1965"/>
                  <a:gd name="T35" fmla="*/ 0 h 574"/>
                  <a:gd name="T36" fmla="*/ 0 w 1965"/>
                  <a:gd name="T37" fmla="*/ 0 h 574"/>
                  <a:gd name="T38" fmla="*/ 0 w 1965"/>
                  <a:gd name="T39" fmla="*/ 0 h 574"/>
                  <a:gd name="T40" fmla="*/ 0 w 1965"/>
                  <a:gd name="T41" fmla="*/ 0 h 574"/>
                  <a:gd name="T42" fmla="*/ 0 w 1965"/>
                  <a:gd name="T43" fmla="*/ 0 h 574"/>
                  <a:gd name="T44" fmla="*/ 0 w 1965"/>
                  <a:gd name="T45" fmla="*/ 0 h 574"/>
                  <a:gd name="T46" fmla="*/ 0 w 1965"/>
                  <a:gd name="T47" fmla="*/ 0 h 574"/>
                  <a:gd name="T48" fmla="*/ 0 w 1965"/>
                  <a:gd name="T49" fmla="*/ 0 h 574"/>
                  <a:gd name="T50" fmla="*/ 0 w 1965"/>
                  <a:gd name="T51" fmla="*/ 0 h 574"/>
                  <a:gd name="T52" fmla="*/ 0 w 1965"/>
                  <a:gd name="T53" fmla="*/ 0 h 574"/>
                  <a:gd name="T54" fmla="*/ 0 w 1965"/>
                  <a:gd name="T55" fmla="*/ 0 h 574"/>
                  <a:gd name="T56" fmla="*/ 0 w 1965"/>
                  <a:gd name="T57" fmla="*/ 0 h 574"/>
                  <a:gd name="T58" fmla="*/ 0 w 1965"/>
                  <a:gd name="T59" fmla="*/ 0 h 574"/>
                  <a:gd name="T60" fmla="*/ 0 w 1965"/>
                  <a:gd name="T61" fmla="*/ 0 h 574"/>
                  <a:gd name="T62" fmla="*/ 0 w 1965"/>
                  <a:gd name="T63" fmla="*/ 0 h 574"/>
                  <a:gd name="T64" fmla="*/ 0 w 1965"/>
                  <a:gd name="T65" fmla="*/ 0 h 574"/>
                  <a:gd name="T66" fmla="*/ 0 w 1965"/>
                  <a:gd name="T67" fmla="*/ 0 h 574"/>
                  <a:gd name="T68" fmla="*/ 0 w 1965"/>
                  <a:gd name="T69" fmla="*/ 0 h 574"/>
                  <a:gd name="T70" fmla="*/ 0 w 1965"/>
                  <a:gd name="T71" fmla="*/ 0 h 574"/>
                  <a:gd name="T72" fmla="*/ 0 w 1965"/>
                  <a:gd name="T73" fmla="*/ 0 h 574"/>
                  <a:gd name="T74" fmla="*/ 0 w 1965"/>
                  <a:gd name="T75" fmla="*/ 0 h 574"/>
                  <a:gd name="T76" fmla="*/ 0 w 1965"/>
                  <a:gd name="T77" fmla="*/ 0 h 574"/>
                  <a:gd name="T78" fmla="*/ 0 w 1965"/>
                  <a:gd name="T79" fmla="*/ 0 h 574"/>
                  <a:gd name="T80" fmla="*/ 0 w 1965"/>
                  <a:gd name="T81" fmla="*/ 0 h 574"/>
                  <a:gd name="T82" fmla="*/ 0 w 1965"/>
                  <a:gd name="T83" fmla="*/ 0 h 574"/>
                  <a:gd name="T84" fmla="*/ 0 w 1965"/>
                  <a:gd name="T85" fmla="*/ 0 h 574"/>
                  <a:gd name="T86" fmla="*/ 0 w 1965"/>
                  <a:gd name="T87" fmla="*/ 0 h 574"/>
                  <a:gd name="T88" fmla="*/ 0 w 1965"/>
                  <a:gd name="T89" fmla="*/ 0 h 574"/>
                  <a:gd name="T90" fmla="*/ 0 w 1965"/>
                  <a:gd name="T91" fmla="*/ 0 h 574"/>
                  <a:gd name="T92" fmla="*/ 0 w 1965"/>
                  <a:gd name="T93" fmla="*/ 0 h 574"/>
                  <a:gd name="T94" fmla="*/ 0 w 1965"/>
                  <a:gd name="T95" fmla="*/ 0 h 574"/>
                  <a:gd name="T96" fmla="*/ 0 w 1965"/>
                  <a:gd name="T97" fmla="*/ 0 h 574"/>
                  <a:gd name="T98" fmla="*/ 0 w 1965"/>
                  <a:gd name="T99" fmla="*/ 0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5"/>
                  <a:gd name="T151" fmla="*/ 0 h 574"/>
                  <a:gd name="T152" fmla="*/ 1965 w 1965"/>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5" h="574">
                    <a:moveTo>
                      <a:pt x="160" y="574"/>
                    </a:moveTo>
                    <a:lnTo>
                      <a:pt x="231" y="572"/>
                    </a:lnTo>
                    <a:lnTo>
                      <a:pt x="307" y="571"/>
                    </a:lnTo>
                    <a:lnTo>
                      <a:pt x="386" y="569"/>
                    </a:lnTo>
                    <a:lnTo>
                      <a:pt x="468" y="567"/>
                    </a:lnTo>
                    <a:lnTo>
                      <a:pt x="553" y="566"/>
                    </a:lnTo>
                    <a:lnTo>
                      <a:pt x="640" y="563"/>
                    </a:lnTo>
                    <a:lnTo>
                      <a:pt x="729" y="559"/>
                    </a:lnTo>
                    <a:lnTo>
                      <a:pt x="817" y="556"/>
                    </a:lnTo>
                    <a:lnTo>
                      <a:pt x="907" y="551"/>
                    </a:lnTo>
                    <a:lnTo>
                      <a:pt x="997" y="543"/>
                    </a:lnTo>
                    <a:lnTo>
                      <a:pt x="1086" y="536"/>
                    </a:lnTo>
                    <a:lnTo>
                      <a:pt x="1173" y="527"/>
                    </a:lnTo>
                    <a:lnTo>
                      <a:pt x="1258" y="516"/>
                    </a:lnTo>
                    <a:lnTo>
                      <a:pt x="1340" y="502"/>
                    </a:lnTo>
                    <a:lnTo>
                      <a:pt x="1380" y="496"/>
                    </a:lnTo>
                    <a:lnTo>
                      <a:pt x="1419" y="487"/>
                    </a:lnTo>
                    <a:lnTo>
                      <a:pt x="1457" y="479"/>
                    </a:lnTo>
                    <a:lnTo>
                      <a:pt x="1494" y="469"/>
                    </a:lnTo>
                    <a:lnTo>
                      <a:pt x="1558" y="453"/>
                    </a:lnTo>
                    <a:lnTo>
                      <a:pt x="1618" y="434"/>
                    </a:lnTo>
                    <a:lnTo>
                      <a:pt x="1673" y="416"/>
                    </a:lnTo>
                    <a:lnTo>
                      <a:pt x="1723" y="397"/>
                    </a:lnTo>
                    <a:lnTo>
                      <a:pt x="1768" y="377"/>
                    </a:lnTo>
                    <a:lnTo>
                      <a:pt x="1808" y="356"/>
                    </a:lnTo>
                    <a:lnTo>
                      <a:pt x="1844" y="336"/>
                    </a:lnTo>
                    <a:lnTo>
                      <a:pt x="1875" y="315"/>
                    </a:lnTo>
                    <a:lnTo>
                      <a:pt x="1902" y="293"/>
                    </a:lnTo>
                    <a:lnTo>
                      <a:pt x="1923" y="272"/>
                    </a:lnTo>
                    <a:lnTo>
                      <a:pt x="1940" y="251"/>
                    </a:lnTo>
                    <a:lnTo>
                      <a:pt x="1953" y="231"/>
                    </a:lnTo>
                    <a:lnTo>
                      <a:pt x="1962" y="210"/>
                    </a:lnTo>
                    <a:lnTo>
                      <a:pt x="1965" y="190"/>
                    </a:lnTo>
                    <a:lnTo>
                      <a:pt x="1965" y="170"/>
                    </a:lnTo>
                    <a:lnTo>
                      <a:pt x="1960" y="151"/>
                    </a:lnTo>
                    <a:lnTo>
                      <a:pt x="1952" y="132"/>
                    </a:lnTo>
                    <a:lnTo>
                      <a:pt x="1938" y="114"/>
                    </a:lnTo>
                    <a:lnTo>
                      <a:pt x="1922" y="97"/>
                    </a:lnTo>
                    <a:lnTo>
                      <a:pt x="1899" y="81"/>
                    </a:lnTo>
                    <a:lnTo>
                      <a:pt x="1874" y="66"/>
                    </a:lnTo>
                    <a:lnTo>
                      <a:pt x="1844" y="54"/>
                    </a:lnTo>
                    <a:lnTo>
                      <a:pt x="1812" y="41"/>
                    </a:lnTo>
                    <a:lnTo>
                      <a:pt x="1774" y="30"/>
                    </a:lnTo>
                    <a:lnTo>
                      <a:pt x="1733" y="20"/>
                    </a:lnTo>
                    <a:lnTo>
                      <a:pt x="1688" y="13"/>
                    </a:lnTo>
                    <a:lnTo>
                      <a:pt x="1640" y="6"/>
                    </a:lnTo>
                    <a:lnTo>
                      <a:pt x="1587" y="3"/>
                    </a:lnTo>
                    <a:lnTo>
                      <a:pt x="1531" y="0"/>
                    </a:lnTo>
                    <a:lnTo>
                      <a:pt x="1471" y="0"/>
                    </a:lnTo>
                    <a:lnTo>
                      <a:pt x="1407" y="1"/>
                    </a:lnTo>
                    <a:lnTo>
                      <a:pt x="1341" y="5"/>
                    </a:lnTo>
                    <a:lnTo>
                      <a:pt x="1294" y="9"/>
                    </a:lnTo>
                    <a:lnTo>
                      <a:pt x="1245" y="14"/>
                    </a:lnTo>
                    <a:lnTo>
                      <a:pt x="1197" y="19"/>
                    </a:lnTo>
                    <a:lnTo>
                      <a:pt x="1147" y="25"/>
                    </a:lnTo>
                    <a:lnTo>
                      <a:pt x="1048" y="40"/>
                    </a:lnTo>
                    <a:lnTo>
                      <a:pt x="948" y="58"/>
                    </a:lnTo>
                    <a:lnTo>
                      <a:pt x="848" y="76"/>
                    </a:lnTo>
                    <a:lnTo>
                      <a:pt x="751" y="97"/>
                    </a:lnTo>
                    <a:lnTo>
                      <a:pt x="656" y="119"/>
                    </a:lnTo>
                    <a:lnTo>
                      <a:pt x="565" y="141"/>
                    </a:lnTo>
                    <a:lnTo>
                      <a:pt x="478" y="164"/>
                    </a:lnTo>
                    <a:lnTo>
                      <a:pt x="397" y="186"/>
                    </a:lnTo>
                    <a:lnTo>
                      <a:pt x="321" y="209"/>
                    </a:lnTo>
                    <a:lnTo>
                      <a:pt x="253" y="230"/>
                    </a:lnTo>
                    <a:lnTo>
                      <a:pt x="193" y="249"/>
                    </a:lnTo>
                    <a:lnTo>
                      <a:pt x="142" y="266"/>
                    </a:lnTo>
                    <a:lnTo>
                      <a:pt x="101" y="280"/>
                    </a:lnTo>
                    <a:lnTo>
                      <a:pt x="71" y="292"/>
                    </a:lnTo>
                    <a:lnTo>
                      <a:pt x="60" y="297"/>
                    </a:lnTo>
                    <a:lnTo>
                      <a:pt x="49" y="305"/>
                    </a:lnTo>
                    <a:lnTo>
                      <a:pt x="39" y="312"/>
                    </a:lnTo>
                    <a:lnTo>
                      <a:pt x="30" y="320"/>
                    </a:lnTo>
                    <a:lnTo>
                      <a:pt x="22" y="328"/>
                    </a:lnTo>
                    <a:lnTo>
                      <a:pt x="16" y="338"/>
                    </a:lnTo>
                    <a:lnTo>
                      <a:pt x="11" y="348"/>
                    </a:lnTo>
                    <a:lnTo>
                      <a:pt x="7" y="360"/>
                    </a:lnTo>
                    <a:lnTo>
                      <a:pt x="4" y="371"/>
                    </a:lnTo>
                    <a:lnTo>
                      <a:pt x="2" y="382"/>
                    </a:lnTo>
                    <a:lnTo>
                      <a:pt x="1" y="395"/>
                    </a:lnTo>
                    <a:lnTo>
                      <a:pt x="0" y="406"/>
                    </a:lnTo>
                    <a:lnTo>
                      <a:pt x="1" y="418"/>
                    </a:lnTo>
                    <a:lnTo>
                      <a:pt x="2" y="431"/>
                    </a:lnTo>
                    <a:lnTo>
                      <a:pt x="5" y="443"/>
                    </a:lnTo>
                    <a:lnTo>
                      <a:pt x="9" y="456"/>
                    </a:lnTo>
                    <a:lnTo>
                      <a:pt x="12" y="467"/>
                    </a:lnTo>
                    <a:lnTo>
                      <a:pt x="17" y="478"/>
                    </a:lnTo>
                    <a:lnTo>
                      <a:pt x="22" y="491"/>
                    </a:lnTo>
                    <a:lnTo>
                      <a:pt x="30" y="501"/>
                    </a:lnTo>
                    <a:lnTo>
                      <a:pt x="36" y="512"/>
                    </a:lnTo>
                    <a:lnTo>
                      <a:pt x="45" y="522"/>
                    </a:lnTo>
                    <a:lnTo>
                      <a:pt x="54" y="531"/>
                    </a:lnTo>
                    <a:lnTo>
                      <a:pt x="62" y="539"/>
                    </a:lnTo>
                    <a:lnTo>
                      <a:pt x="72" y="547"/>
                    </a:lnTo>
                    <a:lnTo>
                      <a:pt x="84" y="554"/>
                    </a:lnTo>
                    <a:lnTo>
                      <a:pt x="95" y="561"/>
                    </a:lnTo>
                    <a:lnTo>
                      <a:pt x="107" y="566"/>
                    </a:lnTo>
                    <a:lnTo>
                      <a:pt x="120" y="569"/>
                    </a:lnTo>
                    <a:lnTo>
                      <a:pt x="132" y="572"/>
                    </a:lnTo>
                    <a:lnTo>
                      <a:pt x="146" y="573"/>
                    </a:lnTo>
                    <a:lnTo>
                      <a:pt x="160" y="574"/>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67" name="Freeform 412">
                <a:extLst>
                  <a:ext uri="{FF2B5EF4-FFF2-40B4-BE49-F238E27FC236}">
                    <a16:creationId xmlns:a16="http://schemas.microsoft.com/office/drawing/2014/main" xmlns="" id="{B2901BA2-F66F-E7E1-190B-84F386363AD0}"/>
                  </a:ext>
                </a:extLst>
              </p:cNvPr>
              <p:cNvSpPr>
                <a:spLocks/>
              </p:cNvSpPr>
              <p:nvPr/>
            </p:nvSpPr>
            <p:spPr bwMode="auto">
              <a:xfrm>
                <a:off x="2395" y="1808"/>
                <a:ext cx="343" cy="239"/>
              </a:xfrm>
              <a:custGeom>
                <a:avLst/>
                <a:gdLst>
                  <a:gd name="T0" fmla="*/ 0 w 1715"/>
                  <a:gd name="T1" fmla="*/ 0 h 1198"/>
                  <a:gd name="T2" fmla="*/ 0 w 1715"/>
                  <a:gd name="T3" fmla="*/ 0 h 1198"/>
                  <a:gd name="T4" fmla="*/ 0 w 1715"/>
                  <a:gd name="T5" fmla="*/ 0 h 1198"/>
                  <a:gd name="T6" fmla="*/ 0 w 1715"/>
                  <a:gd name="T7" fmla="*/ 0 h 1198"/>
                  <a:gd name="T8" fmla="*/ 0 w 1715"/>
                  <a:gd name="T9" fmla="*/ 0 h 1198"/>
                  <a:gd name="T10" fmla="*/ 0 w 1715"/>
                  <a:gd name="T11" fmla="*/ 0 h 1198"/>
                  <a:gd name="T12" fmla="*/ 0 w 1715"/>
                  <a:gd name="T13" fmla="*/ 0 h 1198"/>
                  <a:gd name="T14" fmla="*/ 0 w 1715"/>
                  <a:gd name="T15" fmla="*/ 0 h 1198"/>
                  <a:gd name="T16" fmla="*/ 0 w 1715"/>
                  <a:gd name="T17" fmla="*/ 0 h 1198"/>
                  <a:gd name="T18" fmla="*/ 0 w 1715"/>
                  <a:gd name="T19" fmla="*/ 0 h 1198"/>
                  <a:gd name="T20" fmla="*/ 0 w 1715"/>
                  <a:gd name="T21" fmla="*/ 0 h 1198"/>
                  <a:gd name="T22" fmla="*/ 0 w 1715"/>
                  <a:gd name="T23" fmla="*/ 0 h 1198"/>
                  <a:gd name="T24" fmla="*/ 0 w 1715"/>
                  <a:gd name="T25" fmla="*/ 0 h 1198"/>
                  <a:gd name="T26" fmla="*/ 0 w 1715"/>
                  <a:gd name="T27" fmla="*/ 0 h 1198"/>
                  <a:gd name="T28" fmla="*/ 0 w 1715"/>
                  <a:gd name="T29" fmla="*/ 0 h 1198"/>
                  <a:gd name="T30" fmla="*/ 0 w 1715"/>
                  <a:gd name="T31" fmla="*/ 0 h 1198"/>
                  <a:gd name="T32" fmla="*/ 0 w 1715"/>
                  <a:gd name="T33" fmla="*/ 0 h 1198"/>
                  <a:gd name="T34" fmla="*/ 0 w 1715"/>
                  <a:gd name="T35" fmla="*/ 0 h 1198"/>
                  <a:gd name="T36" fmla="*/ 0 w 1715"/>
                  <a:gd name="T37" fmla="*/ 0 h 1198"/>
                  <a:gd name="T38" fmla="*/ 0 w 1715"/>
                  <a:gd name="T39" fmla="*/ 0 h 1198"/>
                  <a:gd name="T40" fmla="*/ 0 w 1715"/>
                  <a:gd name="T41" fmla="*/ 0 h 1198"/>
                  <a:gd name="T42" fmla="*/ 0 w 1715"/>
                  <a:gd name="T43" fmla="*/ 0 h 1198"/>
                  <a:gd name="T44" fmla="*/ 0 w 1715"/>
                  <a:gd name="T45" fmla="*/ 0 h 1198"/>
                  <a:gd name="T46" fmla="*/ 0 w 1715"/>
                  <a:gd name="T47" fmla="*/ 0 h 1198"/>
                  <a:gd name="T48" fmla="*/ 0 w 1715"/>
                  <a:gd name="T49" fmla="*/ 0 h 1198"/>
                  <a:gd name="T50" fmla="*/ 0 w 1715"/>
                  <a:gd name="T51" fmla="*/ 0 h 1198"/>
                  <a:gd name="T52" fmla="*/ 0 w 1715"/>
                  <a:gd name="T53" fmla="*/ 0 h 1198"/>
                  <a:gd name="T54" fmla="*/ 0 w 1715"/>
                  <a:gd name="T55" fmla="*/ 0 h 1198"/>
                  <a:gd name="T56" fmla="*/ 0 w 1715"/>
                  <a:gd name="T57" fmla="*/ 0 h 1198"/>
                  <a:gd name="T58" fmla="*/ 0 w 1715"/>
                  <a:gd name="T59" fmla="*/ 0 h 1198"/>
                  <a:gd name="T60" fmla="*/ 0 w 1715"/>
                  <a:gd name="T61" fmla="*/ 0 h 1198"/>
                  <a:gd name="T62" fmla="*/ 0 w 1715"/>
                  <a:gd name="T63" fmla="*/ 0 h 1198"/>
                  <a:gd name="T64" fmla="*/ 0 w 1715"/>
                  <a:gd name="T65" fmla="*/ 0 h 1198"/>
                  <a:gd name="T66" fmla="*/ 0 w 1715"/>
                  <a:gd name="T67" fmla="*/ 0 h 1198"/>
                  <a:gd name="T68" fmla="*/ 0 w 1715"/>
                  <a:gd name="T69" fmla="*/ 0 h 1198"/>
                  <a:gd name="T70" fmla="*/ 0 w 1715"/>
                  <a:gd name="T71" fmla="*/ 0 h 1198"/>
                  <a:gd name="T72" fmla="*/ 0 w 1715"/>
                  <a:gd name="T73" fmla="*/ 0 h 1198"/>
                  <a:gd name="T74" fmla="*/ 0 w 1715"/>
                  <a:gd name="T75" fmla="*/ 0 h 1198"/>
                  <a:gd name="T76" fmla="*/ 0 w 1715"/>
                  <a:gd name="T77" fmla="*/ 0 h 1198"/>
                  <a:gd name="T78" fmla="*/ 0 w 1715"/>
                  <a:gd name="T79" fmla="*/ 0 h 1198"/>
                  <a:gd name="T80" fmla="*/ 0 w 1715"/>
                  <a:gd name="T81" fmla="*/ 0 h 1198"/>
                  <a:gd name="T82" fmla="*/ 0 w 1715"/>
                  <a:gd name="T83" fmla="*/ 0 h 1198"/>
                  <a:gd name="T84" fmla="*/ 0 w 1715"/>
                  <a:gd name="T85" fmla="*/ 0 h 1198"/>
                  <a:gd name="T86" fmla="*/ 0 w 1715"/>
                  <a:gd name="T87" fmla="*/ 0 h 1198"/>
                  <a:gd name="T88" fmla="*/ 0 w 1715"/>
                  <a:gd name="T89" fmla="*/ 0 h 1198"/>
                  <a:gd name="T90" fmla="*/ 0 w 1715"/>
                  <a:gd name="T91" fmla="*/ 0 h 1198"/>
                  <a:gd name="T92" fmla="*/ 0 w 1715"/>
                  <a:gd name="T93" fmla="*/ 0 h 1198"/>
                  <a:gd name="T94" fmla="*/ 0 w 1715"/>
                  <a:gd name="T95" fmla="*/ 0 h 1198"/>
                  <a:gd name="T96" fmla="*/ 0 w 1715"/>
                  <a:gd name="T97" fmla="*/ 0 h 1198"/>
                  <a:gd name="T98" fmla="*/ 0 w 1715"/>
                  <a:gd name="T99" fmla="*/ 0 h 1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5"/>
                  <a:gd name="T151" fmla="*/ 0 h 1198"/>
                  <a:gd name="T152" fmla="*/ 1715 w 1715"/>
                  <a:gd name="T153" fmla="*/ 1198 h 1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5" h="1198">
                    <a:moveTo>
                      <a:pt x="233" y="1182"/>
                    </a:moveTo>
                    <a:lnTo>
                      <a:pt x="295" y="1151"/>
                    </a:lnTo>
                    <a:lnTo>
                      <a:pt x="364" y="1117"/>
                    </a:lnTo>
                    <a:lnTo>
                      <a:pt x="434" y="1081"/>
                    </a:lnTo>
                    <a:lnTo>
                      <a:pt x="509" y="1045"/>
                    </a:lnTo>
                    <a:lnTo>
                      <a:pt x="585" y="1007"/>
                    </a:lnTo>
                    <a:lnTo>
                      <a:pt x="662" y="968"/>
                    </a:lnTo>
                    <a:lnTo>
                      <a:pt x="742" y="929"/>
                    </a:lnTo>
                    <a:lnTo>
                      <a:pt x="821" y="887"/>
                    </a:lnTo>
                    <a:lnTo>
                      <a:pt x="901" y="845"/>
                    </a:lnTo>
                    <a:lnTo>
                      <a:pt x="979" y="801"/>
                    </a:lnTo>
                    <a:lnTo>
                      <a:pt x="1055" y="758"/>
                    </a:lnTo>
                    <a:lnTo>
                      <a:pt x="1131" y="713"/>
                    </a:lnTo>
                    <a:lnTo>
                      <a:pt x="1204" y="666"/>
                    </a:lnTo>
                    <a:lnTo>
                      <a:pt x="1272" y="620"/>
                    </a:lnTo>
                    <a:lnTo>
                      <a:pt x="1306" y="596"/>
                    </a:lnTo>
                    <a:lnTo>
                      <a:pt x="1337" y="573"/>
                    </a:lnTo>
                    <a:lnTo>
                      <a:pt x="1368" y="549"/>
                    </a:lnTo>
                    <a:lnTo>
                      <a:pt x="1398" y="525"/>
                    </a:lnTo>
                    <a:lnTo>
                      <a:pt x="1450" y="482"/>
                    </a:lnTo>
                    <a:lnTo>
                      <a:pt x="1497" y="440"/>
                    </a:lnTo>
                    <a:lnTo>
                      <a:pt x="1539" y="401"/>
                    </a:lnTo>
                    <a:lnTo>
                      <a:pt x="1577" y="362"/>
                    </a:lnTo>
                    <a:lnTo>
                      <a:pt x="1609" y="324"/>
                    </a:lnTo>
                    <a:lnTo>
                      <a:pt x="1637" y="289"/>
                    </a:lnTo>
                    <a:lnTo>
                      <a:pt x="1660" y="256"/>
                    </a:lnTo>
                    <a:lnTo>
                      <a:pt x="1680" y="223"/>
                    </a:lnTo>
                    <a:lnTo>
                      <a:pt x="1695" y="193"/>
                    </a:lnTo>
                    <a:lnTo>
                      <a:pt x="1707" y="165"/>
                    </a:lnTo>
                    <a:lnTo>
                      <a:pt x="1713" y="138"/>
                    </a:lnTo>
                    <a:lnTo>
                      <a:pt x="1715" y="115"/>
                    </a:lnTo>
                    <a:lnTo>
                      <a:pt x="1714" y="92"/>
                    </a:lnTo>
                    <a:lnTo>
                      <a:pt x="1709" y="72"/>
                    </a:lnTo>
                    <a:lnTo>
                      <a:pt x="1700" y="55"/>
                    </a:lnTo>
                    <a:lnTo>
                      <a:pt x="1688" y="40"/>
                    </a:lnTo>
                    <a:lnTo>
                      <a:pt x="1672" y="26"/>
                    </a:lnTo>
                    <a:lnTo>
                      <a:pt x="1653" y="16"/>
                    </a:lnTo>
                    <a:lnTo>
                      <a:pt x="1629" y="9"/>
                    </a:lnTo>
                    <a:lnTo>
                      <a:pt x="1603" y="2"/>
                    </a:lnTo>
                    <a:lnTo>
                      <a:pt x="1574" y="0"/>
                    </a:lnTo>
                    <a:lnTo>
                      <a:pt x="1542" y="1"/>
                    </a:lnTo>
                    <a:lnTo>
                      <a:pt x="1506" y="4"/>
                    </a:lnTo>
                    <a:lnTo>
                      <a:pt x="1467" y="10"/>
                    </a:lnTo>
                    <a:lnTo>
                      <a:pt x="1426" y="19"/>
                    </a:lnTo>
                    <a:lnTo>
                      <a:pt x="1381" y="30"/>
                    </a:lnTo>
                    <a:lnTo>
                      <a:pt x="1335" y="45"/>
                    </a:lnTo>
                    <a:lnTo>
                      <a:pt x="1285" y="64"/>
                    </a:lnTo>
                    <a:lnTo>
                      <a:pt x="1232" y="85"/>
                    </a:lnTo>
                    <a:lnTo>
                      <a:pt x="1179" y="110"/>
                    </a:lnTo>
                    <a:lnTo>
                      <a:pt x="1121" y="137"/>
                    </a:lnTo>
                    <a:lnTo>
                      <a:pt x="1063" y="170"/>
                    </a:lnTo>
                    <a:lnTo>
                      <a:pt x="1022" y="192"/>
                    </a:lnTo>
                    <a:lnTo>
                      <a:pt x="979" y="217"/>
                    </a:lnTo>
                    <a:lnTo>
                      <a:pt x="938" y="242"/>
                    </a:lnTo>
                    <a:lnTo>
                      <a:pt x="896" y="268"/>
                    </a:lnTo>
                    <a:lnTo>
                      <a:pt x="812" y="323"/>
                    </a:lnTo>
                    <a:lnTo>
                      <a:pt x="730" y="381"/>
                    </a:lnTo>
                    <a:lnTo>
                      <a:pt x="648" y="439"/>
                    </a:lnTo>
                    <a:lnTo>
                      <a:pt x="569" y="499"/>
                    </a:lnTo>
                    <a:lnTo>
                      <a:pt x="491" y="558"/>
                    </a:lnTo>
                    <a:lnTo>
                      <a:pt x="419" y="616"/>
                    </a:lnTo>
                    <a:lnTo>
                      <a:pt x="349" y="674"/>
                    </a:lnTo>
                    <a:lnTo>
                      <a:pt x="284" y="728"/>
                    </a:lnTo>
                    <a:lnTo>
                      <a:pt x="224" y="780"/>
                    </a:lnTo>
                    <a:lnTo>
                      <a:pt x="171" y="826"/>
                    </a:lnTo>
                    <a:lnTo>
                      <a:pt x="124" y="870"/>
                    </a:lnTo>
                    <a:lnTo>
                      <a:pt x="84" y="906"/>
                    </a:lnTo>
                    <a:lnTo>
                      <a:pt x="53" y="937"/>
                    </a:lnTo>
                    <a:lnTo>
                      <a:pt x="30" y="960"/>
                    </a:lnTo>
                    <a:lnTo>
                      <a:pt x="21" y="971"/>
                    </a:lnTo>
                    <a:lnTo>
                      <a:pt x="15" y="981"/>
                    </a:lnTo>
                    <a:lnTo>
                      <a:pt x="8" y="992"/>
                    </a:lnTo>
                    <a:lnTo>
                      <a:pt x="5" y="1003"/>
                    </a:lnTo>
                    <a:lnTo>
                      <a:pt x="2" y="1015"/>
                    </a:lnTo>
                    <a:lnTo>
                      <a:pt x="0" y="1027"/>
                    </a:lnTo>
                    <a:lnTo>
                      <a:pt x="0" y="1038"/>
                    </a:lnTo>
                    <a:lnTo>
                      <a:pt x="1" y="1051"/>
                    </a:lnTo>
                    <a:lnTo>
                      <a:pt x="2" y="1062"/>
                    </a:lnTo>
                    <a:lnTo>
                      <a:pt x="5" y="1073"/>
                    </a:lnTo>
                    <a:lnTo>
                      <a:pt x="10" y="1086"/>
                    </a:lnTo>
                    <a:lnTo>
                      <a:pt x="15" y="1097"/>
                    </a:lnTo>
                    <a:lnTo>
                      <a:pt x="20" y="1107"/>
                    </a:lnTo>
                    <a:lnTo>
                      <a:pt x="27" y="1118"/>
                    </a:lnTo>
                    <a:lnTo>
                      <a:pt x="35" y="1128"/>
                    </a:lnTo>
                    <a:lnTo>
                      <a:pt x="42" y="1138"/>
                    </a:lnTo>
                    <a:lnTo>
                      <a:pt x="51" y="1147"/>
                    </a:lnTo>
                    <a:lnTo>
                      <a:pt x="61" y="1156"/>
                    </a:lnTo>
                    <a:lnTo>
                      <a:pt x="71" y="1164"/>
                    </a:lnTo>
                    <a:lnTo>
                      <a:pt x="82" y="1171"/>
                    </a:lnTo>
                    <a:lnTo>
                      <a:pt x="93" y="1178"/>
                    </a:lnTo>
                    <a:lnTo>
                      <a:pt x="104" y="1183"/>
                    </a:lnTo>
                    <a:lnTo>
                      <a:pt x="116" y="1188"/>
                    </a:lnTo>
                    <a:lnTo>
                      <a:pt x="128" y="1192"/>
                    </a:lnTo>
                    <a:lnTo>
                      <a:pt x="141" y="1196"/>
                    </a:lnTo>
                    <a:lnTo>
                      <a:pt x="154" y="1197"/>
                    </a:lnTo>
                    <a:lnTo>
                      <a:pt x="167" y="1198"/>
                    </a:lnTo>
                    <a:lnTo>
                      <a:pt x="181" y="1197"/>
                    </a:lnTo>
                    <a:lnTo>
                      <a:pt x="193" y="1196"/>
                    </a:lnTo>
                    <a:lnTo>
                      <a:pt x="207" y="1193"/>
                    </a:lnTo>
                    <a:lnTo>
                      <a:pt x="219" y="1188"/>
                    </a:lnTo>
                    <a:lnTo>
                      <a:pt x="233" y="1182"/>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68" name="Freeform 413">
                <a:extLst>
                  <a:ext uri="{FF2B5EF4-FFF2-40B4-BE49-F238E27FC236}">
                    <a16:creationId xmlns:a16="http://schemas.microsoft.com/office/drawing/2014/main" xmlns="" id="{1363846D-71B0-C557-0DA8-133028737161}"/>
                  </a:ext>
                </a:extLst>
              </p:cNvPr>
              <p:cNvSpPr>
                <a:spLocks/>
              </p:cNvSpPr>
              <p:nvPr/>
            </p:nvSpPr>
            <p:spPr bwMode="auto">
              <a:xfrm>
                <a:off x="2395" y="1808"/>
                <a:ext cx="343" cy="239"/>
              </a:xfrm>
              <a:custGeom>
                <a:avLst/>
                <a:gdLst>
                  <a:gd name="T0" fmla="*/ 0 w 1715"/>
                  <a:gd name="T1" fmla="*/ 0 h 1198"/>
                  <a:gd name="T2" fmla="*/ 0 w 1715"/>
                  <a:gd name="T3" fmla="*/ 0 h 1198"/>
                  <a:gd name="T4" fmla="*/ 0 w 1715"/>
                  <a:gd name="T5" fmla="*/ 0 h 1198"/>
                  <a:gd name="T6" fmla="*/ 0 w 1715"/>
                  <a:gd name="T7" fmla="*/ 0 h 1198"/>
                  <a:gd name="T8" fmla="*/ 0 w 1715"/>
                  <a:gd name="T9" fmla="*/ 0 h 1198"/>
                  <a:gd name="T10" fmla="*/ 0 w 1715"/>
                  <a:gd name="T11" fmla="*/ 0 h 1198"/>
                  <a:gd name="T12" fmla="*/ 0 w 1715"/>
                  <a:gd name="T13" fmla="*/ 0 h 1198"/>
                  <a:gd name="T14" fmla="*/ 0 w 1715"/>
                  <a:gd name="T15" fmla="*/ 0 h 1198"/>
                  <a:gd name="T16" fmla="*/ 0 w 1715"/>
                  <a:gd name="T17" fmla="*/ 0 h 1198"/>
                  <a:gd name="T18" fmla="*/ 0 w 1715"/>
                  <a:gd name="T19" fmla="*/ 0 h 1198"/>
                  <a:gd name="T20" fmla="*/ 0 w 1715"/>
                  <a:gd name="T21" fmla="*/ 0 h 1198"/>
                  <a:gd name="T22" fmla="*/ 0 w 1715"/>
                  <a:gd name="T23" fmla="*/ 0 h 1198"/>
                  <a:gd name="T24" fmla="*/ 0 w 1715"/>
                  <a:gd name="T25" fmla="*/ 0 h 1198"/>
                  <a:gd name="T26" fmla="*/ 0 w 1715"/>
                  <a:gd name="T27" fmla="*/ 0 h 1198"/>
                  <a:gd name="T28" fmla="*/ 0 w 1715"/>
                  <a:gd name="T29" fmla="*/ 0 h 1198"/>
                  <a:gd name="T30" fmla="*/ 0 w 1715"/>
                  <a:gd name="T31" fmla="*/ 0 h 1198"/>
                  <a:gd name="T32" fmla="*/ 0 w 1715"/>
                  <a:gd name="T33" fmla="*/ 0 h 1198"/>
                  <a:gd name="T34" fmla="*/ 0 w 1715"/>
                  <a:gd name="T35" fmla="*/ 0 h 1198"/>
                  <a:gd name="T36" fmla="*/ 0 w 1715"/>
                  <a:gd name="T37" fmla="*/ 0 h 1198"/>
                  <a:gd name="T38" fmla="*/ 0 w 1715"/>
                  <a:gd name="T39" fmla="*/ 0 h 1198"/>
                  <a:gd name="T40" fmla="*/ 0 w 1715"/>
                  <a:gd name="T41" fmla="*/ 0 h 1198"/>
                  <a:gd name="T42" fmla="*/ 0 w 1715"/>
                  <a:gd name="T43" fmla="*/ 0 h 1198"/>
                  <a:gd name="T44" fmla="*/ 0 w 1715"/>
                  <a:gd name="T45" fmla="*/ 0 h 1198"/>
                  <a:gd name="T46" fmla="*/ 0 w 1715"/>
                  <a:gd name="T47" fmla="*/ 0 h 1198"/>
                  <a:gd name="T48" fmla="*/ 0 w 1715"/>
                  <a:gd name="T49" fmla="*/ 0 h 1198"/>
                  <a:gd name="T50" fmla="*/ 0 w 1715"/>
                  <a:gd name="T51" fmla="*/ 0 h 1198"/>
                  <a:gd name="T52" fmla="*/ 0 w 1715"/>
                  <a:gd name="T53" fmla="*/ 0 h 1198"/>
                  <a:gd name="T54" fmla="*/ 0 w 1715"/>
                  <a:gd name="T55" fmla="*/ 0 h 1198"/>
                  <a:gd name="T56" fmla="*/ 0 w 1715"/>
                  <a:gd name="T57" fmla="*/ 0 h 1198"/>
                  <a:gd name="T58" fmla="*/ 0 w 1715"/>
                  <a:gd name="T59" fmla="*/ 0 h 1198"/>
                  <a:gd name="T60" fmla="*/ 0 w 1715"/>
                  <a:gd name="T61" fmla="*/ 0 h 1198"/>
                  <a:gd name="T62" fmla="*/ 0 w 1715"/>
                  <a:gd name="T63" fmla="*/ 0 h 1198"/>
                  <a:gd name="T64" fmla="*/ 0 w 1715"/>
                  <a:gd name="T65" fmla="*/ 0 h 1198"/>
                  <a:gd name="T66" fmla="*/ 0 w 1715"/>
                  <a:gd name="T67" fmla="*/ 0 h 1198"/>
                  <a:gd name="T68" fmla="*/ 0 w 1715"/>
                  <a:gd name="T69" fmla="*/ 0 h 1198"/>
                  <a:gd name="T70" fmla="*/ 0 w 1715"/>
                  <a:gd name="T71" fmla="*/ 0 h 1198"/>
                  <a:gd name="T72" fmla="*/ 0 w 1715"/>
                  <a:gd name="T73" fmla="*/ 0 h 1198"/>
                  <a:gd name="T74" fmla="*/ 0 w 1715"/>
                  <a:gd name="T75" fmla="*/ 0 h 1198"/>
                  <a:gd name="T76" fmla="*/ 0 w 1715"/>
                  <a:gd name="T77" fmla="*/ 0 h 1198"/>
                  <a:gd name="T78" fmla="*/ 0 w 1715"/>
                  <a:gd name="T79" fmla="*/ 0 h 1198"/>
                  <a:gd name="T80" fmla="*/ 0 w 1715"/>
                  <a:gd name="T81" fmla="*/ 0 h 1198"/>
                  <a:gd name="T82" fmla="*/ 0 w 1715"/>
                  <a:gd name="T83" fmla="*/ 0 h 1198"/>
                  <a:gd name="T84" fmla="*/ 0 w 1715"/>
                  <a:gd name="T85" fmla="*/ 0 h 1198"/>
                  <a:gd name="T86" fmla="*/ 0 w 1715"/>
                  <a:gd name="T87" fmla="*/ 0 h 1198"/>
                  <a:gd name="T88" fmla="*/ 0 w 1715"/>
                  <a:gd name="T89" fmla="*/ 0 h 1198"/>
                  <a:gd name="T90" fmla="*/ 0 w 1715"/>
                  <a:gd name="T91" fmla="*/ 0 h 1198"/>
                  <a:gd name="T92" fmla="*/ 0 w 1715"/>
                  <a:gd name="T93" fmla="*/ 0 h 1198"/>
                  <a:gd name="T94" fmla="*/ 0 w 1715"/>
                  <a:gd name="T95" fmla="*/ 0 h 1198"/>
                  <a:gd name="T96" fmla="*/ 0 w 1715"/>
                  <a:gd name="T97" fmla="*/ 0 h 1198"/>
                  <a:gd name="T98" fmla="*/ 0 w 1715"/>
                  <a:gd name="T99" fmla="*/ 0 h 1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5"/>
                  <a:gd name="T151" fmla="*/ 0 h 1198"/>
                  <a:gd name="T152" fmla="*/ 1715 w 1715"/>
                  <a:gd name="T153" fmla="*/ 1198 h 1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5" h="1198">
                    <a:moveTo>
                      <a:pt x="233" y="1182"/>
                    </a:moveTo>
                    <a:lnTo>
                      <a:pt x="295" y="1151"/>
                    </a:lnTo>
                    <a:lnTo>
                      <a:pt x="364" y="1117"/>
                    </a:lnTo>
                    <a:lnTo>
                      <a:pt x="434" y="1081"/>
                    </a:lnTo>
                    <a:lnTo>
                      <a:pt x="509" y="1045"/>
                    </a:lnTo>
                    <a:lnTo>
                      <a:pt x="585" y="1007"/>
                    </a:lnTo>
                    <a:lnTo>
                      <a:pt x="662" y="968"/>
                    </a:lnTo>
                    <a:lnTo>
                      <a:pt x="742" y="929"/>
                    </a:lnTo>
                    <a:lnTo>
                      <a:pt x="821" y="887"/>
                    </a:lnTo>
                    <a:lnTo>
                      <a:pt x="901" y="845"/>
                    </a:lnTo>
                    <a:lnTo>
                      <a:pt x="979" y="801"/>
                    </a:lnTo>
                    <a:lnTo>
                      <a:pt x="1055" y="758"/>
                    </a:lnTo>
                    <a:lnTo>
                      <a:pt x="1131" y="713"/>
                    </a:lnTo>
                    <a:lnTo>
                      <a:pt x="1204" y="666"/>
                    </a:lnTo>
                    <a:lnTo>
                      <a:pt x="1272" y="620"/>
                    </a:lnTo>
                    <a:lnTo>
                      <a:pt x="1306" y="596"/>
                    </a:lnTo>
                    <a:lnTo>
                      <a:pt x="1337" y="573"/>
                    </a:lnTo>
                    <a:lnTo>
                      <a:pt x="1368" y="549"/>
                    </a:lnTo>
                    <a:lnTo>
                      <a:pt x="1398" y="525"/>
                    </a:lnTo>
                    <a:lnTo>
                      <a:pt x="1450" y="482"/>
                    </a:lnTo>
                    <a:lnTo>
                      <a:pt x="1497" y="440"/>
                    </a:lnTo>
                    <a:lnTo>
                      <a:pt x="1539" y="401"/>
                    </a:lnTo>
                    <a:lnTo>
                      <a:pt x="1577" y="362"/>
                    </a:lnTo>
                    <a:lnTo>
                      <a:pt x="1609" y="324"/>
                    </a:lnTo>
                    <a:lnTo>
                      <a:pt x="1637" y="289"/>
                    </a:lnTo>
                    <a:lnTo>
                      <a:pt x="1660" y="256"/>
                    </a:lnTo>
                    <a:lnTo>
                      <a:pt x="1680" y="223"/>
                    </a:lnTo>
                    <a:lnTo>
                      <a:pt x="1695" y="193"/>
                    </a:lnTo>
                    <a:lnTo>
                      <a:pt x="1707" y="165"/>
                    </a:lnTo>
                    <a:lnTo>
                      <a:pt x="1713" y="138"/>
                    </a:lnTo>
                    <a:lnTo>
                      <a:pt x="1715" y="115"/>
                    </a:lnTo>
                    <a:lnTo>
                      <a:pt x="1714" y="92"/>
                    </a:lnTo>
                    <a:lnTo>
                      <a:pt x="1709" y="72"/>
                    </a:lnTo>
                    <a:lnTo>
                      <a:pt x="1700" y="55"/>
                    </a:lnTo>
                    <a:lnTo>
                      <a:pt x="1688" y="40"/>
                    </a:lnTo>
                    <a:lnTo>
                      <a:pt x="1672" y="26"/>
                    </a:lnTo>
                    <a:lnTo>
                      <a:pt x="1653" y="16"/>
                    </a:lnTo>
                    <a:lnTo>
                      <a:pt x="1629" y="9"/>
                    </a:lnTo>
                    <a:lnTo>
                      <a:pt x="1603" y="2"/>
                    </a:lnTo>
                    <a:lnTo>
                      <a:pt x="1574" y="0"/>
                    </a:lnTo>
                    <a:lnTo>
                      <a:pt x="1542" y="1"/>
                    </a:lnTo>
                    <a:lnTo>
                      <a:pt x="1506" y="4"/>
                    </a:lnTo>
                    <a:lnTo>
                      <a:pt x="1467" y="10"/>
                    </a:lnTo>
                    <a:lnTo>
                      <a:pt x="1426" y="19"/>
                    </a:lnTo>
                    <a:lnTo>
                      <a:pt x="1381" y="30"/>
                    </a:lnTo>
                    <a:lnTo>
                      <a:pt x="1335" y="45"/>
                    </a:lnTo>
                    <a:lnTo>
                      <a:pt x="1285" y="64"/>
                    </a:lnTo>
                    <a:lnTo>
                      <a:pt x="1232" y="85"/>
                    </a:lnTo>
                    <a:lnTo>
                      <a:pt x="1179" y="110"/>
                    </a:lnTo>
                    <a:lnTo>
                      <a:pt x="1121" y="137"/>
                    </a:lnTo>
                    <a:lnTo>
                      <a:pt x="1063" y="170"/>
                    </a:lnTo>
                    <a:lnTo>
                      <a:pt x="1022" y="192"/>
                    </a:lnTo>
                    <a:lnTo>
                      <a:pt x="979" y="217"/>
                    </a:lnTo>
                    <a:lnTo>
                      <a:pt x="938" y="242"/>
                    </a:lnTo>
                    <a:lnTo>
                      <a:pt x="896" y="268"/>
                    </a:lnTo>
                    <a:lnTo>
                      <a:pt x="812" y="323"/>
                    </a:lnTo>
                    <a:lnTo>
                      <a:pt x="730" y="381"/>
                    </a:lnTo>
                    <a:lnTo>
                      <a:pt x="648" y="439"/>
                    </a:lnTo>
                    <a:lnTo>
                      <a:pt x="569" y="499"/>
                    </a:lnTo>
                    <a:lnTo>
                      <a:pt x="491" y="558"/>
                    </a:lnTo>
                    <a:lnTo>
                      <a:pt x="419" y="616"/>
                    </a:lnTo>
                    <a:lnTo>
                      <a:pt x="349" y="674"/>
                    </a:lnTo>
                    <a:lnTo>
                      <a:pt x="284" y="728"/>
                    </a:lnTo>
                    <a:lnTo>
                      <a:pt x="224" y="780"/>
                    </a:lnTo>
                    <a:lnTo>
                      <a:pt x="171" y="826"/>
                    </a:lnTo>
                    <a:lnTo>
                      <a:pt x="124" y="870"/>
                    </a:lnTo>
                    <a:lnTo>
                      <a:pt x="84" y="906"/>
                    </a:lnTo>
                    <a:lnTo>
                      <a:pt x="53" y="937"/>
                    </a:lnTo>
                    <a:lnTo>
                      <a:pt x="30" y="960"/>
                    </a:lnTo>
                    <a:lnTo>
                      <a:pt x="21" y="971"/>
                    </a:lnTo>
                    <a:lnTo>
                      <a:pt x="15" y="981"/>
                    </a:lnTo>
                    <a:lnTo>
                      <a:pt x="8" y="992"/>
                    </a:lnTo>
                    <a:lnTo>
                      <a:pt x="5" y="1003"/>
                    </a:lnTo>
                    <a:lnTo>
                      <a:pt x="2" y="1015"/>
                    </a:lnTo>
                    <a:lnTo>
                      <a:pt x="0" y="1027"/>
                    </a:lnTo>
                    <a:lnTo>
                      <a:pt x="0" y="1038"/>
                    </a:lnTo>
                    <a:lnTo>
                      <a:pt x="1" y="1051"/>
                    </a:lnTo>
                    <a:lnTo>
                      <a:pt x="2" y="1062"/>
                    </a:lnTo>
                    <a:lnTo>
                      <a:pt x="5" y="1073"/>
                    </a:lnTo>
                    <a:lnTo>
                      <a:pt x="10" y="1086"/>
                    </a:lnTo>
                    <a:lnTo>
                      <a:pt x="15" y="1097"/>
                    </a:lnTo>
                    <a:lnTo>
                      <a:pt x="20" y="1107"/>
                    </a:lnTo>
                    <a:lnTo>
                      <a:pt x="27" y="1118"/>
                    </a:lnTo>
                    <a:lnTo>
                      <a:pt x="35" y="1128"/>
                    </a:lnTo>
                    <a:lnTo>
                      <a:pt x="42" y="1138"/>
                    </a:lnTo>
                    <a:lnTo>
                      <a:pt x="51" y="1147"/>
                    </a:lnTo>
                    <a:lnTo>
                      <a:pt x="61" y="1156"/>
                    </a:lnTo>
                    <a:lnTo>
                      <a:pt x="71" y="1164"/>
                    </a:lnTo>
                    <a:lnTo>
                      <a:pt x="82" y="1171"/>
                    </a:lnTo>
                    <a:lnTo>
                      <a:pt x="93" y="1178"/>
                    </a:lnTo>
                    <a:lnTo>
                      <a:pt x="104" y="1183"/>
                    </a:lnTo>
                    <a:lnTo>
                      <a:pt x="116" y="1188"/>
                    </a:lnTo>
                    <a:lnTo>
                      <a:pt x="128" y="1192"/>
                    </a:lnTo>
                    <a:lnTo>
                      <a:pt x="141" y="1196"/>
                    </a:lnTo>
                    <a:lnTo>
                      <a:pt x="154" y="1197"/>
                    </a:lnTo>
                    <a:lnTo>
                      <a:pt x="167" y="1198"/>
                    </a:lnTo>
                    <a:lnTo>
                      <a:pt x="181" y="1197"/>
                    </a:lnTo>
                    <a:lnTo>
                      <a:pt x="193" y="1196"/>
                    </a:lnTo>
                    <a:lnTo>
                      <a:pt x="207" y="1193"/>
                    </a:lnTo>
                    <a:lnTo>
                      <a:pt x="219" y="1188"/>
                    </a:lnTo>
                    <a:lnTo>
                      <a:pt x="233" y="1182"/>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69" name="Freeform 414">
                <a:extLst>
                  <a:ext uri="{FF2B5EF4-FFF2-40B4-BE49-F238E27FC236}">
                    <a16:creationId xmlns:a16="http://schemas.microsoft.com/office/drawing/2014/main" xmlns="" id="{C1A0A1FD-E419-39FC-185B-B80E0C9CE901}"/>
                  </a:ext>
                </a:extLst>
              </p:cNvPr>
              <p:cNvSpPr>
                <a:spLocks/>
              </p:cNvSpPr>
              <p:nvPr/>
            </p:nvSpPr>
            <p:spPr bwMode="auto">
              <a:xfrm>
                <a:off x="2417" y="1923"/>
                <a:ext cx="143" cy="101"/>
              </a:xfrm>
              <a:custGeom>
                <a:avLst/>
                <a:gdLst>
                  <a:gd name="T0" fmla="*/ 0 w 713"/>
                  <a:gd name="T1" fmla="*/ 0 h 505"/>
                  <a:gd name="T2" fmla="*/ 0 w 713"/>
                  <a:gd name="T3" fmla="*/ 0 h 505"/>
                  <a:gd name="T4" fmla="*/ 0 w 713"/>
                  <a:gd name="T5" fmla="*/ 0 h 505"/>
                  <a:gd name="T6" fmla="*/ 0 w 713"/>
                  <a:gd name="T7" fmla="*/ 0 h 505"/>
                  <a:gd name="T8" fmla="*/ 0 w 713"/>
                  <a:gd name="T9" fmla="*/ 0 h 505"/>
                  <a:gd name="T10" fmla="*/ 0 w 713"/>
                  <a:gd name="T11" fmla="*/ 0 h 505"/>
                  <a:gd name="T12" fmla="*/ 0 w 713"/>
                  <a:gd name="T13" fmla="*/ 0 h 505"/>
                  <a:gd name="T14" fmla="*/ 0 w 713"/>
                  <a:gd name="T15" fmla="*/ 0 h 505"/>
                  <a:gd name="T16" fmla="*/ 0 w 713"/>
                  <a:gd name="T17" fmla="*/ 0 h 505"/>
                  <a:gd name="T18" fmla="*/ 0 w 713"/>
                  <a:gd name="T19" fmla="*/ 0 h 505"/>
                  <a:gd name="T20" fmla="*/ 0 w 713"/>
                  <a:gd name="T21" fmla="*/ 0 h 505"/>
                  <a:gd name="T22" fmla="*/ 0 w 713"/>
                  <a:gd name="T23" fmla="*/ 0 h 505"/>
                  <a:gd name="T24" fmla="*/ 0 w 713"/>
                  <a:gd name="T25" fmla="*/ 0 h 505"/>
                  <a:gd name="T26" fmla="*/ 0 w 713"/>
                  <a:gd name="T27" fmla="*/ 0 h 505"/>
                  <a:gd name="T28" fmla="*/ 0 w 713"/>
                  <a:gd name="T29" fmla="*/ 0 h 505"/>
                  <a:gd name="T30" fmla="*/ 0 w 713"/>
                  <a:gd name="T31" fmla="*/ 0 h 505"/>
                  <a:gd name="T32" fmla="*/ 0 w 713"/>
                  <a:gd name="T33" fmla="*/ 0 h 505"/>
                  <a:gd name="T34" fmla="*/ 0 w 713"/>
                  <a:gd name="T35" fmla="*/ 0 h 505"/>
                  <a:gd name="T36" fmla="*/ 0 w 713"/>
                  <a:gd name="T37" fmla="*/ 0 h 505"/>
                  <a:gd name="T38" fmla="*/ 0 w 713"/>
                  <a:gd name="T39" fmla="*/ 0 h 505"/>
                  <a:gd name="T40" fmla="*/ 0 w 713"/>
                  <a:gd name="T41" fmla="*/ 0 h 505"/>
                  <a:gd name="T42" fmla="*/ 0 w 713"/>
                  <a:gd name="T43" fmla="*/ 0 h 505"/>
                  <a:gd name="T44" fmla="*/ 0 w 713"/>
                  <a:gd name="T45" fmla="*/ 0 h 505"/>
                  <a:gd name="T46" fmla="*/ 0 w 713"/>
                  <a:gd name="T47" fmla="*/ 0 h 505"/>
                  <a:gd name="T48" fmla="*/ 0 w 713"/>
                  <a:gd name="T49" fmla="*/ 0 h 505"/>
                  <a:gd name="T50" fmla="*/ 0 w 713"/>
                  <a:gd name="T51" fmla="*/ 0 h 505"/>
                  <a:gd name="T52" fmla="*/ 0 w 713"/>
                  <a:gd name="T53" fmla="*/ 0 h 505"/>
                  <a:gd name="T54" fmla="*/ 0 w 713"/>
                  <a:gd name="T55" fmla="*/ 0 h 505"/>
                  <a:gd name="T56" fmla="*/ 0 w 713"/>
                  <a:gd name="T57" fmla="*/ 0 h 505"/>
                  <a:gd name="T58" fmla="*/ 0 w 713"/>
                  <a:gd name="T59" fmla="*/ 0 h 505"/>
                  <a:gd name="T60" fmla="*/ 0 w 713"/>
                  <a:gd name="T61" fmla="*/ 0 h 505"/>
                  <a:gd name="T62" fmla="*/ 0 w 713"/>
                  <a:gd name="T63" fmla="*/ 0 h 505"/>
                  <a:gd name="T64" fmla="*/ 0 w 713"/>
                  <a:gd name="T65" fmla="*/ 0 h 505"/>
                  <a:gd name="T66" fmla="*/ 0 w 713"/>
                  <a:gd name="T67" fmla="*/ 0 h 505"/>
                  <a:gd name="T68" fmla="*/ 0 w 713"/>
                  <a:gd name="T69" fmla="*/ 0 h 505"/>
                  <a:gd name="T70" fmla="*/ 0 w 713"/>
                  <a:gd name="T71" fmla="*/ 0 h 505"/>
                  <a:gd name="T72" fmla="*/ 0 w 713"/>
                  <a:gd name="T73" fmla="*/ 0 h 505"/>
                  <a:gd name="T74" fmla="*/ 0 w 713"/>
                  <a:gd name="T75" fmla="*/ 0 h 505"/>
                  <a:gd name="T76" fmla="*/ 0 w 713"/>
                  <a:gd name="T77" fmla="*/ 0 h 505"/>
                  <a:gd name="T78" fmla="*/ 0 w 713"/>
                  <a:gd name="T79" fmla="*/ 0 h 505"/>
                  <a:gd name="T80" fmla="*/ 0 w 713"/>
                  <a:gd name="T81" fmla="*/ 0 h 505"/>
                  <a:gd name="T82" fmla="*/ 0 w 713"/>
                  <a:gd name="T83" fmla="*/ 0 h 505"/>
                  <a:gd name="T84" fmla="*/ 0 w 713"/>
                  <a:gd name="T85" fmla="*/ 0 h 505"/>
                  <a:gd name="T86" fmla="*/ 0 w 713"/>
                  <a:gd name="T87" fmla="*/ 0 h 505"/>
                  <a:gd name="T88" fmla="*/ 0 w 713"/>
                  <a:gd name="T89" fmla="*/ 0 h 505"/>
                  <a:gd name="T90" fmla="*/ 0 w 713"/>
                  <a:gd name="T91" fmla="*/ 0 h 505"/>
                  <a:gd name="T92" fmla="*/ 0 w 713"/>
                  <a:gd name="T93" fmla="*/ 0 h 505"/>
                  <a:gd name="T94" fmla="*/ 0 w 713"/>
                  <a:gd name="T95" fmla="*/ 0 h 505"/>
                  <a:gd name="T96" fmla="*/ 0 w 713"/>
                  <a:gd name="T97" fmla="*/ 0 h 505"/>
                  <a:gd name="T98" fmla="*/ 0 w 713"/>
                  <a:gd name="T99" fmla="*/ 0 h 505"/>
                  <a:gd name="T100" fmla="*/ 0 w 713"/>
                  <a:gd name="T101" fmla="*/ 0 h 505"/>
                  <a:gd name="T102" fmla="*/ 0 w 713"/>
                  <a:gd name="T103" fmla="*/ 0 h 505"/>
                  <a:gd name="T104" fmla="*/ 0 w 713"/>
                  <a:gd name="T105" fmla="*/ 0 h 505"/>
                  <a:gd name="T106" fmla="*/ 0 w 713"/>
                  <a:gd name="T107" fmla="*/ 0 h 505"/>
                  <a:gd name="T108" fmla="*/ 0 w 713"/>
                  <a:gd name="T109" fmla="*/ 0 h 505"/>
                  <a:gd name="T110" fmla="*/ 0 w 713"/>
                  <a:gd name="T111" fmla="*/ 0 h 505"/>
                  <a:gd name="T112" fmla="*/ 0 w 713"/>
                  <a:gd name="T113" fmla="*/ 0 h 5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3"/>
                  <a:gd name="T172" fmla="*/ 0 h 505"/>
                  <a:gd name="T173" fmla="*/ 713 w 713"/>
                  <a:gd name="T174" fmla="*/ 505 h 5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3" h="505">
                    <a:moveTo>
                      <a:pt x="127" y="505"/>
                    </a:moveTo>
                    <a:lnTo>
                      <a:pt x="131" y="500"/>
                    </a:lnTo>
                    <a:lnTo>
                      <a:pt x="143" y="483"/>
                    </a:lnTo>
                    <a:lnTo>
                      <a:pt x="164" y="458"/>
                    </a:lnTo>
                    <a:lnTo>
                      <a:pt x="194" y="424"/>
                    </a:lnTo>
                    <a:lnTo>
                      <a:pt x="213" y="404"/>
                    </a:lnTo>
                    <a:lnTo>
                      <a:pt x="233" y="384"/>
                    </a:lnTo>
                    <a:lnTo>
                      <a:pt x="255" y="362"/>
                    </a:lnTo>
                    <a:lnTo>
                      <a:pt x="280" y="339"/>
                    </a:lnTo>
                    <a:lnTo>
                      <a:pt x="308" y="314"/>
                    </a:lnTo>
                    <a:lnTo>
                      <a:pt x="338" y="289"/>
                    </a:lnTo>
                    <a:lnTo>
                      <a:pt x="369" y="264"/>
                    </a:lnTo>
                    <a:lnTo>
                      <a:pt x="403" y="238"/>
                    </a:lnTo>
                    <a:lnTo>
                      <a:pt x="478" y="183"/>
                    </a:lnTo>
                    <a:lnTo>
                      <a:pt x="555" y="126"/>
                    </a:lnTo>
                    <a:lnTo>
                      <a:pt x="626" y="72"/>
                    </a:lnTo>
                    <a:lnTo>
                      <a:pt x="681" y="28"/>
                    </a:lnTo>
                    <a:lnTo>
                      <a:pt x="700" y="14"/>
                    </a:lnTo>
                    <a:lnTo>
                      <a:pt x="711" y="4"/>
                    </a:lnTo>
                    <a:lnTo>
                      <a:pt x="713" y="1"/>
                    </a:lnTo>
                    <a:lnTo>
                      <a:pt x="713" y="0"/>
                    </a:lnTo>
                    <a:lnTo>
                      <a:pt x="711" y="0"/>
                    </a:lnTo>
                    <a:lnTo>
                      <a:pt x="707" y="2"/>
                    </a:lnTo>
                    <a:lnTo>
                      <a:pt x="660" y="32"/>
                    </a:lnTo>
                    <a:lnTo>
                      <a:pt x="561" y="101"/>
                    </a:lnTo>
                    <a:lnTo>
                      <a:pt x="506" y="138"/>
                    </a:lnTo>
                    <a:lnTo>
                      <a:pt x="455" y="172"/>
                    </a:lnTo>
                    <a:lnTo>
                      <a:pt x="406" y="203"/>
                    </a:lnTo>
                    <a:lnTo>
                      <a:pt x="363" y="231"/>
                    </a:lnTo>
                    <a:lnTo>
                      <a:pt x="323" y="256"/>
                    </a:lnTo>
                    <a:lnTo>
                      <a:pt x="285" y="277"/>
                    </a:lnTo>
                    <a:lnTo>
                      <a:pt x="250" y="296"/>
                    </a:lnTo>
                    <a:lnTo>
                      <a:pt x="218" y="312"/>
                    </a:lnTo>
                    <a:lnTo>
                      <a:pt x="189" y="326"/>
                    </a:lnTo>
                    <a:lnTo>
                      <a:pt x="161" y="338"/>
                    </a:lnTo>
                    <a:lnTo>
                      <a:pt x="136" y="348"/>
                    </a:lnTo>
                    <a:lnTo>
                      <a:pt x="112" y="355"/>
                    </a:lnTo>
                    <a:lnTo>
                      <a:pt x="90" y="362"/>
                    </a:lnTo>
                    <a:lnTo>
                      <a:pt x="68" y="367"/>
                    </a:lnTo>
                    <a:lnTo>
                      <a:pt x="47" y="369"/>
                    </a:lnTo>
                    <a:lnTo>
                      <a:pt x="27" y="372"/>
                    </a:lnTo>
                    <a:lnTo>
                      <a:pt x="20" y="373"/>
                    </a:lnTo>
                    <a:lnTo>
                      <a:pt x="12" y="375"/>
                    </a:lnTo>
                    <a:lnTo>
                      <a:pt x="7" y="378"/>
                    </a:lnTo>
                    <a:lnTo>
                      <a:pt x="3" y="380"/>
                    </a:lnTo>
                    <a:lnTo>
                      <a:pt x="1" y="384"/>
                    </a:lnTo>
                    <a:lnTo>
                      <a:pt x="0" y="388"/>
                    </a:lnTo>
                    <a:lnTo>
                      <a:pt x="0" y="393"/>
                    </a:lnTo>
                    <a:lnTo>
                      <a:pt x="1" y="397"/>
                    </a:lnTo>
                    <a:lnTo>
                      <a:pt x="7" y="408"/>
                    </a:lnTo>
                    <a:lnTo>
                      <a:pt x="16" y="419"/>
                    </a:lnTo>
                    <a:lnTo>
                      <a:pt x="27" y="430"/>
                    </a:lnTo>
                    <a:lnTo>
                      <a:pt x="40" y="443"/>
                    </a:lnTo>
                    <a:lnTo>
                      <a:pt x="70" y="465"/>
                    </a:lnTo>
                    <a:lnTo>
                      <a:pt x="97" y="487"/>
                    </a:lnTo>
                    <a:lnTo>
                      <a:pt x="118" y="500"/>
                    </a:lnTo>
                    <a:lnTo>
                      <a:pt x="127" y="505"/>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70" name="Freeform 415">
                <a:extLst>
                  <a:ext uri="{FF2B5EF4-FFF2-40B4-BE49-F238E27FC236}">
                    <a16:creationId xmlns:a16="http://schemas.microsoft.com/office/drawing/2014/main" xmlns="" id="{7124525F-E7D8-B24B-5B58-79E1853CB12B}"/>
                  </a:ext>
                </a:extLst>
              </p:cNvPr>
              <p:cNvSpPr>
                <a:spLocks/>
              </p:cNvSpPr>
              <p:nvPr/>
            </p:nvSpPr>
            <p:spPr bwMode="auto">
              <a:xfrm>
                <a:off x="2357" y="1665"/>
                <a:ext cx="228" cy="349"/>
              </a:xfrm>
              <a:custGeom>
                <a:avLst/>
                <a:gdLst>
                  <a:gd name="T0" fmla="*/ 0 w 1141"/>
                  <a:gd name="T1" fmla="*/ 0 h 1744"/>
                  <a:gd name="T2" fmla="*/ 0 w 1141"/>
                  <a:gd name="T3" fmla="*/ 0 h 1744"/>
                  <a:gd name="T4" fmla="*/ 0 w 1141"/>
                  <a:gd name="T5" fmla="*/ 0 h 1744"/>
                  <a:gd name="T6" fmla="*/ 0 w 1141"/>
                  <a:gd name="T7" fmla="*/ 0 h 1744"/>
                  <a:gd name="T8" fmla="*/ 0 w 1141"/>
                  <a:gd name="T9" fmla="*/ 0 h 1744"/>
                  <a:gd name="T10" fmla="*/ 0 w 1141"/>
                  <a:gd name="T11" fmla="*/ 0 h 1744"/>
                  <a:gd name="T12" fmla="*/ 0 w 1141"/>
                  <a:gd name="T13" fmla="*/ 0 h 1744"/>
                  <a:gd name="T14" fmla="*/ 0 w 1141"/>
                  <a:gd name="T15" fmla="*/ 0 h 1744"/>
                  <a:gd name="T16" fmla="*/ 0 w 1141"/>
                  <a:gd name="T17" fmla="*/ 0 h 1744"/>
                  <a:gd name="T18" fmla="*/ 0 w 1141"/>
                  <a:gd name="T19" fmla="*/ 0 h 1744"/>
                  <a:gd name="T20" fmla="*/ 0 w 1141"/>
                  <a:gd name="T21" fmla="*/ 0 h 1744"/>
                  <a:gd name="T22" fmla="*/ 0 w 1141"/>
                  <a:gd name="T23" fmla="*/ 0 h 1744"/>
                  <a:gd name="T24" fmla="*/ 0 w 1141"/>
                  <a:gd name="T25" fmla="*/ 0 h 1744"/>
                  <a:gd name="T26" fmla="*/ 0 w 1141"/>
                  <a:gd name="T27" fmla="*/ 0 h 1744"/>
                  <a:gd name="T28" fmla="*/ 0 w 1141"/>
                  <a:gd name="T29" fmla="*/ 0 h 1744"/>
                  <a:gd name="T30" fmla="*/ 0 w 1141"/>
                  <a:gd name="T31" fmla="*/ 0 h 1744"/>
                  <a:gd name="T32" fmla="*/ 0 w 1141"/>
                  <a:gd name="T33" fmla="*/ 0 h 1744"/>
                  <a:gd name="T34" fmla="*/ 0 w 1141"/>
                  <a:gd name="T35" fmla="*/ 0 h 1744"/>
                  <a:gd name="T36" fmla="*/ 0 w 1141"/>
                  <a:gd name="T37" fmla="*/ 0 h 1744"/>
                  <a:gd name="T38" fmla="*/ 0 w 1141"/>
                  <a:gd name="T39" fmla="*/ 0 h 1744"/>
                  <a:gd name="T40" fmla="*/ 0 w 1141"/>
                  <a:gd name="T41" fmla="*/ 0 h 1744"/>
                  <a:gd name="T42" fmla="*/ 0 w 1141"/>
                  <a:gd name="T43" fmla="*/ 0 h 1744"/>
                  <a:gd name="T44" fmla="*/ 0 w 1141"/>
                  <a:gd name="T45" fmla="*/ 0 h 1744"/>
                  <a:gd name="T46" fmla="*/ 0 w 1141"/>
                  <a:gd name="T47" fmla="*/ 0 h 1744"/>
                  <a:gd name="T48" fmla="*/ 0 w 1141"/>
                  <a:gd name="T49" fmla="*/ 0 h 1744"/>
                  <a:gd name="T50" fmla="*/ 0 w 1141"/>
                  <a:gd name="T51" fmla="*/ 0 h 1744"/>
                  <a:gd name="T52" fmla="*/ 0 w 1141"/>
                  <a:gd name="T53" fmla="*/ 0 h 1744"/>
                  <a:gd name="T54" fmla="*/ 0 w 1141"/>
                  <a:gd name="T55" fmla="*/ 0 h 1744"/>
                  <a:gd name="T56" fmla="*/ 0 w 1141"/>
                  <a:gd name="T57" fmla="*/ 0 h 1744"/>
                  <a:gd name="T58" fmla="*/ 0 w 1141"/>
                  <a:gd name="T59" fmla="*/ 0 h 1744"/>
                  <a:gd name="T60" fmla="*/ 0 w 1141"/>
                  <a:gd name="T61" fmla="*/ 0 h 1744"/>
                  <a:gd name="T62" fmla="*/ 0 w 1141"/>
                  <a:gd name="T63" fmla="*/ 0 h 1744"/>
                  <a:gd name="T64" fmla="*/ 0 w 1141"/>
                  <a:gd name="T65" fmla="*/ 0 h 1744"/>
                  <a:gd name="T66" fmla="*/ 0 w 1141"/>
                  <a:gd name="T67" fmla="*/ 0 h 1744"/>
                  <a:gd name="T68" fmla="*/ 0 w 1141"/>
                  <a:gd name="T69" fmla="*/ 0 h 1744"/>
                  <a:gd name="T70" fmla="*/ 0 w 1141"/>
                  <a:gd name="T71" fmla="*/ 0 h 1744"/>
                  <a:gd name="T72" fmla="*/ 0 w 1141"/>
                  <a:gd name="T73" fmla="*/ 0 h 1744"/>
                  <a:gd name="T74" fmla="*/ 0 w 1141"/>
                  <a:gd name="T75" fmla="*/ 0 h 1744"/>
                  <a:gd name="T76" fmla="*/ 0 w 1141"/>
                  <a:gd name="T77" fmla="*/ 0 h 1744"/>
                  <a:gd name="T78" fmla="*/ 0 w 1141"/>
                  <a:gd name="T79" fmla="*/ 0 h 1744"/>
                  <a:gd name="T80" fmla="*/ 0 w 1141"/>
                  <a:gd name="T81" fmla="*/ 0 h 1744"/>
                  <a:gd name="T82" fmla="*/ 0 w 1141"/>
                  <a:gd name="T83" fmla="*/ 0 h 1744"/>
                  <a:gd name="T84" fmla="*/ 0 w 1141"/>
                  <a:gd name="T85" fmla="*/ 0 h 1744"/>
                  <a:gd name="T86" fmla="*/ 0 w 1141"/>
                  <a:gd name="T87" fmla="*/ 0 h 1744"/>
                  <a:gd name="T88" fmla="*/ 0 w 1141"/>
                  <a:gd name="T89" fmla="*/ 0 h 1744"/>
                  <a:gd name="T90" fmla="*/ 0 w 1141"/>
                  <a:gd name="T91" fmla="*/ 0 h 1744"/>
                  <a:gd name="T92" fmla="*/ 0 w 1141"/>
                  <a:gd name="T93" fmla="*/ 0 h 1744"/>
                  <a:gd name="T94" fmla="*/ 0 w 1141"/>
                  <a:gd name="T95" fmla="*/ 0 h 1744"/>
                  <a:gd name="T96" fmla="*/ 0 w 1141"/>
                  <a:gd name="T97" fmla="*/ 0 h 1744"/>
                  <a:gd name="T98" fmla="*/ 0 w 1141"/>
                  <a:gd name="T99" fmla="*/ 0 h 17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1"/>
                  <a:gd name="T151" fmla="*/ 0 h 1744"/>
                  <a:gd name="T152" fmla="*/ 1141 w 1141"/>
                  <a:gd name="T153" fmla="*/ 1744 h 17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1" h="1744">
                    <a:moveTo>
                      <a:pt x="287" y="1683"/>
                    </a:moveTo>
                    <a:lnTo>
                      <a:pt x="329" y="1627"/>
                    </a:lnTo>
                    <a:lnTo>
                      <a:pt x="374" y="1567"/>
                    </a:lnTo>
                    <a:lnTo>
                      <a:pt x="420" y="1504"/>
                    </a:lnTo>
                    <a:lnTo>
                      <a:pt x="468" y="1438"/>
                    </a:lnTo>
                    <a:lnTo>
                      <a:pt x="520" y="1371"/>
                    </a:lnTo>
                    <a:lnTo>
                      <a:pt x="571" y="1301"/>
                    </a:lnTo>
                    <a:lnTo>
                      <a:pt x="622" y="1230"/>
                    </a:lnTo>
                    <a:lnTo>
                      <a:pt x="674" y="1156"/>
                    </a:lnTo>
                    <a:lnTo>
                      <a:pt x="725" y="1082"/>
                    </a:lnTo>
                    <a:lnTo>
                      <a:pt x="775" y="1009"/>
                    </a:lnTo>
                    <a:lnTo>
                      <a:pt x="824" y="934"/>
                    </a:lnTo>
                    <a:lnTo>
                      <a:pt x="871" y="860"/>
                    </a:lnTo>
                    <a:lnTo>
                      <a:pt x="915" y="787"/>
                    </a:lnTo>
                    <a:lnTo>
                      <a:pt x="956" y="713"/>
                    </a:lnTo>
                    <a:lnTo>
                      <a:pt x="976" y="677"/>
                    </a:lnTo>
                    <a:lnTo>
                      <a:pt x="995" y="642"/>
                    </a:lnTo>
                    <a:lnTo>
                      <a:pt x="1012" y="606"/>
                    </a:lnTo>
                    <a:lnTo>
                      <a:pt x="1029" y="571"/>
                    </a:lnTo>
                    <a:lnTo>
                      <a:pt x="1055" y="509"/>
                    </a:lnTo>
                    <a:lnTo>
                      <a:pt x="1077" y="451"/>
                    </a:lnTo>
                    <a:lnTo>
                      <a:pt x="1096" y="396"/>
                    </a:lnTo>
                    <a:lnTo>
                      <a:pt x="1111" y="345"/>
                    </a:lnTo>
                    <a:lnTo>
                      <a:pt x="1123" y="296"/>
                    </a:lnTo>
                    <a:lnTo>
                      <a:pt x="1132" y="252"/>
                    </a:lnTo>
                    <a:lnTo>
                      <a:pt x="1138" y="211"/>
                    </a:lnTo>
                    <a:lnTo>
                      <a:pt x="1141" y="174"/>
                    </a:lnTo>
                    <a:lnTo>
                      <a:pt x="1140" y="140"/>
                    </a:lnTo>
                    <a:lnTo>
                      <a:pt x="1136" y="110"/>
                    </a:lnTo>
                    <a:lnTo>
                      <a:pt x="1131" y="83"/>
                    </a:lnTo>
                    <a:lnTo>
                      <a:pt x="1122" y="60"/>
                    </a:lnTo>
                    <a:lnTo>
                      <a:pt x="1111" y="40"/>
                    </a:lnTo>
                    <a:lnTo>
                      <a:pt x="1097" y="25"/>
                    </a:lnTo>
                    <a:lnTo>
                      <a:pt x="1081" y="13"/>
                    </a:lnTo>
                    <a:lnTo>
                      <a:pt x="1062" y="5"/>
                    </a:lnTo>
                    <a:lnTo>
                      <a:pt x="1042" y="0"/>
                    </a:lnTo>
                    <a:lnTo>
                      <a:pt x="1020" y="0"/>
                    </a:lnTo>
                    <a:lnTo>
                      <a:pt x="996" y="4"/>
                    </a:lnTo>
                    <a:lnTo>
                      <a:pt x="970" y="10"/>
                    </a:lnTo>
                    <a:lnTo>
                      <a:pt x="943" y="21"/>
                    </a:lnTo>
                    <a:lnTo>
                      <a:pt x="914" y="36"/>
                    </a:lnTo>
                    <a:lnTo>
                      <a:pt x="884" y="55"/>
                    </a:lnTo>
                    <a:lnTo>
                      <a:pt x="851" y="78"/>
                    </a:lnTo>
                    <a:lnTo>
                      <a:pt x="819" y="104"/>
                    </a:lnTo>
                    <a:lnTo>
                      <a:pt x="784" y="135"/>
                    </a:lnTo>
                    <a:lnTo>
                      <a:pt x="749" y="169"/>
                    </a:lnTo>
                    <a:lnTo>
                      <a:pt x="714" y="207"/>
                    </a:lnTo>
                    <a:lnTo>
                      <a:pt x="677" y="251"/>
                    </a:lnTo>
                    <a:lnTo>
                      <a:pt x="639" y="297"/>
                    </a:lnTo>
                    <a:lnTo>
                      <a:pt x="602" y="348"/>
                    </a:lnTo>
                    <a:lnTo>
                      <a:pt x="563" y="403"/>
                    </a:lnTo>
                    <a:lnTo>
                      <a:pt x="537" y="443"/>
                    </a:lnTo>
                    <a:lnTo>
                      <a:pt x="512" y="484"/>
                    </a:lnTo>
                    <a:lnTo>
                      <a:pt x="486" y="526"/>
                    </a:lnTo>
                    <a:lnTo>
                      <a:pt x="461" y="568"/>
                    </a:lnTo>
                    <a:lnTo>
                      <a:pt x="411" y="655"/>
                    </a:lnTo>
                    <a:lnTo>
                      <a:pt x="364" y="745"/>
                    </a:lnTo>
                    <a:lnTo>
                      <a:pt x="317" y="835"/>
                    </a:lnTo>
                    <a:lnTo>
                      <a:pt x="274" y="925"/>
                    </a:lnTo>
                    <a:lnTo>
                      <a:pt x="233" y="1012"/>
                    </a:lnTo>
                    <a:lnTo>
                      <a:pt x="194" y="1099"/>
                    </a:lnTo>
                    <a:lnTo>
                      <a:pt x="158" y="1181"/>
                    </a:lnTo>
                    <a:lnTo>
                      <a:pt x="125" y="1260"/>
                    </a:lnTo>
                    <a:lnTo>
                      <a:pt x="95" y="1332"/>
                    </a:lnTo>
                    <a:lnTo>
                      <a:pt x="70" y="1398"/>
                    </a:lnTo>
                    <a:lnTo>
                      <a:pt x="48" y="1457"/>
                    </a:lnTo>
                    <a:lnTo>
                      <a:pt x="29" y="1508"/>
                    </a:lnTo>
                    <a:lnTo>
                      <a:pt x="15" y="1549"/>
                    </a:lnTo>
                    <a:lnTo>
                      <a:pt x="5" y="1579"/>
                    </a:lnTo>
                    <a:lnTo>
                      <a:pt x="3" y="1592"/>
                    </a:lnTo>
                    <a:lnTo>
                      <a:pt x="0" y="1604"/>
                    </a:lnTo>
                    <a:lnTo>
                      <a:pt x="0" y="1617"/>
                    </a:lnTo>
                    <a:lnTo>
                      <a:pt x="3" y="1629"/>
                    </a:lnTo>
                    <a:lnTo>
                      <a:pt x="5" y="1640"/>
                    </a:lnTo>
                    <a:lnTo>
                      <a:pt x="9" y="1651"/>
                    </a:lnTo>
                    <a:lnTo>
                      <a:pt x="14" y="1661"/>
                    </a:lnTo>
                    <a:lnTo>
                      <a:pt x="19" y="1671"/>
                    </a:lnTo>
                    <a:lnTo>
                      <a:pt x="27" y="1681"/>
                    </a:lnTo>
                    <a:lnTo>
                      <a:pt x="34" y="1690"/>
                    </a:lnTo>
                    <a:lnTo>
                      <a:pt x="43" y="1699"/>
                    </a:lnTo>
                    <a:lnTo>
                      <a:pt x="53" y="1706"/>
                    </a:lnTo>
                    <a:lnTo>
                      <a:pt x="63" y="1714"/>
                    </a:lnTo>
                    <a:lnTo>
                      <a:pt x="73" y="1720"/>
                    </a:lnTo>
                    <a:lnTo>
                      <a:pt x="84" y="1726"/>
                    </a:lnTo>
                    <a:lnTo>
                      <a:pt x="97" y="1731"/>
                    </a:lnTo>
                    <a:lnTo>
                      <a:pt x="108" y="1735"/>
                    </a:lnTo>
                    <a:lnTo>
                      <a:pt x="120" y="1739"/>
                    </a:lnTo>
                    <a:lnTo>
                      <a:pt x="134" y="1741"/>
                    </a:lnTo>
                    <a:lnTo>
                      <a:pt x="146" y="1743"/>
                    </a:lnTo>
                    <a:lnTo>
                      <a:pt x="159" y="1744"/>
                    </a:lnTo>
                    <a:lnTo>
                      <a:pt x="173" y="1744"/>
                    </a:lnTo>
                    <a:lnTo>
                      <a:pt x="185" y="1743"/>
                    </a:lnTo>
                    <a:lnTo>
                      <a:pt x="198" y="1740"/>
                    </a:lnTo>
                    <a:lnTo>
                      <a:pt x="210" y="1738"/>
                    </a:lnTo>
                    <a:lnTo>
                      <a:pt x="223" y="1733"/>
                    </a:lnTo>
                    <a:lnTo>
                      <a:pt x="235" y="1728"/>
                    </a:lnTo>
                    <a:lnTo>
                      <a:pt x="246" y="1721"/>
                    </a:lnTo>
                    <a:lnTo>
                      <a:pt x="257" y="1714"/>
                    </a:lnTo>
                    <a:lnTo>
                      <a:pt x="267" y="1704"/>
                    </a:lnTo>
                    <a:lnTo>
                      <a:pt x="277" y="1694"/>
                    </a:lnTo>
                    <a:lnTo>
                      <a:pt x="287" y="1683"/>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71" name="Freeform 416">
                <a:extLst>
                  <a:ext uri="{FF2B5EF4-FFF2-40B4-BE49-F238E27FC236}">
                    <a16:creationId xmlns:a16="http://schemas.microsoft.com/office/drawing/2014/main" xmlns="" id="{1A27C69A-E64C-DC4C-613B-797286D38594}"/>
                  </a:ext>
                </a:extLst>
              </p:cNvPr>
              <p:cNvSpPr>
                <a:spLocks/>
              </p:cNvSpPr>
              <p:nvPr/>
            </p:nvSpPr>
            <p:spPr bwMode="auto">
              <a:xfrm>
                <a:off x="2357" y="1665"/>
                <a:ext cx="228" cy="349"/>
              </a:xfrm>
              <a:custGeom>
                <a:avLst/>
                <a:gdLst>
                  <a:gd name="T0" fmla="*/ 0 w 1141"/>
                  <a:gd name="T1" fmla="*/ 0 h 1744"/>
                  <a:gd name="T2" fmla="*/ 0 w 1141"/>
                  <a:gd name="T3" fmla="*/ 0 h 1744"/>
                  <a:gd name="T4" fmla="*/ 0 w 1141"/>
                  <a:gd name="T5" fmla="*/ 0 h 1744"/>
                  <a:gd name="T6" fmla="*/ 0 w 1141"/>
                  <a:gd name="T7" fmla="*/ 0 h 1744"/>
                  <a:gd name="T8" fmla="*/ 0 w 1141"/>
                  <a:gd name="T9" fmla="*/ 0 h 1744"/>
                  <a:gd name="T10" fmla="*/ 0 w 1141"/>
                  <a:gd name="T11" fmla="*/ 0 h 1744"/>
                  <a:gd name="T12" fmla="*/ 0 w 1141"/>
                  <a:gd name="T13" fmla="*/ 0 h 1744"/>
                  <a:gd name="T14" fmla="*/ 0 w 1141"/>
                  <a:gd name="T15" fmla="*/ 0 h 1744"/>
                  <a:gd name="T16" fmla="*/ 0 w 1141"/>
                  <a:gd name="T17" fmla="*/ 0 h 1744"/>
                  <a:gd name="T18" fmla="*/ 0 w 1141"/>
                  <a:gd name="T19" fmla="*/ 0 h 1744"/>
                  <a:gd name="T20" fmla="*/ 0 w 1141"/>
                  <a:gd name="T21" fmla="*/ 0 h 1744"/>
                  <a:gd name="T22" fmla="*/ 0 w 1141"/>
                  <a:gd name="T23" fmla="*/ 0 h 1744"/>
                  <a:gd name="T24" fmla="*/ 0 w 1141"/>
                  <a:gd name="T25" fmla="*/ 0 h 1744"/>
                  <a:gd name="T26" fmla="*/ 0 w 1141"/>
                  <a:gd name="T27" fmla="*/ 0 h 1744"/>
                  <a:gd name="T28" fmla="*/ 0 w 1141"/>
                  <a:gd name="T29" fmla="*/ 0 h 1744"/>
                  <a:gd name="T30" fmla="*/ 0 w 1141"/>
                  <a:gd name="T31" fmla="*/ 0 h 1744"/>
                  <a:gd name="T32" fmla="*/ 0 w 1141"/>
                  <a:gd name="T33" fmla="*/ 0 h 1744"/>
                  <a:gd name="T34" fmla="*/ 0 w 1141"/>
                  <a:gd name="T35" fmla="*/ 0 h 1744"/>
                  <a:gd name="T36" fmla="*/ 0 w 1141"/>
                  <a:gd name="T37" fmla="*/ 0 h 1744"/>
                  <a:gd name="T38" fmla="*/ 0 w 1141"/>
                  <a:gd name="T39" fmla="*/ 0 h 1744"/>
                  <a:gd name="T40" fmla="*/ 0 w 1141"/>
                  <a:gd name="T41" fmla="*/ 0 h 1744"/>
                  <a:gd name="T42" fmla="*/ 0 w 1141"/>
                  <a:gd name="T43" fmla="*/ 0 h 1744"/>
                  <a:gd name="T44" fmla="*/ 0 w 1141"/>
                  <a:gd name="T45" fmla="*/ 0 h 1744"/>
                  <a:gd name="T46" fmla="*/ 0 w 1141"/>
                  <a:gd name="T47" fmla="*/ 0 h 1744"/>
                  <a:gd name="T48" fmla="*/ 0 w 1141"/>
                  <a:gd name="T49" fmla="*/ 0 h 1744"/>
                  <a:gd name="T50" fmla="*/ 0 w 1141"/>
                  <a:gd name="T51" fmla="*/ 0 h 1744"/>
                  <a:gd name="T52" fmla="*/ 0 w 1141"/>
                  <a:gd name="T53" fmla="*/ 0 h 1744"/>
                  <a:gd name="T54" fmla="*/ 0 w 1141"/>
                  <a:gd name="T55" fmla="*/ 0 h 1744"/>
                  <a:gd name="T56" fmla="*/ 0 w 1141"/>
                  <a:gd name="T57" fmla="*/ 0 h 1744"/>
                  <a:gd name="T58" fmla="*/ 0 w 1141"/>
                  <a:gd name="T59" fmla="*/ 0 h 1744"/>
                  <a:gd name="T60" fmla="*/ 0 w 1141"/>
                  <a:gd name="T61" fmla="*/ 0 h 1744"/>
                  <a:gd name="T62" fmla="*/ 0 w 1141"/>
                  <a:gd name="T63" fmla="*/ 0 h 1744"/>
                  <a:gd name="T64" fmla="*/ 0 w 1141"/>
                  <a:gd name="T65" fmla="*/ 0 h 1744"/>
                  <a:gd name="T66" fmla="*/ 0 w 1141"/>
                  <a:gd name="T67" fmla="*/ 0 h 1744"/>
                  <a:gd name="T68" fmla="*/ 0 w 1141"/>
                  <a:gd name="T69" fmla="*/ 0 h 1744"/>
                  <a:gd name="T70" fmla="*/ 0 w 1141"/>
                  <a:gd name="T71" fmla="*/ 0 h 1744"/>
                  <a:gd name="T72" fmla="*/ 0 w 1141"/>
                  <a:gd name="T73" fmla="*/ 0 h 1744"/>
                  <a:gd name="T74" fmla="*/ 0 w 1141"/>
                  <a:gd name="T75" fmla="*/ 0 h 1744"/>
                  <a:gd name="T76" fmla="*/ 0 w 1141"/>
                  <a:gd name="T77" fmla="*/ 0 h 1744"/>
                  <a:gd name="T78" fmla="*/ 0 w 1141"/>
                  <a:gd name="T79" fmla="*/ 0 h 1744"/>
                  <a:gd name="T80" fmla="*/ 0 w 1141"/>
                  <a:gd name="T81" fmla="*/ 0 h 1744"/>
                  <a:gd name="T82" fmla="*/ 0 w 1141"/>
                  <a:gd name="T83" fmla="*/ 0 h 1744"/>
                  <a:gd name="T84" fmla="*/ 0 w 1141"/>
                  <a:gd name="T85" fmla="*/ 0 h 1744"/>
                  <a:gd name="T86" fmla="*/ 0 w 1141"/>
                  <a:gd name="T87" fmla="*/ 0 h 1744"/>
                  <a:gd name="T88" fmla="*/ 0 w 1141"/>
                  <a:gd name="T89" fmla="*/ 0 h 1744"/>
                  <a:gd name="T90" fmla="*/ 0 w 1141"/>
                  <a:gd name="T91" fmla="*/ 0 h 1744"/>
                  <a:gd name="T92" fmla="*/ 0 w 1141"/>
                  <a:gd name="T93" fmla="*/ 0 h 1744"/>
                  <a:gd name="T94" fmla="*/ 0 w 1141"/>
                  <a:gd name="T95" fmla="*/ 0 h 1744"/>
                  <a:gd name="T96" fmla="*/ 0 w 1141"/>
                  <a:gd name="T97" fmla="*/ 0 h 1744"/>
                  <a:gd name="T98" fmla="*/ 0 w 1141"/>
                  <a:gd name="T99" fmla="*/ 0 h 17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1"/>
                  <a:gd name="T151" fmla="*/ 0 h 1744"/>
                  <a:gd name="T152" fmla="*/ 1141 w 1141"/>
                  <a:gd name="T153" fmla="*/ 1744 h 17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1" h="1744">
                    <a:moveTo>
                      <a:pt x="287" y="1683"/>
                    </a:moveTo>
                    <a:lnTo>
                      <a:pt x="329" y="1627"/>
                    </a:lnTo>
                    <a:lnTo>
                      <a:pt x="374" y="1567"/>
                    </a:lnTo>
                    <a:lnTo>
                      <a:pt x="420" y="1504"/>
                    </a:lnTo>
                    <a:lnTo>
                      <a:pt x="468" y="1438"/>
                    </a:lnTo>
                    <a:lnTo>
                      <a:pt x="520" y="1371"/>
                    </a:lnTo>
                    <a:lnTo>
                      <a:pt x="571" y="1301"/>
                    </a:lnTo>
                    <a:lnTo>
                      <a:pt x="622" y="1230"/>
                    </a:lnTo>
                    <a:lnTo>
                      <a:pt x="674" y="1156"/>
                    </a:lnTo>
                    <a:lnTo>
                      <a:pt x="725" y="1082"/>
                    </a:lnTo>
                    <a:lnTo>
                      <a:pt x="775" y="1009"/>
                    </a:lnTo>
                    <a:lnTo>
                      <a:pt x="824" y="934"/>
                    </a:lnTo>
                    <a:lnTo>
                      <a:pt x="871" y="860"/>
                    </a:lnTo>
                    <a:lnTo>
                      <a:pt x="915" y="787"/>
                    </a:lnTo>
                    <a:lnTo>
                      <a:pt x="956" y="713"/>
                    </a:lnTo>
                    <a:lnTo>
                      <a:pt x="976" y="677"/>
                    </a:lnTo>
                    <a:lnTo>
                      <a:pt x="995" y="642"/>
                    </a:lnTo>
                    <a:lnTo>
                      <a:pt x="1012" y="606"/>
                    </a:lnTo>
                    <a:lnTo>
                      <a:pt x="1029" y="571"/>
                    </a:lnTo>
                    <a:lnTo>
                      <a:pt x="1055" y="509"/>
                    </a:lnTo>
                    <a:lnTo>
                      <a:pt x="1077" y="451"/>
                    </a:lnTo>
                    <a:lnTo>
                      <a:pt x="1096" y="396"/>
                    </a:lnTo>
                    <a:lnTo>
                      <a:pt x="1111" y="345"/>
                    </a:lnTo>
                    <a:lnTo>
                      <a:pt x="1123" y="296"/>
                    </a:lnTo>
                    <a:lnTo>
                      <a:pt x="1132" y="252"/>
                    </a:lnTo>
                    <a:lnTo>
                      <a:pt x="1138" y="211"/>
                    </a:lnTo>
                    <a:lnTo>
                      <a:pt x="1141" y="174"/>
                    </a:lnTo>
                    <a:lnTo>
                      <a:pt x="1140" y="140"/>
                    </a:lnTo>
                    <a:lnTo>
                      <a:pt x="1136" y="110"/>
                    </a:lnTo>
                    <a:lnTo>
                      <a:pt x="1131" y="83"/>
                    </a:lnTo>
                    <a:lnTo>
                      <a:pt x="1122" y="60"/>
                    </a:lnTo>
                    <a:lnTo>
                      <a:pt x="1111" y="40"/>
                    </a:lnTo>
                    <a:lnTo>
                      <a:pt x="1097" y="25"/>
                    </a:lnTo>
                    <a:lnTo>
                      <a:pt x="1081" y="13"/>
                    </a:lnTo>
                    <a:lnTo>
                      <a:pt x="1062" y="5"/>
                    </a:lnTo>
                    <a:lnTo>
                      <a:pt x="1042" y="0"/>
                    </a:lnTo>
                    <a:lnTo>
                      <a:pt x="1020" y="0"/>
                    </a:lnTo>
                    <a:lnTo>
                      <a:pt x="996" y="4"/>
                    </a:lnTo>
                    <a:lnTo>
                      <a:pt x="970" y="10"/>
                    </a:lnTo>
                    <a:lnTo>
                      <a:pt x="943" y="21"/>
                    </a:lnTo>
                    <a:lnTo>
                      <a:pt x="914" y="36"/>
                    </a:lnTo>
                    <a:lnTo>
                      <a:pt x="884" y="55"/>
                    </a:lnTo>
                    <a:lnTo>
                      <a:pt x="851" y="78"/>
                    </a:lnTo>
                    <a:lnTo>
                      <a:pt x="819" y="104"/>
                    </a:lnTo>
                    <a:lnTo>
                      <a:pt x="784" y="135"/>
                    </a:lnTo>
                    <a:lnTo>
                      <a:pt x="749" y="169"/>
                    </a:lnTo>
                    <a:lnTo>
                      <a:pt x="714" y="207"/>
                    </a:lnTo>
                    <a:lnTo>
                      <a:pt x="677" y="251"/>
                    </a:lnTo>
                    <a:lnTo>
                      <a:pt x="639" y="297"/>
                    </a:lnTo>
                    <a:lnTo>
                      <a:pt x="602" y="348"/>
                    </a:lnTo>
                    <a:lnTo>
                      <a:pt x="563" y="403"/>
                    </a:lnTo>
                    <a:lnTo>
                      <a:pt x="537" y="443"/>
                    </a:lnTo>
                    <a:lnTo>
                      <a:pt x="512" y="484"/>
                    </a:lnTo>
                    <a:lnTo>
                      <a:pt x="486" y="526"/>
                    </a:lnTo>
                    <a:lnTo>
                      <a:pt x="461" y="568"/>
                    </a:lnTo>
                    <a:lnTo>
                      <a:pt x="411" y="655"/>
                    </a:lnTo>
                    <a:lnTo>
                      <a:pt x="364" y="745"/>
                    </a:lnTo>
                    <a:lnTo>
                      <a:pt x="317" y="835"/>
                    </a:lnTo>
                    <a:lnTo>
                      <a:pt x="274" y="925"/>
                    </a:lnTo>
                    <a:lnTo>
                      <a:pt x="233" y="1012"/>
                    </a:lnTo>
                    <a:lnTo>
                      <a:pt x="194" y="1099"/>
                    </a:lnTo>
                    <a:lnTo>
                      <a:pt x="158" y="1181"/>
                    </a:lnTo>
                    <a:lnTo>
                      <a:pt x="125" y="1260"/>
                    </a:lnTo>
                    <a:lnTo>
                      <a:pt x="95" y="1332"/>
                    </a:lnTo>
                    <a:lnTo>
                      <a:pt x="70" y="1398"/>
                    </a:lnTo>
                    <a:lnTo>
                      <a:pt x="48" y="1457"/>
                    </a:lnTo>
                    <a:lnTo>
                      <a:pt x="29" y="1508"/>
                    </a:lnTo>
                    <a:lnTo>
                      <a:pt x="15" y="1549"/>
                    </a:lnTo>
                    <a:lnTo>
                      <a:pt x="5" y="1579"/>
                    </a:lnTo>
                    <a:lnTo>
                      <a:pt x="3" y="1592"/>
                    </a:lnTo>
                    <a:lnTo>
                      <a:pt x="0" y="1604"/>
                    </a:lnTo>
                    <a:lnTo>
                      <a:pt x="0" y="1617"/>
                    </a:lnTo>
                    <a:lnTo>
                      <a:pt x="3" y="1629"/>
                    </a:lnTo>
                    <a:lnTo>
                      <a:pt x="5" y="1640"/>
                    </a:lnTo>
                    <a:lnTo>
                      <a:pt x="9" y="1651"/>
                    </a:lnTo>
                    <a:lnTo>
                      <a:pt x="14" y="1661"/>
                    </a:lnTo>
                    <a:lnTo>
                      <a:pt x="19" y="1671"/>
                    </a:lnTo>
                    <a:lnTo>
                      <a:pt x="27" y="1681"/>
                    </a:lnTo>
                    <a:lnTo>
                      <a:pt x="34" y="1690"/>
                    </a:lnTo>
                    <a:lnTo>
                      <a:pt x="43" y="1699"/>
                    </a:lnTo>
                    <a:lnTo>
                      <a:pt x="53" y="1706"/>
                    </a:lnTo>
                    <a:lnTo>
                      <a:pt x="63" y="1714"/>
                    </a:lnTo>
                    <a:lnTo>
                      <a:pt x="73" y="1720"/>
                    </a:lnTo>
                    <a:lnTo>
                      <a:pt x="84" y="1726"/>
                    </a:lnTo>
                    <a:lnTo>
                      <a:pt x="97" y="1731"/>
                    </a:lnTo>
                    <a:lnTo>
                      <a:pt x="108" y="1735"/>
                    </a:lnTo>
                    <a:lnTo>
                      <a:pt x="120" y="1739"/>
                    </a:lnTo>
                    <a:lnTo>
                      <a:pt x="134" y="1741"/>
                    </a:lnTo>
                    <a:lnTo>
                      <a:pt x="146" y="1743"/>
                    </a:lnTo>
                    <a:lnTo>
                      <a:pt x="159" y="1744"/>
                    </a:lnTo>
                    <a:lnTo>
                      <a:pt x="173" y="1744"/>
                    </a:lnTo>
                    <a:lnTo>
                      <a:pt x="185" y="1743"/>
                    </a:lnTo>
                    <a:lnTo>
                      <a:pt x="198" y="1740"/>
                    </a:lnTo>
                    <a:lnTo>
                      <a:pt x="210" y="1738"/>
                    </a:lnTo>
                    <a:lnTo>
                      <a:pt x="223" y="1733"/>
                    </a:lnTo>
                    <a:lnTo>
                      <a:pt x="235" y="1728"/>
                    </a:lnTo>
                    <a:lnTo>
                      <a:pt x="246" y="1721"/>
                    </a:lnTo>
                    <a:lnTo>
                      <a:pt x="257" y="1714"/>
                    </a:lnTo>
                    <a:lnTo>
                      <a:pt x="267" y="1704"/>
                    </a:lnTo>
                    <a:lnTo>
                      <a:pt x="277" y="1694"/>
                    </a:lnTo>
                    <a:lnTo>
                      <a:pt x="287" y="1683"/>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72" name="Freeform 417">
                <a:extLst>
                  <a:ext uri="{FF2B5EF4-FFF2-40B4-BE49-F238E27FC236}">
                    <a16:creationId xmlns:a16="http://schemas.microsoft.com/office/drawing/2014/main" xmlns="" id="{7B3DA2B0-9857-9418-32F4-6CFE3B04AC50}"/>
                  </a:ext>
                </a:extLst>
              </p:cNvPr>
              <p:cNvSpPr>
                <a:spLocks/>
              </p:cNvSpPr>
              <p:nvPr/>
            </p:nvSpPr>
            <p:spPr bwMode="auto">
              <a:xfrm>
                <a:off x="2370" y="1847"/>
                <a:ext cx="91" cy="143"/>
              </a:xfrm>
              <a:custGeom>
                <a:avLst/>
                <a:gdLst>
                  <a:gd name="T0" fmla="*/ 0 w 459"/>
                  <a:gd name="T1" fmla="*/ 0 h 713"/>
                  <a:gd name="T2" fmla="*/ 0 w 459"/>
                  <a:gd name="T3" fmla="*/ 0 h 713"/>
                  <a:gd name="T4" fmla="*/ 0 w 459"/>
                  <a:gd name="T5" fmla="*/ 0 h 713"/>
                  <a:gd name="T6" fmla="*/ 0 w 459"/>
                  <a:gd name="T7" fmla="*/ 0 h 713"/>
                  <a:gd name="T8" fmla="*/ 0 w 459"/>
                  <a:gd name="T9" fmla="*/ 0 h 713"/>
                  <a:gd name="T10" fmla="*/ 0 w 459"/>
                  <a:gd name="T11" fmla="*/ 0 h 713"/>
                  <a:gd name="T12" fmla="*/ 0 w 459"/>
                  <a:gd name="T13" fmla="*/ 0 h 713"/>
                  <a:gd name="T14" fmla="*/ 0 w 459"/>
                  <a:gd name="T15" fmla="*/ 0 h 713"/>
                  <a:gd name="T16" fmla="*/ 0 w 459"/>
                  <a:gd name="T17" fmla="*/ 0 h 713"/>
                  <a:gd name="T18" fmla="*/ 0 w 459"/>
                  <a:gd name="T19" fmla="*/ 0 h 713"/>
                  <a:gd name="T20" fmla="*/ 0 w 459"/>
                  <a:gd name="T21" fmla="*/ 0 h 713"/>
                  <a:gd name="T22" fmla="*/ 0 w 459"/>
                  <a:gd name="T23" fmla="*/ 0 h 713"/>
                  <a:gd name="T24" fmla="*/ 0 w 459"/>
                  <a:gd name="T25" fmla="*/ 0 h 713"/>
                  <a:gd name="T26" fmla="*/ 0 w 459"/>
                  <a:gd name="T27" fmla="*/ 0 h 713"/>
                  <a:gd name="T28" fmla="*/ 0 w 459"/>
                  <a:gd name="T29" fmla="*/ 0 h 713"/>
                  <a:gd name="T30" fmla="*/ 0 w 459"/>
                  <a:gd name="T31" fmla="*/ 0 h 713"/>
                  <a:gd name="T32" fmla="*/ 0 w 459"/>
                  <a:gd name="T33" fmla="*/ 0 h 713"/>
                  <a:gd name="T34" fmla="*/ 0 w 459"/>
                  <a:gd name="T35" fmla="*/ 0 h 713"/>
                  <a:gd name="T36" fmla="*/ 0 w 459"/>
                  <a:gd name="T37" fmla="*/ 0 h 713"/>
                  <a:gd name="T38" fmla="*/ 0 w 459"/>
                  <a:gd name="T39" fmla="*/ 0 h 713"/>
                  <a:gd name="T40" fmla="*/ 0 w 459"/>
                  <a:gd name="T41" fmla="*/ 0 h 713"/>
                  <a:gd name="T42" fmla="*/ 0 w 459"/>
                  <a:gd name="T43" fmla="*/ 0 h 713"/>
                  <a:gd name="T44" fmla="*/ 0 w 459"/>
                  <a:gd name="T45" fmla="*/ 0 h 713"/>
                  <a:gd name="T46" fmla="*/ 0 w 459"/>
                  <a:gd name="T47" fmla="*/ 0 h 713"/>
                  <a:gd name="T48" fmla="*/ 0 w 459"/>
                  <a:gd name="T49" fmla="*/ 0 h 713"/>
                  <a:gd name="T50" fmla="*/ 0 w 459"/>
                  <a:gd name="T51" fmla="*/ 0 h 713"/>
                  <a:gd name="T52" fmla="*/ 0 w 459"/>
                  <a:gd name="T53" fmla="*/ 0 h 713"/>
                  <a:gd name="T54" fmla="*/ 0 w 459"/>
                  <a:gd name="T55" fmla="*/ 0 h 713"/>
                  <a:gd name="T56" fmla="*/ 0 w 459"/>
                  <a:gd name="T57" fmla="*/ 0 h 713"/>
                  <a:gd name="T58" fmla="*/ 0 w 459"/>
                  <a:gd name="T59" fmla="*/ 0 h 713"/>
                  <a:gd name="T60" fmla="*/ 0 w 459"/>
                  <a:gd name="T61" fmla="*/ 0 h 713"/>
                  <a:gd name="T62" fmla="*/ 0 w 459"/>
                  <a:gd name="T63" fmla="*/ 0 h 713"/>
                  <a:gd name="T64" fmla="*/ 0 w 459"/>
                  <a:gd name="T65" fmla="*/ 0 h 713"/>
                  <a:gd name="T66" fmla="*/ 0 w 459"/>
                  <a:gd name="T67" fmla="*/ 0 h 713"/>
                  <a:gd name="T68" fmla="*/ 0 w 459"/>
                  <a:gd name="T69" fmla="*/ 0 h 713"/>
                  <a:gd name="T70" fmla="*/ 0 w 459"/>
                  <a:gd name="T71" fmla="*/ 0 h 713"/>
                  <a:gd name="T72" fmla="*/ 0 w 459"/>
                  <a:gd name="T73" fmla="*/ 0 h 713"/>
                  <a:gd name="T74" fmla="*/ 0 w 459"/>
                  <a:gd name="T75" fmla="*/ 0 h 713"/>
                  <a:gd name="T76" fmla="*/ 0 w 459"/>
                  <a:gd name="T77" fmla="*/ 0 h 713"/>
                  <a:gd name="T78" fmla="*/ 0 w 459"/>
                  <a:gd name="T79" fmla="*/ 0 h 713"/>
                  <a:gd name="T80" fmla="*/ 0 w 459"/>
                  <a:gd name="T81" fmla="*/ 0 h 713"/>
                  <a:gd name="T82" fmla="*/ 0 w 459"/>
                  <a:gd name="T83" fmla="*/ 0 h 713"/>
                  <a:gd name="T84" fmla="*/ 0 w 459"/>
                  <a:gd name="T85" fmla="*/ 0 h 713"/>
                  <a:gd name="T86" fmla="*/ 0 w 459"/>
                  <a:gd name="T87" fmla="*/ 0 h 713"/>
                  <a:gd name="T88" fmla="*/ 0 w 459"/>
                  <a:gd name="T89" fmla="*/ 0 h 713"/>
                  <a:gd name="T90" fmla="*/ 0 w 459"/>
                  <a:gd name="T91" fmla="*/ 0 h 713"/>
                  <a:gd name="T92" fmla="*/ 0 w 459"/>
                  <a:gd name="T93" fmla="*/ 0 h 713"/>
                  <a:gd name="T94" fmla="*/ 0 w 459"/>
                  <a:gd name="T95" fmla="*/ 0 h 713"/>
                  <a:gd name="T96" fmla="*/ 0 w 459"/>
                  <a:gd name="T97" fmla="*/ 0 h 713"/>
                  <a:gd name="T98" fmla="*/ 0 w 459"/>
                  <a:gd name="T99" fmla="*/ 0 h 713"/>
                  <a:gd name="T100" fmla="*/ 0 w 459"/>
                  <a:gd name="T101" fmla="*/ 0 h 713"/>
                  <a:gd name="T102" fmla="*/ 0 w 459"/>
                  <a:gd name="T103" fmla="*/ 0 h 713"/>
                  <a:gd name="T104" fmla="*/ 0 w 459"/>
                  <a:gd name="T105" fmla="*/ 0 h 713"/>
                  <a:gd name="T106" fmla="*/ 0 w 459"/>
                  <a:gd name="T107" fmla="*/ 0 h 713"/>
                  <a:gd name="T108" fmla="*/ 0 w 459"/>
                  <a:gd name="T109" fmla="*/ 0 h 713"/>
                  <a:gd name="T110" fmla="*/ 0 w 459"/>
                  <a:gd name="T111" fmla="*/ 0 h 713"/>
                  <a:gd name="T112" fmla="*/ 0 w 459"/>
                  <a:gd name="T113" fmla="*/ 0 h 713"/>
                  <a:gd name="T114" fmla="*/ 0 w 459"/>
                  <a:gd name="T115" fmla="*/ 0 h 713"/>
                  <a:gd name="T116" fmla="*/ 0 w 459"/>
                  <a:gd name="T117" fmla="*/ 0 h 713"/>
                  <a:gd name="T118" fmla="*/ 0 w 459"/>
                  <a:gd name="T119" fmla="*/ 0 h 713"/>
                  <a:gd name="T120" fmla="*/ 0 w 459"/>
                  <a:gd name="T121" fmla="*/ 0 h 713"/>
                  <a:gd name="T122" fmla="*/ 0 w 459"/>
                  <a:gd name="T123" fmla="*/ 0 h 713"/>
                  <a:gd name="T124" fmla="*/ 0 w 459"/>
                  <a:gd name="T125" fmla="*/ 0 h 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9"/>
                  <a:gd name="T190" fmla="*/ 0 h 713"/>
                  <a:gd name="T191" fmla="*/ 459 w 459"/>
                  <a:gd name="T192" fmla="*/ 713 h 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9" h="713">
                    <a:moveTo>
                      <a:pt x="166" y="713"/>
                    </a:moveTo>
                    <a:lnTo>
                      <a:pt x="167" y="706"/>
                    </a:lnTo>
                    <a:lnTo>
                      <a:pt x="171" y="686"/>
                    </a:lnTo>
                    <a:lnTo>
                      <a:pt x="178" y="653"/>
                    </a:lnTo>
                    <a:lnTo>
                      <a:pt x="188" y="609"/>
                    </a:lnTo>
                    <a:lnTo>
                      <a:pt x="195" y="584"/>
                    </a:lnTo>
                    <a:lnTo>
                      <a:pt x="204" y="557"/>
                    </a:lnTo>
                    <a:lnTo>
                      <a:pt x="214" y="527"/>
                    </a:lnTo>
                    <a:lnTo>
                      <a:pt x="227" y="496"/>
                    </a:lnTo>
                    <a:lnTo>
                      <a:pt x="239" y="462"/>
                    </a:lnTo>
                    <a:lnTo>
                      <a:pt x="254" y="427"/>
                    </a:lnTo>
                    <a:lnTo>
                      <a:pt x="270" y="390"/>
                    </a:lnTo>
                    <a:lnTo>
                      <a:pt x="289" y="352"/>
                    </a:lnTo>
                    <a:lnTo>
                      <a:pt x="309" y="311"/>
                    </a:lnTo>
                    <a:lnTo>
                      <a:pt x="330" y="269"/>
                    </a:lnTo>
                    <a:lnTo>
                      <a:pt x="351" y="225"/>
                    </a:lnTo>
                    <a:lnTo>
                      <a:pt x="373" y="183"/>
                    </a:lnTo>
                    <a:lnTo>
                      <a:pt x="394" y="141"/>
                    </a:lnTo>
                    <a:lnTo>
                      <a:pt x="411" y="103"/>
                    </a:lnTo>
                    <a:lnTo>
                      <a:pt x="429" y="69"/>
                    </a:lnTo>
                    <a:lnTo>
                      <a:pt x="441" y="40"/>
                    </a:lnTo>
                    <a:lnTo>
                      <a:pt x="451" y="19"/>
                    </a:lnTo>
                    <a:lnTo>
                      <a:pt x="458" y="4"/>
                    </a:lnTo>
                    <a:lnTo>
                      <a:pt x="459" y="2"/>
                    </a:lnTo>
                    <a:lnTo>
                      <a:pt x="459" y="0"/>
                    </a:lnTo>
                    <a:lnTo>
                      <a:pt x="456" y="2"/>
                    </a:lnTo>
                    <a:lnTo>
                      <a:pt x="454" y="5"/>
                    </a:lnTo>
                    <a:lnTo>
                      <a:pt x="444" y="23"/>
                    </a:lnTo>
                    <a:lnTo>
                      <a:pt x="426" y="54"/>
                    </a:lnTo>
                    <a:lnTo>
                      <a:pt x="401" y="99"/>
                    </a:lnTo>
                    <a:lnTo>
                      <a:pt x="369" y="159"/>
                    </a:lnTo>
                    <a:lnTo>
                      <a:pt x="336" y="218"/>
                    </a:lnTo>
                    <a:lnTo>
                      <a:pt x="305" y="271"/>
                    </a:lnTo>
                    <a:lnTo>
                      <a:pt x="277" y="320"/>
                    </a:lnTo>
                    <a:lnTo>
                      <a:pt x="250" y="365"/>
                    </a:lnTo>
                    <a:lnTo>
                      <a:pt x="225" y="405"/>
                    </a:lnTo>
                    <a:lnTo>
                      <a:pt x="202" y="441"/>
                    </a:lnTo>
                    <a:lnTo>
                      <a:pt x="179" y="473"/>
                    </a:lnTo>
                    <a:lnTo>
                      <a:pt x="158" y="502"/>
                    </a:lnTo>
                    <a:lnTo>
                      <a:pt x="138" y="528"/>
                    </a:lnTo>
                    <a:lnTo>
                      <a:pt x="118" y="551"/>
                    </a:lnTo>
                    <a:lnTo>
                      <a:pt x="101" y="571"/>
                    </a:lnTo>
                    <a:lnTo>
                      <a:pt x="83" y="588"/>
                    </a:lnTo>
                    <a:lnTo>
                      <a:pt x="66" y="603"/>
                    </a:lnTo>
                    <a:lnTo>
                      <a:pt x="49" y="617"/>
                    </a:lnTo>
                    <a:lnTo>
                      <a:pt x="33" y="628"/>
                    </a:lnTo>
                    <a:lnTo>
                      <a:pt x="17" y="638"/>
                    </a:lnTo>
                    <a:lnTo>
                      <a:pt x="11" y="643"/>
                    </a:lnTo>
                    <a:lnTo>
                      <a:pt x="6" y="648"/>
                    </a:lnTo>
                    <a:lnTo>
                      <a:pt x="2" y="653"/>
                    </a:lnTo>
                    <a:lnTo>
                      <a:pt x="0" y="657"/>
                    </a:lnTo>
                    <a:lnTo>
                      <a:pt x="0" y="662"/>
                    </a:lnTo>
                    <a:lnTo>
                      <a:pt x="0" y="666"/>
                    </a:lnTo>
                    <a:lnTo>
                      <a:pt x="2" y="669"/>
                    </a:lnTo>
                    <a:lnTo>
                      <a:pt x="6" y="673"/>
                    </a:lnTo>
                    <a:lnTo>
                      <a:pt x="15" y="679"/>
                    </a:lnTo>
                    <a:lnTo>
                      <a:pt x="27" y="686"/>
                    </a:lnTo>
                    <a:lnTo>
                      <a:pt x="43" y="692"/>
                    </a:lnTo>
                    <a:lnTo>
                      <a:pt x="61" y="696"/>
                    </a:lnTo>
                    <a:lnTo>
                      <a:pt x="97" y="703"/>
                    </a:lnTo>
                    <a:lnTo>
                      <a:pt x="131" y="708"/>
                    </a:lnTo>
                    <a:lnTo>
                      <a:pt x="156" y="712"/>
                    </a:lnTo>
                    <a:lnTo>
                      <a:pt x="166" y="713"/>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73" name="Freeform 418">
                <a:extLst>
                  <a:ext uri="{FF2B5EF4-FFF2-40B4-BE49-F238E27FC236}">
                    <a16:creationId xmlns:a16="http://schemas.microsoft.com/office/drawing/2014/main" xmlns="" id="{FB31CA47-22DC-E28B-B23A-F9DF90E140B5}"/>
                  </a:ext>
                </a:extLst>
              </p:cNvPr>
              <p:cNvSpPr>
                <a:spLocks/>
              </p:cNvSpPr>
              <p:nvPr/>
            </p:nvSpPr>
            <p:spPr bwMode="auto">
              <a:xfrm>
                <a:off x="2222" y="1867"/>
                <a:ext cx="80" cy="139"/>
              </a:xfrm>
              <a:custGeom>
                <a:avLst/>
                <a:gdLst>
                  <a:gd name="T0" fmla="*/ 0 w 398"/>
                  <a:gd name="T1" fmla="*/ 0 h 699"/>
                  <a:gd name="T2" fmla="*/ 0 w 398"/>
                  <a:gd name="T3" fmla="*/ 0 h 699"/>
                  <a:gd name="T4" fmla="*/ 0 w 398"/>
                  <a:gd name="T5" fmla="*/ 0 h 699"/>
                  <a:gd name="T6" fmla="*/ 0 w 398"/>
                  <a:gd name="T7" fmla="*/ 0 h 699"/>
                  <a:gd name="T8" fmla="*/ 0 w 398"/>
                  <a:gd name="T9" fmla="*/ 0 h 699"/>
                  <a:gd name="T10" fmla="*/ 0 w 398"/>
                  <a:gd name="T11" fmla="*/ 0 h 699"/>
                  <a:gd name="T12" fmla="*/ 0 w 398"/>
                  <a:gd name="T13" fmla="*/ 0 h 699"/>
                  <a:gd name="T14" fmla="*/ 0 w 398"/>
                  <a:gd name="T15" fmla="*/ 0 h 699"/>
                  <a:gd name="T16" fmla="*/ 0 w 398"/>
                  <a:gd name="T17" fmla="*/ 0 h 699"/>
                  <a:gd name="T18" fmla="*/ 0 w 398"/>
                  <a:gd name="T19" fmla="*/ 0 h 699"/>
                  <a:gd name="T20" fmla="*/ 0 w 398"/>
                  <a:gd name="T21" fmla="*/ 0 h 699"/>
                  <a:gd name="T22" fmla="*/ 0 w 398"/>
                  <a:gd name="T23" fmla="*/ 0 h 699"/>
                  <a:gd name="T24" fmla="*/ 0 w 398"/>
                  <a:gd name="T25" fmla="*/ 0 h 699"/>
                  <a:gd name="T26" fmla="*/ 0 w 398"/>
                  <a:gd name="T27" fmla="*/ 0 h 699"/>
                  <a:gd name="T28" fmla="*/ 0 w 398"/>
                  <a:gd name="T29" fmla="*/ 0 h 699"/>
                  <a:gd name="T30" fmla="*/ 0 w 398"/>
                  <a:gd name="T31" fmla="*/ 0 h 699"/>
                  <a:gd name="T32" fmla="*/ 0 w 398"/>
                  <a:gd name="T33" fmla="*/ 0 h 699"/>
                  <a:gd name="T34" fmla="*/ 0 w 398"/>
                  <a:gd name="T35" fmla="*/ 0 h 699"/>
                  <a:gd name="T36" fmla="*/ 0 w 398"/>
                  <a:gd name="T37" fmla="*/ 0 h 699"/>
                  <a:gd name="T38" fmla="*/ 0 w 398"/>
                  <a:gd name="T39" fmla="*/ 0 h 699"/>
                  <a:gd name="T40" fmla="*/ 0 w 398"/>
                  <a:gd name="T41" fmla="*/ 0 h 699"/>
                  <a:gd name="T42" fmla="*/ 0 w 398"/>
                  <a:gd name="T43" fmla="*/ 0 h 699"/>
                  <a:gd name="T44" fmla="*/ 0 w 398"/>
                  <a:gd name="T45" fmla="*/ 0 h 699"/>
                  <a:gd name="T46" fmla="*/ 0 w 398"/>
                  <a:gd name="T47" fmla="*/ 0 h 699"/>
                  <a:gd name="T48" fmla="*/ 0 w 398"/>
                  <a:gd name="T49" fmla="*/ 0 h 699"/>
                  <a:gd name="T50" fmla="*/ 0 w 398"/>
                  <a:gd name="T51" fmla="*/ 0 h 699"/>
                  <a:gd name="T52" fmla="*/ 0 w 398"/>
                  <a:gd name="T53" fmla="*/ 0 h 699"/>
                  <a:gd name="T54" fmla="*/ 0 w 398"/>
                  <a:gd name="T55" fmla="*/ 0 h 699"/>
                  <a:gd name="T56" fmla="*/ 0 w 398"/>
                  <a:gd name="T57" fmla="*/ 0 h 699"/>
                  <a:gd name="T58" fmla="*/ 0 w 398"/>
                  <a:gd name="T59" fmla="*/ 0 h 699"/>
                  <a:gd name="T60" fmla="*/ 0 w 398"/>
                  <a:gd name="T61" fmla="*/ 0 h 699"/>
                  <a:gd name="T62" fmla="*/ 0 w 398"/>
                  <a:gd name="T63" fmla="*/ 0 h 699"/>
                  <a:gd name="T64" fmla="*/ 0 w 398"/>
                  <a:gd name="T65" fmla="*/ 0 h 699"/>
                  <a:gd name="T66" fmla="*/ 0 w 398"/>
                  <a:gd name="T67" fmla="*/ 0 h 699"/>
                  <a:gd name="T68" fmla="*/ 0 w 398"/>
                  <a:gd name="T69" fmla="*/ 0 h 699"/>
                  <a:gd name="T70" fmla="*/ 0 w 398"/>
                  <a:gd name="T71" fmla="*/ 0 h 699"/>
                  <a:gd name="T72" fmla="*/ 0 w 398"/>
                  <a:gd name="T73" fmla="*/ 0 h 699"/>
                  <a:gd name="T74" fmla="*/ 0 w 398"/>
                  <a:gd name="T75" fmla="*/ 0 h 699"/>
                  <a:gd name="T76" fmla="*/ 0 w 398"/>
                  <a:gd name="T77" fmla="*/ 0 h 699"/>
                  <a:gd name="T78" fmla="*/ 0 w 398"/>
                  <a:gd name="T79" fmla="*/ 0 h 699"/>
                  <a:gd name="T80" fmla="*/ 0 w 398"/>
                  <a:gd name="T81" fmla="*/ 0 h 699"/>
                  <a:gd name="T82" fmla="*/ 0 w 398"/>
                  <a:gd name="T83" fmla="*/ 0 h 699"/>
                  <a:gd name="T84" fmla="*/ 0 w 398"/>
                  <a:gd name="T85" fmla="*/ 0 h 699"/>
                  <a:gd name="T86" fmla="*/ 0 w 398"/>
                  <a:gd name="T87" fmla="*/ 0 h 699"/>
                  <a:gd name="T88" fmla="*/ 0 w 398"/>
                  <a:gd name="T89" fmla="*/ 0 h 699"/>
                  <a:gd name="T90" fmla="*/ 0 w 398"/>
                  <a:gd name="T91" fmla="*/ 0 h 699"/>
                  <a:gd name="T92" fmla="*/ 0 w 398"/>
                  <a:gd name="T93" fmla="*/ 0 h 699"/>
                  <a:gd name="T94" fmla="*/ 0 w 398"/>
                  <a:gd name="T95" fmla="*/ 0 h 699"/>
                  <a:gd name="T96" fmla="*/ 0 w 398"/>
                  <a:gd name="T97" fmla="*/ 0 h 699"/>
                  <a:gd name="T98" fmla="*/ 0 w 398"/>
                  <a:gd name="T99" fmla="*/ 0 h 699"/>
                  <a:gd name="T100" fmla="*/ 0 w 398"/>
                  <a:gd name="T101" fmla="*/ 0 h 699"/>
                  <a:gd name="T102" fmla="*/ 0 w 398"/>
                  <a:gd name="T103" fmla="*/ 0 h 699"/>
                  <a:gd name="T104" fmla="*/ 0 w 398"/>
                  <a:gd name="T105" fmla="*/ 0 h 699"/>
                  <a:gd name="T106" fmla="*/ 0 w 398"/>
                  <a:gd name="T107" fmla="*/ 0 h 699"/>
                  <a:gd name="T108" fmla="*/ 0 w 398"/>
                  <a:gd name="T109" fmla="*/ 0 h 699"/>
                  <a:gd name="T110" fmla="*/ 0 w 398"/>
                  <a:gd name="T111" fmla="*/ 0 h 699"/>
                  <a:gd name="T112" fmla="*/ 0 w 398"/>
                  <a:gd name="T113" fmla="*/ 0 h 699"/>
                  <a:gd name="T114" fmla="*/ 0 w 398"/>
                  <a:gd name="T115" fmla="*/ 0 h 699"/>
                  <a:gd name="T116" fmla="*/ 0 w 398"/>
                  <a:gd name="T117" fmla="*/ 0 h 6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8"/>
                  <a:gd name="T178" fmla="*/ 0 h 699"/>
                  <a:gd name="T179" fmla="*/ 398 w 398"/>
                  <a:gd name="T180" fmla="*/ 699 h 6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8" h="699">
                    <a:moveTo>
                      <a:pt x="398" y="577"/>
                    </a:moveTo>
                    <a:lnTo>
                      <a:pt x="388" y="573"/>
                    </a:lnTo>
                    <a:lnTo>
                      <a:pt x="377" y="568"/>
                    </a:lnTo>
                    <a:lnTo>
                      <a:pt x="367" y="563"/>
                    </a:lnTo>
                    <a:lnTo>
                      <a:pt x="357" y="557"/>
                    </a:lnTo>
                    <a:lnTo>
                      <a:pt x="336" y="542"/>
                    </a:lnTo>
                    <a:lnTo>
                      <a:pt x="316" y="523"/>
                    </a:lnTo>
                    <a:lnTo>
                      <a:pt x="296" y="503"/>
                    </a:lnTo>
                    <a:lnTo>
                      <a:pt x="277" y="481"/>
                    </a:lnTo>
                    <a:lnTo>
                      <a:pt x="259" y="457"/>
                    </a:lnTo>
                    <a:lnTo>
                      <a:pt x="241" y="432"/>
                    </a:lnTo>
                    <a:lnTo>
                      <a:pt x="224" y="406"/>
                    </a:lnTo>
                    <a:lnTo>
                      <a:pt x="209" y="379"/>
                    </a:lnTo>
                    <a:lnTo>
                      <a:pt x="193" y="352"/>
                    </a:lnTo>
                    <a:lnTo>
                      <a:pt x="179" y="326"/>
                    </a:lnTo>
                    <a:lnTo>
                      <a:pt x="153" y="276"/>
                    </a:lnTo>
                    <a:lnTo>
                      <a:pt x="131" y="231"/>
                    </a:lnTo>
                    <a:lnTo>
                      <a:pt x="109" y="186"/>
                    </a:lnTo>
                    <a:lnTo>
                      <a:pt x="84" y="138"/>
                    </a:lnTo>
                    <a:lnTo>
                      <a:pt x="59" y="92"/>
                    </a:lnTo>
                    <a:lnTo>
                      <a:pt x="35" y="52"/>
                    </a:lnTo>
                    <a:lnTo>
                      <a:pt x="15" y="20"/>
                    </a:lnTo>
                    <a:lnTo>
                      <a:pt x="3" y="3"/>
                    </a:lnTo>
                    <a:lnTo>
                      <a:pt x="2" y="0"/>
                    </a:lnTo>
                    <a:lnTo>
                      <a:pt x="0" y="0"/>
                    </a:lnTo>
                    <a:lnTo>
                      <a:pt x="0" y="2"/>
                    </a:lnTo>
                    <a:lnTo>
                      <a:pt x="3" y="10"/>
                    </a:lnTo>
                    <a:lnTo>
                      <a:pt x="9" y="23"/>
                    </a:lnTo>
                    <a:lnTo>
                      <a:pt x="29" y="63"/>
                    </a:lnTo>
                    <a:lnTo>
                      <a:pt x="57" y="117"/>
                    </a:lnTo>
                    <a:lnTo>
                      <a:pt x="86" y="179"/>
                    </a:lnTo>
                    <a:lnTo>
                      <a:pt x="118" y="246"/>
                    </a:lnTo>
                    <a:lnTo>
                      <a:pt x="148" y="314"/>
                    </a:lnTo>
                    <a:lnTo>
                      <a:pt x="173" y="377"/>
                    </a:lnTo>
                    <a:lnTo>
                      <a:pt x="184" y="406"/>
                    </a:lnTo>
                    <a:lnTo>
                      <a:pt x="191" y="432"/>
                    </a:lnTo>
                    <a:lnTo>
                      <a:pt x="198" y="455"/>
                    </a:lnTo>
                    <a:lnTo>
                      <a:pt x="201" y="473"/>
                    </a:lnTo>
                    <a:lnTo>
                      <a:pt x="205" y="508"/>
                    </a:lnTo>
                    <a:lnTo>
                      <a:pt x="208" y="550"/>
                    </a:lnTo>
                    <a:lnTo>
                      <a:pt x="211" y="592"/>
                    </a:lnTo>
                    <a:lnTo>
                      <a:pt x="217" y="632"/>
                    </a:lnTo>
                    <a:lnTo>
                      <a:pt x="221" y="649"/>
                    </a:lnTo>
                    <a:lnTo>
                      <a:pt x="225" y="666"/>
                    </a:lnTo>
                    <a:lnTo>
                      <a:pt x="230" y="679"/>
                    </a:lnTo>
                    <a:lnTo>
                      <a:pt x="236" y="689"/>
                    </a:lnTo>
                    <a:lnTo>
                      <a:pt x="239" y="693"/>
                    </a:lnTo>
                    <a:lnTo>
                      <a:pt x="242" y="696"/>
                    </a:lnTo>
                    <a:lnTo>
                      <a:pt x="246" y="698"/>
                    </a:lnTo>
                    <a:lnTo>
                      <a:pt x="251" y="699"/>
                    </a:lnTo>
                    <a:lnTo>
                      <a:pt x="255" y="698"/>
                    </a:lnTo>
                    <a:lnTo>
                      <a:pt x="260" y="697"/>
                    </a:lnTo>
                    <a:lnTo>
                      <a:pt x="265" y="694"/>
                    </a:lnTo>
                    <a:lnTo>
                      <a:pt x="270" y="691"/>
                    </a:lnTo>
                    <a:lnTo>
                      <a:pt x="315" y="649"/>
                    </a:lnTo>
                    <a:lnTo>
                      <a:pt x="357" y="613"/>
                    </a:lnTo>
                    <a:lnTo>
                      <a:pt x="387" y="587"/>
                    </a:lnTo>
                    <a:lnTo>
                      <a:pt x="398" y="577"/>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74" name="Freeform 419">
                <a:extLst>
                  <a:ext uri="{FF2B5EF4-FFF2-40B4-BE49-F238E27FC236}">
                    <a16:creationId xmlns:a16="http://schemas.microsoft.com/office/drawing/2014/main" xmlns="" id="{291045A9-0D78-683D-5BB3-0F8AB8C415D7}"/>
                  </a:ext>
                </a:extLst>
              </p:cNvPr>
              <p:cNvSpPr>
                <a:spLocks/>
              </p:cNvSpPr>
              <p:nvPr/>
            </p:nvSpPr>
            <p:spPr bwMode="auto">
              <a:xfrm>
                <a:off x="2136" y="1945"/>
                <a:ext cx="128" cy="99"/>
              </a:xfrm>
              <a:custGeom>
                <a:avLst/>
                <a:gdLst>
                  <a:gd name="T0" fmla="*/ 0 w 640"/>
                  <a:gd name="T1" fmla="*/ 0 h 499"/>
                  <a:gd name="T2" fmla="*/ 0 w 640"/>
                  <a:gd name="T3" fmla="*/ 0 h 499"/>
                  <a:gd name="T4" fmla="*/ 0 w 640"/>
                  <a:gd name="T5" fmla="*/ 0 h 499"/>
                  <a:gd name="T6" fmla="*/ 0 w 640"/>
                  <a:gd name="T7" fmla="*/ 0 h 499"/>
                  <a:gd name="T8" fmla="*/ 0 w 640"/>
                  <a:gd name="T9" fmla="*/ 0 h 499"/>
                  <a:gd name="T10" fmla="*/ 0 w 640"/>
                  <a:gd name="T11" fmla="*/ 0 h 499"/>
                  <a:gd name="T12" fmla="*/ 0 w 640"/>
                  <a:gd name="T13" fmla="*/ 0 h 499"/>
                  <a:gd name="T14" fmla="*/ 0 w 640"/>
                  <a:gd name="T15" fmla="*/ 0 h 499"/>
                  <a:gd name="T16" fmla="*/ 0 w 640"/>
                  <a:gd name="T17" fmla="*/ 0 h 499"/>
                  <a:gd name="T18" fmla="*/ 0 w 640"/>
                  <a:gd name="T19" fmla="*/ 0 h 499"/>
                  <a:gd name="T20" fmla="*/ 0 w 640"/>
                  <a:gd name="T21" fmla="*/ 0 h 499"/>
                  <a:gd name="T22" fmla="*/ 0 w 640"/>
                  <a:gd name="T23" fmla="*/ 0 h 499"/>
                  <a:gd name="T24" fmla="*/ 0 w 640"/>
                  <a:gd name="T25" fmla="*/ 0 h 499"/>
                  <a:gd name="T26" fmla="*/ 0 w 640"/>
                  <a:gd name="T27" fmla="*/ 0 h 499"/>
                  <a:gd name="T28" fmla="*/ 0 w 640"/>
                  <a:gd name="T29" fmla="*/ 0 h 499"/>
                  <a:gd name="T30" fmla="*/ 0 w 640"/>
                  <a:gd name="T31" fmla="*/ 0 h 499"/>
                  <a:gd name="T32" fmla="*/ 0 w 640"/>
                  <a:gd name="T33" fmla="*/ 0 h 499"/>
                  <a:gd name="T34" fmla="*/ 0 w 640"/>
                  <a:gd name="T35" fmla="*/ 0 h 499"/>
                  <a:gd name="T36" fmla="*/ 0 w 640"/>
                  <a:gd name="T37" fmla="*/ 0 h 499"/>
                  <a:gd name="T38" fmla="*/ 0 w 640"/>
                  <a:gd name="T39" fmla="*/ 0 h 499"/>
                  <a:gd name="T40" fmla="*/ 0 w 640"/>
                  <a:gd name="T41" fmla="*/ 0 h 499"/>
                  <a:gd name="T42" fmla="*/ 0 w 640"/>
                  <a:gd name="T43" fmla="*/ 0 h 499"/>
                  <a:gd name="T44" fmla="*/ 0 w 640"/>
                  <a:gd name="T45" fmla="*/ 0 h 499"/>
                  <a:gd name="T46" fmla="*/ 0 w 640"/>
                  <a:gd name="T47" fmla="*/ 0 h 499"/>
                  <a:gd name="T48" fmla="*/ 0 w 640"/>
                  <a:gd name="T49" fmla="*/ 0 h 499"/>
                  <a:gd name="T50" fmla="*/ 0 w 640"/>
                  <a:gd name="T51" fmla="*/ 0 h 499"/>
                  <a:gd name="T52" fmla="*/ 0 w 640"/>
                  <a:gd name="T53" fmla="*/ 0 h 499"/>
                  <a:gd name="T54" fmla="*/ 0 w 640"/>
                  <a:gd name="T55" fmla="*/ 0 h 499"/>
                  <a:gd name="T56" fmla="*/ 0 w 640"/>
                  <a:gd name="T57" fmla="*/ 0 h 499"/>
                  <a:gd name="T58" fmla="*/ 0 w 640"/>
                  <a:gd name="T59" fmla="*/ 0 h 499"/>
                  <a:gd name="T60" fmla="*/ 0 w 640"/>
                  <a:gd name="T61" fmla="*/ 0 h 499"/>
                  <a:gd name="T62" fmla="*/ 0 w 640"/>
                  <a:gd name="T63" fmla="*/ 0 h 499"/>
                  <a:gd name="T64" fmla="*/ 0 w 640"/>
                  <a:gd name="T65" fmla="*/ 0 h 499"/>
                  <a:gd name="T66" fmla="*/ 0 w 640"/>
                  <a:gd name="T67" fmla="*/ 0 h 499"/>
                  <a:gd name="T68" fmla="*/ 0 w 640"/>
                  <a:gd name="T69" fmla="*/ 0 h 499"/>
                  <a:gd name="T70" fmla="*/ 0 w 640"/>
                  <a:gd name="T71" fmla="*/ 0 h 499"/>
                  <a:gd name="T72" fmla="*/ 0 w 640"/>
                  <a:gd name="T73" fmla="*/ 0 h 499"/>
                  <a:gd name="T74" fmla="*/ 0 w 640"/>
                  <a:gd name="T75" fmla="*/ 0 h 499"/>
                  <a:gd name="T76" fmla="*/ 0 w 640"/>
                  <a:gd name="T77" fmla="*/ 0 h 499"/>
                  <a:gd name="T78" fmla="*/ 0 w 640"/>
                  <a:gd name="T79" fmla="*/ 0 h 499"/>
                  <a:gd name="T80" fmla="*/ 0 w 640"/>
                  <a:gd name="T81" fmla="*/ 0 h 499"/>
                  <a:gd name="T82" fmla="*/ 0 w 640"/>
                  <a:gd name="T83" fmla="*/ 0 h 499"/>
                  <a:gd name="T84" fmla="*/ 0 w 640"/>
                  <a:gd name="T85" fmla="*/ 0 h 499"/>
                  <a:gd name="T86" fmla="*/ 0 w 640"/>
                  <a:gd name="T87" fmla="*/ 0 h 499"/>
                  <a:gd name="T88" fmla="*/ 0 w 640"/>
                  <a:gd name="T89" fmla="*/ 0 h 499"/>
                  <a:gd name="T90" fmla="*/ 0 w 640"/>
                  <a:gd name="T91" fmla="*/ 0 h 499"/>
                  <a:gd name="T92" fmla="*/ 0 w 640"/>
                  <a:gd name="T93" fmla="*/ 0 h 499"/>
                  <a:gd name="T94" fmla="*/ 0 w 640"/>
                  <a:gd name="T95" fmla="*/ 0 h 499"/>
                  <a:gd name="T96" fmla="*/ 0 w 640"/>
                  <a:gd name="T97" fmla="*/ 0 h 499"/>
                  <a:gd name="T98" fmla="*/ 0 w 640"/>
                  <a:gd name="T99" fmla="*/ 0 h 499"/>
                  <a:gd name="T100" fmla="*/ 0 w 640"/>
                  <a:gd name="T101" fmla="*/ 0 h 499"/>
                  <a:gd name="T102" fmla="*/ 0 w 640"/>
                  <a:gd name="T103" fmla="*/ 0 h 499"/>
                  <a:gd name="T104" fmla="*/ 0 w 640"/>
                  <a:gd name="T105" fmla="*/ 0 h 499"/>
                  <a:gd name="T106" fmla="*/ 0 w 640"/>
                  <a:gd name="T107" fmla="*/ 0 h 499"/>
                  <a:gd name="T108" fmla="*/ 0 w 640"/>
                  <a:gd name="T109" fmla="*/ 0 h 499"/>
                  <a:gd name="T110" fmla="*/ 0 w 640"/>
                  <a:gd name="T111" fmla="*/ 0 h 499"/>
                  <a:gd name="T112" fmla="*/ 0 w 640"/>
                  <a:gd name="T113" fmla="*/ 0 h 499"/>
                  <a:gd name="T114" fmla="*/ 0 w 640"/>
                  <a:gd name="T115" fmla="*/ 0 h 499"/>
                  <a:gd name="T116" fmla="*/ 0 w 640"/>
                  <a:gd name="T117" fmla="*/ 0 h 499"/>
                  <a:gd name="T118" fmla="*/ 0 w 640"/>
                  <a:gd name="T119" fmla="*/ 0 h 499"/>
                  <a:gd name="T120" fmla="*/ 0 w 640"/>
                  <a:gd name="T121" fmla="*/ 0 h 4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0"/>
                  <a:gd name="T184" fmla="*/ 0 h 499"/>
                  <a:gd name="T185" fmla="*/ 640 w 640"/>
                  <a:gd name="T186" fmla="*/ 499 h 4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0" h="499">
                    <a:moveTo>
                      <a:pt x="640" y="301"/>
                    </a:moveTo>
                    <a:lnTo>
                      <a:pt x="634" y="299"/>
                    </a:lnTo>
                    <a:lnTo>
                      <a:pt x="617" y="294"/>
                    </a:lnTo>
                    <a:lnTo>
                      <a:pt x="590" y="288"/>
                    </a:lnTo>
                    <a:lnTo>
                      <a:pt x="558" y="277"/>
                    </a:lnTo>
                    <a:lnTo>
                      <a:pt x="520" y="263"/>
                    </a:lnTo>
                    <a:lnTo>
                      <a:pt x="479" y="247"/>
                    </a:lnTo>
                    <a:lnTo>
                      <a:pt x="459" y="237"/>
                    </a:lnTo>
                    <a:lnTo>
                      <a:pt x="438" y="226"/>
                    </a:lnTo>
                    <a:lnTo>
                      <a:pt x="418" y="215"/>
                    </a:lnTo>
                    <a:lnTo>
                      <a:pt x="398" y="202"/>
                    </a:lnTo>
                    <a:lnTo>
                      <a:pt x="346" y="171"/>
                    </a:lnTo>
                    <a:lnTo>
                      <a:pt x="277" y="133"/>
                    </a:lnTo>
                    <a:lnTo>
                      <a:pt x="200" y="93"/>
                    </a:lnTo>
                    <a:lnTo>
                      <a:pt x="125" y="56"/>
                    </a:lnTo>
                    <a:lnTo>
                      <a:pt x="60" y="25"/>
                    </a:lnTo>
                    <a:lnTo>
                      <a:pt x="16" y="5"/>
                    </a:lnTo>
                    <a:lnTo>
                      <a:pt x="4" y="0"/>
                    </a:lnTo>
                    <a:lnTo>
                      <a:pt x="0" y="0"/>
                    </a:lnTo>
                    <a:lnTo>
                      <a:pt x="6" y="4"/>
                    </a:lnTo>
                    <a:lnTo>
                      <a:pt x="23" y="14"/>
                    </a:lnTo>
                    <a:lnTo>
                      <a:pt x="49" y="30"/>
                    </a:lnTo>
                    <a:lnTo>
                      <a:pt x="81" y="51"/>
                    </a:lnTo>
                    <a:lnTo>
                      <a:pt x="119" y="77"/>
                    </a:lnTo>
                    <a:lnTo>
                      <a:pt x="160" y="106"/>
                    </a:lnTo>
                    <a:lnTo>
                      <a:pt x="205" y="138"/>
                    </a:lnTo>
                    <a:lnTo>
                      <a:pt x="250" y="173"/>
                    </a:lnTo>
                    <a:lnTo>
                      <a:pt x="297" y="210"/>
                    </a:lnTo>
                    <a:lnTo>
                      <a:pt x="343" y="246"/>
                    </a:lnTo>
                    <a:lnTo>
                      <a:pt x="388" y="283"/>
                    </a:lnTo>
                    <a:lnTo>
                      <a:pt x="429" y="319"/>
                    </a:lnTo>
                    <a:lnTo>
                      <a:pt x="468" y="354"/>
                    </a:lnTo>
                    <a:lnTo>
                      <a:pt x="503" y="387"/>
                    </a:lnTo>
                    <a:lnTo>
                      <a:pt x="530" y="415"/>
                    </a:lnTo>
                    <a:lnTo>
                      <a:pt x="553" y="442"/>
                    </a:lnTo>
                    <a:lnTo>
                      <a:pt x="560" y="453"/>
                    </a:lnTo>
                    <a:lnTo>
                      <a:pt x="567" y="463"/>
                    </a:lnTo>
                    <a:lnTo>
                      <a:pt x="569" y="472"/>
                    </a:lnTo>
                    <a:lnTo>
                      <a:pt x="570" y="479"/>
                    </a:lnTo>
                    <a:lnTo>
                      <a:pt x="570" y="489"/>
                    </a:lnTo>
                    <a:lnTo>
                      <a:pt x="568" y="497"/>
                    </a:lnTo>
                    <a:lnTo>
                      <a:pt x="567" y="498"/>
                    </a:lnTo>
                    <a:lnTo>
                      <a:pt x="565" y="499"/>
                    </a:lnTo>
                    <a:lnTo>
                      <a:pt x="564" y="499"/>
                    </a:lnTo>
                    <a:lnTo>
                      <a:pt x="562" y="498"/>
                    </a:lnTo>
                    <a:lnTo>
                      <a:pt x="559" y="494"/>
                    </a:lnTo>
                    <a:lnTo>
                      <a:pt x="557" y="487"/>
                    </a:lnTo>
                    <a:lnTo>
                      <a:pt x="554" y="477"/>
                    </a:lnTo>
                    <a:lnTo>
                      <a:pt x="554" y="464"/>
                    </a:lnTo>
                    <a:lnTo>
                      <a:pt x="554" y="449"/>
                    </a:lnTo>
                    <a:lnTo>
                      <a:pt x="558" y="432"/>
                    </a:lnTo>
                    <a:lnTo>
                      <a:pt x="563" y="413"/>
                    </a:lnTo>
                    <a:lnTo>
                      <a:pt x="570" y="393"/>
                    </a:lnTo>
                    <a:lnTo>
                      <a:pt x="577" y="382"/>
                    </a:lnTo>
                    <a:lnTo>
                      <a:pt x="583" y="371"/>
                    </a:lnTo>
                    <a:lnTo>
                      <a:pt x="589" y="359"/>
                    </a:lnTo>
                    <a:lnTo>
                      <a:pt x="598" y="348"/>
                    </a:lnTo>
                    <a:lnTo>
                      <a:pt x="607" y="337"/>
                    </a:lnTo>
                    <a:lnTo>
                      <a:pt x="617" y="324"/>
                    </a:lnTo>
                    <a:lnTo>
                      <a:pt x="628" y="313"/>
                    </a:lnTo>
                    <a:lnTo>
                      <a:pt x="640" y="301"/>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75" name="Freeform 420">
                <a:extLst>
                  <a:ext uri="{FF2B5EF4-FFF2-40B4-BE49-F238E27FC236}">
                    <a16:creationId xmlns:a16="http://schemas.microsoft.com/office/drawing/2014/main" xmlns="" id="{4C9B13C3-D5C3-E87B-5E54-B7F6580DFA6C}"/>
                  </a:ext>
                </a:extLst>
              </p:cNvPr>
              <p:cNvSpPr>
                <a:spLocks/>
              </p:cNvSpPr>
              <p:nvPr/>
            </p:nvSpPr>
            <p:spPr bwMode="auto">
              <a:xfrm>
                <a:off x="2074" y="2041"/>
                <a:ext cx="172" cy="45"/>
              </a:xfrm>
              <a:custGeom>
                <a:avLst/>
                <a:gdLst>
                  <a:gd name="T0" fmla="*/ 0 w 860"/>
                  <a:gd name="T1" fmla="*/ 0 h 225"/>
                  <a:gd name="T2" fmla="*/ 0 w 860"/>
                  <a:gd name="T3" fmla="*/ 0 h 225"/>
                  <a:gd name="T4" fmla="*/ 0 w 860"/>
                  <a:gd name="T5" fmla="*/ 0 h 225"/>
                  <a:gd name="T6" fmla="*/ 0 w 860"/>
                  <a:gd name="T7" fmla="*/ 0 h 225"/>
                  <a:gd name="T8" fmla="*/ 0 w 860"/>
                  <a:gd name="T9" fmla="*/ 0 h 225"/>
                  <a:gd name="T10" fmla="*/ 0 w 860"/>
                  <a:gd name="T11" fmla="*/ 0 h 225"/>
                  <a:gd name="T12" fmla="*/ 0 w 860"/>
                  <a:gd name="T13" fmla="*/ 0 h 225"/>
                  <a:gd name="T14" fmla="*/ 0 w 860"/>
                  <a:gd name="T15" fmla="*/ 0 h 225"/>
                  <a:gd name="T16" fmla="*/ 0 w 860"/>
                  <a:gd name="T17" fmla="*/ 0 h 225"/>
                  <a:gd name="T18" fmla="*/ 0 w 860"/>
                  <a:gd name="T19" fmla="*/ 0 h 225"/>
                  <a:gd name="T20" fmla="*/ 0 w 860"/>
                  <a:gd name="T21" fmla="*/ 0 h 225"/>
                  <a:gd name="T22" fmla="*/ 0 w 860"/>
                  <a:gd name="T23" fmla="*/ 0 h 225"/>
                  <a:gd name="T24" fmla="*/ 0 w 860"/>
                  <a:gd name="T25" fmla="*/ 0 h 225"/>
                  <a:gd name="T26" fmla="*/ 0 w 860"/>
                  <a:gd name="T27" fmla="*/ 0 h 225"/>
                  <a:gd name="T28" fmla="*/ 0 w 860"/>
                  <a:gd name="T29" fmla="*/ 0 h 225"/>
                  <a:gd name="T30" fmla="*/ 0 w 860"/>
                  <a:gd name="T31" fmla="*/ 0 h 225"/>
                  <a:gd name="T32" fmla="*/ 0 w 860"/>
                  <a:gd name="T33" fmla="*/ 0 h 225"/>
                  <a:gd name="T34" fmla="*/ 0 w 860"/>
                  <a:gd name="T35" fmla="*/ 0 h 225"/>
                  <a:gd name="T36" fmla="*/ 0 w 860"/>
                  <a:gd name="T37" fmla="*/ 0 h 225"/>
                  <a:gd name="T38" fmla="*/ 0 w 860"/>
                  <a:gd name="T39" fmla="*/ 0 h 225"/>
                  <a:gd name="T40" fmla="*/ 0 w 860"/>
                  <a:gd name="T41" fmla="*/ 0 h 225"/>
                  <a:gd name="T42" fmla="*/ 0 w 860"/>
                  <a:gd name="T43" fmla="*/ 0 h 225"/>
                  <a:gd name="T44" fmla="*/ 0 w 860"/>
                  <a:gd name="T45" fmla="*/ 0 h 225"/>
                  <a:gd name="T46" fmla="*/ 0 w 860"/>
                  <a:gd name="T47" fmla="*/ 0 h 225"/>
                  <a:gd name="T48" fmla="*/ 0 w 860"/>
                  <a:gd name="T49" fmla="*/ 0 h 225"/>
                  <a:gd name="T50" fmla="*/ 0 w 860"/>
                  <a:gd name="T51" fmla="*/ 0 h 225"/>
                  <a:gd name="T52" fmla="*/ 0 w 860"/>
                  <a:gd name="T53" fmla="*/ 0 h 225"/>
                  <a:gd name="T54" fmla="*/ 0 w 860"/>
                  <a:gd name="T55" fmla="*/ 0 h 225"/>
                  <a:gd name="T56" fmla="*/ 0 w 860"/>
                  <a:gd name="T57" fmla="*/ 0 h 225"/>
                  <a:gd name="T58" fmla="*/ 0 w 860"/>
                  <a:gd name="T59" fmla="*/ 0 h 225"/>
                  <a:gd name="T60" fmla="*/ 0 w 860"/>
                  <a:gd name="T61" fmla="*/ 0 h 225"/>
                  <a:gd name="T62" fmla="*/ 0 w 860"/>
                  <a:gd name="T63" fmla="*/ 0 h 225"/>
                  <a:gd name="T64" fmla="*/ 0 w 860"/>
                  <a:gd name="T65" fmla="*/ 0 h 225"/>
                  <a:gd name="T66" fmla="*/ 0 w 860"/>
                  <a:gd name="T67" fmla="*/ 0 h 225"/>
                  <a:gd name="T68" fmla="*/ 0 w 860"/>
                  <a:gd name="T69" fmla="*/ 0 h 225"/>
                  <a:gd name="T70" fmla="*/ 0 w 860"/>
                  <a:gd name="T71" fmla="*/ 0 h 225"/>
                  <a:gd name="T72" fmla="*/ 0 w 860"/>
                  <a:gd name="T73" fmla="*/ 0 h 225"/>
                  <a:gd name="T74" fmla="*/ 0 w 860"/>
                  <a:gd name="T75" fmla="*/ 0 h 225"/>
                  <a:gd name="T76" fmla="*/ 0 w 860"/>
                  <a:gd name="T77" fmla="*/ 0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0"/>
                  <a:gd name="T118" fmla="*/ 0 h 225"/>
                  <a:gd name="T119" fmla="*/ 860 w 860"/>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0" h="225">
                    <a:moveTo>
                      <a:pt x="850" y="33"/>
                    </a:moveTo>
                    <a:lnTo>
                      <a:pt x="840" y="42"/>
                    </a:lnTo>
                    <a:lnTo>
                      <a:pt x="828" y="49"/>
                    </a:lnTo>
                    <a:lnTo>
                      <a:pt x="815" y="55"/>
                    </a:lnTo>
                    <a:lnTo>
                      <a:pt x="800" y="60"/>
                    </a:lnTo>
                    <a:lnTo>
                      <a:pt x="782" y="64"/>
                    </a:lnTo>
                    <a:lnTo>
                      <a:pt x="765" y="68"/>
                    </a:lnTo>
                    <a:lnTo>
                      <a:pt x="745" y="70"/>
                    </a:lnTo>
                    <a:lnTo>
                      <a:pt x="725" y="73"/>
                    </a:lnTo>
                    <a:lnTo>
                      <a:pt x="702" y="74"/>
                    </a:lnTo>
                    <a:lnTo>
                      <a:pt x="680" y="74"/>
                    </a:lnTo>
                    <a:lnTo>
                      <a:pt x="656" y="74"/>
                    </a:lnTo>
                    <a:lnTo>
                      <a:pt x="631" y="73"/>
                    </a:lnTo>
                    <a:lnTo>
                      <a:pt x="581" y="70"/>
                    </a:lnTo>
                    <a:lnTo>
                      <a:pt x="529" y="65"/>
                    </a:lnTo>
                    <a:lnTo>
                      <a:pt x="475" y="59"/>
                    </a:lnTo>
                    <a:lnTo>
                      <a:pt x="422" y="52"/>
                    </a:lnTo>
                    <a:lnTo>
                      <a:pt x="369" y="44"/>
                    </a:lnTo>
                    <a:lnTo>
                      <a:pt x="319" y="37"/>
                    </a:lnTo>
                    <a:lnTo>
                      <a:pt x="227" y="20"/>
                    </a:lnTo>
                    <a:lnTo>
                      <a:pt x="152" y="8"/>
                    </a:lnTo>
                    <a:lnTo>
                      <a:pt x="123" y="4"/>
                    </a:lnTo>
                    <a:lnTo>
                      <a:pt x="96" y="2"/>
                    </a:lnTo>
                    <a:lnTo>
                      <a:pt x="71" y="0"/>
                    </a:lnTo>
                    <a:lnTo>
                      <a:pt x="50" y="0"/>
                    </a:lnTo>
                    <a:lnTo>
                      <a:pt x="31" y="0"/>
                    </a:lnTo>
                    <a:lnTo>
                      <a:pt x="17" y="2"/>
                    </a:lnTo>
                    <a:lnTo>
                      <a:pt x="6" y="4"/>
                    </a:lnTo>
                    <a:lnTo>
                      <a:pt x="1" y="8"/>
                    </a:lnTo>
                    <a:lnTo>
                      <a:pt x="0" y="9"/>
                    </a:lnTo>
                    <a:lnTo>
                      <a:pt x="0" y="10"/>
                    </a:lnTo>
                    <a:lnTo>
                      <a:pt x="1" y="13"/>
                    </a:lnTo>
                    <a:lnTo>
                      <a:pt x="4" y="15"/>
                    </a:lnTo>
                    <a:lnTo>
                      <a:pt x="12" y="19"/>
                    </a:lnTo>
                    <a:lnTo>
                      <a:pt x="27" y="24"/>
                    </a:lnTo>
                    <a:lnTo>
                      <a:pt x="49" y="29"/>
                    </a:lnTo>
                    <a:lnTo>
                      <a:pt x="76" y="34"/>
                    </a:lnTo>
                    <a:lnTo>
                      <a:pt x="111" y="38"/>
                    </a:lnTo>
                    <a:lnTo>
                      <a:pt x="152" y="43"/>
                    </a:lnTo>
                    <a:lnTo>
                      <a:pt x="251" y="54"/>
                    </a:lnTo>
                    <a:lnTo>
                      <a:pt x="359" y="69"/>
                    </a:lnTo>
                    <a:lnTo>
                      <a:pt x="415" y="78"/>
                    </a:lnTo>
                    <a:lnTo>
                      <a:pt x="472" y="87"/>
                    </a:lnTo>
                    <a:lnTo>
                      <a:pt x="526" y="97"/>
                    </a:lnTo>
                    <a:lnTo>
                      <a:pt x="580" y="108"/>
                    </a:lnTo>
                    <a:lnTo>
                      <a:pt x="631" y="118"/>
                    </a:lnTo>
                    <a:lnTo>
                      <a:pt x="680" y="129"/>
                    </a:lnTo>
                    <a:lnTo>
                      <a:pt x="724" y="141"/>
                    </a:lnTo>
                    <a:lnTo>
                      <a:pt x="762" y="153"/>
                    </a:lnTo>
                    <a:lnTo>
                      <a:pt x="779" y="159"/>
                    </a:lnTo>
                    <a:lnTo>
                      <a:pt x="795" y="165"/>
                    </a:lnTo>
                    <a:lnTo>
                      <a:pt x="809" y="171"/>
                    </a:lnTo>
                    <a:lnTo>
                      <a:pt x="821" y="178"/>
                    </a:lnTo>
                    <a:lnTo>
                      <a:pt x="831" y="183"/>
                    </a:lnTo>
                    <a:lnTo>
                      <a:pt x="840" y="189"/>
                    </a:lnTo>
                    <a:lnTo>
                      <a:pt x="846" y="195"/>
                    </a:lnTo>
                    <a:lnTo>
                      <a:pt x="850" y="201"/>
                    </a:lnTo>
                    <a:lnTo>
                      <a:pt x="853" y="211"/>
                    </a:lnTo>
                    <a:lnTo>
                      <a:pt x="855" y="218"/>
                    </a:lnTo>
                    <a:lnTo>
                      <a:pt x="856" y="223"/>
                    </a:lnTo>
                    <a:lnTo>
                      <a:pt x="855" y="225"/>
                    </a:lnTo>
                    <a:lnTo>
                      <a:pt x="853" y="225"/>
                    </a:lnTo>
                    <a:lnTo>
                      <a:pt x="851" y="224"/>
                    </a:lnTo>
                    <a:lnTo>
                      <a:pt x="847" y="221"/>
                    </a:lnTo>
                    <a:lnTo>
                      <a:pt x="843" y="219"/>
                    </a:lnTo>
                    <a:lnTo>
                      <a:pt x="827" y="201"/>
                    </a:lnTo>
                    <a:lnTo>
                      <a:pt x="820" y="191"/>
                    </a:lnTo>
                    <a:lnTo>
                      <a:pt x="822" y="183"/>
                    </a:lnTo>
                    <a:lnTo>
                      <a:pt x="830" y="161"/>
                    </a:lnTo>
                    <a:lnTo>
                      <a:pt x="838" y="133"/>
                    </a:lnTo>
                    <a:lnTo>
                      <a:pt x="847" y="99"/>
                    </a:lnTo>
                    <a:lnTo>
                      <a:pt x="855" y="68"/>
                    </a:lnTo>
                    <a:lnTo>
                      <a:pt x="860" y="43"/>
                    </a:lnTo>
                    <a:lnTo>
                      <a:pt x="860" y="35"/>
                    </a:lnTo>
                    <a:lnTo>
                      <a:pt x="858" y="30"/>
                    </a:lnTo>
                    <a:lnTo>
                      <a:pt x="857" y="29"/>
                    </a:lnTo>
                    <a:lnTo>
                      <a:pt x="855" y="29"/>
                    </a:lnTo>
                    <a:lnTo>
                      <a:pt x="852" y="30"/>
                    </a:lnTo>
                    <a:lnTo>
                      <a:pt x="850" y="33"/>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76" name="Freeform 421">
                <a:extLst>
                  <a:ext uri="{FF2B5EF4-FFF2-40B4-BE49-F238E27FC236}">
                    <a16:creationId xmlns:a16="http://schemas.microsoft.com/office/drawing/2014/main" xmlns="" id="{3370FF75-D3DA-5CA1-106D-FD9FF8C3AE83}"/>
                  </a:ext>
                </a:extLst>
              </p:cNvPr>
              <p:cNvSpPr>
                <a:spLocks/>
              </p:cNvSpPr>
              <p:nvPr/>
            </p:nvSpPr>
            <p:spPr bwMode="auto">
              <a:xfrm>
                <a:off x="2070" y="2098"/>
                <a:ext cx="173" cy="60"/>
              </a:xfrm>
              <a:custGeom>
                <a:avLst/>
                <a:gdLst>
                  <a:gd name="T0" fmla="*/ 0 w 866"/>
                  <a:gd name="T1" fmla="*/ 0 h 301"/>
                  <a:gd name="T2" fmla="*/ 0 w 866"/>
                  <a:gd name="T3" fmla="*/ 0 h 301"/>
                  <a:gd name="T4" fmla="*/ 0 w 866"/>
                  <a:gd name="T5" fmla="*/ 0 h 301"/>
                  <a:gd name="T6" fmla="*/ 0 w 866"/>
                  <a:gd name="T7" fmla="*/ 0 h 301"/>
                  <a:gd name="T8" fmla="*/ 0 w 866"/>
                  <a:gd name="T9" fmla="*/ 0 h 301"/>
                  <a:gd name="T10" fmla="*/ 0 w 866"/>
                  <a:gd name="T11" fmla="*/ 0 h 301"/>
                  <a:gd name="T12" fmla="*/ 0 w 866"/>
                  <a:gd name="T13" fmla="*/ 0 h 301"/>
                  <a:gd name="T14" fmla="*/ 0 w 866"/>
                  <a:gd name="T15" fmla="*/ 0 h 301"/>
                  <a:gd name="T16" fmla="*/ 0 w 866"/>
                  <a:gd name="T17" fmla="*/ 0 h 301"/>
                  <a:gd name="T18" fmla="*/ 0 w 866"/>
                  <a:gd name="T19" fmla="*/ 0 h 301"/>
                  <a:gd name="T20" fmla="*/ 0 w 866"/>
                  <a:gd name="T21" fmla="*/ 0 h 301"/>
                  <a:gd name="T22" fmla="*/ 0 w 866"/>
                  <a:gd name="T23" fmla="*/ 0 h 301"/>
                  <a:gd name="T24" fmla="*/ 0 w 866"/>
                  <a:gd name="T25" fmla="*/ 0 h 301"/>
                  <a:gd name="T26" fmla="*/ 0 w 866"/>
                  <a:gd name="T27" fmla="*/ 0 h 301"/>
                  <a:gd name="T28" fmla="*/ 0 w 866"/>
                  <a:gd name="T29" fmla="*/ 0 h 301"/>
                  <a:gd name="T30" fmla="*/ 0 w 866"/>
                  <a:gd name="T31" fmla="*/ 0 h 301"/>
                  <a:gd name="T32" fmla="*/ 0 w 866"/>
                  <a:gd name="T33" fmla="*/ 0 h 301"/>
                  <a:gd name="T34" fmla="*/ 0 w 866"/>
                  <a:gd name="T35" fmla="*/ 0 h 301"/>
                  <a:gd name="T36" fmla="*/ 0 w 866"/>
                  <a:gd name="T37" fmla="*/ 0 h 301"/>
                  <a:gd name="T38" fmla="*/ 0 w 866"/>
                  <a:gd name="T39" fmla="*/ 0 h 301"/>
                  <a:gd name="T40" fmla="*/ 0 w 866"/>
                  <a:gd name="T41" fmla="*/ 0 h 301"/>
                  <a:gd name="T42" fmla="*/ 0 w 866"/>
                  <a:gd name="T43" fmla="*/ 0 h 301"/>
                  <a:gd name="T44" fmla="*/ 0 w 866"/>
                  <a:gd name="T45" fmla="*/ 0 h 301"/>
                  <a:gd name="T46" fmla="*/ 0 w 866"/>
                  <a:gd name="T47" fmla="*/ 0 h 301"/>
                  <a:gd name="T48" fmla="*/ 0 w 866"/>
                  <a:gd name="T49" fmla="*/ 0 h 301"/>
                  <a:gd name="T50" fmla="*/ 0 w 866"/>
                  <a:gd name="T51" fmla="*/ 0 h 301"/>
                  <a:gd name="T52" fmla="*/ 0 w 866"/>
                  <a:gd name="T53" fmla="*/ 0 h 301"/>
                  <a:gd name="T54" fmla="*/ 0 w 866"/>
                  <a:gd name="T55" fmla="*/ 0 h 301"/>
                  <a:gd name="T56" fmla="*/ 0 w 866"/>
                  <a:gd name="T57" fmla="*/ 0 h 301"/>
                  <a:gd name="T58" fmla="*/ 0 w 866"/>
                  <a:gd name="T59" fmla="*/ 0 h 301"/>
                  <a:gd name="T60" fmla="*/ 0 w 866"/>
                  <a:gd name="T61" fmla="*/ 0 h 301"/>
                  <a:gd name="T62" fmla="*/ 0 w 866"/>
                  <a:gd name="T63" fmla="*/ 0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301"/>
                  <a:gd name="T98" fmla="*/ 866 w 866"/>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301">
                    <a:moveTo>
                      <a:pt x="799" y="0"/>
                    </a:moveTo>
                    <a:lnTo>
                      <a:pt x="791" y="11"/>
                    </a:lnTo>
                    <a:lnTo>
                      <a:pt x="783" y="21"/>
                    </a:lnTo>
                    <a:lnTo>
                      <a:pt x="773" y="30"/>
                    </a:lnTo>
                    <a:lnTo>
                      <a:pt x="761" y="40"/>
                    </a:lnTo>
                    <a:lnTo>
                      <a:pt x="748" y="49"/>
                    </a:lnTo>
                    <a:lnTo>
                      <a:pt x="734" y="57"/>
                    </a:lnTo>
                    <a:lnTo>
                      <a:pt x="719" y="66"/>
                    </a:lnTo>
                    <a:lnTo>
                      <a:pt x="703" y="74"/>
                    </a:lnTo>
                    <a:lnTo>
                      <a:pt x="667" y="90"/>
                    </a:lnTo>
                    <a:lnTo>
                      <a:pt x="627" y="104"/>
                    </a:lnTo>
                    <a:lnTo>
                      <a:pt x="584" y="119"/>
                    </a:lnTo>
                    <a:lnTo>
                      <a:pt x="539" y="131"/>
                    </a:lnTo>
                    <a:lnTo>
                      <a:pt x="444" y="156"/>
                    </a:lnTo>
                    <a:lnTo>
                      <a:pt x="346" y="181"/>
                    </a:lnTo>
                    <a:lnTo>
                      <a:pt x="296" y="193"/>
                    </a:lnTo>
                    <a:lnTo>
                      <a:pt x="249" y="206"/>
                    </a:lnTo>
                    <a:lnTo>
                      <a:pt x="201" y="218"/>
                    </a:lnTo>
                    <a:lnTo>
                      <a:pt x="157" y="232"/>
                    </a:lnTo>
                    <a:lnTo>
                      <a:pt x="83" y="258"/>
                    </a:lnTo>
                    <a:lnTo>
                      <a:pt x="33" y="280"/>
                    </a:lnTo>
                    <a:lnTo>
                      <a:pt x="16" y="287"/>
                    </a:lnTo>
                    <a:lnTo>
                      <a:pt x="5" y="292"/>
                    </a:lnTo>
                    <a:lnTo>
                      <a:pt x="1" y="295"/>
                    </a:lnTo>
                    <a:lnTo>
                      <a:pt x="0" y="297"/>
                    </a:lnTo>
                    <a:lnTo>
                      <a:pt x="0" y="298"/>
                    </a:lnTo>
                    <a:lnTo>
                      <a:pt x="0" y="300"/>
                    </a:lnTo>
                    <a:lnTo>
                      <a:pt x="6" y="301"/>
                    </a:lnTo>
                    <a:lnTo>
                      <a:pt x="16" y="301"/>
                    </a:lnTo>
                    <a:lnTo>
                      <a:pt x="33" y="300"/>
                    </a:lnTo>
                    <a:lnTo>
                      <a:pt x="54" y="296"/>
                    </a:lnTo>
                    <a:lnTo>
                      <a:pt x="109" y="285"/>
                    </a:lnTo>
                    <a:lnTo>
                      <a:pt x="181" y="267"/>
                    </a:lnTo>
                    <a:lnTo>
                      <a:pt x="262" y="247"/>
                    </a:lnTo>
                    <a:lnTo>
                      <a:pt x="342" y="227"/>
                    </a:lnTo>
                    <a:lnTo>
                      <a:pt x="422" y="207"/>
                    </a:lnTo>
                    <a:lnTo>
                      <a:pt x="499" y="187"/>
                    </a:lnTo>
                    <a:lnTo>
                      <a:pt x="537" y="178"/>
                    </a:lnTo>
                    <a:lnTo>
                      <a:pt x="575" y="171"/>
                    </a:lnTo>
                    <a:lnTo>
                      <a:pt x="613" y="163"/>
                    </a:lnTo>
                    <a:lnTo>
                      <a:pt x="650" y="158"/>
                    </a:lnTo>
                    <a:lnTo>
                      <a:pt x="686" y="153"/>
                    </a:lnTo>
                    <a:lnTo>
                      <a:pt x="723" y="150"/>
                    </a:lnTo>
                    <a:lnTo>
                      <a:pt x="759" y="148"/>
                    </a:lnTo>
                    <a:lnTo>
                      <a:pt x="794" y="148"/>
                    </a:lnTo>
                    <a:lnTo>
                      <a:pt x="808" y="148"/>
                    </a:lnTo>
                    <a:lnTo>
                      <a:pt x="820" y="148"/>
                    </a:lnTo>
                    <a:lnTo>
                      <a:pt x="831" y="147"/>
                    </a:lnTo>
                    <a:lnTo>
                      <a:pt x="840" y="145"/>
                    </a:lnTo>
                    <a:lnTo>
                      <a:pt x="847" y="142"/>
                    </a:lnTo>
                    <a:lnTo>
                      <a:pt x="854" y="139"/>
                    </a:lnTo>
                    <a:lnTo>
                      <a:pt x="859" y="135"/>
                    </a:lnTo>
                    <a:lnTo>
                      <a:pt x="861" y="130"/>
                    </a:lnTo>
                    <a:lnTo>
                      <a:pt x="864" y="125"/>
                    </a:lnTo>
                    <a:lnTo>
                      <a:pt x="865" y="119"/>
                    </a:lnTo>
                    <a:lnTo>
                      <a:pt x="866" y="112"/>
                    </a:lnTo>
                    <a:lnTo>
                      <a:pt x="865" y="106"/>
                    </a:lnTo>
                    <a:lnTo>
                      <a:pt x="862" y="92"/>
                    </a:lnTo>
                    <a:lnTo>
                      <a:pt x="856" y="79"/>
                    </a:lnTo>
                    <a:lnTo>
                      <a:pt x="849" y="64"/>
                    </a:lnTo>
                    <a:lnTo>
                      <a:pt x="839" y="50"/>
                    </a:lnTo>
                    <a:lnTo>
                      <a:pt x="830" y="36"/>
                    </a:lnTo>
                    <a:lnTo>
                      <a:pt x="820" y="25"/>
                    </a:lnTo>
                    <a:lnTo>
                      <a:pt x="805" y="7"/>
                    </a:lnTo>
                    <a:lnTo>
                      <a:pt x="799" y="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77" name="Freeform 422">
                <a:extLst>
                  <a:ext uri="{FF2B5EF4-FFF2-40B4-BE49-F238E27FC236}">
                    <a16:creationId xmlns:a16="http://schemas.microsoft.com/office/drawing/2014/main" xmlns="" id="{810A1F56-735C-7174-0195-3771D555679F}"/>
                  </a:ext>
                </a:extLst>
              </p:cNvPr>
              <p:cNvSpPr>
                <a:spLocks/>
              </p:cNvSpPr>
              <p:nvPr/>
            </p:nvSpPr>
            <p:spPr bwMode="auto">
              <a:xfrm>
                <a:off x="2220" y="2177"/>
                <a:ext cx="99" cy="162"/>
              </a:xfrm>
              <a:custGeom>
                <a:avLst/>
                <a:gdLst>
                  <a:gd name="T0" fmla="*/ 0 w 497"/>
                  <a:gd name="T1" fmla="*/ 0 h 808"/>
                  <a:gd name="T2" fmla="*/ 0 w 497"/>
                  <a:gd name="T3" fmla="*/ 0 h 808"/>
                  <a:gd name="T4" fmla="*/ 0 w 497"/>
                  <a:gd name="T5" fmla="*/ 0 h 808"/>
                  <a:gd name="T6" fmla="*/ 0 w 497"/>
                  <a:gd name="T7" fmla="*/ 0 h 808"/>
                  <a:gd name="T8" fmla="*/ 0 w 497"/>
                  <a:gd name="T9" fmla="*/ 0 h 808"/>
                  <a:gd name="T10" fmla="*/ 0 w 497"/>
                  <a:gd name="T11" fmla="*/ 0 h 808"/>
                  <a:gd name="T12" fmla="*/ 0 w 497"/>
                  <a:gd name="T13" fmla="*/ 0 h 808"/>
                  <a:gd name="T14" fmla="*/ 0 w 497"/>
                  <a:gd name="T15" fmla="*/ 0 h 808"/>
                  <a:gd name="T16" fmla="*/ 0 w 497"/>
                  <a:gd name="T17" fmla="*/ 0 h 808"/>
                  <a:gd name="T18" fmla="*/ 0 w 497"/>
                  <a:gd name="T19" fmla="*/ 0 h 808"/>
                  <a:gd name="T20" fmla="*/ 0 w 497"/>
                  <a:gd name="T21" fmla="*/ 0 h 808"/>
                  <a:gd name="T22" fmla="*/ 0 w 497"/>
                  <a:gd name="T23" fmla="*/ 0 h 808"/>
                  <a:gd name="T24" fmla="*/ 0 w 497"/>
                  <a:gd name="T25" fmla="*/ 0 h 808"/>
                  <a:gd name="T26" fmla="*/ 0 w 497"/>
                  <a:gd name="T27" fmla="*/ 0 h 808"/>
                  <a:gd name="T28" fmla="*/ 0 w 497"/>
                  <a:gd name="T29" fmla="*/ 0 h 808"/>
                  <a:gd name="T30" fmla="*/ 0 w 497"/>
                  <a:gd name="T31" fmla="*/ 0 h 808"/>
                  <a:gd name="T32" fmla="*/ 0 w 497"/>
                  <a:gd name="T33" fmla="*/ 0 h 808"/>
                  <a:gd name="T34" fmla="*/ 0 w 497"/>
                  <a:gd name="T35" fmla="*/ 0 h 808"/>
                  <a:gd name="T36" fmla="*/ 0 w 497"/>
                  <a:gd name="T37" fmla="*/ 0 h 808"/>
                  <a:gd name="T38" fmla="*/ 0 w 497"/>
                  <a:gd name="T39" fmla="*/ 0 h 808"/>
                  <a:gd name="T40" fmla="*/ 0 w 497"/>
                  <a:gd name="T41" fmla="*/ 0 h 808"/>
                  <a:gd name="T42" fmla="*/ 0 w 497"/>
                  <a:gd name="T43" fmla="*/ 0 h 808"/>
                  <a:gd name="T44" fmla="*/ 0 w 497"/>
                  <a:gd name="T45" fmla="*/ 0 h 808"/>
                  <a:gd name="T46" fmla="*/ 0 w 497"/>
                  <a:gd name="T47" fmla="*/ 0 h 808"/>
                  <a:gd name="T48" fmla="*/ 0 w 497"/>
                  <a:gd name="T49" fmla="*/ 0 h 808"/>
                  <a:gd name="T50" fmla="*/ 0 w 497"/>
                  <a:gd name="T51" fmla="*/ 0 h 808"/>
                  <a:gd name="T52" fmla="*/ 0 w 497"/>
                  <a:gd name="T53" fmla="*/ 0 h 808"/>
                  <a:gd name="T54" fmla="*/ 0 w 497"/>
                  <a:gd name="T55" fmla="*/ 0 h 808"/>
                  <a:gd name="T56" fmla="*/ 0 w 497"/>
                  <a:gd name="T57" fmla="*/ 0 h 808"/>
                  <a:gd name="T58" fmla="*/ 0 w 497"/>
                  <a:gd name="T59" fmla="*/ 0 h 808"/>
                  <a:gd name="T60" fmla="*/ 0 w 497"/>
                  <a:gd name="T61" fmla="*/ 0 h 808"/>
                  <a:gd name="T62" fmla="*/ 0 w 497"/>
                  <a:gd name="T63" fmla="*/ 0 h 808"/>
                  <a:gd name="T64" fmla="*/ 0 w 497"/>
                  <a:gd name="T65" fmla="*/ 0 h 808"/>
                  <a:gd name="T66" fmla="*/ 0 w 497"/>
                  <a:gd name="T67" fmla="*/ 0 h 808"/>
                  <a:gd name="T68" fmla="*/ 0 w 497"/>
                  <a:gd name="T69" fmla="*/ 0 h 808"/>
                  <a:gd name="T70" fmla="*/ 0 w 497"/>
                  <a:gd name="T71" fmla="*/ 0 h 808"/>
                  <a:gd name="T72" fmla="*/ 0 w 497"/>
                  <a:gd name="T73" fmla="*/ 0 h 808"/>
                  <a:gd name="T74" fmla="*/ 0 w 497"/>
                  <a:gd name="T75" fmla="*/ 0 h 808"/>
                  <a:gd name="T76" fmla="*/ 0 w 497"/>
                  <a:gd name="T77" fmla="*/ 0 h 808"/>
                  <a:gd name="T78" fmla="*/ 0 w 497"/>
                  <a:gd name="T79" fmla="*/ 0 h 808"/>
                  <a:gd name="T80" fmla="*/ 0 w 497"/>
                  <a:gd name="T81" fmla="*/ 0 h 808"/>
                  <a:gd name="T82" fmla="*/ 0 w 497"/>
                  <a:gd name="T83" fmla="*/ 0 h 808"/>
                  <a:gd name="T84" fmla="*/ 0 w 497"/>
                  <a:gd name="T85" fmla="*/ 0 h 808"/>
                  <a:gd name="T86" fmla="*/ 0 w 497"/>
                  <a:gd name="T87" fmla="*/ 0 h 808"/>
                  <a:gd name="T88" fmla="*/ 0 w 497"/>
                  <a:gd name="T89" fmla="*/ 0 h 8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7"/>
                  <a:gd name="T136" fmla="*/ 0 h 808"/>
                  <a:gd name="T137" fmla="*/ 497 w 497"/>
                  <a:gd name="T138" fmla="*/ 808 h 8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7" h="808">
                    <a:moveTo>
                      <a:pt x="272" y="48"/>
                    </a:moveTo>
                    <a:lnTo>
                      <a:pt x="276" y="55"/>
                    </a:lnTo>
                    <a:lnTo>
                      <a:pt x="277" y="64"/>
                    </a:lnTo>
                    <a:lnTo>
                      <a:pt x="278" y="74"/>
                    </a:lnTo>
                    <a:lnTo>
                      <a:pt x="278" y="86"/>
                    </a:lnTo>
                    <a:lnTo>
                      <a:pt x="276" y="114"/>
                    </a:lnTo>
                    <a:lnTo>
                      <a:pt x="271" y="145"/>
                    </a:lnTo>
                    <a:lnTo>
                      <a:pt x="262" y="180"/>
                    </a:lnTo>
                    <a:lnTo>
                      <a:pt x="252" y="219"/>
                    </a:lnTo>
                    <a:lnTo>
                      <a:pt x="239" y="260"/>
                    </a:lnTo>
                    <a:lnTo>
                      <a:pt x="224" y="302"/>
                    </a:lnTo>
                    <a:lnTo>
                      <a:pt x="208" y="347"/>
                    </a:lnTo>
                    <a:lnTo>
                      <a:pt x="190" y="393"/>
                    </a:lnTo>
                    <a:lnTo>
                      <a:pt x="171" y="439"/>
                    </a:lnTo>
                    <a:lnTo>
                      <a:pt x="150" y="484"/>
                    </a:lnTo>
                    <a:lnTo>
                      <a:pt x="130" y="529"/>
                    </a:lnTo>
                    <a:lnTo>
                      <a:pt x="108" y="574"/>
                    </a:lnTo>
                    <a:lnTo>
                      <a:pt x="86" y="615"/>
                    </a:lnTo>
                    <a:lnTo>
                      <a:pt x="65" y="655"/>
                    </a:lnTo>
                    <a:lnTo>
                      <a:pt x="46" y="692"/>
                    </a:lnTo>
                    <a:lnTo>
                      <a:pt x="30" y="723"/>
                    </a:lnTo>
                    <a:lnTo>
                      <a:pt x="17" y="749"/>
                    </a:lnTo>
                    <a:lnTo>
                      <a:pt x="9" y="770"/>
                    </a:lnTo>
                    <a:lnTo>
                      <a:pt x="4" y="786"/>
                    </a:lnTo>
                    <a:lnTo>
                      <a:pt x="1" y="799"/>
                    </a:lnTo>
                    <a:lnTo>
                      <a:pt x="0" y="803"/>
                    </a:lnTo>
                    <a:lnTo>
                      <a:pt x="1" y="806"/>
                    </a:lnTo>
                    <a:lnTo>
                      <a:pt x="1" y="808"/>
                    </a:lnTo>
                    <a:lnTo>
                      <a:pt x="4" y="808"/>
                    </a:lnTo>
                    <a:lnTo>
                      <a:pt x="9" y="806"/>
                    </a:lnTo>
                    <a:lnTo>
                      <a:pt x="15" y="799"/>
                    </a:lnTo>
                    <a:lnTo>
                      <a:pt x="24" y="788"/>
                    </a:lnTo>
                    <a:lnTo>
                      <a:pt x="35" y="771"/>
                    </a:lnTo>
                    <a:lnTo>
                      <a:pt x="46" y="751"/>
                    </a:lnTo>
                    <a:lnTo>
                      <a:pt x="60" y="727"/>
                    </a:lnTo>
                    <a:lnTo>
                      <a:pt x="75" y="698"/>
                    </a:lnTo>
                    <a:lnTo>
                      <a:pt x="90" y="665"/>
                    </a:lnTo>
                    <a:lnTo>
                      <a:pt x="115" y="612"/>
                    </a:lnTo>
                    <a:lnTo>
                      <a:pt x="152" y="538"/>
                    </a:lnTo>
                    <a:lnTo>
                      <a:pt x="173" y="494"/>
                    </a:lnTo>
                    <a:lnTo>
                      <a:pt x="197" y="449"/>
                    </a:lnTo>
                    <a:lnTo>
                      <a:pt x="223" y="403"/>
                    </a:lnTo>
                    <a:lnTo>
                      <a:pt x="249" y="358"/>
                    </a:lnTo>
                    <a:lnTo>
                      <a:pt x="277" y="313"/>
                    </a:lnTo>
                    <a:lnTo>
                      <a:pt x="306" y="270"/>
                    </a:lnTo>
                    <a:lnTo>
                      <a:pt x="319" y="250"/>
                    </a:lnTo>
                    <a:lnTo>
                      <a:pt x="333" y="231"/>
                    </a:lnTo>
                    <a:lnTo>
                      <a:pt x="347" y="212"/>
                    </a:lnTo>
                    <a:lnTo>
                      <a:pt x="362" y="196"/>
                    </a:lnTo>
                    <a:lnTo>
                      <a:pt x="375" y="180"/>
                    </a:lnTo>
                    <a:lnTo>
                      <a:pt x="389" y="166"/>
                    </a:lnTo>
                    <a:lnTo>
                      <a:pt x="403" y="154"/>
                    </a:lnTo>
                    <a:lnTo>
                      <a:pt x="415" y="144"/>
                    </a:lnTo>
                    <a:lnTo>
                      <a:pt x="428" y="135"/>
                    </a:lnTo>
                    <a:lnTo>
                      <a:pt x="442" y="127"/>
                    </a:lnTo>
                    <a:lnTo>
                      <a:pt x="453" y="124"/>
                    </a:lnTo>
                    <a:lnTo>
                      <a:pt x="465" y="121"/>
                    </a:lnTo>
                    <a:lnTo>
                      <a:pt x="475" y="120"/>
                    </a:lnTo>
                    <a:lnTo>
                      <a:pt x="483" y="117"/>
                    </a:lnTo>
                    <a:lnTo>
                      <a:pt x="489" y="115"/>
                    </a:lnTo>
                    <a:lnTo>
                      <a:pt x="494" y="111"/>
                    </a:lnTo>
                    <a:lnTo>
                      <a:pt x="497" y="106"/>
                    </a:lnTo>
                    <a:lnTo>
                      <a:pt x="497" y="100"/>
                    </a:lnTo>
                    <a:lnTo>
                      <a:pt x="497" y="94"/>
                    </a:lnTo>
                    <a:lnTo>
                      <a:pt x="494" y="87"/>
                    </a:lnTo>
                    <a:lnTo>
                      <a:pt x="492" y="80"/>
                    </a:lnTo>
                    <a:lnTo>
                      <a:pt x="487" y="73"/>
                    </a:lnTo>
                    <a:lnTo>
                      <a:pt x="480" y="65"/>
                    </a:lnTo>
                    <a:lnTo>
                      <a:pt x="473" y="58"/>
                    </a:lnTo>
                    <a:lnTo>
                      <a:pt x="465" y="50"/>
                    </a:lnTo>
                    <a:lnTo>
                      <a:pt x="457" y="43"/>
                    </a:lnTo>
                    <a:lnTo>
                      <a:pt x="447" y="36"/>
                    </a:lnTo>
                    <a:lnTo>
                      <a:pt x="437" y="29"/>
                    </a:lnTo>
                    <a:lnTo>
                      <a:pt x="425" y="23"/>
                    </a:lnTo>
                    <a:lnTo>
                      <a:pt x="413" y="18"/>
                    </a:lnTo>
                    <a:lnTo>
                      <a:pt x="402" y="11"/>
                    </a:lnTo>
                    <a:lnTo>
                      <a:pt x="389" y="8"/>
                    </a:lnTo>
                    <a:lnTo>
                      <a:pt x="377" y="4"/>
                    </a:lnTo>
                    <a:lnTo>
                      <a:pt x="364" y="1"/>
                    </a:lnTo>
                    <a:lnTo>
                      <a:pt x="351" y="0"/>
                    </a:lnTo>
                    <a:lnTo>
                      <a:pt x="338" y="0"/>
                    </a:lnTo>
                    <a:lnTo>
                      <a:pt x="326" y="0"/>
                    </a:lnTo>
                    <a:lnTo>
                      <a:pt x="313" y="3"/>
                    </a:lnTo>
                    <a:lnTo>
                      <a:pt x="301" y="6"/>
                    </a:lnTo>
                    <a:lnTo>
                      <a:pt x="289" y="13"/>
                    </a:lnTo>
                    <a:lnTo>
                      <a:pt x="278" y="19"/>
                    </a:lnTo>
                    <a:lnTo>
                      <a:pt x="267" y="29"/>
                    </a:lnTo>
                    <a:lnTo>
                      <a:pt x="257" y="39"/>
                    </a:lnTo>
                    <a:lnTo>
                      <a:pt x="248" y="53"/>
                    </a:lnTo>
                    <a:lnTo>
                      <a:pt x="272" y="48"/>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78" name="Freeform 423">
                <a:extLst>
                  <a:ext uri="{FF2B5EF4-FFF2-40B4-BE49-F238E27FC236}">
                    <a16:creationId xmlns:a16="http://schemas.microsoft.com/office/drawing/2014/main" xmlns="" id="{0435208C-280F-3547-2838-8F353FC8EF42}"/>
                  </a:ext>
                </a:extLst>
              </p:cNvPr>
              <p:cNvSpPr>
                <a:spLocks/>
              </p:cNvSpPr>
              <p:nvPr/>
            </p:nvSpPr>
            <p:spPr bwMode="auto">
              <a:xfrm>
                <a:off x="2332" y="2196"/>
                <a:ext cx="36" cy="169"/>
              </a:xfrm>
              <a:custGeom>
                <a:avLst/>
                <a:gdLst>
                  <a:gd name="T0" fmla="*/ 0 w 182"/>
                  <a:gd name="T1" fmla="*/ 0 h 841"/>
                  <a:gd name="T2" fmla="*/ 0 w 182"/>
                  <a:gd name="T3" fmla="*/ 0 h 841"/>
                  <a:gd name="T4" fmla="*/ 0 w 182"/>
                  <a:gd name="T5" fmla="*/ 0 h 841"/>
                  <a:gd name="T6" fmla="*/ 0 w 182"/>
                  <a:gd name="T7" fmla="*/ 0 h 841"/>
                  <a:gd name="T8" fmla="*/ 0 w 182"/>
                  <a:gd name="T9" fmla="*/ 0 h 841"/>
                  <a:gd name="T10" fmla="*/ 0 w 182"/>
                  <a:gd name="T11" fmla="*/ 0 h 841"/>
                  <a:gd name="T12" fmla="*/ 0 w 182"/>
                  <a:gd name="T13" fmla="*/ 0 h 841"/>
                  <a:gd name="T14" fmla="*/ 0 w 182"/>
                  <a:gd name="T15" fmla="*/ 0 h 841"/>
                  <a:gd name="T16" fmla="*/ 0 w 182"/>
                  <a:gd name="T17" fmla="*/ 0 h 841"/>
                  <a:gd name="T18" fmla="*/ 0 w 182"/>
                  <a:gd name="T19" fmla="*/ 0 h 841"/>
                  <a:gd name="T20" fmla="*/ 0 w 182"/>
                  <a:gd name="T21" fmla="*/ 0 h 841"/>
                  <a:gd name="T22" fmla="*/ 0 w 182"/>
                  <a:gd name="T23" fmla="*/ 0 h 841"/>
                  <a:gd name="T24" fmla="*/ 0 w 182"/>
                  <a:gd name="T25" fmla="*/ 0 h 841"/>
                  <a:gd name="T26" fmla="*/ 0 w 182"/>
                  <a:gd name="T27" fmla="*/ 0 h 841"/>
                  <a:gd name="T28" fmla="*/ 0 w 182"/>
                  <a:gd name="T29" fmla="*/ 0 h 841"/>
                  <a:gd name="T30" fmla="*/ 0 w 182"/>
                  <a:gd name="T31" fmla="*/ 0 h 841"/>
                  <a:gd name="T32" fmla="*/ 0 w 182"/>
                  <a:gd name="T33" fmla="*/ 0 h 841"/>
                  <a:gd name="T34" fmla="*/ 0 w 182"/>
                  <a:gd name="T35" fmla="*/ 0 h 841"/>
                  <a:gd name="T36" fmla="*/ 0 w 182"/>
                  <a:gd name="T37" fmla="*/ 0 h 841"/>
                  <a:gd name="T38" fmla="*/ 0 w 182"/>
                  <a:gd name="T39" fmla="*/ 0 h 841"/>
                  <a:gd name="T40" fmla="*/ 0 w 182"/>
                  <a:gd name="T41" fmla="*/ 0 h 841"/>
                  <a:gd name="T42" fmla="*/ 0 w 182"/>
                  <a:gd name="T43" fmla="*/ 0 h 841"/>
                  <a:gd name="T44" fmla="*/ 0 w 182"/>
                  <a:gd name="T45" fmla="*/ 0 h 841"/>
                  <a:gd name="T46" fmla="*/ 0 w 182"/>
                  <a:gd name="T47" fmla="*/ 0 h 841"/>
                  <a:gd name="T48" fmla="*/ 0 w 182"/>
                  <a:gd name="T49" fmla="*/ 0 h 841"/>
                  <a:gd name="T50" fmla="*/ 0 w 182"/>
                  <a:gd name="T51" fmla="*/ 0 h 841"/>
                  <a:gd name="T52" fmla="*/ 0 w 182"/>
                  <a:gd name="T53" fmla="*/ 0 h 841"/>
                  <a:gd name="T54" fmla="*/ 0 w 182"/>
                  <a:gd name="T55" fmla="*/ 0 h 841"/>
                  <a:gd name="T56" fmla="*/ 0 w 182"/>
                  <a:gd name="T57" fmla="*/ 0 h 841"/>
                  <a:gd name="T58" fmla="*/ 0 w 182"/>
                  <a:gd name="T59" fmla="*/ 0 h 841"/>
                  <a:gd name="T60" fmla="*/ 0 w 182"/>
                  <a:gd name="T61" fmla="*/ 0 h 841"/>
                  <a:gd name="T62" fmla="*/ 0 w 182"/>
                  <a:gd name="T63" fmla="*/ 0 h 841"/>
                  <a:gd name="T64" fmla="*/ 0 w 182"/>
                  <a:gd name="T65" fmla="*/ 0 h 841"/>
                  <a:gd name="T66" fmla="*/ 0 w 182"/>
                  <a:gd name="T67" fmla="*/ 0 h 841"/>
                  <a:gd name="T68" fmla="*/ 0 w 182"/>
                  <a:gd name="T69" fmla="*/ 0 h 841"/>
                  <a:gd name="T70" fmla="*/ 0 w 182"/>
                  <a:gd name="T71" fmla="*/ 0 h 841"/>
                  <a:gd name="T72" fmla="*/ 0 w 182"/>
                  <a:gd name="T73" fmla="*/ 0 h 841"/>
                  <a:gd name="T74" fmla="*/ 0 w 182"/>
                  <a:gd name="T75" fmla="*/ 0 h 841"/>
                  <a:gd name="T76" fmla="*/ 0 w 182"/>
                  <a:gd name="T77" fmla="*/ 0 h 841"/>
                  <a:gd name="T78" fmla="*/ 0 w 182"/>
                  <a:gd name="T79" fmla="*/ 0 h 841"/>
                  <a:gd name="T80" fmla="*/ 0 w 182"/>
                  <a:gd name="T81" fmla="*/ 0 h 841"/>
                  <a:gd name="T82" fmla="*/ 0 w 182"/>
                  <a:gd name="T83" fmla="*/ 0 h 841"/>
                  <a:gd name="T84" fmla="*/ 0 w 182"/>
                  <a:gd name="T85" fmla="*/ 0 h 841"/>
                  <a:gd name="T86" fmla="*/ 0 w 182"/>
                  <a:gd name="T87" fmla="*/ 0 h 841"/>
                  <a:gd name="T88" fmla="*/ 0 w 182"/>
                  <a:gd name="T89" fmla="*/ 0 h 841"/>
                  <a:gd name="T90" fmla="*/ 0 w 182"/>
                  <a:gd name="T91" fmla="*/ 0 h 841"/>
                  <a:gd name="T92" fmla="*/ 0 w 182"/>
                  <a:gd name="T93" fmla="*/ 0 h 841"/>
                  <a:gd name="T94" fmla="*/ 0 w 182"/>
                  <a:gd name="T95" fmla="*/ 0 h 841"/>
                  <a:gd name="T96" fmla="*/ 0 w 182"/>
                  <a:gd name="T97" fmla="*/ 0 h 841"/>
                  <a:gd name="T98" fmla="*/ 0 w 182"/>
                  <a:gd name="T99" fmla="*/ 0 h 841"/>
                  <a:gd name="T100" fmla="*/ 0 w 182"/>
                  <a:gd name="T101" fmla="*/ 0 h 841"/>
                  <a:gd name="T102" fmla="*/ 0 w 182"/>
                  <a:gd name="T103" fmla="*/ 0 h 841"/>
                  <a:gd name="T104" fmla="*/ 0 w 182"/>
                  <a:gd name="T105" fmla="*/ 0 h 841"/>
                  <a:gd name="T106" fmla="*/ 0 w 182"/>
                  <a:gd name="T107" fmla="*/ 0 h 841"/>
                  <a:gd name="T108" fmla="*/ 0 w 182"/>
                  <a:gd name="T109" fmla="*/ 0 h 841"/>
                  <a:gd name="T110" fmla="*/ 0 w 182"/>
                  <a:gd name="T111" fmla="*/ 0 h 841"/>
                  <a:gd name="T112" fmla="*/ 0 w 182"/>
                  <a:gd name="T113" fmla="*/ 0 h 841"/>
                  <a:gd name="T114" fmla="*/ 0 w 182"/>
                  <a:gd name="T115" fmla="*/ 0 h 841"/>
                  <a:gd name="T116" fmla="*/ 0 w 182"/>
                  <a:gd name="T117" fmla="*/ 0 h 8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2"/>
                  <a:gd name="T178" fmla="*/ 0 h 841"/>
                  <a:gd name="T179" fmla="*/ 182 w 182"/>
                  <a:gd name="T180" fmla="*/ 841 h 8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2" h="841">
                    <a:moveTo>
                      <a:pt x="0" y="45"/>
                    </a:moveTo>
                    <a:lnTo>
                      <a:pt x="9" y="69"/>
                    </a:lnTo>
                    <a:lnTo>
                      <a:pt x="16" y="98"/>
                    </a:lnTo>
                    <a:lnTo>
                      <a:pt x="22" y="128"/>
                    </a:lnTo>
                    <a:lnTo>
                      <a:pt x="29" y="161"/>
                    </a:lnTo>
                    <a:lnTo>
                      <a:pt x="34" y="197"/>
                    </a:lnTo>
                    <a:lnTo>
                      <a:pt x="37" y="235"/>
                    </a:lnTo>
                    <a:lnTo>
                      <a:pt x="41" y="274"/>
                    </a:lnTo>
                    <a:lnTo>
                      <a:pt x="44" y="312"/>
                    </a:lnTo>
                    <a:lnTo>
                      <a:pt x="47" y="390"/>
                    </a:lnTo>
                    <a:lnTo>
                      <a:pt x="49" y="465"/>
                    </a:lnTo>
                    <a:lnTo>
                      <a:pt x="50" y="529"/>
                    </a:lnTo>
                    <a:lnTo>
                      <a:pt x="50" y="583"/>
                    </a:lnTo>
                    <a:lnTo>
                      <a:pt x="50" y="611"/>
                    </a:lnTo>
                    <a:lnTo>
                      <a:pt x="50" y="642"/>
                    </a:lnTo>
                    <a:lnTo>
                      <a:pt x="50" y="675"/>
                    </a:lnTo>
                    <a:lnTo>
                      <a:pt x="50" y="710"/>
                    </a:lnTo>
                    <a:lnTo>
                      <a:pt x="50" y="744"/>
                    </a:lnTo>
                    <a:lnTo>
                      <a:pt x="51" y="775"/>
                    </a:lnTo>
                    <a:lnTo>
                      <a:pt x="52" y="803"/>
                    </a:lnTo>
                    <a:lnTo>
                      <a:pt x="54" y="823"/>
                    </a:lnTo>
                    <a:lnTo>
                      <a:pt x="55" y="836"/>
                    </a:lnTo>
                    <a:lnTo>
                      <a:pt x="56" y="841"/>
                    </a:lnTo>
                    <a:lnTo>
                      <a:pt x="59" y="834"/>
                    </a:lnTo>
                    <a:lnTo>
                      <a:pt x="62" y="814"/>
                    </a:lnTo>
                    <a:lnTo>
                      <a:pt x="65" y="780"/>
                    </a:lnTo>
                    <a:lnTo>
                      <a:pt x="70" y="730"/>
                    </a:lnTo>
                    <a:lnTo>
                      <a:pt x="74" y="662"/>
                    </a:lnTo>
                    <a:lnTo>
                      <a:pt x="79" y="573"/>
                    </a:lnTo>
                    <a:lnTo>
                      <a:pt x="81" y="554"/>
                    </a:lnTo>
                    <a:lnTo>
                      <a:pt x="86" y="502"/>
                    </a:lnTo>
                    <a:lnTo>
                      <a:pt x="93" y="427"/>
                    </a:lnTo>
                    <a:lnTo>
                      <a:pt x="103" y="337"/>
                    </a:lnTo>
                    <a:lnTo>
                      <a:pt x="110" y="291"/>
                    </a:lnTo>
                    <a:lnTo>
                      <a:pt x="117" y="245"/>
                    </a:lnTo>
                    <a:lnTo>
                      <a:pt x="125" y="200"/>
                    </a:lnTo>
                    <a:lnTo>
                      <a:pt x="133" y="156"/>
                    </a:lnTo>
                    <a:lnTo>
                      <a:pt x="142" y="118"/>
                    </a:lnTo>
                    <a:lnTo>
                      <a:pt x="152" y="84"/>
                    </a:lnTo>
                    <a:lnTo>
                      <a:pt x="157" y="69"/>
                    </a:lnTo>
                    <a:lnTo>
                      <a:pt x="162" y="56"/>
                    </a:lnTo>
                    <a:lnTo>
                      <a:pt x="167" y="44"/>
                    </a:lnTo>
                    <a:lnTo>
                      <a:pt x="173" y="35"/>
                    </a:lnTo>
                    <a:lnTo>
                      <a:pt x="177" y="28"/>
                    </a:lnTo>
                    <a:lnTo>
                      <a:pt x="181" y="21"/>
                    </a:lnTo>
                    <a:lnTo>
                      <a:pt x="182" y="16"/>
                    </a:lnTo>
                    <a:lnTo>
                      <a:pt x="182" y="11"/>
                    </a:lnTo>
                    <a:lnTo>
                      <a:pt x="181" y="8"/>
                    </a:lnTo>
                    <a:lnTo>
                      <a:pt x="180" y="5"/>
                    </a:lnTo>
                    <a:lnTo>
                      <a:pt x="176" y="3"/>
                    </a:lnTo>
                    <a:lnTo>
                      <a:pt x="171" y="1"/>
                    </a:lnTo>
                    <a:lnTo>
                      <a:pt x="160" y="0"/>
                    </a:lnTo>
                    <a:lnTo>
                      <a:pt x="145" y="1"/>
                    </a:lnTo>
                    <a:lnTo>
                      <a:pt x="127" y="4"/>
                    </a:lnTo>
                    <a:lnTo>
                      <a:pt x="108" y="9"/>
                    </a:lnTo>
                    <a:lnTo>
                      <a:pt x="70" y="20"/>
                    </a:lnTo>
                    <a:lnTo>
                      <a:pt x="35" y="31"/>
                    </a:lnTo>
                    <a:lnTo>
                      <a:pt x="10" y="41"/>
                    </a:lnTo>
                    <a:lnTo>
                      <a:pt x="0" y="45"/>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79" name="Freeform 424">
                <a:extLst>
                  <a:ext uri="{FF2B5EF4-FFF2-40B4-BE49-F238E27FC236}">
                    <a16:creationId xmlns:a16="http://schemas.microsoft.com/office/drawing/2014/main" xmlns="" id="{71249585-60F5-5F34-7CB5-D82A707A6715}"/>
                  </a:ext>
                </a:extLst>
              </p:cNvPr>
              <p:cNvSpPr>
                <a:spLocks/>
              </p:cNvSpPr>
              <p:nvPr/>
            </p:nvSpPr>
            <p:spPr bwMode="auto">
              <a:xfrm>
                <a:off x="2382" y="2165"/>
                <a:ext cx="68" cy="150"/>
              </a:xfrm>
              <a:custGeom>
                <a:avLst/>
                <a:gdLst>
                  <a:gd name="T0" fmla="*/ 0 w 341"/>
                  <a:gd name="T1" fmla="*/ 0 h 749"/>
                  <a:gd name="T2" fmla="*/ 0 w 341"/>
                  <a:gd name="T3" fmla="*/ 0 h 749"/>
                  <a:gd name="T4" fmla="*/ 0 w 341"/>
                  <a:gd name="T5" fmla="*/ 0 h 749"/>
                  <a:gd name="T6" fmla="*/ 0 w 341"/>
                  <a:gd name="T7" fmla="*/ 0 h 749"/>
                  <a:gd name="T8" fmla="*/ 0 w 341"/>
                  <a:gd name="T9" fmla="*/ 0 h 749"/>
                  <a:gd name="T10" fmla="*/ 0 w 341"/>
                  <a:gd name="T11" fmla="*/ 0 h 749"/>
                  <a:gd name="T12" fmla="*/ 0 w 341"/>
                  <a:gd name="T13" fmla="*/ 0 h 749"/>
                  <a:gd name="T14" fmla="*/ 0 w 341"/>
                  <a:gd name="T15" fmla="*/ 0 h 749"/>
                  <a:gd name="T16" fmla="*/ 0 w 341"/>
                  <a:gd name="T17" fmla="*/ 0 h 749"/>
                  <a:gd name="T18" fmla="*/ 0 w 341"/>
                  <a:gd name="T19" fmla="*/ 0 h 749"/>
                  <a:gd name="T20" fmla="*/ 0 w 341"/>
                  <a:gd name="T21" fmla="*/ 0 h 749"/>
                  <a:gd name="T22" fmla="*/ 0 w 341"/>
                  <a:gd name="T23" fmla="*/ 0 h 749"/>
                  <a:gd name="T24" fmla="*/ 0 w 341"/>
                  <a:gd name="T25" fmla="*/ 0 h 749"/>
                  <a:gd name="T26" fmla="*/ 0 w 341"/>
                  <a:gd name="T27" fmla="*/ 0 h 749"/>
                  <a:gd name="T28" fmla="*/ 0 w 341"/>
                  <a:gd name="T29" fmla="*/ 0 h 749"/>
                  <a:gd name="T30" fmla="*/ 0 w 341"/>
                  <a:gd name="T31" fmla="*/ 0 h 749"/>
                  <a:gd name="T32" fmla="*/ 0 w 341"/>
                  <a:gd name="T33" fmla="*/ 0 h 749"/>
                  <a:gd name="T34" fmla="*/ 0 w 341"/>
                  <a:gd name="T35" fmla="*/ 0 h 749"/>
                  <a:gd name="T36" fmla="*/ 0 w 341"/>
                  <a:gd name="T37" fmla="*/ 0 h 749"/>
                  <a:gd name="T38" fmla="*/ 0 w 341"/>
                  <a:gd name="T39" fmla="*/ 0 h 749"/>
                  <a:gd name="T40" fmla="*/ 0 w 341"/>
                  <a:gd name="T41" fmla="*/ 0 h 749"/>
                  <a:gd name="T42" fmla="*/ 0 w 341"/>
                  <a:gd name="T43" fmla="*/ 0 h 749"/>
                  <a:gd name="T44" fmla="*/ 0 w 341"/>
                  <a:gd name="T45" fmla="*/ 0 h 749"/>
                  <a:gd name="T46" fmla="*/ 0 w 341"/>
                  <a:gd name="T47" fmla="*/ 0 h 749"/>
                  <a:gd name="T48" fmla="*/ 0 w 341"/>
                  <a:gd name="T49" fmla="*/ 0 h 749"/>
                  <a:gd name="T50" fmla="*/ 0 w 341"/>
                  <a:gd name="T51" fmla="*/ 0 h 749"/>
                  <a:gd name="T52" fmla="*/ 0 w 341"/>
                  <a:gd name="T53" fmla="*/ 0 h 749"/>
                  <a:gd name="T54" fmla="*/ 0 w 341"/>
                  <a:gd name="T55" fmla="*/ 0 h 749"/>
                  <a:gd name="T56" fmla="*/ 0 w 341"/>
                  <a:gd name="T57" fmla="*/ 0 h 749"/>
                  <a:gd name="T58" fmla="*/ 0 w 341"/>
                  <a:gd name="T59" fmla="*/ 0 h 749"/>
                  <a:gd name="T60" fmla="*/ 0 w 341"/>
                  <a:gd name="T61" fmla="*/ 0 h 749"/>
                  <a:gd name="T62" fmla="*/ 0 w 341"/>
                  <a:gd name="T63" fmla="*/ 0 h 749"/>
                  <a:gd name="T64" fmla="*/ 0 w 341"/>
                  <a:gd name="T65" fmla="*/ 0 h 749"/>
                  <a:gd name="T66" fmla="*/ 0 w 341"/>
                  <a:gd name="T67" fmla="*/ 0 h 749"/>
                  <a:gd name="T68" fmla="*/ 0 w 341"/>
                  <a:gd name="T69" fmla="*/ 0 h 749"/>
                  <a:gd name="T70" fmla="*/ 0 w 341"/>
                  <a:gd name="T71" fmla="*/ 0 h 749"/>
                  <a:gd name="T72" fmla="*/ 0 w 341"/>
                  <a:gd name="T73" fmla="*/ 0 h 749"/>
                  <a:gd name="T74" fmla="*/ 0 w 341"/>
                  <a:gd name="T75" fmla="*/ 0 h 7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1"/>
                  <a:gd name="T115" fmla="*/ 0 h 749"/>
                  <a:gd name="T116" fmla="*/ 341 w 341"/>
                  <a:gd name="T117" fmla="*/ 749 h 7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1" h="749">
                    <a:moveTo>
                      <a:pt x="0" y="115"/>
                    </a:moveTo>
                    <a:lnTo>
                      <a:pt x="30" y="167"/>
                    </a:lnTo>
                    <a:lnTo>
                      <a:pt x="64" y="229"/>
                    </a:lnTo>
                    <a:lnTo>
                      <a:pt x="100" y="298"/>
                    </a:lnTo>
                    <a:lnTo>
                      <a:pt x="136" y="369"/>
                    </a:lnTo>
                    <a:lnTo>
                      <a:pt x="170" y="437"/>
                    </a:lnTo>
                    <a:lnTo>
                      <a:pt x="200" y="498"/>
                    </a:lnTo>
                    <a:lnTo>
                      <a:pt x="225" y="549"/>
                    </a:lnTo>
                    <a:lnTo>
                      <a:pt x="242" y="584"/>
                    </a:lnTo>
                    <a:lnTo>
                      <a:pt x="251" y="599"/>
                    </a:lnTo>
                    <a:lnTo>
                      <a:pt x="271" y="635"/>
                    </a:lnTo>
                    <a:lnTo>
                      <a:pt x="296" y="680"/>
                    </a:lnTo>
                    <a:lnTo>
                      <a:pt x="321" y="722"/>
                    </a:lnTo>
                    <a:lnTo>
                      <a:pt x="331" y="737"/>
                    </a:lnTo>
                    <a:lnTo>
                      <a:pt x="337" y="746"/>
                    </a:lnTo>
                    <a:lnTo>
                      <a:pt x="339" y="749"/>
                    </a:lnTo>
                    <a:lnTo>
                      <a:pt x="341" y="749"/>
                    </a:lnTo>
                    <a:lnTo>
                      <a:pt x="341" y="746"/>
                    </a:lnTo>
                    <a:lnTo>
                      <a:pt x="341" y="742"/>
                    </a:lnTo>
                    <a:lnTo>
                      <a:pt x="334" y="725"/>
                    </a:lnTo>
                    <a:lnTo>
                      <a:pt x="322" y="695"/>
                    </a:lnTo>
                    <a:lnTo>
                      <a:pt x="303" y="652"/>
                    </a:lnTo>
                    <a:lnTo>
                      <a:pt x="277" y="594"/>
                    </a:lnTo>
                    <a:lnTo>
                      <a:pt x="251" y="536"/>
                    </a:lnTo>
                    <a:lnTo>
                      <a:pt x="215" y="463"/>
                    </a:lnTo>
                    <a:lnTo>
                      <a:pt x="173" y="378"/>
                    </a:lnTo>
                    <a:lnTo>
                      <a:pt x="130" y="288"/>
                    </a:lnTo>
                    <a:lnTo>
                      <a:pt x="110" y="243"/>
                    </a:lnTo>
                    <a:lnTo>
                      <a:pt x="90" y="199"/>
                    </a:lnTo>
                    <a:lnTo>
                      <a:pt x="72" y="157"/>
                    </a:lnTo>
                    <a:lnTo>
                      <a:pt x="56" y="117"/>
                    </a:lnTo>
                    <a:lnTo>
                      <a:pt x="44" y="81"/>
                    </a:lnTo>
                    <a:lnTo>
                      <a:pt x="34" y="50"/>
                    </a:lnTo>
                    <a:lnTo>
                      <a:pt x="30" y="35"/>
                    </a:lnTo>
                    <a:lnTo>
                      <a:pt x="27" y="22"/>
                    </a:lnTo>
                    <a:lnTo>
                      <a:pt x="25" y="11"/>
                    </a:lnTo>
                    <a:lnTo>
                      <a:pt x="25" y="0"/>
                    </a:lnTo>
                    <a:lnTo>
                      <a:pt x="0" y="115"/>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80" name="Freeform 425">
                <a:extLst>
                  <a:ext uri="{FF2B5EF4-FFF2-40B4-BE49-F238E27FC236}">
                    <a16:creationId xmlns:a16="http://schemas.microsoft.com/office/drawing/2014/main" xmlns="" id="{D20E690C-2A66-7451-21EE-D7385FF5CC55}"/>
                  </a:ext>
                </a:extLst>
              </p:cNvPr>
              <p:cNvSpPr>
                <a:spLocks/>
              </p:cNvSpPr>
              <p:nvPr/>
            </p:nvSpPr>
            <p:spPr bwMode="auto">
              <a:xfrm>
                <a:off x="2434" y="2142"/>
                <a:ext cx="118" cy="113"/>
              </a:xfrm>
              <a:custGeom>
                <a:avLst/>
                <a:gdLst>
                  <a:gd name="T0" fmla="*/ 0 w 588"/>
                  <a:gd name="T1" fmla="*/ 0 h 566"/>
                  <a:gd name="T2" fmla="*/ 0 w 588"/>
                  <a:gd name="T3" fmla="*/ 0 h 566"/>
                  <a:gd name="T4" fmla="*/ 0 w 588"/>
                  <a:gd name="T5" fmla="*/ 0 h 566"/>
                  <a:gd name="T6" fmla="*/ 0 w 588"/>
                  <a:gd name="T7" fmla="*/ 0 h 566"/>
                  <a:gd name="T8" fmla="*/ 0 w 588"/>
                  <a:gd name="T9" fmla="*/ 0 h 566"/>
                  <a:gd name="T10" fmla="*/ 0 w 588"/>
                  <a:gd name="T11" fmla="*/ 0 h 566"/>
                  <a:gd name="T12" fmla="*/ 0 w 588"/>
                  <a:gd name="T13" fmla="*/ 0 h 566"/>
                  <a:gd name="T14" fmla="*/ 0 w 588"/>
                  <a:gd name="T15" fmla="*/ 0 h 566"/>
                  <a:gd name="T16" fmla="*/ 0 w 588"/>
                  <a:gd name="T17" fmla="*/ 0 h 566"/>
                  <a:gd name="T18" fmla="*/ 0 w 588"/>
                  <a:gd name="T19" fmla="*/ 0 h 566"/>
                  <a:gd name="T20" fmla="*/ 0 w 588"/>
                  <a:gd name="T21" fmla="*/ 0 h 566"/>
                  <a:gd name="T22" fmla="*/ 0 w 588"/>
                  <a:gd name="T23" fmla="*/ 0 h 566"/>
                  <a:gd name="T24" fmla="*/ 0 w 588"/>
                  <a:gd name="T25" fmla="*/ 0 h 566"/>
                  <a:gd name="T26" fmla="*/ 0 w 588"/>
                  <a:gd name="T27" fmla="*/ 0 h 566"/>
                  <a:gd name="T28" fmla="*/ 0 w 588"/>
                  <a:gd name="T29" fmla="*/ 0 h 566"/>
                  <a:gd name="T30" fmla="*/ 0 w 588"/>
                  <a:gd name="T31" fmla="*/ 0 h 566"/>
                  <a:gd name="T32" fmla="*/ 0 w 588"/>
                  <a:gd name="T33" fmla="*/ 0 h 566"/>
                  <a:gd name="T34" fmla="*/ 0 w 588"/>
                  <a:gd name="T35" fmla="*/ 0 h 566"/>
                  <a:gd name="T36" fmla="*/ 0 w 588"/>
                  <a:gd name="T37" fmla="*/ 0 h 566"/>
                  <a:gd name="T38" fmla="*/ 0 w 588"/>
                  <a:gd name="T39" fmla="*/ 0 h 566"/>
                  <a:gd name="T40" fmla="*/ 0 w 588"/>
                  <a:gd name="T41" fmla="*/ 0 h 566"/>
                  <a:gd name="T42" fmla="*/ 0 w 588"/>
                  <a:gd name="T43" fmla="*/ 0 h 566"/>
                  <a:gd name="T44" fmla="*/ 0 w 588"/>
                  <a:gd name="T45" fmla="*/ 0 h 566"/>
                  <a:gd name="T46" fmla="*/ 0 w 588"/>
                  <a:gd name="T47" fmla="*/ 0 h 566"/>
                  <a:gd name="T48" fmla="*/ 0 w 588"/>
                  <a:gd name="T49" fmla="*/ 0 h 566"/>
                  <a:gd name="T50" fmla="*/ 0 w 588"/>
                  <a:gd name="T51" fmla="*/ 0 h 566"/>
                  <a:gd name="T52" fmla="*/ 0 w 588"/>
                  <a:gd name="T53" fmla="*/ 0 h 566"/>
                  <a:gd name="T54" fmla="*/ 0 w 588"/>
                  <a:gd name="T55" fmla="*/ 0 h 566"/>
                  <a:gd name="T56" fmla="*/ 0 w 588"/>
                  <a:gd name="T57" fmla="*/ 0 h 566"/>
                  <a:gd name="T58" fmla="*/ 0 w 588"/>
                  <a:gd name="T59" fmla="*/ 0 h 566"/>
                  <a:gd name="T60" fmla="*/ 0 w 588"/>
                  <a:gd name="T61" fmla="*/ 0 h 566"/>
                  <a:gd name="T62" fmla="*/ 0 w 588"/>
                  <a:gd name="T63" fmla="*/ 0 h 566"/>
                  <a:gd name="T64" fmla="*/ 0 w 588"/>
                  <a:gd name="T65" fmla="*/ 0 h 566"/>
                  <a:gd name="T66" fmla="*/ 0 w 588"/>
                  <a:gd name="T67" fmla="*/ 0 h 566"/>
                  <a:gd name="T68" fmla="*/ 0 w 588"/>
                  <a:gd name="T69" fmla="*/ 0 h 566"/>
                  <a:gd name="T70" fmla="*/ 0 w 588"/>
                  <a:gd name="T71" fmla="*/ 0 h 566"/>
                  <a:gd name="T72" fmla="*/ 0 w 588"/>
                  <a:gd name="T73" fmla="*/ 0 h 566"/>
                  <a:gd name="T74" fmla="*/ 0 w 588"/>
                  <a:gd name="T75" fmla="*/ 0 h 5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8"/>
                  <a:gd name="T115" fmla="*/ 0 h 566"/>
                  <a:gd name="T116" fmla="*/ 588 w 588"/>
                  <a:gd name="T117" fmla="*/ 566 h 5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8" h="566">
                    <a:moveTo>
                      <a:pt x="25" y="114"/>
                    </a:moveTo>
                    <a:lnTo>
                      <a:pt x="74" y="151"/>
                    </a:lnTo>
                    <a:lnTo>
                      <a:pt x="130" y="195"/>
                    </a:lnTo>
                    <a:lnTo>
                      <a:pt x="190" y="245"/>
                    </a:lnTo>
                    <a:lnTo>
                      <a:pt x="250" y="295"/>
                    </a:lnTo>
                    <a:lnTo>
                      <a:pt x="307" y="345"/>
                    </a:lnTo>
                    <a:lnTo>
                      <a:pt x="358" y="388"/>
                    </a:lnTo>
                    <a:lnTo>
                      <a:pt x="401" y="426"/>
                    </a:lnTo>
                    <a:lnTo>
                      <a:pt x="429" y="451"/>
                    </a:lnTo>
                    <a:lnTo>
                      <a:pt x="443" y="461"/>
                    </a:lnTo>
                    <a:lnTo>
                      <a:pt x="477" y="487"/>
                    </a:lnTo>
                    <a:lnTo>
                      <a:pt x="519" y="519"/>
                    </a:lnTo>
                    <a:lnTo>
                      <a:pt x="558" y="548"/>
                    </a:lnTo>
                    <a:lnTo>
                      <a:pt x="573" y="558"/>
                    </a:lnTo>
                    <a:lnTo>
                      <a:pt x="584" y="564"/>
                    </a:lnTo>
                    <a:lnTo>
                      <a:pt x="586" y="566"/>
                    </a:lnTo>
                    <a:lnTo>
                      <a:pt x="588" y="564"/>
                    </a:lnTo>
                    <a:lnTo>
                      <a:pt x="586" y="563"/>
                    </a:lnTo>
                    <a:lnTo>
                      <a:pt x="584" y="559"/>
                    </a:lnTo>
                    <a:lnTo>
                      <a:pt x="572" y="546"/>
                    </a:lnTo>
                    <a:lnTo>
                      <a:pt x="548" y="522"/>
                    </a:lnTo>
                    <a:lnTo>
                      <a:pt x="513" y="489"/>
                    </a:lnTo>
                    <a:lnTo>
                      <a:pt x="464" y="446"/>
                    </a:lnTo>
                    <a:lnTo>
                      <a:pt x="419" y="405"/>
                    </a:lnTo>
                    <a:lnTo>
                      <a:pt x="358" y="351"/>
                    </a:lnTo>
                    <a:lnTo>
                      <a:pt x="287" y="288"/>
                    </a:lnTo>
                    <a:lnTo>
                      <a:pt x="212" y="224"/>
                    </a:lnTo>
                    <a:lnTo>
                      <a:pt x="175" y="190"/>
                    </a:lnTo>
                    <a:lnTo>
                      <a:pt x="140" y="157"/>
                    </a:lnTo>
                    <a:lnTo>
                      <a:pt x="106" y="125"/>
                    </a:lnTo>
                    <a:lnTo>
                      <a:pt x="76" y="95"/>
                    </a:lnTo>
                    <a:lnTo>
                      <a:pt x="50" y="68"/>
                    </a:lnTo>
                    <a:lnTo>
                      <a:pt x="27" y="41"/>
                    </a:lnTo>
                    <a:lnTo>
                      <a:pt x="19" y="30"/>
                    </a:lnTo>
                    <a:lnTo>
                      <a:pt x="10" y="19"/>
                    </a:lnTo>
                    <a:lnTo>
                      <a:pt x="5" y="10"/>
                    </a:lnTo>
                    <a:lnTo>
                      <a:pt x="0" y="0"/>
                    </a:lnTo>
                    <a:lnTo>
                      <a:pt x="25" y="114"/>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81" name="Freeform 426">
                <a:extLst>
                  <a:ext uri="{FF2B5EF4-FFF2-40B4-BE49-F238E27FC236}">
                    <a16:creationId xmlns:a16="http://schemas.microsoft.com/office/drawing/2014/main" xmlns="" id="{278538AD-967D-47A0-581A-26DA13E09E7D}"/>
                  </a:ext>
                </a:extLst>
              </p:cNvPr>
              <p:cNvSpPr>
                <a:spLocks/>
              </p:cNvSpPr>
              <p:nvPr/>
            </p:nvSpPr>
            <p:spPr bwMode="auto">
              <a:xfrm>
                <a:off x="2452" y="2035"/>
                <a:ext cx="163" cy="37"/>
              </a:xfrm>
              <a:custGeom>
                <a:avLst/>
                <a:gdLst>
                  <a:gd name="T0" fmla="*/ 0 w 813"/>
                  <a:gd name="T1" fmla="*/ 0 h 186"/>
                  <a:gd name="T2" fmla="*/ 0 w 813"/>
                  <a:gd name="T3" fmla="*/ 0 h 186"/>
                  <a:gd name="T4" fmla="*/ 0 w 813"/>
                  <a:gd name="T5" fmla="*/ 0 h 186"/>
                  <a:gd name="T6" fmla="*/ 0 w 813"/>
                  <a:gd name="T7" fmla="*/ 0 h 186"/>
                  <a:gd name="T8" fmla="*/ 0 w 813"/>
                  <a:gd name="T9" fmla="*/ 0 h 186"/>
                  <a:gd name="T10" fmla="*/ 0 w 813"/>
                  <a:gd name="T11" fmla="*/ 0 h 186"/>
                  <a:gd name="T12" fmla="*/ 0 w 813"/>
                  <a:gd name="T13" fmla="*/ 0 h 186"/>
                  <a:gd name="T14" fmla="*/ 0 w 813"/>
                  <a:gd name="T15" fmla="*/ 0 h 186"/>
                  <a:gd name="T16" fmla="*/ 0 w 813"/>
                  <a:gd name="T17" fmla="*/ 0 h 186"/>
                  <a:gd name="T18" fmla="*/ 0 w 813"/>
                  <a:gd name="T19" fmla="*/ 0 h 186"/>
                  <a:gd name="T20" fmla="*/ 0 w 813"/>
                  <a:gd name="T21" fmla="*/ 0 h 186"/>
                  <a:gd name="T22" fmla="*/ 0 w 813"/>
                  <a:gd name="T23" fmla="*/ 0 h 186"/>
                  <a:gd name="T24" fmla="*/ 0 w 813"/>
                  <a:gd name="T25" fmla="*/ 0 h 186"/>
                  <a:gd name="T26" fmla="*/ 0 w 813"/>
                  <a:gd name="T27" fmla="*/ 0 h 186"/>
                  <a:gd name="T28" fmla="*/ 0 w 813"/>
                  <a:gd name="T29" fmla="*/ 0 h 186"/>
                  <a:gd name="T30" fmla="*/ 0 w 813"/>
                  <a:gd name="T31" fmla="*/ 0 h 186"/>
                  <a:gd name="T32" fmla="*/ 0 w 813"/>
                  <a:gd name="T33" fmla="*/ 0 h 186"/>
                  <a:gd name="T34" fmla="*/ 0 w 813"/>
                  <a:gd name="T35" fmla="*/ 0 h 186"/>
                  <a:gd name="T36" fmla="*/ 0 w 813"/>
                  <a:gd name="T37" fmla="*/ 0 h 186"/>
                  <a:gd name="T38" fmla="*/ 0 w 813"/>
                  <a:gd name="T39" fmla="*/ 0 h 186"/>
                  <a:gd name="T40" fmla="*/ 0 w 813"/>
                  <a:gd name="T41" fmla="*/ 0 h 186"/>
                  <a:gd name="T42" fmla="*/ 0 w 813"/>
                  <a:gd name="T43" fmla="*/ 0 h 186"/>
                  <a:gd name="T44" fmla="*/ 0 w 813"/>
                  <a:gd name="T45" fmla="*/ 0 h 186"/>
                  <a:gd name="T46" fmla="*/ 0 w 813"/>
                  <a:gd name="T47" fmla="*/ 0 h 186"/>
                  <a:gd name="T48" fmla="*/ 0 w 813"/>
                  <a:gd name="T49" fmla="*/ 0 h 186"/>
                  <a:gd name="T50" fmla="*/ 0 w 813"/>
                  <a:gd name="T51" fmla="*/ 0 h 186"/>
                  <a:gd name="T52" fmla="*/ 0 w 813"/>
                  <a:gd name="T53" fmla="*/ 0 h 186"/>
                  <a:gd name="T54" fmla="*/ 0 w 813"/>
                  <a:gd name="T55" fmla="*/ 0 h 186"/>
                  <a:gd name="T56" fmla="*/ 0 w 813"/>
                  <a:gd name="T57" fmla="*/ 0 h 186"/>
                  <a:gd name="T58" fmla="*/ 0 w 813"/>
                  <a:gd name="T59" fmla="*/ 0 h 186"/>
                  <a:gd name="T60" fmla="*/ 0 w 813"/>
                  <a:gd name="T61" fmla="*/ 0 h 186"/>
                  <a:gd name="T62" fmla="*/ 0 w 813"/>
                  <a:gd name="T63" fmla="*/ 0 h 186"/>
                  <a:gd name="T64" fmla="*/ 0 w 813"/>
                  <a:gd name="T65" fmla="*/ 0 h 186"/>
                  <a:gd name="T66" fmla="*/ 0 w 813"/>
                  <a:gd name="T67" fmla="*/ 0 h 186"/>
                  <a:gd name="T68" fmla="*/ 0 w 813"/>
                  <a:gd name="T69" fmla="*/ 0 h 186"/>
                  <a:gd name="T70" fmla="*/ 0 w 813"/>
                  <a:gd name="T71" fmla="*/ 0 h 186"/>
                  <a:gd name="T72" fmla="*/ 0 w 813"/>
                  <a:gd name="T73" fmla="*/ 0 h 186"/>
                  <a:gd name="T74" fmla="*/ 0 w 813"/>
                  <a:gd name="T75" fmla="*/ 0 h 186"/>
                  <a:gd name="T76" fmla="*/ 0 w 813"/>
                  <a:gd name="T77" fmla="*/ 0 h 186"/>
                  <a:gd name="T78" fmla="*/ 0 w 813"/>
                  <a:gd name="T79" fmla="*/ 0 h 186"/>
                  <a:gd name="T80" fmla="*/ 0 w 813"/>
                  <a:gd name="T81" fmla="*/ 0 h 186"/>
                  <a:gd name="T82" fmla="*/ 0 w 813"/>
                  <a:gd name="T83" fmla="*/ 0 h 186"/>
                  <a:gd name="T84" fmla="*/ 0 w 813"/>
                  <a:gd name="T85" fmla="*/ 0 h 186"/>
                  <a:gd name="T86" fmla="*/ 0 w 813"/>
                  <a:gd name="T87" fmla="*/ 0 h 186"/>
                  <a:gd name="T88" fmla="*/ 0 w 813"/>
                  <a:gd name="T89" fmla="*/ 0 h 186"/>
                  <a:gd name="T90" fmla="*/ 0 w 813"/>
                  <a:gd name="T91" fmla="*/ 0 h 186"/>
                  <a:gd name="T92" fmla="*/ 0 w 813"/>
                  <a:gd name="T93" fmla="*/ 0 h 186"/>
                  <a:gd name="T94" fmla="*/ 0 w 813"/>
                  <a:gd name="T95" fmla="*/ 0 h 186"/>
                  <a:gd name="T96" fmla="*/ 0 w 813"/>
                  <a:gd name="T97" fmla="*/ 0 h 186"/>
                  <a:gd name="T98" fmla="*/ 0 w 813"/>
                  <a:gd name="T99" fmla="*/ 0 h 186"/>
                  <a:gd name="T100" fmla="*/ 0 w 813"/>
                  <a:gd name="T101" fmla="*/ 0 h 186"/>
                  <a:gd name="T102" fmla="*/ 0 w 813"/>
                  <a:gd name="T103" fmla="*/ 0 h 186"/>
                  <a:gd name="T104" fmla="*/ 0 w 813"/>
                  <a:gd name="T105" fmla="*/ 0 h 186"/>
                  <a:gd name="T106" fmla="*/ 0 w 813"/>
                  <a:gd name="T107" fmla="*/ 0 h 186"/>
                  <a:gd name="T108" fmla="*/ 0 w 813"/>
                  <a:gd name="T109" fmla="*/ 0 h 186"/>
                  <a:gd name="T110" fmla="*/ 0 w 813"/>
                  <a:gd name="T111" fmla="*/ 0 h 186"/>
                  <a:gd name="T112" fmla="*/ 0 w 813"/>
                  <a:gd name="T113" fmla="*/ 0 h 186"/>
                  <a:gd name="T114" fmla="*/ 0 w 813"/>
                  <a:gd name="T115" fmla="*/ 0 h 186"/>
                  <a:gd name="T116" fmla="*/ 0 w 813"/>
                  <a:gd name="T117" fmla="*/ 0 h 186"/>
                  <a:gd name="T118" fmla="*/ 0 w 813"/>
                  <a:gd name="T119" fmla="*/ 0 h 186"/>
                  <a:gd name="T120" fmla="*/ 0 w 813"/>
                  <a:gd name="T121" fmla="*/ 0 h 186"/>
                  <a:gd name="T122" fmla="*/ 0 w 813"/>
                  <a:gd name="T123" fmla="*/ 0 h 186"/>
                  <a:gd name="T124" fmla="*/ 0 w 813"/>
                  <a:gd name="T125" fmla="*/ 0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3"/>
                  <a:gd name="T190" fmla="*/ 0 h 186"/>
                  <a:gd name="T191" fmla="*/ 813 w 813"/>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3" h="186">
                    <a:moveTo>
                      <a:pt x="64" y="186"/>
                    </a:moveTo>
                    <a:lnTo>
                      <a:pt x="71" y="184"/>
                    </a:lnTo>
                    <a:lnTo>
                      <a:pt x="88" y="175"/>
                    </a:lnTo>
                    <a:lnTo>
                      <a:pt x="118" y="161"/>
                    </a:lnTo>
                    <a:lnTo>
                      <a:pt x="159" y="145"/>
                    </a:lnTo>
                    <a:lnTo>
                      <a:pt x="184" y="135"/>
                    </a:lnTo>
                    <a:lnTo>
                      <a:pt x="212" y="127"/>
                    </a:lnTo>
                    <a:lnTo>
                      <a:pt x="242" y="117"/>
                    </a:lnTo>
                    <a:lnTo>
                      <a:pt x="274" y="108"/>
                    </a:lnTo>
                    <a:lnTo>
                      <a:pt x="309" y="98"/>
                    </a:lnTo>
                    <a:lnTo>
                      <a:pt x="348" y="89"/>
                    </a:lnTo>
                    <a:lnTo>
                      <a:pt x="388" y="80"/>
                    </a:lnTo>
                    <a:lnTo>
                      <a:pt x="430" y="73"/>
                    </a:lnTo>
                    <a:lnTo>
                      <a:pt x="475" y="65"/>
                    </a:lnTo>
                    <a:lnTo>
                      <a:pt x="522" y="57"/>
                    </a:lnTo>
                    <a:lnTo>
                      <a:pt x="570" y="49"/>
                    </a:lnTo>
                    <a:lnTo>
                      <a:pt x="617" y="40"/>
                    </a:lnTo>
                    <a:lnTo>
                      <a:pt x="662" y="32"/>
                    </a:lnTo>
                    <a:lnTo>
                      <a:pt x="703" y="24"/>
                    </a:lnTo>
                    <a:lnTo>
                      <a:pt x="741" y="18"/>
                    </a:lnTo>
                    <a:lnTo>
                      <a:pt x="772" y="12"/>
                    </a:lnTo>
                    <a:lnTo>
                      <a:pt x="796" y="7"/>
                    </a:lnTo>
                    <a:lnTo>
                      <a:pt x="809" y="3"/>
                    </a:lnTo>
                    <a:lnTo>
                      <a:pt x="813" y="2"/>
                    </a:lnTo>
                    <a:lnTo>
                      <a:pt x="813" y="0"/>
                    </a:lnTo>
                    <a:lnTo>
                      <a:pt x="812" y="0"/>
                    </a:lnTo>
                    <a:lnTo>
                      <a:pt x="806" y="0"/>
                    </a:lnTo>
                    <a:lnTo>
                      <a:pt x="786" y="3"/>
                    </a:lnTo>
                    <a:lnTo>
                      <a:pt x="751" y="7"/>
                    </a:lnTo>
                    <a:lnTo>
                      <a:pt x="700" y="14"/>
                    </a:lnTo>
                    <a:lnTo>
                      <a:pt x="632" y="24"/>
                    </a:lnTo>
                    <a:lnTo>
                      <a:pt x="565" y="32"/>
                    </a:lnTo>
                    <a:lnTo>
                      <a:pt x="504" y="39"/>
                    </a:lnTo>
                    <a:lnTo>
                      <a:pt x="448" y="45"/>
                    </a:lnTo>
                    <a:lnTo>
                      <a:pt x="395" y="50"/>
                    </a:lnTo>
                    <a:lnTo>
                      <a:pt x="348" y="54"/>
                    </a:lnTo>
                    <a:lnTo>
                      <a:pt x="305" y="55"/>
                    </a:lnTo>
                    <a:lnTo>
                      <a:pt x="265" y="57"/>
                    </a:lnTo>
                    <a:lnTo>
                      <a:pt x="229" y="57"/>
                    </a:lnTo>
                    <a:lnTo>
                      <a:pt x="197" y="57"/>
                    </a:lnTo>
                    <a:lnTo>
                      <a:pt x="167" y="54"/>
                    </a:lnTo>
                    <a:lnTo>
                      <a:pt x="139" y="52"/>
                    </a:lnTo>
                    <a:lnTo>
                      <a:pt x="116" y="48"/>
                    </a:lnTo>
                    <a:lnTo>
                      <a:pt x="93" y="43"/>
                    </a:lnTo>
                    <a:lnTo>
                      <a:pt x="72" y="37"/>
                    </a:lnTo>
                    <a:lnTo>
                      <a:pt x="52" y="30"/>
                    </a:lnTo>
                    <a:lnTo>
                      <a:pt x="35" y="24"/>
                    </a:lnTo>
                    <a:lnTo>
                      <a:pt x="26" y="20"/>
                    </a:lnTo>
                    <a:lnTo>
                      <a:pt x="20" y="19"/>
                    </a:lnTo>
                    <a:lnTo>
                      <a:pt x="13" y="19"/>
                    </a:lnTo>
                    <a:lnTo>
                      <a:pt x="8" y="19"/>
                    </a:lnTo>
                    <a:lnTo>
                      <a:pt x="5" y="22"/>
                    </a:lnTo>
                    <a:lnTo>
                      <a:pt x="2" y="24"/>
                    </a:lnTo>
                    <a:lnTo>
                      <a:pt x="1" y="28"/>
                    </a:lnTo>
                    <a:lnTo>
                      <a:pt x="0" y="33"/>
                    </a:lnTo>
                    <a:lnTo>
                      <a:pt x="0" y="44"/>
                    </a:lnTo>
                    <a:lnTo>
                      <a:pt x="2" y="58"/>
                    </a:lnTo>
                    <a:lnTo>
                      <a:pt x="7" y="74"/>
                    </a:lnTo>
                    <a:lnTo>
                      <a:pt x="15" y="90"/>
                    </a:lnTo>
                    <a:lnTo>
                      <a:pt x="30" y="125"/>
                    </a:lnTo>
                    <a:lnTo>
                      <a:pt x="46" y="155"/>
                    </a:lnTo>
                    <a:lnTo>
                      <a:pt x="60" y="178"/>
                    </a:lnTo>
                    <a:lnTo>
                      <a:pt x="64" y="186"/>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82" name="Freeform 427">
                <a:extLst>
                  <a:ext uri="{FF2B5EF4-FFF2-40B4-BE49-F238E27FC236}">
                    <a16:creationId xmlns:a16="http://schemas.microsoft.com/office/drawing/2014/main" xmlns="" id="{A4EB3460-19E9-341E-26AC-D66770B71DF6}"/>
                  </a:ext>
                </a:extLst>
              </p:cNvPr>
              <p:cNvSpPr>
                <a:spLocks/>
              </p:cNvSpPr>
              <p:nvPr/>
            </p:nvSpPr>
            <p:spPr bwMode="auto">
              <a:xfrm>
                <a:off x="2456" y="2087"/>
                <a:ext cx="153" cy="64"/>
              </a:xfrm>
              <a:custGeom>
                <a:avLst/>
                <a:gdLst>
                  <a:gd name="T0" fmla="*/ 0 w 765"/>
                  <a:gd name="T1" fmla="*/ 0 h 319"/>
                  <a:gd name="T2" fmla="*/ 0 w 765"/>
                  <a:gd name="T3" fmla="*/ 0 h 319"/>
                  <a:gd name="T4" fmla="*/ 0 w 765"/>
                  <a:gd name="T5" fmla="*/ 0 h 319"/>
                  <a:gd name="T6" fmla="*/ 0 w 765"/>
                  <a:gd name="T7" fmla="*/ 0 h 319"/>
                  <a:gd name="T8" fmla="*/ 0 w 765"/>
                  <a:gd name="T9" fmla="*/ 0 h 319"/>
                  <a:gd name="T10" fmla="*/ 0 w 765"/>
                  <a:gd name="T11" fmla="*/ 0 h 319"/>
                  <a:gd name="T12" fmla="*/ 0 w 765"/>
                  <a:gd name="T13" fmla="*/ 0 h 319"/>
                  <a:gd name="T14" fmla="*/ 0 w 765"/>
                  <a:gd name="T15" fmla="*/ 0 h 319"/>
                  <a:gd name="T16" fmla="*/ 0 w 765"/>
                  <a:gd name="T17" fmla="*/ 0 h 319"/>
                  <a:gd name="T18" fmla="*/ 0 w 765"/>
                  <a:gd name="T19" fmla="*/ 0 h 319"/>
                  <a:gd name="T20" fmla="*/ 0 w 765"/>
                  <a:gd name="T21" fmla="*/ 0 h 319"/>
                  <a:gd name="T22" fmla="*/ 0 w 765"/>
                  <a:gd name="T23" fmla="*/ 0 h 319"/>
                  <a:gd name="T24" fmla="*/ 0 w 765"/>
                  <a:gd name="T25" fmla="*/ 0 h 319"/>
                  <a:gd name="T26" fmla="*/ 0 w 765"/>
                  <a:gd name="T27" fmla="*/ 0 h 319"/>
                  <a:gd name="T28" fmla="*/ 0 w 765"/>
                  <a:gd name="T29" fmla="*/ 0 h 319"/>
                  <a:gd name="T30" fmla="*/ 0 w 765"/>
                  <a:gd name="T31" fmla="*/ 0 h 319"/>
                  <a:gd name="T32" fmla="*/ 0 w 765"/>
                  <a:gd name="T33" fmla="*/ 0 h 319"/>
                  <a:gd name="T34" fmla="*/ 0 w 765"/>
                  <a:gd name="T35" fmla="*/ 0 h 319"/>
                  <a:gd name="T36" fmla="*/ 0 w 765"/>
                  <a:gd name="T37" fmla="*/ 0 h 319"/>
                  <a:gd name="T38" fmla="*/ 0 w 765"/>
                  <a:gd name="T39" fmla="*/ 0 h 319"/>
                  <a:gd name="T40" fmla="*/ 0 w 765"/>
                  <a:gd name="T41" fmla="*/ 0 h 319"/>
                  <a:gd name="T42" fmla="*/ 0 w 765"/>
                  <a:gd name="T43" fmla="*/ 0 h 319"/>
                  <a:gd name="T44" fmla="*/ 0 w 765"/>
                  <a:gd name="T45" fmla="*/ 0 h 319"/>
                  <a:gd name="T46" fmla="*/ 0 w 765"/>
                  <a:gd name="T47" fmla="*/ 0 h 319"/>
                  <a:gd name="T48" fmla="*/ 0 w 765"/>
                  <a:gd name="T49" fmla="*/ 0 h 319"/>
                  <a:gd name="T50" fmla="*/ 0 w 765"/>
                  <a:gd name="T51" fmla="*/ 0 h 319"/>
                  <a:gd name="T52" fmla="*/ 0 w 765"/>
                  <a:gd name="T53" fmla="*/ 0 h 319"/>
                  <a:gd name="T54" fmla="*/ 0 w 765"/>
                  <a:gd name="T55" fmla="*/ 0 h 319"/>
                  <a:gd name="T56" fmla="*/ 0 w 765"/>
                  <a:gd name="T57" fmla="*/ 0 h 319"/>
                  <a:gd name="T58" fmla="*/ 0 w 765"/>
                  <a:gd name="T59" fmla="*/ 0 h 319"/>
                  <a:gd name="T60" fmla="*/ 0 w 765"/>
                  <a:gd name="T61" fmla="*/ 0 h 319"/>
                  <a:gd name="T62" fmla="*/ 0 w 765"/>
                  <a:gd name="T63" fmla="*/ 0 h 319"/>
                  <a:gd name="T64" fmla="*/ 0 w 765"/>
                  <a:gd name="T65" fmla="*/ 0 h 319"/>
                  <a:gd name="T66" fmla="*/ 0 w 765"/>
                  <a:gd name="T67" fmla="*/ 0 h 319"/>
                  <a:gd name="T68" fmla="*/ 0 w 765"/>
                  <a:gd name="T69" fmla="*/ 0 h 319"/>
                  <a:gd name="T70" fmla="*/ 0 w 765"/>
                  <a:gd name="T71" fmla="*/ 0 h 319"/>
                  <a:gd name="T72" fmla="*/ 0 w 765"/>
                  <a:gd name="T73" fmla="*/ 0 h 319"/>
                  <a:gd name="T74" fmla="*/ 0 w 765"/>
                  <a:gd name="T75" fmla="*/ 0 h 319"/>
                  <a:gd name="T76" fmla="*/ 0 w 765"/>
                  <a:gd name="T77" fmla="*/ 0 h 319"/>
                  <a:gd name="T78" fmla="*/ 0 w 765"/>
                  <a:gd name="T79" fmla="*/ 0 h 319"/>
                  <a:gd name="T80" fmla="*/ 0 w 765"/>
                  <a:gd name="T81" fmla="*/ 0 h 319"/>
                  <a:gd name="T82" fmla="*/ 0 w 765"/>
                  <a:gd name="T83" fmla="*/ 0 h 319"/>
                  <a:gd name="T84" fmla="*/ 0 w 765"/>
                  <a:gd name="T85" fmla="*/ 0 h 319"/>
                  <a:gd name="T86" fmla="*/ 0 w 765"/>
                  <a:gd name="T87" fmla="*/ 0 h 319"/>
                  <a:gd name="T88" fmla="*/ 0 w 765"/>
                  <a:gd name="T89" fmla="*/ 0 h 319"/>
                  <a:gd name="T90" fmla="*/ 0 w 765"/>
                  <a:gd name="T91" fmla="*/ 0 h 319"/>
                  <a:gd name="T92" fmla="*/ 0 w 765"/>
                  <a:gd name="T93" fmla="*/ 0 h 319"/>
                  <a:gd name="T94" fmla="*/ 0 w 765"/>
                  <a:gd name="T95" fmla="*/ 0 h 319"/>
                  <a:gd name="T96" fmla="*/ 0 w 765"/>
                  <a:gd name="T97" fmla="*/ 0 h 319"/>
                  <a:gd name="T98" fmla="*/ 0 w 765"/>
                  <a:gd name="T99" fmla="*/ 0 h 319"/>
                  <a:gd name="T100" fmla="*/ 0 w 765"/>
                  <a:gd name="T101" fmla="*/ 0 h 319"/>
                  <a:gd name="T102" fmla="*/ 0 w 765"/>
                  <a:gd name="T103" fmla="*/ 0 h 319"/>
                  <a:gd name="T104" fmla="*/ 0 w 765"/>
                  <a:gd name="T105" fmla="*/ 0 h 319"/>
                  <a:gd name="T106" fmla="*/ 0 w 765"/>
                  <a:gd name="T107" fmla="*/ 0 h 319"/>
                  <a:gd name="T108" fmla="*/ 0 w 765"/>
                  <a:gd name="T109" fmla="*/ 0 h 319"/>
                  <a:gd name="T110" fmla="*/ 0 w 765"/>
                  <a:gd name="T111" fmla="*/ 0 h 319"/>
                  <a:gd name="T112" fmla="*/ 0 w 765"/>
                  <a:gd name="T113" fmla="*/ 0 h 319"/>
                  <a:gd name="T114" fmla="*/ 0 w 765"/>
                  <a:gd name="T115" fmla="*/ 0 h 319"/>
                  <a:gd name="T116" fmla="*/ 0 w 765"/>
                  <a:gd name="T117" fmla="*/ 0 h 319"/>
                  <a:gd name="T118" fmla="*/ 0 w 765"/>
                  <a:gd name="T119" fmla="*/ 0 h 319"/>
                  <a:gd name="T120" fmla="*/ 0 w 765"/>
                  <a:gd name="T121" fmla="*/ 0 h 319"/>
                  <a:gd name="T122" fmla="*/ 0 w 765"/>
                  <a:gd name="T123" fmla="*/ 0 h 319"/>
                  <a:gd name="T124" fmla="*/ 0 w 765"/>
                  <a:gd name="T125" fmla="*/ 0 h 3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5"/>
                  <a:gd name="T190" fmla="*/ 0 h 319"/>
                  <a:gd name="T191" fmla="*/ 765 w 765"/>
                  <a:gd name="T192" fmla="*/ 319 h 3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5" h="319">
                    <a:moveTo>
                      <a:pt x="7" y="173"/>
                    </a:moveTo>
                    <a:lnTo>
                      <a:pt x="14" y="173"/>
                    </a:lnTo>
                    <a:lnTo>
                      <a:pt x="34" y="173"/>
                    </a:lnTo>
                    <a:lnTo>
                      <a:pt x="66" y="173"/>
                    </a:lnTo>
                    <a:lnTo>
                      <a:pt x="111" y="175"/>
                    </a:lnTo>
                    <a:lnTo>
                      <a:pt x="138" y="178"/>
                    </a:lnTo>
                    <a:lnTo>
                      <a:pt x="166" y="180"/>
                    </a:lnTo>
                    <a:lnTo>
                      <a:pt x="197" y="185"/>
                    </a:lnTo>
                    <a:lnTo>
                      <a:pt x="231" y="190"/>
                    </a:lnTo>
                    <a:lnTo>
                      <a:pt x="267" y="196"/>
                    </a:lnTo>
                    <a:lnTo>
                      <a:pt x="305" y="204"/>
                    </a:lnTo>
                    <a:lnTo>
                      <a:pt x="345" y="212"/>
                    </a:lnTo>
                    <a:lnTo>
                      <a:pt x="387" y="222"/>
                    </a:lnTo>
                    <a:lnTo>
                      <a:pt x="431" y="235"/>
                    </a:lnTo>
                    <a:lnTo>
                      <a:pt x="476" y="247"/>
                    </a:lnTo>
                    <a:lnTo>
                      <a:pt x="522" y="260"/>
                    </a:lnTo>
                    <a:lnTo>
                      <a:pt x="568" y="272"/>
                    </a:lnTo>
                    <a:lnTo>
                      <a:pt x="613" y="284"/>
                    </a:lnTo>
                    <a:lnTo>
                      <a:pt x="654" y="295"/>
                    </a:lnTo>
                    <a:lnTo>
                      <a:pt x="690" y="304"/>
                    </a:lnTo>
                    <a:lnTo>
                      <a:pt x="722" y="311"/>
                    </a:lnTo>
                    <a:lnTo>
                      <a:pt x="745" y="316"/>
                    </a:lnTo>
                    <a:lnTo>
                      <a:pt x="760" y="319"/>
                    </a:lnTo>
                    <a:lnTo>
                      <a:pt x="764" y="319"/>
                    </a:lnTo>
                    <a:lnTo>
                      <a:pt x="765" y="319"/>
                    </a:lnTo>
                    <a:lnTo>
                      <a:pt x="763" y="317"/>
                    </a:lnTo>
                    <a:lnTo>
                      <a:pt x="758" y="315"/>
                    </a:lnTo>
                    <a:lnTo>
                      <a:pt x="739" y="307"/>
                    </a:lnTo>
                    <a:lnTo>
                      <a:pt x="705" y="297"/>
                    </a:lnTo>
                    <a:lnTo>
                      <a:pt x="655" y="281"/>
                    </a:lnTo>
                    <a:lnTo>
                      <a:pt x="589" y="262"/>
                    </a:lnTo>
                    <a:lnTo>
                      <a:pt x="526" y="242"/>
                    </a:lnTo>
                    <a:lnTo>
                      <a:pt x="467" y="222"/>
                    </a:lnTo>
                    <a:lnTo>
                      <a:pt x="413" y="205"/>
                    </a:lnTo>
                    <a:lnTo>
                      <a:pt x="365" y="188"/>
                    </a:lnTo>
                    <a:lnTo>
                      <a:pt x="320" y="171"/>
                    </a:lnTo>
                    <a:lnTo>
                      <a:pt x="280" y="155"/>
                    </a:lnTo>
                    <a:lnTo>
                      <a:pt x="244" y="140"/>
                    </a:lnTo>
                    <a:lnTo>
                      <a:pt x="210" y="125"/>
                    </a:lnTo>
                    <a:lnTo>
                      <a:pt x="181" y="111"/>
                    </a:lnTo>
                    <a:lnTo>
                      <a:pt x="155" y="96"/>
                    </a:lnTo>
                    <a:lnTo>
                      <a:pt x="131" y="83"/>
                    </a:lnTo>
                    <a:lnTo>
                      <a:pt x="110" y="69"/>
                    </a:lnTo>
                    <a:lnTo>
                      <a:pt x="91" y="55"/>
                    </a:lnTo>
                    <a:lnTo>
                      <a:pt x="75" y="43"/>
                    </a:lnTo>
                    <a:lnTo>
                      <a:pt x="60" y="29"/>
                    </a:lnTo>
                    <a:lnTo>
                      <a:pt x="46" y="15"/>
                    </a:lnTo>
                    <a:lnTo>
                      <a:pt x="40" y="9"/>
                    </a:lnTo>
                    <a:lnTo>
                      <a:pt x="34" y="4"/>
                    </a:lnTo>
                    <a:lnTo>
                      <a:pt x="29" y="2"/>
                    </a:lnTo>
                    <a:lnTo>
                      <a:pt x="24" y="0"/>
                    </a:lnTo>
                    <a:lnTo>
                      <a:pt x="20" y="0"/>
                    </a:lnTo>
                    <a:lnTo>
                      <a:pt x="17" y="2"/>
                    </a:lnTo>
                    <a:lnTo>
                      <a:pt x="14" y="4"/>
                    </a:lnTo>
                    <a:lnTo>
                      <a:pt x="10" y="8"/>
                    </a:lnTo>
                    <a:lnTo>
                      <a:pt x="7" y="19"/>
                    </a:lnTo>
                    <a:lnTo>
                      <a:pt x="3" y="33"/>
                    </a:lnTo>
                    <a:lnTo>
                      <a:pt x="2" y="48"/>
                    </a:lnTo>
                    <a:lnTo>
                      <a:pt x="0" y="66"/>
                    </a:lnTo>
                    <a:lnTo>
                      <a:pt x="0" y="104"/>
                    </a:lnTo>
                    <a:lnTo>
                      <a:pt x="3" y="138"/>
                    </a:lnTo>
                    <a:lnTo>
                      <a:pt x="5" y="163"/>
                    </a:lnTo>
                    <a:lnTo>
                      <a:pt x="7" y="173"/>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83" name="Freeform 428">
                <a:extLst>
                  <a:ext uri="{FF2B5EF4-FFF2-40B4-BE49-F238E27FC236}">
                    <a16:creationId xmlns:a16="http://schemas.microsoft.com/office/drawing/2014/main" xmlns="" id="{481FFEB1-9972-CF2D-ADE7-37A92D800999}"/>
                  </a:ext>
                </a:extLst>
              </p:cNvPr>
              <p:cNvSpPr>
                <a:spLocks/>
              </p:cNvSpPr>
              <p:nvPr/>
            </p:nvSpPr>
            <p:spPr bwMode="auto">
              <a:xfrm>
                <a:off x="2219" y="1968"/>
                <a:ext cx="249" cy="244"/>
              </a:xfrm>
              <a:custGeom>
                <a:avLst/>
                <a:gdLst>
                  <a:gd name="T0" fmla="*/ 0 w 1244"/>
                  <a:gd name="T1" fmla="*/ 0 h 1222"/>
                  <a:gd name="T2" fmla="*/ 0 w 1244"/>
                  <a:gd name="T3" fmla="*/ 0 h 1222"/>
                  <a:gd name="T4" fmla="*/ 0 w 1244"/>
                  <a:gd name="T5" fmla="*/ 0 h 1222"/>
                  <a:gd name="T6" fmla="*/ 0 w 1244"/>
                  <a:gd name="T7" fmla="*/ 0 h 1222"/>
                  <a:gd name="T8" fmla="*/ 0 w 1244"/>
                  <a:gd name="T9" fmla="*/ 0 h 1222"/>
                  <a:gd name="T10" fmla="*/ 0 w 1244"/>
                  <a:gd name="T11" fmla="*/ 0 h 1222"/>
                  <a:gd name="T12" fmla="*/ 0 w 1244"/>
                  <a:gd name="T13" fmla="*/ 0 h 1222"/>
                  <a:gd name="T14" fmla="*/ 0 w 1244"/>
                  <a:gd name="T15" fmla="*/ 0 h 1222"/>
                  <a:gd name="T16" fmla="*/ 0 w 1244"/>
                  <a:gd name="T17" fmla="*/ 0 h 1222"/>
                  <a:gd name="T18" fmla="*/ 0 w 1244"/>
                  <a:gd name="T19" fmla="*/ 0 h 1222"/>
                  <a:gd name="T20" fmla="*/ 0 w 1244"/>
                  <a:gd name="T21" fmla="*/ 0 h 1222"/>
                  <a:gd name="T22" fmla="*/ 0 w 1244"/>
                  <a:gd name="T23" fmla="*/ 0 h 1222"/>
                  <a:gd name="T24" fmla="*/ 0 w 1244"/>
                  <a:gd name="T25" fmla="*/ 0 h 1222"/>
                  <a:gd name="T26" fmla="*/ 0 w 1244"/>
                  <a:gd name="T27" fmla="*/ 0 h 1222"/>
                  <a:gd name="T28" fmla="*/ 0 w 1244"/>
                  <a:gd name="T29" fmla="*/ 0 h 1222"/>
                  <a:gd name="T30" fmla="*/ 0 w 1244"/>
                  <a:gd name="T31" fmla="*/ 0 h 1222"/>
                  <a:gd name="T32" fmla="*/ 0 w 1244"/>
                  <a:gd name="T33" fmla="*/ 0 h 1222"/>
                  <a:gd name="T34" fmla="*/ 0 w 1244"/>
                  <a:gd name="T35" fmla="*/ 0 h 1222"/>
                  <a:gd name="T36" fmla="*/ 0 w 1244"/>
                  <a:gd name="T37" fmla="*/ 0 h 1222"/>
                  <a:gd name="T38" fmla="*/ 0 w 1244"/>
                  <a:gd name="T39" fmla="*/ 0 h 1222"/>
                  <a:gd name="T40" fmla="*/ 0 w 1244"/>
                  <a:gd name="T41" fmla="*/ 0 h 1222"/>
                  <a:gd name="T42" fmla="*/ 0 w 1244"/>
                  <a:gd name="T43" fmla="*/ 0 h 1222"/>
                  <a:gd name="T44" fmla="*/ 0 w 1244"/>
                  <a:gd name="T45" fmla="*/ 0 h 1222"/>
                  <a:gd name="T46" fmla="*/ 0 w 1244"/>
                  <a:gd name="T47" fmla="*/ 0 h 1222"/>
                  <a:gd name="T48" fmla="*/ 0 w 1244"/>
                  <a:gd name="T49" fmla="*/ 0 h 1222"/>
                  <a:gd name="T50" fmla="*/ 0 w 1244"/>
                  <a:gd name="T51" fmla="*/ 0 h 1222"/>
                  <a:gd name="T52" fmla="*/ 0 w 1244"/>
                  <a:gd name="T53" fmla="*/ 0 h 1222"/>
                  <a:gd name="T54" fmla="*/ 0 w 1244"/>
                  <a:gd name="T55" fmla="*/ 0 h 1222"/>
                  <a:gd name="T56" fmla="*/ 0 w 1244"/>
                  <a:gd name="T57" fmla="*/ 0 h 1222"/>
                  <a:gd name="T58" fmla="*/ 0 w 1244"/>
                  <a:gd name="T59" fmla="*/ 0 h 1222"/>
                  <a:gd name="T60" fmla="*/ 0 w 1244"/>
                  <a:gd name="T61" fmla="*/ 0 h 1222"/>
                  <a:gd name="T62" fmla="*/ 0 w 1244"/>
                  <a:gd name="T63" fmla="*/ 0 h 1222"/>
                  <a:gd name="T64" fmla="*/ 0 w 1244"/>
                  <a:gd name="T65" fmla="*/ 0 h 1222"/>
                  <a:gd name="T66" fmla="*/ 0 w 1244"/>
                  <a:gd name="T67" fmla="*/ 0 h 1222"/>
                  <a:gd name="T68" fmla="*/ 0 w 1244"/>
                  <a:gd name="T69" fmla="*/ 0 h 1222"/>
                  <a:gd name="T70" fmla="*/ 0 w 1244"/>
                  <a:gd name="T71" fmla="*/ 0 h 1222"/>
                  <a:gd name="T72" fmla="*/ 0 w 1244"/>
                  <a:gd name="T73" fmla="*/ 0 h 1222"/>
                  <a:gd name="T74" fmla="*/ 0 w 1244"/>
                  <a:gd name="T75" fmla="*/ 0 h 1222"/>
                  <a:gd name="T76" fmla="*/ 0 w 1244"/>
                  <a:gd name="T77" fmla="*/ 0 h 1222"/>
                  <a:gd name="T78" fmla="*/ 0 w 1244"/>
                  <a:gd name="T79" fmla="*/ 0 h 1222"/>
                  <a:gd name="T80" fmla="*/ 0 w 1244"/>
                  <a:gd name="T81" fmla="*/ 0 h 1222"/>
                  <a:gd name="T82" fmla="*/ 0 w 1244"/>
                  <a:gd name="T83" fmla="*/ 0 h 1222"/>
                  <a:gd name="T84" fmla="*/ 0 w 1244"/>
                  <a:gd name="T85" fmla="*/ 0 h 1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4"/>
                  <a:gd name="T130" fmla="*/ 0 h 1222"/>
                  <a:gd name="T131" fmla="*/ 1244 w 1244"/>
                  <a:gd name="T132" fmla="*/ 1222 h 1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4" h="1222">
                    <a:moveTo>
                      <a:pt x="599" y="1"/>
                    </a:moveTo>
                    <a:lnTo>
                      <a:pt x="625" y="0"/>
                    </a:lnTo>
                    <a:lnTo>
                      <a:pt x="651" y="1"/>
                    </a:lnTo>
                    <a:lnTo>
                      <a:pt x="677" y="3"/>
                    </a:lnTo>
                    <a:lnTo>
                      <a:pt x="705" y="6"/>
                    </a:lnTo>
                    <a:lnTo>
                      <a:pt x="731" y="11"/>
                    </a:lnTo>
                    <a:lnTo>
                      <a:pt x="759" y="18"/>
                    </a:lnTo>
                    <a:lnTo>
                      <a:pt x="785" y="25"/>
                    </a:lnTo>
                    <a:lnTo>
                      <a:pt x="811" y="34"/>
                    </a:lnTo>
                    <a:lnTo>
                      <a:pt x="838" y="43"/>
                    </a:lnTo>
                    <a:lnTo>
                      <a:pt x="865" y="54"/>
                    </a:lnTo>
                    <a:lnTo>
                      <a:pt x="890" y="66"/>
                    </a:lnTo>
                    <a:lnTo>
                      <a:pt x="916" y="79"/>
                    </a:lnTo>
                    <a:lnTo>
                      <a:pt x="941" y="94"/>
                    </a:lnTo>
                    <a:lnTo>
                      <a:pt x="966" y="109"/>
                    </a:lnTo>
                    <a:lnTo>
                      <a:pt x="989" y="125"/>
                    </a:lnTo>
                    <a:lnTo>
                      <a:pt x="1012" y="141"/>
                    </a:lnTo>
                    <a:lnTo>
                      <a:pt x="1034" y="160"/>
                    </a:lnTo>
                    <a:lnTo>
                      <a:pt x="1057" y="179"/>
                    </a:lnTo>
                    <a:lnTo>
                      <a:pt x="1078" y="199"/>
                    </a:lnTo>
                    <a:lnTo>
                      <a:pt x="1098" y="219"/>
                    </a:lnTo>
                    <a:lnTo>
                      <a:pt x="1117" y="241"/>
                    </a:lnTo>
                    <a:lnTo>
                      <a:pt x="1134" y="262"/>
                    </a:lnTo>
                    <a:lnTo>
                      <a:pt x="1152" y="286"/>
                    </a:lnTo>
                    <a:lnTo>
                      <a:pt x="1167" y="310"/>
                    </a:lnTo>
                    <a:lnTo>
                      <a:pt x="1182" y="333"/>
                    </a:lnTo>
                    <a:lnTo>
                      <a:pt x="1194" y="358"/>
                    </a:lnTo>
                    <a:lnTo>
                      <a:pt x="1207" y="385"/>
                    </a:lnTo>
                    <a:lnTo>
                      <a:pt x="1217" y="411"/>
                    </a:lnTo>
                    <a:lnTo>
                      <a:pt x="1225" y="437"/>
                    </a:lnTo>
                    <a:lnTo>
                      <a:pt x="1231" y="464"/>
                    </a:lnTo>
                    <a:lnTo>
                      <a:pt x="1238" y="492"/>
                    </a:lnTo>
                    <a:lnTo>
                      <a:pt x="1241" y="519"/>
                    </a:lnTo>
                    <a:lnTo>
                      <a:pt x="1243" y="548"/>
                    </a:lnTo>
                    <a:lnTo>
                      <a:pt x="1244" y="577"/>
                    </a:lnTo>
                    <a:lnTo>
                      <a:pt x="1244" y="607"/>
                    </a:lnTo>
                    <a:lnTo>
                      <a:pt x="1243" y="637"/>
                    </a:lnTo>
                    <a:lnTo>
                      <a:pt x="1240" y="667"/>
                    </a:lnTo>
                    <a:lnTo>
                      <a:pt x="1236" y="698"/>
                    </a:lnTo>
                    <a:lnTo>
                      <a:pt x="1231" y="728"/>
                    </a:lnTo>
                    <a:lnTo>
                      <a:pt x="1227" y="758"/>
                    </a:lnTo>
                    <a:lnTo>
                      <a:pt x="1219" y="788"/>
                    </a:lnTo>
                    <a:lnTo>
                      <a:pt x="1210" y="818"/>
                    </a:lnTo>
                    <a:lnTo>
                      <a:pt x="1202" y="848"/>
                    </a:lnTo>
                    <a:lnTo>
                      <a:pt x="1190" y="876"/>
                    </a:lnTo>
                    <a:lnTo>
                      <a:pt x="1178" y="905"/>
                    </a:lnTo>
                    <a:lnTo>
                      <a:pt x="1164" y="934"/>
                    </a:lnTo>
                    <a:lnTo>
                      <a:pt x="1149" y="961"/>
                    </a:lnTo>
                    <a:lnTo>
                      <a:pt x="1133" y="987"/>
                    </a:lnTo>
                    <a:lnTo>
                      <a:pt x="1114" y="1012"/>
                    </a:lnTo>
                    <a:lnTo>
                      <a:pt x="1095" y="1037"/>
                    </a:lnTo>
                    <a:lnTo>
                      <a:pt x="1074" y="1061"/>
                    </a:lnTo>
                    <a:lnTo>
                      <a:pt x="1052" y="1084"/>
                    </a:lnTo>
                    <a:lnTo>
                      <a:pt x="1027" y="1105"/>
                    </a:lnTo>
                    <a:lnTo>
                      <a:pt x="1001" y="1124"/>
                    </a:lnTo>
                    <a:lnTo>
                      <a:pt x="973" y="1142"/>
                    </a:lnTo>
                    <a:lnTo>
                      <a:pt x="944" y="1158"/>
                    </a:lnTo>
                    <a:lnTo>
                      <a:pt x="913" y="1173"/>
                    </a:lnTo>
                    <a:lnTo>
                      <a:pt x="880" y="1186"/>
                    </a:lnTo>
                    <a:lnTo>
                      <a:pt x="846" y="1197"/>
                    </a:lnTo>
                    <a:lnTo>
                      <a:pt x="808" y="1207"/>
                    </a:lnTo>
                    <a:lnTo>
                      <a:pt x="770" y="1213"/>
                    </a:lnTo>
                    <a:lnTo>
                      <a:pt x="730" y="1218"/>
                    </a:lnTo>
                    <a:lnTo>
                      <a:pt x="687" y="1221"/>
                    </a:lnTo>
                    <a:lnTo>
                      <a:pt x="643" y="1222"/>
                    </a:lnTo>
                    <a:lnTo>
                      <a:pt x="599" y="1220"/>
                    </a:lnTo>
                    <a:lnTo>
                      <a:pt x="556" y="1215"/>
                    </a:lnTo>
                    <a:lnTo>
                      <a:pt x="515" y="1208"/>
                    </a:lnTo>
                    <a:lnTo>
                      <a:pt x="477" y="1200"/>
                    </a:lnTo>
                    <a:lnTo>
                      <a:pt x="440" y="1188"/>
                    </a:lnTo>
                    <a:lnTo>
                      <a:pt x="405" y="1176"/>
                    </a:lnTo>
                    <a:lnTo>
                      <a:pt x="372" y="1161"/>
                    </a:lnTo>
                    <a:lnTo>
                      <a:pt x="339" y="1146"/>
                    </a:lnTo>
                    <a:lnTo>
                      <a:pt x="309" y="1128"/>
                    </a:lnTo>
                    <a:lnTo>
                      <a:pt x="282" y="1110"/>
                    </a:lnTo>
                    <a:lnTo>
                      <a:pt x="254" y="1090"/>
                    </a:lnTo>
                    <a:lnTo>
                      <a:pt x="229" y="1069"/>
                    </a:lnTo>
                    <a:lnTo>
                      <a:pt x="206" y="1047"/>
                    </a:lnTo>
                    <a:lnTo>
                      <a:pt x="183" y="1025"/>
                    </a:lnTo>
                    <a:lnTo>
                      <a:pt x="163" y="1001"/>
                    </a:lnTo>
                    <a:lnTo>
                      <a:pt x="145" y="977"/>
                    </a:lnTo>
                    <a:lnTo>
                      <a:pt x="126" y="954"/>
                    </a:lnTo>
                    <a:lnTo>
                      <a:pt x="110" y="929"/>
                    </a:lnTo>
                    <a:lnTo>
                      <a:pt x="95" y="904"/>
                    </a:lnTo>
                    <a:lnTo>
                      <a:pt x="81" y="880"/>
                    </a:lnTo>
                    <a:lnTo>
                      <a:pt x="69" y="855"/>
                    </a:lnTo>
                    <a:lnTo>
                      <a:pt x="56" y="831"/>
                    </a:lnTo>
                    <a:lnTo>
                      <a:pt x="46" y="808"/>
                    </a:lnTo>
                    <a:lnTo>
                      <a:pt x="37" y="784"/>
                    </a:lnTo>
                    <a:lnTo>
                      <a:pt x="29" y="762"/>
                    </a:lnTo>
                    <a:lnTo>
                      <a:pt x="22" y="740"/>
                    </a:lnTo>
                    <a:lnTo>
                      <a:pt x="16" y="719"/>
                    </a:lnTo>
                    <a:lnTo>
                      <a:pt x="11" y="699"/>
                    </a:lnTo>
                    <a:lnTo>
                      <a:pt x="7" y="680"/>
                    </a:lnTo>
                    <a:lnTo>
                      <a:pt x="5" y="663"/>
                    </a:lnTo>
                    <a:lnTo>
                      <a:pt x="2" y="648"/>
                    </a:lnTo>
                    <a:lnTo>
                      <a:pt x="1" y="633"/>
                    </a:lnTo>
                    <a:lnTo>
                      <a:pt x="0" y="608"/>
                    </a:lnTo>
                    <a:lnTo>
                      <a:pt x="0" y="582"/>
                    </a:lnTo>
                    <a:lnTo>
                      <a:pt x="2" y="556"/>
                    </a:lnTo>
                    <a:lnTo>
                      <a:pt x="5" y="529"/>
                    </a:lnTo>
                    <a:lnTo>
                      <a:pt x="10" y="502"/>
                    </a:lnTo>
                    <a:lnTo>
                      <a:pt x="15" y="476"/>
                    </a:lnTo>
                    <a:lnTo>
                      <a:pt x="21" y="448"/>
                    </a:lnTo>
                    <a:lnTo>
                      <a:pt x="30" y="422"/>
                    </a:lnTo>
                    <a:lnTo>
                      <a:pt x="39" y="396"/>
                    </a:lnTo>
                    <a:lnTo>
                      <a:pt x="50" y="370"/>
                    </a:lnTo>
                    <a:lnTo>
                      <a:pt x="61" y="343"/>
                    </a:lnTo>
                    <a:lnTo>
                      <a:pt x="74" y="317"/>
                    </a:lnTo>
                    <a:lnTo>
                      <a:pt x="88" y="292"/>
                    </a:lnTo>
                    <a:lnTo>
                      <a:pt x="103" y="269"/>
                    </a:lnTo>
                    <a:lnTo>
                      <a:pt x="121" y="244"/>
                    </a:lnTo>
                    <a:lnTo>
                      <a:pt x="138" y="221"/>
                    </a:lnTo>
                    <a:lnTo>
                      <a:pt x="158" y="199"/>
                    </a:lnTo>
                    <a:lnTo>
                      <a:pt x="178" y="176"/>
                    </a:lnTo>
                    <a:lnTo>
                      <a:pt x="200" y="156"/>
                    </a:lnTo>
                    <a:lnTo>
                      <a:pt x="223" y="136"/>
                    </a:lnTo>
                    <a:lnTo>
                      <a:pt x="247" y="118"/>
                    </a:lnTo>
                    <a:lnTo>
                      <a:pt x="273" y="99"/>
                    </a:lnTo>
                    <a:lnTo>
                      <a:pt x="299" y="83"/>
                    </a:lnTo>
                    <a:lnTo>
                      <a:pt x="328" y="68"/>
                    </a:lnTo>
                    <a:lnTo>
                      <a:pt x="357" y="54"/>
                    </a:lnTo>
                    <a:lnTo>
                      <a:pt x="388" y="41"/>
                    </a:lnTo>
                    <a:lnTo>
                      <a:pt x="420" y="30"/>
                    </a:lnTo>
                    <a:lnTo>
                      <a:pt x="453" y="21"/>
                    </a:lnTo>
                    <a:lnTo>
                      <a:pt x="488" y="14"/>
                    </a:lnTo>
                    <a:lnTo>
                      <a:pt x="523" y="8"/>
                    </a:lnTo>
                    <a:lnTo>
                      <a:pt x="560" y="3"/>
                    </a:lnTo>
                    <a:lnTo>
                      <a:pt x="599" y="1"/>
                    </a:lnTo>
                    <a:close/>
                  </a:path>
                </a:pathLst>
              </a:custGeom>
              <a:solidFill>
                <a:srgbClr val="A98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84" name="Freeform 429">
                <a:extLst>
                  <a:ext uri="{FF2B5EF4-FFF2-40B4-BE49-F238E27FC236}">
                    <a16:creationId xmlns:a16="http://schemas.microsoft.com/office/drawing/2014/main" xmlns="" id="{653C93B2-55D0-010E-4E9E-566181EB31B4}"/>
                  </a:ext>
                </a:extLst>
              </p:cNvPr>
              <p:cNvSpPr>
                <a:spLocks/>
              </p:cNvSpPr>
              <p:nvPr/>
            </p:nvSpPr>
            <p:spPr bwMode="auto">
              <a:xfrm>
                <a:off x="2219" y="1968"/>
                <a:ext cx="249" cy="244"/>
              </a:xfrm>
              <a:custGeom>
                <a:avLst/>
                <a:gdLst>
                  <a:gd name="T0" fmla="*/ 0 w 1244"/>
                  <a:gd name="T1" fmla="*/ 0 h 1222"/>
                  <a:gd name="T2" fmla="*/ 0 w 1244"/>
                  <a:gd name="T3" fmla="*/ 0 h 1222"/>
                  <a:gd name="T4" fmla="*/ 0 w 1244"/>
                  <a:gd name="T5" fmla="*/ 0 h 1222"/>
                  <a:gd name="T6" fmla="*/ 0 w 1244"/>
                  <a:gd name="T7" fmla="*/ 0 h 1222"/>
                  <a:gd name="T8" fmla="*/ 0 w 1244"/>
                  <a:gd name="T9" fmla="*/ 0 h 1222"/>
                  <a:gd name="T10" fmla="*/ 0 w 1244"/>
                  <a:gd name="T11" fmla="*/ 0 h 1222"/>
                  <a:gd name="T12" fmla="*/ 0 w 1244"/>
                  <a:gd name="T13" fmla="*/ 0 h 1222"/>
                  <a:gd name="T14" fmla="*/ 0 w 1244"/>
                  <a:gd name="T15" fmla="*/ 0 h 1222"/>
                  <a:gd name="T16" fmla="*/ 0 w 1244"/>
                  <a:gd name="T17" fmla="*/ 0 h 1222"/>
                  <a:gd name="T18" fmla="*/ 0 w 1244"/>
                  <a:gd name="T19" fmla="*/ 0 h 1222"/>
                  <a:gd name="T20" fmla="*/ 0 w 1244"/>
                  <a:gd name="T21" fmla="*/ 0 h 1222"/>
                  <a:gd name="T22" fmla="*/ 0 w 1244"/>
                  <a:gd name="T23" fmla="*/ 0 h 1222"/>
                  <a:gd name="T24" fmla="*/ 0 w 1244"/>
                  <a:gd name="T25" fmla="*/ 0 h 1222"/>
                  <a:gd name="T26" fmla="*/ 0 w 1244"/>
                  <a:gd name="T27" fmla="*/ 0 h 1222"/>
                  <a:gd name="T28" fmla="*/ 0 w 1244"/>
                  <a:gd name="T29" fmla="*/ 0 h 1222"/>
                  <a:gd name="T30" fmla="*/ 0 w 1244"/>
                  <a:gd name="T31" fmla="*/ 0 h 1222"/>
                  <a:gd name="T32" fmla="*/ 0 w 1244"/>
                  <a:gd name="T33" fmla="*/ 0 h 1222"/>
                  <a:gd name="T34" fmla="*/ 0 w 1244"/>
                  <a:gd name="T35" fmla="*/ 0 h 1222"/>
                  <a:gd name="T36" fmla="*/ 0 w 1244"/>
                  <a:gd name="T37" fmla="*/ 0 h 1222"/>
                  <a:gd name="T38" fmla="*/ 0 w 1244"/>
                  <a:gd name="T39" fmla="*/ 0 h 1222"/>
                  <a:gd name="T40" fmla="*/ 0 w 1244"/>
                  <a:gd name="T41" fmla="*/ 0 h 1222"/>
                  <a:gd name="T42" fmla="*/ 0 w 1244"/>
                  <a:gd name="T43" fmla="*/ 0 h 1222"/>
                  <a:gd name="T44" fmla="*/ 0 w 1244"/>
                  <a:gd name="T45" fmla="*/ 0 h 1222"/>
                  <a:gd name="T46" fmla="*/ 0 w 1244"/>
                  <a:gd name="T47" fmla="*/ 0 h 1222"/>
                  <a:gd name="T48" fmla="*/ 0 w 1244"/>
                  <a:gd name="T49" fmla="*/ 0 h 1222"/>
                  <a:gd name="T50" fmla="*/ 0 w 1244"/>
                  <a:gd name="T51" fmla="*/ 0 h 1222"/>
                  <a:gd name="T52" fmla="*/ 0 w 1244"/>
                  <a:gd name="T53" fmla="*/ 0 h 1222"/>
                  <a:gd name="T54" fmla="*/ 0 w 1244"/>
                  <a:gd name="T55" fmla="*/ 0 h 1222"/>
                  <a:gd name="T56" fmla="*/ 0 w 1244"/>
                  <a:gd name="T57" fmla="*/ 0 h 1222"/>
                  <a:gd name="T58" fmla="*/ 0 w 1244"/>
                  <a:gd name="T59" fmla="*/ 0 h 1222"/>
                  <a:gd name="T60" fmla="*/ 0 w 1244"/>
                  <a:gd name="T61" fmla="*/ 0 h 1222"/>
                  <a:gd name="T62" fmla="*/ 0 w 1244"/>
                  <a:gd name="T63" fmla="*/ 0 h 1222"/>
                  <a:gd name="T64" fmla="*/ 0 w 1244"/>
                  <a:gd name="T65" fmla="*/ 0 h 1222"/>
                  <a:gd name="T66" fmla="*/ 0 w 1244"/>
                  <a:gd name="T67" fmla="*/ 0 h 1222"/>
                  <a:gd name="T68" fmla="*/ 0 w 1244"/>
                  <a:gd name="T69" fmla="*/ 0 h 1222"/>
                  <a:gd name="T70" fmla="*/ 0 w 1244"/>
                  <a:gd name="T71" fmla="*/ 0 h 1222"/>
                  <a:gd name="T72" fmla="*/ 0 w 1244"/>
                  <a:gd name="T73" fmla="*/ 0 h 1222"/>
                  <a:gd name="T74" fmla="*/ 0 w 1244"/>
                  <a:gd name="T75" fmla="*/ 0 h 1222"/>
                  <a:gd name="T76" fmla="*/ 0 w 1244"/>
                  <a:gd name="T77" fmla="*/ 0 h 1222"/>
                  <a:gd name="T78" fmla="*/ 0 w 1244"/>
                  <a:gd name="T79" fmla="*/ 0 h 1222"/>
                  <a:gd name="T80" fmla="*/ 0 w 1244"/>
                  <a:gd name="T81" fmla="*/ 0 h 1222"/>
                  <a:gd name="T82" fmla="*/ 0 w 1244"/>
                  <a:gd name="T83" fmla="*/ 0 h 1222"/>
                  <a:gd name="T84" fmla="*/ 0 w 1244"/>
                  <a:gd name="T85" fmla="*/ 0 h 1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4"/>
                  <a:gd name="T130" fmla="*/ 0 h 1222"/>
                  <a:gd name="T131" fmla="*/ 1244 w 1244"/>
                  <a:gd name="T132" fmla="*/ 1222 h 1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4" h="1222">
                    <a:moveTo>
                      <a:pt x="599" y="1"/>
                    </a:moveTo>
                    <a:lnTo>
                      <a:pt x="625" y="0"/>
                    </a:lnTo>
                    <a:lnTo>
                      <a:pt x="651" y="1"/>
                    </a:lnTo>
                    <a:lnTo>
                      <a:pt x="677" y="3"/>
                    </a:lnTo>
                    <a:lnTo>
                      <a:pt x="705" y="6"/>
                    </a:lnTo>
                    <a:lnTo>
                      <a:pt x="731" y="11"/>
                    </a:lnTo>
                    <a:lnTo>
                      <a:pt x="759" y="18"/>
                    </a:lnTo>
                    <a:lnTo>
                      <a:pt x="785" y="25"/>
                    </a:lnTo>
                    <a:lnTo>
                      <a:pt x="811" y="34"/>
                    </a:lnTo>
                    <a:lnTo>
                      <a:pt x="838" y="43"/>
                    </a:lnTo>
                    <a:lnTo>
                      <a:pt x="865" y="54"/>
                    </a:lnTo>
                    <a:lnTo>
                      <a:pt x="890" y="66"/>
                    </a:lnTo>
                    <a:lnTo>
                      <a:pt x="916" y="79"/>
                    </a:lnTo>
                    <a:lnTo>
                      <a:pt x="941" y="94"/>
                    </a:lnTo>
                    <a:lnTo>
                      <a:pt x="966" y="109"/>
                    </a:lnTo>
                    <a:lnTo>
                      <a:pt x="989" y="125"/>
                    </a:lnTo>
                    <a:lnTo>
                      <a:pt x="1012" y="141"/>
                    </a:lnTo>
                    <a:lnTo>
                      <a:pt x="1034" y="160"/>
                    </a:lnTo>
                    <a:lnTo>
                      <a:pt x="1057" y="179"/>
                    </a:lnTo>
                    <a:lnTo>
                      <a:pt x="1078" y="199"/>
                    </a:lnTo>
                    <a:lnTo>
                      <a:pt x="1098" y="219"/>
                    </a:lnTo>
                    <a:lnTo>
                      <a:pt x="1117" y="241"/>
                    </a:lnTo>
                    <a:lnTo>
                      <a:pt x="1134" y="262"/>
                    </a:lnTo>
                    <a:lnTo>
                      <a:pt x="1152" y="286"/>
                    </a:lnTo>
                    <a:lnTo>
                      <a:pt x="1167" y="310"/>
                    </a:lnTo>
                    <a:lnTo>
                      <a:pt x="1182" y="333"/>
                    </a:lnTo>
                    <a:lnTo>
                      <a:pt x="1194" y="358"/>
                    </a:lnTo>
                    <a:lnTo>
                      <a:pt x="1207" y="385"/>
                    </a:lnTo>
                    <a:lnTo>
                      <a:pt x="1217" y="411"/>
                    </a:lnTo>
                    <a:lnTo>
                      <a:pt x="1225" y="437"/>
                    </a:lnTo>
                    <a:lnTo>
                      <a:pt x="1231" y="464"/>
                    </a:lnTo>
                    <a:lnTo>
                      <a:pt x="1238" y="492"/>
                    </a:lnTo>
                    <a:lnTo>
                      <a:pt x="1241" y="519"/>
                    </a:lnTo>
                    <a:lnTo>
                      <a:pt x="1243" y="548"/>
                    </a:lnTo>
                    <a:lnTo>
                      <a:pt x="1244" y="577"/>
                    </a:lnTo>
                    <a:lnTo>
                      <a:pt x="1244" y="607"/>
                    </a:lnTo>
                    <a:lnTo>
                      <a:pt x="1243" y="637"/>
                    </a:lnTo>
                    <a:lnTo>
                      <a:pt x="1240" y="667"/>
                    </a:lnTo>
                    <a:lnTo>
                      <a:pt x="1236" y="698"/>
                    </a:lnTo>
                    <a:lnTo>
                      <a:pt x="1231" y="728"/>
                    </a:lnTo>
                    <a:lnTo>
                      <a:pt x="1227" y="758"/>
                    </a:lnTo>
                    <a:lnTo>
                      <a:pt x="1219" y="788"/>
                    </a:lnTo>
                    <a:lnTo>
                      <a:pt x="1210" y="818"/>
                    </a:lnTo>
                    <a:lnTo>
                      <a:pt x="1202" y="848"/>
                    </a:lnTo>
                    <a:lnTo>
                      <a:pt x="1190" y="876"/>
                    </a:lnTo>
                    <a:lnTo>
                      <a:pt x="1178" y="905"/>
                    </a:lnTo>
                    <a:lnTo>
                      <a:pt x="1164" y="934"/>
                    </a:lnTo>
                    <a:lnTo>
                      <a:pt x="1149" y="961"/>
                    </a:lnTo>
                    <a:lnTo>
                      <a:pt x="1133" y="987"/>
                    </a:lnTo>
                    <a:lnTo>
                      <a:pt x="1114" y="1012"/>
                    </a:lnTo>
                    <a:lnTo>
                      <a:pt x="1095" y="1037"/>
                    </a:lnTo>
                    <a:lnTo>
                      <a:pt x="1074" y="1061"/>
                    </a:lnTo>
                    <a:lnTo>
                      <a:pt x="1052" y="1084"/>
                    </a:lnTo>
                    <a:lnTo>
                      <a:pt x="1027" y="1105"/>
                    </a:lnTo>
                    <a:lnTo>
                      <a:pt x="1001" y="1124"/>
                    </a:lnTo>
                    <a:lnTo>
                      <a:pt x="973" y="1142"/>
                    </a:lnTo>
                    <a:lnTo>
                      <a:pt x="944" y="1158"/>
                    </a:lnTo>
                    <a:lnTo>
                      <a:pt x="913" y="1173"/>
                    </a:lnTo>
                    <a:lnTo>
                      <a:pt x="880" y="1186"/>
                    </a:lnTo>
                    <a:lnTo>
                      <a:pt x="846" y="1197"/>
                    </a:lnTo>
                    <a:lnTo>
                      <a:pt x="808" y="1207"/>
                    </a:lnTo>
                    <a:lnTo>
                      <a:pt x="770" y="1213"/>
                    </a:lnTo>
                    <a:lnTo>
                      <a:pt x="730" y="1218"/>
                    </a:lnTo>
                    <a:lnTo>
                      <a:pt x="687" y="1221"/>
                    </a:lnTo>
                    <a:lnTo>
                      <a:pt x="643" y="1222"/>
                    </a:lnTo>
                    <a:lnTo>
                      <a:pt x="599" y="1220"/>
                    </a:lnTo>
                    <a:lnTo>
                      <a:pt x="556" y="1215"/>
                    </a:lnTo>
                    <a:lnTo>
                      <a:pt x="515" y="1208"/>
                    </a:lnTo>
                    <a:lnTo>
                      <a:pt x="477" y="1200"/>
                    </a:lnTo>
                    <a:lnTo>
                      <a:pt x="440" y="1188"/>
                    </a:lnTo>
                    <a:lnTo>
                      <a:pt x="405" y="1176"/>
                    </a:lnTo>
                    <a:lnTo>
                      <a:pt x="372" y="1161"/>
                    </a:lnTo>
                    <a:lnTo>
                      <a:pt x="339" y="1146"/>
                    </a:lnTo>
                    <a:lnTo>
                      <a:pt x="309" y="1128"/>
                    </a:lnTo>
                    <a:lnTo>
                      <a:pt x="282" y="1110"/>
                    </a:lnTo>
                    <a:lnTo>
                      <a:pt x="254" y="1090"/>
                    </a:lnTo>
                    <a:lnTo>
                      <a:pt x="229" y="1069"/>
                    </a:lnTo>
                    <a:lnTo>
                      <a:pt x="206" y="1047"/>
                    </a:lnTo>
                    <a:lnTo>
                      <a:pt x="183" y="1025"/>
                    </a:lnTo>
                    <a:lnTo>
                      <a:pt x="163" y="1001"/>
                    </a:lnTo>
                    <a:lnTo>
                      <a:pt x="145" y="977"/>
                    </a:lnTo>
                    <a:lnTo>
                      <a:pt x="126" y="954"/>
                    </a:lnTo>
                    <a:lnTo>
                      <a:pt x="110" y="929"/>
                    </a:lnTo>
                    <a:lnTo>
                      <a:pt x="95" y="904"/>
                    </a:lnTo>
                    <a:lnTo>
                      <a:pt x="81" y="880"/>
                    </a:lnTo>
                    <a:lnTo>
                      <a:pt x="69" y="855"/>
                    </a:lnTo>
                    <a:lnTo>
                      <a:pt x="56" y="831"/>
                    </a:lnTo>
                    <a:lnTo>
                      <a:pt x="46" y="808"/>
                    </a:lnTo>
                    <a:lnTo>
                      <a:pt x="37" y="784"/>
                    </a:lnTo>
                    <a:lnTo>
                      <a:pt x="29" y="762"/>
                    </a:lnTo>
                    <a:lnTo>
                      <a:pt x="22" y="740"/>
                    </a:lnTo>
                    <a:lnTo>
                      <a:pt x="16" y="719"/>
                    </a:lnTo>
                    <a:lnTo>
                      <a:pt x="11" y="699"/>
                    </a:lnTo>
                    <a:lnTo>
                      <a:pt x="7" y="680"/>
                    </a:lnTo>
                    <a:lnTo>
                      <a:pt x="5" y="663"/>
                    </a:lnTo>
                    <a:lnTo>
                      <a:pt x="2" y="648"/>
                    </a:lnTo>
                    <a:lnTo>
                      <a:pt x="1" y="633"/>
                    </a:lnTo>
                    <a:lnTo>
                      <a:pt x="0" y="608"/>
                    </a:lnTo>
                    <a:lnTo>
                      <a:pt x="0" y="582"/>
                    </a:lnTo>
                    <a:lnTo>
                      <a:pt x="2" y="556"/>
                    </a:lnTo>
                    <a:lnTo>
                      <a:pt x="5" y="529"/>
                    </a:lnTo>
                    <a:lnTo>
                      <a:pt x="10" y="502"/>
                    </a:lnTo>
                    <a:lnTo>
                      <a:pt x="15" y="476"/>
                    </a:lnTo>
                    <a:lnTo>
                      <a:pt x="21" y="448"/>
                    </a:lnTo>
                    <a:lnTo>
                      <a:pt x="30" y="422"/>
                    </a:lnTo>
                    <a:lnTo>
                      <a:pt x="39" y="396"/>
                    </a:lnTo>
                    <a:lnTo>
                      <a:pt x="50" y="370"/>
                    </a:lnTo>
                    <a:lnTo>
                      <a:pt x="61" y="343"/>
                    </a:lnTo>
                    <a:lnTo>
                      <a:pt x="74" y="317"/>
                    </a:lnTo>
                    <a:lnTo>
                      <a:pt x="88" y="292"/>
                    </a:lnTo>
                    <a:lnTo>
                      <a:pt x="103" y="269"/>
                    </a:lnTo>
                    <a:lnTo>
                      <a:pt x="121" y="244"/>
                    </a:lnTo>
                    <a:lnTo>
                      <a:pt x="138" y="221"/>
                    </a:lnTo>
                    <a:lnTo>
                      <a:pt x="158" y="199"/>
                    </a:lnTo>
                    <a:lnTo>
                      <a:pt x="178" y="176"/>
                    </a:lnTo>
                    <a:lnTo>
                      <a:pt x="200" y="156"/>
                    </a:lnTo>
                    <a:lnTo>
                      <a:pt x="223" y="136"/>
                    </a:lnTo>
                    <a:lnTo>
                      <a:pt x="247" y="118"/>
                    </a:lnTo>
                    <a:lnTo>
                      <a:pt x="273" y="99"/>
                    </a:lnTo>
                    <a:lnTo>
                      <a:pt x="299" y="83"/>
                    </a:lnTo>
                    <a:lnTo>
                      <a:pt x="328" y="68"/>
                    </a:lnTo>
                    <a:lnTo>
                      <a:pt x="357" y="54"/>
                    </a:lnTo>
                    <a:lnTo>
                      <a:pt x="388" y="41"/>
                    </a:lnTo>
                    <a:lnTo>
                      <a:pt x="420" y="30"/>
                    </a:lnTo>
                    <a:lnTo>
                      <a:pt x="453" y="21"/>
                    </a:lnTo>
                    <a:lnTo>
                      <a:pt x="488" y="14"/>
                    </a:lnTo>
                    <a:lnTo>
                      <a:pt x="523" y="8"/>
                    </a:lnTo>
                    <a:lnTo>
                      <a:pt x="560" y="3"/>
                    </a:lnTo>
                    <a:lnTo>
                      <a:pt x="599" y="1"/>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85" name="Freeform 430">
                <a:extLst>
                  <a:ext uri="{FF2B5EF4-FFF2-40B4-BE49-F238E27FC236}">
                    <a16:creationId xmlns:a16="http://schemas.microsoft.com/office/drawing/2014/main" xmlns="" id="{C25BA132-BEE0-4582-4678-812CA707FF6F}"/>
                  </a:ext>
                </a:extLst>
              </p:cNvPr>
              <p:cNvSpPr>
                <a:spLocks/>
              </p:cNvSpPr>
              <p:nvPr/>
            </p:nvSpPr>
            <p:spPr bwMode="auto">
              <a:xfrm>
                <a:off x="2233" y="1979"/>
                <a:ext cx="223" cy="219"/>
              </a:xfrm>
              <a:custGeom>
                <a:avLst/>
                <a:gdLst>
                  <a:gd name="T0" fmla="*/ 0 w 1115"/>
                  <a:gd name="T1" fmla="*/ 0 h 1097"/>
                  <a:gd name="T2" fmla="*/ 0 w 1115"/>
                  <a:gd name="T3" fmla="*/ 0 h 1097"/>
                  <a:gd name="T4" fmla="*/ 0 w 1115"/>
                  <a:gd name="T5" fmla="*/ 0 h 1097"/>
                  <a:gd name="T6" fmla="*/ 0 w 1115"/>
                  <a:gd name="T7" fmla="*/ 0 h 1097"/>
                  <a:gd name="T8" fmla="*/ 0 w 1115"/>
                  <a:gd name="T9" fmla="*/ 0 h 1097"/>
                  <a:gd name="T10" fmla="*/ 0 w 1115"/>
                  <a:gd name="T11" fmla="*/ 0 h 1097"/>
                  <a:gd name="T12" fmla="*/ 0 w 1115"/>
                  <a:gd name="T13" fmla="*/ 0 h 1097"/>
                  <a:gd name="T14" fmla="*/ 0 w 1115"/>
                  <a:gd name="T15" fmla="*/ 0 h 1097"/>
                  <a:gd name="T16" fmla="*/ 0 w 1115"/>
                  <a:gd name="T17" fmla="*/ 0 h 1097"/>
                  <a:gd name="T18" fmla="*/ 0 w 1115"/>
                  <a:gd name="T19" fmla="*/ 0 h 1097"/>
                  <a:gd name="T20" fmla="*/ 0 w 1115"/>
                  <a:gd name="T21" fmla="*/ 0 h 1097"/>
                  <a:gd name="T22" fmla="*/ 0 w 1115"/>
                  <a:gd name="T23" fmla="*/ 0 h 1097"/>
                  <a:gd name="T24" fmla="*/ 0 w 1115"/>
                  <a:gd name="T25" fmla="*/ 0 h 1097"/>
                  <a:gd name="T26" fmla="*/ 0 w 1115"/>
                  <a:gd name="T27" fmla="*/ 0 h 1097"/>
                  <a:gd name="T28" fmla="*/ 0 w 1115"/>
                  <a:gd name="T29" fmla="*/ 0 h 1097"/>
                  <a:gd name="T30" fmla="*/ 0 w 1115"/>
                  <a:gd name="T31" fmla="*/ 0 h 1097"/>
                  <a:gd name="T32" fmla="*/ 0 w 1115"/>
                  <a:gd name="T33" fmla="*/ 0 h 1097"/>
                  <a:gd name="T34" fmla="*/ 0 w 1115"/>
                  <a:gd name="T35" fmla="*/ 0 h 1097"/>
                  <a:gd name="T36" fmla="*/ 0 w 1115"/>
                  <a:gd name="T37" fmla="*/ 0 h 1097"/>
                  <a:gd name="T38" fmla="*/ 0 w 1115"/>
                  <a:gd name="T39" fmla="*/ 0 h 1097"/>
                  <a:gd name="T40" fmla="*/ 0 w 1115"/>
                  <a:gd name="T41" fmla="*/ 0 h 1097"/>
                  <a:gd name="T42" fmla="*/ 0 w 1115"/>
                  <a:gd name="T43" fmla="*/ 0 h 1097"/>
                  <a:gd name="T44" fmla="*/ 0 w 1115"/>
                  <a:gd name="T45" fmla="*/ 0 h 1097"/>
                  <a:gd name="T46" fmla="*/ 0 w 1115"/>
                  <a:gd name="T47" fmla="*/ 0 h 1097"/>
                  <a:gd name="T48" fmla="*/ 0 w 1115"/>
                  <a:gd name="T49" fmla="*/ 0 h 1097"/>
                  <a:gd name="T50" fmla="*/ 0 w 1115"/>
                  <a:gd name="T51" fmla="*/ 0 h 1097"/>
                  <a:gd name="T52" fmla="*/ 0 w 1115"/>
                  <a:gd name="T53" fmla="*/ 0 h 1097"/>
                  <a:gd name="T54" fmla="*/ 0 w 1115"/>
                  <a:gd name="T55" fmla="*/ 0 h 1097"/>
                  <a:gd name="T56" fmla="*/ 0 w 1115"/>
                  <a:gd name="T57" fmla="*/ 0 h 1097"/>
                  <a:gd name="T58" fmla="*/ 0 w 1115"/>
                  <a:gd name="T59" fmla="*/ 0 h 1097"/>
                  <a:gd name="T60" fmla="*/ 0 w 1115"/>
                  <a:gd name="T61" fmla="*/ 0 h 1097"/>
                  <a:gd name="T62" fmla="*/ 0 w 1115"/>
                  <a:gd name="T63" fmla="*/ 0 h 1097"/>
                  <a:gd name="T64" fmla="*/ 0 w 1115"/>
                  <a:gd name="T65" fmla="*/ 0 h 1097"/>
                  <a:gd name="T66" fmla="*/ 0 w 1115"/>
                  <a:gd name="T67" fmla="*/ 0 h 1097"/>
                  <a:gd name="T68" fmla="*/ 0 w 1115"/>
                  <a:gd name="T69" fmla="*/ 0 h 1097"/>
                  <a:gd name="T70" fmla="*/ 0 w 1115"/>
                  <a:gd name="T71" fmla="*/ 0 h 1097"/>
                  <a:gd name="T72" fmla="*/ 0 w 1115"/>
                  <a:gd name="T73" fmla="*/ 0 h 1097"/>
                  <a:gd name="T74" fmla="*/ 0 w 1115"/>
                  <a:gd name="T75" fmla="*/ 0 h 1097"/>
                  <a:gd name="T76" fmla="*/ 0 w 1115"/>
                  <a:gd name="T77" fmla="*/ 0 h 1097"/>
                  <a:gd name="T78" fmla="*/ 0 w 1115"/>
                  <a:gd name="T79" fmla="*/ 0 h 1097"/>
                  <a:gd name="T80" fmla="*/ 0 w 1115"/>
                  <a:gd name="T81" fmla="*/ 0 h 1097"/>
                  <a:gd name="T82" fmla="*/ 0 w 1115"/>
                  <a:gd name="T83" fmla="*/ 0 h 1097"/>
                  <a:gd name="T84" fmla="*/ 0 w 1115"/>
                  <a:gd name="T85" fmla="*/ 0 h 1097"/>
                  <a:gd name="T86" fmla="*/ 0 w 1115"/>
                  <a:gd name="T87" fmla="*/ 0 h 1097"/>
                  <a:gd name="T88" fmla="*/ 0 w 1115"/>
                  <a:gd name="T89" fmla="*/ 0 h 1097"/>
                  <a:gd name="T90" fmla="*/ 0 w 1115"/>
                  <a:gd name="T91" fmla="*/ 0 h 1097"/>
                  <a:gd name="T92" fmla="*/ 0 w 1115"/>
                  <a:gd name="T93" fmla="*/ 0 h 1097"/>
                  <a:gd name="T94" fmla="*/ 0 w 1115"/>
                  <a:gd name="T95" fmla="*/ 0 h 1097"/>
                  <a:gd name="T96" fmla="*/ 0 w 1115"/>
                  <a:gd name="T97" fmla="*/ 0 h 1097"/>
                  <a:gd name="T98" fmla="*/ 0 w 1115"/>
                  <a:gd name="T99" fmla="*/ 0 h 1097"/>
                  <a:gd name="T100" fmla="*/ 0 w 1115"/>
                  <a:gd name="T101" fmla="*/ 0 h 1097"/>
                  <a:gd name="T102" fmla="*/ 0 w 1115"/>
                  <a:gd name="T103" fmla="*/ 0 h 1097"/>
                  <a:gd name="T104" fmla="*/ 0 w 1115"/>
                  <a:gd name="T105" fmla="*/ 0 h 1097"/>
                  <a:gd name="T106" fmla="*/ 0 w 1115"/>
                  <a:gd name="T107" fmla="*/ 0 h 1097"/>
                  <a:gd name="T108" fmla="*/ 0 w 1115"/>
                  <a:gd name="T109" fmla="*/ 0 h 1097"/>
                  <a:gd name="T110" fmla="*/ 0 w 1115"/>
                  <a:gd name="T111" fmla="*/ 0 h 1097"/>
                  <a:gd name="T112" fmla="*/ 0 w 1115"/>
                  <a:gd name="T113" fmla="*/ 0 h 1097"/>
                  <a:gd name="T114" fmla="*/ 0 w 1115"/>
                  <a:gd name="T115" fmla="*/ 0 h 1097"/>
                  <a:gd name="T116" fmla="*/ 0 w 1115"/>
                  <a:gd name="T117" fmla="*/ 0 h 1097"/>
                  <a:gd name="T118" fmla="*/ 0 w 1115"/>
                  <a:gd name="T119" fmla="*/ 0 h 1097"/>
                  <a:gd name="T120" fmla="*/ 0 w 1115"/>
                  <a:gd name="T121" fmla="*/ 0 h 1097"/>
                  <a:gd name="T122" fmla="*/ 0 w 1115"/>
                  <a:gd name="T123" fmla="*/ 0 h 1097"/>
                  <a:gd name="T124" fmla="*/ 0 w 1115"/>
                  <a:gd name="T125" fmla="*/ 0 h 10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5"/>
                  <a:gd name="T190" fmla="*/ 0 h 1097"/>
                  <a:gd name="T191" fmla="*/ 1115 w 1115"/>
                  <a:gd name="T192" fmla="*/ 1097 h 10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5" h="1097">
                    <a:moveTo>
                      <a:pt x="540" y="0"/>
                    </a:moveTo>
                    <a:lnTo>
                      <a:pt x="564" y="0"/>
                    </a:lnTo>
                    <a:lnTo>
                      <a:pt x="587" y="1"/>
                    </a:lnTo>
                    <a:lnTo>
                      <a:pt x="611" y="3"/>
                    </a:lnTo>
                    <a:lnTo>
                      <a:pt x="636" y="6"/>
                    </a:lnTo>
                    <a:lnTo>
                      <a:pt x="660" y="10"/>
                    </a:lnTo>
                    <a:lnTo>
                      <a:pt x="685" y="16"/>
                    </a:lnTo>
                    <a:lnTo>
                      <a:pt x="708" y="23"/>
                    </a:lnTo>
                    <a:lnTo>
                      <a:pt x="732" y="30"/>
                    </a:lnTo>
                    <a:lnTo>
                      <a:pt x="757" y="39"/>
                    </a:lnTo>
                    <a:lnTo>
                      <a:pt x="781" y="49"/>
                    </a:lnTo>
                    <a:lnTo>
                      <a:pt x="803" y="60"/>
                    </a:lnTo>
                    <a:lnTo>
                      <a:pt x="827" y="71"/>
                    </a:lnTo>
                    <a:lnTo>
                      <a:pt x="849" y="84"/>
                    </a:lnTo>
                    <a:lnTo>
                      <a:pt x="871" y="97"/>
                    </a:lnTo>
                    <a:lnTo>
                      <a:pt x="892" y="111"/>
                    </a:lnTo>
                    <a:lnTo>
                      <a:pt x="913" y="127"/>
                    </a:lnTo>
                    <a:lnTo>
                      <a:pt x="933" y="142"/>
                    </a:lnTo>
                    <a:lnTo>
                      <a:pt x="953" y="160"/>
                    </a:lnTo>
                    <a:lnTo>
                      <a:pt x="972" y="177"/>
                    </a:lnTo>
                    <a:lnTo>
                      <a:pt x="989" y="196"/>
                    </a:lnTo>
                    <a:lnTo>
                      <a:pt x="1005" y="215"/>
                    </a:lnTo>
                    <a:lnTo>
                      <a:pt x="1021" y="235"/>
                    </a:lnTo>
                    <a:lnTo>
                      <a:pt x="1036" y="255"/>
                    </a:lnTo>
                    <a:lnTo>
                      <a:pt x="1050" y="276"/>
                    </a:lnTo>
                    <a:lnTo>
                      <a:pt x="1063" y="298"/>
                    </a:lnTo>
                    <a:lnTo>
                      <a:pt x="1074" y="320"/>
                    </a:lnTo>
                    <a:lnTo>
                      <a:pt x="1084" y="343"/>
                    </a:lnTo>
                    <a:lnTo>
                      <a:pt x="1093" y="366"/>
                    </a:lnTo>
                    <a:lnTo>
                      <a:pt x="1100" y="391"/>
                    </a:lnTo>
                    <a:lnTo>
                      <a:pt x="1105" y="414"/>
                    </a:lnTo>
                    <a:lnTo>
                      <a:pt x="1110" y="439"/>
                    </a:lnTo>
                    <a:lnTo>
                      <a:pt x="1113" y="464"/>
                    </a:lnTo>
                    <a:lnTo>
                      <a:pt x="1115" y="491"/>
                    </a:lnTo>
                    <a:lnTo>
                      <a:pt x="1115" y="518"/>
                    </a:lnTo>
                    <a:lnTo>
                      <a:pt x="1115" y="544"/>
                    </a:lnTo>
                    <a:lnTo>
                      <a:pt x="1114" y="572"/>
                    </a:lnTo>
                    <a:lnTo>
                      <a:pt x="1113" y="599"/>
                    </a:lnTo>
                    <a:lnTo>
                      <a:pt x="1109" y="627"/>
                    </a:lnTo>
                    <a:lnTo>
                      <a:pt x="1105" y="654"/>
                    </a:lnTo>
                    <a:lnTo>
                      <a:pt x="1100" y="682"/>
                    </a:lnTo>
                    <a:lnTo>
                      <a:pt x="1094" y="709"/>
                    </a:lnTo>
                    <a:lnTo>
                      <a:pt x="1086" y="737"/>
                    </a:lnTo>
                    <a:lnTo>
                      <a:pt x="1078" y="763"/>
                    </a:lnTo>
                    <a:lnTo>
                      <a:pt x="1068" y="789"/>
                    </a:lnTo>
                    <a:lnTo>
                      <a:pt x="1056" y="815"/>
                    </a:lnTo>
                    <a:lnTo>
                      <a:pt x="1045" y="840"/>
                    </a:lnTo>
                    <a:lnTo>
                      <a:pt x="1031" y="865"/>
                    </a:lnTo>
                    <a:lnTo>
                      <a:pt x="1017" y="889"/>
                    </a:lnTo>
                    <a:lnTo>
                      <a:pt x="1000" y="911"/>
                    </a:lnTo>
                    <a:lnTo>
                      <a:pt x="983" y="934"/>
                    </a:lnTo>
                    <a:lnTo>
                      <a:pt x="964" y="955"/>
                    </a:lnTo>
                    <a:lnTo>
                      <a:pt x="943" y="975"/>
                    </a:lnTo>
                    <a:lnTo>
                      <a:pt x="922" y="994"/>
                    </a:lnTo>
                    <a:lnTo>
                      <a:pt x="898" y="1011"/>
                    </a:lnTo>
                    <a:lnTo>
                      <a:pt x="873" y="1027"/>
                    </a:lnTo>
                    <a:lnTo>
                      <a:pt x="847" y="1041"/>
                    </a:lnTo>
                    <a:lnTo>
                      <a:pt x="819" y="1055"/>
                    </a:lnTo>
                    <a:lnTo>
                      <a:pt x="789" y="1066"/>
                    </a:lnTo>
                    <a:lnTo>
                      <a:pt x="759" y="1076"/>
                    </a:lnTo>
                    <a:lnTo>
                      <a:pt x="726" y="1085"/>
                    </a:lnTo>
                    <a:lnTo>
                      <a:pt x="692" y="1091"/>
                    </a:lnTo>
                    <a:lnTo>
                      <a:pt x="656" y="1095"/>
                    </a:lnTo>
                    <a:lnTo>
                      <a:pt x="618" y="1097"/>
                    </a:lnTo>
                    <a:lnTo>
                      <a:pt x="579" y="1097"/>
                    </a:lnTo>
                    <a:lnTo>
                      <a:pt x="539" y="1096"/>
                    </a:lnTo>
                    <a:lnTo>
                      <a:pt x="501" y="1091"/>
                    </a:lnTo>
                    <a:lnTo>
                      <a:pt x="465" y="1085"/>
                    </a:lnTo>
                    <a:lnTo>
                      <a:pt x="430" y="1077"/>
                    </a:lnTo>
                    <a:lnTo>
                      <a:pt x="396" y="1067"/>
                    </a:lnTo>
                    <a:lnTo>
                      <a:pt x="365" y="1056"/>
                    </a:lnTo>
                    <a:lnTo>
                      <a:pt x="335" y="1044"/>
                    </a:lnTo>
                    <a:lnTo>
                      <a:pt x="306" y="1030"/>
                    </a:lnTo>
                    <a:lnTo>
                      <a:pt x="280" y="1014"/>
                    </a:lnTo>
                    <a:lnTo>
                      <a:pt x="254" y="997"/>
                    </a:lnTo>
                    <a:lnTo>
                      <a:pt x="230" y="980"/>
                    </a:lnTo>
                    <a:lnTo>
                      <a:pt x="208" y="961"/>
                    </a:lnTo>
                    <a:lnTo>
                      <a:pt x="187" y="941"/>
                    </a:lnTo>
                    <a:lnTo>
                      <a:pt x="167" y="921"/>
                    </a:lnTo>
                    <a:lnTo>
                      <a:pt x="148" y="900"/>
                    </a:lnTo>
                    <a:lnTo>
                      <a:pt x="131" y="879"/>
                    </a:lnTo>
                    <a:lnTo>
                      <a:pt x="114" y="858"/>
                    </a:lnTo>
                    <a:lnTo>
                      <a:pt x="99" y="836"/>
                    </a:lnTo>
                    <a:lnTo>
                      <a:pt x="86" y="814"/>
                    </a:lnTo>
                    <a:lnTo>
                      <a:pt x="73" y="791"/>
                    </a:lnTo>
                    <a:lnTo>
                      <a:pt x="62" y="770"/>
                    </a:lnTo>
                    <a:lnTo>
                      <a:pt x="52" y="748"/>
                    </a:lnTo>
                    <a:lnTo>
                      <a:pt x="42" y="727"/>
                    </a:lnTo>
                    <a:lnTo>
                      <a:pt x="34" y="707"/>
                    </a:lnTo>
                    <a:lnTo>
                      <a:pt x="27" y="685"/>
                    </a:lnTo>
                    <a:lnTo>
                      <a:pt x="21" y="667"/>
                    </a:lnTo>
                    <a:lnTo>
                      <a:pt x="16" y="647"/>
                    </a:lnTo>
                    <a:lnTo>
                      <a:pt x="11" y="629"/>
                    </a:lnTo>
                    <a:lnTo>
                      <a:pt x="5" y="597"/>
                    </a:lnTo>
                    <a:lnTo>
                      <a:pt x="1" y="568"/>
                    </a:lnTo>
                    <a:lnTo>
                      <a:pt x="0" y="546"/>
                    </a:lnTo>
                    <a:lnTo>
                      <a:pt x="1" y="522"/>
                    </a:lnTo>
                    <a:lnTo>
                      <a:pt x="2" y="499"/>
                    </a:lnTo>
                    <a:lnTo>
                      <a:pt x="5" y="476"/>
                    </a:lnTo>
                    <a:lnTo>
                      <a:pt x="8" y="452"/>
                    </a:lnTo>
                    <a:lnTo>
                      <a:pt x="13" y="427"/>
                    </a:lnTo>
                    <a:lnTo>
                      <a:pt x="19" y="403"/>
                    </a:lnTo>
                    <a:lnTo>
                      <a:pt x="26" y="380"/>
                    </a:lnTo>
                    <a:lnTo>
                      <a:pt x="34" y="356"/>
                    </a:lnTo>
                    <a:lnTo>
                      <a:pt x="43" y="332"/>
                    </a:lnTo>
                    <a:lnTo>
                      <a:pt x="54" y="310"/>
                    </a:lnTo>
                    <a:lnTo>
                      <a:pt x="66" y="286"/>
                    </a:lnTo>
                    <a:lnTo>
                      <a:pt x="78" y="263"/>
                    </a:lnTo>
                    <a:lnTo>
                      <a:pt x="93" y="242"/>
                    </a:lnTo>
                    <a:lnTo>
                      <a:pt x="108" y="220"/>
                    </a:lnTo>
                    <a:lnTo>
                      <a:pt x="124" y="199"/>
                    </a:lnTo>
                    <a:lnTo>
                      <a:pt x="142" y="179"/>
                    </a:lnTo>
                    <a:lnTo>
                      <a:pt x="159" y="160"/>
                    </a:lnTo>
                    <a:lnTo>
                      <a:pt x="179" y="141"/>
                    </a:lnTo>
                    <a:lnTo>
                      <a:pt x="200" y="122"/>
                    </a:lnTo>
                    <a:lnTo>
                      <a:pt x="222" y="106"/>
                    </a:lnTo>
                    <a:lnTo>
                      <a:pt x="245" y="90"/>
                    </a:lnTo>
                    <a:lnTo>
                      <a:pt x="269" y="75"/>
                    </a:lnTo>
                    <a:lnTo>
                      <a:pt x="295" y="61"/>
                    </a:lnTo>
                    <a:lnTo>
                      <a:pt x="321" y="49"/>
                    </a:lnTo>
                    <a:lnTo>
                      <a:pt x="349" y="38"/>
                    </a:lnTo>
                    <a:lnTo>
                      <a:pt x="378" y="28"/>
                    </a:lnTo>
                    <a:lnTo>
                      <a:pt x="408" y="19"/>
                    </a:lnTo>
                    <a:lnTo>
                      <a:pt x="439" y="11"/>
                    </a:lnTo>
                    <a:lnTo>
                      <a:pt x="471" y="6"/>
                    </a:lnTo>
                    <a:lnTo>
                      <a:pt x="505" y="3"/>
                    </a:lnTo>
                    <a:lnTo>
                      <a:pt x="540" y="0"/>
                    </a:lnTo>
                    <a:close/>
                  </a:path>
                </a:pathLst>
              </a:custGeom>
              <a:solidFill>
                <a:srgbClr val="B7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86" name="Freeform 431">
                <a:extLst>
                  <a:ext uri="{FF2B5EF4-FFF2-40B4-BE49-F238E27FC236}">
                    <a16:creationId xmlns:a16="http://schemas.microsoft.com/office/drawing/2014/main" xmlns="" id="{DBFE06C1-EE36-A3A5-1BD3-46AF33AE31BE}"/>
                  </a:ext>
                </a:extLst>
              </p:cNvPr>
              <p:cNvSpPr>
                <a:spLocks/>
              </p:cNvSpPr>
              <p:nvPr/>
            </p:nvSpPr>
            <p:spPr bwMode="auto">
              <a:xfrm>
                <a:off x="2247" y="1985"/>
                <a:ext cx="198" cy="195"/>
              </a:xfrm>
              <a:custGeom>
                <a:avLst/>
                <a:gdLst>
                  <a:gd name="T0" fmla="*/ 0 w 986"/>
                  <a:gd name="T1" fmla="*/ 0 h 974"/>
                  <a:gd name="T2" fmla="*/ 0 w 986"/>
                  <a:gd name="T3" fmla="*/ 0 h 974"/>
                  <a:gd name="T4" fmla="*/ 0 w 986"/>
                  <a:gd name="T5" fmla="*/ 0 h 974"/>
                  <a:gd name="T6" fmla="*/ 0 w 986"/>
                  <a:gd name="T7" fmla="*/ 0 h 974"/>
                  <a:gd name="T8" fmla="*/ 0 w 986"/>
                  <a:gd name="T9" fmla="*/ 0 h 974"/>
                  <a:gd name="T10" fmla="*/ 0 w 986"/>
                  <a:gd name="T11" fmla="*/ 0 h 974"/>
                  <a:gd name="T12" fmla="*/ 0 w 986"/>
                  <a:gd name="T13" fmla="*/ 0 h 974"/>
                  <a:gd name="T14" fmla="*/ 0 w 986"/>
                  <a:gd name="T15" fmla="*/ 0 h 974"/>
                  <a:gd name="T16" fmla="*/ 0 w 986"/>
                  <a:gd name="T17" fmla="*/ 0 h 974"/>
                  <a:gd name="T18" fmla="*/ 0 w 986"/>
                  <a:gd name="T19" fmla="*/ 0 h 974"/>
                  <a:gd name="T20" fmla="*/ 0 w 986"/>
                  <a:gd name="T21" fmla="*/ 0 h 974"/>
                  <a:gd name="T22" fmla="*/ 0 w 986"/>
                  <a:gd name="T23" fmla="*/ 0 h 974"/>
                  <a:gd name="T24" fmla="*/ 0 w 986"/>
                  <a:gd name="T25" fmla="*/ 0 h 974"/>
                  <a:gd name="T26" fmla="*/ 0 w 986"/>
                  <a:gd name="T27" fmla="*/ 0 h 974"/>
                  <a:gd name="T28" fmla="*/ 0 w 986"/>
                  <a:gd name="T29" fmla="*/ 0 h 974"/>
                  <a:gd name="T30" fmla="*/ 0 w 986"/>
                  <a:gd name="T31" fmla="*/ 0 h 974"/>
                  <a:gd name="T32" fmla="*/ 0 w 986"/>
                  <a:gd name="T33" fmla="*/ 0 h 974"/>
                  <a:gd name="T34" fmla="*/ 0 w 986"/>
                  <a:gd name="T35" fmla="*/ 0 h 974"/>
                  <a:gd name="T36" fmla="*/ 0 w 986"/>
                  <a:gd name="T37" fmla="*/ 0 h 974"/>
                  <a:gd name="T38" fmla="*/ 0 w 986"/>
                  <a:gd name="T39" fmla="*/ 0 h 974"/>
                  <a:gd name="T40" fmla="*/ 0 w 986"/>
                  <a:gd name="T41" fmla="*/ 0 h 974"/>
                  <a:gd name="T42" fmla="*/ 0 w 986"/>
                  <a:gd name="T43" fmla="*/ 0 h 974"/>
                  <a:gd name="T44" fmla="*/ 0 w 986"/>
                  <a:gd name="T45" fmla="*/ 0 h 974"/>
                  <a:gd name="T46" fmla="*/ 0 w 986"/>
                  <a:gd name="T47" fmla="*/ 0 h 974"/>
                  <a:gd name="T48" fmla="*/ 0 w 986"/>
                  <a:gd name="T49" fmla="*/ 0 h 974"/>
                  <a:gd name="T50" fmla="*/ 0 w 986"/>
                  <a:gd name="T51" fmla="*/ 0 h 974"/>
                  <a:gd name="T52" fmla="*/ 0 w 986"/>
                  <a:gd name="T53" fmla="*/ 0 h 974"/>
                  <a:gd name="T54" fmla="*/ 0 w 986"/>
                  <a:gd name="T55" fmla="*/ 0 h 974"/>
                  <a:gd name="T56" fmla="*/ 0 w 986"/>
                  <a:gd name="T57" fmla="*/ 0 h 974"/>
                  <a:gd name="T58" fmla="*/ 0 w 986"/>
                  <a:gd name="T59" fmla="*/ 0 h 974"/>
                  <a:gd name="T60" fmla="*/ 0 w 986"/>
                  <a:gd name="T61" fmla="*/ 0 h 974"/>
                  <a:gd name="T62" fmla="*/ 0 w 986"/>
                  <a:gd name="T63" fmla="*/ 0 h 974"/>
                  <a:gd name="T64" fmla="*/ 0 w 986"/>
                  <a:gd name="T65" fmla="*/ 0 h 974"/>
                  <a:gd name="T66" fmla="*/ 0 w 986"/>
                  <a:gd name="T67" fmla="*/ 0 h 974"/>
                  <a:gd name="T68" fmla="*/ 0 w 986"/>
                  <a:gd name="T69" fmla="*/ 0 h 974"/>
                  <a:gd name="T70" fmla="*/ 0 w 986"/>
                  <a:gd name="T71" fmla="*/ 0 h 974"/>
                  <a:gd name="T72" fmla="*/ 0 w 986"/>
                  <a:gd name="T73" fmla="*/ 0 h 974"/>
                  <a:gd name="T74" fmla="*/ 0 w 986"/>
                  <a:gd name="T75" fmla="*/ 0 h 974"/>
                  <a:gd name="T76" fmla="*/ 0 w 986"/>
                  <a:gd name="T77" fmla="*/ 0 h 974"/>
                  <a:gd name="T78" fmla="*/ 0 w 986"/>
                  <a:gd name="T79" fmla="*/ 0 h 974"/>
                  <a:gd name="T80" fmla="*/ 0 w 986"/>
                  <a:gd name="T81" fmla="*/ 0 h 974"/>
                  <a:gd name="T82" fmla="*/ 0 w 986"/>
                  <a:gd name="T83" fmla="*/ 0 h 974"/>
                  <a:gd name="T84" fmla="*/ 0 w 986"/>
                  <a:gd name="T85" fmla="*/ 0 h 974"/>
                  <a:gd name="T86" fmla="*/ 0 w 986"/>
                  <a:gd name="T87" fmla="*/ 0 h 974"/>
                  <a:gd name="T88" fmla="*/ 0 w 986"/>
                  <a:gd name="T89" fmla="*/ 0 h 974"/>
                  <a:gd name="T90" fmla="*/ 0 w 986"/>
                  <a:gd name="T91" fmla="*/ 0 h 974"/>
                  <a:gd name="T92" fmla="*/ 0 w 986"/>
                  <a:gd name="T93" fmla="*/ 0 h 974"/>
                  <a:gd name="T94" fmla="*/ 0 w 986"/>
                  <a:gd name="T95" fmla="*/ 0 h 974"/>
                  <a:gd name="T96" fmla="*/ 0 w 986"/>
                  <a:gd name="T97" fmla="*/ 0 h 974"/>
                  <a:gd name="T98" fmla="*/ 0 w 986"/>
                  <a:gd name="T99" fmla="*/ 0 h 974"/>
                  <a:gd name="T100" fmla="*/ 0 w 986"/>
                  <a:gd name="T101" fmla="*/ 0 h 974"/>
                  <a:gd name="T102" fmla="*/ 0 w 986"/>
                  <a:gd name="T103" fmla="*/ 0 h 974"/>
                  <a:gd name="T104" fmla="*/ 0 w 986"/>
                  <a:gd name="T105" fmla="*/ 0 h 974"/>
                  <a:gd name="T106" fmla="*/ 0 w 986"/>
                  <a:gd name="T107" fmla="*/ 0 h 974"/>
                  <a:gd name="T108" fmla="*/ 0 w 986"/>
                  <a:gd name="T109" fmla="*/ 0 h 974"/>
                  <a:gd name="T110" fmla="*/ 0 w 986"/>
                  <a:gd name="T111" fmla="*/ 0 h 974"/>
                  <a:gd name="T112" fmla="*/ 0 w 986"/>
                  <a:gd name="T113" fmla="*/ 0 h 974"/>
                  <a:gd name="T114" fmla="*/ 0 w 986"/>
                  <a:gd name="T115" fmla="*/ 0 h 974"/>
                  <a:gd name="T116" fmla="*/ 0 w 986"/>
                  <a:gd name="T117" fmla="*/ 0 h 974"/>
                  <a:gd name="T118" fmla="*/ 0 w 986"/>
                  <a:gd name="T119" fmla="*/ 0 h 974"/>
                  <a:gd name="T120" fmla="*/ 0 w 986"/>
                  <a:gd name="T121" fmla="*/ 0 h 974"/>
                  <a:gd name="T122" fmla="*/ 0 w 986"/>
                  <a:gd name="T123" fmla="*/ 0 h 9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6"/>
                  <a:gd name="T187" fmla="*/ 0 h 974"/>
                  <a:gd name="T188" fmla="*/ 986 w 986"/>
                  <a:gd name="T189" fmla="*/ 974 h 9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6" h="974">
                    <a:moveTo>
                      <a:pt x="476" y="0"/>
                    </a:moveTo>
                    <a:lnTo>
                      <a:pt x="496" y="0"/>
                    </a:lnTo>
                    <a:lnTo>
                      <a:pt x="517" y="0"/>
                    </a:lnTo>
                    <a:lnTo>
                      <a:pt x="538" y="3"/>
                    </a:lnTo>
                    <a:lnTo>
                      <a:pt x="561" y="5"/>
                    </a:lnTo>
                    <a:lnTo>
                      <a:pt x="582" y="9"/>
                    </a:lnTo>
                    <a:lnTo>
                      <a:pt x="603" y="14"/>
                    </a:lnTo>
                    <a:lnTo>
                      <a:pt x="624" y="20"/>
                    </a:lnTo>
                    <a:lnTo>
                      <a:pt x="646" y="26"/>
                    </a:lnTo>
                    <a:lnTo>
                      <a:pt x="667" y="34"/>
                    </a:lnTo>
                    <a:lnTo>
                      <a:pt x="688" y="43"/>
                    </a:lnTo>
                    <a:lnTo>
                      <a:pt x="709" y="52"/>
                    </a:lnTo>
                    <a:lnTo>
                      <a:pt x="729" y="62"/>
                    </a:lnTo>
                    <a:lnTo>
                      <a:pt x="749" y="74"/>
                    </a:lnTo>
                    <a:lnTo>
                      <a:pt x="768" y="86"/>
                    </a:lnTo>
                    <a:lnTo>
                      <a:pt x="788" y="99"/>
                    </a:lnTo>
                    <a:lnTo>
                      <a:pt x="805" y="112"/>
                    </a:lnTo>
                    <a:lnTo>
                      <a:pt x="824" y="127"/>
                    </a:lnTo>
                    <a:lnTo>
                      <a:pt x="841" y="142"/>
                    </a:lnTo>
                    <a:lnTo>
                      <a:pt x="858" y="159"/>
                    </a:lnTo>
                    <a:lnTo>
                      <a:pt x="873" y="175"/>
                    </a:lnTo>
                    <a:lnTo>
                      <a:pt x="888" y="192"/>
                    </a:lnTo>
                    <a:lnTo>
                      <a:pt x="903" y="210"/>
                    </a:lnTo>
                    <a:lnTo>
                      <a:pt x="915" y="227"/>
                    </a:lnTo>
                    <a:lnTo>
                      <a:pt x="928" y="247"/>
                    </a:lnTo>
                    <a:lnTo>
                      <a:pt x="939" y="266"/>
                    </a:lnTo>
                    <a:lnTo>
                      <a:pt x="949" y="286"/>
                    </a:lnTo>
                    <a:lnTo>
                      <a:pt x="957" y="306"/>
                    </a:lnTo>
                    <a:lnTo>
                      <a:pt x="966" y="327"/>
                    </a:lnTo>
                    <a:lnTo>
                      <a:pt x="972" y="348"/>
                    </a:lnTo>
                    <a:lnTo>
                      <a:pt x="977" y="371"/>
                    </a:lnTo>
                    <a:lnTo>
                      <a:pt x="981" y="392"/>
                    </a:lnTo>
                    <a:lnTo>
                      <a:pt x="984" y="414"/>
                    </a:lnTo>
                    <a:lnTo>
                      <a:pt x="986" y="438"/>
                    </a:lnTo>
                    <a:lnTo>
                      <a:pt x="986" y="462"/>
                    </a:lnTo>
                    <a:lnTo>
                      <a:pt x="986" y="486"/>
                    </a:lnTo>
                    <a:lnTo>
                      <a:pt x="985" y="509"/>
                    </a:lnTo>
                    <a:lnTo>
                      <a:pt x="982" y="533"/>
                    </a:lnTo>
                    <a:lnTo>
                      <a:pt x="980" y="557"/>
                    </a:lnTo>
                    <a:lnTo>
                      <a:pt x="976" y="582"/>
                    </a:lnTo>
                    <a:lnTo>
                      <a:pt x="971" y="605"/>
                    </a:lnTo>
                    <a:lnTo>
                      <a:pt x="965" y="630"/>
                    </a:lnTo>
                    <a:lnTo>
                      <a:pt x="959" y="654"/>
                    </a:lnTo>
                    <a:lnTo>
                      <a:pt x="951" y="678"/>
                    </a:lnTo>
                    <a:lnTo>
                      <a:pt x="943" y="700"/>
                    </a:lnTo>
                    <a:lnTo>
                      <a:pt x="931" y="724"/>
                    </a:lnTo>
                    <a:lnTo>
                      <a:pt x="921" y="746"/>
                    </a:lnTo>
                    <a:lnTo>
                      <a:pt x="909" y="768"/>
                    </a:lnTo>
                    <a:lnTo>
                      <a:pt x="895" y="789"/>
                    </a:lnTo>
                    <a:lnTo>
                      <a:pt x="881" y="809"/>
                    </a:lnTo>
                    <a:lnTo>
                      <a:pt x="865" y="829"/>
                    </a:lnTo>
                    <a:lnTo>
                      <a:pt x="849" y="848"/>
                    </a:lnTo>
                    <a:lnTo>
                      <a:pt x="830" y="865"/>
                    </a:lnTo>
                    <a:lnTo>
                      <a:pt x="811" y="881"/>
                    </a:lnTo>
                    <a:lnTo>
                      <a:pt x="790" y="897"/>
                    </a:lnTo>
                    <a:lnTo>
                      <a:pt x="769" y="911"/>
                    </a:lnTo>
                    <a:lnTo>
                      <a:pt x="745" y="925"/>
                    </a:lnTo>
                    <a:lnTo>
                      <a:pt x="720" y="936"/>
                    </a:lnTo>
                    <a:lnTo>
                      <a:pt x="695" y="946"/>
                    </a:lnTo>
                    <a:lnTo>
                      <a:pt x="668" y="955"/>
                    </a:lnTo>
                    <a:lnTo>
                      <a:pt x="639" y="962"/>
                    </a:lnTo>
                    <a:lnTo>
                      <a:pt x="609" y="967"/>
                    </a:lnTo>
                    <a:lnTo>
                      <a:pt x="577" y="971"/>
                    </a:lnTo>
                    <a:lnTo>
                      <a:pt x="544" y="974"/>
                    </a:lnTo>
                    <a:lnTo>
                      <a:pt x="510" y="974"/>
                    </a:lnTo>
                    <a:lnTo>
                      <a:pt x="475" y="971"/>
                    </a:lnTo>
                    <a:lnTo>
                      <a:pt x="441" y="967"/>
                    </a:lnTo>
                    <a:lnTo>
                      <a:pt x="408" y="961"/>
                    </a:lnTo>
                    <a:lnTo>
                      <a:pt x="377" y="954"/>
                    </a:lnTo>
                    <a:lnTo>
                      <a:pt x="349" y="945"/>
                    </a:lnTo>
                    <a:lnTo>
                      <a:pt x="320" y="935"/>
                    </a:lnTo>
                    <a:lnTo>
                      <a:pt x="294" y="924"/>
                    </a:lnTo>
                    <a:lnTo>
                      <a:pt x="269" y="910"/>
                    </a:lnTo>
                    <a:lnTo>
                      <a:pt x="245" y="896"/>
                    </a:lnTo>
                    <a:lnTo>
                      <a:pt x="223" y="882"/>
                    </a:lnTo>
                    <a:lnTo>
                      <a:pt x="201" y="866"/>
                    </a:lnTo>
                    <a:lnTo>
                      <a:pt x="181" y="850"/>
                    </a:lnTo>
                    <a:lnTo>
                      <a:pt x="163" y="833"/>
                    </a:lnTo>
                    <a:lnTo>
                      <a:pt x="144" y="815"/>
                    </a:lnTo>
                    <a:lnTo>
                      <a:pt x="128" y="796"/>
                    </a:lnTo>
                    <a:lnTo>
                      <a:pt x="113" y="778"/>
                    </a:lnTo>
                    <a:lnTo>
                      <a:pt x="99" y="759"/>
                    </a:lnTo>
                    <a:lnTo>
                      <a:pt x="85" y="739"/>
                    </a:lnTo>
                    <a:lnTo>
                      <a:pt x="74" y="720"/>
                    </a:lnTo>
                    <a:lnTo>
                      <a:pt x="63" y="700"/>
                    </a:lnTo>
                    <a:lnTo>
                      <a:pt x="53" y="682"/>
                    </a:lnTo>
                    <a:lnTo>
                      <a:pt x="44" y="663"/>
                    </a:lnTo>
                    <a:lnTo>
                      <a:pt x="35" y="644"/>
                    </a:lnTo>
                    <a:lnTo>
                      <a:pt x="28" y="625"/>
                    </a:lnTo>
                    <a:lnTo>
                      <a:pt x="17" y="590"/>
                    </a:lnTo>
                    <a:lnTo>
                      <a:pt x="9" y="558"/>
                    </a:lnTo>
                    <a:lnTo>
                      <a:pt x="3" y="528"/>
                    </a:lnTo>
                    <a:lnTo>
                      <a:pt x="2" y="504"/>
                    </a:lnTo>
                    <a:lnTo>
                      <a:pt x="0" y="484"/>
                    </a:lnTo>
                    <a:lnTo>
                      <a:pt x="0" y="463"/>
                    </a:lnTo>
                    <a:lnTo>
                      <a:pt x="2" y="443"/>
                    </a:lnTo>
                    <a:lnTo>
                      <a:pt x="4" y="422"/>
                    </a:lnTo>
                    <a:lnTo>
                      <a:pt x="7" y="401"/>
                    </a:lnTo>
                    <a:lnTo>
                      <a:pt x="10" y="379"/>
                    </a:lnTo>
                    <a:lnTo>
                      <a:pt x="17" y="358"/>
                    </a:lnTo>
                    <a:lnTo>
                      <a:pt x="23" y="337"/>
                    </a:lnTo>
                    <a:lnTo>
                      <a:pt x="29" y="317"/>
                    </a:lnTo>
                    <a:lnTo>
                      <a:pt x="38" y="296"/>
                    </a:lnTo>
                    <a:lnTo>
                      <a:pt x="47" y="276"/>
                    </a:lnTo>
                    <a:lnTo>
                      <a:pt x="58" y="255"/>
                    </a:lnTo>
                    <a:lnTo>
                      <a:pt x="69" y="235"/>
                    </a:lnTo>
                    <a:lnTo>
                      <a:pt x="82" y="216"/>
                    </a:lnTo>
                    <a:lnTo>
                      <a:pt x="94" y="196"/>
                    </a:lnTo>
                    <a:lnTo>
                      <a:pt x="109" y="177"/>
                    </a:lnTo>
                    <a:lnTo>
                      <a:pt x="124" y="160"/>
                    </a:lnTo>
                    <a:lnTo>
                      <a:pt x="140" y="142"/>
                    </a:lnTo>
                    <a:lnTo>
                      <a:pt x="158" y="126"/>
                    </a:lnTo>
                    <a:lnTo>
                      <a:pt x="176" y="110"/>
                    </a:lnTo>
                    <a:lnTo>
                      <a:pt x="195" y="95"/>
                    </a:lnTo>
                    <a:lnTo>
                      <a:pt x="216" y="80"/>
                    </a:lnTo>
                    <a:lnTo>
                      <a:pt x="237" y="67"/>
                    </a:lnTo>
                    <a:lnTo>
                      <a:pt x="260" y="55"/>
                    </a:lnTo>
                    <a:lnTo>
                      <a:pt x="282" y="44"/>
                    </a:lnTo>
                    <a:lnTo>
                      <a:pt x="307" y="34"/>
                    </a:lnTo>
                    <a:lnTo>
                      <a:pt x="332" y="25"/>
                    </a:lnTo>
                    <a:lnTo>
                      <a:pt x="360" y="18"/>
                    </a:lnTo>
                    <a:lnTo>
                      <a:pt x="387" y="11"/>
                    </a:lnTo>
                    <a:lnTo>
                      <a:pt x="416" y="5"/>
                    </a:lnTo>
                    <a:lnTo>
                      <a:pt x="445" y="3"/>
                    </a:lnTo>
                    <a:lnTo>
                      <a:pt x="476" y="0"/>
                    </a:lnTo>
                    <a:close/>
                  </a:path>
                </a:pathLst>
              </a:custGeom>
              <a:solidFill>
                <a:srgbClr val="C6A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87" name="Freeform 432">
                <a:extLst>
                  <a:ext uri="{FF2B5EF4-FFF2-40B4-BE49-F238E27FC236}">
                    <a16:creationId xmlns:a16="http://schemas.microsoft.com/office/drawing/2014/main" xmlns="" id="{44A6615F-CDDE-4287-DE38-1F0AFB47F9B8}"/>
                  </a:ext>
                </a:extLst>
              </p:cNvPr>
              <p:cNvSpPr>
                <a:spLocks/>
              </p:cNvSpPr>
              <p:nvPr/>
            </p:nvSpPr>
            <p:spPr bwMode="auto">
              <a:xfrm>
                <a:off x="2261" y="1991"/>
                <a:ext cx="173" cy="170"/>
              </a:xfrm>
              <a:custGeom>
                <a:avLst/>
                <a:gdLst>
                  <a:gd name="T0" fmla="*/ 0 w 862"/>
                  <a:gd name="T1" fmla="*/ 0 h 850"/>
                  <a:gd name="T2" fmla="*/ 0 w 862"/>
                  <a:gd name="T3" fmla="*/ 0 h 850"/>
                  <a:gd name="T4" fmla="*/ 0 w 862"/>
                  <a:gd name="T5" fmla="*/ 0 h 850"/>
                  <a:gd name="T6" fmla="*/ 0 w 862"/>
                  <a:gd name="T7" fmla="*/ 0 h 850"/>
                  <a:gd name="T8" fmla="*/ 0 w 862"/>
                  <a:gd name="T9" fmla="*/ 0 h 850"/>
                  <a:gd name="T10" fmla="*/ 0 w 862"/>
                  <a:gd name="T11" fmla="*/ 0 h 850"/>
                  <a:gd name="T12" fmla="*/ 0 w 862"/>
                  <a:gd name="T13" fmla="*/ 0 h 850"/>
                  <a:gd name="T14" fmla="*/ 0 w 862"/>
                  <a:gd name="T15" fmla="*/ 0 h 850"/>
                  <a:gd name="T16" fmla="*/ 0 w 862"/>
                  <a:gd name="T17" fmla="*/ 0 h 850"/>
                  <a:gd name="T18" fmla="*/ 0 w 862"/>
                  <a:gd name="T19" fmla="*/ 0 h 850"/>
                  <a:gd name="T20" fmla="*/ 0 w 862"/>
                  <a:gd name="T21" fmla="*/ 0 h 850"/>
                  <a:gd name="T22" fmla="*/ 0 w 862"/>
                  <a:gd name="T23" fmla="*/ 0 h 850"/>
                  <a:gd name="T24" fmla="*/ 0 w 862"/>
                  <a:gd name="T25" fmla="*/ 0 h 850"/>
                  <a:gd name="T26" fmla="*/ 0 w 862"/>
                  <a:gd name="T27" fmla="*/ 0 h 850"/>
                  <a:gd name="T28" fmla="*/ 0 w 862"/>
                  <a:gd name="T29" fmla="*/ 0 h 850"/>
                  <a:gd name="T30" fmla="*/ 0 w 862"/>
                  <a:gd name="T31" fmla="*/ 0 h 850"/>
                  <a:gd name="T32" fmla="*/ 0 w 862"/>
                  <a:gd name="T33" fmla="*/ 0 h 850"/>
                  <a:gd name="T34" fmla="*/ 0 w 862"/>
                  <a:gd name="T35" fmla="*/ 0 h 850"/>
                  <a:gd name="T36" fmla="*/ 0 w 862"/>
                  <a:gd name="T37" fmla="*/ 0 h 850"/>
                  <a:gd name="T38" fmla="*/ 0 w 862"/>
                  <a:gd name="T39" fmla="*/ 0 h 850"/>
                  <a:gd name="T40" fmla="*/ 0 w 862"/>
                  <a:gd name="T41" fmla="*/ 0 h 850"/>
                  <a:gd name="T42" fmla="*/ 0 w 862"/>
                  <a:gd name="T43" fmla="*/ 0 h 850"/>
                  <a:gd name="T44" fmla="*/ 0 w 862"/>
                  <a:gd name="T45" fmla="*/ 0 h 850"/>
                  <a:gd name="T46" fmla="*/ 0 w 862"/>
                  <a:gd name="T47" fmla="*/ 0 h 850"/>
                  <a:gd name="T48" fmla="*/ 0 w 862"/>
                  <a:gd name="T49" fmla="*/ 0 h 850"/>
                  <a:gd name="T50" fmla="*/ 0 w 862"/>
                  <a:gd name="T51" fmla="*/ 0 h 850"/>
                  <a:gd name="T52" fmla="*/ 0 w 862"/>
                  <a:gd name="T53" fmla="*/ 0 h 850"/>
                  <a:gd name="T54" fmla="*/ 0 w 862"/>
                  <a:gd name="T55" fmla="*/ 0 h 850"/>
                  <a:gd name="T56" fmla="*/ 0 w 862"/>
                  <a:gd name="T57" fmla="*/ 0 h 850"/>
                  <a:gd name="T58" fmla="*/ 0 w 862"/>
                  <a:gd name="T59" fmla="*/ 0 h 850"/>
                  <a:gd name="T60" fmla="*/ 0 w 862"/>
                  <a:gd name="T61" fmla="*/ 0 h 850"/>
                  <a:gd name="T62" fmla="*/ 0 w 862"/>
                  <a:gd name="T63" fmla="*/ 0 h 850"/>
                  <a:gd name="T64" fmla="*/ 0 w 862"/>
                  <a:gd name="T65" fmla="*/ 0 h 850"/>
                  <a:gd name="T66" fmla="*/ 0 w 862"/>
                  <a:gd name="T67" fmla="*/ 0 h 850"/>
                  <a:gd name="T68" fmla="*/ 0 w 862"/>
                  <a:gd name="T69" fmla="*/ 0 h 850"/>
                  <a:gd name="T70" fmla="*/ 0 w 862"/>
                  <a:gd name="T71" fmla="*/ 0 h 850"/>
                  <a:gd name="T72" fmla="*/ 0 w 862"/>
                  <a:gd name="T73" fmla="*/ 0 h 850"/>
                  <a:gd name="T74" fmla="*/ 0 w 862"/>
                  <a:gd name="T75" fmla="*/ 0 h 850"/>
                  <a:gd name="T76" fmla="*/ 0 w 862"/>
                  <a:gd name="T77" fmla="*/ 0 h 850"/>
                  <a:gd name="T78" fmla="*/ 0 w 862"/>
                  <a:gd name="T79" fmla="*/ 0 h 850"/>
                  <a:gd name="T80" fmla="*/ 0 w 862"/>
                  <a:gd name="T81" fmla="*/ 0 h 850"/>
                  <a:gd name="T82" fmla="*/ 0 w 862"/>
                  <a:gd name="T83" fmla="*/ 0 h 850"/>
                  <a:gd name="T84" fmla="*/ 0 w 862"/>
                  <a:gd name="T85" fmla="*/ 0 h 850"/>
                  <a:gd name="T86" fmla="*/ 0 w 862"/>
                  <a:gd name="T87" fmla="*/ 0 h 850"/>
                  <a:gd name="T88" fmla="*/ 0 w 862"/>
                  <a:gd name="T89" fmla="*/ 0 h 850"/>
                  <a:gd name="T90" fmla="*/ 0 w 862"/>
                  <a:gd name="T91" fmla="*/ 0 h 850"/>
                  <a:gd name="T92" fmla="*/ 0 w 862"/>
                  <a:gd name="T93" fmla="*/ 0 h 850"/>
                  <a:gd name="T94" fmla="*/ 0 w 862"/>
                  <a:gd name="T95" fmla="*/ 0 h 850"/>
                  <a:gd name="T96" fmla="*/ 0 w 862"/>
                  <a:gd name="T97" fmla="*/ 0 h 850"/>
                  <a:gd name="T98" fmla="*/ 0 w 862"/>
                  <a:gd name="T99" fmla="*/ 0 h 850"/>
                  <a:gd name="T100" fmla="*/ 0 w 862"/>
                  <a:gd name="T101" fmla="*/ 0 h 850"/>
                  <a:gd name="T102" fmla="*/ 0 w 862"/>
                  <a:gd name="T103" fmla="*/ 0 h 850"/>
                  <a:gd name="T104" fmla="*/ 0 w 862"/>
                  <a:gd name="T105" fmla="*/ 0 h 850"/>
                  <a:gd name="T106" fmla="*/ 0 w 862"/>
                  <a:gd name="T107" fmla="*/ 0 h 850"/>
                  <a:gd name="T108" fmla="*/ 0 w 862"/>
                  <a:gd name="T109" fmla="*/ 0 h 850"/>
                  <a:gd name="T110" fmla="*/ 0 w 862"/>
                  <a:gd name="T111" fmla="*/ 0 h 850"/>
                  <a:gd name="T112" fmla="*/ 0 w 862"/>
                  <a:gd name="T113" fmla="*/ 0 h 850"/>
                  <a:gd name="T114" fmla="*/ 0 w 862"/>
                  <a:gd name="T115" fmla="*/ 0 h 850"/>
                  <a:gd name="T116" fmla="*/ 0 w 862"/>
                  <a:gd name="T117" fmla="*/ 0 h 850"/>
                  <a:gd name="T118" fmla="*/ 0 w 862"/>
                  <a:gd name="T119" fmla="*/ 0 h 850"/>
                  <a:gd name="T120" fmla="*/ 0 w 862"/>
                  <a:gd name="T121" fmla="*/ 0 h 850"/>
                  <a:gd name="T122" fmla="*/ 0 w 862"/>
                  <a:gd name="T123" fmla="*/ 0 h 8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2"/>
                  <a:gd name="T187" fmla="*/ 0 h 850"/>
                  <a:gd name="T188" fmla="*/ 862 w 862"/>
                  <a:gd name="T189" fmla="*/ 850 h 8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2" h="850">
                    <a:moveTo>
                      <a:pt x="417" y="0"/>
                    </a:moveTo>
                    <a:lnTo>
                      <a:pt x="434" y="0"/>
                    </a:lnTo>
                    <a:lnTo>
                      <a:pt x="453" y="0"/>
                    </a:lnTo>
                    <a:lnTo>
                      <a:pt x="472" y="3"/>
                    </a:lnTo>
                    <a:lnTo>
                      <a:pt x="490" y="5"/>
                    </a:lnTo>
                    <a:lnTo>
                      <a:pt x="508" y="9"/>
                    </a:lnTo>
                    <a:lnTo>
                      <a:pt x="527" y="14"/>
                    </a:lnTo>
                    <a:lnTo>
                      <a:pt x="545" y="19"/>
                    </a:lnTo>
                    <a:lnTo>
                      <a:pt x="564" y="25"/>
                    </a:lnTo>
                    <a:lnTo>
                      <a:pt x="583" y="31"/>
                    </a:lnTo>
                    <a:lnTo>
                      <a:pt x="600" y="39"/>
                    </a:lnTo>
                    <a:lnTo>
                      <a:pt x="619" y="47"/>
                    </a:lnTo>
                    <a:lnTo>
                      <a:pt x="636" y="56"/>
                    </a:lnTo>
                    <a:lnTo>
                      <a:pt x="654" y="66"/>
                    </a:lnTo>
                    <a:lnTo>
                      <a:pt x="671" y="77"/>
                    </a:lnTo>
                    <a:lnTo>
                      <a:pt x="688" y="89"/>
                    </a:lnTo>
                    <a:lnTo>
                      <a:pt x="704" y="100"/>
                    </a:lnTo>
                    <a:lnTo>
                      <a:pt x="719" y="112"/>
                    </a:lnTo>
                    <a:lnTo>
                      <a:pt x="734" y="126"/>
                    </a:lnTo>
                    <a:lnTo>
                      <a:pt x="749" y="140"/>
                    </a:lnTo>
                    <a:lnTo>
                      <a:pt x="762" y="154"/>
                    </a:lnTo>
                    <a:lnTo>
                      <a:pt x="775" y="169"/>
                    </a:lnTo>
                    <a:lnTo>
                      <a:pt x="787" y="183"/>
                    </a:lnTo>
                    <a:lnTo>
                      <a:pt x="800" y="200"/>
                    </a:lnTo>
                    <a:lnTo>
                      <a:pt x="810" y="216"/>
                    </a:lnTo>
                    <a:lnTo>
                      <a:pt x="820" y="232"/>
                    </a:lnTo>
                    <a:lnTo>
                      <a:pt x="829" y="250"/>
                    </a:lnTo>
                    <a:lnTo>
                      <a:pt x="837" y="267"/>
                    </a:lnTo>
                    <a:lnTo>
                      <a:pt x="844" y="285"/>
                    </a:lnTo>
                    <a:lnTo>
                      <a:pt x="850" y="303"/>
                    </a:lnTo>
                    <a:lnTo>
                      <a:pt x="855" y="322"/>
                    </a:lnTo>
                    <a:lnTo>
                      <a:pt x="859" y="341"/>
                    </a:lnTo>
                    <a:lnTo>
                      <a:pt x="861" y="361"/>
                    </a:lnTo>
                    <a:lnTo>
                      <a:pt x="862" y="381"/>
                    </a:lnTo>
                    <a:lnTo>
                      <a:pt x="862" y="401"/>
                    </a:lnTo>
                    <a:lnTo>
                      <a:pt x="862" y="422"/>
                    </a:lnTo>
                    <a:lnTo>
                      <a:pt x="861" y="443"/>
                    </a:lnTo>
                    <a:lnTo>
                      <a:pt x="859" y="464"/>
                    </a:lnTo>
                    <a:lnTo>
                      <a:pt x="856" y="486"/>
                    </a:lnTo>
                    <a:lnTo>
                      <a:pt x="852" y="507"/>
                    </a:lnTo>
                    <a:lnTo>
                      <a:pt x="847" y="528"/>
                    </a:lnTo>
                    <a:lnTo>
                      <a:pt x="842" y="549"/>
                    </a:lnTo>
                    <a:lnTo>
                      <a:pt x="836" y="570"/>
                    </a:lnTo>
                    <a:lnTo>
                      <a:pt x="829" y="590"/>
                    </a:lnTo>
                    <a:lnTo>
                      <a:pt x="821" y="612"/>
                    </a:lnTo>
                    <a:lnTo>
                      <a:pt x="812" y="632"/>
                    </a:lnTo>
                    <a:lnTo>
                      <a:pt x="802" y="650"/>
                    </a:lnTo>
                    <a:lnTo>
                      <a:pt x="791" y="670"/>
                    </a:lnTo>
                    <a:lnTo>
                      <a:pt x="780" y="688"/>
                    </a:lnTo>
                    <a:lnTo>
                      <a:pt x="766" y="706"/>
                    </a:lnTo>
                    <a:lnTo>
                      <a:pt x="752" y="723"/>
                    </a:lnTo>
                    <a:lnTo>
                      <a:pt x="737" y="740"/>
                    </a:lnTo>
                    <a:lnTo>
                      <a:pt x="723" y="755"/>
                    </a:lnTo>
                    <a:lnTo>
                      <a:pt x="705" y="770"/>
                    </a:lnTo>
                    <a:lnTo>
                      <a:pt x="688" y="784"/>
                    </a:lnTo>
                    <a:lnTo>
                      <a:pt x="669" y="796"/>
                    </a:lnTo>
                    <a:lnTo>
                      <a:pt x="649" y="808"/>
                    </a:lnTo>
                    <a:lnTo>
                      <a:pt x="628" y="818"/>
                    </a:lnTo>
                    <a:lnTo>
                      <a:pt x="605" y="826"/>
                    </a:lnTo>
                    <a:lnTo>
                      <a:pt x="582" y="834"/>
                    </a:lnTo>
                    <a:lnTo>
                      <a:pt x="557" y="840"/>
                    </a:lnTo>
                    <a:lnTo>
                      <a:pt x="530" y="845"/>
                    </a:lnTo>
                    <a:lnTo>
                      <a:pt x="504" y="847"/>
                    </a:lnTo>
                    <a:lnTo>
                      <a:pt x="475" y="850"/>
                    </a:lnTo>
                    <a:lnTo>
                      <a:pt x="445" y="850"/>
                    </a:lnTo>
                    <a:lnTo>
                      <a:pt x="416" y="847"/>
                    </a:lnTo>
                    <a:lnTo>
                      <a:pt x="386" y="844"/>
                    </a:lnTo>
                    <a:lnTo>
                      <a:pt x="357" y="839"/>
                    </a:lnTo>
                    <a:lnTo>
                      <a:pt x="331" y="833"/>
                    </a:lnTo>
                    <a:lnTo>
                      <a:pt x="304" y="824"/>
                    </a:lnTo>
                    <a:lnTo>
                      <a:pt x="281" y="815"/>
                    </a:lnTo>
                    <a:lnTo>
                      <a:pt x="257" y="805"/>
                    </a:lnTo>
                    <a:lnTo>
                      <a:pt x="236" y="794"/>
                    </a:lnTo>
                    <a:lnTo>
                      <a:pt x="215" y="781"/>
                    </a:lnTo>
                    <a:lnTo>
                      <a:pt x="195" y="769"/>
                    </a:lnTo>
                    <a:lnTo>
                      <a:pt x="176" y="755"/>
                    </a:lnTo>
                    <a:lnTo>
                      <a:pt x="158" y="740"/>
                    </a:lnTo>
                    <a:lnTo>
                      <a:pt x="142" y="725"/>
                    </a:lnTo>
                    <a:lnTo>
                      <a:pt x="127" y="710"/>
                    </a:lnTo>
                    <a:lnTo>
                      <a:pt x="112" y="694"/>
                    </a:lnTo>
                    <a:lnTo>
                      <a:pt x="100" y="678"/>
                    </a:lnTo>
                    <a:lnTo>
                      <a:pt x="87" y="662"/>
                    </a:lnTo>
                    <a:lnTo>
                      <a:pt x="76" y="644"/>
                    </a:lnTo>
                    <a:lnTo>
                      <a:pt x="65" y="628"/>
                    </a:lnTo>
                    <a:lnTo>
                      <a:pt x="55" y="610"/>
                    </a:lnTo>
                    <a:lnTo>
                      <a:pt x="46" y="594"/>
                    </a:lnTo>
                    <a:lnTo>
                      <a:pt x="39" y="578"/>
                    </a:lnTo>
                    <a:lnTo>
                      <a:pt x="31" y="562"/>
                    </a:lnTo>
                    <a:lnTo>
                      <a:pt x="25" y="545"/>
                    </a:lnTo>
                    <a:lnTo>
                      <a:pt x="15" y="514"/>
                    </a:lnTo>
                    <a:lnTo>
                      <a:pt x="8" y="487"/>
                    </a:lnTo>
                    <a:lnTo>
                      <a:pt x="4" y="461"/>
                    </a:lnTo>
                    <a:lnTo>
                      <a:pt x="1" y="439"/>
                    </a:lnTo>
                    <a:lnTo>
                      <a:pt x="0" y="422"/>
                    </a:lnTo>
                    <a:lnTo>
                      <a:pt x="0" y="403"/>
                    </a:lnTo>
                    <a:lnTo>
                      <a:pt x="1" y="386"/>
                    </a:lnTo>
                    <a:lnTo>
                      <a:pt x="3" y="367"/>
                    </a:lnTo>
                    <a:lnTo>
                      <a:pt x="5" y="348"/>
                    </a:lnTo>
                    <a:lnTo>
                      <a:pt x="9" y="331"/>
                    </a:lnTo>
                    <a:lnTo>
                      <a:pt x="14" y="312"/>
                    </a:lnTo>
                    <a:lnTo>
                      <a:pt x="19" y="293"/>
                    </a:lnTo>
                    <a:lnTo>
                      <a:pt x="25" y="276"/>
                    </a:lnTo>
                    <a:lnTo>
                      <a:pt x="32" y="257"/>
                    </a:lnTo>
                    <a:lnTo>
                      <a:pt x="40" y="240"/>
                    </a:lnTo>
                    <a:lnTo>
                      <a:pt x="49" y="222"/>
                    </a:lnTo>
                    <a:lnTo>
                      <a:pt x="59" y="205"/>
                    </a:lnTo>
                    <a:lnTo>
                      <a:pt x="70" y="187"/>
                    </a:lnTo>
                    <a:lnTo>
                      <a:pt x="81" y="171"/>
                    </a:lnTo>
                    <a:lnTo>
                      <a:pt x="94" y="155"/>
                    </a:lnTo>
                    <a:lnTo>
                      <a:pt x="107" y="139"/>
                    </a:lnTo>
                    <a:lnTo>
                      <a:pt x="121" y="124"/>
                    </a:lnTo>
                    <a:lnTo>
                      <a:pt x="137" y="110"/>
                    </a:lnTo>
                    <a:lnTo>
                      <a:pt x="154" y="96"/>
                    </a:lnTo>
                    <a:lnTo>
                      <a:pt x="170" y="82"/>
                    </a:lnTo>
                    <a:lnTo>
                      <a:pt x="187" y="70"/>
                    </a:lnTo>
                    <a:lnTo>
                      <a:pt x="207" y="59"/>
                    </a:lnTo>
                    <a:lnTo>
                      <a:pt x="226" y="49"/>
                    </a:lnTo>
                    <a:lnTo>
                      <a:pt x="247" y="39"/>
                    </a:lnTo>
                    <a:lnTo>
                      <a:pt x="268" y="30"/>
                    </a:lnTo>
                    <a:lnTo>
                      <a:pt x="291" y="21"/>
                    </a:lnTo>
                    <a:lnTo>
                      <a:pt x="314" y="15"/>
                    </a:lnTo>
                    <a:lnTo>
                      <a:pt x="338" y="9"/>
                    </a:lnTo>
                    <a:lnTo>
                      <a:pt x="363" y="5"/>
                    </a:lnTo>
                    <a:lnTo>
                      <a:pt x="389" y="1"/>
                    </a:lnTo>
                    <a:lnTo>
                      <a:pt x="417" y="0"/>
                    </a:lnTo>
                    <a:close/>
                  </a:path>
                </a:pathLst>
              </a:custGeom>
              <a:solidFill>
                <a:srgbClr val="D5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88" name="Freeform 433">
                <a:extLst>
                  <a:ext uri="{FF2B5EF4-FFF2-40B4-BE49-F238E27FC236}">
                    <a16:creationId xmlns:a16="http://schemas.microsoft.com/office/drawing/2014/main" xmlns="" id="{DBCC8F84-7031-DCEA-73B8-08B9DDA703A6}"/>
                  </a:ext>
                </a:extLst>
              </p:cNvPr>
              <p:cNvSpPr>
                <a:spLocks/>
              </p:cNvSpPr>
              <p:nvPr/>
            </p:nvSpPr>
            <p:spPr bwMode="auto">
              <a:xfrm>
                <a:off x="2275" y="1997"/>
                <a:ext cx="147" cy="144"/>
              </a:xfrm>
              <a:custGeom>
                <a:avLst/>
                <a:gdLst>
                  <a:gd name="T0" fmla="*/ 0 w 734"/>
                  <a:gd name="T1" fmla="*/ 0 h 722"/>
                  <a:gd name="T2" fmla="*/ 0 w 734"/>
                  <a:gd name="T3" fmla="*/ 0 h 722"/>
                  <a:gd name="T4" fmla="*/ 0 w 734"/>
                  <a:gd name="T5" fmla="*/ 0 h 722"/>
                  <a:gd name="T6" fmla="*/ 0 w 734"/>
                  <a:gd name="T7" fmla="*/ 0 h 722"/>
                  <a:gd name="T8" fmla="*/ 0 w 734"/>
                  <a:gd name="T9" fmla="*/ 0 h 722"/>
                  <a:gd name="T10" fmla="*/ 0 w 734"/>
                  <a:gd name="T11" fmla="*/ 0 h 722"/>
                  <a:gd name="T12" fmla="*/ 0 w 734"/>
                  <a:gd name="T13" fmla="*/ 0 h 722"/>
                  <a:gd name="T14" fmla="*/ 0 w 734"/>
                  <a:gd name="T15" fmla="*/ 0 h 722"/>
                  <a:gd name="T16" fmla="*/ 0 w 734"/>
                  <a:gd name="T17" fmla="*/ 0 h 722"/>
                  <a:gd name="T18" fmla="*/ 0 w 734"/>
                  <a:gd name="T19" fmla="*/ 0 h 722"/>
                  <a:gd name="T20" fmla="*/ 0 w 734"/>
                  <a:gd name="T21" fmla="*/ 0 h 722"/>
                  <a:gd name="T22" fmla="*/ 0 w 734"/>
                  <a:gd name="T23" fmla="*/ 0 h 722"/>
                  <a:gd name="T24" fmla="*/ 0 w 734"/>
                  <a:gd name="T25" fmla="*/ 0 h 722"/>
                  <a:gd name="T26" fmla="*/ 0 w 734"/>
                  <a:gd name="T27" fmla="*/ 0 h 722"/>
                  <a:gd name="T28" fmla="*/ 0 w 734"/>
                  <a:gd name="T29" fmla="*/ 0 h 722"/>
                  <a:gd name="T30" fmla="*/ 0 w 734"/>
                  <a:gd name="T31" fmla="*/ 0 h 722"/>
                  <a:gd name="T32" fmla="*/ 0 w 734"/>
                  <a:gd name="T33" fmla="*/ 0 h 722"/>
                  <a:gd name="T34" fmla="*/ 0 w 734"/>
                  <a:gd name="T35" fmla="*/ 0 h 722"/>
                  <a:gd name="T36" fmla="*/ 0 w 734"/>
                  <a:gd name="T37" fmla="*/ 0 h 722"/>
                  <a:gd name="T38" fmla="*/ 0 w 734"/>
                  <a:gd name="T39" fmla="*/ 0 h 722"/>
                  <a:gd name="T40" fmla="*/ 0 w 734"/>
                  <a:gd name="T41" fmla="*/ 0 h 722"/>
                  <a:gd name="T42" fmla="*/ 0 w 734"/>
                  <a:gd name="T43" fmla="*/ 0 h 722"/>
                  <a:gd name="T44" fmla="*/ 0 w 734"/>
                  <a:gd name="T45" fmla="*/ 0 h 722"/>
                  <a:gd name="T46" fmla="*/ 0 w 734"/>
                  <a:gd name="T47" fmla="*/ 0 h 722"/>
                  <a:gd name="T48" fmla="*/ 0 w 734"/>
                  <a:gd name="T49" fmla="*/ 0 h 722"/>
                  <a:gd name="T50" fmla="*/ 0 w 734"/>
                  <a:gd name="T51" fmla="*/ 0 h 722"/>
                  <a:gd name="T52" fmla="*/ 0 w 734"/>
                  <a:gd name="T53" fmla="*/ 0 h 722"/>
                  <a:gd name="T54" fmla="*/ 0 w 734"/>
                  <a:gd name="T55" fmla="*/ 0 h 722"/>
                  <a:gd name="T56" fmla="*/ 0 w 734"/>
                  <a:gd name="T57" fmla="*/ 0 h 722"/>
                  <a:gd name="T58" fmla="*/ 0 w 734"/>
                  <a:gd name="T59" fmla="*/ 0 h 722"/>
                  <a:gd name="T60" fmla="*/ 0 w 734"/>
                  <a:gd name="T61" fmla="*/ 0 h 722"/>
                  <a:gd name="T62" fmla="*/ 0 w 734"/>
                  <a:gd name="T63" fmla="*/ 0 h 722"/>
                  <a:gd name="T64" fmla="*/ 0 w 734"/>
                  <a:gd name="T65" fmla="*/ 0 h 722"/>
                  <a:gd name="T66" fmla="*/ 0 w 734"/>
                  <a:gd name="T67" fmla="*/ 0 h 722"/>
                  <a:gd name="T68" fmla="*/ 0 w 734"/>
                  <a:gd name="T69" fmla="*/ 0 h 722"/>
                  <a:gd name="T70" fmla="*/ 0 w 734"/>
                  <a:gd name="T71" fmla="*/ 0 h 722"/>
                  <a:gd name="T72" fmla="*/ 0 w 734"/>
                  <a:gd name="T73" fmla="*/ 0 h 722"/>
                  <a:gd name="T74" fmla="*/ 0 w 734"/>
                  <a:gd name="T75" fmla="*/ 0 h 722"/>
                  <a:gd name="T76" fmla="*/ 0 w 734"/>
                  <a:gd name="T77" fmla="*/ 0 h 722"/>
                  <a:gd name="T78" fmla="*/ 0 w 734"/>
                  <a:gd name="T79" fmla="*/ 0 h 722"/>
                  <a:gd name="T80" fmla="*/ 0 w 734"/>
                  <a:gd name="T81" fmla="*/ 0 h 722"/>
                  <a:gd name="T82" fmla="*/ 0 w 734"/>
                  <a:gd name="T83" fmla="*/ 0 h 722"/>
                  <a:gd name="T84" fmla="*/ 0 w 734"/>
                  <a:gd name="T85" fmla="*/ 0 h 722"/>
                  <a:gd name="T86" fmla="*/ 0 w 734"/>
                  <a:gd name="T87" fmla="*/ 0 h 722"/>
                  <a:gd name="T88" fmla="*/ 0 w 734"/>
                  <a:gd name="T89" fmla="*/ 0 h 722"/>
                  <a:gd name="T90" fmla="*/ 0 w 734"/>
                  <a:gd name="T91" fmla="*/ 0 h 722"/>
                  <a:gd name="T92" fmla="*/ 0 w 734"/>
                  <a:gd name="T93" fmla="*/ 0 h 722"/>
                  <a:gd name="T94" fmla="*/ 0 w 734"/>
                  <a:gd name="T95" fmla="*/ 0 h 722"/>
                  <a:gd name="T96" fmla="*/ 0 w 734"/>
                  <a:gd name="T97" fmla="*/ 0 h 722"/>
                  <a:gd name="T98" fmla="*/ 0 w 734"/>
                  <a:gd name="T99" fmla="*/ 0 h 722"/>
                  <a:gd name="T100" fmla="*/ 0 w 734"/>
                  <a:gd name="T101" fmla="*/ 0 h 722"/>
                  <a:gd name="T102" fmla="*/ 0 w 734"/>
                  <a:gd name="T103" fmla="*/ 0 h 722"/>
                  <a:gd name="T104" fmla="*/ 0 w 734"/>
                  <a:gd name="T105" fmla="*/ 0 h 722"/>
                  <a:gd name="T106" fmla="*/ 0 w 734"/>
                  <a:gd name="T107" fmla="*/ 0 h 722"/>
                  <a:gd name="T108" fmla="*/ 0 w 734"/>
                  <a:gd name="T109" fmla="*/ 0 h 722"/>
                  <a:gd name="T110" fmla="*/ 0 w 734"/>
                  <a:gd name="T111" fmla="*/ 0 h 722"/>
                  <a:gd name="T112" fmla="*/ 0 w 734"/>
                  <a:gd name="T113" fmla="*/ 0 h 722"/>
                  <a:gd name="T114" fmla="*/ 0 w 734"/>
                  <a:gd name="T115" fmla="*/ 0 h 722"/>
                  <a:gd name="T116" fmla="*/ 0 w 734"/>
                  <a:gd name="T117" fmla="*/ 0 h 722"/>
                  <a:gd name="T118" fmla="*/ 0 w 734"/>
                  <a:gd name="T119" fmla="*/ 0 h 722"/>
                  <a:gd name="T120" fmla="*/ 0 w 734"/>
                  <a:gd name="T121" fmla="*/ 0 h 7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4"/>
                  <a:gd name="T184" fmla="*/ 0 h 722"/>
                  <a:gd name="T185" fmla="*/ 734 w 734"/>
                  <a:gd name="T186" fmla="*/ 722 h 7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4" h="722">
                    <a:moveTo>
                      <a:pt x="356" y="0"/>
                    </a:moveTo>
                    <a:lnTo>
                      <a:pt x="372" y="0"/>
                    </a:lnTo>
                    <a:lnTo>
                      <a:pt x="387" y="1"/>
                    </a:lnTo>
                    <a:lnTo>
                      <a:pt x="403" y="2"/>
                    </a:lnTo>
                    <a:lnTo>
                      <a:pt x="418" y="5"/>
                    </a:lnTo>
                    <a:lnTo>
                      <a:pt x="434" y="7"/>
                    </a:lnTo>
                    <a:lnTo>
                      <a:pt x="450" y="11"/>
                    </a:lnTo>
                    <a:lnTo>
                      <a:pt x="465" y="16"/>
                    </a:lnTo>
                    <a:lnTo>
                      <a:pt x="482" y="21"/>
                    </a:lnTo>
                    <a:lnTo>
                      <a:pt x="497" y="27"/>
                    </a:lnTo>
                    <a:lnTo>
                      <a:pt x="513" y="33"/>
                    </a:lnTo>
                    <a:lnTo>
                      <a:pt x="528" y="41"/>
                    </a:lnTo>
                    <a:lnTo>
                      <a:pt x="543" y="48"/>
                    </a:lnTo>
                    <a:lnTo>
                      <a:pt x="558" y="56"/>
                    </a:lnTo>
                    <a:lnTo>
                      <a:pt x="571" y="66"/>
                    </a:lnTo>
                    <a:lnTo>
                      <a:pt x="586" y="75"/>
                    </a:lnTo>
                    <a:lnTo>
                      <a:pt x="599" y="85"/>
                    </a:lnTo>
                    <a:lnTo>
                      <a:pt x="613" y="96"/>
                    </a:lnTo>
                    <a:lnTo>
                      <a:pt x="625" y="107"/>
                    </a:lnTo>
                    <a:lnTo>
                      <a:pt x="638" y="118"/>
                    </a:lnTo>
                    <a:lnTo>
                      <a:pt x="649" y="130"/>
                    </a:lnTo>
                    <a:lnTo>
                      <a:pt x="660" y="143"/>
                    </a:lnTo>
                    <a:lnTo>
                      <a:pt x="671" y="156"/>
                    </a:lnTo>
                    <a:lnTo>
                      <a:pt x="680" y="169"/>
                    </a:lnTo>
                    <a:lnTo>
                      <a:pt x="690" y="183"/>
                    </a:lnTo>
                    <a:lnTo>
                      <a:pt x="697" y="197"/>
                    </a:lnTo>
                    <a:lnTo>
                      <a:pt x="705" y="212"/>
                    </a:lnTo>
                    <a:lnTo>
                      <a:pt x="712" y="227"/>
                    </a:lnTo>
                    <a:lnTo>
                      <a:pt x="717" y="242"/>
                    </a:lnTo>
                    <a:lnTo>
                      <a:pt x="722" y="258"/>
                    </a:lnTo>
                    <a:lnTo>
                      <a:pt x="726" y="274"/>
                    </a:lnTo>
                    <a:lnTo>
                      <a:pt x="730" y="291"/>
                    </a:lnTo>
                    <a:lnTo>
                      <a:pt x="731" y="307"/>
                    </a:lnTo>
                    <a:lnTo>
                      <a:pt x="734" y="324"/>
                    </a:lnTo>
                    <a:lnTo>
                      <a:pt x="734" y="342"/>
                    </a:lnTo>
                    <a:lnTo>
                      <a:pt x="734" y="359"/>
                    </a:lnTo>
                    <a:lnTo>
                      <a:pt x="734" y="378"/>
                    </a:lnTo>
                    <a:lnTo>
                      <a:pt x="732" y="395"/>
                    </a:lnTo>
                    <a:lnTo>
                      <a:pt x="730" y="414"/>
                    </a:lnTo>
                    <a:lnTo>
                      <a:pt x="727" y="433"/>
                    </a:lnTo>
                    <a:lnTo>
                      <a:pt x="724" y="450"/>
                    </a:lnTo>
                    <a:lnTo>
                      <a:pt x="719" y="469"/>
                    </a:lnTo>
                    <a:lnTo>
                      <a:pt x="714" y="486"/>
                    </a:lnTo>
                    <a:lnTo>
                      <a:pt x="707" y="505"/>
                    </a:lnTo>
                    <a:lnTo>
                      <a:pt x="701" y="523"/>
                    </a:lnTo>
                    <a:lnTo>
                      <a:pt x="694" y="539"/>
                    </a:lnTo>
                    <a:lnTo>
                      <a:pt x="685" y="556"/>
                    </a:lnTo>
                    <a:lnTo>
                      <a:pt x="676" y="573"/>
                    </a:lnTo>
                    <a:lnTo>
                      <a:pt x="665" y="589"/>
                    </a:lnTo>
                    <a:lnTo>
                      <a:pt x="655" y="604"/>
                    </a:lnTo>
                    <a:lnTo>
                      <a:pt x="643" y="618"/>
                    </a:lnTo>
                    <a:lnTo>
                      <a:pt x="630" y="633"/>
                    </a:lnTo>
                    <a:lnTo>
                      <a:pt x="616" y="645"/>
                    </a:lnTo>
                    <a:lnTo>
                      <a:pt x="601" y="657"/>
                    </a:lnTo>
                    <a:lnTo>
                      <a:pt x="586" y="669"/>
                    </a:lnTo>
                    <a:lnTo>
                      <a:pt x="570" y="680"/>
                    </a:lnTo>
                    <a:lnTo>
                      <a:pt x="553" y="689"/>
                    </a:lnTo>
                    <a:lnTo>
                      <a:pt x="535" y="697"/>
                    </a:lnTo>
                    <a:lnTo>
                      <a:pt x="515" y="705"/>
                    </a:lnTo>
                    <a:lnTo>
                      <a:pt x="495" y="711"/>
                    </a:lnTo>
                    <a:lnTo>
                      <a:pt x="475" y="716"/>
                    </a:lnTo>
                    <a:lnTo>
                      <a:pt x="453" y="719"/>
                    </a:lnTo>
                    <a:lnTo>
                      <a:pt x="429" y="721"/>
                    </a:lnTo>
                    <a:lnTo>
                      <a:pt x="405" y="722"/>
                    </a:lnTo>
                    <a:lnTo>
                      <a:pt x="380" y="721"/>
                    </a:lnTo>
                    <a:lnTo>
                      <a:pt x="354" y="720"/>
                    </a:lnTo>
                    <a:lnTo>
                      <a:pt x="329" y="717"/>
                    </a:lnTo>
                    <a:lnTo>
                      <a:pt x="306" y="712"/>
                    </a:lnTo>
                    <a:lnTo>
                      <a:pt x="282" y="707"/>
                    </a:lnTo>
                    <a:lnTo>
                      <a:pt x="261" y="701"/>
                    </a:lnTo>
                    <a:lnTo>
                      <a:pt x="239" y="694"/>
                    </a:lnTo>
                    <a:lnTo>
                      <a:pt x="220" y="685"/>
                    </a:lnTo>
                    <a:lnTo>
                      <a:pt x="201" y="676"/>
                    </a:lnTo>
                    <a:lnTo>
                      <a:pt x="183" y="666"/>
                    </a:lnTo>
                    <a:lnTo>
                      <a:pt x="167" y="655"/>
                    </a:lnTo>
                    <a:lnTo>
                      <a:pt x="151" y="644"/>
                    </a:lnTo>
                    <a:lnTo>
                      <a:pt x="136" y="631"/>
                    </a:lnTo>
                    <a:lnTo>
                      <a:pt x="122" y="619"/>
                    </a:lnTo>
                    <a:lnTo>
                      <a:pt x="108" y="605"/>
                    </a:lnTo>
                    <a:lnTo>
                      <a:pt x="96" y="593"/>
                    </a:lnTo>
                    <a:lnTo>
                      <a:pt x="85" y="579"/>
                    </a:lnTo>
                    <a:lnTo>
                      <a:pt x="75" y="564"/>
                    </a:lnTo>
                    <a:lnTo>
                      <a:pt x="65" y="550"/>
                    </a:lnTo>
                    <a:lnTo>
                      <a:pt x="56" y="536"/>
                    </a:lnTo>
                    <a:lnTo>
                      <a:pt x="47" y="521"/>
                    </a:lnTo>
                    <a:lnTo>
                      <a:pt x="34" y="494"/>
                    </a:lnTo>
                    <a:lnTo>
                      <a:pt x="21" y="467"/>
                    </a:lnTo>
                    <a:lnTo>
                      <a:pt x="12" y="440"/>
                    </a:lnTo>
                    <a:lnTo>
                      <a:pt x="6" y="415"/>
                    </a:lnTo>
                    <a:lnTo>
                      <a:pt x="2" y="394"/>
                    </a:lnTo>
                    <a:lnTo>
                      <a:pt x="0" y="375"/>
                    </a:lnTo>
                    <a:lnTo>
                      <a:pt x="0" y="360"/>
                    </a:lnTo>
                    <a:lnTo>
                      <a:pt x="0" y="345"/>
                    </a:lnTo>
                    <a:lnTo>
                      <a:pt x="1" y="330"/>
                    </a:lnTo>
                    <a:lnTo>
                      <a:pt x="2" y="314"/>
                    </a:lnTo>
                    <a:lnTo>
                      <a:pt x="5" y="299"/>
                    </a:lnTo>
                    <a:lnTo>
                      <a:pt x="9" y="283"/>
                    </a:lnTo>
                    <a:lnTo>
                      <a:pt x="12" y="268"/>
                    </a:lnTo>
                    <a:lnTo>
                      <a:pt x="17" y="252"/>
                    </a:lnTo>
                    <a:lnTo>
                      <a:pt x="22" y="236"/>
                    </a:lnTo>
                    <a:lnTo>
                      <a:pt x="29" y="221"/>
                    </a:lnTo>
                    <a:lnTo>
                      <a:pt x="36" y="206"/>
                    </a:lnTo>
                    <a:lnTo>
                      <a:pt x="44" y="189"/>
                    </a:lnTo>
                    <a:lnTo>
                      <a:pt x="52" y="176"/>
                    </a:lnTo>
                    <a:lnTo>
                      <a:pt x="61" y="161"/>
                    </a:lnTo>
                    <a:lnTo>
                      <a:pt x="71" y="146"/>
                    </a:lnTo>
                    <a:lnTo>
                      <a:pt x="82" y="132"/>
                    </a:lnTo>
                    <a:lnTo>
                      <a:pt x="93" y="120"/>
                    </a:lnTo>
                    <a:lnTo>
                      <a:pt x="106" y="106"/>
                    </a:lnTo>
                    <a:lnTo>
                      <a:pt x="118" y="93"/>
                    </a:lnTo>
                    <a:lnTo>
                      <a:pt x="132" y="82"/>
                    </a:lnTo>
                    <a:lnTo>
                      <a:pt x="147" y="71"/>
                    </a:lnTo>
                    <a:lnTo>
                      <a:pt x="162" y="60"/>
                    </a:lnTo>
                    <a:lnTo>
                      <a:pt x="178" y="50"/>
                    </a:lnTo>
                    <a:lnTo>
                      <a:pt x="195" y="41"/>
                    </a:lnTo>
                    <a:lnTo>
                      <a:pt x="212" y="32"/>
                    </a:lnTo>
                    <a:lnTo>
                      <a:pt x="231" y="25"/>
                    </a:lnTo>
                    <a:lnTo>
                      <a:pt x="249" y="18"/>
                    </a:lnTo>
                    <a:lnTo>
                      <a:pt x="269" y="12"/>
                    </a:lnTo>
                    <a:lnTo>
                      <a:pt x="291" y="8"/>
                    </a:lnTo>
                    <a:lnTo>
                      <a:pt x="312" y="5"/>
                    </a:lnTo>
                    <a:lnTo>
                      <a:pt x="333" y="2"/>
                    </a:lnTo>
                    <a:lnTo>
                      <a:pt x="356" y="0"/>
                    </a:lnTo>
                    <a:close/>
                  </a:path>
                </a:pathLst>
              </a:custGeom>
              <a:solidFill>
                <a:srgbClr val="E7B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89" name="Freeform 434">
                <a:extLst>
                  <a:ext uri="{FF2B5EF4-FFF2-40B4-BE49-F238E27FC236}">
                    <a16:creationId xmlns:a16="http://schemas.microsoft.com/office/drawing/2014/main" xmlns="" id="{475E7660-4228-73AE-984E-BC9539C9AD6B}"/>
                  </a:ext>
                </a:extLst>
              </p:cNvPr>
              <p:cNvSpPr>
                <a:spLocks/>
              </p:cNvSpPr>
              <p:nvPr/>
            </p:nvSpPr>
            <p:spPr bwMode="auto">
              <a:xfrm>
                <a:off x="2289" y="2003"/>
                <a:ext cx="122" cy="120"/>
              </a:xfrm>
              <a:custGeom>
                <a:avLst/>
                <a:gdLst>
                  <a:gd name="T0" fmla="*/ 0 w 609"/>
                  <a:gd name="T1" fmla="*/ 0 h 599"/>
                  <a:gd name="T2" fmla="*/ 0 w 609"/>
                  <a:gd name="T3" fmla="*/ 0 h 599"/>
                  <a:gd name="T4" fmla="*/ 0 w 609"/>
                  <a:gd name="T5" fmla="*/ 0 h 599"/>
                  <a:gd name="T6" fmla="*/ 0 w 609"/>
                  <a:gd name="T7" fmla="*/ 0 h 599"/>
                  <a:gd name="T8" fmla="*/ 0 w 609"/>
                  <a:gd name="T9" fmla="*/ 0 h 599"/>
                  <a:gd name="T10" fmla="*/ 0 w 609"/>
                  <a:gd name="T11" fmla="*/ 0 h 599"/>
                  <a:gd name="T12" fmla="*/ 0 w 609"/>
                  <a:gd name="T13" fmla="*/ 0 h 599"/>
                  <a:gd name="T14" fmla="*/ 0 w 609"/>
                  <a:gd name="T15" fmla="*/ 0 h 599"/>
                  <a:gd name="T16" fmla="*/ 0 w 609"/>
                  <a:gd name="T17" fmla="*/ 0 h 599"/>
                  <a:gd name="T18" fmla="*/ 0 w 609"/>
                  <a:gd name="T19" fmla="*/ 0 h 599"/>
                  <a:gd name="T20" fmla="*/ 0 w 609"/>
                  <a:gd name="T21" fmla="*/ 0 h 599"/>
                  <a:gd name="T22" fmla="*/ 0 w 609"/>
                  <a:gd name="T23" fmla="*/ 0 h 599"/>
                  <a:gd name="T24" fmla="*/ 0 w 609"/>
                  <a:gd name="T25" fmla="*/ 0 h 599"/>
                  <a:gd name="T26" fmla="*/ 0 w 609"/>
                  <a:gd name="T27" fmla="*/ 0 h 599"/>
                  <a:gd name="T28" fmla="*/ 0 w 609"/>
                  <a:gd name="T29" fmla="*/ 0 h 599"/>
                  <a:gd name="T30" fmla="*/ 0 w 609"/>
                  <a:gd name="T31" fmla="*/ 0 h 599"/>
                  <a:gd name="T32" fmla="*/ 0 w 609"/>
                  <a:gd name="T33" fmla="*/ 0 h 599"/>
                  <a:gd name="T34" fmla="*/ 0 w 609"/>
                  <a:gd name="T35" fmla="*/ 0 h 599"/>
                  <a:gd name="T36" fmla="*/ 0 w 609"/>
                  <a:gd name="T37" fmla="*/ 0 h 599"/>
                  <a:gd name="T38" fmla="*/ 0 w 609"/>
                  <a:gd name="T39" fmla="*/ 0 h 599"/>
                  <a:gd name="T40" fmla="*/ 0 w 609"/>
                  <a:gd name="T41" fmla="*/ 0 h 599"/>
                  <a:gd name="T42" fmla="*/ 0 w 609"/>
                  <a:gd name="T43" fmla="*/ 0 h 599"/>
                  <a:gd name="T44" fmla="*/ 0 w 609"/>
                  <a:gd name="T45" fmla="*/ 0 h 599"/>
                  <a:gd name="T46" fmla="*/ 0 w 609"/>
                  <a:gd name="T47" fmla="*/ 0 h 599"/>
                  <a:gd name="T48" fmla="*/ 0 w 609"/>
                  <a:gd name="T49" fmla="*/ 0 h 599"/>
                  <a:gd name="T50" fmla="*/ 0 w 609"/>
                  <a:gd name="T51" fmla="*/ 0 h 599"/>
                  <a:gd name="T52" fmla="*/ 0 w 609"/>
                  <a:gd name="T53" fmla="*/ 0 h 599"/>
                  <a:gd name="T54" fmla="*/ 0 w 609"/>
                  <a:gd name="T55" fmla="*/ 0 h 599"/>
                  <a:gd name="T56" fmla="*/ 0 w 609"/>
                  <a:gd name="T57" fmla="*/ 0 h 599"/>
                  <a:gd name="T58" fmla="*/ 0 w 609"/>
                  <a:gd name="T59" fmla="*/ 0 h 599"/>
                  <a:gd name="T60" fmla="*/ 0 w 609"/>
                  <a:gd name="T61" fmla="*/ 0 h 599"/>
                  <a:gd name="T62" fmla="*/ 0 w 609"/>
                  <a:gd name="T63" fmla="*/ 0 h 599"/>
                  <a:gd name="T64" fmla="*/ 0 w 609"/>
                  <a:gd name="T65" fmla="*/ 0 h 599"/>
                  <a:gd name="T66" fmla="*/ 0 w 609"/>
                  <a:gd name="T67" fmla="*/ 0 h 599"/>
                  <a:gd name="T68" fmla="*/ 0 w 609"/>
                  <a:gd name="T69" fmla="*/ 0 h 599"/>
                  <a:gd name="T70" fmla="*/ 0 w 609"/>
                  <a:gd name="T71" fmla="*/ 0 h 599"/>
                  <a:gd name="T72" fmla="*/ 0 w 609"/>
                  <a:gd name="T73" fmla="*/ 0 h 599"/>
                  <a:gd name="T74" fmla="*/ 0 w 609"/>
                  <a:gd name="T75" fmla="*/ 0 h 599"/>
                  <a:gd name="T76" fmla="*/ 0 w 609"/>
                  <a:gd name="T77" fmla="*/ 0 h 599"/>
                  <a:gd name="T78" fmla="*/ 0 w 609"/>
                  <a:gd name="T79" fmla="*/ 0 h 599"/>
                  <a:gd name="T80" fmla="*/ 0 w 609"/>
                  <a:gd name="T81" fmla="*/ 0 h 599"/>
                  <a:gd name="T82" fmla="*/ 0 w 609"/>
                  <a:gd name="T83" fmla="*/ 0 h 599"/>
                  <a:gd name="T84" fmla="*/ 0 w 609"/>
                  <a:gd name="T85" fmla="*/ 0 h 599"/>
                  <a:gd name="T86" fmla="*/ 0 w 609"/>
                  <a:gd name="T87" fmla="*/ 0 h 599"/>
                  <a:gd name="T88" fmla="*/ 0 w 609"/>
                  <a:gd name="T89" fmla="*/ 0 h 599"/>
                  <a:gd name="T90" fmla="*/ 0 w 609"/>
                  <a:gd name="T91" fmla="*/ 0 h 599"/>
                  <a:gd name="T92" fmla="*/ 0 w 609"/>
                  <a:gd name="T93" fmla="*/ 0 h 599"/>
                  <a:gd name="T94" fmla="*/ 0 w 609"/>
                  <a:gd name="T95" fmla="*/ 0 h 599"/>
                  <a:gd name="T96" fmla="*/ 0 w 609"/>
                  <a:gd name="T97" fmla="*/ 0 h 599"/>
                  <a:gd name="T98" fmla="*/ 0 w 609"/>
                  <a:gd name="T99" fmla="*/ 0 h 599"/>
                  <a:gd name="T100" fmla="*/ 0 w 609"/>
                  <a:gd name="T101" fmla="*/ 0 h 5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9"/>
                  <a:gd name="T154" fmla="*/ 0 h 599"/>
                  <a:gd name="T155" fmla="*/ 609 w 609"/>
                  <a:gd name="T156" fmla="*/ 599 h 5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9" h="599">
                    <a:moveTo>
                      <a:pt x="296" y="0"/>
                    </a:moveTo>
                    <a:lnTo>
                      <a:pt x="308" y="0"/>
                    </a:lnTo>
                    <a:lnTo>
                      <a:pt x="322" y="0"/>
                    </a:lnTo>
                    <a:lnTo>
                      <a:pt x="334" y="1"/>
                    </a:lnTo>
                    <a:lnTo>
                      <a:pt x="347" y="3"/>
                    </a:lnTo>
                    <a:lnTo>
                      <a:pt x="373" y="8"/>
                    </a:lnTo>
                    <a:lnTo>
                      <a:pt x="399" y="17"/>
                    </a:lnTo>
                    <a:lnTo>
                      <a:pt x="425" y="27"/>
                    </a:lnTo>
                    <a:lnTo>
                      <a:pt x="450" y="40"/>
                    </a:lnTo>
                    <a:lnTo>
                      <a:pt x="475" y="55"/>
                    </a:lnTo>
                    <a:lnTo>
                      <a:pt x="498" y="71"/>
                    </a:lnTo>
                    <a:lnTo>
                      <a:pt x="520" y="90"/>
                    </a:lnTo>
                    <a:lnTo>
                      <a:pt x="540" y="110"/>
                    </a:lnTo>
                    <a:lnTo>
                      <a:pt x="549" y="120"/>
                    </a:lnTo>
                    <a:lnTo>
                      <a:pt x="558" y="131"/>
                    </a:lnTo>
                    <a:lnTo>
                      <a:pt x="566" y="142"/>
                    </a:lnTo>
                    <a:lnTo>
                      <a:pt x="574" y="153"/>
                    </a:lnTo>
                    <a:lnTo>
                      <a:pt x="580" y="166"/>
                    </a:lnTo>
                    <a:lnTo>
                      <a:pt x="586" y="178"/>
                    </a:lnTo>
                    <a:lnTo>
                      <a:pt x="591" y="191"/>
                    </a:lnTo>
                    <a:lnTo>
                      <a:pt x="596" y="203"/>
                    </a:lnTo>
                    <a:lnTo>
                      <a:pt x="600" y="216"/>
                    </a:lnTo>
                    <a:lnTo>
                      <a:pt x="604" y="229"/>
                    </a:lnTo>
                    <a:lnTo>
                      <a:pt x="606" y="243"/>
                    </a:lnTo>
                    <a:lnTo>
                      <a:pt x="607" y="257"/>
                    </a:lnTo>
                    <a:lnTo>
                      <a:pt x="609" y="286"/>
                    </a:lnTo>
                    <a:lnTo>
                      <a:pt x="607" y="314"/>
                    </a:lnTo>
                    <a:lnTo>
                      <a:pt x="605" y="344"/>
                    </a:lnTo>
                    <a:lnTo>
                      <a:pt x="599" y="374"/>
                    </a:lnTo>
                    <a:lnTo>
                      <a:pt x="595" y="389"/>
                    </a:lnTo>
                    <a:lnTo>
                      <a:pt x="590" y="404"/>
                    </a:lnTo>
                    <a:lnTo>
                      <a:pt x="585" y="419"/>
                    </a:lnTo>
                    <a:lnTo>
                      <a:pt x="579" y="434"/>
                    </a:lnTo>
                    <a:lnTo>
                      <a:pt x="573" y="448"/>
                    </a:lnTo>
                    <a:lnTo>
                      <a:pt x="565" y="461"/>
                    </a:lnTo>
                    <a:lnTo>
                      <a:pt x="558" y="475"/>
                    </a:lnTo>
                    <a:lnTo>
                      <a:pt x="549" y="489"/>
                    </a:lnTo>
                    <a:lnTo>
                      <a:pt x="539" y="501"/>
                    </a:lnTo>
                    <a:lnTo>
                      <a:pt x="529" y="513"/>
                    </a:lnTo>
                    <a:lnTo>
                      <a:pt x="519" y="525"/>
                    </a:lnTo>
                    <a:lnTo>
                      <a:pt x="508" y="535"/>
                    </a:lnTo>
                    <a:lnTo>
                      <a:pt x="495" y="545"/>
                    </a:lnTo>
                    <a:lnTo>
                      <a:pt x="483" y="555"/>
                    </a:lnTo>
                    <a:lnTo>
                      <a:pt x="469" y="564"/>
                    </a:lnTo>
                    <a:lnTo>
                      <a:pt x="455" y="571"/>
                    </a:lnTo>
                    <a:lnTo>
                      <a:pt x="440" y="579"/>
                    </a:lnTo>
                    <a:lnTo>
                      <a:pt x="424" y="585"/>
                    </a:lnTo>
                    <a:lnTo>
                      <a:pt x="408" y="590"/>
                    </a:lnTo>
                    <a:lnTo>
                      <a:pt x="392" y="594"/>
                    </a:lnTo>
                    <a:lnTo>
                      <a:pt x="374" y="596"/>
                    </a:lnTo>
                    <a:lnTo>
                      <a:pt x="355" y="598"/>
                    </a:lnTo>
                    <a:lnTo>
                      <a:pt x="335" y="599"/>
                    </a:lnTo>
                    <a:lnTo>
                      <a:pt x="315" y="598"/>
                    </a:lnTo>
                    <a:lnTo>
                      <a:pt x="294" y="596"/>
                    </a:lnTo>
                    <a:lnTo>
                      <a:pt x="273" y="593"/>
                    </a:lnTo>
                    <a:lnTo>
                      <a:pt x="253" y="589"/>
                    </a:lnTo>
                    <a:lnTo>
                      <a:pt x="234" y="584"/>
                    </a:lnTo>
                    <a:lnTo>
                      <a:pt x="216" y="579"/>
                    </a:lnTo>
                    <a:lnTo>
                      <a:pt x="199" y="573"/>
                    </a:lnTo>
                    <a:lnTo>
                      <a:pt x="182" y="565"/>
                    </a:lnTo>
                    <a:lnTo>
                      <a:pt x="167" y="558"/>
                    </a:lnTo>
                    <a:lnTo>
                      <a:pt x="152" y="549"/>
                    </a:lnTo>
                    <a:lnTo>
                      <a:pt x="138" y="540"/>
                    </a:lnTo>
                    <a:lnTo>
                      <a:pt x="125" y="530"/>
                    </a:lnTo>
                    <a:lnTo>
                      <a:pt x="113" y="520"/>
                    </a:lnTo>
                    <a:lnTo>
                      <a:pt x="101" y="510"/>
                    </a:lnTo>
                    <a:lnTo>
                      <a:pt x="91" y="499"/>
                    </a:lnTo>
                    <a:lnTo>
                      <a:pt x="80" y="488"/>
                    </a:lnTo>
                    <a:lnTo>
                      <a:pt x="71" y="476"/>
                    </a:lnTo>
                    <a:lnTo>
                      <a:pt x="53" y="454"/>
                    </a:lnTo>
                    <a:lnTo>
                      <a:pt x="40" y="430"/>
                    </a:lnTo>
                    <a:lnTo>
                      <a:pt x="27" y="408"/>
                    </a:lnTo>
                    <a:lnTo>
                      <a:pt x="17" y="385"/>
                    </a:lnTo>
                    <a:lnTo>
                      <a:pt x="10" y="364"/>
                    </a:lnTo>
                    <a:lnTo>
                      <a:pt x="5" y="344"/>
                    </a:lnTo>
                    <a:lnTo>
                      <a:pt x="1" y="327"/>
                    </a:lnTo>
                    <a:lnTo>
                      <a:pt x="0" y="312"/>
                    </a:lnTo>
                    <a:lnTo>
                      <a:pt x="0" y="286"/>
                    </a:lnTo>
                    <a:lnTo>
                      <a:pt x="2" y="259"/>
                    </a:lnTo>
                    <a:lnTo>
                      <a:pt x="7" y="234"/>
                    </a:lnTo>
                    <a:lnTo>
                      <a:pt x="15" y="208"/>
                    </a:lnTo>
                    <a:lnTo>
                      <a:pt x="25" y="182"/>
                    </a:lnTo>
                    <a:lnTo>
                      <a:pt x="36" y="157"/>
                    </a:lnTo>
                    <a:lnTo>
                      <a:pt x="43" y="144"/>
                    </a:lnTo>
                    <a:lnTo>
                      <a:pt x="51" y="132"/>
                    </a:lnTo>
                    <a:lnTo>
                      <a:pt x="60" y="121"/>
                    </a:lnTo>
                    <a:lnTo>
                      <a:pt x="68" y="110"/>
                    </a:lnTo>
                    <a:lnTo>
                      <a:pt x="77" y="98"/>
                    </a:lnTo>
                    <a:lnTo>
                      <a:pt x="87" y="87"/>
                    </a:lnTo>
                    <a:lnTo>
                      <a:pt x="98" y="77"/>
                    </a:lnTo>
                    <a:lnTo>
                      <a:pt x="110" y="67"/>
                    </a:lnTo>
                    <a:lnTo>
                      <a:pt x="122" y="58"/>
                    </a:lnTo>
                    <a:lnTo>
                      <a:pt x="135" y="50"/>
                    </a:lnTo>
                    <a:lnTo>
                      <a:pt x="147" y="41"/>
                    </a:lnTo>
                    <a:lnTo>
                      <a:pt x="162" y="33"/>
                    </a:lnTo>
                    <a:lnTo>
                      <a:pt x="176" y="27"/>
                    </a:lnTo>
                    <a:lnTo>
                      <a:pt x="191" y="21"/>
                    </a:lnTo>
                    <a:lnTo>
                      <a:pt x="207" y="16"/>
                    </a:lnTo>
                    <a:lnTo>
                      <a:pt x="223" y="11"/>
                    </a:lnTo>
                    <a:lnTo>
                      <a:pt x="241" y="7"/>
                    </a:lnTo>
                    <a:lnTo>
                      <a:pt x="258" y="3"/>
                    </a:lnTo>
                    <a:lnTo>
                      <a:pt x="277" y="1"/>
                    </a:lnTo>
                    <a:lnTo>
                      <a:pt x="296" y="0"/>
                    </a:lnTo>
                    <a:close/>
                  </a:path>
                </a:pathLst>
              </a:custGeom>
              <a:solidFill>
                <a:srgbClr val="F8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90" name="Freeform 435">
                <a:extLst>
                  <a:ext uri="{FF2B5EF4-FFF2-40B4-BE49-F238E27FC236}">
                    <a16:creationId xmlns:a16="http://schemas.microsoft.com/office/drawing/2014/main" xmlns="" id="{AD86897F-4F41-D2BF-6274-9352B88B2D11}"/>
                  </a:ext>
                </a:extLst>
              </p:cNvPr>
              <p:cNvSpPr>
                <a:spLocks/>
              </p:cNvSpPr>
              <p:nvPr/>
            </p:nvSpPr>
            <p:spPr bwMode="auto">
              <a:xfrm>
                <a:off x="2608" y="1029"/>
                <a:ext cx="83" cy="265"/>
              </a:xfrm>
              <a:custGeom>
                <a:avLst/>
                <a:gdLst>
                  <a:gd name="T0" fmla="*/ 0 w 414"/>
                  <a:gd name="T1" fmla="*/ 0 h 1322"/>
                  <a:gd name="T2" fmla="*/ 0 w 414"/>
                  <a:gd name="T3" fmla="*/ 0 h 1322"/>
                  <a:gd name="T4" fmla="*/ 0 w 414"/>
                  <a:gd name="T5" fmla="*/ 0 h 1322"/>
                  <a:gd name="T6" fmla="*/ 0 w 414"/>
                  <a:gd name="T7" fmla="*/ 0 h 1322"/>
                  <a:gd name="T8" fmla="*/ 0 w 414"/>
                  <a:gd name="T9" fmla="*/ 0 h 1322"/>
                  <a:gd name="T10" fmla="*/ 0 w 414"/>
                  <a:gd name="T11" fmla="*/ 0 h 1322"/>
                  <a:gd name="T12" fmla="*/ 0 w 414"/>
                  <a:gd name="T13" fmla="*/ 0 h 1322"/>
                  <a:gd name="T14" fmla="*/ 0 w 414"/>
                  <a:gd name="T15" fmla="*/ 0 h 1322"/>
                  <a:gd name="T16" fmla="*/ 0 w 414"/>
                  <a:gd name="T17" fmla="*/ 0 h 1322"/>
                  <a:gd name="T18" fmla="*/ 0 w 414"/>
                  <a:gd name="T19" fmla="*/ 0 h 1322"/>
                  <a:gd name="T20" fmla="*/ 0 w 414"/>
                  <a:gd name="T21" fmla="*/ 0 h 1322"/>
                  <a:gd name="T22" fmla="*/ 0 w 414"/>
                  <a:gd name="T23" fmla="*/ 0 h 1322"/>
                  <a:gd name="T24" fmla="*/ 0 w 414"/>
                  <a:gd name="T25" fmla="*/ 0 h 1322"/>
                  <a:gd name="T26" fmla="*/ 0 w 414"/>
                  <a:gd name="T27" fmla="*/ 0 h 1322"/>
                  <a:gd name="T28" fmla="*/ 0 w 414"/>
                  <a:gd name="T29" fmla="*/ 0 h 1322"/>
                  <a:gd name="T30" fmla="*/ 0 w 414"/>
                  <a:gd name="T31" fmla="*/ 0 h 1322"/>
                  <a:gd name="T32" fmla="*/ 0 w 414"/>
                  <a:gd name="T33" fmla="*/ 0 h 1322"/>
                  <a:gd name="T34" fmla="*/ 0 w 414"/>
                  <a:gd name="T35" fmla="*/ 0 h 1322"/>
                  <a:gd name="T36" fmla="*/ 0 w 414"/>
                  <a:gd name="T37" fmla="*/ 0 h 1322"/>
                  <a:gd name="T38" fmla="*/ 0 w 414"/>
                  <a:gd name="T39" fmla="*/ 0 h 1322"/>
                  <a:gd name="T40" fmla="*/ 0 w 414"/>
                  <a:gd name="T41" fmla="*/ 0 h 1322"/>
                  <a:gd name="T42" fmla="*/ 0 w 414"/>
                  <a:gd name="T43" fmla="*/ 0 h 1322"/>
                  <a:gd name="T44" fmla="*/ 0 w 414"/>
                  <a:gd name="T45" fmla="*/ 0 h 1322"/>
                  <a:gd name="T46" fmla="*/ 0 w 414"/>
                  <a:gd name="T47" fmla="*/ 0 h 1322"/>
                  <a:gd name="T48" fmla="*/ 0 w 414"/>
                  <a:gd name="T49" fmla="*/ 0 h 1322"/>
                  <a:gd name="T50" fmla="*/ 0 w 414"/>
                  <a:gd name="T51" fmla="*/ 0 h 1322"/>
                  <a:gd name="T52" fmla="*/ 0 w 414"/>
                  <a:gd name="T53" fmla="*/ 0 h 1322"/>
                  <a:gd name="T54" fmla="*/ 0 w 414"/>
                  <a:gd name="T55" fmla="*/ 0 h 1322"/>
                  <a:gd name="T56" fmla="*/ 0 w 414"/>
                  <a:gd name="T57" fmla="*/ 0 h 1322"/>
                  <a:gd name="T58" fmla="*/ 0 w 414"/>
                  <a:gd name="T59" fmla="*/ 0 h 1322"/>
                  <a:gd name="T60" fmla="*/ 0 w 414"/>
                  <a:gd name="T61" fmla="*/ 0 h 1322"/>
                  <a:gd name="T62" fmla="*/ 0 w 414"/>
                  <a:gd name="T63" fmla="*/ 0 h 1322"/>
                  <a:gd name="T64" fmla="*/ 0 w 414"/>
                  <a:gd name="T65" fmla="*/ 0 h 1322"/>
                  <a:gd name="T66" fmla="*/ 0 w 414"/>
                  <a:gd name="T67" fmla="*/ 0 h 1322"/>
                  <a:gd name="T68" fmla="*/ 0 w 414"/>
                  <a:gd name="T69" fmla="*/ 0 h 1322"/>
                  <a:gd name="T70" fmla="*/ 0 w 414"/>
                  <a:gd name="T71" fmla="*/ 0 h 1322"/>
                  <a:gd name="T72" fmla="*/ 0 w 414"/>
                  <a:gd name="T73" fmla="*/ 0 h 1322"/>
                  <a:gd name="T74" fmla="*/ 0 w 414"/>
                  <a:gd name="T75" fmla="*/ 0 h 1322"/>
                  <a:gd name="T76" fmla="*/ 0 w 414"/>
                  <a:gd name="T77" fmla="*/ 0 h 1322"/>
                  <a:gd name="T78" fmla="*/ 0 w 414"/>
                  <a:gd name="T79" fmla="*/ 0 h 1322"/>
                  <a:gd name="T80" fmla="*/ 0 w 414"/>
                  <a:gd name="T81" fmla="*/ 0 h 1322"/>
                  <a:gd name="T82" fmla="*/ 0 w 414"/>
                  <a:gd name="T83" fmla="*/ 0 h 1322"/>
                  <a:gd name="T84" fmla="*/ 0 w 414"/>
                  <a:gd name="T85" fmla="*/ 0 h 1322"/>
                  <a:gd name="T86" fmla="*/ 0 w 414"/>
                  <a:gd name="T87" fmla="*/ 0 h 1322"/>
                  <a:gd name="T88" fmla="*/ 0 w 414"/>
                  <a:gd name="T89" fmla="*/ 0 h 1322"/>
                  <a:gd name="T90" fmla="*/ 0 w 414"/>
                  <a:gd name="T91" fmla="*/ 0 h 13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4"/>
                  <a:gd name="T139" fmla="*/ 0 h 1322"/>
                  <a:gd name="T140" fmla="*/ 414 w 414"/>
                  <a:gd name="T141" fmla="*/ 1322 h 13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4" h="1322">
                    <a:moveTo>
                      <a:pt x="237" y="1231"/>
                    </a:moveTo>
                    <a:lnTo>
                      <a:pt x="249" y="1183"/>
                    </a:lnTo>
                    <a:lnTo>
                      <a:pt x="263" y="1133"/>
                    </a:lnTo>
                    <a:lnTo>
                      <a:pt x="277" y="1082"/>
                    </a:lnTo>
                    <a:lnTo>
                      <a:pt x="292" y="1027"/>
                    </a:lnTo>
                    <a:lnTo>
                      <a:pt x="307" y="971"/>
                    </a:lnTo>
                    <a:lnTo>
                      <a:pt x="322" y="915"/>
                    </a:lnTo>
                    <a:lnTo>
                      <a:pt x="335" y="856"/>
                    </a:lnTo>
                    <a:lnTo>
                      <a:pt x="349" y="796"/>
                    </a:lnTo>
                    <a:lnTo>
                      <a:pt x="363" y="738"/>
                    </a:lnTo>
                    <a:lnTo>
                      <a:pt x="375" y="678"/>
                    </a:lnTo>
                    <a:lnTo>
                      <a:pt x="387" y="619"/>
                    </a:lnTo>
                    <a:lnTo>
                      <a:pt x="395" y="560"/>
                    </a:lnTo>
                    <a:lnTo>
                      <a:pt x="404" y="503"/>
                    </a:lnTo>
                    <a:lnTo>
                      <a:pt x="409" y="447"/>
                    </a:lnTo>
                    <a:lnTo>
                      <a:pt x="413" y="393"/>
                    </a:lnTo>
                    <a:lnTo>
                      <a:pt x="414" y="341"/>
                    </a:lnTo>
                    <a:lnTo>
                      <a:pt x="414" y="297"/>
                    </a:lnTo>
                    <a:lnTo>
                      <a:pt x="413" y="256"/>
                    </a:lnTo>
                    <a:lnTo>
                      <a:pt x="410" y="217"/>
                    </a:lnTo>
                    <a:lnTo>
                      <a:pt x="405" y="182"/>
                    </a:lnTo>
                    <a:lnTo>
                      <a:pt x="400" y="151"/>
                    </a:lnTo>
                    <a:lnTo>
                      <a:pt x="393" y="122"/>
                    </a:lnTo>
                    <a:lnTo>
                      <a:pt x="384" y="97"/>
                    </a:lnTo>
                    <a:lnTo>
                      <a:pt x="375" y="74"/>
                    </a:lnTo>
                    <a:lnTo>
                      <a:pt x="365" y="55"/>
                    </a:lnTo>
                    <a:lnTo>
                      <a:pt x="354" y="39"/>
                    </a:lnTo>
                    <a:lnTo>
                      <a:pt x="342" y="25"/>
                    </a:lnTo>
                    <a:lnTo>
                      <a:pt x="329" y="14"/>
                    </a:lnTo>
                    <a:lnTo>
                      <a:pt x="315" y="6"/>
                    </a:lnTo>
                    <a:lnTo>
                      <a:pt x="302" y="1"/>
                    </a:lnTo>
                    <a:lnTo>
                      <a:pt x="287" y="0"/>
                    </a:lnTo>
                    <a:lnTo>
                      <a:pt x="273" y="1"/>
                    </a:lnTo>
                    <a:lnTo>
                      <a:pt x="257" y="5"/>
                    </a:lnTo>
                    <a:lnTo>
                      <a:pt x="242" y="12"/>
                    </a:lnTo>
                    <a:lnTo>
                      <a:pt x="226" y="21"/>
                    </a:lnTo>
                    <a:lnTo>
                      <a:pt x="211" y="34"/>
                    </a:lnTo>
                    <a:lnTo>
                      <a:pt x="194" y="50"/>
                    </a:lnTo>
                    <a:lnTo>
                      <a:pt x="179" y="67"/>
                    </a:lnTo>
                    <a:lnTo>
                      <a:pt x="164" y="89"/>
                    </a:lnTo>
                    <a:lnTo>
                      <a:pt x="149" y="111"/>
                    </a:lnTo>
                    <a:lnTo>
                      <a:pt x="135" y="137"/>
                    </a:lnTo>
                    <a:lnTo>
                      <a:pt x="120" y="167"/>
                    </a:lnTo>
                    <a:lnTo>
                      <a:pt x="106" y="198"/>
                    </a:lnTo>
                    <a:lnTo>
                      <a:pt x="93" y="232"/>
                    </a:lnTo>
                    <a:lnTo>
                      <a:pt x="81" y="270"/>
                    </a:lnTo>
                    <a:lnTo>
                      <a:pt x="70" y="308"/>
                    </a:lnTo>
                    <a:lnTo>
                      <a:pt x="58" y="351"/>
                    </a:lnTo>
                    <a:lnTo>
                      <a:pt x="48" y="396"/>
                    </a:lnTo>
                    <a:lnTo>
                      <a:pt x="37" y="459"/>
                    </a:lnTo>
                    <a:lnTo>
                      <a:pt x="27" y="525"/>
                    </a:lnTo>
                    <a:lnTo>
                      <a:pt x="18" y="593"/>
                    </a:lnTo>
                    <a:lnTo>
                      <a:pt x="12" y="660"/>
                    </a:lnTo>
                    <a:lnTo>
                      <a:pt x="7" y="728"/>
                    </a:lnTo>
                    <a:lnTo>
                      <a:pt x="3" y="794"/>
                    </a:lnTo>
                    <a:lnTo>
                      <a:pt x="1" y="859"/>
                    </a:lnTo>
                    <a:lnTo>
                      <a:pt x="0" y="921"/>
                    </a:lnTo>
                    <a:lnTo>
                      <a:pt x="0" y="981"/>
                    </a:lnTo>
                    <a:lnTo>
                      <a:pt x="1" y="1037"/>
                    </a:lnTo>
                    <a:lnTo>
                      <a:pt x="2" y="1090"/>
                    </a:lnTo>
                    <a:lnTo>
                      <a:pt x="3" y="1137"/>
                    </a:lnTo>
                    <a:lnTo>
                      <a:pt x="6" y="1178"/>
                    </a:lnTo>
                    <a:lnTo>
                      <a:pt x="8" y="1214"/>
                    </a:lnTo>
                    <a:lnTo>
                      <a:pt x="11" y="1243"/>
                    </a:lnTo>
                    <a:lnTo>
                      <a:pt x="15" y="1266"/>
                    </a:lnTo>
                    <a:lnTo>
                      <a:pt x="16" y="1273"/>
                    </a:lnTo>
                    <a:lnTo>
                      <a:pt x="18" y="1281"/>
                    </a:lnTo>
                    <a:lnTo>
                      <a:pt x="22" y="1287"/>
                    </a:lnTo>
                    <a:lnTo>
                      <a:pt x="27" y="1293"/>
                    </a:lnTo>
                    <a:lnTo>
                      <a:pt x="32" y="1299"/>
                    </a:lnTo>
                    <a:lnTo>
                      <a:pt x="38" y="1304"/>
                    </a:lnTo>
                    <a:lnTo>
                      <a:pt x="45" y="1308"/>
                    </a:lnTo>
                    <a:lnTo>
                      <a:pt x="52" y="1312"/>
                    </a:lnTo>
                    <a:lnTo>
                      <a:pt x="60" y="1316"/>
                    </a:lnTo>
                    <a:lnTo>
                      <a:pt x="67" y="1318"/>
                    </a:lnTo>
                    <a:lnTo>
                      <a:pt x="76" y="1319"/>
                    </a:lnTo>
                    <a:lnTo>
                      <a:pt x="85" y="1321"/>
                    </a:lnTo>
                    <a:lnTo>
                      <a:pt x="103" y="1322"/>
                    </a:lnTo>
                    <a:lnTo>
                      <a:pt x="122" y="1321"/>
                    </a:lnTo>
                    <a:lnTo>
                      <a:pt x="141" y="1317"/>
                    </a:lnTo>
                    <a:lnTo>
                      <a:pt x="159" y="1311"/>
                    </a:lnTo>
                    <a:lnTo>
                      <a:pt x="168" y="1307"/>
                    </a:lnTo>
                    <a:lnTo>
                      <a:pt x="177" y="1303"/>
                    </a:lnTo>
                    <a:lnTo>
                      <a:pt x="186" y="1298"/>
                    </a:lnTo>
                    <a:lnTo>
                      <a:pt x="193" y="1292"/>
                    </a:lnTo>
                    <a:lnTo>
                      <a:pt x="201" y="1287"/>
                    </a:lnTo>
                    <a:lnTo>
                      <a:pt x="208" y="1279"/>
                    </a:lnTo>
                    <a:lnTo>
                      <a:pt x="214" y="1273"/>
                    </a:lnTo>
                    <a:lnTo>
                      <a:pt x="221" y="1266"/>
                    </a:lnTo>
                    <a:lnTo>
                      <a:pt x="226" y="1257"/>
                    </a:lnTo>
                    <a:lnTo>
                      <a:pt x="231" y="1249"/>
                    </a:lnTo>
                    <a:lnTo>
                      <a:pt x="234" y="1239"/>
                    </a:lnTo>
                    <a:lnTo>
                      <a:pt x="237" y="1231"/>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91" name="Freeform 436">
                <a:extLst>
                  <a:ext uri="{FF2B5EF4-FFF2-40B4-BE49-F238E27FC236}">
                    <a16:creationId xmlns:a16="http://schemas.microsoft.com/office/drawing/2014/main" xmlns="" id="{6646C3E0-7B86-CABD-503F-A7ECD482E8CD}"/>
                  </a:ext>
                </a:extLst>
              </p:cNvPr>
              <p:cNvSpPr>
                <a:spLocks/>
              </p:cNvSpPr>
              <p:nvPr/>
            </p:nvSpPr>
            <p:spPr bwMode="auto">
              <a:xfrm>
                <a:off x="2608" y="1029"/>
                <a:ext cx="83" cy="265"/>
              </a:xfrm>
              <a:custGeom>
                <a:avLst/>
                <a:gdLst>
                  <a:gd name="T0" fmla="*/ 0 w 414"/>
                  <a:gd name="T1" fmla="*/ 0 h 1322"/>
                  <a:gd name="T2" fmla="*/ 0 w 414"/>
                  <a:gd name="T3" fmla="*/ 0 h 1322"/>
                  <a:gd name="T4" fmla="*/ 0 w 414"/>
                  <a:gd name="T5" fmla="*/ 0 h 1322"/>
                  <a:gd name="T6" fmla="*/ 0 w 414"/>
                  <a:gd name="T7" fmla="*/ 0 h 1322"/>
                  <a:gd name="T8" fmla="*/ 0 w 414"/>
                  <a:gd name="T9" fmla="*/ 0 h 1322"/>
                  <a:gd name="T10" fmla="*/ 0 w 414"/>
                  <a:gd name="T11" fmla="*/ 0 h 1322"/>
                  <a:gd name="T12" fmla="*/ 0 w 414"/>
                  <a:gd name="T13" fmla="*/ 0 h 1322"/>
                  <a:gd name="T14" fmla="*/ 0 w 414"/>
                  <a:gd name="T15" fmla="*/ 0 h 1322"/>
                  <a:gd name="T16" fmla="*/ 0 w 414"/>
                  <a:gd name="T17" fmla="*/ 0 h 1322"/>
                  <a:gd name="T18" fmla="*/ 0 w 414"/>
                  <a:gd name="T19" fmla="*/ 0 h 1322"/>
                  <a:gd name="T20" fmla="*/ 0 w 414"/>
                  <a:gd name="T21" fmla="*/ 0 h 1322"/>
                  <a:gd name="T22" fmla="*/ 0 w 414"/>
                  <a:gd name="T23" fmla="*/ 0 h 1322"/>
                  <a:gd name="T24" fmla="*/ 0 w 414"/>
                  <a:gd name="T25" fmla="*/ 0 h 1322"/>
                  <a:gd name="T26" fmla="*/ 0 w 414"/>
                  <a:gd name="T27" fmla="*/ 0 h 1322"/>
                  <a:gd name="T28" fmla="*/ 0 w 414"/>
                  <a:gd name="T29" fmla="*/ 0 h 1322"/>
                  <a:gd name="T30" fmla="*/ 0 w 414"/>
                  <a:gd name="T31" fmla="*/ 0 h 1322"/>
                  <a:gd name="T32" fmla="*/ 0 w 414"/>
                  <a:gd name="T33" fmla="*/ 0 h 1322"/>
                  <a:gd name="T34" fmla="*/ 0 w 414"/>
                  <a:gd name="T35" fmla="*/ 0 h 1322"/>
                  <a:gd name="T36" fmla="*/ 0 w 414"/>
                  <a:gd name="T37" fmla="*/ 0 h 1322"/>
                  <a:gd name="T38" fmla="*/ 0 w 414"/>
                  <a:gd name="T39" fmla="*/ 0 h 1322"/>
                  <a:gd name="T40" fmla="*/ 0 w 414"/>
                  <a:gd name="T41" fmla="*/ 0 h 1322"/>
                  <a:gd name="T42" fmla="*/ 0 w 414"/>
                  <a:gd name="T43" fmla="*/ 0 h 1322"/>
                  <a:gd name="T44" fmla="*/ 0 w 414"/>
                  <a:gd name="T45" fmla="*/ 0 h 1322"/>
                  <a:gd name="T46" fmla="*/ 0 w 414"/>
                  <a:gd name="T47" fmla="*/ 0 h 1322"/>
                  <a:gd name="T48" fmla="*/ 0 w 414"/>
                  <a:gd name="T49" fmla="*/ 0 h 1322"/>
                  <a:gd name="T50" fmla="*/ 0 w 414"/>
                  <a:gd name="T51" fmla="*/ 0 h 1322"/>
                  <a:gd name="T52" fmla="*/ 0 w 414"/>
                  <a:gd name="T53" fmla="*/ 0 h 1322"/>
                  <a:gd name="T54" fmla="*/ 0 w 414"/>
                  <a:gd name="T55" fmla="*/ 0 h 1322"/>
                  <a:gd name="T56" fmla="*/ 0 w 414"/>
                  <a:gd name="T57" fmla="*/ 0 h 1322"/>
                  <a:gd name="T58" fmla="*/ 0 w 414"/>
                  <a:gd name="T59" fmla="*/ 0 h 1322"/>
                  <a:gd name="T60" fmla="*/ 0 w 414"/>
                  <a:gd name="T61" fmla="*/ 0 h 1322"/>
                  <a:gd name="T62" fmla="*/ 0 w 414"/>
                  <a:gd name="T63" fmla="*/ 0 h 1322"/>
                  <a:gd name="T64" fmla="*/ 0 w 414"/>
                  <a:gd name="T65" fmla="*/ 0 h 1322"/>
                  <a:gd name="T66" fmla="*/ 0 w 414"/>
                  <a:gd name="T67" fmla="*/ 0 h 1322"/>
                  <a:gd name="T68" fmla="*/ 0 w 414"/>
                  <a:gd name="T69" fmla="*/ 0 h 1322"/>
                  <a:gd name="T70" fmla="*/ 0 w 414"/>
                  <a:gd name="T71" fmla="*/ 0 h 1322"/>
                  <a:gd name="T72" fmla="*/ 0 w 414"/>
                  <a:gd name="T73" fmla="*/ 0 h 1322"/>
                  <a:gd name="T74" fmla="*/ 0 w 414"/>
                  <a:gd name="T75" fmla="*/ 0 h 1322"/>
                  <a:gd name="T76" fmla="*/ 0 w 414"/>
                  <a:gd name="T77" fmla="*/ 0 h 1322"/>
                  <a:gd name="T78" fmla="*/ 0 w 414"/>
                  <a:gd name="T79" fmla="*/ 0 h 1322"/>
                  <a:gd name="T80" fmla="*/ 0 w 414"/>
                  <a:gd name="T81" fmla="*/ 0 h 1322"/>
                  <a:gd name="T82" fmla="*/ 0 w 414"/>
                  <a:gd name="T83" fmla="*/ 0 h 1322"/>
                  <a:gd name="T84" fmla="*/ 0 w 414"/>
                  <a:gd name="T85" fmla="*/ 0 h 1322"/>
                  <a:gd name="T86" fmla="*/ 0 w 414"/>
                  <a:gd name="T87" fmla="*/ 0 h 1322"/>
                  <a:gd name="T88" fmla="*/ 0 w 414"/>
                  <a:gd name="T89" fmla="*/ 0 h 1322"/>
                  <a:gd name="T90" fmla="*/ 0 w 414"/>
                  <a:gd name="T91" fmla="*/ 0 h 13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4"/>
                  <a:gd name="T139" fmla="*/ 0 h 1322"/>
                  <a:gd name="T140" fmla="*/ 414 w 414"/>
                  <a:gd name="T141" fmla="*/ 1322 h 13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4" h="1322">
                    <a:moveTo>
                      <a:pt x="237" y="1231"/>
                    </a:moveTo>
                    <a:lnTo>
                      <a:pt x="249" y="1183"/>
                    </a:lnTo>
                    <a:lnTo>
                      <a:pt x="263" y="1133"/>
                    </a:lnTo>
                    <a:lnTo>
                      <a:pt x="277" y="1082"/>
                    </a:lnTo>
                    <a:lnTo>
                      <a:pt x="292" y="1027"/>
                    </a:lnTo>
                    <a:lnTo>
                      <a:pt x="307" y="971"/>
                    </a:lnTo>
                    <a:lnTo>
                      <a:pt x="322" y="915"/>
                    </a:lnTo>
                    <a:lnTo>
                      <a:pt x="335" y="856"/>
                    </a:lnTo>
                    <a:lnTo>
                      <a:pt x="349" y="796"/>
                    </a:lnTo>
                    <a:lnTo>
                      <a:pt x="363" y="738"/>
                    </a:lnTo>
                    <a:lnTo>
                      <a:pt x="375" y="678"/>
                    </a:lnTo>
                    <a:lnTo>
                      <a:pt x="387" y="619"/>
                    </a:lnTo>
                    <a:lnTo>
                      <a:pt x="395" y="560"/>
                    </a:lnTo>
                    <a:lnTo>
                      <a:pt x="404" y="503"/>
                    </a:lnTo>
                    <a:lnTo>
                      <a:pt x="409" y="447"/>
                    </a:lnTo>
                    <a:lnTo>
                      <a:pt x="413" y="393"/>
                    </a:lnTo>
                    <a:lnTo>
                      <a:pt x="414" y="341"/>
                    </a:lnTo>
                    <a:lnTo>
                      <a:pt x="414" y="297"/>
                    </a:lnTo>
                    <a:lnTo>
                      <a:pt x="413" y="256"/>
                    </a:lnTo>
                    <a:lnTo>
                      <a:pt x="410" y="217"/>
                    </a:lnTo>
                    <a:lnTo>
                      <a:pt x="405" y="182"/>
                    </a:lnTo>
                    <a:lnTo>
                      <a:pt x="400" y="151"/>
                    </a:lnTo>
                    <a:lnTo>
                      <a:pt x="393" y="122"/>
                    </a:lnTo>
                    <a:lnTo>
                      <a:pt x="384" y="97"/>
                    </a:lnTo>
                    <a:lnTo>
                      <a:pt x="375" y="74"/>
                    </a:lnTo>
                    <a:lnTo>
                      <a:pt x="365" y="55"/>
                    </a:lnTo>
                    <a:lnTo>
                      <a:pt x="354" y="39"/>
                    </a:lnTo>
                    <a:lnTo>
                      <a:pt x="342" y="25"/>
                    </a:lnTo>
                    <a:lnTo>
                      <a:pt x="329" y="14"/>
                    </a:lnTo>
                    <a:lnTo>
                      <a:pt x="315" y="6"/>
                    </a:lnTo>
                    <a:lnTo>
                      <a:pt x="302" y="1"/>
                    </a:lnTo>
                    <a:lnTo>
                      <a:pt x="287" y="0"/>
                    </a:lnTo>
                    <a:lnTo>
                      <a:pt x="273" y="1"/>
                    </a:lnTo>
                    <a:lnTo>
                      <a:pt x="257" y="5"/>
                    </a:lnTo>
                    <a:lnTo>
                      <a:pt x="242" y="12"/>
                    </a:lnTo>
                    <a:lnTo>
                      <a:pt x="226" y="21"/>
                    </a:lnTo>
                    <a:lnTo>
                      <a:pt x="211" y="34"/>
                    </a:lnTo>
                    <a:lnTo>
                      <a:pt x="194" y="50"/>
                    </a:lnTo>
                    <a:lnTo>
                      <a:pt x="179" y="67"/>
                    </a:lnTo>
                    <a:lnTo>
                      <a:pt x="164" y="89"/>
                    </a:lnTo>
                    <a:lnTo>
                      <a:pt x="149" y="111"/>
                    </a:lnTo>
                    <a:lnTo>
                      <a:pt x="135" y="137"/>
                    </a:lnTo>
                    <a:lnTo>
                      <a:pt x="120" y="167"/>
                    </a:lnTo>
                    <a:lnTo>
                      <a:pt x="106" y="198"/>
                    </a:lnTo>
                    <a:lnTo>
                      <a:pt x="93" y="232"/>
                    </a:lnTo>
                    <a:lnTo>
                      <a:pt x="81" y="270"/>
                    </a:lnTo>
                    <a:lnTo>
                      <a:pt x="70" y="308"/>
                    </a:lnTo>
                    <a:lnTo>
                      <a:pt x="58" y="351"/>
                    </a:lnTo>
                    <a:lnTo>
                      <a:pt x="48" y="396"/>
                    </a:lnTo>
                    <a:lnTo>
                      <a:pt x="37" y="459"/>
                    </a:lnTo>
                    <a:lnTo>
                      <a:pt x="27" y="525"/>
                    </a:lnTo>
                    <a:lnTo>
                      <a:pt x="18" y="593"/>
                    </a:lnTo>
                    <a:lnTo>
                      <a:pt x="12" y="660"/>
                    </a:lnTo>
                    <a:lnTo>
                      <a:pt x="7" y="728"/>
                    </a:lnTo>
                    <a:lnTo>
                      <a:pt x="3" y="794"/>
                    </a:lnTo>
                    <a:lnTo>
                      <a:pt x="1" y="859"/>
                    </a:lnTo>
                    <a:lnTo>
                      <a:pt x="0" y="921"/>
                    </a:lnTo>
                    <a:lnTo>
                      <a:pt x="0" y="981"/>
                    </a:lnTo>
                    <a:lnTo>
                      <a:pt x="1" y="1037"/>
                    </a:lnTo>
                    <a:lnTo>
                      <a:pt x="2" y="1090"/>
                    </a:lnTo>
                    <a:lnTo>
                      <a:pt x="3" y="1137"/>
                    </a:lnTo>
                    <a:lnTo>
                      <a:pt x="6" y="1178"/>
                    </a:lnTo>
                    <a:lnTo>
                      <a:pt x="8" y="1214"/>
                    </a:lnTo>
                    <a:lnTo>
                      <a:pt x="11" y="1243"/>
                    </a:lnTo>
                    <a:lnTo>
                      <a:pt x="15" y="1266"/>
                    </a:lnTo>
                    <a:lnTo>
                      <a:pt x="16" y="1273"/>
                    </a:lnTo>
                    <a:lnTo>
                      <a:pt x="18" y="1281"/>
                    </a:lnTo>
                    <a:lnTo>
                      <a:pt x="22" y="1287"/>
                    </a:lnTo>
                    <a:lnTo>
                      <a:pt x="27" y="1293"/>
                    </a:lnTo>
                    <a:lnTo>
                      <a:pt x="32" y="1299"/>
                    </a:lnTo>
                    <a:lnTo>
                      <a:pt x="38" y="1304"/>
                    </a:lnTo>
                    <a:lnTo>
                      <a:pt x="45" y="1308"/>
                    </a:lnTo>
                    <a:lnTo>
                      <a:pt x="52" y="1312"/>
                    </a:lnTo>
                    <a:lnTo>
                      <a:pt x="60" y="1316"/>
                    </a:lnTo>
                    <a:lnTo>
                      <a:pt x="67" y="1318"/>
                    </a:lnTo>
                    <a:lnTo>
                      <a:pt x="76" y="1319"/>
                    </a:lnTo>
                    <a:lnTo>
                      <a:pt x="85" y="1321"/>
                    </a:lnTo>
                    <a:lnTo>
                      <a:pt x="103" y="1322"/>
                    </a:lnTo>
                    <a:lnTo>
                      <a:pt x="122" y="1321"/>
                    </a:lnTo>
                    <a:lnTo>
                      <a:pt x="141" y="1317"/>
                    </a:lnTo>
                    <a:lnTo>
                      <a:pt x="159" y="1311"/>
                    </a:lnTo>
                    <a:lnTo>
                      <a:pt x="168" y="1307"/>
                    </a:lnTo>
                    <a:lnTo>
                      <a:pt x="177" y="1303"/>
                    </a:lnTo>
                    <a:lnTo>
                      <a:pt x="186" y="1298"/>
                    </a:lnTo>
                    <a:lnTo>
                      <a:pt x="193" y="1292"/>
                    </a:lnTo>
                    <a:lnTo>
                      <a:pt x="201" y="1287"/>
                    </a:lnTo>
                    <a:lnTo>
                      <a:pt x="208" y="1279"/>
                    </a:lnTo>
                    <a:lnTo>
                      <a:pt x="214" y="1273"/>
                    </a:lnTo>
                    <a:lnTo>
                      <a:pt x="221" y="1266"/>
                    </a:lnTo>
                    <a:lnTo>
                      <a:pt x="226" y="1257"/>
                    </a:lnTo>
                    <a:lnTo>
                      <a:pt x="231" y="1249"/>
                    </a:lnTo>
                    <a:lnTo>
                      <a:pt x="234" y="1239"/>
                    </a:lnTo>
                    <a:lnTo>
                      <a:pt x="237" y="1231"/>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92" name="Freeform 437">
                <a:extLst>
                  <a:ext uri="{FF2B5EF4-FFF2-40B4-BE49-F238E27FC236}">
                    <a16:creationId xmlns:a16="http://schemas.microsoft.com/office/drawing/2014/main" xmlns="" id="{0B8D87A0-9DD1-474D-B606-DA6611E82D83}"/>
                  </a:ext>
                </a:extLst>
              </p:cNvPr>
              <p:cNvSpPr>
                <a:spLocks/>
              </p:cNvSpPr>
              <p:nvPr/>
            </p:nvSpPr>
            <p:spPr bwMode="auto">
              <a:xfrm>
                <a:off x="2619" y="1173"/>
                <a:ext cx="31" cy="108"/>
              </a:xfrm>
              <a:custGeom>
                <a:avLst/>
                <a:gdLst>
                  <a:gd name="T0" fmla="*/ 0 w 155"/>
                  <a:gd name="T1" fmla="*/ 0 h 539"/>
                  <a:gd name="T2" fmla="*/ 0 w 155"/>
                  <a:gd name="T3" fmla="*/ 0 h 539"/>
                  <a:gd name="T4" fmla="*/ 0 w 155"/>
                  <a:gd name="T5" fmla="*/ 0 h 539"/>
                  <a:gd name="T6" fmla="*/ 0 w 155"/>
                  <a:gd name="T7" fmla="*/ 0 h 539"/>
                  <a:gd name="T8" fmla="*/ 0 w 155"/>
                  <a:gd name="T9" fmla="*/ 0 h 539"/>
                  <a:gd name="T10" fmla="*/ 0 w 155"/>
                  <a:gd name="T11" fmla="*/ 0 h 539"/>
                  <a:gd name="T12" fmla="*/ 0 w 155"/>
                  <a:gd name="T13" fmla="*/ 0 h 539"/>
                  <a:gd name="T14" fmla="*/ 0 w 155"/>
                  <a:gd name="T15" fmla="*/ 0 h 539"/>
                  <a:gd name="T16" fmla="*/ 0 w 155"/>
                  <a:gd name="T17" fmla="*/ 0 h 539"/>
                  <a:gd name="T18" fmla="*/ 0 w 155"/>
                  <a:gd name="T19" fmla="*/ 0 h 539"/>
                  <a:gd name="T20" fmla="*/ 0 w 155"/>
                  <a:gd name="T21" fmla="*/ 0 h 539"/>
                  <a:gd name="T22" fmla="*/ 0 w 155"/>
                  <a:gd name="T23" fmla="*/ 0 h 539"/>
                  <a:gd name="T24" fmla="*/ 0 w 155"/>
                  <a:gd name="T25" fmla="*/ 0 h 539"/>
                  <a:gd name="T26" fmla="*/ 0 w 155"/>
                  <a:gd name="T27" fmla="*/ 0 h 539"/>
                  <a:gd name="T28" fmla="*/ 0 w 155"/>
                  <a:gd name="T29" fmla="*/ 0 h 539"/>
                  <a:gd name="T30" fmla="*/ 0 w 155"/>
                  <a:gd name="T31" fmla="*/ 0 h 539"/>
                  <a:gd name="T32" fmla="*/ 0 w 155"/>
                  <a:gd name="T33" fmla="*/ 0 h 539"/>
                  <a:gd name="T34" fmla="*/ 0 w 155"/>
                  <a:gd name="T35" fmla="*/ 0 h 539"/>
                  <a:gd name="T36" fmla="*/ 0 w 155"/>
                  <a:gd name="T37" fmla="*/ 0 h 539"/>
                  <a:gd name="T38" fmla="*/ 0 w 155"/>
                  <a:gd name="T39" fmla="*/ 0 h 539"/>
                  <a:gd name="T40" fmla="*/ 0 w 155"/>
                  <a:gd name="T41" fmla="*/ 0 h 539"/>
                  <a:gd name="T42" fmla="*/ 0 w 155"/>
                  <a:gd name="T43" fmla="*/ 0 h 539"/>
                  <a:gd name="T44" fmla="*/ 0 w 155"/>
                  <a:gd name="T45" fmla="*/ 0 h 539"/>
                  <a:gd name="T46" fmla="*/ 0 w 155"/>
                  <a:gd name="T47" fmla="*/ 0 h 539"/>
                  <a:gd name="T48" fmla="*/ 0 w 155"/>
                  <a:gd name="T49" fmla="*/ 0 h 539"/>
                  <a:gd name="T50" fmla="*/ 0 w 155"/>
                  <a:gd name="T51" fmla="*/ 0 h 539"/>
                  <a:gd name="T52" fmla="*/ 0 w 155"/>
                  <a:gd name="T53" fmla="*/ 0 h 539"/>
                  <a:gd name="T54" fmla="*/ 0 w 155"/>
                  <a:gd name="T55" fmla="*/ 0 h 539"/>
                  <a:gd name="T56" fmla="*/ 0 w 155"/>
                  <a:gd name="T57" fmla="*/ 0 h 539"/>
                  <a:gd name="T58" fmla="*/ 0 w 155"/>
                  <a:gd name="T59" fmla="*/ 0 h 539"/>
                  <a:gd name="T60" fmla="*/ 0 w 155"/>
                  <a:gd name="T61" fmla="*/ 0 h 539"/>
                  <a:gd name="T62" fmla="*/ 0 w 155"/>
                  <a:gd name="T63" fmla="*/ 0 h 539"/>
                  <a:gd name="T64" fmla="*/ 0 w 155"/>
                  <a:gd name="T65" fmla="*/ 0 h 539"/>
                  <a:gd name="T66" fmla="*/ 0 w 155"/>
                  <a:gd name="T67" fmla="*/ 0 h 539"/>
                  <a:gd name="T68" fmla="*/ 0 w 155"/>
                  <a:gd name="T69" fmla="*/ 0 h 539"/>
                  <a:gd name="T70" fmla="*/ 0 w 155"/>
                  <a:gd name="T71" fmla="*/ 0 h 539"/>
                  <a:gd name="T72" fmla="*/ 0 w 155"/>
                  <a:gd name="T73" fmla="*/ 0 h 539"/>
                  <a:gd name="T74" fmla="*/ 0 w 155"/>
                  <a:gd name="T75" fmla="*/ 0 h 539"/>
                  <a:gd name="T76" fmla="*/ 0 w 155"/>
                  <a:gd name="T77" fmla="*/ 0 h 539"/>
                  <a:gd name="T78" fmla="*/ 0 w 155"/>
                  <a:gd name="T79" fmla="*/ 0 h 539"/>
                  <a:gd name="T80" fmla="*/ 0 w 155"/>
                  <a:gd name="T81" fmla="*/ 0 h 539"/>
                  <a:gd name="T82" fmla="*/ 0 w 155"/>
                  <a:gd name="T83" fmla="*/ 0 h 539"/>
                  <a:gd name="T84" fmla="*/ 0 w 155"/>
                  <a:gd name="T85" fmla="*/ 0 h 539"/>
                  <a:gd name="T86" fmla="*/ 0 w 155"/>
                  <a:gd name="T87" fmla="*/ 0 h 539"/>
                  <a:gd name="T88" fmla="*/ 0 w 155"/>
                  <a:gd name="T89" fmla="*/ 0 h 539"/>
                  <a:gd name="T90" fmla="*/ 0 w 155"/>
                  <a:gd name="T91" fmla="*/ 0 h 539"/>
                  <a:gd name="T92" fmla="*/ 0 w 155"/>
                  <a:gd name="T93" fmla="*/ 0 h 539"/>
                  <a:gd name="T94" fmla="*/ 0 w 155"/>
                  <a:gd name="T95" fmla="*/ 0 h 539"/>
                  <a:gd name="T96" fmla="*/ 0 w 155"/>
                  <a:gd name="T97" fmla="*/ 0 h 539"/>
                  <a:gd name="T98" fmla="*/ 0 w 155"/>
                  <a:gd name="T99" fmla="*/ 0 h 539"/>
                  <a:gd name="T100" fmla="*/ 0 w 155"/>
                  <a:gd name="T101" fmla="*/ 0 h 539"/>
                  <a:gd name="T102" fmla="*/ 0 w 155"/>
                  <a:gd name="T103" fmla="*/ 0 h 539"/>
                  <a:gd name="T104" fmla="*/ 0 w 155"/>
                  <a:gd name="T105" fmla="*/ 0 h 5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
                  <a:gd name="T160" fmla="*/ 0 h 539"/>
                  <a:gd name="T161" fmla="*/ 155 w 155"/>
                  <a:gd name="T162" fmla="*/ 539 h 5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 h="539">
                    <a:moveTo>
                      <a:pt x="131" y="513"/>
                    </a:moveTo>
                    <a:lnTo>
                      <a:pt x="130" y="508"/>
                    </a:lnTo>
                    <a:lnTo>
                      <a:pt x="127" y="495"/>
                    </a:lnTo>
                    <a:lnTo>
                      <a:pt x="125" y="473"/>
                    </a:lnTo>
                    <a:lnTo>
                      <a:pt x="121" y="444"/>
                    </a:lnTo>
                    <a:lnTo>
                      <a:pt x="120" y="408"/>
                    </a:lnTo>
                    <a:lnTo>
                      <a:pt x="118" y="364"/>
                    </a:lnTo>
                    <a:lnTo>
                      <a:pt x="120" y="340"/>
                    </a:lnTo>
                    <a:lnTo>
                      <a:pt x="121" y="315"/>
                    </a:lnTo>
                    <a:lnTo>
                      <a:pt x="123" y="288"/>
                    </a:lnTo>
                    <a:lnTo>
                      <a:pt x="126" y="261"/>
                    </a:lnTo>
                    <a:lnTo>
                      <a:pt x="133" y="198"/>
                    </a:lnTo>
                    <a:lnTo>
                      <a:pt x="142" y="133"/>
                    </a:lnTo>
                    <a:lnTo>
                      <a:pt x="148" y="75"/>
                    </a:lnTo>
                    <a:lnTo>
                      <a:pt x="153" y="28"/>
                    </a:lnTo>
                    <a:lnTo>
                      <a:pt x="155" y="12"/>
                    </a:lnTo>
                    <a:lnTo>
                      <a:pt x="155" y="2"/>
                    </a:lnTo>
                    <a:lnTo>
                      <a:pt x="155" y="0"/>
                    </a:lnTo>
                    <a:lnTo>
                      <a:pt x="153" y="0"/>
                    </a:lnTo>
                    <a:lnTo>
                      <a:pt x="153" y="1"/>
                    </a:lnTo>
                    <a:lnTo>
                      <a:pt x="152" y="5"/>
                    </a:lnTo>
                    <a:lnTo>
                      <a:pt x="145" y="42"/>
                    </a:lnTo>
                    <a:lnTo>
                      <a:pt x="131" y="122"/>
                    </a:lnTo>
                    <a:lnTo>
                      <a:pt x="117" y="207"/>
                    </a:lnTo>
                    <a:lnTo>
                      <a:pt x="102" y="279"/>
                    </a:lnTo>
                    <a:lnTo>
                      <a:pt x="95" y="310"/>
                    </a:lnTo>
                    <a:lnTo>
                      <a:pt x="87" y="339"/>
                    </a:lnTo>
                    <a:lnTo>
                      <a:pt x="81" y="364"/>
                    </a:lnTo>
                    <a:lnTo>
                      <a:pt x="74" y="388"/>
                    </a:lnTo>
                    <a:lnTo>
                      <a:pt x="66" y="409"/>
                    </a:lnTo>
                    <a:lnTo>
                      <a:pt x="59" y="428"/>
                    </a:lnTo>
                    <a:lnTo>
                      <a:pt x="50" y="445"/>
                    </a:lnTo>
                    <a:lnTo>
                      <a:pt x="42" y="461"/>
                    </a:lnTo>
                    <a:lnTo>
                      <a:pt x="34" y="475"/>
                    </a:lnTo>
                    <a:lnTo>
                      <a:pt x="26" y="489"/>
                    </a:lnTo>
                    <a:lnTo>
                      <a:pt x="17" y="501"/>
                    </a:lnTo>
                    <a:lnTo>
                      <a:pt x="7" y="513"/>
                    </a:lnTo>
                    <a:lnTo>
                      <a:pt x="4" y="518"/>
                    </a:lnTo>
                    <a:lnTo>
                      <a:pt x="1" y="523"/>
                    </a:lnTo>
                    <a:lnTo>
                      <a:pt x="0" y="526"/>
                    </a:lnTo>
                    <a:lnTo>
                      <a:pt x="0" y="530"/>
                    </a:lnTo>
                    <a:lnTo>
                      <a:pt x="1" y="533"/>
                    </a:lnTo>
                    <a:lnTo>
                      <a:pt x="2" y="535"/>
                    </a:lnTo>
                    <a:lnTo>
                      <a:pt x="5" y="536"/>
                    </a:lnTo>
                    <a:lnTo>
                      <a:pt x="9" y="538"/>
                    </a:lnTo>
                    <a:lnTo>
                      <a:pt x="16" y="539"/>
                    </a:lnTo>
                    <a:lnTo>
                      <a:pt x="27" y="539"/>
                    </a:lnTo>
                    <a:lnTo>
                      <a:pt x="40" y="538"/>
                    </a:lnTo>
                    <a:lnTo>
                      <a:pt x="52" y="535"/>
                    </a:lnTo>
                    <a:lnTo>
                      <a:pt x="81" y="528"/>
                    </a:lnTo>
                    <a:lnTo>
                      <a:pt x="106" y="521"/>
                    </a:lnTo>
                    <a:lnTo>
                      <a:pt x="125" y="515"/>
                    </a:lnTo>
                    <a:lnTo>
                      <a:pt x="131" y="513"/>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93" name="Freeform 438">
                <a:extLst>
                  <a:ext uri="{FF2B5EF4-FFF2-40B4-BE49-F238E27FC236}">
                    <a16:creationId xmlns:a16="http://schemas.microsoft.com/office/drawing/2014/main" xmlns="" id="{78046D31-122D-E387-6442-0936B78FDE82}"/>
                  </a:ext>
                </a:extLst>
              </p:cNvPr>
              <p:cNvSpPr>
                <a:spLocks/>
              </p:cNvSpPr>
              <p:nvPr/>
            </p:nvSpPr>
            <p:spPr bwMode="auto">
              <a:xfrm>
                <a:off x="2482" y="1064"/>
                <a:ext cx="136" cy="241"/>
              </a:xfrm>
              <a:custGeom>
                <a:avLst/>
                <a:gdLst>
                  <a:gd name="T0" fmla="*/ 0 w 680"/>
                  <a:gd name="T1" fmla="*/ 0 h 1206"/>
                  <a:gd name="T2" fmla="*/ 0 w 680"/>
                  <a:gd name="T3" fmla="*/ 0 h 1206"/>
                  <a:gd name="T4" fmla="*/ 0 w 680"/>
                  <a:gd name="T5" fmla="*/ 0 h 1206"/>
                  <a:gd name="T6" fmla="*/ 0 w 680"/>
                  <a:gd name="T7" fmla="*/ 0 h 1206"/>
                  <a:gd name="T8" fmla="*/ 0 w 680"/>
                  <a:gd name="T9" fmla="*/ 0 h 1206"/>
                  <a:gd name="T10" fmla="*/ 0 w 680"/>
                  <a:gd name="T11" fmla="*/ 0 h 1206"/>
                  <a:gd name="T12" fmla="*/ 0 w 680"/>
                  <a:gd name="T13" fmla="*/ 0 h 1206"/>
                  <a:gd name="T14" fmla="*/ 0 w 680"/>
                  <a:gd name="T15" fmla="*/ 0 h 1206"/>
                  <a:gd name="T16" fmla="*/ 0 w 680"/>
                  <a:gd name="T17" fmla="*/ 0 h 1206"/>
                  <a:gd name="T18" fmla="*/ 0 w 680"/>
                  <a:gd name="T19" fmla="*/ 0 h 1206"/>
                  <a:gd name="T20" fmla="*/ 0 w 680"/>
                  <a:gd name="T21" fmla="*/ 0 h 1206"/>
                  <a:gd name="T22" fmla="*/ 0 w 680"/>
                  <a:gd name="T23" fmla="*/ 0 h 1206"/>
                  <a:gd name="T24" fmla="*/ 0 w 680"/>
                  <a:gd name="T25" fmla="*/ 0 h 1206"/>
                  <a:gd name="T26" fmla="*/ 0 w 680"/>
                  <a:gd name="T27" fmla="*/ 0 h 1206"/>
                  <a:gd name="T28" fmla="*/ 0 w 680"/>
                  <a:gd name="T29" fmla="*/ 0 h 1206"/>
                  <a:gd name="T30" fmla="*/ 0 w 680"/>
                  <a:gd name="T31" fmla="*/ 0 h 1206"/>
                  <a:gd name="T32" fmla="*/ 0 w 680"/>
                  <a:gd name="T33" fmla="*/ 0 h 1206"/>
                  <a:gd name="T34" fmla="*/ 0 w 680"/>
                  <a:gd name="T35" fmla="*/ 0 h 1206"/>
                  <a:gd name="T36" fmla="*/ 0 w 680"/>
                  <a:gd name="T37" fmla="*/ 0 h 1206"/>
                  <a:gd name="T38" fmla="*/ 0 w 680"/>
                  <a:gd name="T39" fmla="*/ 0 h 1206"/>
                  <a:gd name="T40" fmla="*/ 0 w 680"/>
                  <a:gd name="T41" fmla="*/ 0 h 1206"/>
                  <a:gd name="T42" fmla="*/ 0 w 680"/>
                  <a:gd name="T43" fmla="*/ 0 h 1206"/>
                  <a:gd name="T44" fmla="*/ 0 w 680"/>
                  <a:gd name="T45" fmla="*/ 0 h 1206"/>
                  <a:gd name="T46" fmla="*/ 0 w 680"/>
                  <a:gd name="T47" fmla="*/ 0 h 1206"/>
                  <a:gd name="T48" fmla="*/ 0 w 680"/>
                  <a:gd name="T49" fmla="*/ 0 h 1206"/>
                  <a:gd name="T50" fmla="*/ 0 w 680"/>
                  <a:gd name="T51" fmla="*/ 0 h 1206"/>
                  <a:gd name="T52" fmla="*/ 0 w 680"/>
                  <a:gd name="T53" fmla="*/ 0 h 1206"/>
                  <a:gd name="T54" fmla="*/ 0 w 680"/>
                  <a:gd name="T55" fmla="*/ 0 h 1206"/>
                  <a:gd name="T56" fmla="*/ 0 w 680"/>
                  <a:gd name="T57" fmla="*/ 0 h 1206"/>
                  <a:gd name="T58" fmla="*/ 0 w 680"/>
                  <a:gd name="T59" fmla="*/ 0 h 1206"/>
                  <a:gd name="T60" fmla="*/ 0 w 680"/>
                  <a:gd name="T61" fmla="*/ 0 h 1206"/>
                  <a:gd name="T62" fmla="*/ 0 w 680"/>
                  <a:gd name="T63" fmla="*/ 0 h 1206"/>
                  <a:gd name="T64" fmla="*/ 0 w 680"/>
                  <a:gd name="T65" fmla="*/ 0 h 1206"/>
                  <a:gd name="T66" fmla="*/ 0 w 680"/>
                  <a:gd name="T67" fmla="*/ 0 h 1206"/>
                  <a:gd name="T68" fmla="*/ 0 w 680"/>
                  <a:gd name="T69" fmla="*/ 0 h 1206"/>
                  <a:gd name="T70" fmla="*/ 0 w 680"/>
                  <a:gd name="T71" fmla="*/ 0 h 1206"/>
                  <a:gd name="T72" fmla="*/ 0 w 680"/>
                  <a:gd name="T73" fmla="*/ 0 h 1206"/>
                  <a:gd name="T74" fmla="*/ 0 w 680"/>
                  <a:gd name="T75" fmla="*/ 0 h 1206"/>
                  <a:gd name="T76" fmla="*/ 0 w 680"/>
                  <a:gd name="T77" fmla="*/ 0 h 1206"/>
                  <a:gd name="T78" fmla="*/ 0 w 680"/>
                  <a:gd name="T79" fmla="*/ 0 h 1206"/>
                  <a:gd name="T80" fmla="*/ 0 w 680"/>
                  <a:gd name="T81" fmla="*/ 0 h 1206"/>
                  <a:gd name="T82" fmla="*/ 0 w 680"/>
                  <a:gd name="T83" fmla="*/ 0 h 1206"/>
                  <a:gd name="T84" fmla="*/ 0 w 680"/>
                  <a:gd name="T85" fmla="*/ 0 h 1206"/>
                  <a:gd name="T86" fmla="*/ 0 w 680"/>
                  <a:gd name="T87" fmla="*/ 0 h 1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0"/>
                  <a:gd name="T133" fmla="*/ 0 h 1206"/>
                  <a:gd name="T134" fmla="*/ 680 w 680"/>
                  <a:gd name="T135" fmla="*/ 1206 h 1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0" h="1206">
                    <a:moveTo>
                      <a:pt x="676" y="1064"/>
                    </a:moveTo>
                    <a:lnTo>
                      <a:pt x="648" y="970"/>
                    </a:lnTo>
                    <a:lnTo>
                      <a:pt x="618" y="869"/>
                    </a:lnTo>
                    <a:lnTo>
                      <a:pt x="584" y="760"/>
                    </a:lnTo>
                    <a:lnTo>
                      <a:pt x="548" y="649"/>
                    </a:lnTo>
                    <a:lnTo>
                      <a:pt x="529" y="594"/>
                    </a:lnTo>
                    <a:lnTo>
                      <a:pt x="509" y="539"/>
                    </a:lnTo>
                    <a:lnTo>
                      <a:pt x="488" y="485"/>
                    </a:lnTo>
                    <a:lnTo>
                      <a:pt x="467" y="432"/>
                    </a:lnTo>
                    <a:lnTo>
                      <a:pt x="444" y="381"/>
                    </a:lnTo>
                    <a:lnTo>
                      <a:pt x="421" y="332"/>
                    </a:lnTo>
                    <a:lnTo>
                      <a:pt x="396" y="286"/>
                    </a:lnTo>
                    <a:lnTo>
                      <a:pt x="371" y="244"/>
                    </a:lnTo>
                    <a:lnTo>
                      <a:pt x="347" y="205"/>
                    </a:lnTo>
                    <a:lnTo>
                      <a:pt x="323" y="171"/>
                    </a:lnTo>
                    <a:lnTo>
                      <a:pt x="301" y="140"/>
                    </a:lnTo>
                    <a:lnTo>
                      <a:pt x="278" y="113"/>
                    </a:lnTo>
                    <a:lnTo>
                      <a:pt x="256" y="88"/>
                    </a:lnTo>
                    <a:lnTo>
                      <a:pt x="233" y="66"/>
                    </a:lnTo>
                    <a:lnTo>
                      <a:pt x="212" y="48"/>
                    </a:lnTo>
                    <a:lnTo>
                      <a:pt x="192" y="33"/>
                    </a:lnTo>
                    <a:lnTo>
                      <a:pt x="172" y="20"/>
                    </a:lnTo>
                    <a:lnTo>
                      <a:pt x="152" y="11"/>
                    </a:lnTo>
                    <a:lnTo>
                      <a:pt x="135" y="5"/>
                    </a:lnTo>
                    <a:lnTo>
                      <a:pt x="117" y="1"/>
                    </a:lnTo>
                    <a:lnTo>
                      <a:pt x="100" y="0"/>
                    </a:lnTo>
                    <a:lnTo>
                      <a:pt x="85" y="3"/>
                    </a:lnTo>
                    <a:lnTo>
                      <a:pt x="70" y="6"/>
                    </a:lnTo>
                    <a:lnTo>
                      <a:pt x="56" y="14"/>
                    </a:lnTo>
                    <a:lnTo>
                      <a:pt x="45" y="24"/>
                    </a:lnTo>
                    <a:lnTo>
                      <a:pt x="34" y="36"/>
                    </a:lnTo>
                    <a:lnTo>
                      <a:pt x="24" y="50"/>
                    </a:lnTo>
                    <a:lnTo>
                      <a:pt x="16" y="68"/>
                    </a:lnTo>
                    <a:lnTo>
                      <a:pt x="10" y="88"/>
                    </a:lnTo>
                    <a:lnTo>
                      <a:pt x="5" y="109"/>
                    </a:lnTo>
                    <a:lnTo>
                      <a:pt x="1" y="133"/>
                    </a:lnTo>
                    <a:lnTo>
                      <a:pt x="0" y="159"/>
                    </a:lnTo>
                    <a:lnTo>
                      <a:pt x="0" y="187"/>
                    </a:lnTo>
                    <a:lnTo>
                      <a:pt x="1" y="217"/>
                    </a:lnTo>
                    <a:lnTo>
                      <a:pt x="5" y="250"/>
                    </a:lnTo>
                    <a:lnTo>
                      <a:pt x="11" y="285"/>
                    </a:lnTo>
                    <a:lnTo>
                      <a:pt x="19" y="321"/>
                    </a:lnTo>
                    <a:lnTo>
                      <a:pt x="29" y="358"/>
                    </a:lnTo>
                    <a:lnTo>
                      <a:pt x="40" y="398"/>
                    </a:lnTo>
                    <a:lnTo>
                      <a:pt x="54" y="441"/>
                    </a:lnTo>
                    <a:lnTo>
                      <a:pt x="77" y="498"/>
                    </a:lnTo>
                    <a:lnTo>
                      <a:pt x="102" y="558"/>
                    </a:lnTo>
                    <a:lnTo>
                      <a:pt x="131" y="617"/>
                    </a:lnTo>
                    <a:lnTo>
                      <a:pt x="160" y="675"/>
                    </a:lnTo>
                    <a:lnTo>
                      <a:pt x="191" y="734"/>
                    </a:lnTo>
                    <a:lnTo>
                      <a:pt x="223" y="790"/>
                    </a:lnTo>
                    <a:lnTo>
                      <a:pt x="256" y="845"/>
                    </a:lnTo>
                    <a:lnTo>
                      <a:pt x="288" y="899"/>
                    </a:lnTo>
                    <a:lnTo>
                      <a:pt x="320" y="949"/>
                    </a:lnTo>
                    <a:lnTo>
                      <a:pt x="349" y="996"/>
                    </a:lnTo>
                    <a:lnTo>
                      <a:pt x="379" y="1039"/>
                    </a:lnTo>
                    <a:lnTo>
                      <a:pt x="406" y="1079"/>
                    </a:lnTo>
                    <a:lnTo>
                      <a:pt x="431" y="1112"/>
                    </a:lnTo>
                    <a:lnTo>
                      <a:pt x="452" y="1141"/>
                    </a:lnTo>
                    <a:lnTo>
                      <a:pt x="471" y="1165"/>
                    </a:lnTo>
                    <a:lnTo>
                      <a:pt x="484" y="1182"/>
                    </a:lnTo>
                    <a:lnTo>
                      <a:pt x="490" y="1188"/>
                    </a:lnTo>
                    <a:lnTo>
                      <a:pt x="497" y="1193"/>
                    </a:lnTo>
                    <a:lnTo>
                      <a:pt x="503" y="1197"/>
                    </a:lnTo>
                    <a:lnTo>
                      <a:pt x="510" y="1201"/>
                    </a:lnTo>
                    <a:lnTo>
                      <a:pt x="518" y="1203"/>
                    </a:lnTo>
                    <a:lnTo>
                      <a:pt x="527" y="1205"/>
                    </a:lnTo>
                    <a:lnTo>
                      <a:pt x="535" y="1206"/>
                    </a:lnTo>
                    <a:lnTo>
                      <a:pt x="543" y="1206"/>
                    </a:lnTo>
                    <a:lnTo>
                      <a:pt x="552" y="1206"/>
                    </a:lnTo>
                    <a:lnTo>
                      <a:pt x="562" y="1205"/>
                    </a:lnTo>
                    <a:lnTo>
                      <a:pt x="570" y="1202"/>
                    </a:lnTo>
                    <a:lnTo>
                      <a:pt x="579" y="1200"/>
                    </a:lnTo>
                    <a:lnTo>
                      <a:pt x="597" y="1193"/>
                    </a:lnTo>
                    <a:lnTo>
                      <a:pt x="614" y="1183"/>
                    </a:lnTo>
                    <a:lnTo>
                      <a:pt x="630" y="1173"/>
                    </a:lnTo>
                    <a:lnTo>
                      <a:pt x="644" y="1161"/>
                    </a:lnTo>
                    <a:lnTo>
                      <a:pt x="651" y="1154"/>
                    </a:lnTo>
                    <a:lnTo>
                      <a:pt x="658" y="1146"/>
                    </a:lnTo>
                    <a:lnTo>
                      <a:pt x="663" y="1139"/>
                    </a:lnTo>
                    <a:lnTo>
                      <a:pt x="668" y="1131"/>
                    </a:lnTo>
                    <a:lnTo>
                      <a:pt x="671" y="1124"/>
                    </a:lnTo>
                    <a:lnTo>
                      <a:pt x="675" y="1115"/>
                    </a:lnTo>
                    <a:lnTo>
                      <a:pt x="678" y="1107"/>
                    </a:lnTo>
                    <a:lnTo>
                      <a:pt x="680" y="1099"/>
                    </a:lnTo>
                    <a:lnTo>
                      <a:pt x="680" y="1090"/>
                    </a:lnTo>
                    <a:lnTo>
                      <a:pt x="680" y="1081"/>
                    </a:lnTo>
                    <a:lnTo>
                      <a:pt x="679" y="1072"/>
                    </a:lnTo>
                    <a:lnTo>
                      <a:pt x="676" y="1064"/>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94" name="Freeform 439">
                <a:extLst>
                  <a:ext uri="{FF2B5EF4-FFF2-40B4-BE49-F238E27FC236}">
                    <a16:creationId xmlns:a16="http://schemas.microsoft.com/office/drawing/2014/main" xmlns="" id="{BF3467B6-E97B-897D-1616-DF7956B42211}"/>
                  </a:ext>
                </a:extLst>
              </p:cNvPr>
              <p:cNvSpPr>
                <a:spLocks/>
              </p:cNvSpPr>
              <p:nvPr/>
            </p:nvSpPr>
            <p:spPr bwMode="auto">
              <a:xfrm>
                <a:off x="2482" y="1064"/>
                <a:ext cx="136" cy="241"/>
              </a:xfrm>
              <a:custGeom>
                <a:avLst/>
                <a:gdLst>
                  <a:gd name="T0" fmla="*/ 0 w 680"/>
                  <a:gd name="T1" fmla="*/ 0 h 1206"/>
                  <a:gd name="T2" fmla="*/ 0 w 680"/>
                  <a:gd name="T3" fmla="*/ 0 h 1206"/>
                  <a:gd name="T4" fmla="*/ 0 w 680"/>
                  <a:gd name="T5" fmla="*/ 0 h 1206"/>
                  <a:gd name="T6" fmla="*/ 0 w 680"/>
                  <a:gd name="T7" fmla="*/ 0 h 1206"/>
                  <a:gd name="T8" fmla="*/ 0 w 680"/>
                  <a:gd name="T9" fmla="*/ 0 h 1206"/>
                  <a:gd name="T10" fmla="*/ 0 w 680"/>
                  <a:gd name="T11" fmla="*/ 0 h 1206"/>
                  <a:gd name="T12" fmla="*/ 0 w 680"/>
                  <a:gd name="T13" fmla="*/ 0 h 1206"/>
                  <a:gd name="T14" fmla="*/ 0 w 680"/>
                  <a:gd name="T15" fmla="*/ 0 h 1206"/>
                  <a:gd name="T16" fmla="*/ 0 w 680"/>
                  <a:gd name="T17" fmla="*/ 0 h 1206"/>
                  <a:gd name="T18" fmla="*/ 0 w 680"/>
                  <a:gd name="T19" fmla="*/ 0 h 1206"/>
                  <a:gd name="T20" fmla="*/ 0 w 680"/>
                  <a:gd name="T21" fmla="*/ 0 h 1206"/>
                  <a:gd name="T22" fmla="*/ 0 w 680"/>
                  <a:gd name="T23" fmla="*/ 0 h 1206"/>
                  <a:gd name="T24" fmla="*/ 0 w 680"/>
                  <a:gd name="T25" fmla="*/ 0 h 1206"/>
                  <a:gd name="T26" fmla="*/ 0 w 680"/>
                  <a:gd name="T27" fmla="*/ 0 h 1206"/>
                  <a:gd name="T28" fmla="*/ 0 w 680"/>
                  <a:gd name="T29" fmla="*/ 0 h 1206"/>
                  <a:gd name="T30" fmla="*/ 0 w 680"/>
                  <a:gd name="T31" fmla="*/ 0 h 1206"/>
                  <a:gd name="T32" fmla="*/ 0 w 680"/>
                  <a:gd name="T33" fmla="*/ 0 h 1206"/>
                  <a:gd name="T34" fmla="*/ 0 w 680"/>
                  <a:gd name="T35" fmla="*/ 0 h 1206"/>
                  <a:gd name="T36" fmla="*/ 0 w 680"/>
                  <a:gd name="T37" fmla="*/ 0 h 1206"/>
                  <a:gd name="T38" fmla="*/ 0 w 680"/>
                  <a:gd name="T39" fmla="*/ 0 h 1206"/>
                  <a:gd name="T40" fmla="*/ 0 w 680"/>
                  <a:gd name="T41" fmla="*/ 0 h 1206"/>
                  <a:gd name="T42" fmla="*/ 0 w 680"/>
                  <a:gd name="T43" fmla="*/ 0 h 1206"/>
                  <a:gd name="T44" fmla="*/ 0 w 680"/>
                  <a:gd name="T45" fmla="*/ 0 h 1206"/>
                  <a:gd name="T46" fmla="*/ 0 w 680"/>
                  <a:gd name="T47" fmla="*/ 0 h 1206"/>
                  <a:gd name="T48" fmla="*/ 0 w 680"/>
                  <a:gd name="T49" fmla="*/ 0 h 1206"/>
                  <a:gd name="T50" fmla="*/ 0 w 680"/>
                  <a:gd name="T51" fmla="*/ 0 h 1206"/>
                  <a:gd name="T52" fmla="*/ 0 w 680"/>
                  <a:gd name="T53" fmla="*/ 0 h 1206"/>
                  <a:gd name="T54" fmla="*/ 0 w 680"/>
                  <a:gd name="T55" fmla="*/ 0 h 1206"/>
                  <a:gd name="T56" fmla="*/ 0 w 680"/>
                  <a:gd name="T57" fmla="*/ 0 h 1206"/>
                  <a:gd name="T58" fmla="*/ 0 w 680"/>
                  <a:gd name="T59" fmla="*/ 0 h 1206"/>
                  <a:gd name="T60" fmla="*/ 0 w 680"/>
                  <a:gd name="T61" fmla="*/ 0 h 1206"/>
                  <a:gd name="T62" fmla="*/ 0 w 680"/>
                  <a:gd name="T63" fmla="*/ 0 h 1206"/>
                  <a:gd name="T64" fmla="*/ 0 w 680"/>
                  <a:gd name="T65" fmla="*/ 0 h 1206"/>
                  <a:gd name="T66" fmla="*/ 0 w 680"/>
                  <a:gd name="T67" fmla="*/ 0 h 1206"/>
                  <a:gd name="T68" fmla="*/ 0 w 680"/>
                  <a:gd name="T69" fmla="*/ 0 h 1206"/>
                  <a:gd name="T70" fmla="*/ 0 w 680"/>
                  <a:gd name="T71" fmla="*/ 0 h 1206"/>
                  <a:gd name="T72" fmla="*/ 0 w 680"/>
                  <a:gd name="T73" fmla="*/ 0 h 1206"/>
                  <a:gd name="T74" fmla="*/ 0 w 680"/>
                  <a:gd name="T75" fmla="*/ 0 h 1206"/>
                  <a:gd name="T76" fmla="*/ 0 w 680"/>
                  <a:gd name="T77" fmla="*/ 0 h 1206"/>
                  <a:gd name="T78" fmla="*/ 0 w 680"/>
                  <a:gd name="T79" fmla="*/ 0 h 1206"/>
                  <a:gd name="T80" fmla="*/ 0 w 680"/>
                  <a:gd name="T81" fmla="*/ 0 h 1206"/>
                  <a:gd name="T82" fmla="*/ 0 w 680"/>
                  <a:gd name="T83" fmla="*/ 0 h 1206"/>
                  <a:gd name="T84" fmla="*/ 0 w 680"/>
                  <a:gd name="T85" fmla="*/ 0 h 1206"/>
                  <a:gd name="T86" fmla="*/ 0 w 680"/>
                  <a:gd name="T87" fmla="*/ 0 h 1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0"/>
                  <a:gd name="T133" fmla="*/ 0 h 1206"/>
                  <a:gd name="T134" fmla="*/ 680 w 680"/>
                  <a:gd name="T135" fmla="*/ 1206 h 1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0" h="1206">
                    <a:moveTo>
                      <a:pt x="676" y="1064"/>
                    </a:moveTo>
                    <a:lnTo>
                      <a:pt x="648" y="970"/>
                    </a:lnTo>
                    <a:lnTo>
                      <a:pt x="618" y="869"/>
                    </a:lnTo>
                    <a:lnTo>
                      <a:pt x="584" y="760"/>
                    </a:lnTo>
                    <a:lnTo>
                      <a:pt x="548" y="649"/>
                    </a:lnTo>
                    <a:lnTo>
                      <a:pt x="529" y="594"/>
                    </a:lnTo>
                    <a:lnTo>
                      <a:pt x="509" y="539"/>
                    </a:lnTo>
                    <a:lnTo>
                      <a:pt x="488" y="485"/>
                    </a:lnTo>
                    <a:lnTo>
                      <a:pt x="467" y="432"/>
                    </a:lnTo>
                    <a:lnTo>
                      <a:pt x="444" y="381"/>
                    </a:lnTo>
                    <a:lnTo>
                      <a:pt x="421" y="332"/>
                    </a:lnTo>
                    <a:lnTo>
                      <a:pt x="396" y="286"/>
                    </a:lnTo>
                    <a:lnTo>
                      <a:pt x="371" y="244"/>
                    </a:lnTo>
                    <a:lnTo>
                      <a:pt x="347" y="205"/>
                    </a:lnTo>
                    <a:lnTo>
                      <a:pt x="323" y="171"/>
                    </a:lnTo>
                    <a:lnTo>
                      <a:pt x="301" y="140"/>
                    </a:lnTo>
                    <a:lnTo>
                      <a:pt x="278" y="113"/>
                    </a:lnTo>
                    <a:lnTo>
                      <a:pt x="256" y="88"/>
                    </a:lnTo>
                    <a:lnTo>
                      <a:pt x="233" y="66"/>
                    </a:lnTo>
                    <a:lnTo>
                      <a:pt x="212" y="48"/>
                    </a:lnTo>
                    <a:lnTo>
                      <a:pt x="192" y="33"/>
                    </a:lnTo>
                    <a:lnTo>
                      <a:pt x="172" y="20"/>
                    </a:lnTo>
                    <a:lnTo>
                      <a:pt x="152" y="11"/>
                    </a:lnTo>
                    <a:lnTo>
                      <a:pt x="135" y="5"/>
                    </a:lnTo>
                    <a:lnTo>
                      <a:pt x="117" y="1"/>
                    </a:lnTo>
                    <a:lnTo>
                      <a:pt x="100" y="0"/>
                    </a:lnTo>
                    <a:lnTo>
                      <a:pt x="85" y="3"/>
                    </a:lnTo>
                    <a:lnTo>
                      <a:pt x="70" y="6"/>
                    </a:lnTo>
                    <a:lnTo>
                      <a:pt x="56" y="14"/>
                    </a:lnTo>
                    <a:lnTo>
                      <a:pt x="45" y="24"/>
                    </a:lnTo>
                    <a:lnTo>
                      <a:pt x="34" y="36"/>
                    </a:lnTo>
                    <a:lnTo>
                      <a:pt x="24" y="50"/>
                    </a:lnTo>
                    <a:lnTo>
                      <a:pt x="16" y="68"/>
                    </a:lnTo>
                    <a:lnTo>
                      <a:pt x="10" y="88"/>
                    </a:lnTo>
                    <a:lnTo>
                      <a:pt x="5" y="109"/>
                    </a:lnTo>
                    <a:lnTo>
                      <a:pt x="1" y="133"/>
                    </a:lnTo>
                    <a:lnTo>
                      <a:pt x="0" y="159"/>
                    </a:lnTo>
                    <a:lnTo>
                      <a:pt x="0" y="187"/>
                    </a:lnTo>
                    <a:lnTo>
                      <a:pt x="1" y="217"/>
                    </a:lnTo>
                    <a:lnTo>
                      <a:pt x="5" y="250"/>
                    </a:lnTo>
                    <a:lnTo>
                      <a:pt x="11" y="285"/>
                    </a:lnTo>
                    <a:lnTo>
                      <a:pt x="19" y="321"/>
                    </a:lnTo>
                    <a:lnTo>
                      <a:pt x="29" y="358"/>
                    </a:lnTo>
                    <a:lnTo>
                      <a:pt x="40" y="398"/>
                    </a:lnTo>
                    <a:lnTo>
                      <a:pt x="54" y="441"/>
                    </a:lnTo>
                    <a:lnTo>
                      <a:pt x="77" y="498"/>
                    </a:lnTo>
                    <a:lnTo>
                      <a:pt x="102" y="558"/>
                    </a:lnTo>
                    <a:lnTo>
                      <a:pt x="131" y="617"/>
                    </a:lnTo>
                    <a:lnTo>
                      <a:pt x="160" y="675"/>
                    </a:lnTo>
                    <a:lnTo>
                      <a:pt x="191" y="734"/>
                    </a:lnTo>
                    <a:lnTo>
                      <a:pt x="223" y="790"/>
                    </a:lnTo>
                    <a:lnTo>
                      <a:pt x="256" y="845"/>
                    </a:lnTo>
                    <a:lnTo>
                      <a:pt x="288" y="899"/>
                    </a:lnTo>
                    <a:lnTo>
                      <a:pt x="320" y="949"/>
                    </a:lnTo>
                    <a:lnTo>
                      <a:pt x="349" y="996"/>
                    </a:lnTo>
                    <a:lnTo>
                      <a:pt x="379" y="1039"/>
                    </a:lnTo>
                    <a:lnTo>
                      <a:pt x="406" y="1079"/>
                    </a:lnTo>
                    <a:lnTo>
                      <a:pt x="431" y="1112"/>
                    </a:lnTo>
                    <a:lnTo>
                      <a:pt x="452" y="1141"/>
                    </a:lnTo>
                    <a:lnTo>
                      <a:pt x="471" y="1165"/>
                    </a:lnTo>
                    <a:lnTo>
                      <a:pt x="484" y="1182"/>
                    </a:lnTo>
                    <a:lnTo>
                      <a:pt x="490" y="1188"/>
                    </a:lnTo>
                    <a:lnTo>
                      <a:pt x="497" y="1193"/>
                    </a:lnTo>
                    <a:lnTo>
                      <a:pt x="503" y="1197"/>
                    </a:lnTo>
                    <a:lnTo>
                      <a:pt x="510" y="1201"/>
                    </a:lnTo>
                    <a:lnTo>
                      <a:pt x="518" y="1203"/>
                    </a:lnTo>
                    <a:lnTo>
                      <a:pt x="527" y="1205"/>
                    </a:lnTo>
                    <a:lnTo>
                      <a:pt x="535" y="1206"/>
                    </a:lnTo>
                    <a:lnTo>
                      <a:pt x="543" y="1206"/>
                    </a:lnTo>
                    <a:lnTo>
                      <a:pt x="552" y="1206"/>
                    </a:lnTo>
                    <a:lnTo>
                      <a:pt x="562" y="1205"/>
                    </a:lnTo>
                    <a:lnTo>
                      <a:pt x="570" y="1202"/>
                    </a:lnTo>
                    <a:lnTo>
                      <a:pt x="579" y="1200"/>
                    </a:lnTo>
                    <a:lnTo>
                      <a:pt x="597" y="1193"/>
                    </a:lnTo>
                    <a:lnTo>
                      <a:pt x="614" y="1183"/>
                    </a:lnTo>
                    <a:lnTo>
                      <a:pt x="630" y="1173"/>
                    </a:lnTo>
                    <a:lnTo>
                      <a:pt x="644" y="1161"/>
                    </a:lnTo>
                    <a:lnTo>
                      <a:pt x="651" y="1154"/>
                    </a:lnTo>
                    <a:lnTo>
                      <a:pt x="658" y="1146"/>
                    </a:lnTo>
                    <a:lnTo>
                      <a:pt x="663" y="1139"/>
                    </a:lnTo>
                    <a:lnTo>
                      <a:pt x="668" y="1131"/>
                    </a:lnTo>
                    <a:lnTo>
                      <a:pt x="671" y="1124"/>
                    </a:lnTo>
                    <a:lnTo>
                      <a:pt x="675" y="1115"/>
                    </a:lnTo>
                    <a:lnTo>
                      <a:pt x="678" y="1107"/>
                    </a:lnTo>
                    <a:lnTo>
                      <a:pt x="680" y="1099"/>
                    </a:lnTo>
                    <a:lnTo>
                      <a:pt x="680" y="1090"/>
                    </a:lnTo>
                    <a:lnTo>
                      <a:pt x="680" y="1081"/>
                    </a:lnTo>
                    <a:lnTo>
                      <a:pt x="679" y="1072"/>
                    </a:lnTo>
                    <a:lnTo>
                      <a:pt x="676" y="106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95" name="Freeform 440">
                <a:extLst>
                  <a:ext uri="{FF2B5EF4-FFF2-40B4-BE49-F238E27FC236}">
                    <a16:creationId xmlns:a16="http://schemas.microsoft.com/office/drawing/2014/main" xmlns="" id="{7CC38D86-FD34-80B6-3271-A30422B1FDFE}"/>
                  </a:ext>
                </a:extLst>
              </p:cNvPr>
              <p:cNvSpPr>
                <a:spLocks/>
              </p:cNvSpPr>
              <p:nvPr/>
            </p:nvSpPr>
            <p:spPr bwMode="auto">
              <a:xfrm>
                <a:off x="2358" y="1154"/>
                <a:ext cx="229" cy="174"/>
              </a:xfrm>
              <a:custGeom>
                <a:avLst/>
                <a:gdLst>
                  <a:gd name="T0" fmla="*/ 0 w 1147"/>
                  <a:gd name="T1" fmla="*/ 0 h 870"/>
                  <a:gd name="T2" fmla="*/ 0 w 1147"/>
                  <a:gd name="T3" fmla="*/ 0 h 870"/>
                  <a:gd name="T4" fmla="*/ 0 w 1147"/>
                  <a:gd name="T5" fmla="*/ 0 h 870"/>
                  <a:gd name="T6" fmla="*/ 0 w 1147"/>
                  <a:gd name="T7" fmla="*/ 0 h 870"/>
                  <a:gd name="T8" fmla="*/ 0 w 1147"/>
                  <a:gd name="T9" fmla="*/ 0 h 870"/>
                  <a:gd name="T10" fmla="*/ 0 w 1147"/>
                  <a:gd name="T11" fmla="*/ 0 h 870"/>
                  <a:gd name="T12" fmla="*/ 0 w 1147"/>
                  <a:gd name="T13" fmla="*/ 0 h 870"/>
                  <a:gd name="T14" fmla="*/ 0 w 1147"/>
                  <a:gd name="T15" fmla="*/ 0 h 870"/>
                  <a:gd name="T16" fmla="*/ 0 w 1147"/>
                  <a:gd name="T17" fmla="*/ 0 h 870"/>
                  <a:gd name="T18" fmla="*/ 0 w 1147"/>
                  <a:gd name="T19" fmla="*/ 0 h 870"/>
                  <a:gd name="T20" fmla="*/ 0 w 1147"/>
                  <a:gd name="T21" fmla="*/ 0 h 870"/>
                  <a:gd name="T22" fmla="*/ 0 w 1147"/>
                  <a:gd name="T23" fmla="*/ 0 h 870"/>
                  <a:gd name="T24" fmla="*/ 0 w 1147"/>
                  <a:gd name="T25" fmla="*/ 0 h 870"/>
                  <a:gd name="T26" fmla="*/ 0 w 1147"/>
                  <a:gd name="T27" fmla="*/ 0 h 870"/>
                  <a:gd name="T28" fmla="*/ 0 w 1147"/>
                  <a:gd name="T29" fmla="*/ 0 h 870"/>
                  <a:gd name="T30" fmla="*/ 0 w 1147"/>
                  <a:gd name="T31" fmla="*/ 0 h 870"/>
                  <a:gd name="T32" fmla="*/ 0 w 1147"/>
                  <a:gd name="T33" fmla="*/ 0 h 870"/>
                  <a:gd name="T34" fmla="*/ 0 w 1147"/>
                  <a:gd name="T35" fmla="*/ 0 h 870"/>
                  <a:gd name="T36" fmla="*/ 0 w 1147"/>
                  <a:gd name="T37" fmla="*/ 0 h 870"/>
                  <a:gd name="T38" fmla="*/ 0 w 1147"/>
                  <a:gd name="T39" fmla="*/ 0 h 870"/>
                  <a:gd name="T40" fmla="*/ 0 w 1147"/>
                  <a:gd name="T41" fmla="*/ 0 h 870"/>
                  <a:gd name="T42" fmla="*/ 0 w 1147"/>
                  <a:gd name="T43" fmla="*/ 0 h 870"/>
                  <a:gd name="T44" fmla="*/ 0 w 1147"/>
                  <a:gd name="T45" fmla="*/ 0 h 870"/>
                  <a:gd name="T46" fmla="*/ 0 w 1147"/>
                  <a:gd name="T47" fmla="*/ 0 h 870"/>
                  <a:gd name="T48" fmla="*/ 0 w 1147"/>
                  <a:gd name="T49" fmla="*/ 0 h 870"/>
                  <a:gd name="T50" fmla="*/ 0 w 1147"/>
                  <a:gd name="T51" fmla="*/ 0 h 870"/>
                  <a:gd name="T52" fmla="*/ 0 w 1147"/>
                  <a:gd name="T53" fmla="*/ 0 h 870"/>
                  <a:gd name="T54" fmla="*/ 0 w 1147"/>
                  <a:gd name="T55" fmla="*/ 0 h 870"/>
                  <a:gd name="T56" fmla="*/ 0 w 1147"/>
                  <a:gd name="T57" fmla="*/ 0 h 870"/>
                  <a:gd name="T58" fmla="*/ 0 w 1147"/>
                  <a:gd name="T59" fmla="*/ 0 h 870"/>
                  <a:gd name="T60" fmla="*/ 0 w 1147"/>
                  <a:gd name="T61" fmla="*/ 0 h 870"/>
                  <a:gd name="T62" fmla="*/ 0 w 1147"/>
                  <a:gd name="T63" fmla="*/ 0 h 870"/>
                  <a:gd name="T64" fmla="*/ 0 w 1147"/>
                  <a:gd name="T65" fmla="*/ 0 h 870"/>
                  <a:gd name="T66" fmla="*/ 0 w 1147"/>
                  <a:gd name="T67" fmla="*/ 0 h 870"/>
                  <a:gd name="T68" fmla="*/ 0 w 1147"/>
                  <a:gd name="T69" fmla="*/ 0 h 870"/>
                  <a:gd name="T70" fmla="*/ 0 w 1147"/>
                  <a:gd name="T71" fmla="*/ 0 h 870"/>
                  <a:gd name="T72" fmla="*/ 0 w 1147"/>
                  <a:gd name="T73" fmla="*/ 0 h 870"/>
                  <a:gd name="T74" fmla="*/ 0 w 1147"/>
                  <a:gd name="T75" fmla="*/ 0 h 870"/>
                  <a:gd name="T76" fmla="*/ 0 w 1147"/>
                  <a:gd name="T77" fmla="*/ 0 h 870"/>
                  <a:gd name="T78" fmla="*/ 0 w 1147"/>
                  <a:gd name="T79" fmla="*/ 0 h 870"/>
                  <a:gd name="T80" fmla="*/ 0 w 1147"/>
                  <a:gd name="T81" fmla="*/ 0 h 870"/>
                  <a:gd name="T82" fmla="*/ 0 w 1147"/>
                  <a:gd name="T83" fmla="*/ 0 h 870"/>
                  <a:gd name="T84" fmla="*/ 0 w 1147"/>
                  <a:gd name="T85" fmla="*/ 0 h 870"/>
                  <a:gd name="T86" fmla="*/ 0 w 1147"/>
                  <a:gd name="T87" fmla="*/ 0 h 8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7"/>
                  <a:gd name="T133" fmla="*/ 0 h 870"/>
                  <a:gd name="T134" fmla="*/ 1147 w 1147"/>
                  <a:gd name="T135" fmla="*/ 870 h 8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7" h="870">
                    <a:moveTo>
                      <a:pt x="1119" y="685"/>
                    </a:moveTo>
                    <a:lnTo>
                      <a:pt x="1047" y="618"/>
                    </a:lnTo>
                    <a:lnTo>
                      <a:pt x="967" y="544"/>
                    </a:lnTo>
                    <a:lnTo>
                      <a:pt x="882" y="466"/>
                    </a:lnTo>
                    <a:lnTo>
                      <a:pt x="794" y="386"/>
                    </a:lnTo>
                    <a:lnTo>
                      <a:pt x="747" y="346"/>
                    </a:lnTo>
                    <a:lnTo>
                      <a:pt x="701" y="307"/>
                    </a:lnTo>
                    <a:lnTo>
                      <a:pt x="654" y="268"/>
                    </a:lnTo>
                    <a:lnTo>
                      <a:pt x="608" y="232"/>
                    </a:lnTo>
                    <a:lnTo>
                      <a:pt x="561" y="197"/>
                    </a:lnTo>
                    <a:lnTo>
                      <a:pt x="514" y="165"/>
                    </a:lnTo>
                    <a:lnTo>
                      <a:pt x="468" y="135"/>
                    </a:lnTo>
                    <a:lnTo>
                      <a:pt x="423" y="107"/>
                    </a:lnTo>
                    <a:lnTo>
                      <a:pt x="382" y="85"/>
                    </a:lnTo>
                    <a:lnTo>
                      <a:pt x="342" y="66"/>
                    </a:lnTo>
                    <a:lnTo>
                      <a:pt x="304" y="49"/>
                    </a:lnTo>
                    <a:lnTo>
                      <a:pt x="269" y="35"/>
                    </a:lnTo>
                    <a:lnTo>
                      <a:pt x="236" y="23"/>
                    </a:lnTo>
                    <a:lnTo>
                      <a:pt x="205" y="14"/>
                    </a:lnTo>
                    <a:lnTo>
                      <a:pt x="176" y="6"/>
                    </a:lnTo>
                    <a:lnTo>
                      <a:pt x="148" y="3"/>
                    </a:lnTo>
                    <a:lnTo>
                      <a:pt x="123" y="0"/>
                    </a:lnTo>
                    <a:lnTo>
                      <a:pt x="101" y="0"/>
                    </a:lnTo>
                    <a:lnTo>
                      <a:pt x="80" y="1"/>
                    </a:lnTo>
                    <a:lnTo>
                      <a:pt x="62" y="6"/>
                    </a:lnTo>
                    <a:lnTo>
                      <a:pt x="46" y="11"/>
                    </a:lnTo>
                    <a:lnTo>
                      <a:pt x="32" y="20"/>
                    </a:lnTo>
                    <a:lnTo>
                      <a:pt x="21" y="29"/>
                    </a:lnTo>
                    <a:lnTo>
                      <a:pt x="12" y="41"/>
                    </a:lnTo>
                    <a:lnTo>
                      <a:pt x="6" y="54"/>
                    </a:lnTo>
                    <a:lnTo>
                      <a:pt x="2" y="69"/>
                    </a:lnTo>
                    <a:lnTo>
                      <a:pt x="0" y="85"/>
                    </a:lnTo>
                    <a:lnTo>
                      <a:pt x="1" y="102"/>
                    </a:lnTo>
                    <a:lnTo>
                      <a:pt x="5" y="121"/>
                    </a:lnTo>
                    <a:lnTo>
                      <a:pt x="11" y="142"/>
                    </a:lnTo>
                    <a:lnTo>
                      <a:pt x="20" y="164"/>
                    </a:lnTo>
                    <a:lnTo>
                      <a:pt x="32" y="186"/>
                    </a:lnTo>
                    <a:lnTo>
                      <a:pt x="46" y="211"/>
                    </a:lnTo>
                    <a:lnTo>
                      <a:pt x="64" y="236"/>
                    </a:lnTo>
                    <a:lnTo>
                      <a:pt x="84" y="262"/>
                    </a:lnTo>
                    <a:lnTo>
                      <a:pt x="106" y="288"/>
                    </a:lnTo>
                    <a:lnTo>
                      <a:pt x="131" y="316"/>
                    </a:lnTo>
                    <a:lnTo>
                      <a:pt x="160" y="345"/>
                    </a:lnTo>
                    <a:lnTo>
                      <a:pt x="191" y="374"/>
                    </a:lnTo>
                    <a:lnTo>
                      <a:pt x="225" y="404"/>
                    </a:lnTo>
                    <a:lnTo>
                      <a:pt x="276" y="444"/>
                    </a:lnTo>
                    <a:lnTo>
                      <a:pt x="329" y="484"/>
                    </a:lnTo>
                    <a:lnTo>
                      <a:pt x="386" y="524"/>
                    </a:lnTo>
                    <a:lnTo>
                      <a:pt x="443" y="563"/>
                    </a:lnTo>
                    <a:lnTo>
                      <a:pt x="502" y="600"/>
                    </a:lnTo>
                    <a:lnTo>
                      <a:pt x="560" y="635"/>
                    </a:lnTo>
                    <a:lnTo>
                      <a:pt x="619" y="670"/>
                    </a:lnTo>
                    <a:lnTo>
                      <a:pt x="675" y="703"/>
                    </a:lnTo>
                    <a:lnTo>
                      <a:pt x="731" y="733"/>
                    </a:lnTo>
                    <a:lnTo>
                      <a:pt x="782" y="760"/>
                    </a:lnTo>
                    <a:lnTo>
                      <a:pt x="832" y="785"/>
                    </a:lnTo>
                    <a:lnTo>
                      <a:pt x="876" y="808"/>
                    </a:lnTo>
                    <a:lnTo>
                      <a:pt x="916" y="826"/>
                    </a:lnTo>
                    <a:lnTo>
                      <a:pt x="951" y="843"/>
                    </a:lnTo>
                    <a:lnTo>
                      <a:pt x="979" y="855"/>
                    </a:lnTo>
                    <a:lnTo>
                      <a:pt x="1001" y="864"/>
                    </a:lnTo>
                    <a:lnTo>
                      <a:pt x="1009" y="866"/>
                    </a:lnTo>
                    <a:lnTo>
                      <a:pt x="1018" y="869"/>
                    </a:lnTo>
                    <a:lnTo>
                      <a:pt x="1027" y="870"/>
                    </a:lnTo>
                    <a:lnTo>
                      <a:pt x="1036" y="870"/>
                    </a:lnTo>
                    <a:lnTo>
                      <a:pt x="1044" y="869"/>
                    </a:lnTo>
                    <a:lnTo>
                      <a:pt x="1053" y="868"/>
                    </a:lnTo>
                    <a:lnTo>
                      <a:pt x="1062" y="865"/>
                    </a:lnTo>
                    <a:lnTo>
                      <a:pt x="1069" y="863"/>
                    </a:lnTo>
                    <a:lnTo>
                      <a:pt x="1078" y="859"/>
                    </a:lnTo>
                    <a:lnTo>
                      <a:pt x="1086" y="854"/>
                    </a:lnTo>
                    <a:lnTo>
                      <a:pt x="1093" y="849"/>
                    </a:lnTo>
                    <a:lnTo>
                      <a:pt x="1101" y="843"/>
                    </a:lnTo>
                    <a:lnTo>
                      <a:pt x="1113" y="830"/>
                    </a:lnTo>
                    <a:lnTo>
                      <a:pt x="1124" y="815"/>
                    </a:lnTo>
                    <a:lnTo>
                      <a:pt x="1134" y="799"/>
                    </a:lnTo>
                    <a:lnTo>
                      <a:pt x="1140" y="783"/>
                    </a:lnTo>
                    <a:lnTo>
                      <a:pt x="1144" y="774"/>
                    </a:lnTo>
                    <a:lnTo>
                      <a:pt x="1145" y="765"/>
                    </a:lnTo>
                    <a:lnTo>
                      <a:pt x="1147" y="756"/>
                    </a:lnTo>
                    <a:lnTo>
                      <a:pt x="1147" y="748"/>
                    </a:lnTo>
                    <a:lnTo>
                      <a:pt x="1147" y="739"/>
                    </a:lnTo>
                    <a:lnTo>
                      <a:pt x="1145" y="731"/>
                    </a:lnTo>
                    <a:lnTo>
                      <a:pt x="1143" y="723"/>
                    </a:lnTo>
                    <a:lnTo>
                      <a:pt x="1140" y="715"/>
                    </a:lnTo>
                    <a:lnTo>
                      <a:pt x="1137" y="706"/>
                    </a:lnTo>
                    <a:lnTo>
                      <a:pt x="1132" y="699"/>
                    </a:lnTo>
                    <a:lnTo>
                      <a:pt x="1125" y="693"/>
                    </a:lnTo>
                    <a:lnTo>
                      <a:pt x="1119" y="685"/>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96" name="Freeform 441">
                <a:extLst>
                  <a:ext uri="{FF2B5EF4-FFF2-40B4-BE49-F238E27FC236}">
                    <a16:creationId xmlns:a16="http://schemas.microsoft.com/office/drawing/2014/main" xmlns="" id="{D5FE4F5F-336D-94FC-0571-970E5618F879}"/>
                  </a:ext>
                </a:extLst>
              </p:cNvPr>
              <p:cNvSpPr>
                <a:spLocks/>
              </p:cNvSpPr>
              <p:nvPr/>
            </p:nvSpPr>
            <p:spPr bwMode="auto">
              <a:xfrm>
                <a:off x="2358" y="1154"/>
                <a:ext cx="229" cy="174"/>
              </a:xfrm>
              <a:custGeom>
                <a:avLst/>
                <a:gdLst>
                  <a:gd name="T0" fmla="*/ 0 w 1147"/>
                  <a:gd name="T1" fmla="*/ 0 h 870"/>
                  <a:gd name="T2" fmla="*/ 0 w 1147"/>
                  <a:gd name="T3" fmla="*/ 0 h 870"/>
                  <a:gd name="T4" fmla="*/ 0 w 1147"/>
                  <a:gd name="T5" fmla="*/ 0 h 870"/>
                  <a:gd name="T6" fmla="*/ 0 w 1147"/>
                  <a:gd name="T7" fmla="*/ 0 h 870"/>
                  <a:gd name="T8" fmla="*/ 0 w 1147"/>
                  <a:gd name="T9" fmla="*/ 0 h 870"/>
                  <a:gd name="T10" fmla="*/ 0 w 1147"/>
                  <a:gd name="T11" fmla="*/ 0 h 870"/>
                  <a:gd name="T12" fmla="*/ 0 w 1147"/>
                  <a:gd name="T13" fmla="*/ 0 h 870"/>
                  <a:gd name="T14" fmla="*/ 0 w 1147"/>
                  <a:gd name="T15" fmla="*/ 0 h 870"/>
                  <a:gd name="T16" fmla="*/ 0 w 1147"/>
                  <a:gd name="T17" fmla="*/ 0 h 870"/>
                  <a:gd name="T18" fmla="*/ 0 w 1147"/>
                  <a:gd name="T19" fmla="*/ 0 h 870"/>
                  <a:gd name="T20" fmla="*/ 0 w 1147"/>
                  <a:gd name="T21" fmla="*/ 0 h 870"/>
                  <a:gd name="T22" fmla="*/ 0 w 1147"/>
                  <a:gd name="T23" fmla="*/ 0 h 870"/>
                  <a:gd name="T24" fmla="*/ 0 w 1147"/>
                  <a:gd name="T25" fmla="*/ 0 h 870"/>
                  <a:gd name="T26" fmla="*/ 0 w 1147"/>
                  <a:gd name="T27" fmla="*/ 0 h 870"/>
                  <a:gd name="T28" fmla="*/ 0 w 1147"/>
                  <a:gd name="T29" fmla="*/ 0 h 870"/>
                  <a:gd name="T30" fmla="*/ 0 w 1147"/>
                  <a:gd name="T31" fmla="*/ 0 h 870"/>
                  <a:gd name="T32" fmla="*/ 0 w 1147"/>
                  <a:gd name="T33" fmla="*/ 0 h 870"/>
                  <a:gd name="T34" fmla="*/ 0 w 1147"/>
                  <a:gd name="T35" fmla="*/ 0 h 870"/>
                  <a:gd name="T36" fmla="*/ 0 w 1147"/>
                  <a:gd name="T37" fmla="*/ 0 h 870"/>
                  <a:gd name="T38" fmla="*/ 0 w 1147"/>
                  <a:gd name="T39" fmla="*/ 0 h 870"/>
                  <a:gd name="T40" fmla="*/ 0 w 1147"/>
                  <a:gd name="T41" fmla="*/ 0 h 870"/>
                  <a:gd name="T42" fmla="*/ 0 w 1147"/>
                  <a:gd name="T43" fmla="*/ 0 h 870"/>
                  <a:gd name="T44" fmla="*/ 0 w 1147"/>
                  <a:gd name="T45" fmla="*/ 0 h 870"/>
                  <a:gd name="T46" fmla="*/ 0 w 1147"/>
                  <a:gd name="T47" fmla="*/ 0 h 870"/>
                  <a:gd name="T48" fmla="*/ 0 w 1147"/>
                  <a:gd name="T49" fmla="*/ 0 h 870"/>
                  <a:gd name="T50" fmla="*/ 0 w 1147"/>
                  <a:gd name="T51" fmla="*/ 0 h 870"/>
                  <a:gd name="T52" fmla="*/ 0 w 1147"/>
                  <a:gd name="T53" fmla="*/ 0 h 870"/>
                  <a:gd name="T54" fmla="*/ 0 w 1147"/>
                  <a:gd name="T55" fmla="*/ 0 h 870"/>
                  <a:gd name="T56" fmla="*/ 0 w 1147"/>
                  <a:gd name="T57" fmla="*/ 0 h 870"/>
                  <a:gd name="T58" fmla="*/ 0 w 1147"/>
                  <a:gd name="T59" fmla="*/ 0 h 870"/>
                  <a:gd name="T60" fmla="*/ 0 w 1147"/>
                  <a:gd name="T61" fmla="*/ 0 h 870"/>
                  <a:gd name="T62" fmla="*/ 0 w 1147"/>
                  <a:gd name="T63" fmla="*/ 0 h 870"/>
                  <a:gd name="T64" fmla="*/ 0 w 1147"/>
                  <a:gd name="T65" fmla="*/ 0 h 870"/>
                  <a:gd name="T66" fmla="*/ 0 w 1147"/>
                  <a:gd name="T67" fmla="*/ 0 h 870"/>
                  <a:gd name="T68" fmla="*/ 0 w 1147"/>
                  <a:gd name="T69" fmla="*/ 0 h 870"/>
                  <a:gd name="T70" fmla="*/ 0 w 1147"/>
                  <a:gd name="T71" fmla="*/ 0 h 870"/>
                  <a:gd name="T72" fmla="*/ 0 w 1147"/>
                  <a:gd name="T73" fmla="*/ 0 h 870"/>
                  <a:gd name="T74" fmla="*/ 0 w 1147"/>
                  <a:gd name="T75" fmla="*/ 0 h 870"/>
                  <a:gd name="T76" fmla="*/ 0 w 1147"/>
                  <a:gd name="T77" fmla="*/ 0 h 870"/>
                  <a:gd name="T78" fmla="*/ 0 w 1147"/>
                  <a:gd name="T79" fmla="*/ 0 h 870"/>
                  <a:gd name="T80" fmla="*/ 0 w 1147"/>
                  <a:gd name="T81" fmla="*/ 0 h 870"/>
                  <a:gd name="T82" fmla="*/ 0 w 1147"/>
                  <a:gd name="T83" fmla="*/ 0 h 870"/>
                  <a:gd name="T84" fmla="*/ 0 w 1147"/>
                  <a:gd name="T85" fmla="*/ 0 h 870"/>
                  <a:gd name="T86" fmla="*/ 0 w 1147"/>
                  <a:gd name="T87" fmla="*/ 0 h 8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7"/>
                  <a:gd name="T133" fmla="*/ 0 h 870"/>
                  <a:gd name="T134" fmla="*/ 1147 w 1147"/>
                  <a:gd name="T135" fmla="*/ 870 h 8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7" h="870">
                    <a:moveTo>
                      <a:pt x="1119" y="685"/>
                    </a:moveTo>
                    <a:lnTo>
                      <a:pt x="1047" y="618"/>
                    </a:lnTo>
                    <a:lnTo>
                      <a:pt x="967" y="544"/>
                    </a:lnTo>
                    <a:lnTo>
                      <a:pt x="882" y="466"/>
                    </a:lnTo>
                    <a:lnTo>
                      <a:pt x="794" y="386"/>
                    </a:lnTo>
                    <a:lnTo>
                      <a:pt x="747" y="346"/>
                    </a:lnTo>
                    <a:lnTo>
                      <a:pt x="701" y="307"/>
                    </a:lnTo>
                    <a:lnTo>
                      <a:pt x="654" y="268"/>
                    </a:lnTo>
                    <a:lnTo>
                      <a:pt x="608" y="232"/>
                    </a:lnTo>
                    <a:lnTo>
                      <a:pt x="561" y="197"/>
                    </a:lnTo>
                    <a:lnTo>
                      <a:pt x="514" y="165"/>
                    </a:lnTo>
                    <a:lnTo>
                      <a:pt x="468" y="135"/>
                    </a:lnTo>
                    <a:lnTo>
                      <a:pt x="423" y="107"/>
                    </a:lnTo>
                    <a:lnTo>
                      <a:pt x="382" y="85"/>
                    </a:lnTo>
                    <a:lnTo>
                      <a:pt x="342" y="66"/>
                    </a:lnTo>
                    <a:lnTo>
                      <a:pt x="304" y="49"/>
                    </a:lnTo>
                    <a:lnTo>
                      <a:pt x="269" y="35"/>
                    </a:lnTo>
                    <a:lnTo>
                      <a:pt x="236" y="23"/>
                    </a:lnTo>
                    <a:lnTo>
                      <a:pt x="205" y="14"/>
                    </a:lnTo>
                    <a:lnTo>
                      <a:pt x="176" y="6"/>
                    </a:lnTo>
                    <a:lnTo>
                      <a:pt x="148" y="3"/>
                    </a:lnTo>
                    <a:lnTo>
                      <a:pt x="123" y="0"/>
                    </a:lnTo>
                    <a:lnTo>
                      <a:pt x="101" y="0"/>
                    </a:lnTo>
                    <a:lnTo>
                      <a:pt x="80" y="1"/>
                    </a:lnTo>
                    <a:lnTo>
                      <a:pt x="62" y="6"/>
                    </a:lnTo>
                    <a:lnTo>
                      <a:pt x="46" y="11"/>
                    </a:lnTo>
                    <a:lnTo>
                      <a:pt x="32" y="20"/>
                    </a:lnTo>
                    <a:lnTo>
                      <a:pt x="21" y="29"/>
                    </a:lnTo>
                    <a:lnTo>
                      <a:pt x="12" y="41"/>
                    </a:lnTo>
                    <a:lnTo>
                      <a:pt x="6" y="54"/>
                    </a:lnTo>
                    <a:lnTo>
                      <a:pt x="2" y="69"/>
                    </a:lnTo>
                    <a:lnTo>
                      <a:pt x="0" y="85"/>
                    </a:lnTo>
                    <a:lnTo>
                      <a:pt x="1" y="102"/>
                    </a:lnTo>
                    <a:lnTo>
                      <a:pt x="5" y="121"/>
                    </a:lnTo>
                    <a:lnTo>
                      <a:pt x="11" y="142"/>
                    </a:lnTo>
                    <a:lnTo>
                      <a:pt x="20" y="164"/>
                    </a:lnTo>
                    <a:lnTo>
                      <a:pt x="32" y="186"/>
                    </a:lnTo>
                    <a:lnTo>
                      <a:pt x="46" y="211"/>
                    </a:lnTo>
                    <a:lnTo>
                      <a:pt x="64" y="236"/>
                    </a:lnTo>
                    <a:lnTo>
                      <a:pt x="84" y="262"/>
                    </a:lnTo>
                    <a:lnTo>
                      <a:pt x="106" y="288"/>
                    </a:lnTo>
                    <a:lnTo>
                      <a:pt x="131" y="316"/>
                    </a:lnTo>
                    <a:lnTo>
                      <a:pt x="160" y="345"/>
                    </a:lnTo>
                    <a:lnTo>
                      <a:pt x="191" y="374"/>
                    </a:lnTo>
                    <a:lnTo>
                      <a:pt x="225" y="404"/>
                    </a:lnTo>
                    <a:lnTo>
                      <a:pt x="276" y="444"/>
                    </a:lnTo>
                    <a:lnTo>
                      <a:pt x="329" y="484"/>
                    </a:lnTo>
                    <a:lnTo>
                      <a:pt x="386" y="524"/>
                    </a:lnTo>
                    <a:lnTo>
                      <a:pt x="443" y="563"/>
                    </a:lnTo>
                    <a:lnTo>
                      <a:pt x="502" y="600"/>
                    </a:lnTo>
                    <a:lnTo>
                      <a:pt x="560" y="635"/>
                    </a:lnTo>
                    <a:lnTo>
                      <a:pt x="619" y="670"/>
                    </a:lnTo>
                    <a:lnTo>
                      <a:pt x="675" y="703"/>
                    </a:lnTo>
                    <a:lnTo>
                      <a:pt x="731" y="733"/>
                    </a:lnTo>
                    <a:lnTo>
                      <a:pt x="782" y="760"/>
                    </a:lnTo>
                    <a:lnTo>
                      <a:pt x="832" y="785"/>
                    </a:lnTo>
                    <a:lnTo>
                      <a:pt x="876" y="808"/>
                    </a:lnTo>
                    <a:lnTo>
                      <a:pt x="916" y="826"/>
                    </a:lnTo>
                    <a:lnTo>
                      <a:pt x="951" y="843"/>
                    </a:lnTo>
                    <a:lnTo>
                      <a:pt x="979" y="855"/>
                    </a:lnTo>
                    <a:lnTo>
                      <a:pt x="1001" y="864"/>
                    </a:lnTo>
                    <a:lnTo>
                      <a:pt x="1009" y="866"/>
                    </a:lnTo>
                    <a:lnTo>
                      <a:pt x="1018" y="869"/>
                    </a:lnTo>
                    <a:lnTo>
                      <a:pt x="1027" y="870"/>
                    </a:lnTo>
                    <a:lnTo>
                      <a:pt x="1036" y="870"/>
                    </a:lnTo>
                    <a:lnTo>
                      <a:pt x="1044" y="869"/>
                    </a:lnTo>
                    <a:lnTo>
                      <a:pt x="1053" y="868"/>
                    </a:lnTo>
                    <a:lnTo>
                      <a:pt x="1062" y="865"/>
                    </a:lnTo>
                    <a:lnTo>
                      <a:pt x="1069" y="863"/>
                    </a:lnTo>
                    <a:lnTo>
                      <a:pt x="1078" y="859"/>
                    </a:lnTo>
                    <a:lnTo>
                      <a:pt x="1086" y="854"/>
                    </a:lnTo>
                    <a:lnTo>
                      <a:pt x="1093" y="849"/>
                    </a:lnTo>
                    <a:lnTo>
                      <a:pt x="1101" y="843"/>
                    </a:lnTo>
                    <a:lnTo>
                      <a:pt x="1113" y="830"/>
                    </a:lnTo>
                    <a:lnTo>
                      <a:pt x="1124" y="815"/>
                    </a:lnTo>
                    <a:lnTo>
                      <a:pt x="1134" y="799"/>
                    </a:lnTo>
                    <a:lnTo>
                      <a:pt x="1140" y="783"/>
                    </a:lnTo>
                    <a:lnTo>
                      <a:pt x="1144" y="774"/>
                    </a:lnTo>
                    <a:lnTo>
                      <a:pt x="1145" y="765"/>
                    </a:lnTo>
                    <a:lnTo>
                      <a:pt x="1147" y="756"/>
                    </a:lnTo>
                    <a:lnTo>
                      <a:pt x="1147" y="748"/>
                    </a:lnTo>
                    <a:lnTo>
                      <a:pt x="1147" y="739"/>
                    </a:lnTo>
                    <a:lnTo>
                      <a:pt x="1145" y="731"/>
                    </a:lnTo>
                    <a:lnTo>
                      <a:pt x="1143" y="723"/>
                    </a:lnTo>
                    <a:lnTo>
                      <a:pt x="1140" y="715"/>
                    </a:lnTo>
                    <a:lnTo>
                      <a:pt x="1137" y="706"/>
                    </a:lnTo>
                    <a:lnTo>
                      <a:pt x="1132" y="699"/>
                    </a:lnTo>
                    <a:lnTo>
                      <a:pt x="1125" y="693"/>
                    </a:lnTo>
                    <a:lnTo>
                      <a:pt x="1119" y="685"/>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97" name="Freeform 442">
                <a:extLst>
                  <a:ext uri="{FF2B5EF4-FFF2-40B4-BE49-F238E27FC236}">
                    <a16:creationId xmlns:a16="http://schemas.microsoft.com/office/drawing/2014/main" xmlns="" id="{5C313322-2F4C-DB9E-7D06-EC235DFD7858}"/>
                  </a:ext>
                </a:extLst>
              </p:cNvPr>
              <p:cNvSpPr>
                <a:spLocks/>
              </p:cNvSpPr>
              <p:nvPr/>
            </p:nvSpPr>
            <p:spPr bwMode="auto">
              <a:xfrm>
                <a:off x="2286" y="1267"/>
                <a:ext cx="286" cy="88"/>
              </a:xfrm>
              <a:custGeom>
                <a:avLst/>
                <a:gdLst>
                  <a:gd name="T0" fmla="*/ 0 w 1426"/>
                  <a:gd name="T1" fmla="*/ 0 h 442"/>
                  <a:gd name="T2" fmla="*/ 0 w 1426"/>
                  <a:gd name="T3" fmla="*/ 0 h 442"/>
                  <a:gd name="T4" fmla="*/ 0 w 1426"/>
                  <a:gd name="T5" fmla="*/ 0 h 442"/>
                  <a:gd name="T6" fmla="*/ 0 w 1426"/>
                  <a:gd name="T7" fmla="*/ 0 h 442"/>
                  <a:gd name="T8" fmla="*/ 0 w 1426"/>
                  <a:gd name="T9" fmla="*/ 0 h 442"/>
                  <a:gd name="T10" fmla="*/ 0 w 1426"/>
                  <a:gd name="T11" fmla="*/ 0 h 442"/>
                  <a:gd name="T12" fmla="*/ 0 w 1426"/>
                  <a:gd name="T13" fmla="*/ 0 h 442"/>
                  <a:gd name="T14" fmla="*/ 0 w 1426"/>
                  <a:gd name="T15" fmla="*/ 0 h 442"/>
                  <a:gd name="T16" fmla="*/ 0 w 1426"/>
                  <a:gd name="T17" fmla="*/ 0 h 442"/>
                  <a:gd name="T18" fmla="*/ 0 w 1426"/>
                  <a:gd name="T19" fmla="*/ 0 h 442"/>
                  <a:gd name="T20" fmla="*/ 0 w 1426"/>
                  <a:gd name="T21" fmla="*/ 0 h 442"/>
                  <a:gd name="T22" fmla="*/ 0 w 1426"/>
                  <a:gd name="T23" fmla="*/ 0 h 442"/>
                  <a:gd name="T24" fmla="*/ 0 w 1426"/>
                  <a:gd name="T25" fmla="*/ 0 h 442"/>
                  <a:gd name="T26" fmla="*/ 0 w 1426"/>
                  <a:gd name="T27" fmla="*/ 0 h 442"/>
                  <a:gd name="T28" fmla="*/ 0 w 1426"/>
                  <a:gd name="T29" fmla="*/ 0 h 442"/>
                  <a:gd name="T30" fmla="*/ 0 w 1426"/>
                  <a:gd name="T31" fmla="*/ 0 h 442"/>
                  <a:gd name="T32" fmla="*/ 0 w 1426"/>
                  <a:gd name="T33" fmla="*/ 0 h 442"/>
                  <a:gd name="T34" fmla="*/ 0 w 1426"/>
                  <a:gd name="T35" fmla="*/ 0 h 442"/>
                  <a:gd name="T36" fmla="*/ 0 w 1426"/>
                  <a:gd name="T37" fmla="*/ 0 h 442"/>
                  <a:gd name="T38" fmla="*/ 0 w 1426"/>
                  <a:gd name="T39" fmla="*/ 0 h 442"/>
                  <a:gd name="T40" fmla="*/ 0 w 1426"/>
                  <a:gd name="T41" fmla="*/ 0 h 442"/>
                  <a:gd name="T42" fmla="*/ 0 w 1426"/>
                  <a:gd name="T43" fmla="*/ 0 h 442"/>
                  <a:gd name="T44" fmla="*/ 0 w 1426"/>
                  <a:gd name="T45" fmla="*/ 0 h 442"/>
                  <a:gd name="T46" fmla="*/ 0 w 1426"/>
                  <a:gd name="T47" fmla="*/ 0 h 442"/>
                  <a:gd name="T48" fmla="*/ 0 w 1426"/>
                  <a:gd name="T49" fmla="*/ 0 h 442"/>
                  <a:gd name="T50" fmla="*/ 0 w 1426"/>
                  <a:gd name="T51" fmla="*/ 0 h 442"/>
                  <a:gd name="T52" fmla="*/ 0 w 1426"/>
                  <a:gd name="T53" fmla="*/ 0 h 442"/>
                  <a:gd name="T54" fmla="*/ 0 w 1426"/>
                  <a:gd name="T55" fmla="*/ 0 h 442"/>
                  <a:gd name="T56" fmla="*/ 0 w 1426"/>
                  <a:gd name="T57" fmla="*/ 0 h 442"/>
                  <a:gd name="T58" fmla="*/ 0 w 1426"/>
                  <a:gd name="T59" fmla="*/ 0 h 442"/>
                  <a:gd name="T60" fmla="*/ 0 w 1426"/>
                  <a:gd name="T61" fmla="*/ 0 h 442"/>
                  <a:gd name="T62" fmla="*/ 0 w 1426"/>
                  <a:gd name="T63" fmla="*/ 0 h 442"/>
                  <a:gd name="T64" fmla="*/ 0 w 1426"/>
                  <a:gd name="T65" fmla="*/ 0 h 442"/>
                  <a:gd name="T66" fmla="*/ 0 w 1426"/>
                  <a:gd name="T67" fmla="*/ 0 h 442"/>
                  <a:gd name="T68" fmla="*/ 0 w 1426"/>
                  <a:gd name="T69" fmla="*/ 0 h 442"/>
                  <a:gd name="T70" fmla="*/ 0 w 1426"/>
                  <a:gd name="T71" fmla="*/ 0 h 442"/>
                  <a:gd name="T72" fmla="*/ 0 w 1426"/>
                  <a:gd name="T73" fmla="*/ 0 h 442"/>
                  <a:gd name="T74" fmla="*/ 0 w 1426"/>
                  <a:gd name="T75" fmla="*/ 0 h 442"/>
                  <a:gd name="T76" fmla="*/ 0 w 1426"/>
                  <a:gd name="T77" fmla="*/ 0 h 442"/>
                  <a:gd name="T78" fmla="*/ 0 w 1426"/>
                  <a:gd name="T79" fmla="*/ 0 h 442"/>
                  <a:gd name="T80" fmla="*/ 0 w 1426"/>
                  <a:gd name="T81" fmla="*/ 0 h 442"/>
                  <a:gd name="T82" fmla="*/ 0 w 1426"/>
                  <a:gd name="T83" fmla="*/ 0 h 442"/>
                  <a:gd name="T84" fmla="*/ 0 w 1426"/>
                  <a:gd name="T85" fmla="*/ 0 h 442"/>
                  <a:gd name="T86" fmla="*/ 0 w 1426"/>
                  <a:gd name="T87" fmla="*/ 0 h 442"/>
                  <a:gd name="T88" fmla="*/ 0 w 1426"/>
                  <a:gd name="T89" fmla="*/ 0 h 442"/>
                  <a:gd name="T90" fmla="*/ 0 w 1426"/>
                  <a:gd name="T91" fmla="*/ 0 h 442"/>
                  <a:gd name="T92" fmla="*/ 0 w 1426"/>
                  <a:gd name="T93" fmla="*/ 0 h 442"/>
                  <a:gd name="T94" fmla="*/ 0 w 1426"/>
                  <a:gd name="T95" fmla="*/ 0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6"/>
                  <a:gd name="T145" fmla="*/ 0 h 442"/>
                  <a:gd name="T146" fmla="*/ 1426 w 1426"/>
                  <a:gd name="T147" fmla="*/ 442 h 4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6" h="442">
                    <a:moveTo>
                      <a:pt x="1358" y="244"/>
                    </a:moveTo>
                    <a:lnTo>
                      <a:pt x="1309" y="230"/>
                    </a:lnTo>
                    <a:lnTo>
                      <a:pt x="1257" y="214"/>
                    </a:lnTo>
                    <a:lnTo>
                      <a:pt x="1203" y="196"/>
                    </a:lnTo>
                    <a:lnTo>
                      <a:pt x="1147" y="179"/>
                    </a:lnTo>
                    <a:lnTo>
                      <a:pt x="1089" y="161"/>
                    </a:lnTo>
                    <a:lnTo>
                      <a:pt x="1030" y="143"/>
                    </a:lnTo>
                    <a:lnTo>
                      <a:pt x="968" y="125"/>
                    </a:lnTo>
                    <a:lnTo>
                      <a:pt x="907" y="107"/>
                    </a:lnTo>
                    <a:lnTo>
                      <a:pt x="845" y="90"/>
                    </a:lnTo>
                    <a:lnTo>
                      <a:pt x="782" y="73"/>
                    </a:lnTo>
                    <a:lnTo>
                      <a:pt x="721" y="58"/>
                    </a:lnTo>
                    <a:lnTo>
                      <a:pt x="659" y="44"/>
                    </a:lnTo>
                    <a:lnTo>
                      <a:pt x="598" y="32"/>
                    </a:lnTo>
                    <a:lnTo>
                      <a:pt x="539" y="22"/>
                    </a:lnTo>
                    <a:lnTo>
                      <a:pt x="480" y="13"/>
                    </a:lnTo>
                    <a:lnTo>
                      <a:pt x="423" y="7"/>
                    </a:lnTo>
                    <a:lnTo>
                      <a:pt x="374" y="3"/>
                    </a:lnTo>
                    <a:lnTo>
                      <a:pt x="327" y="0"/>
                    </a:lnTo>
                    <a:lnTo>
                      <a:pt x="283" y="0"/>
                    </a:lnTo>
                    <a:lnTo>
                      <a:pt x="243" y="2"/>
                    </a:lnTo>
                    <a:lnTo>
                      <a:pt x="206" y="4"/>
                    </a:lnTo>
                    <a:lnTo>
                      <a:pt x="171" y="8"/>
                    </a:lnTo>
                    <a:lnTo>
                      <a:pt x="140" y="13"/>
                    </a:lnTo>
                    <a:lnTo>
                      <a:pt x="112" y="19"/>
                    </a:lnTo>
                    <a:lnTo>
                      <a:pt x="87" y="27"/>
                    </a:lnTo>
                    <a:lnTo>
                      <a:pt x="66" y="35"/>
                    </a:lnTo>
                    <a:lnTo>
                      <a:pt x="47" y="44"/>
                    </a:lnTo>
                    <a:lnTo>
                      <a:pt x="31" y="55"/>
                    </a:lnTo>
                    <a:lnTo>
                      <a:pt x="19" y="67"/>
                    </a:lnTo>
                    <a:lnTo>
                      <a:pt x="10" y="78"/>
                    </a:lnTo>
                    <a:lnTo>
                      <a:pt x="4" y="90"/>
                    </a:lnTo>
                    <a:lnTo>
                      <a:pt x="0" y="104"/>
                    </a:lnTo>
                    <a:lnTo>
                      <a:pt x="0" y="118"/>
                    </a:lnTo>
                    <a:lnTo>
                      <a:pt x="4" y="132"/>
                    </a:lnTo>
                    <a:lnTo>
                      <a:pt x="10" y="146"/>
                    </a:lnTo>
                    <a:lnTo>
                      <a:pt x="20" y="161"/>
                    </a:lnTo>
                    <a:lnTo>
                      <a:pt x="32" y="176"/>
                    </a:lnTo>
                    <a:lnTo>
                      <a:pt x="47" y="193"/>
                    </a:lnTo>
                    <a:lnTo>
                      <a:pt x="66" y="208"/>
                    </a:lnTo>
                    <a:lnTo>
                      <a:pt x="89" y="223"/>
                    </a:lnTo>
                    <a:lnTo>
                      <a:pt x="112" y="239"/>
                    </a:lnTo>
                    <a:lnTo>
                      <a:pt x="141" y="254"/>
                    </a:lnTo>
                    <a:lnTo>
                      <a:pt x="172" y="269"/>
                    </a:lnTo>
                    <a:lnTo>
                      <a:pt x="206" y="284"/>
                    </a:lnTo>
                    <a:lnTo>
                      <a:pt x="243" y="298"/>
                    </a:lnTo>
                    <a:lnTo>
                      <a:pt x="285" y="311"/>
                    </a:lnTo>
                    <a:lnTo>
                      <a:pt x="327" y="325"/>
                    </a:lnTo>
                    <a:lnTo>
                      <a:pt x="374" y="337"/>
                    </a:lnTo>
                    <a:lnTo>
                      <a:pt x="443" y="354"/>
                    </a:lnTo>
                    <a:lnTo>
                      <a:pt x="513" y="369"/>
                    </a:lnTo>
                    <a:lnTo>
                      <a:pt x="585" y="381"/>
                    </a:lnTo>
                    <a:lnTo>
                      <a:pt x="659" y="392"/>
                    </a:lnTo>
                    <a:lnTo>
                      <a:pt x="733" y="402"/>
                    </a:lnTo>
                    <a:lnTo>
                      <a:pt x="805" y="411"/>
                    </a:lnTo>
                    <a:lnTo>
                      <a:pt x="877" y="419"/>
                    </a:lnTo>
                    <a:lnTo>
                      <a:pt x="946" y="425"/>
                    </a:lnTo>
                    <a:lnTo>
                      <a:pt x="1012" y="430"/>
                    </a:lnTo>
                    <a:lnTo>
                      <a:pt x="1076" y="435"/>
                    </a:lnTo>
                    <a:lnTo>
                      <a:pt x="1134" y="437"/>
                    </a:lnTo>
                    <a:lnTo>
                      <a:pt x="1187" y="440"/>
                    </a:lnTo>
                    <a:lnTo>
                      <a:pt x="1234" y="442"/>
                    </a:lnTo>
                    <a:lnTo>
                      <a:pt x="1275" y="442"/>
                    </a:lnTo>
                    <a:lnTo>
                      <a:pt x="1308" y="442"/>
                    </a:lnTo>
                    <a:lnTo>
                      <a:pt x="1333" y="442"/>
                    </a:lnTo>
                    <a:lnTo>
                      <a:pt x="1343" y="441"/>
                    </a:lnTo>
                    <a:lnTo>
                      <a:pt x="1351" y="440"/>
                    </a:lnTo>
                    <a:lnTo>
                      <a:pt x="1360" y="437"/>
                    </a:lnTo>
                    <a:lnTo>
                      <a:pt x="1368" y="435"/>
                    </a:lnTo>
                    <a:lnTo>
                      <a:pt x="1375" y="431"/>
                    </a:lnTo>
                    <a:lnTo>
                      <a:pt x="1383" y="426"/>
                    </a:lnTo>
                    <a:lnTo>
                      <a:pt x="1390" y="421"/>
                    </a:lnTo>
                    <a:lnTo>
                      <a:pt x="1395" y="416"/>
                    </a:lnTo>
                    <a:lnTo>
                      <a:pt x="1401" y="410"/>
                    </a:lnTo>
                    <a:lnTo>
                      <a:pt x="1406" y="402"/>
                    </a:lnTo>
                    <a:lnTo>
                      <a:pt x="1411" y="396"/>
                    </a:lnTo>
                    <a:lnTo>
                      <a:pt x="1415" y="389"/>
                    </a:lnTo>
                    <a:lnTo>
                      <a:pt x="1418" y="381"/>
                    </a:lnTo>
                    <a:lnTo>
                      <a:pt x="1421" y="372"/>
                    </a:lnTo>
                    <a:lnTo>
                      <a:pt x="1423" y="365"/>
                    </a:lnTo>
                    <a:lnTo>
                      <a:pt x="1425" y="356"/>
                    </a:lnTo>
                    <a:lnTo>
                      <a:pt x="1426" y="347"/>
                    </a:lnTo>
                    <a:lnTo>
                      <a:pt x="1426" y="339"/>
                    </a:lnTo>
                    <a:lnTo>
                      <a:pt x="1426" y="330"/>
                    </a:lnTo>
                    <a:lnTo>
                      <a:pt x="1425" y="322"/>
                    </a:lnTo>
                    <a:lnTo>
                      <a:pt x="1423" y="314"/>
                    </a:lnTo>
                    <a:lnTo>
                      <a:pt x="1421" y="305"/>
                    </a:lnTo>
                    <a:lnTo>
                      <a:pt x="1418" y="298"/>
                    </a:lnTo>
                    <a:lnTo>
                      <a:pt x="1414" y="290"/>
                    </a:lnTo>
                    <a:lnTo>
                      <a:pt x="1410" y="283"/>
                    </a:lnTo>
                    <a:lnTo>
                      <a:pt x="1404" y="275"/>
                    </a:lnTo>
                    <a:lnTo>
                      <a:pt x="1399" y="269"/>
                    </a:lnTo>
                    <a:lnTo>
                      <a:pt x="1391" y="263"/>
                    </a:lnTo>
                    <a:lnTo>
                      <a:pt x="1384" y="258"/>
                    </a:lnTo>
                    <a:lnTo>
                      <a:pt x="1376" y="253"/>
                    </a:lnTo>
                    <a:lnTo>
                      <a:pt x="1368" y="248"/>
                    </a:lnTo>
                    <a:lnTo>
                      <a:pt x="1358" y="244"/>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98" name="Freeform 443">
                <a:extLst>
                  <a:ext uri="{FF2B5EF4-FFF2-40B4-BE49-F238E27FC236}">
                    <a16:creationId xmlns:a16="http://schemas.microsoft.com/office/drawing/2014/main" xmlns="" id="{2CE92E7C-F37B-318A-2ACD-DD69769C96C8}"/>
                  </a:ext>
                </a:extLst>
              </p:cNvPr>
              <p:cNvSpPr>
                <a:spLocks/>
              </p:cNvSpPr>
              <p:nvPr/>
            </p:nvSpPr>
            <p:spPr bwMode="auto">
              <a:xfrm>
                <a:off x="2286" y="1267"/>
                <a:ext cx="286" cy="88"/>
              </a:xfrm>
              <a:custGeom>
                <a:avLst/>
                <a:gdLst>
                  <a:gd name="T0" fmla="*/ 0 w 1426"/>
                  <a:gd name="T1" fmla="*/ 0 h 442"/>
                  <a:gd name="T2" fmla="*/ 0 w 1426"/>
                  <a:gd name="T3" fmla="*/ 0 h 442"/>
                  <a:gd name="T4" fmla="*/ 0 w 1426"/>
                  <a:gd name="T5" fmla="*/ 0 h 442"/>
                  <a:gd name="T6" fmla="*/ 0 w 1426"/>
                  <a:gd name="T7" fmla="*/ 0 h 442"/>
                  <a:gd name="T8" fmla="*/ 0 w 1426"/>
                  <a:gd name="T9" fmla="*/ 0 h 442"/>
                  <a:gd name="T10" fmla="*/ 0 w 1426"/>
                  <a:gd name="T11" fmla="*/ 0 h 442"/>
                  <a:gd name="T12" fmla="*/ 0 w 1426"/>
                  <a:gd name="T13" fmla="*/ 0 h 442"/>
                  <a:gd name="T14" fmla="*/ 0 w 1426"/>
                  <a:gd name="T15" fmla="*/ 0 h 442"/>
                  <a:gd name="T16" fmla="*/ 0 w 1426"/>
                  <a:gd name="T17" fmla="*/ 0 h 442"/>
                  <a:gd name="T18" fmla="*/ 0 w 1426"/>
                  <a:gd name="T19" fmla="*/ 0 h 442"/>
                  <a:gd name="T20" fmla="*/ 0 w 1426"/>
                  <a:gd name="T21" fmla="*/ 0 h 442"/>
                  <a:gd name="T22" fmla="*/ 0 w 1426"/>
                  <a:gd name="T23" fmla="*/ 0 h 442"/>
                  <a:gd name="T24" fmla="*/ 0 w 1426"/>
                  <a:gd name="T25" fmla="*/ 0 h 442"/>
                  <a:gd name="T26" fmla="*/ 0 w 1426"/>
                  <a:gd name="T27" fmla="*/ 0 h 442"/>
                  <a:gd name="T28" fmla="*/ 0 w 1426"/>
                  <a:gd name="T29" fmla="*/ 0 h 442"/>
                  <a:gd name="T30" fmla="*/ 0 w 1426"/>
                  <a:gd name="T31" fmla="*/ 0 h 442"/>
                  <a:gd name="T32" fmla="*/ 0 w 1426"/>
                  <a:gd name="T33" fmla="*/ 0 h 442"/>
                  <a:gd name="T34" fmla="*/ 0 w 1426"/>
                  <a:gd name="T35" fmla="*/ 0 h 442"/>
                  <a:gd name="T36" fmla="*/ 0 w 1426"/>
                  <a:gd name="T37" fmla="*/ 0 h 442"/>
                  <a:gd name="T38" fmla="*/ 0 w 1426"/>
                  <a:gd name="T39" fmla="*/ 0 h 442"/>
                  <a:gd name="T40" fmla="*/ 0 w 1426"/>
                  <a:gd name="T41" fmla="*/ 0 h 442"/>
                  <a:gd name="T42" fmla="*/ 0 w 1426"/>
                  <a:gd name="T43" fmla="*/ 0 h 442"/>
                  <a:gd name="T44" fmla="*/ 0 w 1426"/>
                  <a:gd name="T45" fmla="*/ 0 h 442"/>
                  <a:gd name="T46" fmla="*/ 0 w 1426"/>
                  <a:gd name="T47" fmla="*/ 0 h 442"/>
                  <a:gd name="T48" fmla="*/ 0 w 1426"/>
                  <a:gd name="T49" fmla="*/ 0 h 442"/>
                  <a:gd name="T50" fmla="*/ 0 w 1426"/>
                  <a:gd name="T51" fmla="*/ 0 h 442"/>
                  <a:gd name="T52" fmla="*/ 0 w 1426"/>
                  <a:gd name="T53" fmla="*/ 0 h 442"/>
                  <a:gd name="T54" fmla="*/ 0 w 1426"/>
                  <a:gd name="T55" fmla="*/ 0 h 442"/>
                  <a:gd name="T56" fmla="*/ 0 w 1426"/>
                  <a:gd name="T57" fmla="*/ 0 h 442"/>
                  <a:gd name="T58" fmla="*/ 0 w 1426"/>
                  <a:gd name="T59" fmla="*/ 0 h 442"/>
                  <a:gd name="T60" fmla="*/ 0 w 1426"/>
                  <a:gd name="T61" fmla="*/ 0 h 442"/>
                  <a:gd name="T62" fmla="*/ 0 w 1426"/>
                  <a:gd name="T63" fmla="*/ 0 h 442"/>
                  <a:gd name="T64" fmla="*/ 0 w 1426"/>
                  <a:gd name="T65" fmla="*/ 0 h 442"/>
                  <a:gd name="T66" fmla="*/ 0 w 1426"/>
                  <a:gd name="T67" fmla="*/ 0 h 442"/>
                  <a:gd name="T68" fmla="*/ 0 w 1426"/>
                  <a:gd name="T69" fmla="*/ 0 h 442"/>
                  <a:gd name="T70" fmla="*/ 0 w 1426"/>
                  <a:gd name="T71" fmla="*/ 0 h 442"/>
                  <a:gd name="T72" fmla="*/ 0 w 1426"/>
                  <a:gd name="T73" fmla="*/ 0 h 442"/>
                  <a:gd name="T74" fmla="*/ 0 w 1426"/>
                  <a:gd name="T75" fmla="*/ 0 h 442"/>
                  <a:gd name="T76" fmla="*/ 0 w 1426"/>
                  <a:gd name="T77" fmla="*/ 0 h 442"/>
                  <a:gd name="T78" fmla="*/ 0 w 1426"/>
                  <a:gd name="T79" fmla="*/ 0 h 442"/>
                  <a:gd name="T80" fmla="*/ 0 w 1426"/>
                  <a:gd name="T81" fmla="*/ 0 h 442"/>
                  <a:gd name="T82" fmla="*/ 0 w 1426"/>
                  <a:gd name="T83" fmla="*/ 0 h 442"/>
                  <a:gd name="T84" fmla="*/ 0 w 1426"/>
                  <a:gd name="T85" fmla="*/ 0 h 442"/>
                  <a:gd name="T86" fmla="*/ 0 w 1426"/>
                  <a:gd name="T87" fmla="*/ 0 h 442"/>
                  <a:gd name="T88" fmla="*/ 0 w 1426"/>
                  <a:gd name="T89" fmla="*/ 0 h 442"/>
                  <a:gd name="T90" fmla="*/ 0 w 1426"/>
                  <a:gd name="T91" fmla="*/ 0 h 442"/>
                  <a:gd name="T92" fmla="*/ 0 w 1426"/>
                  <a:gd name="T93" fmla="*/ 0 h 442"/>
                  <a:gd name="T94" fmla="*/ 0 w 1426"/>
                  <a:gd name="T95" fmla="*/ 0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6"/>
                  <a:gd name="T145" fmla="*/ 0 h 442"/>
                  <a:gd name="T146" fmla="*/ 1426 w 1426"/>
                  <a:gd name="T147" fmla="*/ 442 h 4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6" h="442">
                    <a:moveTo>
                      <a:pt x="1358" y="244"/>
                    </a:moveTo>
                    <a:lnTo>
                      <a:pt x="1309" y="230"/>
                    </a:lnTo>
                    <a:lnTo>
                      <a:pt x="1257" y="214"/>
                    </a:lnTo>
                    <a:lnTo>
                      <a:pt x="1203" y="196"/>
                    </a:lnTo>
                    <a:lnTo>
                      <a:pt x="1147" y="179"/>
                    </a:lnTo>
                    <a:lnTo>
                      <a:pt x="1089" y="161"/>
                    </a:lnTo>
                    <a:lnTo>
                      <a:pt x="1030" y="143"/>
                    </a:lnTo>
                    <a:lnTo>
                      <a:pt x="968" y="125"/>
                    </a:lnTo>
                    <a:lnTo>
                      <a:pt x="907" y="107"/>
                    </a:lnTo>
                    <a:lnTo>
                      <a:pt x="845" y="90"/>
                    </a:lnTo>
                    <a:lnTo>
                      <a:pt x="782" y="73"/>
                    </a:lnTo>
                    <a:lnTo>
                      <a:pt x="721" y="58"/>
                    </a:lnTo>
                    <a:lnTo>
                      <a:pt x="659" y="44"/>
                    </a:lnTo>
                    <a:lnTo>
                      <a:pt x="598" y="32"/>
                    </a:lnTo>
                    <a:lnTo>
                      <a:pt x="539" y="22"/>
                    </a:lnTo>
                    <a:lnTo>
                      <a:pt x="480" y="13"/>
                    </a:lnTo>
                    <a:lnTo>
                      <a:pt x="423" y="7"/>
                    </a:lnTo>
                    <a:lnTo>
                      <a:pt x="374" y="3"/>
                    </a:lnTo>
                    <a:lnTo>
                      <a:pt x="327" y="0"/>
                    </a:lnTo>
                    <a:lnTo>
                      <a:pt x="283" y="0"/>
                    </a:lnTo>
                    <a:lnTo>
                      <a:pt x="243" y="2"/>
                    </a:lnTo>
                    <a:lnTo>
                      <a:pt x="206" y="4"/>
                    </a:lnTo>
                    <a:lnTo>
                      <a:pt x="171" y="8"/>
                    </a:lnTo>
                    <a:lnTo>
                      <a:pt x="140" y="13"/>
                    </a:lnTo>
                    <a:lnTo>
                      <a:pt x="112" y="19"/>
                    </a:lnTo>
                    <a:lnTo>
                      <a:pt x="87" y="27"/>
                    </a:lnTo>
                    <a:lnTo>
                      <a:pt x="66" y="35"/>
                    </a:lnTo>
                    <a:lnTo>
                      <a:pt x="47" y="44"/>
                    </a:lnTo>
                    <a:lnTo>
                      <a:pt x="31" y="55"/>
                    </a:lnTo>
                    <a:lnTo>
                      <a:pt x="19" y="67"/>
                    </a:lnTo>
                    <a:lnTo>
                      <a:pt x="10" y="78"/>
                    </a:lnTo>
                    <a:lnTo>
                      <a:pt x="4" y="90"/>
                    </a:lnTo>
                    <a:lnTo>
                      <a:pt x="0" y="104"/>
                    </a:lnTo>
                    <a:lnTo>
                      <a:pt x="0" y="118"/>
                    </a:lnTo>
                    <a:lnTo>
                      <a:pt x="4" y="132"/>
                    </a:lnTo>
                    <a:lnTo>
                      <a:pt x="10" y="146"/>
                    </a:lnTo>
                    <a:lnTo>
                      <a:pt x="20" y="161"/>
                    </a:lnTo>
                    <a:lnTo>
                      <a:pt x="32" y="176"/>
                    </a:lnTo>
                    <a:lnTo>
                      <a:pt x="47" y="193"/>
                    </a:lnTo>
                    <a:lnTo>
                      <a:pt x="66" y="208"/>
                    </a:lnTo>
                    <a:lnTo>
                      <a:pt x="89" y="223"/>
                    </a:lnTo>
                    <a:lnTo>
                      <a:pt x="112" y="239"/>
                    </a:lnTo>
                    <a:lnTo>
                      <a:pt x="141" y="254"/>
                    </a:lnTo>
                    <a:lnTo>
                      <a:pt x="172" y="269"/>
                    </a:lnTo>
                    <a:lnTo>
                      <a:pt x="206" y="284"/>
                    </a:lnTo>
                    <a:lnTo>
                      <a:pt x="243" y="298"/>
                    </a:lnTo>
                    <a:lnTo>
                      <a:pt x="285" y="311"/>
                    </a:lnTo>
                    <a:lnTo>
                      <a:pt x="327" y="325"/>
                    </a:lnTo>
                    <a:lnTo>
                      <a:pt x="374" y="337"/>
                    </a:lnTo>
                    <a:lnTo>
                      <a:pt x="443" y="354"/>
                    </a:lnTo>
                    <a:lnTo>
                      <a:pt x="513" y="369"/>
                    </a:lnTo>
                    <a:lnTo>
                      <a:pt x="585" y="381"/>
                    </a:lnTo>
                    <a:lnTo>
                      <a:pt x="659" y="392"/>
                    </a:lnTo>
                    <a:lnTo>
                      <a:pt x="733" y="402"/>
                    </a:lnTo>
                    <a:lnTo>
                      <a:pt x="805" y="411"/>
                    </a:lnTo>
                    <a:lnTo>
                      <a:pt x="877" y="419"/>
                    </a:lnTo>
                    <a:lnTo>
                      <a:pt x="946" y="425"/>
                    </a:lnTo>
                    <a:lnTo>
                      <a:pt x="1012" y="430"/>
                    </a:lnTo>
                    <a:lnTo>
                      <a:pt x="1076" y="435"/>
                    </a:lnTo>
                    <a:lnTo>
                      <a:pt x="1134" y="437"/>
                    </a:lnTo>
                    <a:lnTo>
                      <a:pt x="1187" y="440"/>
                    </a:lnTo>
                    <a:lnTo>
                      <a:pt x="1234" y="442"/>
                    </a:lnTo>
                    <a:lnTo>
                      <a:pt x="1275" y="442"/>
                    </a:lnTo>
                    <a:lnTo>
                      <a:pt x="1308" y="442"/>
                    </a:lnTo>
                    <a:lnTo>
                      <a:pt x="1333" y="442"/>
                    </a:lnTo>
                    <a:lnTo>
                      <a:pt x="1343" y="441"/>
                    </a:lnTo>
                    <a:lnTo>
                      <a:pt x="1351" y="440"/>
                    </a:lnTo>
                    <a:lnTo>
                      <a:pt x="1360" y="437"/>
                    </a:lnTo>
                    <a:lnTo>
                      <a:pt x="1368" y="435"/>
                    </a:lnTo>
                    <a:lnTo>
                      <a:pt x="1375" y="431"/>
                    </a:lnTo>
                    <a:lnTo>
                      <a:pt x="1383" y="426"/>
                    </a:lnTo>
                    <a:lnTo>
                      <a:pt x="1390" y="421"/>
                    </a:lnTo>
                    <a:lnTo>
                      <a:pt x="1395" y="416"/>
                    </a:lnTo>
                    <a:lnTo>
                      <a:pt x="1401" y="410"/>
                    </a:lnTo>
                    <a:lnTo>
                      <a:pt x="1406" y="402"/>
                    </a:lnTo>
                    <a:lnTo>
                      <a:pt x="1411" y="396"/>
                    </a:lnTo>
                    <a:lnTo>
                      <a:pt x="1415" y="389"/>
                    </a:lnTo>
                    <a:lnTo>
                      <a:pt x="1418" y="381"/>
                    </a:lnTo>
                    <a:lnTo>
                      <a:pt x="1421" y="372"/>
                    </a:lnTo>
                    <a:lnTo>
                      <a:pt x="1423" y="365"/>
                    </a:lnTo>
                    <a:lnTo>
                      <a:pt x="1425" y="356"/>
                    </a:lnTo>
                    <a:lnTo>
                      <a:pt x="1426" y="347"/>
                    </a:lnTo>
                    <a:lnTo>
                      <a:pt x="1426" y="339"/>
                    </a:lnTo>
                    <a:lnTo>
                      <a:pt x="1426" y="330"/>
                    </a:lnTo>
                    <a:lnTo>
                      <a:pt x="1425" y="322"/>
                    </a:lnTo>
                    <a:lnTo>
                      <a:pt x="1423" y="314"/>
                    </a:lnTo>
                    <a:lnTo>
                      <a:pt x="1421" y="305"/>
                    </a:lnTo>
                    <a:lnTo>
                      <a:pt x="1418" y="298"/>
                    </a:lnTo>
                    <a:lnTo>
                      <a:pt x="1414" y="290"/>
                    </a:lnTo>
                    <a:lnTo>
                      <a:pt x="1410" y="283"/>
                    </a:lnTo>
                    <a:lnTo>
                      <a:pt x="1404" y="275"/>
                    </a:lnTo>
                    <a:lnTo>
                      <a:pt x="1399" y="269"/>
                    </a:lnTo>
                    <a:lnTo>
                      <a:pt x="1391" y="263"/>
                    </a:lnTo>
                    <a:lnTo>
                      <a:pt x="1384" y="258"/>
                    </a:lnTo>
                    <a:lnTo>
                      <a:pt x="1376" y="253"/>
                    </a:lnTo>
                    <a:lnTo>
                      <a:pt x="1368" y="248"/>
                    </a:lnTo>
                    <a:lnTo>
                      <a:pt x="1358" y="24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99" name="Freeform 444">
                <a:extLst>
                  <a:ext uri="{FF2B5EF4-FFF2-40B4-BE49-F238E27FC236}">
                    <a16:creationId xmlns:a16="http://schemas.microsoft.com/office/drawing/2014/main" xmlns="" id="{50FF4C23-1031-FF28-39E9-B53FB6105514}"/>
                  </a:ext>
                </a:extLst>
              </p:cNvPr>
              <p:cNvSpPr>
                <a:spLocks/>
              </p:cNvSpPr>
              <p:nvPr/>
            </p:nvSpPr>
            <p:spPr bwMode="auto">
              <a:xfrm>
                <a:off x="2276" y="1346"/>
                <a:ext cx="295" cy="93"/>
              </a:xfrm>
              <a:custGeom>
                <a:avLst/>
                <a:gdLst>
                  <a:gd name="T0" fmla="*/ 0 w 1479"/>
                  <a:gd name="T1" fmla="*/ 0 h 463"/>
                  <a:gd name="T2" fmla="*/ 0 w 1479"/>
                  <a:gd name="T3" fmla="*/ 0 h 463"/>
                  <a:gd name="T4" fmla="*/ 0 w 1479"/>
                  <a:gd name="T5" fmla="*/ 0 h 463"/>
                  <a:gd name="T6" fmla="*/ 0 w 1479"/>
                  <a:gd name="T7" fmla="*/ 0 h 463"/>
                  <a:gd name="T8" fmla="*/ 0 w 1479"/>
                  <a:gd name="T9" fmla="*/ 0 h 463"/>
                  <a:gd name="T10" fmla="*/ 0 w 1479"/>
                  <a:gd name="T11" fmla="*/ 0 h 463"/>
                  <a:gd name="T12" fmla="*/ 0 w 1479"/>
                  <a:gd name="T13" fmla="*/ 0 h 463"/>
                  <a:gd name="T14" fmla="*/ 0 w 1479"/>
                  <a:gd name="T15" fmla="*/ 0 h 463"/>
                  <a:gd name="T16" fmla="*/ 0 w 1479"/>
                  <a:gd name="T17" fmla="*/ 0 h 463"/>
                  <a:gd name="T18" fmla="*/ 0 w 1479"/>
                  <a:gd name="T19" fmla="*/ 0 h 463"/>
                  <a:gd name="T20" fmla="*/ 0 w 1479"/>
                  <a:gd name="T21" fmla="*/ 0 h 463"/>
                  <a:gd name="T22" fmla="*/ 0 w 1479"/>
                  <a:gd name="T23" fmla="*/ 0 h 463"/>
                  <a:gd name="T24" fmla="*/ 0 w 1479"/>
                  <a:gd name="T25" fmla="*/ 0 h 463"/>
                  <a:gd name="T26" fmla="*/ 0 w 1479"/>
                  <a:gd name="T27" fmla="*/ 0 h 463"/>
                  <a:gd name="T28" fmla="*/ 0 w 1479"/>
                  <a:gd name="T29" fmla="*/ 0 h 463"/>
                  <a:gd name="T30" fmla="*/ 0 w 1479"/>
                  <a:gd name="T31" fmla="*/ 0 h 463"/>
                  <a:gd name="T32" fmla="*/ 0 w 1479"/>
                  <a:gd name="T33" fmla="*/ 0 h 463"/>
                  <a:gd name="T34" fmla="*/ 0 w 1479"/>
                  <a:gd name="T35" fmla="*/ 0 h 463"/>
                  <a:gd name="T36" fmla="*/ 0 w 1479"/>
                  <a:gd name="T37" fmla="*/ 0 h 463"/>
                  <a:gd name="T38" fmla="*/ 0 w 1479"/>
                  <a:gd name="T39" fmla="*/ 0 h 463"/>
                  <a:gd name="T40" fmla="*/ 0 w 1479"/>
                  <a:gd name="T41" fmla="*/ 0 h 463"/>
                  <a:gd name="T42" fmla="*/ 0 w 1479"/>
                  <a:gd name="T43" fmla="*/ 0 h 463"/>
                  <a:gd name="T44" fmla="*/ 0 w 1479"/>
                  <a:gd name="T45" fmla="*/ 0 h 463"/>
                  <a:gd name="T46" fmla="*/ 0 w 1479"/>
                  <a:gd name="T47" fmla="*/ 0 h 463"/>
                  <a:gd name="T48" fmla="*/ 0 w 1479"/>
                  <a:gd name="T49" fmla="*/ 0 h 463"/>
                  <a:gd name="T50" fmla="*/ 0 w 1479"/>
                  <a:gd name="T51" fmla="*/ 0 h 463"/>
                  <a:gd name="T52" fmla="*/ 0 w 1479"/>
                  <a:gd name="T53" fmla="*/ 0 h 463"/>
                  <a:gd name="T54" fmla="*/ 0 w 1479"/>
                  <a:gd name="T55" fmla="*/ 0 h 463"/>
                  <a:gd name="T56" fmla="*/ 0 w 1479"/>
                  <a:gd name="T57" fmla="*/ 0 h 463"/>
                  <a:gd name="T58" fmla="*/ 0 w 1479"/>
                  <a:gd name="T59" fmla="*/ 0 h 463"/>
                  <a:gd name="T60" fmla="*/ 0 w 1479"/>
                  <a:gd name="T61" fmla="*/ 0 h 463"/>
                  <a:gd name="T62" fmla="*/ 0 w 1479"/>
                  <a:gd name="T63" fmla="*/ 0 h 463"/>
                  <a:gd name="T64" fmla="*/ 0 w 1479"/>
                  <a:gd name="T65" fmla="*/ 0 h 463"/>
                  <a:gd name="T66" fmla="*/ 0 w 1479"/>
                  <a:gd name="T67" fmla="*/ 0 h 463"/>
                  <a:gd name="T68" fmla="*/ 0 w 1479"/>
                  <a:gd name="T69" fmla="*/ 0 h 463"/>
                  <a:gd name="T70" fmla="*/ 0 w 1479"/>
                  <a:gd name="T71" fmla="*/ 0 h 463"/>
                  <a:gd name="T72" fmla="*/ 0 w 1479"/>
                  <a:gd name="T73" fmla="*/ 0 h 463"/>
                  <a:gd name="T74" fmla="*/ 0 w 1479"/>
                  <a:gd name="T75" fmla="*/ 0 h 463"/>
                  <a:gd name="T76" fmla="*/ 0 w 1479"/>
                  <a:gd name="T77" fmla="*/ 0 h 463"/>
                  <a:gd name="T78" fmla="*/ 0 w 1479"/>
                  <a:gd name="T79" fmla="*/ 0 h 463"/>
                  <a:gd name="T80" fmla="*/ 0 w 1479"/>
                  <a:gd name="T81" fmla="*/ 0 h 463"/>
                  <a:gd name="T82" fmla="*/ 0 w 1479"/>
                  <a:gd name="T83" fmla="*/ 0 h 463"/>
                  <a:gd name="T84" fmla="*/ 0 w 1479"/>
                  <a:gd name="T85" fmla="*/ 0 h 463"/>
                  <a:gd name="T86" fmla="*/ 0 w 1479"/>
                  <a:gd name="T87" fmla="*/ 0 h 463"/>
                  <a:gd name="T88" fmla="*/ 0 w 1479"/>
                  <a:gd name="T89" fmla="*/ 0 h 463"/>
                  <a:gd name="T90" fmla="*/ 0 w 1479"/>
                  <a:gd name="T91" fmla="*/ 0 h 463"/>
                  <a:gd name="T92" fmla="*/ 0 w 1479"/>
                  <a:gd name="T93" fmla="*/ 0 h 463"/>
                  <a:gd name="T94" fmla="*/ 0 w 1479"/>
                  <a:gd name="T95" fmla="*/ 0 h 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9"/>
                  <a:gd name="T145" fmla="*/ 0 h 463"/>
                  <a:gd name="T146" fmla="*/ 1479 w 1479"/>
                  <a:gd name="T147" fmla="*/ 463 h 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9" h="463">
                    <a:moveTo>
                      <a:pt x="1357" y="1"/>
                    </a:moveTo>
                    <a:lnTo>
                      <a:pt x="1304" y="6"/>
                    </a:lnTo>
                    <a:lnTo>
                      <a:pt x="1248" y="11"/>
                    </a:lnTo>
                    <a:lnTo>
                      <a:pt x="1190" y="16"/>
                    </a:lnTo>
                    <a:lnTo>
                      <a:pt x="1127" y="21"/>
                    </a:lnTo>
                    <a:lnTo>
                      <a:pt x="1064" y="28"/>
                    </a:lnTo>
                    <a:lnTo>
                      <a:pt x="999" y="34"/>
                    </a:lnTo>
                    <a:lnTo>
                      <a:pt x="933" y="41"/>
                    </a:lnTo>
                    <a:lnTo>
                      <a:pt x="865" y="49"/>
                    </a:lnTo>
                    <a:lnTo>
                      <a:pt x="798" y="58"/>
                    </a:lnTo>
                    <a:lnTo>
                      <a:pt x="732" y="66"/>
                    </a:lnTo>
                    <a:lnTo>
                      <a:pt x="665" y="77"/>
                    </a:lnTo>
                    <a:lnTo>
                      <a:pt x="599" y="89"/>
                    </a:lnTo>
                    <a:lnTo>
                      <a:pt x="536" y="100"/>
                    </a:lnTo>
                    <a:lnTo>
                      <a:pt x="475" y="114"/>
                    </a:lnTo>
                    <a:lnTo>
                      <a:pt x="416" y="129"/>
                    </a:lnTo>
                    <a:lnTo>
                      <a:pt x="359" y="145"/>
                    </a:lnTo>
                    <a:lnTo>
                      <a:pt x="310" y="160"/>
                    </a:lnTo>
                    <a:lnTo>
                      <a:pt x="265" y="176"/>
                    </a:lnTo>
                    <a:lnTo>
                      <a:pt x="223" y="191"/>
                    </a:lnTo>
                    <a:lnTo>
                      <a:pt x="185" y="207"/>
                    </a:lnTo>
                    <a:lnTo>
                      <a:pt x="151" y="224"/>
                    </a:lnTo>
                    <a:lnTo>
                      <a:pt x="120" y="240"/>
                    </a:lnTo>
                    <a:lnTo>
                      <a:pt x="93" y="256"/>
                    </a:lnTo>
                    <a:lnTo>
                      <a:pt x="70" y="272"/>
                    </a:lnTo>
                    <a:lnTo>
                      <a:pt x="50" y="287"/>
                    </a:lnTo>
                    <a:lnTo>
                      <a:pt x="33" y="302"/>
                    </a:lnTo>
                    <a:lnTo>
                      <a:pt x="20" y="318"/>
                    </a:lnTo>
                    <a:lnTo>
                      <a:pt x="10" y="332"/>
                    </a:lnTo>
                    <a:lnTo>
                      <a:pt x="4" y="347"/>
                    </a:lnTo>
                    <a:lnTo>
                      <a:pt x="0" y="361"/>
                    </a:lnTo>
                    <a:lnTo>
                      <a:pt x="2" y="373"/>
                    </a:lnTo>
                    <a:lnTo>
                      <a:pt x="4" y="386"/>
                    </a:lnTo>
                    <a:lnTo>
                      <a:pt x="12" y="398"/>
                    </a:lnTo>
                    <a:lnTo>
                      <a:pt x="22" y="409"/>
                    </a:lnTo>
                    <a:lnTo>
                      <a:pt x="34" y="419"/>
                    </a:lnTo>
                    <a:lnTo>
                      <a:pt x="50" y="428"/>
                    </a:lnTo>
                    <a:lnTo>
                      <a:pt x="69" y="437"/>
                    </a:lnTo>
                    <a:lnTo>
                      <a:pt x="91" y="444"/>
                    </a:lnTo>
                    <a:lnTo>
                      <a:pt x="116" y="451"/>
                    </a:lnTo>
                    <a:lnTo>
                      <a:pt x="145" y="456"/>
                    </a:lnTo>
                    <a:lnTo>
                      <a:pt x="176" y="459"/>
                    </a:lnTo>
                    <a:lnTo>
                      <a:pt x="210" y="462"/>
                    </a:lnTo>
                    <a:lnTo>
                      <a:pt x="247" y="463"/>
                    </a:lnTo>
                    <a:lnTo>
                      <a:pt x="286" y="463"/>
                    </a:lnTo>
                    <a:lnTo>
                      <a:pt x="329" y="461"/>
                    </a:lnTo>
                    <a:lnTo>
                      <a:pt x="375" y="457"/>
                    </a:lnTo>
                    <a:lnTo>
                      <a:pt x="422" y="453"/>
                    </a:lnTo>
                    <a:lnTo>
                      <a:pt x="473" y="446"/>
                    </a:lnTo>
                    <a:lnTo>
                      <a:pt x="544" y="436"/>
                    </a:lnTo>
                    <a:lnTo>
                      <a:pt x="617" y="422"/>
                    </a:lnTo>
                    <a:lnTo>
                      <a:pt x="692" y="407"/>
                    </a:lnTo>
                    <a:lnTo>
                      <a:pt x="767" y="391"/>
                    </a:lnTo>
                    <a:lnTo>
                      <a:pt x="840" y="372"/>
                    </a:lnTo>
                    <a:lnTo>
                      <a:pt x="914" y="353"/>
                    </a:lnTo>
                    <a:lnTo>
                      <a:pt x="985" y="333"/>
                    </a:lnTo>
                    <a:lnTo>
                      <a:pt x="1054" y="313"/>
                    </a:lnTo>
                    <a:lnTo>
                      <a:pt x="1118" y="293"/>
                    </a:lnTo>
                    <a:lnTo>
                      <a:pt x="1180" y="273"/>
                    </a:lnTo>
                    <a:lnTo>
                      <a:pt x="1237" y="255"/>
                    </a:lnTo>
                    <a:lnTo>
                      <a:pt x="1288" y="237"/>
                    </a:lnTo>
                    <a:lnTo>
                      <a:pt x="1334" y="221"/>
                    </a:lnTo>
                    <a:lnTo>
                      <a:pt x="1372" y="206"/>
                    </a:lnTo>
                    <a:lnTo>
                      <a:pt x="1403" y="194"/>
                    </a:lnTo>
                    <a:lnTo>
                      <a:pt x="1427" y="184"/>
                    </a:lnTo>
                    <a:lnTo>
                      <a:pt x="1435" y="180"/>
                    </a:lnTo>
                    <a:lnTo>
                      <a:pt x="1443" y="175"/>
                    </a:lnTo>
                    <a:lnTo>
                      <a:pt x="1450" y="169"/>
                    </a:lnTo>
                    <a:lnTo>
                      <a:pt x="1457" y="162"/>
                    </a:lnTo>
                    <a:lnTo>
                      <a:pt x="1462" y="156"/>
                    </a:lnTo>
                    <a:lnTo>
                      <a:pt x="1467" y="150"/>
                    </a:lnTo>
                    <a:lnTo>
                      <a:pt x="1470" y="142"/>
                    </a:lnTo>
                    <a:lnTo>
                      <a:pt x="1474" y="135"/>
                    </a:lnTo>
                    <a:lnTo>
                      <a:pt x="1477" y="127"/>
                    </a:lnTo>
                    <a:lnTo>
                      <a:pt x="1478" y="119"/>
                    </a:lnTo>
                    <a:lnTo>
                      <a:pt x="1479" y="111"/>
                    </a:lnTo>
                    <a:lnTo>
                      <a:pt x="1479" y="102"/>
                    </a:lnTo>
                    <a:lnTo>
                      <a:pt x="1479" y="95"/>
                    </a:lnTo>
                    <a:lnTo>
                      <a:pt x="1478" y="86"/>
                    </a:lnTo>
                    <a:lnTo>
                      <a:pt x="1475" y="79"/>
                    </a:lnTo>
                    <a:lnTo>
                      <a:pt x="1473" y="70"/>
                    </a:lnTo>
                    <a:lnTo>
                      <a:pt x="1470" y="63"/>
                    </a:lnTo>
                    <a:lnTo>
                      <a:pt x="1467" y="55"/>
                    </a:lnTo>
                    <a:lnTo>
                      <a:pt x="1462" y="48"/>
                    </a:lnTo>
                    <a:lnTo>
                      <a:pt x="1457" y="41"/>
                    </a:lnTo>
                    <a:lnTo>
                      <a:pt x="1452" y="34"/>
                    </a:lnTo>
                    <a:lnTo>
                      <a:pt x="1445" y="29"/>
                    </a:lnTo>
                    <a:lnTo>
                      <a:pt x="1439" y="23"/>
                    </a:lnTo>
                    <a:lnTo>
                      <a:pt x="1432" y="18"/>
                    </a:lnTo>
                    <a:lnTo>
                      <a:pt x="1424" y="13"/>
                    </a:lnTo>
                    <a:lnTo>
                      <a:pt x="1415" y="9"/>
                    </a:lnTo>
                    <a:lnTo>
                      <a:pt x="1407" y="5"/>
                    </a:lnTo>
                    <a:lnTo>
                      <a:pt x="1398" y="3"/>
                    </a:lnTo>
                    <a:lnTo>
                      <a:pt x="1388" y="1"/>
                    </a:lnTo>
                    <a:lnTo>
                      <a:pt x="1378" y="0"/>
                    </a:lnTo>
                    <a:lnTo>
                      <a:pt x="1368" y="0"/>
                    </a:lnTo>
                    <a:lnTo>
                      <a:pt x="1357" y="1"/>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00" name="Freeform 445">
                <a:extLst>
                  <a:ext uri="{FF2B5EF4-FFF2-40B4-BE49-F238E27FC236}">
                    <a16:creationId xmlns:a16="http://schemas.microsoft.com/office/drawing/2014/main" xmlns="" id="{FF8B5197-2728-4799-1D03-5D199EBCB2DA}"/>
                  </a:ext>
                </a:extLst>
              </p:cNvPr>
              <p:cNvSpPr>
                <a:spLocks/>
              </p:cNvSpPr>
              <p:nvPr/>
            </p:nvSpPr>
            <p:spPr bwMode="auto">
              <a:xfrm>
                <a:off x="2276" y="1346"/>
                <a:ext cx="295" cy="93"/>
              </a:xfrm>
              <a:custGeom>
                <a:avLst/>
                <a:gdLst>
                  <a:gd name="T0" fmla="*/ 0 w 1479"/>
                  <a:gd name="T1" fmla="*/ 0 h 463"/>
                  <a:gd name="T2" fmla="*/ 0 w 1479"/>
                  <a:gd name="T3" fmla="*/ 0 h 463"/>
                  <a:gd name="T4" fmla="*/ 0 w 1479"/>
                  <a:gd name="T5" fmla="*/ 0 h 463"/>
                  <a:gd name="T6" fmla="*/ 0 w 1479"/>
                  <a:gd name="T7" fmla="*/ 0 h 463"/>
                  <a:gd name="T8" fmla="*/ 0 w 1479"/>
                  <a:gd name="T9" fmla="*/ 0 h 463"/>
                  <a:gd name="T10" fmla="*/ 0 w 1479"/>
                  <a:gd name="T11" fmla="*/ 0 h 463"/>
                  <a:gd name="T12" fmla="*/ 0 w 1479"/>
                  <a:gd name="T13" fmla="*/ 0 h 463"/>
                  <a:gd name="T14" fmla="*/ 0 w 1479"/>
                  <a:gd name="T15" fmla="*/ 0 h 463"/>
                  <a:gd name="T16" fmla="*/ 0 w 1479"/>
                  <a:gd name="T17" fmla="*/ 0 h 463"/>
                  <a:gd name="T18" fmla="*/ 0 w 1479"/>
                  <a:gd name="T19" fmla="*/ 0 h 463"/>
                  <a:gd name="T20" fmla="*/ 0 w 1479"/>
                  <a:gd name="T21" fmla="*/ 0 h 463"/>
                  <a:gd name="T22" fmla="*/ 0 w 1479"/>
                  <a:gd name="T23" fmla="*/ 0 h 463"/>
                  <a:gd name="T24" fmla="*/ 0 w 1479"/>
                  <a:gd name="T25" fmla="*/ 0 h 463"/>
                  <a:gd name="T26" fmla="*/ 0 w 1479"/>
                  <a:gd name="T27" fmla="*/ 0 h 463"/>
                  <a:gd name="T28" fmla="*/ 0 w 1479"/>
                  <a:gd name="T29" fmla="*/ 0 h 463"/>
                  <a:gd name="T30" fmla="*/ 0 w 1479"/>
                  <a:gd name="T31" fmla="*/ 0 h 463"/>
                  <a:gd name="T32" fmla="*/ 0 w 1479"/>
                  <a:gd name="T33" fmla="*/ 0 h 463"/>
                  <a:gd name="T34" fmla="*/ 0 w 1479"/>
                  <a:gd name="T35" fmla="*/ 0 h 463"/>
                  <a:gd name="T36" fmla="*/ 0 w 1479"/>
                  <a:gd name="T37" fmla="*/ 0 h 463"/>
                  <a:gd name="T38" fmla="*/ 0 w 1479"/>
                  <a:gd name="T39" fmla="*/ 0 h 463"/>
                  <a:gd name="T40" fmla="*/ 0 w 1479"/>
                  <a:gd name="T41" fmla="*/ 0 h 463"/>
                  <a:gd name="T42" fmla="*/ 0 w 1479"/>
                  <a:gd name="T43" fmla="*/ 0 h 463"/>
                  <a:gd name="T44" fmla="*/ 0 w 1479"/>
                  <a:gd name="T45" fmla="*/ 0 h 463"/>
                  <a:gd name="T46" fmla="*/ 0 w 1479"/>
                  <a:gd name="T47" fmla="*/ 0 h 463"/>
                  <a:gd name="T48" fmla="*/ 0 w 1479"/>
                  <a:gd name="T49" fmla="*/ 0 h 463"/>
                  <a:gd name="T50" fmla="*/ 0 w 1479"/>
                  <a:gd name="T51" fmla="*/ 0 h 463"/>
                  <a:gd name="T52" fmla="*/ 0 w 1479"/>
                  <a:gd name="T53" fmla="*/ 0 h 463"/>
                  <a:gd name="T54" fmla="*/ 0 w 1479"/>
                  <a:gd name="T55" fmla="*/ 0 h 463"/>
                  <a:gd name="T56" fmla="*/ 0 w 1479"/>
                  <a:gd name="T57" fmla="*/ 0 h 463"/>
                  <a:gd name="T58" fmla="*/ 0 w 1479"/>
                  <a:gd name="T59" fmla="*/ 0 h 463"/>
                  <a:gd name="T60" fmla="*/ 0 w 1479"/>
                  <a:gd name="T61" fmla="*/ 0 h 463"/>
                  <a:gd name="T62" fmla="*/ 0 w 1479"/>
                  <a:gd name="T63" fmla="*/ 0 h 463"/>
                  <a:gd name="T64" fmla="*/ 0 w 1479"/>
                  <a:gd name="T65" fmla="*/ 0 h 463"/>
                  <a:gd name="T66" fmla="*/ 0 w 1479"/>
                  <a:gd name="T67" fmla="*/ 0 h 463"/>
                  <a:gd name="T68" fmla="*/ 0 w 1479"/>
                  <a:gd name="T69" fmla="*/ 0 h 463"/>
                  <a:gd name="T70" fmla="*/ 0 w 1479"/>
                  <a:gd name="T71" fmla="*/ 0 h 463"/>
                  <a:gd name="T72" fmla="*/ 0 w 1479"/>
                  <a:gd name="T73" fmla="*/ 0 h 463"/>
                  <a:gd name="T74" fmla="*/ 0 w 1479"/>
                  <a:gd name="T75" fmla="*/ 0 h 463"/>
                  <a:gd name="T76" fmla="*/ 0 w 1479"/>
                  <a:gd name="T77" fmla="*/ 0 h 463"/>
                  <a:gd name="T78" fmla="*/ 0 w 1479"/>
                  <a:gd name="T79" fmla="*/ 0 h 463"/>
                  <a:gd name="T80" fmla="*/ 0 w 1479"/>
                  <a:gd name="T81" fmla="*/ 0 h 463"/>
                  <a:gd name="T82" fmla="*/ 0 w 1479"/>
                  <a:gd name="T83" fmla="*/ 0 h 463"/>
                  <a:gd name="T84" fmla="*/ 0 w 1479"/>
                  <a:gd name="T85" fmla="*/ 0 h 463"/>
                  <a:gd name="T86" fmla="*/ 0 w 1479"/>
                  <a:gd name="T87" fmla="*/ 0 h 463"/>
                  <a:gd name="T88" fmla="*/ 0 w 1479"/>
                  <a:gd name="T89" fmla="*/ 0 h 463"/>
                  <a:gd name="T90" fmla="*/ 0 w 1479"/>
                  <a:gd name="T91" fmla="*/ 0 h 463"/>
                  <a:gd name="T92" fmla="*/ 0 w 1479"/>
                  <a:gd name="T93" fmla="*/ 0 h 463"/>
                  <a:gd name="T94" fmla="*/ 0 w 1479"/>
                  <a:gd name="T95" fmla="*/ 0 h 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9"/>
                  <a:gd name="T145" fmla="*/ 0 h 463"/>
                  <a:gd name="T146" fmla="*/ 1479 w 1479"/>
                  <a:gd name="T147" fmla="*/ 463 h 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9" h="463">
                    <a:moveTo>
                      <a:pt x="1357" y="1"/>
                    </a:moveTo>
                    <a:lnTo>
                      <a:pt x="1304" y="6"/>
                    </a:lnTo>
                    <a:lnTo>
                      <a:pt x="1248" y="11"/>
                    </a:lnTo>
                    <a:lnTo>
                      <a:pt x="1190" y="16"/>
                    </a:lnTo>
                    <a:lnTo>
                      <a:pt x="1127" y="21"/>
                    </a:lnTo>
                    <a:lnTo>
                      <a:pt x="1064" y="28"/>
                    </a:lnTo>
                    <a:lnTo>
                      <a:pt x="999" y="34"/>
                    </a:lnTo>
                    <a:lnTo>
                      <a:pt x="933" y="41"/>
                    </a:lnTo>
                    <a:lnTo>
                      <a:pt x="865" y="49"/>
                    </a:lnTo>
                    <a:lnTo>
                      <a:pt x="798" y="58"/>
                    </a:lnTo>
                    <a:lnTo>
                      <a:pt x="732" y="66"/>
                    </a:lnTo>
                    <a:lnTo>
                      <a:pt x="665" y="77"/>
                    </a:lnTo>
                    <a:lnTo>
                      <a:pt x="599" y="89"/>
                    </a:lnTo>
                    <a:lnTo>
                      <a:pt x="536" y="100"/>
                    </a:lnTo>
                    <a:lnTo>
                      <a:pt x="475" y="114"/>
                    </a:lnTo>
                    <a:lnTo>
                      <a:pt x="416" y="129"/>
                    </a:lnTo>
                    <a:lnTo>
                      <a:pt x="359" y="145"/>
                    </a:lnTo>
                    <a:lnTo>
                      <a:pt x="310" y="160"/>
                    </a:lnTo>
                    <a:lnTo>
                      <a:pt x="265" y="176"/>
                    </a:lnTo>
                    <a:lnTo>
                      <a:pt x="223" y="191"/>
                    </a:lnTo>
                    <a:lnTo>
                      <a:pt x="185" y="207"/>
                    </a:lnTo>
                    <a:lnTo>
                      <a:pt x="151" y="224"/>
                    </a:lnTo>
                    <a:lnTo>
                      <a:pt x="120" y="240"/>
                    </a:lnTo>
                    <a:lnTo>
                      <a:pt x="93" y="256"/>
                    </a:lnTo>
                    <a:lnTo>
                      <a:pt x="70" y="272"/>
                    </a:lnTo>
                    <a:lnTo>
                      <a:pt x="50" y="287"/>
                    </a:lnTo>
                    <a:lnTo>
                      <a:pt x="33" y="302"/>
                    </a:lnTo>
                    <a:lnTo>
                      <a:pt x="20" y="318"/>
                    </a:lnTo>
                    <a:lnTo>
                      <a:pt x="10" y="332"/>
                    </a:lnTo>
                    <a:lnTo>
                      <a:pt x="4" y="347"/>
                    </a:lnTo>
                    <a:lnTo>
                      <a:pt x="0" y="361"/>
                    </a:lnTo>
                    <a:lnTo>
                      <a:pt x="2" y="373"/>
                    </a:lnTo>
                    <a:lnTo>
                      <a:pt x="4" y="386"/>
                    </a:lnTo>
                    <a:lnTo>
                      <a:pt x="12" y="398"/>
                    </a:lnTo>
                    <a:lnTo>
                      <a:pt x="22" y="409"/>
                    </a:lnTo>
                    <a:lnTo>
                      <a:pt x="34" y="419"/>
                    </a:lnTo>
                    <a:lnTo>
                      <a:pt x="50" y="428"/>
                    </a:lnTo>
                    <a:lnTo>
                      <a:pt x="69" y="437"/>
                    </a:lnTo>
                    <a:lnTo>
                      <a:pt x="91" y="444"/>
                    </a:lnTo>
                    <a:lnTo>
                      <a:pt x="116" y="451"/>
                    </a:lnTo>
                    <a:lnTo>
                      <a:pt x="145" y="456"/>
                    </a:lnTo>
                    <a:lnTo>
                      <a:pt x="176" y="459"/>
                    </a:lnTo>
                    <a:lnTo>
                      <a:pt x="210" y="462"/>
                    </a:lnTo>
                    <a:lnTo>
                      <a:pt x="247" y="463"/>
                    </a:lnTo>
                    <a:lnTo>
                      <a:pt x="286" y="463"/>
                    </a:lnTo>
                    <a:lnTo>
                      <a:pt x="329" y="461"/>
                    </a:lnTo>
                    <a:lnTo>
                      <a:pt x="375" y="457"/>
                    </a:lnTo>
                    <a:lnTo>
                      <a:pt x="422" y="453"/>
                    </a:lnTo>
                    <a:lnTo>
                      <a:pt x="473" y="446"/>
                    </a:lnTo>
                    <a:lnTo>
                      <a:pt x="544" y="436"/>
                    </a:lnTo>
                    <a:lnTo>
                      <a:pt x="617" y="422"/>
                    </a:lnTo>
                    <a:lnTo>
                      <a:pt x="692" y="407"/>
                    </a:lnTo>
                    <a:lnTo>
                      <a:pt x="767" y="391"/>
                    </a:lnTo>
                    <a:lnTo>
                      <a:pt x="840" y="372"/>
                    </a:lnTo>
                    <a:lnTo>
                      <a:pt x="914" y="353"/>
                    </a:lnTo>
                    <a:lnTo>
                      <a:pt x="985" y="333"/>
                    </a:lnTo>
                    <a:lnTo>
                      <a:pt x="1054" y="313"/>
                    </a:lnTo>
                    <a:lnTo>
                      <a:pt x="1118" y="293"/>
                    </a:lnTo>
                    <a:lnTo>
                      <a:pt x="1180" y="273"/>
                    </a:lnTo>
                    <a:lnTo>
                      <a:pt x="1237" y="255"/>
                    </a:lnTo>
                    <a:lnTo>
                      <a:pt x="1288" y="237"/>
                    </a:lnTo>
                    <a:lnTo>
                      <a:pt x="1334" y="221"/>
                    </a:lnTo>
                    <a:lnTo>
                      <a:pt x="1372" y="206"/>
                    </a:lnTo>
                    <a:lnTo>
                      <a:pt x="1403" y="194"/>
                    </a:lnTo>
                    <a:lnTo>
                      <a:pt x="1427" y="184"/>
                    </a:lnTo>
                    <a:lnTo>
                      <a:pt x="1435" y="180"/>
                    </a:lnTo>
                    <a:lnTo>
                      <a:pt x="1443" y="175"/>
                    </a:lnTo>
                    <a:lnTo>
                      <a:pt x="1450" y="169"/>
                    </a:lnTo>
                    <a:lnTo>
                      <a:pt x="1457" y="162"/>
                    </a:lnTo>
                    <a:lnTo>
                      <a:pt x="1462" y="156"/>
                    </a:lnTo>
                    <a:lnTo>
                      <a:pt x="1467" y="150"/>
                    </a:lnTo>
                    <a:lnTo>
                      <a:pt x="1470" y="142"/>
                    </a:lnTo>
                    <a:lnTo>
                      <a:pt x="1474" y="135"/>
                    </a:lnTo>
                    <a:lnTo>
                      <a:pt x="1477" y="127"/>
                    </a:lnTo>
                    <a:lnTo>
                      <a:pt x="1478" y="119"/>
                    </a:lnTo>
                    <a:lnTo>
                      <a:pt x="1479" y="111"/>
                    </a:lnTo>
                    <a:lnTo>
                      <a:pt x="1479" y="102"/>
                    </a:lnTo>
                    <a:lnTo>
                      <a:pt x="1479" y="95"/>
                    </a:lnTo>
                    <a:lnTo>
                      <a:pt x="1478" y="86"/>
                    </a:lnTo>
                    <a:lnTo>
                      <a:pt x="1475" y="79"/>
                    </a:lnTo>
                    <a:lnTo>
                      <a:pt x="1473" y="70"/>
                    </a:lnTo>
                    <a:lnTo>
                      <a:pt x="1470" y="63"/>
                    </a:lnTo>
                    <a:lnTo>
                      <a:pt x="1467" y="55"/>
                    </a:lnTo>
                    <a:lnTo>
                      <a:pt x="1462" y="48"/>
                    </a:lnTo>
                    <a:lnTo>
                      <a:pt x="1457" y="41"/>
                    </a:lnTo>
                    <a:lnTo>
                      <a:pt x="1452" y="34"/>
                    </a:lnTo>
                    <a:lnTo>
                      <a:pt x="1445" y="29"/>
                    </a:lnTo>
                    <a:lnTo>
                      <a:pt x="1439" y="23"/>
                    </a:lnTo>
                    <a:lnTo>
                      <a:pt x="1432" y="18"/>
                    </a:lnTo>
                    <a:lnTo>
                      <a:pt x="1424" y="13"/>
                    </a:lnTo>
                    <a:lnTo>
                      <a:pt x="1415" y="9"/>
                    </a:lnTo>
                    <a:lnTo>
                      <a:pt x="1407" y="5"/>
                    </a:lnTo>
                    <a:lnTo>
                      <a:pt x="1398" y="3"/>
                    </a:lnTo>
                    <a:lnTo>
                      <a:pt x="1388" y="1"/>
                    </a:lnTo>
                    <a:lnTo>
                      <a:pt x="1378" y="0"/>
                    </a:lnTo>
                    <a:lnTo>
                      <a:pt x="1368" y="0"/>
                    </a:lnTo>
                    <a:lnTo>
                      <a:pt x="1357" y="1"/>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01" name="Freeform 446">
                <a:extLst>
                  <a:ext uri="{FF2B5EF4-FFF2-40B4-BE49-F238E27FC236}">
                    <a16:creationId xmlns:a16="http://schemas.microsoft.com/office/drawing/2014/main" xmlns="" id="{8DA6DA9B-3534-2B6B-B2B0-AF093CD0DE14}"/>
                  </a:ext>
                </a:extLst>
              </p:cNvPr>
              <p:cNvSpPr>
                <a:spLocks/>
              </p:cNvSpPr>
              <p:nvPr/>
            </p:nvSpPr>
            <p:spPr bwMode="auto">
              <a:xfrm>
                <a:off x="2327" y="1373"/>
                <a:ext cx="259" cy="176"/>
              </a:xfrm>
              <a:custGeom>
                <a:avLst/>
                <a:gdLst>
                  <a:gd name="T0" fmla="*/ 0 w 1294"/>
                  <a:gd name="T1" fmla="*/ 0 h 879"/>
                  <a:gd name="T2" fmla="*/ 0 w 1294"/>
                  <a:gd name="T3" fmla="*/ 0 h 879"/>
                  <a:gd name="T4" fmla="*/ 0 w 1294"/>
                  <a:gd name="T5" fmla="*/ 0 h 879"/>
                  <a:gd name="T6" fmla="*/ 0 w 1294"/>
                  <a:gd name="T7" fmla="*/ 0 h 879"/>
                  <a:gd name="T8" fmla="*/ 0 w 1294"/>
                  <a:gd name="T9" fmla="*/ 0 h 879"/>
                  <a:gd name="T10" fmla="*/ 0 w 1294"/>
                  <a:gd name="T11" fmla="*/ 0 h 879"/>
                  <a:gd name="T12" fmla="*/ 0 w 1294"/>
                  <a:gd name="T13" fmla="*/ 0 h 879"/>
                  <a:gd name="T14" fmla="*/ 0 w 1294"/>
                  <a:gd name="T15" fmla="*/ 0 h 879"/>
                  <a:gd name="T16" fmla="*/ 0 w 1294"/>
                  <a:gd name="T17" fmla="*/ 0 h 879"/>
                  <a:gd name="T18" fmla="*/ 0 w 1294"/>
                  <a:gd name="T19" fmla="*/ 0 h 879"/>
                  <a:gd name="T20" fmla="*/ 0 w 1294"/>
                  <a:gd name="T21" fmla="*/ 0 h 879"/>
                  <a:gd name="T22" fmla="*/ 0 w 1294"/>
                  <a:gd name="T23" fmla="*/ 0 h 879"/>
                  <a:gd name="T24" fmla="*/ 0 w 1294"/>
                  <a:gd name="T25" fmla="*/ 0 h 879"/>
                  <a:gd name="T26" fmla="*/ 0 w 1294"/>
                  <a:gd name="T27" fmla="*/ 0 h 879"/>
                  <a:gd name="T28" fmla="*/ 0 w 1294"/>
                  <a:gd name="T29" fmla="*/ 0 h 879"/>
                  <a:gd name="T30" fmla="*/ 0 w 1294"/>
                  <a:gd name="T31" fmla="*/ 0 h 879"/>
                  <a:gd name="T32" fmla="*/ 0 w 1294"/>
                  <a:gd name="T33" fmla="*/ 0 h 879"/>
                  <a:gd name="T34" fmla="*/ 0 w 1294"/>
                  <a:gd name="T35" fmla="*/ 0 h 879"/>
                  <a:gd name="T36" fmla="*/ 0 w 1294"/>
                  <a:gd name="T37" fmla="*/ 0 h 879"/>
                  <a:gd name="T38" fmla="*/ 0 w 1294"/>
                  <a:gd name="T39" fmla="*/ 0 h 879"/>
                  <a:gd name="T40" fmla="*/ 0 w 1294"/>
                  <a:gd name="T41" fmla="*/ 0 h 879"/>
                  <a:gd name="T42" fmla="*/ 0 w 1294"/>
                  <a:gd name="T43" fmla="*/ 0 h 879"/>
                  <a:gd name="T44" fmla="*/ 0 w 1294"/>
                  <a:gd name="T45" fmla="*/ 0 h 879"/>
                  <a:gd name="T46" fmla="*/ 0 w 1294"/>
                  <a:gd name="T47" fmla="*/ 0 h 879"/>
                  <a:gd name="T48" fmla="*/ 0 w 1294"/>
                  <a:gd name="T49" fmla="*/ 0 h 879"/>
                  <a:gd name="T50" fmla="*/ 0 w 1294"/>
                  <a:gd name="T51" fmla="*/ 0 h 879"/>
                  <a:gd name="T52" fmla="*/ 0 w 1294"/>
                  <a:gd name="T53" fmla="*/ 0 h 879"/>
                  <a:gd name="T54" fmla="*/ 0 w 1294"/>
                  <a:gd name="T55" fmla="*/ 0 h 879"/>
                  <a:gd name="T56" fmla="*/ 0 w 1294"/>
                  <a:gd name="T57" fmla="*/ 0 h 879"/>
                  <a:gd name="T58" fmla="*/ 0 w 1294"/>
                  <a:gd name="T59" fmla="*/ 0 h 879"/>
                  <a:gd name="T60" fmla="*/ 0 w 1294"/>
                  <a:gd name="T61" fmla="*/ 0 h 879"/>
                  <a:gd name="T62" fmla="*/ 0 w 1294"/>
                  <a:gd name="T63" fmla="*/ 0 h 879"/>
                  <a:gd name="T64" fmla="*/ 0 w 1294"/>
                  <a:gd name="T65" fmla="*/ 0 h 879"/>
                  <a:gd name="T66" fmla="*/ 0 w 1294"/>
                  <a:gd name="T67" fmla="*/ 0 h 879"/>
                  <a:gd name="T68" fmla="*/ 0 w 1294"/>
                  <a:gd name="T69" fmla="*/ 0 h 879"/>
                  <a:gd name="T70" fmla="*/ 0 w 1294"/>
                  <a:gd name="T71" fmla="*/ 0 h 879"/>
                  <a:gd name="T72" fmla="*/ 0 w 1294"/>
                  <a:gd name="T73" fmla="*/ 0 h 879"/>
                  <a:gd name="T74" fmla="*/ 0 w 1294"/>
                  <a:gd name="T75" fmla="*/ 0 h 879"/>
                  <a:gd name="T76" fmla="*/ 0 w 1294"/>
                  <a:gd name="T77" fmla="*/ 0 h 879"/>
                  <a:gd name="T78" fmla="*/ 0 w 1294"/>
                  <a:gd name="T79" fmla="*/ 0 h 879"/>
                  <a:gd name="T80" fmla="*/ 0 w 1294"/>
                  <a:gd name="T81" fmla="*/ 0 h 879"/>
                  <a:gd name="T82" fmla="*/ 0 w 1294"/>
                  <a:gd name="T83" fmla="*/ 0 h 879"/>
                  <a:gd name="T84" fmla="*/ 0 w 1294"/>
                  <a:gd name="T85" fmla="*/ 0 h 879"/>
                  <a:gd name="T86" fmla="*/ 0 w 1294"/>
                  <a:gd name="T87" fmla="*/ 0 h 879"/>
                  <a:gd name="T88" fmla="*/ 0 w 1294"/>
                  <a:gd name="T89" fmla="*/ 0 h 879"/>
                  <a:gd name="T90" fmla="*/ 0 w 1294"/>
                  <a:gd name="T91" fmla="*/ 0 h 8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4"/>
                  <a:gd name="T139" fmla="*/ 0 h 879"/>
                  <a:gd name="T140" fmla="*/ 1294 w 1294"/>
                  <a:gd name="T141" fmla="*/ 879 h 8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4" h="879">
                    <a:moveTo>
                      <a:pt x="1123" y="15"/>
                    </a:moveTo>
                    <a:lnTo>
                      <a:pt x="1075" y="40"/>
                    </a:lnTo>
                    <a:lnTo>
                      <a:pt x="1024" y="66"/>
                    </a:lnTo>
                    <a:lnTo>
                      <a:pt x="971" y="92"/>
                    </a:lnTo>
                    <a:lnTo>
                      <a:pt x="914" y="121"/>
                    </a:lnTo>
                    <a:lnTo>
                      <a:pt x="857" y="151"/>
                    </a:lnTo>
                    <a:lnTo>
                      <a:pt x="798" y="181"/>
                    </a:lnTo>
                    <a:lnTo>
                      <a:pt x="738" y="212"/>
                    </a:lnTo>
                    <a:lnTo>
                      <a:pt x="679" y="245"/>
                    </a:lnTo>
                    <a:lnTo>
                      <a:pt x="619" y="277"/>
                    </a:lnTo>
                    <a:lnTo>
                      <a:pt x="560" y="311"/>
                    </a:lnTo>
                    <a:lnTo>
                      <a:pt x="501" y="344"/>
                    </a:lnTo>
                    <a:lnTo>
                      <a:pt x="444" y="379"/>
                    </a:lnTo>
                    <a:lnTo>
                      <a:pt x="389" y="413"/>
                    </a:lnTo>
                    <a:lnTo>
                      <a:pt x="335" y="448"/>
                    </a:lnTo>
                    <a:lnTo>
                      <a:pt x="285" y="483"/>
                    </a:lnTo>
                    <a:lnTo>
                      <a:pt x="238" y="519"/>
                    </a:lnTo>
                    <a:lnTo>
                      <a:pt x="199" y="550"/>
                    </a:lnTo>
                    <a:lnTo>
                      <a:pt x="164" y="580"/>
                    </a:lnTo>
                    <a:lnTo>
                      <a:pt x="133" y="609"/>
                    </a:lnTo>
                    <a:lnTo>
                      <a:pt x="105" y="638"/>
                    </a:lnTo>
                    <a:lnTo>
                      <a:pt x="80" y="664"/>
                    </a:lnTo>
                    <a:lnTo>
                      <a:pt x="58" y="689"/>
                    </a:lnTo>
                    <a:lnTo>
                      <a:pt x="41" y="713"/>
                    </a:lnTo>
                    <a:lnTo>
                      <a:pt x="26" y="735"/>
                    </a:lnTo>
                    <a:lnTo>
                      <a:pt x="15" y="756"/>
                    </a:lnTo>
                    <a:lnTo>
                      <a:pt x="7" y="776"/>
                    </a:lnTo>
                    <a:lnTo>
                      <a:pt x="1" y="794"/>
                    </a:lnTo>
                    <a:lnTo>
                      <a:pt x="0" y="810"/>
                    </a:lnTo>
                    <a:lnTo>
                      <a:pt x="0" y="825"/>
                    </a:lnTo>
                    <a:lnTo>
                      <a:pt x="3" y="839"/>
                    </a:lnTo>
                    <a:lnTo>
                      <a:pt x="11" y="850"/>
                    </a:lnTo>
                    <a:lnTo>
                      <a:pt x="20" y="859"/>
                    </a:lnTo>
                    <a:lnTo>
                      <a:pt x="32" y="867"/>
                    </a:lnTo>
                    <a:lnTo>
                      <a:pt x="46" y="872"/>
                    </a:lnTo>
                    <a:lnTo>
                      <a:pt x="63" y="877"/>
                    </a:lnTo>
                    <a:lnTo>
                      <a:pt x="83" y="879"/>
                    </a:lnTo>
                    <a:lnTo>
                      <a:pt x="106" y="879"/>
                    </a:lnTo>
                    <a:lnTo>
                      <a:pt x="129" y="877"/>
                    </a:lnTo>
                    <a:lnTo>
                      <a:pt x="157" y="874"/>
                    </a:lnTo>
                    <a:lnTo>
                      <a:pt x="186" y="867"/>
                    </a:lnTo>
                    <a:lnTo>
                      <a:pt x="217" y="859"/>
                    </a:lnTo>
                    <a:lnTo>
                      <a:pt x="251" y="849"/>
                    </a:lnTo>
                    <a:lnTo>
                      <a:pt x="285" y="835"/>
                    </a:lnTo>
                    <a:lnTo>
                      <a:pt x="323" y="820"/>
                    </a:lnTo>
                    <a:lnTo>
                      <a:pt x="362" y="802"/>
                    </a:lnTo>
                    <a:lnTo>
                      <a:pt x="403" y="782"/>
                    </a:lnTo>
                    <a:lnTo>
                      <a:pt x="446" y="761"/>
                    </a:lnTo>
                    <a:lnTo>
                      <a:pt x="490" y="736"/>
                    </a:lnTo>
                    <a:lnTo>
                      <a:pt x="554" y="699"/>
                    </a:lnTo>
                    <a:lnTo>
                      <a:pt x="617" y="660"/>
                    </a:lnTo>
                    <a:lnTo>
                      <a:pt x="681" y="619"/>
                    </a:lnTo>
                    <a:lnTo>
                      <a:pt x="743" y="575"/>
                    </a:lnTo>
                    <a:lnTo>
                      <a:pt x="806" y="532"/>
                    </a:lnTo>
                    <a:lnTo>
                      <a:pt x="866" y="487"/>
                    </a:lnTo>
                    <a:lnTo>
                      <a:pt x="923" y="443"/>
                    </a:lnTo>
                    <a:lnTo>
                      <a:pt x="979" y="399"/>
                    </a:lnTo>
                    <a:lnTo>
                      <a:pt x="1032" y="357"/>
                    </a:lnTo>
                    <a:lnTo>
                      <a:pt x="1080" y="317"/>
                    </a:lnTo>
                    <a:lnTo>
                      <a:pt x="1125" y="279"/>
                    </a:lnTo>
                    <a:lnTo>
                      <a:pt x="1165" y="245"/>
                    </a:lnTo>
                    <a:lnTo>
                      <a:pt x="1230" y="187"/>
                    </a:lnTo>
                    <a:lnTo>
                      <a:pt x="1271" y="148"/>
                    </a:lnTo>
                    <a:lnTo>
                      <a:pt x="1277" y="141"/>
                    </a:lnTo>
                    <a:lnTo>
                      <a:pt x="1282" y="133"/>
                    </a:lnTo>
                    <a:lnTo>
                      <a:pt x="1287" y="126"/>
                    </a:lnTo>
                    <a:lnTo>
                      <a:pt x="1290" y="118"/>
                    </a:lnTo>
                    <a:lnTo>
                      <a:pt x="1292" y="111"/>
                    </a:lnTo>
                    <a:lnTo>
                      <a:pt x="1294" y="104"/>
                    </a:lnTo>
                    <a:lnTo>
                      <a:pt x="1294" y="96"/>
                    </a:lnTo>
                    <a:lnTo>
                      <a:pt x="1294" y="89"/>
                    </a:lnTo>
                    <a:lnTo>
                      <a:pt x="1292" y="81"/>
                    </a:lnTo>
                    <a:lnTo>
                      <a:pt x="1290" y="74"/>
                    </a:lnTo>
                    <a:lnTo>
                      <a:pt x="1287" y="66"/>
                    </a:lnTo>
                    <a:lnTo>
                      <a:pt x="1284" y="59"/>
                    </a:lnTo>
                    <a:lnTo>
                      <a:pt x="1280" y="52"/>
                    </a:lnTo>
                    <a:lnTo>
                      <a:pt x="1275" y="45"/>
                    </a:lnTo>
                    <a:lnTo>
                      <a:pt x="1270" y="39"/>
                    </a:lnTo>
                    <a:lnTo>
                      <a:pt x="1264" y="34"/>
                    </a:lnTo>
                    <a:lnTo>
                      <a:pt x="1250" y="22"/>
                    </a:lnTo>
                    <a:lnTo>
                      <a:pt x="1235" y="14"/>
                    </a:lnTo>
                    <a:lnTo>
                      <a:pt x="1226" y="10"/>
                    </a:lnTo>
                    <a:lnTo>
                      <a:pt x="1218" y="6"/>
                    </a:lnTo>
                    <a:lnTo>
                      <a:pt x="1209" y="4"/>
                    </a:lnTo>
                    <a:lnTo>
                      <a:pt x="1200" y="2"/>
                    </a:lnTo>
                    <a:lnTo>
                      <a:pt x="1191" y="1"/>
                    </a:lnTo>
                    <a:lnTo>
                      <a:pt x="1181" y="0"/>
                    </a:lnTo>
                    <a:lnTo>
                      <a:pt x="1171" y="1"/>
                    </a:lnTo>
                    <a:lnTo>
                      <a:pt x="1161" y="1"/>
                    </a:lnTo>
                    <a:lnTo>
                      <a:pt x="1153" y="4"/>
                    </a:lnTo>
                    <a:lnTo>
                      <a:pt x="1143" y="6"/>
                    </a:lnTo>
                    <a:lnTo>
                      <a:pt x="1133" y="10"/>
                    </a:lnTo>
                    <a:lnTo>
                      <a:pt x="1123" y="15"/>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02" name="Freeform 447">
                <a:extLst>
                  <a:ext uri="{FF2B5EF4-FFF2-40B4-BE49-F238E27FC236}">
                    <a16:creationId xmlns:a16="http://schemas.microsoft.com/office/drawing/2014/main" xmlns="" id="{7E4DB88C-2CC7-D4FB-BCF2-CE0A65C6EED3}"/>
                  </a:ext>
                </a:extLst>
              </p:cNvPr>
              <p:cNvSpPr>
                <a:spLocks/>
              </p:cNvSpPr>
              <p:nvPr/>
            </p:nvSpPr>
            <p:spPr bwMode="auto">
              <a:xfrm>
                <a:off x="2327" y="1373"/>
                <a:ext cx="259" cy="176"/>
              </a:xfrm>
              <a:custGeom>
                <a:avLst/>
                <a:gdLst>
                  <a:gd name="T0" fmla="*/ 0 w 1294"/>
                  <a:gd name="T1" fmla="*/ 0 h 879"/>
                  <a:gd name="T2" fmla="*/ 0 w 1294"/>
                  <a:gd name="T3" fmla="*/ 0 h 879"/>
                  <a:gd name="T4" fmla="*/ 0 w 1294"/>
                  <a:gd name="T5" fmla="*/ 0 h 879"/>
                  <a:gd name="T6" fmla="*/ 0 w 1294"/>
                  <a:gd name="T7" fmla="*/ 0 h 879"/>
                  <a:gd name="T8" fmla="*/ 0 w 1294"/>
                  <a:gd name="T9" fmla="*/ 0 h 879"/>
                  <a:gd name="T10" fmla="*/ 0 w 1294"/>
                  <a:gd name="T11" fmla="*/ 0 h 879"/>
                  <a:gd name="T12" fmla="*/ 0 w 1294"/>
                  <a:gd name="T13" fmla="*/ 0 h 879"/>
                  <a:gd name="T14" fmla="*/ 0 w 1294"/>
                  <a:gd name="T15" fmla="*/ 0 h 879"/>
                  <a:gd name="T16" fmla="*/ 0 w 1294"/>
                  <a:gd name="T17" fmla="*/ 0 h 879"/>
                  <a:gd name="T18" fmla="*/ 0 w 1294"/>
                  <a:gd name="T19" fmla="*/ 0 h 879"/>
                  <a:gd name="T20" fmla="*/ 0 w 1294"/>
                  <a:gd name="T21" fmla="*/ 0 h 879"/>
                  <a:gd name="T22" fmla="*/ 0 w 1294"/>
                  <a:gd name="T23" fmla="*/ 0 h 879"/>
                  <a:gd name="T24" fmla="*/ 0 w 1294"/>
                  <a:gd name="T25" fmla="*/ 0 h 879"/>
                  <a:gd name="T26" fmla="*/ 0 w 1294"/>
                  <a:gd name="T27" fmla="*/ 0 h 879"/>
                  <a:gd name="T28" fmla="*/ 0 w 1294"/>
                  <a:gd name="T29" fmla="*/ 0 h 879"/>
                  <a:gd name="T30" fmla="*/ 0 w 1294"/>
                  <a:gd name="T31" fmla="*/ 0 h 879"/>
                  <a:gd name="T32" fmla="*/ 0 w 1294"/>
                  <a:gd name="T33" fmla="*/ 0 h 879"/>
                  <a:gd name="T34" fmla="*/ 0 w 1294"/>
                  <a:gd name="T35" fmla="*/ 0 h 879"/>
                  <a:gd name="T36" fmla="*/ 0 w 1294"/>
                  <a:gd name="T37" fmla="*/ 0 h 879"/>
                  <a:gd name="T38" fmla="*/ 0 w 1294"/>
                  <a:gd name="T39" fmla="*/ 0 h 879"/>
                  <a:gd name="T40" fmla="*/ 0 w 1294"/>
                  <a:gd name="T41" fmla="*/ 0 h 879"/>
                  <a:gd name="T42" fmla="*/ 0 w 1294"/>
                  <a:gd name="T43" fmla="*/ 0 h 879"/>
                  <a:gd name="T44" fmla="*/ 0 w 1294"/>
                  <a:gd name="T45" fmla="*/ 0 h 879"/>
                  <a:gd name="T46" fmla="*/ 0 w 1294"/>
                  <a:gd name="T47" fmla="*/ 0 h 879"/>
                  <a:gd name="T48" fmla="*/ 0 w 1294"/>
                  <a:gd name="T49" fmla="*/ 0 h 879"/>
                  <a:gd name="T50" fmla="*/ 0 w 1294"/>
                  <a:gd name="T51" fmla="*/ 0 h 879"/>
                  <a:gd name="T52" fmla="*/ 0 w 1294"/>
                  <a:gd name="T53" fmla="*/ 0 h 879"/>
                  <a:gd name="T54" fmla="*/ 0 w 1294"/>
                  <a:gd name="T55" fmla="*/ 0 h 879"/>
                  <a:gd name="T56" fmla="*/ 0 w 1294"/>
                  <a:gd name="T57" fmla="*/ 0 h 879"/>
                  <a:gd name="T58" fmla="*/ 0 w 1294"/>
                  <a:gd name="T59" fmla="*/ 0 h 879"/>
                  <a:gd name="T60" fmla="*/ 0 w 1294"/>
                  <a:gd name="T61" fmla="*/ 0 h 879"/>
                  <a:gd name="T62" fmla="*/ 0 w 1294"/>
                  <a:gd name="T63" fmla="*/ 0 h 879"/>
                  <a:gd name="T64" fmla="*/ 0 w 1294"/>
                  <a:gd name="T65" fmla="*/ 0 h 879"/>
                  <a:gd name="T66" fmla="*/ 0 w 1294"/>
                  <a:gd name="T67" fmla="*/ 0 h 879"/>
                  <a:gd name="T68" fmla="*/ 0 w 1294"/>
                  <a:gd name="T69" fmla="*/ 0 h 879"/>
                  <a:gd name="T70" fmla="*/ 0 w 1294"/>
                  <a:gd name="T71" fmla="*/ 0 h 879"/>
                  <a:gd name="T72" fmla="*/ 0 w 1294"/>
                  <a:gd name="T73" fmla="*/ 0 h 879"/>
                  <a:gd name="T74" fmla="*/ 0 w 1294"/>
                  <a:gd name="T75" fmla="*/ 0 h 879"/>
                  <a:gd name="T76" fmla="*/ 0 w 1294"/>
                  <a:gd name="T77" fmla="*/ 0 h 879"/>
                  <a:gd name="T78" fmla="*/ 0 w 1294"/>
                  <a:gd name="T79" fmla="*/ 0 h 879"/>
                  <a:gd name="T80" fmla="*/ 0 w 1294"/>
                  <a:gd name="T81" fmla="*/ 0 h 879"/>
                  <a:gd name="T82" fmla="*/ 0 w 1294"/>
                  <a:gd name="T83" fmla="*/ 0 h 879"/>
                  <a:gd name="T84" fmla="*/ 0 w 1294"/>
                  <a:gd name="T85" fmla="*/ 0 h 879"/>
                  <a:gd name="T86" fmla="*/ 0 w 1294"/>
                  <a:gd name="T87" fmla="*/ 0 h 879"/>
                  <a:gd name="T88" fmla="*/ 0 w 1294"/>
                  <a:gd name="T89" fmla="*/ 0 h 879"/>
                  <a:gd name="T90" fmla="*/ 0 w 1294"/>
                  <a:gd name="T91" fmla="*/ 0 h 8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4"/>
                  <a:gd name="T139" fmla="*/ 0 h 879"/>
                  <a:gd name="T140" fmla="*/ 1294 w 1294"/>
                  <a:gd name="T141" fmla="*/ 879 h 8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4" h="879">
                    <a:moveTo>
                      <a:pt x="1123" y="15"/>
                    </a:moveTo>
                    <a:lnTo>
                      <a:pt x="1075" y="40"/>
                    </a:lnTo>
                    <a:lnTo>
                      <a:pt x="1024" y="66"/>
                    </a:lnTo>
                    <a:lnTo>
                      <a:pt x="971" y="92"/>
                    </a:lnTo>
                    <a:lnTo>
                      <a:pt x="914" y="121"/>
                    </a:lnTo>
                    <a:lnTo>
                      <a:pt x="857" y="151"/>
                    </a:lnTo>
                    <a:lnTo>
                      <a:pt x="798" y="181"/>
                    </a:lnTo>
                    <a:lnTo>
                      <a:pt x="738" y="212"/>
                    </a:lnTo>
                    <a:lnTo>
                      <a:pt x="679" y="245"/>
                    </a:lnTo>
                    <a:lnTo>
                      <a:pt x="619" y="277"/>
                    </a:lnTo>
                    <a:lnTo>
                      <a:pt x="560" y="311"/>
                    </a:lnTo>
                    <a:lnTo>
                      <a:pt x="501" y="344"/>
                    </a:lnTo>
                    <a:lnTo>
                      <a:pt x="444" y="379"/>
                    </a:lnTo>
                    <a:lnTo>
                      <a:pt x="389" y="413"/>
                    </a:lnTo>
                    <a:lnTo>
                      <a:pt x="335" y="448"/>
                    </a:lnTo>
                    <a:lnTo>
                      <a:pt x="285" y="483"/>
                    </a:lnTo>
                    <a:lnTo>
                      <a:pt x="238" y="519"/>
                    </a:lnTo>
                    <a:lnTo>
                      <a:pt x="199" y="550"/>
                    </a:lnTo>
                    <a:lnTo>
                      <a:pt x="164" y="580"/>
                    </a:lnTo>
                    <a:lnTo>
                      <a:pt x="133" y="609"/>
                    </a:lnTo>
                    <a:lnTo>
                      <a:pt x="105" y="638"/>
                    </a:lnTo>
                    <a:lnTo>
                      <a:pt x="80" y="664"/>
                    </a:lnTo>
                    <a:lnTo>
                      <a:pt x="58" y="689"/>
                    </a:lnTo>
                    <a:lnTo>
                      <a:pt x="41" y="713"/>
                    </a:lnTo>
                    <a:lnTo>
                      <a:pt x="26" y="735"/>
                    </a:lnTo>
                    <a:lnTo>
                      <a:pt x="15" y="756"/>
                    </a:lnTo>
                    <a:lnTo>
                      <a:pt x="7" y="776"/>
                    </a:lnTo>
                    <a:lnTo>
                      <a:pt x="1" y="794"/>
                    </a:lnTo>
                    <a:lnTo>
                      <a:pt x="0" y="810"/>
                    </a:lnTo>
                    <a:lnTo>
                      <a:pt x="0" y="825"/>
                    </a:lnTo>
                    <a:lnTo>
                      <a:pt x="3" y="839"/>
                    </a:lnTo>
                    <a:lnTo>
                      <a:pt x="11" y="850"/>
                    </a:lnTo>
                    <a:lnTo>
                      <a:pt x="20" y="859"/>
                    </a:lnTo>
                    <a:lnTo>
                      <a:pt x="32" y="867"/>
                    </a:lnTo>
                    <a:lnTo>
                      <a:pt x="46" y="872"/>
                    </a:lnTo>
                    <a:lnTo>
                      <a:pt x="63" y="877"/>
                    </a:lnTo>
                    <a:lnTo>
                      <a:pt x="83" y="879"/>
                    </a:lnTo>
                    <a:lnTo>
                      <a:pt x="106" y="879"/>
                    </a:lnTo>
                    <a:lnTo>
                      <a:pt x="129" y="877"/>
                    </a:lnTo>
                    <a:lnTo>
                      <a:pt x="157" y="874"/>
                    </a:lnTo>
                    <a:lnTo>
                      <a:pt x="186" y="867"/>
                    </a:lnTo>
                    <a:lnTo>
                      <a:pt x="217" y="859"/>
                    </a:lnTo>
                    <a:lnTo>
                      <a:pt x="251" y="849"/>
                    </a:lnTo>
                    <a:lnTo>
                      <a:pt x="285" y="835"/>
                    </a:lnTo>
                    <a:lnTo>
                      <a:pt x="323" y="820"/>
                    </a:lnTo>
                    <a:lnTo>
                      <a:pt x="362" y="802"/>
                    </a:lnTo>
                    <a:lnTo>
                      <a:pt x="403" y="782"/>
                    </a:lnTo>
                    <a:lnTo>
                      <a:pt x="446" y="761"/>
                    </a:lnTo>
                    <a:lnTo>
                      <a:pt x="490" y="736"/>
                    </a:lnTo>
                    <a:lnTo>
                      <a:pt x="554" y="699"/>
                    </a:lnTo>
                    <a:lnTo>
                      <a:pt x="617" y="660"/>
                    </a:lnTo>
                    <a:lnTo>
                      <a:pt x="681" y="619"/>
                    </a:lnTo>
                    <a:lnTo>
                      <a:pt x="743" y="575"/>
                    </a:lnTo>
                    <a:lnTo>
                      <a:pt x="806" y="532"/>
                    </a:lnTo>
                    <a:lnTo>
                      <a:pt x="866" y="487"/>
                    </a:lnTo>
                    <a:lnTo>
                      <a:pt x="923" y="443"/>
                    </a:lnTo>
                    <a:lnTo>
                      <a:pt x="979" y="399"/>
                    </a:lnTo>
                    <a:lnTo>
                      <a:pt x="1032" y="357"/>
                    </a:lnTo>
                    <a:lnTo>
                      <a:pt x="1080" y="317"/>
                    </a:lnTo>
                    <a:lnTo>
                      <a:pt x="1125" y="279"/>
                    </a:lnTo>
                    <a:lnTo>
                      <a:pt x="1165" y="245"/>
                    </a:lnTo>
                    <a:lnTo>
                      <a:pt x="1230" y="187"/>
                    </a:lnTo>
                    <a:lnTo>
                      <a:pt x="1271" y="148"/>
                    </a:lnTo>
                    <a:lnTo>
                      <a:pt x="1277" y="141"/>
                    </a:lnTo>
                    <a:lnTo>
                      <a:pt x="1282" y="133"/>
                    </a:lnTo>
                    <a:lnTo>
                      <a:pt x="1287" y="126"/>
                    </a:lnTo>
                    <a:lnTo>
                      <a:pt x="1290" y="118"/>
                    </a:lnTo>
                    <a:lnTo>
                      <a:pt x="1292" y="111"/>
                    </a:lnTo>
                    <a:lnTo>
                      <a:pt x="1294" y="104"/>
                    </a:lnTo>
                    <a:lnTo>
                      <a:pt x="1294" y="96"/>
                    </a:lnTo>
                    <a:lnTo>
                      <a:pt x="1294" y="89"/>
                    </a:lnTo>
                    <a:lnTo>
                      <a:pt x="1292" y="81"/>
                    </a:lnTo>
                    <a:lnTo>
                      <a:pt x="1290" y="74"/>
                    </a:lnTo>
                    <a:lnTo>
                      <a:pt x="1287" y="66"/>
                    </a:lnTo>
                    <a:lnTo>
                      <a:pt x="1284" y="59"/>
                    </a:lnTo>
                    <a:lnTo>
                      <a:pt x="1280" y="52"/>
                    </a:lnTo>
                    <a:lnTo>
                      <a:pt x="1275" y="45"/>
                    </a:lnTo>
                    <a:lnTo>
                      <a:pt x="1270" y="39"/>
                    </a:lnTo>
                    <a:lnTo>
                      <a:pt x="1264" y="34"/>
                    </a:lnTo>
                    <a:lnTo>
                      <a:pt x="1250" y="22"/>
                    </a:lnTo>
                    <a:lnTo>
                      <a:pt x="1235" y="14"/>
                    </a:lnTo>
                    <a:lnTo>
                      <a:pt x="1226" y="10"/>
                    </a:lnTo>
                    <a:lnTo>
                      <a:pt x="1218" y="6"/>
                    </a:lnTo>
                    <a:lnTo>
                      <a:pt x="1209" y="4"/>
                    </a:lnTo>
                    <a:lnTo>
                      <a:pt x="1200" y="2"/>
                    </a:lnTo>
                    <a:lnTo>
                      <a:pt x="1191" y="1"/>
                    </a:lnTo>
                    <a:lnTo>
                      <a:pt x="1181" y="0"/>
                    </a:lnTo>
                    <a:lnTo>
                      <a:pt x="1171" y="1"/>
                    </a:lnTo>
                    <a:lnTo>
                      <a:pt x="1161" y="1"/>
                    </a:lnTo>
                    <a:lnTo>
                      <a:pt x="1153" y="4"/>
                    </a:lnTo>
                    <a:lnTo>
                      <a:pt x="1143" y="6"/>
                    </a:lnTo>
                    <a:lnTo>
                      <a:pt x="1133" y="10"/>
                    </a:lnTo>
                    <a:lnTo>
                      <a:pt x="1123" y="15"/>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03" name="Freeform 448">
                <a:extLst>
                  <a:ext uri="{FF2B5EF4-FFF2-40B4-BE49-F238E27FC236}">
                    <a16:creationId xmlns:a16="http://schemas.microsoft.com/office/drawing/2014/main" xmlns="" id="{712642F0-2FEF-5BF0-4E6F-7E80BDA4E72D}"/>
                  </a:ext>
                </a:extLst>
              </p:cNvPr>
              <p:cNvSpPr>
                <a:spLocks/>
              </p:cNvSpPr>
              <p:nvPr/>
            </p:nvSpPr>
            <p:spPr bwMode="auto">
              <a:xfrm>
                <a:off x="2454" y="1387"/>
                <a:ext cx="112" cy="80"/>
              </a:xfrm>
              <a:custGeom>
                <a:avLst/>
                <a:gdLst>
                  <a:gd name="T0" fmla="*/ 0 w 557"/>
                  <a:gd name="T1" fmla="*/ 0 h 398"/>
                  <a:gd name="T2" fmla="*/ 0 w 557"/>
                  <a:gd name="T3" fmla="*/ 0 h 398"/>
                  <a:gd name="T4" fmla="*/ 0 w 557"/>
                  <a:gd name="T5" fmla="*/ 0 h 398"/>
                  <a:gd name="T6" fmla="*/ 0 w 557"/>
                  <a:gd name="T7" fmla="*/ 0 h 398"/>
                  <a:gd name="T8" fmla="*/ 0 w 557"/>
                  <a:gd name="T9" fmla="*/ 0 h 398"/>
                  <a:gd name="T10" fmla="*/ 0 w 557"/>
                  <a:gd name="T11" fmla="*/ 0 h 398"/>
                  <a:gd name="T12" fmla="*/ 0 w 557"/>
                  <a:gd name="T13" fmla="*/ 0 h 398"/>
                  <a:gd name="T14" fmla="*/ 0 w 557"/>
                  <a:gd name="T15" fmla="*/ 0 h 398"/>
                  <a:gd name="T16" fmla="*/ 0 w 557"/>
                  <a:gd name="T17" fmla="*/ 0 h 398"/>
                  <a:gd name="T18" fmla="*/ 0 w 557"/>
                  <a:gd name="T19" fmla="*/ 0 h 398"/>
                  <a:gd name="T20" fmla="*/ 0 w 557"/>
                  <a:gd name="T21" fmla="*/ 0 h 398"/>
                  <a:gd name="T22" fmla="*/ 0 w 557"/>
                  <a:gd name="T23" fmla="*/ 0 h 398"/>
                  <a:gd name="T24" fmla="*/ 0 w 557"/>
                  <a:gd name="T25" fmla="*/ 0 h 398"/>
                  <a:gd name="T26" fmla="*/ 0 w 557"/>
                  <a:gd name="T27" fmla="*/ 0 h 398"/>
                  <a:gd name="T28" fmla="*/ 0 w 557"/>
                  <a:gd name="T29" fmla="*/ 0 h 398"/>
                  <a:gd name="T30" fmla="*/ 0 w 557"/>
                  <a:gd name="T31" fmla="*/ 0 h 398"/>
                  <a:gd name="T32" fmla="*/ 0 w 557"/>
                  <a:gd name="T33" fmla="*/ 0 h 398"/>
                  <a:gd name="T34" fmla="*/ 0 w 557"/>
                  <a:gd name="T35" fmla="*/ 0 h 398"/>
                  <a:gd name="T36" fmla="*/ 0 w 557"/>
                  <a:gd name="T37" fmla="*/ 0 h 398"/>
                  <a:gd name="T38" fmla="*/ 0 w 557"/>
                  <a:gd name="T39" fmla="*/ 0 h 398"/>
                  <a:gd name="T40" fmla="*/ 0 w 557"/>
                  <a:gd name="T41" fmla="*/ 0 h 398"/>
                  <a:gd name="T42" fmla="*/ 0 w 557"/>
                  <a:gd name="T43" fmla="*/ 0 h 398"/>
                  <a:gd name="T44" fmla="*/ 0 w 557"/>
                  <a:gd name="T45" fmla="*/ 0 h 398"/>
                  <a:gd name="T46" fmla="*/ 0 w 557"/>
                  <a:gd name="T47" fmla="*/ 0 h 398"/>
                  <a:gd name="T48" fmla="*/ 0 w 557"/>
                  <a:gd name="T49" fmla="*/ 0 h 398"/>
                  <a:gd name="T50" fmla="*/ 0 w 557"/>
                  <a:gd name="T51" fmla="*/ 0 h 398"/>
                  <a:gd name="T52" fmla="*/ 0 w 557"/>
                  <a:gd name="T53" fmla="*/ 0 h 398"/>
                  <a:gd name="T54" fmla="*/ 0 w 557"/>
                  <a:gd name="T55" fmla="*/ 0 h 398"/>
                  <a:gd name="T56" fmla="*/ 0 w 557"/>
                  <a:gd name="T57" fmla="*/ 0 h 398"/>
                  <a:gd name="T58" fmla="*/ 0 w 557"/>
                  <a:gd name="T59" fmla="*/ 0 h 398"/>
                  <a:gd name="T60" fmla="*/ 0 w 557"/>
                  <a:gd name="T61" fmla="*/ 0 h 398"/>
                  <a:gd name="T62" fmla="*/ 0 w 557"/>
                  <a:gd name="T63" fmla="*/ 0 h 398"/>
                  <a:gd name="T64" fmla="*/ 0 w 557"/>
                  <a:gd name="T65" fmla="*/ 0 h 398"/>
                  <a:gd name="T66" fmla="*/ 0 w 557"/>
                  <a:gd name="T67" fmla="*/ 0 h 398"/>
                  <a:gd name="T68" fmla="*/ 0 w 557"/>
                  <a:gd name="T69" fmla="*/ 0 h 398"/>
                  <a:gd name="T70" fmla="*/ 0 w 557"/>
                  <a:gd name="T71" fmla="*/ 0 h 398"/>
                  <a:gd name="T72" fmla="*/ 0 w 557"/>
                  <a:gd name="T73" fmla="*/ 0 h 398"/>
                  <a:gd name="T74" fmla="*/ 0 w 557"/>
                  <a:gd name="T75" fmla="*/ 0 h 398"/>
                  <a:gd name="T76" fmla="*/ 0 w 557"/>
                  <a:gd name="T77" fmla="*/ 0 h 398"/>
                  <a:gd name="T78" fmla="*/ 0 w 557"/>
                  <a:gd name="T79" fmla="*/ 0 h 398"/>
                  <a:gd name="T80" fmla="*/ 0 w 557"/>
                  <a:gd name="T81" fmla="*/ 0 h 398"/>
                  <a:gd name="T82" fmla="*/ 0 w 557"/>
                  <a:gd name="T83" fmla="*/ 0 h 398"/>
                  <a:gd name="T84" fmla="*/ 0 w 557"/>
                  <a:gd name="T85" fmla="*/ 0 h 398"/>
                  <a:gd name="T86" fmla="*/ 0 w 557"/>
                  <a:gd name="T87" fmla="*/ 0 h 398"/>
                  <a:gd name="T88" fmla="*/ 0 w 557"/>
                  <a:gd name="T89" fmla="*/ 0 h 398"/>
                  <a:gd name="T90" fmla="*/ 0 w 557"/>
                  <a:gd name="T91" fmla="*/ 0 h 398"/>
                  <a:gd name="T92" fmla="*/ 0 w 557"/>
                  <a:gd name="T93" fmla="*/ 0 h 398"/>
                  <a:gd name="T94" fmla="*/ 0 w 557"/>
                  <a:gd name="T95" fmla="*/ 0 h 398"/>
                  <a:gd name="T96" fmla="*/ 0 w 557"/>
                  <a:gd name="T97" fmla="*/ 0 h 398"/>
                  <a:gd name="T98" fmla="*/ 0 w 557"/>
                  <a:gd name="T99" fmla="*/ 0 h 398"/>
                  <a:gd name="T100" fmla="*/ 0 w 557"/>
                  <a:gd name="T101" fmla="*/ 0 h 398"/>
                  <a:gd name="T102" fmla="*/ 0 w 557"/>
                  <a:gd name="T103" fmla="*/ 0 h 398"/>
                  <a:gd name="T104" fmla="*/ 0 w 557"/>
                  <a:gd name="T105" fmla="*/ 0 h 3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7"/>
                  <a:gd name="T160" fmla="*/ 0 h 398"/>
                  <a:gd name="T161" fmla="*/ 557 w 557"/>
                  <a:gd name="T162" fmla="*/ 398 h 3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7" h="398">
                    <a:moveTo>
                      <a:pt x="499" y="0"/>
                    </a:moveTo>
                    <a:lnTo>
                      <a:pt x="496" y="8"/>
                    </a:lnTo>
                    <a:lnTo>
                      <a:pt x="492" y="18"/>
                    </a:lnTo>
                    <a:lnTo>
                      <a:pt x="486" y="28"/>
                    </a:lnTo>
                    <a:lnTo>
                      <a:pt x="479" y="39"/>
                    </a:lnTo>
                    <a:lnTo>
                      <a:pt x="469" y="51"/>
                    </a:lnTo>
                    <a:lnTo>
                      <a:pt x="458" y="63"/>
                    </a:lnTo>
                    <a:lnTo>
                      <a:pt x="445" y="76"/>
                    </a:lnTo>
                    <a:lnTo>
                      <a:pt x="431" y="88"/>
                    </a:lnTo>
                    <a:lnTo>
                      <a:pt x="400" y="116"/>
                    </a:lnTo>
                    <a:lnTo>
                      <a:pt x="365" y="143"/>
                    </a:lnTo>
                    <a:lnTo>
                      <a:pt x="328" y="172"/>
                    </a:lnTo>
                    <a:lnTo>
                      <a:pt x="288" y="201"/>
                    </a:lnTo>
                    <a:lnTo>
                      <a:pt x="207" y="257"/>
                    </a:lnTo>
                    <a:lnTo>
                      <a:pt x="131" y="307"/>
                    </a:lnTo>
                    <a:lnTo>
                      <a:pt x="67" y="348"/>
                    </a:lnTo>
                    <a:lnTo>
                      <a:pt x="25" y="375"/>
                    </a:lnTo>
                    <a:lnTo>
                      <a:pt x="12" y="385"/>
                    </a:lnTo>
                    <a:lnTo>
                      <a:pt x="3" y="391"/>
                    </a:lnTo>
                    <a:lnTo>
                      <a:pt x="0" y="396"/>
                    </a:lnTo>
                    <a:lnTo>
                      <a:pt x="0" y="398"/>
                    </a:lnTo>
                    <a:lnTo>
                      <a:pt x="10" y="394"/>
                    </a:lnTo>
                    <a:lnTo>
                      <a:pt x="31" y="384"/>
                    </a:lnTo>
                    <a:lnTo>
                      <a:pt x="62" y="367"/>
                    </a:lnTo>
                    <a:lnTo>
                      <a:pt x="98" y="344"/>
                    </a:lnTo>
                    <a:lnTo>
                      <a:pt x="139" y="319"/>
                    </a:lnTo>
                    <a:lnTo>
                      <a:pt x="183" y="292"/>
                    </a:lnTo>
                    <a:lnTo>
                      <a:pt x="227" y="264"/>
                    </a:lnTo>
                    <a:lnTo>
                      <a:pt x="274" y="234"/>
                    </a:lnTo>
                    <a:lnTo>
                      <a:pt x="323" y="203"/>
                    </a:lnTo>
                    <a:lnTo>
                      <a:pt x="371" y="173"/>
                    </a:lnTo>
                    <a:lnTo>
                      <a:pt x="395" y="159"/>
                    </a:lnTo>
                    <a:lnTo>
                      <a:pt x="419" y="147"/>
                    </a:lnTo>
                    <a:lnTo>
                      <a:pt x="441" y="136"/>
                    </a:lnTo>
                    <a:lnTo>
                      <a:pt x="464" y="126"/>
                    </a:lnTo>
                    <a:lnTo>
                      <a:pt x="484" y="117"/>
                    </a:lnTo>
                    <a:lnTo>
                      <a:pt x="504" y="111"/>
                    </a:lnTo>
                    <a:lnTo>
                      <a:pt x="521" y="106"/>
                    </a:lnTo>
                    <a:lnTo>
                      <a:pt x="539" y="103"/>
                    </a:lnTo>
                    <a:lnTo>
                      <a:pt x="544" y="103"/>
                    </a:lnTo>
                    <a:lnTo>
                      <a:pt x="547" y="102"/>
                    </a:lnTo>
                    <a:lnTo>
                      <a:pt x="551" y="99"/>
                    </a:lnTo>
                    <a:lnTo>
                      <a:pt x="554" y="98"/>
                    </a:lnTo>
                    <a:lnTo>
                      <a:pt x="555" y="96"/>
                    </a:lnTo>
                    <a:lnTo>
                      <a:pt x="556" y="92"/>
                    </a:lnTo>
                    <a:lnTo>
                      <a:pt x="557" y="89"/>
                    </a:lnTo>
                    <a:lnTo>
                      <a:pt x="557" y="86"/>
                    </a:lnTo>
                    <a:lnTo>
                      <a:pt x="555" y="77"/>
                    </a:lnTo>
                    <a:lnTo>
                      <a:pt x="551" y="68"/>
                    </a:lnTo>
                    <a:lnTo>
                      <a:pt x="546" y="59"/>
                    </a:lnTo>
                    <a:lnTo>
                      <a:pt x="541" y="49"/>
                    </a:lnTo>
                    <a:lnTo>
                      <a:pt x="514" y="16"/>
                    </a:lnTo>
                    <a:lnTo>
                      <a:pt x="499" y="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04" name="Freeform 449">
                <a:extLst>
                  <a:ext uri="{FF2B5EF4-FFF2-40B4-BE49-F238E27FC236}">
                    <a16:creationId xmlns:a16="http://schemas.microsoft.com/office/drawing/2014/main" xmlns="" id="{32635A42-5922-B901-DFB3-BE3BADE511C4}"/>
                  </a:ext>
                </a:extLst>
              </p:cNvPr>
              <p:cNvSpPr>
                <a:spLocks/>
              </p:cNvSpPr>
              <p:nvPr/>
            </p:nvSpPr>
            <p:spPr bwMode="auto">
              <a:xfrm>
                <a:off x="2431" y="1392"/>
                <a:ext cx="181" cy="238"/>
              </a:xfrm>
              <a:custGeom>
                <a:avLst/>
                <a:gdLst>
                  <a:gd name="T0" fmla="*/ 0 w 904"/>
                  <a:gd name="T1" fmla="*/ 0 h 1190"/>
                  <a:gd name="T2" fmla="*/ 0 w 904"/>
                  <a:gd name="T3" fmla="*/ 0 h 1190"/>
                  <a:gd name="T4" fmla="*/ 0 w 904"/>
                  <a:gd name="T5" fmla="*/ 0 h 1190"/>
                  <a:gd name="T6" fmla="*/ 0 w 904"/>
                  <a:gd name="T7" fmla="*/ 0 h 1190"/>
                  <a:gd name="T8" fmla="*/ 0 w 904"/>
                  <a:gd name="T9" fmla="*/ 0 h 1190"/>
                  <a:gd name="T10" fmla="*/ 0 w 904"/>
                  <a:gd name="T11" fmla="*/ 0 h 1190"/>
                  <a:gd name="T12" fmla="*/ 0 w 904"/>
                  <a:gd name="T13" fmla="*/ 0 h 1190"/>
                  <a:gd name="T14" fmla="*/ 0 w 904"/>
                  <a:gd name="T15" fmla="*/ 0 h 1190"/>
                  <a:gd name="T16" fmla="*/ 0 w 904"/>
                  <a:gd name="T17" fmla="*/ 0 h 1190"/>
                  <a:gd name="T18" fmla="*/ 0 w 904"/>
                  <a:gd name="T19" fmla="*/ 0 h 1190"/>
                  <a:gd name="T20" fmla="*/ 0 w 904"/>
                  <a:gd name="T21" fmla="*/ 0 h 1190"/>
                  <a:gd name="T22" fmla="*/ 0 w 904"/>
                  <a:gd name="T23" fmla="*/ 0 h 1190"/>
                  <a:gd name="T24" fmla="*/ 0 w 904"/>
                  <a:gd name="T25" fmla="*/ 0 h 1190"/>
                  <a:gd name="T26" fmla="*/ 0 w 904"/>
                  <a:gd name="T27" fmla="*/ 0 h 1190"/>
                  <a:gd name="T28" fmla="*/ 0 w 904"/>
                  <a:gd name="T29" fmla="*/ 0 h 1190"/>
                  <a:gd name="T30" fmla="*/ 0 w 904"/>
                  <a:gd name="T31" fmla="*/ 0 h 1190"/>
                  <a:gd name="T32" fmla="*/ 0 w 904"/>
                  <a:gd name="T33" fmla="*/ 0 h 1190"/>
                  <a:gd name="T34" fmla="*/ 0 w 904"/>
                  <a:gd name="T35" fmla="*/ 0 h 1190"/>
                  <a:gd name="T36" fmla="*/ 0 w 904"/>
                  <a:gd name="T37" fmla="*/ 0 h 1190"/>
                  <a:gd name="T38" fmla="*/ 0 w 904"/>
                  <a:gd name="T39" fmla="*/ 0 h 1190"/>
                  <a:gd name="T40" fmla="*/ 0 w 904"/>
                  <a:gd name="T41" fmla="*/ 0 h 1190"/>
                  <a:gd name="T42" fmla="*/ 0 w 904"/>
                  <a:gd name="T43" fmla="*/ 0 h 1190"/>
                  <a:gd name="T44" fmla="*/ 0 w 904"/>
                  <a:gd name="T45" fmla="*/ 0 h 1190"/>
                  <a:gd name="T46" fmla="*/ 0 w 904"/>
                  <a:gd name="T47" fmla="*/ 0 h 1190"/>
                  <a:gd name="T48" fmla="*/ 0 w 904"/>
                  <a:gd name="T49" fmla="*/ 0 h 1190"/>
                  <a:gd name="T50" fmla="*/ 0 w 904"/>
                  <a:gd name="T51" fmla="*/ 0 h 1190"/>
                  <a:gd name="T52" fmla="*/ 0 w 904"/>
                  <a:gd name="T53" fmla="*/ 0 h 1190"/>
                  <a:gd name="T54" fmla="*/ 0 w 904"/>
                  <a:gd name="T55" fmla="*/ 0 h 1190"/>
                  <a:gd name="T56" fmla="*/ 0 w 904"/>
                  <a:gd name="T57" fmla="*/ 0 h 1190"/>
                  <a:gd name="T58" fmla="*/ 0 w 904"/>
                  <a:gd name="T59" fmla="*/ 0 h 1190"/>
                  <a:gd name="T60" fmla="*/ 0 w 904"/>
                  <a:gd name="T61" fmla="*/ 0 h 1190"/>
                  <a:gd name="T62" fmla="*/ 0 w 904"/>
                  <a:gd name="T63" fmla="*/ 0 h 1190"/>
                  <a:gd name="T64" fmla="*/ 0 w 904"/>
                  <a:gd name="T65" fmla="*/ 0 h 1190"/>
                  <a:gd name="T66" fmla="*/ 0 w 904"/>
                  <a:gd name="T67" fmla="*/ 0 h 1190"/>
                  <a:gd name="T68" fmla="*/ 0 w 904"/>
                  <a:gd name="T69" fmla="*/ 0 h 1190"/>
                  <a:gd name="T70" fmla="*/ 0 w 904"/>
                  <a:gd name="T71" fmla="*/ 0 h 1190"/>
                  <a:gd name="T72" fmla="*/ 0 w 904"/>
                  <a:gd name="T73" fmla="*/ 0 h 1190"/>
                  <a:gd name="T74" fmla="*/ 0 w 904"/>
                  <a:gd name="T75" fmla="*/ 0 h 1190"/>
                  <a:gd name="T76" fmla="*/ 0 w 904"/>
                  <a:gd name="T77" fmla="*/ 0 h 1190"/>
                  <a:gd name="T78" fmla="*/ 0 w 904"/>
                  <a:gd name="T79" fmla="*/ 0 h 1190"/>
                  <a:gd name="T80" fmla="*/ 0 w 904"/>
                  <a:gd name="T81" fmla="*/ 0 h 1190"/>
                  <a:gd name="T82" fmla="*/ 0 w 904"/>
                  <a:gd name="T83" fmla="*/ 0 h 1190"/>
                  <a:gd name="T84" fmla="*/ 0 w 904"/>
                  <a:gd name="T85" fmla="*/ 0 h 1190"/>
                  <a:gd name="T86" fmla="*/ 0 w 904"/>
                  <a:gd name="T87" fmla="*/ 0 h 1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4"/>
                  <a:gd name="T133" fmla="*/ 0 h 1190"/>
                  <a:gd name="T134" fmla="*/ 904 w 904"/>
                  <a:gd name="T135" fmla="*/ 1190 h 1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4" h="1190">
                    <a:moveTo>
                      <a:pt x="692" y="44"/>
                    </a:moveTo>
                    <a:lnTo>
                      <a:pt x="624" y="124"/>
                    </a:lnTo>
                    <a:lnTo>
                      <a:pt x="546" y="214"/>
                    </a:lnTo>
                    <a:lnTo>
                      <a:pt x="464" y="309"/>
                    </a:lnTo>
                    <a:lnTo>
                      <a:pt x="382" y="409"/>
                    </a:lnTo>
                    <a:lnTo>
                      <a:pt x="340" y="459"/>
                    </a:lnTo>
                    <a:lnTo>
                      <a:pt x="301" y="510"/>
                    </a:lnTo>
                    <a:lnTo>
                      <a:pt x="262" y="561"/>
                    </a:lnTo>
                    <a:lnTo>
                      <a:pt x="224" y="612"/>
                    </a:lnTo>
                    <a:lnTo>
                      <a:pt x="189" y="664"/>
                    </a:lnTo>
                    <a:lnTo>
                      <a:pt x="157" y="713"/>
                    </a:lnTo>
                    <a:lnTo>
                      <a:pt x="127" y="762"/>
                    </a:lnTo>
                    <a:lnTo>
                      <a:pt x="100" y="810"/>
                    </a:lnTo>
                    <a:lnTo>
                      <a:pt x="77" y="852"/>
                    </a:lnTo>
                    <a:lnTo>
                      <a:pt x="58" y="892"/>
                    </a:lnTo>
                    <a:lnTo>
                      <a:pt x="42" y="928"/>
                    </a:lnTo>
                    <a:lnTo>
                      <a:pt x="28" y="963"/>
                    </a:lnTo>
                    <a:lnTo>
                      <a:pt x="17" y="996"/>
                    </a:lnTo>
                    <a:lnTo>
                      <a:pt x="10" y="1025"/>
                    </a:lnTo>
                    <a:lnTo>
                      <a:pt x="4" y="1053"/>
                    </a:lnTo>
                    <a:lnTo>
                      <a:pt x="0" y="1078"/>
                    </a:lnTo>
                    <a:lnTo>
                      <a:pt x="0" y="1100"/>
                    </a:lnTo>
                    <a:lnTo>
                      <a:pt x="1" y="1120"/>
                    </a:lnTo>
                    <a:lnTo>
                      <a:pt x="4" y="1138"/>
                    </a:lnTo>
                    <a:lnTo>
                      <a:pt x="10" y="1153"/>
                    </a:lnTo>
                    <a:lnTo>
                      <a:pt x="17" y="1165"/>
                    </a:lnTo>
                    <a:lnTo>
                      <a:pt x="27" y="1175"/>
                    </a:lnTo>
                    <a:lnTo>
                      <a:pt x="38" y="1183"/>
                    </a:lnTo>
                    <a:lnTo>
                      <a:pt x="52" y="1188"/>
                    </a:lnTo>
                    <a:lnTo>
                      <a:pt x="67" y="1190"/>
                    </a:lnTo>
                    <a:lnTo>
                      <a:pt x="83" y="1190"/>
                    </a:lnTo>
                    <a:lnTo>
                      <a:pt x="101" y="1186"/>
                    </a:lnTo>
                    <a:lnTo>
                      <a:pt x="121" y="1181"/>
                    </a:lnTo>
                    <a:lnTo>
                      <a:pt x="142" y="1173"/>
                    </a:lnTo>
                    <a:lnTo>
                      <a:pt x="165" y="1163"/>
                    </a:lnTo>
                    <a:lnTo>
                      <a:pt x="188" y="1149"/>
                    </a:lnTo>
                    <a:lnTo>
                      <a:pt x="212" y="1133"/>
                    </a:lnTo>
                    <a:lnTo>
                      <a:pt x="238" y="1114"/>
                    </a:lnTo>
                    <a:lnTo>
                      <a:pt x="264" y="1093"/>
                    </a:lnTo>
                    <a:lnTo>
                      <a:pt x="292" y="1069"/>
                    </a:lnTo>
                    <a:lnTo>
                      <a:pt x="320" y="1043"/>
                    </a:lnTo>
                    <a:lnTo>
                      <a:pt x="350" y="1013"/>
                    </a:lnTo>
                    <a:lnTo>
                      <a:pt x="379" y="982"/>
                    </a:lnTo>
                    <a:lnTo>
                      <a:pt x="410" y="947"/>
                    </a:lnTo>
                    <a:lnTo>
                      <a:pt x="440" y="909"/>
                    </a:lnTo>
                    <a:lnTo>
                      <a:pt x="483" y="853"/>
                    </a:lnTo>
                    <a:lnTo>
                      <a:pt x="524" y="795"/>
                    </a:lnTo>
                    <a:lnTo>
                      <a:pt x="565" y="735"/>
                    </a:lnTo>
                    <a:lnTo>
                      <a:pt x="604" y="674"/>
                    </a:lnTo>
                    <a:lnTo>
                      <a:pt x="641" y="612"/>
                    </a:lnTo>
                    <a:lnTo>
                      <a:pt x="677" y="551"/>
                    </a:lnTo>
                    <a:lnTo>
                      <a:pt x="711" y="490"/>
                    </a:lnTo>
                    <a:lnTo>
                      <a:pt x="742" y="433"/>
                    </a:lnTo>
                    <a:lnTo>
                      <a:pt x="772" y="376"/>
                    </a:lnTo>
                    <a:lnTo>
                      <a:pt x="800" y="323"/>
                    </a:lnTo>
                    <a:lnTo>
                      <a:pt x="825" y="273"/>
                    </a:lnTo>
                    <a:lnTo>
                      <a:pt x="846" y="228"/>
                    </a:lnTo>
                    <a:lnTo>
                      <a:pt x="880" y="153"/>
                    </a:lnTo>
                    <a:lnTo>
                      <a:pt x="901" y="103"/>
                    </a:lnTo>
                    <a:lnTo>
                      <a:pt x="903" y="94"/>
                    </a:lnTo>
                    <a:lnTo>
                      <a:pt x="904" y="87"/>
                    </a:lnTo>
                    <a:lnTo>
                      <a:pt x="904" y="78"/>
                    </a:lnTo>
                    <a:lnTo>
                      <a:pt x="904" y="71"/>
                    </a:lnTo>
                    <a:lnTo>
                      <a:pt x="903" y="63"/>
                    </a:lnTo>
                    <a:lnTo>
                      <a:pt x="901" y="56"/>
                    </a:lnTo>
                    <a:lnTo>
                      <a:pt x="897" y="48"/>
                    </a:lnTo>
                    <a:lnTo>
                      <a:pt x="893" y="42"/>
                    </a:lnTo>
                    <a:lnTo>
                      <a:pt x="888" y="36"/>
                    </a:lnTo>
                    <a:lnTo>
                      <a:pt x="882" y="31"/>
                    </a:lnTo>
                    <a:lnTo>
                      <a:pt x="876" y="24"/>
                    </a:lnTo>
                    <a:lnTo>
                      <a:pt x="870" y="19"/>
                    </a:lnTo>
                    <a:lnTo>
                      <a:pt x="862" y="16"/>
                    </a:lnTo>
                    <a:lnTo>
                      <a:pt x="855" y="12"/>
                    </a:lnTo>
                    <a:lnTo>
                      <a:pt x="846" y="8"/>
                    </a:lnTo>
                    <a:lnTo>
                      <a:pt x="837" y="6"/>
                    </a:lnTo>
                    <a:lnTo>
                      <a:pt x="820" y="1"/>
                    </a:lnTo>
                    <a:lnTo>
                      <a:pt x="800" y="0"/>
                    </a:lnTo>
                    <a:lnTo>
                      <a:pt x="791" y="0"/>
                    </a:lnTo>
                    <a:lnTo>
                      <a:pt x="781" y="0"/>
                    </a:lnTo>
                    <a:lnTo>
                      <a:pt x="771" y="1"/>
                    </a:lnTo>
                    <a:lnTo>
                      <a:pt x="761" y="3"/>
                    </a:lnTo>
                    <a:lnTo>
                      <a:pt x="752" y="6"/>
                    </a:lnTo>
                    <a:lnTo>
                      <a:pt x="742" y="8"/>
                    </a:lnTo>
                    <a:lnTo>
                      <a:pt x="734" y="12"/>
                    </a:lnTo>
                    <a:lnTo>
                      <a:pt x="725" y="17"/>
                    </a:lnTo>
                    <a:lnTo>
                      <a:pt x="716" y="23"/>
                    </a:lnTo>
                    <a:lnTo>
                      <a:pt x="707" y="29"/>
                    </a:lnTo>
                    <a:lnTo>
                      <a:pt x="700" y="36"/>
                    </a:lnTo>
                    <a:lnTo>
                      <a:pt x="692" y="44"/>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05" name="Freeform 450">
                <a:extLst>
                  <a:ext uri="{FF2B5EF4-FFF2-40B4-BE49-F238E27FC236}">
                    <a16:creationId xmlns:a16="http://schemas.microsoft.com/office/drawing/2014/main" xmlns="" id="{A4E62E33-7B4E-DC8F-64F7-3FCEA7E815AB}"/>
                  </a:ext>
                </a:extLst>
              </p:cNvPr>
              <p:cNvSpPr>
                <a:spLocks/>
              </p:cNvSpPr>
              <p:nvPr/>
            </p:nvSpPr>
            <p:spPr bwMode="auto">
              <a:xfrm>
                <a:off x="2431" y="1392"/>
                <a:ext cx="181" cy="238"/>
              </a:xfrm>
              <a:custGeom>
                <a:avLst/>
                <a:gdLst>
                  <a:gd name="T0" fmla="*/ 0 w 904"/>
                  <a:gd name="T1" fmla="*/ 0 h 1190"/>
                  <a:gd name="T2" fmla="*/ 0 w 904"/>
                  <a:gd name="T3" fmla="*/ 0 h 1190"/>
                  <a:gd name="T4" fmla="*/ 0 w 904"/>
                  <a:gd name="T5" fmla="*/ 0 h 1190"/>
                  <a:gd name="T6" fmla="*/ 0 w 904"/>
                  <a:gd name="T7" fmla="*/ 0 h 1190"/>
                  <a:gd name="T8" fmla="*/ 0 w 904"/>
                  <a:gd name="T9" fmla="*/ 0 h 1190"/>
                  <a:gd name="T10" fmla="*/ 0 w 904"/>
                  <a:gd name="T11" fmla="*/ 0 h 1190"/>
                  <a:gd name="T12" fmla="*/ 0 w 904"/>
                  <a:gd name="T13" fmla="*/ 0 h 1190"/>
                  <a:gd name="T14" fmla="*/ 0 w 904"/>
                  <a:gd name="T15" fmla="*/ 0 h 1190"/>
                  <a:gd name="T16" fmla="*/ 0 w 904"/>
                  <a:gd name="T17" fmla="*/ 0 h 1190"/>
                  <a:gd name="T18" fmla="*/ 0 w 904"/>
                  <a:gd name="T19" fmla="*/ 0 h 1190"/>
                  <a:gd name="T20" fmla="*/ 0 w 904"/>
                  <a:gd name="T21" fmla="*/ 0 h 1190"/>
                  <a:gd name="T22" fmla="*/ 0 w 904"/>
                  <a:gd name="T23" fmla="*/ 0 h 1190"/>
                  <a:gd name="T24" fmla="*/ 0 w 904"/>
                  <a:gd name="T25" fmla="*/ 0 h 1190"/>
                  <a:gd name="T26" fmla="*/ 0 w 904"/>
                  <a:gd name="T27" fmla="*/ 0 h 1190"/>
                  <a:gd name="T28" fmla="*/ 0 w 904"/>
                  <a:gd name="T29" fmla="*/ 0 h 1190"/>
                  <a:gd name="T30" fmla="*/ 0 w 904"/>
                  <a:gd name="T31" fmla="*/ 0 h 1190"/>
                  <a:gd name="T32" fmla="*/ 0 w 904"/>
                  <a:gd name="T33" fmla="*/ 0 h 1190"/>
                  <a:gd name="T34" fmla="*/ 0 w 904"/>
                  <a:gd name="T35" fmla="*/ 0 h 1190"/>
                  <a:gd name="T36" fmla="*/ 0 w 904"/>
                  <a:gd name="T37" fmla="*/ 0 h 1190"/>
                  <a:gd name="T38" fmla="*/ 0 w 904"/>
                  <a:gd name="T39" fmla="*/ 0 h 1190"/>
                  <a:gd name="T40" fmla="*/ 0 w 904"/>
                  <a:gd name="T41" fmla="*/ 0 h 1190"/>
                  <a:gd name="T42" fmla="*/ 0 w 904"/>
                  <a:gd name="T43" fmla="*/ 0 h 1190"/>
                  <a:gd name="T44" fmla="*/ 0 w 904"/>
                  <a:gd name="T45" fmla="*/ 0 h 1190"/>
                  <a:gd name="T46" fmla="*/ 0 w 904"/>
                  <a:gd name="T47" fmla="*/ 0 h 1190"/>
                  <a:gd name="T48" fmla="*/ 0 w 904"/>
                  <a:gd name="T49" fmla="*/ 0 h 1190"/>
                  <a:gd name="T50" fmla="*/ 0 w 904"/>
                  <a:gd name="T51" fmla="*/ 0 h 1190"/>
                  <a:gd name="T52" fmla="*/ 0 w 904"/>
                  <a:gd name="T53" fmla="*/ 0 h 1190"/>
                  <a:gd name="T54" fmla="*/ 0 w 904"/>
                  <a:gd name="T55" fmla="*/ 0 h 1190"/>
                  <a:gd name="T56" fmla="*/ 0 w 904"/>
                  <a:gd name="T57" fmla="*/ 0 h 1190"/>
                  <a:gd name="T58" fmla="*/ 0 w 904"/>
                  <a:gd name="T59" fmla="*/ 0 h 1190"/>
                  <a:gd name="T60" fmla="*/ 0 w 904"/>
                  <a:gd name="T61" fmla="*/ 0 h 1190"/>
                  <a:gd name="T62" fmla="*/ 0 w 904"/>
                  <a:gd name="T63" fmla="*/ 0 h 1190"/>
                  <a:gd name="T64" fmla="*/ 0 w 904"/>
                  <a:gd name="T65" fmla="*/ 0 h 1190"/>
                  <a:gd name="T66" fmla="*/ 0 w 904"/>
                  <a:gd name="T67" fmla="*/ 0 h 1190"/>
                  <a:gd name="T68" fmla="*/ 0 w 904"/>
                  <a:gd name="T69" fmla="*/ 0 h 1190"/>
                  <a:gd name="T70" fmla="*/ 0 w 904"/>
                  <a:gd name="T71" fmla="*/ 0 h 1190"/>
                  <a:gd name="T72" fmla="*/ 0 w 904"/>
                  <a:gd name="T73" fmla="*/ 0 h 1190"/>
                  <a:gd name="T74" fmla="*/ 0 w 904"/>
                  <a:gd name="T75" fmla="*/ 0 h 1190"/>
                  <a:gd name="T76" fmla="*/ 0 w 904"/>
                  <a:gd name="T77" fmla="*/ 0 h 1190"/>
                  <a:gd name="T78" fmla="*/ 0 w 904"/>
                  <a:gd name="T79" fmla="*/ 0 h 1190"/>
                  <a:gd name="T80" fmla="*/ 0 w 904"/>
                  <a:gd name="T81" fmla="*/ 0 h 1190"/>
                  <a:gd name="T82" fmla="*/ 0 w 904"/>
                  <a:gd name="T83" fmla="*/ 0 h 1190"/>
                  <a:gd name="T84" fmla="*/ 0 w 904"/>
                  <a:gd name="T85" fmla="*/ 0 h 1190"/>
                  <a:gd name="T86" fmla="*/ 0 w 904"/>
                  <a:gd name="T87" fmla="*/ 0 h 1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4"/>
                  <a:gd name="T133" fmla="*/ 0 h 1190"/>
                  <a:gd name="T134" fmla="*/ 904 w 904"/>
                  <a:gd name="T135" fmla="*/ 1190 h 1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4" h="1190">
                    <a:moveTo>
                      <a:pt x="692" y="44"/>
                    </a:moveTo>
                    <a:lnTo>
                      <a:pt x="624" y="124"/>
                    </a:lnTo>
                    <a:lnTo>
                      <a:pt x="546" y="214"/>
                    </a:lnTo>
                    <a:lnTo>
                      <a:pt x="464" y="309"/>
                    </a:lnTo>
                    <a:lnTo>
                      <a:pt x="382" y="409"/>
                    </a:lnTo>
                    <a:lnTo>
                      <a:pt x="340" y="459"/>
                    </a:lnTo>
                    <a:lnTo>
                      <a:pt x="301" y="510"/>
                    </a:lnTo>
                    <a:lnTo>
                      <a:pt x="262" y="561"/>
                    </a:lnTo>
                    <a:lnTo>
                      <a:pt x="224" y="612"/>
                    </a:lnTo>
                    <a:lnTo>
                      <a:pt x="189" y="664"/>
                    </a:lnTo>
                    <a:lnTo>
                      <a:pt x="157" y="713"/>
                    </a:lnTo>
                    <a:lnTo>
                      <a:pt x="127" y="762"/>
                    </a:lnTo>
                    <a:lnTo>
                      <a:pt x="100" y="810"/>
                    </a:lnTo>
                    <a:lnTo>
                      <a:pt x="77" y="852"/>
                    </a:lnTo>
                    <a:lnTo>
                      <a:pt x="58" y="892"/>
                    </a:lnTo>
                    <a:lnTo>
                      <a:pt x="42" y="928"/>
                    </a:lnTo>
                    <a:lnTo>
                      <a:pt x="28" y="963"/>
                    </a:lnTo>
                    <a:lnTo>
                      <a:pt x="17" y="996"/>
                    </a:lnTo>
                    <a:lnTo>
                      <a:pt x="10" y="1025"/>
                    </a:lnTo>
                    <a:lnTo>
                      <a:pt x="4" y="1053"/>
                    </a:lnTo>
                    <a:lnTo>
                      <a:pt x="0" y="1078"/>
                    </a:lnTo>
                    <a:lnTo>
                      <a:pt x="0" y="1100"/>
                    </a:lnTo>
                    <a:lnTo>
                      <a:pt x="1" y="1120"/>
                    </a:lnTo>
                    <a:lnTo>
                      <a:pt x="4" y="1138"/>
                    </a:lnTo>
                    <a:lnTo>
                      <a:pt x="10" y="1153"/>
                    </a:lnTo>
                    <a:lnTo>
                      <a:pt x="17" y="1165"/>
                    </a:lnTo>
                    <a:lnTo>
                      <a:pt x="27" y="1175"/>
                    </a:lnTo>
                    <a:lnTo>
                      <a:pt x="38" y="1183"/>
                    </a:lnTo>
                    <a:lnTo>
                      <a:pt x="52" y="1188"/>
                    </a:lnTo>
                    <a:lnTo>
                      <a:pt x="67" y="1190"/>
                    </a:lnTo>
                    <a:lnTo>
                      <a:pt x="83" y="1190"/>
                    </a:lnTo>
                    <a:lnTo>
                      <a:pt x="101" y="1186"/>
                    </a:lnTo>
                    <a:lnTo>
                      <a:pt x="121" y="1181"/>
                    </a:lnTo>
                    <a:lnTo>
                      <a:pt x="142" y="1173"/>
                    </a:lnTo>
                    <a:lnTo>
                      <a:pt x="165" y="1163"/>
                    </a:lnTo>
                    <a:lnTo>
                      <a:pt x="188" y="1149"/>
                    </a:lnTo>
                    <a:lnTo>
                      <a:pt x="212" y="1133"/>
                    </a:lnTo>
                    <a:lnTo>
                      <a:pt x="238" y="1114"/>
                    </a:lnTo>
                    <a:lnTo>
                      <a:pt x="264" y="1093"/>
                    </a:lnTo>
                    <a:lnTo>
                      <a:pt x="292" y="1069"/>
                    </a:lnTo>
                    <a:lnTo>
                      <a:pt x="320" y="1043"/>
                    </a:lnTo>
                    <a:lnTo>
                      <a:pt x="350" y="1013"/>
                    </a:lnTo>
                    <a:lnTo>
                      <a:pt x="379" y="982"/>
                    </a:lnTo>
                    <a:lnTo>
                      <a:pt x="410" y="947"/>
                    </a:lnTo>
                    <a:lnTo>
                      <a:pt x="440" y="909"/>
                    </a:lnTo>
                    <a:lnTo>
                      <a:pt x="483" y="853"/>
                    </a:lnTo>
                    <a:lnTo>
                      <a:pt x="524" y="795"/>
                    </a:lnTo>
                    <a:lnTo>
                      <a:pt x="565" y="735"/>
                    </a:lnTo>
                    <a:lnTo>
                      <a:pt x="604" y="674"/>
                    </a:lnTo>
                    <a:lnTo>
                      <a:pt x="641" y="612"/>
                    </a:lnTo>
                    <a:lnTo>
                      <a:pt x="677" y="551"/>
                    </a:lnTo>
                    <a:lnTo>
                      <a:pt x="711" y="490"/>
                    </a:lnTo>
                    <a:lnTo>
                      <a:pt x="742" y="433"/>
                    </a:lnTo>
                    <a:lnTo>
                      <a:pt x="772" y="376"/>
                    </a:lnTo>
                    <a:lnTo>
                      <a:pt x="800" y="323"/>
                    </a:lnTo>
                    <a:lnTo>
                      <a:pt x="825" y="273"/>
                    </a:lnTo>
                    <a:lnTo>
                      <a:pt x="846" y="228"/>
                    </a:lnTo>
                    <a:lnTo>
                      <a:pt x="880" y="153"/>
                    </a:lnTo>
                    <a:lnTo>
                      <a:pt x="901" y="103"/>
                    </a:lnTo>
                    <a:lnTo>
                      <a:pt x="903" y="94"/>
                    </a:lnTo>
                    <a:lnTo>
                      <a:pt x="904" y="87"/>
                    </a:lnTo>
                    <a:lnTo>
                      <a:pt x="904" y="78"/>
                    </a:lnTo>
                    <a:lnTo>
                      <a:pt x="904" y="71"/>
                    </a:lnTo>
                    <a:lnTo>
                      <a:pt x="903" y="63"/>
                    </a:lnTo>
                    <a:lnTo>
                      <a:pt x="901" y="56"/>
                    </a:lnTo>
                    <a:lnTo>
                      <a:pt x="897" y="48"/>
                    </a:lnTo>
                    <a:lnTo>
                      <a:pt x="893" y="42"/>
                    </a:lnTo>
                    <a:lnTo>
                      <a:pt x="888" y="36"/>
                    </a:lnTo>
                    <a:lnTo>
                      <a:pt x="882" y="31"/>
                    </a:lnTo>
                    <a:lnTo>
                      <a:pt x="876" y="24"/>
                    </a:lnTo>
                    <a:lnTo>
                      <a:pt x="870" y="19"/>
                    </a:lnTo>
                    <a:lnTo>
                      <a:pt x="862" y="16"/>
                    </a:lnTo>
                    <a:lnTo>
                      <a:pt x="855" y="12"/>
                    </a:lnTo>
                    <a:lnTo>
                      <a:pt x="846" y="8"/>
                    </a:lnTo>
                    <a:lnTo>
                      <a:pt x="837" y="6"/>
                    </a:lnTo>
                    <a:lnTo>
                      <a:pt x="820" y="1"/>
                    </a:lnTo>
                    <a:lnTo>
                      <a:pt x="800" y="0"/>
                    </a:lnTo>
                    <a:lnTo>
                      <a:pt x="791" y="0"/>
                    </a:lnTo>
                    <a:lnTo>
                      <a:pt x="781" y="0"/>
                    </a:lnTo>
                    <a:lnTo>
                      <a:pt x="771" y="1"/>
                    </a:lnTo>
                    <a:lnTo>
                      <a:pt x="761" y="3"/>
                    </a:lnTo>
                    <a:lnTo>
                      <a:pt x="752" y="6"/>
                    </a:lnTo>
                    <a:lnTo>
                      <a:pt x="742" y="8"/>
                    </a:lnTo>
                    <a:lnTo>
                      <a:pt x="734" y="12"/>
                    </a:lnTo>
                    <a:lnTo>
                      <a:pt x="725" y="17"/>
                    </a:lnTo>
                    <a:lnTo>
                      <a:pt x="716" y="23"/>
                    </a:lnTo>
                    <a:lnTo>
                      <a:pt x="707" y="29"/>
                    </a:lnTo>
                    <a:lnTo>
                      <a:pt x="700" y="36"/>
                    </a:lnTo>
                    <a:lnTo>
                      <a:pt x="692" y="44"/>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06" name="Freeform 451">
                <a:extLst>
                  <a:ext uri="{FF2B5EF4-FFF2-40B4-BE49-F238E27FC236}">
                    <a16:creationId xmlns:a16="http://schemas.microsoft.com/office/drawing/2014/main" xmlns="" id="{8C5C626E-38F5-9C42-6AEC-736807953D01}"/>
                  </a:ext>
                </a:extLst>
              </p:cNvPr>
              <p:cNvSpPr>
                <a:spLocks/>
              </p:cNvSpPr>
              <p:nvPr/>
            </p:nvSpPr>
            <p:spPr bwMode="auto">
              <a:xfrm>
                <a:off x="2559" y="1398"/>
                <a:ext cx="87" cy="264"/>
              </a:xfrm>
              <a:custGeom>
                <a:avLst/>
                <a:gdLst>
                  <a:gd name="T0" fmla="*/ 0 w 436"/>
                  <a:gd name="T1" fmla="*/ 0 h 1319"/>
                  <a:gd name="T2" fmla="*/ 0 w 436"/>
                  <a:gd name="T3" fmla="*/ 0 h 1319"/>
                  <a:gd name="T4" fmla="*/ 0 w 436"/>
                  <a:gd name="T5" fmla="*/ 0 h 1319"/>
                  <a:gd name="T6" fmla="*/ 0 w 436"/>
                  <a:gd name="T7" fmla="*/ 0 h 1319"/>
                  <a:gd name="T8" fmla="*/ 0 w 436"/>
                  <a:gd name="T9" fmla="*/ 0 h 1319"/>
                  <a:gd name="T10" fmla="*/ 0 w 436"/>
                  <a:gd name="T11" fmla="*/ 0 h 1319"/>
                  <a:gd name="T12" fmla="*/ 0 w 436"/>
                  <a:gd name="T13" fmla="*/ 0 h 1319"/>
                  <a:gd name="T14" fmla="*/ 0 w 436"/>
                  <a:gd name="T15" fmla="*/ 0 h 1319"/>
                  <a:gd name="T16" fmla="*/ 0 w 436"/>
                  <a:gd name="T17" fmla="*/ 0 h 1319"/>
                  <a:gd name="T18" fmla="*/ 0 w 436"/>
                  <a:gd name="T19" fmla="*/ 0 h 1319"/>
                  <a:gd name="T20" fmla="*/ 0 w 436"/>
                  <a:gd name="T21" fmla="*/ 0 h 1319"/>
                  <a:gd name="T22" fmla="*/ 0 w 436"/>
                  <a:gd name="T23" fmla="*/ 0 h 1319"/>
                  <a:gd name="T24" fmla="*/ 0 w 436"/>
                  <a:gd name="T25" fmla="*/ 0 h 1319"/>
                  <a:gd name="T26" fmla="*/ 0 w 436"/>
                  <a:gd name="T27" fmla="*/ 0 h 1319"/>
                  <a:gd name="T28" fmla="*/ 0 w 436"/>
                  <a:gd name="T29" fmla="*/ 0 h 1319"/>
                  <a:gd name="T30" fmla="*/ 0 w 436"/>
                  <a:gd name="T31" fmla="*/ 0 h 1319"/>
                  <a:gd name="T32" fmla="*/ 0 w 436"/>
                  <a:gd name="T33" fmla="*/ 0 h 1319"/>
                  <a:gd name="T34" fmla="*/ 0 w 436"/>
                  <a:gd name="T35" fmla="*/ 0 h 1319"/>
                  <a:gd name="T36" fmla="*/ 0 w 436"/>
                  <a:gd name="T37" fmla="*/ 0 h 1319"/>
                  <a:gd name="T38" fmla="*/ 0 w 436"/>
                  <a:gd name="T39" fmla="*/ 0 h 1319"/>
                  <a:gd name="T40" fmla="*/ 0 w 436"/>
                  <a:gd name="T41" fmla="*/ 0 h 1319"/>
                  <a:gd name="T42" fmla="*/ 0 w 436"/>
                  <a:gd name="T43" fmla="*/ 0 h 1319"/>
                  <a:gd name="T44" fmla="*/ 0 w 436"/>
                  <a:gd name="T45" fmla="*/ 0 h 1319"/>
                  <a:gd name="T46" fmla="*/ 0 w 436"/>
                  <a:gd name="T47" fmla="*/ 0 h 1319"/>
                  <a:gd name="T48" fmla="*/ 0 w 436"/>
                  <a:gd name="T49" fmla="*/ 0 h 1319"/>
                  <a:gd name="T50" fmla="*/ 0 w 436"/>
                  <a:gd name="T51" fmla="*/ 0 h 1319"/>
                  <a:gd name="T52" fmla="*/ 0 w 436"/>
                  <a:gd name="T53" fmla="*/ 0 h 1319"/>
                  <a:gd name="T54" fmla="*/ 0 w 436"/>
                  <a:gd name="T55" fmla="*/ 0 h 1319"/>
                  <a:gd name="T56" fmla="*/ 0 w 436"/>
                  <a:gd name="T57" fmla="*/ 0 h 1319"/>
                  <a:gd name="T58" fmla="*/ 0 w 436"/>
                  <a:gd name="T59" fmla="*/ 0 h 1319"/>
                  <a:gd name="T60" fmla="*/ 0 w 436"/>
                  <a:gd name="T61" fmla="*/ 0 h 1319"/>
                  <a:gd name="T62" fmla="*/ 0 w 436"/>
                  <a:gd name="T63" fmla="*/ 0 h 1319"/>
                  <a:gd name="T64" fmla="*/ 0 w 436"/>
                  <a:gd name="T65" fmla="*/ 0 h 1319"/>
                  <a:gd name="T66" fmla="*/ 0 w 436"/>
                  <a:gd name="T67" fmla="*/ 0 h 1319"/>
                  <a:gd name="T68" fmla="*/ 0 w 436"/>
                  <a:gd name="T69" fmla="*/ 0 h 1319"/>
                  <a:gd name="T70" fmla="*/ 0 w 436"/>
                  <a:gd name="T71" fmla="*/ 0 h 1319"/>
                  <a:gd name="T72" fmla="*/ 0 w 436"/>
                  <a:gd name="T73" fmla="*/ 0 h 1319"/>
                  <a:gd name="T74" fmla="*/ 0 w 436"/>
                  <a:gd name="T75" fmla="*/ 0 h 1319"/>
                  <a:gd name="T76" fmla="*/ 0 w 436"/>
                  <a:gd name="T77" fmla="*/ 0 h 1319"/>
                  <a:gd name="T78" fmla="*/ 0 w 436"/>
                  <a:gd name="T79" fmla="*/ 0 h 1319"/>
                  <a:gd name="T80" fmla="*/ 0 w 436"/>
                  <a:gd name="T81" fmla="*/ 0 h 1319"/>
                  <a:gd name="T82" fmla="*/ 0 w 436"/>
                  <a:gd name="T83" fmla="*/ 0 h 1319"/>
                  <a:gd name="T84" fmla="*/ 0 w 436"/>
                  <a:gd name="T85" fmla="*/ 0 h 1319"/>
                  <a:gd name="T86" fmla="*/ 0 w 436"/>
                  <a:gd name="T87" fmla="*/ 0 h 1319"/>
                  <a:gd name="T88" fmla="*/ 0 w 436"/>
                  <a:gd name="T89" fmla="*/ 0 h 1319"/>
                  <a:gd name="T90" fmla="*/ 0 w 436"/>
                  <a:gd name="T91" fmla="*/ 0 h 1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6"/>
                  <a:gd name="T139" fmla="*/ 0 h 1319"/>
                  <a:gd name="T140" fmla="*/ 436 w 436"/>
                  <a:gd name="T141" fmla="*/ 1319 h 1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6" h="1319">
                    <a:moveTo>
                      <a:pt x="204" y="87"/>
                    </a:moveTo>
                    <a:lnTo>
                      <a:pt x="190" y="135"/>
                    </a:lnTo>
                    <a:lnTo>
                      <a:pt x="176" y="184"/>
                    </a:lnTo>
                    <a:lnTo>
                      <a:pt x="160" y="236"/>
                    </a:lnTo>
                    <a:lnTo>
                      <a:pt x="144" y="291"/>
                    </a:lnTo>
                    <a:lnTo>
                      <a:pt x="128" y="345"/>
                    </a:lnTo>
                    <a:lnTo>
                      <a:pt x="111" y="403"/>
                    </a:lnTo>
                    <a:lnTo>
                      <a:pt x="97" y="462"/>
                    </a:lnTo>
                    <a:lnTo>
                      <a:pt x="80" y="520"/>
                    </a:lnTo>
                    <a:lnTo>
                      <a:pt x="65" y="580"/>
                    </a:lnTo>
                    <a:lnTo>
                      <a:pt x="52" y="639"/>
                    </a:lnTo>
                    <a:lnTo>
                      <a:pt x="39" y="697"/>
                    </a:lnTo>
                    <a:lnTo>
                      <a:pt x="28" y="755"/>
                    </a:lnTo>
                    <a:lnTo>
                      <a:pt x="18" y="812"/>
                    </a:lnTo>
                    <a:lnTo>
                      <a:pt x="10" y="867"/>
                    </a:lnTo>
                    <a:lnTo>
                      <a:pt x="4" y="921"/>
                    </a:lnTo>
                    <a:lnTo>
                      <a:pt x="2" y="972"/>
                    </a:lnTo>
                    <a:lnTo>
                      <a:pt x="0" y="1017"/>
                    </a:lnTo>
                    <a:lnTo>
                      <a:pt x="0" y="1058"/>
                    </a:lnTo>
                    <a:lnTo>
                      <a:pt x="3" y="1097"/>
                    </a:lnTo>
                    <a:lnTo>
                      <a:pt x="7" y="1132"/>
                    </a:lnTo>
                    <a:lnTo>
                      <a:pt x="12" y="1164"/>
                    </a:lnTo>
                    <a:lnTo>
                      <a:pt x="18" y="1193"/>
                    </a:lnTo>
                    <a:lnTo>
                      <a:pt x="27" y="1219"/>
                    </a:lnTo>
                    <a:lnTo>
                      <a:pt x="35" y="1243"/>
                    </a:lnTo>
                    <a:lnTo>
                      <a:pt x="45" y="1262"/>
                    </a:lnTo>
                    <a:lnTo>
                      <a:pt x="55" y="1279"/>
                    </a:lnTo>
                    <a:lnTo>
                      <a:pt x="68" y="1293"/>
                    </a:lnTo>
                    <a:lnTo>
                      <a:pt x="80" y="1304"/>
                    </a:lnTo>
                    <a:lnTo>
                      <a:pt x="93" y="1312"/>
                    </a:lnTo>
                    <a:lnTo>
                      <a:pt x="108" y="1316"/>
                    </a:lnTo>
                    <a:lnTo>
                      <a:pt x="121" y="1319"/>
                    </a:lnTo>
                    <a:lnTo>
                      <a:pt x="136" y="1319"/>
                    </a:lnTo>
                    <a:lnTo>
                      <a:pt x="151" y="1315"/>
                    </a:lnTo>
                    <a:lnTo>
                      <a:pt x="168" y="1308"/>
                    </a:lnTo>
                    <a:lnTo>
                      <a:pt x="184" y="1299"/>
                    </a:lnTo>
                    <a:lnTo>
                      <a:pt x="200" y="1287"/>
                    </a:lnTo>
                    <a:lnTo>
                      <a:pt x="215" y="1272"/>
                    </a:lnTo>
                    <a:lnTo>
                      <a:pt x="231" y="1254"/>
                    </a:lnTo>
                    <a:lnTo>
                      <a:pt x="247" y="1234"/>
                    </a:lnTo>
                    <a:lnTo>
                      <a:pt x="264" y="1210"/>
                    </a:lnTo>
                    <a:lnTo>
                      <a:pt x="279" y="1184"/>
                    </a:lnTo>
                    <a:lnTo>
                      <a:pt x="294" y="1155"/>
                    </a:lnTo>
                    <a:lnTo>
                      <a:pt x="309" y="1124"/>
                    </a:lnTo>
                    <a:lnTo>
                      <a:pt x="322" y="1091"/>
                    </a:lnTo>
                    <a:lnTo>
                      <a:pt x="336" y="1053"/>
                    </a:lnTo>
                    <a:lnTo>
                      <a:pt x="349" y="1014"/>
                    </a:lnTo>
                    <a:lnTo>
                      <a:pt x="361" y="972"/>
                    </a:lnTo>
                    <a:lnTo>
                      <a:pt x="372" y="927"/>
                    </a:lnTo>
                    <a:lnTo>
                      <a:pt x="386" y="865"/>
                    </a:lnTo>
                    <a:lnTo>
                      <a:pt x="397" y="799"/>
                    </a:lnTo>
                    <a:lnTo>
                      <a:pt x="407" y="732"/>
                    </a:lnTo>
                    <a:lnTo>
                      <a:pt x="416" y="665"/>
                    </a:lnTo>
                    <a:lnTo>
                      <a:pt x="422" y="598"/>
                    </a:lnTo>
                    <a:lnTo>
                      <a:pt x="427" y="531"/>
                    </a:lnTo>
                    <a:lnTo>
                      <a:pt x="432" y="467"/>
                    </a:lnTo>
                    <a:lnTo>
                      <a:pt x="435" y="404"/>
                    </a:lnTo>
                    <a:lnTo>
                      <a:pt x="436" y="343"/>
                    </a:lnTo>
                    <a:lnTo>
                      <a:pt x="436" y="287"/>
                    </a:lnTo>
                    <a:lnTo>
                      <a:pt x="436" y="234"/>
                    </a:lnTo>
                    <a:lnTo>
                      <a:pt x="435" y="187"/>
                    </a:lnTo>
                    <a:lnTo>
                      <a:pt x="433" y="145"/>
                    </a:lnTo>
                    <a:lnTo>
                      <a:pt x="431" y="108"/>
                    </a:lnTo>
                    <a:lnTo>
                      <a:pt x="428" y="80"/>
                    </a:lnTo>
                    <a:lnTo>
                      <a:pt x="426" y="57"/>
                    </a:lnTo>
                    <a:lnTo>
                      <a:pt x="425" y="50"/>
                    </a:lnTo>
                    <a:lnTo>
                      <a:pt x="422" y="42"/>
                    </a:lnTo>
                    <a:lnTo>
                      <a:pt x="420" y="36"/>
                    </a:lnTo>
                    <a:lnTo>
                      <a:pt x="415" y="30"/>
                    </a:lnTo>
                    <a:lnTo>
                      <a:pt x="410" y="23"/>
                    </a:lnTo>
                    <a:lnTo>
                      <a:pt x="405" y="18"/>
                    </a:lnTo>
                    <a:lnTo>
                      <a:pt x="398" y="13"/>
                    </a:lnTo>
                    <a:lnTo>
                      <a:pt x="391" y="10"/>
                    </a:lnTo>
                    <a:lnTo>
                      <a:pt x="385" y="7"/>
                    </a:lnTo>
                    <a:lnTo>
                      <a:pt x="376" y="5"/>
                    </a:lnTo>
                    <a:lnTo>
                      <a:pt x="369" y="2"/>
                    </a:lnTo>
                    <a:lnTo>
                      <a:pt x="360" y="1"/>
                    </a:lnTo>
                    <a:lnTo>
                      <a:pt x="341" y="0"/>
                    </a:lnTo>
                    <a:lnTo>
                      <a:pt x="322" y="0"/>
                    </a:lnTo>
                    <a:lnTo>
                      <a:pt x="304" y="3"/>
                    </a:lnTo>
                    <a:lnTo>
                      <a:pt x="285" y="8"/>
                    </a:lnTo>
                    <a:lnTo>
                      <a:pt x="275" y="12"/>
                    </a:lnTo>
                    <a:lnTo>
                      <a:pt x="266" y="16"/>
                    </a:lnTo>
                    <a:lnTo>
                      <a:pt x="257" y="21"/>
                    </a:lnTo>
                    <a:lnTo>
                      <a:pt x="250" y="26"/>
                    </a:lnTo>
                    <a:lnTo>
                      <a:pt x="243" y="32"/>
                    </a:lnTo>
                    <a:lnTo>
                      <a:pt x="235" y="38"/>
                    </a:lnTo>
                    <a:lnTo>
                      <a:pt x="228" y="45"/>
                    </a:lnTo>
                    <a:lnTo>
                      <a:pt x="221" y="52"/>
                    </a:lnTo>
                    <a:lnTo>
                      <a:pt x="216" y="61"/>
                    </a:lnTo>
                    <a:lnTo>
                      <a:pt x="211" y="68"/>
                    </a:lnTo>
                    <a:lnTo>
                      <a:pt x="208" y="78"/>
                    </a:lnTo>
                    <a:lnTo>
                      <a:pt x="204" y="87"/>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07" name="Freeform 452">
                <a:extLst>
                  <a:ext uri="{FF2B5EF4-FFF2-40B4-BE49-F238E27FC236}">
                    <a16:creationId xmlns:a16="http://schemas.microsoft.com/office/drawing/2014/main" xmlns="" id="{74629D02-A568-29B5-A5F4-54C665E0105B}"/>
                  </a:ext>
                </a:extLst>
              </p:cNvPr>
              <p:cNvSpPr>
                <a:spLocks/>
              </p:cNvSpPr>
              <p:nvPr/>
            </p:nvSpPr>
            <p:spPr bwMode="auto">
              <a:xfrm>
                <a:off x="2559" y="1398"/>
                <a:ext cx="87" cy="264"/>
              </a:xfrm>
              <a:custGeom>
                <a:avLst/>
                <a:gdLst>
                  <a:gd name="T0" fmla="*/ 0 w 436"/>
                  <a:gd name="T1" fmla="*/ 0 h 1319"/>
                  <a:gd name="T2" fmla="*/ 0 w 436"/>
                  <a:gd name="T3" fmla="*/ 0 h 1319"/>
                  <a:gd name="T4" fmla="*/ 0 w 436"/>
                  <a:gd name="T5" fmla="*/ 0 h 1319"/>
                  <a:gd name="T6" fmla="*/ 0 w 436"/>
                  <a:gd name="T7" fmla="*/ 0 h 1319"/>
                  <a:gd name="T8" fmla="*/ 0 w 436"/>
                  <a:gd name="T9" fmla="*/ 0 h 1319"/>
                  <a:gd name="T10" fmla="*/ 0 w 436"/>
                  <a:gd name="T11" fmla="*/ 0 h 1319"/>
                  <a:gd name="T12" fmla="*/ 0 w 436"/>
                  <a:gd name="T13" fmla="*/ 0 h 1319"/>
                  <a:gd name="T14" fmla="*/ 0 w 436"/>
                  <a:gd name="T15" fmla="*/ 0 h 1319"/>
                  <a:gd name="T16" fmla="*/ 0 w 436"/>
                  <a:gd name="T17" fmla="*/ 0 h 1319"/>
                  <a:gd name="T18" fmla="*/ 0 w 436"/>
                  <a:gd name="T19" fmla="*/ 0 h 1319"/>
                  <a:gd name="T20" fmla="*/ 0 w 436"/>
                  <a:gd name="T21" fmla="*/ 0 h 1319"/>
                  <a:gd name="T22" fmla="*/ 0 w 436"/>
                  <a:gd name="T23" fmla="*/ 0 h 1319"/>
                  <a:gd name="T24" fmla="*/ 0 w 436"/>
                  <a:gd name="T25" fmla="*/ 0 h 1319"/>
                  <a:gd name="T26" fmla="*/ 0 w 436"/>
                  <a:gd name="T27" fmla="*/ 0 h 1319"/>
                  <a:gd name="T28" fmla="*/ 0 w 436"/>
                  <a:gd name="T29" fmla="*/ 0 h 1319"/>
                  <a:gd name="T30" fmla="*/ 0 w 436"/>
                  <a:gd name="T31" fmla="*/ 0 h 1319"/>
                  <a:gd name="T32" fmla="*/ 0 w 436"/>
                  <a:gd name="T33" fmla="*/ 0 h 1319"/>
                  <a:gd name="T34" fmla="*/ 0 w 436"/>
                  <a:gd name="T35" fmla="*/ 0 h 1319"/>
                  <a:gd name="T36" fmla="*/ 0 w 436"/>
                  <a:gd name="T37" fmla="*/ 0 h 1319"/>
                  <a:gd name="T38" fmla="*/ 0 w 436"/>
                  <a:gd name="T39" fmla="*/ 0 h 1319"/>
                  <a:gd name="T40" fmla="*/ 0 w 436"/>
                  <a:gd name="T41" fmla="*/ 0 h 1319"/>
                  <a:gd name="T42" fmla="*/ 0 w 436"/>
                  <a:gd name="T43" fmla="*/ 0 h 1319"/>
                  <a:gd name="T44" fmla="*/ 0 w 436"/>
                  <a:gd name="T45" fmla="*/ 0 h 1319"/>
                  <a:gd name="T46" fmla="*/ 0 w 436"/>
                  <a:gd name="T47" fmla="*/ 0 h 1319"/>
                  <a:gd name="T48" fmla="*/ 0 w 436"/>
                  <a:gd name="T49" fmla="*/ 0 h 1319"/>
                  <a:gd name="T50" fmla="*/ 0 w 436"/>
                  <a:gd name="T51" fmla="*/ 0 h 1319"/>
                  <a:gd name="T52" fmla="*/ 0 w 436"/>
                  <a:gd name="T53" fmla="*/ 0 h 1319"/>
                  <a:gd name="T54" fmla="*/ 0 w 436"/>
                  <a:gd name="T55" fmla="*/ 0 h 1319"/>
                  <a:gd name="T56" fmla="*/ 0 w 436"/>
                  <a:gd name="T57" fmla="*/ 0 h 1319"/>
                  <a:gd name="T58" fmla="*/ 0 w 436"/>
                  <a:gd name="T59" fmla="*/ 0 h 1319"/>
                  <a:gd name="T60" fmla="*/ 0 w 436"/>
                  <a:gd name="T61" fmla="*/ 0 h 1319"/>
                  <a:gd name="T62" fmla="*/ 0 w 436"/>
                  <a:gd name="T63" fmla="*/ 0 h 1319"/>
                  <a:gd name="T64" fmla="*/ 0 w 436"/>
                  <a:gd name="T65" fmla="*/ 0 h 1319"/>
                  <a:gd name="T66" fmla="*/ 0 w 436"/>
                  <a:gd name="T67" fmla="*/ 0 h 1319"/>
                  <a:gd name="T68" fmla="*/ 0 w 436"/>
                  <a:gd name="T69" fmla="*/ 0 h 1319"/>
                  <a:gd name="T70" fmla="*/ 0 w 436"/>
                  <a:gd name="T71" fmla="*/ 0 h 1319"/>
                  <a:gd name="T72" fmla="*/ 0 w 436"/>
                  <a:gd name="T73" fmla="*/ 0 h 1319"/>
                  <a:gd name="T74" fmla="*/ 0 w 436"/>
                  <a:gd name="T75" fmla="*/ 0 h 1319"/>
                  <a:gd name="T76" fmla="*/ 0 w 436"/>
                  <a:gd name="T77" fmla="*/ 0 h 1319"/>
                  <a:gd name="T78" fmla="*/ 0 w 436"/>
                  <a:gd name="T79" fmla="*/ 0 h 1319"/>
                  <a:gd name="T80" fmla="*/ 0 w 436"/>
                  <a:gd name="T81" fmla="*/ 0 h 1319"/>
                  <a:gd name="T82" fmla="*/ 0 w 436"/>
                  <a:gd name="T83" fmla="*/ 0 h 1319"/>
                  <a:gd name="T84" fmla="*/ 0 w 436"/>
                  <a:gd name="T85" fmla="*/ 0 h 1319"/>
                  <a:gd name="T86" fmla="*/ 0 w 436"/>
                  <a:gd name="T87" fmla="*/ 0 h 1319"/>
                  <a:gd name="T88" fmla="*/ 0 w 436"/>
                  <a:gd name="T89" fmla="*/ 0 h 1319"/>
                  <a:gd name="T90" fmla="*/ 0 w 436"/>
                  <a:gd name="T91" fmla="*/ 0 h 1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6"/>
                  <a:gd name="T139" fmla="*/ 0 h 1319"/>
                  <a:gd name="T140" fmla="*/ 436 w 436"/>
                  <a:gd name="T141" fmla="*/ 1319 h 1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6" h="1319">
                    <a:moveTo>
                      <a:pt x="204" y="87"/>
                    </a:moveTo>
                    <a:lnTo>
                      <a:pt x="190" y="135"/>
                    </a:lnTo>
                    <a:lnTo>
                      <a:pt x="176" y="184"/>
                    </a:lnTo>
                    <a:lnTo>
                      <a:pt x="160" y="236"/>
                    </a:lnTo>
                    <a:lnTo>
                      <a:pt x="144" y="291"/>
                    </a:lnTo>
                    <a:lnTo>
                      <a:pt x="128" y="345"/>
                    </a:lnTo>
                    <a:lnTo>
                      <a:pt x="111" y="403"/>
                    </a:lnTo>
                    <a:lnTo>
                      <a:pt x="97" y="462"/>
                    </a:lnTo>
                    <a:lnTo>
                      <a:pt x="80" y="520"/>
                    </a:lnTo>
                    <a:lnTo>
                      <a:pt x="65" y="580"/>
                    </a:lnTo>
                    <a:lnTo>
                      <a:pt x="52" y="639"/>
                    </a:lnTo>
                    <a:lnTo>
                      <a:pt x="39" y="697"/>
                    </a:lnTo>
                    <a:lnTo>
                      <a:pt x="28" y="755"/>
                    </a:lnTo>
                    <a:lnTo>
                      <a:pt x="18" y="812"/>
                    </a:lnTo>
                    <a:lnTo>
                      <a:pt x="10" y="867"/>
                    </a:lnTo>
                    <a:lnTo>
                      <a:pt x="4" y="921"/>
                    </a:lnTo>
                    <a:lnTo>
                      <a:pt x="2" y="972"/>
                    </a:lnTo>
                    <a:lnTo>
                      <a:pt x="0" y="1017"/>
                    </a:lnTo>
                    <a:lnTo>
                      <a:pt x="0" y="1058"/>
                    </a:lnTo>
                    <a:lnTo>
                      <a:pt x="3" y="1097"/>
                    </a:lnTo>
                    <a:lnTo>
                      <a:pt x="7" y="1132"/>
                    </a:lnTo>
                    <a:lnTo>
                      <a:pt x="12" y="1164"/>
                    </a:lnTo>
                    <a:lnTo>
                      <a:pt x="18" y="1193"/>
                    </a:lnTo>
                    <a:lnTo>
                      <a:pt x="27" y="1219"/>
                    </a:lnTo>
                    <a:lnTo>
                      <a:pt x="35" y="1243"/>
                    </a:lnTo>
                    <a:lnTo>
                      <a:pt x="45" y="1262"/>
                    </a:lnTo>
                    <a:lnTo>
                      <a:pt x="55" y="1279"/>
                    </a:lnTo>
                    <a:lnTo>
                      <a:pt x="68" y="1293"/>
                    </a:lnTo>
                    <a:lnTo>
                      <a:pt x="80" y="1304"/>
                    </a:lnTo>
                    <a:lnTo>
                      <a:pt x="93" y="1312"/>
                    </a:lnTo>
                    <a:lnTo>
                      <a:pt x="108" y="1316"/>
                    </a:lnTo>
                    <a:lnTo>
                      <a:pt x="121" y="1319"/>
                    </a:lnTo>
                    <a:lnTo>
                      <a:pt x="136" y="1319"/>
                    </a:lnTo>
                    <a:lnTo>
                      <a:pt x="151" y="1315"/>
                    </a:lnTo>
                    <a:lnTo>
                      <a:pt x="168" y="1308"/>
                    </a:lnTo>
                    <a:lnTo>
                      <a:pt x="184" y="1299"/>
                    </a:lnTo>
                    <a:lnTo>
                      <a:pt x="200" y="1287"/>
                    </a:lnTo>
                    <a:lnTo>
                      <a:pt x="215" y="1272"/>
                    </a:lnTo>
                    <a:lnTo>
                      <a:pt x="231" y="1254"/>
                    </a:lnTo>
                    <a:lnTo>
                      <a:pt x="247" y="1234"/>
                    </a:lnTo>
                    <a:lnTo>
                      <a:pt x="264" y="1210"/>
                    </a:lnTo>
                    <a:lnTo>
                      <a:pt x="279" y="1184"/>
                    </a:lnTo>
                    <a:lnTo>
                      <a:pt x="294" y="1155"/>
                    </a:lnTo>
                    <a:lnTo>
                      <a:pt x="309" y="1124"/>
                    </a:lnTo>
                    <a:lnTo>
                      <a:pt x="322" y="1091"/>
                    </a:lnTo>
                    <a:lnTo>
                      <a:pt x="336" y="1053"/>
                    </a:lnTo>
                    <a:lnTo>
                      <a:pt x="349" y="1014"/>
                    </a:lnTo>
                    <a:lnTo>
                      <a:pt x="361" y="972"/>
                    </a:lnTo>
                    <a:lnTo>
                      <a:pt x="372" y="927"/>
                    </a:lnTo>
                    <a:lnTo>
                      <a:pt x="386" y="865"/>
                    </a:lnTo>
                    <a:lnTo>
                      <a:pt x="397" y="799"/>
                    </a:lnTo>
                    <a:lnTo>
                      <a:pt x="407" y="732"/>
                    </a:lnTo>
                    <a:lnTo>
                      <a:pt x="416" y="665"/>
                    </a:lnTo>
                    <a:lnTo>
                      <a:pt x="422" y="598"/>
                    </a:lnTo>
                    <a:lnTo>
                      <a:pt x="427" y="531"/>
                    </a:lnTo>
                    <a:lnTo>
                      <a:pt x="432" y="467"/>
                    </a:lnTo>
                    <a:lnTo>
                      <a:pt x="435" y="404"/>
                    </a:lnTo>
                    <a:lnTo>
                      <a:pt x="436" y="343"/>
                    </a:lnTo>
                    <a:lnTo>
                      <a:pt x="436" y="287"/>
                    </a:lnTo>
                    <a:lnTo>
                      <a:pt x="436" y="234"/>
                    </a:lnTo>
                    <a:lnTo>
                      <a:pt x="435" y="187"/>
                    </a:lnTo>
                    <a:lnTo>
                      <a:pt x="433" y="145"/>
                    </a:lnTo>
                    <a:lnTo>
                      <a:pt x="431" y="108"/>
                    </a:lnTo>
                    <a:lnTo>
                      <a:pt x="428" y="80"/>
                    </a:lnTo>
                    <a:lnTo>
                      <a:pt x="426" y="57"/>
                    </a:lnTo>
                    <a:lnTo>
                      <a:pt x="425" y="50"/>
                    </a:lnTo>
                    <a:lnTo>
                      <a:pt x="422" y="42"/>
                    </a:lnTo>
                    <a:lnTo>
                      <a:pt x="420" y="36"/>
                    </a:lnTo>
                    <a:lnTo>
                      <a:pt x="415" y="30"/>
                    </a:lnTo>
                    <a:lnTo>
                      <a:pt x="410" y="23"/>
                    </a:lnTo>
                    <a:lnTo>
                      <a:pt x="405" y="18"/>
                    </a:lnTo>
                    <a:lnTo>
                      <a:pt x="398" y="13"/>
                    </a:lnTo>
                    <a:lnTo>
                      <a:pt x="391" y="10"/>
                    </a:lnTo>
                    <a:lnTo>
                      <a:pt x="385" y="7"/>
                    </a:lnTo>
                    <a:lnTo>
                      <a:pt x="376" y="5"/>
                    </a:lnTo>
                    <a:lnTo>
                      <a:pt x="369" y="2"/>
                    </a:lnTo>
                    <a:lnTo>
                      <a:pt x="360" y="1"/>
                    </a:lnTo>
                    <a:lnTo>
                      <a:pt x="341" y="0"/>
                    </a:lnTo>
                    <a:lnTo>
                      <a:pt x="322" y="0"/>
                    </a:lnTo>
                    <a:lnTo>
                      <a:pt x="304" y="3"/>
                    </a:lnTo>
                    <a:lnTo>
                      <a:pt x="285" y="8"/>
                    </a:lnTo>
                    <a:lnTo>
                      <a:pt x="275" y="12"/>
                    </a:lnTo>
                    <a:lnTo>
                      <a:pt x="266" y="16"/>
                    </a:lnTo>
                    <a:lnTo>
                      <a:pt x="257" y="21"/>
                    </a:lnTo>
                    <a:lnTo>
                      <a:pt x="250" y="26"/>
                    </a:lnTo>
                    <a:lnTo>
                      <a:pt x="243" y="32"/>
                    </a:lnTo>
                    <a:lnTo>
                      <a:pt x="235" y="38"/>
                    </a:lnTo>
                    <a:lnTo>
                      <a:pt x="228" y="45"/>
                    </a:lnTo>
                    <a:lnTo>
                      <a:pt x="221" y="52"/>
                    </a:lnTo>
                    <a:lnTo>
                      <a:pt x="216" y="61"/>
                    </a:lnTo>
                    <a:lnTo>
                      <a:pt x="211" y="68"/>
                    </a:lnTo>
                    <a:lnTo>
                      <a:pt x="208" y="78"/>
                    </a:lnTo>
                    <a:lnTo>
                      <a:pt x="204" y="87"/>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08" name="Freeform 453">
                <a:extLst>
                  <a:ext uri="{FF2B5EF4-FFF2-40B4-BE49-F238E27FC236}">
                    <a16:creationId xmlns:a16="http://schemas.microsoft.com/office/drawing/2014/main" xmlns="" id="{921856F9-9DD7-156F-6530-CFE39317D746}"/>
                  </a:ext>
                </a:extLst>
              </p:cNvPr>
              <p:cNvSpPr>
                <a:spLocks/>
              </p:cNvSpPr>
              <p:nvPr/>
            </p:nvSpPr>
            <p:spPr bwMode="auto">
              <a:xfrm>
                <a:off x="2634" y="1390"/>
                <a:ext cx="118" cy="248"/>
              </a:xfrm>
              <a:custGeom>
                <a:avLst/>
                <a:gdLst>
                  <a:gd name="T0" fmla="*/ 0 w 594"/>
                  <a:gd name="T1" fmla="*/ 0 h 1241"/>
                  <a:gd name="T2" fmla="*/ 0 w 594"/>
                  <a:gd name="T3" fmla="*/ 0 h 1241"/>
                  <a:gd name="T4" fmla="*/ 0 w 594"/>
                  <a:gd name="T5" fmla="*/ 0 h 1241"/>
                  <a:gd name="T6" fmla="*/ 0 w 594"/>
                  <a:gd name="T7" fmla="*/ 0 h 1241"/>
                  <a:gd name="T8" fmla="*/ 0 w 594"/>
                  <a:gd name="T9" fmla="*/ 0 h 1241"/>
                  <a:gd name="T10" fmla="*/ 0 w 594"/>
                  <a:gd name="T11" fmla="*/ 0 h 1241"/>
                  <a:gd name="T12" fmla="*/ 0 w 594"/>
                  <a:gd name="T13" fmla="*/ 0 h 1241"/>
                  <a:gd name="T14" fmla="*/ 0 w 594"/>
                  <a:gd name="T15" fmla="*/ 0 h 1241"/>
                  <a:gd name="T16" fmla="*/ 0 w 594"/>
                  <a:gd name="T17" fmla="*/ 0 h 1241"/>
                  <a:gd name="T18" fmla="*/ 0 w 594"/>
                  <a:gd name="T19" fmla="*/ 0 h 1241"/>
                  <a:gd name="T20" fmla="*/ 0 w 594"/>
                  <a:gd name="T21" fmla="*/ 0 h 1241"/>
                  <a:gd name="T22" fmla="*/ 0 w 594"/>
                  <a:gd name="T23" fmla="*/ 0 h 1241"/>
                  <a:gd name="T24" fmla="*/ 0 w 594"/>
                  <a:gd name="T25" fmla="*/ 0 h 1241"/>
                  <a:gd name="T26" fmla="*/ 0 w 594"/>
                  <a:gd name="T27" fmla="*/ 0 h 1241"/>
                  <a:gd name="T28" fmla="*/ 0 w 594"/>
                  <a:gd name="T29" fmla="*/ 0 h 1241"/>
                  <a:gd name="T30" fmla="*/ 0 w 594"/>
                  <a:gd name="T31" fmla="*/ 0 h 1241"/>
                  <a:gd name="T32" fmla="*/ 0 w 594"/>
                  <a:gd name="T33" fmla="*/ 0 h 1241"/>
                  <a:gd name="T34" fmla="*/ 0 w 594"/>
                  <a:gd name="T35" fmla="*/ 0 h 1241"/>
                  <a:gd name="T36" fmla="*/ 0 w 594"/>
                  <a:gd name="T37" fmla="*/ 0 h 1241"/>
                  <a:gd name="T38" fmla="*/ 0 w 594"/>
                  <a:gd name="T39" fmla="*/ 0 h 1241"/>
                  <a:gd name="T40" fmla="*/ 0 w 594"/>
                  <a:gd name="T41" fmla="*/ 0 h 1241"/>
                  <a:gd name="T42" fmla="*/ 0 w 594"/>
                  <a:gd name="T43" fmla="*/ 0 h 1241"/>
                  <a:gd name="T44" fmla="*/ 0 w 594"/>
                  <a:gd name="T45" fmla="*/ 0 h 1241"/>
                  <a:gd name="T46" fmla="*/ 0 w 594"/>
                  <a:gd name="T47" fmla="*/ 0 h 1241"/>
                  <a:gd name="T48" fmla="*/ 0 w 594"/>
                  <a:gd name="T49" fmla="*/ 0 h 1241"/>
                  <a:gd name="T50" fmla="*/ 0 w 594"/>
                  <a:gd name="T51" fmla="*/ 0 h 1241"/>
                  <a:gd name="T52" fmla="*/ 0 w 594"/>
                  <a:gd name="T53" fmla="*/ 0 h 1241"/>
                  <a:gd name="T54" fmla="*/ 0 w 594"/>
                  <a:gd name="T55" fmla="*/ 0 h 1241"/>
                  <a:gd name="T56" fmla="*/ 0 w 594"/>
                  <a:gd name="T57" fmla="*/ 0 h 1241"/>
                  <a:gd name="T58" fmla="*/ 0 w 594"/>
                  <a:gd name="T59" fmla="*/ 0 h 1241"/>
                  <a:gd name="T60" fmla="*/ 0 w 594"/>
                  <a:gd name="T61" fmla="*/ 0 h 1241"/>
                  <a:gd name="T62" fmla="*/ 0 w 594"/>
                  <a:gd name="T63" fmla="*/ 0 h 1241"/>
                  <a:gd name="T64" fmla="*/ 0 w 594"/>
                  <a:gd name="T65" fmla="*/ 0 h 1241"/>
                  <a:gd name="T66" fmla="*/ 0 w 594"/>
                  <a:gd name="T67" fmla="*/ 0 h 1241"/>
                  <a:gd name="T68" fmla="*/ 0 w 594"/>
                  <a:gd name="T69" fmla="*/ 0 h 1241"/>
                  <a:gd name="T70" fmla="*/ 0 w 594"/>
                  <a:gd name="T71" fmla="*/ 0 h 1241"/>
                  <a:gd name="T72" fmla="*/ 0 w 594"/>
                  <a:gd name="T73" fmla="*/ 0 h 1241"/>
                  <a:gd name="T74" fmla="*/ 0 w 594"/>
                  <a:gd name="T75" fmla="*/ 0 h 1241"/>
                  <a:gd name="T76" fmla="*/ 0 w 594"/>
                  <a:gd name="T77" fmla="*/ 0 h 1241"/>
                  <a:gd name="T78" fmla="*/ 0 w 594"/>
                  <a:gd name="T79" fmla="*/ 0 h 1241"/>
                  <a:gd name="T80" fmla="*/ 0 w 594"/>
                  <a:gd name="T81" fmla="*/ 0 h 1241"/>
                  <a:gd name="T82" fmla="*/ 0 w 594"/>
                  <a:gd name="T83" fmla="*/ 0 h 1241"/>
                  <a:gd name="T84" fmla="*/ 0 w 594"/>
                  <a:gd name="T85" fmla="*/ 0 h 1241"/>
                  <a:gd name="T86" fmla="*/ 0 w 594"/>
                  <a:gd name="T87" fmla="*/ 0 h 1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4"/>
                  <a:gd name="T133" fmla="*/ 0 h 1241"/>
                  <a:gd name="T134" fmla="*/ 594 w 594"/>
                  <a:gd name="T135" fmla="*/ 1241 h 1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4" h="1241">
                    <a:moveTo>
                      <a:pt x="2" y="135"/>
                    </a:moveTo>
                    <a:lnTo>
                      <a:pt x="21" y="230"/>
                    </a:lnTo>
                    <a:lnTo>
                      <a:pt x="41" y="334"/>
                    </a:lnTo>
                    <a:lnTo>
                      <a:pt x="65" y="445"/>
                    </a:lnTo>
                    <a:lnTo>
                      <a:pt x="90" y="558"/>
                    </a:lnTo>
                    <a:lnTo>
                      <a:pt x="103" y="614"/>
                    </a:lnTo>
                    <a:lnTo>
                      <a:pt x="118" y="672"/>
                    </a:lnTo>
                    <a:lnTo>
                      <a:pt x="133" y="727"/>
                    </a:lnTo>
                    <a:lnTo>
                      <a:pt x="151" y="782"/>
                    </a:lnTo>
                    <a:lnTo>
                      <a:pt x="168" y="834"/>
                    </a:lnTo>
                    <a:lnTo>
                      <a:pt x="187" y="885"/>
                    </a:lnTo>
                    <a:lnTo>
                      <a:pt x="208" y="934"/>
                    </a:lnTo>
                    <a:lnTo>
                      <a:pt x="229" y="980"/>
                    </a:lnTo>
                    <a:lnTo>
                      <a:pt x="249" y="1019"/>
                    </a:lnTo>
                    <a:lnTo>
                      <a:pt x="271" y="1055"/>
                    </a:lnTo>
                    <a:lnTo>
                      <a:pt x="291" y="1087"/>
                    </a:lnTo>
                    <a:lnTo>
                      <a:pt x="310" y="1117"/>
                    </a:lnTo>
                    <a:lnTo>
                      <a:pt x="330" y="1142"/>
                    </a:lnTo>
                    <a:lnTo>
                      <a:pt x="350" y="1166"/>
                    </a:lnTo>
                    <a:lnTo>
                      <a:pt x="370" y="1185"/>
                    </a:lnTo>
                    <a:lnTo>
                      <a:pt x="390" y="1202"/>
                    </a:lnTo>
                    <a:lnTo>
                      <a:pt x="409" y="1216"/>
                    </a:lnTo>
                    <a:lnTo>
                      <a:pt x="427" y="1226"/>
                    </a:lnTo>
                    <a:lnTo>
                      <a:pt x="445" y="1235"/>
                    </a:lnTo>
                    <a:lnTo>
                      <a:pt x="461" y="1238"/>
                    </a:lnTo>
                    <a:lnTo>
                      <a:pt x="479" y="1241"/>
                    </a:lnTo>
                    <a:lnTo>
                      <a:pt x="494" y="1240"/>
                    </a:lnTo>
                    <a:lnTo>
                      <a:pt x="509" y="1237"/>
                    </a:lnTo>
                    <a:lnTo>
                      <a:pt x="523" y="1231"/>
                    </a:lnTo>
                    <a:lnTo>
                      <a:pt x="535" y="1222"/>
                    </a:lnTo>
                    <a:lnTo>
                      <a:pt x="548" y="1210"/>
                    </a:lnTo>
                    <a:lnTo>
                      <a:pt x="558" y="1196"/>
                    </a:lnTo>
                    <a:lnTo>
                      <a:pt x="568" y="1180"/>
                    </a:lnTo>
                    <a:lnTo>
                      <a:pt x="575" y="1161"/>
                    </a:lnTo>
                    <a:lnTo>
                      <a:pt x="583" y="1140"/>
                    </a:lnTo>
                    <a:lnTo>
                      <a:pt x="587" y="1116"/>
                    </a:lnTo>
                    <a:lnTo>
                      <a:pt x="591" y="1090"/>
                    </a:lnTo>
                    <a:lnTo>
                      <a:pt x="594" y="1061"/>
                    </a:lnTo>
                    <a:lnTo>
                      <a:pt x="594" y="1030"/>
                    </a:lnTo>
                    <a:lnTo>
                      <a:pt x="592" y="998"/>
                    </a:lnTo>
                    <a:lnTo>
                      <a:pt x="590" y="963"/>
                    </a:lnTo>
                    <a:lnTo>
                      <a:pt x="586" y="925"/>
                    </a:lnTo>
                    <a:lnTo>
                      <a:pt x="579" y="886"/>
                    </a:lnTo>
                    <a:lnTo>
                      <a:pt x="571" y="845"/>
                    </a:lnTo>
                    <a:lnTo>
                      <a:pt x="560" y="803"/>
                    </a:lnTo>
                    <a:lnTo>
                      <a:pt x="543" y="743"/>
                    </a:lnTo>
                    <a:lnTo>
                      <a:pt x="523" y="682"/>
                    </a:lnTo>
                    <a:lnTo>
                      <a:pt x="500" y="621"/>
                    </a:lnTo>
                    <a:lnTo>
                      <a:pt x="476" y="559"/>
                    </a:lnTo>
                    <a:lnTo>
                      <a:pt x="450" y="498"/>
                    </a:lnTo>
                    <a:lnTo>
                      <a:pt x="424" y="440"/>
                    </a:lnTo>
                    <a:lnTo>
                      <a:pt x="397" y="381"/>
                    </a:lnTo>
                    <a:lnTo>
                      <a:pt x="369" y="326"/>
                    </a:lnTo>
                    <a:lnTo>
                      <a:pt x="342" y="274"/>
                    </a:lnTo>
                    <a:lnTo>
                      <a:pt x="315" y="225"/>
                    </a:lnTo>
                    <a:lnTo>
                      <a:pt x="291" y="179"/>
                    </a:lnTo>
                    <a:lnTo>
                      <a:pt x="267" y="139"/>
                    </a:lnTo>
                    <a:lnTo>
                      <a:pt x="246" y="103"/>
                    </a:lnTo>
                    <a:lnTo>
                      <a:pt x="227" y="73"/>
                    </a:lnTo>
                    <a:lnTo>
                      <a:pt x="212" y="49"/>
                    </a:lnTo>
                    <a:lnTo>
                      <a:pt x="199" y="31"/>
                    </a:lnTo>
                    <a:lnTo>
                      <a:pt x="194" y="24"/>
                    </a:lnTo>
                    <a:lnTo>
                      <a:pt x="188" y="19"/>
                    </a:lnTo>
                    <a:lnTo>
                      <a:pt x="182" y="14"/>
                    </a:lnTo>
                    <a:lnTo>
                      <a:pt x="174" y="9"/>
                    </a:lnTo>
                    <a:lnTo>
                      <a:pt x="167" y="5"/>
                    </a:lnTo>
                    <a:lnTo>
                      <a:pt x="159" y="3"/>
                    </a:lnTo>
                    <a:lnTo>
                      <a:pt x="151" y="2"/>
                    </a:lnTo>
                    <a:lnTo>
                      <a:pt x="142" y="0"/>
                    </a:lnTo>
                    <a:lnTo>
                      <a:pt x="133" y="0"/>
                    </a:lnTo>
                    <a:lnTo>
                      <a:pt x="125" y="0"/>
                    </a:lnTo>
                    <a:lnTo>
                      <a:pt x="116" y="2"/>
                    </a:lnTo>
                    <a:lnTo>
                      <a:pt x="107" y="4"/>
                    </a:lnTo>
                    <a:lnTo>
                      <a:pt x="88" y="9"/>
                    </a:lnTo>
                    <a:lnTo>
                      <a:pt x="71" y="17"/>
                    </a:lnTo>
                    <a:lnTo>
                      <a:pt x="55" y="26"/>
                    </a:lnTo>
                    <a:lnTo>
                      <a:pt x="40" y="38"/>
                    </a:lnTo>
                    <a:lnTo>
                      <a:pt x="32" y="44"/>
                    </a:lnTo>
                    <a:lnTo>
                      <a:pt x="26" y="51"/>
                    </a:lnTo>
                    <a:lnTo>
                      <a:pt x="20" y="59"/>
                    </a:lnTo>
                    <a:lnTo>
                      <a:pt x="15" y="66"/>
                    </a:lnTo>
                    <a:lnTo>
                      <a:pt x="10" y="74"/>
                    </a:lnTo>
                    <a:lnTo>
                      <a:pt x="6" y="83"/>
                    </a:lnTo>
                    <a:lnTo>
                      <a:pt x="4" y="90"/>
                    </a:lnTo>
                    <a:lnTo>
                      <a:pt x="1" y="99"/>
                    </a:lnTo>
                    <a:lnTo>
                      <a:pt x="0" y="108"/>
                    </a:lnTo>
                    <a:lnTo>
                      <a:pt x="0" y="116"/>
                    </a:lnTo>
                    <a:lnTo>
                      <a:pt x="0" y="126"/>
                    </a:lnTo>
                    <a:lnTo>
                      <a:pt x="2" y="135"/>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09" name="Freeform 454">
                <a:extLst>
                  <a:ext uri="{FF2B5EF4-FFF2-40B4-BE49-F238E27FC236}">
                    <a16:creationId xmlns:a16="http://schemas.microsoft.com/office/drawing/2014/main" xmlns="" id="{BA18D5CA-456F-01AD-8F54-7AF47257937D}"/>
                  </a:ext>
                </a:extLst>
              </p:cNvPr>
              <p:cNvSpPr>
                <a:spLocks/>
              </p:cNvSpPr>
              <p:nvPr/>
            </p:nvSpPr>
            <p:spPr bwMode="auto">
              <a:xfrm>
                <a:off x="2634" y="1390"/>
                <a:ext cx="118" cy="248"/>
              </a:xfrm>
              <a:custGeom>
                <a:avLst/>
                <a:gdLst>
                  <a:gd name="T0" fmla="*/ 0 w 594"/>
                  <a:gd name="T1" fmla="*/ 0 h 1241"/>
                  <a:gd name="T2" fmla="*/ 0 w 594"/>
                  <a:gd name="T3" fmla="*/ 0 h 1241"/>
                  <a:gd name="T4" fmla="*/ 0 w 594"/>
                  <a:gd name="T5" fmla="*/ 0 h 1241"/>
                  <a:gd name="T6" fmla="*/ 0 w 594"/>
                  <a:gd name="T7" fmla="*/ 0 h 1241"/>
                  <a:gd name="T8" fmla="*/ 0 w 594"/>
                  <a:gd name="T9" fmla="*/ 0 h 1241"/>
                  <a:gd name="T10" fmla="*/ 0 w 594"/>
                  <a:gd name="T11" fmla="*/ 0 h 1241"/>
                  <a:gd name="T12" fmla="*/ 0 w 594"/>
                  <a:gd name="T13" fmla="*/ 0 h 1241"/>
                  <a:gd name="T14" fmla="*/ 0 w 594"/>
                  <a:gd name="T15" fmla="*/ 0 h 1241"/>
                  <a:gd name="T16" fmla="*/ 0 w 594"/>
                  <a:gd name="T17" fmla="*/ 0 h 1241"/>
                  <a:gd name="T18" fmla="*/ 0 w 594"/>
                  <a:gd name="T19" fmla="*/ 0 h 1241"/>
                  <a:gd name="T20" fmla="*/ 0 w 594"/>
                  <a:gd name="T21" fmla="*/ 0 h 1241"/>
                  <a:gd name="T22" fmla="*/ 0 w 594"/>
                  <a:gd name="T23" fmla="*/ 0 h 1241"/>
                  <a:gd name="T24" fmla="*/ 0 w 594"/>
                  <a:gd name="T25" fmla="*/ 0 h 1241"/>
                  <a:gd name="T26" fmla="*/ 0 w 594"/>
                  <a:gd name="T27" fmla="*/ 0 h 1241"/>
                  <a:gd name="T28" fmla="*/ 0 w 594"/>
                  <a:gd name="T29" fmla="*/ 0 h 1241"/>
                  <a:gd name="T30" fmla="*/ 0 w 594"/>
                  <a:gd name="T31" fmla="*/ 0 h 1241"/>
                  <a:gd name="T32" fmla="*/ 0 w 594"/>
                  <a:gd name="T33" fmla="*/ 0 h 1241"/>
                  <a:gd name="T34" fmla="*/ 0 w 594"/>
                  <a:gd name="T35" fmla="*/ 0 h 1241"/>
                  <a:gd name="T36" fmla="*/ 0 w 594"/>
                  <a:gd name="T37" fmla="*/ 0 h 1241"/>
                  <a:gd name="T38" fmla="*/ 0 w 594"/>
                  <a:gd name="T39" fmla="*/ 0 h 1241"/>
                  <a:gd name="T40" fmla="*/ 0 w 594"/>
                  <a:gd name="T41" fmla="*/ 0 h 1241"/>
                  <a:gd name="T42" fmla="*/ 0 w 594"/>
                  <a:gd name="T43" fmla="*/ 0 h 1241"/>
                  <a:gd name="T44" fmla="*/ 0 w 594"/>
                  <a:gd name="T45" fmla="*/ 0 h 1241"/>
                  <a:gd name="T46" fmla="*/ 0 w 594"/>
                  <a:gd name="T47" fmla="*/ 0 h 1241"/>
                  <a:gd name="T48" fmla="*/ 0 w 594"/>
                  <a:gd name="T49" fmla="*/ 0 h 1241"/>
                  <a:gd name="T50" fmla="*/ 0 w 594"/>
                  <a:gd name="T51" fmla="*/ 0 h 1241"/>
                  <a:gd name="T52" fmla="*/ 0 w 594"/>
                  <a:gd name="T53" fmla="*/ 0 h 1241"/>
                  <a:gd name="T54" fmla="*/ 0 w 594"/>
                  <a:gd name="T55" fmla="*/ 0 h 1241"/>
                  <a:gd name="T56" fmla="*/ 0 w 594"/>
                  <a:gd name="T57" fmla="*/ 0 h 1241"/>
                  <a:gd name="T58" fmla="*/ 0 w 594"/>
                  <a:gd name="T59" fmla="*/ 0 h 1241"/>
                  <a:gd name="T60" fmla="*/ 0 w 594"/>
                  <a:gd name="T61" fmla="*/ 0 h 1241"/>
                  <a:gd name="T62" fmla="*/ 0 w 594"/>
                  <a:gd name="T63" fmla="*/ 0 h 1241"/>
                  <a:gd name="T64" fmla="*/ 0 w 594"/>
                  <a:gd name="T65" fmla="*/ 0 h 1241"/>
                  <a:gd name="T66" fmla="*/ 0 w 594"/>
                  <a:gd name="T67" fmla="*/ 0 h 1241"/>
                  <a:gd name="T68" fmla="*/ 0 w 594"/>
                  <a:gd name="T69" fmla="*/ 0 h 1241"/>
                  <a:gd name="T70" fmla="*/ 0 w 594"/>
                  <a:gd name="T71" fmla="*/ 0 h 1241"/>
                  <a:gd name="T72" fmla="*/ 0 w 594"/>
                  <a:gd name="T73" fmla="*/ 0 h 1241"/>
                  <a:gd name="T74" fmla="*/ 0 w 594"/>
                  <a:gd name="T75" fmla="*/ 0 h 1241"/>
                  <a:gd name="T76" fmla="*/ 0 w 594"/>
                  <a:gd name="T77" fmla="*/ 0 h 1241"/>
                  <a:gd name="T78" fmla="*/ 0 w 594"/>
                  <a:gd name="T79" fmla="*/ 0 h 1241"/>
                  <a:gd name="T80" fmla="*/ 0 w 594"/>
                  <a:gd name="T81" fmla="*/ 0 h 1241"/>
                  <a:gd name="T82" fmla="*/ 0 w 594"/>
                  <a:gd name="T83" fmla="*/ 0 h 1241"/>
                  <a:gd name="T84" fmla="*/ 0 w 594"/>
                  <a:gd name="T85" fmla="*/ 0 h 1241"/>
                  <a:gd name="T86" fmla="*/ 0 w 594"/>
                  <a:gd name="T87" fmla="*/ 0 h 1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4"/>
                  <a:gd name="T133" fmla="*/ 0 h 1241"/>
                  <a:gd name="T134" fmla="*/ 594 w 594"/>
                  <a:gd name="T135" fmla="*/ 1241 h 1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4" h="1241">
                    <a:moveTo>
                      <a:pt x="2" y="135"/>
                    </a:moveTo>
                    <a:lnTo>
                      <a:pt x="21" y="230"/>
                    </a:lnTo>
                    <a:lnTo>
                      <a:pt x="41" y="334"/>
                    </a:lnTo>
                    <a:lnTo>
                      <a:pt x="65" y="445"/>
                    </a:lnTo>
                    <a:lnTo>
                      <a:pt x="90" y="558"/>
                    </a:lnTo>
                    <a:lnTo>
                      <a:pt x="103" y="614"/>
                    </a:lnTo>
                    <a:lnTo>
                      <a:pt x="118" y="672"/>
                    </a:lnTo>
                    <a:lnTo>
                      <a:pt x="133" y="727"/>
                    </a:lnTo>
                    <a:lnTo>
                      <a:pt x="151" y="782"/>
                    </a:lnTo>
                    <a:lnTo>
                      <a:pt x="168" y="834"/>
                    </a:lnTo>
                    <a:lnTo>
                      <a:pt x="187" y="885"/>
                    </a:lnTo>
                    <a:lnTo>
                      <a:pt x="208" y="934"/>
                    </a:lnTo>
                    <a:lnTo>
                      <a:pt x="229" y="980"/>
                    </a:lnTo>
                    <a:lnTo>
                      <a:pt x="249" y="1019"/>
                    </a:lnTo>
                    <a:lnTo>
                      <a:pt x="271" y="1055"/>
                    </a:lnTo>
                    <a:lnTo>
                      <a:pt x="291" y="1087"/>
                    </a:lnTo>
                    <a:lnTo>
                      <a:pt x="310" y="1117"/>
                    </a:lnTo>
                    <a:lnTo>
                      <a:pt x="330" y="1142"/>
                    </a:lnTo>
                    <a:lnTo>
                      <a:pt x="350" y="1166"/>
                    </a:lnTo>
                    <a:lnTo>
                      <a:pt x="370" y="1185"/>
                    </a:lnTo>
                    <a:lnTo>
                      <a:pt x="390" y="1202"/>
                    </a:lnTo>
                    <a:lnTo>
                      <a:pt x="409" y="1216"/>
                    </a:lnTo>
                    <a:lnTo>
                      <a:pt x="427" y="1226"/>
                    </a:lnTo>
                    <a:lnTo>
                      <a:pt x="445" y="1235"/>
                    </a:lnTo>
                    <a:lnTo>
                      <a:pt x="461" y="1238"/>
                    </a:lnTo>
                    <a:lnTo>
                      <a:pt x="479" y="1241"/>
                    </a:lnTo>
                    <a:lnTo>
                      <a:pt x="494" y="1240"/>
                    </a:lnTo>
                    <a:lnTo>
                      <a:pt x="509" y="1237"/>
                    </a:lnTo>
                    <a:lnTo>
                      <a:pt x="523" y="1231"/>
                    </a:lnTo>
                    <a:lnTo>
                      <a:pt x="535" y="1222"/>
                    </a:lnTo>
                    <a:lnTo>
                      <a:pt x="548" y="1210"/>
                    </a:lnTo>
                    <a:lnTo>
                      <a:pt x="558" y="1196"/>
                    </a:lnTo>
                    <a:lnTo>
                      <a:pt x="568" y="1180"/>
                    </a:lnTo>
                    <a:lnTo>
                      <a:pt x="575" y="1161"/>
                    </a:lnTo>
                    <a:lnTo>
                      <a:pt x="583" y="1140"/>
                    </a:lnTo>
                    <a:lnTo>
                      <a:pt x="587" y="1116"/>
                    </a:lnTo>
                    <a:lnTo>
                      <a:pt x="591" y="1090"/>
                    </a:lnTo>
                    <a:lnTo>
                      <a:pt x="594" y="1061"/>
                    </a:lnTo>
                    <a:lnTo>
                      <a:pt x="594" y="1030"/>
                    </a:lnTo>
                    <a:lnTo>
                      <a:pt x="592" y="998"/>
                    </a:lnTo>
                    <a:lnTo>
                      <a:pt x="590" y="963"/>
                    </a:lnTo>
                    <a:lnTo>
                      <a:pt x="586" y="925"/>
                    </a:lnTo>
                    <a:lnTo>
                      <a:pt x="579" y="886"/>
                    </a:lnTo>
                    <a:lnTo>
                      <a:pt x="571" y="845"/>
                    </a:lnTo>
                    <a:lnTo>
                      <a:pt x="560" y="803"/>
                    </a:lnTo>
                    <a:lnTo>
                      <a:pt x="543" y="743"/>
                    </a:lnTo>
                    <a:lnTo>
                      <a:pt x="523" y="682"/>
                    </a:lnTo>
                    <a:lnTo>
                      <a:pt x="500" y="621"/>
                    </a:lnTo>
                    <a:lnTo>
                      <a:pt x="476" y="559"/>
                    </a:lnTo>
                    <a:lnTo>
                      <a:pt x="450" y="498"/>
                    </a:lnTo>
                    <a:lnTo>
                      <a:pt x="424" y="440"/>
                    </a:lnTo>
                    <a:lnTo>
                      <a:pt x="397" y="381"/>
                    </a:lnTo>
                    <a:lnTo>
                      <a:pt x="369" y="326"/>
                    </a:lnTo>
                    <a:lnTo>
                      <a:pt x="342" y="274"/>
                    </a:lnTo>
                    <a:lnTo>
                      <a:pt x="315" y="225"/>
                    </a:lnTo>
                    <a:lnTo>
                      <a:pt x="291" y="179"/>
                    </a:lnTo>
                    <a:lnTo>
                      <a:pt x="267" y="139"/>
                    </a:lnTo>
                    <a:lnTo>
                      <a:pt x="246" y="103"/>
                    </a:lnTo>
                    <a:lnTo>
                      <a:pt x="227" y="73"/>
                    </a:lnTo>
                    <a:lnTo>
                      <a:pt x="212" y="49"/>
                    </a:lnTo>
                    <a:lnTo>
                      <a:pt x="199" y="31"/>
                    </a:lnTo>
                    <a:lnTo>
                      <a:pt x="194" y="24"/>
                    </a:lnTo>
                    <a:lnTo>
                      <a:pt x="188" y="19"/>
                    </a:lnTo>
                    <a:lnTo>
                      <a:pt x="182" y="14"/>
                    </a:lnTo>
                    <a:lnTo>
                      <a:pt x="174" y="9"/>
                    </a:lnTo>
                    <a:lnTo>
                      <a:pt x="167" y="5"/>
                    </a:lnTo>
                    <a:lnTo>
                      <a:pt x="159" y="3"/>
                    </a:lnTo>
                    <a:lnTo>
                      <a:pt x="151" y="2"/>
                    </a:lnTo>
                    <a:lnTo>
                      <a:pt x="142" y="0"/>
                    </a:lnTo>
                    <a:lnTo>
                      <a:pt x="133" y="0"/>
                    </a:lnTo>
                    <a:lnTo>
                      <a:pt x="125" y="0"/>
                    </a:lnTo>
                    <a:lnTo>
                      <a:pt x="116" y="2"/>
                    </a:lnTo>
                    <a:lnTo>
                      <a:pt x="107" y="4"/>
                    </a:lnTo>
                    <a:lnTo>
                      <a:pt x="88" y="9"/>
                    </a:lnTo>
                    <a:lnTo>
                      <a:pt x="71" y="17"/>
                    </a:lnTo>
                    <a:lnTo>
                      <a:pt x="55" y="26"/>
                    </a:lnTo>
                    <a:lnTo>
                      <a:pt x="40" y="38"/>
                    </a:lnTo>
                    <a:lnTo>
                      <a:pt x="32" y="44"/>
                    </a:lnTo>
                    <a:lnTo>
                      <a:pt x="26" y="51"/>
                    </a:lnTo>
                    <a:lnTo>
                      <a:pt x="20" y="59"/>
                    </a:lnTo>
                    <a:lnTo>
                      <a:pt x="15" y="66"/>
                    </a:lnTo>
                    <a:lnTo>
                      <a:pt x="10" y="74"/>
                    </a:lnTo>
                    <a:lnTo>
                      <a:pt x="6" y="83"/>
                    </a:lnTo>
                    <a:lnTo>
                      <a:pt x="4" y="90"/>
                    </a:lnTo>
                    <a:lnTo>
                      <a:pt x="1" y="99"/>
                    </a:lnTo>
                    <a:lnTo>
                      <a:pt x="0" y="108"/>
                    </a:lnTo>
                    <a:lnTo>
                      <a:pt x="0" y="116"/>
                    </a:lnTo>
                    <a:lnTo>
                      <a:pt x="0" y="126"/>
                    </a:lnTo>
                    <a:lnTo>
                      <a:pt x="2" y="135"/>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10" name="Freeform 455">
                <a:extLst>
                  <a:ext uri="{FF2B5EF4-FFF2-40B4-BE49-F238E27FC236}">
                    <a16:creationId xmlns:a16="http://schemas.microsoft.com/office/drawing/2014/main" xmlns="" id="{6A7DAAAB-2967-36D1-D56D-657EA3872032}"/>
                  </a:ext>
                </a:extLst>
              </p:cNvPr>
              <p:cNvSpPr>
                <a:spLocks/>
              </p:cNvSpPr>
              <p:nvPr/>
            </p:nvSpPr>
            <p:spPr bwMode="auto">
              <a:xfrm>
                <a:off x="2664" y="1370"/>
                <a:ext cx="210" cy="192"/>
              </a:xfrm>
              <a:custGeom>
                <a:avLst/>
                <a:gdLst>
                  <a:gd name="T0" fmla="*/ 0 w 1050"/>
                  <a:gd name="T1" fmla="*/ 0 h 959"/>
                  <a:gd name="T2" fmla="*/ 0 w 1050"/>
                  <a:gd name="T3" fmla="*/ 0 h 959"/>
                  <a:gd name="T4" fmla="*/ 0 w 1050"/>
                  <a:gd name="T5" fmla="*/ 0 h 959"/>
                  <a:gd name="T6" fmla="*/ 0 w 1050"/>
                  <a:gd name="T7" fmla="*/ 0 h 959"/>
                  <a:gd name="T8" fmla="*/ 0 w 1050"/>
                  <a:gd name="T9" fmla="*/ 0 h 959"/>
                  <a:gd name="T10" fmla="*/ 0 w 1050"/>
                  <a:gd name="T11" fmla="*/ 0 h 959"/>
                  <a:gd name="T12" fmla="*/ 0 w 1050"/>
                  <a:gd name="T13" fmla="*/ 0 h 959"/>
                  <a:gd name="T14" fmla="*/ 0 w 1050"/>
                  <a:gd name="T15" fmla="*/ 0 h 959"/>
                  <a:gd name="T16" fmla="*/ 0 w 1050"/>
                  <a:gd name="T17" fmla="*/ 0 h 959"/>
                  <a:gd name="T18" fmla="*/ 0 w 1050"/>
                  <a:gd name="T19" fmla="*/ 0 h 959"/>
                  <a:gd name="T20" fmla="*/ 0 w 1050"/>
                  <a:gd name="T21" fmla="*/ 0 h 959"/>
                  <a:gd name="T22" fmla="*/ 0 w 1050"/>
                  <a:gd name="T23" fmla="*/ 0 h 959"/>
                  <a:gd name="T24" fmla="*/ 0 w 1050"/>
                  <a:gd name="T25" fmla="*/ 0 h 959"/>
                  <a:gd name="T26" fmla="*/ 0 w 1050"/>
                  <a:gd name="T27" fmla="*/ 0 h 959"/>
                  <a:gd name="T28" fmla="*/ 0 w 1050"/>
                  <a:gd name="T29" fmla="*/ 0 h 959"/>
                  <a:gd name="T30" fmla="*/ 0 w 1050"/>
                  <a:gd name="T31" fmla="*/ 0 h 959"/>
                  <a:gd name="T32" fmla="*/ 0 w 1050"/>
                  <a:gd name="T33" fmla="*/ 0 h 959"/>
                  <a:gd name="T34" fmla="*/ 0 w 1050"/>
                  <a:gd name="T35" fmla="*/ 0 h 959"/>
                  <a:gd name="T36" fmla="*/ 0 w 1050"/>
                  <a:gd name="T37" fmla="*/ 0 h 959"/>
                  <a:gd name="T38" fmla="*/ 0 w 1050"/>
                  <a:gd name="T39" fmla="*/ 0 h 959"/>
                  <a:gd name="T40" fmla="*/ 0 w 1050"/>
                  <a:gd name="T41" fmla="*/ 0 h 959"/>
                  <a:gd name="T42" fmla="*/ 0 w 1050"/>
                  <a:gd name="T43" fmla="*/ 0 h 959"/>
                  <a:gd name="T44" fmla="*/ 0 w 1050"/>
                  <a:gd name="T45" fmla="*/ 0 h 959"/>
                  <a:gd name="T46" fmla="*/ 0 w 1050"/>
                  <a:gd name="T47" fmla="*/ 0 h 959"/>
                  <a:gd name="T48" fmla="*/ 0 w 1050"/>
                  <a:gd name="T49" fmla="*/ 0 h 959"/>
                  <a:gd name="T50" fmla="*/ 0 w 1050"/>
                  <a:gd name="T51" fmla="*/ 0 h 959"/>
                  <a:gd name="T52" fmla="*/ 0 w 1050"/>
                  <a:gd name="T53" fmla="*/ 0 h 959"/>
                  <a:gd name="T54" fmla="*/ 0 w 1050"/>
                  <a:gd name="T55" fmla="*/ 0 h 959"/>
                  <a:gd name="T56" fmla="*/ 0 w 1050"/>
                  <a:gd name="T57" fmla="*/ 0 h 959"/>
                  <a:gd name="T58" fmla="*/ 0 w 1050"/>
                  <a:gd name="T59" fmla="*/ 0 h 959"/>
                  <a:gd name="T60" fmla="*/ 0 w 1050"/>
                  <a:gd name="T61" fmla="*/ 0 h 959"/>
                  <a:gd name="T62" fmla="*/ 0 w 1050"/>
                  <a:gd name="T63" fmla="*/ 0 h 959"/>
                  <a:gd name="T64" fmla="*/ 0 w 1050"/>
                  <a:gd name="T65" fmla="*/ 0 h 959"/>
                  <a:gd name="T66" fmla="*/ 0 w 1050"/>
                  <a:gd name="T67" fmla="*/ 0 h 959"/>
                  <a:gd name="T68" fmla="*/ 0 w 1050"/>
                  <a:gd name="T69" fmla="*/ 0 h 959"/>
                  <a:gd name="T70" fmla="*/ 0 w 1050"/>
                  <a:gd name="T71" fmla="*/ 0 h 959"/>
                  <a:gd name="T72" fmla="*/ 0 w 1050"/>
                  <a:gd name="T73" fmla="*/ 0 h 959"/>
                  <a:gd name="T74" fmla="*/ 0 w 1050"/>
                  <a:gd name="T75" fmla="*/ 0 h 959"/>
                  <a:gd name="T76" fmla="*/ 0 w 1050"/>
                  <a:gd name="T77" fmla="*/ 0 h 959"/>
                  <a:gd name="T78" fmla="*/ 0 w 1050"/>
                  <a:gd name="T79" fmla="*/ 0 h 959"/>
                  <a:gd name="T80" fmla="*/ 0 w 1050"/>
                  <a:gd name="T81" fmla="*/ 0 h 959"/>
                  <a:gd name="T82" fmla="*/ 0 w 1050"/>
                  <a:gd name="T83" fmla="*/ 0 h 959"/>
                  <a:gd name="T84" fmla="*/ 0 w 1050"/>
                  <a:gd name="T85" fmla="*/ 0 h 959"/>
                  <a:gd name="T86" fmla="*/ 0 w 1050"/>
                  <a:gd name="T87" fmla="*/ 0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0"/>
                  <a:gd name="T133" fmla="*/ 0 h 959"/>
                  <a:gd name="T134" fmla="*/ 1050 w 1050"/>
                  <a:gd name="T135" fmla="*/ 959 h 9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0" h="959">
                    <a:moveTo>
                      <a:pt x="19" y="177"/>
                    </a:moveTo>
                    <a:lnTo>
                      <a:pt x="83" y="251"/>
                    </a:lnTo>
                    <a:lnTo>
                      <a:pt x="152" y="332"/>
                    </a:lnTo>
                    <a:lnTo>
                      <a:pt x="227" y="418"/>
                    </a:lnTo>
                    <a:lnTo>
                      <a:pt x="304" y="507"/>
                    </a:lnTo>
                    <a:lnTo>
                      <a:pt x="345" y="552"/>
                    </a:lnTo>
                    <a:lnTo>
                      <a:pt x="386" y="594"/>
                    </a:lnTo>
                    <a:lnTo>
                      <a:pt x="428" y="637"/>
                    </a:lnTo>
                    <a:lnTo>
                      <a:pt x="470" y="678"/>
                    </a:lnTo>
                    <a:lnTo>
                      <a:pt x="511" y="717"/>
                    </a:lnTo>
                    <a:lnTo>
                      <a:pt x="554" y="754"/>
                    </a:lnTo>
                    <a:lnTo>
                      <a:pt x="596" y="788"/>
                    </a:lnTo>
                    <a:lnTo>
                      <a:pt x="637" y="819"/>
                    </a:lnTo>
                    <a:lnTo>
                      <a:pt x="676" y="845"/>
                    </a:lnTo>
                    <a:lnTo>
                      <a:pt x="712" y="869"/>
                    </a:lnTo>
                    <a:lnTo>
                      <a:pt x="747" y="890"/>
                    </a:lnTo>
                    <a:lnTo>
                      <a:pt x="781" y="908"/>
                    </a:lnTo>
                    <a:lnTo>
                      <a:pt x="812" y="923"/>
                    </a:lnTo>
                    <a:lnTo>
                      <a:pt x="842" y="934"/>
                    </a:lnTo>
                    <a:lnTo>
                      <a:pt x="869" y="944"/>
                    </a:lnTo>
                    <a:lnTo>
                      <a:pt x="895" y="951"/>
                    </a:lnTo>
                    <a:lnTo>
                      <a:pt x="919" y="956"/>
                    </a:lnTo>
                    <a:lnTo>
                      <a:pt x="942" y="959"/>
                    </a:lnTo>
                    <a:lnTo>
                      <a:pt x="962" y="959"/>
                    </a:lnTo>
                    <a:lnTo>
                      <a:pt x="980" y="956"/>
                    </a:lnTo>
                    <a:lnTo>
                      <a:pt x="997" y="951"/>
                    </a:lnTo>
                    <a:lnTo>
                      <a:pt x="1010" y="945"/>
                    </a:lnTo>
                    <a:lnTo>
                      <a:pt x="1023" y="936"/>
                    </a:lnTo>
                    <a:lnTo>
                      <a:pt x="1033" y="925"/>
                    </a:lnTo>
                    <a:lnTo>
                      <a:pt x="1040" y="913"/>
                    </a:lnTo>
                    <a:lnTo>
                      <a:pt x="1046" y="899"/>
                    </a:lnTo>
                    <a:lnTo>
                      <a:pt x="1049" y="883"/>
                    </a:lnTo>
                    <a:lnTo>
                      <a:pt x="1050" y="865"/>
                    </a:lnTo>
                    <a:lnTo>
                      <a:pt x="1049" y="845"/>
                    </a:lnTo>
                    <a:lnTo>
                      <a:pt x="1044" y="824"/>
                    </a:lnTo>
                    <a:lnTo>
                      <a:pt x="1038" y="801"/>
                    </a:lnTo>
                    <a:lnTo>
                      <a:pt x="1029" y="778"/>
                    </a:lnTo>
                    <a:lnTo>
                      <a:pt x="1018" y="753"/>
                    </a:lnTo>
                    <a:lnTo>
                      <a:pt x="1004" y="725"/>
                    </a:lnTo>
                    <a:lnTo>
                      <a:pt x="988" y="698"/>
                    </a:lnTo>
                    <a:lnTo>
                      <a:pt x="969" y="669"/>
                    </a:lnTo>
                    <a:lnTo>
                      <a:pt x="947" y="639"/>
                    </a:lnTo>
                    <a:lnTo>
                      <a:pt x="922" y="608"/>
                    </a:lnTo>
                    <a:lnTo>
                      <a:pt x="895" y="576"/>
                    </a:lnTo>
                    <a:lnTo>
                      <a:pt x="864" y="543"/>
                    </a:lnTo>
                    <a:lnTo>
                      <a:pt x="819" y="497"/>
                    </a:lnTo>
                    <a:lnTo>
                      <a:pt x="772" y="452"/>
                    </a:lnTo>
                    <a:lnTo>
                      <a:pt x="721" y="407"/>
                    </a:lnTo>
                    <a:lnTo>
                      <a:pt x="668" y="363"/>
                    </a:lnTo>
                    <a:lnTo>
                      <a:pt x="616" y="321"/>
                    </a:lnTo>
                    <a:lnTo>
                      <a:pt x="562" y="279"/>
                    </a:lnTo>
                    <a:lnTo>
                      <a:pt x="510" y="240"/>
                    </a:lnTo>
                    <a:lnTo>
                      <a:pt x="457" y="201"/>
                    </a:lnTo>
                    <a:lnTo>
                      <a:pt x="408" y="166"/>
                    </a:lnTo>
                    <a:lnTo>
                      <a:pt x="360" y="134"/>
                    </a:lnTo>
                    <a:lnTo>
                      <a:pt x="315" y="104"/>
                    </a:lnTo>
                    <a:lnTo>
                      <a:pt x="274" y="76"/>
                    </a:lnTo>
                    <a:lnTo>
                      <a:pt x="237" y="54"/>
                    </a:lnTo>
                    <a:lnTo>
                      <a:pt x="204" y="35"/>
                    </a:lnTo>
                    <a:lnTo>
                      <a:pt x="178" y="19"/>
                    </a:lnTo>
                    <a:lnTo>
                      <a:pt x="158" y="9"/>
                    </a:lnTo>
                    <a:lnTo>
                      <a:pt x="149" y="5"/>
                    </a:lnTo>
                    <a:lnTo>
                      <a:pt x="142" y="3"/>
                    </a:lnTo>
                    <a:lnTo>
                      <a:pt x="133" y="1"/>
                    </a:lnTo>
                    <a:lnTo>
                      <a:pt x="124" y="0"/>
                    </a:lnTo>
                    <a:lnTo>
                      <a:pt x="116" y="0"/>
                    </a:lnTo>
                    <a:lnTo>
                      <a:pt x="107" y="1"/>
                    </a:lnTo>
                    <a:lnTo>
                      <a:pt x="98" y="3"/>
                    </a:lnTo>
                    <a:lnTo>
                      <a:pt x="89" y="5"/>
                    </a:lnTo>
                    <a:lnTo>
                      <a:pt x="81" y="9"/>
                    </a:lnTo>
                    <a:lnTo>
                      <a:pt x="73" y="13"/>
                    </a:lnTo>
                    <a:lnTo>
                      <a:pt x="64" y="16"/>
                    </a:lnTo>
                    <a:lnTo>
                      <a:pt x="57" y="21"/>
                    </a:lnTo>
                    <a:lnTo>
                      <a:pt x="43" y="33"/>
                    </a:lnTo>
                    <a:lnTo>
                      <a:pt x="29" y="46"/>
                    </a:lnTo>
                    <a:lnTo>
                      <a:pt x="18" y="61"/>
                    </a:lnTo>
                    <a:lnTo>
                      <a:pt x="9" y="78"/>
                    </a:lnTo>
                    <a:lnTo>
                      <a:pt x="6" y="85"/>
                    </a:lnTo>
                    <a:lnTo>
                      <a:pt x="3" y="94"/>
                    </a:lnTo>
                    <a:lnTo>
                      <a:pt x="1" y="103"/>
                    </a:lnTo>
                    <a:lnTo>
                      <a:pt x="0" y="111"/>
                    </a:lnTo>
                    <a:lnTo>
                      <a:pt x="0" y="120"/>
                    </a:lnTo>
                    <a:lnTo>
                      <a:pt x="0" y="129"/>
                    </a:lnTo>
                    <a:lnTo>
                      <a:pt x="1" y="136"/>
                    </a:lnTo>
                    <a:lnTo>
                      <a:pt x="2" y="145"/>
                    </a:lnTo>
                    <a:lnTo>
                      <a:pt x="6" y="154"/>
                    </a:lnTo>
                    <a:lnTo>
                      <a:pt x="9" y="161"/>
                    </a:lnTo>
                    <a:lnTo>
                      <a:pt x="14" y="170"/>
                    </a:lnTo>
                    <a:lnTo>
                      <a:pt x="19" y="177"/>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11" name="Freeform 456">
                <a:extLst>
                  <a:ext uri="{FF2B5EF4-FFF2-40B4-BE49-F238E27FC236}">
                    <a16:creationId xmlns:a16="http://schemas.microsoft.com/office/drawing/2014/main" xmlns="" id="{4F689FE9-9B39-E663-7AC8-4A50109C3438}"/>
                  </a:ext>
                </a:extLst>
              </p:cNvPr>
              <p:cNvSpPr>
                <a:spLocks/>
              </p:cNvSpPr>
              <p:nvPr/>
            </p:nvSpPr>
            <p:spPr bwMode="auto">
              <a:xfrm>
                <a:off x="2664" y="1370"/>
                <a:ext cx="210" cy="192"/>
              </a:xfrm>
              <a:custGeom>
                <a:avLst/>
                <a:gdLst>
                  <a:gd name="T0" fmla="*/ 0 w 1050"/>
                  <a:gd name="T1" fmla="*/ 0 h 959"/>
                  <a:gd name="T2" fmla="*/ 0 w 1050"/>
                  <a:gd name="T3" fmla="*/ 0 h 959"/>
                  <a:gd name="T4" fmla="*/ 0 w 1050"/>
                  <a:gd name="T5" fmla="*/ 0 h 959"/>
                  <a:gd name="T6" fmla="*/ 0 w 1050"/>
                  <a:gd name="T7" fmla="*/ 0 h 959"/>
                  <a:gd name="T8" fmla="*/ 0 w 1050"/>
                  <a:gd name="T9" fmla="*/ 0 h 959"/>
                  <a:gd name="T10" fmla="*/ 0 w 1050"/>
                  <a:gd name="T11" fmla="*/ 0 h 959"/>
                  <a:gd name="T12" fmla="*/ 0 w 1050"/>
                  <a:gd name="T13" fmla="*/ 0 h 959"/>
                  <a:gd name="T14" fmla="*/ 0 w 1050"/>
                  <a:gd name="T15" fmla="*/ 0 h 959"/>
                  <a:gd name="T16" fmla="*/ 0 w 1050"/>
                  <a:gd name="T17" fmla="*/ 0 h 959"/>
                  <a:gd name="T18" fmla="*/ 0 w 1050"/>
                  <a:gd name="T19" fmla="*/ 0 h 959"/>
                  <a:gd name="T20" fmla="*/ 0 w 1050"/>
                  <a:gd name="T21" fmla="*/ 0 h 959"/>
                  <a:gd name="T22" fmla="*/ 0 w 1050"/>
                  <a:gd name="T23" fmla="*/ 0 h 959"/>
                  <a:gd name="T24" fmla="*/ 0 w 1050"/>
                  <a:gd name="T25" fmla="*/ 0 h 959"/>
                  <a:gd name="T26" fmla="*/ 0 w 1050"/>
                  <a:gd name="T27" fmla="*/ 0 h 959"/>
                  <a:gd name="T28" fmla="*/ 0 w 1050"/>
                  <a:gd name="T29" fmla="*/ 0 h 959"/>
                  <a:gd name="T30" fmla="*/ 0 w 1050"/>
                  <a:gd name="T31" fmla="*/ 0 h 959"/>
                  <a:gd name="T32" fmla="*/ 0 w 1050"/>
                  <a:gd name="T33" fmla="*/ 0 h 959"/>
                  <a:gd name="T34" fmla="*/ 0 w 1050"/>
                  <a:gd name="T35" fmla="*/ 0 h 959"/>
                  <a:gd name="T36" fmla="*/ 0 w 1050"/>
                  <a:gd name="T37" fmla="*/ 0 h 959"/>
                  <a:gd name="T38" fmla="*/ 0 w 1050"/>
                  <a:gd name="T39" fmla="*/ 0 h 959"/>
                  <a:gd name="T40" fmla="*/ 0 w 1050"/>
                  <a:gd name="T41" fmla="*/ 0 h 959"/>
                  <a:gd name="T42" fmla="*/ 0 w 1050"/>
                  <a:gd name="T43" fmla="*/ 0 h 959"/>
                  <a:gd name="T44" fmla="*/ 0 w 1050"/>
                  <a:gd name="T45" fmla="*/ 0 h 959"/>
                  <a:gd name="T46" fmla="*/ 0 w 1050"/>
                  <a:gd name="T47" fmla="*/ 0 h 959"/>
                  <a:gd name="T48" fmla="*/ 0 w 1050"/>
                  <a:gd name="T49" fmla="*/ 0 h 959"/>
                  <a:gd name="T50" fmla="*/ 0 w 1050"/>
                  <a:gd name="T51" fmla="*/ 0 h 959"/>
                  <a:gd name="T52" fmla="*/ 0 w 1050"/>
                  <a:gd name="T53" fmla="*/ 0 h 959"/>
                  <a:gd name="T54" fmla="*/ 0 w 1050"/>
                  <a:gd name="T55" fmla="*/ 0 h 959"/>
                  <a:gd name="T56" fmla="*/ 0 w 1050"/>
                  <a:gd name="T57" fmla="*/ 0 h 959"/>
                  <a:gd name="T58" fmla="*/ 0 w 1050"/>
                  <a:gd name="T59" fmla="*/ 0 h 959"/>
                  <a:gd name="T60" fmla="*/ 0 w 1050"/>
                  <a:gd name="T61" fmla="*/ 0 h 959"/>
                  <a:gd name="T62" fmla="*/ 0 w 1050"/>
                  <a:gd name="T63" fmla="*/ 0 h 959"/>
                  <a:gd name="T64" fmla="*/ 0 w 1050"/>
                  <a:gd name="T65" fmla="*/ 0 h 959"/>
                  <a:gd name="T66" fmla="*/ 0 w 1050"/>
                  <a:gd name="T67" fmla="*/ 0 h 959"/>
                  <a:gd name="T68" fmla="*/ 0 w 1050"/>
                  <a:gd name="T69" fmla="*/ 0 h 959"/>
                  <a:gd name="T70" fmla="*/ 0 w 1050"/>
                  <a:gd name="T71" fmla="*/ 0 h 959"/>
                  <a:gd name="T72" fmla="*/ 0 w 1050"/>
                  <a:gd name="T73" fmla="*/ 0 h 959"/>
                  <a:gd name="T74" fmla="*/ 0 w 1050"/>
                  <a:gd name="T75" fmla="*/ 0 h 959"/>
                  <a:gd name="T76" fmla="*/ 0 w 1050"/>
                  <a:gd name="T77" fmla="*/ 0 h 959"/>
                  <a:gd name="T78" fmla="*/ 0 w 1050"/>
                  <a:gd name="T79" fmla="*/ 0 h 959"/>
                  <a:gd name="T80" fmla="*/ 0 w 1050"/>
                  <a:gd name="T81" fmla="*/ 0 h 959"/>
                  <a:gd name="T82" fmla="*/ 0 w 1050"/>
                  <a:gd name="T83" fmla="*/ 0 h 959"/>
                  <a:gd name="T84" fmla="*/ 0 w 1050"/>
                  <a:gd name="T85" fmla="*/ 0 h 959"/>
                  <a:gd name="T86" fmla="*/ 0 w 1050"/>
                  <a:gd name="T87" fmla="*/ 0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0"/>
                  <a:gd name="T133" fmla="*/ 0 h 959"/>
                  <a:gd name="T134" fmla="*/ 1050 w 1050"/>
                  <a:gd name="T135" fmla="*/ 959 h 9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0" h="959">
                    <a:moveTo>
                      <a:pt x="19" y="177"/>
                    </a:moveTo>
                    <a:lnTo>
                      <a:pt x="83" y="251"/>
                    </a:lnTo>
                    <a:lnTo>
                      <a:pt x="152" y="332"/>
                    </a:lnTo>
                    <a:lnTo>
                      <a:pt x="227" y="418"/>
                    </a:lnTo>
                    <a:lnTo>
                      <a:pt x="304" y="507"/>
                    </a:lnTo>
                    <a:lnTo>
                      <a:pt x="345" y="552"/>
                    </a:lnTo>
                    <a:lnTo>
                      <a:pt x="386" y="594"/>
                    </a:lnTo>
                    <a:lnTo>
                      <a:pt x="428" y="637"/>
                    </a:lnTo>
                    <a:lnTo>
                      <a:pt x="470" y="678"/>
                    </a:lnTo>
                    <a:lnTo>
                      <a:pt x="511" y="717"/>
                    </a:lnTo>
                    <a:lnTo>
                      <a:pt x="554" y="754"/>
                    </a:lnTo>
                    <a:lnTo>
                      <a:pt x="596" y="788"/>
                    </a:lnTo>
                    <a:lnTo>
                      <a:pt x="637" y="819"/>
                    </a:lnTo>
                    <a:lnTo>
                      <a:pt x="676" y="845"/>
                    </a:lnTo>
                    <a:lnTo>
                      <a:pt x="712" y="869"/>
                    </a:lnTo>
                    <a:lnTo>
                      <a:pt x="747" y="890"/>
                    </a:lnTo>
                    <a:lnTo>
                      <a:pt x="781" y="908"/>
                    </a:lnTo>
                    <a:lnTo>
                      <a:pt x="812" y="923"/>
                    </a:lnTo>
                    <a:lnTo>
                      <a:pt x="842" y="934"/>
                    </a:lnTo>
                    <a:lnTo>
                      <a:pt x="869" y="944"/>
                    </a:lnTo>
                    <a:lnTo>
                      <a:pt x="895" y="951"/>
                    </a:lnTo>
                    <a:lnTo>
                      <a:pt x="919" y="956"/>
                    </a:lnTo>
                    <a:lnTo>
                      <a:pt x="942" y="959"/>
                    </a:lnTo>
                    <a:lnTo>
                      <a:pt x="962" y="959"/>
                    </a:lnTo>
                    <a:lnTo>
                      <a:pt x="980" y="956"/>
                    </a:lnTo>
                    <a:lnTo>
                      <a:pt x="997" y="951"/>
                    </a:lnTo>
                    <a:lnTo>
                      <a:pt x="1010" y="945"/>
                    </a:lnTo>
                    <a:lnTo>
                      <a:pt x="1023" y="936"/>
                    </a:lnTo>
                    <a:lnTo>
                      <a:pt x="1033" y="925"/>
                    </a:lnTo>
                    <a:lnTo>
                      <a:pt x="1040" y="913"/>
                    </a:lnTo>
                    <a:lnTo>
                      <a:pt x="1046" y="899"/>
                    </a:lnTo>
                    <a:lnTo>
                      <a:pt x="1049" y="883"/>
                    </a:lnTo>
                    <a:lnTo>
                      <a:pt x="1050" y="865"/>
                    </a:lnTo>
                    <a:lnTo>
                      <a:pt x="1049" y="845"/>
                    </a:lnTo>
                    <a:lnTo>
                      <a:pt x="1044" y="824"/>
                    </a:lnTo>
                    <a:lnTo>
                      <a:pt x="1038" y="801"/>
                    </a:lnTo>
                    <a:lnTo>
                      <a:pt x="1029" y="778"/>
                    </a:lnTo>
                    <a:lnTo>
                      <a:pt x="1018" y="753"/>
                    </a:lnTo>
                    <a:lnTo>
                      <a:pt x="1004" y="725"/>
                    </a:lnTo>
                    <a:lnTo>
                      <a:pt x="988" y="698"/>
                    </a:lnTo>
                    <a:lnTo>
                      <a:pt x="969" y="669"/>
                    </a:lnTo>
                    <a:lnTo>
                      <a:pt x="947" y="639"/>
                    </a:lnTo>
                    <a:lnTo>
                      <a:pt x="922" y="608"/>
                    </a:lnTo>
                    <a:lnTo>
                      <a:pt x="895" y="576"/>
                    </a:lnTo>
                    <a:lnTo>
                      <a:pt x="864" y="543"/>
                    </a:lnTo>
                    <a:lnTo>
                      <a:pt x="819" y="497"/>
                    </a:lnTo>
                    <a:lnTo>
                      <a:pt x="772" y="452"/>
                    </a:lnTo>
                    <a:lnTo>
                      <a:pt x="721" y="407"/>
                    </a:lnTo>
                    <a:lnTo>
                      <a:pt x="668" y="363"/>
                    </a:lnTo>
                    <a:lnTo>
                      <a:pt x="616" y="321"/>
                    </a:lnTo>
                    <a:lnTo>
                      <a:pt x="562" y="279"/>
                    </a:lnTo>
                    <a:lnTo>
                      <a:pt x="510" y="240"/>
                    </a:lnTo>
                    <a:lnTo>
                      <a:pt x="457" y="201"/>
                    </a:lnTo>
                    <a:lnTo>
                      <a:pt x="408" y="166"/>
                    </a:lnTo>
                    <a:lnTo>
                      <a:pt x="360" y="134"/>
                    </a:lnTo>
                    <a:lnTo>
                      <a:pt x="315" y="104"/>
                    </a:lnTo>
                    <a:lnTo>
                      <a:pt x="274" y="76"/>
                    </a:lnTo>
                    <a:lnTo>
                      <a:pt x="237" y="54"/>
                    </a:lnTo>
                    <a:lnTo>
                      <a:pt x="204" y="35"/>
                    </a:lnTo>
                    <a:lnTo>
                      <a:pt x="178" y="19"/>
                    </a:lnTo>
                    <a:lnTo>
                      <a:pt x="158" y="9"/>
                    </a:lnTo>
                    <a:lnTo>
                      <a:pt x="149" y="5"/>
                    </a:lnTo>
                    <a:lnTo>
                      <a:pt x="142" y="3"/>
                    </a:lnTo>
                    <a:lnTo>
                      <a:pt x="133" y="1"/>
                    </a:lnTo>
                    <a:lnTo>
                      <a:pt x="124" y="0"/>
                    </a:lnTo>
                    <a:lnTo>
                      <a:pt x="116" y="0"/>
                    </a:lnTo>
                    <a:lnTo>
                      <a:pt x="107" y="1"/>
                    </a:lnTo>
                    <a:lnTo>
                      <a:pt x="98" y="3"/>
                    </a:lnTo>
                    <a:lnTo>
                      <a:pt x="89" y="5"/>
                    </a:lnTo>
                    <a:lnTo>
                      <a:pt x="81" y="9"/>
                    </a:lnTo>
                    <a:lnTo>
                      <a:pt x="73" y="13"/>
                    </a:lnTo>
                    <a:lnTo>
                      <a:pt x="64" y="16"/>
                    </a:lnTo>
                    <a:lnTo>
                      <a:pt x="57" y="21"/>
                    </a:lnTo>
                    <a:lnTo>
                      <a:pt x="43" y="33"/>
                    </a:lnTo>
                    <a:lnTo>
                      <a:pt x="29" y="46"/>
                    </a:lnTo>
                    <a:lnTo>
                      <a:pt x="18" y="61"/>
                    </a:lnTo>
                    <a:lnTo>
                      <a:pt x="9" y="78"/>
                    </a:lnTo>
                    <a:lnTo>
                      <a:pt x="6" y="85"/>
                    </a:lnTo>
                    <a:lnTo>
                      <a:pt x="3" y="94"/>
                    </a:lnTo>
                    <a:lnTo>
                      <a:pt x="1" y="103"/>
                    </a:lnTo>
                    <a:lnTo>
                      <a:pt x="0" y="111"/>
                    </a:lnTo>
                    <a:lnTo>
                      <a:pt x="0" y="120"/>
                    </a:lnTo>
                    <a:lnTo>
                      <a:pt x="0" y="129"/>
                    </a:lnTo>
                    <a:lnTo>
                      <a:pt x="1" y="136"/>
                    </a:lnTo>
                    <a:lnTo>
                      <a:pt x="2" y="145"/>
                    </a:lnTo>
                    <a:lnTo>
                      <a:pt x="6" y="154"/>
                    </a:lnTo>
                    <a:lnTo>
                      <a:pt x="9" y="161"/>
                    </a:lnTo>
                    <a:lnTo>
                      <a:pt x="14" y="170"/>
                    </a:lnTo>
                    <a:lnTo>
                      <a:pt x="19" y="177"/>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12" name="Freeform 457">
                <a:extLst>
                  <a:ext uri="{FF2B5EF4-FFF2-40B4-BE49-F238E27FC236}">
                    <a16:creationId xmlns:a16="http://schemas.microsoft.com/office/drawing/2014/main" xmlns="" id="{C63D3B3E-87CA-3464-ABDC-EB4DCA7F493F}"/>
                  </a:ext>
                </a:extLst>
              </p:cNvPr>
              <p:cNvSpPr>
                <a:spLocks/>
              </p:cNvSpPr>
              <p:nvPr/>
            </p:nvSpPr>
            <p:spPr bwMode="auto">
              <a:xfrm>
                <a:off x="2682" y="1343"/>
                <a:ext cx="275" cy="110"/>
              </a:xfrm>
              <a:custGeom>
                <a:avLst/>
                <a:gdLst>
                  <a:gd name="T0" fmla="*/ 0 w 1374"/>
                  <a:gd name="T1" fmla="*/ 0 h 548"/>
                  <a:gd name="T2" fmla="*/ 0 w 1374"/>
                  <a:gd name="T3" fmla="*/ 0 h 548"/>
                  <a:gd name="T4" fmla="*/ 0 w 1374"/>
                  <a:gd name="T5" fmla="*/ 0 h 548"/>
                  <a:gd name="T6" fmla="*/ 0 w 1374"/>
                  <a:gd name="T7" fmla="*/ 0 h 548"/>
                  <a:gd name="T8" fmla="*/ 0 w 1374"/>
                  <a:gd name="T9" fmla="*/ 0 h 548"/>
                  <a:gd name="T10" fmla="*/ 0 w 1374"/>
                  <a:gd name="T11" fmla="*/ 0 h 548"/>
                  <a:gd name="T12" fmla="*/ 0 w 1374"/>
                  <a:gd name="T13" fmla="*/ 0 h 548"/>
                  <a:gd name="T14" fmla="*/ 0 w 1374"/>
                  <a:gd name="T15" fmla="*/ 0 h 548"/>
                  <a:gd name="T16" fmla="*/ 0 w 1374"/>
                  <a:gd name="T17" fmla="*/ 0 h 548"/>
                  <a:gd name="T18" fmla="*/ 0 w 1374"/>
                  <a:gd name="T19" fmla="*/ 0 h 548"/>
                  <a:gd name="T20" fmla="*/ 0 w 1374"/>
                  <a:gd name="T21" fmla="*/ 0 h 548"/>
                  <a:gd name="T22" fmla="*/ 0 w 1374"/>
                  <a:gd name="T23" fmla="*/ 0 h 548"/>
                  <a:gd name="T24" fmla="*/ 0 w 1374"/>
                  <a:gd name="T25" fmla="*/ 0 h 548"/>
                  <a:gd name="T26" fmla="*/ 0 w 1374"/>
                  <a:gd name="T27" fmla="*/ 0 h 548"/>
                  <a:gd name="T28" fmla="*/ 0 w 1374"/>
                  <a:gd name="T29" fmla="*/ 0 h 548"/>
                  <a:gd name="T30" fmla="*/ 0 w 1374"/>
                  <a:gd name="T31" fmla="*/ 0 h 548"/>
                  <a:gd name="T32" fmla="*/ 0 w 1374"/>
                  <a:gd name="T33" fmla="*/ 0 h 548"/>
                  <a:gd name="T34" fmla="*/ 0 w 1374"/>
                  <a:gd name="T35" fmla="*/ 0 h 548"/>
                  <a:gd name="T36" fmla="*/ 0 w 1374"/>
                  <a:gd name="T37" fmla="*/ 0 h 548"/>
                  <a:gd name="T38" fmla="*/ 0 w 1374"/>
                  <a:gd name="T39" fmla="*/ 0 h 548"/>
                  <a:gd name="T40" fmla="*/ 0 w 1374"/>
                  <a:gd name="T41" fmla="*/ 0 h 548"/>
                  <a:gd name="T42" fmla="*/ 0 w 1374"/>
                  <a:gd name="T43" fmla="*/ 0 h 548"/>
                  <a:gd name="T44" fmla="*/ 0 w 1374"/>
                  <a:gd name="T45" fmla="*/ 0 h 548"/>
                  <a:gd name="T46" fmla="*/ 0 w 1374"/>
                  <a:gd name="T47" fmla="*/ 0 h 548"/>
                  <a:gd name="T48" fmla="*/ 0 w 1374"/>
                  <a:gd name="T49" fmla="*/ 0 h 548"/>
                  <a:gd name="T50" fmla="*/ 0 w 1374"/>
                  <a:gd name="T51" fmla="*/ 0 h 548"/>
                  <a:gd name="T52" fmla="*/ 0 w 1374"/>
                  <a:gd name="T53" fmla="*/ 0 h 548"/>
                  <a:gd name="T54" fmla="*/ 0 w 1374"/>
                  <a:gd name="T55" fmla="*/ 0 h 548"/>
                  <a:gd name="T56" fmla="*/ 0 w 1374"/>
                  <a:gd name="T57" fmla="*/ 0 h 548"/>
                  <a:gd name="T58" fmla="*/ 0 w 1374"/>
                  <a:gd name="T59" fmla="*/ 0 h 548"/>
                  <a:gd name="T60" fmla="*/ 0 w 1374"/>
                  <a:gd name="T61" fmla="*/ 0 h 548"/>
                  <a:gd name="T62" fmla="*/ 0 w 1374"/>
                  <a:gd name="T63" fmla="*/ 0 h 548"/>
                  <a:gd name="T64" fmla="*/ 0 w 1374"/>
                  <a:gd name="T65" fmla="*/ 0 h 548"/>
                  <a:gd name="T66" fmla="*/ 0 w 1374"/>
                  <a:gd name="T67" fmla="*/ 0 h 548"/>
                  <a:gd name="T68" fmla="*/ 0 w 1374"/>
                  <a:gd name="T69" fmla="*/ 0 h 548"/>
                  <a:gd name="T70" fmla="*/ 0 w 1374"/>
                  <a:gd name="T71" fmla="*/ 0 h 548"/>
                  <a:gd name="T72" fmla="*/ 0 w 1374"/>
                  <a:gd name="T73" fmla="*/ 0 h 548"/>
                  <a:gd name="T74" fmla="*/ 0 w 1374"/>
                  <a:gd name="T75" fmla="*/ 0 h 548"/>
                  <a:gd name="T76" fmla="*/ 0 w 1374"/>
                  <a:gd name="T77" fmla="*/ 0 h 548"/>
                  <a:gd name="T78" fmla="*/ 0 w 1374"/>
                  <a:gd name="T79" fmla="*/ 0 h 548"/>
                  <a:gd name="T80" fmla="*/ 0 w 1374"/>
                  <a:gd name="T81" fmla="*/ 0 h 548"/>
                  <a:gd name="T82" fmla="*/ 0 w 1374"/>
                  <a:gd name="T83" fmla="*/ 0 h 548"/>
                  <a:gd name="T84" fmla="*/ 0 w 1374"/>
                  <a:gd name="T85" fmla="*/ 0 h 548"/>
                  <a:gd name="T86" fmla="*/ 0 w 1374"/>
                  <a:gd name="T87" fmla="*/ 0 h 548"/>
                  <a:gd name="T88" fmla="*/ 0 w 1374"/>
                  <a:gd name="T89" fmla="*/ 0 h 548"/>
                  <a:gd name="T90" fmla="*/ 0 w 1374"/>
                  <a:gd name="T91" fmla="*/ 0 h 548"/>
                  <a:gd name="T92" fmla="*/ 0 w 1374"/>
                  <a:gd name="T93" fmla="*/ 0 h 548"/>
                  <a:gd name="T94" fmla="*/ 0 w 1374"/>
                  <a:gd name="T95" fmla="*/ 0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4"/>
                  <a:gd name="T145" fmla="*/ 0 h 548"/>
                  <a:gd name="T146" fmla="*/ 1374 w 1374"/>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4" h="548">
                    <a:moveTo>
                      <a:pt x="56" y="198"/>
                    </a:moveTo>
                    <a:lnTo>
                      <a:pt x="103" y="218"/>
                    </a:lnTo>
                    <a:lnTo>
                      <a:pt x="152" y="239"/>
                    </a:lnTo>
                    <a:lnTo>
                      <a:pt x="204" y="260"/>
                    </a:lnTo>
                    <a:lnTo>
                      <a:pt x="258" y="284"/>
                    </a:lnTo>
                    <a:lnTo>
                      <a:pt x="313" y="306"/>
                    </a:lnTo>
                    <a:lnTo>
                      <a:pt x="370" y="330"/>
                    </a:lnTo>
                    <a:lnTo>
                      <a:pt x="428" y="355"/>
                    </a:lnTo>
                    <a:lnTo>
                      <a:pt x="487" y="379"/>
                    </a:lnTo>
                    <a:lnTo>
                      <a:pt x="546" y="401"/>
                    </a:lnTo>
                    <a:lnTo>
                      <a:pt x="605" y="423"/>
                    </a:lnTo>
                    <a:lnTo>
                      <a:pt x="665" y="445"/>
                    </a:lnTo>
                    <a:lnTo>
                      <a:pt x="724" y="465"/>
                    </a:lnTo>
                    <a:lnTo>
                      <a:pt x="782" y="482"/>
                    </a:lnTo>
                    <a:lnTo>
                      <a:pt x="840" y="498"/>
                    </a:lnTo>
                    <a:lnTo>
                      <a:pt x="896" y="513"/>
                    </a:lnTo>
                    <a:lnTo>
                      <a:pt x="951" y="525"/>
                    </a:lnTo>
                    <a:lnTo>
                      <a:pt x="998" y="533"/>
                    </a:lnTo>
                    <a:lnTo>
                      <a:pt x="1044" y="540"/>
                    </a:lnTo>
                    <a:lnTo>
                      <a:pt x="1087" y="545"/>
                    </a:lnTo>
                    <a:lnTo>
                      <a:pt x="1125" y="547"/>
                    </a:lnTo>
                    <a:lnTo>
                      <a:pt x="1163" y="548"/>
                    </a:lnTo>
                    <a:lnTo>
                      <a:pt x="1197" y="548"/>
                    </a:lnTo>
                    <a:lnTo>
                      <a:pt x="1226" y="546"/>
                    </a:lnTo>
                    <a:lnTo>
                      <a:pt x="1255" y="543"/>
                    </a:lnTo>
                    <a:lnTo>
                      <a:pt x="1280" y="538"/>
                    </a:lnTo>
                    <a:lnTo>
                      <a:pt x="1301" y="532"/>
                    </a:lnTo>
                    <a:lnTo>
                      <a:pt x="1321" y="523"/>
                    </a:lnTo>
                    <a:lnTo>
                      <a:pt x="1338" y="515"/>
                    </a:lnTo>
                    <a:lnTo>
                      <a:pt x="1350" y="505"/>
                    </a:lnTo>
                    <a:lnTo>
                      <a:pt x="1361" y="493"/>
                    </a:lnTo>
                    <a:lnTo>
                      <a:pt x="1367" y="482"/>
                    </a:lnTo>
                    <a:lnTo>
                      <a:pt x="1372" y="468"/>
                    </a:lnTo>
                    <a:lnTo>
                      <a:pt x="1374" y="455"/>
                    </a:lnTo>
                    <a:lnTo>
                      <a:pt x="1372" y="440"/>
                    </a:lnTo>
                    <a:lnTo>
                      <a:pt x="1367" y="425"/>
                    </a:lnTo>
                    <a:lnTo>
                      <a:pt x="1360" y="409"/>
                    </a:lnTo>
                    <a:lnTo>
                      <a:pt x="1350" y="392"/>
                    </a:lnTo>
                    <a:lnTo>
                      <a:pt x="1336" y="376"/>
                    </a:lnTo>
                    <a:lnTo>
                      <a:pt x="1320" y="359"/>
                    </a:lnTo>
                    <a:lnTo>
                      <a:pt x="1300" y="341"/>
                    </a:lnTo>
                    <a:lnTo>
                      <a:pt x="1278" y="324"/>
                    </a:lnTo>
                    <a:lnTo>
                      <a:pt x="1251" y="305"/>
                    </a:lnTo>
                    <a:lnTo>
                      <a:pt x="1223" y="287"/>
                    </a:lnTo>
                    <a:lnTo>
                      <a:pt x="1192" y="269"/>
                    </a:lnTo>
                    <a:lnTo>
                      <a:pt x="1157" y="251"/>
                    </a:lnTo>
                    <a:lnTo>
                      <a:pt x="1119" y="233"/>
                    </a:lnTo>
                    <a:lnTo>
                      <a:pt x="1078" y="215"/>
                    </a:lnTo>
                    <a:lnTo>
                      <a:pt x="1034" y="198"/>
                    </a:lnTo>
                    <a:lnTo>
                      <a:pt x="969" y="175"/>
                    </a:lnTo>
                    <a:lnTo>
                      <a:pt x="903" y="154"/>
                    </a:lnTo>
                    <a:lnTo>
                      <a:pt x="833" y="134"/>
                    </a:lnTo>
                    <a:lnTo>
                      <a:pt x="764" y="116"/>
                    </a:lnTo>
                    <a:lnTo>
                      <a:pt x="692" y="99"/>
                    </a:lnTo>
                    <a:lnTo>
                      <a:pt x="623" y="83"/>
                    </a:lnTo>
                    <a:lnTo>
                      <a:pt x="553" y="68"/>
                    </a:lnTo>
                    <a:lnTo>
                      <a:pt x="485" y="55"/>
                    </a:lnTo>
                    <a:lnTo>
                      <a:pt x="422" y="43"/>
                    </a:lnTo>
                    <a:lnTo>
                      <a:pt x="360" y="33"/>
                    </a:lnTo>
                    <a:lnTo>
                      <a:pt x="303" y="24"/>
                    </a:lnTo>
                    <a:lnTo>
                      <a:pt x="252" y="17"/>
                    </a:lnTo>
                    <a:lnTo>
                      <a:pt x="206" y="10"/>
                    </a:lnTo>
                    <a:lnTo>
                      <a:pt x="166" y="5"/>
                    </a:lnTo>
                    <a:lnTo>
                      <a:pt x="135" y="2"/>
                    </a:lnTo>
                    <a:lnTo>
                      <a:pt x="111" y="0"/>
                    </a:lnTo>
                    <a:lnTo>
                      <a:pt x="101" y="0"/>
                    </a:lnTo>
                    <a:lnTo>
                      <a:pt x="91" y="2"/>
                    </a:lnTo>
                    <a:lnTo>
                      <a:pt x="82" y="3"/>
                    </a:lnTo>
                    <a:lnTo>
                      <a:pt x="73" y="5"/>
                    </a:lnTo>
                    <a:lnTo>
                      <a:pt x="65" y="9"/>
                    </a:lnTo>
                    <a:lnTo>
                      <a:pt x="56" y="13"/>
                    </a:lnTo>
                    <a:lnTo>
                      <a:pt x="49" y="18"/>
                    </a:lnTo>
                    <a:lnTo>
                      <a:pt x="42" y="23"/>
                    </a:lnTo>
                    <a:lnTo>
                      <a:pt x="35" y="29"/>
                    </a:lnTo>
                    <a:lnTo>
                      <a:pt x="29" y="35"/>
                    </a:lnTo>
                    <a:lnTo>
                      <a:pt x="24" y="42"/>
                    </a:lnTo>
                    <a:lnTo>
                      <a:pt x="19" y="49"/>
                    </a:lnTo>
                    <a:lnTo>
                      <a:pt x="14" y="57"/>
                    </a:lnTo>
                    <a:lnTo>
                      <a:pt x="10" y="64"/>
                    </a:lnTo>
                    <a:lnTo>
                      <a:pt x="6" y="73"/>
                    </a:lnTo>
                    <a:lnTo>
                      <a:pt x="4" y="80"/>
                    </a:lnTo>
                    <a:lnTo>
                      <a:pt x="1" y="89"/>
                    </a:lnTo>
                    <a:lnTo>
                      <a:pt x="0" y="98"/>
                    </a:lnTo>
                    <a:lnTo>
                      <a:pt x="0" y="106"/>
                    </a:lnTo>
                    <a:lnTo>
                      <a:pt x="0" y="115"/>
                    </a:lnTo>
                    <a:lnTo>
                      <a:pt x="0" y="123"/>
                    </a:lnTo>
                    <a:lnTo>
                      <a:pt x="1" y="131"/>
                    </a:lnTo>
                    <a:lnTo>
                      <a:pt x="4" y="140"/>
                    </a:lnTo>
                    <a:lnTo>
                      <a:pt x="6" y="148"/>
                    </a:lnTo>
                    <a:lnTo>
                      <a:pt x="10" y="155"/>
                    </a:lnTo>
                    <a:lnTo>
                      <a:pt x="14" y="163"/>
                    </a:lnTo>
                    <a:lnTo>
                      <a:pt x="19" y="170"/>
                    </a:lnTo>
                    <a:lnTo>
                      <a:pt x="25" y="176"/>
                    </a:lnTo>
                    <a:lnTo>
                      <a:pt x="31" y="183"/>
                    </a:lnTo>
                    <a:lnTo>
                      <a:pt x="39" y="189"/>
                    </a:lnTo>
                    <a:lnTo>
                      <a:pt x="47" y="194"/>
                    </a:lnTo>
                    <a:lnTo>
                      <a:pt x="56" y="198"/>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13" name="Freeform 458">
                <a:extLst>
                  <a:ext uri="{FF2B5EF4-FFF2-40B4-BE49-F238E27FC236}">
                    <a16:creationId xmlns:a16="http://schemas.microsoft.com/office/drawing/2014/main" xmlns="" id="{4BA1AF48-F705-51BF-CAA3-F6224A874C41}"/>
                  </a:ext>
                </a:extLst>
              </p:cNvPr>
              <p:cNvSpPr>
                <a:spLocks/>
              </p:cNvSpPr>
              <p:nvPr/>
            </p:nvSpPr>
            <p:spPr bwMode="auto">
              <a:xfrm>
                <a:off x="2682" y="1343"/>
                <a:ext cx="275" cy="110"/>
              </a:xfrm>
              <a:custGeom>
                <a:avLst/>
                <a:gdLst>
                  <a:gd name="T0" fmla="*/ 0 w 1374"/>
                  <a:gd name="T1" fmla="*/ 0 h 548"/>
                  <a:gd name="T2" fmla="*/ 0 w 1374"/>
                  <a:gd name="T3" fmla="*/ 0 h 548"/>
                  <a:gd name="T4" fmla="*/ 0 w 1374"/>
                  <a:gd name="T5" fmla="*/ 0 h 548"/>
                  <a:gd name="T6" fmla="*/ 0 w 1374"/>
                  <a:gd name="T7" fmla="*/ 0 h 548"/>
                  <a:gd name="T8" fmla="*/ 0 w 1374"/>
                  <a:gd name="T9" fmla="*/ 0 h 548"/>
                  <a:gd name="T10" fmla="*/ 0 w 1374"/>
                  <a:gd name="T11" fmla="*/ 0 h 548"/>
                  <a:gd name="T12" fmla="*/ 0 w 1374"/>
                  <a:gd name="T13" fmla="*/ 0 h 548"/>
                  <a:gd name="T14" fmla="*/ 0 w 1374"/>
                  <a:gd name="T15" fmla="*/ 0 h 548"/>
                  <a:gd name="T16" fmla="*/ 0 w 1374"/>
                  <a:gd name="T17" fmla="*/ 0 h 548"/>
                  <a:gd name="T18" fmla="*/ 0 w 1374"/>
                  <a:gd name="T19" fmla="*/ 0 h 548"/>
                  <a:gd name="T20" fmla="*/ 0 w 1374"/>
                  <a:gd name="T21" fmla="*/ 0 h 548"/>
                  <a:gd name="T22" fmla="*/ 0 w 1374"/>
                  <a:gd name="T23" fmla="*/ 0 h 548"/>
                  <a:gd name="T24" fmla="*/ 0 w 1374"/>
                  <a:gd name="T25" fmla="*/ 0 h 548"/>
                  <a:gd name="T26" fmla="*/ 0 w 1374"/>
                  <a:gd name="T27" fmla="*/ 0 h 548"/>
                  <a:gd name="T28" fmla="*/ 0 w 1374"/>
                  <a:gd name="T29" fmla="*/ 0 h 548"/>
                  <a:gd name="T30" fmla="*/ 0 w 1374"/>
                  <a:gd name="T31" fmla="*/ 0 h 548"/>
                  <a:gd name="T32" fmla="*/ 0 w 1374"/>
                  <a:gd name="T33" fmla="*/ 0 h 548"/>
                  <a:gd name="T34" fmla="*/ 0 w 1374"/>
                  <a:gd name="T35" fmla="*/ 0 h 548"/>
                  <a:gd name="T36" fmla="*/ 0 w 1374"/>
                  <a:gd name="T37" fmla="*/ 0 h 548"/>
                  <a:gd name="T38" fmla="*/ 0 w 1374"/>
                  <a:gd name="T39" fmla="*/ 0 h 548"/>
                  <a:gd name="T40" fmla="*/ 0 w 1374"/>
                  <a:gd name="T41" fmla="*/ 0 h 548"/>
                  <a:gd name="T42" fmla="*/ 0 w 1374"/>
                  <a:gd name="T43" fmla="*/ 0 h 548"/>
                  <a:gd name="T44" fmla="*/ 0 w 1374"/>
                  <a:gd name="T45" fmla="*/ 0 h 548"/>
                  <a:gd name="T46" fmla="*/ 0 w 1374"/>
                  <a:gd name="T47" fmla="*/ 0 h 548"/>
                  <a:gd name="T48" fmla="*/ 0 w 1374"/>
                  <a:gd name="T49" fmla="*/ 0 h 548"/>
                  <a:gd name="T50" fmla="*/ 0 w 1374"/>
                  <a:gd name="T51" fmla="*/ 0 h 548"/>
                  <a:gd name="T52" fmla="*/ 0 w 1374"/>
                  <a:gd name="T53" fmla="*/ 0 h 548"/>
                  <a:gd name="T54" fmla="*/ 0 w 1374"/>
                  <a:gd name="T55" fmla="*/ 0 h 548"/>
                  <a:gd name="T56" fmla="*/ 0 w 1374"/>
                  <a:gd name="T57" fmla="*/ 0 h 548"/>
                  <a:gd name="T58" fmla="*/ 0 w 1374"/>
                  <a:gd name="T59" fmla="*/ 0 h 548"/>
                  <a:gd name="T60" fmla="*/ 0 w 1374"/>
                  <a:gd name="T61" fmla="*/ 0 h 548"/>
                  <a:gd name="T62" fmla="*/ 0 w 1374"/>
                  <a:gd name="T63" fmla="*/ 0 h 548"/>
                  <a:gd name="T64" fmla="*/ 0 w 1374"/>
                  <a:gd name="T65" fmla="*/ 0 h 548"/>
                  <a:gd name="T66" fmla="*/ 0 w 1374"/>
                  <a:gd name="T67" fmla="*/ 0 h 548"/>
                  <a:gd name="T68" fmla="*/ 0 w 1374"/>
                  <a:gd name="T69" fmla="*/ 0 h 548"/>
                  <a:gd name="T70" fmla="*/ 0 w 1374"/>
                  <a:gd name="T71" fmla="*/ 0 h 548"/>
                  <a:gd name="T72" fmla="*/ 0 w 1374"/>
                  <a:gd name="T73" fmla="*/ 0 h 548"/>
                  <a:gd name="T74" fmla="*/ 0 w 1374"/>
                  <a:gd name="T75" fmla="*/ 0 h 548"/>
                  <a:gd name="T76" fmla="*/ 0 w 1374"/>
                  <a:gd name="T77" fmla="*/ 0 h 548"/>
                  <a:gd name="T78" fmla="*/ 0 w 1374"/>
                  <a:gd name="T79" fmla="*/ 0 h 548"/>
                  <a:gd name="T80" fmla="*/ 0 w 1374"/>
                  <a:gd name="T81" fmla="*/ 0 h 548"/>
                  <a:gd name="T82" fmla="*/ 0 w 1374"/>
                  <a:gd name="T83" fmla="*/ 0 h 548"/>
                  <a:gd name="T84" fmla="*/ 0 w 1374"/>
                  <a:gd name="T85" fmla="*/ 0 h 548"/>
                  <a:gd name="T86" fmla="*/ 0 w 1374"/>
                  <a:gd name="T87" fmla="*/ 0 h 548"/>
                  <a:gd name="T88" fmla="*/ 0 w 1374"/>
                  <a:gd name="T89" fmla="*/ 0 h 548"/>
                  <a:gd name="T90" fmla="*/ 0 w 1374"/>
                  <a:gd name="T91" fmla="*/ 0 h 548"/>
                  <a:gd name="T92" fmla="*/ 0 w 1374"/>
                  <a:gd name="T93" fmla="*/ 0 h 548"/>
                  <a:gd name="T94" fmla="*/ 0 w 1374"/>
                  <a:gd name="T95" fmla="*/ 0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4"/>
                  <a:gd name="T145" fmla="*/ 0 h 548"/>
                  <a:gd name="T146" fmla="*/ 1374 w 1374"/>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4" h="548">
                    <a:moveTo>
                      <a:pt x="56" y="198"/>
                    </a:moveTo>
                    <a:lnTo>
                      <a:pt x="103" y="218"/>
                    </a:lnTo>
                    <a:lnTo>
                      <a:pt x="152" y="239"/>
                    </a:lnTo>
                    <a:lnTo>
                      <a:pt x="204" y="260"/>
                    </a:lnTo>
                    <a:lnTo>
                      <a:pt x="258" y="284"/>
                    </a:lnTo>
                    <a:lnTo>
                      <a:pt x="313" y="306"/>
                    </a:lnTo>
                    <a:lnTo>
                      <a:pt x="370" y="330"/>
                    </a:lnTo>
                    <a:lnTo>
                      <a:pt x="428" y="355"/>
                    </a:lnTo>
                    <a:lnTo>
                      <a:pt x="487" y="379"/>
                    </a:lnTo>
                    <a:lnTo>
                      <a:pt x="546" y="401"/>
                    </a:lnTo>
                    <a:lnTo>
                      <a:pt x="605" y="423"/>
                    </a:lnTo>
                    <a:lnTo>
                      <a:pt x="665" y="445"/>
                    </a:lnTo>
                    <a:lnTo>
                      <a:pt x="724" y="465"/>
                    </a:lnTo>
                    <a:lnTo>
                      <a:pt x="782" y="482"/>
                    </a:lnTo>
                    <a:lnTo>
                      <a:pt x="840" y="498"/>
                    </a:lnTo>
                    <a:lnTo>
                      <a:pt x="896" y="513"/>
                    </a:lnTo>
                    <a:lnTo>
                      <a:pt x="951" y="525"/>
                    </a:lnTo>
                    <a:lnTo>
                      <a:pt x="998" y="533"/>
                    </a:lnTo>
                    <a:lnTo>
                      <a:pt x="1044" y="540"/>
                    </a:lnTo>
                    <a:lnTo>
                      <a:pt x="1087" y="545"/>
                    </a:lnTo>
                    <a:lnTo>
                      <a:pt x="1125" y="547"/>
                    </a:lnTo>
                    <a:lnTo>
                      <a:pt x="1163" y="548"/>
                    </a:lnTo>
                    <a:lnTo>
                      <a:pt x="1197" y="548"/>
                    </a:lnTo>
                    <a:lnTo>
                      <a:pt x="1226" y="546"/>
                    </a:lnTo>
                    <a:lnTo>
                      <a:pt x="1255" y="543"/>
                    </a:lnTo>
                    <a:lnTo>
                      <a:pt x="1280" y="538"/>
                    </a:lnTo>
                    <a:lnTo>
                      <a:pt x="1301" y="532"/>
                    </a:lnTo>
                    <a:lnTo>
                      <a:pt x="1321" y="523"/>
                    </a:lnTo>
                    <a:lnTo>
                      <a:pt x="1338" y="515"/>
                    </a:lnTo>
                    <a:lnTo>
                      <a:pt x="1350" y="505"/>
                    </a:lnTo>
                    <a:lnTo>
                      <a:pt x="1361" y="493"/>
                    </a:lnTo>
                    <a:lnTo>
                      <a:pt x="1367" y="482"/>
                    </a:lnTo>
                    <a:lnTo>
                      <a:pt x="1372" y="468"/>
                    </a:lnTo>
                    <a:lnTo>
                      <a:pt x="1374" y="455"/>
                    </a:lnTo>
                    <a:lnTo>
                      <a:pt x="1372" y="440"/>
                    </a:lnTo>
                    <a:lnTo>
                      <a:pt x="1367" y="425"/>
                    </a:lnTo>
                    <a:lnTo>
                      <a:pt x="1360" y="409"/>
                    </a:lnTo>
                    <a:lnTo>
                      <a:pt x="1350" y="392"/>
                    </a:lnTo>
                    <a:lnTo>
                      <a:pt x="1336" y="376"/>
                    </a:lnTo>
                    <a:lnTo>
                      <a:pt x="1320" y="359"/>
                    </a:lnTo>
                    <a:lnTo>
                      <a:pt x="1300" y="341"/>
                    </a:lnTo>
                    <a:lnTo>
                      <a:pt x="1278" y="324"/>
                    </a:lnTo>
                    <a:lnTo>
                      <a:pt x="1251" y="305"/>
                    </a:lnTo>
                    <a:lnTo>
                      <a:pt x="1223" y="287"/>
                    </a:lnTo>
                    <a:lnTo>
                      <a:pt x="1192" y="269"/>
                    </a:lnTo>
                    <a:lnTo>
                      <a:pt x="1157" y="251"/>
                    </a:lnTo>
                    <a:lnTo>
                      <a:pt x="1119" y="233"/>
                    </a:lnTo>
                    <a:lnTo>
                      <a:pt x="1078" y="215"/>
                    </a:lnTo>
                    <a:lnTo>
                      <a:pt x="1034" y="198"/>
                    </a:lnTo>
                    <a:lnTo>
                      <a:pt x="969" y="175"/>
                    </a:lnTo>
                    <a:lnTo>
                      <a:pt x="903" y="154"/>
                    </a:lnTo>
                    <a:lnTo>
                      <a:pt x="833" y="134"/>
                    </a:lnTo>
                    <a:lnTo>
                      <a:pt x="764" y="116"/>
                    </a:lnTo>
                    <a:lnTo>
                      <a:pt x="692" y="99"/>
                    </a:lnTo>
                    <a:lnTo>
                      <a:pt x="623" y="83"/>
                    </a:lnTo>
                    <a:lnTo>
                      <a:pt x="553" y="68"/>
                    </a:lnTo>
                    <a:lnTo>
                      <a:pt x="485" y="55"/>
                    </a:lnTo>
                    <a:lnTo>
                      <a:pt x="422" y="43"/>
                    </a:lnTo>
                    <a:lnTo>
                      <a:pt x="360" y="33"/>
                    </a:lnTo>
                    <a:lnTo>
                      <a:pt x="303" y="24"/>
                    </a:lnTo>
                    <a:lnTo>
                      <a:pt x="252" y="17"/>
                    </a:lnTo>
                    <a:lnTo>
                      <a:pt x="206" y="10"/>
                    </a:lnTo>
                    <a:lnTo>
                      <a:pt x="166" y="5"/>
                    </a:lnTo>
                    <a:lnTo>
                      <a:pt x="135" y="2"/>
                    </a:lnTo>
                    <a:lnTo>
                      <a:pt x="111" y="0"/>
                    </a:lnTo>
                    <a:lnTo>
                      <a:pt x="101" y="0"/>
                    </a:lnTo>
                    <a:lnTo>
                      <a:pt x="91" y="2"/>
                    </a:lnTo>
                    <a:lnTo>
                      <a:pt x="82" y="3"/>
                    </a:lnTo>
                    <a:lnTo>
                      <a:pt x="73" y="5"/>
                    </a:lnTo>
                    <a:lnTo>
                      <a:pt x="65" y="9"/>
                    </a:lnTo>
                    <a:lnTo>
                      <a:pt x="56" y="13"/>
                    </a:lnTo>
                    <a:lnTo>
                      <a:pt x="49" y="18"/>
                    </a:lnTo>
                    <a:lnTo>
                      <a:pt x="42" y="23"/>
                    </a:lnTo>
                    <a:lnTo>
                      <a:pt x="35" y="29"/>
                    </a:lnTo>
                    <a:lnTo>
                      <a:pt x="29" y="35"/>
                    </a:lnTo>
                    <a:lnTo>
                      <a:pt x="24" y="42"/>
                    </a:lnTo>
                    <a:lnTo>
                      <a:pt x="19" y="49"/>
                    </a:lnTo>
                    <a:lnTo>
                      <a:pt x="14" y="57"/>
                    </a:lnTo>
                    <a:lnTo>
                      <a:pt x="10" y="64"/>
                    </a:lnTo>
                    <a:lnTo>
                      <a:pt x="6" y="73"/>
                    </a:lnTo>
                    <a:lnTo>
                      <a:pt x="4" y="80"/>
                    </a:lnTo>
                    <a:lnTo>
                      <a:pt x="1" y="89"/>
                    </a:lnTo>
                    <a:lnTo>
                      <a:pt x="0" y="98"/>
                    </a:lnTo>
                    <a:lnTo>
                      <a:pt x="0" y="106"/>
                    </a:lnTo>
                    <a:lnTo>
                      <a:pt x="0" y="115"/>
                    </a:lnTo>
                    <a:lnTo>
                      <a:pt x="0" y="123"/>
                    </a:lnTo>
                    <a:lnTo>
                      <a:pt x="1" y="131"/>
                    </a:lnTo>
                    <a:lnTo>
                      <a:pt x="4" y="140"/>
                    </a:lnTo>
                    <a:lnTo>
                      <a:pt x="6" y="148"/>
                    </a:lnTo>
                    <a:lnTo>
                      <a:pt x="10" y="155"/>
                    </a:lnTo>
                    <a:lnTo>
                      <a:pt x="14" y="163"/>
                    </a:lnTo>
                    <a:lnTo>
                      <a:pt x="19" y="170"/>
                    </a:lnTo>
                    <a:lnTo>
                      <a:pt x="25" y="176"/>
                    </a:lnTo>
                    <a:lnTo>
                      <a:pt x="31" y="183"/>
                    </a:lnTo>
                    <a:lnTo>
                      <a:pt x="39" y="189"/>
                    </a:lnTo>
                    <a:lnTo>
                      <a:pt x="47" y="194"/>
                    </a:lnTo>
                    <a:lnTo>
                      <a:pt x="56" y="198"/>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14" name="Freeform 459">
                <a:extLst>
                  <a:ext uri="{FF2B5EF4-FFF2-40B4-BE49-F238E27FC236}">
                    <a16:creationId xmlns:a16="http://schemas.microsoft.com/office/drawing/2014/main" xmlns="" id="{41C76142-BCBE-06BD-3BBB-184332F9CEC3}"/>
                  </a:ext>
                </a:extLst>
              </p:cNvPr>
              <p:cNvSpPr>
                <a:spLocks/>
              </p:cNvSpPr>
              <p:nvPr/>
            </p:nvSpPr>
            <p:spPr bwMode="auto">
              <a:xfrm>
                <a:off x="2686" y="1280"/>
                <a:ext cx="297" cy="73"/>
              </a:xfrm>
              <a:custGeom>
                <a:avLst/>
                <a:gdLst>
                  <a:gd name="T0" fmla="*/ 0 w 1484"/>
                  <a:gd name="T1" fmla="*/ 0 h 368"/>
                  <a:gd name="T2" fmla="*/ 0 w 1484"/>
                  <a:gd name="T3" fmla="*/ 0 h 368"/>
                  <a:gd name="T4" fmla="*/ 0 w 1484"/>
                  <a:gd name="T5" fmla="*/ 0 h 368"/>
                  <a:gd name="T6" fmla="*/ 0 w 1484"/>
                  <a:gd name="T7" fmla="*/ 0 h 368"/>
                  <a:gd name="T8" fmla="*/ 0 w 1484"/>
                  <a:gd name="T9" fmla="*/ 0 h 368"/>
                  <a:gd name="T10" fmla="*/ 0 w 1484"/>
                  <a:gd name="T11" fmla="*/ 0 h 368"/>
                  <a:gd name="T12" fmla="*/ 0 w 1484"/>
                  <a:gd name="T13" fmla="*/ 0 h 368"/>
                  <a:gd name="T14" fmla="*/ 0 w 1484"/>
                  <a:gd name="T15" fmla="*/ 0 h 368"/>
                  <a:gd name="T16" fmla="*/ 0 w 1484"/>
                  <a:gd name="T17" fmla="*/ 0 h 368"/>
                  <a:gd name="T18" fmla="*/ 0 w 1484"/>
                  <a:gd name="T19" fmla="*/ 0 h 368"/>
                  <a:gd name="T20" fmla="*/ 0 w 1484"/>
                  <a:gd name="T21" fmla="*/ 0 h 368"/>
                  <a:gd name="T22" fmla="*/ 0 w 1484"/>
                  <a:gd name="T23" fmla="*/ 0 h 368"/>
                  <a:gd name="T24" fmla="*/ 0 w 1484"/>
                  <a:gd name="T25" fmla="*/ 0 h 368"/>
                  <a:gd name="T26" fmla="*/ 0 w 1484"/>
                  <a:gd name="T27" fmla="*/ 0 h 368"/>
                  <a:gd name="T28" fmla="*/ 0 w 1484"/>
                  <a:gd name="T29" fmla="*/ 0 h 368"/>
                  <a:gd name="T30" fmla="*/ 0 w 1484"/>
                  <a:gd name="T31" fmla="*/ 0 h 368"/>
                  <a:gd name="T32" fmla="*/ 0 w 1484"/>
                  <a:gd name="T33" fmla="*/ 0 h 368"/>
                  <a:gd name="T34" fmla="*/ 0 w 1484"/>
                  <a:gd name="T35" fmla="*/ 0 h 368"/>
                  <a:gd name="T36" fmla="*/ 0 w 1484"/>
                  <a:gd name="T37" fmla="*/ 0 h 368"/>
                  <a:gd name="T38" fmla="*/ 0 w 1484"/>
                  <a:gd name="T39" fmla="*/ 0 h 368"/>
                  <a:gd name="T40" fmla="*/ 0 w 1484"/>
                  <a:gd name="T41" fmla="*/ 0 h 368"/>
                  <a:gd name="T42" fmla="*/ 0 w 1484"/>
                  <a:gd name="T43" fmla="*/ 0 h 368"/>
                  <a:gd name="T44" fmla="*/ 0 w 1484"/>
                  <a:gd name="T45" fmla="*/ 0 h 368"/>
                  <a:gd name="T46" fmla="*/ 0 w 1484"/>
                  <a:gd name="T47" fmla="*/ 0 h 368"/>
                  <a:gd name="T48" fmla="*/ 0 w 1484"/>
                  <a:gd name="T49" fmla="*/ 0 h 368"/>
                  <a:gd name="T50" fmla="*/ 0 w 1484"/>
                  <a:gd name="T51" fmla="*/ 0 h 368"/>
                  <a:gd name="T52" fmla="*/ 0 w 1484"/>
                  <a:gd name="T53" fmla="*/ 0 h 368"/>
                  <a:gd name="T54" fmla="*/ 0 w 1484"/>
                  <a:gd name="T55" fmla="*/ 0 h 368"/>
                  <a:gd name="T56" fmla="*/ 0 w 1484"/>
                  <a:gd name="T57" fmla="*/ 0 h 368"/>
                  <a:gd name="T58" fmla="*/ 0 w 1484"/>
                  <a:gd name="T59" fmla="*/ 0 h 368"/>
                  <a:gd name="T60" fmla="*/ 0 w 1484"/>
                  <a:gd name="T61" fmla="*/ 0 h 368"/>
                  <a:gd name="T62" fmla="*/ 0 w 1484"/>
                  <a:gd name="T63" fmla="*/ 0 h 368"/>
                  <a:gd name="T64" fmla="*/ 0 w 1484"/>
                  <a:gd name="T65" fmla="*/ 0 h 368"/>
                  <a:gd name="T66" fmla="*/ 0 w 1484"/>
                  <a:gd name="T67" fmla="*/ 0 h 368"/>
                  <a:gd name="T68" fmla="*/ 0 w 1484"/>
                  <a:gd name="T69" fmla="*/ 0 h 368"/>
                  <a:gd name="T70" fmla="*/ 0 w 1484"/>
                  <a:gd name="T71" fmla="*/ 0 h 368"/>
                  <a:gd name="T72" fmla="*/ 0 w 1484"/>
                  <a:gd name="T73" fmla="*/ 0 h 368"/>
                  <a:gd name="T74" fmla="*/ 0 w 1484"/>
                  <a:gd name="T75" fmla="*/ 0 h 368"/>
                  <a:gd name="T76" fmla="*/ 0 w 1484"/>
                  <a:gd name="T77" fmla="*/ 0 h 368"/>
                  <a:gd name="T78" fmla="*/ 0 w 1484"/>
                  <a:gd name="T79" fmla="*/ 0 h 368"/>
                  <a:gd name="T80" fmla="*/ 0 w 1484"/>
                  <a:gd name="T81" fmla="*/ 0 h 368"/>
                  <a:gd name="T82" fmla="*/ 0 w 1484"/>
                  <a:gd name="T83" fmla="*/ 0 h 368"/>
                  <a:gd name="T84" fmla="*/ 0 w 1484"/>
                  <a:gd name="T85" fmla="*/ 0 h 368"/>
                  <a:gd name="T86" fmla="*/ 0 w 1484"/>
                  <a:gd name="T87" fmla="*/ 0 h 368"/>
                  <a:gd name="T88" fmla="*/ 0 w 1484"/>
                  <a:gd name="T89" fmla="*/ 0 h 368"/>
                  <a:gd name="T90" fmla="*/ 0 w 1484"/>
                  <a:gd name="T91" fmla="*/ 0 h 368"/>
                  <a:gd name="T92" fmla="*/ 0 w 1484"/>
                  <a:gd name="T93" fmla="*/ 0 h 368"/>
                  <a:gd name="T94" fmla="*/ 0 w 1484"/>
                  <a:gd name="T95" fmla="*/ 0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4"/>
                  <a:gd name="T145" fmla="*/ 0 h 368"/>
                  <a:gd name="T146" fmla="*/ 1484 w 1484"/>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4" h="368">
                    <a:moveTo>
                      <a:pt x="110" y="368"/>
                    </a:moveTo>
                    <a:lnTo>
                      <a:pt x="162" y="368"/>
                    </a:lnTo>
                    <a:lnTo>
                      <a:pt x="218" y="368"/>
                    </a:lnTo>
                    <a:lnTo>
                      <a:pt x="277" y="368"/>
                    </a:lnTo>
                    <a:lnTo>
                      <a:pt x="338" y="368"/>
                    </a:lnTo>
                    <a:lnTo>
                      <a:pt x="402" y="368"/>
                    </a:lnTo>
                    <a:lnTo>
                      <a:pt x="467" y="368"/>
                    </a:lnTo>
                    <a:lnTo>
                      <a:pt x="533" y="367"/>
                    </a:lnTo>
                    <a:lnTo>
                      <a:pt x="599" y="366"/>
                    </a:lnTo>
                    <a:lnTo>
                      <a:pt x="666" y="363"/>
                    </a:lnTo>
                    <a:lnTo>
                      <a:pt x="733" y="361"/>
                    </a:lnTo>
                    <a:lnTo>
                      <a:pt x="800" y="356"/>
                    </a:lnTo>
                    <a:lnTo>
                      <a:pt x="865" y="351"/>
                    </a:lnTo>
                    <a:lnTo>
                      <a:pt x="928" y="345"/>
                    </a:lnTo>
                    <a:lnTo>
                      <a:pt x="991" y="337"/>
                    </a:lnTo>
                    <a:lnTo>
                      <a:pt x="1051" y="328"/>
                    </a:lnTo>
                    <a:lnTo>
                      <a:pt x="1107" y="318"/>
                    </a:lnTo>
                    <a:lnTo>
                      <a:pt x="1157" y="307"/>
                    </a:lnTo>
                    <a:lnTo>
                      <a:pt x="1203" y="296"/>
                    </a:lnTo>
                    <a:lnTo>
                      <a:pt x="1245" y="283"/>
                    </a:lnTo>
                    <a:lnTo>
                      <a:pt x="1284" y="271"/>
                    </a:lnTo>
                    <a:lnTo>
                      <a:pt x="1319" y="258"/>
                    </a:lnTo>
                    <a:lnTo>
                      <a:pt x="1351" y="245"/>
                    </a:lnTo>
                    <a:lnTo>
                      <a:pt x="1380" y="231"/>
                    </a:lnTo>
                    <a:lnTo>
                      <a:pt x="1404" y="217"/>
                    </a:lnTo>
                    <a:lnTo>
                      <a:pt x="1426" y="204"/>
                    </a:lnTo>
                    <a:lnTo>
                      <a:pt x="1444" y="190"/>
                    </a:lnTo>
                    <a:lnTo>
                      <a:pt x="1459" y="176"/>
                    </a:lnTo>
                    <a:lnTo>
                      <a:pt x="1470" y="162"/>
                    </a:lnTo>
                    <a:lnTo>
                      <a:pt x="1477" y="149"/>
                    </a:lnTo>
                    <a:lnTo>
                      <a:pt x="1482" y="135"/>
                    </a:lnTo>
                    <a:lnTo>
                      <a:pt x="1484" y="121"/>
                    </a:lnTo>
                    <a:lnTo>
                      <a:pt x="1481" y="109"/>
                    </a:lnTo>
                    <a:lnTo>
                      <a:pt x="1476" y="96"/>
                    </a:lnTo>
                    <a:lnTo>
                      <a:pt x="1469" y="84"/>
                    </a:lnTo>
                    <a:lnTo>
                      <a:pt x="1458" y="73"/>
                    </a:lnTo>
                    <a:lnTo>
                      <a:pt x="1443" y="61"/>
                    </a:lnTo>
                    <a:lnTo>
                      <a:pt x="1425" y="51"/>
                    </a:lnTo>
                    <a:lnTo>
                      <a:pt x="1404" y="41"/>
                    </a:lnTo>
                    <a:lnTo>
                      <a:pt x="1380" y="33"/>
                    </a:lnTo>
                    <a:lnTo>
                      <a:pt x="1354" y="25"/>
                    </a:lnTo>
                    <a:lnTo>
                      <a:pt x="1324" y="19"/>
                    </a:lnTo>
                    <a:lnTo>
                      <a:pt x="1290" y="13"/>
                    </a:lnTo>
                    <a:lnTo>
                      <a:pt x="1255" y="8"/>
                    </a:lnTo>
                    <a:lnTo>
                      <a:pt x="1217" y="4"/>
                    </a:lnTo>
                    <a:lnTo>
                      <a:pt x="1176" y="1"/>
                    </a:lnTo>
                    <a:lnTo>
                      <a:pt x="1131" y="0"/>
                    </a:lnTo>
                    <a:lnTo>
                      <a:pt x="1083" y="0"/>
                    </a:lnTo>
                    <a:lnTo>
                      <a:pt x="1033" y="3"/>
                    </a:lnTo>
                    <a:lnTo>
                      <a:pt x="962" y="8"/>
                    </a:lnTo>
                    <a:lnTo>
                      <a:pt x="889" y="14"/>
                    </a:lnTo>
                    <a:lnTo>
                      <a:pt x="812" y="23"/>
                    </a:lnTo>
                    <a:lnTo>
                      <a:pt x="738" y="34"/>
                    </a:lnTo>
                    <a:lnTo>
                      <a:pt x="663" y="45"/>
                    </a:lnTo>
                    <a:lnTo>
                      <a:pt x="588" y="58"/>
                    </a:lnTo>
                    <a:lnTo>
                      <a:pt x="515" y="71"/>
                    </a:lnTo>
                    <a:lnTo>
                      <a:pt x="444" y="85"/>
                    </a:lnTo>
                    <a:lnTo>
                      <a:pt x="378" y="100"/>
                    </a:lnTo>
                    <a:lnTo>
                      <a:pt x="315" y="114"/>
                    </a:lnTo>
                    <a:lnTo>
                      <a:pt x="256" y="127"/>
                    </a:lnTo>
                    <a:lnTo>
                      <a:pt x="203" y="140"/>
                    </a:lnTo>
                    <a:lnTo>
                      <a:pt x="156" y="152"/>
                    </a:lnTo>
                    <a:lnTo>
                      <a:pt x="116" y="164"/>
                    </a:lnTo>
                    <a:lnTo>
                      <a:pt x="84" y="172"/>
                    </a:lnTo>
                    <a:lnTo>
                      <a:pt x="60" y="180"/>
                    </a:lnTo>
                    <a:lnTo>
                      <a:pt x="51" y="184"/>
                    </a:lnTo>
                    <a:lnTo>
                      <a:pt x="42" y="189"/>
                    </a:lnTo>
                    <a:lnTo>
                      <a:pt x="35" y="192"/>
                    </a:lnTo>
                    <a:lnTo>
                      <a:pt x="29" y="199"/>
                    </a:lnTo>
                    <a:lnTo>
                      <a:pt x="23" y="205"/>
                    </a:lnTo>
                    <a:lnTo>
                      <a:pt x="18" y="211"/>
                    </a:lnTo>
                    <a:lnTo>
                      <a:pt x="14" y="217"/>
                    </a:lnTo>
                    <a:lnTo>
                      <a:pt x="9" y="225"/>
                    </a:lnTo>
                    <a:lnTo>
                      <a:pt x="6" y="232"/>
                    </a:lnTo>
                    <a:lnTo>
                      <a:pt x="4" y="240"/>
                    </a:lnTo>
                    <a:lnTo>
                      <a:pt x="3" y="248"/>
                    </a:lnTo>
                    <a:lnTo>
                      <a:pt x="1" y="256"/>
                    </a:lnTo>
                    <a:lnTo>
                      <a:pt x="0" y="265"/>
                    </a:lnTo>
                    <a:lnTo>
                      <a:pt x="1" y="272"/>
                    </a:lnTo>
                    <a:lnTo>
                      <a:pt x="1" y="281"/>
                    </a:lnTo>
                    <a:lnTo>
                      <a:pt x="4" y="288"/>
                    </a:lnTo>
                    <a:lnTo>
                      <a:pt x="5" y="297"/>
                    </a:lnTo>
                    <a:lnTo>
                      <a:pt x="8" y="305"/>
                    </a:lnTo>
                    <a:lnTo>
                      <a:pt x="11" y="312"/>
                    </a:lnTo>
                    <a:lnTo>
                      <a:pt x="15" y="320"/>
                    </a:lnTo>
                    <a:lnTo>
                      <a:pt x="20" y="327"/>
                    </a:lnTo>
                    <a:lnTo>
                      <a:pt x="25" y="333"/>
                    </a:lnTo>
                    <a:lnTo>
                      <a:pt x="31" y="340"/>
                    </a:lnTo>
                    <a:lnTo>
                      <a:pt x="37" y="346"/>
                    </a:lnTo>
                    <a:lnTo>
                      <a:pt x="45" y="351"/>
                    </a:lnTo>
                    <a:lnTo>
                      <a:pt x="52" y="356"/>
                    </a:lnTo>
                    <a:lnTo>
                      <a:pt x="60" y="360"/>
                    </a:lnTo>
                    <a:lnTo>
                      <a:pt x="69" y="363"/>
                    </a:lnTo>
                    <a:lnTo>
                      <a:pt x="79" y="366"/>
                    </a:lnTo>
                    <a:lnTo>
                      <a:pt x="89" y="367"/>
                    </a:lnTo>
                    <a:lnTo>
                      <a:pt x="99" y="368"/>
                    </a:lnTo>
                    <a:lnTo>
                      <a:pt x="110" y="368"/>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15" name="Freeform 460">
                <a:extLst>
                  <a:ext uri="{FF2B5EF4-FFF2-40B4-BE49-F238E27FC236}">
                    <a16:creationId xmlns:a16="http://schemas.microsoft.com/office/drawing/2014/main" xmlns="" id="{017F4435-8200-63D1-A287-2FD00FEDBE1C}"/>
                  </a:ext>
                </a:extLst>
              </p:cNvPr>
              <p:cNvSpPr>
                <a:spLocks/>
              </p:cNvSpPr>
              <p:nvPr/>
            </p:nvSpPr>
            <p:spPr bwMode="auto">
              <a:xfrm>
                <a:off x="2686" y="1280"/>
                <a:ext cx="297" cy="73"/>
              </a:xfrm>
              <a:custGeom>
                <a:avLst/>
                <a:gdLst>
                  <a:gd name="T0" fmla="*/ 0 w 1484"/>
                  <a:gd name="T1" fmla="*/ 0 h 368"/>
                  <a:gd name="T2" fmla="*/ 0 w 1484"/>
                  <a:gd name="T3" fmla="*/ 0 h 368"/>
                  <a:gd name="T4" fmla="*/ 0 w 1484"/>
                  <a:gd name="T5" fmla="*/ 0 h 368"/>
                  <a:gd name="T6" fmla="*/ 0 w 1484"/>
                  <a:gd name="T7" fmla="*/ 0 h 368"/>
                  <a:gd name="T8" fmla="*/ 0 w 1484"/>
                  <a:gd name="T9" fmla="*/ 0 h 368"/>
                  <a:gd name="T10" fmla="*/ 0 w 1484"/>
                  <a:gd name="T11" fmla="*/ 0 h 368"/>
                  <a:gd name="T12" fmla="*/ 0 w 1484"/>
                  <a:gd name="T13" fmla="*/ 0 h 368"/>
                  <a:gd name="T14" fmla="*/ 0 w 1484"/>
                  <a:gd name="T15" fmla="*/ 0 h 368"/>
                  <a:gd name="T16" fmla="*/ 0 w 1484"/>
                  <a:gd name="T17" fmla="*/ 0 h 368"/>
                  <a:gd name="T18" fmla="*/ 0 w 1484"/>
                  <a:gd name="T19" fmla="*/ 0 h 368"/>
                  <a:gd name="T20" fmla="*/ 0 w 1484"/>
                  <a:gd name="T21" fmla="*/ 0 h 368"/>
                  <a:gd name="T22" fmla="*/ 0 w 1484"/>
                  <a:gd name="T23" fmla="*/ 0 h 368"/>
                  <a:gd name="T24" fmla="*/ 0 w 1484"/>
                  <a:gd name="T25" fmla="*/ 0 h 368"/>
                  <a:gd name="T26" fmla="*/ 0 w 1484"/>
                  <a:gd name="T27" fmla="*/ 0 h 368"/>
                  <a:gd name="T28" fmla="*/ 0 w 1484"/>
                  <a:gd name="T29" fmla="*/ 0 h 368"/>
                  <a:gd name="T30" fmla="*/ 0 w 1484"/>
                  <a:gd name="T31" fmla="*/ 0 h 368"/>
                  <a:gd name="T32" fmla="*/ 0 w 1484"/>
                  <a:gd name="T33" fmla="*/ 0 h 368"/>
                  <a:gd name="T34" fmla="*/ 0 w 1484"/>
                  <a:gd name="T35" fmla="*/ 0 h 368"/>
                  <a:gd name="T36" fmla="*/ 0 w 1484"/>
                  <a:gd name="T37" fmla="*/ 0 h 368"/>
                  <a:gd name="T38" fmla="*/ 0 w 1484"/>
                  <a:gd name="T39" fmla="*/ 0 h 368"/>
                  <a:gd name="T40" fmla="*/ 0 w 1484"/>
                  <a:gd name="T41" fmla="*/ 0 h 368"/>
                  <a:gd name="T42" fmla="*/ 0 w 1484"/>
                  <a:gd name="T43" fmla="*/ 0 h 368"/>
                  <a:gd name="T44" fmla="*/ 0 w 1484"/>
                  <a:gd name="T45" fmla="*/ 0 h 368"/>
                  <a:gd name="T46" fmla="*/ 0 w 1484"/>
                  <a:gd name="T47" fmla="*/ 0 h 368"/>
                  <a:gd name="T48" fmla="*/ 0 w 1484"/>
                  <a:gd name="T49" fmla="*/ 0 h 368"/>
                  <a:gd name="T50" fmla="*/ 0 w 1484"/>
                  <a:gd name="T51" fmla="*/ 0 h 368"/>
                  <a:gd name="T52" fmla="*/ 0 w 1484"/>
                  <a:gd name="T53" fmla="*/ 0 h 368"/>
                  <a:gd name="T54" fmla="*/ 0 w 1484"/>
                  <a:gd name="T55" fmla="*/ 0 h 368"/>
                  <a:gd name="T56" fmla="*/ 0 w 1484"/>
                  <a:gd name="T57" fmla="*/ 0 h 368"/>
                  <a:gd name="T58" fmla="*/ 0 w 1484"/>
                  <a:gd name="T59" fmla="*/ 0 h 368"/>
                  <a:gd name="T60" fmla="*/ 0 w 1484"/>
                  <a:gd name="T61" fmla="*/ 0 h 368"/>
                  <a:gd name="T62" fmla="*/ 0 w 1484"/>
                  <a:gd name="T63" fmla="*/ 0 h 368"/>
                  <a:gd name="T64" fmla="*/ 0 w 1484"/>
                  <a:gd name="T65" fmla="*/ 0 h 368"/>
                  <a:gd name="T66" fmla="*/ 0 w 1484"/>
                  <a:gd name="T67" fmla="*/ 0 h 368"/>
                  <a:gd name="T68" fmla="*/ 0 w 1484"/>
                  <a:gd name="T69" fmla="*/ 0 h 368"/>
                  <a:gd name="T70" fmla="*/ 0 w 1484"/>
                  <a:gd name="T71" fmla="*/ 0 h 368"/>
                  <a:gd name="T72" fmla="*/ 0 w 1484"/>
                  <a:gd name="T73" fmla="*/ 0 h 368"/>
                  <a:gd name="T74" fmla="*/ 0 w 1484"/>
                  <a:gd name="T75" fmla="*/ 0 h 368"/>
                  <a:gd name="T76" fmla="*/ 0 w 1484"/>
                  <a:gd name="T77" fmla="*/ 0 h 368"/>
                  <a:gd name="T78" fmla="*/ 0 w 1484"/>
                  <a:gd name="T79" fmla="*/ 0 h 368"/>
                  <a:gd name="T80" fmla="*/ 0 w 1484"/>
                  <a:gd name="T81" fmla="*/ 0 h 368"/>
                  <a:gd name="T82" fmla="*/ 0 w 1484"/>
                  <a:gd name="T83" fmla="*/ 0 h 368"/>
                  <a:gd name="T84" fmla="*/ 0 w 1484"/>
                  <a:gd name="T85" fmla="*/ 0 h 368"/>
                  <a:gd name="T86" fmla="*/ 0 w 1484"/>
                  <a:gd name="T87" fmla="*/ 0 h 368"/>
                  <a:gd name="T88" fmla="*/ 0 w 1484"/>
                  <a:gd name="T89" fmla="*/ 0 h 368"/>
                  <a:gd name="T90" fmla="*/ 0 w 1484"/>
                  <a:gd name="T91" fmla="*/ 0 h 368"/>
                  <a:gd name="T92" fmla="*/ 0 w 1484"/>
                  <a:gd name="T93" fmla="*/ 0 h 368"/>
                  <a:gd name="T94" fmla="*/ 0 w 1484"/>
                  <a:gd name="T95" fmla="*/ 0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4"/>
                  <a:gd name="T145" fmla="*/ 0 h 368"/>
                  <a:gd name="T146" fmla="*/ 1484 w 1484"/>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4" h="368">
                    <a:moveTo>
                      <a:pt x="110" y="368"/>
                    </a:moveTo>
                    <a:lnTo>
                      <a:pt x="162" y="368"/>
                    </a:lnTo>
                    <a:lnTo>
                      <a:pt x="218" y="368"/>
                    </a:lnTo>
                    <a:lnTo>
                      <a:pt x="277" y="368"/>
                    </a:lnTo>
                    <a:lnTo>
                      <a:pt x="338" y="368"/>
                    </a:lnTo>
                    <a:lnTo>
                      <a:pt x="402" y="368"/>
                    </a:lnTo>
                    <a:lnTo>
                      <a:pt x="467" y="368"/>
                    </a:lnTo>
                    <a:lnTo>
                      <a:pt x="533" y="367"/>
                    </a:lnTo>
                    <a:lnTo>
                      <a:pt x="599" y="366"/>
                    </a:lnTo>
                    <a:lnTo>
                      <a:pt x="666" y="363"/>
                    </a:lnTo>
                    <a:lnTo>
                      <a:pt x="733" y="361"/>
                    </a:lnTo>
                    <a:lnTo>
                      <a:pt x="800" y="356"/>
                    </a:lnTo>
                    <a:lnTo>
                      <a:pt x="865" y="351"/>
                    </a:lnTo>
                    <a:lnTo>
                      <a:pt x="928" y="345"/>
                    </a:lnTo>
                    <a:lnTo>
                      <a:pt x="991" y="337"/>
                    </a:lnTo>
                    <a:lnTo>
                      <a:pt x="1051" y="328"/>
                    </a:lnTo>
                    <a:lnTo>
                      <a:pt x="1107" y="318"/>
                    </a:lnTo>
                    <a:lnTo>
                      <a:pt x="1157" y="307"/>
                    </a:lnTo>
                    <a:lnTo>
                      <a:pt x="1203" y="296"/>
                    </a:lnTo>
                    <a:lnTo>
                      <a:pt x="1245" y="283"/>
                    </a:lnTo>
                    <a:lnTo>
                      <a:pt x="1284" y="271"/>
                    </a:lnTo>
                    <a:lnTo>
                      <a:pt x="1319" y="258"/>
                    </a:lnTo>
                    <a:lnTo>
                      <a:pt x="1351" y="245"/>
                    </a:lnTo>
                    <a:lnTo>
                      <a:pt x="1380" y="231"/>
                    </a:lnTo>
                    <a:lnTo>
                      <a:pt x="1404" y="217"/>
                    </a:lnTo>
                    <a:lnTo>
                      <a:pt x="1426" y="204"/>
                    </a:lnTo>
                    <a:lnTo>
                      <a:pt x="1444" y="190"/>
                    </a:lnTo>
                    <a:lnTo>
                      <a:pt x="1459" y="176"/>
                    </a:lnTo>
                    <a:lnTo>
                      <a:pt x="1470" y="162"/>
                    </a:lnTo>
                    <a:lnTo>
                      <a:pt x="1477" y="149"/>
                    </a:lnTo>
                    <a:lnTo>
                      <a:pt x="1482" y="135"/>
                    </a:lnTo>
                    <a:lnTo>
                      <a:pt x="1484" y="121"/>
                    </a:lnTo>
                    <a:lnTo>
                      <a:pt x="1481" y="109"/>
                    </a:lnTo>
                    <a:lnTo>
                      <a:pt x="1476" y="96"/>
                    </a:lnTo>
                    <a:lnTo>
                      <a:pt x="1469" y="84"/>
                    </a:lnTo>
                    <a:lnTo>
                      <a:pt x="1458" y="73"/>
                    </a:lnTo>
                    <a:lnTo>
                      <a:pt x="1443" y="61"/>
                    </a:lnTo>
                    <a:lnTo>
                      <a:pt x="1425" y="51"/>
                    </a:lnTo>
                    <a:lnTo>
                      <a:pt x="1404" y="41"/>
                    </a:lnTo>
                    <a:lnTo>
                      <a:pt x="1380" y="33"/>
                    </a:lnTo>
                    <a:lnTo>
                      <a:pt x="1354" y="25"/>
                    </a:lnTo>
                    <a:lnTo>
                      <a:pt x="1324" y="19"/>
                    </a:lnTo>
                    <a:lnTo>
                      <a:pt x="1290" y="13"/>
                    </a:lnTo>
                    <a:lnTo>
                      <a:pt x="1255" y="8"/>
                    </a:lnTo>
                    <a:lnTo>
                      <a:pt x="1217" y="4"/>
                    </a:lnTo>
                    <a:lnTo>
                      <a:pt x="1176" y="1"/>
                    </a:lnTo>
                    <a:lnTo>
                      <a:pt x="1131" y="0"/>
                    </a:lnTo>
                    <a:lnTo>
                      <a:pt x="1083" y="0"/>
                    </a:lnTo>
                    <a:lnTo>
                      <a:pt x="1033" y="3"/>
                    </a:lnTo>
                    <a:lnTo>
                      <a:pt x="962" y="8"/>
                    </a:lnTo>
                    <a:lnTo>
                      <a:pt x="889" y="14"/>
                    </a:lnTo>
                    <a:lnTo>
                      <a:pt x="812" y="23"/>
                    </a:lnTo>
                    <a:lnTo>
                      <a:pt x="738" y="34"/>
                    </a:lnTo>
                    <a:lnTo>
                      <a:pt x="663" y="45"/>
                    </a:lnTo>
                    <a:lnTo>
                      <a:pt x="588" y="58"/>
                    </a:lnTo>
                    <a:lnTo>
                      <a:pt x="515" y="71"/>
                    </a:lnTo>
                    <a:lnTo>
                      <a:pt x="444" y="85"/>
                    </a:lnTo>
                    <a:lnTo>
                      <a:pt x="378" y="100"/>
                    </a:lnTo>
                    <a:lnTo>
                      <a:pt x="315" y="114"/>
                    </a:lnTo>
                    <a:lnTo>
                      <a:pt x="256" y="127"/>
                    </a:lnTo>
                    <a:lnTo>
                      <a:pt x="203" y="140"/>
                    </a:lnTo>
                    <a:lnTo>
                      <a:pt x="156" y="152"/>
                    </a:lnTo>
                    <a:lnTo>
                      <a:pt x="116" y="164"/>
                    </a:lnTo>
                    <a:lnTo>
                      <a:pt x="84" y="172"/>
                    </a:lnTo>
                    <a:lnTo>
                      <a:pt x="60" y="180"/>
                    </a:lnTo>
                    <a:lnTo>
                      <a:pt x="51" y="184"/>
                    </a:lnTo>
                    <a:lnTo>
                      <a:pt x="42" y="189"/>
                    </a:lnTo>
                    <a:lnTo>
                      <a:pt x="35" y="192"/>
                    </a:lnTo>
                    <a:lnTo>
                      <a:pt x="29" y="199"/>
                    </a:lnTo>
                    <a:lnTo>
                      <a:pt x="23" y="205"/>
                    </a:lnTo>
                    <a:lnTo>
                      <a:pt x="18" y="211"/>
                    </a:lnTo>
                    <a:lnTo>
                      <a:pt x="14" y="217"/>
                    </a:lnTo>
                    <a:lnTo>
                      <a:pt x="9" y="225"/>
                    </a:lnTo>
                    <a:lnTo>
                      <a:pt x="6" y="232"/>
                    </a:lnTo>
                    <a:lnTo>
                      <a:pt x="4" y="240"/>
                    </a:lnTo>
                    <a:lnTo>
                      <a:pt x="3" y="248"/>
                    </a:lnTo>
                    <a:lnTo>
                      <a:pt x="1" y="256"/>
                    </a:lnTo>
                    <a:lnTo>
                      <a:pt x="0" y="265"/>
                    </a:lnTo>
                    <a:lnTo>
                      <a:pt x="1" y="272"/>
                    </a:lnTo>
                    <a:lnTo>
                      <a:pt x="1" y="281"/>
                    </a:lnTo>
                    <a:lnTo>
                      <a:pt x="4" y="288"/>
                    </a:lnTo>
                    <a:lnTo>
                      <a:pt x="5" y="297"/>
                    </a:lnTo>
                    <a:lnTo>
                      <a:pt x="8" y="305"/>
                    </a:lnTo>
                    <a:lnTo>
                      <a:pt x="11" y="312"/>
                    </a:lnTo>
                    <a:lnTo>
                      <a:pt x="15" y="320"/>
                    </a:lnTo>
                    <a:lnTo>
                      <a:pt x="20" y="327"/>
                    </a:lnTo>
                    <a:lnTo>
                      <a:pt x="25" y="333"/>
                    </a:lnTo>
                    <a:lnTo>
                      <a:pt x="31" y="340"/>
                    </a:lnTo>
                    <a:lnTo>
                      <a:pt x="37" y="346"/>
                    </a:lnTo>
                    <a:lnTo>
                      <a:pt x="45" y="351"/>
                    </a:lnTo>
                    <a:lnTo>
                      <a:pt x="52" y="356"/>
                    </a:lnTo>
                    <a:lnTo>
                      <a:pt x="60" y="360"/>
                    </a:lnTo>
                    <a:lnTo>
                      <a:pt x="69" y="363"/>
                    </a:lnTo>
                    <a:lnTo>
                      <a:pt x="79" y="366"/>
                    </a:lnTo>
                    <a:lnTo>
                      <a:pt x="89" y="367"/>
                    </a:lnTo>
                    <a:lnTo>
                      <a:pt x="99" y="368"/>
                    </a:lnTo>
                    <a:lnTo>
                      <a:pt x="110" y="368"/>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16" name="Freeform 461">
                <a:extLst>
                  <a:ext uri="{FF2B5EF4-FFF2-40B4-BE49-F238E27FC236}">
                    <a16:creationId xmlns:a16="http://schemas.microsoft.com/office/drawing/2014/main" xmlns="" id="{4351662C-8C72-3664-17DA-4ABE103D4598}"/>
                  </a:ext>
                </a:extLst>
              </p:cNvPr>
              <p:cNvSpPr>
                <a:spLocks/>
              </p:cNvSpPr>
              <p:nvPr/>
            </p:nvSpPr>
            <p:spPr bwMode="auto">
              <a:xfrm>
                <a:off x="2675" y="1168"/>
                <a:ext cx="271" cy="157"/>
              </a:xfrm>
              <a:custGeom>
                <a:avLst/>
                <a:gdLst>
                  <a:gd name="T0" fmla="*/ 0 w 1356"/>
                  <a:gd name="T1" fmla="*/ 0 h 782"/>
                  <a:gd name="T2" fmla="*/ 0 w 1356"/>
                  <a:gd name="T3" fmla="*/ 0 h 782"/>
                  <a:gd name="T4" fmla="*/ 0 w 1356"/>
                  <a:gd name="T5" fmla="*/ 0 h 782"/>
                  <a:gd name="T6" fmla="*/ 0 w 1356"/>
                  <a:gd name="T7" fmla="*/ 0 h 782"/>
                  <a:gd name="T8" fmla="*/ 0 w 1356"/>
                  <a:gd name="T9" fmla="*/ 0 h 782"/>
                  <a:gd name="T10" fmla="*/ 0 w 1356"/>
                  <a:gd name="T11" fmla="*/ 0 h 782"/>
                  <a:gd name="T12" fmla="*/ 0 w 1356"/>
                  <a:gd name="T13" fmla="*/ 0 h 782"/>
                  <a:gd name="T14" fmla="*/ 0 w 1356"/>
                  <a:gd name="T15" fmla="*/ 0 h 782"/>
                  <a:gd name="T16" fmla="*/ 0 w 1356"/>
                  <a:gd name="T17" fmla="*/ 0 h 782"/>
                  <a:gd name="T18" fmla="*/ 0 w 1356"/>
                  <a:gd name="T19" fmla="*/ 0 h 782"/>
                  <a:gd name="T20" fmla="*/ 0 w 1356"/>
                  <a:gd name="T21" fmla="*/ 0 h 782"/>
                  <a:gd name="T22" fmla="*/ 0 w 1356"/>
                  <a:gd name="T23" fmla="*/ 0 h 782"/>
                  <a:gd name="T24" fmla="*/ 0 w 1356"/>
                  <a:gd name="T25" fmla="*/ 0 h 782"/>
                  <a:gd name="T26" fmla="*/ 0 w 1356"/>
                  <a:gd name="T27" fmla="*/ 0 h 782"/>
                  <a:gd name="T28" fmla="*/ 0 w 1356"/>
                  <a:gd name="T29" fmla="*/ 0 h 782"/>
                  <a:gd name="T30" fmla="*/ 0 w 1356"/>
                  <a:gd name="T31" fmla="*/ 0 h 782"/>
                  <a:gd name="T32" fmla="*/ 0 w 1356"/>
                  <a:gd name="T33" fmla="*/ 0 h 782"/>
                  <a:gd name="T34" fmla="*/ 0 w 1356"/>
                  <a:gd name="T35" fmla="*/ 0 h 782"/>
                  <a:gd name="T36" fmla="*/ 0 w 1356"/>
                  <a:gd name="T37" fmla="*/ 0 h 782"/>
                  <a:gd name="T38" fmla="*/ 0 w 1356"/>
                  <a:gd name="T39" fmla="*/ 0 h 782"/>
                  <a:gd name="T40" fmla="*/ 0 w 1356"/>
                  <a:gd name="T41" fmla="*/ 0 h 782"/>
                  <a:gd name="T42" fmla="*/ 0 w 1356"/>
                  <a:gd name="T43" fmla="*/ 0 h 782"/>
                  <a:gd name="T44" fmla="*/ 0 w 1356"/>
                  <a:gd name="T45" fmla="*/ 0 h 782"/>
                  <a:gd name="T46" fmla="*/ 0 w 1356"/>
                  <a:gd name="T47" fmla="*/ 0 h 782"/>
                  <a:gd name="T48" fmla="*/ 0 w 1356"/>
                  <a:gd name="T49" fmla="*/ 0 h 782"/>
                  <a:gd name="T50" fmla="*/ 0 w 1356"/>
                  <a:gd name="T51" fmla="*/ 0 h 782"/>
                  <a:gd name="T52" fmla="*/ 0 w 1356"/>
                  <a:gd name="T53" fmla="*/ 0 h 782"/>
                  <a:gd name="T54" fmla="*/ 0 w 1356"/>
                  <a:gd name="T55" fmla="*/ 0 h 782"/>
                  <a:gd name="T56" fmla="*/ 0 w 1356"/>
                  <a:gd name="T57" fmla="*/ 0 h 782"/>
                  <a:gd name="T58" fmla="*/ 0 w 1356"/>
                  <a:gd name="T59" fmla="*/ 0 h 782"/>
                  <a:gd name="T60" fmla="*/ 0 w 1356"/>
                  <a:gd name="T61" fmla="*/ 0 h 782"/>
                  <a:gd name="T62" fmla="*/ 0 w 1356"/>
                  <a:gd name="T63" fmla="*/ 0 h 782"/>
                  <a:gd name="T64" fmla="*/ 0 w 1356"/>
                  <a:gd name="T65" fmla="*/ 0 h 782"/>
                  <a:gd name="T66" fmla="*/ 0 w 1356"/>
                  <a:gd name="T67" fmla="*/ 0 h 782"/>
                  <a:gd name="T68" fmla="*/ 0 w 1356"/>
                  <a:gd name="T69" fmla="*/ 0 h 782"/>
                  <a:gd name="T70" fmla="*/ 0 w 1356"/>
                  <a:gd name="T71" fmla="*/ 0 h 782"/>
                  <a:gd name="T72" fmla="*/ 0 w 1356"/>
                  <a:gd name="T73" fmla="*/ 0 h 782"/>
                  <a:gd name="T74" fmla="*/ 0 w 1356"/>
                  <a:gd name="T75" fmla="*/ 0 h 782"/>
                  <a:gd name="T76" fmla="*/ 0 w 1356"/>
                  <a:gd name="T77" fmla="*/ 0 h 782"/>
                  <a:gd name="T78" fmla="*/ 0 w 1356"/>
                  <a:gd name="T79" fmla="*/ 0 h 782"/>
                  <a:gd name="T80" fmla="*/ 0 w 1356"/>
                  <a:gd name="T81" fmla="*/ 0 h 782"/>
                  <a:gd name="T82" fmla="*/ 0 w 1356"/>
                  <a:gd name="T83" fmla="*/ 0 h 782"/>
                  <a:gd name="T84" fmla="*/ 0 w 1356"/>
                  <a:gd name="T85" fmla="*/ 0 h 782"/>
                  <a:gd name="T86" fmla="*/ 0 w 1356"/>
                  <a:gd name="T87" fmla="*/ 0 h 782"/>
                  <a:gd name="T88" fmla="*/ 0 w 1356"/>
                  <a:gd name="T89" fmla="*/ 0 h 782"/>
                  <a:gd name="T90" fmla="*/ 0 w 1356"/>
                  <a:gd name="T91" fmla="*/ 0 h 782"/>
                  <a:gd name="T92" fmla="*/ 0 w 1356"/>
                  <a:gd name="T93" fmla="*/ 0 h 7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6"/>
                  <a:gd name="T142" fmla="*/ 0 h 782"/>
                  <a:gd name="T143" fmla="*/ 1356 w 1356"/>
                  <a:gd name="T144" fmla="*/ 782 h 7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6" h="782">
                    <a:moveTo>
                      <a:pt x="161" y="773"/>
                    </a:moveTo>
                    <a:lnTo>
                      <a:pt x="211" y="753"/>
                    </a:lnTo>
                    <a:lnTo>
                      <a:pt x="263" y="732"/>
                    </a:lnTo>
                    <a:lnTo>
                      <a:pt x="319" y="709"/>
                    </a:lnTo>
                    <a:lnTo>
                      <a:pt x="378" y="687"/>
                    </a:lnTo>
                    <a:lnTo>
                      <a:pt x="438" y="662"/>
                    </a:lnTo>
                    <a:lnTo>
                      <a:pt x="499" y="637"/>
                    </a:lnTo>
                    <a:lnTo>
                      <a:pt x="561" y="612"/>
                    </a:lnTo>
                    <a:lnTo>
                      <a:pt x="624" y="584"/>
                    </a:lnTo>
                    <a:lnTo>
                      <a:pt x="687" y="558"/>
                    </a:lnTo>
                    <a:lnTo>
                      <a:pt x="749" y="529"/>
                    </a:lnTo>
                    <a:lnTo>
                      <a:pt x="810" y="502"/>
                    </a:lnTo>
                    <a:lnTo>
                      <a:pt x="870" y="472"/>
                    </a:lnTo>
                    <a:lnTo>
                      <a:pt x="927" y="443"/>
                    </a:lnTo>
                    <a:lnTo>
                      <a:pt x="983" y="413"/>
                    </a:lnTo>
                    <a:lnTo>
                      <a:pt x="1036" y="383"/>
                    </a:lnTo>
                    <a:lnTo>
                      <a:pt x="1084" y="352"/>
                    </a:lnTo>
                    <a:lnTo>
                      <a:pt x="1127" y="325"/>
                    </a:lnTo>
                    <a:lnTo>
                      <a:pt x="1165" y="297"/>
                    </a:lnTo>
                    <a:lnTo>
                      <a:pt x="1199" y="270"/>
                    </a:lnTo>
                    <a:lnTo>
                      <a:pt x="1230" y="245"/>
                    </a:lnTo>
                    <a:lnTo>
                      <a:pt x="1258" y="220"/>
                    </a:lnTo>
                    <a:lnTo>
                      <a:pt x="1281" y="196"/>
                    </a:lnTo>
                    <a:lnTo>
                      <a:pt x="1303" y="174"/>
                    </a:lnTo>
                    <a:lnTo>
                      <a:pt x="1319" y="152"/>
                    </a:lnTo>
                    <a:lnTo>
                      <a:pt x="1333" y="133"/>
                    </a:lnTo>
                    <a:lnTo>
                      <a:pt x="1344" y="114"/>
                    </a:lnTo>
                    <a:lnTo>
                      <a:pt x="1351" y="96"/>
                    </a:lnTo>
                    <a:lnTo>
                      <a:pt x="1355" y="80"/>
                    </a:lnTo>
                    <a:lnTo>
                      <a:pt x="1356" y="65"/>
                    </a:lnTo>
                    <a:lnTo>
                      <a:pt x="1354" y="51"/>
                    </a:lnTo>
                    <a:lnTo>
                      <a:pt x="1349" y="39"/>
                    </a:lnTo>
                    <a:lnTo>
                      <a:pt x="1341" y="29"/>
                    </a:lnTo>
                    <a:lnTo>
                      <a:pt x="1330" y="20"/>
                    </a:lnTo>
                    <a:lnTo>
                      <a:pt x="1316" y="13"/>
                    </a:lnTo>
                    <a:lnTo>
                      <a:pt x="1300" y="6"/>
                    </a:lnTo>
                    <a:lnTo>
                      <a:pt x="1281" y="3"/>
                    </a:lnTo>
                    <a:lnTo>
                      <a:pt x="1259" y="1"/>
                    </a:lnTo>
                    <a:lnTo>
                      <a:pt x="1235" y="0"/>
                    </a:lnTo>
                    <a:lnTo>
                      <a:pt x="1209" y="1"/>
                    </a:lnTo>
                    <a:lnTo>
                      <a:pt x="1179" y="5"/>
                    </a:lnTo>
                    <a:lnTo>
                      <a:pt x="1148" y="10"/>
                    </a:lnTo>
                    <a:lnTo>
                      <a:pt x="1114" y="18"/>
                    </a:lnTo>
                    <a:lnTo>
                      <a:pt x="1078" y="26"/>
                    </a:lnTo>
                    <a:lnTo>
                      <a:pt x="1041" y="39"/>
                    </a:lnTo>
                    <a:lnTo>
                      <a:pt x="999" y="51"/>
                    </a:lnTo>
                    <a:lnTo>
                      <a:pt x="958" y="68"/>
                    </a:lnTo>
                    <a:lnTo>
                      <a:pt x="913" y="85"/>
                    </a:lnTo>
                    <a:lnTo>
                      <a:pt x="867" y="105"/>
                    </a:lnTo>
                    <a:lnTo>
                      <a:pt x="801" y="136"/>
                    </a:lnTo>
                    <a:lnTo>
                      <a:pt x="734" y="170"/>
                    </a:lnTo>
                    <a:lnTo>
                      <a:pt x="666" y="206"/>
                    </a:lnTo>
                    <a:lnTo>
                      <a:pt x="600" y="244"/>
                    </a:lnTo>
                    <a:lnTo>
                      <a:pt x="534" y="282"/>
                    </a:lnTo>
                    <a:lnTo>
                      <a:pt x="469" y="321"/>
                    </a:lnTo>
                    <a:lnTo>
                      <a:pt x="407" y="360"/>
                    </a:lnTo>
                    <a:lnTo>
                      <a:pt x="347" y="398"/>
                    </a:lnTo>
                    <a:lnTo>
                      <a:pt x="291" y="436"/>
                    </a:lnTo>
                    <a:lnTo>
                      <a:pt x="237" y="472"/>
                    </a:lnTo>
                    <a:lnTo>
                      <a:pt x="188" y="506"/>
                    </a:lnTo>
                    <a:lnTo>
                      <a:pt x="145" y="537"/>
                    </a:lnTo>
                    <a:lnTo>
                      <a:pt x="74" y="589"/>
                    </a:lnTo>
                    <a:lnTo>
                      <a:pt x="27" y="624"/>
                    </a:lnTo>
                    <a:lnTo>
                      <a:pt x="20" y="631"/>
                    </a:lnTo>
                    <a:lnTo>
                      <a:pt x="15" y="638"/>
                    </a:lnTo>
                    <a:lnTo>
                      <a:pt x="10" y="645"/>
                    </a:lnTo>
                    <a:lnTo>
                      <a:pt x="6" y="653"/>
                    </a:lnTo>
                    <a:lnTo>
                      <a:pt x="2" y="660"/>
                    </a:lnTo>
                    <a:lnTo>
                      <a:pt x="1" y="668"/>
                    </a:lnTo>
                    <a:lnTo>
                      <a:pt x="0" y="675"/>
                    </a:lnTo>
                    <a:lnTo>
                      <a:pt x="0" y="683"/>
                    </a:lnTo>
                    <a:lnTo>
                      <a:pt x="0" y="690"/>
                    </a:lnTo>
                    <a:lnTo>
                      <a:pt x="1" y="698"/>
                    </a:lnTo>
                    <a:lnTo>
                      <a:pt x="4" y="707"/>
                    </a:lnTo>
                    <a:lnTo>
                      <a:pt x="6" y="714"/>
                    </a:lnTo>
                    <a:lnTo>
                      <a:pt x="10" y="720"/>
                    </a:lnTo>
                    <a:lnTo>
                      <a:pt x="14" y="728"/>
                    </a:lnTo>
                    <a:lnTo>
                      <a:pt x="19" y="734"/>
                    </a:lnTo>
                    <a:lnTo>
                      <a:pt x="24" y="742"/>
                    </a:lnTo>
                    <a:lnTo>
                      <a:pt x="29" y="748"/>
                    </a:lnTo>
                    <a:lnTo>
                      <a:pt x="36" y="753"/>
                    </a:lnTo>
                    <a:lnTo>
                      <a:pt x="42" y="759"/>
                    </a:lnTo>
                    <a:lnTo>
                      <a:pt x="50" y="764"/>
                    </a:lnTo>
                    <a:lnTo>
                      <a:pt x="57" y="768"/>
                    </a:lnTo>
                    <a:lnTo>
                      <a:pt x="66" y="772"/>
                    </a:lnTo>
                    <a:lnTo>
                      <a:pt x="74" y="775"/>
                    </a:lnTo>
                    <a:lnTo>
                      <a:pt x="82" y="778"/>
                    </a:lnTo>
                    <a:lnTo>
                      <a:pt x="92" y="780"/>
                    </a:lnTo>
                    <a:lnTo>
                      <a:pt x="101" y="782"/>
                    </a:lnTo>
                    <a:lnTo>
                      <a:pt x="111" y="782"/>
                    </a:lnTo>
                    <a:lnTo>
                      <a:pt x="120" y="782"/>
                    </a:lnTo>
                    <a:lnTo>
                      <a:pt x="130" y="782"/>
                    </a:lnTo>
                    <a:lnTo>
                      <a:pt x="140" y="779"/>
                    </a:lnTo>
                    <a:lnTo>
                      <a:pt x="151" y="777"/>
                    </a:lnTo>
                    <a:lnTo>
                      <a:pt x="161" y="773"/>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17" name="Freeform 462">
                <a:extLst>
                  <a:ext uri="{FF2B5EF4-FFF2-40B4-BE49-F238E27FC236}">
                    <a16:creationId xmlns:a16="http://schemas.microsoft.com/office/drawing/2014/main" xmlns="" id="{7974A64D-A646-84EC-59DC-291B28C8596F}"/>
                  </a:ext>
                </a:extLst>
              </p:cNvPr>
              <p:cNvSpPr>
                <a:spLocks/>
              </p:cNvSpPr>
              <p:nvPr/>
            </p:nvSpPr>
            <p:spPr bwMode="auto">
              <a:xfrm>
                <a:off x="2675" y="1168"/>
                <a:ext cx="271" cy="157"/>
              </a:xfrm>
              <a:custGeom>
                <a:avLst/>
                <a:gdLst>
                  <a:gd name="T0" fmla="*/ 0 w 1356"/>
                  <a:gd name="T1" fmla="*/ 0 h 782"/>
                  <a:gd name="T2" fmla="*/ 0 w 1356"/>
                  <a:gd name="T3" fmla="*/ 0 h 782"/>
                  <a:gd name="T4" fmla="*/ 0 w 1356"/>
                  <a:gd name="T5" fmla="*/ 0 h 782"/>
                  <a:gd name="T6" fmla="*/ 0 w 1356"/>
                  <a:gd name="T7" fmla="*/ 0 h 782"/>
                  <a:gd name="T8" fmla="*/ 0 w 1356"/>
                  <a:gd name="T9" fmla="*/ 0 h 782"/>
                  <a:gd name="T10" fmla="*/ 0 w 1356"/>
                  <a:gd name="T11" fmla="*/ 0 h 782"/>
                  <a:gd name="T12" fmla="*/ 0 w 1356"/>
                  <a:gd name="T13" fmla="*/ 0 h 782"/>
                  <a:gd name="T14" fmla="*/ 0 w 1356"/>
                  <a:gd name="T15" fmla="*/ 0 h 782"/>
                  <a:gd name="T16" fmla="*/ 0 w 1356"/>
                  <a:gd name="T17" fmla="*/ 0 h 782"/>
                  <a:gd name="T18" fmla="*/ 0 w 1356"/>
                  <a:gd name="T19" fmla="*/ 0 h 782"/>
                  <a:gd name="T20" fmla="*/ 0 w 1356"/>
                  <a:gd name="T21" fmla="*/ 0 h 782"/>
                  <a:gd name="T22" fmla="*/ 0 w 1356"/>
                  <a:gd name="T23" fmla="*/ 0 h 782"/>
                  <a:gd name="T24" fmla="*/ 0 w 1356"/>
                  <a:gd name="T25" fmla="*/ 0 h 782"/>
                  <a:gd name="T26" fmla="*/ 0 w 1356"/>
                  <a:gd name="T27" fmla="*/ 0 h 782"/>
                  <a:gd name="T28" fmla="*/ 0 w 1356"/>
                  <a:gd name="T29" fmla="*/ 0 h 782"/>
                  <a:gd name="T30" fmla="*/ 0 w 1356"/>
                  <a:gd name="T31" fmla="*/ 0 h 782"/>
                  <a:gd name="T32" fmla="*/ 0 w 1356"/>
                  <a:gd name="T33" fmla="*/ 0 h 782"/>
                  <a:gd name="T34" fmla="*/ 0 w 1356"/>
                  <a:gd name="T35" fmla="*/ 0 h 782"/>
                  <a:gd name="T36" fmla="*/ 0 w 1356"/>
                  <a:gd name="T37" fmla="*/ 0 h 782"/>
                  <a:gd name="T38" fmla="*/ 0 w 1356"/>
                  <a:gd name="T39" fmla="*/ 0 h 782"/>
                  <a:gd name="T40" fmla="*/ 0 w 1356"/>
                  <a:gd name="T41" fmla="*/ 0 h 782"/>
                  <a:gd name="T42" fmla="*/ 0 w 1356"/>
                  <a:gd name="T43" fmla="*/ 0 h 782"/>
                  <a:gd name="T44" fmla="*/ 0 w 1356"/>
                  <a:gd name="T45" fmla="*/ 0 h 782"/>
                  <a:gd name="T46" fmla="*/ 0 w 1356"/>
                  <a:gd name="T47" fmla="*/ 0 h 782"/>
                  <a:gd name="T48" fmla="*/ 0 w 1356"/>
                  <a:gd name="T49" fmla="*/ 0 h 782"/>
                  <a:gd name="T50" fmla="*/ 0 w 1356"/>
                  <a:gd name="T51" fmla="*/ 0 h 782"/>
                  <a:gd name="T52" fmla="*/ 0 w 1356"/>
                  <a:gd name="T53" fmla="*/ 0 h 782"/>
                  <a:gd name="T54" fmla="*/ 0 w 1356"/>
                  <a:gd name="T55" fmla="*/ 0 h 782"/>
                  <a:gd name="T56" fmla="*/ 0 w 1356"/>
                  <a:gd name="T57" fmla="*/ 0 h 782"/>
                  <a:gd name="T58" fmla="*/ 0 w 1356"/>
                  <a:gd name="T59" fmla="*/ 0 h 782"/>
                  <a:gd name="T60" fmla="*/ 0 w 1356"/>
                  <a:gd name="T61" fmla="*/ 0 h 782"/>
                  <a:gd name="T62" fmla="*/ 0 w 1356"/>
                  <a:gd name="T63" fmla="*/ 0 h 782"/>
                  <a:gd name="T64" fmla="*/ 0 w 1356"/>
                  <a:gd name="T65" fmla="*/ 0 h 782"/>
                  <a:gd name="T66" fmla="*/ 0 w 1356"/>
                  <a:gd name="T67" fmla="*/ 0 h 782"/>
                  <a:gd name="T68" fmla="*/ 0 w 1356"/>
                  <a:gd name="T69" fmla="*/ 0 h 782"/>
                  <a:gd name="T70" fmla="*/ 0 w 1356"/>
                  <a:gd name="T71" fmla="*/ 0 h 782"/>
                  <a:gd name="T72" fmla="*/ 0 w 1356"/>
                  <a:gd name="T73" fmla="*/ 0 h 782"/>
                  <a:gd name="T74" fmla="*/ 0 w 1356"/>
                  <a:gd name="T75" fmla="*/ 0 h 782"/>
                  <a:gd name="T76" fmla="*/ 0 w 1356"/>
                  <a:gd name="T77" fmla="*/ 0 h 782"/>
                  <a:gd name="T78" fmla="*/ 0 w 1356"/>
                  <a:gd name="T79" fmla="*/ 0 h 782"/>
                  <a:gd name="T80" fmla="*/ 0 w 1356"/>
                  <a:gd name="T81" fmla="*/ 0 h 782"/>
                  <a:gd name="T82" fmla="*/ 0 w 1356"/>
                  <a:gd name="T83" fmla="*/ 0 h 782"/>
                  <a:gd name="T84" fmla="*/ 0 w 1356"/>
                  <a:gd name="T85" fmla="*/ 0 h 782"/>
                  <a:gd name="T86" fmla="*/ 0 w 1356"/>
                  <a:gd name="T87" fmla="*/ 0 h 782"/>
                  <a:gd name="T88" fmla="*/ 0 w 1356"/>
                  <a:gd name="T89" fmla="*/ 0 h 782"/>
                  <a:gd name="T90" fmla="*/ 0 w 1356"/>
                  <a:gd name="T91" fmla="*/ 0 h 782"/>
                  <a:gd name="T92" fmla="*/ 0 w 1356"/>
                  <a:gd name="T93" fmla="*/ 0 h 7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6"/>
                  <a:gd name="T142" fmla="*/ 0 h 782"/>
                  <a:gd name="T143" fmla="*/ 1356 w 1356"/>
                  <a:gd name="T144" fmla="*/ 782 h 7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6" h="782">
                    <a:moveTo>
                      <a:pt x="161" y="773"/>
                    </a:moveTo>
                    <a:lnTo>
                      <a:pt x="211" y="753"/>
                    </a:lnTo>
                    <a:lnTo>
                      <a:pt x="263" y="732"/>
                    </a:lnTo>
                    <a:lnTo>
                      <a:pt x="319" y="709"/>
                    </a:lnTo>
                    <a:lnTo>
                      <a:pt x="378" y="687"/>
                    </a:lnTo>
                    <a:lnTo>
                      <a:pt x="438" y="662"/>
                    </a:lnTo>
                    <a:lnTo>
                      <a:pt x="499" y="637"/>
                    </a:lnTo>
                    <a:lnTo>
                      <a:pt x="561" y="612"/>
                    </a:lnTo>
                    <a:lnTo>
                      <a:pt x="624" y="584"/>
                    </a:lnTo>
                    <a:lnTo>
                      <a:pt x="687" y="558"/>
                    </a:lnTo>
                    <a:lnTo>
                      <a:pt x="749" y="529"/>
                    </a:lnTo>
                    <a:lnTo>
                      <a:pt x="810" y="502"/>
                    </a:lnTo>
                    <a:lnTo>
                      <a:pt x="870" y="472"/>
                    </a:lnTo>
                    <a:lnTo>
                      <a:pt x="927" y="443"/>
                    </a:lnTo>
                    <a:lnTo>
                      <a:pt x="983" y="413"/>
                    </a:lnTo>
                    <a:lnTo>
                      <a:pt x="1036" y="383"/>
                    </a:lnTo>
                    <a:lnTo>
                      <a:pt x="1084" y="352"/>
                    </a:lnTo>
                    <a:lnTo>
                      <a:pt x="1127" y="325"/>
                    </a:lnTo>
                    <a:lnTo>
                      <a:pt x="1165" y="297"/>
                    </a:lnTo>
                    <a:lnTo>
                      <a:pt x="1199" y="270"/>
                    </a:lnTo>
                    <a:lnTo>
                      <a:pt x="1230" y="245"/>
                    </a:lnTo>
                    <a:lnTo>
                      <a:pt x="1258" y="220"/>
                    </a:lnTo>
                    <a:lnTo>
                      <a:pt x="1281" y="196"/>
                    </a:lnTo>
                    <a:lnTo>
                      <a:pt x="1303" y="174"/>
                    </a:lnTo>
                    <a:lnTo>
                      <a:pt x="1319" y="152"/>
                    </a:lnTo>
                    <a:lnTo>
                      <a:pt x="1333" y="133"/>
                    </a:lnTo>
                    <a:lnTo>
                      <a:pt x="1344" y="114"/>
                    </a:lnTo>
                    <a:lnTo>
                      <a:pt x="1351" y="96"/>
                    </a:lnTo>
                    <a:lnTo>
                      <a:pt x="1355" y="80"/>
                    </a:lnTo>
                    <a:lnTo>
                      <a:pt x="1356" y="65"/>
                    </a:lnTo>
                    <a:lnTo>
                      <a:pt x="1354" y="51"/>
                    </a:lnTo>
                    <a:lnTo>
                      <a:pt x="1349" y="39"/>
                    </a:lnTo>
                    <a:lnTo>
                      <a:pt x="1341" y="29"/>
                    </a:lnTo>
                    <a:lnTo>
                      <a:pt x="1330" y="20"/>
                    </a:lnTo>
                    <a:lnTo>
                      <a:pt x="1316" y="13"/>
                    </a:lnTo>
                    <a:lnTo>
                      <a:pt x="1300" y="6"/>
                    </a:lnTo>
                    <a:lnTo>
                      <a:pt x="1281" y="3"/>
                    </a:lnTo>
                    <a:lnTo>
                      <a:pt x="1259" y="1"/>
                    </a:lnTo>
                    <a:lnTo>
                      <a:pt x="1235" y="0"/>
                    </a:lnTo>
                    <a:lnTo>
                      <a:pt x="1209" y="1"/>
                    </a:lnTo>
                    <a:lnTo>
                      <a:pt x="1179" y="5"/>
                    </a:lnTo>
                    <a:lnTo>
                      <a:pt x="1148" y="10"/>
                    </a:lnTo>
                    <a:lnTo>
                      <a:pt x="1114" y="18"/>
                    </a:lnTo>
                    <a:lnTo>
                      <a:pt x="1078" y="26"/>
                    </a:lnTo>
                    <a:lnTo>
                      <a:pt x="1041" y="39"/>
                    </a:lnTo>
                    <a:lnTo>
                      <a:pt x="999" y="51"/>
                    </a:lnTo>
                    <a:lnTo>
                      <a:pt x="958" y="68"/>
                    </a:lnTo>
                    <a:lnTo>
                      <a:pt x="913" y="85"/>
                    </a:lnTo>
                    <a:lnTo>
                      <a:pt x="867" y="105"/>
                    </a:lnTo>
                    <a:lnTo>
                      <a:pt x="801" y="136"/>
                    </a:lnTo>
                    <a:lnTo>
                      <a:pt x="734" y="170"/>
                    </a:lnTo>
                    <a:lnTo>
                      <a:pt x="666" y="206"/>
                    </a:lnTo>
                    <a:lnTo>
                      <a:pt x="600" y="244"/>
                    </a:lnTo>
                    <a:lnTo>
                      <a:pt x="534" y="282"/>
                    </a:lnTo>
                    <a:lnTo>
                      <a:pt x="469" y="321"/>
                    </a:lnTo>
                    <a:lnTo>
                      <a:pt x="407" y="360"/>
                    </a:lnTo>
                    <a:lnTo>
                      <a:pt x="347" y="398"/>
                    </a:lnTo>
                    <a:lnTo>
                      <a:pt x="291" y="436"/>
                    </a:lnTo>
                    <a:lnTo>
                      <a:pt x="237" y="472"/>
                    </a:lnTo>
                    <a:lnTo>
                      <a:pt x="188" y="506"/>
                    </a:lnTo>
                    <a:lnTo>
                      <a:pt x="145" y="537"/>
                    </a:lnTo>
                    <a:lnTo>
                      <a:pt x="74" y="589"/>
                    </a:lnTo>
                    <a:lnTo>
                      <a:pt x="27" y="624"/>
                    </a:lnTo>
                    <a:lnTo>
                      <a:pt x="20" y="631"/>
                    </a:lnTo>
                    <a:lnTo>
                      <a:pt x="15" y="638"/>
                    </a:lnTo>
                    <a:lnTo>
                      <a:pt x="10" y="645"/>
                    </a:lnTo>
                    <a:lnTo>
                      <a:pt x="6" y="653"/>
                    </a:lnTo>
                    <a:lnTo>
                      <a:pt x="2" y="660"/>
                    </a:lnTo>
                    <a:lnTo>
                      <a:pt x="1" y="668"/>
                    </a:lnTo>
                    <a:lnTo>
                      <a:pt x="0" y="675"/>
                    </a:lnTo>
                    <a:lnTo>
                      <a:pt x="0" y="683"/>
                    </a:lnTo>
                    <a:lnTo>
                      <a:pt x="0" y="690"/>
                    </a:lnTo>
                    <a:lnTo>
                      <a:pt x="1" y="698"/>
                    </a:lnTo>
                    <a:lnTo>
                      <a:pt x="4" y="707"/>
                    </a:lnTo>
                    <a:lnTo>
                      <a:pt x="6" y="714"/>
                    </a:lnTo>
                    <a:lnTo>
                      <a:pt x="10" y="720"/>
                    </a:lnTo>
                    <a:lnTo>
                      <a:pt x="14" y="728"/>
                    </a:lnTo>
                    <a:lnTo>
                      <a:pt x="19" y="734"/>
                    </a:lnTo>
                    <a:lnTo>
                      <a:pt x="24" y="742"/>
                    </a:lnTo>
                    <a:lnTo>
                      <a:pt x="29" y="748"/>
                    </a:lnTo>
                    <a:lnTo>
                      <a:pt x="36" y="753"/>
                    </a:lnTo>
                    <a:lnTo>
                      <a:pt x="42" y="759"/>
                    </a:lnTo>
                    <a:lnTo>
                      <a:pt x="50" y="764"/>
                    </a:lnTo>
                    <a:lnTo>
                      <a:pt x="57" y="768"/>
                    </a:lnTo>
                    <a:lnTo>
                      <a:pt x="66" y="772"/>
                    </a:lnTo>
                    <a:lnTo>
                      <a:pt x="74" y="775"/>
                    </a:lnTo>
                    <a:lnTo>
                      <a:pt x="82" y="778"/>
                    </a:lnTo>
                    <a:lnTo>
                      <a:pt x="92" y="780"/>
                    </a:lnTo>
                    <a:lnTo>
                      <a:pt x="101" y="782"/>
                    </a:lnTo>
                    <a:lnTo>
                      <a:pt x="111" y="782"/>
                    </a:lnTo>
                    <a:lnTo>
                      <a:pt x="120" y="782"/>
                    </a:lnTo>
                    <a:lnTo>
                      <a:pt x="130" y="782"/>
                    </a:lnTo>
                    <a:lnTo>
                      <a:pt x="140" y="779"/>
                    </a:lnTo>
                    <a:lnTo>
                      <a:pt x="151" y="777"/>
                    </a:lnTo>
                    <a:lnTo>
                      <a:pt x="161" y="773"/>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18" name="Freeform 463">
                <a:extLst>
                  <a:ext uri="{FF2B5EF4-FFF2-40B4-BE49-F238E27FC236}">
                    <a16:creationId xmlns:a16="http://schemas.microsoft.com/office/drawing/2014/main" xmlns="" id="{1D2067CE-12DC-2DA4-50B5-C7E9D4EC0030}"/>
                  </a:ext>
                </a:extLst>
              </p:cNvPr>
              <p:cNvSpPr>
                <a:spLocks/>
              </p:cNvSpPr>
              <p:nvPr/>
            </p:nvSpPr>
            <p:spPr bwMode="auto">
              <a:xfrm>
                <a:off x="2693" y="1244"/>
                <a:ext cx="113" cy="66"/>
              </a:xfrm>
              <a:custGeom>
                <a:avLst/>
                <a:gdLst>
                  <a:gd name="T0" fmla="*/ 0 w 566"/>
                  <a:gd name="T1" fmla="*/ 0 h 331"/>
                  <a:gd name="T2" fmla="*/ 0 w 566"/>
                  <a:gd name="T3" fmla="*/ 0 h 331"/>
                  <a:gd name="T4" fmla="*/ 0 w 566"/>
                  <a:gd name="T5" fmla="*/ 0 h 331"/>
                  <a:gd name="T6" fmla="*/ 0 w 566"/>
                  <a:gd name="T7" fmla="*/ 0 h 331"/>
                  <a:gd name="T8" fmla="*/ 0 w 566"/>
                  <a:gd name="T9" fmla="*/ 0 h 331"/>
                  <a:gd name="T10" fmla="*/ 0 w 566"/>
                  <a:gd name="T11" fmla="*/ 0 h 331"/>
                  <a:gd name="T12" fmla="*/ 0 w 566"/>
                  <a:gd name="T13" fmla="*/ 0 h 331"/>
                  <a:gd name="T14" fmla="*/ 0 w 566"/>
                  <a:gd name="T15" fmla="*/ 0 h 331"/>
                  <a:gd name="T16" fmla="*/ 0 w 566"/>
                  <a:gd name="T17" fmla="*/ 0 h 331"/>
                  <a:gd name="T18" fmla="*/ 0 w 566"/>
                  <a:gd name="T19" fmla="*/ 0 h 331"/>
                  <a:gd name="T20" fmla="*/ 0 w 566"/>
                  <a:gd name="T21" fmla="*/ 0 h 331"/>
                  <a:gd name="T22" fmla="*/ 0 w 566"/>
                  <a:gd name="T23" fmla="*/ 0 h 331"/>
                  <a:gd name="T24" fmla="*/ 0 w 566"/>
                  <a:gd name="T25" fmla="*/ 0 h 331"/>
                  <a:gd name="T26" fmla="*/ 0 w 566"/>
                  <a:gd name="T27" fmla="*/ 0 h 331"/>
                  <a:gd name="T28" fmla="*/ 0 w 566"/>
                  <a:gd name="T29" fmla="*/ 0 h 331"/>
                  <a:gd name="T30" fmla="*/ 0 w 566"/>
                  <a:gd name="T31" fmla="*/ 0 h 331"/>
                  <a:gd name="T32" fmla="*/ 0 w 566"/>
                  <a:gd name="T33" fmla="*/ 0 h 331"/>
                  <a:gd name="T34" fmla="*/ 0 w 566"/>
                  <a:gd name="T35" fmla="*/ 0 h 331"/>
                  <a:gd name="T36" fmla="*/ 0 w 566"/>
                  <a:gd name="T37" fmla="*/ 0 h 331"/>
                  <a:gd name="T38" fmla="*/ 0 w 566"/>
                  <a:gd name="T39" fmla="*/ 0 h 331"/>
                  <a:gd name="T40" fmla="*/ 0 w 566"/>
                  <a:gd name="T41" fmla="*/ 0 h 331"/>
                  <a:gd name="T42" fmla="*/ 0 w 566"/>
                  <a:gd name="T43" fmla="*/ 0 h 331"/>
                  <a:gd name="T44" fmla="*/ 0 w 566"/>
                  <a:gd name="T45" fmla="*/ 0 h 331"/>
                  <a:gd name="T46" fmla="*/ 0 w 566"/>
                  <a:gd name="T47" fmla="*/ 0 h 331"/>
                  <a:gd name="T48" fmla="*/ 0 w 566"/>
                  <a:gd name="T49" fmla="*/ 0 h 331"/>
                  <a:gd name="T50" fmla="*/ 0 w 566"/>
                  <a:gd name="T51" fmla="*/ 0 h 331"/>
                  <a:gd name="T52" fmla="*/ 0 w 566"/>
                  <a:gd name="T53" fmla="*/ 0 h 331"/>
                  <a:gd name="T54" fmla="*/ 0 w 566"/>
                  <a:gd name="T55" fmla="*/ 0 h 331"/>
                  <a:gd name="T56" fmla="*/ 0 w 566"/>
                  <a:gd name="T57" fmla="*/ 0 h 331"/>
                  <a:gd name="T58" fmla="*/ 0 w 566"/>
                  <a:gd name="T59" fmla="*/ 0 h 331"/>
                  <a:gd name="T60" fmla="*/ 0 w 566"/>
                  <a:gd name="T61" fmla="*/ 0 h 331"/>
                  <a:gd name="T62" fmla="*/ 0 w 566"/>
                  <a:gd name="T63" fmla="*/ 0 h 331"/>
                  <a:gd name="T64" fmla="*/ 0 w 566"/>
                  <a:gd name="T65" fmla="*/ 0 h 331"/>
                  <a:gd name="T66" fmla="*/ 0 w 566"/>
                  <a:gd name="T67" fmla="*/ 0 h 331"/>
                  <a:gd name="T68" fmla="*/ 0 w 566"/>
                  <a:gd name="T69" fmla="*/ 0 h 331"/>
                  <a:gd name="T70" fmla="*/ 0 w 566"/>
                  <a:gd name="T71" fmla="*/ 0 h 331"/>
                  <a:gd name="T72" fmla="*/ 0 w 566"/>
                  <a:gd name="T73" fmla="*/ 0 h 331"/>
                  <a:gd name="T74" fmla="*/ 0 w 566"/>
                  <a:gd name="T75" fmla="*/ 0 h 331"/>
                  <a:gd name="T76" fmla="*/ 0 w 566"/>
                  <a:gd name="T77" fmla="*/ 0 h 331"/>
                  <a:gd name="T78" fmla="*/ 0 w 566"/>
                  <a:gd name="T79" fmla="*/ 0 h 331"/>
                  <a:gd name="T80" fmla="*/ 0 w 566"/>
                  <a:gd name="T81" fmla="*/ 0 h 331"/>
                  <a:gd name="T82" fmla="*/ 0 w 566"/>
                  <a:gd name="T83" fmla="*/ 0 h 331"/>
                  <a:gd name="T84" fmla="*/ 0 w 566"/>
                  <a:gd name="T85" fmla="*/ 0 h 331"/>
                  <a:gd name="T86" fmla="*/ 0 w 566"/>
                  <a:gd name="T87" fmla="*/ 0 h 331"/>
                  <a:gd name="T88" fmla="*/ 0 w 566"/>
                  <a:gd name="T89" fmla="*/ 0 h 331"/>
                  <a:gd name="T90" fmla="*/ 0 w 566"/>
                  <a:gd name="T91" fmla="*/ 0 h 331"/>
                  <a:gd name="T92" fmla="*/ 0 w 566"/>
                  <a:gd name="T93" fmla="*/ 0 h 331"/>
                  <a:gd name="T94" fmla="*/ 0 w 566"/>
                  <a:gd name="T95" fmla="*/ 0 h 331"/>
                  <a:gd name="T96" fmla="*/ 0 w 566"/>
                  <a:gd name="T97" fmla="*/ 0 h 331"/>
                  <a:gd name="T98" fmla="*/ 0 w 566"/>
                  <a:gd name="T99" fmla="*/ 0 h 331"/>
                  <a:gd name="T100" fmla="*/ 0 w 566"/>
                  <a:gd name="T101" fmla="*/ 0 h 331"/>
                  <a:gd name="T102" fmla="*/ 0 w 566"/>
                  <a:gd name="T103" fmla="*/ 0 h 331"/>
                  <a:gd name="T104" fmla="*/ 0 w 566"/>
                  <a:gd name="T105" fmla="*/ 0 h 3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6"/>
                  <a:gd name="T160" fmla="*/ 0 h 331"/>
                  <a:gd name="T161" fmla="*/ 566 w 566"/>
                  <a:gd name="T162" fmla="*/ 331 h 3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6" h="331">
                    <a:moveTo>
                      <a:pt x="82" y="331"/>
                    </a:moveTo>
                    <a:lnTo>
                      <a:pt x="86" y="327"/>
                    </a:lnTo>
                    <a:lnTo>
                      <a:pt x="96" y="317"/>
                    </a:lnTo>
                    <a:lnTo>
                      <a:pt x="114" y="300"/>
                    </a:lnTo>
                    <a:lnTo>
                      <a:pt x="141" y="278"/>
                    </a:lnTo>
                    <a:lnTo>
                      <a:pt x="173" y="252"/>
                    </a:lnTo>
                    <a:lnTo>
                      <a:pt x="213" y="224"/>
                    </a:lnTo>
                    <a:lnTo>
                      <a:pt x="235" y="207"/>
                    </a:lnTo>
                    <a:lnTo>
                      <a:pt x="259" y="191"/>
                    </a:lnTo>
                    <a:lnTo>
                      <a:pt x="285" y="175"/>
                    </a:lnTo>
                    <a:lnTo>
                      <a:pt x="314" y="159"/>
                    </a:lnTo>
                    <a:lnTo>
                      <a:pt x="374" y="121"/>
                    </a:lnTo>
                    <a:lnTo>
                      <a:pt x="437" y="83"/>
                    </a:lnTo>
                    <a:lnTo>
                      <a:pt x="495" y="48"/>
                    </a:lnTo>
                    <a:lnTo>
                      <a:pt x="539" y="19"/>
                    </a:lnTo>
                    <a:lnTo>
                      <a:pt x="555" y="9"/>
                    </a:lnTo>
                    <a:lnTo>
                      <a:pt x="564" y="3"/>
                    </a:lnTo>
                    <a:lnTo>
                      <a:pt x="566" y="0"/>
                    </a:lnTo>
                    <a:lnTo>
                      <a:pt x="564" y="0"/>
                    </a:lnTo>
                    <a:lnTo>
                      <a:pt x="560" y="1"/>
                    </a:lnTo>
                    <a:lnTo>
                      <a:pt x="522" y="21"/>
                    </a:lnTo>
                    <a:lnTo>
                      <a:pt x="442" y="65"/>
                    </a:lnTo>
                    <a:lnTo>
                      <a:pt x="356" y="114"/>
                    </a:lnTo>
                    <a:lnTo>
                      <a:pt x="283" y="152"/>
                    </a:lnTo>
                    <a:lnTo>
                      <a:pt x="250" y="169"/>
                    </a:lnTo>
                    <a:lnTo>
                      <a:pt x="220" y="182"/>
                    </a:lnTo>
                    <a:lnTo>
                      <a:pt x="193" y="195"/>
                    </a:lnTo>
                    <a:lnTo>
                      <a:pt x="167" y="205"/>
                    </a:lnTo>
                    <a:lnTo>
                      <a:pt x="144" y="215"/>
                    </a:lnTo>
                    <a:lnTo>
                      <a:pt x="122" y="222"/>
                    </a:lnTo>
                    <a:lnTo>
                      <a:pt x="103" y="229"/>
                    </a:lnTo>
                    <a:lnTo>
                      <a:pt x="84" y="232"/>
                    </a:lnTo>
                    <a:lnTo>
                      <a:pt x="67" y="236"/>
                    </a:lnTo>
                    <a:lnTo>
                      <a:pt x="51" y="240"/>
                    </a:lnTo>
                    <a:lnTo>
                      <a:pt x="36" y="241"/>
                    </a:lnTo>
                    <a:lnTo>
                      <a:pt x="22" y="242"/>
                    </a:lnTo>
                    <a:lnTo>
                      <a:pt x="16" y="244"/>
                    </a:lnTo>
                    <a:lnTo>
                      <a:pt x="11" y="245"/>
                    </a:lnTo>
                    <a:lnTo>
                      <a:pt x="7" y="246"/>
                    </a:lnTo>
                    <a:lnTo>
                      <a:pt x="3" y="247"/>
                    </a:lnTo>
                    <a:lnTo>
                      <a:pt x="1" y="250"/>
                    </a:lnTo>
                    <a:lnTo>
                      <a:pt x="0" y="252"/>
                    </a:lnTo>
                    <a:lnTo>
                      <a:pt x="0" y="256"/>
                    </a:lnTo>
                    <a:lnTo>
                      <a:pt x="0" y="258"/>
                    </a:lnTo>
                    <a:lnTo>
                      <a:pt x="3" y="265"/>
                    </a:lnTo>
                    <a:lnTo>
                      <a:pt x="8" y="272"/>
                    </a:lnTo>
                    <a:lnTo>
                      <a:pt x="16" y="281"/>
                    </a:lnTo>
                    <a:lnTo>
                      <a:pt x="24" y="288"/>
                    </a:lnTo>
                    <a:lnTo>
                      <a:pt x="43" y="305"/>
                    </a:lnTo>
                    <a:lnTo>
                      <a:pt x="62" y="318"/>
                    </a:lnTo>
                    <a:lnTo>
                      <a:pt x="76" y="328"/>
                    </a:lnTo>
                    <a:lnTo>
                      <a:pt x="82" y="331"/>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19" name="Freeform 464">
                <a:extLst>
                  <a:ext uri="{FF2B5EF4-FFF2-40B4-BE49-F238E27FC236}">
                    <a16:creationId xmlns:a16="http://schemas.microsoft.com/office/drawing/2014/main" xmlns="" id="{35638F96-2835-8B59-ADA8-45AC72648064}"/>
                  </a:ext>
                </a:extLst>
              </p:cNvPr>
              <p:cNvSpPr>
                <a:spLocks/>
              </p:cNvSpPr>
              <p:nvPr/>
            </p:nvSpPr>
            <p:spPr bwMode="auto">
              <a:xfrm>
                <a:off x="2649" y="1072"/>
                <a:ext cx="196" cy="230"/>
              </a:xfrm>
              <a:custGeom>
                <a:avLst/>
                <a:gdLst>
                  <a:gd name="T0" fmla="*/ 0 w 980"/>
                  <a:gd name="T1" fmla="*/ 0 h 1151"/>
                  <a:gd name="T2" fmla="*/ 0 w 980"/>
                  <a:gd name="T3" fmla="*/ 0 h 1151"/>
                  <a:gd name="T4" fmla="*/ 0 w 980"/>
                  <a:gd name="T5" fmla="*/ 0 h 1151"/>
                  <a:gd name="T6" fmla="*/ 0 w 980"/>
                  <a:gd name="T7" fmla="*/ 0 h 1151"/>
                  <a:gd name="T8" fmla="*/ 0 w 980"/>
                  <a:gd name="T9" fmla="*/ 0 h 1151"/>
                  <a:gd name="T10" fmla="*/ 0 w 980"/>
                  <a:gd name="T11" fmla="*/ 0 h 1151"/>
                  <a:gd name="T12" fmla="*/ 0 w 980"/>
                  <a:gd name="T13" fmla="*/ 0 h 1151"/>
                  <a:gd name="T14" fmla="*/ 0 w 980"/>
                  <a:gd name="T15" fmla="*/ 0 h 1151"/>
                  <a:gd name="T16" fmla="*/ 0 w 980"/>
                  <a:gd name="T17" fmla="*/ 0 h 1151"/>
                  <a:gd name="T18" fmla="*/ 0 w 980"/>
                  <a:gd name="T19" fmla="*/ 0 h 1151"/>
                  <a:gd name="T20" fmla="*/ 0 w 980"/>
                  <a:gd name="T21" fmla="*/ 0 h 1151"/>
                  <a:gd name="T22" fmla="*/ 0 w 980"/>
                  <a:gd name="T23" fmla="*/ 0 h 1151"/>
                  <a:gd name="T24" fmla="*/ 0 w 980"/>
                  <a:gd name="T25" fmla="*/ 0 h 1151"/>
                  <a:gd name="T26" fmla="*/ 0 w 980"/>
                  <a:gd name="T27" fmla="*/ 0 h 1151"/>
                  <a:gd name="T28" fmla="*/ 0 w 980"/>
                  <a:gd name="T29" fmla="*/ 0 h 1151"/>
                  <a:gd name="T30" fmla="*/ 0 w 980"/>
                  <a:gd name="T31" fmla="*/ 0 h 1151"/>
                  <a:gd name="T32" fmla="*/ 0 w 980"/>
                  <a:gd name="T33" fmla="*/ 0 h 1151"/>
                  <a:gd name="T34" fmla="*/ 0 w 980"/>
                  <a:gd name="T35" fmla="*/ 0 h 1151"/>
                  <a:gd name="T36" fmla="*/ 0 w 980"/>
                  <a:gd name="T37" fmla="*/ 0 h 1151"/>
                  <a:gd name="T38" fmla="*/ 0 w 980"/>
                  <a:gd name="T39" fmla="*/ 0 h 1151"/>
                  <a:gd name="T40" fmla="*/ 0 w 980"/>
                  <a:gd name="T41" fmla="*/ 0 h 1151"/>
                  <a:gd name="T42" fmla="*/ 0 w 980"/>
                  <a:gd name="T43" fmla="*/ 0 h 1151"/>
                  <a:gd name="T44" fmla="*/ 0 w 980"/>
                  <a:gd name="T45" fmla="*/ 0 h 1151"/>
                  <a:gd name="T46" fmla="*/ 0 w 980"/>
                  <a:gd name="T47" fmla="*/ 0 h 1151"/>
                  <a:gd name="T48" fmla="*/ 0 w 980"/>
                  <a:gd name="T49" fmla="*/ 0 h 1151"/>
                  <a:gd name="T50" fmla="*/ 0 w 980"/>
                  <a:gd name="T51" fmla="*/ 0 h 1151"/>
                  <a:gd name="T52" fmla="*/ 0 w 980"/>
                  <a:gd name="T53" fmla="*/ 0 h 1151"/>
                  <a:gd name="T54" fmla="*/ 0 w 980"/>
                  <a:gd name="T55" fmla="*/ 0 h 1151"/>
                  <a:gd name="T56" fmla="*/ 0 w 980"/>
                  <a:gd name="T57" fmla="*/ 0 h 1151"/>
                  <a:gd name="T58" fmla="*/ 0 w 980"/>
                  <a:gd name="T59" fmla="*/ 0 h 1151"/>
                  <a:gd name="T60" fmla="*/ 0 w 980"/>
                  <a:gd name="T61" fmla="*/ 0 h 1151"/>
                  <a:gd name="T62" fmla="*/ 0 w 980"/>
                  <a:gd name="T63" fmla="*/ 0 h 1151"/>
                  <a:gd name="T64" fmla="*/ 0 w 980"/>
                  <a:gd name="T65" fmla="*/ 0 h 1151"/>
                  <a:gd name="T66" fmla="*/ 0 w 980"/>
                  <a:gd name="T67" fmla="*/ 0 h 1151"/>
                  <a:gd name="T68" fmla="*/ 0 w 980"/>
                  <a:gd name="T69" fmla="*/ 0 h 1151"/>
                  <a:gd name="T70" fmla="*/ 0 w 980"/>
                  <a:gd name="T71" fmla="*/ 0 h 1151"/>
                  <a:gd name="T72" fmla="*/ 0 w 980"/>
                  <a:gd name="T73" fmla="*/ 0 h 1151"/>
                  <a:gd name="T74" fmla="*/ 0 w 980"/>
                  <a:gd name="T75" fmla="*/ 0 h 1151"/>
                  <a:gd name="T76" fmla="*/ 0 w 980"/>
                  <a:gd name="T77" fmla="*/ 0 h 1151"/>
                  <a:gd name="T78" fmla="*/ 0 w 980"/>
                  <a:gd name="T79" fmla="*/ 0 h 1151"/>
                  <a:gd name="T80" fmla="*/ 0 w 980"/>
                  <a:gd name="T81" fmla="*/ 0 h 1151"/>
                  <a:gd name="T82" fmla="*/ 0 w 980"/>
                  <a:gd name="T83" fmla="*/ 0 h 1151"/>
                  <a:gd name="T84" fmla="*/ 0 w 980"/>
                  <a:gd name="T85" fmla="*/ 0 h 1151"/>
                  <a:gd name="T86" fmla="*/ 0 w 980"/>
                  <a:gd name="T87" fmla="*/ 0 h 1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0"/>
                  <a:gd name="T133" fmla="*/ 0 h 1151"/>
                  <a:gd name="T134" fmla="*/ 980 w 980"/>
                  <a:gd name="T135" fmla="*/ 1151 h 1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0" h="1151">
                    <a:moveTo>
                      <a:pt x="208" y="1112"/>
                    </a:moveTo>
                    <a:lnTo>
                      <a:pt x="284" y="1036"/>
                    </a:lnTo>
                    <a:lnTo>
                      <a:pt x="368" y="951"/>
                    </a:lnTo>
                    <a:lnTo>
                      <a:pt x="455" y="861"/>
                    </a:lnTo>
                    <a:lnTo>
                      <a:pt x="546" y="767"/>
                    </a:lnTo>
                    <a:lnTo>
                      <a:pt x="590" y="719"/>
                    </a:lnTo>
                    <a:lnTo>
                      <a:pt x="635" y="670"/>
                    </a:lnTo>
                    <a:lnTo>
                      <a:pt x="677" y="622"/>
                    </a:lnTo>
                    <a:lnTo>
                      <a:pt x="718" y="572"/>
                    </a:lnTo>
                    <a:lnTo>
                      <a:pt x="758" y="523"/>
                    </a:lnTo>
                    <a:lnTo>
                      <a:pt x="795" y="476"/>
                    </a:lnTo>
                    <a:lnTo>
                      <a:pt x="829" y="428"/>
                    </a:lnTo>
                    <a:lnTo>
                      <a:pt x="861" y="381"/>
                    </a:lnTo>
                    <a:lnTo>
                      <a:pt x="886" y="341"/>
                    </a:lnTo>
                    <a:lnTo>
                      <a:pt x="907" y="302"/>
                    </a:lnTo>
                    <a:lnTo>
                      <a:pt x="926" y="266"/>
                    </a:lnTo>
                    <a:lnTo>
                      <a:pt x="942" y="232"/>
                    </a:lnTo>
                    <a:lnTo>
                      <a:pt x="955" y="200"/>
                    </a:lnTo>
                    <a:lnTo>
                      <a:pt x="965" y="171"/>
                    </a:lnTo>
                    <a:lnTo>
                      <a:pt x="973" y="144"/>
                    </a:lnTo>
                    <a:lnTo>
                      <a:pt x="978" y="119"/>
                    </a:lnTo>
                    <a:lnTo>
                      <a:pt x="980" y="96"/>
                    </a:lnTo>
                    <a:lnTo>
                      <a:pt x="980" y="76"/>
                    </a:lnTo>
                    <a:lnTo>
                      <a:pt x="978" y="58"/>
                    </a:lnTo>
                    <a:lnTo>
                      <a:pt x="973" y="43"/>
                    </a:lnTo>
                    <a:lnTo>
                      <a:pt x="967" y="29"/>
                    </a:lnTo>
                    <a:lnTo>
                      <a:pt x="958" y="19"/>
                    </a:lnTo>
                    <a:lnTo>
                      <a:pt x="947" y="10"/>
                    </a:lnTo>
                    <a:lnTo>
                      <a:pt x="933" y="5"/>
                    </a:lnTo>
                    <a:lnTo>
                      <a:pt x="919" y="1"/>
                    </a:lnTo>
                    <a:lnTo>
                      <a:pt x="902" y="0"/>
                    </a:lnTo>
                    <a:lnTo>
                      <a:pt x="884" y="3"/>
                    </a:lnTo>
                    <a:lnTo>
                      <a:pt x="864" y="6"/>
                    </a:lnTo>
                    <a:lnTo>
                      <a:pt x="842" y="14"/>
                    </a:lnTo>
                    <a:lnTo>
                      <a:pt x="819" y="23"/>
                    </a:lnTo>
                    <a:lnTo>
                      <a:pt x="795" y="35"/>
                    </a:lnTo>
                    <a:lnTo>
                      <a:pt x="770" y="50"/>
                    </a:lnTo>
                    <a:lnTo>
                      <a:pt x="742" y="66"/>
                    </a:lnTo>
                    <a:lnTo>
                      <a:pt x="713" y="86"/>
                    </a:lnTo>
                    <a:lnTo>
                      <a:pt x="685" y="109"/>
                    </a:lnTo>
                    <a:lnTo>
                      <a:pt x="655" y="134"/>
                    </a:lnTo>
                    <a:lnTo>
                      <a:pt x="624" y="162"/>
                    </a:lnTo>
                    <a:lnTo>
                      <a:pt x="591" y="192"/>
                    </a:lnTo>
                    <a:lnTo>
                      <a:pt x="559" y="226"/>
                    </a:lnTo>
                    <a:lnTo>
                      <a:pt x="525" y="262"/>
                    </a:lnTo>
                    <a:lnTo>
                      <a:pt x="480" y="316"/>
                    </a:lnTo>
                    <a:lnTo>
                      <a:pt x="435" y="372"/>
                    </a:lnTo>
                    <a:lnTo>
                      <a:pt x="390" y="430"/>
                    </a:lnTo>
                    <a:lnTo>
                      <a:pt x="348" y="488"/>
                    </a:lnTo>
                    <a:lnTo>
                      <a:pt x="307" y="547"/>
                    </a:lnTo>
                    <a:lnTo>
                      <a:pt x="265" y="607"/>
                    </a:lnTo>
                    <a:lnTo>
                      <a:pt x="228" y="664"/>
                    </a:lnTo>
                    <a:lnTo>
                      <a:pt x="192" y="722"/>
                    </a:lnTo>
                    <a:lnTo>
                      <a:pt x="157" y="777"/>
                    </a:lnTo>
                    <a:lnTo>
                      <a:pt x="126" y="828"/>
                    </a:lnTo>
                    <a:lnTo>
                      <a:pt x="97" y="876"/>
                    </a:lnTo>
                    <a:lnTo>
                      <a:pt x="72" y="920"/>
                    </a:lnTo>
                    <a:lnTo>
                      <a:pt x="31" y="994"/>
                    </a:lnTo>
                    <a:lnTo>
                      <a:pt x="6" y="1044"/>
                    </a:lnTo>
                    <a:lnTo>
                      <a:pt x="3" y="1051"/>
                    </a:lnTo>
                    <a:lnTo>
                      <a:pt x="1" y="1060"/>
                    </a:lnTo>
                    <a:lnTo>
                      <a:pt x="0" y="1067"/>
                    </a:lnTo>
                    <a:lnTo>
                      <a:pt x="0" y="1075"/>
                    </a:lnTo>
                    <a:lnTo>
                      <a:pt x="1" y="1082"/>
                    </a:lnTo>
                    <a:lnTo>
                      <a:pt x="3" y="1090"/>
                    </a:lnTo>
                    <a:lnTo>
                      <a:pt x="6" y="1097"/>
                    </a:lnTo>
                    <a:lnTo>
                      <a:pt x="10" y="1104"/>
                    </a:lnTo>
                    <a:lnTo>
                      <a:pt x="15" y="1110"/>
                    </a:lnTo>
                    <a:lnTo>
                      <a:pt x="20" y="1116"/>
                    </a:lnTo>
                    <a:lnTo>
                      <a:pt x="26" y="1121"/>
                    </a:lnTo>
                    <a:lnTo>
                      <a:pt x="32" y="1126"/>
                    </a:lnTo>
                    <a:lnTo>
                      <a:pt x="38" y="1131"/>
                    </a:lnTo>
                    <a:lnTo>
                      <a:pt x="46" y="1136"/>
                    </a:lnTo>
                    <a:lnTo>
                      <a:pt x="55" y="1140"/>
                    </a:lnTo>
                    <a:lnTo>
                      <a:pt x="63" y="1142"/>
                    </a:lnTo>
                    <a:lnTo>
                      <a:pt x="81" y="1148"/>
                    </a:lnTo>
                    <a:lnTo>
                      <a:pt x="99" y="1151"/>
                    </a:lnTo>
                    <a:lnTo>
                      <a:pt x="109" y="1151"/>
                    </a:lnTo>
                    <a:lnTo>
                      <a:pt x="118" y="1151"/>
                    </a:lnTo>
                    <a:lnTo>
                      <a:pt x="128" y="1151"/>
                    </a:lnTo>
                    <a:lnTo>
                      <a:pt x="138" y="1150"/>
                    </a:lnTo>
                    <a:lnTo>
                      <a:pt x="148" y="1147"/>
                    </a:lnTo>
                    <a:lnTo>
                      <a:pt x="157" y="1145"/>
                    </a:lnTo>
                    <a:lnTo>
                      <a:pt x="167" y="1141"/>
                    </a:lnTo>
                    <a:lnTo>
                      <a:pt x="176" y="1137"/>
                    </a:lnTo>
                    <a:lnTo>
                      <a:pt x="184" y="1132"/>
                    </a:lnTo>
                    <a:lnTo>
                      <a:pt x="193" y="1126"/>
                    </a:lnTo>
                    <a:lnTo>
                      <a:pt x="201" y="1120"/>
                    </a:lnTo>
                    <a:lnTo>
                      <a:pt x="208" y="1112"/>
                    </a:lnTo>
                    <a:close/>
                  </a:path>
                </a:pathLst>
              </a:custGeom>
              <a:solidFill>
                <a:srgbClr val="FFFE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20" name="Freeform 465">
                <a:extLst>
                  <a:ext uri="{FF2B5EF4-FFF2-40B4-BE49-F238E27FC236}">
                    <a16:creationId xmlns:a16="http://schemas.microsoft.com/office/drawing/2014/main" xmlns="" id="{D5AAC654-5FBB-43DC-B1E5-BD47061DCB8D}"/>
                  </a:ext>
                </a:extLst>
              </p:cNvPr>
              <p:cNvSpPr>
                <a:spLocks/>
              </p:cNvSpPr>
              <p:nvPr/>
            </p:nvSpPr>
            <p:spPr bwMode="auto">
              <a:xfrm>
                <a:off x="2649" y="1072"/>
                <a:ext cx="196" cy="230"/>
              </a:xfrm>
              <a:custGeom>
                <a:avLst/>
                <a:gdLst>
                  <a:gd name="T0" fmla="*/ 0 w 980"/>
                  <a:gd name="T1" fmla="*/ 0 h 1151"/>
                  <a:gd name="T2" fmla="*/ 0 w 980"/>
                  <a:gd name="T3" fmla="*/ 0 h 1151"/>
                  <a:gd name="T4" fmla="*/ 0 w 980"/>
                  <a:gd name="T5" fmla="*/ 0 h 1151"/>
                  <a:gd name="T6" fmla="*/ 0 w 980"/>
                  <a:gd name="T7" fmla="*/ 0 h 1151"/>
                  <a:gd name="T8" fmla="*/ 0 w 980"/>
                  <a:gd name="T9" fmla="*/ 0 h 1151"/>
                  <a:gd name="T10" fmla="*/ 0 w 980"/>
                  <a:gd name="T11" fmla="*/ 0 h 1151"/>
                  <a:gd name="T12" fmla="*/ 0 w 980"/>
                  <a:gd name="T13" fmla="*/ 0 h 1151"/>
                  <a:gd name="T14" fmla="*/ 0 w 980"/>
                  <a:gd name="T15" fmla="*/ 0 h 1151"/>
                  <a:gd name="T16" fmla="*/ 0 w 980"/>
                  <a:gd name="T17" fmla="*/ 0 h 1151"/>
                  <a:gd name="T18" fmla="*/ 0 w 980"/>
                  <a:gd name="T19" fmla="*/ 0 h 1151"/>
                  <a:gd name="T20" fmla="*/ 0 w 980"/>
                  <a:gd name="T21" fmla="*/ 0 h 1151"/>
                  <a:gd name="T22" fmla="*/ 0 w 980"/>
                  <a:gd name="T23" fmla="*/ 0 h 1151"/>
                  <a:gd name="T24" fmla="*/ 0 w 980"/>
                  <a:gd name="T25" fmla="*/ 0 h 1151"/>
                  <a:gd name="T26" fmla="*/ 0 w 980"/>
                  <a:gd name="T27" fmla="*/ 0 h 1151"/>
                  <a:gd name="T28" fmla="*/ 0 w 980"/>
                  <a:gd name="T29" fmla="*/ 0 h 1151"/>
                  <a:gd name="T30" fmla="*/ 0 w 980"/>
                  <a:gd name="T31" fmla="*/ 0 h 1151"/>
                  <a:gd name="T32" fmla="*/ 0 w 980"/>
                  <a:gd name="T33" fmla="*/ 0 h 1151"/>
                  <a:gd name="T34" fmla="*/ 0 w 980"/>
                  <a:gd name="T35" fmla="*/ 0 h 1151"/>
                  <a:gd name="T36" fmla="*/ 0 w 980"/>
                  <a:gd name="T37" fmla="*/ 0 h 1151"/>
                  <a:gd name="T38" fmla="*/ 0 w 980"/>
                  <a:gd name="T39" fmla="*/ 0 h 1151"/>
                  <a:gd name="T40" fmla="*/ 0 w 980"/>
                  <a:gd name="T41" fmla="*/ 0 h 1151"/>
                  <a:gd name="T42" fmla="*/ 0 w 980"/>
                  <a:gd name="T43" fmla="*/ 0 h 1151"/>
                  <a:gd name="T44" fmla="*/ 0 w 980"/>
                  <a:gd name="T45" fmla="*/ 0 h 1151"/>
                  <a:gd name="T46" fmla="*/ 0 w 980"/>
                  <a:gd name="T47" fmla="*/ 0 h 1151"/>
                  <a:gd name="T48" fmla="*/ 0 w 980"/>
                  <a:gd name="T49" fmla="*/ 0 h 1151"/>
                  <a:gd name="T50" fmla="*/ 0 w 980"/>
                  <a:gd name="T51" fmla="*/ 0 h 1151"/>
                  <a:gd name="T52" fmla="*/ 0 w 980"/>
                  <a:gd name="T53" fmla="*/ 0 h 1151"/>
                  <a:gd name="T54" fmla="*/ 0 w 980"/>
                  <a:gd name="T55" fmla="*/ 0 h 1151"/>
                  <a:gd name="T56" fmla="*/ 0 w 980"/>
                  <a:gd name="T57" fmla="*/ 0 h 1151"/>
                  <a:gd name="T58" fmla="*/ 0 w 980"/>
                  <a:gd name="T59" fmla="*/ 0 h 1151"/>
                  <a:gd name="T60" fmla="*/ 0 w 980"/>
                  <a:gd name="T61" fmla="*/ 0 h 1151"/>
                  <a:gd name="T62" fmla="*/ 0 w 980"/>
                  <a:gd name="T63" fmla="*/ 0 h 1151"/>
                  <a:gd name="T64" fmla="*/ 0 w 980"/>
                  <a:gd name="T65" fmla="*/ 0 h 1151"/>
                  <a:gd name="T66" fmla="*/ 0 w 980"/>
                  <a:gd name="T67" fmla="*/ 0 h 1151"/>
                  <a:gd name="T68" fmla="*/ 0 w 980"/>
                  <a:gd name="T69" fmla="*/ 0 h 1151"/>
                  <a:gd name="T70" fmla="*/ 0 w 980"/>
                  <a:gd name="T71" fmla="*/ 0 h 1151"/>
                  <a:gd name="T72" fmla="*/ 0 w 980"/>
                  <a:gd name="T73" fmla="*/ 0 h 1151"/>
                  <a:gd name="T74" fmla="*/ 0 w 980"/>
                  <a:gd name="T75" fmla="*/ 0 h 1151"/>
                  <a:gd name="T76" fmla="*/ 0 w 980"/>
                  <a:gd name="T77" fmla="*/ 0 h 1151"/>
                  <a:gd name="T78" fmla="*/ 0 w 980"/>
                  <a:gd name="T79" fmla="*/ 0 h 1151"/>
                  <a:gd name="T80" fmla="*/ 0 w 980"/>
                  <a:gd name="T81" fmla="*/ 0 h 1151"/>
                  <a:gd name="T82" fmla="*/ 0 w 980"/>
                  <a:gd name="T83" fmla="*/ 0 h 1151"/>
                  <a:gd name="T84" fmla="*/ 0 w 980"/>
                  <a:gd name="T85" fmla="*/ 0 h 1151"/>
                  <a:gd name="T86" fmla="*/ 0 w 980"/>
                  <a:gd name="T87" fmla="*/ 0 h 1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0"/>
                  <a:gd name="T133" fmla="*/ 0 h 1151"/>
                  <a:gd name="T134" fmla="*/ 980 w 980"/>
                  <a:gd name="T135" fmla="*/ 1151 h 1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0" h="1151">
                    <a:moveTo>
                      <a:pt x="208" y="1112"/>
                    </a:moveTo>
                    <a:lnTo>
                      <a:pt x="284" y="1036"/>
                    </a:lnTo>
                    <a:lnTo>
                      <a:pt x="368" y="951"/>
                    </a:lnTo>
                    <a:lnTo>
                      <a:pt x="455" y="861"/>
                    </a:lnTo>
                    <a:lnTo>
                      <a:pt x="546" y="767"/>
                    </a:lnTo>
                    <a:lnTo>
                      <a:pt x="590" y="719"/>
                    </a:lnTo>
                    <a:lnTo>
                      <a:pt x="635" y="670"/>
                    </a:lnTo>
                    <a:lnTo>
                      <a:pt x="677" y="622"/>
                    </a:lnTo>
                    <a:lnTo>
                      <a:pt x="718" y="572"/>
                    </a:lnTo>
                    <a:lnTo>
                      <a:pt x="758" y="523"/>
                    </a:lnTo>
                    <a:lnTo>
                      <a:pt x="795" y="476"/>
                    </a:lnTo>
                    <a:lnTo>
                      <a:pt x="829" y="428"/>
                    </a:lnTo>
                    <a:lnTo>
                      <a:pt x="861" y="381"/>
                    </a:lnTo>
                    <a:lnTo>
                      <a:pt x="886" y="341"/>
                    </a:lnTo>
                    <a:lnTo>
                      <a:pt x="907" y="302"/>
                    </a:lnTo>
                    <a:lnTo>
                      <a:pt x="926" y="266"/>
                    </a:lnTo>
                    <a:lnTo>
                      <a:pt x="942" y="232"/>
                    </a:lnTo>
                    <a:lnTo>
                      <a:pt x="955" y="200"/>
                    </a:lnTo>
                    <a:lnTo>
                      <a:pt x="965" y="171"/>
                    </a:lnTo>
                    <a:lnTo>
                      <a:pt x="973" y="144"/>
                    </a:lnTo>
                    <a:lnTo>
                      <a:pt x="978" y="119"/>
                    </a:lnTo>
                    <a:lnTo>
                      <a:pt x="980" y="96"/>
                    </a:lnTo>
                    <a:lnTo>
                      <a:pt x="980" y="76"/>
                    </a:lnTo>
                    <a:lnTo>
                      <a:pt x="978" y="58"/>
                    </a:lnTo>
                    <a:lnTo>
                      <a:pt x="973" y="43"/>
                    </a:lnTo>
                    <a:lnTo>
                      <a:pt x="967" y="29"/>
                    </a:lnTo>
                    <a:lnTo>
                      <a:pt x="958" y="19"/>
                    </a:lnTo>
                    <a:lnTo>
                      <a:pt x="947" y="10"/>
                    </a:lnTo>
                    <a:lnTo>
                      <a:pt x="933" y="5"/>
                    </a:lnTo>
                    <a:lnTo>
                      <a:pt x="919" y="1"/>
                    </a:lnTo>
                    <a:lnTo>
                      <a:pt x="902" y="0"/>
                    </a:lnTo>
                    <a:lnTo>
                      <a:pt x="884" y="3"/>
                    </a:lnTo>
                    <a:lnTo>
                      <a:pt x="864" y="6"/>
                    </a:lnTo>
                    <a:lnTo>
                      <a:pt x="842" y="14"/>
                    </a:lnTo>
                    <a:lnTo>
                      <a:pt x="819" y="23"/>
                    </a:lnTo>
                    <a:lnTo>
                      <a:pt x="795" y="35"/>
                    </a:lnTo>
                    <a:lnTo>
                      <a:pt x="770" y="50"/>
                    </a:lnTo>
                    <a:lnTo>
                      <a:pt x="742" y="66"/>
                    </a:lnTo>
                    <a:lnTo>
                      <a:pt x="713" y="86"/>
                    </a:lnTo>
                    <a:lnTo>
                      <a:pt x="685" y="109"/>
                    </a:lnTo>
                    <a:lnTo>
                      <a:pt x="655" y="134"/>
                    </a:lnTo>
                    <a:lnTo>
                      <a:pt x="624" y="162"/>
                    </a:lnTo>
                    <a:lnTo>
                      <a:pt x="591" y="192"/>
                    </a:lnTo>
                    <a:lnTo>
                      <a:pt x="559" y="226"/>
                    </a:lnTo>
                    <a:lnTo>
                      <a:pt x="525" y="262"/>
                    </a:lnTo>
                    <a:lnTo>
                      <a:pt x="480" y="316"/>
                    </a:lnTo>
                    <a:lnTo>
                      <a:pt x="435" y="372"/>
                    </a:lnTo>
                    <a:lnTo>
                      <a:pt x="390" y="430"/>
                    </a:lnTo>
                    <a:lnTo>
                      <a:pt x="348" y="488"/>
                    </a:lnTo>
                    <a:lnTo>
                      <a:pt x="307" y="547"/>
                    </a:lnTo>
                    <a:lnTo>
                      <a:pt x="265" y="607"/>
                    </a:lnTo>
                    <a:lnTo>
                      <a:pt x="228" y="664"/>
                    </a:lnTo>
                    <a:lnTo>
                      <a:pt x="192" y="722"/>
                    </a:lnTo>
                    <a:lnTo>
                      <a:pt x="157" y="777"/>
                    </a:lnTo>
                    <a:lnTo>
                      <a:pt x="126" y="828"/>
                    </a:lnTo>
                    <a:lnTo>
                      <a:pt x="97" y="876"/>
                    </a:lnTo>
                    <a:lnTo>
                      <a:pt x="72" y="920"/>
                    </a:lnTo>
                    <a:lnTo>
                      <a:pt x="31" y="994"/>
                    </a:lnTo>
                    <a:lnTo>
                      <a:pt x="6" y="1044"/>
                    </a:lnTo>
                    <a:lnTo>
                      <a:pt x="3" y="1051"/>
                    </a:lnTo>
                    <a:lnTo>
                      <a:pt x="1" y="1060"/>
                    </a:lnTo>
                    <a:lnTo>
                      <a:pt x="0" y="1067"/>
                    </a:lnTo>
                    <a:lnTo>
                      <a:pt x="0" y="1075"/>
                    </a:lnTo>
                    <a:lnTo>
                      <a:pt x="1" y="1082"/>
                    </a:lnTo>
                    <a:lnTo>
                      <a:pt x="3" y="1090"/>
                    </a:lnTo>
                    <a:lnTo>
                      <a:pt x="6" y="1097"/>
                    </a:lnTo>
                    <a:lnTo>
                      <a:pt x="10" y="1104"/>
                    </a:lnTo>
                    <a:lnTo>
                      <a:pt x="15" y="1110"/>
                    </a:lnTo>
                    <a:lnTo>
                      <a:pt x="20" y="1116"/>
                    </a:lnTo>
                    <a:lnTo>
                      <a:pt x="26" y="1121"/>
                    </a:lnTo>
                    <a:lnTo>
                      <a:pt x="32" y="1126"/>
                    </a:lnTo>
                    <a:lnTo>
                      <a:pt x="38" y="1131"/>
                    </a:lnTo>
                    <a:lnTo>
                      <a:pt x="46" y="1136"/>
                    </a:lnTo>
                    <a:lnTo>
                      <a:pt x="55" y="1140"/>
                    </a:lnTo>
                    <a:lnTo>
                      <a:pt x="63" y="1142"/>
                    </a:lnTo>
                    <a:lnTo>
                      <a:pt x="81" y="1148"/>
                    </a:lnTo>
                    <a:lnTo>
                      <a:pt x="99" y="1151"/>
                    </a:lnTo>
                    <a:lnTo>
                      <a:pt x="109" y="1151"/>
                    </a:lnTo>
                    <a:lnTo>
                      <a:pt x="118" y="1151"/>
                    </a:lnTo>
                    <a:lnTo>
                      <a:pt x="128" y="1151"/>
                    </a:lnTo>
                    <a:lnTo>
                      <a:pt x="138" y="1150"/>
                    </a:lnTo>
                    <a:lnTo>
                      <a:pt x="148" y="1147"/>
                    </a:lnTo>
                    <a:lnTo>
                      <a:pt x="157" y="1145"/>
                    </a:lnTo>
                    <a:lnTo>
                      <a:pt x="167" y="1141"/>
                    </a:lnTo>
                    <a:lnTo>
                      <a:pt x="176" y="1137"/>
                    </a:lnTo>
                    <a:lnTo>
                      <a:pt x="184" y="1132"/>
                    </a:lnTo>
                    <a:lnTo>
                      <a:pt x="193" y="1126"/>
                    </a:lnTo>
                    <a:lnTo>
                      <a:pt x="201" y="1120"/>
                    </a:lnTo>
                    <a:lnTo>
                      <a:pt x="208" y="1112"/>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21" name="Freeform 466">
                <a:extLst>
                  <a:ext uri="{FF2B5EF4-FFF2-40B4-BE49-F238E27FC236}">
                    <a16:creationId xmlns:a16="http://schemas.microsoft.com/office/drawing/2014/main" xmlns="" id="{34D4F0A6-B408-B4E4-FC74-143129813C5B}"/>
                  </a:ext>
                </a:extLst>
              </p:cNvPr>
              <p:cNvSpPr>
                <a:spLocks/>
              </p:cNvSpPr>
              <p:nvPr/>
            </p:nvSpPr>
            <p:spPr bwMode="auto">
              <a:xfrm>
                <a:off x="2659" y="1192"/>
                <a:ext cx="80" cy="95"/>
              </a:xfrm>
              <a:custGeom>
                <a:avLst/>
                <a:gdLst>
                  <a:gd name="T0" fmla="*/ 0 w 401"/>
                  <a:gd name="T1" fmla="*/ 0 h 475"/>
                  <a:gd name="T2" fmla="*/ 0 w 401"/>
                  <a:gd name="T3" fmla="*/ 0 h 475"/>
                  <a:gd name="T4" fmla="*/ 0 w 401"/>
                  <a:gd name="T5" fmla="*/ 0 h 475"/>
                  <a:gd name="T6" fmla="*/ 0 w 401"/>
                  <a:gd name="T7" fmla="*/ 0 h 475"/>
                  <a:gd name="T8" fmla="*/ 0 w 401"/>
                  <a:gd name="T9" fmla="*/ 0 h 475"/>
                  <a:gd name="T10" fmla="*/ 0 w 401"/>
                  <a:gd name="T11" fmla="*/ 0 h 475"/>
                  <a:gd name="T12" fmla="*/ 0 w 401"/>
                  <a:gd name="T13" fmla="*/ 0 h 475"/>
                  <a:gd name="T14" fmla="*/ 0 w 401"/>
                  <a:gd name="T15" fmla="*/ 0 h 475"/>
                  <a:gd name="T16" fmla="*/ 0 w 401"/>
                  <a:gd name="T17" fmla="*/ 0 h 475"/>
                  <a:gd name="T18" fmla="*/ 0 w 401"/>
                  <a:gd name="T19" fmla="*/ 0 h 475"/>
                  <a:gd name="T20" fmla="*/ 0 w 401"/>
                  <a:gd name="T21" fmla="*/ 0 h 475"/>
                  <a:gd name="T22" fmla="*/ 0 w 401"/>
                  <a:gd name="T23" fmla="*/ 0 h 475"/>
                  <a:gd name="T24" fmla="*/ 0 w 401"/>
                  <a:gd name="T25" fmla="*/ 0 h 475"/>
                  <a:gd name="T26" fmla="*/ 0 w 401"/>
                  <a:gd name="T27" fmla="*/ 0 h 475"/>
                  <a:gd name="T28" fmla="*/ 0 w 401"/>
                  <a:gd name="T29" fmla="*/ 0 h 475"/>
                  <a:gd name="T30" fmla="*/ 0 w 401"/>
                  <a:gd name="T31" fmla="*/ 0 h 475"/>
                  <a:gd name="T32" fmla="*/ 0 w 401"/>
                  <a:gd name="T33" fmla="*/ 0 h 475"/>
                  <a:gd name="T34" fmla="*/ 0 w 401"/>
                  <a:gd name="T35" fmla="*/ 0 h 475"/>
                  <a:gd name="T36" fmla="*/ 0 w 401"/>
                  <a:gd name="T37" fmla="*/ 0 h 475"/>
                  <a:gd name="T38" fmla="*/ 0 w 401"/>
                  <a:gd name="T39" fmla="*/ 0 h 475"/>
                  <a:gd name="T40" fmla="*/ 0 w 401"/>
                  <a:gd name="T41" fmla="*/ 0 h 475"/>
                  <a:gd name="T42" fmla="*/ 0 w 401"/>
                  <a:gd name="T43" fmla="*/ 0 h 475"/>
                  <a:gd name="T44" fmla="*/ 0 w 401"/>
                  <a:gd name="T45" fmla="*/ 0 h 475"/>
                  <a:gd name="T46" fmla="*/ 0 w 401"/>
                  <a:gd name="T47" fmla="*/ 0 h 475"/>
                  <a:gd name="T48" fmla="*/ 0 w 401"/>
                  <a:gd name="T49" fmla="*/ 0 h 475"/>
                  <a:gd name="T50" fmla="*/ 0 w 401"/>
                  <a:gd name="T51" fmla="*/ 0 h 475"/>
                  <a:gd name="T52" fmla="*/ 0 w 401"/>
                  <a:gd name="T53" fmla="*/ 0 h 475"/>
                  <a:gd name="T54" fmla="*/ 0 w 401"/>
                  <a:gd name="T55" fmla="*/ 0 h 475"/>
                  <a:gd name="T56" fmla="*/ 0 w 401"/>
                  <a:gd name="T57" fmla="*/ 0 h 475"/>
                  <a:gd name="T58" fmla="*/ 0 w 401"/>
                  <a:gd name="T59" fmla="*/ 0 h 475"/>
                  <a:gd name="T60" fmla="*/ 0 w 401"/>
                  <a:gd name="T61" fmla="*/ 0 h 475"/>
                  <a:gd name="T62" fmla="*/ 0 w 401"/>
                  <a:gd name="T63" fmla="*/ 0 h 475"/>
                  <a:gd name="T64" fmla="*/ 0 w 401"/>
                  <a:gd name="T65" fmla="*/ 0 h 475"/>
                  <a:gd name="T66" fmla="*/ 0 w 401"/>
                  <a:gd name="T67" fmla="*/ 0 h 475"/>
                  <a:gd name="T68" fmla="*/ 0 w 401"/>
                  <a:gd name="T69" fmla="*/ 0 h 475"/>
                  <a:gd name="T70" fmla="*/ 0 w 401"/>
                  <a:gd name="T71" fmla="*/ 0 h 475"/>
                  <a:gd name="T72" fmla="*/ 0 w 401"/>
                  <a:gd name="T73" fmla="*/ 0 h 475"/>
                  <a:gd name="T74" fmla="*/ 0 w 401"/>
                  <a:gd name="T75" fmla="*/ 0 h 475"/>
                  <a:gd name="T76" fmla="*/ 0 w 401"/>
                  <a:gd name="T77" fmla="*/ 0 h 475"/>
                  <a:gd name="T78" fmla="*/ 0 w 401"/>
                  <a:gd name="T79" fmla="*/ 0 h 475"/>
                  <a:gd name="T80" fmla="*/ 0 w 401"/>
                  <a:gd name="T81" fmla="*/ 0 h 475"/>
                  <a:gd name="T82" fmla="*/ 0 w 401"/>
                  <a:gd name="T83" fmla="*/ 0 h 475"/>
                  <a:gd name="T84" fmla="*/ 0 w 401"/>
                  <a:gd name="T85" fmla="*/ 0 h 475"/>
                  <a:gd name="T86" fmla="*/ 0 w 401"/>
                  <a:gd name="T87" fmla="*/ 0 h 475"/>
                  <a:gd name="T88" fmla="*/ 0 w 401"/>
                  <a:gd name="T89" fmla="*/ 0 h 475"/>
                  <a:gd name="T90" fmla="*/ 0 w 401"/>
                  <a:gd name="T91" fmla="*/ 0 h 475"/>
                  <a:gd name="T92" fmla="*/ 0 w 401"/>
                  <a:gd name="T93" fmla="*/ 0 h 475"/>
                  <a:gd name="T94" fmla="*/ 0 w 401"/>
                  <a:gd name="T95" fmla="*/ 0 h 475"/>
                  <a:gd name="T96" fmla="*/ 0 w 401"/>
                  <a:gd name="T97" fmla="*/ 0 h 475"/>
                  <a:gd name="T98" fmla="*/ 0 w 401"/>
                  <a:gd name="T99" fmla="*/ 0 h 475"/>
                  <a:gd name="T100" fmla="*/ 0 w 401"/>
                  <a:gd name="T101" fmla="*/ 0 h 475"/>
                  <a:gd name="T102" fmla="*/ 0 w 401"/>
                  <a:gd name="T103" fmla="*/ 0 h 475"/>
                  <a:gd name="T104" fmla="*/ 0 w 401"/>
                  <a:gd name="T105" fmla="*/ 0 h 4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1"/>
                  <a:gd name="T160" fmla="*/ 0 h 475"/>
                  <a:gd name="T161" fmla="*/ 401 w 401"/>
                  <a:gd name="T162" fmla="*/ 475 h 4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1" h="475">
                    <a:moveTo>
                      <a:pt x="119" y="475"/>
                    </a:moveTo>
                    <a:lnTo>
                      <a:pt x="121" y="472"/>
                    </a:lnTo>
                    <a:lnTo>
                      <a:pt x="126" y="458"/>
                    </a:lnTo>
                    <a:lnTo>
                      <a:pt x="133" y="435"/>
                    </a:lnTo>
                    <a:lnTo>
                      <a:pt x="146" y="407"/>
                    </a:lnTo>
                    <a:lnTo>
                      <a:pt x="162" y="372"/>
                    </a:lnTo>
                    <a:lnTo>
                      <a:pt x="183" y="329"/>
                    </a:lnTo>
                    <a:lnTo>
                      <a:pt x="197" y="307"/>
                    </a:lnTo>
                    <a:lnTo>
                      <a:pt x="210" y="284"/>
                    </a:lnTo>
                    <a:lnTo>
                      <a:pt x="225" y="259"/>
                    </a:lnTo>
                    <a:lnTo>
                      <a:pt x="243" y="233"/>
                    </a:lnTo>
                    <a:lnTo>
                      <a:pt x="282" y="178"/>
                    </a:lnTo>
                    <a:lnTo>
                      <a:pt x="321" y="121"/>
                    </a:lnTo>
                    <a:lnTo>
                      <a:pt x="358" y="68"/>
                    </a:lnTo>
                    <a:lnTo>
                      <a:pt x="386" y="27"/>
                    </a:lnTo>
                    <a:lnTo>
                      <a:pt x="395" y="12"/>
                    </a:lnTo>
                    <a:lnTo>
                      <a:pt x="401" y="4"/>
                    </a:lnTo>
                    <a:lnTo>
                      <a:pt x="401" y="1"/>
                    </a:lnTo>
                    <a:lnTo>
                      <a:pt x="401" y="0"/>
                    </a:lnTo>
                    <a:lnTo>
                      <a:pt x="400" y="1"/>
                    </a:lnTo>
                    <a:lnTo>
                      <a:pt x="398" y="4"/>
                    </a:lnTo>
                    <a:lnTo>
                      <a:pt x="373" y="36"/>
                    </a:lnTo>
                    <a:lnTo>
                      <a:pt x="321" y="105"/>
                    </a:lnTo>
                    <a:lnTo>
                      <a:pt x="264" y="180"/>
                    </a:lnTo>
                    <a:lnTo>
                      <a:pt x="214" y="242"/>
                    </a:lnTo>
                    <a:lnTo>
                      <a:pt x="192" y="268"/>
                    </a:lnTo>
                    <a:lnTo>
                      <a:pt x="172" y="292"/>
                    </a:lnTo>
                    <a:lnTo>
                      <a:pt x="152" y="313"/>
                    </a:lnTo>
                    <a:lnTo>
                      <a:pt x="133" y="332"/>
                    </a:lnTo>
                    <a:lnTo>
                      <a:pt x="116" y="349"/>
                    </a:lnTo>
                    <a:lnTo>
                      <a:pt x="99" y="363"/>
                    </a:lnTo>
                    <a:lnTo>
                      <a:pt x="84" y="377"/>
                    </a:lnTo>
                    <a:lnTo>
                      <a:pt x="69" y="388"/>
                    </a:lnTo>
                    <a:lnTo>
                      <a:pt x="56" y="398"/>
                    </a:lnTo>
                    <a:lnTo>
                      <a:pt x="42" y="407"/>
                    </a:lnTo>
                    <a:lnTo>
                      <a:pt x="28" y="414"/>
                    </a:lnTo>
                    <a:lnTo>
                      <a:pt x="16" y="422"/>
                    </a:lnTo>
                    <a:lnTo>
                      <a:pt x="10" y="424"/>
                    </a:lnTo>
                    <a:lnTo>
                      <a:pt x="5" y="428"/>
                    </a:lnTo>
                    <a:lnTo>
                      <a:pt x="2" y="430"/>
                    </a:lnTo>
                    <a:lnTo>
                      <a:pt x="0" y="434"/>
                    </a:lnTo>
                    <a:lnTo>
                      <a:pt x="0" y="437"/>
                    </a:lnTo>
                    <a:lnTo>
                      <a:pt x="0" y="439"/>
                    </a:lnTo>
                    <a:lnTo>
                      <a:pt x="1" y="442"/>
                    </a:lnTo>
                    <a:lnTo>
                      <a:pt x="2" y="444"/>
                    </a:lnTo>
                    <a:lnTo>
                      <a:pt x="8" y="449"/>
                    </a:lnTo>
                    <a:lnTo>
                      <a:pt x="18" y="454"/>
                    </a:lnTo>
                    <a:lnTo>
                      <a:pt x="28" y="458"/>
                    </a:lnTo>
                    <a:lnTo>
                      <a:pt x="41" y="462"/>
                    </a:lnTo>
                    <a:lnTo>
                      <a:pt x="68" y="468"/>
                    </a:lnTo>
                    <a:lnTo>
                      <a:pt x="93" y="472"/>
                    </a:lnTo>
                    <a:lnTo>
                      <a:pt x="112" y="475"/>
                    </a:lnTo>
                    <a:lnTo>
                      <a:pt x="119" y="475"/>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22" name="Freeform 467">
                <a:extLst>
                  <a:ext uri="{FF2B5EF4-FFF2-40B4-BE49-F238E27FC236}">
                    <a16:creationId xmlns:a16="http://schemas.microsoft.com/office/drawing/2014/main" xmlns="" id="{C261F8C0-4C43-D70C-756C-B86FC89EBF37}"/>
                  </a:ext>
                </a:extLst>
              </p:cNvPr>
              <p:cNvSpPr>
                <a:spLocks/>
              </p:cNvSpPr>
              <p:nvPr/>
            </p:nvSpPr>
            <p:spPr bwMode="auto">
              <a:xfrm>
                <a:off x="2559" y="1202"/>
                <a:ext cx="49" cy="93"/>
              </a:xfrm>
              <a:custGeom>
                <a:avLst/>
                <a:gdLst>
                  <a:gd name="T0" fmla="*/ 0 w 247"/>
                  <a:gd name="T1" fmla="*/ 0 h 466"/>
                  <a:gd name="T2" fmla="*/ 0 w 247"/>
                  <a:gd name="T3" fmla="*/ 0 h 466"/>
                  <a:gd name="T4" fmla="*/ 0 w 247"/>
                  <a:gd name="T5" fmla="*/ 0 h 466"/>
                  <a:gd name="T6" fmla="*/ 0 w 247"/>
                  <a:gd name="T7" fmla="*/ 0 h 466"/>
                  <a:gd name="T8" fmla="*/ 0 w 247"/>
                  <a:gd name="T9" fmla="*/ 0 h 466"/>
                  <a:gd name="T10" fmla="*/ 0 w 247"/>
                  <a:gd name="T11" fmla="*/ 0 h 466"/>
                  <a:gd name="T12" fmla="*/ 0 w 247"/>
                  <a:gd name="T13" fmla="*/ 0 h 466"/>
                  <a:gd name="T14" fmla="*/ 0 w 247"/>
                  <a:gd name="T15" fmla="*/ 0 h 466"/>
                  <a:gd name="T16" fmla="*/ 0 w 247"/>
                  <a:gd name="T17" fmla="*/ 0 h 466"/>
                  <a:gd name="T18" fmla="*/ 0 w 247"/>
                  <a:gd name="T19" fmla="*/ 0 h 466"/>
                  <a:gd name="T20" fmla="*/ 0 w 247"/>
                  <a:gd name="T21" fmla="*/ 0 h 466"/>
                  <a:gd name="T22" fmla="*/ 0 w 247"/>
                  <a:gd name="T23" fmla="*/ 0 h 466"/>
                  <a:gd name="T24" fmla="*/ 0 w 247"/>
                  <a:gd name="T25" fmla="*/ 0 h 466"/>
                  <a:gd name="T26" fmla="*/ 0 w 247"/>
                  <a:gd name="T27" fmla="*/ 0 h 466"/>
                  <a:gd name="T28" fmla="*/ 0 w 247"/>
                  <a:gd name="T29" fmla="*/ 0 h 466"/>
                  <a:gd name="T30" fmla="*/ 0 w 247"/>
                  <a:gd name="T31" fmla="*/ 0 h 466"/>
                  <a:gd name="T32" fmla="*/ 0 w 247"/>
                  <a:gd name="T33" fmla="*/ 0 h 466"/>
                  <a:gd name="T34" fmla="*/ 0 w 247"/>
                  <a:gd name="T35" fmla="*/ 0 h 466"/>
                  <a:gd name="T36" fmla="*/ 0 w 247"/>
                  <a:gd name="T37" fmla="*/ 0 h 466"/>
                  <a:gd name="T38" fmla="*/ 0 w 247"/>
                  <a:gd name="T39" fmla="*/ 0 h 466"/>
                  <a:gd name="T40" fmla="*/ 0 w 247"/>
                  <a:gd name="T41" fmla="*/ 0 h 466"/>
                  <a:gd name="T42" fmla="*/ 0 w 247"/>
                  <a:gd name="T43" fmla="*/ 0 h 466"/>
                  <a:gd name="T44" fmla="*/ 0 w 247"/>
                  <a:gd name="T45" fmla="*/ 0 h 466"/>
                  <a:gd name="T46" fmla="*/ 0 w 247"/>
                  <a:gd name="T47" fmla="*/ 0 h 466"/>
                  <a:gd name="T48" fmla="*/ 0 w 247"/>
                  <a:gd name="T49" fmla="*/ 0 h 466"/>
                  <a:gd name="T50" fmla="*/ 0 w 247"/>
                  <a:gd name="T51" fmla="*/ 0 h 466"/>
                  <a:gd name="T52" fmla="*/ 0 w 247"/>
                  <a:gd name="T53" fmla="*/ 0 h 466"/>
                  <a:gd name="T54" fmla="*/ 0 w 247"/>
                  <a:gd name="T55" fmla="*/ 0 h 466"/>
                  <a:gd name="T56" fmla="*/ 0 w 247"/>
                  <a:gd name="T57" fmla="*/ 0 h 466"/>
                  <a:gd name="T58" fmla="*/ 0 w 247"/>
                  <a:gd name="T59" fmla="*/ 0 h 466"/>
                  <a:gd name="T60" fmla="*/ 0 w 247"/>
                  <a:gd name="T61" fmla="*/ 0 h 466"/>
                  <a:gd name="T62" fmla="*/ 0 w 247"/>
                  <a:gd name="T63" fmla="*/ 0 h 466"/>
                  <a:gd name="T64" fmla="*/ 0 w 247"/>
                  <a:gd name="T65" fmla="*/ 0 h 466"/>
                  <a:gd name="T66" fmla="*/ 0 w 247"/>
                  <a:gd name="T67" fmla="*/ 0 h 466"/>
                  <a:gd name="T68" fmla="*/ 0 w 247"/>
                  <a:gd name="T69" fmla="*/ 0 h 466"/>
                  <a:gd name="T70" fmla="*/ 0 w 247"/>
                  <a:gd name="T71" fmla="*/ 0 h 466"/>
                  <a:gd name="T72" fmla="*/ 0 w 247"/>
                  <a:gd name="T73" fmla="*/ 0 h 466"/>
                  <a:gd name="T74" fmla="*/ 0 w 247"/>
                  <a:gd name="T75" fmla="*/ 0 h 466"/>
                  <a:gd name="T76" fmla="*/ 0 w 247"/>
                  <a:gd name="T77" fmla="*/ 0 h 466"/>
                  <a:gd name="T78" fmla="*/ 0 w 247"/>
                  <a:gd name="T79" fmla="*/ 0 h 466"/>
                  <a:gd name="T80" fmla="*/ 0 w 247"/>
                  <a:gd name="T81" fmla="*/ 0 h 466"/>
                  <a:gd name="T82" fmla="*/ 0 w 247"/>
                  <a:gd name="T83" fmla="*/ 0 h 466"/>
                  <a:gd name="T84" fmla="*/ 0 w 247"/>
                  <a:gd name="T85" fmla="*/ 0 h 466"/>
                  <a:gd name="T86" fmla="*/ 0 w 247"/>
                  <a:gd name="T87" fmla="*/ 0 h 466"/>
                  <a:gd name="T88" fmla="*/ 0 w 247"/>
                  <a:gd name="T89" fmla="*/ 0 h 466"/>
                  <a:gd name="T90" fmla="*/ 0 w 247"/>
                  <a:gd name="T91" fmla="*/ 0 h 466"/>
                  <a:gd name="T92" fmla="*/ 0 w 247"/>
                  <a:gd name="T93" fmla="*/ 0 h 466"/>
                  <a:gd name="T94" fmla="*/ 0 w 247"/>
                  <a:gd name="T95" fmla="*/ 0 h 466"/>
                  <a:gd name="T96" fmla="*/ 0 w 247"/>
                  <a:gd name="T97" fmla="*/ 0 h 466"/>
                  <a:gd name="T98" fmla="*/ 0 w 247"/>
                  <a:gd name="T99" fmla="*/ 0 h 466"/>
                  <a:gd name="T100" fmla="*/ 0 w 247"/>
                  <a:gd name="T101" fmla="*/ 0 h 466"/>
                  <a:gd name="T102" fmla="*/ 0 w 247"/>
                  <a:gd name="T103" fmla="*/ 0 h 466"/>
                  <a:gd name="T104" fmla="*/ 0 w 247"/>
                  <a:gd name="T105" fmla="*/ 0 h 466"/>
                  <a:gd name="T106" fmla="*/ 0 w 247"/>
                  <a:gd name="T107" fmla="*/ 0 h 466"/>
                  <a:gd name="T108" fmla="*/ 0 w 247"/>
                  <a:gd name="T109" fmla="*/ 0 h 466"/>
                  <a:gd name="T110" fmla="*/ 0 w 247"/>
                  <a:gd name="T111" fmla="*/ 0 h 466"/>
                  <a:gd name="T112" fmla="*/ 0 w 247"/>
                  <a:gd name="T113" fmla="*/ 0 h 4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7"/>
                  <a:gd name="T172" fmla="*/ 0 h 466"/>
                  <a:gd name="T173" fmla="*/ 247 w 247"/>
                  <a:gd name="T174" fmla="*/ 466 h 4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7" h="466">
                    <a:moveTo>
                      <a:pt x="247" y="387"/>
                    </a:moveTo>
                    <a:lnTo>
                      <a:pt x="232" y="380"/>
                    </a:lnTo>
                    <a:lnTo>
                      <a:pt x="218" y="372"/>
                    </a:lnTo>
                    <a:lnTo>
                      <a:pt x="203" y="362"/>
                    </a:lnTo>
                    <a:lnTo>
                      <a:pt x="191" y="350"/>
                    </a:lnTo>
                    <a:lnTo>
                      <a:pt x="177" y="337"/>
                    </a:lnTo>
                    <a:lnTo>
                      <a:pt x="166" y="322"/>
                    </a:lnTo>
                    <a:lnTo>
                      <a:pt x="153" y="305"/>
                    </a:lnTo>
                    <a:lnTo>
                      <a:pt x="142" y="289"/>
                    </a:lnTo>
                    <a:lnTo>
                      <a:pt x="132" y="272"/>
                    </a:lnTo>
                    <a:lnTo>
                      <a:pt x="122" y="253"/>
                    </a:lnTo>
                    <a:lnTo>
                      <a:pt x="112" y="236"/>
                    </a:lnTo>
                    <a:lnTo>
                      <a:pt x="104" y="218"/>
                    </a:lnTo>
                    <a:lnTo>
                      <a:pt x="90" y="184"/>
                    </a:lnTo>
                    <a:lnTo>
                      <a:pt x="78" y="154"/>
                    </a:lnTo>
                    <a:lnTo>
                      <a:pt x="66" y="125"/>
                    </a:lnTo>
                    <a:lnTo>
                      <a:pt x="51" y="93"/>
                    </a:lnTo>
                    <a:lnTo>
                      <a:pt x="36" y="62"/>
                    </a:lnTo>
                    <a:lnTo>
                      <a:pt x="21" y="35"/>
                    </a:lnTo>
                    <a:lnTo>
                      <a:pt x="10" y="13"/>
                    </a:lnTo>
                    <a:lnTo>
                      <a:pt x="1" y="2"/>
                    </a:lnTo>
                    <a:lnTo>
                      <a:pt x="0" y="1"/>
                    </a:lnTo>
                    <a:lnTo>
                      <a:pt x="0" y="0"/>
                    </a:lnTo>
                    <a:lnTo>
                      <a:pt x="0" y="1"/>
                    </a:lnTo>
                    <a:lnTo>
                      <a:pt x="1" y="7"/>
                    </a:lnTo>
                    <a:lnTo>
                      <a:pt x="5" y="16"/>
                    </a:lnTo>
                    <a:lnTo>
                      <a:pt x="16" y="42"/>
                    </a:lnTo>
                    <a:lnTo>
                      <a:pt x="31" y="77"/>
                    </a:lnTo>
                    <a:lnTo>
                      <a:pt x="48" y="120"/>
                    </a:lnTo>
                    <a:lnTo>
                      <a:pt x="66" y="164"/>
                    </a:lnTo>
                    <a:lnTo>
                      <a:pt x="82" y="209"/>
                    </a:lnTo>
                    <a:lnTo>
                      <a:pt x="96" y="253"/>
                    </a:lnTo>
                    <a:lnTo>
                      <a:pt x="101" y="272"/>
                    </a:lnTo>
                    <a:lnTo>
                      <a:pt x="104" y="289"/>
                    </a:lnTo>
                    <a:lnTo>
                      <a:pt x="107" y="304"/>
                    </a:lnTo>
                    <a:lnTo>
                      <a:pt x="108" y="317"/>
                    </a:lnTo>
                    <a:lnTo>
                      <a:pt x="107" y="342"/>
                    </a:lnTo>
                    <a:lnTo>
                      <a:pt x="106" y="369"/>
                    </a:lnTo>
                    <a:lnTo>
                      <a:pt x="104" y="398"/>
                    </a:lnTo>
                    <a:lnTo>
                      <a:pt x="104" y="424"/>
                    </a:lnTo>
                    <a:lnTo>
                      <a:pt x="106" y="435"/>
                    </a:lnTo>
                    <a:lnTo>
                      <a:pt x="107" y="445"/>
                    </a:lnTo>
                    <a:lnTo>
                      <a:pt x="109" y="454"/>
                    </a:lnTo>
                    <a:lnTo>
                      <a:pt x="112" y="462"/>
                    </a:lnTo>
                    <a:lnTo>
                      <a:pt x="114" y="463"/>
                    </a:lnTo>
                    <a:lnTo>
                      <a:pt x="117" y="465"/>
                    </a:lnTo>
                    <a:lnTo>
                      <a:pt x="119" y="466"/>
                    </a:lnTo>
                    <a:lnTo>
                      <a:pt x="122" y="466"/>
                    </a:lnTo>
                    <a:lnTo>
                      <a:pt x="126" y="466"/>
                    </a:lnTo>
                    <a:lnTo>
                      <a:pt x="129" y="465"/>
                    </a:lnTo>
                    <a:lnTo>
                      <a:pt x="133" y="463"/>
                    </a:lnTo>
                    <a:lnTo>
                      <a:pt x="138" y="460"/>
                    </a:lnTo>
                    <a:lnTo>
                      <a:pt x="176" y="434"/>
                    </a:lnTo>
                    <a:lnTo>
                      <a:pt x="211" y="410"/>
                    </a:lnTo>
                    <a:lnTo>
                      <a:pt x="237" y="393"/>
                    </a:lnTo>
                    <a:lnTo>
                      <a:pt x="247" y="387"/>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23" name="Freeform 468">
                <a:extLst>
                  <a:ext uri="{FF2B5EF4-FFF2-40B4-BE49-F238E27FC236}">
                    <a16:creationId xmlns:a16="http://schemas.microsoft.com/office/drawing/2014/main" xmlns="" id="{64C8F9AB-3D40-92D8-B0FF-6EE7E289E216}"/>
                  </a:ext>
                </a:extLst>
              </p:cNvPr>
              <p:cNvSpPr>
                <a:spLocks/>
              </p:cNvSpPr>
              <p:nvPr/>
            </p:nvSpPr>
            <p:spPr bwMode="auto">
              <a:xfrm>
                <a:off x="2488" y="1252"/>
                <a:ext cx="90" cy="69"/>
              </a:xfrm>
              <a:custGeom>
                <a:avLst/>
                <a:gdLst>
                  <a:gd name="T0" fmla="*/ 0 w 450"/>
                  <a:gd name="T1" fmla="*/ 0 h 344"/>
                  <a:gd name="T2" fmla="*/ 0 w 450"/>
                  <a:gd name="T3" fmla="*/ 0 h 344"/>
                  <a:gd name="T4" fmla="*/ 0 w 450"/>
                  <a:gd name="T5" fmla="*/ 0 h 344"/>
                  <a:gd name="T6" fmla="*/ 0 w 450"/>
                  <a:gd name="T7" fmla="*/ 0 h 344"/>
                  <a:gd name="T8" fmla="*/ 0 w 450"/>
                  <a:gd name="T9" fmla="*/ 0 h 344"/>
                  <a:gd name="T10" fmla="*/ 0 w 450"/>
                  <a:gd name="T11" fmla="*/ 0 h 344"/>
                  <a:gd name="T12" fmla="*/ 0 w 450"/>
                  <a:gd name="T13" fmla="*/ 0 h 344"/>
                  <a:gd name="T14" fmla="*/ 0 w 450"/>
                  <a:gd name="T15" fmla="*/ 0 h 344"/>
                  <a:gd name="T16" fmla="*/ 0 w 450"/>
                  <a:gd name="T17" fmla="*/ 0 h 344"/>
                  <a:gd name="T18" fmla="*/ 0 w 450"/>
                  <a:gd name="T19" fmla="*/ 0 h 344"/>
                  <a:gd name="T20" fmla="*/ 0 w 450"/>
                  <a:gd name="T21" fmla="*/ 0 h 344"/>
                  <a:gd name="T22" fmla="*/ 0 w 450"/>
                  <a:gd name="T23" fmla="*/ 0 h 344"/>
                  <a:gd name="T24" fmla="*/ 0 w 450"/>
                  <a:gd name="T25" fmla="*/ 0 h 344"/>
                  <a:gd name="T26" fmla="*/ 0 w 450"/>
                  <a:gd name="T27" fmla="*/ 0 h 344"/>
                  <a:gd name="T28" fmla="*/ 0 w 450"/>
                  <a:gd name="T29" fmla="*/ 0 h 344"/>
                  <a:gd name="T30" fmla="*/ 0 w 450"/>
                  <a:gd name="T31" fmla="*/ 0 h 344"/>
                  <a:gd name="T32" fmla="*/ 0 w 450"/>
                  <a:gd name="T33" fmla="*/ 0 h 344"/>
                  <a:gd name="T34" fmla="*/ 0 w 450"/>
                  <a:gd name="T35" fmla="*/ 0 h 344"/>
                  <a:gd name="T36" fmla="*/ 0 w 450"/>
                  <a:gd name="T37" fmla="*/ 0 h 344"/>
                  <a:gd name="T38" fmla="*/ 0 w 450"/>
                  <a:gd name="T39" fmla="*/ 0 h 344"/>
                  <a:gd name="T40" fmla="*/ 0 w 450"/>
                  <a:gd name="T41" fmla="*/ 0 h 344"/>
                  <a:gd name="T42" fmla="*/ 0 w 450"/>
                  <a:gd name="T43" fmla="*/ 0 h 344"/>
                  <a:gd name="T44" fmla="*/ 0 w 450"/>
                  <a:gd name="T45" fmla="*/ 0 h 344"/>
                  <a:gd name="T46" fmla="*/ 0 w 450"/>
                  <a:gd name="T47" fmla="*/ 0 h 344"/>
                  <a:gd name="T48" fmla="*/ 0 w 450"/>
                  <a:gd name="T49" fmla="*/ 0 h 344"/>
                  <a:gd name="T50" fmla="*/ 0 w 450"/>
                  <a:gd name="T51" fmla="*/ 0 h 344"/>
                  <a:gd name="T52" fmla="*/ 0 w 450"/>
                  <a:gd name="T53" fmla="*/ 0 h 344"/>
                  <a:gd name="T54" fmla="*/ 0 w 450"/>
                  <a:gd name="T55" fmla="*/ 0 h 344"/>
                  <a:gd name="T56" fmla="*/ 0 w 450"/>
                  <a:gd name="T57" fmla="*/ 0 h 344"/>
                  <a:gd name="T58" fmla="*/ 0 w 450"/>
                  <a:gd name="T59" fmla="*/ 0 h 344"/>
                  <a:gd name="T60" fmla="*/ 0 w 450"/>
                  <a:gd name="T61" fmla="*/ 0 h 344"/>
                  <a:gd name="T62" fmla="*/ 0 w 450"/>
                  <a:gd name="T63" fmla="*/ 0 h 344"/>
                  <a:gd name="T64" fmla="*/ 0 w 450"/>
                  <a:gd name="T65" fmla="*/ 0 h 344"/>
                  <a:gd name="T66" fmla="*/ 0 w 450"/>
                  <a:gd name="T67" fmla="*/ 0 h 344"/>
                  <a:gd name="T68" fmla="*/ 0 w 450"/>
                  <a:gd name="T69" fmla="*/ 0 h 344"/>
                  <a:gd name="T70" fmla="*/ 0 w 450"/>
                  <a:gd name="T71" fmla="*/ 0 h 344"/>
                  <a:gd name="T72" fmla="*/ 0 w 450"/>
                  <a:gd name="T73" fmla="*/ 0 h 344"/>
                  <a:gd name="T74" fmla="*/ 0 w 450"/>
                  <a:gd name="T75" fmla="*/ 0 h 344"/>
                  <a:gd name="T76" fmla="*/ 0 w 450"/>
                  <a:gd name="T77" fmla="*/ 0 h 344"/>
                  <a:gd name="T78" fmla="*/ 0 w 450"/>
                  <a:gd name="T79" fmla="*/ 0 h 344"/>
                  <a:gd name="T80" fmla="*/ 0 w 450"/>
                  <a:gd name="T81" fmla="*/ 0 h 344"/>
                  <a:gd name="T82" fmla="*/ 0 w 450"/>
                  <a:gd name="T83" fmla="*/ 0 h 344"/>
                  <a:gd name="T84" fmla="*/ 0 w 450"/>
                  <a:gd name="T85" fmla="*/ 0 h 344"/>
                  <a:gd name="T86" fmla="*/ 0 w 450"/>
                  <a:gd name="T87" fmla="*/ 0 h 344"/>
                  <a:gd name="T88" fmla="*/ 0 w 450"/>
                  <a:gd name="T89" fmla="*/ 0 h 344"/>
                  <a:gd name="T90" fmla="*/ 0 w 450"/>
                  <a:gd name="T91" fmla="*/ 0 h 344"/>
                  <a:gd name="T92" fmla="*/ 0 w 450"/>
                  <a:gd name="T93" fmla="*/ 0 h 3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0"/>
                  <a:gd name="T142" fmla="*/ 0 h 344"/>
                  <a:gd name="T143" fmla="*/ 450 w 450"/>
                  <a:gd name="T144" fmla="*/ 344 h 3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0" h="344">
                    <a:moveTo>
                      <a:pt x="450" y="208"/>
                    </a:moveTo>
                    <a:lnTo>
                      <a:pt x="434" y="205"/>
                    </a:lnTo>
                    <a:lnTo>
                      <a:pt x="392" y="193"/>
                    </a:lnTo>
                    <a:lnTo>
                      <a:pt x="364" y="185"/>
                    </a:lnTo>
                    <a:lnTo>
                      <a:pt x="335" y="173"/>
                    </a:lnTo>
                    <a:lnTo>
                      <a:pt x="306" y="160"/>
                    </a:lnTo>
                    <a:lnTo>
                      <a:pt x="277" y="145"/>
                    </a:lnTo>
                    <a:lnTo>
                      <a:pt x="243" y="122"/>
                    </a:lnTo>
                    <a:lnTo>
                      <a:pt x="196" y="96"/>
                    </a:lnTo>
                    <a:lnTo>
                      <a:pt x="142" y="67"/>
                    </a:lnTo>
                    <a:lnTo>
                      <a:pt x="88" y="40"/>
                    </a:lnTo>
                    <a:lnTo>
                      <a:pt x="43" y="19"/>
                    </a:lnTo>
                    <a:lnTo>
                      <a:pt x="11" y="4"/>
                    </a:lnTo>
                    <a:lnTo>
                      <a:pt x="2" y="1"/>
                    </a:lnTo>
                    <a:lnTo>
                      <a:pt x="0" y="0"/>
                    </a:lnTo>
                    <a:lnTo>
                      <a:pt x="4" y="4"/>
                    </a:lnTo>
                    <a:lnTo>
                      <a:pt x="16" y="11"/>
                    </a:lnTo>
                    <a:lnTo>
                      <a:pt x="56" y="37"/>
                    </a:lnTo>
                    <a:lnTo>
                      <a:pt x="110" y="75"/>
                    </a:lnTo>
                    <a:lnTo>
                      <a:pt x="171" y="121"/>
                    </a:lnTo>
                    <a:lnTo>
                      <a:pt x="234" y="171"/>
                    </a:lnTo>
                    <a:lnTo>
                      <a:pt x="264" y="197"/>
                    </a:lnTo>
                    <a:lnTo>
                      <a:pt x="293" y="222"/>
                    </a:lnTo>
                    <a:lnTo>
                      <a:pt x="319" y="246"/>
                    </a:lnTo>
                    <a:lnTo>
                      <a:pt x="342" y="268"/>
                    </a:lnTo>
                    <a:lnTo>
                      <a:pt x="360" y="288"/>
                    </a:lnTo>
                    <a:lnTo>
                      <a:pt x="375" y="306"/>
                    </a:lnTo>
                    <a:lnTo>
                      <a:pt x="380" y="314"/>
                    </a:lnTo>
                    <a:lnTo>
                      <a:pt x="384" y="321"/>
                    </a:lnTo>
                    <a:lnTo>
                      <a:pt x="385" y="327"/>
                    </a:lnTo>
                    <a:lnTo>
                      <a:pt x="387" y="332"/>
                    </a:lnTo>
                    <a:lnTo>
                      <a:pt x="384" y="339"/>
                    </a:lnTo>
                    <a:lnTo>
                      <a:pt x="382" y="343"/>
                    </a:lnTo>
                    <a:lnTo>
                      <a:pt x="379" y="344"/>
                    </a:lnTo>
                    <a:lnTo>
                      <a:pt x="375" y="343"/>
                    </a:lnTo>
                    <a:lnTo>
                      <a:pt x="374" y="341"/>
                    </a:lnTo>
                    <a:lnTo>
                      <a:pt x="372" y="334"/>
                    </a:lnTo>
                    <a:lnTo>
                      <a:pt x="372" y="327"/>
                    </a:lnTo>
                    <a:lnTo>
                      <a:pt x="372" y="318"/>
                    </a:lnTo>
                    <a:lnTo>
                      <a:pt x="374" y="308"/>
                    </a:lnTo>
                    <a:lnTo>
                      <a:pt x="378" y="296"/>
                    </a:lnTo>
                    <a:lnTo>
                      <a:pt x="383" y="283"/>
                    </a:lnTo>
                    <a:lnTo>
                      <a:pt x="390" y="269"/>
                    </a:lnTo>
                    <a:lnTo>
                      <a:pt x="402" y="254"/>
                    </a:lnTo>
                    <a:lnTo>
                      <a:pt x="414" y="239"/>
                    </a:lnTo>
                    <a:lnTo>
                      <a:pt x="430" y="224"/>
                    </a:lnTo>
                    <a:lnTo>
                      <a:pt x="450" y="208"/>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24" name="Freeform 469">
                <a:extLst>
                  <a:ext uri="{FF2B5EF4-FFF2-40B4-BE49-F238E27FC236}">
                    <a16:creationId xmlns:a16="http://schemas.microsoft.com/office/drawing/2014/main" xmlns="" id="{8E073D28-80B9-6C49-B9C3-317B798F2A20}"/>
                  </a:ext>
                </a:extLst>
              </p:cNvPr>
              <p:cNvSpPr>
                <a:spLocks/>
              </p:cNvSpPr>
              <p:nvPr/>
            </p:nvSpPr>
            <p:spPr bwMode="auto">
              <a:xfrm>
                <a:off x="2433" y="1316"/>
                <a:ext cx="127" cy="32"/>
              </a:xfrm>
              <a:custGeom>
                <a:avLst/>
                <a:gdLst>
                  <a:gd name="T0" fmla="*/ 0 w 639"/>
                  <a:gd name="T1" fmla="*/ 0 h 160"/>
                  <a:gd name="T2" fmla="*/ 0 w 639"/>
                  <a:gd name="T3" fmla="*/ 0 h 160"/>
                  <a:gd name="T4" fmla="*/ 0 w 639"/>
                  <a:gd name="T5" fmla="*/ 0 h 160"/>
                  <a:gd name="T6" fmla="*/ 0 w 639"/>
                  <a:gd name="T7" fmla="*/ 0 h 160"/>
                  <a:gd name="T8" fmla="*/ 0 w 639"/>
                  <a:gd name="T9" fmla="*/ 0 h 160"/>
                  <a:gd name="T10" fmla="*/ 0 w 639"/>
                  <a:gd name="T11" fmla="*/ 0 h 160"/>
                  <a:gd name="T12" fmla="*/ 0 w 639"/>
                  <a:gd name="T13" fmla="*/ 0 h 160"/>
                  <a:gd name="T14" fmla="*/ 0 w 639"/>
                  <a:gd name="T15" fmla="*/ 0 h 160"/>
                  <a:gd name="T16" fmla="*/ 0 w 639"/>
                  <a:gd name="T17" fmla="*/ 0 h 160"/>
                  <a:gd name="T18" fmla="*/ 0 w 639"/>
                  <a:gd name="T19" fmla="*/ 0 h 160"/>
                  <a:gd name="T20" fmla="*/ 0 w 639"/>
                  <a:gd name="T21" fmla="*/ 0 h 160"/>
                  <a:gd name="T22" fmla="*/ 0 w 639"/>
                  <a:gd name="T23" fmla="*/ 0 h 160"/>
                  <a:gd name="T24" fmla="*/ 0 w 639"/>
                  <a:gd name="T25" fmla="*/ 0 h 160"/>
                  <a:gd name="T26" fmla="*/ 0 w 639"/>
                  <a:gd name="T27" fmla="*/ 0 h 160"/>
                  <a:gd name="T28" fmla="*/ 0 w 639"/>
                  <a:gd name="T29" fmla="*/ 0 h 160"/>
                  <a:gd name="T30" fmla="*/ 0 w 639"/>
                  <a:gd name="T31" fmla="*/ 0 h 160"/>
                  <a:gd name="T32" fmla="*/ 0 w 639"/>
                  <a:gd name="T33" fmla="*/ 0 h 160"/>
                  <a:gd name="T34" fmla="*/ 0 w 639"/>
                  <a:gd name="T35" fmla="*/ 0 h 160"/>
                  <a:gd name="T36" fmla="*/ 0 w 639"/>
                  <a:gd name="T37" fmla="*/ 0 h 160"/>
                  <a:gd name="T38" fmla="*/ 0 w 639"/>
                  <a:gd name="T39" fmla="*/ 0 h 160"/>
                  <a:gd name="T40" fmla="*/ 0 w 639"/>
                  <a:gd name="T41" fmla="*/ 0 h 160"/>
                  <a:gd name="T42" fmla="*/ 0 w 639"/>
                  <a:gd name="T43" fmla="*/ 0 h 160"/>
                  <a:gd name="T44" fmla="*/ 0 w 639"/>
                  <a:gd name="T45" fmla="*/ 0 h 160"/>
                  <a:gd name="T46" fmla="*/ 0 w 639"/>
                  <a:gd name="T47" fmla="*/ 0 h 160"/>
                  <a:gd name="T48" fmla="*/ 0 w 639"/>
                  <a:gd name="T49" fmla="*/ 0 h 160"/>
                  <a:gd name="T50" fmla="*/ 0 w 639"/>
                  <a:gd name="T51" fmla="*/ 0 h 160"/>
                  <a:gd name="T52" fmla="*/ 0 w 639"/>
                  <a:gd name="T53" fmla="*/ 0 h 160"/>
                  <a:gd name="T54" fmla="*/ 0 w 639"/>
                  <a:gd name="T55" fmla="*/ 0 h 160"/>
                  <a:gd name="T56" fmla="*/ 0 w 639"/>
                  <a:gd name="T57" fmla="*/ 0 h 160"/>
                  <a:gd name="T58" fmla="*/ 0 w 639"/>
                  <a:gd name="T59" fmla="*/ 0 h 160"/>
                  <a:gd name="T60" fmla="*/ 0 w 639"/>
                  <a:gd name="T61" fmla="*/ 0 h 160"/>
                  <a:gd name="T62" fmla="*/ 0 w 639"/>
                  <a:gd name="T63" fmla="*/ 0 h 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9"/>
                  <a:gd name="T97" fmla="*/ 0 h 160"/>
                  <a:gd name="T98" fmla="*/ 639 w 639"/>
                  <a:gd name="T99" fmla="*/ 160 h 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9" h="160">
                    <a:moveTo>
                      <a:pt x="632" y="33"/>
                    </a:moveTo>
                    <a:lnTo>
                      <a:pt x="624" y="38"/>
                    </a:lnTo>
                    <a:lnTo>
                      <a:pt x="614" y="43"/>
                    </a:lnTo>
                    <a:lnTo>
                      <a:pt x="604" y="47"/>
                    </a:lnTo>
                    <a:lnTo>
                      <a:pt x="593" y="49"/>
                    </a:lnTo>
                    <a:lnTo>
                      <a:pt x="581" y="52"/>
                    </a:lnTo>
                    <a:lnTo>
                      <a:pt x="567" y="54"/>
                    </a:lnTo>
                    <a:lnTo>
                      <a:pt x="552" y="55"/>
                    </a:lnTo>
                    <a:lnTo>
                      <a:pt x="537" y="57"/>
                    </a:lnTo>
                    <a:lnTo>
                      <a:pt x="503" y="58"/>
                    </a:lnTo>
                    <a:lnTo>
                      <a:pt x="467" y="57"/>
                    </a:lnTo>
                    <a:lnTo>
                      <a:pt x="430" y="54"/>
                    </a:lnTo>
                    <a:lnTo>
                      <a:pt x="391" y="50"/>
                    </a:lnTo>
                    <a:lnTo>
                      <a:pt x="312" y="40"/>
                    </a:lnTo>
                    <a:lnTo>
                      <a:pt x="237" y="29"/>
                    </a:lnTo>
                    <a:lnTo>
                      <a:pt x="171" y="17"/>
                    </a:lnTo>
                    <a:lnTo>
                      <a:pt x="118" y="8"/>
                    </a:lnTo>
                    <a:lnTo>
                      <a:pt x="75" y="3"/>
                    </a:lnTo>
                    <a:lnTo>
                      <a:pt x="40" y="0"/>
                    </a:lnTo>
                    <a:lnTo>
                      <a:pt x="25" y="0"/>
                    </a:lnTo>
                    <a:lnTo>
                      <a:pt x="15" y="0"/>
                    </a:lnTo>
                    <a:lnTo>
                      <a:pt x="7" y="2"/>
                    </a:lnTo>
                    <a:lnTo>
                      <a:pt x="2" y="4"/>
                    </a:lnTo>
                    <a:lnTo>
                      <a:pt x="2" y="5"/>
                    </a:lnTo>
                    <a:lnTo>
                      <a:pt x="0" y="7"/>
                    </a:lnTo>
                    <a:lnTo>
                      <a:pt x="2" y="8"/>
                    </a:lnTo>
                    <a:lnTo>
                      <a:pt x="4" y="9"/>
                    </a:lnTo>
                    <a:lnTo>
                      <a:pt x="10" y="12"/>
                    </a:lnTo>
                    <a:lnTo>
                      <a:pt x="21" y="15"/>
                    </a:lnTo>
                    <a:lnTo>
                      <a:pt x="36" y="19"/>
                    </a:lnTo>
                    <a:lnTo>
                      <a:pt x="56" y="24"/>
                    </a:lnTo>
                    <a:lnTo>
                      <a:pt x="81" y="28"/>
                    </a:lnTo>
                    <a:lnTo>
                      <a:pt x="113" y="33"/>
                    </a:lnTo>
                    <a:lnTo>
                      <a:pt x="185" y="42"/>
                    </a:lnTo>
                    <a:lnTo>
                      <a:pt x="265" y="53"/>
                    </a:lnTo>
                    <a:lnTo>
                      <a:pt x="346" y="65"/>
                    </a:lnTo>
                    <a:lnTo>
                      <a:pt x="426" y="80"/>
                    </a:lnTo>
                    <a:lnTo>
                      <a:pt x="463" y="88"/>
                    </a:lnTo>
                    <a:lnTo>
                      <a:pt x="497" y="95"/>
                    </a:lnTo>
                    <a:lnTo>
                      <a:pt x="529" y="103"/>
                    </a:lnTo>
                    <a:lnTo>
                      <a:pt x="557" y="110"/>
                    </a:lnTo>
                    <a:lnTo>
                      <a:pt x="579" y="119"/>
                    </a:lnTo>
                    <a:lnTo>
                      <a:pt x="598" y="126"/>
                    </a:lnTo>
                    <a:lnTo>
                      <a:pt x="605" y="130"/>
                    </a:lnTo>
                    <a:lnTo>
                      <a:pt x="610" y="134"/>
                    </a:lnTo>
                    <a:lnTo>
                      <a:pt x="614" y="138"/>
                    </a:lnTo>
                    <a:lnTo>
                      <a:pt x="617" y="141"/>
                    </a:lnTo>
                    <a:lnTo>
                      <a:pt x="620" y="154"/>
                    </a:lnTo>
                    <a:lnTo>
                      <a:pt x="619" y="159"/>
                    </a:lnTo>
                    <a:lnTo>
                      <a:pt x="618" y="160"/>
                    </a:lnTo>
                    <a:lnTo>
                      <a:pt x="617" y="159"/>
                    </a:lnTo>
                    <a:lnTo>
                      <a:pt x="614" y="158"/>
                    </a:lnTo>
                    <a:lnTo>
                      <a:pt x="612" y="155"/>
                    </a:lnTo>
                    <a:lnTo>
                      <a:pt x="602" y="144"/>
                    </a:lnTo>
                    <a:lnTo>
                      <a:pt x="597" y="136"/>
                    </a:lnTo>
                    <a:lnTo>
                      <a:pt x="607" y="118"/>
                    </a:lnTo>
                    <a:lnTo>
                      <a:pt x="625" y="78"/>
                    </a:lnTo>
                    <a:lnTo>
                      <a:pt x="633" y="57"/>
                    </a:lnTo>
                    <a:lnTo>
                      <a:pt x="638" y="40"/>
                    </a:lnTo>
                    <a:lnTo>
                      <a:pt x="639" y="35"/>
                    </a:lnTo>
                    <a:lnTo>
                      <a:pt x="638" y="32"/>
                    </a:lnTo>
                    <a:lnTo>
                      <a:pt x="638" y="30"/>
                    </a:lnTo>
                    <a:lnTo>
                      <a:pt x="635" y="30"/>
                    </a:lnTo>
                    <a:lnTo>
                      <a:pt x="634" y="32"/>
                    </a:lnTo>
                    <a:lnTo>
                      <a:pt x="632" y="33"/>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25" name="Freeform 470">
                <a:extLst>
                  <a:ext uri="{FF2B5EF4-FFF2-40B4-BE49-F238E27FC236}">
                    <a16:creationId xmlns:a16="http://schemas.microsoft.com/office/drawing/2014/main" xmlns="" id="{4B71675A-3439-4440-FD6B-94089936742E}"/>
                  </a:ext>
                </a:extLst>
              </p:cNvPr>
              <p:cNvSpPr>
                <a:spLocks/>
              </p:cNvSpPr>
              <p:nvPr/>
            </p:nvSpPr>
            <p:spPr bwMode="auto">
              <a:xfrm>
                <a:off x="2420" y="1356"/>
                <a:ext cx="132" cy="39"/>
              </a:xfrm>
              <a:custGeom>
                <a:avLst/>
                <a:gdLst>
                  <a:gd name="T0" fmla="*/ 0 w 664"/>
                  <a:gd name="T1" fmla="*/ 0 h 191"/>
                  <a:gd name="T2" fmla="*/ 0 w 664"/>
                  <a:gd name="T3" fmla="*/ 0 h 191"/>
                  <a:gd name="T4" fmla="*/ 0 w 664"/>
                  <a:gd name="T5" fmla="*/ 0 h 191"/>
                  <a:gd name="T6" fmla="*/ 0 w 664"/>
                  <a:gd name="T7" fmla="*/ 0 h 191"/>
                  <a:gd name="T8" fmla="*/ 0 w 664"/>
                  <a:gd name="T9" fmla="*/ 0 h 191"/>
                  <a:gd name="T10" fmla="*/ 0 w 664"/>
                  <a:gd name="T11" fmla="*/ 0 h 191"/>
                  <a:gd name="T12" fmla="*/ 0 w 664"/>
                  <a:gd name="T13" fmla="*/ 0 h 191"/>
                  <a:gd name="T14" fmla="*/ 0 w 664"/>
                  <a:gd name="T15" fmla="*/ 0 h 191"/>
                  <a:gd name="T16" fmla="*/ 0 w 664"/>
                  <a:gd name="T17" fmla="*/ 0 h 191"/>
                  <a:gd name="T18" fmla="*/ 0 w 664"/>
                  <a:gd name="T19" fmla="*/ 0 h 191"/>
                  <a:gd name="T20" fmla="*/ 0 w 664"/>
                  <a:gd name="T21" fmla="*/ 0 h 191"/>
                  <a:gd name="T22" fmla="*/ 0 w 664"/>
                  <a:gd name="T23" fmla="*/ 0 h 191"/>
                  <a:gd name="T24" fmla="*/ 0 w 664"/>
                  <a:gd name="T25" fmla="*/ 0 h 191"/>
                  <a:gd name="T26" fmla="*/ 0 w 664"/>
                  <a:gd name="T27" fmla="*/ 0 h 191"/>
                  <a:gd name="T28" fmla="*/ 0 w 664"/>
                  <a:gd name="T29" fmla="*/ 0 h 191"/>
                  <a:gd name="T30" fmla="*/ 0 w 664"/>
                  <a:gd name="T31" fmla="*/ 0 h 191"/>
                  <a:gd name="T32" fmla="*/ 0 w 664"/>
                  <a:gd name="T33" fmla="*/ 0 h 191"/>
                  <a:gd name="T34" fmla="*/ 0 w 664"/>
                  <a:gd name="T35" fmla="*/ 0 h 191"/>
                  <a:gd name="T36" fmla="*/ 0 w 664"/>
                  <a:gd name="T37" fmla="*/ 0 h 191"/>
                  <a:gd name="T38" fmla="*/ 0 w 664"/>
                  <a:gd name="T39" fmla="*/ 0 h 191"/>
                  <a:gd name="T40" fmla="*/ 0 w 664"/>
                  <a:gd name="T41" fmla="*/ 0 h 191"/>
                  <a:gd name="T42" fmla="*/ 0 w 664"/>
                  <a:gd name="T43" fmla="*/ 0 h 191"/>
                  <a:gd name="T44" fmla="*/ 0 w 664"/>
                  <a:gd name="T45" fmla="*/ 0 h 191"/>
                  <a:gd name="T46" fmla="*/ 0 w 664"/>
                  <a:gd name="T47" fmla="*/ 0 h 191"/>
                  <a:gd name="T48" fmla="*/ 0 w 664"/>
                  <a:gd name="T49" fmla="*/ 0 h 191"/>
                  <a:gd name="T50" fmla="*/ 0 w 664"/>
                  <a:gd name="T51" fmla="*/ 0 h 191"/>
                  <a:gd name="T52" fmla="*/ 0 w 664"/>
                  <a:gd name="T53" fmla="*/ 0 h 191"/>
                  <a:gd name="T54" fmla="*/ 0 w 664"/>
                  <a:gd name="T55" fmla="*/ 0 h 191"/>
                  <a:gd name="T56" fmla="*/ 0 w 664"/>
                  <a:gd name="T57" fmla="*/ 0 h 191"/>
                  <a:gd name="T58" fmla="*/ 0 w 664"/>
                  <a:gd name="T59" fmla="*/ 0 h 191"/>
                  <a:gd name="T60" fmla="*/ 0 w 664"/>
                  <a:gd name="T61" fmla="*/ 0 h 191"/>
                  <a:gd name="T62" fmla="*/ 0 w 664"/>
                  <a:gd name="T63" fmla="*/ 0 h 191"/>
                  <a:gd name="T64" fmla="*/ 0 w 664"/>
                  <a:gd name="T65" fmla="*/ 0 h 191"/>
                  <a:gd name="T66" fmla="*/ 0 w 664"/>
                  <a:gd name="T67" fmla="*/ 0 h 191"/>
                  <a:gd name="T68" fmla="*/ 0 w 664"/>
                  <a:gd name="T69" fmla="*/ 0 h 191"/>
                  <a:gd name="T70" fmla="*/ 0 w 664"/>
                  <a:gd name="T71" fmla="*/ 0 h 191"/>
                  <a:gd name="T72" fmla="*/ 0 w 664"/>
                  <a:gd name="T73" fmla="*/ 0 h 191"/>
                  <a:gd name="T74" fmla="*/ 0 w 664"/>
                  <a:gd name="T75" fmla="*/ 0 h 191"/>
                  <a:gd name="T76" fmla="*/ 0 w 664"/>
                  <a:gd name="T77" fmla="*/ 0 h 191"/>
                  <a:gd name="T78" fmla="*/ 0 w 664"/>
                  <a:gd name="T79" fmla="*/ 0 h 191"/>
                  <a:gd name="T80" fmla="*/ 0 w 664"/>
                  <a:gd name="T81" fmla="*/ 0 h 191"/>
                  <a:gd name="T82" fmla="*/ 0 w 664"/>
                  <a:gd name="T83" fmla="*/ 0 h 191"/>
                  <a:gd name="T84" fmla="*/ 0 w 664"/>
                  <a:gd name="T85" fmla="*/ 0 h 191"/>
                  <a:gd name="T86" fmla="*/ 0 w 664"/>
                  <a:gd name="T87" fmla="*/ 0 h 191"/>
                  <a:gd name="T88" fmla="*/ 0 w 664"/>
                  <a:gd name="T89" fmla="*/ 0 h 191"/>
                  <a:gd name="T90" fmla="*/ 0 w 664"/>
                  <a:gd name="T91" fmla="*/ 0 h 191"/>
                  <a:gd name="T92" fmla="*/ 0 w 664"/>
                  <a:gd name="T93" fmla="*/ 0 h 191"/>
                  <a:gd name="T94" fmla="*/ 0 w 664"/>
                  <a:gd name="T95" fmla="*/ 0 h 191"/>
                  <a:gd name="T96" fmla="*/ 0 w 664"/>
                  <a:gd name="T97" fmla="*/ 0 h 191"/>
                  <a:gd name="T98" fmla="*/ 0 w 664"/>
                  <a:gd name="T99" fmla="*/ 0 h 191"/>
                  <a:gd name="T100" fmla="*/ 0 w 664"/>
                  <a:gd name="T101" fmla="*/ 0 h 191"/>
                  <a:gd name="T102" fmla="*/ 0 w 664"/>
                  <a:gd name="T103" fmla="*/ 0 h 191"/>
                  <a:gd name="T104" fmla="*/ 0 w 664"/>
                  <a:gd name="T105" fmla="*/ 0 h 191"/>
                  <a:gd name="T106" fmla="*/ 0 w 664"/>
                  <a:gd name="T107" fmla="*/ 0 h 191"/>
                  <a:gd name="T108" fmla="*/ 0 w 664"/>
                  <a:gd name="T109" fmla="*/ 0 h 191"/>
                  <a:gd name="T110" fmla="*/ 0 w 664"/>
                  <a:gd name="T111" fmla="*/ 0 h 191"/>
                  <a:gd name="T112" fmla="*/ 0 w 664"/>
                  <a:gd name="T113" fmla="*/ 0 h 191"/>
                  <a:gd name="T114" fmla="*/ 0 w 664"/>
                  <a:gd name="T115" fmla="*/ 0 h 191"/>
                  <a:gd name="T116" fmla="*/ 0 w 664"/>
                  <a:gd name="T117" fmla="*/ 0 h 191"/>
                  <a:gd name="T118" fmla="*/ 0 w 664"/>
                  <a:gd name="T119" fmla="*/ 0 h 191"/>
                  <a:gd name="T120" fmla="*/ 0 w 664"/>
                  <a:gd name="T121" fmla="*/ 0 h 1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4"/>
                  <a:gd name="T184" fmla="*/ 0 h 191"/>
                  <a:gd name="T185" fmla="*/ 664 w 664"/>
                  <a:gd name="T186" fmla="*/ 191 h 1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4" h="191">
                    <a:moveTo>
                      <a:pt x="622" y="0"/>
                    </a:moveTo>
                    <a:lnTo>
                      <a:pt x="616" y="7"/>
                    </a:lnTo>
                    <a:lnTo>
                      <a:pt x="608" y="13"/>
                    </a:lnTo>
                    <a:lnTo>
                      <a:pt x="599" y="19"/>
                    </a:lnTo>
                    <a:lnTo>
                      <a:pt x="589" y="25"/>
                    </a:lnTo>
                    <a:lnTo>
                      <a:pt x="568" y="36"/>
                    </a:lnTo>
                    <a:lnTo>
                      <a:pt x="543" y="48"/>
                    </a:lnTo>
                    <a:lnTo>
                      <a:pt x="514" y="56"/>
                    </a:lnTo>
                    <a:lnTo>
                      <a:pt x="485" y="66"/>
                    </a:lnTo>
                    <a:lnTo>
                      <a:pt x="452" y="75"/>
                    </a:lnTo>
                    <a:lnTo>
                      <a:pt x="417" y="83"/>
                    </a:lnTo>
                    <a:lnTo>
                      <a:pt x="345" y="99"/>
                    </a:lnTo>
                    <a:lnTo>
                      <a:pt x="270" y="114"/>
                    </a:lnTo>
                    <a:lnTo>
                      <a:pt x="195" y="130"/>
                    </a:lnTo>
                    <a:lnTo>
                      <a:pt x="123" y="148"/>
                    </a:lnTo>
                    <a:lnTo>
                      <a:pt x="65" y="165"/>
                    </a:lnTo>
                    <a:lnTo>
                      <a:pt x="25" y="178"/>
                    </a:lnTo>
                    <a:lnTo>
                      <a:pt x="13" y="181"/>
                    </a:lnTo>
                    <a:lnTo>
                      <a:pt x="4" y="185"/>
                    </a:lnTo>
                    <a:lnTo>
                      <a:pt x="2" y="188"/>
                    </a:lnTo>
                    <a:lnTo>
                      <a:pt x="0" y="189"/>
                    </a:lnTo>
                    <a:lnTo>
                      <a:pt x="0" y="190"/>
                    </a:lnTo>
                    <a:lnTo>
                      <a:pt x="5" y="191"/>
                    </a:lnTo>
                    <a:lnTo>
                      <a:pt x="14" y="191"/>
                    </a:lnTo>
                    <a:lnTo>
                      <a:pt x="25" y="190"/>
                    </a:lnTo>
                    <a:lnTo>
                      <a:pt x="42" y="189"/>
                    </a:lnTo>
                    <a:lnTo>
                      <a:pt x="83" y="183"/>
                    </a:lnTo>
                    <a:lnTo>
                      <a:pt x="138" y="173"/>
                    </a:lnTo>
                    <a:lnTo>
                      <a:pt x="201" y="159"/>
                    </a:lnTo>
                    <a:lnTo>
                      <a:pt x="262" y="145"/>
                    </a:lnTo>
                    <a:lnTo>
                      <a:pt x="324" y="131"/>
                    </a:lnTo>
                    <a:lnTo>
                      <a:pt x="383" y="119"/>
                    </a:lnTo>
                    <a:lnTo>
                      <a:pt x="413" y="114"/>
                    </a:lnTo>
                    <a:lnTo>
                      <a:pt x="442" y="109"/>
                    </a:lnTo>
                    <a:lnTo>
                      <a:pt x="471" y="104"/>
                    </a:lnTo>
                    <a:lnTo>
                      <a:pt x="500" y="101"/>
                    </a:lnTo>
                    <a:lnTo>
                      <a:pt x="527" y="99"/>
                    </a:lnTo>
                    <a:lnTo>
                      <a:pt x="554" y="98"/>
                    </a:lnTo>
                    <a:lnTo>
                      <a:pt x="581" y="98"/>
                    </a:lnTo>
                    <a:lnTo>
                      <a:pt x="608" y="99"/>
                    </a:lnTo>
                    <a:lnTo>
                      <a:pt x="618" y="99"/>
                    </a:lnTo>
                    <a:lnTo>
                      <a:pt x="627" y="99"/>
                    </a:lnTo>
                    <a:lnTo>
                      <a:pt x="636" y="98"/>
                    </a:lnTo>
                    <a:lnTo>
                      <a:pt x="642" y="95"/>
                    </a:lnTo>
                    <a:lnTo>
                      <a:pt x="648" y="94"/>
                    </a:lnTo>
                    <a:lnTo>
                      <a:pt x="653" y="91"/>
                    </a:lnTo>
                    <a:lnTo>
                      <a:pt x="657" y="89"/>
                    </a:lnTo>
                    <a:lnTo>
                      <a:pt x="659" y="85"/>
                    </a:lnTo>
                    <a:lnTo>
                      <a:pt x="662" y="81"/>
                    </a:lnTo>
                    <a:lnTo>
                      <a:pt x="663" y="78"/>
                    </a:lnTo>
                    <a:lnTo>
                      <a:pt x="664" y="74"/>
                    </a:lnTo>
                    <a:lnTo>
                      <a:pt x="664" y="69"/>
                    </a:lnTo>
                    <a:lnTo>
                      <a:pt x="663" y="60"/>
                    </a:lnTo>
                    <a:lnTo>
                      <a:pt x="659" y="51"/>
                    </a:lnTo>
                    <a:lnTo>
                      <a:pt x="654" y="41"/>
                    </a:lnTo>
                    <a:lnTo>
                      <a:pt x="649" y="33"/>
                    </a:lnTo>
                    <a:lnTo>
                      <a:pt x="643" y="24"/>
                    </a:lnTo>
                    <a:lnTo>
                      <a:pt x="637" y="17"/>
                    </a:lnTo>
                    <a:lnTo>
                      <a:pt x="627" y="4"/>
                    </a:lnTo>
                    <a:lnTo>
                      <a:pt x="622" y="0"/>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26" name="Freeform 471">
                <a:extLst>
                  <a:ext uri="{FF2B5EF4-FFF2-40B4-BE49-F238E27FC236}">
                    <a16:creationId xmlns:a16="http://schemas.microsoft.com/office/drawing/2014/main" xmlns="" id="{83B12A5E-9FBC-8AFB-AEB1-8AADB6B317A5}"/>
                  </a:ext>
                </a:extLst>
              </p:cNvPr>
              <p:cNvSpPr>
                <a:spLocks/>
              </p:cNvSpPr>
              <p:nvPr/>
            </p:nvSpPr>
            <p:spPr bwMode="auto">
              <a:xfrm>
                <a:off x="2516" y="1410"/>
                <a:ext cx="87" cy="107"/>
              </a:xfrm>
              <a:custGeom>
                <a:avLst/>
                <a:gdLst>
                  <a:gd name="T0" fmla="*/ 0 w 434"/>
                  <a:gd name="T1" fmla="*/ 0 h 536"/>
                  <a:gd name="T2" fmla="*/ 0 w 434"/>
                  <a:gd name="T3" fmla="*/ 0 h 536"/>
                  <a:gd name="T4" fmla="*/ 0 w 434"/>
                  <a:gd name="T5" fmla="*/ 0 h 536"/>
                  <a:gd name="T6" fmla="*/ 0 w 434"/>
                  <a:gd name="T7" fmla="*/ 0 h 536"/>
                  <a:gd name="T8" fmla="*/ 0 w 434"/>
                  <a:gd name="T9" fmla="*/ 0 h 536"/>
                  <a:gd name="T10" fmla="*/ 0 w 434"/>
                  <a:gd name="T11" fmla="*/ 0 h 536"/>
                  <a:gd name="T12" fmla="*/ 0 w 434"/>
                  <a:gd name="T13" fmla="*/ 0 h 536"/>
                  <a:gd name="T14" fmla="*/ 0 w 434"/>
                  <a:gd name="T15" fmla="*/ 0 h 536"/>
                  <a:gd name="T16" fmla="*/ 0 w 434"/>
                  <a:gd name="T17" fmla="*/ 0 h 536"/>
                  <a:gd name="T18" fmla="*/ 0 w 434"/>
                  <a:gd name="T19" fmla="*/ 0 h 536"/>
                  <a:gd name="T20" fmla="*/ 0 w 434"/>
                  <a:gd name="T21" fmla="*/ 0 h 536"/>
                  <a:gd name="T22" fmla="*/ 0 w 434"/>
                  <a:gd name="T23" fmla="*/ 0 h 536"/>
                  <a:gd name="T24" fmla="*/ 0 w 434"/>
                  <a:gd name="T25" fmla="*/ 0 h 536"/>
                  <a:gd name="T26" fmla="*/ 0 w 434"/>
                  <a:gd name="T27" fmla="*/ 0 h 536"/>
                  <a:gd name="T28" fmla="*/ 0 w 434"/>
                  <a:gd name="T29" fmla="*/ 0 h 536"/>
                  <a:gd name="T30" fmla="*/ 0 w 434"/>
                  <a:gd name="T31" fmla="*/ 0 h 536"/>
                  <a:gd name="T32" fmla="*/ 0 w 434"/>
                  <a:gd name="T33" fmla="*/ 0 h 536"/>
                  <a:gd name="T34" fmla="*/ 0 w 434"/>
                  <a:gd name="T35" fmla="*/ 0 h 536"/>
                  <a:gd name="T36" fmla="*/ 0 w 434"/>
                  <a:gd name="T37" fmla="*/ 0 h 536"/>
                  <a:gd name="T38" fmla="*/ 0 w 434"/>
                  <a:gd name="T39" fmla="*/ 0 h 536"/>
                  <a:gd name="T40" fmla="*/ 0 w 434"/>
                  <a:gd name="T41" fmla="*/ 0 h 536"/>
                  <a:gd name="T42" fmla="*/ 0 w 434"/>
                  <a:gd name="T43" fmla="*/ 0 h 536"/>
                  <a:gd name="T44" fmla="*/ 0 w 434"/>
                  <a:gd name="T45" fmla="*/ 0 h 536"/>
                  <a:gd name="T46" fmla="*/ 0 w 434"/>
                  <a:gd name="T47" fmla="*/ 0 h 536"/>
                  <a:gd name="T48" fmla="*/ 0 w 434"/>
                  <a:gd name="T49" fmla="*/ 0 h 536"/>
                  <a:gd name="T50" fmla="*/ 0 w 434"/>
                  <a:gd name="T51" fmla="*/ 0 h 536"/>
                  <a:gd name="T52" fmla="*/ 0 w 434"/>
                  <a:gd name="T53" fmla="*/ 0 h 536"/>
                  <a:gd name="T54" fmla="*/ 0 w 434"/>
                  <a:gd name="T55" fmla="*/ 0 h 536"/>
                  <a:gd name="T56" fmla="*/ 0 w 434"/>
                  <a:gd name="T57" fmla="*/ 0 h 536"/>
                  <a:gd name="T58" fmla="*/ 0 w 434"/>
                  <a:gd name="T59" fmla="*/ 0 h 536"/>
                  <a:gd name="T60" fmla="*/ 0 w 434"/>
                  <a:gd name="T61" fmla="*/ 0 h 536"/>
                  <a:gd name="T62" fmla="*/ 0 w 434"/>
                  <a:gd name="T63" fmla="*/ 0 h 536"/>
                  <a:gd name="T64" fmla="*/ 0 w 434"/>
                  <a:gd name="T65" fmla="*/ 0 h 536"/>
                  <a:gd name="T66" fmla="*/ 0 w 434"/>
                  <a:gd name="T67" fmla="*/ 0 h 536"/>
                  <a:gd name="T68" fmla="*/ 0 w 434"/>
                  <a:gd name="T69" fmla="*/ 0 h 536"/>
                  <a:gd name="T70" fmla="*/ 0 w 434"/>
                  <a:gd name="T71" fmla="*/ 0 h 536"/>
                  <a:gd name="T72" fmla="*/ 0 w 434"/>
                  <a:gd name="T73" fmla="*/ 0 h 536"/>
                  <a:gd name="T74" fmla="*/ 0 w 434"/>
                  <a:gd name="T75" fmla="*/ 0 h 536"/>
                  <a:gd name="T76" fmla="*/ 0 w 434"/>
                  <a:gd name="T77" fmla="*/ 0 h 536"/>
                  <a:gd name="T78" fmla="*/ 0 w 434"/>
                  <a:gd name="T79" fmla="*/ 0 h 536"/>
                  <a:gd name="T80" fmla="*/ 0 w 434"/>
                  <a:gd name="T81" fmla="*/ 0 h 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536"/>
                  <a:gd name="T125" fmla="*/ 434 w 434"/>
                  <a:gd name="T126" fmla="*/ 536 h 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536">
                    <a:moveTo>
                      <a:pt x="269" y="27"/>
                    </a:moveTo>
                    <a:lnTo>
                      <a:pt x="271" y="33"/>
                    </a:lnTo>
                    <a:lnTo>
                      <a:pt x="272" y="40"/>
                    </a:lnTo>
                    <a:lnTo>
                      <a:pt x="272" y="47"/>
                    </a:lnTo>
                    <a:lnTo>
                      <a:pt x="271" y="55"/>
                    </a:lnTo>
                    <a:lnTo>
                      <a:pt x="267" y="73"/>
                    </a:lnTo>
                    <a:lnTo>
                      <a:pt x="261" y="94"/>
                    </a:lnTo>
                    <a:lnTo>
                      <a:pt x="252" y="118"/>
                    </a:lnTo>
                    <a:lnTo>
                      <a:pt x="241" y="144"/>
                    </a:lnTo>
                    <a:lnTo>
                      <a:pt x="227" y="172"/>
                    </a:lnTo>
                    <a:lnTo>
                      <a:pt x="212" y="201"/>
                    </a:lnTo>
                    <a:lnTo>
                      <a:pt x="196" y="231"/>
                    </a:lnTo>
                    <a:lnTo>
                      <a:pt x="178" y="262"/>
                    </a:lnTo>
                    <a:lnTo>
                      <a:pt x="161" y="292"/>
                    </a:lnTo>
                    <a:lnTo>
                      <a:pt x="141" y="323"/>
                    </a:lnTo>
                    <a:lnTo>
                      <a:pt x="122" y="353"/>
                    </a:lnTo>
                    <a:lnTo>
                      <a:pt x="102" y="383"/>
                    </a:lnTo>
                    <a:lnTo>
                      <a:pt x="82" y="410"/>
                    </a:lnTo>
                    <a:lnTo>
                      <a:pt x="62" y="438"/>
                    </a:lnTo>
                    <a:lnTo>
                      <a:pt x="45" y="461"/>
                    </a:lnTo>
                    <a:lnTo>
                      <a:pt x="30" y="481"/>
                    </a:lnTo>
                    <a:lnTo>
                      <a:pt x="19" y="498"/>
                    </a:lnTo>
                    <a:lnTo>
                      <a:pt x="10" y="511"/>
                    </a:lnTo>
                    <a:lnTo>
                      <a:pt x="4" y="523"/>
                    </a:lnTo>
                    <a:lnTo>
                      <a:pt x="1" y="530"/>
                    </a:lnTo>
                    <a:lnTo>
                      <a:pt x="0" y="533"/>
                    </a:lnTo>
                    <a:lnTo>
                      <a:pt x="0" y="535"/>
                    </a:lnTo>
                    <a:lnTo>
                      <a:pt x="1" y="536"/>
                    </a:lnTo>
                    <a:lnTo>
                      <a:pt x="2" y="536"/>
                    </a:lnTo>
                    <a:lnTo>
                      <a:pt x="6" y="535"/>
                    </a:lnTo>
                    <a:lnTo>
                      <a:pt x="11" y="530"/>
                    </a:lnTo>
                    <a:lnTo>
                      <a:pt x="20" y="523"/>
                    </a:lnTo>
                    <a:lnTo>
                      <a:pt x="29" y="513"/>
                    </a:lnTo>
                    <a:lnTo>
                      <a:pt x="40" y="499"/>
                    </a:lnTo>
                    <a:lnTo>
                      <a:pt x="52" y="483"/>
                    </a:lnTo>
                    <a:lnTo>
                      <a:pt x="67" y="464"/>
                    </a:lnTo>
                    <a:lnTo>
                      <a:pt x="82" y="443"/>
                    </a:lnTo>
                    <a:lnTo>
                      <a:pt x="105" y="408"/>
                    </a:lnTo>
                    <a:lnTo>
                      <a:pt x="138" y="358"/>
                    </a:lnTo>
                    <a:lnTo>
                      <a:pt x="179" y="299"/>
                    </a:lnTo>
                    <a:lnTo>
                      <a:pt x="227" y="238"/>
                    </a:lnTo>
                    <a:lnTo>
                      <a:pt x="251" y="208"/>
                    </a:lnTo>
                    <a:lnTo>
                      <a:pt x="276" y="179"/>
                    </a:lnTo>
                    <a:lnTo>
                      <a:pt x="299" y="153"/>
                    </a:lnTo>
                    <a:lnTo>
                      <a:pt x="324" y="131"/>
                    </a:lnTo>
                    <a:lnTo>
                      <a:pt x="335" y="121"/>
                    </a:lnTo>
                    <a:lnTo>
                      <a:pt x="347" y="111"/>
                    </a:lnTo>
                    <a:lnTo>
                      <a:pt x="358" y="103"/>
                    </a:lnTo>
                    <a:lnTo>
                      <a:pt x="369" y="96"/>
                    </a:lnTo>
                    <a:lnTo>
                      <a:pt x="379" y="89"/>
                    </a:lnTo>
                    <a:lnTo>
                      <a:pt x="389" y="86"/>
                    </a:lnTo>
                    <a:lnTo>
                      <a:pt x="399" y="83"/>
                    </a:lnTo>
                    <a:lnTo>
                      <a:pt x="408" y="82"/>
                    </a:lnTo>
                    <a:lnTo>
                      <a:pt x="415" y="81"/>
                    </a:lnTo>
                    <a:lnTo>
                      <a:pt x="422" y="80"/>
                    </a:lnTo>
                    <a:lnTo>
                      <a:pt x="427" y="77"/>
                    </a:lnTo>
                    <a:lnTo>
                      <a:pt x="430" y="75"/>
                    </a:lnTo>
                    <a:lnTo>
                      <a:pt x="433" y="71"/>
                    </a:lnTo>
                    <a:lnTo>
                      <a:pt x="434" y="67"/>
                    </a:lnTo>
                    <a:lnTo>
                      <a:pt x="434" y="63"/>
                    </a:lnTo>
                    <a:lnTo>
                      <a:pt x="433" y="58"/>
                    </a:lnTo>
                    <a:lnTo>
                      <a:pt x="430" y="55"/>
                    </a:lnTo>
                    <a:lnTo>
                      <a:pt x="428" y="50"/>
                    </a:lnTo>
                    <a:lnTo>
                      <a:pt x="424" y="45"/>
                    </a:lnTo>
                    <a:lnTo>
                      <a:pt x="419" y="40"/>
                    </a:lnTo>
                    <a:lnTo>
                      <a:pt x="408" y="30"/>
                    </a:lnTo>
                    <a:lnTo>
                      <a:pt x="394" y="20"/>
                    </a:lnTo>
                    <a:lnTo>
                      <a:pt x="378" y="12"/>
                    </a:lnTo>
                    <a:lnTo>
                      <a:pt x="360" y="6"/>
                    </a:lnTo>
                    <a:lnTo>
                      <a:pt x="352" y="3"/>
                    </a:lnTo>
                    <a:lnTo>
                      <a:pt x="342" y="1"/>
                    </a:lnTo>
                    <a:lnTo>
                      <a:pt x="332" y="0"/>
                    </a:lnTo>
                    <a:lnTo>
                      <a:pt x="323" y="0"/>
                    </a:lnTo>
                    <a:lnTo>
                      <a:pt x="313" y="0"/>
                    </a:lnTo>
                    <a:lnTo>
                      <a:pt x="303" y="1"/>
                    </a:lnTo>
                    <a:lnTo>
                      <a:pt x="294" y="3"/>
                    </a:lnTo>
                    <a:lnTo>
                      <a:pt x="284" y="7"/>
                    </a:lnTo>
                    <a:lnTo>
                      <a:pt x="276" y="12"/>
                    </a:lnTo>
                    <a:lnTo>
                      <a:pt x="267" y="17"/>
                    </a:lnTo>
                    <a:lnTo>
                      <a:pt x="258" y="25"/>
                    </a:lnTo>
                    <a:lnTo>
                      <a:pt x="249" y="32"/>
                    </a:lnTo>
                    <a:lnTo>
                      <a:pt x="269" y="27"/>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27" name="Freeform 472">
                <a:extLst>
                  <a:ext uri="{FF2B5EF4-FFF2-40B4-BE49-F238E27FC236}">
                    <a16:creationId xmlns:a16="http://schemas.microsoft.com/office/drawing/2014/main" xmlns="" id="{7F3BE18A-468B-C42D-4E58-55DE6EAEA974}"/>
                  </a:ext>
                </a:extLst>
              </p:cNvPr>
              <p:cNvSpPr>
                <a:spLocks/>
              </p:cNvSpPr>
              <p:nvPr/>
            </p:nvSpPr>
            <p:spPr bwMode="auto">
              <a:xfrm>
                <a:off x="2606" y="1423"/>
                <a:ext cx="33" cy="113"/>
              </a:xfrm>
              <a:custGeom>
                <a:avLst/>
                <a:gdLst>
                  <a:gd name="T0" fmla="*/ 0 w 167"/>
                  <a:gd name="T1" fmla="*/ 0 h 565"/>
                  <a:gd name="T2" fmla="*/ 0 w 167"/>
                  <a:gd name="T3" fmla="*/ 0 h 565"/>
                  <a:gd name="T4" fmla="*/ 0 w 167"/>
                  <a:gd name="T5" fmla="*/ 0 h 565"/>
                  <a:gd name="T6" fmla="*/ 0 w 167"/>
                  <a:gd name="T7" fmla="*/ 0 h 565"/>
                  <a:gd name="T8" fmla="*/ 0 w 167"/>
                  <a:gd name="T9" fmla="*/ 0 h 565"/>
                  <a:gd name="T10" fmla="*/ 0 w 167"/>
                  <a:gd name="T11" fmla="*/ 0 h 565"/>
                  <a:gd name="T12" fmla="*/ 0 w 167"/>
                  <a:gd name="T13" fmla="*/ 0 h 565"/>
                  <a:gd name="T14" fmla="*/ 0 w 167"/>
                  <a:gd name="T15" fmla="*/ 0 h 565"/>
                  <a:gd name="T16" fmla="*/ 0 w 167"/>
                  <a:gd name="T17" fmla="*/ 0 h 565"/>
                  <a:gd name="T18" fmla="*/ 0 w 167"/>
                  <a:gd name="T19" fmla="*/ 0 h 565"/>
                  <a:gd name="T20" fmla="*/ 0 w 167"/>
                  <a:gd name="T21" fmla="*/ 0 h 565"/>
                  <a:gd name="T22" fmla="*/ 0 w 167"/>
                  <a:gd name="T23" fmla="*/ 0 h 565"/>
                  <a:gd name="T24" fmla="*/ 0 w 167"/>
                  <a:gd name="T25" fmla="*/ 0 h 565"/>
                  <a:gd name="T26" fmla="*/ 0 w 167"/>
                  <a:gd name="T27" fmla="*/ 0 h 565"/>
                  <a:gd name="T28" fmla="*/ 0 w 167"/>
                  <a:gd name="T29" fmla="*/ 0 h 565"/>
                  <a:gd name="T30" fmla="*/ 0 w 167"/>
                  <a:gd name="T31" fmla="*/ 0 h 565"/>
                  <a:gd name="T32" fmla="*/ 0 w 167"/>
                  <a:gd name="T33" fmla="*/ 0 h 565"/>
                  <a:gd name="T34" fmla="*/ 0 w 167"/>
                  <a:gd name="T35" fmla="*/ 0 h 565"/>
                  <a:gd name="T36" fmla="*/ 0 w 167"/>
                  <a:gd name="T37" fmla="*/ 0 h 565"/>
                  <a:gd name="T38" fmla="*/ 0 w 167"/>
                  <a:gd name="T39" fmla="*/ 0 h 565"/>
                  <a:gd name="T40" fmla="*/ 0 w 167"/>
                  <a:gd name="T41" fmla="*/ 0 h 565"/>
                  <a:gd name="T42" fmla="*/ 0 w 167"/>
                  <a:gd name="T43" fmla="*/ 0 h 565"/>
                  <a:gd name="T44" fmla="*/ 0 w 167"/>
                  <a:gd name="T45" fmla="*/ 0 h 565"/>
                  <a:gd name="T46" fmla="*/ 0 w 167"/>
                  <a:gd name="T47" fmla="*/ 0 h 565"/>
                  <a:gd name="T48" fmla="*/ 0 w 167"/>
                  <a:gd name="T49" fmla="*/ 0 h 565"/>
                  <a:gd name="T50" fmla="*/ 0 w 167"/>
                  <a:gd name="T51" fmla="*/ 0 h 565"/>
                  <a:gd name="T52" fmla="*/ 0 w 167"/>
                  <a:gd name="T53" fmla="*/ 0 h 565"/>
                  <a:gd name="T54" fmla="*/ 0 w 167"/>
                  <a:gd name="T55" fmla="*/ 0 h 565"/>
                  <a:gd name="T56" fmla="*/ 0 w 167"/>
                  <a:gd name="T57" fmla="*/ 0 h 565"/>
                  <a:gd name="T58" fmla="*/ 0 w 167"/>
                  <a:gd name="T59" fmla="*/ 0 h 565"/>
                  <a:gd name="T60" fmla="*/ 0 w 167"/>
                  <a:gd name="T61" fmla="*/ 0 h 565"/>
                  <a:gd name="T62" fmla="*/ 0 w 167"/>
                  <a:gd name="T63" fmla="*/ 0 h 565"/>
                  <a:gd name="T64" fmla="*/ 0 w 167"/>
                  <a:gd name="T65" fmla="*/ 0 h 565"/>
                  <a:gd name="T66" fmla="*/ 0 w 167"/>
                  <a:gd name="T67" fmla="*/ 0 h 565"/>
                  <a:gd name="T68" fmla="*/ 0 w 167"/>
                  <a:gd name="T69" fmla="*/ 0 h 565"/>
                  <a:gd name="T70" fmla="*/ 0 w 167"/>
                  <a:gd name="T71" fmla="*/ 0 h 565"/>
                  <a:gd name="T72" fmla="*/ 0 w 167"/>
                  <a:gd name="T73" fmla="*/ 0 h 565"/>
                  <a:gd name="T74" fmla="*/ 0 w 167"/>
                  <a:gd name="T75" fmla="*/ 0 h 565"/>
                  <a:gd name="T76" fmla="*/ 0 w 167"/>
                  <a:gd name="T77" fmla="*/ 0 h 565"/>
                  <a:gd name="T78" fmla="*/ 0 w 167"/>
                  <a:gd name="T79" fmla="*/ 0 h 565"/>
                  <a:gd name="T80" fmla="*/ 0 w 167"/>
                  <a:gd name="T81" fmla="*/ 0 h 565"/>
                  <a:gd name="T82" fmla="*/ 0 w 167"/>
                  <a:gd name="T83" fmla="*/ 0 h 565"/>
                  <a:gd name="T84" fmla="*/ 0 w 167"/>
                  <a:gd name="T85" fmla="*/ 0 h 565"/>
                  <a:gd name="T86" fmla="*/ 0 w 167"/>
                  <a:gd name="T87" fmla="*/ 0 h 565"/>
                  <a:gd name="T88" fmla="*/ 0 w 167"/>
                  <a:gd name="T89" fmla="*/ 0 h 565"/>
                  <a:gd name="T90" fmla="*/ 0 w 167"/>
                  <a:gd name="T91" fmla="*/ 0 h 565"/>
                  <a:gd name="T92" fmla="*/ 0 w 167"/>
                  <a:gd name="T93" fmla="*/ 0 h 565"/>
                  <a:gd name="T94" fmla="*/ 0 w 167"/>
                  <a:gd name="T95" fmla="*/ 0 h 565"/>
                  <a:gd name="T96" fmla="*/ 0 w 167"/>
                  <a:gd name="T97" fmla="*/ 0 h 565"/>
                  <a:gd name="T98" fmla="*/ 0 w 167"/>
                  <a:gd name="T99" fmla="*/ 0 h 565"/>
                  <a:gd name="T100" fmla="*/ 0 w 167"/>
                  <a:gd name="T101" fmla="*/ 0 h 5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565"/>
                  <a:gd name="T155" fmla="*/ 167 w 167"/>
                  <a:gd name="T156" fmla="*/ 565 h 5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565">
                    <a:moveTo>
                      <a:pt x="29" y="31"/>
                    </a:moveTo>
                    <a:lnTo>
                      <a:pt x="32" y="47"/>
                    </a:lnTo>
                    <a:lnTo>
                      <a:pt x="35" y="65"/>
                    </a:lnTo>
                    <a:lnTo>
                      <a:pt x="37" y="86"/>
                    </a:lnTo>
                    <a:lnTo>
                      <a:pt x="39" y="108"/>
                    </a:lnTo>
                    <a:lnTo>
                      <a:pt x="39" y="157"/>
                    </a:lnTo>
                    <a:lnTo>
                      <a:pt x="36" y="209"/>
                    </a:lnTo>
                    <a:lnTo>
                      <a:pt x="32" y="261"/>
                    </a:lnTo>
                    <a:lnTo>
                      <a:pt x="27" y="311"/>
                    </a:lnTo>
                    <a:lnTo>
                      <a:pt x="22" y="354"/>
                    </a:lnTo>
                    <a:lnTo>
                      <a:pt x="19" y="392"/>
                    </a:lnTo>
                    <a:lnTo>
                      <a:pt x="14" y="430"/>
                    </a:lnTo>
                    <a:lnTo>
                      <a:pt x="9" y="478"/>
                    </a:lnTo>
                    <a:lnTo>
                      <a:pt x="4" y="521"/>
                    </a:lnTo>
                    <a:lnTo>
                      <a:pt x="0" y="554"/>
                    </a:lnTo>
                    <a:lnTo>
                      <a:pt x="0" y="563"/>
                    </a:lnTo>
                    <a:lnTo>
                      <a:pt x="1" y="565"/>
                    </a:lnTo>
                    <a:lnTo>
                      <a:pt x="3" y="561"/>
                    </a:lnTo>
                    <a:lnTo>
                      <a:pt x="6" y="548"/>
                    </a:lnTo>
                    <a:lnTo>
                      <a:pt x="19" y="490"/>
                    </a:lnTo>
                    <a:lnTo>
                      <a:pt x="39" y="387"/>
                    </a:lnTo>
                    <a:lnTo>
                      <a:pt x="41" y="373"/>
                    </a:lnTo>
                    <a:lnTo>
                      <a:pt x="49" y="338"/>
                    </a:lnTo>
                    <a:lnTo>
                      <a:pt x="61" y="287"/>
                    </a:lnTo>
                    <a:lnTo>
                      <a:pt x="77" y="226"/>
                    </a:lnTo>
                    <a:lnTo>
                      <a:pt x="86" y="194"/>
                    </a:lnTo>
                    <a:lnTo>
                      <a:pt x="95" y="163"/>
                    </a:lnTo>
                    <a:lnTo>
                      <a:pt x="105" y="133"/>
                    </a:lnTo>
                    <a:lnTo>
                      <a:pt x="115" y="105"/>
                    </a:lnTo>
                    <a:lnTo>
                      <a:pt x="126" y="78"/>
                    </a:lnTo>
                    <a:lnTo>
                      <a:pt x="136" y="57"/>
                    </a:lnTo>
                    <a:lnTo>
                      <a:pt x="141" y="47"/>
                    </a:lnTo>
                    <a:lnTo>
                      <a:pt x="146" y="38"/>
                    </a:lnTo>
                    <a:lnTo>
                      <a:pt x="151" y="31"/>
                    </a:lnTo>
                    <a:lnTo>
                      <a:pt x="157" y="26"/>
                    </a:lnTo>
                    <a:lnTo>
                      <a:pt x="161" y="20"/>
                    </a:lnTo>
                    <a:lnTo>
                      <a:pt x="165" y="16"/>
                    </a:lnTo>
                    <a:lnTo>
                      <a:pt x="166" y="12"/>
                    </a:lnTo>
                    <a:lnTo>
                      <a:pt x="167" y="9"/>
                    </a:lnTo>
                    <a:lnTo>
                      <a:pt x="166" y="6"/>
                    </a:lnTo>
                    <a:lnTo>
                      <a:pt x="165" y="4"/>
                    </a:lnTo>
                    <a:lnTo>
                      <a:pt x="162" y="2"/>
                    </a:lnTo>
                    <a:lnTo>
                      <a:pt x="160" y="1"/>
                    </a:lnTo>
                    <a:lnTo>
                      <a:pt x="151" y="0"/>
                    </a:lnTo>
                    <a:lnTo>
                      <a:pt x="140" y="1"/>
                    </a:lnTo>
                    <a:lnTo>
                      <a:pt x="127" y="4"/>
                    </a:lnTo>
                    <a:lnTo>
                      <a:pt x="112" y="6"/>
                    </a:lnTo>
                    <a:lnTo>
                      <a:pt x="84" y="14"/>
                    </a:lnTo>
                    <a:lnTo>
                      <a:pt x="56" y="21"/>
                    </a:lnTo>
                    <a:lnTo>
                      <a:pt x="36" y="27"/>
                    </a:lnTo>
                    <a:lnTo>
                      <a:pt x="29" y="31"/>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28" name="Freeform 473">
                <a:extLst>
                  <a:ext uri="{FF2B5EF4-FFF2-40B4-BE49-F238E27FC236}">
                    <a16:creationId xmlns:a16="http://schemas.microsoft.com/office/drawing/2014/main" xmlns="" id="{4C55D890-F9AE-AF58-14E1-E2967B960C3D}"/>
                  </a:ext>
                </a:extLst>
              </p:cNvPr>
              <p:cNvSpPr>
                <a:spLocks/>
              </p:cNvSpPr>
              <p:nvPr/>
            </p:nvSpPr>
            <p:spPr bwMode="auto">
              <a:xfrm>
                <a:off x="2650" y="1403"/>
                <a:ext cx="40" cy="101"/>
              </a:xfrm>
              <a:custGeom>
                <a:avLst/>
                <a:gdLst>
                  <a:gd name="T0" fmla="*/ 0 w 202"/>
                  <a:gd name="T1" fmla="*/ 0 h 506"/>
                  <a:gd name="T2" fmla="*/ 0 w 202"/>
                  <a:gd name="T3" fmla="*/ 0 h 506"/>
                  <a:gd name="T4" fmla="*/ 0 w 202"/>
                  <a:gd name="T5" fmla="*/ 0 h 506"/>
                  <a:gd name="T6" fmla="*/ 0 w 202"/>
                  <a:gd name="T7" fmla="*/ 0 h 506"/>
                  <a:gd name="T8" fmla="*/ 0 w 202"/>
                  <a:gd name="T9" fmla="*/ 0 h 506"/>
                  <a:gd name="T10" fmla="*/ 0 w 202"/>
                  <a:gd name="T11" fmla="*/ 0 h 506"/>
                  <a:gd name="T12" fmla="*/ 0 w 202"/>
                  <a:gd name="T13" fmla="*/ 0 h 506"/>
                  <a:gd name="T14" fmla="*/ 0 w 202"/>
                  <a:gd name="T15" fmla="*/ 0 h 506"/>
                  <a:gd name="T16" fmla="*/ 0 w 202"/>
                  <a:gd name="T17" fmla="*/ 0 h 506"/>
                  <a:gd name="T18" fmla="*/ 0 w 202"/>
                  <a:gd name="T19" fmla="*/ 0 h 506"/>
                  <a:gd name="T20" fmla="*/ 0 w 202"/>
                  <a:gd name="T21" fmla="*/ 0 h 506"/>
                  <a:gd name="T22" fmla="*/ 0 w 202"/>
                  <a:gd name="T23" fmla="*/ 0 h 506"/>
                  <a:gd name="T24" fmla="*/ 0 w 202"/>
                  <a:gd name="T25" fmla="*/ 0 h 506"/>
                  <a:gd name="T26" fmla="*/ 0 w 202"/>
                  <a:gd name="T27" fmla="*/ 0 h 506"/>
                  <a:gd name="T28" fmla="*/ 0 w 202"/>
                  <a:gd name="T29" fmla="*/ 0 h 506"/>
                  <a:gd name="T30" fmla="*/ 0 w 202"/>
                  <a:gd name="T31" fmla="*/ 0 h 506"/>
                  <a:gd name="T32" fmla="*/ 0 w 202"/>
                  <a:gd name="T33" fmla="*/ 0 h 506"/>
                  <a:gd name="T34" fmla="*/ 0 w 202"/>
                  <a:gd name="T35" fmla="*/ 0 h 506"/>
                  <a:gd name="T36" fmla="*/ 0 w 202"/>
                  <a:gd name="T37" fmla="*/ 0 h 506"/>
                  <a:gd name="T38" fmla="*/ 0 w 202"/>
                  <a:gd name="T39" fmla="*/ 0 h 506"/>
                  <a:gd name="T40" fmla="*/ 0 w 202"/>
                  <a:gd name="T41" fmla="*/ 0 h 506"/>
                  <a:gd name="T42" fmla="*/ 0 w 202"/>
                  <a:gd name="T43" fmla="*/ 0 h 506"/>
                  <a:gd name="T44" fmla="*/ 0 w 202"/>
                  <a:gd name="T45" fmla="*/ 0 h 506"/>
                  <a:gd name="T46" fmla="*/ 0 w 202"/>
                  <a:gd name="T47" fmla="*/ 0 h 506"/>
                  <a:gd name="T48" fmla="*/ 0 w 202"/>
                  <a:gd name="T49" fmla="*/ 0 h 506"/>
                  <a:gd name="T50" fmla="*/ 0 w 202"/>
                  <a:gd name="T51" fmla="*/ 0 h 506"/>
                  <a:gd name="T52" fmla="*/ 0 w 202"/>
                  <a:gd name="T53" fmla="*/ 0 h 506"/>
                  <a:gd name="T54" fmla="*/ 0 w 202"/>
                  <a:gd name="T55" fmla="*/ 0 h 506"/>
                  <a:gd name="T56" fmla="*/ 0 w 202"/>
                  <a:gd name="T57" fmla="*/ 0 h 506"/>
                  <a:gd name="T58" fmla="*/ 0 w 202"/>
                  <a:gd name="T59" fmla="*/ 0 h 506"/>
                  <a:gd name="T60" fmla="*/ 0 w 202"/>
                  <a:gd name="T61" fmla="*/ 0 h 506"/>
                  <a:gd name="T62" fmla="*/ 0 w 202"/>
                  <a:gd name="T63" fmla="*/ 0 h 506"/>
                  <a:gd name="T64" fmla="*/ 0 w 202"/>
                  <a:gd name="T65" fmla="*/ 0 h 506"/>
                  <a:gd name="T66" fmla="*/ 0 w 202"/>
                  <a:gd name="T67" fmla="*/ 0 h 5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2"/>
                  <a:gd name="T103" fmla="*/ 0 h 506"/>
                  <a:gd name="T104" fmla="*/ 202 w 202"/>
                  <a:gd name="T105" fmla="*/ 506 h 5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2" h="506">
                    <a:moveTo>
                      <a:pt x="0" y="79"/>
                    </a:moveTo>
                    <a:lnTo>
                      <a:pt x="20" y="113"/>
                    </a:lnTo>
                    <a:lnTo>
                      <a:pt x="40" y="155"/>
                    </a:lnTo>
                    <a:lnTo>
                      <a:pt x="62" y="200"/>
                    </a:lnTo>
                    <a:lnTo>
                      <a:pt x="82" y="248"/>
                    </a:lnTo>
                    <a:lnTo>
                      <a:pt x="102" y="294"/>
                    </a:lnTo>
                    <a:lnTo>
                      <a:pt x="120" y="334"/>
                    </a:lnTo>
                    <a:lnTo>
                      <a:pt x="133" y="367"/>
                    </a:lnTo>
                    <a:lnTo>
                      <a:pt x="143" y="390"/>
                    </a:lnTo>
                    <a:lnTo>
                      <a:pt x="148" y="401"/>
                    </a:lnTo>
                    <a:lnTo>
                      <a:pt x="160" y="426"/>
                    </a:lnTo>
                    <a:lnTo>
                      <a:pt x="175" y="457"/>
                    </a:lnTo>
                    <a:lnTo>
                      <a:pt x="188" y="486"/>
                    </a:lnTo>
                    <a:lnTo>
                      <a:pt x="195" y="497"/>
                    </a:lnTo>
                    <a:lnTo>
                      <a:pt x="200" y="503"/>
                    </a:lnTo>
                    <a:lnTo>
                      <a:pt x="201" y="505"/>
                    </a:lnTo>
                    <a:lnTo>
                      <a:pt x="202" y="506"/>
                    </a:lnTo>
                    <a:lnTo>
                      <a:pt x="202" y="503"/>
                    </a:lnTo>
                    <a:lnTo>
                      <a:pt x="202" y="501"/>
                    </a:lnTo>
                    <a:lnTo>
                      <a:pt x="198" y="490"/>
                    </a:lnTo>
                    <a:lnTo>
                      <a:pt x="192" y="470"/>
                    </a:lnTo>
                    <a:lnTo>
                      <a:pt x="182" y="440"/>
                    </a:lnTo>
                    <a:lnTo>
                      <a:pt x="168" y="400"/>
                    </a:lnTo>
                    <a:lnTo>
                      <a:pt x="153" y="361"/>
                    </a:lnTo>
                    <a:lnTo>
                      <a:pt x="132" y="311"/>
                    </a:lnTo>
                    <a:lnTo>
                      <a:pt x="108" y="254"/>
                    </a:lnTo>
                    <a:lnTo>
                      <a:pt x="83" y="193"/>
                    </a:lnTo>
                    <a:lnTo>
                      <a:pt x="61" y="133"/>
                    </a:lnTo>
                    <a:lnTo>
                      <a:pt x="42" y="78"/>
                    </a:lnTo>
                    <a:lnTo>
                      <a:pt x="36" y="54"/>
                    </a:lnTo>
                    <a:lnTo>
                      <a:pt x="31" y="32"/>
                    </a:lnTo>
                    <a:lnTo>
                      <a:pt x="29" y="14"/>
                    </a:lnTo>
                    <a:lnTo>
                      <a:pt x="30" y="0"/>
                    </a:lnTo>
                    <a:lnTo>
                      <a:pt x="0" y="79"/>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29" name="Freeform 474">
                <a:extLst>
                  <a:ext uri="{FF2B5EF4-FFF2-40B4-BE49-F238E27FC236}">
                    <a16:creationId xmlns:a16="http://schemas.microsoft.com/office/drawing/2014/main" xmlns="" id="{E4FD6E5D-1241-F95E-5884-EF6121A9ED1E}"/>
                  </a:ext>
                </a:extLst>
              </p:cNvPr>
              <p:cNvSpPr>
                <a:spLocks/>
              </p:cNvSpPr>
              <p:nvPr/>
            </p:nvSpPr>
            <p:spPr bwMode="auto">
              <a:xfrm>
                <a:off x="2693" y="1389"/>
                <a:ext cx="79" cy="76"/>
              </a:xfrm>
              <a:custGeom>
                <a:avLst/>
                <a:gdLst>
                  <a:gd name="T0" fmla="*/ 0 w 392"/>
                  <a:gd name="T1" fmla="*/ 0 h 379"/>
                  <a:gd name="T2" fmla="*/ 0 w 392"/>
                  <a:gd name="T3" fmla="*/ 0 h 379"/>
                  <a:gd name="T4" fmla="*/ 0 w 392"/>
                  <a:gd name="T5" fmla="*/ 0 h 379"/>
                  <a:gd name="T6" fmla="*/ 0 w 392"/>
                  <a:gd name="T7" fmla="*/ 0 h 379"/>
                  <a:gd name="T8" fmla="*/ 0 w 392"/>
                  <a:gd name="T9" fmla="*/ 0 h 379"/>
                  <a:gd name="T10" fmla="*/ 0 w 392"/>
                  <a:gd name="T11" fmla="*/ 0 h 379"/>
                  <a:gd name="T12" fmla="*/ 0 w 392"/>
                  <a:gd name="T13" fmla="*/ 0 h 379"/>
                  <a:gd name="T14" fmla="*/ 0 w 392"/>
                  <a:gd name="T15" fmla="*/ 0 h 379"/>
                  <a:gd name="T16" fmla="*/ 0 w 392"/>
                  <a:gd name="T17" fmla="*/ 0 h 379"/>
                  <a:gd name="T18" fmla="*/ 0 w 392"/>
                  <a:gd name="T19" fmla="*/ 0 h 379"/>
                  <a:gd name="T20" fmla="*/ 0 w 392"/>
                  <a:gd name="T21" fmla="*/ 0 h 379"/>
                  <a:gd name="T22" fmla="*/ 0 w 392"/>
                  <a:gd name="T23" fmla="*/ 0 h 379"/>
                  <a:gd name="T24" fmla="*/ 0 w 392"/>
                  <a:gd name="T25" fmla="*/ 0 h 379"/>
                  <a:gd name="T26" fmla="*/ 0 w 392"/>
                  <a:gd name="T27" fmla="*/ 0 h 379"/>
                  <a:gd name="T28" fmla="*/ 0 w 392"/>
                  <a:gd name="T29" fmla="*/ 0 h 379"/>
                  <a:gd name="T30" fmla="*/ 0 w 392"/>
                  <a:gd name="T31" fmla="*/ 0 h 379"/>
                  <a:gd name="T32" fmla="*/ 0 w 392"/>
                  <a:gd name="T33" fmla="*/ 0 h 379"/>
                  <a:gd name="T34" fmla="*/ 0 w 392"/>
                  <a:gd name="T35" fmla="*/ 0 h 379"/>
                  <a:gd name="T36" fmla="*/ 0 w 392"/>
                  <a:gd name="T37" fmla="*/ 0 h 379"/>
                  <a:gd name="T38" fmla="*/ 0 w 392"/>
                  <a:gd name="T39" fmla="*/ 0 h 379"/>
                  <a:gd name="T40" fmla="*/ 0 w 392"/>
                  <a:gd name="T41" fmla="*/ 0 h 379"/>
                  <a:gd name="T42" fmla="*/ 0 w 392"/>
                  <a:gd name="T43" fmla="*/ 0 h 379"/>
                  <a:gd name="T44" fmla="*/ 0 w 392"/>
                  <a:gd name="T45" fmla="*/ 0 h 379"/>
                  <a:gd name="T46" fmla="*/ 0 w 392"/>
                  <a:gd name="T47" fmla="*/ 0 h 379"/>
                  <a:gd name="T48" fmla="*/ 0 w 392"/>
                  <a:gd name="T49" fmla="*/ 0 h 379"/>
                  <a:gd name="T50" fmla="*/ 0 w 392"/>
                  <a:gd name="T51" fmla="*/ 0 h 379"/>
                  <a:gd name="T52" fmla="*/ 0 w 392"/>
                  <a:gd name="T53" fmla="*/ 0 h 379"/>
                  <a:gd name="T54" fmla="*/ 0 w 392"/>
                  <a:gd name="T55" fmla="*/ 0 h 379"/>
                  <a:gd name="T56" fmla="*/ 0 w 392"/>
                  <a:gd name="T57" fmla="*/ 0 h 379"/>
                  <a:gd name="T58" fmla="*/ 0 w 392"/>
                  <a:gd name="T59" fmla="*/ 0 h 379"/>
                  <a:gd name="T60" fmla="*/ 0 w 392"/>
                  <a:gd name="T61" fmla="*/ 0 h 379"/>
                  <a:gd name="T62" fmla="*/ 0 w 392"/>
                  <a:gd name="T63" fmla="*/ 0 h 379"/>
                  <a:gd name="T64" fmla="*/ 0 w 392"/>
                  <a:gd name="T65" fmla="*/ 0 h 379"/>
                  <a:gd name="T66" fmla="*/ 0 w 392"/>
                  <a:gd name="T67" fmla="*/ 0 h 3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2"/>
                  <a:gd name="T103" fmla="*/ 0 h 379"/>
                  <a:gd name="T104" fmla="*/ 392 w 392"/>
                  <a:gd name="T105" fmla="*/ 379 h 3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2" h="379">
                    <a:moveTo>
                      <a:pt x="5" y="74"/>
                    </a:moveTo>
                    <a:lnTo>
                      <a:pt x="40" y="98"/>
                    </a:lnTo>
                    <a:lnTo>
                      <a:pt x="79" y="128"/>
                    </a:lnTo>
                    <a:lnTo>
                      <a:pt x="120" y="161"/>
                    </a:lnTo>
                    <a:lnTo>
                      <a:pt x="160" y="195"/>
                    </a:lnTo>
                    <a:lnTo>
                      <a:pt x="200" y="228"/>
                    </a:lnTo>
                    <a:lnTo>
                      <a:pt x="233" y="259"/>
                    </a:lnTo>
                    <a:lnTo>
                      <a:pt x="262" y="284"/>
                    </a:lnTo>
                    <a:lnTo>
                      <a:pt x="282" y="302"/>
                    </a:lnTo>
                    <a:lnTo>
                      <a:pt x="291" y="309"/>
                    </a:lnTo>
                    <a:lnTo>
                      <a:pt x="314" y="327"/>
                    </a:lnTo>
                    <a:lnTo>
                      <a:pt x="343" y="348"/>
                    </a:lnTo>
                    <a:lnTo>
                      <a:pt x="371" y="368"/>
                    </a:lnTo>
                    <a:lnTo>
                      <a:pt x="382" y="374"/>
                    </a:lnTo>
                    <a:lnTo>
                      <a:pt x="389" y="378"/>
                    </a:lnTo>
                    <a:lnTo>
                      <a:pt x="392" y="379"/>
                    </a:lnTo>
                    <a:lnTo>
                      <a:pt x="392" y="376"/>
                    </a:lnTo>
                    <a:lnTo>
                      <a:pt x="391" y="374"/>
                    </a:lnTo>
                    <a:lnTo>
                      <a:pt x="382" y="365"/>
                    </a:lnTo>
                    <a:lnTo>
                      <a:pt x="367" y="349"/>
                    </a:lnTo>
                    <a:lnTo>
                      <a:pt x="344" y="327"/>
                    </a:lnTo>
                    <a:lnTo>
                      <a:pt x="312" y="297"/>
                    </a:lnTo>
                    <a:lnTo>
                      <a:pt x="280" y="269"/>
                    </a:lnTo>
                    <a:lnTo>
                      <a:pt x="237" y="233"/>
                    </a:lnTo>
                    <a:lnTo>
                      <a:pt x="188" y="192"/>
                    </a:lnTo>
                    <a:lnTo>
                      <a:pt x="137" y="148"/>
                    </a:lnTo>
                    <a:lnTo>
                      <a:pt x="90" y="104"/>
                    </a:lnTo>
                    <a:lnTo>
                      <a:pt x="47" y="63"/>
                    </a:lnTo>
                    <a:lnTo>
                      <a:pt x="30" y="44"/>
                    </a:lnTo>
                    <a:lnTo>
                      <a:pt x="16" y="27"/>
                    </a:lnTo>
                    <a:lnTo>
                      <a:pt x="6" y="12"/>
                    </a:lnTo>
                    <a:lnTo>
                      <a:pt x="0" y="0"/>
                    </a:lnTo>
                    <a:lnTo>
                      <a:pt x="5" y="74"/>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30" name="Freeform 475">
                <a:extLst>
                  <a:ext uri="{FF2B5EF4-FFF2-40B4-BE49-F238E27FC236}">
                    <a16:creationId xmlns:a16="http://schemas.microsoft.com/office/drawing/2014/main" xmlns="" id="{054F85BD-7115-B92C-D4E1-3E005E462060}"/>
                  </a:ext>
                </a:extLst>
              </p:cNvPr>
              <p:cNvSpPr>
                <a:spLocks/>
              </p:cNvSpPr>
              <p:nvPr/>
            </p:nvSpPr>
            <p:spPr bwMode="auto">
              <a:xfrm>
                <a:off x="2711" y="1321"/>
                <a:ext cx="104" cy="24"/>
              </a:xfrm>
              <a:custGeom>
                <a:avLst/>
                <a:gdLst>
                  <a:gd name="T0" fmla="*/ 0 w 519"/>
                  <a:gd name="T1" fmla="*/ 0 h 121"/>
                  <a:gd name="T2" fmla="*/ 0 w 519"/>
                  <a:gd name="T3" fmla="*/ 0 h 121"/>
                  <a:gd name="T4" fmla="*/ 0 w 519"/>
                  <a:gd name="T5" fmla="*/ 0 h 121"/>
                  <a:gd name="T6" fmla="*/ 0 w 519"/>
                  <a:gd name="T7" fmla="*/ 0 h 121"/>
                  <a:gd name="T8" fmla="*/ 0 w 519"/>
                  <a:gd name="T9" fmla="*/ 0 h 121"/>
                  <a:gd name="T10" fmla="*/ 0 w 519"/>
                  <a:gd name="T11" fmla="*/ 0 h 121"/>
                  <a:gd name="T12" fmla="*/ 0 w 519"/>
                  <a:gd name="T13" fmla="*/ 0 h 121"/>
                  <a:gd name="T14" fmla="*/ 0 w 519"/>
                  <a:gd name="T15" fmla="*/ 0 h 121"/>
                  <a:gd name="T16" fmla="*/ 0 w 519"/>
                  <a:gd name="T17" fmla="*/ 0 h 121"/>
                  <a:gd name="T18" fmla="*/ 0 w 519"/>
                  <a:gd name="T19" fmla="*/ 0 h 121"/>
                  <a:gd name="T20" fmla="*/ 0 w 519"/>
                  <a:gd name="T21" fmla="*/ 0 h 121"/>
                  <a:gd name="T22" fmla="*/ 0 w 519"/>
                  <a:gd name="T23" fmla="*/ 0 h 121"/>
                  <a:gd name="T24" fmla="*/ 0 w 519"/>
                  <a:gd name="T25" fmla="*/ 0 h 121"/>
                  <a:gd name="T26" fmla="*/ 0 w 519"/>
                  <a:gd name="T27" fmla="*/ 0 h 121"/>
                  <a:gd name="T28" fmla="*/ 0 w 519"/>
                  <a:gd name="T29" fmla="*/ 0 h 121"/>
                  <a:gd name="T30" fmla="*/ 0 w 519"/>
                  <a:gd name="T31" fmla="*/ 0 h 121"/>
                  <a:gd name="T32" fmla="*/ 0 w 519"/>
                  <a:gd name="T33" fmla="*/ 0 h 121"/>
                  <a:gd name="T34" fmla="*/ 0 w 519"/>
                  <a:gd name="T35" fmla="*/ 0 h 121"/>
                  <a:gd name="T36" fmla="*/ 0 w 519"/>
                  <a:gd name="T37" fmla="*/ 0 h 121"/>
                  <a:gd name="T38" fmla="*/ 0 w 519"/>
                  <a:gd name="T39" fmla="*/ 0 h 121"/>
                  <a:gd name="T40" fmla="*/ 0 w 519"/>
                  <a:gd name="T41" fmla="*/ 0 h 121"/>
                  <a:gd name="T42" fmla="*/ 0 w 519"/>
                  <a:gd name="T43" fmla="*/ 0 h 121"/>
                  <a:gd name="T44" fmla="*/ 0 w 519"/>
                  <a:gd name="T45" fmla="*/ 0 h 121"/>
                  <a:gd name="T46" fmla="*/ 0 w 519"/>
                  <a:gd name="T47" fmla="*/ 0 h 121"/>
                  <a:gd name="T48" fmla="*/ 0 w 519"/>
                  <a:gd name="T49" fmla="*/ 0 h 121"/>
                  <a:gd name="T50" fmla="*/ 0 w 519"/>
                  <a:gd name="T51" fmla="*/ 0 h 121"/>
                  <a:gd name="T52" fmla="*/ 0 w 519"/>
                  <a:gd name="T53" fmla="*/ 0 h 121"/>
                  <a:gd name="T54" fmla="*/ 0 w 519"/>
                  <a:gd name="T55" fmla="*/ 0 h 121"/>
                  <a:gd name="T56" fmla="*/ 0 w 519"/>
                  <a:gd name="T57" fmla="*/ 0 h 121"/>
                  <a:gd name="T58" fmla="*/ 0 w 519"/>
                  <a:gd name="T59" fmla="*/ 0 h 121"/>
                  <a:gd name="T60" fmla="*/ 0 w 519"/>
                  <a:gd name="T61" fmla="*/ 0 h 121"/>
                  <a:gd name="T62" fmla="*/ 0 w 519"/>
                  <a:gd name="T63" fmla="*/ 0 h 121"/>
                  <a:gd name="T64" fmla="*/ 0 w 519"/>
                  <a:gd name="T65" fmla="*/ 0 h 121"/>
                  <a:gd name="T66" fmla="*/ 0 w 519"/>
                  <a:gd name="T67" fmla="*/ 0 h 121"/>
                  <a:gd name="T68" fmla="*/ 0 w 519"/>
                  <a:gd name="T69" fmla="*/ 0 h 121"/>
                  <a:gd name="T70" fmla="*/ 0 w 519"/>
                  <a:gd name="T71" fmla="*/ 0 h 121"/>
                  <a:gd name="T72" fmla="*/ 0 w 519"/>
                  <a:gd name="T73" fmla="*/ 0 h 121"/>
                  <a:gd name="T74" fmla="*/ 0 w 519"/>
                  <a:gd name="T75" fmla="*/ 0 h 121"/>
                  <a:gd name="T76" fmla="*/ 0 w 519"/>
                  <a:gd name="T77" fmla="*/ 0 h 121"/>
                  <a:gd name="T78" fmla="*/ 0 w 519"/>
                  <a:gd name="T79" fmla="*/ 0 h 121"/>
                  <a:gd name="T80" fmla="*/ 0 w 519"/>
                  <a:gd name="T81" fmla="*/ 0 h 121"/>
                  <a:gd name="T82" fmla="*/ 0 w 519"/>
                  <a:gd name="T83" fmla="*/ 0 h 121"/>
                  <a:gd name="T84" fmla="*/ 0 w 519"/>
                  <a:gd name="T85" fmla="*/ 0 h 121"/>
                  <a:gd name="T86" fmla="*/ 0 w 519"/>
                  <a:gd name="T87" fmla="*/ 0 h 121"/>
                  <a:gd name="T88" fmla="*/ 0 w 519"/>
                  <a:gd name="T89" fmla="*/ 0 h 121"/>
                  <a:gd name="T90" fmla="*/ 0 w 519"/>
                  <a:gd name="T91" fmla="*/ 0 h 121"/>
                  <a:gd name="T92" fmla="*/ 0 w 519"/>
                  <a:gd name="T93" fmla="*/ 0 h 121"/>
                  <a:gd name="T94" fmla="*/ 0 w 519"/>
                  <a:gd name="T95" fmla="*/ 0 h 121"/>
                  <a:gd name="T96" fmla="*/ 0 w 519"/>
                  <a:gd name="T97" fmla="*/ 0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9"/>
                  <a:gd name="T148" fmla="*/ 0 h 121"/>
                  <a:gd name="T149" fmla="*/ 519 w 519"/>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9" h="121">
                    <a:moveTo>
                      <a:pt x="38" y="121"/>
                    </a:moveTo>
                    <a:lnTo>
                      <a:pt x="43" y="119"/>
                    </a:lnTo>
                    <a:lnTo>
                      <a:pt x="54" y="114"/>
                    </a:lnTo>
                    <a:lnTo>
                      <a:pt x="74" y="104"/>
                    </a:lnTo>
                    <a:lnTo>
                      <a:pt x="101" y="94"/>
                    </a:lnTo>
                    <a:lnTo>
                      <a:pt x="135" y="81"/>
                    </a:lnTo>
                    <a:lnTo>
                      <a:pt x="175" y="69"/>
                    </a:lnTo>
                    <a:lnTo>
                      <a:pt x="198" y="63"/>
                    </a:lnTo>
                    <a:lnTo>
                      <a:pt x="222" y="58"/>
                    </a:lnTo>
                    <a:lnTo>
                      <a:pt x="248" y="53"/>
                    </a:lnTo>
                    <a:lnTo>
                      <a:pt x="275" y="48"/>
                    </a:lnTo>
                    <a:lnTo>
                      <a:pt x="333" y="38"/>
                    </a:lnTo>
                    <a:lnTo>
                      <a:pt x="394" y="27"/>
                    </a:lnTo>
                    <a:lnTo>
                      <a:pt x="449" y="17"/>
                    </a:lnTo>
                    <a:lnTo>
                      <a:pt x="493" y="8"/>
                    </a:lnTo>
                    <a:lnTo>
                      <a:pt x="508" y="4"/>
                    </a:lnTo>
                    <a:lnTo>
                      <a:pt x="517" y="2"/>
                    </a:lnTo>
                    <a:lnTo>
                      <a:pt x="519" y="2"/>
                    </a:lnTo>
                    <a:lnTo>
                      <a:pt x="519" y="0"/>
                    </a:lnTo>
                    <a:lnTo>
                      <a:pt x="518" y="0"/>
                    </a:lnTo>
                    <a:lnTo>
                      <a:pt x="514" y="0"/>
                    </a:lnTo>
                    <a:lnTo>
                      <a:pt x="479" y="3"/>
                    </a:lnTo>
                    <a:lnTo>
                      <a:pt x="403" y="13"/>
                    </a:lnTo>
                    <a:lnTo>
                      <a:pt x="321" y="24"/>
                    </a:lnTo>
                    <a:lnTo>
                      <a:pt x="252" y="30"/>
                    </a:lnTo>
                    <a:lnTo>
                      <a:pt x="222" y="33"/>
                    </a:lnTo>
                    <a:lnTo>
                      <a:pt x="195" y="35"/>
                    </a:lnTo>
                    <a:lnTo>
                      <a:pt x="170" y="35"/>
                    </a:lnTo>
                    <a:lnTo>
                      <a:pt x="146" y="35"/>
                    </a:lnTo>
                    <a:lnTo>
                      <a:pt x="126" y="35"/>
                    </a:lnTo>
                    <a:lnTo>
                      <a:pt x="107" y="34"/>
                    </a:lnTo>
                    <a:lnTo>
                      <a:pt x="90" y="33"/>
                    </a:lnTo>
                    <a:lnTo>
                      <a:pt x="74" y="30"/>
                    </a:lnTo>
                    <a:lnTo>
                      <a:pt x="46" y="24"/>
                    </a:lnTo>
                    <a:lnTo>
                      <a:pt x="23" y="18"/>
                    </a:lnTo>
                    <a:lnTo>
                      <a:pt x="18" y="15"/>
                    </a:lnTo>
                    <a:lnTo>
                      <a:pt x="14" y="15"/>
                    </a:lnTo>
                    <a:lnTo>
                      <a:pt x="10" y="14"/>
                    </a:lnTo>
                    <a:lnTo>
                      <a:pt x="6" y="15"/>
                    </a:lnTo>
                    <a:lnTo>
                      <a:pt x="4" y="17"/>
                    </a:lnTo>
                    <a:lnTo>
                      <a:pt x="3" y="18"/>
                    </a:lnTo>
                    <a:lnTo>
                      <a:pt x="1" y="20"/>
                    </a:lnTo>
                    <a:lnTo>
                      <a:pt x="0" y="24"/>
                    </a:lnTo>
                    <a:lnTo>
                      <a:pt x="0" y="30"/>
                    </a:lnTo>
                    <a:lnTo>
                      <a:pt x="1" y="39"/>
                    </a:lnTo>
                    <a:lnTo>
                      <a:pt x="4" y="49"/>
                    </a:lnTo>
                    <a:lnTo>
                      <a:pt x="8" y="60"/>
                    </a:lnTo>
                    <a:lnTo>
                      <a:pt x="28" y="101"/>
                    </a:lnTo>
                    <a:lnTo>
                      <a:pt x="38" y="121"/>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31" name="Freeform 476">
                <a:extLst>
                  <a:ext uri="{FF2B5EF4-FFF2-40B4-BE49-F238E27FC236}">
                    <a16:creationId xmlns:a16="http://schemas.microsoft.com/office/drawing/2014/main" xmlns="" id="{BBA007FE-861D-7560-58EE-CBEEC5848665}"/>
                  </a:ext>
                </a:extLst>
              </p:cNvPr>
              <p:cNvSpPr>
                <a:spLocks/>
              </p:cNvSpPr>
              <p:nvPr/>
            </p:nvSpPr>
            <p:spPr bwMode="auto">
              <a:xfrm>
                <a:off x="2712" y="1351"/>
                <a:ext cx="111" cy="45"/>
              </a:xfrm>
              <a:custGeom>
                <a:avLst/>
                <a:gdLst>
                  <a:gd name="T0" fmla="*/ 0 w 554"/>
                  <a:gd name="T1" fmla="*/ 0 h 222"/>
                  <a:gd name="T2" fmla="*/ 0 w 554"/>
                  <a:gd name="T3" fmla="*/ 0 h 222"/>
                  <a:gd name="T4" fmla="*/ 0 w 554"/>
                  <a:gd name="T5" fmla="*/ 0 h 222"/>
                  <a:gd name="T6" fmla="*/ 0 w 554"/>
                  <a:gd name="T7" fmla="*/ 0 h 222"/>
                  <a:gd name="T8" fmla="*/ 0 w 554"/>
                  <a:gd name="T9" fmla="*/ 0 h 222"/>
                  <a:gd name="T10" fmla="*/ 0 w 554"/>
                  <a:gd name="T11" fmla="*/ 0 h 222"/>
                  <a:gd name="T12" fmla="*/ 0 w 554"/>
                  <a:gd name="T13" fmla="*/ 0 h 222"/>
                  <a:gd name="T14" fmla="*/ 0 w 554"/>
                  <a:gd name="T15" fmla="*/ 0 h 222"/>
                  <a:gd name="T16" fmla="*/ 0 w 554"/>
                  <a:gd name="T17" fmla="*/ 0 h 222"/>
                  <a:gd name="T18" fmla="*/ 0 w 554"/>
                  <a:gd name="T19" fmla="*/ 0 h 222"/>
                  <a:gd name="T20" fmla="*/ 0 w 554"/>
                  <a:gd name="T21" fmla="*/ 0 h 222"/>
                  <a:gd name="T22" fmla="*/ 0 w 554"/>
                  <a:gd name="T23" fmla="*/ 0 h 222"/>
                  <a:gd name="T24" fmla="*/ 0 w 554"/>
                  <a:gd name="T25" fmla="*/ 0 h 222"/>
                  <a:gd name="T26" fmla="*/ 0 w 554"/>
                  <a:gd name="T27" fmla="*/ 0 h 222"/>
                  <a:gd name="T28" fmla="*/ 0 w 554"/>
                  <a:gd name="T29" fmla="*/ 0 h 222"/>
                  <a:gd name="T30" fmla="*/ 0 w 554"/>
                  <a:gd name="T31" fmla="*/ 0 h 222"/>
                  <a:gd name="T32" fmla="*/ 0 w 554"/>
                  <a:gd name="T33" fmla="*/ 0 h 222"/>
                  <a:gd name="T34" fmla="*/ 0 w 554"/>
                  <a:gd name="T35" fmla="*/ 0 h 222"/>
                  <a:gd name="T36" fmla="*/ 0 w 554"/>
                  <a:gd name="T37" fmla="*/ 0 h 222"/>
                  <a:gd name="T38" fmla="*/ 0 w 554"/>
                  <a:gd name="T39" fmla="*/ 0 h 222"/>
                  <a:gd name="T40" fmla="*/ 0 w 554"/>
                  <a:gd name="T41" fmla="*/ 0 h 222"/>
                  <a:gd name="T42" fmla="*/ 0 w 554"/>
                  <a:gd name="T43" fmla="*/ 0 h 222"/>
                  <a:gd name="T44" fmla="*/ 0 w 554"/>
                  <a:gd name="T45" fmla="*/ 0 h 222"/>
                  <a:gd name="T46" fmla="*/ 0 w 554"/>
                  <a:gd name="T47" fmla="*/ 0 h 222"/>
                  <a:gd name="T48" fmla="*/ 0 w 554"/>
                  <a:gd name="T49" fmla="*/ 0 h 222"/>
                  <a:gd name="T50" fmla="*/ 0 w 554"/>
                  <a:gd name="T51" fmla="*/ 0 h 222"/>
                  <a:gd name="T52" fmla="*/ 0 w 554"/>
                  <a:gd name="T53" fmla="*/ 0 h 222"/>
                  <a:gd name="T54" fmla="*/ 0 w 554"/>
                  <a:gd name="T55" fmla="*/ 0 h 222"/>
                  <a:gd name="T56" fmla="*/ 0 w 554"/>
                  <a:gd name="T57" fmla="*/ 0 h 222"/>
                  <a:gd name="T58" fmla="*/ 0 w 554"/>
                  <a:gd name="T59" fmla="*/ 0 h 222"/>
                  <a:gd name="T60" fmla="*/ 0 w 554"/>
                  <a:gd name="T61" fmla="*/ 0 h 222"/>
                  <a:gd name="T62" fmla="*/ 0 w 554"/>
                  <a:gd name="T63" fmla="*/ 0 h 222"/>
                  <a:gd name="T64" fmla="*/ 0 w 554"/>
                  <a:gd name="T65" fmla="*/ 0 h 222"/>
                  <a:gd name="T66" fmla="*/ 0 w 554"/>
                  <a:gd name="T67" fmla="*/ 0 h 222"/>
                  <a:gd name="T68" fmla="*/ 0 w 554"/>
                  <a:gd name="T69" fmla="*/ 0 h 222"/>
                  <a:gd name="T70" fmla="*/ 0 w 554"/>
                  <a:gd name="T71" fmla="*/ 0 h 222"/>
                  <a:gd name="T72" fmla="*/ 0 w 554"/>
                  <a:gd name="T73" fmla="*/ 0 h 222"/>
                  <a:gd name="T74" fmla="*/ 0 w 554"/>
                  <a:gd name="T75" fmla="*/ 0 h 222"/>
                  <a:gd name="T76" fmla="*/ 0 w 554"/>
                  <a:gd name="T77" fmla="*/ 0 h 222"/>
                  <a:gd name="T78" fmla="*/ 0 w 554"/>
                  <a:gd name="T79" fmla="*/ 0 h 222"/>
                  <a:gd name="T80" fmla="*/ 0 w 554"/>
                  <a:gd name="T81" fmla="*/ 0 h 222"/>
                  <a:gd name="T82" fmla="*/ 0 w 554"/>
                  <a:gd name="T83" fmla="*/ 0 h 222"/>
                  <a:gd name="T84" fmla="*/ 0 w 554"/>
                  <a:gd name="T85" fmla="*/ 0 h 222"/>
                  <a:gd name="T86" fmla="*/ 0 w 554"/>
                  <a:gd name="T87" fmla="*/ 0 h 222"/>
                  <a:gd name="T88" fmla="*/ 0 w 554"/>
                  <a:gd name="T89" fmla="*/ 0 h 222"/>
                  <a:gd name="T90" fmla="*/ 0 w 554"/>
                  <a:gd name="T91" fmla="*/ 0 h 222"/>
                  <a:gd name="T92" fmla="*/ 0 w 554"/>
                  <a:gd name="T93" fmla="*/ 0 h 222"/>
                  <a:gd name="T94" fmla="*/ 0 w 554"/>
                  <a:gd name="T95" fmla="*/ 0 h 222"/>
                  <a:gd name="T96" fmla="*/ 0 w 554"/>
                  <a:gd name="T97" fmla="*/ 0 h 222"/>
                  <a:gd name="T98" fmla="*/ 0 w 554"/>
                  <a:gd name="T99" fmla="*/ 0 h 222"/>
                  <a:gd name="T100" fmla="*/ 0 w 554"/>
                  <a:gd name="T101" fmla="*/ 0 h 222"/>
                  <a:gd name="T102" fmla="*/ 0 w 554"/>
                  <a:gd name="T103" fmla="*/ 0 h 222"/>
                  <a:gd name="T104" fmla="*/ 0 w 554"/>
                  <a:gd name="T105" fmla="*/ 0 h 222"/>
                  <a:gd name="T106" fmla="*/ 0 w 554"/>
                  <a:gd name="T107" fmla="*/ 0 h 222"/>
                  <a:gd name="T108" fmla="*/ 0 w 554"/>
                  <a:gd name="T109" fmla="*/ 0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4"/>
                  <a:gd name="T166" fmla="*/ 0 h 222"/>
                  <a:gd name="T167" fmla="*/ 554 w 554"/>
                  <a:gd name="T168" fmla="*/ 222 h 2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4" h="222">
                    <a:moveTo>
                      <a:pt x="0" y="119"/>
                    </a:moveTo>
                    <a:lnTo>
                      <a:pt x="5" y="119"/>
                    </a:lnTo>
                    <a:lnTo>
                      <a:pt x="20" y="118"/>
                    </a:lnTo>
                    <a:lnTo>
                      <a:pt x="44" y="118"/>
                    </a:lnTo>
                    <a:lnTo>
                      <a:pt x="76" y="119"/>
                    </a:lnTo>
                    <a:lnTo>
                      <a:pt x="117" y="123"/>
                    </a:lnTo>
                    <a:lnTo>
                      <a:pt x="163" y="129"/>
                    </a:lnTo>
                    <a:lnTo>
                      <a:pt x="190" y="134"/>
                    </a:lnTo>
                    <a:lnTo>
                      <a:pt x="217" y="139"/>
                    </a:lnTo>
                    <a:lnTo>
                      <a:pt x="246" y="145"/>
                    </a:lnTo>
                    <a:lnTo>
                      <a:pt x="276" y="154"/>
                    </a:lnTo>
                    <a:lnTo>
                      <a:pt x="340" y="171"/>
                    </a:lnTo>
                    <a:lnTo>
                      <a:pt x="409" y="189"/>
                    </a:lnTo>
                    <a:lnTo>
                      <a:pt x="472" y="204"/>
                    </a:lnTo>
                    <a:lnTo>
                      <a:pt x="521" y="216"/>
                    </a:lnTo>
                    <a:lnTo>
                      <a:pt x="539" y="220"/>
                    </a:lnTo>
                    <a:lnTo>
                      <a:pt x="550" y="222"/>
                    </a:lnTo>
                    <a:lnTo>
                      <a:pt x="553" y="222"/>
                    </a:lnTo>
                    <a:lnTo>
                      <a:pt x="554" y="222"/>
                    </a:lnTo>
                    <a:lnTo>
                      <a:pt x="553" y="221"/>
                    </a:lnTo>
                    <a:lnTo>
                      <a:pt x="549" y="220"/>
                    </a:lnTo>
                    <a:lnTo>
                      <a:pt x="511" y="208"/>
                    </a:lnTo>
                    <a:lnTo>
                      <a:pt x="429" y="183"/>
                    </a:lnTo>
                    <a:lnTo>
                      <a:pt x="383" y="169"/>
                    </a:lnTo>
                    <a:lnTo>
                      <a:pt x="340" y="156"/>
                    </a:lnTo>
                    <a:lnTo>
                      <a:pt x="302" y="144"/>
                    </a:lnTo>
                    <a:lnTo>
                      <a:pt x="267" y="131"/>
                    </a:lnTo>
                    <a:lnTo>
                      <a:pt x="234" y="120"/>
                    </a:lnTo>
                    <a:lnTo>
                      <a:pt x="206" y="109"/>
                    </a:lnTo>
                    <a:lnTo>
                      <a:pt x="180" y="98"/>
                    </a:lnTo>
                    <a:lnTo>
                      <a:pt x="157" y="88"/>
                    </a:lnTo>
                    <a:lnTo>
                      <a:pt x="136" y="76"/>
                    </a:lnTo>
                    <a:lnTo>
                      <a:pt x="117" y="66"/>
                    </a:lnTo>
                    <a:lnTo>
                      <a:pt x="101" y="56"/>
                    </a:lnTo>
                    <a:lnTo>
                      <a:pt x="86" y="48"/>
                    </a:lnTo>
                    <a:lnTo>
                      <a:pt x="73" y="38"/>
                    </a:lnTo>
                    <a:lnTo>
                      <a:pt x="62" y="29"/>
                    </a:lnTo>
                    <a:lnTo>
                      <a:pt x="52" y="19"/>
                    </a:lnTo>
                    <a:lnTo>
                      <a:pt x="44" y="10"/>
                    </a:lnTo>
                    <a:lnTo>
                      <a:pt x="40" y="5"/>
                    </a:lnTo>
                    <a:lnTo>
                      <a:pt x="36" y="3"/>
                    </a:lnTo>
                    <a:lnTo>
                      <a:pt x="32" y="2"/>
                    </a:lnTo>
                    <a:lnTo>
                      <a:pt x="29" y="0"/>
                    </a:lnTo>
                    <a:lnTo>
                      <a:pt x="26" y="0"/>
                    </a:lnTo>
                    <a:lnTo>
                      <a:pt x="24" y="2"/>
                    </a:lnTo>
                    <a:lnTo>
                      <a:pt x="20" y="4"/>
                    </a:lnTo>
                    <a:lnTo>
                      <a:pt x="19" y="7"/>
                    </a:lnTo>
                    <a:lnTo>
                      <a:pt x="14" y="13"/>
                    </a:lnTo>
                    <a:lnTo>
                      <a:pt x="10" y="23"/>
                    </a:lnTo>
                    <a:lnTo>
                      <a:pt x="7" y="34"/>
                    </a:lnTo>
                    <a:lnTo>
                      <a:pt x="5" y="45"/>
                    </a:lnTo>
                    <a:lnTo>
                      <a:pt x="1" y="71"/>
                    </a:lnTo>
                    <a:lnTo>
                      <a:pt x="0" y="95"/>
                    </a:lnTo>
                    <a:lnTo>
                      <a:pt x="0" y="111"/>
                    </a:lnTo>
                    <a:lnTo>
                      <a:pt x="0" y="119"/>
                    </a:lnTo>
                    <a:close/>
                  </a:path>
                </a:pathLst>
              </a:custGeom>
              <a:solidFill>
                <a:srgbClr val="DFD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32" name="Freeform 477">
                <a:extLst>
                  <a:ext uri="{FF2B5EF4-FFF2-40B4-BE49-F238E27FC236}">
                    <a16:creationId xmlns:a16="http://schemas.microsoft.com/office/drawing/2014/main" xmlns="" id="{91C82CE8-B33B-8E51-BC82-22F65C234B1A}"/>
                  </a:ext>
                </a:extLst>
              </p:cNvPr>
              <p:cNvSpPr>
                <a:spLocks/>
              </p:cNvSpPr>
              <p:nvPr/>
            </p:nvSpPr>
            <p:spPr bwMode="auto">
              <a:xfrm>
                <a:off x="2536" y="1271"/>
                <a:ext cx="187" cy="163"/>
              </a:xfrm>
              <a:custGeom>
                <a:avLst/>
                <a:gdLst>
                  <a:gd name="T0" fmla="*/ 0 w 933"/>
                  <a:gd name="T1" fmla="*/ 0 h 815"/>
                  <a:gd name="T2" fmla="*/ 0 w 933"/>
                  <a:gd name="T3" fmla="*/ 0 h 815"/>
                  <a:gd name="T4" fmla="*/ 0 w 933"/>
                  <a:gd name="T5" fmla="*/ 0 h 815"/>
                  <a:gd name="T6" fmla="*/ 0 w 933"/>
                  <a:gd name="T7" fmla="*/ 0 h 815"/>
                  <a:gd name="T8" fmla="*/ 0 w 933"/>
                  <a:gd name="T9" fmla="*/ 0 h 815"/>
                  <a:gd name="T10" fmla="*/ 0 w 933"/>
                  <a:gd name="T11" fmla="*/ 0 h 815"/>
                  <a:gd name="T12" fmla="*/ 0 w 933"/>
                  <a:gd name="T13" fmla="*/ 0 h 815"/>
                  <a:gd name="T14" fmla="*/ 0 w 933"/>
                  <a:gd name="T15" fmla="*/ 0 h 815"/>
                  <a:gd name="T16" fmla="*/ 0 w 933"/>
                  <a:gd name="T17" fmla="*/ 0 h 815"/>
                  <a:gd name="T18" fmla="*/ 0 w 933"/>
                  <a:gd name="T19" fmla="*/ 0 h 815"/>
                  <a:gd name="T20" fmla="*/ 0 w 933"/>
                  <a:gd name="T21" fmla="*/ 0 h 815"/>
                  <a:gd name="T22" fmla="*/ 0 w 933"/>
                  <a:gd name="T23" fmla="*/ 0 h 815"/>
                  <a:gd name="T24" fmla="*/ 0 w 933"/>
                  <a:gd name="T25" fmla="*/ 0 h 815"/>
                  <a:gd name="T26" fmla="*/ 0 w 933"/>
                  <a:gd name="T27" fmla="*/ 0 h 815"/>
                  <a:gd name="T28" fmla="*/ 0 w 933"/>
                  <a:gd name="T29" fmla="*/ 0 h 815"/>
                  <a:gd name="T30" fmla="*/ 0 w 933"/>
                  <a:gd name="T31" fmla="*/ 0 h 815"/>
                  <a:gd name="T32" fmla="*/ 0 w 933"/>
                  <a:gd name="T33" fmla="*/ 0 h 815"/>
                  <a:gd name="T34" fmla="*/ 0 w 933"/>
                  <a:gd name="T35" fmla="*/ 0 h 815"/>
                  <a:gd name="T36" fmla="*/ 0 w 933"/>
                  <a:gd name="T37" fmla="*/ 0 h 815"/>
                  <a:gd name="T38" fmla="*/ 0 w 933"/>
                  <a:gd name="T39" fmla="*/ 0 h 815"/>
                  <a:gd name="T40" fmla="*/ 0 w 933"/>
                  <a:gd name="T41" fmla="*/ 0 h 815"/>
                  <a:gd name="T42" fmla="*/ 0 w 933"/>
                  <a:gd name="T43" fmla="*/ 0 h 815"/>
                  <a:gd name="T44" fmla="*/ 0 w 933"/>
                  <a:gd name="T45" fmla="*/ 0 h 815"/>
                  <a:gd name="T46" fmla="*/ 0 w 933"/>
                  <a:gd name="T47" fmla="*/ 0 h 815"/>
                  <a:gd name="T48" fmla="*/ 0 w 933"/>
                  <a:gd name="T49" fmla="*/ 0 h 815"/>
                  <a:gd name="T50" fmla="*/ 0 w 933"/>
                  <a:gd name="T51" fmla="*/ 0 h 815"/>
                  <a:gd name="T52" fmla="*/ 0 w 933"/>
                  <a:gd name="T53" fmla="*/ 0 h 815"/>
                  <a:gd name="T54" fmla="*/ 0 w 933"/>
                  <a:gd name="T55" fmla="*/ 0 h 815"/>
                  <a:gd name="T56" fmla="*/ 0 w 933"/>
                  <a:gd name="T57" fmla="*/ 0 h 815"/>
                  <a:gd name="T58" fmla="*/ 0 w 933"/>
                  <a:gd name="T59" fmla="*/ 0 h 815"/>
                  <a:gd name="T60" fmla="*/ 0 w 933"/>
                  <a:gd name="T61" fmla="*/ 0 h 815"/>
                  <a:gd name="T62" fmla="*/ 0 w 933"/>
                  <a:gd name="T63" fmla="*/ 0 h 815"/>
                  <a:gd name="T64" fmla="*/ 0 w 933"/>
                  <a:gd name="T65" fmla="*/ 0 h 815"/>
                  <a:gd name="T66" fmla="*/ 0 w 933"/>
                  <a:gd name="T67" fmla="*/ 0 h 815"/>
                  <a:gd name="T68" fmla="*/ 0 w 933"/>
                  <a:gd name="T69" fmla="*/ 0 h 815"/>
                  <a:gd name="T70" fmla="*/ 0 w 933"/>
                  <a:gd name="T71" fmla="*/ 0 h 815"/>
                  <a:gd name="T72" fmla="*/ 0 w 933"/>
                  <a:gd name="T73" fmla="*/ 0 h 815"/>
                  <a:gd name="T74" fmla="*/ 0 w 933"/>
                  <a:gd name="T75" fmla="*/ 0 h 815"/>
                  <a:gd name="T76" fmla="*/ 0 w 933"/>
                  <a:gd name="T77" fmla="*/ 0 h 815"/>
                  <a:gd name="T78" fmla="*/ 0 w 933"/>
                  <a:gd name="T79" fmla="*/ 0 h 815"/>
                  <a:gd name="T80" fmla="*/ 0 w 933"/>
                  <a:gd name="T81" fmla="*/ 0 h 815"/>
                  <a:gd name="T82" fmla="*/ 0 w 933"/>
                  <a:gd name="T83" fmla="*/ 0 h 815"/>
                  <a:gd name="T84" fmla="*/ 0 w 933"/>
                  <a:gd name="T85" fmla="*/ 0 h 815"/>
                  <a:gd name="T86" fmla="*/ 0 w 933"/>
                  <a:gd name="T87" fmla="*/ 0 h 815"/>
                  <a:gd name="T88" fmla="*/ 0 w 933"/>
                  <a:gd name="T89" fmla="*/ 0 h 815"/>
                  <a:gd name="T90" fmla="*/ 0 w 933"/>
                  <a:gd name="T91" fmla="*/ 0 h 815"/>
                  <a:gd name="T92" fmla="*/ 0 w 933"/>
                  <a:gd name="T93" fmla="*/ 0 h 815"/>
                  <a:gd name="T94" fmla="*/ 0 w 933"/>
                  <a:gd name="T95" fmla="*/ 0 h 815"/>
                  <a:gd name="T96" fmla="*/ 0 w 933"/>
                  <a:gd name="T97" fmla="*/ 0 h 815"/>
                  <a:gd name="T98" fmla="*/ 0 w 933"/>
                  <a:gd name="T99" fmla="*/ 0 h 815"/>
                  <a:gd name="T100" fmla="*/ 0 w 933"/>
                  <a:gd name="T101" fmla="*/ 0 h 815"/>
                  <a:gd name="T102" fmla="*/ 0 w 933"/>
                  <a:gd name="T103" fmla="*/ 0 h 815"/>
                  <a:gd name="T104" fmla="*/ 0 w 933"/>
                  <a:gd name="T105" fmla="*/ 0 h 815"/>
                  <a:gd name="T106" fmla="*/ 0 w 933"/>
                  <a:gd name="T107" fmla="*/ 0 h 815"/>
                  <a:gd name="T108" fmla="*/ 0 w 933"/>
                  <a:gd name="T109" fmla="*/ 0 h 815"/>
                  <a:gd name="T110" fmla="*/ 0 w 933"/>
                  <a:gd name="T111" fmla="*/ 0 h 815"/>
                  <a:gd name="T112" fmla="*/ 0 w 933"/>
                  <a:gd name="T113" fmla="*/ 0 h 815"/>
                  <a:gd name="T114" fmla="*/ 0 w 933"/>
                  <a:gd name="T115" fmla="*/ 0 h 815"/>
                  <a:gd name="T116" fmla="*/ 0 w 933"/>
                  <a:gd name="T117" fmla="*/ 0 h 815"/>
                  <a:gd name="T118" fmla="*/ 0 w 933"/>
                  <a:gd name="T119" fmla="*/ 0 h 815"/>
                  <a:gd name="T120" fmla="*/ 0 w 933"/>
                  <a:gd name="T121" fmla="*/ 0 h 815"/>
                  <a:gd name="T122" fmla="*/ 0 w 933"/>
                  <a:gd name="T123" fmla="*/ 0 h 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3"/>
                  <a:gd name="T187" fmla="*/ 0 h 815"/>
                  <a:gd name="T188" fmla="*/ 933 w 933"/>
                  <a:gd name="T189" fmla="*/ 815 h 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3" h="815">
                    <a:moveTo>
                      <a:pt x="504" y="0"/>
                    </a:moveTo>
                    <a:lnTo>
                      <a:pt x="523" y="0"/>
                    </a:lnTo>
                    <a:lnTo>
                      <a:pt x="543" y="1"/>
                    </a:lnTo>
                    <a:lnTo>
                      <a:pt x="563" y="2"/>
                    </a:lnTo>
                    <a:lnTo>
                      <a:pt x="582" y="5"/>
                    </a:lnTo>
                    <a:lnTo>
                      <a:pt x="602" y="8"/>
                    </a:lnTo>
                    <a:lnTo>
                      <a:pt x="622" y="13"/>
                    </a:lnTo>
                    <a:lnTo>
                      <a:pt x="640" y="18"/>
                    </a:lnTo>
                    <a:lnTo>
                      <a:pt x="660" y="23"/>
                    </a:lnTo>
                    <a:lnTo>
                      <a:pt x="679" y="31"/>
                    </a:lnTo>
                    <a:lnTo>
                      <a:pt x="698" y="38"/>
                    </a:lnTo>
                    <a:lnTo>
                      <a:pt x="715" y="46"/>
                    </a:lnTo>
                    <a:lnTo>
                      <a:pt x="734" y="55"/>
                    </a:lnTo>
                    <a:lnTo>
                      <a:pt x="751" y="65"/>
                    </a:lnTo>
                    <a:lnTo>
                      <a:pt x="768" y="75"/>
                    </a:lnTo>
                    <a:lnTo>
                      <a:pt x="784" y="86"/>
                    </a:lnTo>
                    <a:lnTo>
                      <a:pt x="800" y="97"/>
                    </a:lnTo>
                    <a:lnTo>
                      <a:pt x="815" y="110"/>
                    </a:lnTo>
                    <a:lnTo>
                      <a:pt x="830" y="122"/>
                    </a:lnTo>
                    <a:lnTo>
                      <a:pt x="844" y="136"/>
                    </a:lnTo>
                    <a:lnTo>
                      <a:pt x="856" y="149"/>
                    </a:lnTo>
                    <a:lnTo>
                      <a:pt x="869" y="163"/>
                    </a:lnTo>
                    <a:lnTo>
                      <a:pt x="880" y="178"/>
                    </a:lnTo>
                    <a:lnTo>
                      <a:pt x="890" y="194"/>
                    </a:lnTo>
                    <a:lnTo>
                      <a:pt x="900" y="209"/>
                    </a:lnTo>
                    <a:lnTo>
                      <a:pt x="909" y="226"/>
                    </a:lnTo>
                    <a:lnTo>
                      <a:pt x="915" y="243"/>
                    </a:lnTo>
                    <a:lnTo>
                      <a:pt x="921" y="259"/>
                    </a:lnTo>
                    <a:lnTo>
                      <a:pt x="926" y="277"/>
                    </a:lnTo>
                    <a:lnTo>
                      <a:pt x="930" y="295"/>
                    </a:lnTo>
                    <a:lnTo>
                      <a:pt x="932" y="313"/>
                    </a:lnTo>
                    <a:lnTo>
                      <a:pt x="933" y="332"/>
                    </a:lnTo>
                    <a:lnTo>
                      <a:pt x="933" y="350"/>
                    </a:lnTo>
                    <a:lnTo>
                      <a:pt x="932" y="370"/>
                    </a:lnTo>
                    <a:lnTo>
                      <a:pt x="931" y="389"/>
                    </a:lnTo>
                    <a:lnTo>
                      <a:pt x="929" y="409"/>
                    </a:lnTo>
                    <a:lnTo>
                      <a:pt x="925" y="429"/>
                    </a:lnTo>
                    <a:lnTo>
                      <a:pt x="921" y="449"/>
                    </a:lnTo>
                    <a:lnTo>
                      <a:pt x="916" y="469"/>
                    </a:lnTo>
                    <a:lnTo>
                      <a:pt x="910" y="490"/>
                    </a:lnTo>
                    <a:lnTo>
                      <a:pt x="904" y="510"/>
                    </a:lnTo>
                    <a:lnTo>
                      <a:pt x="896" y="530"/>
                    </a:lnTo>
                    <a:lnTo>
                      <a:pt x="887" y="550"/>
                    </a:lnTo>
                    <a:lnTo>
                      <a:pt x="877" y="570"/>
                    </a:lnTo>
                    <a:lnTo>
                      <a:pt x="867" y="589"/>
                    </a:lnTo>
                    <a:lnTo>
                      <a:pt x="856" y="609"/>
                    </a:lnTo>
                    <a:lnTo>
                      <a:pt x="842" y="627"/>
                    </a:lnTo>
                    <a:lnTo>
                      <a:pt x="830" y="645"/>
                    </a:lnTo>
                    <a:lnTo>
                      <a:pt x="815" y="662"/>
                    </a:lnTo>
                    <a:lnTo>
                      <a:pt x="800" y="680"/>
                    </a:lnTo>
                    <a:lnTo>
                      <a:pt x="783" y="696"/>
                    </a:lnTo>
                    <a:lnTo>
                      <a:pt x="765" y="711"/>
                    </a:lnTo>
                    <a:lnTo>
                      <a:pt x="746" y="726"/>
                    </a:lnTo>
                    <a:lnTo>
                      <a:pt x="726" y="740"/>
                    </a:lnTo>
                    <a:lnTo>
                      <a:pt x="705" y="752"/>
                    </a:lnTo>
                    <a:lnTo>
                      <a:pt x="683" y="765"/>
                    </a:lnTo>
                    <a:lnTo>
                      <a:pt x="660" y="775"/>
                    </a:lnTo>
                    <a:lnTo>
                      <a:pt x="635" y="785"/>
                    </a:lnTo>
                    <a:lnTo>
                      <a:pt x="609" y="793"/>
                    </a:lnTo>
                    <a:lnTo>
                      <a:pt x="583" y="801"/>
                    </a:lnTo>
                    <a:lnTo>
                      <a:pt x="554" y="806"/>
                    </a:lnTo>
                    <a:lnTo>
                      <a:pt x="525" y="811"/>
                    </a:lnTo>
                    <a:lnTo>
                      <a:pt x="494" y="813"/>
                    </a:lnTo>
                    <a:lnTo>
                      <a:pt x="463" y="815"/>
                    </a:lnTo>
                    <a:lnTo>
                      <a:pt x="429" y="815"/>
                    </a:lnTo>
                    <a:lnTo>
                      <a:pt x="397" y="813"/>
                    </a:lnTo>
                    <a:lnTo>
                      <a:pt x="366" y="810"/>
                    </a:lnTo>
                    <a:lnTo>
                      <a:pt x="336" y="805"/>
                    </a:lnTo>
                    <a:lnTo>
                      <a:pt x="307" y="797"/>
                    </a:lnTo>
                    <a:lnTo>
                      <a:pt x="281" y="790"/>
                    </a:lnTo>
                    <a:lnTo>
                      <a:pt x="256" y="781"/>
                    </a:lnTo>
                    <a:lnTo>
                      <a:pt x="232" y="771"/>
                    </a:lnTo>
                    <a:lnTo>
                      <a:pt x="210" y="760"/>
                    </a:lnTo>
                    <a:lnTo>
                      <a:pt x="189" y="747"/>
                    </a:lnTo>
                    <a:lnTo>
                      <a:pt x="169" y="735"/>
                    </a:lnTo>
                    <a:lnTo>
                      <a:pt x="151" y="721"/>
                    </a:lnTo>
                    <a:lnTo>
                      <a:pt x="134" y="706"/>
                    </a:lnTo>
                    <a:lnTo>
                      <a:pt x="117" y="691"/>
                    </a:lnTo>
                    <a:lnTo>
                      <a:pt x="104" y="676"/>
                    </a:lnTo>
                    <a:lnTo>
                      <a:pt x="90" y="660"/>
                    </a:lnTo>
                    <a:lnTo>
                      <a:pt x="77" y="644"/>
                    </a:lnTo>
                    <a:lnTo>
                      <a:pt x="66" y="627"/>
                    </a:lnTo>
                    <a:lnTo>
                      <a:pt x="56" y="611"/>
                    </a:lnTo>
                    <a:lnTo>
                      <a:pt x="46" y="594"/>
                    </a:lnTo>
                    <a:lnTo>
                      <a:pt x="39" y="578"/>
                    </a:lnTo>
                    <a:lnTo>
                      <a:pt x="31" y="561"/>
                    </a:lnTo>
                    <a:lnTo>
                      <a:pt x="25" y="545"/>
                    </a:lnTo>
                    <a:lnTo>
                      <a:pt x="19" y="529"/>
                    </a:lnTo>
                    <a:lnTo>
                      <a:pt x="14" y="513"/>
                    </a:lnTo>
                    <a:lnTo>
                      <a:pt x="6" y="483"/>
                    </a:lnTo>
                    <a:lnTo>
                      <a:pt x="3" y="455"/>
                    </a:lnTo>
                    <a:lnTo>
                      <a:pt x="0" y="430"/>
                    </a:lnTo>
                    <a:lnTo>
                      <a:pt x="0" y="410"/>
                    </a:lnTo>
                    <a:lnTo>
                      <a:pt x="1" y="393"/>
                    </a:lnTo>
                    <a:lnTo>
                      <a:pt x="4" y="377"/>
                    </a:lnTo>
                    <a:lnTo>
                      <a:pt x="8" y="359"/>
                    </a:lnTo>
                    <a:lnTo>
                      <a:pt x="11" y="342"/>
                    </a:lnTo>
                    <a:lnTo>
                      <a:pt x="16" y="324"/>
                    </a:lnTo>
                    <a:lnTo>
                      <a:pt x="24" y="307"/>
                    </a:lnTo>
                    <a:lnTo>
                      <a:pt x="30" y="289"/>
                    </a:lnTo>
                    <a:lnTo>
                      <a:pt x="39" y="272"/>
                    </a:lnTo>
                    <a:lnTo>
                      <a:pt x="48" y="254"/>
                    </a:lnTo>
                    <a:lnTo>
                      <a:pt x="59" y="237"/>
                    </a:lnTo>
                    <a:lnTo>
                      <a:pt x="70" y="221"/>
                    </a:lnTo>
                    <a:lnTo>
                      <a:pt x="81" y="203"/>
                    </a:lnTo>
                    <a:lnTo>
                      <a:pt x="95" y="187"/>
                    </a:lnTo>
                    <a:lnTo>
                      <a:pt x="109" y="171"/>
                    </a:lnTo>
                    <a:lnTo>
                      <a:pt x="124" y="156"/>
                    </a:lnTo>
                    <a:lnTo>
                      <a:pt x="139" y="139"/>
                    </a:lnTo>
                    <a:lnTo>
                      <a:pt x="155" y="126"/>
                    </a:lnTo>
                    <a:lnTo>
                      <a:pt x="172" y="111"/>
                    </a:lnTo>
                    <a:lnTo>
                      <a:pt x="191" y="97"/>
                    </a:lnTo>
                    <a:lnTo>
                      <a:pt x="210" y="85"/>
                    </a:lnTo>
                    <a:lnTo>
                      <a:pt x="230" y="72"/>
                    </a:lnTo>
                    <a:lnTo>
                      <a:pt x="251" y="61"/>
                    </a:lnTo>
                    <a:lnTo>
                      <a:pt x="272" y="51"/>
                    </a:lnTo>
                    <a:lnTo>
                      <a:pt x="295" y="41"/>
                    </a:lnTo>
                    <a:lnTo>
                      <a:pt x="318" y="32"/>
                    </a:lnTo>
                    <a:lnTo>
                      <a:pt x="342" y="25"/>
                    </a:lnTo>
                    <a:lnTo>
                      <a:pt x="367" y="17"/>
                    </a:lnTo>
                    <a:lnTo>
                      <a:pt x="393" y="11"/>
                    </a:lnTo>
                    <a:lnTo>
                      <a:pt x="419" y="7"/>
                    </a:lnTo>
                    <a:lnTo>
                      <a:pt x="447" y="3"/>
                    </a:lnTo>
                    <a:lnTo>
                      <a:pt x="474" y="1"/>
                    </a:lnTo>
                    <a:lnTo>
                      <a:pt x="504" y="0"/>
                    </a:lnTo>
                    <a:close/>
                  </a:path>
                </a:pathLst>
              </a:custGeom>
              <a:solidFill>
                <a:srgbClr val="A98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33" name="Freeform 478">
                <a:extLst>
                  <a:ext uri="{FF2B5EF4-FFF2-40B4-BE49-F238E27FC236}">
                    <a16:creationId xmlns:a16="http://schemas.microsoft.com/office/drawing/2014/main" xmlns="" id="{7156FDA4-9284-A852-C90E-B514963B23D1}"/>
                  </a:ext>
                </a:extLst>
              </p:cNvPr>
              <p:cNvSpPr>
                <a:spLocks/>
              </p:cNvSpPr>
              <p:nvPr/>
            </p:nvSpPr>
            <p:spPr bwMode="auto">
              <a:xfrm>
                <a:off x="2536" y="1271"/>
                <a:ext cx="187" cy="163"/>
              </a:xfrm>
              <a:custGeom>
                <a:avLst/>
                <a:gdLst>
                  <a:gd name="T0" fmla="*/ 0 w 933"/>
                  <a:gd name="T1" fmla="*/ 0 h 815"/>
                  <a:gd name="T2" fmla="*/ 0 w 933"/>
                  <a:gd name="T3" fmla="*/ 0 h 815"/>
                  <a:gd name="T4" fmla="*/ 0 w 933"/>
                  <a:gd name="T5" fmla="*/ 0 h 815"/>
                  <a:gd name="T6" fmla="*/ 0 w 933"/>
                  <a:gd name="T7" fmla="*/ 0 h 815"/>
                  <a:gd name="T8" fmla="*/ 0 w 933"/>
                  <a:gd name="T9" fmla="*/ 0 h 815"/>
                  <a:gd name="T10" fmla="*/ 0 w 933"/>
                  <a:gd name="T11" fmla="*/ 0 h 815"/>
                  <a:gd name="T12" fmla="*/ 0 w 933"/>
                  <a:gd name="T13" fmla="*/ 0 h 815"/>
                  <a:gd name="T14" fmla="*/ 0 w 933"/>
                  <a:gd name="T15" fmla="*/ 0 h 815"/>
                  <a:gd name="T16" fmla="*/ 0 w 933"/>
                  <a:gd name="T17" fmla="*/ 0 h 815"/>
                  <a:gd name="T18" fmla="*/ 0 w 933"/>
                  <a:gd name="T19" fmla="*/ 0 h 815"/>
                  <a:gd name="T20" fmla="*/ 0 w 933"/>
                  <a:gd name="T21" fmla="*/ 0 h 815"/>
                  <a:gd name="T22" fmla="*/ 0 w 933"/>
                  <a:gd name="T23" fmla="*/ 0 h 815"/>
                  <a:gd name="T24" fmla="*/ 0 w 933"/>
                  <a:gd name="T25" fmla="*/ 0 h 815"/>
                  <a:gd name="T26" fmla="*/ 0 w 933"/>
                  <a:gd name="T27" fmla="*/ 0 h 815"/>
                  <a:gd name="T28" fmla="*/ 0 w 933"/>
                  <a:gd name="T29" fmla="*/ 0 h 815"/>
                  <a:gd name="T30" fmla="*/ 0 w 933"/>
                  <a:gd name="T31" fmla="*/ 0 h 815"/>
                  <a:gd name="T32" fmla="*/ 0 w 933"/>
                  <a:gd name="T33" fmla="*/ 0 h 815"/>
                  <a:gd name="T34" fmla="*/ 0 w 933"/>
                  <a:gd name="T35" fmla="*/ 0 h 815"/>
                  <a:gd name="T36" fmla="*/ 0 w 933"/>
                  <a:gd name="T37" fmla="*/ 0 h 815"/>
                  <a:gd name="T38" fmla="*/ 0 w 933"/>
                  <a:gd name="T39" fmla="*/ 0 h 815"/>
                  <a:gd name="T40" fmla="*/ 0 w 933"/>
                  <a:gd name="T41" fmla="*/ 0 h 815"/>
                  <a:gd name="T42" fmla="*/ 0 w 933"/>
                  <a:gd name="T43" fmla="*/ 0 h 815"/>
                  <a:gd name="T44" fmla="*/ 0 w 933"/>
                  <a:gd name="T45" fmla="*/ 0 h 815"/>
                  <a:gd name="T46" fmla="*/ 0 w 933"/>
                  <a:gd name="T47" fmla="*/ 0 h 815"/>
                  <a:gd name="T48" fmla="*/ 0 w 933"/>
                  <a:gd name="T49" fmla="*/ 0 h 815"/>
                  <a:gd name="T50" fmla="*/ 0 w 933"/>
                  <a:gd name="T51" fmla="*/ 0 h 815"/>
                  <a:gd name="T52" fmla="*/ 0 w 933"/>
                  <a:gd name="T53" fmla="*/ 0 h 815"/>
                  <a:gd name="T54" fmla="*/ 0 w 933"/>
                  <a:gd name="T55" fmla="*/ 0 h 815"/>
                  <a:gd name="T56" fmla="*/ 0 w 933"/>
                  <a:gd name="T57" fmla="*/ 0 h 815"/>
                  <a:gd name="T58" fmla="*/ 0 w 933"/>
                  <a:gd name="T59" fmla="*/ 0 h 815"/>
                  <a:gd name="T60" fmla="*/ 0 w 933"/>
                  <a:gd name="T61" fmla="*/ 0 h 815"/>
                  <a:gd name="T62" fmla="*/ 0 w 933"/>
                  <a:gd name="T63" fmla="*/ 0 h 815"/>
                  <a:gd name="T64" fmla="*/ 0 w 933"/>
                  <a:gd name="T65" fmla="*/ 0 h 815"/>
                  <a:gd name="T66" fmla="*/ 0 w 933"/>
                  <a:gd name="T67" fmla="*/ 0 h 815"/>
                  <a:gd name="T68" fmla="*/ 0 w 933"/>
                  <a:gd name="T69" fmla="*/ 0 h 815"/>
                  <a:gd name="T70" fmla="*/ 0 w 933"/>
                  <a:gd name="T71" fmla="*/ 0 h 815"/>
                  <a:gd name="T72" fmla="*/ 0 w 933"/>
                  <a:gd name="T73" fmla="*/ 0 h 815"/>
                  <a:gd name="T74" fmla="*/ 0 w 933"/>
                  <a:gd name="T75" fmla="*/ 0 h 815"/>
                  <a:gd name="T76" fmla="*/ 0 w 933"/>
                  <a:gd name="T77" fmla="*/ 0 h 815"/>
                  <a:gd name="T78" fmla="*/ 0 w 933"/>
                  <a:gd name="T79" fmla="*/ 0 h 815"/>
                  <a:gd name="T80" fmla="*/ 0 w 933"/>
                  <a:gd name="T81" fmla="*/ 0 h 815"/>
                  <a:gd name="T82" fmla="*/ 0 w 933"/>
                  <a:gd name="T83" fmla="*/ 0 h 815"/>
                  <a:gd name="T84" fmla="*/ 0 w 933"/>
                  <a:gd name="T85" fmla="*/ 0 h 815"/>
                  <a:gd name="T86" fmla="*/ 0 w 933"/>
                  <a:gd name="T87" fmla="*/ 0 h 815"/>
                  <a:gd name="T88" fmla="*/ 0 w 933"/>
                  <a:gd name="T89" fmla="*/ 0 h 815"/>
                  <a:gd name="T90" fmla="*/ 0 w 933"/>
                  <a:gd name="T91" fmla="*/ 0 h 815"/>
                  <a:gd name="T92" fmla="*/ 0 w 933"/>
                  <a:gd name="T93" fmla="*/ 0 h 815"/>
                  <a:gd name="T94" fmla="*/ 0 w 933"/>
                  <a:gd name="T95" fmla="*/ 0 h 815"/>
                  <a:gd name="T96" fmla="*/ 0 w 933"/>
                  <a:gd name="T97" fmla="*/ 0 h 815"/>
                  <a:gd name="T98" fmla="*/ 0 w 933"/>
                  <a:gd name="T99" fmla="*/ 0 h 815"/>
                  <a:gd name="T100" fmla="*/ 0 w 933"/>
                  <a:gd name="T101" fmla="*/ 0 h 815"/>
                  <a:gd name="T102" fmla="*/ 0 w 933"/>
                  <a:gd name="T103" fmla="*/ 0 h 815"/>
                  <a:gd name="T104" fmla="*/ 0 w 933"/>
                  <a:gd name="T105" fmla="*/ 0 h 815"/>
                  <a:gd name="T106" fmla="*/ 0 w 933"/>
                  <a:gd name="T107" fmla="*/ 0 h 815"/>
                  <a:gd name="T108" fmla="*/ 0 w 933"/>
                  <a:gd name="T109" fmla="*/ 0 h 815"/>
                  <a:gd name="T110" fmla="*/ 0 w 933"/>
                  <a:gd name="T111" fmla="*/ 0 h 815"/>
                  <a:gd name="T112" fmla="*/ 0 w 933"/>
                  <a:gd name="T113" fmla="*/ 0 h 815"/>
                  <a:gd name="T114" fmla="*/ 0 w 933"/>
                  <a:gd name="T115" fmla="*/ 0 h 815"/>
                  <a:gd name="T116" fmla="*/ 0 w 933"/>
                  <a:gd name="T117" fmla="*/ 0 h 815"/>
                  <a:gd name="T118" fmla="*/ 0 w 933"/>
                  <a:gd name="T119" fmla="*/ 0 h 815"/>
                  <a:gd name="T120" fmla="*/ 0 w 933"/>
                  <a:gd name="T121" fmla="*/ 0 h 815"/>
                  <a:gd name="T122" fmla="*/ 0 w 933"/>
                  <a:gd name="T123" fmla="*/ 0 h 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3"/>
                  <a:gd name="T187" fmla="*/ 0 h 815"/>
                  <a:gd name="T188" fmla="*/ 933 w 933"/>
                  <a:gd name="T189" fmla="*/ 815 h 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3" h="815">
                    <a:moveTo>
                      <a:pt x="504" y="0"/>
                    </a:moveTo>
                    <a:lnTo>
                      <a:pt x="523" y="0"/>
                    </a:lnTo>
                    <a:lnTo>
                      <a:pt x="543" y="1"/>
                    </a:lnTo>
                    <a:lnTo>
                      <a:pt x="563" y="2"/>
                    </a:lnTo>
                    <a:lnTo>
                      <a:pt x="582" y="5"/>
                    </a:lnTo>
                    <a:lnTo>
                      <a:pt x="602" y="8"/>
                    </a:lnTo>
                    <a:lnTo>
                      <a:pt x="622" y="13"/>
                    </a:lnTo>
                    <a:lnTo>
                      <a:pt x="640" y="18"/>
                    </a:lnTo>
                    <a:lnTo>
                      <a:pt x="660" y="23"/>
                    </a:lnTo>
                    <a:lnTo>
                      <a:pt x="679" y="31"/>
                    </a:lnTo>
                    <a:lnTo>
                      <a:pt x="698" y="38"/>
                    </a:lnTo>
                    <a:lnTo>
                      <a:pt x="715" y="46"/>
                    </a:lnTo>
                    <a:lnTo>
                      <a:pt x="734" y="55"/>
                    </a:lnTo>
                    <a:lnTo>
                      <a:pt x="751" y="65"/>
                    </a:lnTo>
                    <a:lnTo>
                      <a:pt x="768" y="75"/>
                    </a:lnTo>
                    <a:lnTo>
                      <a:pt x="784" y="86"/>
                    </a:lnTo>
                    <a:lnTo>
                      <a:pt x="800" y="97"/>
                    </a:lnTo>
                    <a:lnTo>
                      <a:pt x="815" y="110"/>
                    </a:lnTo>
                    <a:lnTo>
                      <a:pt x="830" y="122"/>
                    </a:lnTo>
                    <a:lnTo>
                      <a:pt x="844" y="136"/>
                    </a:lnTo>
                    <a:lnTo>
                      <a:pt x="856" y="149"/>
                    </a:lnTo>
                    <a:lnTo>
                      <a:pt x="869" y="163"/>
                    </a:lnTo>
                    <a:lnTo>
                      <a:pt x="880" y="178"/>
                    </a:lnTo>
                    <a:lnTo>
                      <a:pt x="890" y="194"/>
                    </a:lnTo>
                    <a:lnTo>
                      <a:pt x="900" y="209"/>
                    </a:lnTo>
                    <a:lnTo>
                      <a:pt x="909" y="226"/>
                    </a:lnTo>
                    <a:lnTo>
                      <a:pt x="915" y="243"/>
                    </a:lnTo>
                    <a:lnTo>
                      <a:pt x="921" y="259"/>
                    </a:lnTo>
                    <a:lnTo>
                      <a:pt x="926" y="277"/>
                    </a:lnTo>
                    <a:lnTo>
                      <a:pt x="930" y="295"/>
                    </a:lnTo>
                    <a:lnTo>
                      <a:pt x="932" y="313"/>
                    </a:lnTo>
                    <a:lnTo>
                      <a:pt x="933" y="332"/>
                    </a:lnTo>
                    <a:lnTo>
                      <a:pt x="933" y="350"/>
                    </a:lnTo>
                    <a:lnTo>
                      <a:pt x="932" y="370"/>
                    </a:lnTo>
                    <a:lnTo>
                      <a:pt x="931" y="389"/>
                    </a:lnTo>
                    <a:lnTo>
                      <a:pt x="929" y="409"/>
                    </a:lnTo>
                    <a:lnTo>
                      <a:pt x="925" y="429"/>
                    </a:lnTo>
                    <a:lnTo>
                      <a:pt x="921" y="449"/>
                    </a:lnTo>
                    <a:lnTo>
                      <a:pt x="916" y="469"/>
                    </a:lnTo>
                    <a:lnTo>
                      <a:pt x="910" y="490"/>
                    </a:lnTo>
                    <a:lnTo>
                      <a:pt x="904" y="510"/>
                    </a:lnTo>
                    <a:lnTo>
                      <a:pt x="896" y="530"/>
                    </a:lnTo>
                    <a:lnTo>
                      <a:pt x="887" y="550"/>
                    </a:lnTo>
                    <a:lnTo>
                      <a:pt x="877" y="570"/>
                    </a:lnTo>
                    <a:lnTo>
                      <a:pt x="867" y="589"/>
                    </a:lnTo>
                    <a:lnTo>
                      <a:pt x="856" y="609"/>
                    </a:lnTo>
                    <a:lnTo>
                      <a:pt x="842" y="627"/>
                    </a:lnTo>
                    <a:lnTo>
                      <a:pt x="830" y="645"/>
                    </a:lnTo>
                    <a:lnTo>
                      <a:pt x="815" y="662"/>
                    </a:lnTo>
                    <a:lnTo>
                      <a:pt x="800" y="680"/>
                    </a:lnTo>
                    <a:lnTo>
                      <a:pt x="783" y="696"/>
                    </a:lnTo>
                    <a:lnTo>
                      <a:pt x="765" y="711"/>
                    </a:lnTo>
                    <a:lnTo>
                      <a:pt x="746" y="726"/>
                    </a:lnTo>
                    <a:lnTo>
                      <a:pt x="726" y="740"/>
                    </a:lnTo>
                    <a:lnTo>
                      <a:pt x="705" y="752"/>
                    </a:lnTo>
                    <a:lnTo>
                      <a:pt x="683" y="765"/>
                    </a:lnTo>
                    <a:lnTo>
                      <a:pt x="660" y="775"/>
                    </a:lnTo>
                    <a:lnTo>
                      <a:pt x="635" y="785"/>
                    </a:lnTo>
                    <a:lnTo>
                      <a:pt x="609" y="793"/>
                    </a:lnTo>
                    <a:lnTo>
                      <a:pt x="583" y="801"/>
                    </a:lnTo>
                    <a:lnTo>
                      <a:pt x="554" y="806"/>
                    </a:lnTo>
                    <a:lnTo>
                      <a:pt x="525" y="811"/>
                    </a:lnTo>
                    <a:lnTo>
                      <a:pt x="494" y="813"/>
                    </a:lnTo>
                    <a:lnTo>
                      <a:pt x="463" y="815"/>
                    </a:lnTo>
                    <a:lnTo>
                      <a:pt x="429" y="815"/>
                    </a:lnTo>
                    <a:lnTo>
                      <a:pt x="397" y="813"/>
                    </a:lnTo>
                    <a:lnTo>
                      <a:pt x="366" y="810"/>
                    </a:lnTo>
                    <a:lnTo>
                      <a:pt x="336" y="805"/>
                    </a:lnTo>
                    <a:lnTo>
                      <a:pt x="307" y="797"/>
                    </a:lnTo>
                    <a:lnTo>
                      <a:pt x="281" y="790"/>
                    </a:lnTo>
                    <a:lnTo>
                      <a:pt x="256" y="781"/>
                    </a:lnTo>
                    <a:lnTo>
                      <a:pt x="232" y="771"/>
                    </a:lnTo>
                    <a:lnTo>
                      <a:pt x="210" y="760"/>
                    </a:lnTo>
                    <a:lnTo>
                      <a:pt x="189" y="747"/>
                    </a:lnTo>
                    <a:lnTo>
                      <a:pt x="169" y="735"/>
                    </a:lnTo>
                    <a:lnTo>
                      <a:pt x="151" y="721"/>
                    </a:lnTo>
                    <a:lnTo>
                      <a:pt x="134" y="706"/>
                    </a:lnTo>
                    <a:lnTo>
                      <a:pt x="117" y="691"/>
                    </a:lnTo>
                    <a:lnTo>
                      <a:pt x="104" y="676"/>
                    </a:lnTo>
                    <a:lnTo>
                      <a:pt x="90" y="660"/>
                    </a:lnTo>
                    <a:lnTo>
                      <a:pt x="77" y="644"/>
                    </a:lnTo>
                    <a:lnTo>
                      <a:pt x="66" y="627"/>
                    </a:lnTo>
                    <a:lnTo>
                      <a:pt x="56" y="611"/>
                    </a:lnTo>
                    <a:lnTo>
                      <a:pt x="46" y="594"/>
                    </a:lnTo>
                    <a:lnTo>
                      <a:pt x="39" y="578"/>
                    </a:lnTo>
                    <a:lnTo>
                      <a:pt x="31" y="561"/>
                    </a:lnTo>
                    <a:lnTo>
                      <a:pt x="25" y="545"/>
                    </a:lnTo>
                    <a:lnTo>
                      <a:pt x="19" y="529"/>
                    </a:lnTo>
                    <a:lnTo>
                      <a:pt x="14" y="513"/>
                    </a:lnTo>
                    <a:lnTo>
                      <a:pt x="6" y="483"/>
                    </a:lnTo>
                    <a:lnTo>
                      <a:pt x="3" y="455"/>
                    </a:lnTo>
                    <a:lnTo>
                      <a:pt x="0" y="430"/>
                    </a:lnTo>
                    <a:lnTo>
                      <a:pt x="0" y="410"/>
                    </a:lnTo>
                    <a:lnTo>
                      <a:pt x="1" y="393"/>
                    </a:lnTo>
                    <a:lnTo>
                      <a:pt x="4" y="377"/>
                    </a:lnTo>
                    <a:lnTo>
                      <a:pt x="8" y="359"/>
                    </a:lnTo>
                    <a:lnTo>
                      <a:pt x="11" y="342"/>
                    </a:lnTo>
                    <a:lnTo>
                      <a:pt x="16" y="324"/>
                    </a:lnTo>
                    <a:lnTo>
                      <a:pt x="24" y="307"/>
                    </a:lnTo>
                    <a:lnTo>
                      <a:pt x="30" y="289"/>
                    </a:lnTo>
                    <a:lnTo>
                      <a:pt x="39" y="272"/>
                    </a:lnTo>
                    <a:lnTo>
                      <a:pt x="48" y="254"/>
                    </a:lnTo>
                    <a:lnTo>
                      <a:pt x="59" y="237"/>
                    </a:lnTo>
                    <a:lnTo>
                      <a:pt x="70" y="221"/>
                    </a:lnTo>
                    <a:lnTo>
                      <a:pt x="81" y="203"/>
                    </a:lnTo>
                    <a:lnTo>
                      <a:pt x="95" y="187"/>
                    </a:lnTo>
                    <a:lnTo>
                      <a:pt x="109" y="171"/>
                    </a:lnTo>
                    <a:lnTo>
                      <a:pt x="124" y="156"/>
                    </a:lnTo>
                    <a:lnTo>
                      <a:pt x="139" y="139"/>
                    </a:lnTo>
                    <a:lnTo>
                      <a:pt x="155" y="126"/>
                    </a:lnTo>
                    <a:lnTo>
                      <a:pt x="172" y="111"/>
                    </a:lnTo>
                    <a:lnTo>
                      <a:pt x="191" y="97"/>
                    </a:lnTo>
                    <a:lnTo>
                      <a:pt x="210" y="85"/>
                    </a:lnTo>
                    <a:lnTo>
                      <a:pt x="230" y="72"/>
                    </a:lnTo>
                    <a:lnTo>
                      <a:pt x="251" y="61"/>
                    </a:lnTo>
                    <a:lnTo>
                      <a:pt x="272" y="51"/>
                    </a:lnTo>
                    <a:lnTo>
                      <a:pt x="295" y="41"/>
                    </a:lnTo>
                    <a:lnTo>
                      <a:pt x="318" y="32"/>
                    </a:lnTo>
                    <a:lnTo>
                      <a:pt x="342" y="25"/>
                    </a:lnTo>
                    <a:lnTo>
                      <a:pt x="367" y="17"/>
                    </a:lnTo>
                    <a:lnTo>
                      <a:pt x="393" y="11"/>
                    </a:lnTo>
                    <a:lnTo>
                      <a:pt x="419" y="7"/>
                    </a:lnTo>
                    <a:lnTo>
                      <a:pt x="447" y="3"/>
                    </a:lnTo>
                    <a:lnTo>
                      <a:pt x="474" y="1"/>
                    </a:lnTo>
                    <a:lnTo>
                      <a:pt x="504" y="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34" name="Freeform 479">
                <a:extLst>
                  <a:ext uri="{FF2B5EF4-FFF2-40B4-BE49-F238E27FC236}">
                    <a16:creationId xmlns:a16="http://schemas.microsoft.com/office/drawing/2014/main" xmlns="" id="{DDDEA00F-91BC-97D2-4D0F-8D70A3D83EEB}"/>
                  </a:ext>
                </a:extLst>
              </p:cNvPr>
              <p:cNvSpPr>
                <a:spLocks/>
              </p:cNvSpPr>
              <p:nvPr/>
            </p:nvSpPr>
            <p:spPr bwMode="auto">
              <a:xfrm>
                <a:off x="2547" y="1278"/>
                <a:ext cx="168" cy="147"/>
              </a:xfrm>
              <a:custGeom>
                <a:avLst/>
                <a:gdLst>
                  <a:gd name="T0" fmla="*/ 0 w 840"/>
                  <a:gd name="T1" fmla="*/ 0 h 731"/>
                  <a:gd name="T2" fmla="*/ 0 w 840"/>
                  <a:gd name="T3" fmla="*/ 0 h 731"/>
                  <a:gd name="T4" fmla="*/ 0 w 840"/>
                  <a:gd name="T5" fmla="*/ 0 h 731"/>
                  <a:gd name="T6" fmla="*/ 0 w 840"/>
                  <a:gd name="T7" fmla="*/ 0 h 731"/>
                  <a:gd name="T8" fmla="*/ 0 w 840"/>
                  <a:gd name="T9" fmla="*/ 0 h 731"/>
                  <a:gd name="T10" fmla="*/ 0 w 840"/>
                  <a:gd name="T11" fmla="*/ 0 h 731"/>
                  <a:gd name="T12" fmla="*/ 0 w 840"/>
                  <a:gd name="T13" fmla="*/ 0 h 731"/>
                  <a:gd name="T14" fmla="*/ 0 w 840"/>
                  <a:gd name="T15" fmla="*/ 0 h 731"/>
                  <a:gd name="T16" fmla="*/ 0 w 840"/>
                  <a:gd name="T17" fmla="*/ 0 h 731"/>
                  <a:gd name="T18" fmla="*/ 0 w 840"/>
                  <a:gd name="T19" fmla="*/ 0 h 731"/>
                  <a:gd name="T20" fmla="*/ 0 w 840"/>
                  <a:gd name="T21" fmla="*/ 0 h 731"/>
                  <a:gd name="T22" fmla="*/ 0 w 840"/>
                  <a:gd name="T23" fmla="*/ 0 h 731"/>
                  <a:gd name="T24" fmla="*/ 0 w 840"/>
                  <a:gd name="T25" fmla="*/ 0 h 731"/>
                  <a:gd name="T26" fmla="*/ 0 w 840"/>
                  <a:gd name="T27" fmla="*/ 0 h 731"/>
                  <a:gd name="T28" fmla="*/ 0 w 840"/>
                  <a:gd name="T29" fmla="*/ 0 h 731"/>
                  <a:gd name="T30" fmla="*/ 0 w 840"/>
                  <a:gd name="T31" fmla="*/ 0 h 731"/>
                  <a:gd name="T32" fmla="*/ 0 w 840"/>
                  <a:gd name="T33" fmla="*/ 0 h 731"/>
                  <a:gd name="T34" fmla="*/ 0 w 840"/>
                  <a:gd name="T35" fmla="*/ 0 h 731"/>
                  <a:gd name="T36" fmla="*/ 0 w 840"/>
                  <a:gd name="T37" fmla="*/ 0 h 731"/>
                  <a:gd name="T38" fmla="*/ 0 w 840"/>
                  <a:gd name="T39" fmla="*/ 0 h 731"/>
                  <a:gd name="T40" fmla="*/ 0 w 840"/>
                  <a:gd name="T41" fmla="*/ 0 h 731"/>
                  <a:gd name="T42" fmla="*/ 0 w 840"/>
                  <a:gd name="T43" fmla="*/ 0 h 731"/>
                  <a:gd name="T44" fmla="*/ 0 w 840"/>
                  <a:gd name="T45" fmla="*/ 0 h 731"/>
                  <a:gd name="T46" fmla="*/ 0 w 840"/>
                  <a:gd name="T47" fmla="*/ 0 h 731"/>
                  <a:gd name="T48" fmla="*/ 0 w 840"/>
                  <a:gd name="T49" fmla="*/ 0 h 731"/>
                  <a:gd name="T50" fmla="*/ 0 w 840"/>
                  <a:gd name="T51" fmla="*/ 0 h 731"/>
                  <a:gd name="T52" fmla="*/ 0 w 840"/>
                  <a:gd name="T53" fmla="*/ 0 h 731"/>
                  <a:gd name="T54" fmla="*/ 0 w 840"/>
                  <a:gd name="T55" fmla="*/ 0 h 731"/>
                  <a:gd name="T56" fmla="*/ 0 w 840"/>
                  <a:gd name="T57" fmla="*/ 0 h 731"/>
                  <a:gd name="T58" fmla="*/ 0 w 840"/>
                  <a:gd name="T59" fmla="*/ 0 h 731"/>
                  <a:gd name="T60" fmla="*/ 0 w 840"/>
                  <a:gd name="T61" fmla="*/ 0 h 731"/>
                  <a:gd name="T62" fmla="*/ 0 w 840"/>
                  <a:gd name="T63" fmla="*/ 0 h 731"/>
                  <a:gd name="T64" fmla="*/ 0 w 840"/>
                  <a:gd name="T65" fmla="*/ 0 h 731"/>
                  <a:gd name="T66" fmla="*/ 0 w 840"/>
                  <a:gd name="T67" fmla="*/ 0 h 731"/>
                  <a:gd name="T68" fmla="*/ 0 w 840"/>
                  <a:gd name="T69" fmla="*/ 0 h 731"/>
                  <a:gd name="T70" fmla="*/ 0 w 840"/>
                  <a:gd name="T71" fmla="*/ 0 h 731"/>
                  <a:gd name="T72" fmla="*/ 0 w 840"/>
                  <a:gd name="T73" fmla="*/ 0 h 731"/>
                  <a:gd name="T74" fmla="*/ 0 w 840"/>
                  <a:gd name="T75" fmla="*/ 0 h 731"/>
                  <a:gd name="T76" fmla="*/ 0 w 840"/>
                  <a:gd name="T77" fmla="*/ 0 h 731"/>
                  <a:gd name="T78" fmla="*/ 0 w 840"/>
                  <a:gd name="T79" fmla="*/ 0 h 731"/>
                  <a:gd name="T80" fmla="*/ 0 w 840"/>
                  <a:gd name="T81" fmla="*/ 0 h 731"/>
                  <a:gd name="T82" fmla="*/ 0 w 840"/>
                  <a:gd name="T83" fmla="*/ 0 h 731"/>
                  <a:gd name="T84" fmla="*/ 0 w 840"/>
                  <a:gd name="T85" fmla="*/ 0 h 731"/>
                  <a:gd name="T86" fmla="*/ 0 w 840"/>
                  <a:gd name="T87" fmla="*/ 0 h 731"/>
                  <a:gd name="T88" fmla="*/ 0 w 840"/>
                  <a:gd name="T89" fmla="*/ 0 h 731"/>
                  <a:gd name="T90" fmla="*/ 0 w 840"/>
                  <a:gd name="T91" fmla="*/ 0 h 731"/>
                  <a:gd name="T92" fmla="*/ 0 w 840"/>
                  <a:gd name="T93" fmla="*/ 0 h 731"/>
                  <a:gd name="T94" fmla="*/ 0 w 840"/>
                  <a:gd name="T95" fmla="*/ 0 h 731"/>
                  <a:gd name="T96" fmla="*/ 0 w 840"/>
                  <a:gd name="T97" fmla="*/ 0 h 731"/>
                  <a:gd name="T98" fmla="*/ 0 w 840"/>
                  <a:gd name="T99" fmla="*/ 0 h 731"/>
                  <a:gd name="T100" fmla="*/ 0 w 840"/>
                  <a:gd name="T101" fmla="*/ 0 h 731"/>
                  <a:gd name="T102" fmla="*/ 0 w 840"/>
                  <a:gd name="T103" fmla="*/ 0 h 731"/>
                  <a:gd name="T104" fmla="*/ 0 w 840"/>
                  <a:gd name="T105" fmla="*/ 0 h 731"/>
                  <a:gd name="T106" fmla="*/ 0 w 840"/>
                  <a:gd name="T107" fmla="*/ 0 h 731"/>
                  <a:gd name="T108" fmla="*/ 0 w 840"/>
                  <a:gd name="T109" fmla="*/ 0 h 731"/>
                  <a:gd name="T110" fmla="*/ 0 w 840"/>
                  <a:gd name="T111" fmla="*/ 0 h 731"/>
                  <a:gd name="T112" fmla="*/ 0 w 840"/>
                  <a:gd name="T113" fmla="*/ 0 h 731"/>
                  <a:gd name="T114" fmla="*/ 0 w 840"/>
                  <a:gd name="T115" fmla="*/ 0 h 731"/>
                  <a:gd name="T116" fmla="*/ 0 w 840"/>
                  <a:gd name="T117" fmla="*/ 0 h 731"/>
                  <a:gd name="T118" fmla="*/ 0 w 840"/>
                  <a:gd name="T119" fmla="*/ 0 h 731"/>
                  <a:gd name="T120" fmla="*/ 0 w 840"/>
                  <a:gd name="T121" fmla="*/ 0 h 731"/>
                  <a:gd name="T122" fmla="*/ 0 w 840"/>
                  <a:gd name="T123" fmla="*/ 0 h 7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0"/>
                  <a:gd name="T187" fmla="*/ 0 h 731"/>
                  <a:gd name="T188" fmla="*/ 840 w 840"/>
                  <a:gd name="T189" fmla="*/ 731 h 7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0" h="731">
                    <a:moveTo>
                      <a:pt x="450" y="0"/>
                    </a:moveTo>
                    <a:lnTo>
                      <a:pt x="468" y="0"/>
                    </a:lnTo>
                    <a:lnTo>
                      <a:pt x="485" y="0"/>
                    </a:lnTo>
                    <a:lnTo>
                      <a:pt x="503" y="2"/>
                    </a:lnTo>
                    <a:lnTo>
                      <a:pt x="520" y="5"/>
                    </a:lnTo>
                    <a:lnTo>
                      <a:pt x="539" y="7"/>
                    </a:lnTo>
                    <a:lnTo>
                      <a:pt x="556" y="11"/>
                    </a:lnTo>
                    <a:lnTo>
                      <a:pt x="574" y="16"/>
                    </a:lnTo>
                    <a:lnTo>
                      <a:pt x="590" y="22"/>
                    </a:lnTo>
                    <a:lnTo>
                      <a:pt x="607" y="28"/>
                    </a:lnTo>
                    <a:lnTo>
                      <a:pt x="625" y="35"/>
                    </a:lnTo>
                    <a:lnTo>
                      <a:pt x="641" y="42"/>
                    </a:lnTo>
                    <a:lnTo>
                      <a:pt x="657" y="51"/>
                    </a:lnTo>
                    <a:lnTo>
                      <a:pt x="672" y="60"/>
                    </a:lnTo>
                    <a:lnTo>
                      <a:pt x="689" y="68"/>
                    </a:lnTo>
                    <a:lnTo>
                      <a:pt x="702" y="80"/>
                    </a:lnTo>
                    <a:lnTo>
                      <a:pt x="717" y="89"/>
                    </a:lnTo>
                    <a:lnTo>
                      <a:pt x="731" y="101"/>
                    </a:lnTo>
                    <a:lnTo>
                      <a:pt x="743" y="112"/>
                    </a:lnTo>
                    <a:lnTo>
                      <a:pt x="756" y="124"/>
                    </a:lnTo>
                    <a:lnTo>
                      <a:pt x="768" y="137"/>
                    </a:lnTo>
                    <a:lnTo>
                      <a:pt x="780" y="151"/>
                    </a:lnTo>
                    <a:lnTo>
                      <a:pt x="790" y="164"/>
                    </a:lnTo>
                    <a:lnTo>
                      <a:pt x="798" y="178"/>
                    </a:lnTo>
                    <a:lnTo>
                      <a:pt x="807" y="193"/>
                    </a:lnTo>
                    <a:lnTo>
                      <a:pt x="815" y="207"/>
                    </a:lnTo>
                    <a:lnTo>
                      <a:pt x="822" y="223"/>
                    </a:lnTo>
                    <a:lnTo>
                      <a:pt x="827" y="238"/>
                    </a:lnTo>
                    <a:lnTo>
                      <a:pt x="832" y="254"/>
                    </a:lnTo>
                    <a:lnTo>
                      <a:pt x="836" y="270"/>
                    </a:lnTo>
                    <a:lnTo>
                      <a:pt x="838" y="287"/>
                    </a:lnTo>
                    <a:lnTo>
                      <a:pt x="840" y="303"/>
                    </a:lnTo>
                    <a:lnTo>
                      <a:pt x="840" y="320"/>
                    </a:lnTo>
                    <a:lnTo>
                      <a:pt x="840" y="338"/>
                    </a:lnTo>
                    <a:lnTo>
                      <a:pt x="837" y="354"/>
                    </a:lnTo>
                    <a:lnTo>
                      <a:pt x="836" y="372"/>
                    </a:lnTo>
                    <a:lnTo>
                      <a:pt x="832" y="390"/>
                    </a:lnTo>
                    <a:lnTo>
                      <a:pt x="828" y="408"/>
                    </a:lnTo>
                    <a:lnTo>
                      <a:pt x="823" y="425"/>
                    </a:lnTo>
                    <a:lnTo>
                      <a:pt x="818" y="444"/>
                    </a:lnTo>
                    <a:lnTo>
                      <a:pt x="812" y="461"/>
                    </a:lnTo>
                    <a:lnTo>
                      <a:pt x="805" y="480"/>
                    </a:lnTo>
                    <a:lnTo>
                      <a:pt x="797" y="498"/>
                    </a:lnTo>
                    <a:lnTo>
                      <a:pt x="788" y="515"/>
                    </a:lnTo>
                    <a:lnTo>
                      <a:pt x="778" y="533"/>
                    </a:lnTo>
                    <a:lnTo>
                      <a:pt x="768" y="550"/>
                    </a:lnTo>
                    <a:lnTo>
                      <a:pt x="757" y="566"/>
                    </a:lnTo>
                    <a:lnTo>
                      <a:pt x="745" y="582"/>
                    </a:lnTo>
                    <a:lnTo>
                      <a:pt x="731" y="597"/>
                    </a:lnTo>
                    <a:lnTo>
                      <a:pt x="717" y="612"/>
                    </a:lnTo>
                    <a:lnTo>
                      <a:pt x="702" y="627"/>
                    </a:lnTo>
                    <a:lnTo>
                      <a:pt x="686" y="641"/>
                    </a:lnTo>
                    <a:lnTo>
                      <a:pt x="669" y="655"/>
                    </a:lnTo>
                    <a:lnTo>
                      <a:pt x="651" y="666"/>
                    </a:lnTo>
                    <a:lnTo>
                      <a:pt x="632" y="679"/>
                    </a:lnTo>
                    <a:lnTo>
                      <a:pt x="612" y="689"/>
                    </a:lnTo>
                    <a:lnTo>
                      <a:pt x="591" y="697"/>
                    </a:lnTo>
                    <a:lnTo>
                      <a:pt x="569" y="706"/>
                    </a:lnTo>
                    <a:lnTo>
                      <a:pt x="546" y="714"/>
                    </a:lnTo>
                    <a:lnTo>
                      <a:pt x="523" y="720"/>
                    </a:lnTo>
                    <a:lnTo>
                      <a:pt x="496" y="725"/>
                    </a:lnTo>
                    <a:lnTo>
                      <a:pt x="470" y="729"/>
                    </a:lnTo>
                    <a:lnTo>
                      <a:pt x="444" y="731"/>
                    </a:lnTo>
                    <a:lnTo>
                      <a:pt x="415" y="731"/>
                    </a:lnTo>
                    <a:lnTo>
                      <a:pt x="385" y="731"/>
                    </a:lnTo>
                    <a:lnTo>
                      <a:pt x="355" y="729"/>
                    </a:lnTo>
                    <a:lnTo>
                      <a:pt x="328" y="726"/>
                    </a:lnTo>
                    <a:lnTo>
                      <a:pt x="301" y="722"/>
                    </a:lnTo>
                    <a:lnTo>
                      <a:pt x="276" y="716"/>
                    </a:lnTo>
                    <a:lnTo>
                      <a:pt x="251" y="710"/>
                    </a:lnTo>
                    <a:lnTo>
                      <a:pt x="228" y="701"/>
                    </a:lnTo>
                    <a:lnTo>
                      <a:pt x="207" y="692"/>
                    </a:lnTo>
                    <a:lnTo>
                      <a:pt x="187" y="682"/>
                    </a:lnTo>
                    <a:lnTo>
                      <a:pt x="168" y="672"/>
                    </a:lnTo>
                    <a:lnTo>
                      <a:pt x="151" y="661"/>
                    </a:lnTo>
                    <a:lnTo>
                      <a:pt x="135" y="649"/>
                    </a:lnTo>
                    <a:lnTo>
                      <a:pt x="118" y="636"/>
                    </a:lnTo>
                    <a:lnTo>
                      <a:pt x="105" y="622"/>
                    </a:lnTo>
                    <a:lnTo>
                      <a:pt x="92" y="609"/>
                    </a:lnTo>
                    <a:lnTo>
                      <a:pt x="80" y="595"/>
                    </a:lnTo>
                    <a:lnTo>
                      <a:pt x="68" y="580"/>
                    </a:lnTo>
                    <a:lnTo>
                      <a:pt x="58" y="565"/>
                    </a:lnTo>
                    <a:lnTo>
                      <a:pt x="50" y="550"/>
                    </a:lnTo>
                    <a:lnTo>
                      <a:pt x="41" y="535"/>
                    </a:lnTo>
                    <a:lnTo>
                      <a:pt x="33" y="520"/>
                    </a:lnTo>
                    <a:lnTo>
                      <a:pt x="27" y="506"/>
                    </a:lnTo>
                    <a:lnTo>
                      <a:pt x="21" y="491"/>
                    </a:lnTo>
                    <a:lnTo>
                      <a:pt x="16" y="476"/>
                    </a:lnTo>
                    <a:lnTo>
                      <a:pt x="12" y="463"/>
                    </a:lnTo>
                    <a:lnTo>
                      <a:pt x="6" y="435"/>
                    </a:lnTo>
                    <a:lnTo>
                      <a:pt x="2" y="410"/>
                    </a:lnTo>
                    <a:lnTo>
                      <a:pt x="0" y="389"/>
                    </a:lnTo>
                    <a:lnTo>
                      <a:pt x="0" y="370"/>
                    </a:lnTo>
                    <a:lnTo>
                      <a:pt x="1" y="355"/>
                    </a:lnTo>
                    <a:lnTo>
                      <a:pt x="4" y="340"/>
                    </a:lnTo>
                    <a:lnTo>
                      <a:pt x="7" y="324"/>
                    </a:lnTo>
                    <a:lnTo>
                      <a:pt x="11" y="309"/>
                    </a:lnTo>
                    <a:lnTo>
                      <a:pt x="16" y="293"/>
                    </a:lnTo>
                    <a:lnTo>
                      <a:pt x="21" y="278"/>
                    </a:lnTo>
                    <a:lnTo>
                      <a:pt x="28" y="262"/>
                    </a:lnTo>
                    <a:lnTo>
                      <a:pt x="36" y="246"/>
                    </a:lnTo>
                    <a:lnTo>
                      <a:pt x="43" y="231"/>
                    </a:lnTo>
                    <a:lnTo>
                      <a:pt x="53" y="216"/>
                    </a:lnTo>
                    <a:lnTo>
                      <a:pt x="63" y="199"/>
                    </a:lnTo>
                    <a:lnTo>
                      <a:pt x="73" y="184"/>
                    </a:lnTo>
                    <a:lnTo>
                      <a:pt x="86" y="169"/>
                    </a:lnTo>
                    <a:lnTo>
                      <a:pt x="97" y="156"/>
                    </a:lnTo>
                    <a:lnTo>
                      <a:pt x="111" y="141"/>
                    </a:lnTo>
                    <a:lnTo>
                      <a:pt x="125" y="127"/>
                    </a:lnTo>
                    <a:lnTo>
                      <a:pt x="140" y="114"/>
                    </a:lnTo>
                    <a:lnTo>
                      <a:pt x="155" y="101"/>
                    </a:lnTo>
                    <a:lnTo>
                      <a:pt x="172" y="88"/>
                    </a:lnTo>
                    <a:lnTo>
                      <a:pt x="188" y="77"/>
                    </a:lnTo>
                    <a:lnTo>
                      <a:pt x="206" y="66"/>
                    </a:lnTo>
                    <a:lnTo>
                      <a:pt x="224" y="56"/>
                    </a:lnTo>
                    <a:lnTo>
                      <a:pt x="244" y="46"/>
                    </a:lnTo>
                    <a:lnTo>
                      <a:pt x="264" y="37"/>
                    </a:lnTo>
                    <a:lnTo>
                      <a:pt x="284" y="30"/>
                    </a:lnTo>
                    <a:lnTo>
                      <a:pt x="307" y="22"/>
                    </a:lnTo>
                    <a:lnTo>
                      <a:pt x="328" y="16"/>
                    </a:lnTo>
                    <a:lnTo>
                      <a:pt x="352" y="10"/>
                    </a:lnTo>
                    <a:lnTo>
                      <a:pt x="375" y="6"/>
                    </a:lnTo>
                    <a:lnTo>
                      <a:pt x="399" y="2"/>
                    </a:lnTo>
                    <a:lnTo>
                      <a:pt x="424" y="1"/>
                    </a:lnTo>
                    <a:lnTo>
                      <a:pt x="450" y="0"/>
                    </a:lnTo>
                    <a:close/>
                  </a:path>
                </a:pathLst>
              </a:custGeom>
              <a:solidFill>
                <a:srgbClr val="B7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35" name="Freeform 480">
                <a:extLst>
                  <a:ext uri="{FF2B5EF4-FFF2-40B4-BE49-F238E27FC236}">
                    <a16:creationId xmlns:a16="http://schemas.microsoft.com/office/drawing/2014/main" xmlns="" id="{A62572AB-6332-8F9F-9B71-95945B72FADF}"/>
                  </a:ext>
                </a:extLst>
              </p:cNvPr>
              <p:cNvSpPr>
                <a:spLocks/>
              </p:cNvSpPr>
              <p:nvPr/>
            </p:nvSpPr>
            <p:spPr bwMode="auto">
              <a:xfrm>
                <a:off x="2558" y="1282"/>
                <a:ext cx="149" cy="131"/>
              </a:xfrm>
              <a:custGeom>
                <a:avLst/>
                <a:gdLst>
                  <a:gd name="T0" fmla="*/ 0 w 746"/>
                  <a:gd name="T1" fmla="*/ 0 h 651"/>
                  <a:gd name="T2" fmla="*/ 0 w 746"/>
                  <a:gd name="T3" fmla="*/ 0 h 651"/>
                  <a:gd name="T4" fmla="*/ 0 w 746"/>
                  <a:gd name="T5" fmla="*/ 0 h 651"/>
                  <a:gd name="T6" fmla="*/ 0 w 746"/>
                  <a:gd name="T7" fmla="*/ 0 h 651"/>
                  <a:gd name="T8" fmla="*/ 0 w 746"/>
                  <a:gd name="T9" fmla="*/ 0 h 651"/>
                  <a:gd name="T10" fmla="*/ 0 w 746"/>
                  <a:gd name="T11" fmla="*/ 0 h 651"/>
                  <a:gd name="T12" fmla="*/ 0 w 746"/>
                  <a:gd name="T13" fmla="*/ 0 h 651"/>
                  <a:gd name="T14" fmla="*/ 0 w 746"/>
                  <a:gd name="T15" fmla="*/ 0 h 651"/>
                  <a:gd name="T16" fmla="*/ 0 w 746"/>
                  <a:gd name="T17" fmla="*/ 0 h 651"/>
                  <a:gd name="T18" fmla="*/ 0 w 746"/>
                  <a:gd name="T19" fmla="*/ 0 h 651"/>
                  <a:gd name="T20" fmla="*/ 0 w 746"/>
                  <a:gd name="T21" fmla="*/ 0 h 651"/>
                  <a:gd name="T22" fmla="*/ 0 w 746"/>
                  <a:gd name="T23" fmla="*/ 0 h 651"/>
                  <a:gd name="T24" fmla="*/ 0 w 746"/>
                  <a:gd name="T25" fmla="*/ 0 h 651"/>
                  <a:gd name="T26" fmla="*/ 0 w 746"/>
                  <a:gd name="T27" fmla="*/ 0 h 651"/>
                  <a:gd name="T28" fmla="*/ 0 w 746"/>
                  <a:gd name="T29" fmla="*/ 0 h 651"/>
                  <a:gd name="T30" fmla="*/ 0 w 746"/>
                  <a:gd name="T31" fmla="*/ 0 h 651"/>
                  <a:gd name="T32" fmla="*/ 0 w 746"/>
                  <a:gd name="T33" fmla="*/ 0 h 651"/>
                  <a:gd name="T34" fmla="*/ 0 w 746"/>
                  <a:gd name="T35" fmla="*/ 0 h 651"/>
                  <a:gd name="T36" fmla="*/ 0 w 746"/>
                  <a:gd name="T37" fmla="*/ 0 h 651"/>
                  <a:gd name="T38" fmla="*/ 0 w 746"/>
                  <a:gd name="T39" fmla="*/ 0 h 651"/>
                  <a:gd name="T40" fmla="*/ 0 w 746"/>
                  <a:gd name="T41" fmla="*/ 0 h 651"/>
                  <a:gd name="T42" fmla="*/ 0 w 746"/>
                  <a:gd name="T43" fmla="*/ 0 h 651"/>
                  <a:gd name="T44" fmla="*/ 0 w 746"/>
                  <a:gd name="T45" fmla="*/ 0 h 651"/>
                  <a:gd name="T46" fmla="*/ 0 w 746"/>
                  <a:gd name="T47" fmla="*/ 0 h 651"/>
                  <a:gd name="T48" fmla="*/ 0 w 746"/>
                  <a:gd name="T49" fmla="*/ 0 h 651"/>
                  <a:gd name="T50" fmla="*/ 0 w 746"/>
                  <a:gd name="T51" fmla="*/ 0 h 651"/>
                  <a:gd name="T52" fmla="*/ 0 w 746"/>
                  <a:gd name="T53" fmla="*/ 0 h 651"/>
                  <a:gd name="T54" fmla="*/ 0 w 746"/>
                  <a:gd name="T55" fmla="*/ 0 h 651"/>
                  <a:gd name="T56" fmla="*/ 0 w 746"/>
                  <a:gd name="T57" fmla="*/ 0 h 651"/>
                  <a:gd name="T58" fmla="*/ 0 w 746"/>
                  <a:gd name="T59" fmla="*/ 0 h 651"/>
                  <a:gd name="T60" fmla="*/ 0 w 746"/>
                  <a:gd name="T61" fmla="*/ 0 h 651"/>
                  <a:gd name="T62" fmla="*/ 0 w 746"/>
                  <a:gd name="T63" fmla="*/ 0 h 651"/>
                  <a:gd name="T64" fmla="*/ 0 w 746"/>
                  <a:gd name="T65" fmla="*/ 0 h 651"/>
                  <a:gd name="T66" fmla="*/ 0 w 746"/>
                  <a:gd name="T67" fmla="*/ 0 h 651"/>
                  <a:gd name="T68" fmla="*/ 0 w 746"/>
                  <a:gd name="T69" fmla="*/ 0 h 651"/>
                  <a:gd name="T70" fmla="*/ 0 w 746"/>
                  <a:gd name="T71" fmla="*/ 0 h 651"/>
                  <a:gd name="T72" fmla="*/ 0 w 746"/>
                  <a:gd name="T73" fmla="*/ 0 h 651"/>
                  <a:gd name="T74" fmla="*/ 0 w 746"/>
                  <a:gd name="T75" fmla="*/ 0 h 651"/>
                  <a:gd name="T76" fmla="*/ 0 w 746"/>
                  <a:gd name="T77" fmla="*/ 0 h 651"/>
                  <a:gd name="T78" fmla="*/ 0 w 746"/>
                  <a:gd name="T79" fmla="*/ 0 h 651"/>
                  <a:gd name="T80" fmla="*/ 0 w 746"/>
                  <a:gd name="T81" fmla="*/ 0 h 651"/>
                  <a:gd name="T82" fmla="*/ 0 w 746"/>
                  <a:gd name="T83" fmla="*/ 0 h 651"/>
                  <a:gd name="T84" fmla="*/ 0 w 746"/>
                  <a:gd name="T85" fmla="*/ 0 h 651"/>
                  <a:gd name="T86" fmla="*/ 0 w 746"/>
                  <a:gd name="T87" fmla="*/ 0 h 651"/>
                  <a:gd name="T88" fmla="*/ 0 w 746"/>
                  <a:gd name="T89" fmla="*/ 0 h 651"/>
                  <a:gd name="T90" fmla="*/ 0 w 746"/>
                  <a:gd name="T91" fmla="*/ 0 h 651"/>
                  <a:gd name="T92" fmla="*/ 0 w 746"/>
                  <a:gd name="T93" fmla="*/ 0 h 651"/>
                  <a:gd name="T94" fmla="*/ 0 w 746"/>
                  <a:gd name="T95" fmla="*/ 0 h 651"/>
                  <a:gd name="T96" fmla="*/ 0 w 746"/>
                  <a:gd name="T97" fmla="*/ 0 h 651"/>
                  <a:gd name="T98" fmla="*/ 0 w 746"/>
                  <a:gd name="T99" fmla="*/ 0 h 651"/>
                  <a:gd name="T100" fmla="*/ 0 w 746"/>
                  <a:gd name="T101" fmla="*/ 0 h 651"/>
                  <a:gd name="T102" fmla="*/ 0 w 746"/>
                  <a:gd name="T103" fmla="*/ 0 h 651"/>
                  <a:gd name="T104" fmla="*/ 0 w 746"/>
                  <a:gd name="T105" fmla="*/ 0 h 651"/>
                  <a:gd name="T106" fmla="*/ 0 w 746"/>
                  <a:gd name="T107" fmla="*/ 0 h 651"/>
                  <a:gd name="T108" fmla="*/ 0 w 746"/>
                  <a:gd name="T109" fmla="*/ 0 h 651"/>
                  <a:gd name="T110" fmla="*/ 0 w 746"/>
                  <a:gd name="T111" fmla="*/ 0 h 651"/>
                  <a:gd name="T112" fmla="*/ 0 w 746"/>
                  <a:gd name="T113" fmla="*/ 0 h 651"/>
                  <a:gd name="T114" fmla="*/ 0 w 746"/>
                  <a:gd name="T115" fmla="*/ 0 h 651"/>
                  <a:gd name="T116" fmla="*/ 0 w 746"/>
                  <a:gd name="T117" fmla="*/ 0 h 651"/>
                  <a:gd name="T118" fmla="*/ 0 w 746"/>
                  <a:gd name="T119" fmla="*/ 0 h 6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6"/>
                  <a:gd name="T181" fmla="*/ 0 h 651"/>
                  <a:gd name="T182" fmla="*/ 746 w 746"/>
                  <a:gd name="T183" fmla="*/ 651 h 6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6" h="651">
                    <a:moveTo>
                      <a:pt x="400" y="0"/>
                    </a:moveTo>
                    <a:lnTo>
                      <a:pt x="415" y="0"/>
                    </a:lnTo>
                    <a:lnTo>
                      <a:pt x="431" y="1"/>
                    </a:lnTo>
                    <a:lnTo>
                      <a:pt x="448" y="2"/>
                    </a:lnTo>
                    <a:lnTo>
                      <a:pt x="463" y="5"/>
                    </a:lnTo>
                    <a:lnTo>
                      <a:pt x="479" y="8"/>
                    </a:lnTo>
                    <a:lnTo>
                      <a:pt x="494" y="12"/>
                    </a:lnTo>
                    <a:lnTo>
                      <a:pt x="510" y="16"/>
                    </a:lnTo>
                    <a:lnTo>
                      <a:pt x="525" y="21"/>
                    </a:lnTo>
                    <a:lnTo>
                      <a:pt x="555" y="32"/>
                    </a:lnTo>
                    <a:lnTo>
                      <a:pt x="584" y="47"/>
                    </a:lnTo>
                    <a:lnTo>
                      <a:pt x="599" y="55"/>
                    </a:lnTo>
                    <a:lnTo>
                      <a:pt x="611" y="62"/>
                    </a:lnTo>
                    <a:lnTo>
                      <a:pt x="625" y="72"/>
                    </a:lnTo>
                    <a:lnTo>
                      <a:pt x="637" y="81"/>
                    </a:lnTo>
                    <a:lnTo>
                      <a:pt x="650" y="91"/>
                    </a:lnTo>
                    <a:lnTo>
                      <a:pt x="661" y="101"/>
                    </a:lnTo>
                    <a:lnTo>
                      <a:pt x="672" y="111"/>
                    </a:lnTo>
                    <a:lnTo>
                      <a:pt x="682" y="122"/>
                    </a:lnTo>
                    <a:lnTo>
                      <a:pt x="692" y="133"/>
                    </a:lnTo>
                    <a:lnTo>
                      <a:pt x="701" y="146"/>
                    </a:lnTo>
                    <a:lnTo>
                      <a:pt x="710" y="158"/>
                    </a:lnTo>
                    <a:lnTo>
                      <a:pt x="717" y="171"/>
                    </a:lnTo>
                    <a:lnTo>
                      <a:pt x="723" y="183"/>
                    </a:lnTo>
                    <a:lnTo>
                      <a:pt x="730" y="196"/>
                    </a:lnTo>
                    <a:lnTo>
                      <a:pt x="735" y="209"/>
                    </a:lnTo>
                    <a:lnTo>
                      <a:pt x="738" y="223"/>
                    </a:lnTo>
                    <a:lnTo>
                      <a:pt x="742" y="237"/>
                    </a:lnTo>
                    <a:lnTo>
                      <a:pt x="745" y="252"/>
                    </a:lnTo>
                    <a:lnTo>
                      <a:pt x="746" y="267"/>
                    </a:lnTo>
                    <a:lnTo>
                      <a:pt x="746" y="280"/>
                    </a:lnTo>
                    <a:lnTo>
                      <a:pt x="745" y="297"/>
                    </a:lnTo>
                    <a:lnTo>
                      <a:pt x="743" y="312"/>
                    </a:lnTo>
                    <a:lnTo>
                      <a:pt x="741" y="328"/>
                    </a:lnTo>
                    <a:lnTo>
                      <a:pt x="738" y="344"/>
                    </a:lnTo>
                    <a:lnTo>
                      <a:pt x="735" y="360"/>
                    </a:lnTo>
                    <a:lnTo>
                      <a:pt x="731" y="377"/>
                    </a:lnTo>
                    <a:lnTo>
                      <a:pt x="726" y="393"/>
                    </a:lnTo>
                    <a:lnTo>
                      <a:pt x="720" y="409"/>
                    </a:lnTo>
                    <a:lnTo>
                      <a:pt x="713" y="425"/>
                    </a:lnTo>
                    <a:lnTo>
                      <a:pt x="706" y="441"/>
                    </a:lnTo>
                    <a:lnTo>
                      <a:pt x="698" y="456"/>
                    </a:lnTo>
                    <a:lnTo>
                      <a:pt x="690" y="473"/>
                    </a:lnTo>
                    <a:lnTo>
                      <a:pt x="680" y="488"/>
                    </a:lnTo>
                    <a:lnTo>
                      <a:pt x="670" y="503"/>
                    </a:lnTo>
                    <a:lnTo>
                      <a:pt x="659" y="518"/>
                    </a:lnTo>
                    <a:lnTo>
                      <a:pt x="646" y="531"/>
                    </a:lnTo>
                    <a:lnTo>
                      <a:pt x="634" y="545"/>
                    </a:lnTo>
                    <a:lnTo>
                      <a:pt x="621" y="558"/>
                    </a:lnTo>
                    <a:lnTo>
                      <a:pt x="606" y="570"/>
                    </a:lnTo>
                    <a:lnTo>
                      <a:pt x="591" y="581"/>
                    </a:lnTo>
                    <a:lnTo>
                      <a:pt x="575" y="592"/>
                    </a:lnTo>
                    <a:lnTo>
                      <a:pt x="559" y="602"/>
                    </a:lnTo>
                    <a:lnTo>
                      <a:pt x="540" y="612"/>
                    </a:lnTo>
                    <a:lnTo>
                      <a:pt x="521" y="621"/>
                    </a:lnTo>
                    <a:lnTo>
                      <a:pt x="503" y="629"/>
                    </a:lnTo>
                    <a:lnTo>
                      <a:pt x="481" y="635"/>
                    </a:lnTo>
                    <a:lnTo>
                      <a:pt x="460" y="641"/>
                    </a:lnTo>
                    <a:lnTo>
                      <a:pt x="439" y="645"/>
                    </a:lnTo>
                    <a:lnTo>
                      <a:pt x="415" y="649"/>
                    </a:lnTo>
                    <a:lnTo>
                      <a:pt x="391" y="651"/>
                    </a:lnTo>
                    <a:lnTo>
                      <a:pt x="367" y="651"/>
                    </a:lnTo>
                    <a:lnTo>
                      <a:pt x="340" y="651"/>
                    </a:lnTo>
                    <a:lnTo>
                      <a:pt x="314" y="650"/>
                    </a:lnTo>
                    <a:lnTo>
                      <a:pt x="289" y="646"/>
                    </a:lnTo>
                    <a:lnTo>
                      <a:pt x="265" y="642"/>
                    </a:lnTo>
                    <a:lnTo>
                      <a:pt x="243" y="636"/>
                    </a:lnTo>
                    <a:lnTo>
                      <a:pt x="222" y="630"/>
                    </a:lnTo>
                    <a:lnTo>
                      <a:pt x="203" y="624"/>
                    </a:lnTo>
                    <a:lnTo>
                      <a:pt x="184" y="615"/>
                    </a:lnTo>
                    <a:lnTo>
                      <a:pt x="166" y="606"/>
                    </a:lnTo>
                    <a:lnTo>
                      <a:pt x="149" y="596"/>
                    </a:lnTo>
                    <a:lnTo>
                      <a:pt x="134" y="586"/>
                    </a:lnTo>
                    <a:lnTo>
                      <a:pt x="119" y="575"/>
                    </a:lnTo>
                    <a:lnTo>
                      <a:pt x="107" y="564"/>
                    </a:lnTo>
                    <a:lnTo>
                      <a:pt x="95" y="553"/>
                    </a:lnTo>
                    <a:lnTo>
                      <a:pt x="83" y="540"/>
                    </a:lnTo>
                    <a:lnTo>
                      <a:pt x="72" y="528"/>
                    </a:lnTo>
                    <a:lnTo>
                      <a:pt x="62" y="515"/>
                    </a:lnTo>
                    <a:lnTo>
                      <a:pt x="53" y="503"/>
                    </a:lnTo>
                    <a:lnTo>
                      <a:pt x="46" y="489"/>
                    </a:lnTo>
                    <a:lnTo>
                      <a:pt x="38" y="476"/>
                    </a:lnTo>
                    <a:lnTo>
                      <a:pt x="32" y="463"/>
                    </a:lnTo>
                    <a:lnTo>
                      <a:pt x="21" y="436"/>
                    </a:lnTo>
                    <a:lnTo>
                      <a:pt x="12" y="411"/>
                    </a:lnTo>
                    <a:lnTo>
                      <a:pt x="6" y="388"/>
                    </a:lnTo>
                    <a:lnTo>
                      <a:pt x="2" y="367"/>
                    </a:lnTo>
                    <a:lnTo>
                      <a:pt x="0" y="347"/>
                    </a:lnTo>
                    <a:lnTo>
                      <a:pt x="0" y="330"/>
                    </a:lnTo>
                    <a:lnTo>
                      <a:pt x="1" y="317"/>
                    </a:lnTo>
                    <a:lnTo>
                      <a:pt x="3" y="303"/>
                    </a:lnTo>
                    <a:lnTo>
                      <a:pt x="6" y="289"/>
                    </a:lnTo>
                    <a:lnTo>
                      <a:pt x="10" y="275"/>
                    </a:lnTo>
                    <a:lnTo>
                      <a:pt x="13" y="260"/>
                    </a:lnTo>
                    <a:lnTo>
                      <a:pt x="18" y="247"/>
                    </a:lnTo>
                    <a:lnTo>
                      <a:pt x="25" y="233"/>
                    </a:lnTo>
                    <a:lnTo>
                      <a:pt x="31" y="219"/>
                    </a:lnTo>
                    <a:lnTo>
                      <a:pt x="38" y="204"/>
                    </a:lnTo>
                    <a:lnTo>
                      <a:pt x="47" y="191"/>
                    </a:lnTo>
                    <a:lnTo>
                      <a:pt x="56" y="177"/>
                    </a:lnTo>
                    <a:lnTo>
                      <a:pt x="66" y="164"/>
                    </a:lnTo>
                    <a:lnTo>
                      <a:pt x="76" y="151"/>
                    </a:lnTo>
                    <a:lnTo>
                      <a:pt x="87" y="138"/>
                    </a:lnTo>
                    <a:lnTo>
                      <a:pt x="98" y="124"/>
                    </a:lnTo>
                    <a:lnTo>
                      <a:pt x="111" y="113"/>
                    </a:lnTo>
                    <a:lnTo>
                      <a:pt x="123" y="101"/>
                    </a:lnTo>
                    <a:lnTo>
                      <a:pt x="137" y="89"/>
                    </a:lnTo>
                    <a:lnTo>
                      <a:pt x="152" y="78"/>
                    </a:lnTo>
                    <a:lnTo>
                      <a:pt x="167" y="68"/>
                    </a:lnTo>
                    <a:lnTo>
                      <a:pt x="183" y="58"/>
                    </a:lnTo>
                    <a:lnTo>
                      <a:pt x="199" y="50"/>
                    </a:lnTo>
                    <a:lnTo>
                      <a:pt x="217" y="41"/>
                    </a:lnTo>
                    <a:lnTo>
                      <a:pt x="234" y="33"/>
                    </a:lnTo>
                    <a:lnTo>
                      <a:pt x="253" y="26"/>
                    </a:lnTo>
                    <a:lnTo>
                      <a:pt x="272" y="20"/>
                    </a:lnTo>
                    <a:lnTo>
                      <a:pt x="292" y="13"/>
                    </a:lnTo>
                    <a:lnTo>
                      <a:pt x="312" y="8"/>
                    </a:lnTo>
                    <a:lnTo>
                      <a:pt x="333" y="5"/>
                    </a:lnTo>
                    <a:lnTo>
                      <a:pt x="354" y="2"/>
                    </a:lnTo>
                    <a:lnTo>
                      <a:pt x="377" y="0"/>
                    </a:lnTo>
                    <a:lnTo>
                      <a:pt x="400" y="0"/>
                    </a:lnTo>
                    <a:close/>
                  </a:path>
                </a:pathLst>
              </a:custGeom>
              <a:solidFill>
                <a:srgbClr val="C6A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36" name="Freeform 481">
                <a:extLst>
                  <a:ext uri="{FF2B5EF4-FFF2-40B4-BE49-F238E27FC236}">
                    <a16:creationId xmlns:a16="http://schemas.microsoft.com/office/drawing/2014/main" xmlns="" id="{2FB303CE-9DEE-D782-6EC1-34D994C979A7}"/>
                  </a:ext>
                </a:extLst>
              </p:cNvPr>
              <p:cNvSpPr>
                <a:spLocks/>
              </p:cNvSpPr>
              <p:nvPr/>
            </p:nvSpPr>
            <p:spPr bwMode="auto">
              <a:xfrm>
                <a:off x="2570" y="1286"/>
                <a:ext cx="129" cy="114"/>
              </a:xfrm>
              <a:custGeom>
                <a:avLst/>
                <a:gdLst>
                  <a:gd name="T0" fmla="*/ 0 w 648"/>
                  <a:gd name="T1" fmla="*/ 0 h 569"/>
                  <a:gd name="T2" fmla="*/ 0 w 648"/>
                  <a:gd name="T3" fmla="*/ 0 h 569"/>
                  <a:gd name="T4" fmla="*/ 0 w 648"/>
                  <a:gd name="T5" fmla="*/ 0 h 569"/>
                  <a:gd name="T6" fmla="*/ 0 w 648"/>
                  <a:gd name="T7" fmla="*/ 0 h 569"/>
                  <a:gd name="T8" fmla="*/ 0 w 648"/>
                  <a:gd name="T9" fmla="*/ 0 h 569"/>
                  <a:gd name="T10" fmla="*/ 0 w 648"/>
                  <a:gd name="T11" fmla="*/ 0 h 569"/>
                  <a:gd name="T12" fmla="*/ 0 w 648"/>
                  <a:gd name="T13" fmla="*/ 0 h 569"/>
                  <a:gd name="T14" fmla="*/ 0 w 648"/>
                  <a:gd name="T15" fmla="*/ 0 h 569"/>
                  <a:gd name="T16" fmla="*/ 0 w 648"/>
                  <a:gd name="T17" fmla="*/ 0 h 569"/>
                  <a:gd name="T18" fmla="*/ 0 w 648"/>
                  <a:gd name="T19" fmla="*/ 0 h 569"/>
                  <a:gd name="T20" fmla="*/ 0 w 648"/>
                  <a:gd name="T21" fmla="*/ 0 h 569"/>
                  <a:gd name="T22" fmla="*/ 0 w 648"/>
                  <a:gd name="T23" fmla="*/ 0 h 569"/>
                  <a:gd name="T24" fmla="*/ 0 w 648"/>
                  <a:gd name="T25" fmla="*/ 0 h 569"/>
                  <a:gd name="T26" fmla="*/ 0 w 648"/>
                  <a:gd name="T27" fmla="*/ 0 h 569"/>
                  <a:gd name="T28" fmla="*/ 0 w 648"/>
                  <a:gd name="T29" fmla="*/ 0 h 569"/>
                  <a:gd name="T30" fmla="*/ 0 w 648"/>
                  <a:gd name="T31" fmla="*/ 0 h 569"/>
                  <a:gd name="T32" fmla="*/ 0 w 648"/>
                  <a:gd name="T33" fmla="*/ 0 h 569"/>
                  <a:gd name="T34" fmla="*/ 0 w 648"/>
                  <a:gd name="T35" fmla="*/ 0 h 569"/>
                  <a:gd name="T36" fmla="*/ 0 w 648"/>
                  <a:gd name="T37" fmla="*/ 0 h 569"/>
                  <a:gd name="T38" fmla="*/ 0 w 648"/>
                  <a:gd name="T39" fmla="*/ 0 h 569"/>
                  <a:gd name="T40" fmla="*/ 0 w 648"/>
                  <a:gd name="T41" fmla="*/ 0 h 569"/>
                  <a:gd name="T42" fmla="*/ 0 w 648"/>
                  <a:gd name="T43" fmla="*/ 0 h 569"/>
                  <a:gd name="T44" fmla="*/ 0 w 648"/>
                  <a:gd name="T45" fmla="*/ 0 h 569"/>
                  <a:gd name="T46" fmla="*/ 0 w 648"/>
                  <a:gd name="T47" fmla="*/ 0 h 569"/>
                  <a:gd name="T48" fmla="*/ 0 w 648"/>
                  <a:gd name="T49" fmla="*/ 0 h 569"/>
                  <a:gd name="T50" fmla="*/ 0 w 648"/>
                  <a:gd name="T51" fmla="*/ 0 h 569"/>
                  <a:gd name="T52" fmla="*/ 0 w 648"/>
                  <a:gd name="T53" fmla="*/ 0 h 569"/>
                  <a:gd name="T54" fmla="*/ 0 w 648"/>
                  <a:gd name="T55" fmla="*/ 0 h 569"/>
                  <a:gd name="T56" fmla="*/ 0 w 648"/>
                  <a:gd name="T57" fmla="*/ 0 h 569"/>
                  <a:gd name="T58" fmla="*/ 0 w 648"/>
                  <a:gd name="T59" fmla="*/ 0 h 569"/>
                  <a:gd name="T60" fmla="*/ 0 w 648"/>
                  <a:gd name="T61" fmla="*/ 0 h 569"/>
                  <a:gd name="T62" fmla="*/ 0 w 648"/>
                  <a:gd name="T63" fmla="*/ 0 h 569"/>
                  <a:gd name="T64" fmla="*/ 0 w 648"/>
                  <a:gd name="T65" fmla="*/ 0 h 569"/>
                  <a:gd name="T66" fmla="*/ 0 w 648"/>
                  <a:gd name="T67" fmla="*/ 0 h 569"/>
                  <a:gd name="T68" fmla="*/ 0 w 648"/>
                  <a:gd name="T69" fmla="*/ 0 h 569"/>
                  <a:gd name="T70" fmla="*/ 0 w 648"/>
                  <a:gd name="T71" fmla="*/ 0 h 569"/>
                  <a:gd name="T72" fmla="*/ 0 w 648"/>
                  <a:gd name="T73" fmla="*/ 0 h 569"/>
                  <a:gd name="T74" fmla="*/ 0 w 648"/>
                  <a:gd name="T75" fmla="*/ 0 h 569"/>
                  <a:gd name="T76" fmla="*/ 0 w 648"/>
                  <a:gd name="T77" fmla="*/ 0 h 569"/>
                  <a:gd name="T78" fmla="*/ 0 w 648"/>
                  <a:gd name="T79" fmla="*/ 0 h 569"/>
                  <a:gd name="T80" fmla="*/ 0 w 648"/>
                  <a:gd name="T81" fmla="*/ 0 h 569"/>
                  <a:gd name="T82" fmla="*/ 0 w 648"/>
                  <a:gd name="T83" fmla="*/ 0 h 569"/>
                  <a:gd name="T84" fmla="*/ 0 w 648"/>
                  <a:gd name="T85" fmla="*/ 0 h 569"/>
                  <a:gd name="T86" fmla="*/ 0 w 648"/>
                  <a:gd name="T87" fmla="*/ 0 h 569"/>
                  <a:gd name="T88" fmla="*/ 0 w 648"/>
                  <a:gd name="T89" fmla="*/ 0 h 569"/>
                  <a:gd name="T90" fmla="*/ 0 w 648"/>
                  <a:gd name="T91" fmla="*/ 0 h 569"/>
                  <a:gd name="T92" fmla="*/ 0 w 648"/>
                  <a:gd name="T93" fmla="*/ 0 h 569"/>
                  <a:gd name="T94" fmla="*/ 0 w 648"/>
                  <a:gd name="T95" fmla="*/ 0 h 569"/>
                  <a:gd name="T96" fmla="*/ 0 w 648"/>
                  <a:gd name="T97" fmla="*/ 0 h 569"/>
                  <a:gd name="T98" fmla="*/ 0 w 648"/>
                  <a:gd name="T99" fmla="*/ 0 h 569"/>
                  <a:gd name="T100" fmla="*/ 0 w 648"/>
                  <a:gd name="T101" fmla="*/ 0 h 569"/>
                  <a:gd name="T102" fmla="*/ 0 w 648"/>
                  <a:gd name="T103" fmla="*/ 0 h 569"/>
                  <a:gd name="T104" fmla="*/ 0 w 648"/>
                  <a:gd name="T105" fmla="*/ 0 h 569"/>
                  <a:gd name="T106" fmla="*/ 0 w 648"/>
                  <a:gd name="T107" fmla="*/ 0 h 5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569"/>
                  <a:gd name="T164" fmla="*/ 648 w 648"/>
                  <a:gd name="T165" fmla="*/ 569 h 5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569">
                    <a:moveTo>
                      <a:pt x="347" y="0"/>
                    </a:moveTo>
                    <a:lnTo>
                      <a:pt x="373" y="2"/>
                    </a:lnTo>
                    <a:lnTo>
                      <a:pt x="401" y="5"/>
                    </a:lnTo>
                    <a:lnTo>
                      <a:pt x="428" y="12"/>
                    </a:lnTo>
                    <a:lnTo>
                      <a:pt x="455" y="20"/>
                    </a:lnTo>
                    <a:lnTo>
                      <a:pt x="481" y="30"/>
                    </a:lnTo>
                    <a:lnTo>
                      <a:pt x="506" y="43"/>
                    </a:lnTo>
                    <a:lnTo>
                      <a:pt x="531" y="56"/>
                    </a:lnTo>
                    <a:lnTo>
                      <a:pt x="553" y="73"/>
                    </a:lnTo>
                    <a:lnTo>
                      <a:pt x="574" y="90"/>
                    </a:lnTo>
                    <a:lnTo>
                      <a:pt x="593" y="109"/>
                    </a:lnTo>
                    <a:lnTo>
                      <a:pt x="601" y="119"/>
                    </a:lnTo>
                    <a:lnTo>
                      <a:pt x="609" y="129"/>
                    </a:lnTo>
                    <a:lnTo>
                      <a:pt x="617" y="140"/>
                    </a:lnTo>
                    <a:lnTo>
                      <a:pt x="623" y="151"/>
                    </a:lnTo>
                    <a:lnTo>
                      <a:pt x="629" y="163"/>
                    </a:lnTo>
                    <a:lnTo>
                      <a:pt x="634" y="174"/>
                    </a:lnTo>
                    <a:lnTo>
                      <a:pt x="639" y="185"/>
                    </a:lnTo>
                    <a:lnTo>
                      <a:pt x="642" y="198"/>
                    </a:lnTo>
                    <a:lnTo>
                      <a:pt x="645" y="210"/>
                    </a:lnTo>
                    <a:lnTo>
                      <a:pt x="647" y="222"/>
                    </a:lnTo>
                    <a:lnTo>
                      <a:pt x="648" y="235"/>
                    </a:lnTo>
                    <a:lnTo>
                      <a:pt x="648" y="247"/>
                    </a:lnTo>
                    <a:lnTo>
                      <a:pt x="645" y="275"/>
                    </a:lnTo>
                    <a:lnTo>
                      <a:pt x="642" y="304"/>
                    </a:lnTo>
                    <a:lnTo>
                      <a:pt x="634" y="332"/>
                    </a:lnTo>
                    <a:lnTo>
                      <a:pt x="625" y="360"/>
                    </a:lnTo>
                    <a:lnTo>
                      <a:pt x="619" y="374"/>
                    </a:lnTo>
                    <a:lnTo>
                      <a:pt x="613" y="388"/>
                    </a:lnTo>
                    <a:lnTo>
                      <a:pt x="607" y="402"/>
                    </a:lnTo>
                    <a:lnTo>
                      <a:pt x="598" y="415"/>
                    </a:lnTo>
                    <a:lnTo>
                      <a:pt x="591" y="428"/>
                    </a:lnTo>
                    <a:lnTo>
                      <a:pt x="582" y="441"/>
                    </a:lnTo>
                    <a:lnTo>
                      <a:pt x="572" y="453"/>
                    </a:lnTo>
                    <a:lnTo>
                      <a:pt x="562" y="466"/>
                    </a:lnTo>
                    <a:lnTo>
                      <a:pt x="551" y="478"/>
                    </a:lnTo>
                    <a:lnTo>
                      <a:pt x="539" y="488"/>
                    </a:lnTo>
                    <a:lnTo>
                      <a:pt x="527" y="500"/>
                    </a:lnTo>
                    <a:lnTo>
                      <a:pt x="513" y="510"/>
                    </a:lnTo>
                    <a:lnTo>
                      <a:pt x="499" y="520"/>
                    </a:lnTo>
                    <a:lnTo>
                      <a:pt x="484" y="528"/>
                    </a:lnTo>
                    <a:lnTo>
                      <a:pt x="470" y="536"/>
                    </a:lnTo>
                    <a:lnTo>
                      <a:pt x="453" y="543"/>
                    </a:lnTo>
                    <a:lnTo>
                      <a:pt x="437" y="549"/>
                    </a:lnTo>
                    <a:lnTo>
                      <a:pt x="420" y="556"/>
                    </a:lnTo>
                    <a:lnTo>
                      <a:pt x="401" y="561"/>
                    </a:lnTo>
                    <a:lnTo>
                      <a:pt x="382" y="564"/>
                    </a:lnTo>
                    <a:lnTo>
                      <a:pt x="362" y="567"/>
                    </a:lnTo>
                    <a:lnTo>
                      <a:pt x="341" y="568"/>
                    </a:lnTo>
                    <a:lnTo>
                      <a:pt x="320" y="569"/>
                    </a:lnTo>
                    <a:lnTo>
                      <a:pt x="297" y="569"/>
                    </a:lnTo>
                    <a:lnTo>
                      <a:pt x="274" y="567"/>
                    </a:lnTo>
                    <a:lnTo>
                      <a:pt x="252" y="564"/>
                    </a:lnTo>
                    <a:lnTo>
                      <a:pt x="231" y="561"/>
                    </a:lnTo>
                    <a:lnTo>
                      <a:pt x="212" y="556"/>
                    </a:lnTo>
                    <a:lnTo>
                      <a:pt x="194" y="549"/>
                    </a:lnTo>
                    <a:lnTo>
                      <a:pt x="176" y="543"/>
                    </a:lnTo>
                    <a:lnTo>
                      <a:pt x="159" y="537"/>
                    </a:lnTo>
                    <a:lnTo>
                      <a:pt x="144" y="528"/>
                    </a:lnTo>
                    <a:lnTo>
                      <a:pt x="129" y="521"/>
                    </a:lnTo>
                    <a:lnTo>
                      <a:pt x="116" y="511"/>
                    </a:lnTo>
                    <a:lnTo>
                      <a:pt x="103" y="502"/>
                    </a:lnTo>
                    <a:lnTo>
                      <a:pt x="91" y="492"/>
                    </a:lnTo>
                    <a:lnTo>
                      <a:pt x="80" y="482"/>
                    </a:lnTo>
                    <a:lnTo>
                      <a:pt x="70" y="471"/>
                    </a:lnTo>
                    <a:lnTo>
                      <a:pt x="61" y="460"/>
                    </a:lnTo>
                    <a:lnTo>
                      <a:pt x="53" y="448"/>
                    </a:lnTo>
                    <a:lnTo>
                      <a:pt x="45" y="437"/>
                    </a:lnTo>
                    <a:lnTo>
                      <a:pt x="38" y="426"/>
                    </a:lnTo>
                    <a:lnTo>
                      <a:pt x="32" y="415"/>
                    </a:lnTo>
                    <a:lnTo>
                      <a:pt x="27" y="403"/>
                    </a:lnTo>
                    <a:lnTo>
                      <a:pt x="17" y="381"/>
                    </a:lnTo>
                    <a:lnTo>
                      <a:pt x="9" y="359"/>
                    </a:lnTo>
                    <a:lnTo>
                      <a:pt x="4" y="337"/>
                    </a:lnTo>
                    <a:lnTo>
                      <a:pt x="2" y="319"/>
                    </a:lnTo>
                    <a:lnTo>
                      <a:pt x="0" y="302"/>
                    </a:lnTo>
                    <a:lnTo>
                      <a:pt x="0" y="287"/>
                    </a:lnTo>
                    <a:lnTo>
                      <a:pt x="2" y="276"/>
                    </a:lnTo>
                    <a:lnTo>
                      <a:pt x="3" y="264"/>
                    </a:lnTo>
                    <a:lnTo>
                      <a:pt x="5" y="252"/>
                    </a:lnTo>
                    <a:lnTo>
                      <a:pt x="8" y="240"/>
                    </a:lnTo>
                    <a:lnTo>
                      <a:pt x="12" y="227"/>
                    </a:lnTo>
                    <a:lnTo>
                      <a:pt x="15" y="215"/>
                    </a:lnTo>
                    <a:lnTo>
                      <a:pt x="20" y="204"/>
                    </a:lnTo>
                    <a:lnTo>
                      <a:pt x="27" y="191"/>
                    </a:lnTo>
                    <a:lnTo>
                      <a:pt x="33" y="179"/>
                    </a:lnTo>
                    <a:lnTo>
                      <a:pt x="39" y="168"/>
                    </a:lnTo>
                    <a:lnTo>
                      <a:pt x="47" y="155"/>
                    </a:lnTo>
                    <a:lnTo>
                      <a:pt x="55" y="144"/>
                    </a:lnTo>
                    <a:lnTo>
                      <a:pt x="64" y="133"/>
                    </a:lnTo>
                    <a:lnTo>
                      <a:pt x="73" y="121"/>
                    </a:lnTo>
                    <a:lnTo>
                      <a:pt x="83" y="110"/>
                    </a:lnTo>
                    <a:lnTo>
                      <a:pt x="94" y="100"/>
                    </a:lnTo>
                    <a:lnTo>
                      <a:pt x="105" y="89"/>
                    </a:lnTo>
                    <a:lnTo>
                      <a:pt x="118" y="80"/>
                    </a:lnTo>
                    <a:lnTo>
                      <a:pt x="130" y="70"/>
                    </a:lnTo>
                    <a:lnTo>
                      <a:pt x="143" y="61"/>
                    </a:lnTo>
                    <a:lnTo>
                      <a:pt x="156" y="53"/>
                    </a:lnTo>
                    <a:lnTo>
                      <a:pt x="171" y="45"/>
                    </a:lnTo>
                    <a:lnTo>
                      <a:pt x="186" y="38"/>
                    </a:lnTo>
                    <a:lnTo>
                      <a:pt x="201" y="30"/>
                    </a:lnTo>
                    <a:lnTo>
                      <a:pt x="217" y="24"/>
                    </a:lnTo>
                    <a:lnTo>
                      <a:pt x="235" y="19"/>
                    </a:lnTo>
                    <a:lnTo>
                      <a:pt x="251" y="14"/>
                    </a:lnTo>
                    <a:lnTo>
                      <a:pt x="270" y="9"/>
                    </a:lnTo>
                    <a:lnTo>
                      <a:pt x="287" y="7"/>
                    </a:lnTo>
                    <a:lnTo>
                      <a:pt x="307" y="4"/>
                    </a:lnTo>
                    <a:lnTo>
                      <a:pt x="326" y="2"/>
                    </a:lnTo>
                    <a:lnTo>
                      <a:pt x="347" y="0"/>
                    </a:lnTo>
                    <a:close/>
                  </a:path>
                </a:pathLst>
              </a:custGeom>
              <a:solidFill>
                <a:srgbClr val="D5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37" name="Freeform 482">
                <a:extLst>
                  <a:ext uri="{FF2B5EF4-FFF2-40B4-BE49-F238E27FC236}">
                    <a16:creationId xmlns:a16="http://schemas.microsoft.com/office/drawing/2014/main" xmlns="" id="{F19F739D-1C93-E838-5FE0-61EBCB8D9BE0}"/>
                  </a:ext>
                </a:extLst>
              </p:cNvPr>
              <p:cNvSpPr>
                <a:spLocks/>
              </p:cNvSpPr>
              <p:nvPr/>
            </p:nvSpPr>
            <p:spPr bwMode="auto">
              <a:xfrm>
                <a:off x="2581" y="1290"/>
                <a:ext cx="110" cy="97"/>
              </a:xfrm>
              <a:custGeom>
                <a:avLst/>
                <a:gdLst>
                  <a:gd name="T0" fmla="*/ 0 w 553"/>
                  <a:gd name="T1" fmla="*/ 0 h 486"/>
                  <a:gd name="T2" fmla="*/ 0 w 553"/>
                  <a:gd name="T3" fmla="*/ 0 h 486"/>
                  <a:gd name="T4" fmla="*/ 0 w 553"/>
                  <a:gd name="T5" fmla="*/ 0 h 486"/>
                  <a:gd name="T6" fmla="*/ 0 w 553"/>
                  <a:gd name="T7" fmla="*/ 0 h 486"/>
                  <a:gd name="T8" fmla="*/ 0 w 553"/>
                  <a:gd name="T9" fmla="*/ 0 h 486"/>
                  <a:gd name="T10" fmla="*/ 0 w 553"/>
                  <a:gd name="T11" fmla="*/ 0 h 486"/>
                  <a:gd name="T12" fmla="*/ 0 w 553"/>
                  <a:gd name="T13" fmla="*/ 0 h 486"/>
                  <a:gd name="T14" fmla="*/ 0 w 553"/>
                  <a:gd name="T15" fmla="*/ 0 h 486"/>
                  <a:gd name="T16" fmla="*/ 0 w 553"/>
                  <a:gd name="T17" fmla="*/ 0 h 486"/>
                  <a:gd name="T18" fmla="*/ 0 w 553"/>
                  <a:gd name="T19" fmla="*/ 0 h 486"/>
                  <a:gd name="T20" fmla="*/ 0 w 553"/>
                  <a:gd name="T21" fmla="*/ 0 h 486"/>
                  <a:gd name="T22" fmla="*/ 0 w 553"/>
                  <a:gd name="T23" fmla="*/ 0 h 486"/>
                  <a:gd name="T24" fmla="*/ 0 w 553"/>
                  <a:gd name="T25" fmla="*/ 0 h 486"/>
                  <a:gd name="T26" fmla="*/ 0 w 553"/>
                  <a:gd name="T27" fmla="*/ 0 h 486"/>
                  <a:gd name="T28" fmla="*/ 0 w 553"/>
                  <a:gd name="T29" fmla="*/ 0 h 486"/>
                  <a:gd name="T30" fmla="*/ 0 w 553"/>
                  <a:gd name="T31" fmla="*/ 0 h 486"/>
                  <a:gd name="T32" fmla="*/ 0 w 553"/>
                  <a:gd name="T33" fmla="*/ 0 h 486"/>
                  <a:gd name="T34" fmla="*/ 0 w 553"/>
                  <a:gd name="T35" fmla="*/ 0 h 486"/>
                  <a:gd name="T36" fmla="*/ 0 w 553"/>
                  <a:gd name="T37" fmla="*/ 0 h 486"/>
                  <a:gd name="T38" fmla="*/ 0 w 553"/>
                  <a:gd name="T39" fmla="*/ 0 h 486"/>
                  <a:gd name="T40" fmla="*/ 0 w 553"/>
                  <a:gd name="T41" fmla="*/ 0 h 486"/>
                  <a:gd name="T42" fmla="*/ 0 w 553"/>
                  <a:gd name="T43" fmla="*/ 0 h 486"/>
                  <a:gd name="T44" fmla="*/ 0 w 553"/>
                  <a:gd name="T45" fmla="*/ 0 h 486"/>
                  <a:gd name="T46" fmla="*/ 0 w 553"/>
                  <a:gd name="T47" fmla="*/ 0 h 486"/>
                  <a:gd name="T48" fmla="*/ 0 w 553"/>
                  <a:gd name="T49" fmla="*/ 0 h 486"/>
                  <a:gd name="T50" fmla="*/ 0 w 553"/>
                  <a:gd name="T51" fmla="*/ 0 h 486"/>
                  <a:gd name="T52" fmla="*/ 0 w 553"/>
                  <a:gd name="T53" fmla="*/ 0 h 486"/>
                  <a:gd name="T54" fmla="*/ 0 w 553"/>
                  <a:gd name="T55" fmla="*/ 0 h 486"/>
                  <a:gd name="T56" fmla="*/ 0 w 553"/>
                  <a:gd name="T57" fmla="*/ 0 h 486"/>
                  <a:gd name="T58" fmla="*/ 0 w 553"/>
                  <a:gd name="T59" fmla="*/ 0 h 486"/>
                  <a:gd name="T60" fmla="*/ 0 w 553"/>
                  <a:gd name="T61" fmla="*/ 0 h 486"/>
                  <a:gd name="T62" fmla="*/ 0 w 553"/>
                  <a:gd name="T63" fmla="*/ 0 h 486"/>
                  <a:gd name="T64" fmla="*/ 0 w 553"/>
                  <a:gd name="T65" fmla="*/ 0 h 486"/>
                  <a:gd name="T66" fmla="*/ 0 w 553"/>
                  <a:gd name="T67" fmla="*/ 0 h 486"/>
                  <a:gd name="T68" fmla="*/ 0 w 553"/>
                  <a:gd name="T69" fmla="*/ 0 h 486"/>
                  <a:gd name="T70" fmla="*/ 0 w 553"/>
                  <a:gd name="T71" fmla="*/ 0 h 486"/>
                  <a:gd name="T72" fmla="*/ 0 w 553"/>
                  <a:gd name="T73" fmla="*/ 0 h 486"/>
                  <a:gd name="T74" fmla="*/ 0 w 553"/>
                  <a:gd name="T75" fmla="*/ 0 h 486"/>
                  <a:gd name="T76" fmla="*/ 0 w 553"/>
                  <a:gd name="T77" fmla="*/ 0 h 486"/>
                  <a:gd name="T78" fmla="*/ 0 w 553"/>
                  <a:gd name="T79" fmla="*/ 0 h 486"/>
                  <a:gd name="T80" fmla="*/ 0 w 553"/>
                  <a:gd name="T81" fmla="*/ 0 h 486"/>
                  <a:gd name="T82" fmla="*/ 0 w 553"/>
                  <a:gd name="T83" fmla="*/ 0 h 486"/>
                  <a:gd name="T84" fmla="*/ 0 w 553"/>
                  <a:gd name="T85" fmla="*/ 0 h 486"/>
                  <a:gd name="T86" fmla="*/ 0 w 553"/>
                  <a:gd name="T87" fmla="*/ 0 h 486"/>
                  <a:gd name="T88" fmla="*/ 0 w 553"/>
                  <a:gd name="T89" fmla="*/ 0 h 486"/>
                  <a:gd name="T90" fmla="*/ 0 w 553"/>
                  <a:gd name="T91" fmla="*/ 0 h 4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3"/>
                  <a:gd name="T139" fmla="*/ 0 h 486"/>
                  <a:gd name="T140" fmla="*/ 553 w 553"/>
                  <a:gd name="T141" fmla="*/ 486 h 4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3" h="486">
                    <a:moveTo>
                      <a:pt x="296" y="0"/>
                    </a:moveTo>
                    <a:lnTo>
                      <a:pt x="320" y="2"/>
                    </a:lnTo>
                    <a:lnTo>
                      <a:pt x="343" y="5"/>
                    </a:lnTo>
                    <a:lnTo>
                      <a:pt x="367" y="10"/>
                    </a:lnTo>
                    <a:lnTo>
                      <a:pt x="390" y="18"/>
                    </a:lnTo>
                    <a:lnTo>
                      <a:pt x="412" y="26"/>
                    </a:lnTo>
                    <a:lnTo>
                      <a:pt x="433" y="36"/>
                    </a:lnTo>
                    <a:lnTo>
                      <a:pt x="454" y="49"/>
                    </a:lnTo>
                    <a:lnTo>
                      <a:pt x="473" y="63"/>
                    </a:lnTo>
                    <a:lnTo>
                      <a:pt x="491" y="78"/>
                    </a:lnTo>
                    <a:lnTo>
                      <a:pt x="507" y="94"/>
                    </a:lnTo>
                    <a:lnTo>
                      <a:pt x="521" y="111"/>
                    </a:lnTo>
                    <a:lnTo>
                      <a:pt x="533" y="130"/>
                    </a:lnTo>
                    <a:lnTo>
                      <a:pt x="538" y="140"/>
                    </a:lnTo>
                    <a:lnTo>
                      <a:pt x="542" y="150"/>
                    </a:lnTo>
                    <a:lnTo>
                      <a:pt x="546" y="160"/>
                    </a:lnTo>
                    <a:lnTo>
                      <a:pt x="549" y="170"/>
                    </a:lnTo>
                    <a:lnTo>
                      <a:pt x="552" y="180"/>
                    </a:lnTo>
                    <a:lnTo>
                      <a:pt x="553" y="191"/>
                    </a:lnTo>
                    <a:lnTo>
                      <a:pt x="553" y="202"/>
                    </a:lnTo>
                    <a:lnTo>
                      <a:pt x="553" y="214"/>
                    </a:lnTo>
                    <a:lnTo>
                      <a:pt x="552" y="236"/>
                    </a:lnTo>
                    <a:lnTo>
                      <a:pt x="547" y="260"/>
                    </a:lnTo>
                    <a:lnTo>
                      <a:pt x="541" y="284"/>
                    </a:lnTo>
                    <a:lnTo>
                      <a:pt x="533" y="307"/>
                    </a:lnTo>
                    <a:lnTo>
                      <a:pt x="522" y="331"/>
                    </a:lnTo>
                    <a:lnTo>
                      <a:pt x="509" y="354"/>
                    </a:lnTo>
                    <a:lnTo>
                      <a:pt x="502" y="365"/>
                    </a:lnTo>
                    <a:lnTo>
                      <a:pt x="494" y="376"/>
                    </a:lnTo>
                    <a:lnTo>
                      <a:pt x="486" y="387"/>
                    </a:lnTo>
                    <a:lnTo>
                      <a:pt x="477" y="397"/>
                    </a:lnTo>
                    <a:lnTo>
                      <a:pt x="467" y="407"/>
                    </a:lnTo>
                    <a:lnTo>
                      <a:pt x="457" y="417"/>
                    </a:lnTo>
                    <a:lnTo>
                      <a:pt x="447" y="426"/>
                    </a:lnTo>
                    <a:lnTo>
                      <a:pt x="436" y="435"/>
                    </a:lnTo>
                    <a:lnTo>
                      <a:pt x="423" y="442"/>
                    </a:lnTo>
                    <a:lnTo>
                      <a:pt x="411" y="450"/>
                    </a:lnTo>
                    <a:lnTo>
                      <a:pt x="397" y="457"/>
                    </a:lnTo>
                    <a:lnTo>
                      <a:pt x="383" y="463"/>
                    </a:lnTo>
                    <a:lnTo>
                      <a:pt x="370" y="468"/>
                    </a:lnTo>
                    <a:lnTo>
                      <a:pt x="355" y="473"/>
                    </a:lnTo>
                    <a:lnTo>
                      <a:pt x="340" y="478"/>
                    </a:lnTo>
                    <a:lnTo>
                      <a:pt x="323" y="481"/>
                    </a:lnTo>
                    <a:lnTo>
                      <a:pt x="306" y="483"/>
                    </a:lnTo>
                    <a:lnTo>
                      <a:pt x="288" y="485"/>
                    </a:lnTo>
                    <a:lnTo>
                      <a:pt x="271" y="486"/>
                    </a:lnTo>
                    <a:lnTo>
                      <a:pt x="252" y="485"/>
                    </a:lnTo>
                    <a:lnTo>
                      <a:pt x="232" y="483"/>
                    </a:lnTo>
                    <a:lnTo>
                      <a:pt x="214" y="481"/>
                    </a:lnTo>
                    <a:lnTo>
                      <a:pt x="196" y="477"/>
                    </a:lnTo>
                    <a:lnTo>
                      <a:pt x="180" y="473"/>
                    </a:lnTo>
                    <a:lnTo>
                      <a:pt x="164" y="468"/>
                    </a:lnTo>
                    <a:lnTo>
                      <a:pt x="150" y="462"/>
                    </a:lnTo>
                    <a:lnTo>
                      <a:pt x="135" y="457"/>
                    </a:lnTo>
                    <a:lnTo>
                      <a:pt x="123" y="450"/>
                    </a:lnTo>
                    <a:lnTo>
                      <a:pt x="110" y="443"/>
                    </a:lnTo>
                    <a:lnTo>
                      <a:pt x="99" y="436"/>
                    </a:lnTo>
                    <a:lnTo>
                      <a:pt x="88" y="427"/>
                    </a:lnTo>
                    <a:lnTo>
                      <a:pt x="78" y="418"/>
                    </a:lnTo>
                    <a:lnTo>
                      <a:pt x="69" y="411"/>
                    </a:lnTo>
                    <a:lnTo>
                      <a:pt x="60" y="401"/>
                    </a:lnTo>
                    <a:lnTo>
                      <a:pt x="51" y="392"/>
                    </a:lnTo>
                    <a:lnTo>
                      <a:pt x="45" y="383"/>
                    </a:lnTo>
                    <a:lnTo>
                      <a:pt x="31" y="363"/>
                    </a:lnTo>
                    <a:lnTo>
                      <a:pt x="21" y="345"/>
                    </a:lnTo>
                    <a:lnTo>
                      <a:pt x="14" y="326"/>
                    </a:lnTo>
                    <a:lnTo>
                      <a:pt x="8" y="307"/>
                    </a:lnTo>
                    <a:lnTo>
                      <a:pt x="3" y="290"/>
                    </a:lnTo>
                    <a:lnTo>
                      <a:pt x="0" y="275"/>
                    </a:lnTo>
                    <a:lnTo>
                      <a:pt x="0" y="260"/>
                    </a:lnTo>
                    <a:lnTo>
                      <a:pt x="0" y="247"/>
                    </a:lnTo>
                    <a:lnTo>
                      <a:pt x="3" y="227"/>
                    </a:lnTo>
                    <a:lnTo>
                      <a:pt x="6" y="206"/>
                    </a:lnTo>
                    <a:lnTo>
                      <a:pt x="14" y="185"/>
                    </a:lnTo>
                    <a:lnTo>
                      <a:pt x="23" y="164"/>
                    </a:lnTo>
                    <a:lnTo>
                      <a:pt x="34" y="144"/>
                    </a:lnTo>
                    <a:lnTo>
                      <a:pt x="48" y="123"/>
                    </a:lnTo>
                    <a:lnTo>
                      <a:pt x="64" y="104"/>
                    </a:lnTo>
                    <a:lnTo>
                      <a:pt x="81" y="85"/>
                    </a:lnTo>
                    <a:lnTo>
                      <a:pt x="101" y="68"/>
                    </a:lnTo>
                    <a:lnTo>
                      <a:pt x="124" y="53"/>
                    </a:lnTo>
                    <a:lnTo>
                      <a:pt x="135" y="45"/>
                    </a:lnTo>
                    <a:lnTo>
                      <a:pt x="147" y="38"/>
                    </a:lnTo>
                    <a:lnTo>
                      <a:pt x="160" y="31"/>
                    </a:lnTo>
                    <a:lnTo>
                      <a:pt x="174" y="26"/>
                    </a:lnTo>
                    <a:lnTo>
                      <a:pt x="187" y="20"/>
                    </a:lnTo>
                    <a:lnTo>
                      <a:pt x="201" y="17"/>
                    </a:lnTo>
                    <a:lnTo>
                      <a:pt x="216" y="12"/>
                    </a:lnTo>
                    <a:lnTo>
                      <a:pt x="231" y="8"/>
                    </a:lnTo>
                    <a:lnTo>
                      <a:pt x="247" y="5"/>
                    </a:lnTo>
                    <a:lnTo>
                      <a:pt x="264" y="3"/>
                    </a:lnTo>
                    <a:lnTo>
                      <a:pt x="280" y="2"/>
                    </a:lnTo>
                    <a:lnTo>
                      <a:pt x="296" y="0"/>
                    </a:lnTo>
                    <a:close/>
                  </a:path>
                </a:pathLst>
              </a:custGeom>
              <a:solidFill>
                <a:srgbClr val="E7B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38" name="Freeform 483">
                <a:extLst>
                  <a:ext uri="{FF2B5EF4-FFF2-40B4-BE49-F238E27FC236}">
                    <a16:creationId xmlns:a16="http://schemas.microsoft.com/office/drawing/2014/main" xmlns="" id="{DC829EF1-850C-56C6-2CA8-86345E6808AE}"/>
                  </a:ext>
                </a:extLst>
              </p:cNvPr>
              <p:cNvSpPr>
                <a:spLocks/>
              </p:cNvSpPr>
              <p:nvPr/>
            </p:nvSpPr>
            <p:spPr bwMode="auto">
              <a:xfrm>
                <a:off x="2591" y="1294"/>
                <a:ext cx="92" cy="80"/>
              </a:xfrm>
              <a:custGeom>
                <a:avLst/>
                <a:gdLst>
                  <a:gd name="T0" fmla="*/ 0 w 460"/>
                  <a:gd name="T1" fmla="*/ 0 h 402"/>
                  <a:gd name="T2" fmla="*/ 0 w 460"/>
                  <a:gd name="T3" fmla="*/ 0 h 402"/>
                  <a:gd name="T4" fmla="*/ 0 w 460"/>
                  <a:gd name="T5" fmla="*/ 0 h 402"/>
                  <a:gd name="T6" fmla="*/ 0 w 460"/>
                  <a:gd name="T7" fmla="*/ 0 h 402"/>
                  <a:gd name="T8" fmla="*/ 0 w 460"/>
                  <a:gd name="T9" fmla="*/ 0 h 402"/>
                  <a:gd name="T10" fmla="*/ 0 w 460"/>
                  <a:gd name="T11" fmla="*/ 0 h 402"/>
                  <a:gd name="T12" fmla="*/ 0 w 460"/>
                  <a:gd name="T13" fmla="*/ 0 h 402"/>
                  <a:gd name="T14" fmla="*/ 0 w 460"/>
                  <a:gd name="T15" fmla="*/ 0 h 402"/>
                  <a:gd name="T16" fmla="*/ 0 w 460"/>
                  <a:gd name="T17" fmla="*/ 0 h 402"/>
                  <a:gd name="T18" fmla="*/ 0 w 460"/>
                  <a:gd name="T19" fmla="*/ 0 h 402"/>
                  <a:gd name="T20" fmla="*/ 0 w 460"/>
                  <a:gd name="T21" fmla="*/ 0 h 402"/>
                  <a:gd name="T22" fmla="*/ 0 w 460"/>
                  <a:gd name="T23" fmla="*/ 0 h 402"/>
                  <a:gd name="T24" fmla="*/ 0 w 460"/>
                  <a:gd name="T25" fmla="*/ 0 h 402"/>
                  <a:gd name="T26" fmla="*/ 0 w 460"/>
                  <a:gd name="T27" fmla="*/ 0 h 402"/>
                  <a:gd name="T28" fmla="*/ 0 w 460"/>
                  <a:gd name="T29" fmla="*/ 0 h 402"/>
                  <a:gd name="T30" fmla="*/ 0 w 460"/>
                  <a:gd name="T31" fmla="*/ 0 h 402"/>
                  <a:gd name="T32" fmla="*/ 0 w 460"/>
                  <a:gd name="T33" fmla="*/ 0 h 402"/>
                  <a:gd name="T34" fmla="*/ 0 w 460"/>
                  <a:gd name="T35" fmla="*/ 0 h 402"/>
                  <a:gd name="T36" fmla="*/ 0 w 460"/>
                  <a:gd name="T37" fmla="*/ 0 h 402"/>
                  <a:gd name="T38" fmla="*/ 0 w 460"/>
                  <a:gd name="T39" fmla="*/ 0 h 402"/>
                  <a:gd name="T40" fmla="*/ 0 w 460"/>
                  <a:gd name="T41" fmla="*/ 0 h 402"/>
                  <a:gd name="T42" fmla="*/ 0 w 460"/>
                  <a:gd name="T43" fmla="*/ 0 h 402"/>
                  <a:gd name="T44" fmla="*/ 0 w 460"/>
                  <a:gd name="T45" fmla="*/ 0 h 402"/>
                  <a:gd name="T46" fmla="*/ 0 w 460"/>
                  <a:gd name="T47" fmla="*/ 0 h 402"/>
                  <a:gd name="T48" fmla="*/ 0 w 460"/>
                  <a:gd name="T49" fmla="*/ 0 h 402"/>
                  <a:gd name="T50" fmla="*/ 0 w 460"/>
                  <a:gd name="T51" fmla="*/ 0 h 402"/>
                  <a:gd name="T52" fmla="*/ 0 w 460"/>
                  <a:gd name="T53" fmla="*/ 0 h 402"/>
                  <a:gd name="T54" fmla="*/ 0 w 460"/>
                  <a:gd name="T55" fmla="*/ 0 h 402"/>
                  <a:gd name="T56" fmla="*/ 0 w 460"/>
                  <a:gd name="T57" fmla="*/ 0 h 402"/>
                  <a:gd name="T58" fmla="*/ 0 w 460"/>
                  <a:gd name="T59" fmla="*/ 0 h 402"/>
                  <a:gd name="T60" fmla="*/ 0 w 460"/>
                  <a:gd name="T61" fmla="*/ 0 h 402"/>
                  <a:gd name="T62" fmla="*/ 0 w 460"/>
                  <a:gd name="T63" fmla="*/ 0 h 402"/>
                  <a:gd name="T64" fmla="*/ 0 w 460"/>
                  <a:gd name="T65" fmla="*/ 0 h 402"/>
                  <a:gd name="T66" fmla="*/ 0 w 460"/>
                  <a:gd name="T67" fmla="*/ 0 h 402"/>
                  <a:gd name="T68" fmla="*/ 0 w 460"/>
                  <a:gd name="T69" fmla="*/ 0 h 402"/>
                  <a:gd name="T70" fmla="*/ 0 w 460"/>
                  <a:gd name="T71" fmla="*/ 0 h 402"/>
                  <a:gd name="T72" fmla="*/ 0 w 460"/>
                  <a:gd name="T73" fmla="*/ 0 h 402"/>
                  <a:gd name="T74" fmla="*/ 0 w 460"/>
                  <a:gd name="T75" fmla="*/ 0 h 402"/>
                  <a:gd name="T76" fmla="*/ 0 w 460"/>
                  <a:gd name="T77" fmla="*/ 0 h 402"/>
                  <a:gd name="T78" fmla="*/ 0 w 460"/>
                  <a:gd name="T79" fmla="*/ 0 h 4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0"/>
                  <a:gd name="T121" fmla="*/ 0 h 402"/>
                  <a:gd name="T122" fmla="*/ 460 w 460"/>
                  <a:gd name="T123" fmla="*/ 402 h 4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0" h="402">
                    <a:moveTo>
                      <a:pt x="247" y="0"/>
                    </a:moveTo>
                    <a:lnTo>
                      <a:pt x="267" y="2"/>
                    </a:lnTo>
                    <a:lnTo>
                      <a:pt x="287" y="4"/>
                    </a:lnTo>
                    <a:lnTo>
                      <a:pt x="306" y="8"/>
                    </a:lnTo>
                    <a:lnTo>
                      <a:pt x="326" y="14"/>
                    </a:lnTo>
                    <a:lnTo>
                      <a:pt x="344" y="20"/>
                    </a:lnTo>
                    <a:lnTo>
                      <a:pt x="362" y="29"/>
                    </a:lnTo>
                    <a:lnTo>
                      <a:pt x="378" y="39"/>
                    </a:lnTo>
                    <a:lnTo>
                      <a:pt x="394" y="50"/>
                    </a:lnTo>
                    <a:lnTo>
                      <a:pt x="409" y="63"/>
                    </a:lnTo>
                    <a:lnTo>
                      <a:pt x="422" y="76"/>
                    </a:lnTo>
                    <a:lnTo>
                      <a:pt x="434" y="91"/>
                    </a:lnTo>
                    <a:lnTo>
                      <a:pt x="443" y="106"/>
                    </a:lnTo>
                    <a:lnTo>
                      <a:pt x="452" y="124"/>
                    </a:lnTo>
                    <a:lnTo>
                      <a:pt x="457" y="141"/>
                    </a:lnTo>
                    <a:lnTo>
                      <a:pt x="458" y="150"/>
                    </a:lnTo>
                    <a:lnTo>
                      <a:pt x="459" y="159"/>
                    </a:lnTo>
                    <a:lnTo>
                      <a:pt x="460" y="169"/>
                    </a:lnTo>
                    <a:lnTo>
                      <a:pt x="460" y="179"/>
                    </a:lnTo>
                    <a:lnTo>
                      <a:pt x="458" y="197"/>
                    </a:lnTo>
                    <a:lnTo>
                      <a:pt x="454" y="217"/>
                    </a:lnTo>
                    <a:lnTo>
                      <a:pt x="449" y="237"/>
                    </a:lnTo>
                    <a:lnTo>
                      <a:pt x="442" y="257"/>
                    </a:lnTo>
                    <a:lnTo>
                      <a:pt x="433" y="276"/>
                    </a:lnTo>
                    <a:lnTo>
                      <a:pt x="422" y="296"/>
                    </a:lnTo>
                    <a:lnTo>
                      <a:pt x="408" y="315"/>
                    </a:lnTo>
                    <a:lnTo>
                      <a:pt x="394" y="332"/>
                    </a:lnTo>
                    <a:lnTo>
                      <a:pt x="378" y="348"/>
                    </a:lnTo>
                    <a:lnTo>
                      <a:pt x="359" y="363"/>
                    </a:lnTo>
                    <a:lnTo>
                      <a:pt x="349" y="370"/>
                    </a:lnTo>
                    <a:lnTo>
                      <a:pt x="339" y="376"/>
                    </a:lnTo>
                    <a:lnTo>
                      <a:pt x="328" y="381"/>
                    </a:lnTo>
                    <a:lnTo>
                      <a:pt x="318" y="386"/>
                    </a:lnTo>
                    <a:lnTo>
                      <a:pt x="306" y="391"/>
                    </a:lnTo>
                    <a:lnTo>
                      <a:pt x="294" y="395"/>
                    </a:lnTo>
                    <a:lnTo>
                      <a:pt x="282" y="397"/>
                    </a:lnTo>
                    <a:lnTo>
                      <a:pt x="268" y="400"/>
                    </a:lnTo>
                    <a:lnTo>
                      <a:pt x="256" y="401"/>
                    </a:lnTo>
                    <a:lnTo>
                      <a:pt x="242" y="402"/>
                    </a:lnTo>
                    <a:lnTo>
                      <a:pt x="227" y="402"/>
                    </a:lnTo>
                    <a:lnTo>
                      <a:pt x="213" y="401"/>
                    </a:lnTo>
                    <a:lnTo>
                      <a:pt x="197" y="400"/>
                    </a:lnTo>
                    <a:lnTo>
                      <a:pt x="181" y="397"/>
                    </a:lnTo>
                    <a:lnTo>
                      <a:pt x="167" y="395"/>
                    </a:lnTo>
                    <a:lnTo>
                      <a:pt x="152" y="391"/>
                    </a:lnTo>
                    <a:lnTo>
                      <a:pt x="140" y="387"/>
                    </a:lnTo>
                    <a:lnTo>
                      <a:pt x="127" y="383"/>
                    </a:lnTo>
                    <a:lnTo>
                      <a:pt x="116" y="378"/>
                    </a:lnTo>
                    <a:lnTo>
                      <a:pt x="105" y="372"/>
                    </a:lnTo>
                    <a:lnTo>
                      <a:pt x="95" y="367"/>
                    </a:lnTo>
                    <a:lnTo>
                      <a:pt x="85" y="361"/>
                    </a:lnTo>
                    <a:lnTo>
                      <a:pt x="76" y="353"/>
                    </a:lnTo>
                    <a:lnTo>
                      <a:pt x="67" y="347"/>
                    </a:lnTo>
                    <a:lnTo>
                      <a:pt x="52" y="332"/>
                    </a:lnTo>
                    <a:lnTo>
                      <a:pt x="40" y="317"/>
                    </a:lnTo>
                    <a:lnTo>
                      <a:pt x="30" y="301"/>
                    </a:lnTo>
                    <a:lnTo>
                      <a:pt x="21" y="285"/>
                    </a:lnTo>
                    <a:lnTo>
                      <a:pt x="14" y="269"/>
                    </a:lnTo>
                    <a:lnTo>
                      <a:pt x="9" y="254"/>
                    </a:lnTo>
                    <a:lnTo>
                      <a:pt x="5" y="239"/>
                    </a:lnTo>
                    <a:lnTo>
                      <a:pt x="2" y="225"/>
                    </a:lnTo>
                    <a:lnTo>
                      <a:pt x="1" y="214"/>
                    </a:lnTo>
                    <a:lnTo>
                      <a:pt x="0" y="202"/>
                    </a:lnTo>
                    <a:lnTo>
                      <a:pt x="2" y="187"/>
                    </a:lnTo>
                    <a:lnTo>
                      <a:pt x="6" y="170"/>
                    </a:lnTo>
                    <a:lnTo>
                      <a:pt x="12" y="154"/>
                    </a:lnTo>
                    <a:lnTo>
                      <a:pt x="20" y="136"/>
                    </a:lnTo>
                    <a:lnTo>
                      <a:pt x="29" y="120"/>
                    </a:lnTo>
                    <a:lnTo>
                      <a:pt x="40" y="104"/>
                    </a:lnTo>
                    <a:lnTo>
                      <a:pt x="54" y="88"/>
                    </a:lnTo>
                    <a:lnTo>
                      <a:pt x="69" y="73"/>
                    </a:lnTo>
                    <a:lnTo>
                      <a:pt x="85" y="58"/>
                    </a:lnTo>
                    <a:lnTo>
                      <a:pt x="103" y="44"/>
                    </a:lnTo>
                    <a:lnTo>
                      <a:pt x="123" y="33"/>
                    </a:lnTo>
                    <a:lnTo>
                      <a:pt x="145" y="23"/>
                    </a:lnTo>
                    <a:lnTo>
                      <a:pt x="168" y="14"/>
                    </a:lnTo>
                    <a:lnTo>
                      <a:pt x="193" y="6"/>
                    </a:lnTo>
                    <a:lnTo>
                      <a:pt x="206" y="4"/>
                    </a:lnTo>
                    <a:lnTo>
                      <a:pt x="220" y="3"/>
                    </a:lnTo>
                    <a:lnTo>
                      <a:pt x="233" y="2"/>
                    </a:lnTo>
                    <a:lnTo>
                      <a:pt x="247" y="0"/>
                    </a:lnTo>
                    <a:close/>
                  </a:path>
                </a:pathLst>
              </a:custGeom>
              <a:solidFill>
                <a:srgbClr val="F8C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39" name="Freeform 484">
                <a:extLst>
                  <a:ext uri="{FF2B5EF4-FFF2-40B4-BE49-F238E27FC236}">
                    <a16:creationId xmlns:a16="http://schemas.microsoft.com/office/drawing/2014/main" xmlns="" id="{5C2512E2-EF85-4A0B-8487-7A091534255D}"/>
                  </a:ext>
                </a:extLst>
              </p:cNvPr>
              <p:cNvSpPr>
                <a:spLocks/>
              </p:cNvSpPr>
              <p:nvPr/>
            </p:nvSpPr>
            <p:spPr bwMode="auto">
              <a:xfrm>
                <a:off x="1633" y="2445"/>
                <a:ext cx="92" cy="144"/>
              </a:xfrm>
              <a:custGeom>
                <a:avLst/>
                <a:gdLst>
                  <a:gd name="T0" fmla="*/ 0 w 462"/>
                  <a:gd name="T1" fmla="*/ 0 h 719"/>
                  <a:gd name="T2" fmla="*/ 0 w 462"/>
                  <a:gd name="T3" fmla="*/ 0 h 719"/>
                  <a:gd name="T4" fmla="*/ 0 w 462"/>
                  <a:gd name="T5" fmla="*/ 0 h 719"/>
                  <a:gd name="T6" fmla="*/ 0 w 462"/>
                  <a:gd name="T7" fmla="*/ 0 h 719"/>
                  <a:gd name="T8" fmla="*/ 0 w 462"/>
                  <a:gd name="T9" fmla="*/ 0 h 719"/>
                  <a:gd name="T10" fmla="*/ 0 w 462"/>
                  <a:gd name="T11" fmla="*/ 0 h 719"/>
                  <a:gd name="T12" fmla="*/ 0 w 462"/>
                  <a:gd name="T13" fmla="*/ 0 h 719"/>
                  <a:gd name="T14" fmla="*/ 0 w 462"/>
                  <a:gd name="T15" fmla="*/ 0 h 719"/>
                  <a:gd name="T16" fmla="*/ 0 w 462"/>
                  <a:gd name="T17" fmla="*/ 0 h 719"/>
                  <a:gd name="T18" fmla="*/ 0 w 462"/>
                  <a:gd name="T19" fmla="*/ 0 h 719"/>
                  <a:gd name="T20" fmla="*/ 0 w 462"/>
                  <a:gd name="T21" fmla="*/ 0 h 719"/>
                  <a:gd name="T22" fmla="*/ 0 w 462"/>
                  <a:gd name="T23" fmla="*/ 0 h 719"/>
                  <a:gd name="T24" fmla="*/ 0 w 462"/>
                  <a:gd name="T25" fmla="*/ 0 h 719"/>
                  <a:gd name="T26" fmla="*/ 0 w 462"/>
                  <a:gd name="T27" fmla="*/ 0 h 719"/>
                  <a:gd name="T28" fmla="*/ 0 w 462"/>
                  <a:gd name="T29" fmla="*/ 0 h 719"/>
                  <a:gd name="T30" fmla="*/ 0 w 462"/>
                  <a:gd name="T31" fmla="*/ 0 h 719"/>
                  <a:gd name="T32" fmla="*/ 0 w 462"/>
                  <a:gd name="T33" fmla="*/ 0 h 719"/>
                  <a:gd name="T34" fmla="*/ 0 w 462"/>
                  <a:gd name="T35" fmla="*/ 0 h 719"/>
                  <a:gd name="T36" fmla="*/ 0 w 462"/>
                  <a:gd name="T37" fmla="*/ 0 h 719"/>
                  <a:gd name="T38" fmla="*/ 0 w 462"/>
                  <a:gd name="T39" fmla="*/ 0 h 719"/>
                  <a:gd name="T40" fmla="*/ 0 w 462"/>
                  <a:gd name="T41" fmla="*/ 0 h 719"/>
                  <a:gd name="T42" fmla="*/ 0 w 462"/>
                  <a:gd name="T43" fmla="*/ 0 h 719"/>
                  <a:gd name="T44" fmla="*/ 0 w 462"/>
                  <a:gd name="T45" fmla="*/ 0 h 719"/>
                  <a:gd name="T46" fmla="*/ 0 w 462"/>
                  <a:gd name="T47" fmla="*/ 0 h 719"/>
                  <a:gd name="T48" fmla="*/ 0 w 462"/>
                  <a:gd name="T49" fmla="*/ 0 h 719"/>
                  <a:gd name="T50" fmla="*/ 0 w 462"/>
                  <a:gd name="T51" fmla="*/ 0 h 719"/>
                  <a:gd name="T52" fmla="*/ 0 w 462"/>
                  <a:gd name="T53" fmla="*/ 0 h 719"/>
                  <a:gd name="T54" fmla="*/ 0 w 462"/>
                  <a:gd name="T55" fmla="*/ 0 h 719"/>
                  <a:gd name="T56" fmla="*/ 0 w 462"/>
                  <a:gd name="T57" fmla="*/ 0 h 719"/>
                  <a:gd name="T58" fmla="*/ 0 w 462"/>
                  <a:gd name="T59" fmla="*/ 0 h 719"/>
                  <a:gd name="T60" fmla="*/ 0 w 462"/>
                  <a:gd name="T61" fmla="*/ 0 h 719"/>
                  <a:gd name="T62" fmla="*/ 0 w 462"/>
                  <a:gd name="T63" fmla="*/ 0 h 719"/>
                  <a:gd name="T64" fmla="*/ 0 w 462"/>
                  <a:gd name="T65" fmla="*/ 0 h 719"/>
                  <a:gd name="T66" fmla="*/ 0 w 462"/>
                  <a:gd name="T67" fmla="*/ 0 h 719"/>
                  <a:gd name="T68" fmla="*/ 0 w 462"/>
                  <a:gd name="T69" fmla="*/ 0 h 719"/>
                  <a:gd name="T70" fmla="*/ 0 w 462"/>
                  <a:gd name="T71" fmla="*/ 0 h 719"/>
                  <a:gd name="T72" fmla="*/ 0 w 462"/>
                  <a:gd name="T73" fmla="*/ 0 h 719"/>
                  <a:gd name="T74" fmla="*/ 0 w 462"/>
                  <a:gd name="T75" fmla="*/ 0 h 719"/>
                  <a:gd name="T76" fmla="*/ 0 w 462"/>
                  <a:gd name="T77" fmla="*/ 0 h 719"/>
                  <a:gd name="T78" fmla="*/ 0 w 462"/>
                  <a:gd name="T79" fmla="*/ 0 h 719"/>
                  <a:gd name="T80" fmla="*/ 0 w 462"/>
                  <a:gd name="T81" fmla="*/ 0 h 719"/>
                  <a:gd name="T82" fmla="*/ 0 w 462"/>
                  <a:gd name="T83" fmla="*/ 0 h 7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719"/>
                  <a:gd name="T128" fmla="*/ 462 w 462"/>
                  <a:gd name="T129" fmla="*/ 719 h 7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719">
                    <a:moveTo>
                      <a:pt x="436" y="43"/>
                    </a:moveTo>
                    <a:lnTo>
                      <a:pt x="419" y="58"/>
                    </a:lnTo>
                    <a:lnTo>
                      <a:pt x="403" y="74"/>
                    </a:lnTo>
                    <a:lnTo>
                      <a:pt x="387" y="91"/>
                    </a:lnTo>
                    <a:lnTo>
                      <a:pt x="372" y="110"/>
                    </a:lnTo>
                    <a:lnTo>
                      <a:pt x="357" y="130"/>
                    </a:lnTo>
                    <a:lnTo>
                      <a:pt x="343" y="150"/>
                    </a:lnTo>
                    <a:lnTo>
                      <a:pt x="328" y="171"/>
                    </a:lnTo>
                    <a:lnTo>
                      <a:pt x="314" y="193"/>
                    </a:lnTo>
                    <a:lnTo>
                      <a:pt x="290" y="238"/>
                    </a:lnTo>
                    <a:lnTo>
                      <a:pt x="265" y="282"/>
                    </a:lnTo>
                    <a:lnTo>
                      <a:pt x="242" y="329"/>
                    </a:lnTo>
                    <a:lnTo>
                      <a:pt x="222" y="374"/>
                    </a:lnTo>
                    <a:lnTo>
                      <a:pt x="203" y="417"/>
                    </a:lnTo>
                    <a:lnTo>
                      <a:pt x="187" y="460"/>
                    </a:lnTo>
                    <a:lnTo>
                      <a:pt x="172" y="500"/>
                    </a:lnTo>
                    <a:lnTo>
                      <a:pt x="161" y="536"/>
                    </a:lnTo>
                    <a:lnTo>
                      <a:pt x="151" y="568"/>
                    </a:lnTo>
                    <a:lnTo>
                      <a:pt x="142" y="594"/>
                    </a:lnTo>
                    <a:lnTo>
                      <a:pt x="137" y="616"/>
                    </a:lnTo>
                    <a:lnTo>
                      <a:pt x="135" y="631"/>
                    </a:lnTo>
                    <a:lnTo>
                      <a:pt x="134" y="637"/>
                    </a:lnTo>
                    <a:lnTo>
                      <a:pt x="131" y="643"/>
                    </a:lnTo>
                    <a:lnTo>
                      <a:pt x="127" y="649"/>
                    </a:lnTo>
                    <a:lnTo>
                      <a:pt x="124" y="656"/>
                    </a:lnTo>
                    <a:lnTo>
                      <a:pt x="114" y="668"/>
                    </a:lnTo>
                    <a:lnTo>
                      <a:pt x="102" y="681"/>
                    </a:lnTo>
                    <a:lnTo>
                      <a:pt x="89" y="693"/>
                    </a:lnTo>
                    <a:lnTo>
                      <a:pt x="74" y="703"/>
                    </a:lnTo>
                    <a:lnTo>
                      <a:pt x="60" y="711"/>
                    </a:lnTo>
                    <a:lnTo>
                      <a:pt x="45" y="717"/>
                    </a:lnTo>
                    <a:lnTo>
                      <a:pt x="39" y="718"/>
                    </a:lnTo>
                    <a:lnTo>
                      <a:pt x="32" y="719"/>
                    </a:lnTo>
                    <a:lnTo>
                      <a:pt x="26" y="719"/>
                    </a:lnTo>
                    <a:lnTo>
                      <a:pt x="20" y="719"/>
                    </a:lnTo>
                    <a:lnTo>
                      <a:pt x="15" y="717"/>
                    </a:lnTo>
                    <a:lnTo>
                      <a:pt x="10" y="714"/>
                    </a:lnTo>
                    <a:lnTo>
                      <a:pt x="6" y="711"/>
                    </a:lnTo>
                    <a:lnTo>
                      <a:pt x="4" y="707"/>
                    </a:lnTo>
                    <a:lnTo>
                      <a:pt x="1" y="701"/>
                    </a:lnTo>
                    <a:lnTo>
                      <a:pt x="0" y="693"/>
                    </a:lnTo>
                    <a:lnTo>
                      <a:pt x="0" y="684"/>
                    </a:lnTo>
                    <a:lnTo>
                      <a:pt x="0" y="674"/>
                    </a:lnTo>
                    <a:lnTo>
                      <a:pt x="3" y="663"/>
                    </a:lnTo>
                    <a:lnTo>
                      <a:pt x="5" y="651"/>
                    </a:lnTo>
                    <a:lnTo>
                      <a:pt x="10" y="637"/>
                    </a:lnTo>
                    <a:lnTo>
                      <a:pt x="16" y="621"/>
                    </a:lnTo>
                    <a:lnTo>
                      <a:pt x="27" y="588"/>
                    </a:lnTo>
                    <a:lnTo>
                      <a:pt x="39" y="556"/>
                    </a:lnTo>
                    <a:lnTo>
                      <a:pt x="47" y="522"/>
                    </a:lnTo>
                    <a:lnTo>
                      <a:pt x="56" y="490"/>
                    </a:lnTo>
                    <a:lnTo>
                      <a:pt x="74" y="423"/>
                    </a:lnTo>
                    <a:lnTo>
                      <a:pt x="91" y="359"/>
                    </a:lnTo>
                    <a:lnTo>
                      <a:pt x="102" y="326"/>
                    </a:lnTo>
                    <a:lnTo>
                      <a:pt x="115" y="295"/>
                    </a:lnTo>
                    <a:lnTo>
                      <a:pt x="129" y="264"/>
                    </a:lnTo>
                    <a:lnTo>
                      <a:pt x="145" y="234"/>
                    </a:lnTo>
                    <a:lnTo>
                      <a:pt x="153" y="219"/>
                    </a:lnTo>
                    <a:lnTo>
                      <a:pt x="163" y="204"/>
                    </a:lnTo>
                    <a:lnTo>
                      <a:pt x="173" y="190"/>
                    </a:lnTo>
                    <a:lnTo>
                      <a:pt x="185" y="175"/>
                    </a:lnTo>
                    <a:lnTo>
                      <a:pt x="197" y="161"/>
                    </a:lnTo>
                    <a:lnTo>
                      <a:pt x="210" y="148"/>
                    </a:lnTo>
                    <a:lnTo>
                      <a:pt x="223" y="135"/>
                    </a:lnTo>
                    <a:lnTo>
                      <a:pt x="238" y="121"/>
                    </a:lnTo>
                    <a:lnTo>
                      <a:pt x="268" y="96"/>
                    </a:lnTo>
                    <a:lnTo>
                      <a:pt x="297" y="75"/>
                    </a:lnTo>
                    <a:lnTo>
                      <a:pt x="323" y="57"/>
                    </a:lnTo>
                    <a:lnTo>
                      <a:pt x="349" y="42"/>
                    </a:lnTo>
                    <a:lnTo>
                      <a:pt x="372" y="28"/>
                    </a:lnTo>
                    <a:lnTo>
                      <a:pt x="393" y="18"/>
                    </a:lnTo>
                    <a:lnTo>
                      <a:pt x="412" y="9"/>
                    </a:lnTo>
                    <a:lnTo>
                      <a:pt x="428" y="4"/>
                    </a:lnTo>
                    <a:lnTo>
                      <a:pt x="440" y="2"/>
                    </a:lnTo>
                    <a:lnTo>
                      <a:pt x="450" y="0"/>
                    </a:lnTo>
                    <a:lnTo>
                      <a:pt x="454" y="2"/>
                    </a:lnTo>
                    <a:lnTo>
                      <a:pt x="458" y="2"/>
                    </a:lnTo>
                    <a:lnTo>
                      <a:pt x="460" y="4"/>
                    </a:lnTo>
                    <a:lnTo>
                      <a:pt x="462" y="7"/>
                    </a:lnTo>
                    <a:lnTo>
                      <a:pt x="462" y="9"/>
                    </a:lnTo>
                    <a:lnTo>
                      <a:pt x="460" y="12"/>
                    </a:lnTo>
                    <a:lnTo>
                      <a:pt x="459" y="15"/>
                    </a:lnTo>
                    <a:lnTo>
                      <a:pt x="457" y="20"/>
                    </a:lnTo>
                    <a:lnTo>
                      <a:pt x="448" y="30"/>
                    </a:lnTo>
                    <a:lnTo>
                      <a:pt x="436" y="43"/>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40" name="Freeform 485">
                <a:extLst>
                  <a:ext uri="{FF2B5EF4-FFF2-40B4-BE49-F238E27FC236}">
                    <a16:creationId xmlns:a16="http://schemas.microsoft.com/office/drawing/2014/main" xmlns="" id="{CE442ADF-6985-8269-3883-80389D7B00DF}"/>
                  </a:ext>
                </a:extLst>
              </p:cNvPr>
              <p:cNvSpPr>
                <a:spLocks/>
              </p:cNvSpPr>
              <p:nvPr/>
            </p:nvSpPr>
            <p:spPr bwMode="auto">
              <a:xfrm>
                <a:off x="1542" y="2480"/>
                <a:ext cx="93" cy="144"/>
              </a:xfrm>
              <a:custGeom>
                <a:avLst/>
                <a:gdLst>
                  <a:gd name="T0" fmla="*/ 0 w 465"/>
                  <a:gd name="T1" fmla="*/ 0 h 720"/>
                  <a:gd name="T2" fmla="*/ 0 w 465"/>
                  <a:gd name="T3" fmla="*/ 0 h 720"/>
                  <a:gd name="T4" fmla="*/ 0 w 465"/>
                  <a:gd name="T5" fmla="*/ 0 h 720"/>
                  <a:gd name="T6" fmla="*/ 0 w 465"/>
                  <a:gd name="T7" fmla="*/ 0 h 720"/>
                  <a:gd name="T8" fmla="*/ 0 w 465"/>
                  <a:gd name="T9" fmla="*/ 0 h 720"/>
                  <a:gd name="T10" fmla="*/ 0 w 465"/>
                  <a:gd name="T11" fmla="*/ 0 h 720"/>
                  <a:gd name="T12" fmla="*/ 0 w 465"/>
                  <a:gd name="T13" fmla="*/ 0 h 720"/>
                  <a:gd name="T14" fmla="*/ 0 w 465"/>
                  <a:gd name="T15" fmla="*/ 0 h 720"/>
                  <a:gd name="T16" fmla="*/ 0 w 465"/>
                  <a:gd name="T17" fmla="*/ 0 h 720"/>
                  <a:gd name="T18" fmla="*/ 0 w 465"/>
                  <a:gd name="T19" fmla="*/ 0 h 720"/>
                  <a:gd name="T20" fmla="*/ 0 w 465"/>
                  <a:gd name="T21" fmla="*/ 0 h 720"/>
                  <a:gd name="T22" fmla="*/ 0 w 465"/>
                  <a:gd name="T23" fmla="*/ 0 h 720"/>
                  <a:gd name="T24" fmla="*/ 0 w 465"/>
                  <a:gd name="T25" fmla="*/ 0 h 720"/>
                  <a:gd name="T26" fmla="*/ 0 w 465"/>
                  <a:gd name="T27" fmla="*/ 0 h 720"/>
                  <a:gd name="T28" fmla="*/ 0 w 465"/>
                  <a:gd name="T29" fmla="*/ 0 h 720"/>
                  <a:gd name="T30" fmla="*/ 0 w 465"/>
                  <a:gd name="T31" fmla="*/ 0 h 720"/>
                  <a:gd name="T32" fmla="*/ 0 w 465"/>
                  <a:gd name="T33" fmla="*/ 0 h 720"/>
                  <a:gd name="T34" fmla="*/ 0 w 465"/>
                  <a:gd name="T35" fmla="*/ 0 h 720"/>
                  <a:gd name="T36" fmla="*/ 0 w 465"/>
                  <a:gd name="T37" fmla="*/ 0 h 720"/>
                  <a:gd name="T38" fmla="*/ 0 w 465"/>
                  <a:gd name="T39" fmla="*/ 0 h 720"/>
                  <a:gd name="T40" fmla="*/ 0 w 465"/>
                  <a:gd name="T41" fmla="*/ 0 h 720"/>
                  <a:gd name="T42" fmla="*/ 0 w 465"/>
                  <a:gd name="T43" fmla="*/ 0 h 720"/>
                  <a:gd name="T44" fmla="*/ 0 w 465"/>
                  <a:gd name="T45" fmla="*/ 0 h 720"/>
                  <a:gd name="T46" fmla="*/ 0 w 465"/>
                  <a:gd name="T47" fmla="*/ 0 h 720"/>
                  <a:gd name="T48" fmla="*/ 0 w 465"/>
                  <a:gd name="T49" fmla="*/ 0 h 720"/>
                  <a:gd name="T50" fmla="*/ 0 w 465"/>
                  <a:gd name="T51" fmla="*/ 0 h 720"/>
                  <a:gd name="T52" fmla="*/ 0 w 465"/>
                  <a:gd name="T53" fmla="*/ 0 h 720"/>
                  <a:gd name="T54" fmla="*/ 0 w 465"/>
                  <a:gd name="T55" fmla="*/ 0 h 720"/>
                  <a:gd name="T56" fmla="*/ 0 w 465"/>
                  <a:gd name="T57" fmla="*/ 0 h 720"/>
                  <a:gd name="T58" fmla="*/ 0 w 465"/>
                  <a:gd name="T59" fmla="*/ 0 h 720"/>
                  <a:gd name="T60" fmla="*/ 0 w 465"/>
                  <a:gd name="T61" fmla="*/ 0 h 720"/>
                  <a:gd name="T62" fmla="*/ 0 w 465"/>
                  <a:gd name="T63" fmla="*/ 0 h 720"/>
                  <a:gd name="T64" fmla="*/ 0 w 465"/>
                  <a:gd name="T65" fmla="*/ 0 h 720"/>
                  <a:gd name="T66" fmla="*/ 0 w 465"/>
                  <a:gd name="T67" fmla="*/ 0 h 720"/>
                  <a:gd name="T68" fmla="*/ 0 w 465"/>
                  <a:gd name="T69" fmla="*/ 0 h 720"/>
                  <a:gd name="T70" fmla="*/ 0 w 465"/>
                  <a:gd name="T71" fmla="*/ 0 h 720"/>
                  <a:gd name="T72" fmla="*/ 0 w 465"/>
                  <a:gd name="T73" fmla="*/ 0 h 720"/>
                  <a:gd name="T74" fmla="*/ 0 w 465"/>
                  <a:gd name="T75" fmla="*/ 0 h 720"/>
                  <a:gd name="T76" fmla="*/ 0 w 465"/>
                  <a:gd name="T77" fmla="*/ 0 h 720"/>
                  <a:gd name="T78" fmla="*/ 0 w 465"/>
                  <a:gd name="T79" fmla="*/ 0 h 720"/>
                  <a:gd name="T80" fmla="*/ 0 w 465"/>
                  <a:gd name="T81" fmla="*/ 0 h 720"/>
                  <a:gd name="T82" fmla="*/ 0 w 465"/>
                  <a:gd name="T83" fmla="*/ 0 h 7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5"/>
                  <a:gd name="T127" fmla="*/ 0 h 720"/>
                  <a:gd name="T128" fmla="*/ 465 w 465"/>
                  <a:gd name="T129" fmla="*/ 720 h 7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5" h="720">
                    <a:moveTo>
                      <a:pt x="440" y="41"/>
                    </a:moveTo>
                    <a:lnTo>
                      <a:pt x="424" y="57"/>
                    </a:lnTo>
                    <a:lnTo>
                      <a:pt x="408" y="73"/>
                    </a:lnTo>
                    <a:lnTo>
                      <a:pt x="392" y="91"/>
                    </a:lnTo>
                    <a:lnTo>
                      <a:pt x="377" y="110"/>
                    </a:lnTo>
                    <a:lnTo>
                      <a:pt x="362" y="130"/>
                    </a:lnTo>
                    <a:lnTo>
                      <a:pt x="347" y="150"/>
                    </a:lnTo>
                    <a:lnTo>
                      <a:pt x="333" y="170"/>
                    </a:lnTo>
                    <a:lnTo>
                      <a:pt x="319" y="192"/>
                    </a:lnTo>
                    <a:lnTo>
                      <a:pt x="293" y="236"/>
                    </a:lnTo>
                    <a:lnTo>
                      <a:pt x="269" y="281"/>
                    </a:lnTo>
                    <a:lnTo>
                      <a:pt x="247" y="327"/>
                    </a:lnTo>
                    <a:lnTo>
                      <a:pt x="227" y="373"/>
                    </a:lnTo>
                    <a:lnTo>
                      <a:pt x="208" y="417"/>
                    </a:lnTo>
                    <a:lnTo>
                      <a:pt x="192" y="459"/>
                    </a:lnTo>
                    <a:lnTo>
                      <a:pt x="177" y="499"/>
                    </a:lnTo>
                    <a:lnTo>
                      <a:pt x="165" y="535"/>
                    </a:lnTo>
                    <a:lnTo>
                      <a:pt x="155" y="566"/>
                    </a:lnTo>
                    <a:lnTo>
                      <a:pt x="147" y="594"/>
                    </a:lnTo>
                    <a:lnTo>
                      <a:pt x="142" y="615"/>
                    </a:lnTo>
                    <a:lnTo>
                      <a:pt x="138" y="629"/>
                    </a:lnTo>
                    <a:lnTo>
                      <a:pt x="137" y="635"/>
                    </a:lnTo>
                    <a:lnTo>
                      <a:pt x="135" y="641"/>
                    </a:lnTo>
                    <a:lnTo>
                      <a:pt x="132" y="649"/>
                    </a:lnTo>
                    <a:lnTo>
                      <a:pt x="128" y="655"/>
                    </a:lnTo>
                    <a:lnTo>
                      <a:pt x="117" y="668"/>
                    </a:lnTo>
                    <a:lnTo>
                      <a:pt x="106" y="680"/>
                    </a:lnTo>
                    <a:lnTo>
                      <a:pt x="92" y="691"/>
                    </a:lnTo>
                    <a:lnTo>
                      <a:pt x="77" y="701"/>
                    </a:lnTo>
                    <a:lnTo>
                      <a:pt x="62" y="710"/>
                    </a:lnTo>
                    <a:lnTo>
                      <a:pt x="47" y="716"/>
                    </a:lnTo>
                    <a:lnTo>
                      <a:pt x="40" y="718"/>
                    </a:lnTo>
                    <a:lnTo>
                      <a:pt x="34" y="719"/>
                    </a:lnTo>
                    <a:lnTo>
                      <a:pt x="27" y="720"/>
                    </a:lnTo>
                    <a:lnTo>
                      <a:pt x="21" y="719"/>
                    </a:lnTo>
                    <a:lnTo>
                      <a:pt x="16" y="718"/>
                    </a:lnTo>
                    <a:lnTo>
                      <a:pt x="11" y="715"/>
                    </a:lnTo>
                    <a:lnTo>
                      <a:pt x="7" y="711"/>
                    </a:lnTo>
                    <a:lnTo>
                      <a:pt x="4" y="708"/>
                    </a:lnTo>
                    <a:lnTo>
                      <a:pt x="1" y="701"/>
                    </a:lnTo>
                    <a:lnTo>
                      <a:pt x="0" y="695"/>
                    </a:lnTo>
                    <a:lnTo>
                      <a:pt x="0" y="686"/>
                    </a:lnTo>
                    <a:lnTo>
                      <a:pt x="0" y="678"/>
                    </a:lnTo>
                    <a:lnTo>
                      <a:pt x="2" y="666"/>
                    </a:lnTo>
                    <a:lnTo>
                      <a:pt x="5" y="654"/>
                    </a:lnTo>
                    <a:lnTo>
                      <a:pt x="10" y="640"/>
                    </a:lnTo>
                    <a:lnTo>
                      <a:pt x="15" y="624"/>
                    </a:lnTo>
                    <a:lnTo>
                      <a:pt x="27" y="591"/>
                    </a:lnTo>
                    <a:lnTo>
                      <a:pt x="38" y="558"/>
                    </a:lnTo>
                    <a:lnTo>
                      <a:pt x="48" y="524"/>
                    </a:lnTo>
                    <a:lnTo>
                      <a:pt x="57" y="490"/>
                    </a:lnTo>
                    <a:lnTo>
                      <a:pt x="75" y="423"/>
                    </a:lnTo>
                    <a:lnTo>
                      <a:pt x="93" y="358"/>
                    </a:lnTo>
                    <a:lnTo>
                      <a:pt x="105" y="326"/>
                    </a:lnTo>
                    <a:lnTo>
                      <a:pt x="117" y="294"/>
                    </a:lnTo>
                    <a:lnTo>
                      <a:pt x="131" y="263"/>
                    </a:lnTo>
                    <a:lnTo>
                      <a:pt x="148" y="232"/>
                    </a:lnTo>
                    <a:lnTo>
                      <a:pt x="157" y="218"/>
                    </a:lnTo>
                    <a:lnTo>
                      <a:pt x="167" y="203"/>
                    </a:lnTo>
                    <a:lnTo>
                      <a:pt x="177" y="188"/>
                    </a:lnTo>
                    <a:lnTo>
                      <a:pt x="188" y="175"/>
                    </a:lnTo>
                    <a:lnTo>
                      <a:pt x="201" y="161"/>
                    </a:lnTo>
                    <a:lnTo>
                      <a:pt x="213" y="147"/>
                    </a:lnTo>
                    <a:lnTo>
                      <a:pt x="228" y="133"/>
                    </a:lnTo>
                    <a:lnTo>
                      <a:pt x="242" y="121"/>
                    </a:lnTo>
                    <a:lnTo>
                      <a:pt x="272" y="96"/>
                    </a:lnTo>
                    <a:lnTo>
                      <a:pt x="301" y="75"/>
                    </a:lnTo>
                    <a:lnTo>
                      <a:pt x="328" y="56"/>
                    </a:lnTo>
                    <a:lnTo>
                      <a:pt x="353" y="40"/>
                    </a:lnTo>
                    <a:lnTo>
                      <a:pt x="377" y="27"/>
                    </a:lnTo>
                    <a:lnTo>
                      <a:pt x="398" y="16"/>
                    </a:lnTo>
                    <a:lnTo>
                      <a:pt x="417" y="9"/>
                    </a:lnTo>
                    <a:lnTo>
                      <a:pt x="432" y="4"/>
                    </a:lnTo>
                    <a:lnTo>
                      <a:pt x="445" y="0"/>
                    </a:lnTo>
                    <a:lnTo>
                      <a:pt x="455" y="0"/>
                    </a:lnTo>
                    <a:lnTo>
                      <a:pt x="459" y="0"/>
                    </a:lnTo>
                    <a:lnTo>
                      <a:pt x="462" y="1"/>
                    </a:lnTo>
                    <a:lnTo>
                      <a:pt x="464" y="2"/>
                    </a:lnTo>
                    <a:lnTo>
                      <a:pt x="465" y="5"/>
                    </a:lnTo>
                    <a:lnTo>
                      <a:pt x="465" y="7"/>
                    </a:lnTo>
                    <a:lnTo>
                      <a:pt x="465" y="11"/>
                    </a:lnTo>
                    <a:lnTo>
                      <a:pt x="464" y="15"/>
                    </a:lnTo>
                    <a:lnTo>
                      <a:pt x="462" y="20"/>
                    </a:lnTo>
                    <a:lnTo>
                      <a:pt x="453" y="30"/>
                    </a:lnTo>
                    <a:lnTo>
                      <a:pt x="440" y="4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41" name="Freeform 486">
                <a:extLst>
                  <a:ext uri="{FF2B5EF4-FFF2-40B4-BE49-F238E27FC236}">
                    <a16:creationId xmlns:a16="http://schemas.microsoft.com/office/drawing/2014/main" xmlns="" id="{02FF7693-BA15-B7B2-0CB5-CD90BDB1DD44}"/>
                  </a:ext>
                </a:extLst>
              </p:cNvPr>
              <p:cNvSpPr>
                <a:spLocks/>
              </p:cNvSpPr>
              <p:nvPr/>
            </p:nvSpPr>
            <p:spPr bwMode="auto">
              <a:xfrm>
                <a:off x="1463" y="2536"/>
                <a:ext cx="82" cy="150"/>
              </a:xfrm>
              <a:custGeom>
                <a:avLst/>
                <a:gdLst>
                  <a:gd name="T0" fmla="*/ 0 w 411"/>
                  <a:gd name="T1" fmla="*/ 0 h 751"/>
                  <a:gd name="T2" fmla="*/ 0 w 411"/>
                  <a:gd name="T3" fmla="*/ 0 h 751"/>
                  <a:gd name="T4" fmla="*/ 0 w 411"/>
                  <a:gd name="T5" fmla="*/ 0 h 751"/>
                  <a:gd name="T6" fmla="*/ 0 w 411"/>
                  <a:gd name="T7" fmla="*/ 0 h 751"/>
                  <a:gd name="T8" fmla="*/ 0 w 411"/>
                  <a:gd name="T9" fmla="*/ 0 h 751"/>
                  <a:gd name="T10" fmla="*/ 0 w 411"/>
                  <a:gd name="T11" fmla="*/ 0 h 751"/>
                  <a:gd name="T12" fmla="*/ 0 w 411"/>
                  <a:gd name="T13" fmla="*/ 0 h 751"/>
                  <a:gd name="T14" fmla="*/ 0 w 411"/>
                  <a:gd name="T15" fmla="*/ 0 h 751"/>
                  <a:gd name="T16" fmla="*/ 0 w 411"/>
                  <a:gd name="T17" fmla="*/ 0 h 751"/>
                  <a:gd name="T18" fmla="*/ 0 w 411"/>
                  <a:gd name="T19" fmla="*/ 0 h 751"/>
                  <a:gd name="T20" fmla="*/ 0 w 411"/>
                  <a:gd name="T21" fmla="*/ 0 h 751"/>
                  <a:gd name="T22" fmla="*/ 0 w 411"/>
                  <a:gd name="T23" fmla="*/ 0 h 751"/>
                  <a:gd name="T24" fmla="*/ 0 w 411"/>
                  <a:gd name="T25" fmla="*/ 0 h 751"/>
                  <a:gd name="T26" fmla="*/ 0 w 411"/>
                  <a:gd name="T27" fmla="*/ 0 h 751"/>
                  <a:gd name="T28" fmla="*/ 0 w 411"/>
                  <a:gd name="T29" fmla="*/ 0 h 751"/>
                  <a:gd name="T30" fmla="*/ 0 w 411"/>
                  <a:gd name="T31" fmla="*/ 0 h 751"/>
                  <a:gd name="T32" fmla="*/ 0 w 411"/>
                  <a:gd name="T33" fmla="*/ 0 h 751"/>
                  <a:gd name="T34" fmla="*/ 0 w 411"/>
                  <a:gd name="T35" fmla="*/ 0 h 751"/>
                  <a:gd name="T36" fmla="*/ 0 w 411"/>
                  <a:gd name="T37" fmla="*/ 0 h 751"/>
                  <a:gd name="T38" fmla="*/ 0 w 411"/>
                  <a:gd name="T39" fmla="*/ 0 h 751"/>
                  <a:gd name="T40" fmla="*/ 0 w 411"/>
                  <a:gd name="T41" fmla="*/ 0 h 751"/>
                  <a:gd name="T42" fmla="*/ 0 w 411"/>
                  <a:gd name="T43" fmla="*/ 0 h 751"/>
                  <a:gd name="T44" fmla="*/ 0 w 411"/>
                  <a:gd name="T45" fmla="*/ 0 h 751"/>
                  <a:gd name="T46" fmla="*/ 0 w 411"/>
                  <a:gd name="T47" fmla="*/ 0 h 751"/>
                  <a:gd name="T48" fmla="*/ 0 w 411"/>
                  <a:gd name="T49" fmla="*/ 0 h 751"/>
                  <a:gd name="T50" fmla="*/ 0 w 411"/>
                  <a:gd name="T51" fmla="*/ 0 h 751"/>
                  <a:gd name="T52" fmla="*/ 0 w 411"/>
                  <a:gd name="T53" fmla="*/ 0 h 751"/>
                  <a:gd name="T54" fmla="*/ 0 w 411"/>
                  <a:gd name="T55" fmla="*/ 0 h 751"/>
                  <a:gd name="T56" fmla="*/ 0 w 411"/>
                  <a:gd name="T57" fmla="*/ 0 h 751"/>
                  <a:gd name="T58" fmla="*/ 0 w 411"/>
                  <a:gd name="T59" fmla="*/ 0 h 751"/>
                  <a:gd name="T60" fmla="*/ 0 w 411"/>
                  <a:gd name="T61" fmla="*/ 0 h 751"/>
                  <a:gd name="T62" fmla="*/ 0 w 411"/>
                  <a:gd name="T63" fmla="*/ 0 h 751"/>
                  <a:gd name="T64" fmla="*/ 0 w 411"/>
                  <a:gd name="T65" fmla="*/ 0 h 751"/>
                  <a:gd name="T66" fmla="*/ 0 w 411"/>
                  <a:gd name="T67" fmla="*/ 0 h 751"/>
                  <a:gd name="T68" fmla="*/ 0 w 411"/>
                  <a:gd name="T69" fmla="*/ 0 h 751"/>
                  <a:gd name="T70" fmla="*/ 0 w 411"/>
                  <a:gd name="T71" fmla="*/ 0 h 751"/>
                  <a:gd name="T72" fmla="*/ 0 w 411"/>
                  <a:gd name="T73" fmla="*/ 0 h 751"/>
                  <a:gd name="T74" fmla="*/ 0 w 411"/>
                  <a:gd name="T75" fmla="*/ 0 h 751"/>
                  <a:gd name="T76" fmla="*/ 0 w 411"/>
                  <a:gd name="T77" fmla="*/ 0 h 751"/>
                  <a:gd name="T78" fmla="*/ 0 w 411"/>
                  <a:gd name="T79" fmla="*/ 0 h 751"/>
                  <a:gd name="T80" fmla="*/ 0 w 411"/>
                  <a:gd name="T81" fmla="*/ 0 h 751"/>
                  <a:gd name="T82" fmla="*/ 0 w 411"/>
                  <a:gd name="T83" fmla="*/ 0 h 7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751"/>
                  <a:gd name="T128" fmla="*/ 411 w 411"/>
                  <a:gd name="T129" fmla="*/ 751 h 7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751">
                    <a:moveTo>
                      <a:pt x="387" y="44"/>
                    </a:moveTo>
                    <a:lnTo>
                      <a:pt x="371" y="60"/>
                    </a:lnTo>
                    <a:lnTo>
                      <a:pt x="357" y="79"/>
                    </a:lnTo>
                    <a:lnTo>
                      <a:pt x="342" y="98"/>
                    </a:lnTo>
                    <a:lnTo>
                      <a:pt x="328" y="118"/>
                    </a:lnTo>
                    <a:lnTo>
                      <a:pt x="316" y="138"/>
                    </a:lnTo>
                    <a:lnTo>
                      <a:pt x="302" y="159"/>
                    </a:lnTo>
                    <a:lnTo>
                      <a:pt x="290" y="181"/>
                    </a:lnTo>
                    <a:lnTo>
                      <a:pt x="279" y="204"/>
                    </a:lnTo>
                    <a:lnTo>
                      <a:pt x="256" y="250"/>
                    </a:lnTo>
                    <a:lnTo>
                      <a:pt x="235" y="297"/>
                    </a:lnTo>
                    <a:lnTo>
                      <a:pt x="216" y="345"/>
                    </a:lnTo>
                    <a:lnTo>
                      <a:pt x="199" y="391"/>
                    </a:lnTo>
                    <a:lnTo>
                      <a:pt x="184" y="437"/>
                    </a:lnTo>
                    <a:lnTo>
                      <a:pt x="170" y="481"/>
                    </a:lnTo>
                    <a:lnTo>
                      <a:pt x="159" y="521"/>
                    </a:lnTo>
                    <a:lnTo>
                      <a:pt x="149" y="558"/>
                    </a:lnTo>
                    <a:lnTo>
                      <a:pt x="141" y="591"/>
                    </a:lnTo>
                    <a:lnTo>
                      <a:pt x="135" y="619"/>
                    </a:lnTo>
                    <a:lnTo>
                      <a:pt x="131" y="641"/>
                    </a:lnTo>
                    <a:lnTo>
                      <a:pt x="130" y="657"/>
                    </a:lnTo>
                    <a:lnTo>
                      <a:pt x="129" y="663"/>
                    </a:lnTo>
                    <a:lnTo>
                      <a:pt x="128" y="668"/>
                    </a:lnTo>
                    <a:lnTo>
                      <a:pt x="125" y="674"/>
                    </a:lnTo>
                    <a:lnTo>
                      <a:pt x="123" y="681"/>
                    </a:lnTo>
                    <a:lnTo>
                      <a:pt x="114" y="694"/>
                    </a:lnTo>
                    <a:lnTo>
                      <a:pt x="104" y="707"/>
                    </a:lnTo>
                    <a:lnTo>
                      <a:pt x="91" y="719"/>
                    </a:lnTo>
                    <a:lnTo>
                      <a:pt x="78" y="729"/>
                    </a:lnTo>
                    <a:lnTo>
                      <a:pt x="64" y="739"/>
                    </a:lnTo>
                    <a:lnTo>
                      <a:pt x="50" y="746"/>
                    </a:lnTo>
                    <a:lnTo>
                      <a:pt x="43" y="748"/>
                    </a:lnTo>
                    <a:lnTo>
                      <a:pt x="36" y="749"/>
                    </a:lnTo>
                    <a:lnTo>
                      <a:pt x="30" y="751"/>
                    </a:lnTo>
                    <a:lnTo>
                      <a:pt x="25" y="751"/>
                    </a:lnTo>
                    <a:lnTo>
                      <a:pt x="19" y="749"/>
                    </a:lnTo>
                    <a:lnTo>
                      <a:pt x="14" y="748"/>
                    </a:lnTo>
                    <a:lnTo>
                      <a:pt x="10" y="744"/>
                    </a:lnTo>
                    <a:lnTo>
                      <a:pt x="6" y="741"/>
                    </a:lnTo>
                    <a:lnTo>
                      <a:pt x="4" y="734"/>
                    </a:lnTo>
                    <a:lnTo>
                      <a:pt x="1" y="728"/>
                    </a:lnTo>
                    <a:lnTo>
                      <a:pt x="0" y="719"/>
                    </a:lnTo>
                    <a:lnTo>
                      <a:pt x="0" y="711"/>
                    </a:lnTo>
                    <a:lnTo>
                      <a:pt x="1" y="699"/>
                    </a:lnTo>
                    <a:lnTo>
                      <a:pt x="3" y="687"/>
                    </a:lnTo>
                    <a:lnTo>
                      <a:pt x="6" y="673"/>
                    </a:lnTo>
                    <a:lnTo>
                      <a:pt x="11" y="657"/>
                    </a:lnTo>
                    <a:lnTo>
                      <a:pt x="20" y="623"/>
                    </a:lnTo>
                    <a:lnTo>
                      <a:pt x="28" y="590"/>
                    </a:lnTo>
                    <a:lnTo>
                      <a:pt x="35" y="556"/>
                    </a:lnTo>
                    <a:lnTo>
                      <a:pt x="41" y="522"/>
                    </a:lnTo>
                    <a:lnTo>
                      <a:pt x="53" y="453"/>
                    </a:lnTo>
                    <a:lnTo>
                      <a:pt x="65" y="386"/>
                    </a:lnTo>
                    <a:lnTo>
                      <a:pt x="74" y="354"/>
                    </a:lnTo>
                    <a:lnTo>
                      <a:pt x="83" y="320"/>
                    </a:lnTo>
                    <a:lnTo>
                      <a:pt x="95" y="289"/>
                    </a:lnTo>
                    <a:lnTo>
                      <a:pt x="109" y="256"/>
                    </a:lnTo>
                    <a:lnTo>
                      <a:pt x="116" y="241"/>
                    </a:lnTo>
                    <a:lnTo>
                      <a:pt x="125" y="225"/>
                    </a:lnTo>
                    <a:lnTo>
                      <a:pt x="134" y="210"/>
                    </a:lnTo>
                    <a:lnTo>
                      <a:pt x="144" y="195"/>
                    </a:lnTo>
                    <a:lnTo>
                      <a:pt x="155" y="180"/>
                    </a:lnTo>
                    <a:lnTo>
                      <a:pt x="167" y="166"/>
                    </a:lnTo>
                    <a:lnTo>
                      <a:pt x="180" y="151"/>
                    </a:lnTo>
                    <a:lnTo>
                      <a:pt x="194" y="138"/>
                    </a:lnTo>
                    <a:lnTo>
                      <a:pt x="222" y="110"/>
                    </a:lnTo>
                    <a:lnTo>
                      <a:pt x="251" y="87"/>
                    </a:lnTo>
                    <a:lnTo>
                      <a:pt x="277" y="67"/>
                    </a:lnTo>
                    <a:lnTo>
                      <a:pt x="301" y="48"/>
                    </a:lnTo>
                    <a:lnTo>
                      <a:pt x="323" y="33"/>
                    </a:lnTo>
                    <a:lnTo>
                      <a:pt x="343" y="22"/>
                    </a:lnTo>
                    <a:lnTo>
                      <a:pt x="362" y="12"/>
                    </a:lnTo>
                    <a:lnTo>
                      <a:pt x="377" y="5"/>
                    </a:lnTo>
                    <a:lnTo>
                      <a:pt x="390" y="2"/>
                    </a:lnTo>
                    <a:lnTo>
                      <a:pt x="400" y="0"/>
                    </a:lnTo>
                    <a:lnTo>
                      <a:pt x="403" y="2"/>
                    </a:lnTo>
                    <a:lnTo>
                      <a:pt x="407" y="2"/>
                    </a:lnTo>
                    <a:lnTo>
                      <a:pt x="408" y="4"/>
                    </a:lnTo>
                    <a:lnTo>
                      <a:pt x="410" y="5"/>
                    </a:lnTo>
                    <a:lnTo>
                      <a:pt x="411" y="9"/>
                    </a:lnTo>
                    <a:lnTo>
                      <a:pt x="410" y="12"/>
                    </a:lnTo>
                    <a:lnTo>
                      <a:pt x="408" y="15"/>
                    </a:lnTo>
                    <a:lnTo>
                      <a:pt x="406" y="20"/>
                    </a:lnTo>
                    <a:lnTo>
                      <a:pt x="398" y="32"/>
                    </a:lnTo>
                    <a:lnTo>
                      <a:pt x="387" y="44"/>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42" name="Freeform 487">
                <a:extLst>
                  <a:ext uri="{FF2B5EF4-FFF2-40B4-BE49-F238E27FC236}">
                    <a16:creationId xmlns:a16="http://schemas.microsoft.com/office/drawing/2014/main" xmlns="" id="{453C16CA-AF55-414A-DC38-E19331A0A9CB}"/>
                  </a:ext>
                </a:extLst>
              </p:cNvPr>
              <p:cNvSpPr>
                <a:spLocks/>
              </p:cNvSpPr>
              <p:nvPr/>
            </p:nvSpPr>
            <p:spPr bwMode="auto">
              <a:xfrm>
                <a:off x="1378" y="2602"/>
                <a:ext cx="77" cy="142"/>
              </a:xfrm>
              <a:custGeom>
                <a:avLst/>
                <a:gdLst>
                  <a:gd name="T0" fmla="*/ 0 w 384"/>
                  <a:gd name="T1" fmla="*/ 0 h 712"/>
                  <a:gd name="T2" fmla="*/ 0 w 384"/>
                  <a:gd name="T3" fmla="*/ 0 h 712"/>
                  <a:gd name="T4" fmla="*/ 0 w 384"/>
                  <a:gd name="T5" fmla="*/ 0 h 712"/>
                  <a:gd name="T6" fmla="*/ 0 w 384"/>
                  <a:gd name="T7" fmla="*/ 0 h 712"/>
                  <a:gd name="T8" fmla="*/ 0 w 384"/>
                  <a:gd name="T9" fmla="*/ 0 h 712"/>
                  <a:gd name="T10" fmla="*/ 0 w 384"/>
                  <a:gd name="T11" fmla="*/ 0 h 712"/>
                  <a:gd name="T12" fmla="*/ 0 w 384"/>
                  <a:gd name="T13" fmla="*/ 0 h 712"/>
                  <a:gd name="T14" fmla="*/ 0 w 384"/>
                  <a:gd name="T15" fmla="*/ 0 h 712"/>
                  <a:gd name="T16" fmla="*/ 0 w 384"/>
                  <a:gd name="T17" fmla="*/ 0 h 712"/>
                  <a:gd name="T18" fmla="*/ 0 w 384"/>
                  <a:gd name="T19" fmla="*/ 0 h 712"/>
                  <a:gd name="T20" fmla="*/ 0 w 384"/>
                  <a:gd name="T21" fmla="*/ 0 h 712"/>
                  <a:gd name="T22" fmla="*/ 0 w 384"/>
                  <a:gd name="T23" fmla="*/ 0 h 712"/>
                  <a:gd name="T24" fmla="*/ 0 w 384"/>
                  <a:gd name="T25" fmla="*/ 0 h 712"/>
                  <a:gd name="T26" fmla="*/ 0 w 384"/>
                  <a:gd name="T27" fmla="*/ 0 h 712"/>
                  <a:gd name="T28" fmla="*/ 0 w 384"/>
                  <a:gd name="T29" fmla="*/ 0 h 712"/>
                  <a:gd name="T30" fmla="*/ 0 w 384"/>
                  <a:gd name="T31" fmla="*/ 0 h 712"/>
                  <a:gd name="T32" fmla="*/ 0 w 384"/>
                  <a:gd name="T33" fmla="*/ 0 h 712"/>
                  <a:gd name="T34" fmla="*/ 0 w 384"/>
                  <a:gd name="T35" fmla="*/ 0 h 712"/>
                  <a:gd name="T36" fmla="*/ 0 w 384"/>
                  <a:gd name="T37" fmla="*/ 0 h 712"/>
                  <a:gd name="T38" fmla="*/ 0 w 384"/>
                  <a:gd name="T39" fmla="*/ 0 h 712"/>
                  <a:gd name="T40" fmla="*/ 0 w 384"/>
                  <a:gd name="T41" fmla="*/ 0 h 712"/>
                  <a:gd name="T42" fmla="*/ 0 w 384"/>
                  <a:gd name="T43" fmla="*/ 0 h 712"/>
                  <a:gd name="T44" fmla="*/ 0 w 384"/>
                  <a:gd name="T45" fmla="*/ 0 h 712"/>
                  <a:gd name="T46" fmla="*/ 0 w 384"/>
                  <a:gd name="T47" fmla="*/ 0 h 712"/>
                  <a:gd name="T48" fmla="*/ 0 w 384"/>
                  <a:gd name="T49" fmla="*/ 0 h 712"/>
                  <a:gd name="T50" fmla="*/ 0 w 384"/>
                  <a:gd name="T51" fmla="*/ 0 h 712"/>
                  <a:gd name="T52" fmla="*/ 0 w 384"/>
                  <a:gd name="T53" fmla="*/ 0 h 712"/>
                  <a:gd name="T54" fmla="*/ 0 w 384"/>
                  <a:gd name="T55" fmla="*/ 0 h 712"/>
                  <a:gd name="T56" fmla="*/ 0 w 384"/>
                  <a:gd name="T57" fmla="*/ 0 h 712"/>
                  <a:gd name="T58" fmla="*/ 0 w 384"/>
                  <a:gd name="T59" fmla="*/ 0 h 712"/>
                  <a:gd name="T60" fmla="*/ 0 w 384"/>
                  <a:gd name="T61" fmla="*/ 0 h 712"/>
                  <a:gd name="T62" fmla="*/ 0 w 384"/>
                  <a:gd name="T63" fmla="*/ 0 h 712"/>
                  <a:gd name="T64" fmla="*/ 0 w 384"/>
                  <a:gd name="T65" fmla="*/ 0 h 712"/>
                  <a:gd name="T66" fmla="*/ 0 w 384"/>
                  <a:gd name="T67" fmla="*/ 0 h 712"/>
                  <a:gd name="T68" fmla="*/ 0 w 384"/>
                  <a:gd name="T69" fmla="*/ 0 h 712"/>
                  <a:gd name="T70" fmla="*/ 0 w 384"/>
                  <a:gd name="T71" fmla="*/ 0 h 712"/>
                  <a:gd name="T72" fmla="*/ 0 w 384"/>
                  <a:gd name="T73" fmla="*/ 0 h 712"/>
                  <a:gd name="T74" fmla="*/ 0 w 384"/>
                  <a:gd name="T75" fmla="*/ 0 h 712"/>
                  <a:gd name="T76" fmla="*/ 0 w 384"/>
                  <a:gd name="T77" fmla="*/ 0 h 712"/>
                  <a:gd name="T78" fmla="*/ 0 w 384"/>
                  <a:gd name="T79" fmla="*/ 0 h 712"/>
                  <a:gd name="T80" fmla="*/ 0 w 384"/>
                  <a:gd name="T81" fmla="*/ 0 h 712"/>
                  <a:gd name="T82" fmla="*/ 0 w 384"/>
                  <a:gd name="T83" fmla="*/ 0 h 7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712"/>
                  <a:gd name="T128" fmla="*/ 384 w 384"/>
                  <a:gd name="T129" fmla="*/ 712 h 7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712">
                    <a:moveTo>
                      <a:pt x="361" y="43"/>
                    </a:moveTo>
                    <a:lnTo>
                      <a:pt x="346" y="59"/>
                    </a:lnTo>
                    <a:lnTo>
                      <a:pt x="332" y="77"/>
                    </a:lnTo>
                    <a:lnTo>
                      <a:pt x="318" y="95"/>
                    </a:lnTo>
                    <a:lnTo>
                      <a:pt x="304" y="114"/>
                    </a:lnTo>
                    <a:lnTo>
                      <a:pt x="292" y="133"/>
                    </a:lnTo>
                    <a:lnTo>
                      <a:pt x="280" y="154"/>
                    </a:lnTo>
                    <a:lnTo>
                      <a:pt x="268" y="174"/>
                    </a:lnTo>
                    <a:lnTo>
                      <a:pt x="257" y="195"/>
                    </a:lnTo>
                    <a:lnTo>
                      <a:pt x="236" y="239"/>
                    </a:lnTo>
                    <a:lnTo>
                      <a:pt x="217" y="283"/>
                    </a:lnTo>
                    <a:lnTo>
                      <a:pt x="201" y="327"/>
                    </a:lnTo>
                    <a:lnTo>
                      <a:pt x="186" y="371"/>
                    </a:lnTo>
                    <a:lnTo>
                      <a:pt x="173" y="412"/>
                    </a:lnTo>
                    <a:lnTo>
                      <a:pt x="162" y="453"/>
                    </a:lnTo>
                    <a:lnTo>
                      <a:pt x="153" y="491"/>
                    </a:lnTo>
                    <a:lnTo>
                      <a:pt x="146" y="526"/>
                    </a:lnTo>
                    <a:lnTo>
                      <a:pt x="141" y="556"/>
                    </a:lnTo>
                    <a:lnTo>
                      <a:pt x="137" y="582"/>
                    </a:lnTo>
                    <a:lnTo>
                      <a:pt x="135" y="602"/>
                    </a:lnTo>
                    <a:lnTo>
                      <a:pt x="134" y="617"/>
                    </a:lnTo>
                    <a:lnTo>
                      <a:pt x="132" y="622"/>
                    </a:lnTo>
                    <a:lnTo>
                      <a:pt x="131" y="629"/>
                    </a:lnTo>
                    <a:lnTo>
                      <a:pt x="129" y="636"/>
                    </a:lnTo>
                    <a:lnTo>
                      <a:pt x="125" y="642"/>
                    </a:lnTo>
                    <a:lnTo>
                      <a:pt x="116" y="656"/>
                    </a:lnTo>
                    <a:lnTo>
                      <a:pt x="105" y="668"/>
                    </a:lnTo>
                    <a:lnTo>
                      <a:pt x="92" y="681"/>
                    </a:lnTo>
                    <a:lnTo>
                      <a:pt x="79" y="692"/>
                    </a:lnTo>
                    <a:lnTo>
                      <a:pt x="64" y="701"/>
                    </a:lnTo>
                    <a:lnTo>
                      <a:pt x="50" y="707"/>
                    </a:lnTo>
                    <a:lnTo>
                      <a:pt x="42" y="709"/>
                    </a:lnTo>
                    <a:lnTo>
                      <a:pt x="36" y="711"/>
                    </a:lnTo>
                    <a:lnTo>
                      <a:pt x="30" y="712"/>
                    </a:lnTo>
                    <a:lnTo>
                      <a:pt x="24" y="712"/>
                    </a:lnTo>
                    <a:lnTo>
                      <a:pt x="19" y="711"/>
                    </a:lnTo>
                    <a:lnTo>
                      <a:pt x="14" y="708"/>
                    </a:lnTo>
                    <a:lnTo>
                      <a:pt x="10" y="704"/>
                    </a:lnTo>
                    <a:lnTo>
                      <a:pt x="6" y="701"/>
                    </a:lnTo>
                    <a:lnTo>
                      <a:pt x="2" y="694"/>
                    </a:lnTo>
                    <a:lnTo>
                      <a:pt x="1" y="688"/>
                    </a:lnTo>
                    <a:lnTo>
                      <a:pt x="0" y="679"/>
                    </a:lnTo>
                    <a:lnTo>
                      <a:pt x="0" y="671"/>
                    </a:lnTo>
                    <a:lnTo>
                      <a:pt x="0" y="659"/>
                    </a:lnTo>
                    <a:lnTo>
                      <a:pt x="2" y="647"/>
                    </a:lnTo>
                    <a:lnTo>
                      <a:pt x="6" y="632"/>
                    </a:lnTo>
                    <a:lnTo>
                      <a:pt x="10" y="617"/>
                    </a:lnTo>
                    <a:lnTo>
                      <a:pt x="19" y="583"/>
                    </a:lnTo>
                    <a:lnTo>
                      <a:pt x="26" y="551"/>
                    </a:lnTo>
                    <a:lnTo>
                      <a:pt x="31" y="518"/>
                    </a:lnTo>
                    <a:lnTo>
                      <a:pt x="36" y="487"/>
                    </a:lnTo>
                    <a:lnTo>
                      <a:pt x="44" y="426"/>
                    </a:lnTo>
                    <a:lnTo>
                      <a:pt x="52" y="366"/>
                    </a:lnTo>
                    <a:lnTo>
                      <a:pt x="57" y="336"/>
                    </a:lnTo>
                    <a:lnTo>
                      <a:pt x="65" y="307"/>
                    </a:lnTo>
                    <a:lnTo>
                      <a:pt x="75" y="278"/>
                    </a:lnTo>
                    <a:lnTo>
                      <a:pt x="86" y="250"/>
                    </a:lnTo>
                    <a:lnTo>
                      <a:pt x="94" y="235"/>
                    </a:lnTo>
                    <a:lnTo>
                      <a:pt x="101" y="221"/>
                    </a:lnTo>
                    <a:lnTo>
                      <a:pt x="110" y="208"/>
                    </a:lnTo>
                    <a:lnTo>
                      <a:pt x="120" y="193"/>
                    </a:lnTo>
                    <a:lnTo>
                      <a:pt x="130" y="179"/>
                    </a:lnTo>
                    <a:lnTo>
                      <a:pt x="142" y="165"/>
                    </a:lnTo>
                    <a:lnTo>
                      <a:pt x="155" y="151"/>
                    </a:lnTo>
                    <a:lnTo>
                      <a:pt x="168" y="136"/>
                    </a:lnTo>
                    <a:lnTo>
                      <a:pt x="196" y="110"/>
                    </a:lnTo>
                    <a:lnTo>
                      <a:pt x="223" y="87"/>
                    </a:lnTo>
                    <a:lnTo>
                      <a:pt x="250" y="65"/>
                    </a:lnTo>
                    <a:lnTo>
                      <a:pt x="273" y="48"/>
                    </a:lnTo>
                    <a:lnTo>
                      <a:pt x="296" y="33"/>
                    </a:lnTo>
                    <a:lnTo>
                      <a:pt x="316" y="20"/>
                    </a:lnTo>
                    <a:lnTo>
                      <a:pt x="334" y="12"/>
                    </a:lnTo>
                    <a:lnTo>
                      <a:pt x="349" y="5"/>
                    </a:lnTo>
                    <a:lnTo>
                      <a:pt x="363" y="2"/>
                    </a:lnTo>
                    <a:lnTo>
                      <a:pt x="373" y="0"/>
                    </a:lnTo>
                    <a:lnTo>
                      <a:pt x="377" y="0"/>
                    </a:lnTo>
                    <a:lnTo>
                      <a:pt x="379" y="2"/>
                    </a:lnTo>
                    <a:lnTo>
                      <a:pt x="382" y="3"/>
                    </a:lnTo>
                    <a:lnTo>
                      <a:pt x="383" y="5"/>
                    </a:lnTo>
                    <a:lnTo>
                      <a:pt x="384" y="8"/>
                    </a:lnTo>
                    <a:lnTo>
                      <a:pt x="384" y="12"/>
                    </a:lnTo>
                    <a:lnTo>
                      <a:pt x="382" y="15"/>
                    </a:lnTo>
                    <a:lnTo>
                      <a:pt x="381" y="19"/>
                    </a:lnTo>
                    <a:lnTo>
                      <a:pt x="373" y="30"/>
                    </a:lnTo>
                    <a:lnTo>
                      <a:pt x="361" y="43"/>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43" name="Freeform 488">
                <a:extLst>
                  <a:ext uri="{FF2B5EF4-FFF2-40B4-BE49-F238E27FC236}">
                    <a16:creationId xmlns:a16="http://schemas.microsoft.com/office/drawing/2014/main" xmlns="" id="{8D6BB289-5F03-C626-24B9-335A96A45A82}"/>
                  </a:ext>
                </a:extLst>
              </p:cNvPr>
              <p:cNvSpPr>
                <a:spLocks/>
              </p:cNvSpPr>
              <p:nvPr/>
            </p:nvSpPr>
            <p:spPr bwMode="auto">
              <a:xfrm>
                <a:off x="1290" y="2664"/>
                <a:ext cx="77" cy="143"/>
              </a:xfrm>
              <a:custGeom>
                <a:avLst/>
                <a:gdLst>
                  <a:gd name="T0" fmla="*/ 0 w 386"/>
                  <a:gd name="T1" fmla="*/ 0 h 712"/>
                  <a:gd name="T2" fmla="*/ 0 w 386"/>
                  <a:gd name="T3" fmla="*/ 0 h 712"/>
                  <a:gd name="T4" fmla="*/ 0 w 386"/>
                  <a:gd name="T5" fmla="*/ 0 h 712"/>
                  <a:gd name="T6" fmla="*/ 0 w 386"/>
                  <a:gd name="T7" fmla="*/ 0 h 712"/>
                  <a:gd name="T8" fmla="*/ 0 w 386"/>
                  <a:gd name="T9" fmla="*/ 0 h 712"/>
                  <a:gd name="T10" fmla="*/ 0 w 386"/>
                  <a:gd name="T11" fmla="*/ 0 h 712"/>
                  <a:gd name="T12" fmla="*/ 0 w 386"/>
                  <a:gd name="T13" fmla="*/ 0 h 712"/>
                  <a:gd name="T14" fmla="*/ 0 w 386"/>
                  <a:gd name="T15" fmla="*/ 0 h 712"/>
                  <a:gd name="T16" fmla="*/ 0 w 386"/>
                  <a:gd name="T17" fmla="*/ 0 h 712"/>
                  <a:gd name="T18" fmla="*/ 0 w 386"/>
                  <a:gd name="T19" fmla="*/ 0 h 712"/>
                  <a:gd name="T20" fmla="*/ 0 w 386"/>
                  <a:gd name="T21" fmla="*/ 0 h 712"/>
                  <a:gd name="T22" fmla="*/ 0 w 386"/>
                  <a:gd name="T23" fmla="*/ 0 h 712"/>
                  <a:gd name="T24" fmla="*/ 0 w 386"/>
                  <a:gd name="T25" fmla="*/ 0 h 712"/>
                  <a:gd name="T26" fmla="*/ 0 w 386"/>
                  <a:gd name="T27" fmla="*/ 0 h 712"/>
                  <a:gd name="T28" fmla="*/ 0 w 386"/>
                  <a:gd name="T29" fmla="*/ 0 h 712"/>
                  <a:gd name="T30" fmla="*/ 0 w 386"/>
                  <a:gd name="T31" fmla="*/ 0 h 712"/>
                  <a:gd name="T32" fmla="*/ 0 w 386"/>
                  <a:gd name="T33" fmla="*/ 0 h 712"/>
                  <a:gd name="T34" fmla="*/ 0 w 386"/>
                  <a:gd name="T35" fmla="*/ 0 h 712"/>
                  <a:gd name="T36" fmla="*/ 0 w 386"/>
                  <a:gd name="T37" fmla="*/ 0 h 712"/>
                  <a:gd name="T38" fmla="*/ 0 w 386"/>
                  <a:gd name="T39" fmla="*/ 0 h 712"/>
                  <a:gd name="T40" fmla="*/ 0 w 386"/>
                  <a:gd name="T41" fmla="*/ 0 h 712"/>
                  <a:gd name="T42" fmla="*/ 0 w 386"/>
                  <a:gd name="T43" fmla="*/ 0 h 712"/>
                  <a:gd name="T44" fmla="*/ 0 w 386"/>
                  <a:gd name="T45" fmla="*/ 0 h 712"/>
                  <a:gd name="T46" fmla="*/ 0 w 386"/>
                  <a:gd name="T47" fmla="*/ 0 h 712"/>
                  <a:gd name="T48" fmla="*/ 0 w 386"/>
                  <a:gd name="T49" fmla="*/ 0 h 712"/>
                  <a:gd name="T50" fmla="*/ 0 w 386"/>
                  <a:gd name="T51" fmla="*/ 0 h 712"/>
                  <a:gd name="T52" fmla="*/ 0 w 386"/>
                  <a:gd name="T53" fmla="*/ 0 h 712"/>
                  <a:gd name="T54" fmla="*/ 0 w 386"/>
                  <a:gd name="T55" fmla="*/ 0 h 712"/>
                  <a:gd name="T56" fmla="*/ 0 w 386"/>
                  <a:gd name="T57" fmla="*/ 0 h 712"/>
                  <a:gd name="T58" fmla="*/ 0 w 386"/>
                  <a:gd name="T59" fmla="*/ 0 h 712"/>
                  <a:gd name="T60" fmla="*/ 0 w 386"/>
                  <a:gd name="T61" fmla="*/ 0 h 712"/>
                  <a:gd name="T62" fmla="*/ 0 w 386"/>
                  <a:gd name="T63" fmla="*/ 0 h 712"/>
                  <a:gd name="T64" fmla="*/ 0 w 386"/>
                  <a:gd name="T65" fmla="*/ 0 h 712"/>
                  <a:gd name="T66" fmla="*/ 0 w 386"/>
                  <a:gd name="T67" fmla="*/ 0 h 712"/>
                  <a:gd name="T68" fmla="*/ 0 w 386"/>
                  <a:gd name="T69" fmla="*/ 0 h 712"/>
                  <a:gd name="T70" fmla="*/ 0 w 386"/>
                  <a:gd name="T71" fmla="*/ 0 h 712"/>
                  <a:gd name="T72" fmla="*/ 0 w 386"/>
                  <a:gd name="T73" fmla="*/ 0 h 712"/>
                  <a:gd name="T74" fmla="*/ 0 w 386"/>
                  <a:gd name="T75" fmla="*/ 0 h 712"/>
                  <a:gd name="T76" fmla="*/ 0 w 386"/>
                  <a:gd name="T77" fmla="*/ 0 h 712"/>
                  <a:gd name="T78" fmla="*/ 0 w 386"/>
                  <a:gd name="T79" fmla="*/ 0 h 712"/>
                  <a:gd name="T80" fmla="*/ 0 w 386"/>
                  <a:gd name="T81" fmla="*/ 0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6"/>
                  <a:gd name="T124" fmla="*/ 0 h 712"/>
                  <a:gd name="T125" fmla="*/ 386 w 386"/>
                  <a:gd name="T126" fmla="*/ 712 h 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6" h="712">
                    <a:moveTo>
                      <a:pt x="363" y="44"/>
                    </a:moveTo>
                    <a:lnTo>
                      <a:pt x="347" y="60"/>
                    </a:lnTo>
                    <a:lnTo>
                      <a:pt x="333" y="78"/>
                    </a:lnTo>
                    <a:lnTo>
                      <a:pt x="318" y="96"/>
                    </a:lnTo>
                    <a:lnTo>
                      <a:pt x="305" y="115"/>
                    </a:lnTo>
                    <a:lnTo>
                      <a:pt x="292" y="135"/>
                    </a:lnTo>
                    <a:lnTo>
                      <a:pt x="280" y="155"/>
                    </a:lnTo>
                    <a:lnTo>
                      <a:pt x="269" y="176"/>
                    </a:lnTo>
                    <a:lnTo>
                      <a:pt x="257" y="197"/>
                    </a:lnTo>
                    <a:lnTo>
                      <a:pt x="236" y="241"/>
                    </a:lnTo>
                    <a:lnTo>
                      <a:pt x="217" y="285"/>
                    </a:lnTo>
                    <a:lnTo>
                      <a:pt x="201" y="330"/>
                    </a:lnTo>
                    <a:lnTo>
                      <a:pt x="186" y="372"/>
                    </a:lnTo>
                    <a:lnTo>
                      <a:pt x="174" y="415"/>
                    </a:lnTo>
                    <a:lnTo>
                      <a:pt x="162" y="455"/>
                    </a:lnTo>
                    <a:lnTo>
                      <a:pt x="154" y="492"/>
                    </a:lnTo>
                    <a:lnTo>
                      <a:pt x="146" y="527"/>
                    </a:lnTo>
                    <a:lnTo>
                      <a:pt x="135" y="582"/>
                    </a:lnTo>
                    <a:lnTo>
                      <a:pt x="131" y="617"/>
                    </a:lnTo>
                    <a:lnTo>
                      <a:pt x="130" y="623"/>
                    </a:lnTo>
                    <a:lnTo>
                      <a:pt x="128" y="629"/>
                    </a:lnTo>
                    <a:lnTo>
                      <a:pt x="125" y="636"/>
                    </a:lnTo>
                    <a:lnTo>
                      <a:pt x="123" y="643"/>
                    </a:lnTo>
                    <a:lnTo>
                      <a:pt x="113" y="655"/>
                    </a:lnTo>
                    <a:lnTo>
                      <a:pt x="103" y="669"/>
                    </a:lnTo>
                    <a:lnTo>
                      <a:pt x="89" y="682"/>
                    </a:lnTo>
                    <a:lnTo>
                      <a:pt x="75" y="692"/>
                    </a:lnTo>
                    <a:lnTo>
                      <a:pt x="61" y="700"/>
                    </a:lnTo>
                    <a:lnTo>
                      <a:pt x="48" y="708"/>
                    </a:lnTo>
                    <a:lnTo>
                      <a:pt x="41" y="710"/>
                    </a:lnTo>
                    <a:lnTo>
                      <a:pt x="34" y="712"/>
                    </a:lnTo>
                    <a:lnTo>
                      <a:pt x="28" y="712"/>
                    </a:lnTo>
                    <a:lnTo>
                      <a:pt x="23" y="712"/>
                    </a:lnTo>
                    <a:lnTo>
                      <a:pt x="18" y="710"/>
                    </a:lnTo>
                    <a:lnTo>
                      <a:pt x="13" y="709"/>
                    </a:lnTo>
                    <a:lnTo>
                      <a:pt x="9" y="705"/>
                    </a:lnTo>
                    <a:lnTo>
                      <a:pt x="5" y="700"/>
                    </a:lnTo>
                    <a:lnTo>
                      <a:pt x="3" y="695"/>
                    </a:lnTo>
                    <a:lnTo>
                      <a:pt x="0" y="688"/>
                    </a:lnTo>
                    <a:lnTo>
                      <a:pt x="0" y="680"/>
                    </a:lnTo>
                    <a:lnTo>
                      <a:pt x="0" y="670"/>
                    </a:lnTo>
                    <a:lnTo>
                      <a:pt x="2" y="659"/>
                    </a:lnTo>
                    <a:lnTo>
                      <a:pt x="4" y="647"/>
                    </a:lnTo>
                    <a:lnTo>
                      <a:pt x="8" y="633"/>
                    </a:lnTo>
                    <a:lnTo>
                      <a:pt x="13" y="617"/>
                    </a:lnTo>
                    <a:lnTo>
                      <a:pt x="21" y="583"/>
                    </a:lnTo>
                    <a:lnTo>
                      <a:pt x="29" y="551"/>
                    </a:lnTo>
                    <a:lnTo>
                      <a:pt x="34" y="519"/>
                    </a:lnTo>
                    <a:lnTo>
                      <a:pt x="39" y="488"/>
                    </a:lnTo>
                    <a:lnTo>
                      <a:pt x="46" y="426"/>
                    </a:lnTo>
                    <a:lnTo>
                      <a:pt x="54" y="366"/>
                    </a:lnTo>
                    <a:lnTo>
                      <a:pt x="60" y="336"/>
                    </a:lnTo>
                    <a:lnTo>
                      <a:pt x="68" y="307"/>
                    </a:lnTo>
                    <a:lnTo>
                      <a:pt x="76" y="279"/>
                    </a:lnTo>
                    <a:lnTo>
                      <a:pt x="89" y="250"/>
                    </a:lnTo>
                    <a:lnTo>
                      <a:pt x="96" y="236"/>
                    </a:lnTo>
                    <a:lnTo>
                      <a:pt x="104" y="221"/>
                    </a:lnTo>
                    <a:lnTo>
                      <a:pt x="113" y="207"/>
                    </a:lnTo>
                    <a:lnTo>
                      <a:pt x="123" y="194"/>
                    </a:lnTo>
                    <a:lnTo>
                      <a:pt x="133" y="179"/>
                    </a:lnTo>
                    <a:lnTo>
                      <a:pt x="144" y="165"/>
                    </a:lnTo>
                    <a:lnTo>
                      <a:pt x="156" y="151"/>
                    </a:lnTo>
                    <a:lnTo>
                      <a:pt x="170" y="138"/>
                    </a:lnTo>
                    <a:lnTo>
                      <a:pt x="199" y="110"/>
                    </a:lnTo>
                    <a:lnTo>
                      <a:pt x="226" y="86"/>
                    </a:lnTo>
                    <a:lnTo>
                      <a:pt x="251" y="65"/>
                    </a:lnTo>
                    <a:lnTo>
                      <a:pt x="276" y="48"/>
                    </a:lnTo>
                    <a:lnTo>
                      <a:pt x="298" y="33"/>
                    </a:lnTo>
                    <a:lnTo>
                      <a:pt x="318" y="21"/>
                    </a:lnTo>
                    <a:lnTo>
                      <a:pt x="336" y="11"/>
                    </a:lnTo>
                    <a:lnTo>
                      <a:pt x="352" y="5"/>
                    </a:lnTo>
                    <a:lnTo>
                      <a:pt x="365" y="1"/>
                    </a:lnTo>
                    <a:lnTo>
                      <a:pt x="375" y="0"/>
                    </a:lnTo>
                    <a:lnTo>
                      <a:pt x="380" y="0"/>
                    </a:lnTo>
                    <a:lnTo>
                      <a:pt x="382" y="1"/>
                    </a:lnTo>
                    <a:lnTo>
                      <a:pt x="385" y="3"/>
                    </a:lnTo>
                    <a:lnTo>
                      <a:pt x="386" y="5"/>
                    </a:lnTo>
                    <a:lnTo>
                      <a:pt x="386" y="8"/>
                    </a:lnTo>
                    <a:lnTo>
                      <a:pt x="386" y="11"/>
                    </a:lnTo>
                    <a:lnTo>
                      <a:pt x="385" y="15"/>
                    </a:lnTo>
                    <a:lnTo>
                      <a:pt x="382" y="20"/>
                    </a:lnTo>
                    <a:lnTo>
                      <a:pt x="375" y="30"/>
                    </a:lnTo>
                    <a:lnTo>
                      <a:pt x="363" y="44"/>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44" name="Freeform 489">
                <a:extLst>
                  <a:ext uri="{FF2B5EF4-FFF2-40B4-BE49-F238E27FC236}">
                    <a16:creationId xmlns:a16="http://schemas.microsoft.com/office/drawing/2014/main" xmlns="" id="{722E27ED-C314-53FE-FCF4-F9A9C64C2D9E}"/>
                  </a:ext>
                </a:extLst>
              </p:cNvPr>
              <p:cNvSpPr>
                <a:spLocks/>
              </p:cNvSpPr>
              <p:nvPr/>
            </p:nvSpPr>
            <p:spPr bwMode="auto">
              <a:xfrm>
                <a:off x="1221" y="2743"/>
                <a:ext cx="53" cy="125"/>
              </a:xfrm>
              <a:custGeom>
                <a:avLst/>
                <a:gdLst>
                  <a:gd name="T0" fmla="*/ 0 w 269"/>
                  <a:gd name="T1" fmla="*/ 0 h 625"/>
                  <a:gd name="T2" fmla="*/ 0 w 269"/>
                  <a:gd name="T3" fmla="*/ 0 h 625"/>
                  <a:gd name="T4" fmla="*/ 0 w 269"/>
                  <a:gd name="T5" fmla="*/ 0 h 625"/>
                  <a:gd name="T6" fmla="*/ 0 w 269"/>
                  <a:gd name="T7" fmla="*/ 0 h 625"/>
                  <a:gd name="T8" fmla="*/ 0 w 269"/>
                  <a:gd name="T9" fmla="*/ 0 h 625"/>
                  <a:gd name="T10" fmla="*/ 0 w 269"/>
                  <a:gd name="T11" fmla="*/ 0 h 625"/>
                  <a:gd name="T12" fmla="*/ 0 w 269"/>
                  <a:gd name="T13" fmla="*/ 0 h 625"/>
                  <a:gd name="T14" fmla="*/ 0 w 269"/>
                  <a:gd name="T15" fmla="*/ 0 h 625"/>
                  <a:gd name="T16" fmla="*/ 0 w 269"/>
                  <a:gd name="T17" fmla="*/ 0 h 625"/>
                  <a:gd name="T18" fmla="*/ 0 w 269"/>
                  <a:gd name="T19" fmla="*/ 0 h 625"/>
                  <a:gd name="T20" fmla="*/ 0 w 269"/>
                  <a:gd name="T21" fmla="*/ 0 h 625"/>
                  <a:gd name="T22" fmla="*/ 0 w 269"/>
                  <a:gd name="T23" fmla="*/ 0 h 625"/>
                  <a:gd name="T24" fmla="*/ 0 w 269"/>
                  <a:gd name="T25" fmla="*/ 0 h 625"/>
                  <a:gd name="T26" fmla="*/ 0 w 269"/>
                  <a:gd name="T27" fmla="*/ 0 h 625"/>
                  <a:gd name="T28" fmla="*/ 0 w 269"/>
                  <a:gd name="T29" fmla="*/ 0 h 625"/>
                  <a:gd name="T30" fmla="*/ 0 w 269"/>
                  <a:gd name="T31" fmla="*/ 0 h 625"/>
                  <a:gd name="T32" fmla="*/ 0 w 269"/>
                  <a:gd name="T33" fmla="*/ 0 h 625"/>
                  <a:gd name="T34" fmla="*/ 0 w 269"/>
                  <a:gd name="T35" fmla="*/ 0 h 625"/>
                  <a:gd name="T36" fmla="*/ 0 w 269"/>
                  <a:gd name="T37" fmla="*/ 0 h 625"/>
                  <a:gd name="T38" fmla="*/ 0 w 269"/>
                  <a:gd name="T39" fmla="*/ 0 h 625"/>
                  <a:gd name="T40" fmla="*/ 0 w 269"/>
                  <a:gd name="T41" fmla="*/ 0 h 625"/>
                  <a:gd name="T42" fmla="*/ 0 w 269"/>
                  <a:gd name="T43" fmla="*/ 0 h 625"/>
                  <a:gd name="T44" fmla="*/ 0 w 269"/>
                  <a:gd name="T45" fmla="*/ 0 h 625"/>
                  <a:gd name="T46" fmla="*/ 0 w 269"/>
                  <a:gd name="T47" fmla="*/ 0 h 625"/>
                  <a:gd name="T48" fmla="*/ 0 w 269"/>
                  <a:gd name="T49" fmla="*/ 0 h 625"/>
                  <a:gd name="T50" fmla="*/ 0 w 269"/>
                  <a:gd name="T51" fmla="*/ 0 h 625"/>
                  <a:gd name="T52" fmla="*/ 0 w 269"/>
                  <a:gd name="T53" fmla="*/ 0 h 625"/>
                  <a:gd name="T54" fmla="*/ 0 w 269"/>
                  <a:gd name="T55" fmla="*/ 0 h 625"/>
                  <a:gd name="T56" fmla="*/ 0 w 269"/>
                  <a:gd name="T57" fmla="*/ 0 h 625"/>
                  <a:gd name="T58" fmla="*/ 0 w 269"/>
                  <a:gd name="T59" fmla="*/ 0 h 625"/>
                  <a:gd name="T60" fmla="*/ 0 w 269"/>
                  <a:gd name="T61" fmla="*/ 0 h 625"/>
                  <a:gd name="T62" fmla="*/ 0 w 269"/>
                  <a:gd name="T63" fmla="*/ 0 h 625"/>
                  <a:gd name="T64" fmla="*/ 0 w 269"/>
                  <a:gd name="T65" fmla="*/ 0 h 6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9"/>
                  <a:gd name="T100" fmla="*/ 0 h 625"/>
                  <a:gd name="T101" fmla="*/ 269 w 269"/>
                  <a:gd name="T102" fmla="*/ 625 h 6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9" h="625">
                    <a:moveTo>
                      <a:pt x="249" y="76"/>
                    </a:moveTo>
                    <a:lnTo>
                      <a:pt x="234" y="111"/>
                    </a:lnTo>
                    <a:lnTo>
                      <a:pt x="220" y="146"/>
                    </a:lnTo>
                    <a:lnTo>
                      <a:pt x="209" y="181"/>
                    </a:lnTo>
                    <a:lnTo>
                      <a:pt x="198" y="216"/>
                    </a:lnTo>
                    <a:lnTo>
                      <a:pt x="187" y="250"/>
                    </a:lnTo>
                    <a:lnTo>
                      <a:pt x="178" y="283"/>
                    </a:lnTo>
                    <a:lnTo>
                      <a:pt x="169" y="317"/>
                    </a:lnTo>
                    <a:lnTo>
                      <a:pt x="162" y="348"/>
                    </a:lnTo>
                    <a:lnTo>
                      <a:pt x="149" y="407"/>
                    </a:lnTo>
                    <a:lnTo>
                      <a:pt x="139" y="458"/>
                    </a:lnTo>
                    <a:lnTo>
                      <a:pt x="133" y="501"/>
                    </a:lnTo>
                    <a:lnTo>
                      <a:pt x="131" y="531"/>
                    </a:lnTo>
                    <a:lnTo>
                      <a:pt x="129" y="537"/>
                    </a:lnTo>
                    <a:lnTo>
                      <a:pt x="127" y="543"/>
                    </a:lnTo>
                    <a:lnTo>
                      <a:pt x="124" y="549"/>
                    </a:lnTo>
                    <a:lnTo>
                      <a:pt x="121" y="556"/>
                    </a:lnTo>
                    <a:lnTo>
                      <a:pt x="112" y="568"/>
                    </a:lnTo>
                    <a:lnTo>
                      <a:pt x="101" y="582"/>
                    </a:lnTo>
                    <a:lnTo>
                      <a:pt x="88" y="593"/>
                    </a:lnTo>
                    <a:lnTo>
                      <a:pt x="74" y="604"/>
                    </a:lnTo>
                    <a:lnTo>
                      <a:pt x="61" y="613"/>
                    </a:lnTo>
                    <a:lnTo>
                      <a:pt x="47" y="620"/>
                    </a:lnTo>
                    <a:lnTo>
                      <a:pt x="40" y="623"/>
                    </a:lnTo>
                    <a:lnTo>
                      <a:pt x="33" y="624"/>
                    </a:lnTo>
                    <a:lnTo>
                      <a:pt x="27" y="625"/>
                    </a:lnTo>
                    <a:lnTo>
                      <a:pt x="22" y="625"/>
                    </a:lnTo>
                    <a:lnTo>
                      <a:pt x="16" y="624"/>
                    </a:lnTo>
                    <a:lnTo>
                      <a:pt x="12" y="622"/>
                    </a:lnTo>
                    <a:lnTo>
                      <a:pt x="7" y="619"/>
                    </a:lnTo>
                    <a:lnTo>
                      <a:pt x="5" y="614"/>
                    </a:lnTo>
                    <a:lnTo>
                      <a:pt x="2" y="609"/>
                    </a:lnTo>
                    <a:lnTo>
                      <a:pt x="0" y="602"/>
                    </a:lnTo>
                    <a:lnTo>
                      <a:pt x="0" y="594"/>
                    </a:lnTo>
                    <a:lnTo>
                      <a:pt x="0" y="584"/>
                    </a:lnTo>
                    <a:lnTo>
                      <a:pt x="1" y="574"/>
                    </a:lnTo>
                    <a:lnTo>
                      <a:pt x="3" y="562"/>
                    </a:lnTo>
                    <a:lnTo>
                      <a:pt x="7" y="547"/>
                    </a:lnTo>
                    <a:lnTo>
                      <a:pt x="12" y="531"/>
                    </a:lnTo>
                    <a:lnTo>
                      <a:pt x="21" y="498"/>
                    </a:lnTo>
                    <a:lnTo>
                      <a:pt x="28" y="467"/>
                    </a:lnTo>
                    <a:lnTo>
                      <a:pt x="35" y="436"/>
                    </a:lnTo>
                    <a:lnTo>
                      <a:pt x="41" y="406"/>
                    </a:lnTo>
                    <a:lnTo>
                      <a:pt x="50" y="350"/>
                    </a:lnTo>
                    <a:lnTo>
                      <a:pt x="58" y="296"/>
                    </a:lnTo>
                    <a:lnTo>
                      <a:pt x="63" y="271"/>
                    </a:lnTo>
                    <a:lnTo>
                      <a:pt x="69" y="246"/>
                    </a:lnTo>
                    <a:lnTo>
                      <a:pt x="76" y="222"/>
                    </a:lnTo>
                    <a:lnTo>
                      <a:pt x="83" y="200"/>
                    </a:lnTo>
                    <a:lnTo>
                      <a:pt x="93" y="177"/>
                    </a:lnTo>
                    <a:lnTo>
                      <a:pt x="104" y="156"/>
                    </a:lnTo>
                    <a:lnTo>
                      <a:pt x="118" y="136"/>
                    </a:lnTo>
                    <a:lnTo>
                      <a:pt x="136" y="116"/>
                    </a:lnTo>
                    <a:lnTo>
                      <a:pt x="184" y="65"/>
                    </a:lnTo>
                    <a:lnTo>
                      <a:pt x="220" y="29"/>
                    </a:lnTo>
                    <a:lnTo>
                      <a:pt x="235" y="16"/>
                    </a:lnTo>
                    <a:lnTo>
                      <a:pt x="247" y="8"/>
                    </a:lnTo>
                    <a:lnTo>
                      <a:pt x="255" y="3"/>
                    </a:lnTo>
                    <a:lnTo>
                      <a:pt x="262" y="0"/>
                    </a:lnTo>
                    <a:lnTo>
                      <a:pt x="264" y="0"/>
                    </a:lnTo>
                    <a:lnTo>
                      <a:pt x="267" y="0"/>
                    </a:lnTo>
                    <a:lnTo>
                      <a:pt x="268" y="1"/>
                    </a:lnTo>
                    <a:lnTo>
                      <a:pt x="269" y="4"/>
                    </a:lnTo>
                    <a:lnTo>
                      <a:pt x="269" y="10"/>
                    </a:lnTo>
                    <a:lnTo>
                      <a:pt x="268" y="19"/>
                    </a:lnTo>
                    <a:lnTo>
                      <a:pt x="262" y="44"/>
                    </a:lnTo>
                    <a:lnTo>
                      <a:pt x="249" y="76"/>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45" name="Freeform 490">
                <a:extLst>
                  <a:ext uri="{FF2B5EF4-FFF2-40B4-BE49-F238E27FC236}">
                    <a16:creationId xmlns:a16="http://schemas.microsoft.com/office/drawing/2014/main" xmlns="" id="{A2B9517E-B106-FF07-DC3D-95E07FFED10E}"/>
                  </a:ext>
                </a:extLst>
              </p:cNvPr>
              <p:cNvSpPr>
                <a:spLocks/>
              </p:cNvSpPr>
              <p:nvPr/>
            </p:nvSpPr>
            <p:spPr bwMode="auto">
              <a:xfrm>
                <a:off x="1135" y="2827"/>
                <a:ext cx="55" cy="126"/>
              </a:xfrm>
              <a:custGeom>
                <a:avLst/>
                <a:gdLst>
                  <a:gd name="T0" fmla="*/ 0 w 273"/>
                  <a:gd name="T1" fmla="*/ 0 h 626"/>
                  <a:gd name="T2" fmla="*/ 0 w 273"/>
                  <a:gd name="T3" fmla="*/ 0 h 626"/>
                  <a:gd name="T4" fmla="*/ 0 w 273"/>
                  <a:gd name="T5" fmla="*/ 0 h 626"/>
                  <a:gd name="T6" fmla="*/ 0 w 273"/>
                  <a:gd name="T7" fmla="*/ 0 h 626"/>
                  <a:gd name="T8" fmla="*/ 0 w 273"/>
                  <a:gd name="T9" fmla="*/ 0 h 626"/>
                  <a:gd name="T10" fmla="*/ 0 w 273"/>
                  <a:gd name="T11" fmla="*/ 0 h 626"/>
                  <a:gd name="T12" fmla="*/ 0 w 273"/>
                  <a:gd name="T13" fmla="*/ 0 h 626"/>
                  <a:gd name="T14" fmla="*/ 0 w 273"/>
                  <a:gd name="T15" fmla="*/ 0 h 626"/>
                  <a:gd name="T16" fmla="*/ 0 w 273"/>
                  <a:gd name="T17" fmla="*/ 0 h 626"/>
                  <a:gd name="T18" fmla="*/ 0 w 273"/>
                  <a:gd name="T19" fmla="*/ 0 h 626"/>
                  <a:gd name="T20" fmla="*/ 0 w 273"/>
                  <a:gd name="T21" fmla="*/ 0 h 626"/>
                  <a:gd name="T22" fmla="*/ 0 w 273"/>
                  <a:gd name="T23" fmla="*/ 0 h 626"/>
                  <a:gd name="T24" fmla="*/ 0 w 273"/>
                  <a:gd name="T25" fmla="*/ 0 h 626"/>
                  <a:gd name="T26" fmla="*/ 0 w 273"/>
                  <a:gd name="T27" fmla="*/ 0 h 626"/>
                  <a:gd name="T28" fmla="*/ 0 w 273"/>
                  <a:gd name="T29" fmla="*/ 0 h 626"/>
                  <a:gd name="T30" fmla="*/ 0 w 273"/>
                  <a:gd name="T31" fmla="*/ 0 h 626"/>
                  <a:gd name="T32" fmla="*/ 0 w 273"/>
                  <a:gd name="T33" fmla="*/ 0 h 626"/>
                  <a:gd name="T34" fmla="*/ 0 w 273"/>
                  <a:gd name="T35" fmla="*/ 0 h 626"/>
                  <a:gd name="T36" fmla="*/ 0 w 273"/>
                  <a:gd name="T37" fmla="*/ 0 h 626"/>
                  <a:gd name="T38" fmla="*/ 0 w 273"/>
                  <a:gd name="T39" fmla="*/ 0 h 626"/>
                  <a:gd name="T40" fmla="*/ 0 w 273"/>
                  <a:gd name="T41" fmla="*/ 0 h 626"/>
                  <a:gd name="T42" fmla="*/ 0 w 273"/>
                  <a:gd name="T43" fmla="*/ 0 h 626"/>
                  <a:gd name="T44" fmla="*/ 0 w 273"/>
                  <a:gd name="T45" fmla="*/ 0 h 626"/>
                  <a:gd name="T46" fmla="*/ 0 w 273"/>
                  <a:gd name="T47" fmla="*/ 0 h 626"/>
                  <a:gd name="T48" fmla="*/ 0 w 273"/>
                  <a:gd name="T49" fmla="*/ 0 h 626"/>
                  <a:gd name="T50" fmla="*/ 0 w 273"/>
                  <a:gd name="T51" fmla="*/ 0 h 626"/>
                  <a:gd name="T52" fmla="*/ 0 w 273"/>
                  <a:gd name="T53" fmla="*/ 0 h 626"/>
                  <a:gd name="T54" fmla="*/ 0 w 273"/>
                  <a:gd name="T55" fmla="*/ 0 h 626"/>
                  <a:gd name="T56" fmla="*/ 0 w 273"/>
                  <a:gd name="T57" fmla="*/ 0 h 626"/>
                  <a:gd name="T58" fmla="*/ 0 w 273"/>
                  <a:gd name="T59" fmla="*/ 0 h 626"/>
                  <a:gd name="T60" fmla="*/ 0 w 273"/>
                  <a:gd name="T61" fmla="*/ 0 h 626"/>
                  <a:gd name="T62" fmla="*/ 0 w 273"/>
                  <a:gd name="T63" fmla="*/ 0 h 626"/>
                  <a:gd name="T64" fmla="*/ 0 w 273"/>
                  <a:gd name="T65" fmla="*/ 0 h 626"/>
                  <a:gd name="T66" fmla="*/ 0 w 273"/>
                  <a:gd name="T67" fmla="*/ 0 h 6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
                  <a:gd name="T103" fmla="*/ 0 h 626"/>
                  <a:gd name="T104" fmla="*/ 273 w 273"/>
                  <a:gd name="T105" fmla="*/ 626 h 6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 h="626">
                    <a:moveTo>
                      <a:pt x="250" y="73"/>
                    </a:moveTo>
                    <a:lnTo>
                      <a:pt x="236" y="108"/>
                    </a:lnTo>
                    <a:lnTo>
                      <a:pt x="222" y="144"/>
                    </a:lnTo>
                    <a:lnTo>
                      <a:pt x="210" y="179"/>
                    </a:lnTo>
                    <a:lnTo>
                      <a:pt x="199" y="214"/>
                    </a:lnTo>
                    <a:lnTo>
                      <a:pt x="179" y="284"/>
                    </a:lnTo>
                    <a:lnTo>
                      <a:pt x="162" y="349"/>
                    </a:lnTo>
                    <a:lnTo>
                      <a:pt x="150" y="407"/>
                    </a:lnTo>
                    <a:lnTo>
                      <a:pt x="141" y="457"/>
                    </a:lnTo>
                    <a:lnTo>
                      <a:pt x="135" y="498"/>
                    </a:lnTo>
                    <a:lnTo>
                      <a:pt x="131" y="527"/>
                    </a:lnTo>
                    <a:lnTo>
                      <a:pt x="131" y="533"/>
                    </a:lnTo>
                    <a:lnTo>
                      <a:pt x="129" y="540"/>
                    </a:lnTo>
                    <a:lnTo>
                      <a:pt x="127" y="546"/>
                    </a:lnTo>
                    <a:lnTo>
                      <a:pt x="124" y="553"/>
                    </a:lnTo>
                    <a:lnTo>
                      <a:pt x="115" y="567"/>
                    </a:lnTo>
                    <a:lnTo>
                      <a:pt x="105" y="580"/>
                    </a:lnTo>
                    <a:lnTo>
                      <a:pt x="91" y="592"/>
                    </a:lnTo>
                    <a:lnTo>
                      <a:pt x="77" y="605"/>
                    </a:lnTo>
                    <a:lnTo>
                      <a:pt x="64" y="613"/>
                    </a:lnTo>
                    <a:lnTo>
                      <a:pt x="50" y="621"/>
                    </a:lnTo>
                    <a:lnTo>
                      <a:pt x="43" y="623"/>
                    </a:lnTo>
                    <a:lnTo>
                      <a:pt x="36" y="625"/>
                    </a:lnTo>
                    <a:lnTo>
                      <a:pt x="30" y="626"/>
                    </a:lnTo>
                    <a:lnTo>
                      <a:pt x="24" y="626"/>
                    </a:lnTo>
                    <a:lnTo>
                      <a:pt x="19" y="625"/>
                    </a:lnTo>
                    <a:lnTo>
                      <a:pt x="14" y="623"/>
                    </a:lnTo>
                    <a:lnTo>
                      <a:pt x="10" y="620"/>
                    </a:lnTo>
                    <a:lnTo>
                      <a:pt x="6" y="616"/>
                    </a:lnTo>
                    <a:lnTo>
                      <a:pt x="4" y="610"/>
                    </a:lnTo>
                    <a:lnTo>
                      <a:pt x="1" y="603"/>
                    </a:lnTo>
                    <a:lnTo>
                      <a:pt x="0" y="596"/>
                    </a:lnTo>
                    <a:lnTo>
                      <a:pt x="0" y="586"/>
                    </a:lnTo>
                    <a:lnTo>
                      <a:pt x="1" y="575"/>
                    </a:lnTo>
                    <a:lnTo>
                      <a:pt x="4" y="562"/>
                    </a:lnTo>
                    <a:lnTo>
                      <a:pt x="8" y="548"/>
                    </a:lnTo>
                    <a:lnTo>
                      <a:pt x="13" y="532"/>
                    </a:lnTo>
                    <a:lnTo>
                      <a:pt x="21" y="500"/>
                    </a:lnTo>
                    <a:lnTo>
                      <a:pt x="30" y="467"/>
                    </a:lnTo>
                    <a:lnTo>
                      <a:pt x="36" y="436"/>
                    </a:lnTo>
                    <a:lnTo>
                      <a:pt x="41" y="406"/>
                    </a:lnTo>
                    <a:lnTo>
                      <a:pt x="51" y="349"/>
                    </a:lnTo>
                    <a:lnTo>
                      <a:pt x="60" y="295"/>
                    </a:lnTo>
                    <a:lnTo>
                      <a:pt x="65" y="270"/>
                    </a:lnTo>
                    <a:lnTo>
                      <a:pt x="70" y="245"/>
                    </a:lnTo>
                    <a:lnTo>
                      <a:pt x="76" y="221"/>
                    </a:lnTo>
                    <a:lnTo>
                      <a:pt x="85" y="199"/>
                    </a:lnTo>
                    <a:lnTo>
                      <a:pt x="95" y="176"/>
                    </a:lnTo>
                    <a:lnTo>
                      <a:pt x="106" y="157"/>
                    </a:lnTo>
                    <a:lnTo>
                      <a:pt x="112" y="147"/>
                    </a:lnTo>
                    <a:lnTo>
                      <a:pt x="120" y="137"/>
                    </a:lnTo>
                    <a:lnTo>
                      <a:pt x="127" y="127"/>
                    </a:lnTo>
                    <a:lnTo>
                      <a:pt x="136" y="117"/>
                    </a:lnTo>
                    <a:lnTo>
                      <a:pt x="185" y="65"/>
                    </a:lnTo>
                    <a:lnTo>
                      <a:pt x="222" y="30"/>
                    </a:lnTo>
                    <a:lnTo>
                      <a:pt x="237" y="18"/>
                    </a:lnTo>
                    <a:lnTo>
                      <a:pt x="248" y="9"/>
                    </a:lnTo>
                    <a:lnTo>
                      <a:pt x="258" y="3"/>
                    </a:lnTo>
                    <a:lnTo>
                      <a:pt x="265" y="0"/>
                    </a:lnTo>
                    <a:lnTo>
                      <a:pt x="268" y="0"/>
                    </a:lnTo>
                    <a:lnTo>
                      <a:pt x="270" y="0"/>
                    </a:lnTo>
                    <a:lnTo>
                      <a:pt x="271" y="2"/>
                    </a:lnTo>
                    <a:lnTo>
                      <a:pt x="272" y="4"/>
                    </a:lnTo>
                    <a:lnTo>
                      <a:pt x="273" y="9"/>
                    </a:lnTo>
                    <a:lnTo>
                      <a:pt x="272" y="18"/>
                    </a:lnTo>
                    <a:lnTo>
                      <a:pt x="268" y="28"/>
                    </a:lnTo>
                    <a:lnTo>
                      <a:pt x="263" y="40"/>
                    </a:lnTo>
                    <a:lnTo>
                      <a:pt x="257" y="55"/>
                    </a:lnTo>
                    <a:lnTo>
                      <a:pt x="250" y="73"/>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46" name="Freeform 491">
                <a:extLst>
                  <a:ext uri="{FF2B5EF4-FFF2-40B4-BE49-F238E27FC236}">
                    <a16:creationId xmlns:a16="http://schemas.microsoft.com/office/drawing/2014/main" xmlns="" id="{BEF7CD70-D754-AEA1-7970-31B3EAAFCF09}"/>
                  </a:ext>
                </a:extLst>
              </p:cNvPr>
              <p:cNvSpPr>
                <a:spLocks/>
              </p:cNvSpPr>
              <p:nvPr/>
            </p:nvSpPr>
            <p:spPr bwMode="auto">
              <a:xfrm>
                <a:off x="1017" y="2908"/>
                <a:ext cx="108" cy="169"/>
              </a:xfrm>
              <a:custGeom>
                <a:avLst/>
                <a:gdLst>
                  <a:gd name="T0" fmla="*/ 0 w 540"/>
                  <a:gd name="T1" fmla="*/ 0 h 842"/>
                  <a:gd name="T2" fmla="*/ 0 w 540"/>
                  <a:gd name="T3" fmla="*/ 0 h 842"/>
                  <a:gd name="T4" fmla="*/ 0 w 540"/>
                  <a:gd name="T5" fmla="*/ 0 h 842"/>
                  <a:gd name="T6" fmla="*/ 0 w 540"/>
                  <a:gd name="T7" fmla="*/ 0 h 842"/>
                  <a:gd name="T8" fmla="*/ 0 w 540"/>
                  <a:gd name="T9" fmla="*/ 0 h 842"/>
                  <a:gd name="T10" fmla="*/ 0 w 540"/>
                  <a:gd name="T11" fmla="*/ 0 h 842"/>
                  <a:gd name="T12" fmla="*/ 0 w 540"/>
                  <a:gd name="T13" fmla="*/ 0 h 842"/>
                  <a:gd name="T14" fmla="*/ 0 w 540"/>
                  <a:gd name="T15" fmla="*/ 0 h 842"/>
                  <a:gd name="T16" fmla="*/ 0 w 540"/>
                  <a:gd name="T17" fmla="*/ 0 h 842"/>
                  <a:gd name="T18" fmla="*/ 0 w 540"/>
                  <a:gd name="T19" fmla="*/ 0 h 842"/>
                  <a:gd name="T20" fmla="*/ 0 w 540"/>
                  <a:gd name="T21" fmla="*/ 0 h 842"/>
                  <a:gd name="T22" fmla="*/ 0 w 540"/>
                  <a:gd name="T23" fmla="*/ 0 h 842"/>
                  <a:gd name="T24" fmla="*/ 0 w 540"/>
                  <a:gd name="T25" fmla="*/ 0 h 842"/>
                  <a:gd name="T26" fmla="*/ 0 w 540"/>
                  <a:gd name="T27" fmla="*/ 0 h 842"/>
                  <a:gd name="T28" fmla="*/ 0 w 540"/>
                  <a:gd name="T29" fmla="*/ 0 h 842"/>
                  <a:gd name="T30" fmla="*/ 0 w 540"/>
                  <a:gd name="T31" fmla="*/ 0 h 842"/>
                  <a:gd name="T32" fmla="*/ 0 w 540"/>
                  <a:gd name="T33" fmla="*/ 0 h 842"/>
                  <a:gd name="T34" fmla="*/ 0 w 540"/>
                  <a:gd name="T35" fmla="*/ 0 h 842"/>
                  <a:gd name="T36" fmla="*/ 0 w 540"/>
                  <a:gd name="T37" fmla="*/ 0 h 842"/>
                  <a:gd name="T38" fmla="*/ 0 w 540"/>
                  <a:gd name="T39" fmla="*/ 0 h 842"/>
                  <a:gd name="T40" fmla="*/ 0 w 540"/>
                  <a:gd name="T41" fmla="*/ 0 h 842"/>
                  <a:gd name="T42" fmla="*/ 0 w 540"/>
                  <a:gd name="T43" fmla="*/ 0 h 842"/>
                  <a:gd name="T44" fmla="*/ 0 w 540"/>
                  <a:gd name="T45" fmla="*/ 0 h 842"/>
                  <a:gd name="T46" fmla="*/ 0 w 540"/>
                  <a:gd name="T47" fmla="*/ 0 h 842"/>
                  <a:gd name="T48" fmla="*/ 0 w 540"/>
                  <a:gd name="T49" fmla="*/ 0 h 842"/>
                  <a:gd name="T50" fmla="*/ 0 w 540"/>
                  <a:gd name="T51" fmla="*/ 0 h 842"/>
                  <a:gd name="T52" fmla="*/ 0 w 540"/>
                  <a:gd name="T53" fmla="*/ 0 h 842"/>
                  <a:gd name="T54" fmla="*/ 0 w 540"/>
                  <a:gd name="T55" fmla="*/ 0 h 842"/>
                  <a:gd name="T56" fmla="*/ 0 w 540"/>
                  <a:gd name="T57" fmla="*/ 0 h 842"/>
                  <a:gd name="T58" fmla="*/ 0 w 540"/>
                  <a:gd name="T59" fmla="*/ 0 h 842"/>
                  <a:gd name="T60" fmla="*/ 0 w 540"/>
                  <a:gd name="T61" fmla="*/ 0 h 842"/>
                  <a:gd name="T62" fmla="*/ 0 w 540"/>
                  <a:gd name="T63" fmla="*/ 0 h 8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0"/>
                  <a:gd name="T97" fmla="*/ 0 h 842"/>
                  <a:gd name="T98" fmla="*/ 540 w 540"/>
                  <a:gd name="T99" fmla="*/ 842 h 8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0" h="842">
                    <a:moveTo>
                      <a:pt x="540" y="14"/>
                    </a:moveTo>
                    <a:lnTo>
                      <a:pt x="539" y="37"/>
                    </a:lnTo>
                    <a:lnTo>
                      <a:pt x="537" y="61"/>
                    </a:lnTo>
                    <a:lnTo>
                      <a:pt x="535" y="82"/>
                    </a:lnTo>
                    <a:lnTo>
                      <a:pt x="531" y="102"/>
                    </a:lnTo>
                    <a:lnTo>
                      <a:pt x="526" y="122"/>
                    </a:lnTo>
                    <a:lnTo>
                      <a:pt x="521" y="141"/>
                    </a:lnTo>
                    <a:lnTo>
                      <a:pt x="514" y="158"/>
                    </a:lnTo>
                    <a:lnTo>
                      <a:pt x="506" y="177"/>
                    </a:lnTo>
                    <a:lnTo>
                      <a:pt x="498" y="195"/>
                    </a:lnTo>
                    <a:lnTo>
                      <a:pt x="488" y="212"/>
                    </a:lnTo>
                    <a:lnTo>
                      <a:pt x="476" y="230"/>
                    </a:lnTo>
                    <a:lnTo>
                      <a:pt x="464" y="247"/>
                    </a:lnTo>
                    <a:lnTo>
                      <a:pt x="438" y="284"/>
                    </a:lnTo>
                    <a:lnTo>
                      <a:pt x="406" y="324"/>
                    </a:lnTo>
                    <a:lnTo>
                      <a:pt x="369" y="376"/>
                    </a:lnTo>
                    <a:lnTo>
                      <a:pt x="325" y="442"/>
                    </a:lnTo>
                    <a:lnTo>
                      <a:pt x="274" y="515"/>
                    </a:lnTo>
                    <a:lnTo>
                      <a:pt x="221" y="593"/>
                    </a:lnTo>
                    <a:lnTo>
                      <a:pt x="193" y="630"/>
                    </a:lnTo>
                    <a:lnTo>
                      <a:pt x="166" y="668"/>
                    </a:lnTo>
                    <a:lnTo>
                      <a:pt x="139" y="704"/>
                    </a:lnTo>
                    <a:lnTo>
                      <a:pt x="113" y="738"/>
                    </a:lnTo>
                    <a:lnTo>
                      <a:pt x="87" y="767"/>
                    </a:lnTo>
                    <a:lnTo>
                      <a:pt x="63" y="794"/>
                    </a:lnTo>
                    <a:lnTo>
                      <a:pt x="41" y="816"/>
                    </a:lnTo>
                    <a:lnTo>
                      <a:pt x="21" y="834"/>
                    </a:lnTo>
                    <a:lnTo>
                      <a:pt x="12" y="840"/>
                    </a:lnTo>
                    <a:lnTo>
                      <a:pt x="6" y="842"/>
                    </a:lnTo>
                    <a:lnTo>
                      <a:pt x="2" y="842"/>
                    </a:lnTo>
                    <a:lnTo>
                      <a:pt x="0" y="840"/>
                    </a:lnTo>
                    <a:lnTo>
                      <a:pt x="0" y="835"/>
                    </a:lnTo>
                    <a:lnTo>
                      <a:pt x="2" y="827"/>
                    </a:lnTo>
                    <a:lnTo>
                      <a:pt x="5" y="817"/>
                    </a:lnTo>
                    <a:lnTo>
                      <a:pt x="11" y="805"/>
                    </a:lnTo>
                    <a:lnTo>
                      <a:pt x="25" y="776"/>
                    </a:lnTo>
                    <a:lnTo>
                      <a:pt x="45" y="740"/>
                    </a:lnTo>
                    <a:lnTo>
                      <a:pt x="68" y="700"/>
                    </a:lnTo>
                    <a:lnTo>
                      <a:pt x="94" y="655"/>
                    </a:lnTo>
                    <a:lnTo>
                      <a:pt x="152" y="559"/>
                    </a:lnTo>
                    <a:lnTo>
                      <a:pt x="211" y="462"/>
                    </a:lnTo>
                    <a:lnTo>
                      <a:pt x="237" y="416"/>
                    </a:lnTo>
                    <a:lnTo>
                      <a:pt x="262" y="373"/>
                    </a:lnTo>
                    <a:lnTo>
                      <a:pt x="282" y="337"/>
                    </a:lnTo>
                    <a:lnTo>
                      <a:pt x="298" y="306"/>
                    </a:lnTo>
                    <a:lnTo>
                      <a:pt x="312" y="277"/>
                    </a:lnTo>
                    <a:lnTo>
                      <a:pt x="328" y="247"/>
                    </a:lnTo>
                    <a:lnTo>
                      <a:pt x="345" y="217"/>
                    </a:lnTo>
                    <a:lnTo>
                      <a:pt x="364" y="187"/>
                    </a:lnTo>
                    <a:lnTo>
                      <a:pt x="384" y="158"/>
                    </a:lnTo>
                    <a:lnTo>
                      <a:pt x="404" y="130"/>
                    </a:lnTo>
                    <a:lnTo>
                      <a:pt x="424" y="102"/>
                    </a:lnTo>
                    <a:lnTo>
                      <a:pt x="444" y="77"/>
                    </a:lnTo>
                    <a:lnTo>
                      <a:pt x="464" y="56"/>
                    </a:lnTo>
                    <a:lnTo>
                      <a:pt x="481" y="36"/>
                    </a:lnTo>
                    <a:lnTo>
                      <a:pt x="498" y="21"/>
                    </a:lnTo>
                    <a:lnTo>
                      <a:pt x="511" y="9"/>
                    </a:lnTo>
                    <a:lnTo>
                      <a:pt x="517" y="5"/>
                    </a:lnTo>
                    <a:lnTo>
                      <a:pt x="522" y="2"/>
                    </a:lnTo>
                    <a:lnTo>
                      <a:pt x="527" y="0"/>
                    </a:lnTo>
                    <a:lnTo>
                      <a:pt x="531" y="0"/>
                    </a:lnTo>
                    <a:lnTo>
                      <a:pt x="535" y="1"/>
                    </a:lnTo>
                    <a:lnTo>
                      <a:pt x="537" y="4"/>
                    </a:lnTo>
                    <a:lnTo>
                      <a:pt x="539" y="7"/>
                    </a:lnTo>
                    <a:lnTo>
                      <a:pt x="540" y="14"/>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47" name="Freeform 492">
                <a:extLst>
                  <a:ext uri="{FF2B5EF4-FFF2-40B4-BE49-F238E27FC236}">
                    <a16:creationId xmlns:a16="http://schemas.microsoft.com/office/drawing/2014/main" xmlns="" id="{BD5C2259-0D21-5BEF-EC8B-6D0FB5D7CB44}"/>
                  </a:ext>
                </a:extLst>
              </p:cNvPr>
              <p:cNvSpPr>
                <a:spLocks/>
              </p:cNvSpPr>
              <p:nvPr/>
            </p:nvSpPr>
            <p:spPr bwMode="auto">
              <a:xfrm>
                <a:off x="1737" y="2421"/>
                <a:ext cx="116" cy="140"/>
              </a:xfrm>
              <a:custGeom>
                <a:avLst/>
                <a:gdLst>
                  <a:gd name="T0" fmla="*/ 0 w 582"/>
                  <a:gd name="T1" fmla="*/ 0 h 699"/>
                  <a:gd name="T2" fmla="*/ 0 w 582"/>
                  <a:gd name="T3" fmla="*/ 0 h 699"/>
                  <a:gd name="T4" fmla="*/ 0 w 582"/>
                  <a:gd name="T5" fmla="*/ 0 h 699"/>
                  <a:gd name="T6" fmla="*/ 0 w 582"/>
                  <a:gd name="T7" fmla="*/ 0 h 699"/>
                  <a:gd name="T8" fmla="*/ 0 w 582"/>
                  <a:gd name="T9" fmla="*/ 0 h 699"/>
                  <a:gd name="T10" fmla="*/ 0 w 582"/>
                  <a:gd name="T11" fmla="*/ 0 h 699"/>
                  <a:gd name="T12" fmla="*/ 0 w 582"/>
                  <a:gd name="T13" fmla="*/ 0 h 699"/>
                  <a:gd name="T14" fmla="*/ 0 w 582"/>
                  <a:gd name="T15" fmla="*/ 0 h 699"/>
                  <a:gd name="T16" fmla="*/ 0 w 582"/>
                  <a:gd name="T17" fmla="*/ 0 h 699"/>
                  <a:gd name="T18" fmla="*/ 0 w 582"/>
                  <a:gd name="T19" fmla="*/ 0 h 699"/>
                  <a:gd name="T20" fmla="*/ 0 w 582"/>
                  <a:gd name="T21" fmla="*/ 0 h 699"/>
                  <a:gd name="T22" fmla="*/ 0 w 582"/>
                  <a:gd name="T23" fmla="*/ 0 h 699"/>
                  <a:gd name="T24" fmla="*/ 0 w 582"/>
                  <a:gd name="T25" fmla="*/ 0 h 699"/>
                  <a:gd name="T26" fmla="*/ 0 w 582"/>
                  <a:gd name="T27" fmla="*/ 0 h 699"/>
                  <a:gd name="T28" fmla="*/ 0 w 582"/>
                  <a:gd name="T29" fmla="*/ 0 h 699"/>
                  <a:gd name="T30" fmla="*/ 0 w 582"/>
                  <a:gd name="T31" fmla="*/ 0 h 699"/>
                  <a:gd name="T32" fmla="*/ 0 w 582"/>
                  <a:gd name="T33" fmla="*/ 0 h 699"/>
                  <a:gd name="T34" fmla="*/ 0 w 582"/>
                  <a:gd name="T35" fmla="*/ 0 h 699"/>
                  <a:gd name="T36" fmla="*/ 0 w 582"/>
                  <a:gd name="T37" fmla="*/ 0 h 699"/>
                  <a:gd name="T38" fmla="*/ 0 w 582"/>
                  <a:gd name="T39" fmla="*/ 0 h 699"/>
                  <a:gd name="T40" fmla="*/ 0 w 582"/>
                  <a:gd name="T41" fmla="*/ 0 h 699"/>
                  <a:gd name="T42" fmla="*/ 0 w 582"/>
                  <a:gd name="T43" fmla="*/ 0 h 699"/>
                  <a:gd name="T44" fmla="*/ 0 w 582"/>
                  <a:gd name="T45" fmla="*/ 0 h 699"/>
                  <a:gd name="T46" fmla="*/ 0 w 582"/>
                  <a:gd name="T47" fmla="*/ 0 h 699"/>
                  <a:gd name="T48" fmla="*/ 0 w 582"/>
                  <a:gd name="T49" fmla="*/ 0 h 699"/>
                  <a:gd name="T50" fmla="*/ 0 w 582"/>
                  <a:gd name="T51" fmla="*/ 0 h 699"/>
                  <a:gd name="T52" fmla="*/ 0 w 582"/>
                  <a:gd name="T53" fmla="*/ 0 h 699"/>
                  <a:gd name="T54" fmla="*/ 0 w 582"/>
                  <a:gd name="T55" fmla="*/ 0 h 699"/>
                  <a:gd name="T56" fmla="*/ 0 w 582"/>
                  <a:gd name="T57" fmla="*/ 0 h 699"/>
                  <a:gd name="T58" fmla="*/ 0 w 582"/>
                  <a:gd name="T59" fmla="*/ 0 h 699"/>
                  <a:gd name="T60" fmla="*/ 0 w 582"/>
                  <a:gd name="T61" fmla="*/ 0 h 699"/>
                  <a:gd name="T62" fmla="*/ 0 w 582"/>
                  <a:gd name="T63" fmla="*/ 0 h 699"/>
                  <a:gd name="T64" fmla="*/ 0 w 582"/>
                  <a:gd name="T65" fmla="*/ 0 h 699"/>
                  <a:gd name="T66" fmla="*/ 0 w 582"/>
                  <a:gd name="T67" fmla="*/ 0 h 699"/>
                  <a:gd name="T68" fmla="*/ 0 w 582"/>
                  <a:gd name="T69" fmla="*/ 0 h 699"/>
                  <a:gd name="T70" fmla="*/ 0 w 582"/>
                  <a:gd name="T71" fmla="*/ 0 h 699"/>
                  <a:gd name="T72" fmla="*/ 0 w 582"/>
                  <a:gd name="T73" fmla="*/ 0 h 699"/>
                  <a:gd name="T74" fmla="*/ 0 w 582"/>
                  <a:gd name="T75" fmla="*/ 0 h 699"/>
                  <a:gd name="T76" fmla="*/ 0 w 582"/>
                  <a:gd name="T77" fmla="*/ 0 h 6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2"/>
                  <a:gd name="T118" fmla="*/ 0 h 699"/>
                  <a:gd name="T119" fmla="*/ 582 w 582"/>
                  <a:gd name="T120" fmla="*/ 699 h 6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2" h="699">
                    <a:moveTo>
                      <a:pt x="19" y="550"/>
                    </a:moveTo>
                    <a:lnTo>
                      <a:pt x="53" y="462"/>
                    </a:lnTo>
                    <a:lnTo>
                      <a:pt x="86" y="374"/>
                    </a:lnTo>
                    <a:lnTo>
                      <a:pt x="104" y="332"/>
                    </a:lnTo>
                    <a:lnTo>
                      <a:pt x="121" y="291"/>
                    </a:lnTo>
                    <a:lnTo>
                      <a:pt x="140" y="251"/>
                    </a:lnTo>
                    <a:lnTo>
                      <a:pt x="161" y="213"/>
                    </a:lnTo>
                    <a:lnTo>
                      <a:pt x="173" y="194"/>
                    </a:lnTo>
                    <a:lnTo>
                      <a:pt x="184" y="177"/>
                    </a:lnTo>
                    <a:lnTo>
                      <a:pt x="196" y="161"/>
                    </a:lnTo>
                    <a:lnTo>
                      <a:pt x="210" y="143"/>
                    </a:lnTo>
                    <a:lnTo>
                      <a:pt x="222" y="128"/>
                    </a:lnTo>
                    <a:lnTo>
                      <a:pt x="237" y="113"/>
                    </a:lnTo>
                    <a:lnTo>
                      <a:pt x="252" y="100"/>
                    </a:lnTo>
                    <a:lnTo>
                      <a:pt x="269" y="86"/>
                    </a:lnTo>
                    <a:lnTo>
                      <a:pt x="285" y="73"/>
                    </a:lnTo>
                    <a:lnTo>
                      <a:pt x="302" y="62"/>
                    </a:lnTo>
                    <a:lnTo>
                      <a:pt x="321" y="51"/>
                    </a:lnTo>
                    <a:lnTo>
                      <a:pt x="341" y="41"/>
                    </a:lnTo>
                    <a:lnTo>
                      <a:pt x="361" y="32"/>
                    </a:lnTo>
                    <a:lnTo>
                      <a:pt x="382" y="25"/>
                    </a:lnTo>
                    <a:lnTo>
                      <a:pt x="406" y="17"/>
                    </a:lnTo>
                    <a:lnTo>
                      <a:pt x="430" y="12"/>
                    </a:lnTo>
                    <a:lnTo>
                      <a:pt x="473" y="5"/>
                    </a:lnTo>
                    <a:lnTo>
                      <a:pt x="508" y="1"/>
                    </a:lnTo>
                    <a:lnTo>
                      <a:pt x="523" y="0"/>
                    </a:lnTo>
                    <a:lnTo>
                      <a:pt x="536" y="0"/>
                    </a:lnTo>
                    <a:lnTo>
                      <a:pt x="547" y="0"/>
                    </a:lnTo>
                    <a:lnTo>
                      <a:pt x="557" y="1"/>
                    </a:lnTo>
                    <a:lnTo>
                      <a:pt x="564" y="2"/>
                    </a:lnTo>
                    <a:lnTo>
                      <a:pt x="571" y="5"/>
                    </a:lnTo>
                    <a:lnTo>
                      <a:pt x="576" y="9"/>
                    </a:lnTo>
                    <a:lnTo>
                      <a:pt x="578" y="12"/>
                    </a:lnTo>
                    <a:lnTo>
                      <a:pt x="581" y="16"/>
                    </a:lnTo>
                    <a:lnTo>
                      <a:pt x="582" y="20"/>
                    </a:lnTo>
                    <a:lnTo>
                      <a:pt x="581" y="25"/>
                    </a:lnTo>
                    <a:lnTo>
                      <a:pt x="579" y="31"/>
                    </a:lnTo>
                    <a:lnTo>
                      <a:pt x="574" y="42"/>
                    </a:lnTo>
                    <a:lnTo>
                      <a:pt x="564" y="56"/>
                    </a:lnTo>
                    <a:lnTo>
                      <a:pt x="553" y="70"/>
                    </a:lnTo>
                    <a:lnTo>
                      <a:pt x="538" y="85"/>
                    </a:lnTo>
                    <a:lnTo>
                      <a:pt x="507" y="115"/>
                    </a:lnTo>
                    <a:lnTo>
                      <a:pt x="475" y="146"/>
                    </a:lnTo>
                    <a:lnTo>
                      <a:pt x="438" y="175"/>
                    </a:lnTo>
                    <a:lnTo>
                      <a:pt x="400" y="206"/>
                    </a:lnTo>
                    <a:lnTo>
                      <a:pt x="360" y="239"/>
                    </a:lnTo>
                    <a:lnTo>
                      <a:pt x="320" y="276"/>
                    </a:lnTo>
                    <a:lnTo>
                      <a:pt x="300" y="296"/>
                    </a:lnTo>
                    <a:lnTo>
                      <a:pt x="281" y="314"/>
                    </a:lnTo>
                    <a:lnTo>
                      <a:pt x="262" y="336"/>
                    </a:lnTo>
                    <a:lnTo>
                      <a:pt x="245" y="357"/>
                    </a:lnTo>
                    <a:lnTo>
                      <a:pt x="229" y="378"/>
                    </a:lnTo>
                    <a:lnTo>
                      <a:pt x="214" y="400"/>
                    </a:lnTo>
                    <a:lnTo>
                      <a:pt x="200" y="423"/>
                    </a:lnTo>
                    <a:lnTo>
                      <a:pt x="188" y="447"/>
                    </a:lnTo>
                    <a:lnTo>
                      <a:pt x="151" y="518"/>
                    </a:lnTo>
                    <a:lnTo>
                      <a:pt x="120" y="575"/>
                    </a:lnTo>
                    <a:lnTo>
                      <a:pt x="106" y="599"/>
                    </a:lnTo>
                    <a:lnTo>
                      <a:pt x="94" y="620"/>
                    </a:lnTo>
                    <a:lnTo>
                      <a:pt x="81" y="639"/>
                    </a:lnTo>
                    <a:lnTo>
                      <a:pt x="70" y="654"/>
                    </a:lnTo>
                    <a:lnTo>
                      <a:pt x="60" y="668"/>
                    </a:lnTo>
                    <a:lnTo>
                      <a:pt x="50" y="678"/>
                    </a:lnTo>
                    <a:lnTo>
                      <a:pt x="43" y="686"/>
                    </a:lnTo>
                    <a:lnTo>
                      <a:pt x="35" y="692"/>
                    </a:lnTo>
                    <a:lnTo>
                      <a:pt x="28" y="696"/>
                    </a:lnTo>
                    <a:lnTo>
                      <a:pt x="23" y="699"/>
                    </a:lnTo>
                    <a:lnTo>
                      <a:pt x="17" y="699"/>
                    </a:lnTo>
                    <a:lnTo>
                      <a:pt x="13" y="697"/>
                    </a:lnTo>
                    <a:lnTo>
                      <a:pt x="9" y="694"/>
                    </a:lnTo>
                    <a:lnTo>
                      <a:pt x="5" y="690"/>
                    </a:lnTo>
                    <a:lnTo>
                      <a:pt x="4" y="684"/>
                    </a:lnTo>
                    <a:lnTo>
                      <a:pt x="2" y="678"/>
                    </a:lnTo>
                    <a:lnTo>
                      <a:pt x="0" y="661"/>
                    </a:lnTo>
                    <a:lnTo>
                      <a:pt x="0" y="641"/>
                    </a:lnTo>
                    <a:lnTo>
                      <a:pt x="3" y="619"/>
                    </a:lnTo>
                    <a:lnTo>
                      <a:pt x="7" y="596"/>
                    </a:lnTo>
                    <a:lnTo>
                      <a:pt x="13" y="573"/>
                    </a:lnTo>
                    <a:lnTo>
                      <a:pt x="19" y="550"/>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48" name="Freeform 493">
                <a:extLst>
                  <a:ext uri="{FF2B5EF4-FFF2-40B4-BE49-F238E27FC236}">
                    <a16:creationId xmlns:a16="http://schemas.microsoft.com/office/drawing/2014/main" xmlns="" id="{61CFB50F-404F-9F9C-1F0D-05A1F29FF9A6}"/>
                  </a:ext>
                </a:extLst>
              </p:cNvPr>
              <p:cNvSpPr>
                <a:spLocks/>
              </p:cNvSpPr>
              <p:nvPr/>
            </p:nvSpPr>
            <p:spPr bwMode="auto">
              <a:xfrm>
                <a:off x="1749" y="2597"/>
                <a:ext cx="54" cy="278"/>
              </a:xfrm>
              <a:custGeom>
                <a:avLst/>
                <a:gdLst>
                  <a:gd name="T0" fmla="*/ 0 w 271"/>
                  <a:gd name="T1" fmla="*/ 0 h 1391"/>
                  <a:gd name="T2" fmla="*/ 0 w 271"/>
                  <a:gd name="T3" fmla="*/ 0 h 1391"/>
                  <a:gd name="T4" fmla="*/ 0 w 271"/>
                  <a:gd name="T5" fmla="*/ 0 h 1391"/>
                  <a:gd name="T6" fmla="*/ 0 w 271"/>
                  <a:gd name="T7" fmla="*/ 0 h 1391"/>
                  <a:gd name="T8" fmla="*/ 0 w 271"/>
                  <a:gd name="T9" fmla="*/ 0 h 1391"/>
                  <a:gd name="T10" fmla="*/ 0 w 271"/>
                  <a:gd name="T11" fmla="*/ 0 h 1391"/>
                  <a:gd name="T12" fmla="*/ 0 w 271"/>
                  <a:gd name="T13" fmla="*/ 0 h 1391"/>
                  <a:gd name="T14" fmla="*/ 0 w 271"/>
                  <a:gd name="T15" fmla="*/ 0 h 1391"/>
                  <a:gd name="T16" fmla="*/ 0 w 271"/>
                  <a:gd name="T17" fmla="*/ 0 h 1391"/>
                  <a:gd name="T18" fmla="*/ 0 w 271"/>
                  <a:gd name="T19" fmla="*/ 0 h 1391"/>
                  <a:gd name="T20" fmla="*/ 0 w 271"/>
                  <a:gd name="T21" fmla="*/ 0 h 1391"/>
                  <a:gd name="T22" fmla="*/ 0 w 271"/>
                  <a:gd name="T23" fmla="*/ 0 h 1391"/>
                  <a:gd name="T24" fmla="*/ 0 w 271"/>
                  <a:gd name="T25" fmla="*/ 0 h 1391"/>
                  <a:gd name="T26" fmla="*/ 0 w 271"/>
                  <a:gd name="T27" fmla="*/ 0 h 1391"/>
                  <a:gd name="T28" fmla="*/ 0 w 271"/>
                  <a:gd name="T29" fmla="*/ 0 h 1391"/>
                  <a:gd name="T30" fmla="*/ 0 w 271"/>
                  <a:gd name="T31" fmla="*/ 0 h 1391"/>
                  <a:gd name="T32" fmla="*/ 0 w 271"/>
                  <a:gd name="T33" fmla="*/ 0 h 1391"/>
                  <a:gd name="T34" fmla="*/ 0 w 271"/>
                  <a:gd name="T35" fmla="*/ 0 h 1391"/>
                  <a:gd name="T36" fmla="*/ 0 w 271"/>
                  <a:gd name="T37" fmla="*/ 0 h 1391"/>
                  <a:gd name="T38" fmla="*/ 0 w 271"/>
                  <a:gd name="T39" fmla="*/ 0 h 1391"/>
                  <a:gd name="T40" fmla="*/ 0 w 271"/>
                  <a:gd name="T41" fmla="*/ 0 h 1391"/>
                  <a:gd name="T42" fmla="*/ 0 w 271"/>
                  <a:gd name="T43" fmla="*/ 0 h 1391"/>
                  <a:gd name="T44" fmla="*/ 0 w 271"/>
                  <a:gd name="T45" fmla="*/ 0 h 1391"/>
                  <a:gd name="T46" fmla="*/ 0 w 271"/>
                  <a:gd name="T47" fmla="*/ 0 h 1391"/>
                  <a:gd name="T48" fmla="*/ 0 w 271"/>
                  <a:gd name="T49" fmla="*/ 0 h 1391"/>
                  <a:gd name="T50" fmla="*/ 0 w 271"/>
                  <a:gd name="T51" fmla="*/ 0 h 1391"/>
                  <a:gd name="T52" fmla="*/ 0 w 271"/>
                  <a:gd name="T53" fmla="*/ 0 h 1391"/>
                  <a:gd name="T54" fmla="*/ 0 w 271"/>
                  <a:gd name="T55" fmla="*/ 0 h 1391"/>
                  <a:gd name="T56" fmla="*/ 0 w 271"/>
                  <a:gd name="T57" fmla="*/ 0 h 1391"/>
                  <a:gd name="T58" fmla="*/ 0 w 271"/>
                  <a:gd name="T59" fmla="*/ 0 h 1391"/>
                  <a:gd name="T60" fmla="*/ 0 w 271"/>
                  <a:gd name="T61" fmla="*/ 0 h 1391"/>
                  <a:gd name="T62" fmla="*/ 0 w 271"/>
                  <a:gd name="T63" fmla="*/ 0 h 1391"/>
                  <a:gd name="T64" fmla="*/ 0 w 271"/>
                  <a:gd name="T65" fmla="*/ 0 h 1391"/>
                  <a:gd name="T66" fmla="*/ 0 w 271"/>
                  <a:gd name="T67" fmla="*/ 0 h 1391"/>
                  <a:gd name="T68" fmla="*/ 0 w 271"/>
                  <a:gd name="T69" fmla="*/ 0 h 1391"/>
                  <a:gd name="T70" fmla="*/ 0 w 271"/>
                  <a:gd name="T71" fmla="*/ 0 h 1391"/>
                  <a:gd name="T72" fmla="*/ 0 w 271"/>
                  <a:gd name="T73" fmla="*/ 0 h 1391"/>
                  <a:gd name="T74" fmla="*/ 0 w 271"/>
                  <a:gd name="T75" fmla="*/ 0 h 1391"/>
                  <a:gd name="T76" fmla="*/ 0 w 271"/>
                  <a:gd name="T77" fmla="*/ 0 h 1391"/>
                  <a:gd name="T78" fmla="*/ 0 w 271"/>
                  <a:gd name="T79" fmla="*/ 0 h 1391"/>
                  <a:gd name="T80" fmla="*/ 0 w 271"/>
                  <a:gd name="T81" fmla="*/ 0 h 1391"/>
                  <a:gd name="T82" fmla="*/ 0 w 271"/>
                  <a:gd name="T83" fmla="*/ 0 h 13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1391"/>
                  <a:gd name="T128" fmla="*/ 271 w 271"/>
                  <a:gd name="T129" fmla="*/ 1391 h 13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1391">
                    <a:moveTo>
                      <a:pt x="267" y="54"/>
                    </a:moveTo>
                    <a:lnTo>
                      <a:pt x="258" y="96"/>
                    </a:lnTo>
                    <a:lnTo>
                      <a:pt x="251" y="138"/>
                    </a:lnTo>
                    <a:lnTo>
                      <a:pt x="245" y="179"/>
                    </a:lnTo>
                    <a:lnTo>
                      <a:pt x="238" y="219"/>
                    </a:lnTo>
                    <a:lnTo>
                      <a:pt x="228" y="300"/>
                    </a:lnTo>
                    <a:lnTo>
                      <a:pt x="220" y="377"/>
                    </a:lnTo>
                    <a:lnTo>
                      <a:pt x="215" y="455"/>
                    </a:lnTo>
                    <a:lnTo>
                      <a:pt x="211" y="528"/>
                    </a:lnTo>
                    <a:lnTo>
                      <a:pt x="210" y="601"/>
                    </a:lnTo>
                    <a:lnTo>
                      <a:pt x="210" y="669"/>
                    </a:lnTo>
                    <a:lnTo>
                      <a:pt x="210" y="735"/>
                    </a:lnTo>
                    <a:lnTo>
                      <a:pt x="212" y="798"/>
                    </a:lnTo>
                    <a:lnTo>
                      <a:pt x="213" y="856"/>
                    </a:lnTo>
                    <a:lnTo>
                      <a:pt x="216" y="911"/>
                    </a:lnTo>
                    <a:lnTo>
                      <a:pt x="218" y="963"/>
                    </a:lnTo>
                    <a:lnTo>
                      <a:pt x="221" y="1009"/>
                    </a:lnTo>
                    <a:lnTo>
                      <a:pt x="222" y="1050"/>
                    </a:lnTo>
                    <a:lnTo>
                      <a:pt x="222" y="1087"/>
                    </a:lnTo>
                    <a:lnTo>
                      <a:pt x="221" y="1122"/>
                    </a:lnTo>
                    <a:lnTo>
                      <a:pt x="217" y="1158"/>
                    </a:lnTo>
                    <a:lnTo>
                      <a:pt x="211" y="1195"/>
                    </a:lnTo>
                    <a:lnTo>
                      <a:pt x="202" y="1232"/>
                    </a:lnTo>
                    <a:lnTo>
                      <a:pt x="193" y="1267"/>
                    </a:lnTo>
                    <a:lnTo>
                      <a:pt x="182" y="1300"/>
                    </a:lnTo>
                    <a:lnTo>
                      <a:pt x="170" y="1329"/>
                    </a:lnTo>
                    <a:lnTo>
                      <a:pt x="157" y="1354"/>
                    </a:lnTo>
                    <a:lnTo>
                      <a:pt x="151" y="1364"/>
                    </a:lnTo>
                    <a:lnTo>
                      <a:pt x="145" y="1373"/>
                    </a:lnTo>
                    <a:lnTo>
                      <a:pt x="139" y="1381"/>
                    </a:lnTo>
                    <a:lnTo>
                      <a:pt x="132" y="1386"/>
                    </a:lnTo>
                    <a:lnTo>
                      <a:pt x="126" y="1389"/>
                    </a:lnTo>
                    <a:lnTo>
                      <a:pt x="120" y="1391"/>
                    </a:lnTo>
                    <a:lnTo>
                      <a:pt x="114" y="1391"/>
                    </a:lnTo>
                    <a:lnTo>
                      <a:pt x="107" y="1387"/>
                    </a:lnTo>
                    <a:lnTo>
                      <a:pt x="102" y="1382"/>
                    </a:lnTo>
                    <a:lnTo>
                      <a:pt x="97" y="1374"/>
                    </a:lnTo>
                    <a:lnTo>
                      <a:pt x="92" y="1363"/>
                    </a:lnTo>
                    <a:lnTo>
                      <a:pt x="87" y="1349"/>
                    </a:lnTo>
                    <a:lnTo>
                      <a:pt x="84" y="1333"/>
                    </a:lnTo>
                    <a:lnTo>
                      <a:pt x="80" y="1314"/>
                    </a:lnTo>
                    <a:lnTo>
                      <a:pt x="76" y="1291"/>
                    </a:lnTo>
                    <a:lnTo>
                      <a:pt x="74" y="1265"/>
                    </a:lnTo>
                    <a:lnTo>
                      <a:pt x="69" y="1208"/>
                    </a:lnTo>
                    <a:lnTo>
                      <a:pt x="62" y="1146"/>
                    </a:lnTo>
                    <a:lnTo>
                      <a:pt x="55" y="1080"/>
                    </a:lnTo>
                    <a:lnTo>
                      <a:pt x="46" y="1011"/>
                    </a:lnTo>
                    <a:lnTo>
                      <a:pt x="37" y="941"/>
                    </a:lnTo>
                    <a:lnTo>
                      <a:pt x="30" y="869"/>
                    </a:lnTo>
                    <a:lnTo>
                      <a:pt x="21" y="797"/>
                    </a:lnTo>
                    <a:lnTo>
                      <a:pt x="14" y="725"/>
                    </a:lnTo>
                    <a:lnTo>
                      <a:pt x="7" y="655"/>
                    </a:lnTo>
                    <a:lnTo>
                      <a:pt x="4" y="589"/>
                    </a:lnTo>
                    <a:lnTo>
                      <a:pt x="0" y="524"/>
                    </a:lnTo>
                    <a:lnTo>
                      <a:pt x="0" y="466"/>
                    </a:lnTo>
                    <a:lnTo>
                      <a:pt x="0" y="437"/>
                    </a:lnTo>
                    <a:lnTo>
                      <a:pt x="1" y="411"/>
                    </a:lnTo>
                    <a:lnTo>
                      <a:pt x="4" y="386"/>
                    </a:lnTo>
                    <a:lnTo>
                      <a:pt x="6" y="362"/>
                    </a:lnTo>
                    <a:lnTo>
                      <a:pt x="9" y="341"/>
                    </a:lnTo>
                    <a:lnTo>
                      <a:pt x="14" y="321"/>
                    </a:lnTo>
                    <a:lnTo>
                      <a:pt x="19" y="302"/>
                    </a:lnTo>
                    <a:lnTo>
                      <a:pt x="25" y="286"/>
                    </a:lnTo>
                    <a:lnTo>
                      <a:pt x="39" y="257"/>
                    </a:lnTo>
                    <a:lnTo>
                      <a:pt x="56" y="226"/>
                    </a:lnTo>
                    <a:lnTo>
                      <a:pt x="76" y="195"/>
                    </a:lnTo>
                    <a:lnTo>
                      <a:pt x="96" y="162"/>
                    </a:lnTo>
                    <a:lnTo>
                      <a:pt x="119" y="133"/>
                    </a:lnTo>
                    <a:lnTo>
                      <a:pt x="141" y="103"/>
                    </a:lnTo>
                    <a:lnTo>
                      <a:pt x="163" y="76"/>
                    </a:lnTo>
                    <a:lnTo>
                      <a:pt x="185" y="51"/>
                    </a:lnTo>
                    <a:lnTo>
                      <a:pt x="205" y="31"/>
                    </a:lnTo>
                    <a:lnTo>
                      <a:pt x="223" y="15"/>
                    </a:lnTo>
                    <a:lnTo>
                      <a:pt x="232" y="10"/>
                    </a:lnTo>
                    <a:lnTo>
                      <a:pt x="240" y="5"/>
                    </a:lnTo>
                    <a:lnTo>
                      <a:pt x="247" y="1"/>
                    </a:lnTo>
                    <a:lnTo>
                      <a:pt x="253" y="0"/>
                    </a:lnTo>
                    <a:lnTo>
                      <a:pt x="258" y="0"/>
                    </a:lnTo>
                    <a:lnTo>
                      <a:pt x="263" y="3"/>
                    </a:lnTo>
                    <a:lnTo>
                      <a:pt x="267" y="5"/>
                    </a:lnTo>
                    <a:lnTo>
                      <a:pt x="270" y="11"/>
                    </a:lnTo>
                    <a:lnTo>
                      <a:pt x="271" y="19"/>
                    </a:lnTo>
                    <a:lnTo>
                      <a:pt x="271" y="29"/>
                    </a:lnTo>
                    <a:lnTo>
                      <a:pt x="270" y="40"/>
                    </a:lnTo>
                    <a:lnTo>
                      <a:pt x="267" y="54"/>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49" name="Freeform 494">
                <a:extLst>
                  <a:ext uri="{FF2B5EF4-FFF2-40B4-BE49-F238E27FC236}">
                    <a16:creationId xmlns:a16="http://schemas.microsoft.com/office/drawing/2014/main" xmlns="" id="{9327C1CA-BD80-8DBB-04F4-B87F63DA4AB0}"/>
                  </a:ext>
                </a:extLst>
              </p:cNvPr>
              <p:cNvSpPr>
                <a:spLocks/>
              </p:cNvSpPr>
              <p:nvPr/>
            </p:nvSpPr>
            <p:spPr bwMode="auto">
              <a:xfrm>
                <a:off x="1665" y="2725"/>
                <a:ext cx="55" cy="278"/>
              </a:xfrm>
              <a:custGeom>
                <a:avLst/>
                <a:gdLst>
                  <a:gd name="T0" fmla="*/ 0 w 271"/>
                  <a:gd name="T1" fmla="*/ 0 h 1392"/>
                  <a:gd name="T2" fmla="*/ 0 w 271"/>
                  <a:gd name="T3" fmla="*/ 0 h 1392"/>
                  <a:gd name="T4" fmla="*/ 0 w 271"/>
                  <a:gd name="T5" fmla="*/ 0 h 1392"/>
                  <a:gd name="T6" fmla="*/ 0 w 271"/>
                  <a:gd name="T7" fmla="*/ 0 h 1392"/>
                  <a:gd name="T8" fmla="*/ 0 w 271"/>
                  <a:gd name="T9" fmla="*/ 0 h 1392"/>
                  <a:gd name="T10" fmla="*/ 0 w 271"/>
                  <a:gd name="T11" fmla="*/ 0 h 1392"/>
                  <a:gd name="T12" fmla="*/ 0 w 271"/>
                  <a:gd name="T13" fmla="*/ 0 h 1392"/>
                  <a:gd name="T14" fmla="*/ 0 w 271"/>
                  <a:gd name="T15" fmla="*/ 0 h 1392"/>
                  <a:gd name="T16" fmla="*/ 0 w 271"/>
                  <a:gd name="T17" fmla="*/ 0 h 1392"/>
                  <a:gd name="T18" fmla="*/ 0 w 271"/>
                  <a:gd name="T19" fmla="*/ 0 h 1392"/>
                  <a:gd name="T20" fmla="*/ 0 w 271"/>
                  <a:gd name="T21" fmla="*/ 0 h 1392"/>
                  <a:gd name="T22" fmla="*/ 0 w 271"/>
                  <a:gd name="T23" fmla="*/ 0 h 1392"/>
                  <a:gd name="T24" fmla="*/ 0 w 271"/>
                  <a:gd name="T25" fmla="*/ 0 h 1392"/>
                  <a:gd name="T26" fmla="*/ 0 w 271"/>
                  <a:gd name="T27" fmla="*/ 0 h 1392"/>
                  <a:gd name="T28" fmla="*/ 0 w 271"/>
                  <a:gd name="T29" fmla="*/ 0 h 1392"/>
                  <a:gd name="T30" fmla="*/ 0 w 271"/>
                  <a:gd name="T31" fmla="*/ 0 h 1392"/>
                  <a:gd name="T32" fmla="*/ 0 w 271"/>
                  <a:gd name="T33" fmla="*/ 0 h 1392"/>
                  <a:gd name="T34" fmla="*/ 0 w 271"/>
                  <a:gd name="T35" fmla="*/ 0 h 1392"/>
                  <a:gd name="T36" fmla="*/ 0 w 271"/>
                  <a:gd name="T37" fmla="*/ 0 h 1392"/>
                  <a:gd name="T38" fmla="*/ 0 w 271"/>
                  <a:gd name="T39" fmla="*/ 0 h 1392"/>
                  <a:gd name="T40" fmla="*/ 0 w 271"/>
                  <a:gd name="T41" fmla="*/ 0 h 1392"/>
                  <a:gd name="T42" fmla="*/ 0 w 271"/>
                  <a:gd name="T43" fmla="*/ 0 h 1392"/>
                  <a:gd name="T44" fmla="*/ 0 w 271"/>
                  <a:gd name="T45" fmla="*/ 0 h 1392"/>
                  <a:gd name="T46" fmla="*/ 0 w 271"/>
                  <a:gd name="T47" fmla="*/ 0 h 1392"/>
                  <a:gd name="T48" fmla="*/ 0 w 271"/>
                  <a:gd name="T49" fmla="*/ 0 h 1392"/>
                  <a:gd name="T50" fmla="*/ 0 w 271"/>
                  <a:gd name="T51" fmla="*/ 0 h 1392"/>
                  <a:gd name="T52" fmla="*/ 0 w 271"/>
                  <a:gd name="T53" fmla="*/ 0 h 1392"/>
                  <a:gd name="T54" fmla="*/ 0 w 271"/>
                  <a:gd name="T55" fmla="*/ 0 h 1392"/>
                  <a:gd name="T56" fmla="*/ 0 w 271"/>
                  <a:gd name="T57" fmla="*/ 0 h 1392"/>
                  <a:gd name="T58" fmla="*/ 0 w 271"/>
                  <a:gd name="T59" fmla="*/ 0 h 1392"/>
                  <a:gd name="T60" fmla="*/ 0 w 271"/>
                  <a:gd name="T61" fmla="*/ 0 h 1392"/>
                  <a:gd name="T62" fmla="*/ 0 w 271"/>
                  <a:gd name="T63" fmla="*/ 0 h 1392"/>
                  <a:gd name="T64" fmla="*/ 0 w 271"/>
                  <a:gd name="T65" fmla="*/ 0 h 1392"/>
                  <a:gd name="T66" fmla="*/ 0 w 271"/>
                  <a:gd name="T67" fmla="*/ 0 h 1392"/>
                  <a:gd name="T68" fmla="*/ 0 w 271"/>
                  <a:gd name="T69" fmla="*/ 0 h 1392"/>
                  <a:gd name="T70" fmla="*/ 0 w 271"/>
                  <a:gd name="T71" fmla="*/ 0 h 1392"/>
                  <a:gd name="T72" fmla="*/ 0 w 271"/>
                  <a:gd name="T73" fmla="*/ 0 h 1392"/>
                  <a:gd name="T74" fmla="*/ 0 w 271"/>
                  <a:gd name="T75" fmla="*/ 0 h 1392"/>
                  <a:gd name="T76" fmla="*/ 0 w 271"/>
                  <a:gd name="T77" fmla="*/ 0 h 1392"/>
                  <a:gd name="T78" fmla="*/ 0 w 271"/>
                  <a:gd name="T79" fmla="*/ 0 h 1392"/>
                  <a:gd name="T80" fmla="*/ 0 w 271"/>
                  <a:gd name="T81" fmla="*/ 0 h 1392"/>
                  <a:gd name="T82" fmla="*/ 0 w 271"/>
                  <a:gd name="T83" fmla="*/ 0 h 1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1392"/>
                  <a:gd name="T128" fmla="*/ 271 w 271"/>
                  <a:gd name="T129" fmla="*/ 1392 h 13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1392">
                    <a:moveTo>
                      <a:pt x="268" y="56"/>
                    </a:moveTo>
                    <a:lnTo>
                      <a:pt x="259" y="97"/>
                    </a:lnTo>
                    <a:lnTo>
                      <a:pt x="251" y="138"/>
                    </a:lnTo>
                    <a:lnTo>
                      <a:pt x="245" y="179"/>
                    </a:lnTo>
                    <a:lnTo>
                      <a:pt x="239" y="220"/>
                    </a:lnTo>
                    <a:lnTo>
                      <a:pt x="229" y="300"/>
                    </a:lnTo>
                    <a:lnTo>
                      <a:pt x="221" y="379"/>
                    </a:lnTo>
                    <a:lnTo>
                      <a:pt x="216" y="455"/>
                    </a:lnTo>
                    <a:lnTo>
                      <a:pt x="213" y="529"/>
                    </a:lnTo>
                    <a:lnTo>
                      <a:pt x="210" y="600"/>
                    </a:lnTo>
                    <a:lnTo>
                      <a:pt x="210" y="669"/>
                    </a:lnTo>
                    <a:lnTo>
                      <a:pt x="211" y="733"/>
                    </a:lnTo>
                    <a:lnTo>
                      <a:pt x="213" y="796"/>
                    </a:lnTo>
                    <a:lnTo>
                      <a:pt x="215" y="854"/>
                    </a:lnTo>
                    <a:lnTo>
                      <a:pt x="218" y="908"/>
                    </a:lnTo>
                    <a:lnTo>
                      <a:pt x="219" y="959"/>
                    </a:lnTo>
                    <a:lnTo>
                      <a:pt x="221" y="1005"/>
                    </a:lnTo>
                    <a:lnTo>
                      <a:pt x="223" y="1047"/>
                    </a:lnTo>
                    <a:lnTo>
                      <a:pt x="224" y="1084"/>
                    </a:lnTo>
                    <a:lnTo>
                      <a:pt x="221" y="1119"/>
                    </a:lnTo>
                    <a:lnTo>
                      <a:pt x="218" y="1157"/>
                    </a:lnTo>
                    <a:lnTo>
                      <a:pt x="211" y="1194"/>
                    </a:lnTo>
                    <a:lnTo>
                      <a:pt x="204" y="1231"/>
                    </a:lnTo>
                    <a:lnTo>
                      <a:pt x="194" y="1266"/>
                    </a:lnTo>
                    <a:lnTo>
                      <a:pt x="183" y="1300"/>
                    </a:lnTo>
                    <a:lnTo>
                      <a:pt x="171" y="1330"/>
                    </a:lnTo>
                    <a:lnTo>
                      <a:pt x="159" y="1355"/>
                    </a:lnTo>
                    <a:lnTo>
                      <a:pt x="151" y="1365"/>
                    </a:lnTo>
                    <a:lnTo>
                      <a:pt x="145" y="1375"/>
                    </a:lnTo>
                    <a:lnTo>
                      <a:pt x="139" y="1381"/>
                    </a:lnTo>
                    <a:lnTo>
                      <a:pt x="133" y="1387"/>
                    </a:lnTo>
                    <a:lnTo>
                      <a:pt x="127" y="1391"/>
                    </a:lnTo>
                    <a:lnTo>
                      <a:pt x="120" y="1392"/>
                    </a:lnTo>
                    <a:lnTo>
                      <a:pt x="114" y="1391"/>
                    </a:lnTo>
                    <a:lnTo>
                      <a:pt x="109" y="1389"/>
                    </a:lnTo>
                    <a:lnTo>
                      <a:pt x="103" y="1384"/>
                    </a:lnTo>
                    <a:lnTo>
                      <a:pt x="98" y="1375"/>
                    </a:lnTo>
                    <a:lnTo>
                      <a:pt x="93" y="1365"/>
                    </a:lnTo>
                    <a:lnTo>
                      <a:pt x="89" y="1351"/>
                    </a:lnTo>
                    <a:lnTo>
                      <a:pt x="84" y="1335"/>
                    </a:lnTo>
                    <a:lnTo>
                      <a:pt x="80" y="1315"/>
                    </a:lnTo>
                    <a:lnTo>
                      <a:pt x="78" y="1293"/>
                    </a:lnTo>
                    <a:lnTo>
                      <a:pt x="75" y="1266"/>
                    </a:lnTo>
                    <a:lnTo>
                      <a:pt x="69" y="1209"/>
                    </a:lnTo>
                    <a:lnTo>
                      <a:pt x="63" y="1145"/>
                    </a:lnTo>
                    <a:lnTo>
                      <a:pt x="55" y="1079"/>
                    </a:lnTo>
                    <a:lnTo>
                      <a:pt x="47" y="1010"/>
                    </a:lnTo>
                    <a:lnTo>
                      <a:pt x="39" y="941"/>
                    </a:lnTo>
                    <a:lnTo>
                      <a:pt x="30" y="868"/>
                    </a:lnTo>
                    <a:lnTo>
                      <a:pt x="23" y="797"/>
                    </a:lnTo>
                    <a:lnTo>
                      <a:pt x="15" y="726"/>
                    </a:lnTo>
                    <a:lnTo>
                      <a:pt x="9" y="656"/>
                    </a:lnTo>
                    <a:lnTo>
                      <a:pt x="4" y="589"/>
                    </a:lnTo>
                    <a:lnTo>
                      <a:pt x="2" y="525"/>
                    </a:lnTo>
                    <a:lnTo>
                      <a:pt x="0" y="466"/>
                    </a:lnTo>
                    <a:lnTo>
                      <a:pt x="2" y="438"/>
                    </a:lnTo>
                    <a:lnTo>
                      <a:pt x="3" y="411"/>
                    </a:lnTo>
                    <a:lnTo>
                      <a:pt x="4" y="386"/>
                    </a:lnTo>
                    <a:lnTo>
                      <a:pt x="7" y="364"/>
                    </a:lnTo>
                    <a:lnTo>
                      <a:pt x="10" y="341"/>
                    </a:lnTo>
                    <a:lnTo>
                      <a:pt x="14" y="322"/>
                    </a:lnTo>
                    <a:lnTo>
                      <a:pt x="19" y="304"/>
                    </a:lnTo>
                    <a:lnTo>
                      <a:pt x="25" y="288"/>
                    </a:lnTo>
                    <a:lnTo>
                      <a:pt x="40" y="258"/>
                    </a:lnTo>
                    <a:lnTo>
                      <a:pt x="58" y="225"/>
                    </a:lnTo>
                    <a:lnTo>
                      <a:pt x="77" y="193"/>
                    </a:lnTo>
                    <a:lnTo>
                      <a:pt x="98" y="162"/>
                    </a:lnTo>
                    <a:lnTo>
                      <a:pt x="119" y="131"/>
                    </a:lnTo>
                    <a:lnTo>
                      <a:pt x="141" y="101"/>
                    </a:lnTo>
                    <a:lnTo>
                      <a:pt x="164" y="73"/>
                    </a:lnTo>
                    <a:lnTo>
                      <a:pt x="185" y="49"/>
                    </a:lnTo>
                    <a:lnTo>
                      <a:pt x="206" y="29"/>
                    </a:lnTo>
                    <a:lnTo>
                      <a:pt x="225" y="13"/>
                    </a:lnTo>
                    <a:lnTo>
                      <a:pt x="233" y="8"/>
                    </a:lnTo>
                    <a:lnTo>
                      <a:pt x="241" y="3"/>
                    </a:lnTo>
                    <a:lnTo>
                      <a:pt x="248" y="1"/>
                    </a:lnTo>
                    <a:lnTo>
                      <a:pt x="254" y="0"/>
                    </a:lnTo>
                    <a:lnTo>
                      <a:pt x="260" y="0"/>
                    </a:lnTo>
                    <a:lnTo>
                      <a:pt x="264" y="1"/>
                    </a:lnTo>
                    <a:lnTo>
                      <a:pt x="268" y="6"/>
                    </a:lnTo>
                    <a:lnTo>
                      <a:pt x="270" y="11"/>
                    </a:lnTo>
                    <a:lnTo>
                      <a:pt x="271" y="19"/>
                    </a:lnTo>
                    <a:lnTo>
                      <a:pt x="271" y="29"/>
                    </a:lnTo>
                    <a:lnTo>
                      <a:pt x="270" y="41"/>
                    </a:lnTo>
                    <a:lnTo>
                      <a:pt x="268" y="56"/>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50" name="Freeform 495">
                <a:extLst>
                  <a:ext uri="{FF2B5EF4-FFF2-40B4-BE49-F238E27FC236}">
                    <a16:creationId xmlns:a16="http://schemas.microsoft.com/office/drawing/2014/main" xmlns="" id="{5019DB41-061C-C404-59F3-26C14B568406}"/>
                  </a:ext>
                </a:extLst>
              </p:cNvPr>
              <p:cNvSpPr>
                <a:spLocks/>
              </p:cNvSpPr>
              <p:nvPr/>
            </p:nvSpPr>
            <p:spPr bwMode="auto">
              <a:xfrm>
                <a:off x="1604" y="2874"/>
                <a:ext cx="40" cy="275"/>
              </a:xfrm>
              <a:custGeom>
                <a:avLst/>
                <a:gdLst>
                  <a:gd name="T0" fmla="*/ 0 w 201"/>
                  <a:gd name="T1" fmla="*/ 0 h 1375"/>
                  <a:gd name="T2" fmla="*/ 0 w 201"/>
                  <a:gd name="T3" fmla="*/ 0 h 1375"/>
                  <a:gd name="T4" fmla="*/ 0 w 201"/>
                  <a:gd name="T5" fmla="*/ 0 h 1375"/>
                  <a:gd name="T6" fmla="*/ 0 w 201"/>
                  <a:gd name="T7" fmla="*/ 0 h 1375"/>
                  <a:gd name="T8" fmla="*/ 0 w 201"/>
                  <a:gd name="T9" fmla="*/ 0 h 1375"/>
                  <a:gd name="T10" fmla="*/ 0 w 201"/>
                  <a:gd name="T11" fmla="*/ 0 h 1375"/>
                  <a:gd name="T12" fmla="*/ 0 w 201"/>
                  <a:gd name="T13" fmla="*/ 0 h 1375"/>
                  <a:gd name="T14" fmla="*/ 0 w 201"/>
                  <a:gd name="T15" fmla="*/ 0 h 1375"/>
                  <a:gd name="T16" fmla="*/ 0 w 201"/>
                  <a:gd name="T17" fmla="*/ 0 h 1375"/>
                  <a:gd name="T18" fmla="*/ 0 w 201"/>
                  <a:gd name="T19" fmla="*/ 0 h 1375"/>
                  <a:gd name="T20" fmla="*/ 0 w 201"/>
                  <a:gd name="T21" fmla="*/ 0 h 1375"/>
                  <a:gd name="T22" fmla="*/ 0 w 201"/>
                  <a:gd name="T23" fmla="*/ 0 h 1375"/>
                  <a:gd name="T24" fmla="*/ 0 w 201"/>
                  <a:gd name="T25" fmla="*/ 0 h 1375"/>
                  <a:gd name="T26" fmla="*/ 0 w 201"/>
                  <a:gd name="T27" fmla="*/ 0 h 1375"/>
                  <a:gd name="T28" fmla="*/ 0 w 201"/>
                  <a:gd name="T29" fmla="*/ 0 h 1375"/>
                  <a:gd name="T30" fmla="*/ 0 w 201"/>
                  <a:gd name="T31" fmla="*/ 0 h 1375"/>
                  <a:gd name="T32" fmla="*/ 0 w 201"/>
                  <a:gd name="T33" fmla="*/ 0 h 1375"/>
                  <a:gd name="T34" fmla="*/ 0 w 201"/>
                  <a:gd name="T35" fmla="*/ 0 h 1375"/>
                  <a:gd name="T36" fmla="*/ 0 w 201"/>
                  <a:gd name="T37" fmla="*/ 0 h 1375"/>
                  <a:gd name="T38" fmla="*/ 0 w 201"/>
                  <a:gd name="T39" fmla="*/ 0 h 1375"/>
                  <a:gd name="T40" fmla="*/ 0 w 201"/>
                  <a:gd name="T41" fmla="*/ 0 h 1375"/>
                  <a:gd name="T42" fmla="*/ 0 w 201"/>
                  <a:gd name="T43" fmla="*/ 0 h 1375"/>
                  <a:gd name="T44" fmla="*/ 0 w 201"/>
                  <a:gd name="T45" fmla="*/ 0 h 1375"/>
                  <a:gd name="T46" fmla="*/ 0 w 201"/>
                  <a:gd name="T47" fmla="*/ 0 h 1375"/>
                  <a:gd name="T48" fmla="*/ 0 w 201"/>
                  <a:gd name="T49" fmla="*/ 0 h 1375"/>
                  <a:gd name="T50" fmla="*/ 0 w 201"/>
                  <a:gd name="T51" fmla="*/ 0 h 1375"/>
                  <a:gd name="T52" fmla="*/ 0 w 201"/>
                  <a:gd name="T53" fmla="*/ 0 h 1375"/>
                  <a:gd name="T54" fmla="*/ 0 w 201"/>
                  <a:gd name="T55" fmla="*/ 0 h 1375"/>
                  <a:gd name="T56" fmla="*/ 0 w 201"/>
                  <a:gd name="T57" fmla="*/ 0 h 1375"/>
                  <a:gd name="T58" fmla="*/ 0 w 201"/>
                  <a:gd name="T59" fmla="*/ 0 h 1375"/>
                  <a:gd name="T60" fmla="*/ 0 w 201"/>
                  <a:gd name="T61" fmla="*/ 0 h 1375"/>
                  <a:gd name="T62" fmla="*/ 0 w 201"/>
                  <a:gd name="T63" fmla="*/ 0 h 1375"/>
                  <a:gd name="T64" fmla="*/ 0 w 201"/>
                  <a:gd name="T65" fmla="*/ 0 h 1375"/>
                  <a:gd name="T66" fmla="*/ 0 w 201"/>
                  <a:gd name="T67" fmla="*/ 0 h 1375"/>
                  <a:gd name="T68" fmla="*/ 0 w 201"/>
                  <a:gd name="T69" fmla="*/ 0 h 1375"/>
                  <a:gd name="T70" fmla="*/ 0 w 201"/>
                  <a:gd name="T71" fmla="*/ 0 h 1375"/>
                  <a:gd name="T72" fmla="*/ 0 w 201"/>
                  <a:gd name="T73" fmla="*/ 0 h 1375"/>
                  <a:gd name="T74" fmla="*/ 0 w 201"/>
                  <a:gd name="T75" fmla="*/ 0 h 1375"/>
                  <a:gd name="T76" fmla="*/ 0 w 201"/>
                  <a:gd name="T77" fmla="*/ 0 h 1375"/>
                  <a:gd name="T78" fmla="*/ 0 w 201"/>
                  <a:gd name="T79" fmla="*/ 0 h 1375"/>
                  <a:gd name="T80" fmla="*/ 0 w 201"/>
                  <a:gd name="T81" fmla="*/ 0 h 1375"/>
                  <a:gd name="T82" fmla="*/ 0 w 201"/>
                  <a:gd name="T83" fmla="*/ 0 h 1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1"/>
                  <a:gd name="T127" fmla="*/ 0 h 1375"/>
                  <a:gd name="T128" fmla="*/ 201 w 201"/>
                  <a:gd name="T129" fmla="*/ 1375 h 1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1" h="1375">
                    <a:moveTo>
                      <a:pt x="186" y="54"/>
                    </a:moveTo>
                    <a:lnTo>
                      <a:pt x="178" y="96"/>
                    </a:lnTo>
                    <a:lnTo>
                      <a:pt x="171" y="136"/>
                    </a:lnTo>
                    <a:lnTo>
                      <a:pt x="165" y="178"/>
                    </a:lnTo>
                    <a:lnTo>
                      <a:pt x="160" y="218"/>
                    </a:lnTo>
                    <a:lnTo>
                      <a:pt x="156" y="256"/>
                    </a:lnTo>
                    <a:lnTo>
                      <a:pt x="154" y="295"/>
                    </a:lnTo>
                    <a:lnTo>
                      <a:pt x="151" y="332"/>
                    </a:lnTo>
                    <a:lnTo>
                      <a:pt x="150" y="370"/>
                    </a:lnTo>
                    <a:lnTo>
                      <a:pt x="149" y="406"/>
                    </a:lnTo>
                    <a:lnTo>
                      <a:pt x="149" y="442"/>
                    </a:lnTo>
                    <a:lnTo>
                      <a:pt x="149" y="478"/>
                    </a:lnTo>
                    <a:lnTo>
                      <a:pt x="150" y="512"/>
                    </a:lnTo>
                    <a:lnTo>
                      <a:pt x="154" y="581"/>
                    </a:lnTo>
                    <a:lnTo>
                      <a:pt x="158" y="646"/>
                    </a:lnTo>
                    <a:lnTo>
                      <a:pt x="165" y="709"/>
                    </a:lnTo>
                    <a:lnTo>
                      <a:pt x="172" y="770"/>
                    </a:lnTo>
                    <a:lnTo>
                      <a:pt x="178" y="829"/>
                    </a:lnTo>
                    <a:lnTo>
                      <a:pt x="186" y="887"/>
                    </a:lnTo>
                    <a:lnTo>
                      <a:pt x="192" y="941"/>
                    </a:lnTo>
                    <a:lnTo>
                      <a:pt x="197" y="995"/>
                    </a:lnTo>
                    <a:lnTo>
                      <a:pt x="200" y="1048"/>
                    </a:lnTo>
                    <a:lnTo>
                      <a:pt x="201" y="1096"/>
                    </a:lnTo>
                    <a:lnTo>
                      <a:pt x="200" y="1131"/>
                    </a:lnTo>
                    <a:lnTo>
                      <a:pt x="197" y="1166"/>
                    </a:lnTo>
                    <a:lnTo>
                      <a:pt x="192" y="1201"/>
                    </a:lnTo>
                    <a:lnTo>
                      <a:pt x="186" y="1236"/>
                    </a:lnTo>
                    <a:lnTo>
                      <a:pt x="178" y="1268"/>
                    </a:lnTo>
                    <a:lnTo>
                      <a:pt x="170" y="1298"/>
                    </a:lnTo>
                    <a:lnTo>
                      <a:pt x="161" y="1325"/>
                    </a:lnTo>
                    <a:lnTo>
                      <a:pt x="151" y="1346"/>
                    </a:lnTo>
                    <a:lnTo>
                      <a:pt x="146" y="1355"/>
                    </a:lnTo>
                    <a:lnTo>
                      <a:pt x="141" y="1362"/>
                    </a:lnTo>
                    <a:lnTo>
                      <a:pt x="136" y="1368"/>
                    </a:lnTo>
                    <a:lnTo>
                      <a:pt x="131" y="1372"/>
                    </a:lnTo>
                    <a:lnTo>
                      <a:pt x="126" y="1375"/>
                    </a:lnTo>
                    <a:lnTo>
                      <a:pt x="121" y="1375"/>
                    </a:lnTo>
                    <a:lnTo>
                      <a:pt x="116" y="1372"/>
                    </a:lnTo>
                    <a:lnTo>
                      <a:pt x="111" y="1368"/>
                    </a:lnTo>
                    <a:lnTo>
                      <a:pt x="107" y="1361"/>
                    </a:lnTo>
                    <a:lnTo>
                      <a:pt x="102" y="1352"/>
                    </a:lnTo>
                    <a:lnTo>
                      <a:pt x="99" y="1341"/>
                    </a:lnTo>
                    <a:lnTo>
                      <a:pt x="95" y="1326"/>
                    </a:lnTo>
                    <a:lnTo>
                      <a:pt x="91" y="1310"/>
                    </a:lnTo>
                    <a:lnTo>
                      <a:pt x="89" y="1290"/>
                    </a:lnTo>
                    <a:lnTo>
                      <a:pt x="85" y="1266"/>
                    </a:lnTo>
                    <a:lnTo>
                      <a:pt x="82" y="1240"/>
                    </a:lnTo>
                    <a:lnTo>
                      <a:pt x="77" y="1185"/>
                    </a:lnTo>
                    <a:lnTo>
                      <a:pt x="71" y="1130"/>
                    </a:lnTo>
                    <a:lnTo>
                      <a:pt x="65" y="1074"/>
                    </a:lnTo>
                    <a:lnTo>
                      <a:pt x="57" y="1018"/>
                    </a:lnTo>
                    <a:lnTo>
                      <a:pt x="41" y="908"/>
                    </a:lnTo>
                    <a:lnTo>
                      <a:pt x="26" y="800"/>
                    </a:lnTo>
                    <a:lnTo>
                      <a:pt x="20" y="749"/>
                    </a:lnTo>
                    <a:lnTo>
                      <a:pt x="14" y="701"/>
                    </a:lnTo>
                    <a:lnTo>
                      <a:pt x="9" y="652"/>
                    </a:lnTo>
                    <a:lnTo>
                      <a:pt x="4" y="607"/>
                    </a:lnTo>
                    <a:lnTo>
                      <a:pt x="1" y="565"/>
                    </a:lnTo>
                    <a:lnTo>
                      <a:pt x="0" y="525"/>
                    </a:lnTo>
                    <a:lnTo>
                      <a:pt x="1" y="487"/>
                    </a:lnTo>
                    <a:lnTo>
                      <a:pt x="4" y="455"/>
                    </a:lnTo>
                    <a:lnTo>
                      <a:pt x="9" y="424"/>
                    </a:lnTo>
                    <a:lnTo>
                      <a:pt x="14" y="394"/>
                    </a:lnTo>
                    <a:lnTo>
                      <a:pt x="19" y="364"/>
                    </a:lnTo>
                    <a:lnTo>
                      <a:pt x="26" y="335"/>
                    </a:lnTo>
                    <a:lnTo>
                      <a:pt x="40" y="280"/>
                    </a:lnTo>
                    <a:lnTo>
                      <a:pt x="56" y="229"/>
                    </a:lnTo>
                    <a:lnTo>
                      <a:pt x="72" y="181"/>
                    </a:lnTo>
                    <a:lnTo>
                      <a:pt x="90" y="139"/>
                    </a:lnTo>
                    <a:lnTo>
                      <a:pt x="107" y="101"/>
                    </a:lnTo>
                    <a:lnTo>
                      <a:pt x="125" y="69"/>
                    </a:lnTo>
                    <a:lnTo>
                      <a:pt x="141" y="43"/>
                    </a:lnTo>
                    <a:lnTo>
                      <a:pt x="156" y="22"/>
                    </a:lnTo>
                    <a:lnTo>
                      <a:pt x="162" y="14"/>
                    </a:lnTo>
                    <a:lnTo>
                      <a:pt x="168" y="8"/>
                    </a:lnTo>
                    <a:lnTo>
                      <a:pt x="173" y="4"/>
                    </a:lnTo>
                    <a:lnTo>
                      <a:pt x="178" y="2"/>
                    </a:lnTo>
                    <a:lnTo>
                      <a:pt x="183" y="0"/>
                    </a:lnTo>
                    <a:lnTo>
                      <a:pt x="186" y="2"/>
                    </a:lnTo>
                    <a:lnTo>
                      <a:pt x="188" y="5"/>
                    </a:lnTo>
                    <a:lnTo>
                      <a:pt x="191" y="10"/>
                    </a:lnTo>
                    <a:lnTo>
                      <a:pt x="191" y="18"/>
                    </a:lnTo>
                    <a:lnTo>
                      <a:pt x="191" y="28"/>
                    </a:lnTo>
                    <a:lnTo>
                      <a:pt x="190" y="40"/>
                    </a:lnTo>
                    <a:lnTo>
                      <a:pt x="186" y="54"/>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51" name="Freeform 496">
                <a:extLst>
                  <a:ext uri="{FF2B5EF4-FFF2-40B4-BE49-F238E27FC236}">
                    <a16:creationId xmlns:a16="http://schemas.microsoft.com/office/drawing/2014/main" xmlns="" id="{4BE4B44B-8FFE-7267-2185-2D138C03CB44}"/>
                  </a:ext>
                </a:extLst>
              </p:cNvPr>
              <p:cNvSpPr>
                <a:spLocks/>
              </p:cNvSpPr>
              <p:nvPr/>
            </p:nvSpPr>
            <p:spPr bwMode="auto">
              <a:xfrm>
                <a:off x="1551" y="3026"/>
                <a:ext cx="41" cy="270"/>
              </a:xfrm>
              <a:custGeom>
                <a:avLst/>
                <a:gdLst>
                  <a:gd name="T0" fmla="*/ 0 w 206"/>
                  <a:gd name="T1" fmla="*/ 0 h 1351"/>
                  <a:gd name="T2" fmla="*/ 0 w 206"/>
                  <a:gd name="T3" fmla="*/ 0 h 1351"/>
                  <a:gd name="T4" fmla="*/ 0 w 206"/>
                  <a:gd name="T5" fmla="*/ 0 h 1351"/>
                  <a:gd name="T6" fmla="*/ 0 w 206"/>
                  <a:gd name="T7" fmla="*/ 0 h 1351"/>
                  <a:gd name="T8" fmla="*/ 0 w 206"/>
                  <a:gd name="T9" fmla="*/ 0 h 1351"/>
                  <a:gd name="T10" fmla="*/ 0 w 206"/>
                  <a:gd name="T11" fmla="*/ 0 h 1351"/>
                  <a:gd name="T12" fmla="*/ 0 w 206"/>
                  <a:gd name="T13" fmla="*/ 0 h 1351"/>
                  <a:gd name="T14" fmla="*/ 0 w 206"/>
                  <a:gd name="T15" fmla="*/ 0 h 1351"/>
                  <a:gd name="T16" fmla="*/ 0 w 206"/>
                  <a:gd name="T17" fmla="*/ 0 h 1351"/>
                  <a:gd name="T18" fmla="*/ 0 w 206"/>
                  <a:gd name="T19" fmla="*/ 0 h 1351"/>
                  <a:gd name="T20" fmla="*/ 0 w 206"/>
                  <a:gd name="T21" fmla="*/ 0 h 1351"/>
                  <a:gd name="T22" fmla="*/ 0 w 206"/>
                  <a:gd name="T23" fmla="*/ 0 h 1351"/>
                  <a:gd name="T24" fmla="*/ 0 w 206"/>
                  <a:gd name="T25" fmla="*/ 0 h 1351"/>
                  <a:gd name="T26" fmla="*/ 0 w 206"/>
                  <a:gd name="T27" fmla="*/ 0 h 1351"/>
                  <a:gd name="T28" fmla="*/ 0 w 206"/>
                  <a:gd name="T29" fmla="*/ 0 h 1351"/>
                  <a:gd name="T30" fmla="*/ 0 w 206"/>
                  <a:gd name="T31" fmla="*/ 0 h 1351"/>
                  <a:gd name="T32" fmla="*/ 0 w 206"/>
                  <a:gd name="T33" fmla="*/ 0 h 1351"/>
                  <a:gd name="T34" fmla="*/ 0 w 206"/>
                  <a:gd name="T35" fmla="*/ 0 h 1351"/>
                  <a:gd name="T36" fmla="*/ 0 w 206"/>
                  <a:gd name="T37" fmla="*/ 0 h 1351"/>
                  <a:gd name="T38" fmla="*/ 0 w 206"/>
                  <a:gd name="T39" fmla="*/ 0 h 1351"/>
                  <a:gd name="T40" fmla="*/ 0 w 206"/>
                  <a:gd name="T41" fmla="*/ 0 h 1351"/>
                  <a:gd name="T42" fmla="*/ 0 w 206"/>
                  <a:gd name="T43" fmla="*/ 0 h 1351"/>
                  <a:gd name="T44" fmla="*/ 0 w 206"/>
                  <a:gd name="T45" fmla="*/ 0 h 1351"/>
                  <a:gd name="T46" fmla="*/ 0 w 206"/>
                  <a:gd name="T47" fmla="*/ 0 h 1351"/>
                  <a:gd name="T48" fmla="*/ 0 w 206"/>
                  <a:gd name="T49" fmla="*/ 0 h 1351"/>
                  <a:gd name="T50" fmla="*/ 0 w 206"/>
                  <a:gd name="T51" fmla="*/ 0 h 1351"/>
                  <a:gd name="T52" fmla="*/ 0 w 206"/>
                  <a:gd name="T53" fmla="*/ 0 h 1351"/>
                  <a:gd name="T54" fmla="*/ 0 w 206"/>
                  <a:gd name="T55" fmla="*/ 0 h 1351"/>
                  <a:gd name="T56" fmla="*/ 0 w 206"/>
                  <a:gd name="T57" fmla="*/ 0 h 1351"/>
                  <a:gd name="T58" fmla="*/ 0 w 206"/>
                  <a:gd name="T59" fmla="*/ 0 h 1351"/>
                  <a:gd name="T60" fmla="*/ 0 w 206"/>
                  <a:gd name="T61" fmla="*/ 0 h 1351"/>
                  <a:gd name="T62" fmla="*/ 0 w 206"/>
                  <a:gd name="T63" fmla="*/ 0 h 1351"/>
                  <a:gd name="T64" fmla="*/ 0 w 206"/>
                  <a:gd name="T65" fmla="*/ 0 h 1351"/>
                  <a:gd name="T66" fmla="*/ 0 w 206"/>
                  <a:gd name="T67" fmla="*/ 0 h 1351"/>
                  <a:gd name="T68" fmla="*/ 0 w 206"/>
                  <a:gd name="T69" fmla="*/ 0 h 1351"/>
                  <a:gd name="T70" fmla="*/ 0 w 206"/>
                  <a:gd name="T71" fmla="*/ 0 h 1351"/>
                  <a:gd name="T72" fmla="*/ 0 w 206"/>
                  <a:gd name="T73" fmla="*/ 0 h 1351"/>
                  <a:gd name="T74" fmla="*/ 0 w 206"/>
                  <a:gd name="T75" fmla="*/ 0 h 1351"/>
                  <a:gd name="T76" fmla="*/ 0 w 206"/>
                  <a:gd name="T77" fmla="*/ 0 h 13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6"/>
                  <a:gd name="T118" fmla="*/ 0 h 1351"/>
                  <a:gd name="T119" fmla="*/ 206 w 206"/>
                  <a:gd name="T120" fmla="*/ 1351 h 13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6" h="1351">
                    <a:moveTo>
                      <a:pt x="152" y="60"/>
                    </a:moveTo>
                    <a:lnTo>
                      <a:pt x="150" y="99"/>
                    </a:lnTo>
                    <a:lnTo>
                      <a:pt x="147" y="137"/>
                    </a:lnTo>
                    <a:lnTo>
                      <a:pt x="146" y="175"/>
                    </a:lnTo>
                    <a:lnTo>
                      <a:pt x="145" y="213"/>
                    </a:lnTo>
                    <a:lnTo>
                      <a:pt x="145" y="285"/>
                    </a:lnTo>
                    <a:lnTo>
                      <a:pt x="146" y="356"/>
                    </a:lnTo>
                    <a:lnTo>
                      <a:pt x="150" y="426"/>
                    </a:lnTo>
                    <a:lnTo>
                      <a:pt x="153" y="494"/>
                    </a:lnTo>
                    <a:lnTo>
                      <a:pt x="160" y="560"/>
                    </a:lnTo>
                    <a:lnTo>
                      <a:pt x="166" y="625"/>
                    </a:lnTo>
                    <a:lnTo>
                      <a:pt x="173" y="687"/>
                    </a:lnTo>
                    <a:lnTo>
                      <a:pt x="180" y="747"/>
                    </a:lnTo>
                    <a:lnTo>
                      <a:pt x="187" y="806"/>
                    </a:lnTo>
                    <a:lnTo>
                      <a:pt x="193" y="863"/>
                    </a:lnTo>
                    <a:lnTo>
                      <a:pt x="198" y="918"/>
                    </a:lnTo>
                    <a:lnTo>
                      <a:pt x="202" y="972"/>
                    </a:lnTo>
                    <a:lnTo>
                      <a:pt x="206" y="1023"/>
                    </a:lnTo>
                    <a:lnTo>
                      <a:pt x="206" y="1073"/>
                    </a:lnTo>
                    <a:lnTo>
                      <a:pt x="205" y="1108"/>
                    </a:lnTo>
                    <a:lnTo>
                      <a:pt x="202" y="1143"/>
                    </a:lnTo>
                    <a:lnTo>
                      <a:pt x="197" y="1177"/>
                    </a:lnTo>
                    <a:lnTo>
                      <a:pt x="191" y="1212"/>
                    </a:lnTo>
                    <a:lnTo>
                      <a:pt x="182" y="1245"/>
                    </a:lnTo>
                    <a:lnTo>
                      <a:pt x="173" y="1275"/>
                    </a:lnTo>
                    <a:lnTo>
                      <a:pt x="165" y="1301"/>
                    </a:lnTo>
                    <a:lnTo>
                      <a:pt x="153" y="1322"/>
                    </a:lnTo>
                    <a:lnTo>
                      <a:pt x="148" y="1331"/>
                    </a:lnTo>
                    <a:lnTo>
                      <a:pt x="143" y="1338"/>
                    </a:lnTo>
                    <a:lnTo>
                      <a:pt x="138" y="1345"/>
                    </a:lnTo>
                    <a:lnTo>
                      <a:pt x="132" y="1348"/>
                    </a:lnTo>
                    <a:lnTo>
                      <a:pt x="127" y="1351"/>
                    </a:lnTo>
                    <a:lnTo>
                      <a:pt x="122" y="1351"/>
                    </a:lnTo>
                    <a:lnTo>
                      <a:pt x="117" y="1348"/>
                    </a:lnTo>
                    <a:lnTo>
                      <a:pt x="112" y="1345"/>
                    </a:lnTo>
                    <a:lnTo>
                      <a:pt x="107" y="1337"/>
                    </a:lnTo>
                    <a:lnTo>
                      <a:pt x="104" y="1329"/>
                    </a:lnTo>
                    <a:lnTo>
                      <a:pt x="99" y="1317"/>
                    </a:lnTo>
                    <a:lnTo>
                      <a:pt x="95" y="1302"/>
                    </a:lnTo>
                    <a:lnTo>
                      <a:pt x="91" y="1286"/>
                    </a:lnTo>
                    <a:lnTo>
                      <a:pt x="89" y="1266"/>
                    </a:lnTo>
                    <a:lnTo>
                      <a:pt x="85" y="1242"/>
                    </a:lnTo>
                    <a:lnTo>
                      <a:pt x="82" y="1216"/>
                    </a:lnTo>
                    <a:lnTo>
                      <a:pt x="77" y="1161"/>
                    </a:lnTo>
                    <a:lnTo>
                      <a:pt x="71" y="1106"/>
                    </a:lnTo>
                    <a:lnTo>
                      <a:pt x="65" y="1050"/>
                    </a:lnTo>
                    <a:lnTo>
                      <a:pt x="57" y="994"/>
                    </a:lnTo>
                    <a:lnTo>
                      <a:pt x="41" y="884"/>
                    </a:lnTo>
                    <a:lnTo>
                      <a:pt x="26" y="777"/>
                    </a:lnTo>
                    <a:lnTo>
                      <a:pt x="20" y="726"/>
                    </a:lnTo>
                    <a:lnTo>
                      <a:pt x="14" y="676"/>
                    </a:lnTo>
                    <a:lnTo>
                      <a:pt x="9" y="628"/>
                    </a:lnTo>
                    <a:lnTo>
                      <a:pt x="4" y="583"/>
                    </a:lnTo>
                    <a:lnTo>
                      <a:pt x="1" y="541"/>
                    </a:lnTo>
                    <a:lnTo>
                      <a:pt x="0" y="501"/>
                    </a:lnTo>
                    <a:lnTo>
                      <a:pt x="1" y="464"/>
                    </a:lnTo>
                    <a:lnTo>
                      <a:pt x="4" y="431"/>
                    </a:lnTo>
                    <a:lnTo>
                      <a:pt x="12" y="370"/>
                    </a:lnTo>
                    <a:lnTo>
                      <a:pt x="24" y="313"/>
                    </a:lnTo>
                    <a:lnTo>
                      <a:pt x="35" y="259"/>
                    </a:lnTo>
                    <a:lnTo>
                      <a:pt x="47" y="209"/>
                    </a:lnTo>
                    <a:lnTo>
                      <a:pt x="61" y="164"/>
                    </a:lnTo>
                    <a:lnTo>
                      <a:pt x="74" y="124"/>
                    </a:lnTo>
                    <a:lnTo>
                      <a:pt x="87" y="88"/>
                    </a:lnTo>
                    <a:lnTo>
                      <a:pt x="100" y="58"/>
                    </a:lnTo>
                    <a:lnTo>
                      <a:pt x="112" y="34"/>
                    </a:lnTo>
                    <a:lnTo>
                      <a:pt x="124" y="17"/>
                    </a:lnTo>
                    <a:lnTo>
                      <a:pt x="129" y="9"/>
                    </a:lnTo>
                    <a:lnTo>
                      <a:pt x="133" y="5"/>
                    </a:lnTo>
                    <a:lnTo>
                      <a:pt x="137" y="2"/>
                    </a:lnTo>
                    <a:lnTo>
                      <a:pt x="141" y="0"/>
                    </a:lnTo>
                    <a:lnTo>
                      <a:pt x="145" y="2"/>
                    </a:lnTo>
                    <a:lnTo>
                      <a:pt x="147" y="3"/>
                    </a:lnTo>
                    <a:lnTo>
                      <a:pt x="150" y="8"/>
                    </a:lnTo>
                    <a:lnTo>
                      <a:pt x="152" y="14"/>
                    </a:lnTo>
                    <a:lnTo>
                      <a:pt x="152" y="23"/>
                    </a:lnTo>
                    <a:lnTo>
                      <a:pt x="153" y="33"/>
                    </a:lnTo>
                    <a:lnTo>
                      <a:pt x="153" y="45"/>
                    </a:lnTo>
                    <a:lnTo>
                      <a:pt x="152" y="60"/>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52" name="Freeform 497">
                <a:extLst>
                  <a:ext uri="{FF2B5EF4-FFF2-40B4-BE49-F238E27FC236}">
                    <a16:creationId xmlns:a16="http://schemas.microsoft.com/office/drawing/2014/main" xmlns="" id="{6DB4045A-5DF2-E533-D1F2-04D0295F86A6}"/>
                  </a:ext>
                </a:extLst>
              </p:cNvPr>
              <p:cNvSpPr>
                <a:spLocks/>
              </p:cNvSpPr>
              <p:nvPr/>
            </p:nvSpPr>
            <p:spPr bwMode="auto">
              <a:xfrm>
                <a:off x="1504" y="3174"/>
                <a:ext cx="41" cy="256"/>
              </a:xfrm>
              <a:custGeom>
                <a:avLst/>
                <a:gdLst>
                  <a:gd name="T0" fmla="*/ 0 w 204"/>
                  <a:gd name="T1" fmla="*/ 0 h 1278"/>
                  <a:gd name="T2" fmla="*/ 0 w 204"/>
                  <a:gd name="T3" fmla="*/ 0 h 1278"/>
                  <a:gd name="T4" fmla="*/ 0 w 204"/>
                  <a:gd name="T5" fmla="*/ 0 h 1278"/>
                  <a:gd name="T6" fmla="*/ 0 w 204"/>
                  <a:gd name="T7" fmla="*/ 0 h 1278"/>
                  <a:gd name="T8" fmla="*/ 0 w 204"/>
                  <a:gd name="T9" fmla="*/ 0 h 1278"/>
                  <a:gd name="T10" fmla="*/ 0 w 204"/>
                  <a:gd name="T11" fmla="*/ 0 h 1278"/>
                  <a:gd name="T12" fmla="*/ 0 w 204"/>
                  <a:gd name="T13" fmla="*/ 0 h 1278"/>
                  <a:gd name="T14" fmla="*/ 0 w 204"/>
                  <a:gd name="T15" fmla="*/ 0 h 1278"/>
                  <a:gd name="T16" fmla="*/ 0 w 204"/>
                  <a:gd name="T17" fmla="*/ 0 h 1278"/>
                  <a:gd name="T18" fmla="*/ 0 w 204"/>
                  <a:gd name="T19" fmla="*/ 0 h 1278"/>
                  <a:gd name="T20" fmla="*/ 0 w 204"/>
                  <a:gd name="T21" fmla="*/ 0 h 1278"/>
                  <a:gd name="T22" fmla="*/ 0 w 204"/>
                  <a:gd name="T23" fmla="*/ 0 h 1278"/>
                  <a:gd name="T24" fmla="*/ 0 w 204"/>
                  <a:gd name="T25" fmla="*/ 0 h 1278"/>
                  <a:gd name="T26" fmla="*/ 0 w 204"/>
                  <a:gd name="T27" fmla="*/ 0 h 1278"/>
                  <a:gd name="T28" fmla="*/ 0 w 204"/>
                  <a:gd name="T29" fmla="*/ 0 h 1278"/>
                  <a:gd name="T30" fmla="*/ 0 w 204"/>
                  <a:gd name="T31" fmla="*/ 0 h 1278"/>
                  <a:gd name="T32" fmla="*/ 0 w 204"/>
                  <a:gd name="T33" fmla="*/ 0 h 1278"/>
                  <a:gd name="T34" fmla="*/ 0 w 204"/>
                  <a:gd name="T35" fmla="*/ 0 h 1278"/>
                  <a:gd name="T36" fmla="*/ 0 w 204"/>
                  <a:gd name="T37" fmla="*/ 0 h 1278"/>
                  <a:gd name="T38" fmla="*/ 0 w 204"/>
                  <a:gd name="T39" fmla="*/ 0 h 1278"/>
                  <a:gd name="T40" fmla="*/ 0 w 204"/>
                  <a:gd name="T41" fmla="*/ 0 h 1278"/>
                  <a:gd name="T42" fmla="*/ 0 w 204"/>
                  <a:gd name="T43" fmla="*/ 0 h 1278"/>
                  <a:gd name="T44" fmla="*/ 0 w 204"/>
                  <a:gd name="T45" fmla="*/ 0 h 1278"/>
                  <a:gd name="T46" fmla="*/ 0 w 204"/>
                  <a:gd name="T47" fmla="*/ 0 h 1278"/>
                  <a:gd name="T48" fmla="*/ 0 w 204"/>
                  <a:gd name="T49" fmla="*/ 0 h 1278"/>
                  <a:gd name="T50" fmla="*/ 0 w 204"/>
                  <a:gd name="T51" fmla="*/ 0 h 1278"/>
                  <a:gd name="T52" fmla="*/ 0 w 204"/>
                  <a:gd name="T53" fmla="*/ 0 h 1278"/>
                  <a:gd name="T54" fmla="*/ 0 w 204"/>
                  <a:gd name="T55" fmla="*/ 0 h 1278"/>
                  <a:gd name="T56" fmla="*/ 0 w 204"/>
                  <a:gd name="T57" fmla="*/ 0 h 1278"/>
                  <a:gd name="T58" fmla="*/ 0 w 204"/>
                  <a:gd name="T59" fmla="*/ 0 h 1278"/>
                  <a:gd name="T60" fmla="*/ 0 w 204"/>
                  <a:gd name="T61" fmla="*/ 0 h 1278"/>
                  <a:gd name="T62" fmla="*/ 0 w 204"/>
                  <a:gd name="T63" fmla="*/ 0 h 1278"/>
                  <a:gd name="T64" fmla="*/ 0 w 204"/>
                  <a:gd name="T65" fmla="*/ 0 h 1278"/>
                  <a:gd name="T66" fmla="*/ 0 w 204"/>
                  <a:gd name="T67" fmla="*/ 0 h 1278"/>
                  <a:gd name="T68" fmla="*/ 0 w 204"/>
                  <a:gd name="T69" fmla="*/ 0 h 1278"/>
                  <a:gd name="T70" fmla="*/ 0 w 204"/>
                  <a:gd name="T71" fmla="*/ 0 h 1278"/>
                  <a:gd name="T72" fmla="*/ 0 w 204"/>
                  <a:gd name="T73" fmla="*/ 0 h 1278"/>
                  <a:gd name="T74" fmla="*/ 0 w 204"/>
                  <a:gd name="T75" fmla="*/ 0 h 12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
                  <a:gd name="T115" fmla="*/ 0 h 1278"/>
                  <a:gd name="T116" fmla="*/ 204 w 204"/>
                  <a:gd name="T117" fmla="*/ 1278 h 12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 h="1278">
                    <a:moveTo>
                      <a:pt x="155" y="59"/>
                    </a:moveTo>
                    <a:lnTo>
                      <a:pt x="150" y="134"/>
                    </a:lnTo>
                    <a:lnTo>
                      <a:pt x="146" y="205"/>
                    </a:lnTo>
                    <a:lnTo>
                      <a:pt x="146" y="272"/>
                    </a:lnTo>
                    <a:lnTo>
                      <a:pt x="148" y="335"/>
                    </a:lnTo>
                    <a:lnTo>
                      <a:pt x="151" y="395"/>
                    </a:lnTo>
                    <a:lnTo>
                      <a:pt x="155" y="452"/>
                    </a:lnTo>
                    <a:lnTo>
                      <a:pt x="160" y="506"/>
                    </a:lnTo>
                    <a:lnTo>
                      <a:pt x="166" y="558"/>
                    </a:lnTo>
                    <a:lnTo>
                      <a:pt x="173" y="608"/>
                    </a:lnTo>
                    <a:lnTo>
                      <a:pt x="179" y="658"/>
                    </a:lnTo>
                    <a:lnTo>
                      <a:pt x="186" y="705"/>
                    </a:lnTo>
                    <a:lnTo>
                      <a:pt x="191" y="753"/>
                    </a:lnTo>
                    <a:lnTo>
                      <a:pt x="196" y="800"/>
                    </a:lnTo>
                    <a:lnTo>
                      <a:pt x="201" y="846"/>
                    </a:lnTo>
                    <a:lnTo>
                      <a:pt x="204" y="895"/>
                    </a:lnTo>
                    <a:lnTo>
                      <a:pt x="204" y="942"/>
                    </a:lnTo>
                    <a:lnTo>
                      <a:pt x="204" y="980"/>
                    </a:lnTo>
                    <a:lnTo>
                      <a:pt x="203" y="1019"/>
                    </a:lnTo>
                    <a:lnTo>
                      <a:pt x="201" y="1060"/>
                    </a:lnTo>
                    <a:lnTo>
                      <a:pt x="199" y="1102"/>
                    </a:lnTo>
                    <a:lnTo>
                      <a:pt x="195" y="1142"/>
                    </a:lnTo>
                    <a:lnTo>
                      <a:pt x="191" y="1180"/>
                    </a:lnTo>
                    <a:lnTo>
                      <a:pt x="186" y="1213"/>
                    </a:lnTo>
                    <a:lnTo>
                      <a:pt x="180" y="1242"/>
                    </a:lnTo>
                    <a:lnTo>
                      <a:pt x="176" y="1253"/>
                    </a:lnTo>
                    <a:lnTo>
                      <a:pt x="173" y="1262"/>
                    </a:lnTo>
                    <a:lnTo>
                      <a:pt x="169" y="1269"/>
                    </a:lnTo>
                    <a:lnTo>
                      <a:pt x="164" y="1274"/>
                    </a:lnTo>
                    <a:lnTo>
                      <a:pt x="160" y="1278"/>
                    </a:lnTo>
                    <a:lnTo>
                      <a:pt x="155" y="1278"/>
                    </a:lnTo>
                    <a:lnTo>
                      <a:pt x="149" y="1274"/>
                    </a:lnTo>
                    <a:lnTo>
                      <a:pt x="144" y="1269"/>
                    </a:lnTo>
                    <a:lnTo>
                      <a:pt x="138" y="1259"/>
                    </a:lnTo>
                    <a:lnTo>
                      <a:pt x="131" y="1247"/>
                    </a:lnTo>
                    <a:lnTo>
                      <a:pt x="125" y="1231"/>
                    </a:lnTo>
                    <a:lnTo>
                      <a:pt x="118" y="1212"/>
                    </a:lnTo>
                    <a:lnTo>
                      <a:pt x="110" y="1188"/>
                    </a:lnTo>
                    <a:lnTo>
                      <a:pt x="103" y="1160"/>
                    </a:lnTo>
                    <a:lnTo>
                      <a:pt x="94" y="1128"/>
                    </a:lnTo>
                    <a:lnTo>
                      <a:pt x="85" y="1091"/>
                    </a:lnTo>
                    <a:lnTo>
                      <a:pt x="63" y="986"/>
                    </a:lnTo>
                    <a:lnTo>
                      <a:pt x="43" y="889"/>
                    </a:lnTo>
                    <a:lnTo>
                      <a:pt x="35" y="844"/>
                    </a:lnTo>
                    <a:lnTo>
                      <a:pt x="27" y="799"/>
                    </a:lnTo>
                    <a:lnTo>
                      <a:pt x="20" y="758"/>
                    </a:lnTo>
                    <a:lnTo>
                      <a:pt x="14" y="717"/>
                    </a:lnTo>
                    <a:lnTo>
                      <a:pt x="10" y="677"/>
                    </a:lnTo>
                    <a:lnTo>
                      <a:pt x="5" y="639"/>
                    </a:lnTo>
                    <a:lnTo>
                      <a:pt x="3" y="602"/>
                    </a:lnTo>
                    <a:lnTo>
                      <a:pt x="2" y="567"/>
                    </a:lnTo>
                    <a:lnTo>
                      <a:pt x="0" y="532"/>
                    </a:lnTo>
                    <a:lnTo>
                      <a:pt x="2" y="498"/>
                    </a:lnTo>
                    <a:lnTo>
                      <a:pt x="3" y="466"/>
                    </a:lnTo>
                    <a:lnTo>
                      <a:pt x="7" y="434"/>
                    </a:lnTo>
                    <a:lnTo>
                      <a:pt x="15" y="373"/>
                    </a:lnTo>
                    <a:lnTo>
                      <a:pt x="27" y="316"/>
                    </a:lnTo>
                    <a:lnTo>
                      <a:pt x="38" y="262"/>
                    </a:lnTo>
                    <a:lnTo>
                      <a:pt x="50" y="212"/>
                    </a:lnTo>
                    <a:lnTo>
                      <a:pt x="64" y="166"/>
                    </a:lnTo>
                    <a:lnTo>
                      <a:pt x="77" y="125"/>
                    </a:lnTo>
                    <a:lnTo>
                      <a:pt x="90" y="90"/>
                    </a:lnTo>
                    <a:lnTo>
                      <a:pt x="103" y="59"/>
                    </a:lnTo>
                    <a:lnTo>
                      <a:pt x="115" y="34"/>
                    </a:lnTo>
                    <a:lnTo>
                      <a:pt x="126" y="16"/>
                    </a:lnTo>
                    <a:lnTo>
                      <a:pt x="131" y="9"/>
                    </a:lnTo>
                    <a:lnTo>
                      <a:pt x="136" y="4"/>
                    </a:lnTo>
                    <a:lnTo>
                      <a:pt x="140" y="1"/>
                    </a:lnTo>
                    <a:lnTo>
                      <a:pt x="144" y="0"/>
                    </a:lnTo>
                    <a:lnTo>
                      <a:pt x="148" y="0"/>
                    </a:lnTo>
                    <a:lnTo>
                      <a:pt x="150" y="3"/>
                    </a:lnTo>
                    <a:lnTo>
                      <a:pt x="153" y="6"/>
                    </a:lnTo>
                    <a:lnTo>
                      <a:pt x="155" y="13"/>
                    </a:lnTo>
                    <a:lnTo>
                      <a:pt x="155" y="21"/>
                    </a:lnTo>
                    <a:lnTo>
                      <a:pt x="156" y="31"/>
                    </a:lnTo>
                    <a:lnTo>
                      <a:pt x="156" y="44"/>
                    </a:lnTo>
                    <a:lnTo>
                      <a:pt x="155" y="59"/>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53" name="Freeform 498">
                <a:extLst>
                  <a:ext uri="{FF2B5EF4-FFF2-40B4-BE49-F238E27FC236}">
                    <a16:creationId xmlns:a16="http://schemas.microsoft.com/office/drawing/2014/main" xmlns="" id="{64266CBC-FC75-311C-6635-499B8A347249}"/>
                  </a:ext>
                </a:extLst>
              </p:cNvPr>
              <p:cNvSpPr>
                <a:spLocks/>
              </p:cNvSpPr>
              <p:nvPr/>
            </p:nvSpPr>
            <p:spPr bwMode="auto">
              <a:xfrm>
                <a:off x="1474" y="3370"/>
                <a:ext cx="38" cy="159"/>
              </a:xfrm>
              <a:custGeom>
                <a:avLst/>
                <a:gdLst>
                  <a:gd name="T0" fmla="*/ 0 w 188"/>
                  <a:gd name="T1" fmla="*/ 0 h 797"/>
                  <a:gd name="T2" fmla="*/ 0 w 188"/>
                  <a:gd name="T3" fmla="*/ 0 h 797"/>
                  <a:gd name="T4" fmla="*/ 0 w 188"/>
                  <a:gd name="T5" fmla="*/ 0 h 797"/>
                  <a:gd name="T6" fmla="*/ 0 w 188"/>
                  <a:gd name="T7" fmla="*/ 0 h 797"/>
                  <a:gd name="T8" fmla="*/ 0 w 188"/>
                  <a:gd name="T9" fmla="*/ 0 h 797"/>
                  <a:gd name="T10" fmla="*/ 0 w 188"/>
                  <a:gd name="T11" fmla="*/ 0 h 797"/>
                  <a:gd name="T12" fmla="*/ 0 w 188"/>
                  <a:gd name="T13" fmla="*/ 0 h 797"/>
                  <a:gd name="T14" fmla="*/ 0 w 188"/>
                  <a:gd name="T15" fmla="*/ 0 h 797"/>
                  <a:gd name="T16" fmla="*/ 0 w 188"/>
                  <a:gd name="T17" fmla="*/ 0 h 797"/>
                  <a:gd name="T18" fmla="*/ 0 w 188"/>
                  <a:gd name="T19" fmla="*/ 0 h 797"/>
                  <a:gd name="T20" fmla="*/ 0 w 188"/>
                  <a:gd name="T21" fmla="*/ 0 h 797"/>
                  <a:gd name="T22" fmla="*/ 0 w 188"/>
                  <a:gd name="T23" fmla="*/ 0 h 797"/>
                  <a:gd name="T24" fmla="*/ 0 w 188"/>
                  <a:gd name="T25" fmla="*/ 0 h 797"/>
                  <a:gd name="T26" fmla="*/ 0 w 188"/>
                  <a:gd name="T27" fmla="*/ 0 h 797"/>
                  <a:gd name="T28" fmla="*/ 0 w 188"/>
                  <a:gd name="T29" fmla="*/ 0 h 797"/>
                  <a:gd name="T30" fmla="*/ 0 w 188"/>
                  <a:gd name="T31" fmla="*/ 0 h 797"/>
                  <a:gd name="T32" fmla="*/ 0 w 188"/>
                  <a:gd name="T33" fmla="*/ 0 h 797"/>
                  <a:gd name="T34" fmla="*/ 0 w 188"/>
                  <a:gd name="T35" fmla="*/ 0 h 797"/>
                  <a:gd name="T36" fmla="*/ 0 w 188"/>
                  <a:gd name="T37" fmla="*/ 0 h 797"/>
                  <a:gd name="T38" fmla="*/ 0 w 188"/>
                  <a:gd name="T39" fmla="*/ 0 h 797"/>
                  <a:gd name="T40" fmla="*/ 0 w 188"/>
                  <a:gd name="T41" fmla="*/ 0 h 797"/>
                  <a:gd name="T42" fmla="*/ 0 w 188"/>
                  <a:gd name="T43" fmla="*/ 0 h 797"/>
                  <a:gd name="T44" fmla="*/ 0 w 188"/>
                  <a:gd name="T45" fmla="*/ 0 h 797"/>
                  <a:gd name="T46" fmla="*/ 0 w 188"/>
                  <a:gd name="T47" fmla="*/ 0 h 797"/>
                  <a:gd name="T48" fmla="*/ 0 w 188"/>
                  <a:gd name="T49" fmla="*/ 0 h 797"/>
                  <a:gd name="T50" fmla="*/ 0 w 188"/>
                  <a:gd name="T51" fmla="*/ 0 h 797"/>
                  <a:gd name="T52" fmla="*/ 0 w 188"/>
                  <a:gd name="T53" fmla="*/ 0 h 797"/>
                  <a:gd name="T54" fmla="*/ 0 w 188"/>
                  <a:gd name="T55" fmla="*/ 0 h 797"/>
                  <a:gd name="T56" fmla="*/ 0 w 188"/>
                  <a:gd name="T57" fmla="*/ 0 h 797"/>
                  <a:gd name="T58" fmla="*/ 0 w 188"/>
                  <a:gd name="T59" fmla="*/ 0 h 797"/>
                  <a:gd name="T60" fmla="*/ 0 w 188"/>
                  <a:gd name="T61" fmla="*/ 0 h 797"/>
                  <a:gd name="T62" fmla="*/ 0 w 188"/>
                  <a:gd name="T63" fmla="*/ 0 h 797"/>
                  <a:gd name="T64" fmla="*/ 0 w 188"/>
                  <a:gd name="T65" fmla="*/ 0 h 797"/>
                  <a:gd name="T66" fmla="*/ 0 w 188"/>
                  <a:gd name="T67" fmla="*/ 0 h 797"/>
                  <a:gd name="T68" fmla="*/ 0 w 188"/>
                  <a:gd name="T69" fmla="*/ 0 h 797"/>
                  <a:gd name="T70" fmla="*/ 0 w 188"/>
                  <a:gd name="T71" fmla="*/ 0 h 797"/>
                  <a:gd name="T72" fmla="*/ 0 w 188"/>
                  <a:gd name="T73" fmla="*/ 0 h 797"/>
                  <a:gd name="T74" fmla="*/ 0 w 188"/>
                  <a:gd name="T75" fmla="*/ 0 h 797"/>
                  <a:gd name="T76" fmla="*/ 0 w 188"/>
                  <a:gd name="T77" fmla="*/ 0 h 797"/>
                  <a:gd name="T78" fmla="*/ 0 w 188"/>
                  <a:gd name="T79" fmla="*/ 0 h 797"/>
                  <a:gd name="T80" fmla="*/ 0 w 188"/>
                  <a:gd name="T81" fmla="*/ 0 h 797"/>
                  <a:gd name="T82" fmla="*/ 0 w 188"/>
                  <a:gd name="T83" fmla="*/ 0 h 797"/>
                  <a:gd name="T84" fmla="*/ 0 w 188"/>
                  <a:gd name="T85" fmla="*/ 0 h 797"/>
                  <a:gd name="T86" fmla="*/ 0 w 188"/>
                  <a:gd name="T87" fmla="*/ 0 h 797"/>
                  <a:gd name="T88" fmla="*/ 0 w 188"/>
                  <a:gd name="T89" fmla="*/ 0 h 797"/>
                  <a:gd name="T90" fmla="*/ 0 w 188"/>
                  <a:gd name="T91" fmla="*/ 0 h 797"/>
                  <a:gd name="T92" fmla="*/ 0 w 188"/>
                  <a:gd name="T93" fmla="*/ 0 h 797"/>
                  <a:gd name="T94" fmla="*/ 0 w 188"/>
                  <a:gd name="T95" fmla="*/ 0 h 797"/>
                  <a:gd name="T96" fmla="*/ 0 w 188"/>
                  <a:gd name="T97" fmla="*/ 0 h 797"/>
                  <a:gd name="T98" fmla="*/ 0 w 188"/>
                  <a:gd name="T99" fmla="*/ 0 h 797"/>
                  <a:gd name="T100" fmla="*/ 0 w 188"/>
                  <a:gd name="T101" fmla="*/ 0 h 797"/>
                  <a:gd name="T102" fmla="*/ 0 w 188"/>
                  <a:gd name="T103" fmla="*/ 0 h 797"/>
                  <a:gd name="T104" fmla="*/ 0 w 188"/>
                  <a:gd name="T105" fmla="*/ 0 h 797"/>
                  <a:gd name="T106" fmla="*/ 0 w 188"/>
                  <a:gd name="T107" fmla="*/ 0 h 797"/>
                  <a:gd name="T108" fmla="*/ 0 w 188"/>
                  <a:gd name="T109" fmla="*/ 0 h 797"/>
                  <a:gd name="T110" fmla="*/ 0 w 188"/>
                  <a:gd name="T111" fmla="*/ 0 h 797"/>
                  <a:gd name="T112" fmla="*/ 0 w 188"/>
                  <a:gd name="T113" fmla="*/ 0 h 797"/>
                  <a:gd name="T114" fmla="*/ 0 w 188"/>
                  <a:gd name="T115" fmla="*/ 0 h 797"/>
                  <a:gd name="T116" fmla="*/ 0 w 188"/>
                  <a:gd name="T117" fmla="*/ 0 h 797"/>
                  <a:gd name="T118" fmla="*/ 0 w 188"/>
                  <a:gd name="T119" fmla="*/ 0 h 797"/>
                  <a:gd name="T120" fmla="*/ 0 w 188"/>
                  <a:gd name="T121" fmla="*/ 0 h 797"/>
                  <a:gd name="T122" fmla="*/ 0 w 188"/>
                  <a:gd name="T123" fmla="*/ 0 h 797"/>
                  <a:gd name="T124" fmla="*/ 0 w 188"/>
                  <a:gd name="T125" fmla="*/ 0 h 7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8"/>
                  <a:gd name="T190" fmla="*/ 0 h 797"/>
                  <a:gd name="T191" fmla="*/ 188 w 188"/>
                  <a:gd name="T192" fmla="*/ 797 h 7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8" h="797">
                    <a:moveTo>
                      <a:pt x="121" y="25"/>
                    </a:moveTo>
                    <a:lnTo>
                      <a:pt x="122" y="50"/>
                    </a:lnTo>
                    <a:lnTo>
                      <a:pt x="124" y="75"/>
                    </a:lnTo>
                    <a:lnTo>
                      <a:pt x="129" y="100"/>
                    </a:lnTo>
                    <a:lnTo>
                      <a:pt x="136" y="125"/>
                    </a:lnTo>
                    <a:lnTo>
                      <a:pt x="149" y="174"/>
                    </a:lnTo>
                    <a:lnTo>
                      <a:pt x="163" y="221"/>
                    </a:lnTo>
                    <a:lnTo>
                      <a:pt x="171" y="245"/>
                    </a:lnTo>
                    <a:lnTo>
                      <a:pt x="177" y="266"/>
                    </a:lnTo>
                    <a:lnTo>
                      <a:pt x="182" y="289"/>
                    </a:lnTo>
                    <a:lnTo>
                      <a:pt x="186" y="309"/>
                    </a:lnTo>
                    <a:lnTo>
                      <a:pt x="188" y="329"/>
                    </a:lnTo>
                    <a:lnTo>
                      <a:pt x="188" y="347"/>
                    </a:lnTo>
                    <a:lnTo>
                      <a:pt x="187" y="356"/>
                    </a:lnTo>
                    <a:lnTo>
                      <a:pt x="186" y="365"/>
                    </a:lnTo>
                    <a:lnTo>
                      <a:pt x="183" y="374"/>
                    </a:lnTo>
                    <a:lnTo>
                      <a:pt x="181" y="381"/>
                    </a:lnTo>
                    <a:lnTo>
                      <a:pt x="167" y="420"/>
                    </a:lnTo>
                    <a:lnTo>
                      <a:pt x="152" y="467"/>
                    </a:lnTo>
                    <a:lnTo>
                      <a:pt x="136" y="521"/>
                    </a:lnTo>
                    <a:lnTo>
                      <a:pt x="118" y="576"/>
                    </a:lnTo>
                    <a:lnTo>
                      <a:pt x="99" y="632"/>
                    </a:lnTo>
                    <a:lnTo>
                      <a:pt x="80" y="686"/>
                    </a:lnTo>
                    <a:lnTo>
                      <a:pt x="70" y="711"/>
                    </a:lnTo>
                    <a:lnTo>
                      <a:pt x="58" y="733"/>
                    </a:lnTo>
                    <a:lnTo>
                      <a:pt x="48" y="753"/>
                    </a:lnTo>
                    <a:lnTo>
                      <a:pt x="37" y="772"/>
                    </a:lnTo>
                    <a:lnTo>
                      <a:pt x="26" y="784"/>
                    </a:lnTo>
                    <a:lnTo>
                      <a:pt x="17" y="793"/>
                    </a:lnTo>
                    <a:lnTo>
                      <a:pt x="13" y="795"/>
                    </a:lnTo>
                    <a:lnTo>
                      <a:pt x="10" y="797"/>
                    </a:lnTo>
                    <a:lnTo>
                      <a:pt x="7" y="797"/>
                    </a:lnTo>
                    <a:lnTo>
                      <a:pt x="5" y="795"/>
                    </a:lnTo>
                    <a:lnTo>
                      <a:pt x="3" y="793"/>
                    </a:lnTo>
                    <a:lnTo>
                      <a:pt x="2" y="790"/>
                    </a:lnTo>
                    <a:lnTo>
                      <a:pt x="1" y="785"/>
                    </a:lnTo>
                    <a:lnTo>
                      <a:pt x="0" y="780"/>
                    </a:lnTo>
                    <a:lnTo>
                      <a:pt x="0" y="768"/>
                    </a:lnTo>
                    <a:lnTo>
                      <a:pt x="0" y="753"/>
                    </a:lnTo>
                    <a:lnTo>
                      <a:pt x="5" y="712"/>
                    </a:lnTo>
                    <a:lnTo>
                      <a:pt x="13" y="662"/>
                    </a:lnTo>
                    <a:lnTo>
                      <a:pt x="25" y="606"/>
                    </a:lnTo>
                    <a:lnTo>
                      <a:pt x="37" y="545"/>
                    </a:lnTo>
                    <a:lnTo>
                      <a:pt x="50" y="488"/>
                    </a:lnTo>
                    <a:lnTo>
                      <a:pt x="61" y="442"/>
                    </a:lnTo>
                    <a:lnTo>
                      <a:pt x="71" y="402"/>
                    </a:lnTo>
                    <a:lnTo>
                      <a:pt x="80" y="369"/>
                    </a:lnTo>
                    <a:lnTo>
                      <a:pt x="87" y="339"/>
                    </a:lnTo>
                    <a:lnTo>
                      <a:pt x="92" y="311"/>
                    </a:lnTo>
                    <a:lnTo>
                      <a:pt x="96" y="282"/>
                    </a:lnTo>
                    <a:lnTo>
                      <a:pt x="96" y="253"/>
                    </a:lnTo>
                    <a:lnTo>
                      <a:pt x="97" y="213"/>
                    </a:lnTo>
                    <a:lnTo>
                      <a:pt x="101" y="165"/>
                    </a:lnTo>
                    <a:lnTo>
                      <a:pt x="104" y="114"/>
                    </a:lnTo>
                    <a:lnTo>
                      <a:pt x="108" y="67"/>
                    </a:lnTo>
                    <a:lnTo>
                      <a:pt x="113" y="28"/>
                    </a:lnTo>
                    <a:lnTo>
                      <a:pt x="117" y="4"/>
                    </a:lnTo>
                    <a:lnTo>
                      <a:pt x="118" y="2"/>
                    </a:lnTo>
                    <a:lnTo>
                      <a:pt x="118" y="0"/>
                    </a:lnTo>
                    <a:lnTo>
                      <a:pt x="119" y="0"/>
                    </a:lnTo>
                    <a:lnTo>
                      <a:pt x="119" y="2"/>
                    </a:lnTo>
                    <a:lnTo>
                      <a:pt x="121" y="10"/>
                    </a:lnTo>
                    <a:lnTo>
                      <a:pt x="121" y="25"/>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54" name="Freeform 499">
                <a:extLst>
                  <a:ext uri="{FF2B5EF4-FFF2-40B4-BE49-F238E27FC236}">
                    <a16:creationId xmlns:a16="http://schemas.microsoft.com/office/drawing/2014/main" xmlns="" id="{80829CD3-100A-B879-ABBE-07DCAA309C4D}"/>
                  </a:ext>
                </a:extLst>
              </p:cNvPr>
              <p:cNvSpPr>
                <a:spLocks/>
              </p:cNvSpPr>
              <p:nvPr/>
            </p:nvSpPr>
            <p:spPr bwMode="auto">
              <a:xfrm>
                <a:off x="3762" y="1917"/>
                <a:ext cx="149" cy="66"/>
              </a:xfrm>
              <a:custGeom>
                <a:avLst/>
                <a:gdLst>
                  <a:gd name="T0" fmla="*/ 0 w 744"/>
                  <a:gd name="T1" fmla="*/ 0 h 326"/>
                  <a:gd name="T2" fmla="*/ 0 w 744"/>
                  <a:gd name="T3" fmla="*/ 0 h 326"/>
                  <a:gd name="T4" fmla="*/ 0 w 744"/>
                  <a:gd name="T5" fmla="*/ 0 h 326"/>
                  <a:gd name="T6" fmla="*/ 0 w 744"/>
                  <a:gd name="T7" fmla="*/ 0 h 326"/>
                  <a:gd name="T8" fmla="*/ 0 w 744"/>
                  <a:gd name="T9" fmla="*/ 0 h 326"/>
                  <a:gd name="T10" fmla="*/ 0 w 744"/>
                  <a:gd name="T11" fmla="*/ 0 h 326"/>
                  <a:gd name="T12" fmla="*/ 0 w 744"/>
                  <a:gd name="T13" fmla="*/ 0 h 326"/>
                  <a:gd name="T14" fmla="*/ 0 w 744"/>
                  <a:gd name="T15" fmla="*/ 0 h 326"/>
                  <a:gd name="T16" fmla="*/ 0 w 744"/>
                  <a:gd name="T17" fmla="*/ 0 h 326"/>
                  <a:gd name="T18" fmla="*/ 0 w 744"/>
                  <a:gd name="T19" fmla="*/ 0 h 326"/>
                  <a:gd name="T20" fmla="*/ 0 w 744"/>
                  <a:gd name="T21" fmla="*/ 0 h 326"/>
                  <a:gd name="T22" fmla="*/ 0 w 744"/>
                  <a:gd name="T23" fmla="*/ 0 h 326"/>
                  <a:gd name="T24" fmla="*/ 0 w 744"/>
                  <a:gd name="T25" fmla="*/ 0 h 326"/>
                  <a:gd name="T26" fmla="*/ 0 w 744"/>
                  <a:gd name="T27" fmla="*/ 0 h 326"/>
                  <a:gd name="T28" fmla="*/ 0 w 744"/>
                  <a:gd name="T29" fmla="*/ 0 h 326"/>
                  <a:gd name="T30" fmla="*/ 0 w 744"/>
                  <a:gd name="T31" fmla="*/ 0 h 326"/>
                  <a:gd name="T32" fmla="*/ 0 w 744"/>
                  <a:gd name="T33" fmla="*/ 0 h 326"/>
                  <a:gd name="T34" fmla="*/ 0 w 744"/>
                  <a:gd name="T35" fmla="*/ 0 h 326"/>
                  <a:gd name="T36" fmla="*/ 0 w 744"/>
                  <a:gd name="T37" fmla="*/ 0 h 326"/>
                  <a:gd name="T38" fmla="*/ 0 w 744"/>
                  <a:gd name="T39" fmla="*/ 0 h 326"/>
                  <a:gd name="T40" fmla="*/ 0 w 744"/>
                  <a:gd name="T41" fmla="*/ 0 h 326"/>
                  <a:gd name="T42" fmla="*/ 0 w 744"/>
                  <a:gd name="T43" fmla="*/ 0 h 326"/>
                  <a:gd name="T44" fmla="*/ 0 w 744"/>
                  <a:gd name="T45" fmla="*/ 0 h 326"/>
                  <a:gd name="T46" fmla="*/ 0 w 744"/>
                  <a:gd name="T47" fmla="*/ 0 h 326"/>
                  <a:gd name="T48" fmla="*/ 0 w 744"/>
                  <a:gd name="T49" fmla="*/ 0 h 326"/>
                  <a:gd name="T50" fmla="*/ 0 w 744"/>
                  <a:gd name="T51" fmla="*/ 0 h 326"/>
                  <a:gd name="T52" fmla="*/ 0 w 744"/>
                  <a:gd name="T53" fmla="*/ 0 h 326"/>
                  <a:gd name="T54" fmla="*/ 0 w 744"/>
                  <a:gd name="T55" fmla="*/ 0 h 326"/>
                  <a:gd name="T56" fmla="*/ 0 w 744"/>
                  <a:gd name="T57" fmla="*/ 0 h 326"/>
                  <a:gd name="T58" fmla="*/ 0 w 744"/>
                  <a:gd name="T59" fmla="*/ 0 h 326"/>
                  <a:gd name="T60" fmla="*/ 0 w 744"/>
                  <a:gd name="T61" fmla="*/ 0 h 326"/>
                  <a:gd name="T62" fmla="*/ 0 w 744"/>
                  <a:gd name="T63" fmla="*/ 0 h 3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4"/>
                  <a:gd name="T97" fmla="*/ 0 h 326"/>
                  <a:gd name="T98" fmla="*/ 744 w 744"/>
                  <a:gd name="T99" fmla="*/ 326 h 3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4" h="326">
                    <a:moveTo>
                      <a:pt x="141" y="2"/>
                    </a:moveTo>
                    <a:lnTo>
                      <a:pt x="166" y="0"/>
                    </a:lnTo>
                    <a:lnTo>
                      <a:pt x="192" y="1"/>
                    </a:lnTo>
                    <a:lnTo>
                      <a:pt x="220" y="5"/>
                    </a:lnTo>
                    <a:lnTo>
                      <a:pt x="247" y="10"/>
                    </a:lnTo>
                    <a:lnTo>
                      <a:pt x="276" y="17"/>
                    </a:lnTo>
                    <a:lnTo>
                      <a:pt x="306" y="27"/>
                    </a:lnTo>
                    <a:lnTo>
                      <a:pt x="336" y="39"/>
                    </a:lnTo>
                    <a:lnTo>
                      <a:pt x="366" y="51"/>
                    </a:lnTo>
                    <a:lnTo>
                      <a:pt x="396" y="65"/>
                    </a:lnTo>
                    <a:lnTo>
                      <a:pt x="426" y="78"/>
                    </a:lnTo>
                    <a:lnTo>
                      <a:pt x="456" y="95"/>
                    </a:lnTo>
                    <a:lnTo>
                      <a:pt x="484" y="111"/>
                    </a:lnTo>
                    <a:lnTo>
                      <a:pt x="513" y="127"/>
                    </a:lnTo>
                    <a:lnTo>
                      <a:pt x="540" y="145"/>
                    </a:lnTo>
                    <a:lnTo>
                      <a:pt x="567" y="162"/>
                    </a:lnTo>
                    <a:lnTo>
                      <a:pt x="593" y="180"/>
                    </a:lnTo>
                    <a:lnTo>
                      <a:pt x="639" y="215"/>
                    </a:lnTo>
                    <a:lnTo>
                      <a:pt x="679" y="246"/>
                    </a:lnTo>
                    <a:lnTo>
                      <a:pt x="695" y="261"/>
                    </a:lnTo>
                    <a:lnTo>
                      <a:pt x="710" y="274"/>
                    </a:lnTo>
                    <a:lnTo>
                      <a:pt x="723" y="287"/>
                    </a:lnTo>
                    <a:lnTo>
                      <a:pt x="733" y="298"/>
                    </a:lnTo>
                    <a:lnTo>
                      <a:pt x="739" y="307"/>
                    </a:lnTo>
                    <a:lnTo>
                      <a:pt x="743" y="314"/>
                    </a:lnTo>
                    <a:lnTo>
                      <a:pt x="744" y="321"/>
                    </a:lnTo>
                    <a:lnTo>
                      <a:pt x="741" y="324"/>
                    </a:lnTo>
                    <a:lnTo>
                      <a:pt x="735" y="326"/>
                    </a:lnTo>
                    <a:lnTo>
                      <a:pt x="725" y="324"/>
                    </a:lnTo>
                    <a:lnTo>
                      <a:pt x="713" y="321"/>
                    </a:lnTo>
                    <a:lnTo>
                      <a:pt x="695" y="313"/>
                    </a:lnTo>
                    <a:lnTo>
                      <a:pt x="615" y="279"/>
                    </a:lnTo>
                    <a:lnTo>
                      <a:pt x="532" y="246"/>
                    </a:lnTo>
                    <a:lnTo>
                      <a:pt x="448" y="212"/>
                    </a:lnTo>
                    <a:lnTo>
                      <a:pt x="365" y="182"/>
                    </a:lnTo>
                    <a:lnTo>
                      <a:pt x="325" y="167"/>
                    </a:lnTo>
                    <a:lnTo>
                      <a:pt x="286" y="155"/>
                    </a:lnTo>
                    <a:lnTo>
                      <a:pt x="247" y="142"/>
                    </a:lnTo>
                    <a:lnTo>
                      <a:pt x="211" y="132"/>
                    </a:lnTo>
                    <a:lnTo>
                      <a:pt x="177" y="122"/>
                    </a:lnTo>
                    <a:lnTo>
                      <a:pt x="145" y="115"/>
                    </a:lnTo>
                    <a:lnTo>
                      <a:pt x="115" y="110"/>
                    </a:lnTo>
                    <a:lnTo>
                      <a:pt x="88" y="106"/>
                    </a:lnTo>
                    <a:lnTo>
                      <a:pt x="64" y="101"/>
                    </a:lnTo>
                    <a:lnTo>
                      <a:pt x="44" y="96"/>
                    </a:lnTo>
                    <a:lnTo>
                      <a:pt x="28" y="90"/>
                    </a:lnTo>
                    <a:lnTo>
                      <a:pt x="15" y="83"/>
                    </a:lnTo>
                    <a:lnTo>
                      <a:pt x="10" y="80"/>
                    </a:lnTo>
                    <a:lnTo>
                      <a:pt x="6" y="76"/>
                    </a:lnTo>
                    <a:lnTo>
                      <a:pt x="4" y="72"/>
                    </a:lnTo>
                    <a:lnTo>
                      <a:pt x="1" y="68"/>
                    </a:lnTo>
                    <a:lnTo>
                      <a:pt x="1" y="63"/>
                    </a:lnTo>
                    <a:lnTo>
                      <a:pt x="0" y="60"/>
                    </a:lnTo>
                    <a:lnTo>
                      <a:pt x="1" y="56"/>
                    </a:lnTo>
                    <a:lnTo>
                      <a:pt x="3" y="52"/>
                    </a:lnTo>
                    <a:lnTo>
                      <a:pt x="5" y="47"/>
                    </a:lnTo>
                    <a:lnTo>
                      <a:pt x="9" y="44"/>
                    </a:lnTo>
                    <a:lnTo>
                      <a:pt x="14" y="40"/>
                    </a:lnTo>
                    <a:lnTo>
                      <a:pt x="19" y="36"/>
                    </a:lnTo>
                    <a:lnTo>
                      <a:pt x="31" y="29"/>
                    </a:lnTo>
                    <a:lnTo>
                      <a:pt x="46" y="21"/>
                    </a:lnTo>
                    <a:lnTo>
                      <a:pt x="66" y="15"/>
                    </a:lnTo>
                    <a:lnTo>
                      <a:pt x="89" y="10"/>
                    </a:lnTo>
                    <a:lnTo>
                      <a:pt x="114" y="5"/>
                    </a:lnTo>
                    <a:lnTo>
                      <a:pt x="141" y="2"/>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55" name="Freeform 500">
                <a:extLst>
                  <a:ext uri="{FF2B5EF4-FFF2-40B4-BE49-F238E27FC236}">
                    <a16:creationId xmlns:a16="http://schemas.microsoft.com/office/drawing/2014/main" xmlns="" id="{7E2F4E28-D88D-BD01-1A8D-403690D399BA}"/>
                  </a:ext>
                </a:extLst>
              </p:cNvPr>
              <p:cNvSpPr>
                <a:spLocks/>
              </p:cNvSpPr>
              <p:nvPr/>
            </p:nvSpPr>
            <p:spPr bwMode="auto">
              <a:xfrm>
                <a:off x="3853" y="1893"/>
                <a:ext cx="147" cy="65"/>
              </a:xfrm>
              <a:custGeom>
                <a:avLst/>
                <a:gdLst>
                  <a:gd name="T0" fmla="*/ 0 w 739"/>
                  <a:gd name="T1" fmla="*/ 0 h 324"/>
                  <a:gd name="T2" fmla="*/ 0 w 739"/>
                  <a:gd name="T3" fmla="*/ 0 h 324"/>
                  <a:gd name="T4" fmla="*/ 0 w 739"/>
                  <a:gd name="T5" fmla="*/ 0 h 324"/>
                  <a:gd name="T6" fmla="*/ 0 w 739"/>
                  <a:gd name="T7" fmla="*/ 0 h 324"/>
                  <a:gd name="T8" fmla="*/ 0 w 739"/>
                  <a:gd name="T9" fmla="*/ 0 h 324"/>
                  <a:gd name="T10" fmla="*/ 0 w 739"/>
                  <a:gd name="T11" fmla="*/ 0 h 324"/>
                  <a:gd name="T12" fmla="*/ 0 w 739"/>
                  <a:gd name="T13" fmla="*/ 0 h 324"/>
                  <a:gd name="T14" fmla="*/ 0 w 739"/>
                  <a:gd name="T15" fmla="*/ 0 h 324"/>
                  <a:gd name="T16" fmla="*/ 0 w 739"/>
                  <a:gd name="T17" fmla="*/ 0 h 324"/>
                  <a:gd name="T18" fmla="*/ 0 w 739"/>
                  <a:gd name="T19" fmla="*/ 0 h 324"/>
                  <a:gd name="T20" fmla="*/ 0 w 739"/>
                  <a:gd name="T21" fmla="*/ 0 h 324"/>
                  <a:gd name="T22" fmla="*/ 0 w 739"/>
                  <a:gd name="T23" fmla="*/ 0 h 324"/>
                  <a:gd name="T24" fmla="*/ 0 w 739"/>
                  <a:gd name="T25" fmla="*/ 0 h 324"/>
                  <a:gd name="T26" fmla="*/ 0 w 739"/>
                  <a:gd name="T27" fmla="*/ 0 h 324"/>
                  <a:gd name="T28" fmla="*/ 0 w 739"/>
                  <a:gd name="T29" fmla="*/ 0 h 324"/>
                  <a:gd name="T30" fmla="*/ 0 w 739"/>
                  <a:gd name="T31" fmla="*/ 0 h 324"/>
                  <a:gd name="T32" fmla="*/ 0 w 739"/>
                  <a:gd name="T33" fmla="*/ 0 h 324"/>
                  <a:gd name="T34" fmla="*/ 0 w 739"/>
                  <a:gd name="T35" fmla="*/ 0 h 324"/>
                  <a:gd name="T36" fmla="*/ 0 w 739"/>
                  <a:gd name="T37" fmla="*/ 0 h 324"/>
                  <a:gd name="T38" fmla="*/ 0 w 739"/>
                  <a:gd name="T39" fmla="*/ 0 h 324"/>
                  <a:gd name="T40" fmla="*/ 0 w 739"/>
                  <a:gd name="T41" fmla="*/ 0 h 324"/>
                  <a:gd name="T42" fmla="*/ 0 w 739"/>
                  <a:gd name="T43" fmla="*/ 0 h 324"/>
                  <a:gd name="T44" fmla="*/ 0 w 739"/>
                  <a:gd name="T45" fmla="*/ 0 h 324"/>
                  <a:gd name="T46" fmla="*/ 0 w 739"/>
                  <a:gd name="T47" fmla="*/ 0 h 324"/>
                  <a:gd name="T48" fmla="*/ 0 w 739"/>
                  <a:gd name="T49" fmla="*/ 0 h 324"/>
                  <a:gd name="T50" fmla="*/ 0 w 739"/>
                  <a:gd name="T51" fmla="*/ 0 h 324"/>
                  <a:gd name="T52" fmla="*/ 0 w 739"/>
                  <a:gd name="T53" fmla="*/ 0 h 324"/>
                  <a:gd name="T54" fmla="*/ 0 w 739"/>
                  <a:gd name="T55" fmla="*/ 0 h 324"/>
                  <a:gd name="T56" fmla="*/ 0 w 739"/>
                  <a:gd name="T57" fmla="*/ 0 h 324"/>
                  <a:gd name="T58" fmla="*/ 0 w 739"/>
                  <a:gd name="T59" fmla="*/ 0 h 324"/>
                  <a:gd name="T60" fmla="*/ 0 w 739"/>
                  <a:gd name="T61" fmla="*/ 0 h 324"/>
                  <a:gd name="T62" fmla="*/ 0 w 739"/>
                  <a:gd name="T63" fmla="*/ 0 h 324"/>
                  <a:gd name="T64" fmla="*/ 0 w 739"/>
                  <a:gd name="T65" fmla="*/ 0 h 324"/>
                  <a:gd name="T66" fmla="*/ 0 w 739"/>
                  <a:gd name="T67" fmla="*/ 0 h 324"/>
                  <a:gd name="T68" fmla="*/ 0 w 739"/>
                  <a:gd name="T69" fmla="*/ 0 h 324"/>
                  <a:gd name="T70" fmla="*/ 0 w 739"/>
                  <a:gd name="T71" fmla="*/ 0 h 324"/>
                  <a:gd name="T72" fmla="*/ 0 w 739"/>
                  <a:gd name="T73" fmla="*/ 0 h 324"/>
                  <a:gd name="T74" fmla="*/ 0 w 739"/>
                  <a:gd name="T75" fmla="*/ 0 h 324"/>
                  <a:gd name="T76" fmla="*/ 0 w 739"/>
                  <a:gd name="T77" fmla="*/ 0 h 324"/>
                  <a:gd name="T78" fmla="*/ 0 w 739"/>
                  <a:gd name="T79" fmla="*/ 0 h 324"/>
                  <a:gd name="T80" fmla="*/ 0 w 739"/>
                  <a:gd name="T81" fmla="*/ 0 h 324"/>
                  <a:gd name="T82" fmla="*/ 0 w 739"/>
                  <a:gd name="T83" fmla="*/ 0 h 324"/>
                  <a:gd name="T84" fmla="*/ 0 w 739"/>
                  <a:gd name="T85" fmla="*/ 0 h 324"/>
                  <a:gd name="T86" fmla="*/ 0 w 739"/>
                  <a:gd name="T87" fmla="*/ 0 h 324"/>
                  <a:gd name="T88" fmla="*/ 0 w 739"/>
                  <a:gd name="T89" fmla="*/ 0 h 324"/>
                  <a:gd name="T90" fmla="*/ 0 w 739"/>
                  <a:gd name="T91" fmla="*/ 0 h 324"/>
                  <a:gd name="T92" fmla="*/ 0 w 739"/>
                  <a:gd name="T93" fmla="*/ 0 h 324"/>
                  <a:gd name="T94" fmla="*/ 0 w 739"/>
                  <a:gd name="T95" fmla="*/ 0 h 324"/>
                  <a:gd name="T96" fmla="*/ 0 w 739"/>
                  <a:gd name="T97" fmla="*/ 0 h 324"/>
                  <a:gd name="T98" fmla="*/ 0 w 739"/>
                  <a:gd name="T99" fmla="*/ 0 h 324"/>
                  <a:gd name="T100" fmla="*/ 0 w 739"/>
                  <a:gd name="T101" fmla="*/ 0 h 324"/>
                  <a:gd name="T102" fmla="*/ 0 w 739"/>
                  <a:gd name="T103" fmla="*/ 0 h 324"/>
                  <a:gd name="T104" fmla="*/ 0 w 739"/>
                  <a:gd name="T105" fmla="*/ 0 h 324"/>
                  <a:gd name="T106" fmla="*/ 0 w 739"/>
                  <a:gd name="T107" fmla="*/ 0 h 324"/>
                  <a:gd name="T108" fmla="*/ 0 w 739"/>
                  <a:gd name="T109" fmla="*/ 0 h 324"/>
                  <a:gd name="T110" fmla="*/ 0 w 739"/>
                  <a:gd name="T111" fmla="*/ 0 h 324"/>
                  <a:gd name="T112" fmla="*/ 0 w 739"/>
                  <a:gd name="T113" fmla="*/ 0 h 324"/>
                  <a:gd name="T114" fmla="*/ 0 w 739"/>
                  <a:gd name="T115" fmla="*/ 0 h 324"/>
                  <a:gd name="T116" fmla="*/ 0 w 739"/>
                  <a:gd name="T117" fmla="*/ 0 h 324"/>
                  <a:gd name="T118" fmla="*/ 0 w 739"/>
                  <a:gd name="T119" fmla="*/ 0 h 324"/>
                  <a:gd name="T120" fmla="*/ 0 w 739"/>
                  <a:gd name="T121" fmla="*/ 0 h 324"/>
                  <a:gd name="T122" fmla="*/ 0 w 739"/>
                  <a:gd name="T123" fmla="*/ 0 h 324"/>
                  <a:gd name="T124" fmla="*/ 0 w 739"/>
                  <a:gd name="T125" fmla="*/ 0 h 3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9"/>
                  <a:gd name="T190" fmla="*/ 0 h 324"/>
                  <a:gd name="T191" fmla="*/ 739 w 739"/>
                  <a:gd name="T192" fmla="*/ 324 h 3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9" h="324">
                    <a:moveTo>
                      <a:pt x="138" y="1"/>
                    </a:moveTo>
                    <a:lnTo>
                      <a:pt x="161" y="0"/>
                    </a:lnTo>
                    <a:lnTo>
                      <a:pt x="188" y="1"/>
                    </a:lnTo>
                    <a:lnTo>
                      <a:pt x="215" y="4"/>
                    </a:lnTo>
                    <a:lnTo>
                      <a:pt x="244" y="11"/>
                    </a:lnTo>
                    <a:lnTo>
                      <a:pt x="272" y="18"/>
                    </a:lnTo>
                    <a:lnTo>
                      <a:pt x="301" y="27"/>
                    </a:lnTo>
                    <a:lnTo>
                      <a:pt x="331" y="38"/>
                    </a:lnTo>
                    <a:lnTo>
                      <a:pt x="361" y="51"/>
                    </a:lnTo>
                    <a:lnTo>
                      <a:pt x="391" y="64"/>
                    </a:lnTo>
                    <a:lnTo>
                      <a:pt x="421" y="79"/>
                    </a:lnTo>
                    <a:lnTo>
                      <a:pt x="451" y="96"/>
                    </a:lnTo>
                    <a:lnTo>
                      <a:pt x="480" y="112"/>
                    </a:lnTo>
                    <a:lnTo>
                      <a:pt x="508" y="128"/>
                    </a:lnTo>
                    <a:lnTo>
                      <a:pt x="536" y="146"/>
                    </a:lnTo>
                    <a:lnTo>
                      <a:pt x="563" y="163"/>
                    </a:lnTo>
                    <a:lnTo>
                      <a:pt x="588" y="180"/>
                    </a:lnTo>
                    <a:lnTo>
                      <a:pt x="634" y="214"/>
                    </a:lnTo>
                    <a:lnTo>
                      <a:pt x="674" y="245"/>
                    </a:lnTo>
                    <a:lnTo>
                      <a:pt x="692" y="260"/>
                    </a:lnTo>
                    <a:lnTo>
                      <a:pt x="705" y="274"/>
                    </a:lnTo>
                    <a:lnTo>
                      <a:pt x="718" y="287"/>
                    </a:lnTo>
                    <a:lnTo>
                      <a:pt x="728" y="297"/>
                    </a:lnTo>
                    <a:lnTo>
                      <a:pt x="734" y="307"/>
                    </a:lnTo>
                    <a:lnTo>
                      <a:pt x="739" y="314"/>
                    </a:lnTo>
                    <a:lnTo>
                      <a:pt x="739" y="319"/>
                    </a:lnTo>
                    <a:lnTo>
                      <a:pt x="737" y="323"/>
                    </a:lnTo>
                    <a:lnTo>
                      <a:pt x="730" y="324"/>
                    </a:lnTo>
                    <a:lnTo>
                      <a:pt x="722" y="323"/>
                    </a:lnTo>
                    <a:lnTo>
                      <a:pt x="708" y="319"/>
                    </a:lnTo>
                    <a:lnTo>
                      <a:pt x="690" y="312"/>
                    </a:lnTo>
                    <a:lnTo>
                      <a:pt x="611" y="279"/>
                    </a:lnTo>
                    <a:lnTo>
                      <a:pt x="528" y="247"/>
                    </a:lnTo>
                    <a:lnTo>
                      <a:pt x="445" y="214"/>
                    </a:lnTo>
                    <a:lnTo>
                      <a:pt x="363" y="184"/>
                    </a:lnTo>
                    <a:lnTo>
                      <a:pt x="285" y="157"/>
                    </a:lnTo>
                    <a:lnTo>
                      <a:pt x="211" y="133"/>
                    </a:lnTo>
                    <a:lnTo>
                      <a:pt x="176" y="123"/>
                    </a:lnTo>
                    <a:lnTo>
                      <a:pt x="145" y="116"/>
                    </a:lnTo>
                    <a:lnTo>
                      <a:pt x="115" y="108"/>
                    </a:lnTo>
                    <a:lnTo>
                      <a:pt x="88" y="104"/>
                    </a:lnTo>
                    <a:lnTo>
                      <a:pt x="64" y="101"/>
                    </a:lnTo>
                    <a:lnTo>
                      <a:pt x="44" y="96"/>
                    </a:lnTo>
                    <a:lnTo>
                      <a:pt x="28" y="91"/>
                    </a:lnTo>
                    <a:lnTo>
                      <a:pt x="15" y="84"/>
                    </a:lnTo>
                    <a:lnTo>
                      <a:pt x="10" y="81"/>
                    </a:lnTo>
                    <a:lnTo>
                      <a:pt x="7" y="77"/>
                    </a:lnTo>
                    <a:lnTo>
                      <a:pt x="4" y="73"/>
                    </a:lnTo>
                    <a:lnTo>
                      <a:pt x="2" y="69"/>
                    </a:lnTo>
                    <a:lnTo>
                      <a:pt x="2" y="66"/>
                    </a:lnTo>
                    <a:lnTo>
                      <a:pt x="0" y="62"/>
                    </a:lnTo>
                    <a:lnTo>
                      <a:pt x="2" y="58"/>
                    </a:lnTo>
                    <a:lnTo>
                      <a:pt x="3" y="54"/>
                    </a:lnTo>
                    <a:lnTo>
                      <a:pt x="5" y="49"/>
                    </a:lnTo>
                    <a:lnTo>
                      <a:pt x="9" y="46"/>
                    </a:lnTo>
                    <a:lnTo>
                      <a:pt x="13" y="42"/>
                    </a:lnTo>
                    <a:lnTo>
                      <a:pt x="18" y="38"/>
                    </a:lnTo>
                    <a:lnTo>
                      <a:pt x="30" y="31"/>
                    </a:lnTo>
                    <a:lnTo>
                      <a:pt x="45" y="23"/>
                    </a:lnTo>
                    <a:lnTo>
                      <a:pt x="64" y="16"/>
                    </a:lnTo>
                    <a:lnTo>
                      <a:pt x="85" y="9"/>
                    </a:lnTo>
                    <a:lnTo>
                      <a:pt x="110" y="4"/>
                    </a:lnTo>
                    <a:lnTo>
                      <a:pt x="138" y="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56" name="Freeform 501">
                <a:extLst>
                  <a:ext uri="{FF2B5EF4-FFF2-40B4-BE49-F238E27FC236}">
                    <a16:creationId xmlns:a16="http://schemas.microsoft.com/office/drawing/2014/main" xmlns="" id="{94AF1AF5-FD38-F5AE-2AA5-C86CA3490286}"/>
                  </a:ext>
                </a:extLst>
              </p:cNvPr>
              <p:cNvSpPr>
                <a:spLocks/>
              </p:cNvSpPr>
              <p:nvPr/>
            </p:nvSpPr>
            <p:spPr bwMode="auto">
              <a:xfrm>
                <a:off x="3946" y="1883"/>
                <a:ext cx="148" cy="65"/>
              </a:xfrm>
              <a:custGeom>
                <a:avLst/>
                <a:gdLst>
                  <a:gd name="T0" fmla="*/ 0 w 742"/>
                  <a:gd name="T1" fmla="*/ 0 h 323"/>
                  <a:gd name="T2" fmla="*/ 0 w 742"/>
                  <a:gd name="T3" fmla="*/ 0 h 323"/>
                  <a:gd name="T4" fmla="*/ 0 w 742"/>
                  <a:gd name="T5" fmla="*/ 0 h 323"/>
                  <a:gd name="T6" fmla="*/ 0 w 742"/>
                  <a:gd name="T7" fmla="*/ 0 h 323"/>
                  <a:gd name="T8" fmla="*/ 0 w 742"/>
                  <a:gd name="T9" fmla="*/ 0 h 323"/>
                  <a:gd name="T10" fmla="*/ 0 w 742"/>
                  <a:gd name="T11" fmla="*/ 0 h 323"/>
                  <a:gd name="T12" fmla="*/ 0 w 742"/>
                  <a:gd name="T13" fmla="*/ 0 h 323"/>
                  <a:gd name="T14" fmla="*/ 0 w 742"/>
                  <a:gd name="T15" fmla="*/ 0 h 323"/>
                  <a:gd name="T16" fmla="*/ 0 w 742"/>
                  <a:gd name="T17" fmla="*/ 0 h 323"/>
                  <a:gd name="T18" fmla="*/ 0 w 742"/>
                  <a:gd name="T19" fmla="*/ 0 h 323"/>
                  <a:gd name="T20" fmla="*/ 0 w 742"/>
                  <a:gd name="T21" fmla="*/ 0 h 323"/>
                  <a:gd name="T22" fmla="*/ 0 w 742"/>
                  <a:gd name="T23" fmla="*/ 0 h 323"/>
                  <a:gd name="T24" fmla="*/ 0 w 742"/>
                  <a:gd name="T25" fmla="*/ 0 h 323"/>
                  <a:gd name="T26" fmla="*/ 0 w 742"/>
                  <a:gd name="T27" fmla="*/ 0 h 323"/>
                  <a:gd name="T28" fmla="*/ 0 w 742"/>
                  <a:gd name="T29" fmla="*/ 0 h 323"/>
                  <a:gd name="T30" fmla="*/ 0 w 742"/>
                  <a:gd name="T31" fmla="*/ 0 h 323"/>
                  <a:gd name="T32" fmla="*/ 0 w 742"/>
                  <a:gd name="T33" fmla="*/ 0 h 323"/>
                  <a:gd name="T34" fmla="*/ 0 w 742"/>
                  <a:gd name="T35" fmla="*/ 0 h 323"/>
                  <a:gd name="T36" fmla="*/ 0 w 742"/>
                  <a:gd name="T37" fmla="*/ 0 h 323"/>
                  <a:gd name="T38" fmla="*/ 0 w 742"/>
                  <a:gd name="T39" fmla="*/ 0 h 323"/>
                  <a:gd name="T40" fmla="*/ 0 w 742"/>
                  <a:gd name="T41" fmla="*/ 0 h 323"/>
                  <a:gd name="T42" fmla="*/ 0 w 742"/>
                  <a:gd name="T43" fmla="*/ 0 h 323"/>
                  <a:gd name="T44" fmla="*/ 0 w 742"/>
                  <a:gd name="T45" fmla="*/ 0 h 323"/>
                  <a:gd name="T46" fmla="*/ 0 w 742"/>
                  <a:gd name="T47" fmla="*/ 0 h 323"/>
                  <a:gd name="T48" fmla="*/ 0 w 742"/>
                  <a:gd name="T49" fmla="*/ 0 h 323"/>
                  <a:gd name="T50" fmla="*/ 0 w 742"/>
                  <a:gd name="T51" fmla="*/ 0 h 323"/>
                  <a:gd name="T52" fmla="*/ 0 w 742"/>
                  <a:gd name="T53" fmla="*/ 0 h 323"/>
                  <a:gd name="T54" fmla="*/ 0 w 742"/>
                  <a:gd name="T55" fmla="*/ 0 h 323"/>
                  <a:gd name="T56" fmla="*/ 0 w 742"/>
                  <a:gd name="T57" fmla="*/ 0 h 323"/>
                  <a:gd name="T58" fmla="*/ 0 w 742"/>
                  <a:gd name="T59" fmla="*/ 0 h 323"/>
                  <a:gd name="T60" fmla="*/ 0 w 742"/>
                  <a:gd name="T61" fmla="*/ 0 h 323"/>
                  <a:gd name="T62" fmla="*/ 0 w 742"/>
                  <a:gd name="T63" fmla="*/ 0 h 3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
                  <a:gd name="T97" fmla="*/ 0 h 323"/>
                  <a:gd name="T98" fmla="*/ 742 w 742"/>
                  <a:gd name="T99" fmla="*/ 323 h 3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 h="323">
                    <a:moveTo>
                      <a:pt x="141" y="1"/>
                    </a:moveTo>
                    <a:lnTo>
                      <a:pt x="166" y="0"/>
                    </a:lnTo>
                    <a:lnTo>
                      <a:pt x="191" y="1"/>
                    </a:lnTo>
                    <a:lnTo>
                      <a:pt x="218" y="3"/>
                    </a:lnTo>
                    <a:lnTo>
                      <a:pt x="247" y="10"/>
                    </a:lnTo>
                    <a:lnTo>
                      <a:pt x="276" y="17"/>
                    </a:lnTo>
                    <a:lnTo>
                      <a:pt x="304" y="26"/>
                    </a:lnTo>
                    <a:lnTo>
                      <a:pt x="334" y="37"/>
                    </a:lnTo>
                    <a:lnTo>
                      <a:pt x="364" y="48"/>
                    </a:lnTo>
                    <a:lnTo>
                      <a:pt x="394" y="62"/>
                    </a:lnTo>
                    <a:lnTo>
                      <a:pt x="424" y="77"/>
                    </a:lnTo>
                    <a:lnTo>
                      <a:pt x="454" y="92"/>
                    </a:lnTo>
                    <a:lnTo>
                      <a:pt x="483" y="108"/>
                    </a:lnTo>
                    <a:lnTo>
                      <a:pt x="511" y="126"/>
                    </a:lnTo>
                    <a:lnTo>
                      <a:pt x="539" y="142"/>
                    </a:lnTo>
                    <a:lnTo>
                      <a:pt x="566" y="159"/>
                    </a:lnTo>
                    <a:lnTo>
                      <a:pt x="591" y="177"/>
                    </a:lnTo>
                    <a:lnTo>
                      <a:pt x="637" y="211"/>
                    </a:lnTo>
                    <a:lnTo>
                      <a:pt x="677" y="243"/>
                    </a:lnTo>
                    <a:lnTo>
                      <a:pt x="695" y="258"/>
                    </a:lnTo>
                    <a:lnTo>
                      <a:pt x="710" y="272"/>
                    </a:lnTo>
                    <a:lnTo>
                      <a:pt x="721" y="284"/>
                    </a:lnTo>
                    <a:lnTo>
                      <a:pt x="731" y="295"/>
                    </a:lnTo>
                    <a:lnTo>
                      <a:pt x="739" y="304"/>
                    </a:lnTo>
                    <a:lnTo>
                      <a:pt x="742" y="312"/>
                    </a:lnTo>
                    <a:lnTo>
                      <a:pt x="742" y="318"/>
                    </a:lnTo>
                    <a:lnTo>
                      <a:pt x="740" y="322"/>
                    </a:lnTo>
                    <a:lnTo>
                      <a:pt x="735" y="323"/>
                    </a:lnTo>
                    <a:lnTo>
                      <a:pt x="725" y="322"/>
                    </a:lnTo>
                    <a:lnTo>
                      <a:pt x="711" y="319"/>
                    </a:lnTo>
                    <a:lnTo>
                      <a:pt x="694" y="312"/>
                    </a:lnTo>
                    <a:lnTo>
                      <a:pt x="614" y="278"/>
                    </a:lnTo>
                    <a:lnTo>
                      <a:pt x="531" y="244"/>
                    </a:lnTo>
                    <a:lnTo>
                      <a:pt x="447" y="212"/>
                    </a:lnTo>
                    <a:lnTo>
                      <a:pt x="364" y="181"/>
                    </a:lnTo>
                    <a:lnTo>
                      <a:pt x="324" y="167"/>
                    </a:lnTo>
                    <a:lnTo>
                      <a:pt x="284" y="153"/>
                    </a:lnTo>
                    <a:lnTo>
                      <a:pt x="247" y="142"/>
                    </a:lnTo>
                    <a:lnTo>
                      <a:pt x="211" y="131"/>
                    </a:lnTo>
                    <a:lnTo>
                      <a:pt x="176" y="122"/>
                    </a:lnTo>
                    <a:lnTo>
                      <a:pt x="143" y="114"/>
                    </a:lnTo>
                    <a:lnTo>
                      <a:pt x="113" y="108"/>
                    </a:lnTo>
                    <a:lnTo>
                      <a:pt x="86" y="104"/>
                    </a:lnTo>
                    <a:lnTo>
                      <a:pt x="62" y="101"/>
                    </a:lnTo>
                    <a:lnTo>
                      <a:pt x="42" y="96"/>
                    </a:lnTo>
                    <a:lnTo>
                      <a:pt x="26" y="89"/>
                    </a:lnTo>
                    <a:lnTo>
                      <a:pt x="14" y="82"/>
                    </a:lnTo>
                    <a:lnTo>
                      <a:pt x="10" y="78"/>
                    </a:lnTo>
                    <a:lnTo>
                      <a:pt x="6" y="74"/>
                    </a:lnTo>
                    <a:lnTo>
                      <a:pt x="2" y="71"/>
                    </a:lnTo>
                    <a:lnTo>
                      <a:pt x="1" y="67"/>
                    </a:lnTo>
                    <a:lnTo>
                      <a:pt x="0" y="63"/>
                    </a:lnTo>
                    <a:lnTo>
                      <a:pt x="0" y="59"/>
                    </a:lnTo>
                    <a:lnTo>
                      <a:pt x="1" y="54"/>
                    </a:lnTo>
                    <a:lnTo>
                      <a:pt x="2" y="51"/>
                    </a:lnTo>
                    <a:lnTo>
                      <a:pt x="5" y="47"/>
                    </a:lnTo>
                    <a:lnTo>
                      <a:pt x="9" y="43"/>
                    </a:lnTo>
                    <a:lnTo>
                      <a:pt x="12" y="38"/>
                    </a:lnTo>
                    <a:lnTo>
                      <a:pt x="17" y="35"/>
                    </a:lnTo>
                    <a:lnTo>
                      <a:pt x="30" y="27"/>
                    </a:lnTo>
                    <a:lnTo>
                      <a:pt x="46" y="21"/>
                    </a:lnTo>
                    <a:lnTo>
                      <a:pt x="65" y="15"/>
                    </a:lnTo>
                    <a:lnTo>
                      <a:pt x="87" y="8"/>
                    </a:lnTo>
                    <a:lnTo>
                      <a:pt x="112" y="5"/>
                    </a:lnTo>
                    <a:lnTo>
                      <a:pt x="141" y="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57" name="Freeform 502">
                <a:extLst>
                  <a:ext uri="{FF2B5EF4-FFF2-40B4-BE49-F238E27FC236}">
                    <a16:creationId xmlns:a16="http://schemas.microsoft.com/office/drawing/2014/main" xmlns="" id="{E825AE57-20EF-7450-AB1B-35399E0D4527}"/>
                  </a:ext>
                </a:extLst>
              </p:cNvPr>
              <p:cNvSpPr>
                <a:spLocks/>
              </p:cNvSpPr>
              <p:nvPr/>
            </p:nvSpPr>
            <p:spPr bwMode="auto">
              <a:xfrm>
                <a:off x="4067" y="1886"/>
                <a:ext cx="132" cy="58"/>
              </a:xfrm>
              <a:custGeom>
                <a:avLst/>
                <a:gdLst>
                  <a:gd name="T0" fmla="*/ 0 w 661"/>
                  <a:gd name="T1" fmla="*/ 0 h 290"/>
                  <a:gd name="T2" fmla="*/ 0 w 661"/>
                  <a:gd name="T3" fmla="*/ 0 h 290"/>
                  <a:gd name="T4" fmla="*/ 0 w 661"/>
                  <a:gd name="T5" fmla="*/ 0 h 290"/>
                  <a:gd name="T6" fmla="*/ 0 w 661"/>
                  <a:gd name="T7" fmla="*/ 0 h 290"/>
                  <a:gd name="T8" fmla="*/ 0 w 661"/>
                  <a:gd name="T9" fmla="*/ 0 h 290"/>
                  <a:gd name="T10" fmla="*/ 0 w 661"/>
                  <a:gd name="T11" fmla="*/ 0 h 290"/>
                  <a:gd name="T12" fmla="*/ 0 w 661"/>
                  <a:gd name="T13" fmla="*/ 0 h 290"/>
                  <a:gd name="T14" fmla="*/ 0 w 661"/>
                  <a:gd name="T15" fmla="*/ 0 h 290"/>
                  <a:gd name="T16" fmla="*/ 0 w 661"/>
                  <a:gd name="T17" fmla="*/ 0 h 290"/>
                  <a:gd name="T18" fmla="*/ 0 w 661"/>
                  <a:gd name="T19" fmla="*/ 0 h 290"/>
                  <a:gd name="T20" fmla="*/ 0 w 661"/>
                  <a:gd name="T21" fmla="*/ 0 h 290"/>
                  <a:gd name="T22" fmla="*/ 0 w 661"/>
                  <a:gd name="T23" fmla="*/ 0 h 290"/>
                  <a:gd name="T24" fmla="*/ 0 w 661"/>
                  <a:gd name="T25" fmla="*/ 0 h 290"/>
                  <a:gd name="T26" fmla="*/ 0 w 661"/>
                  <a:gd name="T27" fmla="*/ 0 h 290"/>
                  <a:gd name="T28" fmla="*/ 0 w 661"/>
                  <a:gd name="T29" fmla="*/ 0 h 290"/>
                  <a:gd name="T30" fmla="*/ 0 w 661"/>
                  <a:gd name="T31" fmla="*/ 0 h 290"/>
                  <a:gd name="T32" fmla="*/ 0 w 661"/>
                  <a:gd name="T33" fmla="*/ 0 h 290"/>
                  <a:gd name="T34" fmla="*/ 0 w 661"/>
                  <a:gd name="T35" fmla="*/ 0 h 290"/>
                  <a:gd name="T36" fmla="*/ 0 w 661"/>
                  <a:gd name="T37" fmla="*/ 0 h 290"/>
                  <a:gd name="T38" fmla="*/ 0 w 661"/>
                  <a:gd name="T39" fmla="*/ 0 h 290"/>
                  <a:gd name="T40" fmla="*/ 0 w 661"/>
                  <a:gd name="T41" fmla="*/ 0 h 290"/>
                  <a:gd name="T42" fmla="*/ 0 w 661"/>
                  <a:gd name="T43" fmla="*/ 0 h 290"/>
                  <a:gd name="T44" fmla="*/ 0 w 661"/>
                  <a:gd name="T45" fmla="*/ 0 h 290"/>
                  <a:gd name="T46" fmla="*/ 0 w 661"/>
                  <a:gd name="T47" fmla="*/ 0 h 290"/>
                  <a:gd name="T48" fmla="*/ 0 w 661"/>
                  <a:gd name="T49" fmla="*/ 0 h 290"/>
                  <a:gd name="T50" fmla="*/ 0 w 661"/>
                  <a:gd name="T51" fmla="*/ 0 h 290"/>
                  <a:gd name="T52" fmla="*/ 0 w 661"/>
                  <a:gd name="T53" fmla="*/ 0 h 290"/>
                  <a:gd name="T54" fmla="*/ 0 w 661"/>
                  <a:gd name="T55" fmla="*/ 0 h 290"/>
                  <a:gd name="T56" fmla="*/ 0 w 661"/>
                  <a:gd name="T57" fmla="*/ 0 h 290"/>
                  <a:gd name="T58" fmla="*/ 0 w 661"/>
                  <a:gd name="T59" fmla="*/ 0 h 290"/>
                  <a:gd name="T60" fmla="*/ 0 w 661"/>
                  <a:gd name="T61" fmla="*/ 0 h 290"/>
                  <a:gd name="T62" fmla="*/ 0 w 661"/>
                  <a:gd name="T63" fmla="*/ 0 h 2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1"/>
                  <a:gd name="T97" fmla="*/ 0 h 290"/>
                  <a:gd name="T98" fmla="*/ 661 w 661"/>
                  <a:gd name="T99" fmla="*/ 290 h 2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1" h="290">
                    <a:moveTo>
                      <a:pt x="122" y="1"/>
                    </a:moveTo>
                    <a:lnTo>
                      <a:pt x="146" y="0"/>
                    </a:lnTo>
                    <a:lnTo>
                      <a:pt x="171" y="1"/>
                    </a:lnTo>
                    <a:lnTo>
                      <a:pt x="198" y="5"/>
                    </a:lnTo>
                    <a:lnTo>
                      <a:pt x="225" y="10"/>
                    </a:lnTo>
                    <a:lnTo>
                      <a:pt x="251" y="16"/>
                    </a:lnTo>
                    <a:lnTo>
                      <a:pt x="279" y="25"/>
                    </a:lnTo>
                    <a:lnTo>
                      <a:pt x="307" y="35"/>
                    </a:lnTo>
                    <a:lnTo>
                      <a:pt x="335" y="46"/>
                    </a:lnTo>
                    <a:lnTo>
                      <a:pt x="362" y="58"/>
                    </a:lnTo>
                    <a:lnTo>
                      <a:pt x="390" y="72"/>
                    </a:lnTo>
                    <a:lnTo>
                      <a:pt x="416" y="86"/>
                    </a:lnTo>
                    <a:lnTo>
                      <a:pt x="442" y="101"/>
                    </a:lnTo>
                    <a:lnTo>
                      <a:pt x="467" y="116"/>
                    </a:lnTo>
                    <a:lnTo>
                      <a:pt x="492" y="132"/>
                    </a:lnTo>
                    <a:lnTo>
                      <a:pt x="516" y="147"/>
                    </a:lnTo>
                    <a:lnTo>
                      <a:pt x="538" y="163"/>
                    </a:lnTo>
                    <a:lnTo>
                      <a:pt x="558" y="179"/>
                    </a:lnTo>
                    <a:lnTo>
                      <a:pt x="578" y="194"/>
                    </a:lnTo>
                    <a:lnTo>
                      <a:pt x="596" y="208"/>
                    </a:lnTo>
                    <a:lnTo>
                      <a:pt x="612" y="223"/>
                    </a:lnTo>
                    <a:lnTo>
                      <a:pt x="626" y="235"/>
                    </a:lnTo>
                    <a:lnTo>
                      <a:pt x="637" y="248"/>
                    </a:lnTo>
                    <a:lnTo>
                      <a:pt x="647" y="259"/>
                    </a:lnTo>
                    <a:lnTo>
                      <a:pt x="653" y="268"/>
                    </a:lnTo>
                    <a:lnTo>
                      <a:pt x="658" y="277"/>
                    </a:lnTo>
                    <a:lnTo>
                      <a:pt x="661" y="283"/>
                    </a:lnTo>
                    <a:lnTo>
                      <a:pt x="659" y="288"/>
                    </a:lnTo>
                    <a:lnTo>
                      <a:pt x="654" y="290"/>
                    </a:lnTo>
                    <a:lnTo>
                      <a:pt x="648" y="290"/>
                    </a:lnTo>
                    <a:lnTo>
                      <a:pt x="637" y="289"/>
                    </a:lnTo>
                    <a:lnTo>
                      <a:pt x="623" y="284"/>
                    </a:lnTo>
                    <a:lnTo>
                      <a:pt x="606" y="278"/>
                    </a:lnTo>
                    <a:lnTo>
                      <a:pt x="530" y="245"/>
                    </a:lnTo>
                    <a:lnTo>
                      <a:pt x="458" y="212"/>
                    </a:lnTo>
                    <a:lnTo>
                      <a:pt x="391" y="181"/>
                    </a:lnTo>
                    <a:lnTo>
                      <a:pt x="327" y="149"/>
                    </a:lnTo>
                    <a:lnTo>
                      <a:pt x="297" y="136"/>
                    </a:lnTo>
                    <a:lnTo>
                      <a:pt x="268" y="122"/>
                    </a:lnTo>
                    <a:lnTo>
                      <a:pt x="238" y="109"/>
                    </a:lnTo>
                    <a:lnTo>
                      <a:pt x="210" y="99"/>
                    </a:lnTo>
                    <a:lnTo>
                      <a:pt x="181" y="89"/>
                    </a:lnTo>
                    <a:lnTo>
                      <a:pt x="154" y="81"/>
                    </a:lnTo>
                    <a:lnTo>
                      <a:pt x="128" y="74"/>
                    </a:lnTo>
                    <a:lnTo>
                      <a:pt x="102" y="69"/>
                    </a:lnTo>
                    <a:lnTo>
                      <a:pt x="78" y="67"/>
                    </a:lnTo>
                    <a:lnTo>
                      <a:pt x="57" y="63"/>
                    </a:lnTo>
                    <a:lnTo>
                      <a:pt x="39" y="59"/>
                    </a:lnTo>
                    <a:lnTo>
                      <a:pt x="24" y="56"/>
                    </a:lnTo>
                    <a:lnTo>
                      <a:pt x="13" y="51"/>
                    </a:lnTo>
                    <a:lnTo>
                      <a:pt x="5" y="47"/>
                    </a:lnTo>
                    <a:lnTo>
                      <a:pt x="3" y="44"/>
                    </a:lnTo>
                    <a:lnTo>
                      <a:pt x="2" y="42"/>
                    </a:lnTo>
                    <a:lnTo>
                      <a:pt x="0" y="39"/>
                    </a:lnTo>
                    <a:lnTo>
                      <a:pt x="0" y="37"/>
                    </a:lnTo>
                    <a:lnTo>
                      <a:pt x="2" y="35"/>
                    </a:lnTo>
                    <a:lnTo>
                      <a:pt x="3" y="32"/>
                    </a:lnTo>
                    <a:lnTo>
                      <a:pt x="5" y="30"/>
                    </a:lnTo>
                    <a:lnTo>
                      <a:pt x="9" y="27"/>
                    </a:lnTo>
                    <a:lnTo>
                      <a:pt x="19" y="22"/>
                    </a:lnTo>
                    <a:lnTo>
                      <a:pt x="32" y="18"/>
                    </a:lnTo>
                    <a:lnTo>
                      <a:pt x="49" y="13"/>
                    </a:lnTo>
                    <a:lnTo>
                      <a:pt x="69" y="8"/>
                    </a:lnTo>
                    <a:lnTo>
                      <a:pt x="94" y="5"/>
                    </a:lnTo>
                    <a:lnTo>
                      <a:pt x="122" y="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58" name="Freeform 503">
                <a:extLst>
                  <a:ext uri="{FF2B5EF4-FFF2-40B4-BE49-F238E27FC236}">
                    <a16:creationId xmlns:a16="http://schemas.microsoft.com/office/drawing/2014/main" xmlns="" id="{0AD866AF-9142-1256-0FB4-87CE2026994B}"/>
                  </a:ext>
                </a:extLst>
              </p:cNvPr>
              <p:cNvSpPr>
                <a:spLocks/>
              </p:cNvSpPr>
              <p:nvPr/>
            </p:nvSpPr>
            <p:spPr bwMode="auto">
              <a:xfrm>
                <a:off x="4178" y="1879"/>
                <a:ext cx="132" cy="58"/>
              </a:xfrm>
              <a:custGeom>
                <a:avLst/>
                <a:gdLst>
                  <a:gd name="T0" fmla="*/ 0 w 660"/>
                  <a:gd name="T1" fmla="*/ 0 h 290"/>
                  <a:gd name="T2" fmla="*/ 0 w 660"/>
                  <a:gd name="T3" fmla="*/ 0 h 290"/>
                  <a:gd name="T4" fmla="*/ 0 w 660"/>
                  <a:gd name="T5" fmla="*/ 0 h 290"/>
                  <a:gd name="T6" fmla="*/ 0 w 660"/>
                  <a:gd name="T7" fmla="*/ 0 h 290"/>
                  <a:gd name="T8" fmla="*/ 0 w 660"/>
                  <a:gd name="T9" fmla="*/ 0 h 290"/>
                  <a:gd name="T10" fmla="*/ 0 w 660"/>
                  <a:gd name="T11" fmla="*/ 0 h 290"/>
                  <a:gd name="T12" fmla="*/ 0 w 660"/>
                  <a:gd name="T13" fmla="*/ 0 h 290"/>
                  <a:gd name="T14" fmla="*/ 0 w 660"/>
                  <a:gd name="T15" fmla="*/ 0 h 290"/>
                  <a:gd name="T16" fmla="*/ 0 w 660"/>
                  <a:gd name="T17" fmla="*/ 0 h 290"/>
                  <a:gd name="T18" fmla="*/ 0 w 660"/>
                  <a:gd name="T19" fmla="*/ 0 h 290"/>
                  <a:gd name="T20" fmla="*/ 0 w 660"/>
                  <a:gd name="T21" fmla="*/ 0 h 290"/>
                  <a:gd name="T22" fmla="*/ 0 w 660"/>
                  <a:gd name="T23" fmla="*/ 0 h 290"/>
                  <a:gd name="T24" fmla="*/ 0 w 660"/>
                  <a:gd name="T25" fmla="*/ 0 h 290"/>
                  <a:gd name="T26" fmla="*/ 0 w 660"/>
                  <a:gd name="T27" fmla="*/ 0 h 290"/>
                  <a:gd name="T28" fmla="*/ 0 w 660"/>
                  <a:gd name="T29" fmla="*/ 0 h 290"/>
                  <a:gd name="T30" fmla="*/ 0 w 660"/>
                  <a:gd name="T31" fmla="*/ 0 h 290"/>
                  <a:gd name="T32" fmla="*/ 0 w 660"/>
                  <a:gd name="T33" fmla="*/ 0 h 290"/>
                  <a:gd name="T34" fmla="*/ 0 w 660"/>
                  <a:gd name="T35" fmla="*/ 0 h 290"/>
                  <a:gd name="T36" fmla="*/ 0 w 660"/>
                  <a:gd name="T37" fmla="*/ 0 h 290"/>
                  <a:gd name="T38" fmla="*/ 0 w 660"/>
                  <a:gd name="T39" fmla="*/ 0 h 290"/>
                  <a:gd name="T40" fmla="*/ 0 w 660"/>
                  <a:gd name="T41" fmla="*/ 0 h 290"/>
                  <a:gd name="T42" fmla="*/ 0 w 660"/>
                  <a:gd name="T43" fmla="*/ 0 h 290"/>
                  <a:gd name="T44" fmla="*/ 0 w 660"/>
                  <a:gd name="T45" fmla="*/ 0 h 290"/>
                  <a:gd name="T46" fmla="*/ 0 w 660"/>
                  <a:gd name="T47" fmla="*/ 0 h 290"/>
                  <a:gd name="T48" fmla="*/ 0 w 660"/>
                  <a:gd name="T49" fmla="*/ 0 h 290"/>
                  <a:gd name="T50" fmla="*/ 0 w 660"/>
                  <a:gd name="T51" fmla="*/ 0 h 290"/>
                  <a:gd name="T52" fmla="*/ 0 w 660"/>
                  <a:gd name="T53" fmla="*/ 0 h 290"/>
                  <a:gd name="T54" fmla="*/ 0 w 660"/>
                  <a:gd name="T55" fmla="*/ 0 h 290"/>
                  <a:gd name="T56" fmla="*/ 0 w 660"/>
                  <a:gd name="T57" fmla="*/ 0 h 290"/>
                  <a:gd name="T58" fmla="*/ 0 w 660"/>
                  <a:gd name="T59" fmla="*/ 0 h 290"/>
                  <a:gd name="T60" fmla="*/ 0 w 660"/>
                  <a:gd name="T61" fmla="*/ 0 h 290"/>
                  <a:gd name="T62" fmla="*/ 0 w 660"/>
                  <a:gd name="T63" fmla="*/ 0 h 2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0"/>
                  <a:gd name="T97" fmla="*/ 0 h 290"/>
                  <a:gd name="T98" fmla="*/ 660 w 660"/>
                  <a:gd name="T99" fmla="*/ 290 h 2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0" h="290">
                    <a:moveTo>
                      <a:pt x="121" y="1"/>
                    </a:moveTo>
                    <a:lnTo>
                      <a:pt x="146" y="0"/>
                    </a:lnTo>
                    <a:lnTo>
                      <a:pt x="172" y="1"/>
                    </a:lnTo>
                    <a:lnTo>
                      <a:pt x="199" y="5"/>
                    </a:lnTo>
                    <a:lnTo>
                      <a:pt x="225" y="10"/>
                    </a:lnTo>
                    <a:lnTo>
                      <a:pt x="252" y="17"/>
                    </a:lnTo>
                    <a:lnTo>
                      <a:pt x="280" y="25"/>
                    </a:lnTo>
                    <a:lnTo>
                      <a:pt x="307" y="35"/>
                    </a:lnTo>
                    <a:lnTo>
                      <a:pt x="335" y="46"/>
                    </a:lnTo>
                    <a:lnTo>
                      <a:pt x="362" y="58"/>
                    </a:lnTo>
                    <a:lnTo>
                      <a:pt x="390" y="72"/>
                    </a:lnTo>
                    <a:lnTo>
                      <a:pt x="417" y="87"/>
                    </a:lnTo>
                    <a:lnTo>
                      <a:pt x="443" y="101"/>
                    </a:lnTo>
                    <a:lnTo>
                      <a:pt x="468" y="117"/>
                    </a:lnTo>
                    <a:lnTo>
                      <a:pt x="492" y="132"/>
                    </a:lnTo>
                    <a:lnTo>
                      <a:pt x="516" y="148"/>
                    </a:lnTo>
                    <a:lnTo>
                      <a:pt x="538" y="163"/>
                    </a:lnTo>
                    <a:lnTo>
                      <a:pt x="559" y="179"/>
                    </a:lnTo>
                    <a:lnTo>
                      <a:pt x="578" y="194"/>
                    </a:lnTo>
                    <a:lnTo>
                      <a:pt x="595" y="209"/>
                    </a:lnTo>
                    <a:lnTo>
                      <a:pt x="612" y="223"/>
                    </a:lnTo>
                    <a:lnTo>
                      <a:pt x="625" y="236"/>
                    </a:lnTo>
                    <a:lnTo>
                      <a:pt x="638" y="248"/>
                    </a:lnTo>
                    <a:lnTo>
                      <a:pt x="647" y="259"/>
                    </a:lnTo>
                    <a:lnTo>
                      <a:pt x="654" y="269"/>
                    </a:lnTo>
                    <a:lnTo>
                      <a:pt x="659" y="277"/>
                    </a:lnTo>
                    <a:lnTo>
                      <a:pt x="660" y="283"/>
                    </a:lnTo>
                    <a:lnTo>
                      <a:pt x="659" y="288"/>
                    </a:lnTo>
                    <a:lnTo>
                      <a:pt x="655" y="290"/>
                    </a:lnTo>
                    <a:lnTo>
                      <a:pt x="648" y="290"/>
                    </a:lnTo>
                    <a:lnTo>
                      <a:pt x="638" y="289"/>
                    </a:lnTo>
                    <a:lnTo>
                      <a:pt x="624" y="284"/>
                    </a:lnTo>
                    <a:lnTo>
                      <a:pt x="605" y="278"/>
                    </a:lnTo>
                    <a:lnTo>
                      <a:pt x="531" y="245"/>
                    </a:lnTo>
                    <a:lnTo>
                      <a:pt x="459" y="213"/>
                    </a:lnTo>
                    <a:lnTo>
                      <a:pt x="393" y="181"/>
                    </a:lnTo>
                    <a:lnTo>
                      <a:pt x="330" y="149"/>
                    </a:lnTo>
                    <a:lnTo>
                      <a:pt x="300" y="136"/>
                    </a:lnTo>
                    <a:lnTo>
                      <a:pt x="270" y="122"/>
                    </a:lnTo>
                    <a:lnTo>
                      <a:pt x="241" y="111"/>
                    </a:lnTo>
                    <a:lnTo>
                      <a:pt x="212" y="99"/>
                    </a:lnTo>
                    <a:lnTo>
                      <a:pt x="184" y="89"/>
                    </a:lnTo>
                    <a:lnTo>
                      <a:pt x="156" y="82"/>
                    </a:lnTo>
                    <a:lnTo>
                      <a:pt x="129" y="74"/>
                    </a:lnTo>
                    <a:lnTo>
                      <a:pt x="103" y="71"/>
                    </a:lnTo>
                    <a:lnTo>
                      <a:pt x="78" y="67"/>
                    </a:lnTo>
                    <a:lnTo>
                      <a:pt x="56" y="63"/>
                    </a:lnTo>
                    <a:lnTo>
                      <a:pt x="39" y="60"/>
                    </a:lnTo>
                    <a:lnTo>
                      <a:pt x="24" y="56"/>
                    </a:lnTo>
                    <a:lnTo>
                      <a:pt x="14" y="52"/>
                    </a:lnTo>
                    <a:lnTo>
                      <a:pt x="5" y="47"/>
                    </a:lnTo>
                    <a:lnTo>
                      <a:pt x="3" y="45"/>
                    </a:lnTo>
                    <a:lnTo>
                      <a:pt x="2" y="42"/>
                    </a:lnTo>
                    <a:lnTo>
                      <a:pt x="0" y="40"/>
                    </a:lnTo>
                    <a:lnTo>
                      <a:pt x="0" y="37"/>
                    </a:lnTo>
                    <a:lnTo>
                      <a:pt x="2" y="35"/>
                    </a:lnTo>
                    <a:lnTo>
                      <a:pt x="4" y="32"/>
                    </a:lnTo>
                    <a:lnTo>
                      <a:pt x="7" y="31"/>
                    </a:lnTo>
                    <a:lnTo>
                      <a:pt x="9" y="28"/>
                    </a:lnTo>
                    <a:lnTo>
                      <a:pt x="19" y="23"/>
                    </a:lnTo>
                    <a:lnTo>
                      <a:pt x="33" y="18"/>
                    </a:lnTo>
                    <a:lnTo>
                      <a:pt x="49" y="13"/>
                    </a:lnTo>
                    <a:lnTo>
                      <a:pt x="70" y="10"/>
                    </a:lnTo>
                    <a:lnTo>
                      <a:pt x="94" y="5"/>
                    </a:lnTo>
                    <a:lnTo>
                      <a:pt x="121" y="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59" name="Freeform 504">
                <a:extLst>
                  <a:ext uri="{FF2B5EF4-FFF2-40B4-BE49-F238E27FC236}">
                    <a16:creationId xmlns:a16="http://schemas.microsoft.com/office/drawing/2014/main" xmlns="" id="{CDDF4F05-D5FF-8AE7-3D43-A79139EFF981}"/>
                  </a:ext>
                </a:extLst>
              </p:cNvPr>
              <p:cNvSpPr>
                <a:spLocks/>
              </p:cNvSpPr>
              <p:nvPr/>
            </p:nvSpPr>
            <p:spPr bwMode="auto">
              <a:xfrm>
                <a:off x="4299" y="1897"/>
                <a:ext cx="107" cy="58"/>
              </a:xfrm>
              <a:custGeom>
                <a:avLst/>
                <a:gdLst>
                  <a:gd name="T0" fmla="*/ 0 w 534"/>
                  <a:gd name="T1" fmla="*/ 0 h 291"/>
                  <a:gd name="T2" fmla="*/ 0 w 534"/>
                  <a:gd name="T3" fmla="*/ 0 h 291"/>
                  <a:gd name="T4" fmla="*/ 0 w 534"/>
                  <a:gd name="T5" fmla="*/ 0 h 291"/>
                  <a:gd name="T6" fmla="*/ 0 w 534"/>
                  <a:gd name="T7" fmla="*/ 0 h 291"/>
                  <a:gd name="T8" fmla="*/ 0 w 534"/>
                  <a:gd name="T9" fmla="*/ 0 h 291"/>
                  <a:gd name="T10" fmla="*/ 0 w 534"/>
                  <a:gd name="T11" fmla="*/ 0 h 291"/>
                  <a:gd name="T12" fmla="*/ 0 w 534"/>
                  <a:gd name="T13" fmla="*/ 0 h 291"/>
                  <a:gd name="T14" fmla="*/ 0 w 534"/>
                  <a:gd name="T15" fmla="*/ 0 h 291"/>
                  <a:gd name="T16" fmla="*/ 0 w 534"/>
                  <a:gd name="T17" fmla="*/ 0 h 291"/>
                  <a:gd name="T18" fmla="*/ 0 w 534"/>
                  <a:gd name="T19" fmla="*/ 0 h 291"/>
                  <a:gd name="T20" fmla="*/ 0 w 534"/>
                  <a:gd name="T21" fmla="*/ 0 h 291"/>
                  <a:gd name="T22" fmla="*/ 0 w 534"/>
                  <a:gd name="T23" fmla="*/ 0 h 291"/>
                  <a:gd name="T24" fmla="*/ 0 w 534"/>
                  <a:gd name="T25" fmla="*/ 0 h 291"/>
                  <a:gd name="T26" fmla="*/ 0 w 534"/>
                  <a:gd name="T27" fmla="*/ 0 h 291"/>
                  <a:gd name="T28" fmla="*/ 0 w 534"/>
                  <a:gd name="T29" fmla="*/ 0 h 291"/>
                  <a:gd name="T30" fmla="*/ 0 w 534"/>
                  <a:gd name="T31" fmla="*/ 0 h 291"/>
                  <a:gd name="T32" fmla="*/ 0 w 534"/>
                  <a:gd name="T33" fmla="*/ 0 h 291"/>
                  <a:gd name="T34" fmla="*/ 0 w 534"/>
                  <a:gd name="T35" fmla="*/ 0 h 291"/>
                  <a:gd name="T36" fmla="*/ 0 w 534"/>
                  <a:gd name="T37" fmla="*/ 0 h 291"/>
                  <a:gd name="T38" fmla="*/ 0 w 534"/>
                  <a:gd name="T39" fmla="*/ 0 h 291"/>
                  <a:gd name="T40" fmla="*/ 0 w 534"/>
                  <a:gd name="T41" fmla="*/ 0 h 291"/>
                  <a:gd name="T42" fmla="*/ 0 w 534"/>
                  <a:gd name="T43" fmla="*/ 0 h 291"/>
                  <a:gd name="T44" fmla="*/ 0 w 534"/>
                  <a:gd name="T45" fmla="*/ 0 h 291"/>
                  <a:gd name="T46" fmla="*/ 0 w 534"/>
                  <a:gd name="T47" fmla="*/ 0 h 291"/>
                  <a:gd name="T48" fmla="*/ 0 w 534"/>
                  <a:gd name="T49" fmla="*/ 0 h 291"/>
                  <a:gd name="T50" fmla="*/ 0 w 534"/>
                  <a:gd name="T51" fmla="*/ 0 h 291"/>
                  <a:gd name="T52" fmla="*/ 0 w 534"/>
                  <a:gd name="T53" fmla="*/ 0 h 291"/>
                  <a:gd name="T54" fmla="*/ 0 w 534"/>
                  <a:gd name="T55" fmla="*/ 0 h 291"/>
                  <a:gd name="T56" fmla="*/ 0 w 534"/>
                  <a:gd name="T57" fmla="*/ 0 h 291"/>
                  <a:gd name="T58" fmla="*/ 0 w 534"/>
                  <a:gd name="T59" fmla="*/ 0 h 291"/>
                  <a:gd name="T60" fmla="*/ 0 w 534"/>
                  <a:gd name="T61" fmla="*/ 0 h 291"/>
                  <a:gd name="T62" fmla="*/ 0 w 534"/>
                  <a:gd name="T63" fmla="*/ 0 h 291"/>
                  <a:gd name="T64" fmla="*/ 0 w 534"/>
                  <a:gd name="T65" fmla="*/ 0 h 291"/>
                  <a:gd name="T66" fmla="*/ 0 w 534"/>
                  <a:gd name="T67" fmla="*/ 0 h 291"/>
                  <a:gd name="T68" fmla="*/ 0 w 534"/>
                  <a:gd name="T69" fmla="*/ 0 h 291"/>
                  <a:gd name="T70" fmla="*/ 0 w 534"/>
                  <a:gd name="T71" fmla="*/ 0 h 291"/>
                  <a:gd name="T72" fmla="*/ 0 w 534"/>
                  <a:gd name="T73" fmla="*/ 0 h 291"/>
                  <a:gd name="T74" fmla="*/ 0 w 534"/>
                  <a:gd name="T75" fmla="*/ 0 h 291"/>
                  <a:gd name="T76" fmla="*/ 0 w 534"/>
                  <a:gd name="T77" fmla="*/ 0 h 291"/>
                  <a:gd name="T78" fmla="*/ 0 w 534"/>
                  <a:gd name="T79" fmla="*/ 0 h 291"/>
                  <a:gd name="T80" fmla="*/ 0 w 534"/>
                  <a:gd name="T81" fmla="*/ 0 h 291"/>
                  <a:gd name="T82" fmla="*/ 0 w 534"/>
                  <a:gd name="T83" fmla="*/ 0 h 291"/>
                  <a:gd name="T84" fmla="*/ 0 w 534"/>
                  <a:gd name="T85" fmla="*/ 0 h 291"/>
                  <a:gd name="T86" fmla="*/ 0 w 534"/>
                  <a:gd name="T87" fmla="*/ 0 h 291"/>
                  <a:gd name="T88" fmla="*/ 0 w 534"/>
                  <a:gd name="T89" fmla="*/ 0 h 291"/>
                  <a:gd name="T90" fmla="*/ 0 w 534"/>
                  <a:gd name="T91" fmla="*/ 0 h 291"/>
                  <a:gd name="T92" fmla="*/ 0 w 534"/>
                  <a:gd name="T93" fmla="*/ 0 h 291"/>
                  <a:gd name="T94" fmla="*/ 0 w 534"/>
                  <a:gd name="T95" fmla="*/ 0 h 291"/>
                  <a:gd name="T96" fmla="*/ 0 w 534"/>
                  <a:gd name="T97" fmla="*/ 0 h 291"/>
                  <a:gd name="T98" fmla="*/ 0 w 534"/>
                  <a:gd name="T99" fmla="*/ 0 h 291"/>
                  <a:gd name="T100" fmla="*/ 0 w 534"/>
                  <a:gd name="T101" fmla="*/ 0 h 291"/>
                  <a:gd name="T102" fmla="*/ 0 w 534"/>
                  <a:gd name="T103" fmla="*/ 0 h 291"/>
                  <a:gd name="T104" fmla="*/ 0 w 534"/>
                  <a:gd name="T105" fmla="*/ 0 h 291"/>
                  <a:gd name="T106" fmla="*/ 0 w 534"/>
                  <a:gd name="T107" fmla="*/ 0 h 291"/>
                  <a:gd name="T108" fmla="*/ 0 w 534"/>
                  <a:gd name="T109" fmla="*/ 0 h 291"/>
                  <a:gd name="T110" fmla="*/ 0 w 534"/>
                  <a:gd name="T111" fmla="*/ 0 h 291"/>
                  <a:gd name="T112" fmla="*/ 0 w 534"/>
                  <a:gd name="T113" fmla="*/ 0 h 291"/>
                  <a:gd name="T114" fmla="*/ 0 w 534"/>
                  <a:gd name="T115" fmla="*/ 0 h 291"/>
                  <a:gd name="T116" fmla="*/ 0 w 534"/>
                  <a:gd name="T117" fmla="*/ 0 h 291"/>
                  <a:gd name="T118" fmla="*/ 0 w 534"/>
                  <a:gd name="T119" fmla="*/ 0 h 291"/>
                  <a:gd name="T120" fmla="*/ 0 w 534"/>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4"/>
                  <a:gd name="T184" fmla="*/ 0 h 291"/>
                  <a:gd name="T185" fmla="*/ 534 w 534"/>
                  <a:gd name="T186" fmla="*/ 291 h 2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4" h="291">
                    <a:moveTo>
                      <a:pt x="102" y="1"/>
                    </a:moveTo>
                    <a:lnTo>
                      <a:pt x="126" y="0"/>
                    </a:lnTo>
                    <a:lnTo>
                      <a:pt x="151" y="1"/>
                    </a:lnTo>
                    <a:lnTo>
                      <a:pt x="175" y="4"/>
                    </a:lnTo>
                    <a:lnTo>
                      <a:pt x="200" y="9"/>
                    </a:lnTo>
                    <a:lnTo>
                      <a:pt x="225" y="15"/>
                    </a:lnTo>
                    <a:lnTo>
                      <a:pt x="248" y="24"/>
                    </a:lnTo>
                    <a:lnTo>
                      <a:pt x="273" y="34"/>
                    </a:lnTo>
                    <a:lnTo>
                      <a:pt x="297" y="45"/>
                    </a:lnTo>
                    <a:lnTo>
                      <a:pt x="319" y="56"/>
                    </a:lnTo>
                    <a:lnTo>
                      <a:pt x="342" y="70"/>
                    </a:lnTo>
                    <a:lnTo>
                      <a:pt x="364" y="84"/>
                    </a:lnTo>
                    <a:lnTo>
                      <a:pt x="386" y="99"/>
                    </a:lnTo>
                    <a:lnTo>
                      <a:pt x="406" y="114"/>
                    </a:lnTo>
                    <a:lnTo>
                      <a:pt x="424" y="130"/>
                    </a:lnTo>
                    <a:lnTo>
                      <a:pt x="442" y="145"/>
                    </a:lnTo>
                    <a:lnTo>
                      <a:pt x="459" y="161"/>
                    </a:lnTo>
                    <a:lnTo>
                      <a:pt x="474" y="176"/>
                    </a:lnTo>
                    <a:lnTo>
                      <a:pt x="488" y="191"/>
                    </a:lnTo>
                    <a:lnTo>
                      <a:pt x="500" y="206"/>
                    </a:lnTo>
                    <a:lnTo>
                      <a:pt x="510" y="220"/>
                    </a:lnTo>
                    <a:lnTo>
                      <a:pt x="519" y="234"/>
                    </a:lnTo>
                    <a:lnTo>
                      <a:pt x="527" y="246"/>
                    </a:lnTo>
                    <a:lnTo>
                      <a:pt x="532" y="257"/>
                    </a:lnTo>
                    <a:lnTo>
                      <a:pt x="534" y="267"/>
                    </a:lnTo>
                    <a:lnTo>
                      <a:pt x="534" y="275"/>
                    </a:lnTo>
                    <a:lnTo>
                      <a:pt x="533" y="282"/>
                    </a:lnTo>
                    <a:lnTo>
                      <a:pt x="529" y="287"/>
                    </a:lnTo>
                    <a:lnTo>
                      <a:pt x="522" y="290"/>
                    </a:lnTo>
                    <a:lnTo>
                      <a:pt x="513" y="291"/>
                    </a:lnTo>
                    <a:lnTo>
                      <a:pt x="500" y="290"/>
                    </a:lnTo>
                    <a:lnTo>
                      <a:pt x="485" y="285"/>
                    </a:lnTo>
                    <a:lnTo>
                      <a:pt x="468" y="279"/>
                    </a:lnTo>
                    <a:lnTo>
                      <a:pt x="430" y="262"/>
                    </a:lnTo>
                    <a:lnTo>
                      <a:pt x="399" y="247"/>
                    </a:lnTo>
                    <a:lnTo>
                      <a:pt x="372" y="232"/>
                    </a:lnTo>
                    <a:lnTo>
                      <a:pt x="347" y="219"/>
                    </a:lnTo>
                    <a:lnTo>
                      <a:pt x="306" y="192"/>
                    </a:lnTo>
                    <a:lnTo>
                      <a:pt x="269" y="167"/>
                    </a:lnTo>
                    <a:lnTo>
                      <a:pt x="235" y="144"/>
                    </a:lnTo>
                    <a:lnTo>
                      <a:pt x="196" y="120"/>
                    </a:lnTo>
                    <a:lnTo>
                      <a:pt x="173" y="109"/>
                    </a:lnTo>
                    <a:lnTo>
                      <a:pt x="148" y="96"/>
                    </a:lnTo>
                    <a:lnTo>
                      <a:pt x="120" y="84"/>
                    </a:lnTo>
                    <a:lnTo>
                      <a:pt x="87" y="71"/>
                    </a:lnTo>
                    <a:lnTo>
                      <a:pt x="52" y="59"/>
                    </a:lnTo>
                    <a:lnTo>
                      <a:pt x="26" y="48"/>
                    </a:lnTo>
                    <a:lnTo>
                      <a:pt x="16" y="43"/>
                    </a:lnTo>
                    <a:lnTo>
                      <a:pt x="7" y="38"/>
                    </a:lnTo>
                    <a:lnTo>
                      <a:pt x="2" y="34"/>
                    </a:lnTo>
                    <a:lnTo>
                      <a:pt x="0" y="29"/>
                    </a:lnTo>
                    <a:lnTo>
                      <a:pt x="0" y="28"/>
                    </a:lnTo>
                    <a:lnTo>
                      <a:pt x="0" y="25"/>
                    </a:lnTo>
                    <a:lnTo>
                      <a:pt x="1" y="23"/>
                    </a:lnTo>
                    <a:lnTo>
                      <a:pt x="4" y="21"/>
                    </a:lnTo>
                    <a:lnTo>
                      <a:pt x="10" y="18"/>
                    </a:lnTo>
                    <a:lnTo>
                      <a:pt x="21" y="14"/>
                    </a:lnTo>
                    <a:lnTo>
                      <a:pt x="35" y="11"/>
                    </a:lnTo>
                    <a:lnTo>
                      <a:pt x="54" y="8"/>
                    </a:lnTo>
                    <a:lnTo>
                      <a:pt x="75" y="5"/>
                    </a:lnTo>
                    <a:lnTo>
                      <a:pt x="102" y="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60" name="Freeform 505">
                <a:extLst>
                  <a:ext uri="{FF2B5EF4-FFF2-40B4-BE49-F238E27FC236}">
                    <a16:creationId xmlns:a16="http://schemas.microsoft.com/office/drawing/2014/main" xmlns="" id="{963C91A0-1129-BA2F-0DB4-5AEBB800B197}"/>
                  </a:ext>
                </a:extLst>
              </p:cNvPr>
              <p:cNvSpPr>
                <a:spLocks/>
              </p:cNvSpPr>
              <p:nvPr/>
            </p:nvSpPr>
            <p:spPr bwMode="auto">
              <a:xfrm>
                <a:off x="4418" y="1917"/>
                <a:ext cx="108" cy="59"/>
              </a:xfrm>
              <a:custGeom>
                <a:avLst/>
                <a:gdLst>
                  <a:gd name="T0" fmla="*/ 0 w 537"/>
                  <a:gd name="T1" fmla="*/ 0 h 292"/>
                  <a:gd name="T2" fmla="*/ 0 w 537"/>
                  <a:gd name="T3" fmla="*/ 0 h 292"/>
                  <a:gd name="T4" fmla="*/ 0 w 537"/>
                  <a:gd name="T5" fmla="*/ 0 h 292"/>
                  <a:gd name="T6" fmla="*/ 0 w 537"/>
                  <a:gd name="T7" fmla="*/ 0 h 292"/>
                  <a:gd name="T8" fmla="*/ 0 w 537"/>
                  <a:gd name="T9" fmla="*/ 0 h 292"/>
                  <a:gd name="T10" fmla="*/ 0 w 537"/>
                  <a:gd name="T11" fmla="*/ 0 h 292"/>
                  <a:gd name="T12" fmla="*/ 0 w 537"/>
                  <a:gd name="T13" fmla="*/ 0 h 292"/>
                  <a:gd name="T14" fmla="*/ 0 w 537"/>
                  <a:gd name="T15" fmla="*/ 0 h 292"/>
                  <a:gd name="T16" fmla="*/ 0 w 537"/>
                  <a:gd name="T17" fmla="*/ 0 h 292"/>
                  <a:gd name="T18" fmla="*/ 0 w 537"/>
                  <a:gd name="T19" fmla="*/ 0 h 292"/>
                  <a:gd name="T20" fmla="*/ 0 w 537"/>
                  <a:gd name="T21" fmla="*/ 0 h 292"/>
                  <a:gd name="T22" fmla="*/ 0 w 537"/>
                  <a:gd name="T23" fmla="*/ 0 h 292"/>
                  <a:gd name="T24" fmla="*/ 0 w 537"/>
                  <a:gd name="T25" fmla="*/ 0 h 292"/>
                  <a:gd name="T26" fmla="*/ 0 w 537"/>
                  <a:gd name="T27" fmla="*/ 0 h 292"/>
                  <a:gd name="T28" fmla="*/ 0 w 537"/>
                  <a:gd name="T29" fmla="*/ 0 h 292"/>
                  <a:gd name="T30" fmla="*/ 0 w 537"/>
                  <a:gd name="T31" fmla="*/ 0 h 292"/>
                  <a:gd name="T32" fmla="*/ 0 w 537"/>
                  <a:gd name="T33" fmla="*/ 0 h 292"/>
                  <a:gd name="T34" fmla="*/ 0 w 537"/>
                  <a:gd name="T35" fmla="*/ 0 h 292"/>
                  <a:gd name="T36" fmla="*/ 0 w 537"/>
                  <a:gd name="T37" fmla="*/ 0 h 292"/>
                  <a:gd name="T38" fmla="*/ 0 w 537"/>
                  <a:gd name="T39" fmla="*/ 0 h 292"/>
                  <a:gd name="T40" fmla="*/ 0 w 537"/>
                  <a:gd name="T41" fmla="*/ 0 h 292"/>
                  <a:gd name="T42" fmla="*/ 0 w 537"/>
                  <a:gd name="T43" fmla="*/ 0 h 292"/>
                  <a:gd name="T44" fmla="*/ 0 w 537"/>
                  <a:gd name="T45" fmla="*/ 0 h 292"/>
                  <a:gd name="T46" fmla="*/ 0 w 537"/>
                  <a:gd name="T47" fmla="*/ 0 h 292"/>
                  <a:gd name="T48" fmla="*/ 0 w 537"/>
                  <a:gd name="T49" fmla="*/ 0 h 292"/>
                  <a:gd name="T50" fmla="*/ 0 w 537"/>
                  <a:gd name="T51" fmla="*/ 0 h 292"/>
                  <a:gd name="T52" fmla="*/ 0 w 537"/>
                  <a:gd name="T53" fmla="*/ 0 h 292"/>
                  <a:gd name="T54" fmla="*/ 0 w 537"/>
                  <a:gd name="T55" fmla="*/ 0 h 292"/>
                  <a:gd name="T56" fmla="*/ 0 w 537"/>
                  <a:gd name="T57" fmla="*/ 0 h 292"/>
                  <a:gd name="T58" fmla="*/ 0 w 537"/>
                  <a:gd name="T59" fmla="*/ 0 h 292"/>
                  <a:gd name="T60" fmla="*/ 0 w 537"/>
                  <a:gd name="T61" fmla="*/ 0 h 292"/>
                  <a:gd name="T62" fmla="*/ 0 w 537"/>
                  <a:gd name="T63" fmla="*/ 0 h 292"/>
                  <a:gd name="T64" fmla="*/ 0 w 537"/>
                  <a:gd name="T65" fmla="*/ 0 h 292"/>
                  <a:gd name="T66" fmla="*/ 0 w 537"/>
                  <a:gd name="T67" fmla="*/ 0 h 292"/>
                  <a:gd name="T68" fmla="*/ 0 w 537"/>
                  <a:gd name="T69" fmla="*/ 0 h 292"/>
                  <a:gd name="T70" fmla="*/ 0 w 537"/>
                  <a:gd name="T71" fmla="*/ 0 h 292"/>
                  <a:gd name="T72" fmla="*/ 0 w 537"/>
                  <a:gd name="T73" fmla="*/ 0 h 292"/>
                  <a:gd name="T74" fmla="*/ 0 w 537"/>
                  <a:gd name="T75" fmla="*/ 0 h 292"/>
                  <a:gd name="T76" fmla="*/ 0 w 537"/>
                  <a:gd name="T77" fmla="*/ 0 h 292"/>
                  <a:gd name="T78" fmla="*/ 0 w 537"/>
                  <a:gd name="T79" fmla="*/ 0 h 292"/>
                  <a:gd name="T80" fmla="*/ 0 w 537"/>
                  <a:gd name="T81" fmla="*/ 0 h 292"/>
                  <a:gd name="T82" fmla="*/ 0 w 537"/>
                  <a:gd name="T83" fmla="*/ 0 h 292"/>
                  <a:gd name="T84" fmla="*/ 0 w 537"/>
                  <a:gd name="T85" fmla="*/ 0 h 292"/>
                  <a:gd name="T86" fmla="*/ 0 w 537"/>
                  <a:gd name="T87" fmla="*/ 0 h 292"/>
                  <a:gd name="T88" fmla="*/ 0 w 537"/>
                  <a:gd name="T89" fmla="*/ 0 h 292"/>
                  <a:gd name="T90" fmla="*/ 0 w 537"/>
                  <a:gd name="T91" fmla="*/ 0 h 292"/>
                  <a:gd name="T92" fmla="*/ 0 w 537"/>
                  <a:gd name="T93" fmla="*/ 0 h 292"/>
                  <a:gd name="T94" fmla="*/ 0 w 537"/>
                  <a:gd name="T95" fmla="*/ 0 h 292"/>
                  <a:gd name="T96" fmla="*/ 0 w 537"/>
                  <a:gd name="T97" fmla="*/ 0 h 292"/>
                  <a:gd name="T98" fmla="*/ 0 w 537"/>
                  <a:gd name="T99" fmla="*/ 0 h 292"/>
                  <a:gd name="T100" fmla="*/ 0 w 537"/>
                  <a:gd name="T101" fmla="*/ 0 h 292"/>
                  <a:gd name="T102" fmla="*/ 0 w 537"/>
                  <a:gd name="T103" fmla="*/ 0 h 292"/>
                  <a:gd name="T104" fmla="*/ 0 w 537"/>
                  <a:gd name="T105" fmla="*/ 0 h 292"/>
                  <a:gd name="T106" fmla="*/ 0 w 537"/>
                  <a:gd name="T107" fmla="*/ 0 h 292"/>
                  <a:gd name="T108" fmla="*/ 0 w 537"/>
                  <a:gd name="T109" fmla="*/ 0 h 292"/>
                  <a:gd name="T110" fmla="*/ 0 w 537"/>
                  <a:gd name="T111" fmla="*/ 0 h 292"/>
                  <a:gd name="T112" fmla="*/ 0 w 537"/>
                  <a:gd name="T113" fmla="*/ 0 h 292"/>
                  <a:gd name="T114" fmla="*/ 0 w 537"/>
                  <a:gd name="T115" fmla="*/ 0 h 292"/>
                  <a:gd name="T116" fmla="*/ 0 w 537"/>
                  <a:gd name="T117" fmla="*/ 0 h 292"/>
                  <a:gd name="T118" fmla="*/ 0 w 537"/>
                  <a:gd name="T119" fmla="*/ 0 h 292"/>
                  <a:gd name="T120" fmla="*/ 0 w 537"/>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7"/>
                  <a:gd name="T184" fmla="*/ 0 h 292"/>
                  <a:gd name="T185" fmla="*/ 537 w 537"/>
                  <a:gd name="T186" fmla="*/ 292 h 2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7" h="292">
                    <a:moveTo>
                      <a:pt x="105" y="2"/>
                    </a:moveTo>
                    <a:lnTo>
                      <a:pt x="129" y="0"/>
                    </a:lnTo>
                    <a:lnTo>
                      <a:pt x="154" y="1"/>
                    </a:lnTo>
                    <a:lnTo>
                      <a:pt x="177" y="4"/>
                    </a:lnTo>
                    <a:lnTo>
                      <a:pt x="202" y="9"/>
                    </a:lnTo>
                    <a:lnTo>
                      <a:pt x="227" y="16"/>
                    </a:lnTo>
                    <a:lnTo>
                      <a:pt x="251" y="24"/>
                    </a:lnTo>
                    <a:lnTo>
                      <a:pt x="276" y="34"/>
                    </a:lnTo>
                    <a:lnTo>
                      <a:pt x="300" y="45"/>
                    </a:lnTo>
                    <a:lnTo>
                      <a:pt x="322" y="57"/>
                    </a:lnTo>
                    <a:lnTo>
                      <a:pt x="345" y="71"/>
                    </a:lnTo>
                    <a:lnTo>
                      <a:pt x="367" y="85"/>
                    </a:lnTo>
                    <a:lnTo>
                      <a:pt x="388" y="100"/>
                    </a:lnTo>
                    <a:lnTo>
                      <a:pt x="408" y="115"/>
                    </a:lnTo>
                    <a:lnTo>
                      <a:pt x="427" y="131"/>
                    </a:lnTo>
                    <a:lnTo>
                      <a:pt x="444" y="147"/>
                    </a:lnTo>
                    <a:lnTo>
                      <a:pt x="462" y="162"/>
                    </a:lnTo>
                    <a:lnTo>
                      <a:pt x="477" y="178"/>
                    </a:lnTo>
                    <a:lnTo>
                      <a:pt x="491" y="193"/>
                    </a:lnTo>
                    <a:lnTo>
                      <a:pt x="503" y="208"/>
                    </a:lnTo>
                    <a:lnTo>
                      <a:pt x="513" y="222"/>
                    </a:lnTo>
                    <a:lnTo>
                      <a:pt x="522" y="236"/>
                    </a:lnTo>
                    <a:lnTo>
                      <a:pt x="529" y="248"/>
                    </a:lnTo>
                    <a:lnTo>
                      <a:pt x="534" y="259"/>
                    </a:lnTo>
                    <a:lnTo>
                      <a:pt x="537" y="268"/>
                    </a:lnTo>
                    <a:lnTo>
                      <a:pt x="537" y="277"/>
                    </a:lnTo>
                    <a:lnTo>
                      <a:pt x="535" y="283"/>
                    </a:lnTo>
                    <a:lnTo>
                      <a:pt x="532" y="288"/>
                    </a:lnTo>
                    <a:lnTo>
                      <a:pt x="524" y="291"/>
                    </a:lnTo>
                    <a:lnTo>
                      <a:pt x="516" y="292"/>
                    </a:lnTo>
                    <a:lnTo>
                      <a:pt x="503" y="289"/>
                    </a:lnTo>
                    <a:lnTo>
                      <a:pt x="488" y="286"/>
                    </a:lnTo>
                    <a:lnTo>
                      <a:pt x="471" y="278"/>
                    </a:lnTo>
                    <a:lnTo>
                      <a:pt x="433" y="262"/>
                    </a:lnTo>
                    <a:lnTo>
                      <a:pt x="401" y="246"/>
                    </a:lnTo>
                    <a:lnTo>
                      <a:pt x="371" y="231"/>
                    </a:lnTo>
                    <a:lnTo>
                      <a:pt x="345" y="216"/>
                    </a:lnTo>
                    <a:lnTo>
                      <a:pt x="298" y="187"/>
                    </a:lnTo>
                    <a:lnTo>
                      <a:pt x="260" y="160"/>
                    </a:lnTo>
                    <a:lnTo>
                      <a:pt x="222" y="135"/>
                    </a:lnTo>
                    <a:lnTo>
                      <a:pt x="185" y="112"/>
                    </a:lnTo>
                    <a:lnTo>
                      <a:pt x="164" y="101"/>
                    </a:lnTo>
                    <a:lnTo>
                      <a:pt x="141" y="91"/>
                    </a:lnTo>
                    <a:lnTo>
                      <a:pt x="117" y="81"/>
                    </a:lnTo>
                    <a:lnTo>
                      <a:pt x="90" y="71"/>
                    </a:lnTo>
                    <a:lnTo>
                      <a:pt x="55" y="58"/>
                    </a:lnTo>
                    <a:lnTo>
                      <a:pt x="28" y="47"/>
                    </a:lnTo>
                    <a:lnTo>
                      <a:pt x="18" y="42"/>
                    </a:lnTo>
                    <a:lnTo>
                      <a:pt x="9" y="37"/>
                    </a:lnTo>
                    <a:lnTo>
                      <a:pt x="4" y="34"/>
                    </a:lnTo>
                    <a:lnTo>
                      <a:pt x="1" y="29"/>
                    </a:lnTo>
                    <a:lnTo>
                      <a:pt x="0" y="27"/>
                    </a:lnTo>
                    <a:lnTo>
                      <a:pt x="1" y="25"/>
                    </a:lnTo>
                    <a:lnTo>
                      <a:pt x="3" y="24"/>
                    </a:lnTo>
                    <a:lnTo>
                      <a:pt x="4" y="21"/>
                    </a:lnTo>
                    <a:lnTo>
                      <a:pt x="11" y="17"/>
                    </a:lnTo>
                    <a:lnTo>
                      <a:pt x="21" y="14"/>
                    </a:lnTo>
                    <a:lnTo>
                      <a:pt x="36" y="11"/>
                    </a:lnTo>
                    <a:lnTo>
                      <a:pt x="55" y="7"/>
                    </a:lnTo>
                    <a:lnTo>
                      <a:pt x="78" y="5"/>
                    </a:lnTo>
                    <a:lnTo>
                      <a:pt x="105" y="2"/>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61" name="Freeform 506">
                <a:extLst>
                  <a:ext uri="{FF2B5EF4-FFF2-40B4-BE49-F238E27FC236}">
                    <a16:creationId xmlns:a16="http://schemas.microsoft.com/office/drawing/2014/main" xmlns="" id="{5D3B2A33-2AD5-F6AA-292A-7445F171FADC}"/>
                  </a:ext>
                </a:extLst>
              </p:cNvPr>
              <p:cNvSpPr>
                <a:spLocks/>
              </p:cNvSpPr>
              <p:nvPr/>
            </p:nvSpPr>
            <p:spPr bwMode="auto">
              <a:xfrm>
                <a:off x="4544" y="1941"/>
                <a:ext cx="152" cy="66"/>
              </a:xfrm>
              <a:custGeom>
                <a:avLst/>
                <a:gdLst>
                  <a:gd name="T0" fmla="*/ 0 w 758"/>
                  <a:gd name="T1" fmla="*/ 0 h 334"/>
                  <a:gd name="T2" fmla="*/ 0 w 758"/>
                  <a:gd name="T3" fmla="*/ 0 h 334"/>
                  <a:gd name="T4" fmla="*/ 0 w 758"/>
                  <a:gd name="T5" fmla="*/ 0 h 334"/>
                  <a:gd name="T6" fmla="*/ 0 w 758"/>
                  <a:gd name="T7" fmla="*/ 0 h 334"/>
                  <a:gd name="T8" fmla="*/ 0 w 758"/>
                  <a:gd name="T9" fmla="*/ 0 h 334"/>
                  <a:gd name="T10" fmla="*/ 0 w 758"/>
                  <a:gd name="T11" fmla="*/ 0 h 334"/>
                  <a:gd name="T12" fmla="*/ 0 w 758"/>
                  <a:gd name="T13" fmla="*/ 0 h 334"/>
                  <a:gd name="T14" fmla="*/ 0 w 758"/>
                  <a:gd name="T15" fmla="*/ 0 h 334"/>
                  <a:gd name="T16" fmla="*/ 0 w 758"/>
                  <a:gd name="T17" fmla="*/ 0 h 334"/>
                  <a:gd name="T18" fmla="*/ 0 w 758"/>
                  <a:gd name="T19" fmla="*/ 0 h 334"/>
                  <a:gd name="T20" fmla="*/ 0 w 758"/>
                  <a:gd name="T21" fmla="*/ 0 h 334"/>
                  <a:gd name="T22" fmla="*/ 0 w 758"/>
                  <a:gd name="T23" fmla="*/ 0 h 334"/>
                  <a:gd name="T24" fmla="*/ 0 w 758"/>
                  <a:gd name="T25" fmla="*/ 0 h 334"/>
                  <a:gd name="T26" fmla="*/ 0 w 758"/>
                  <a:gd name="T27" fmla="*/ 0 h 334"/>
                  <a:gd name="T28" fmla="*/ 0 w 758"/>
                  <a:gd name="T29" fmla="*/ 0 h 334"/>
                  <a:gd name="T30" fmla="*/ 0 w 758"/>
                  <a:gd name="T31" fmla="*/ 0 h 334"/>
                  <a:gd name="T32" fmla="*/ 0 w 758"/>
                  <a:gd name="T33" fmla="*/ 0 h 334"/>
                  <a:gd name="T34" fmla="*/ 0 w 758"/>
                  <a:gd name="T35" fmla="*/ 0 h 334"/>
                  <a:gd name="T36" fmla="*/ 0 w 758"/>
                  <a:gd name="T37" fmla="*/ 0 h 334"/>
                  <a:gd name="T38" fmla="*/ 0 w 758"/>
                  <a:gd name="T39" fmla="*/ 0 h 334"/>
                  <a:gd name="T40" fmla="*/ 0 w 758"/>
                  <a:gd name="T41" fmla="*/ 0 h 334"/>
                  <a:gd name="T42" fmla="*/ 0 w 758"/>
                  <a:gd name="T43" fmla="*/ 0 h 334"/>
                  <a:gd name="T44" fmla="*/ 0 w 758"/>
                  <a:gd name="T45" fmla="*/ 0 h 334"/>
                  <a:gd name="T46" fmla="*/ 0 w 758"/>
                  <a:gd name="T47" fmla="*/ 0 h 334"/>
                  <a:gd name="T48" fmla="*/ 0 w 758"/>
                  <a:gd name="T49" fmla="*/ 0 h 334"/>
                  <a:gd name="T50" fmla="*/ 0 w 758"/>
                  <a:gd name="T51" fmla="*/ 0 h 334"/>
                  <a:gd name="T52" fmla="*/ 0 w 758"/>
                  <a:gd name="T53" fmla="*/ 0 h 334"/>
                  <a:gd name="T54" fmla="*/ 0 w 758"/>
                  <a:gd name="T55" fmla="*/ 0 h 334"/>
                  <a:gd name="T56" fmla="*/ 0 w 758"/>
                  <a:gd name="T57" fmla="*/ 0 h 334"/>
                  <a:gd name="T58" fmla="*/ 0 w 758"/>
                  <a:gd name="T59" fmla="*/ 0 h 334"/>
                  <a:gd name="T60" fmla="*/ 0 w 758"/>
                  <a:gd name="T61" fmla="*/ 0 h 334"/>
                  <a:gd name="T62" fmla="*/ 0 w 758"/>
                  <a:gd name="T63" fmla="*/ 0 h 334"/>
                  <a:gd name="T64" fmla="*/ 0 w 758"/>
                  <a:gd name="T65" fmla="*/ 0 h 334"/>
                  <a:gd name="T66" fmla="*/ 0 w 758"/>
                  <a:gd name="T67" fmla="*/ 0 h 334"/>
                  <a:gd name="T68" fmla="*/ 0 w 758"/>
                  <a:gd name="T69" fmla="*/ 0 h 334"/>
                  <a:gd name="T70" fmla="*/ 0 w 758"/>
                  <a:gd name="T71" fmla="*/ 0 h 334"/>
                  <a:gd name="T72" fmla="*/ 0 w 758"/>
                  <a:gd name="T73" fmla="*/ 0 h 334"/>
                  <a:gd name="T74" fmla="*/ 0 w 758"/>
                  <a:gd name="T75" fmla="*/ 0 h 334"/>
                  <a:gd name="T76" fmla="*/ 0 w 758"/>
                  <a:gd name="T77" fmla="*/ 0 h 334"/>
                  <a:gd name="T78" fmla="*/ 0 w 758"/>
                  <a:gd name="T79" fmla="*/ 0 h 334"/>
                  <a:gd name="T80" fmla="*/ 0 w 758"/>
                  <a:gd name="T81" fmla="*/ 0 h 334"/>
                  <a:gd name="T82" fmla="*/ 0 w 758"/>
                  <a:gd name="T83" fmla="*/ 0 h 334"/>
                  <a:gd name="T84" fmla="*/ 0 w 758"/>
                  <a:gd name="T85" fmla="*/ 0 h 334"/>
                  <a:gd name="T86" fmla="*/ 0 w 758"/>
                  <a:gd name="T87" fmla="*/ 0 h 334"/>
                  <a:gd name="T88" fmla="*/ 0 w 758"/>
                  <a:gd name="T89" fmla="*/ 0 h 334"/>
                  <a:gd name="T90" fmla="*/ 0 w 758"/>
                  <a:gd name="T91" fmla="*/ 0 h 334"/>
                  <a:gd name="T92" fmla="*/ 0 w 758"/>
                  <a:gd name="T93" fmla="*/ 0 h 334"/>
                  <a:gd name="T94" fmla="*/ 0 w 758"/>
                  <a:gd name="T95" fmla="*/ 0 h 334"/>
                  <a:gd name="T96" fmla="*/ 0 w 758"/>
                  <a:gd name="T97" fmla="*/ 0 h 334"/>
                  <a:gd name="T98" fmla="*/ 0 w 758"/>
                  <a:gd name="T99" fmla="*/ 0 h 334"/>
                  <a:gd name="T100" fmla="*/ 0 w 758"/>
                  <a:gd name="T101" fmla="*/ 0 h 334"/>
                  <a:gd name="T102" fmla="*/ 0 w 758"/>
                  <a:gd name="T103" fmla="*/ 0 h 334"/>
                  <a:gd name="T104" fmla="*/ 0 w 758"/>
                  <a:gd name="T105" fmla="*/ 0 h 334"/>
                  <a:gd name="T106" fmla="*/ 0 w 758"/>
                  <a:gd name="T107" fmla="*/ 0 h 334"/>
                  <a:gd name="T108" fmla="*/ 0 w 758"/>
                  <a:gd name="T109" fmla="*/ 0 h 3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8"/>
                  <a:gd name="T166" fmla="*/ 0 h 334"/>
                  <a:gd name="T167" fmla="*/ 758 w 758"/>
                  <a:gd name="T168" fmla="*/ 334 h 3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8" h="334">
                    <a:moveTo>
                      <a:pt x="19" y="0"/>
                    </a:moveTo>
                    <a:lnTo>
                      <a:pt x="14" y="0"/>
                    </a:lnTo>
                    <a:lnTo>
                      <a:pt x="10" y="1"/>
                    </a:lnTo>
                    <a:lnTo>
                      <a:pt x="6" y="2"/>
                    </a:lnTo>
                    <a:lnTo>
                      <a:pt x="4" y="5"/>
                    </a:lnTo>
                    <a:lnTo>
                      <a:pt x="1" y="7"/>
                    </a:lnTo>
                    <a:lnTo>
                      <a:pt x="0" y="10"/>
                    </a:lnTo>
                    <a:lnTo>
                      <a:pt x="0" y="14"/>
                    </a:lnTo>
                    <a:lnTo>
                      <a:pt x="1" y="17"/>
                    </a:lnTo>
                    <a:lnTo>
                      <a:pt x="4" y="26"/>
                    </a:lnTo>
                    <a:lnTo>
                      <a:pt x="10" y="35"/>
                    </a:lnTo>
                    <a:lnTo>
                      <a:pt x="18" y="46"/>
                    </a:lnTo>
                    <a:lnTo>
                      <a:pt x="29" y="57"/>
                    </a:lnTo>
                    <a:lnTo>
                      <a:pt x="43" y="69"/>
                    </a:lnTo>
                    <a:lnTo>
                      <a:pt x="57" y="82"/>
                    </a:lnTo>
                    <a:lnTo>
                      <a:pt x="75" y="95"/>
                    </a:lnTo>
                    <a:lnTo>
                      <a:pt x="94" y="108"/>
                    </a:lnTo>
                    <a:lnTo>
                      <a:pt x="115" y="122"/>
                    </a:lnTo>
                    <a:lnTo>
                      <a:pt x="137" y="136"/>
                    </a:lnTo>
                    <a:lnTo>
                      <a:pt x="162" y="150"/>
                    </a:lnTo>
                    <a:lnTo>
                      <a:pt x="187" y="162"/>
                    </a:lnTo>
                    <a:lnTo>
                      <a:pt x="223" y="180"/>
                    </a:lnTo>
                    <a:lnTo>
                      <a:pt x="267" y="197"/>
                    </a:lnTo>
                    <a:lnTo>
                      <a:pt x="317" y="216"/>
                    </a:lnTo>
                    <a:lnTo>
                      <a:pt x="371" y="235"/>
                    </a:lnTo>
                    <a:lnTo>
                      <a:pt x="426" y="252"/>
                    </a:lnTo>
                    <a:lnTo>
                      <a:pt x="483" y="269"/>
                    </a:lnTo>
                    <a:lnTo>
                      <a:pt x="538" y="286"/>
                    </a:lnTo>
                    <a:lnTo>
                      <a:pt x="590" y="299"/>
                    </a:lnTo>
                    <a:lnTo>
                      <a:pt x="639" y="312"/>
                    </a:lnTo>
                    <a:lnTo>
                      <a:pt x="681" y="322"/>
                    </a:lnTo>
                    <a:lnTo>
                      <a:pt x="715" y="329"/>
                    </a:lnTo>
                    <a:lnTo>
                      <a:pt x="741" y="333"/>
                    </a:lnTo>
                    <a:lnTo>
                      <a:pt x="750" y="334"/>
                    </a:lnTo>
                    <a:lnTo>
                      <a:pt x="755" y="334"/>
                    </a:lnTo>
                    <a:lnTo>
                      <a:pt x="758" y="333"/>
                    </a:lnTo>
                    <a:lnTo>
                      <a:pt x="756" y="331"/>
                    </a:lnTo>
                    <a:lnTo>
                      <a:pt x="753" y="328"/>
                    </a:lnTo>
                    <a:lnTo>
                      <a:pt x="744" y="323"/>
                    </a:lnTo>
                    <a:lnTo>
                      <a:pt x="733" y="318"/>
                    </a:lnTo>
                    <a:lnTo>
                      <a:pt x="716" y="311"/>
                    </a:lnTo>
                    <a:lnTo>
                      <a:pt x="675" y="294"/>
                    </a:lnTo>
                    <a:lnTo>
                      <a:pt x="629" y="274"/>
                    </a:lnTo>
                    <a:lnTo>
                      <a:pt x="580" y="252"/>
                    </a:lnTo>
                    <a:lnTo>
                      <a:pt x="528" y="227"/>
                    </a:lnTo>
                    <a:lnTo>
                      <a:pt x="418" y="175"/>
                    </a:lnTo>
                    <a:lnTo>
                      <a:pt x="308" y="122"/>
                    </a:lnTo>
                    <a:lnTo>
                      <a:pt x="206" y="72"/>
                    </a:lnTo>
                    <a:lnTo>
                      <a:pt x="119" y="32"/>
                    </a:lnTo>
                    <a:lnTo>
                      <a:pt x="82" y="17"/>
                    </a:lnTo>
                    <a:lnTo>
                      <a:pt x="54" y="7"/>
                    </a:lnTo>
                    <a:lnTo>
                      <a:pt x="41" y="2"/>
                    </a:lnTo>
                    <a:lnTo>
                      <a:pt x="33" y="0"/>
                    </a:lnTo>
                    <a:lnTo>
                      <a:pt x="25" y="0"/>
                    </a:lnTo>
                    <a:lnTo>
                      <a:pt x="19" y="0"/>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62" name="Freeform 507">
                <a:extLst>
                  <a:ext uri="{FF2B5EF4-FFF2-40B4-BE49-F238E27FC236}">
                    <a16:creationId xmlns:a16="http://schemas.microsoft.com/office/drawing/2014/main" xmlns="" id="{AA11768F-B9EF-5709-F83D-913895C2CD06}"/>
                  </a:ext>
                </a:extLst>
              </p:cNvPr>
              <p:cNvSpPr>
                <a:spLocks/>
              </p:cNvSpPr>
              <p:nvPr/>
            </p:nvSpPr>
            <p:spPr bwMode="auto">
              <a:xfrm>
                <a:off x="3548" y="917"/>
                <a:ext cx="76" cy="83"/>
              </a:xfrm>
              <a:custGeom>
                <a:avLst/>
                <a:gdLst>
                  <a:gd name="T0" fmla="*/ 0 w 383"/>
                  <a:gd name="T1" fmla="*/ 0 h 416"/>
                  <a:gd name="T2" fmla="*/ 0 w 383"/>
                  <a:gd name="T3" fmla="*/ 0 h 416"/>
                  <a:gd name="T4" fmla="*/ 0 w 383"/>
                  <a:gd name="T5" fmla="*/ 0 h 416"/>
                  <a:gd name="T6" fmla="*/ 0 w 383"/>
                  <a:gd name="T7" fmla="*/ 0 h 416"/>
                  <a:gd name="T8" fmla="*/ 0 w 383"/>
                  <a:gd name="T9" fmla="*/ 0 h 416"/>
                  <a:gd name="T10" fmla="*/ 0 w 383"/>
                  <a:gd name="T11" fmla="*/ 0 h 416"/>
                  <a:gd name="T12" fmla="*/ 0 w 383"/>
                  <a:gd name="T13" fmla="*/ 0 h 416"/>
                  <a:gd name="T14" fmla="*/ 0 w 383"/>
                  <a:gd name="T15" fmla="*/ 0 h 416"/>
                  <a:gd name="T16" fmla="*/ 0 w 383"/>
                  <a:gd name="T17" fmla="*/ 0 h 416"/>
                  <a:gd name="T18" fmla="*/ 0 w 383"/>
                  <a:gd name="T19" fmla="*/ 0 h 416"/>
                  <a:gd name="T20" fmla="*/ 0 w 383"/>
                  <a:gd name="T21" fmla="*/ 0 h 416"/>
                  <a:gd name="T22" fmla="*/ 0 w 383"/>
                  <a:gd name="T23" fmla="*/ 0 h 416"/>
                  <a:gd name="T24" fmla="*/ 0 w 383"/>
                  <a:gd name="T25" fmla="*/ 0 h 416"/>
                  <a:gd name="T26" fmla="*/ 0 w 383"/>
                  <a:gd name="T27" fmla="*/ 0 h 416"/>
                  <a:gd name="T28" fmla="*/ 0 w 383"/>
                  <a:gd name="T29" fmla="*/ 0 h 416"/>
                  <a:gd name="T30" fmla="*/ 0 w 383"/>
                  <a:gd name="T31" fmla="*/ 0 h 416"/>
                  <a:gd name="T32" fmla="*/ 0 w 383"/>
                  <a:gd name="T33" fmla="*/ 0 h 416"/>
                  <a:gd name="T34" fmla="*/ 0 w 383"/>
                  <a:gd name="T35" fmla="*/ 0 h 416"/>
                  <a:gd name="T36" fmla="*/ 0 w 383"/>
                  <a:gd name="T37" fmla="*/ 0 h 416"/>
                  <a:gd name="T38" fmla="*/ 0 w 383"/>
                  <a:gd name="T39" fmla="*/ 0 h 416"/>
                  <a:gd name="T40" fmla="*/ 0 w 383"/>
                  <a:gd name="T41" fmla="*/ 0 h 416"/>
                  <a:gd name="T42" fmla="*/ 0 w 383"/>
                  <a:gd name="T43" fmla="*/ 0 h 416"/>
                  <a:gd name="T44" fmla="*/ 0 w 383"/>
                  <a:gd name="T45" fmla="*/ 0 h 416"/>
                  <a:gd name="T46" fmla="*/ 0 w 383"/>
                  <a:gd name="T47" fmla="*/ 0 h 416"/>
                  <a:gd name="T48" fmla="*/ 0 w 383"/>
                  <a:gd name="T49" fmla="*/ 0 h 416"/>
                  <a:gd name="T50" fmla="*/ 0 w 383"/>
                  <a:gd name="T51" fmla="*/ 0 h 416"/>
                  <a:gd name="T52" fmla="*/ 0 w 383"/>
                  <a:gd name="T53" fmla="*/ 0 h 416"/>
                  <a:gd name="T54" fmla="*/ 0 w 383"/>
                  <a:gd name="T55" fmla="*/ 0 h 416"/>
                  <a:gd name="T56" fmla="*/ 0 w 383"/>
                  <a:gd name="T57" fmla="*/ 0 h 416"/>
                  <a:gd name="T58" fmla="*/ 0 w 383"/>
                  <a:gd name="T59" fmla="*/ 0 h 416"/>
                  <a:gd name="T60" fmla="*/ 0 w 383"/>
                  <a:gd name="T61" fmla="*/ 0 h 416"/>
                  <a:gd name="T62" fmla="*/ 0 w 383"/>
                  <a:gd name="T63" fmla="*/ 0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416"/>
                  <a:gd name="T98" fmla="*/ 383 w 383"/>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416">
                    <a:moveTo>
                      <a:pt x="313" y="18"/>
                    </a:moveTo>
                    <a:lnTo>
                      <a:pt x="330" y="29"/>
                    </a:lnTo>
                    <a:lnTo>
                      <a:pt x="345" y="40"/>
                    </a:lnTo>
                    <a:lnTo>
                      <a:pt x="358" y="53"/>
                    </a:lnTo>
                    <a:lnTo>
                      <a:pt x="368" y="66"/>
                    </a:lnTo>
                    <a:lnTo>
                      <a:pt x="375" y="81"/>
                    </a:lnTo>
                    <a:lnTo>
                      <a:pt x="380" y="96"/>
                    </a:lnTo>
                    <a:lnTo>
                      <a:pt x="383" y="113"/>
                    </a:lnTo>
                    <a:lnTo>
                      <a:pt x="383" y="129"/>
                    </a:lnTo>
                    <a:lnTo>
                      <a:pt x="381" y="145"/>
                    </a:lnTo>
                    <a:lnTo>
                      <a:pt x="378" y="163"/>
                    </a:lnTo>
                    <a:lnTo>
                      <a:pt x="373" y="180"/>
                    </a:lnTo>
                    <a:lnTo>
                      <a:pt x="366" y="198"/>
                    </a:lnTo>
                    <a:lnTo>
                      <a:pt x="359" y="216"/>
                    </a:lnTo>
                    <a:lnTo>
                      <a:pt x="349" y="234"/>
                    </a:lnTo>
                    <a:lnTo>
                      <a:pt x="339" y="251"/>
                    </a:lnTo>
                    <a:lnTo>
                      <a:pt x="328" y="267"/>
                    </a:lnTo>
                    <a:lnTo>
                      <a:pt x="315" y="285"/>
                    </a:lnTo>
                    <a:lnTo>
                      <a:pt x="302" y="301"/>
                    </a:lnTo>
                    <a:lnTo>
                      <a:pt x="288" y="316"/>
                    </a:lnTo>
                    <a:lnTo>
                      <a:pt x="273" y="331"/>
                    </a:lnTo>
                    <a:lnTo>
                      <a:pt x="258" y="345"/>
                    </a:lnTo>
                    <a:lnTo>
                      <a:pt x="243" y="359"/>
                    </a:lnTo>
                    <a:lnTo>
                      <a:pt x="228" y="370"/>
                    </a:lnTo>
                    <a:lnTo>
                      <a:pt x="212" y="381"/>
                    </a:lnTo>
                    <a:lnTo>
                      <a:pt x="197" y="391"/>
                    </a:lnTo>
                    <a:lnTo>
                      <a:pt x="182" y="398"/>
                    </a:lnTo>
                    <a:lnTo>
                      <a:pt x="168" y="406"/>
                    </a:lnTo>
                    <a:lnTo>
                      <a:pt x="153" y="411"/>
                    </a:lnTo>
                    <a:lnTo>
                      <a:pt x="141" y="415"/>
                    </a:lnTo>
                    <a:lnTo>
                      <a:pt x="127" y="416"/>
                    </a:lnTo>
                    <a:lnTo>
                      <a:pt x="116" y="416"/>
                    </a:lnTo>
                    <a:lnTo>
                      <a:pt x="104" y="413"/>
                    </a:lnTo>
                    <a:lnTo>
                      <a:pt x="83" y="406"/>
                    </a:lnTo>
                    <a:lnTo>
                      <a:pt x="64" y="396"/>
                    </a:lnTo>
                    <a:lnTo>
                      <a:pt x="48" y="385"/>
                    </a:lnTo>
                    <a:lnTo>
                      <a:pt x="34" y="372"/>
                    </a:lnTo>
                    <a:lnTo>
                      <a:pt x="23" y="357"/>
                    </a:lnTo>
                    <a:lnTo>
                      <a:pt x="15" y="342"/>
                    </a:lnTo>
                    <a:lnTo>
                      <a:pt x="8" y="325"/>
                    </a:lnTo>
                    <a:lnTo>
                      <a:pt x="3" y="306"/>
                    </a:lnTo>
                    <a:lnTo>
                      <a:pt x="1" y="287"/>
                    </a:lnTo>
                    <a:lnTo>
                      <a:pt x="0" y="269"/>
                    </a:lnTo>
                    <a:lnTo>
                      <a:pt x="1" y="249"/>
                    </a:lnTo>
                    <a:lnTo>
                      <a:pt x="5" y="229"/>
                    </a:lnTo>
                    <a:lnTo>
                      <a:pt x="8" y="208"/>
                    </a:lnTo>
                    <a:lnTo>
                      <a:pt x="16" y="188"/>
                    </a:lnTo>
                    <a:lnTo>
                      <a:pt x="23" y="168"/>
                    </a:lnTo>
                    <a:lnTo>
                      <a:pt x="32" y="148"/>
                    </a:lnTo>
                    <a:lnTo>
                      <a:pt x="43" y="128"/>
                    </a:lnTo>
                    <a:lnTo>
                      <a:pt x="56" y="110"/>
                    </a:lnTo>
                    <a:lnTo>
                      <a:pt x="68" y="91"/>
                    </a:lnTo>
                    <a:lnTo>
                      <a:pt x="83" y="75"/>
                    </a:lnTo>
                    <a:lnTo>
                      <a:pt x="98" y="60"/>
                    </a:lnTo>
                    <a:lnTo>
                      <a:pt x="114" y="45"/>
                    </a:lnTo>
                    <a:lnTo>
                      <a:pt x="132" y="33"/>
                    </a:lnTo>
                    <a:lnTo>
                      <a:pt x="151" y="23"/>
                    </a:lnTo>
                    <a:lnTo>
                      <a:pt x="169" y="14"/>
                    </a:lnTo>
                    <a:lnTo>
                      <a:pt x="188" y="7"/>
                    </a:lnTo>
                    <a:lnTo>
                      <a:pt x="208" y="2"/>
                    </a:lnTo>
                    <a:lnTo>
                      <a:pt x="228" y="0"/>
                    </a:lnTo>
                    <a:lnTo>
                      <a:pt x="249" y="0"/>
                    </a:lnTo>
                    <a:lnTo>
                      <a:pt x="270" y="3"/>
                    </a:lnTo>
                    <a:lnTo>
                      <a:pt x="292" y="9"/>
                    </a:lnTo>
                    <a:lnTo>
                      <a:pt x="313" y="18"/>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63" name="Freeform 508">
                <a:extLst>
                  <a:ext uri="{FF2B5EF4-FFF2-40B4-BE49-F238E27FC236}">
                    <a16:creationId xmlns:a16="http://schemas.microsoft.com/office/drawing/2014/main" xmlns="" id="{22DC7CE3-82BD-0629-0F23-00FB21267269}"/>
                  </a:ext>
                </a:extLst>
              </p:cNvPr>
              <p:cNvSpPr>
                <a:spLocks/>
              </p:cNvSpPr>
              <p:nvPr/>
            </p:nvSpPr>
            <p:spPr bwMode="auto">
              <a:xfrm>
                <a:off x="3548" y="917"/>
                <a:ext cx="76" cy="83"/>
              </a:xfrm>
              <a:custGeom>
                <a:avLst/>
                <a:gdLst>
                  <a:gd name="T0" fmla="*/ 0 w 383"/>
                  <a:gd name="T1" fmla="*/ 0 h 416"/>
                  <a:gd name="T2" fmla="*/ 0 w 383"/>
                  <a:gd name="T3" fmla="*/ 0 h 416"/>
                  <a:gd name="T4" fmla="*/ 0 w 383"/>
                  <a:gd name="T5" fmla="*/ 0 h 416"/>
                  <a:gd name="T6" fmla="*/ 0 w 383"/>
                  <a:gd name="T7" fmla="*/ 0 h 416"/>
                  <a:gd name="T8" fmla="*/ 0 w 383"/>
                  <a:gd name="T9" fmla="*/ 0 h 416"/>
                  <a:gd name="T10" fmla="*/ 0 w 383"/>
                  <a:gd name="T11" fmla="*/ 0 h 416"/>
                  <a:gd name="T12" fmla="*/ 0 w 383"/>
                  <a:gd name="T13" fmla="*/ 0 h 416"/>
                  <a:gd name="T14" fmla="*/ 0 w 383"/>
                  <a:gd name="T15" fmla="*/ 0 h 416"/>
                  <a:gd name="T16" fmla="*/ 0 w 383"/>
                  <a:gd name="T17" fmla="*/ 0 h 416"/>
                  <a:gd name="T18" fmla="*/ 0 w 383"/>
                  <a:gd name="T19" fmla="*/ 0 h 416"/>
                  <a:gd name="T20" fmla="*/ 0 w 383"/>
                  <a:gd name="T21" fmla="*/ 0 h 416"/>
                  <a:gd name="T22" fmla="*/ 0 w 383"/>
                  <a:gd name="T23" fmla="*/ 0 h 416"/>
                  <a:gd name="T24" fmla="*/ 0 w 383"/>
                  <a:gd name="T25" fmla="*/ 0 h 416"/>
                  <a:gd name="T26" fmla="*/ 0 w 383"/>
                  <a:gd name="T27" fmla="*/ 0 h 416"/>
                  <a:gd name="T28" fmla="*/ 0 w 383"/>
                  <a:gd name="T29" fmla="*/ 0 h 416"/>
                  <a:gd name="T30" fmla="*/ 0 w 383"/>
                  <a:gd name="T31" fmla="*/ 0 h 416"/>
                  <a:gd name="T32" fmla="*/ 0 w 383"/>
                  <a:gd name="T33" fmla="*/ 0 h 416"/>
                  <a:gd name="T34" fmla="*/ 0 w 383"/>
                  <a:gd name="T35" fmla="*/ 0 h 416"/>
                  <a:gd name="T36" fmla="*/ 0 w 383"/>
                  <a:gd name="T37" fmla="*/ 0 h 416"/>
                  <a:gd name="T38" fmla="*/ 0 w 383"/>
                  <a:gd name="T39" fmla="*/ 0 h 416"/>
                  <a:gd name="T40" fmla="*/ 0 w 383"/>
                  <a:gd name="T41" fmla="*/ 0 h 416"/>
                  <a:gd name="T42" fmla="*/ 0 w 383"/>
                  <a:gd name="T43" fmla="*/ 0 h 416"/>
                  <a:gd name="T44" fmla="*/ 0 w 383"/>
                  <a:gd name="T45" fmla="*/ 0 h 416"/>
                  <a:gd name="T46" fmla="*/ 0 w 383"/>
                  <a:gd name="T47" fmla="*/ 0 h 416"/>
                  <a:gd name="T48" fmla="*/ 0 w 383"/>
                  <a:gd name="T49" fmla="*/ 0 h 416"/>
                  <a:gd name="T50" fmla="*/ 0 w 383"/>
                  <a:gd name="T51" fmla="*/ 0 h 416"/>
                  <a:gd name="T52" fmla="*/ 0 w 383"/>
                  <a:gd name="T53" fmla="*/ 0 h 416"/>
                  <a:gd name="T54" fmla="*/ 0 w 383"/>
                  <a:gd name="T55" fmla="*/ 0 h 416"/>
                  <a:gd name="T56" fmla="*/ 0 w 383"/>
                  <a:gd name="T57" fmla="*/ 0 h 416"/>
                  <a:gd name="T58" fmla="*/ 0 w 383"/>
                  <a:gd name="T59" fmla="*/ 0 h 416"/>
                  <a:gd name="T60" fmla="*/ 0 w 383"/>
                  <a:gd name="T61" fmla="*/ 0 h 416"/>
                  <a:gd name="T62" fmla="*/ 0 w 383"/>
                  <a:gd name="T63" fmla="*/ 0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416"/>
                  <a:gd name="T98" fmla="*/ 383 w 383"/>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416">
                    <a:moveTo>
                      <a:pt x="313" y="18"/>
                    </a:moveTo>
                    <a:lnTo>
                      <a:pt x="330" y="29"/>
                    </a:lnTo>
                    <a:lnTo>
                      <a:pt x="345" y="40"/>
                    </a:lnTo>
                    <a:lnTo>
                      <a:pt x="358" y="53"/>
                    </a:lnTo>
                    <a:lnTo>
                      <a:pt x="368" y="66"/>
                    </a:lnTo>
                    <a:lnTo>
                      <a:pt x="375" y="81"/>
                    </a:lnTo>
                    <a:lnTo>
                      <a:pt x="380" y="96"/>
                    </a:lnTo>
                    <a:lnTo>
                      <a:pt x="383" y="113"/>
                    </a:lnTo>
                    <a:lnTo>
                      <a:pt x="383" y="129"/>
                    </a:lnTo>
                    <a:lnTo>
                      <a:pt x="381" y="145"/>
                    </a:lnTo>
                    <a:lnTo>
                      <a:pt x="378" y="163"/>
                    </a:lnTo>
                    <a:lnTo>
                      <a:pt x="373" y="180"/>
                    </a:lnTo>
                    <a:lnTo>
                      <a:pt x="366" y="198"/>
                    </a:lnTo>
                    <a:lnTo>
                      <a:pt x="359" y="216"/>
                    </a:lnTo>
                    <a:lnTo>
                      <a:pt x="349" y="234"/>
                    </a:lnTo>
                    <a:lnTo>
                      <a:pt x="339" y="251"/>
                    </a:lnTo>
                    <a:lnTo>
                      <a:pt x="328" y="267"/>
                    </a:lnTo>
                    <a:lnTo>
                      <a:pt x="315" y="285"/>
                    </a:lnTo>
                    <a:lnTo>
                      <a:pt x="302" y="301"/>
                    </a:lnTo>
                    <a:lnTo>
                      <a:pt x="288" y="316"/>
                    </a:lnTo>
                    <a:lnTo>
                      <a:pt x="273" y="331"/>
                    </a:lnTo>
                    <a:lnTo>
                      <a:pt x="258" y="345"/>
                    </a:lnTo>
                    <a:lnTo>
                      <a:pt x="243" y="359"/>
                    </a:lnTo>
                    <a:lnTo>
                      <a:pt x="228" y="370"/>
                    </a:lnTo>
                    <a:lnTo>
                      <a:pt x="212" y="381"/>
                    </a:lnTo>
                    <a:lnTo>
                      <a:pt x="197" y="391"/>
                    </a:lnTo>
                    <a:lnTo>
                      <a:pt x="182" y="398"/>
                    </a:lnTo>
                    <a:lnTo>
                      <a:pt x="168" y="406"/>
                    </a:lnTo>
                    <a:lnTo>
                      <a:pt x="153" y="411"/>
                    </a:lnTo>
                    <a:lnTo>
                      <a:pt x="141" y="415"/>
                    </a:lnTo>
                    <a:lnTo>
                      <a:pt x="127" y="416"/>
                    </a:lnTo>
                    <a:lnTo>
                      <a:pt x="116" y="416"/>
                    </a:lnTo>
                    <a:lnTo>
                      <a:pt x="104" y="413"/>
                    </a:lnTo>
                    <a:lnTo>
                      <a:pt x="83" y="406"/>
                    </a:lnTo>
                    <a:lnTo>
                      <a:pt x="64" y="396"/>
                    </a:lnTo>
                    <a:lnTo>
                      <a:pt x="48" y="385"/>
                    </a:lnTo>
                    <a:lnTo>
                      <a:pt x="34" y="372"/>
                    </a:lnTo>
                    <a:lnTo>
                      <a:pt x="23" y="357"/>
                    </a:lnTo>
                    <a:lnTo>
                      <a:pt x="15" y="342"/>
                    </a:lnTo>
                    <a:lnTo>
                      <a:pt x="8" y="325"/>
                    </a:lnTo>
                    <a:lnTo>
                      <a:pt x="3" y="306"/>
                    </a:lnTo>
                    <a:lnTo>
                      <a:pt x="1" y="287"/>
                    </a:lnTo>
                    <a:lnTo>
                      <a:pt x="0" y="269"/>
                    </a:lnTo>
                    <a:lnTo>
                      <a:pt x="1" y="249"/>
                    </a:lnTo>
                    <a:lnTo>
                      <a:pt x="5" y="229"/>
                    </a:lnTo>
                    <a:lnTo>
                      <a:pt x="8" y="208"/>
                    </a:lnTo>
                    <a:lnTo>
                      <a:pt x="16" y="188"/>
                    </a:lnTo>
                    <a:lnTo>
                      <a:pt x="23" y="168"/>
                    </a:lnTo>
                    <a:lnTo>
                      <a:pt x="32" y="148"/>
                    </a:lnTo>
                    <a:lnTo>
                      <a:pt x="43" y="128"/>
                    </a:lnTo>
                    <a:lnTo>
                      <a:pt x="56" y="110"/>
                    </a:lnTo>
                    <a:lnTo>
                      <a:pt x="68" y="91"/>
                    </a:lnTo>
                    <a:lnTo>
                      <a:pt x="83" y="75"/>
                    </a:lnTo>
                    <a:lnTo>
                      <a:pt x="98" y="60"/>
                    </a:lnTo>
                    <a:lnTo>
                      <a:pt x="114" y="45"/>
                    </a:lnTo>
                    <a:lnTo>
                      <a:pt x="132" y="33"/>
                    </a:lnTo>
                    <a:lnTo>
                      <a:pt x="151" y="23"/>
                    </a:lnTo>
                    <a:lnTo>
                      <a:pt x="169" y="14"/>
                    </a:lnTo>
                    <a:lnTo>
                      <a:pt x="188" y="7"/>
                    </a:lnTo>
                    <a:lnTo>
                      <a:pt x="208" y="2"/>
                    </a:lnTo>
                    <a:lnTo>
                      <a:pt x="228" y="0"/>
                    </a:lnTo>
                    <a:lnTo>
                      <a:pt x="249" y="0"/>
                    </a:lnTo>
                    <a:lnTo>
                      <a:pt x="270" y="3"/>
                    </a:lnTo>
                    <a:lnTo>
                      <a:pt x="292" y="9"/>
                    </a:lnTo>
                    <a:lnTo>
                      <a:pt x="313" y="18"/>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64" name="Freeform 509">
                <a:extLst>
                  <a:ext uri="{FF2B5EF4-FFF2-40B4-BE49-F238E27FC236}">
                    <a16:creationId xmlns:a16="http://schemas.microsoft.com/office/drawing/2014/main" xmlns="" id="{1F034CC5-808E-8BB3-8654-7F1D5A46778F}"/>
                  </a:ext>
                </a:extLst>
              </p:cNvPr>
              <p:cNvSpPr>
                <a:spLocks/>
              </p:cNvSpPr>
              <p:nvPr/>
            </p:nvSpPr>
            <p:spPr bwMode="auto">
              <a:xfrm>
                <a:off x="3344" y="1068"/>
                <a:ext cx="72" cy="86"/>
              </a:xfrm>
              <a:custGeom>
                <a:avLst/>
                <a:gdLst>
                  <a:gd name="T0" fmla="*/ 0 w 360"/>
                  <a:gd name="T1" fmla="*/ 0 h 431"/>
                  <a:gd name="T2" fmla="*/ 0 w 360"/>
                  <a:gd name="T3" fmla="*/ 0 h 431"/>
                  <a:gd name="T4" fmla="*/ 0 w 360"/>
                  <a:gd name="T5" fmla="*/ 0 h 431"/>
                  <a:gd name="T6" fmla="*/ 0 w 360"/>
                  <a:gd name="T7" fmla="*/ 0 h 431"/>
                  <a:gd name="T8" fmla="*/ 0 w 360"/>
                  <a:gd name="T9" fmla="*/ 0 h 431"/>
                  <a:gd name="T10" fmla="*/ 0 w 360"/>
                  <a:gd name="T11" fmla="*/ 0 h 431"/>
                  <a:gd name="T12" fmla="*/ 0 w 360"/>
                  <a:gd name="T13" fmla="*/ 0 h 431"/>
                  <a:gd name="T14" fmla="*/ 0 w 360"/>
                  <a:gd name="T15" fmla="*/ 0 h 431"/>
                  <a:gd name="T16" fmla="*/ 0 w 360"/>
                  <a:gd name="T17" fmla="*/ 0 h 431"/>
                  <a:gd name="T18" fmla="*/ 0 w 360"/>
                  <a:gd name="T19" fmla="*/ 0 h 431"/>
                  <a:gd name="T20" fmla="*/ 0 w 360"/>
                  <a:gd name="T21" fmla="*/ 0 h 431"/>
                  <a:gd name="T22" fmla="*/ 0 w 360"/>
                  <a:gd name="T23" fmla="*/ 0 h 431"/>
                  <a:gd name="T24" fmla="*/ 0 w 360"/>
                  <a:gd name="T25" fmla="*/ 0 h 431"/>
                  <a:gd name="T26" fmla="*/ 0 w 360"/>
                  <a:gd name="T27" fmla="*/ 0 h 431"/>
                  <a:gd name="T28" fmla="*/ 0 w 360"/>
                  <a:gd name="T29" fmla="*/ 0 h 431"/>
                  <a:gd name="T30" fmla="*/ 0 w 360"/>
                  <a:gd name="T31" fmla="*/ 0 h 431"/>
                  <a:gd name="T32" fmla="*/ 0 w 360"/>
                  <a:gd name="T33" fmla="*/ 0 h 431"/>
                  <a:gd name="T34" fmla="*/ 0 w 360"/>
                  <a:gd name="T35" fmla="*/ 0 h 431"/>
                  <a:gd name="T36" fmla="*/ 0 w 360"/>
                  <a:gd name="T37" fmla="*/ 0 h 431"/>
                  <a:gd name="T38" fmla="*/ 0 w 360"/>
                  <a:gd name="T39" fmla="*/ 0 h 431"/>
                  <a:gd name="T40" fmla="*/ 0 w 360"/>
                  <a:gd name="T41" fmla="*/ 0 h 431"/>
                  <a:gd name="T42" fmla="*/ 0 w 360"/>
                  <a:gd name="T43" fmla="*/ 0 h 431"/>
                  <a:gd name="T44" fmla="*/ 0 w 360"/>
                  <a:gd name="T45" fmla="*/ 0 h 431"/>
                  <a:gd name="T46" fmla="*/ 0 w 360"/>
                  <a:gd name="T47" fmla="*/ 0 h 431"/>
                  <a:gd name="T48" fmla="*/ 0 w 360"/>
                  <a:gd name="T49" fmla="*/ 0 h 431"/>
                  <a:gd name="T50" fmla="*/ 0 w 360"/>
                  <a:gd name="T51" fmla="*/ 0 h 431"/>
                  <a:gd name="T52" fmla="*/ 0 w 360"/>
                  <a:gd name="T53" fmla="*/ 0 h 431"/>
                  <a:gd name="T54" fmla="*/ 0 w 360"/>
                  <a:gd name="T55" fmla="*/ 0 h 431"/>
                  <a:gd name="T56" fmla="*/ 0 w 360"/>
                  <a:gd name="T57" fmla="*/ 0 h 431"/>
                  <a:gd name="T58" fmla="*/ 0 w 360"/>
                  <a:gd name="T59" fmla="*/ 0 h 431"/>
                  <a:gd name="T60" fmla="*/ 0 w 360"/>
                  <a:gd name="T61" fmla="*/ 0 h 431"/>
                  <a:gd name="T62" fmla="*/ 0 w 360"/>
                  <a:gd name="T63" fmla="*/ 0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431"/>
                  <a:gd name="T98" fmla="*/ 360 w 360"/>
                  <a:gd name="T99" fmla="*/ 431 h 4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431">
                    <a:moveTo>
                      <a:pt x="272" y="10"/>
                    </a:moveTo>
                    <a:lnTo>
                      <a:pt x="292" y="18"/>
                    </a:lnTo>
                    <a:lnTo>
                      <a:pt x="308" y="26"/>
                    </a:lnTo>
                    <a:lnTo>
                      <a:pt x="323" y="38"/>
                    </a:lnTo>
                    <a:lnTo>
                      <a:pt x="334" y="49"/>
                    </a:lnTo>
                    <a:lnTo>
                      <a:pt x="344" y="63"/>
                    </a:lnTo>
                    <a:lnTo>
                      <a:pt x="350" y="76"/>
                    </a:lnTo>
                    <a:lnTo>
                      <a:pt x="355" y="91"/>
                    </a:lnTo>
                    <a:lnTo>
                      <a:pt x="359" y="108"/>
                    </a:lnTo>
                    <a:lnTo>
                      <a:pt x="360" y="124"/>
                    </a:lnTo>
                    <a:lnTo>
                      <a:pt x="359" y="141"/>
                    </a:lnTo>
                    <a:lnTo>
                      <a:pt x="356" y="160"/>
                    </a:lnTo>
                    <a:lnTo>
                      <a:pt x="353" y="177"/>
                    </a:lnTo>
                    <a:lnTo>
                      <a:pt x="348" y="196"/>
                    </a:lnTo>
                    <a:lnTo>
                      <a:pt x="340" y="215"/>
                    </a:lnTo>
                    <a:lnTo>
                      <a:pt x="333" y="234"/>
                    </a:lnTo>
                    <a:lnTo>
                      <a:pt x="324" y="252"/>
                    </a:lnTo>
                    <a:lnTo>
                      <a:pt x="314" y="270"/>
                    </a:lnTo>
                    <a:lnTo>
                      <a:pt x="303" y="289"/>
                    </a:lnTo>
                    <a:lnTo>
                      <a:pt x="292" y="306"/>
                    </a:lnTo>
                    <a:lnTo>
                      <a:pt x="279" y="322"/>
                    </a:lnTo>
                    <a:lnTo>
                      <a:pt x="267" y="338"/>
                    </a:lnTo>
                    <a:lnTo>
                      <a:pt x="253" y="353"/>
                    </a:lnTo>
                    <a:lnTo>
                      <a:pt x="240" y="368"/>
                    </a:lnTo>
                    <a:lnTo>
                      <a:pt x="227" y="381"/>
                    </a:lnTo>
                    <a:lnTo>
                      <a:pt x="213" y="393"/>
                    </a:lnTo>
                    <a:lnTo>
                      <a:pt x="199" y="403"/>
                    </a:lnTo>
                    <a:lnTo>
                      <a:pt x="185" y="412"/>
                    </a:lnTo>
                    <a:lnTo>
                      <a:pt x="172" y="420"/>
                    </a:lnTo>
                    <a:lnTo>
                      <a:pt x="159" y="426"/>
                    </a:lnTo>
                    <a:lnTo>
                      <a:pt x="147" y="430"/>
                    </a:lnTo>
                    <a:lnTo>
                      <a:pt x="134" y="431"/>
                    </a:lnTo>
                    <a:lnTo>
                      <a:pt x="124" y="431"/>
                    </a:lnTo>
                    <a:lnTo>
                      <a:pt x="102" y="426"/>
                    </a:lnTo>
                    <a:lnTo>
                      <a:pt x="82" y="420"/>
                    </a:lnTo>
                    <a:lnTo>
                      <a:pt x="64" y="411"/>
                    </a:lnTo>
                    <a:lnTo>
                      <a:pt x="49" y="400"/>
                    </a:lnTo>
                    <a:lnTo>
                      <a:pt x="37" y="386"/>
                    </a:lnTo>
                    <a:lnTo>
                      <a:pt x="26" y="372"/>
                    </a:lnTo>
                    <a:lnTo>
                      <a:pt x="16" y="356"/>
                    </a:lnTo>
                    <a:lnTo>
                      <a:pt x="10" y="338"/>
                    </a:lnTo>
                    <a:lnTo>
                      <a:pt x="5" y="320"/>
                    </a:lnTo>
                    <a:lnTo>
                      <a:pt x="1" y="301"/>
                    </a:lnTo>
                    <a:lnTo>
                      <a:pt x="0" y="281"/>
                    </a:lnTo>
                    <a:lnTo>
                      <a:pt x="0" y="260"/>
                    </a:lnTo>
                    <a:lnTo>
                      <a:pt x="1" y="240"/>
                    </a:lnTo>
                    <a:lnTo>
                      <a:pt x="5" y="219"/>
                    </a:lnTo>
                    <a:lnTo>
                      <a:pt x="10" y="197"/>
                    </a:lnTo>
                    <a:lnTo>
                      <a:pt x="16" y="176"/>
                    </a:lnTo>
                    <a:lnTo>
                      <a:pt x="25" y="155"/>
                    </a:lnTo>
                    <a:lnTo>
                      <a:pt x="33" y="135"/>
                    </a:lnTo>
                    <a:lnTo>
                      <a:pt x="44" y="116"/>
                    </a:lnTo>
                    <a:lnTo>
                      <a:pt x="56" y="98"/>
                    </a:lnTo>
                    <a:lnTo>
                      <a:pt x="68" y="80"/>
                    </a:lnTo>
                    <a:lnTo>
                      <a:pt x="83" y="64"/>
                    </a:lnTo>
                    <a:lnTo>
                      <a:pt x="98" y="49"/>
                    </a:lnTo>
                    <a:lnTo>
                      <a:pt x="114" y="36"/>
                    </a:lnTo>
                    <a:lnTo>
                      <a:pt x="131" y="25"/>
                    </a:lnTo>
                    <a:lnTo>
                      <a:pt x="149" y="15"/>
                    </a:lnTo>
                    <a:lnTo>
                      <a:pt x="168" y="8"/>
                    </a:lnTo>
                    <a:lnTo>
                      <a:pt x="188" y="3"/>
                    </a:lnTo>
                    <a:lnTo>
                      <a:pt x="208" y="0"/>
                    </a:lnTo>
                    <a:lnTo>
                      <a:pt x="228" y="1"/>
                    </a:lnTo>
                    <a:lnTo>
                      <a:pt x="250" y="4"/>
                    </a:lnTo>
                    <a:lnTo>
                      <a:pt x="272" y="10"/>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65" name="Freeform 510">
                <a:extLst>
                  <a:ext uri="{FF2B5EF4-FFF2-40B4-BE49-F238E27FC236}">
                    <a16:creationId xmlns:a16="http://schemas.microsoft.com/office/drawing/2014/main" xmlns="" id="{9DA4DB1F-501A-6EEB-277A-C403FAE67812}"/>
                  </a:ext>
                </a:extLst>
              </p:cNvPr>
              <p:cNvSpPr>
                <a:spLocks/>
              </p:cNvSpPr>
              <p:nvPr/>
            </p:nvSpPr>
            <p:spPr bwMode="auto">
              <a:xfrm>
                <a:off x="3344" y="1068"/>
                <a:ext cx="72" cy="86"/>
              </a:xfrm>
              <a:custGeom>
                <a:avLst/>
                <a:gdLst>
                  <a:gd name="T0" fmla="*/ 0 w 360"/>
                  <a:gd name="T1" fmla="*/ 0 h 431"/>
                  <a:gd name="T2" fmla="*/ 0 w 360"/>
                  <a:gd name="T3" fmla="*/ 0 h 431"/>
                  <a:gd name="T4" fmla="*/ 0 w 360"/>
                  <a:gd name="T5" fmla="*/ 0 h 431"/>
                  <a:gd name="T6" fmla="*/ 0 w 360"/>
                  <a:gd name="T7" fmla="*/ 0 h 431"/>
                  <a:gd name="T8" fmla="*/ 0 w 360"/>
                  <a:gd name="T9" fmla="*/ 0 h 431"/>
                  <a:gd name="T10" fmla="*/ 0 w 360"/>
                  <a:gd name="T11" fmla="*/ 0 h 431"/>
                  <a:gd name="T12" fmla="*/ 0 w 360"/>
                  <a:gd name="T13" fmla="*/ 0 h 431"/>
                  <a:gd name="T14" fmla="*/ 0 w 360"/>
                  <a:gd name="T15" fmla="*/ 0 h 431"/>
                  <a:gd name="T16" fmla="*/ 0 w 360"/>
                  <a:gd name="T17" fmla="*/ 0 h 431"/>
                  <a:gd name="T18" fmla="*/ 0 w 360"/>
                  <a:gd name="T19" fmla="*/ 0 h 431"/>
                  <a:gd name="T20" fmla="*/ 0 w 360"/>
                  <a:gd name="T21" fmla="*/ 0 h 431"/>
                  <a:gd name="T22" fmla="*/ 0 w 360"/>
                  <a:gd name="T23" fmla="*/ 0 h 431"/>
                  <a:gd name="T24" fmla="*/ 0 w 360"/>
                  <a:gd name="T25" fmla="*/ 0 h 431"/>
                  <a:gd name="T26" fmla="*/ 0 w 360"/>
                  <a:gd name="T27" fmla="*/ 0 h 431"/>
                  <a:gd name="T28" fmla="*/ 0 w 360"/>
                  <a:gd name="T29" fmla="*/ 0 h 431"/>
                  <a:gd name="T30" fmla="*/ 0 w 360"/>
                  <a:gd name="T31" fmla="*/ 0 h 431"/>
                  <a:gd name="T32" fmla="*/ 0 w 360"/>
                  <a:gd name="T33" fmla="*/ 0 h 431"/>
                  <a:gd name="T34" fmla="*/ 0 w 360"/>
                  <a:gd name="T35" fmla="*/ 0 h 431"/>
                  <a:gd name="T36" fmla="*/ 0 w 360"/>
                  <a:gd name="T37" fmla="*/ 0 h 431"/>
                  <a:gd name="T38" fmla="*/ 0 w 360"/>
                  <a:gd name="T39" fmla="*/ 0 h 431"/>
                  <a:gd name="T40" fmla="*/ 0 w 360"/>
                  <a:gd name="T41" fmla="*/ 0 h 431"/>
                  <a:gd name="T42" fmla="*/ 0 w 360"/>
                  <a:gd name="T43" fmla="*/ 0 h 431"/>
                  <a:gd name="T44" fmla="*/ 0 w 360"/>
                  <a:gd name="T45" fmla="*/ 0 h 431"/>
                  <a:gd name="T46" fmla="*/ 0 w 360"/>
                  <a:gd name="T47" fmla="*/ 0 h 431"/>
                  <a:gd name="T48" fmla="*/ 0 w 360"/>
                  <a:gd name="T49" fmla="*/ 0 h 431"/>
                  <a:gd name="T50" fmla="*/ 0 w 360"/>
                  <a:gd name="T51" fmla="*/ 0 h 431"/>
                  <a:gd name="T52" fmla="*/ 0 w 360"/>
                  <a:gd name="T53" fmla="*/ 0 h 431"/>
                  <a:gd name="T54" fmla="*/ 0 w 360"/>
                  <a:gd name="T55" fmla="*/ 0 h 431"/>
                  <a:gd name="T56" fmla="*/ 0 w 360"/>
                  <a:gd name="T57" fmla="*/ 0 h 431"/>
                  <a:gd name="T58" fmla="*/ 0 w 360"/>
                  <a:gd name="T59" fmla="*/ 0 h 431"/>
                  <a:gd name="T60" fmla="*/ 0 w 360"/>
                  <a:gd name="T61" fmla="*/ 0 h 431"/>
                  <a:gd name="T62" fmla="*/ 0 w 360"/>
                  <a:gd name="T63" fmla="*/ 0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431"/>
                  <a:gd name="T98" fmla="*/ 360 w 360"/>
                  <a:gd name="T99" fmla="*/ 431 h 4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431">
                    <a:moveTo>
                      <a:pt x="272" y="10"/>
                    </a:moveTo>
                    <a:lnTo>
                      <a:pt x="292" y="18"/>
                    </a:lnTo>
                    <a:lnTo>
                      <a:pt x="308" y="26"/>
                    </a:lnTo>
                    <a:lnTo>
                      <a:pt x="323" y="38"/>
                    </a:lnTo>
                    <a:lnTo>
                      <a:pt x="334" y="49"/>
                    </a:lnTo>
                    <a:lnTo>
                      <a:pt x="344" y="63"/>
                    </a:lnTo>
                    <a:lnTo>
                      <a:pt x="350" y="76"/>
                    </a:lnTo>
                    <a:lnTo>
                      <a:pt x="355" y="91"/>
                    </a:lnTo>
                    <a:lnTo>
                      <a:pt x="359" y="108"/>
                    </a:lnTo>
                    <a:lnTo>
                      <a:pt x="360" y="124"/>
                    </a:lnTo>
                    <a:lnTo>
                      <a:pt x="359" y="141"/>
                    </a:lnTo>
                    <a:lnTo>
                      <a:pt x="356" y="160"/>
                    </a:lnTo>
                    <a:lnTo>
                      <a:pt x="353" y="177"/>
                    </a:lnTo>
                    <a:lnTo>
                      <a:pt x="348" y="196"/>
                    </a:lnTo>
                    <a:lnTo>
                      <a:pt x="340" y="215"/>
                    </a:lnTo>
                    <a:lnTo>
                      <a:pt x="333" y="234"/>
                    </a:lnTo>
                    <a:lnTo>
                      <a:pt x="324" y="252"/>
                    </a:lnTo>
                    <a:lnTo>
                      <a:pt x="314" y="270"/>
                    </a:lnTo>
                    <a:lnTo>
                      <a:pt x="303" y="289"/>
                    </a:lnTo>
                    <a:lnTo>
                      <a:pt x="292" y="306"/>
                    </a:lnTo>
                    <a:lnTo>
                      <a:pt x="279" y="322"/>
                    </a:lnTo>
                    <a:lnTo>
                      <a:pt x="267" y="338"/>
                    </a:lnTo>
                    <a:lnTo>
                      <a:pt x="253" y="353"/>
                    </a:lnTo>
                    <a:lnTo>
                      <a:pt x="240" y="368"/>
                    </a:lnTo>
                    <a:lnTo>
                      <a:pt x="227" y="381"/>
                    </a:lnTo>
                    <a:lnTo>
                      <a:pt x="213" y="393"/>
                    </a:lnTo>
                    <a:lnTo>
                      <a:pt x="199" y="403"/>
                    </a:lnTo>
                    <a:lnTo>
                      <a:pt x="185" y="412"/>
                    </a:lnTo>
                    <a:lnTo>
                      <a:pt x="172" y="420"/>
                    </a:lnTo>
                    <a:lnTo>
                      <a:pt x="159" y="426"/>
                    </a:lnTo>
                    <a:lnTo>
                      <a:pt x="147" y="430"/>
                    </a:lnTo>
                    <a:lnTo>
                      <a:pt x="134" y="431"/>
                    </a:lnTo>
                    <a:lnTo>
                      <a:pt x="124" y="431"/>
                    </a:lnTo>
                    <a:lnTo>
                      <a:pt x="102" y="426"/>
                    </a:lnTo>
                    <a:lnTo>
                      <a:pt x="82" y="420"/>
                    </a:lnTo>
                    <a:lnTo>
                      <a:pt x="64" y="411"/>
                    </a:lnTo>
                    <a:lnTo>
                      <a:pt x="49" y="400"/>
                    </a:lnTo>
                    <a:lnTo>
                      <a:pt x="37" y="386"/>
                    </a:lnTo>
                    <a:lnTo>
                      <a:pt x="26" y="372"/>
                    </a:lnTo>
                    <a:lnTo>
                      <a:pt x="16" y="356"/>
                    </a:lnTo>
                    <a:lnTo>
                      <a:pt x="10" y="338"/>
                    </a:lnTo>
                    <a:lnTo>
                      <a:pt x="5" y="320"/>
                    </a:lnTo>
                    <a:lnTo>
                      <a:pt x="1" y="301"/>
                    </a:lnTo>
                    <a:lnTo>
                      <a:pt x="0" y="281"/>
                    </a:lnTo>
                    <a:lnTo>
                      <a:pt x="0" y="260"/>
                    </a:lnTo>
                    <a:lnTo>
                      <a:pt x="1" y="240"/>
                    </a:lnTo>
                    <a:lnTo>
                      <a:pt x="5" y="219"/>
                    </a:lnTo>
                    <a:lnTo>
                      <a:pt x="10" y="197"/>
                    </a:lnTo>
                    <a:lnTo>
                      <a:pt x="16" y="176"/>
                    </a:lnTo>
                    <a:lnTo>
                      <a:pt x="25" y="155"/>
                    </a:lnTo>
                    <a:lnTo>
                      <a:pt x="33" y="135"/>
                    </a:lnTo>
                    <a:lnTo>
                      <a:pt x="44" y="116"/>
                    </a:lnTo>
                    <a:lnTo>
                      <a:pt x="56" y="98"/>
                    </a:lnTo>
                    <a:lnTo>
                      <a:pt x="68" y="80"/>
                    </a:lnTo>
                    <a:lnTo>
                      <a:pt x="83" y="64"/>
                    </a:lnTo>
                    <a:lnTo>
                      <a:pt x="98" y="49"/>
                    </a:lnTo>
                    <a:lnTo>
                      <a:pt x="114" y="36"/>
                    </a:lnTo>
                    <a:lnTo>
                      <a:pt x="131" y="25"/>
                    </a:lnTo>
                    <a:lnTo>
                      <a:pt x="149" y="15"/>
                    </a:lnTo>
                    <a:lnTo>
                      <a:pt x="168" y="8"/>
                    </a:lnTo>
                    <a:lnTo>
                      <a:pt x="188" y="3"/>
                    </a:lnTo>
                    <a:lnTo>
                      <a:pt x="208" y="0"/>
                    </a:lnTo>
                    <a:lnTo>
                      <a:pt x="228" y="1"/>
                    </a:lnTo>
                    <a:lnTo>
                      <a:pt x="250" y="4"/>
                    </a:lnTo>
                    <a:lnTo>
                      <a:pt x="272" y="10"/>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66" name="Freeform 511">
                <a:extLst>
                  <a:ext uri="{FF2B5EF4-FFF2-40B4-BE49-F238E27FC236}">
                    <a16:creationId xmlns:a16="http://schemas.microsoft.com/office/drawing/2014/main" xmlns="" id="{A7CF3BA6-5C51-9665-6B10-D4406CF6E58D}"/>
                  </a:ext>
                </a:extLst>
              </p:cNvPr>
              <p:cNvSpPr>
                <a:spLocks/>
              </p:cNvSpPr>
              <p:nvPr/>
            </p:nvSpPr>
            <p:spPr bwMode="auto">
              <a:xfrm>
                <a:off x="3545" y="1303"/>
                <a:ext cx="73" cy="87"/>
              </a:xfrm>
              <a:custGeom>
                <a:avLst/>
                <a:gdLst>
                  <a:gd name="T0" fmla="*/ 0 w 363"/>
                  <a:gd name="T1" fmla="*/ 0 h 434"/>
                  <a:gd name="T2" fmla="*/ 0 w 363"/>
                  <a:gd name="T3" fmla="*/ 0 h 434"/>
                  <a:gd name="T4" fmla="*/ 0 w 363"/>
                  <a:gd name="T5" fmla="*/ 0 h 434"/>
                  <a:gd name="T6" fmla="*/ 0 w 363"/>
                  <a:gd name="T7" fmla="*/ 0 h 434"/>
                  <a:gd name="T8" fmla="*/ 0 w 363"/>
                  <a:gd name="T9" fmla="*/ 0 h 434"/>
                  <a:gd name="T10" fmla="*/ 0 w 363"/>
                  <a:gd name="T11" fmla="*/ 0 h 434"/>
                  <a:gd name="T12" fmla="*/ 0 w 363"/>
                  <a:gd name="T13" fmla="*/ 0 h 434"/>
                  <a:gd name="T14" fmla="*/ 0 w 363"/>
                  <a:gd name="T15" fmla="*/ 0 h 434"/>
                  <a:gd name="T16" fmla="*/ 0 w 363"/>
                  <a:gd name="T17" fmla="*/ 0 h 434"/>
                  <a:gd name="T18" fmla="*/ 0 w 363"/>
                  <a:gd name="T19" fmla="*/ 0 h 434"/>
                  <a:gd name="T20" fmla="*/ 0 w 363"/>
                  <a:gd name="T21" fmla="*/ 0 h 434"/>
                  <a:gd name="T22" fmla="*/ 0 w 363"/>
                  <a:gd name="T23" fmla="*/ 0 h 434"/>
                  <a:gd name="T24" fmla="*/ 0 w 363"/>
                  <a:gd name="T25" fmla="*/ 0 h 434"/>
                  <a:gd name="T26" fmla="*/ 0 w 363"/>
                  <a:gd name="T27" fmla="*/ 0 h 434"/>
                  <a:gd name="T28" fmla="*/ 0 w 363"/>
                  <a:gd name="T29" fmla="*/ 0 h 434"/>
                  <a:gd name="T30" fmla="*/ 0 w 363"/>
                  <a:gd name="T31" fmla="*/ 0 h 434"/>
                  <a:gd name="T32" fmla="*/ 0 w 363"/>
                  <a:gd name="T33" fmla="*/ 0 h 434"/>
                  <a:gd name="T34" fmla="*/ 0 w 363"/>
                  <a:gd name="T35" fmla="*/ 0 h 434"/>
                  <a:gd name="T36" fmla="*/ 0 w 363"/>
                  <a:gd name="T37" fmla="*/ 0 h 434"/>
                  <a:gd name="T38" fmla="*/ 0 w 363"/>
                  <a:gd name="T39" fmla="*/ 0 h 434"/>
                  <a:gd name="T40" fmla="*/ 0 w 363"/>
                  <a:gd name="T41" fmla="*/ 0 h 434"/>
                  <a:gd name="T42" fmla="*/ 0 w 363"/>
                  <a:gd name="T43" fmla="*/ 0 h 434"/>
                  <a:gd name="T44" fmla="*/ 0 w 363"/>
                  <a:gd name="T45" fmla="*/ 0 h 434"/>
                  <a:gd name="T46" fmla="*/ 0 w 363"/>
                  <a:gd name="T47" fmla="*/ 0 h 434"/>
                  <a:gd name="T48" fmla="*/ 0 w 363"/>
                  <a:gd name="T49" fmla="*/ 0 h 434"/>
                  <a:gd name="T50" fmla="*/ 0 w 363"/>
                  <a:gd name="T51" fmla="*/ 0 h 434"/>
                  <a:gd name="T52" fmla="*/ 0 w 363"/>
                  <a:gd name="T53" fmla="*/ 0 h 434"/>
                  <a:gd name="T54" fmla="*/ 0 w 363"/>
                  <a:gd name="T55" fmla="*/ 0 h 434"/>
                  <a:gd name="T56" fmla="*/ 0 w 363"/>
                  <a:gd name="T57" fmla="*/ 0 h 434"/>
                  <a:gd name="T58" fmla="*/ 0 w 363"/>
                  <a:gd name="T59" fmla="*/ 0 h 434"/>
                  <a:gd name="T60" fmla="*/ 0 w 363"/>
                  <a:gd name="T61" fmla="*/ 0 h 434"/>
                  <a:gd name="T62" fmla="*/ 0 w 363"/>
                  <a:gd name="T63" fmla="*/ 0 h 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
                  <a:gd name="T97" fmla="*/ 0 h 434"/>
                  <a:gd name="T98" fmla="*/ 363 w 363"/>
                  <a:gd name="T99" fmla="*/ 434 h 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 h="434">
                    <a:moveTo>
                      <a:pt x="277" y="9"/>
                    </a:moveTo>
                    <a:lnTo>
                      <a:pt x="296" y="17"/>
                    </a:lnTo>
                    <a:lnTo>
                      <a:pt x="312" y="25"/>
                    </a:lnTo>
                    <a:lnTo>
                      <a:pt x="327" y="37"/>
                    </a:lnTo>
                    <a:lnTo>
                      <a:pt x="338" y="49"/>
                    </a:lnTo>
                    <a:lnTo>
                      <a:pt x="347" y="63"/>
                    </a:lnTo>
                    <a:lnTo>
                      <a:pt x="354" y="77"/>
                    </a:lnTo>
                    <a:lnTo>
                      <a:pt x="358" y="93"/>
                    </a:lnTo>
                    <a:lnTo>
                      <a:pt x="362" y="109"/>
                    </a:lnTo>
                    <a:lnTo>
                      <a:pt x="363" y="125"/>
                    </a:lnTo>
                    <a:lnTo>
                      <a:pt x="362" y="143"/>
                    </a:lnTo>
                    <a:lnTo>
                      <a:pt x="359" y="161"/>
                    </a:lnTo>
                    <a:lnTo>
                      <a:pt x="355" y="180"/>
                    </a:lnTo>
                    <a:lnTo>
                      <a:pt x="350" y="199"/>
                    </a:lnTo>
                    <a:lnTo>
                      <a:pt x="343" y="218"/>
                    </a:lnTo>
                    <a:lnTo>
                      <a:pt x="335" y="236"/>
                    </a:lnTo>
                    <a:lnTo>
                      <a:pt x="327" y="255"/>
                    </a:lnTo>
                    <a:lnTo>
                      <a:pt x="317" y="273"/>
                    </a:lnTo>
                    <a:lnTo>
                      <a:pt x="306" y="291"/>
                    </a:lnTo>
                    <a:lnTo>
                      <a:pt x="294" y="309"/>
                    </a:lnTo>
                    <a:lnTo>
                      <a:pt x="282" y="325"/>
                    </a:lnTo>
                    <a:lnTo>
                      <a:pt x="269" y="341"/>
                    </a:lnTo>
                    <a:lnTo>
                      <a:pt x="256" y="356"/>
                    </a:lnTo>
                    <a:lnTo>
                      <a:pt x="242" y="371"/>
                    </a:lnTo>
                    <a:lnTo>
                      <a:pt x="228" y="384"/>
                    </a:lnTo>
                    <a:lnTo>
                      <a:pt x="214" y="396"/>
                    </a:lnTo>
                    <a:lnTo>
                      <a:pt x="201" y="406"/>
                    </a:lnTo>
                    <a:lnTo>
                      <a:pt x="187" y="416"/>
                    </a:lnTo>
                    <a:lnTo>
                      <a:pt x="173" y="422"/>
                    </a:lnTo>
                    <a:lnTo>
                      <a:pt x="160" y="429"/>
                    </a:lnTo>
                    <a:lnTo>
                      <a:pt x="147" y="432"/>
                    </a:lnTo>
                    <a:lnTo>
                      <a:pt x="136" y="434"/>
                    </a:lnTo>
                    <a:lnTo>
                      <a:pt x="123" y="434"/>
                    </a:lnTo>
                    <a:lnTo>
                      <a:pt x="102" y="430"/>
                    </a:lnTo>
                    <a:lnTo>
                      <a:pt x="82" y="422"/>
                    </a:lnTo>
                    <a:lnTo>
                      <a:pt x="65" y="414"/>
                    </a:lnTo>
                    <a:lnTo>
                      <a:pt x="50" y="402"/>
                    </a:lnTo>
                    <a:lnTo>
                      <a:pt x="36" y="390"/>
                    </a:lnTo>
                    <a:lnTo>
                      <a:pt x="26" y="375"/>
                    </a:lnTo>
                    <a:lnTo>
                      <a:pt x="16" y="359"/>
                    </a:lnTo>
                    <a:lnTo>
                      <a:pt x="10" y="341"/>
                    </a:lnTo>
                    <a:lnTo>
                      <a:pt x="5" y="324"/>
                    </a:lnTo>
                    <a:lnTo>
                      <a:pt x="1" y="304"/>
                    </a:lnTo>
                    <a:lnTo>
                      <a:pt x="0" y="284"/>
                    </a:lnTo>
                    <a:lnTo>
                      <a:pt x="0" y="264"/>
                    </a:lnTo>
                    <a:lnTo>
                      <a:pt x="2" y="243"/>
                    </a:lnTo>
                    <a:lnTo>
                      <a:pt x="5" y="221"/>
                    </a:lnTo>
                    <a:lnTo>
                      <a:pt x="10" y="200"/>
                    </a:lnTo>
                    <a:lnTo>
                      <a:pt x="17" y="179"/>
                    </a:lnTo>
                    <a:lnTo>
                      <a:pt x="25" y="158"/>
                    </a:lnTo>
                    <a:lnTo>
                      <a:pt x="35" y="138"/>
                    </a:lnTo>
                    <a:lnTo>
                      <a:pt x="45" y="118"/>
                    </a:lnTo>
                    <a:lnTo>
                      <a:pt x="57" y="99"/>
                    </a:lnTo>
                    <a:lnTo>
                      <a:pt x="70" y="82"/>
                    </a:lnTo>
                    <a:lnTo>
                      <a:pt x="85" y="65"/>
                    </a:lnTo>
                    <a:lnTo>
                      <a:pt x="100" y="50"/>
                    </a:lnTo>
                    <a:lnTo>
                      <a:pt x="116" y="37"/>
                    </a:lnTo>
                    <a:lnTo>
                      <a:pt x="133" y="25"/>
                    </a:lnTo>
                    <a:lnTo>
                      <a:pt x="152" y="15"/>
                    </a:lnTo>
                    <a:lnTo>
                      <a:pt x="171" y="8"/>
                    </a:lnTo>
                    <a:lnTo>
                      <a:pt x="191" y="3"/>
                    </a:lnTo>
                    <a:lnTo>
                      <a:pt x="211" y="0"/>
                    </a:lnTo>
                    <a:lnTo>
                      <a:pt x="233" y="0"/>
                    </a:lnTo>
                    <a:lnTo>
                      <a:pt x="254" y="3"/>
                    </a:lnTo>
                    <a:lnTo>
                      <a:pt x="277" y="9"/>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67" name="Freeform 512">
                <a:extLst>
                  <a:ext uri="{FF2B5EF4-FFF2-40B4-BE49-F238E27FC236}">
                    <a16:creationId xmlns:a16="http://schemas.microsoft.com/office/drawing/2014/main" xmlns="" id="{5D19EB56-0F11-26EB-C525-3F7C0B79A15D}"/>
                  </a:ext>
                </a:extLst>
              </p:cNvPr>
              <p:cNvSpPr>
                <a:spLocks/>
              </p:cNvSpPr>
              <p:nvPr/>
            </p:nvSpPr>
            <p:spPr bwMode="auto">
              <a:xfrm>
                <a:off x="3545" y="1303"/>
                <a:ext cx="73" cy="87"/>
              </a:xfrm>
              <a:custGeom>
                <a:avLst/>
                <a:gdLst>
                  <a:gd name="T0" fmla="*/ 0 w 363"/>
                  <a:gd name="T1" fmla="*/ 0 h 434"/>
                  <a:gd name="T2" fmla="*/ 0 w 363"/>
                  <a:gd name="T3" fmla="*/ 0 h 434"/>
                  <a:gd name="T4" fmla="*/ 0 w 363"/>
                  <a:gd name="T5" fmla="*/ 0 h 434"/>
                  <a:gd name="T6" fmla="*/ 0 w 363"/>
                  <a:gd name="T7" fmla="*/ 0 h 434"/>
                  <a:gd name="T8" fmla="*/ 0 w 363"/>
                  <a:gd name="T9" fmla="*/ 0 h 434"/>
                  <a:gd name="T10" fmla="*/ 0 w 363"/>
                  <a:gd name="T11" fmla="*/ 0 h 434"/>
                  <a:gd name="T12" fmla="*/ 0 w 363"/>
                  <a:gd name="T13" fmla="*/ 0 h 434"/>
                  <a:gd name="T14" fmla="*/ 0 w 363"/>
                  <a:gd name="T15" fmla="*/ 0 h 434"/>
                  <a:gd name="T16" fmla="*/ 0 w 363"/>
                  <a:gd name="T17" fmla="*/ 0 h 434"/>
                  <a:gd name="T18" fmla="*/ 0 w 363"/>
                  <a:gd name="T19" fmla="*/ 0 h 434"/>
                  <a:gd name="T20" fmla="*/ 0 w 363"/>
                  <a:gd name="T21" fmla="*/ 0 h 434"/>
                  <a:gd name="T22" fmla="*/ 0 w 363"/>
                  <a:gd name="T23" fmla="*/ 0 h 434"/>
                  <a:gd name="T24" fmla="*/ 0 w 363"/>
                  <a:gd name="T25" fmla="*/ 0 h 434"/>
                  <a:gd name="T26" fmla="*/ 0 w 363"/>
                  <a:gd name="T27" fmla="*/ 0 h 434"/>
                  <a:gd name="T28" fmla="*/ 0 w 363"/>
                  <a:gd name="T29" fmla="*/ 0 h 434"/>
                  <a:gd name="T30" fmla="*/ 0 w 363"/>
                  <a:gd name="T31" fmla="*/ 0 h 434"/>
                  <a:gd name="T32" fmla="*/ 0 w 363"/>
                  <a:gd name="T33" fmla="*/ 0 h 434"/>
                  <a:gd name="T34" fmla="*/ 0 w 363"/>
                  <a:gd name="T35" fmla="*/ 0 h 434"/>
                  <a:gd name="T36" fmla="*/ 0 w 363"/>
                  <a:gd name="T37" fmla="*/ 0 h 434"/>
                  <a:gd name="T38" fmla="*/ 0 w 363"/>
                  <a:gd name="T39" fmla="*/ 0 h 434"/>
                  <a:gd name="T40" fmla="*/ 0 w 363"/>
                  <a:gd name="T41" fmla="*/ 0 h 434"/>
                  <a:gd name="T42" fmla="*/ 0 w 363"/>
                  <a:gd name="T43" fmla="*/ 0 h 434"/>
                  <a:gd name="T44" fmla="*/ 0 w 363"/>
                  <a:gd name="T45" fmla="*/ 0 h 434"/>
                  <a:gd name="T46" fmla="*/ 0 w 363"/>
                  <a:gd name="T47" fmla="*/ 0 h 434"/>
                  <a:gd name="T48" fmla="*/ 0 w 363"/>
                  <a:gd name="T49" fmla="*/ 0 h 434"/>
                  <a:gd name="T50" fmla="*/ 0 w 363"/>
                  <a:gd name="T51" fmla="*/ 0 h 434"/>
                  <a:gd name="T52" fmla="*/ 0 w 363"/>
                  <a:gd name="T53" fmla="*/ 0 h 434"/>
                  <a:gd name="T54" fmla="*/ 0 w 363"/>
                  <a:gd name="T55" fmla="*/ 0 h 434"/>
                  <a:gd name="T56" fmla="*/ 0 w 363"/>
                  <a:gd name="T57" fmla="*/ 0 h 434"/>
                  <a:gd name="T58" fmla="*/ 0 w 363"/>
                  <a:gd name="T59" fmla="*/ 0 h 434"/>
                  <a:gd name="T60" fmla="*/ 0 w 363"/>
                  <a:gd name="T61" fmla="*/ 0 h 434"/>
                  <a:gd name="T62" fmla="*/ 0 w 363"/>
                  <a:gd name="T63" fmla="*/ 0 h 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
                  <a:gd name="T97" fmla="*/ 0 h 434"/>
                  <a:gd name="T98" fmla="*/ 363 w 363"/>
                  <a:gd name="T99" fmla="*/ 434 h 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 h="434">
                    <a:moveTo>
                      <a:pt x="277" y="9"/>
                    </a:moveTo>
                    <a:lnTo>
                      <a:pt x="296" y="17"/>
                    </a:lnTo>
                    <a:lnTo>
                      <a:pt x="312" y="25"/>
                    </a:lnTo>
                    <a:lnTo>
                      <a:pt x="327" y="37"/>
                    </a:lnTo>
                    <a:lnTo>
                      <a:pt x="338" y="49"/>
                    </a:lnTo>
                    <a:lnTo>
                      <a:pt x="347" y="63"/>
                    </a:lnTo>
                    <a:lnTo>
                      <a:pt x="354" y="77"/>
                    </a:lnTo>
                    <a:lnTo>
                      <a:pt x="358" y="93"/>
                    </a:lnTo>
                    <a:lnTo>
                      <a:pt x="362" y="109"/>
                    </a:lnTo>
                    <a:lnTo>
                      <a:pt x="363" y="125"/>
                    </a:lnTo>
                    <a:lnTo>
                      <a:pt x="362" y="143"/>
                    </a:lnTo>
                    <a:lnTo>
                      <a:pt x="359" y="161"/>
                    </a:lnTo>
                    <a:lnTo>
                      <a:pt x="355" y="180"/>
                    </a:lnTo>
                    <a:lnTo>
                      <a:pt x="350" y="199"/>
                    </a:lnTo>
                    <a:lnTo>
                      <a:pt x="343" y="218"/>
                    </a:lnTo>
                    <a:lnTo>
                      <a:pt x="335" y="236"/>
                    </a:lnTo>
                    <a:lnTo>
                      <a:pt x="327" y="255"/>
                    </a:lnTo>
                    <a:lnTo>
                      <a:pt x="317" y="273"/>
                    </a:lnTo>
                    <a:lnTo>
                      <a:pt x="306" y="291"/>
                    </a:lnTo>
                    <a:lnTo>
                      <a:pt x="294" y="309"/>
                    </a:lnTo>
                    <a:lnTo>
                      <a:pt x="282" y="325"/>
                    </a:lnTo>
                    <a:lnTo>
                      <a:pt x="269" y="341"/>
                    </a:lnTo>
                    <a:lnTo>
                      <a:pt x="256" y="356"/>
                    </a:lnTo>
                    <a:lnTo>
                      <a:pt x="242" y="371"/>
                    </a:lnTo>
                    <a:lnTo>
                      <a:pt x="228" y="384"/>
                    </a:lnTo>
                    <a:lnTo>
                      <a:pt x="214" y="396"/>
                    </a:lnTo>
                    <a:lnTo>
                      <a:pt x="201" y="406"/>
                    </a:lnTo>
                    <a:lnTo>
                      <a:pt x="187" y="416"/>
                    </a:lnTo>
                    <a:lnTo>
                      <a:pt x="173" y="422"/>
                    </a:lnTo>
                    <a:lnTo>
                      <a:pt x="160" y="429"/>
                    </a:lnTo>
                    <a:lnTo>
                      <a:pt x="147" y="432"/>
                    </a:lnTo>
                    <a:lnTo>
                      <a:pt x="136" y="434"/>
                    </a:lnTo>
                    <a:lnTo>
                      <a:pt x="123" y="434"/>
                    </a:lnTo>
                    <a:lnTo>
                      <a:pt x="102" y="430"/>
                    </a:lnTo>
                    <a:lnTo>
                      <a:pt x="82" y="422"/>
                    </a:lnTo>
                    <a:lnTo>
                      <a:pt x="65" y="414"/>
                    </a:lnTo>
                    <a:lnTo>
                      <a:pt x="50" y="402"/>
                    </a:lnTo>
                    <a:lnTo>
                      <a:pt x="36" y="390"/>
                    </a:lnTo>
                    <a:lnTo>
                      <a:pt x="26" y="375"/>
                    </a:lnTo>
                    <a:lnTo>
                      <a:pt x="16" y="359"/>
                    </a:lnTo>
                    <a:lnTo>
                      <a:pt x="10" y="341"/>
                    </a:lnTo>
                    <a:lnTo>
                      <a:pt x="5" y="324"/>
                    </a:lnTo>
                    <a:lnTo>
                      <a:pt x="1" y="304"/>
                    </a:lnTo>
                    <a:lnTo>
                      <a:pt x="0" y="284"/>
                    </a:lnTo>
                    <a:lnTo>
                      <a:pt x="0" y="264"/>
                    </a:lnTo>
                    <a:lnTo>
                      <a:pt x="2" y="243"/>
                    </a:lnTo>
                    <a:lnTo>
                      <a:pt x="5" y="221"/>
                    </a:lnTo>
                    <a:lnTo>
                      <a:pt x="10" y="200"/>
                    </a:lnTo>
                    <a:lnTo>
                      <a:pt x="17" y="179"/>
                    </a:lnTo>
                    <a:lnTo>
                      <a:pt x="25" y="158"/>
                    </a:lnTo>
                    <a:lnTo>
                      <a:pt x="35" y="138"/>
                    </a:lnTo>
                    <a:lnTo>
                      <a:pt x="45" y="118"/>
                    </a:lnTo>
                    <a:lnTo>
                      <a:pt x="57" y="99"/>
                    </a:lnTo>
                    <a:lnTo>
                      <a:pt x="70" y="82"/>
                    </a:lnTo>
                    <a:lnTo>
                      <a:pt x="85" y="65"/>
                    </a:lnTo>
                    <a:lnTo>
                      <a:pt x="100" y="50"/>
                    </a:lnTo>
                    <a:lnTo>
                      <a:pt x="116" y="37"/>
                    </a:lnTo>
                    <a:lnTo>
                      <a:pt x="133" y="25"/>
                    </a:lnTo>
                    <a:lnTo>
                      <a:pt x="152" y="15"/>
                    </a:lnTo>
                    <a:lnTo>
                      <a:pt x="171" y="8"/>
                    </a:lnTo>
                    <a:lnTo>
                      <a:pt x="191" y="3"/>
                    </a:lnTo>
                    <a:lnTo>
                      <a:pt x="211" y="0"/>
                    </a:lnTo>
                    <a:lnTo>
                      <a:pt x="233" y="0"/>
                    </a:lnTo>
                    <a:lnTo>
                      <a:pt x="254" y="3"/>
                    </a:lnTo>
                    <a:lnTo>
                      <a:pt x="277" y="9"/>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68" name="Freeform 513">
                <a:extLst>
                  <a:ext uri="{FF2B5EF4-FFF2-40B4-BE49-F238E27FC236}">
                    <a16:creationId xmlns:a16="http://schemas.microsoft.com/office/drawing/2014/main" xmlns="" id="{4032C62D-B6D0-72B3-DC79-78BFCA83A553}"/>
                  </a:ext>
                </a:extLst>
              </p:cNvPr>
              <p:cNvSpPr>
                <a:spLocks/>
              </p:cNvSpPr>
              <p:nvPr/>
            </p:nvSpPr>
            <p:spPr bwMode="auto">
              <a:xfrm>
                <a:off x="3706" y="1755"/>
                <a:ext cx="86" cy="74"/>
              </a:xfrm>
              <a:custGeom>
                <a:avLst/>
                <a:gdLst>
                  <a:gd name="T0" fmla="*/ 0 w 432"/>
                  <a:gd name="T1" fmla="*/ 0 h 368"/>
                  <a:gd name="T2" fmla="*/ 0 w 432"/>
                  <a:gd name="T3" fmla="*/ 0 h 368"/>
                  <a:gd name="T4" fmla="*/ 0 w 432"/>
                  <a:gd name="T5" fmla="*/ 0 h 368"/>
                  <a:gd name="T6" fmla="*/ 0 w 432"/>
                  <a:gd name="T7" fmla="*/ 0 h 368"/>
                  <a:gd name="T8" fmla="*/ 0 w 432"/>
                  <a:gd name="T9" fmla="*/ 0 h 368"/>
                  <a:gd name="T10" fmla="*/ 0 w 432"/>
                  <a:gd name="T11" fmla="*/ 0 h 368"/>
                  <a:gd name="T12" fmla="*/ 0 w 432"/>
                  <a:gd name="T13" fmla="*/ 0 h 368"/>
                  <a:gd name="T14" fmla="*/ 0 w 432"/>
                  <a:gd name="T15" fmla="*/ 0 h 368"/>
                  <a:gd name="T16" fmla="*/ 0 w 432"/>
                  <a:gd name="T17" fmla="*/ 0 h 368"/>
                  <a:gd name="T18" fmla="*/ 0 w 432"/>
                  <a:gd name="T19" fmla="*/ 0 h 368"/>
                  <a:gd name="T20" fmla="*/ 0 w 432"/>
                  <a:gd name="T21" fmla="*/ 0 h 368"/>
                  <a:gd name="T22" fmla="*/ 0 w 432"/>
                  <a:gd name="T23" fmla="*/ 0 h 368"/>
                  <a:gd name="T24" fmla="*/ 0 w 432"/>
                  <a:gd name="T25" fmla="*/ 0 h 368"/>
                  <a:gd name="T26" fmla="*/ 0 w 432"/>
                  <a:gd name="T27" fmla="*/ 0 h 368"/>
                  <a:gd name="T28" fmla="*/ 0 w 432"/>
                  <a:gd name="T29" fmla="*/ 0 h 368"/>
                  <a:gd name="T30" fmla="*/ 0 w 432"/>
                  <a:gd name="T31" fmla="*/ 0 h 368"/>
                  <a:gd name="T32" fmla="*/ 0 w 432"/>
                  <a:gd name="T33" fmla="*/ 0 h 368"/>
                  <a:gd name="T34" fmla="*/ 0 w 432"/>
                  <a:gd name="T35" fmla="*/ 0 h 368"/>
                  <a:gd name="T36" fmla="*/ 0 w 432"/>
                  <a:gd name="T37" fmla="*/ 0 h 368"/>
                  <a:gd name="T38" fmla="*/ 0 w 432"/>
                  <a:gd name="T39" fmla="*/ 0 h 368"/>
                  <a:gd name="T40" fmla="*/ 0 w 432"/>
                  <a:gd name="T41" fmla="*/ 0 h 368"/>
                  <a:gd name="T42" fmla="*/ 0 w 432"/>
                  <a:gd name="T43" fmla="*/ 0 h 368"/>
                  <a:gd name="T44" fmla="*/ 0 w 432"/>
                  <a:gd name="T45" fmla="*/ 0 h 368"/>
                  <a:gd name="T46" fmla="*/ 0 w 432"/>
                  <a:gd name="T47" fmla="*/ 0 h 368"/>
                  <a:gd name="T48" fmla="*/ 0 w 432"/>
                  <a:gd name="T49" fmla="*/ 0 h 368"/>
                  <a:gd name="T50" fmla="*/ 0 w 432"/>
                  <a:gd name="T51" fmla="*/ 0 h 368"/>
                  <a:gd name="T52" fmla="*/ 0 w 432"/>
                  <a:gd name="T53" fmla="*/ 0 h 368"/>
                  <a:gd name="T54" fmla="*/ 0 w 432"/>
                  <a:gd name="T55" fmla="*/ 0 h 368"/>
                  <a:gd name="T56" fmla="*/ 0 w 432"/>
                  <a:gd name="T57" fmla="*/ 0 h 368"/>
                  <a:gd name="T58" fmla="*/ 0 w 432"/>
                  <a:gd name="T59" fmla="*/ 0 h 368"/>
                  <a:gd name="T60" fmla="*/ 0 w 432"/>
                  <a:gd name="T61" fmla="*/ 0 h 368"/>
                  <a:gd name="T62" fmla="*/ 0 w 432"/>
                  <a:gd name="T63" fmla="*/ 0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8"/>
                  <a:gd name="T98" fmla="*/ 432 w 432"/>
                  <a:gd name="T99" fmla="*/ 368 h 3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8">
                    <a:moveTo>
                      <a:pt x="398" y="57"/>
                    </a:moveTo>
                    <a:lnTo>
                      <a:pt x="411" y="73"/>
                    </a:lnTo>
                    <a:lnTo>
                      <a:pt x="420" y="89"/>
                    </a:lnTo>
                    <a:lnTo>
                      <a:pt x="427" y="106"/>
                    </a:lnTo>
                    <a:lnTo>
                      <a:pt x="431" y="122"/>
                    </a:lnTo>
                    <a:lnTo>
                      <a:pt x="432" y="138"/>
                    </a:lnTo>
                    <a:lnTo>
                      <a:pt x="431" y="154"/>
                    </a:lnTo>
                    <a:lnTo>
                      <a:pt x="428" y="171"/>
                    </a:lnTo>
                    <a:lnTo>
                      <a:pt x="422" y="186"/>
                    </a:lnTo>
                    <a:lnTo>
                      <a:pt x="415" y="200"/>
                    </a:lnTo>
                    <a:lnTo>
                      <a:pt x="406" y="215"/>
                    </a:lnTo>
                    <a:lnTo>
                      <a:pt x="395" y="230"/>
                    </a:lnTo>
                    <a:lnTo>
                      <a:pt x="382" y="244"/>
                    </a:lnTo>
                    <a:lnTo>
                      <a:pt x="369" y="258"/>
                    </a:lnTo>
                    <a:lnTo>
                      <a:pt x="354" y="272"/>
                    </a:lnTo>
                    <a:lnTo>
                      <a:pt x="337" y="284"/>
                    </a:lnTo>
                    <a:lnTo>
                      <a:pt x="320" y="295"/>
                    </a:lnTo>
                    <a:lnTo>
                      <a:pt x="302" y="307"/>
                    </a:lnTo>
                    <a:lnTo>
                      <a:pt x="284" y="318"/>
                    </a:lnTo>
                    <a:lnTo>
                      <a:pt x="265" y="327"/>
                    </a:lnTo>
                    <a:lnTo>
                      <a:pt x="246" y="335"/>
                    </a:lnTo>
                    <a:lnTo>
                      <a:pt x="228" y="343"/>
                    </a:lnTo>
                    <a:lnTo>
                      <a:pt x="209" y="350"/>
                    </a:lnTo>
                    <a:lnTo>
                      <a:pt x="190" y="355"/>
                    </a:lnTo>
                    <a:lnTo>
                      <a:pt x="171" y="360"/>
                    </a:lnTo>
                    <a:lnTo>
                      <a:pt x="154" y="364"/>
                    </a:lnTo>
                    <a:lnTo>
                      <a:pt x="136" y="366"/>
                    </a:lnTo>
                    <a:lnTo>
                      <a:pt x="120" y="368"/>
                    </a:lnTo>
                    <a:lnTo>
                      <a:pt x="105" y="368"/>
                    </a:lnTo>
                    <a:lnTo>
                      <a:pt x="90" y="366"/>
                    </a:lnTo>
                    <a:lnTo>
                      <a:pt x="78" y="363"/>
                    </a:lnTo>
                    <a:lnTo>
                      <a:pt x="67" y="359"/>
                    </a:lnTo>
                    <a:lnTo>
                      <a:pt x="57" y="353"/>
                    </a:lnTo>
                    <a:lnTo>
                      <a:pt x="40" y="338"/>
                    </a:lnTo>
                    <a:lnTo>
                      <a:pt x="27" y="322"/>
                    </a:lnTo>
                    <a:lnTo>
                      <a:pt x="15" y="305"/>
                    </a:lnTo>
                    <a:lnTo>
                      <a:pt x="8" y="288"/>
                    </a:lnTo>
                    <a:lnTo>
                      <a:pt x="3" y="269"/>
                    </a:lnTo>
                    <a:lnTo>
                      <a:pt x="0" y="250"/>
                    </a:lnTo>
                    <a:lnTo>
                      <a:pt x="0" y="233"/>
                    </a:lnTo>
                    <a:lnTo>
                      <a:pt x="3" y="214"/>
                    </a:lnTo>
                    <a:lnTo>
                      <a:pt x="8" y="195"/>
                    </a:lnTo>
                    <a:lnTo>
                      <a:pt x="14" y="177"/>
                    </a:lnTo>
                    <a:lnTo>
                      <a:pt x="23" y="158"/>
                    </a:lnTo>
                    <a:lnTo>
                      <a:pt x="34" y="141"/>
                    </a:lnTo>
                    <a:lnTo>
                      <a:pt x="45" y="123"/>
                    </a:lnTo>
                    <a:lnTo>
                      <a:pt x="59" y="107"/>
                    </a:lnTo>
                    <a:lnTo>
                      <a:pt x="74" y="91"/>
                    </a:lnTo>
                    <a:lnTo>
                      <a:pt x="90" y="76"/>
                    </a:lnTo>
                    <a:lnTo>
                      <a:pt x="108" y="61"/>
                    </a:lnTo>
                    <a:lnTo>
                      <a:pt x="125" y="48"/>
                    </a:lnTo>
                    <a:lnTo>
                      <a:pt x="144" y="37"/>
                    </a:lnTo>
                    <a:lnTo>
                      <a:pt x="164" y="26"/>
                    </a:lnTo>
                    <a:lnTo>
                      <a:pt x="184" y="17"/>
                    </a:lnTo>
                    <a:lnTo>
                      <a:pt x="205" y="11"/>
                    </a:lnTo>
                    <a:lnTo>
                      <a:pt x="225" y="5"/>
                    </a:lnTo>
                    <a:lnTo>
                      <a:pt x="246" y="2"/>
                    </a:lnTo>
                    <a:lnTo>
                      <a:pt x="266" y="0"/>
                    </a:lnTo>
                    <a:lnTo>
                      <a:pt x="287" y="1"/>
                    </a:lnTo>
                    <a:lnTo>
                      <a:pt x="307" y="3"/>
                    </a:lnTo>
                    <a:lnTo>
                      <a:pt x="327" y="10"/>
                    </a:lnTo>
                    <a:lnTo>
                      <a:pt x="346" y="17"/>
                    </a:lnTo>
                    <a:lnTo>
                      <a:pt x="364" y="27"/>
                    </a:lnTo>
                    <a:lnTo>
                      <a:pt x="381" y="41"/>
                    </a:lnTo>
                    <a:lnTo>
                      <a:pt x="398" y="57"/>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69" name="Freeform 514">
                <a:extLst>
                  <a:ext uri="{FF2B5EF4-FFF2-40B4-BE49-F238E27FC236}">
                    <a16:creationId xmlns:a16="http://schemas.microsoft.com/office/drawing/2014/main" xmlns="" id="{2EF8E4FB-267F-4604-40DE-C50FC95A1867}"/>
                  </a:ext>
                </a:extLst>
              </p:cNvPr>
              <p:cNvSpPr>
                <a:spLocks/>
              </p:cNvSpPr>
              <p:nvPr/>
            </p:nvSpPr>
            <p:spPr bwMode="auto">
              <a:xfrm>
                <a:off x="3706" y="1755"/>
                <a:ext cx="86" cy="74"/>
              </a:xfrm>
              <a:custGeom>
                <a:avLst/>
                <a:gdLst>
                  <a:gd name="T0" fmla="*/ 0 w 432"/>
                  <a:gd name="T1" fmla="*/ 0 h 368"/>
                  <a:gd name="T2" fmla="*/ 0 w 432"/>
                  <a:gd name="T3" fmla="*/ 0 h 368"/>
                  <a:gd name="T4" fmla="*/ 0 w 432"/>
                  <a:gd name="T5" fmla="*/ 0 h 368"/>
                  <a:gd name="T6" fmla="*/ 0 w 432"/>
                  <a:gd name="T7" fmla="*/ 0 h 368"/>
                  <a:gd name="T8" fmla="*/ 0 w 432"/>
                  <a:gd name="T9" fmla="*/ 0 h 368"/>
                  <a:gd name="T10" fmla="*/ 0 w 432"/>
                  <a:gd name="T11" fmla="*/ 0 h 368"/>
                  <a:gd name="T12" fmla="*/ 0 w 432"/>
                  <a:gd name="T13" fmla="*/ 0 h 368"/>
                  <a:gd name="T14" fmla="*/ 0 w 432"/>
                  <a:gd name="T15" fmla="*/ 0 h 368"/>
                  <a:gd name="T16" fmla="*/ 0 w 432"/>
                  <a:gd name="T17" fmla="*/ 0 h 368"/>
                  <a:gd name="T18" fmla="*/ 0 w 432"/>
                  <a:gd name="T19" fmla="*/ 0 h 368"/>
                  <a:gd name="T20" fmla="*/ 0 w 432"/>
                  <a:gd name="T21" fmla="*/ 0 h 368"/>
                  <a:gd name="T22" fmla="*/ 0 w 432"/>
                  <a:gd name="T23" fmla="*/ 0 h 368"/>
                  <a:gd name="T24" fmla="*/ 0 w 432"/>
                  <a:gd name="T25" fmla="*/ 0 h 368"/>
                  <a:gd name="T26" fmla="*/ 0 w 432"/>
                  <a:gd name="T27" fmla="*/ 0 h 368"/>
                  <a:gd name="T28" fmla="*/ 0 w 432"/>
                  <a:gd name="T29" fmla="*/ 0 h 368"/>
                  <a:gd name="T30" fmla="*/ 0 w 432"/>
                  <a:gd name="T31" fmla="*/ 0 h 368"/>
                  <a:gd name="T32" fmla="*/ 0 w 432"/>
                  <a:gd name="T33" fmla="*/ 0 h 368"/>
                  <a:gd name="T34" fmla="*/ 0 w 432"/>
                  <a:gd name="T35" fmla="*/ 0 h 368"/>
                  <a:gd name="T36" fmla="*/ 0 w 432"/>
                  <a:gd name="T37" fmla="*/ 0 h 368"/>
                  <a:gd name="T38" fmla="*/ 0 w 432"/>
                  <a:gd name="T39" fmla="*/ 0 h 368"/>
                  <a:gd name="T40" fmla="*/ 0 w 432"/>
                  <a:gd name="T41" fmla="*/ 0 h 368"/>
                  <a:gd name="T42" fmla="*/ 0 w 432"/>
                  <a:gd name="T43" fmla="*/ 0 h 368"/>
                  <a:gd name="T44" fmla="*/ 0 w 432"/>
                  <a:gd name="T45" fmla="*/ 0 h 368"/>
                  <a:gd name="T46" fmla="*/ 0 w 432"/>
                  <a:gd name="T47" fmla="*/ 0 h 368"/>
                  <a:gd name="T48" fmla="*/ 0 w 432"/>
                  <a:gd name="T49" fmla="*/ 0 h 368"/>
                  <a:gd name="T50" fmla="*/ 0 w 432"/>
                  <a:gd name="T51" fmla="*/ 0 h 368"/>
                  <a:gd name="T52" fmla="*/ 0 w 432"/>
                  <a:gd name="T53" fmla="*/ 0 h 368"/>
                  <a:gd name="T54" fmla="*/ 0 w 432"/>
                  <a:gd name="T55" fmla="*/ 0 h 368"/>
                  <a:gd name="T56" fmla="*/ 0 w 432"/>
                  <a:gd name="T57" fmla="*/ 0 h 368"/>
                  <a:gd name="T58" fmla="*/ 0 w 432"/>
                  <a:gd name="T59" fmla="*/ 0 h 368"/>
                  <a:gd name="T60" fmla="*/ 0 w 432"/>
                  <a:gd name="T61" fmla="*/ 0 h 368"/>
                  <a:gd name="T62" fmla="*/ 0 w 432"/>
                  <a:gd name="T63" fmla="*/ 0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8"/>
                  <a:gd name="T98" fmla="*/ 432 w 432"/>
                  <a:gd name="T99" fmla="*/ 368 h 3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8">
                    <a:moveTo>
                      <a:pt x="398" y="57"/>
                    </a:moveTo>
                    <a:lnTo>
                      <a:pt x="411" y="73"/>
                    </a:lnTo>
                    <a:lnTo>
                      <a:pt x="420" y="89"/>
                    </a:lnTo>
                    <a:lnTo>
                      <a:pt x="427" y="106"/>
                    </a:lnTo>
                    <a:lnTo>
                      <a:pt x="431" y="122"/>
                    </a:lnTo>
                    <a:lnTo>
                      <a:pt x="432" y="138"/>
                    </a:lnTo>
                    <a:lnTo>
                      <a:pt x="431" y="154"/>
                    </a:lnTo>
                    <a:lnTo>
                      <a:pt x="428" y="171"/>
                    </a:lnTo>
                    <a:lnTo>
                      <a:pt x="422" y="186"/>
                    </a:lnTo>
                    <a:lnTo>
                      <a:pt x="415" y="200"/>
                    </a:lnTo>
                    <a:lnTo>
                      <a:pt x="406" y="215"/>
                    </a:lnTo>
                    <a:lnTo>
                      <a:pt x="395" y="230"/>
                    </a:lnTo>
                    <a:lnTo>
                      <a:pt x="382" y="244"/>
                    </a:lnTo>
                    <a:lnTo>
                      <a:pt x="369" y="258"/>
                    </a:lnTo>
                    <a:lnTo>
                      <a:pt x="354" y="272"/>
                    </a:lnTo>
                    <a:lnTo>
                      <a:pt x="337" y="284"/>
                    </a:lnTo>
                    <a:lnTo>
                      <a:pt x="320" y="295"/>
                    </a:lnTo>
                    <a:lnTo>
                      <a:pt x="302" y="307"/>
                    </a:lnTo>
                    <a:lnTo>
                      <a:pt x="284" y="318"/>
                    </a:lnTo>
                    <a:lnTo>
                      <a:pt x="265" y="327"/>
                    </a:lnTo>
                    <a:lnTo>
                      <a:pt x="246" y="335"/>
                    </a:lnTo>
                    <a:lnTo>
                      <a:pt x="228" y="343"/>
                    </a:lnTo>
                    <a:lnTo>
                      <a:pt x="209" y="350"/>
                    </a:lnTo>
                    <a:lnTo>
                      <a:pt x="190" y="355"/>
                    </a:lnTo>
                    <a:lnTo>
                      <a:pt x="171" y="360"/>
                    </a:lnTo>
                    <a:lnTo>
                      <a:pt x="154" y="364"/>
                    </a:lnTo>
                    <a:lnTo>
                      <a:pt x="136" y="366"/>
                    </a:lnTo>
                    <a:lnTo>
                      <a:pt x="120" y="368"/>
                    </a:lnTo>
                    <a:lnTo>
                      <a:pt x="105" y="368"/>
                    </a:lnTo>
                    <a:lnTo>
                      <a:pt x="90" y="366"/>
                    </a:lnTo>
                    <a:lnTo>
                      <a:pt x="78" y="363"/>
                    </a:lnTo>
                    <a:lnTo>
                      <a:pt x="67" y="359"/>
                    </a:lnTo>
                    <a:lnTo>
                      <a:pt x="57" y="353"/>
                    </a:lnTo>
                    <a:lnTo>
                      <a:pt x="40" y="338"/>
                    </a:lnTo>
                    <a:lnTo>
                      <a:pt x="27" y="322"/>
                    </a:lnTo>
                    <a:lnTo>
                      <a:pt x="15" y="305"/>
                    </a:lnTo>
                    <a:lnTo>
                      <a:pt x="8" y="288"/>
                    </a:lnTo>
                    <a:lnTo>
                      <a:pt x="3" y="269"/>
                    </a:lnTo>
                    <a:lnTo>
                      <a:pt x="0" y="250"/>
                    </a:lnTo>
                    <a:lnTo>
                      <a:pt x="0" y="233"/>
                    </a:lnTo>
                    <a:lnTo>
                      <a:pt x="3" y="214"/>
                    </a:lnTo>
                    <a:lnTo>
                      <a:pt x="8" y="195"/>
                    </a:lnTo>
                    <a:lnTo>
                      <a:pt x="14" y="177"/>
                    </a:lnTo>
                    <a:lnTo>
                      <a:pt x="23" y="158"/>
                    </a:lnTo>
                    <a:lnTo>
                      <a:pt x="34" y="141"/>
                    </a:lnTo>
                    <a:lnTo>
                      <a:pt x="45" y="123"/>
                    </a:lnTo>
                    <a:lnTo>
                      <a:pt x="59" y="107"/>
                    </a:lnTo>
                    <a:lnTo>
                      <a:pt x="74" y="91"/>
                    </a:lnTo>
                    <a:lnTo>
                      <a:pt x="90" y="76"/>
                    </a:lnTo>
                    <a:lnTo>
                      <a:pt x="108" y="61"/>
                    </a:lnTo>
                    <a:lnTo>
                      <a:pt x="125" y="48"/>
                    </a:lnTo>
                    <a:lnTo>
                      <a:pt x="144" y="37"/>
                    </a:lnTo>
                    <a:lnTo>
                      <a:pt x="164" y="26"/>
                    </a:lnTo>
                    <a:lnTo>
                      <a:pt x="184" y="17"/>
                    </a:lnTo>
                    <a:lnTo>
                      <a:pt x="205" y="11"/>
                    </a:lnTo>
                    <a:lnTo>
                      <a:pt x="225" y="5"/>
                    </a:lnTo>
                    <a:lnTo>
                      <a:pt x="246" y="2"/>
                    </a:lnTo>
                    <a:lnTo>
                      <a:pt x="266" y="0"/>
                    </a:lnTo>
                    <a:lnTo>
                      <a:pt x="287" y="1"/>
                    </a:lnTo>
                    <a:lnTo>
                      <a:pt x="307" y="3"/>
                    </a:lnTo>
                    <a:lnTo>
                      <a:pt x="327" y="10"/>
                    </a:lnTo>
                    <a:lnTo>
                      <a:pt x="346" y="17"/>
                    </a:lnTo>
                    <a:lnTo>
                      <a:pt x="364" y="27"/>
                    </a:lnTo>
                    <a:lnTo>
                      <a:pt x="381" y="41"/>
                    </a:lnTo>
                    <a:lnTo>
                      <a:pt x="398" y="57"/>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70" name="Freeform 515">
                <a:extLst>
                  <a:ext uri="{FF2B5EF4-FFF2-40B4-BE49-F238E27FC236}">
                    <a16:creationId xmlns:a16="http://schemas.microsoft.com/office/drawing/2014/main" xmlns="" id="{F7716468-84B8-7E62-C3AC-47B4F0F6FE6E}"/>
                  </a:ext>
                </a:extLst>
              </p:cNvPr>
              <p:cNvSpPr>
                <a:spLocks/>
              </p:cNvSpPr>
              <p:nvPr/>
            </p:nvSpPr>
            <p:spPr bwMode="auto">
              <a:xfrm>
                <a:off x="3699" y="1887"/>
                <a:ext cx="86" cy="73"/>
              </a:xfrm>
              <a:custGeom>
                <a:avLst/>
                <a:gdLst>
                  <a:gd name="T0" fmla="*/ 0 w 432"/>
                  <a:gd name="T1" fmla="*/ 0 h 366"/>
                  <a:gd name="T2" fmla="*/ 0 w 432"/>
                  <a:gd name="T3" fmla="*/ 0 h 366"/>
                  <a:gd name="T4" fmla="*/ 0 w 432"/>
                  <a:gd name="T5" fmla="*/ 0 h 366"/>
                  <a:gd name="T6" fmla="*/ 0 w 432"/>
                  <a:gd name="T7" fmla="*/ 0 h 366"/>
                  <a:gd name="T8" fmla="*/ 0 w 432"/>
                  <a:gd name="T9" fmla="*/ 0 h 366"/>
                  <a:gd name="T10" fmla="*/ 0 w 432"/>
                  <a:gd name="T11" fmla="*/ 0 h 366"/>
                  <a:gd name="T12" fmla="*/ 0 w 432"/>
                  <a:gd name="T13" fmla="*/ 0 h 366"/>
                  <a:gd name="T14" fmla="*/ 0 w 432"/>
                  <a:gd name="T15" fmla="*/ 0 h 366"/>
                  <a:gd name="T16" fmla="*/ 0 w 432"/>
                  <a:gd name="T17" fmla="*/ 0 h 366"/>
                  <a:gd name="T18" fmla="*/ 0 w 432"/>
                  <a:gd name="T19" fmla="*/ 0 h 366"/>
                  <a:gd name="T20" fmla="*/ 0 w 432"/>
                  <a:gd name="T21" fmla="*/ 0 h 366"/>
                  <a:gd name="T22" fmla="*/ 0 w 432"/>
                  <a:gd name="T23" fmla="*/ 0 h 366"/>
                  <a:gd name="T24" fmla="*/ 0 w 432"/>
                  <a:gd name="T25" fmla="*/ 0 h 366"/>
                  <a:gd name="T26" fmla="*/ 0 w 432"/>
                  <a:gd name="T27" fmla="*/ 0 h 366"/>
                  <a:gd name="T28" fmla="*/ 0 w 432"/>
                  <a:gd name="T29" fmla="*/ 0 h 366"/>
                  <a:gd name="T30" fmla="*/ 0 w 432"/>
                  <a:gd name="T31" fmla="*/ 0 h 366"/>
                  <a:gd name="T32" fmla="*/ 0 w 432"/>
                  <a:gd name="T33" fmla="*/ 0 h 366"/>
                  <a:gd name="T34" fmla="*/ 0 w 432"/>
                  <a:gd name="T35" fmla="*/ 0 h 366"/>
                  <a:gd name="T36" fmla="*/ 0 w 432"/>
                  <a:gd name="T37" fmla="*/ 0 h 366"/>
                  <a:gd name="T38" fmla="*/ 0 w 432"/>
                  <a:gd name="T39" fmla="*/ 0 h 366"/>
                  <a:gd name="T40" fmla="*/ 0 w 432"/>
                  <a:gd name="T41" fmla="*/ 0 h 366"/>
                  <a:gd name="T42" fmla="*/ 0 w 432"/>
                  <a:gd name="T43" fmla="*/ 0 h 366"/>
                  <a:gd name="T44" fmla="*/ 0 w 432"/>
                  <a:gd name="T45" fmla="*/ 0 h 366"/>
                  <a:gd name="T46" fmla="*/ 0 w 432"/>
                  <a:gd name="T47" fmla="*/ 0 h 366"/>
                  <a:gd name="T48" fmla="*/ 0 w 432"/>
                  <a:gd name="T49" fmla="*/ 0 h 366"/>
                  <a:gd name="T50" fmla="*/ 0 w 432"/>
                  <a:gd name="T51" fmla="*/ 0 h 366"/>
                  <a:gd name="T52" fmla="*/ 0 w 432"/>
                  <a:gd name="T53" fmla="*/ 0 h 366"/>
                  <a:gd name="T54" fmla="*/ 0 w 432"/>
                  <a:gd name="T55" fmla="*/ 0 h 366"/>
                  <a:gd name="T56" fmla="*/ 0 w 432"/>
                  <a:gd name="T57" fmla="*/ 0 h 366"/>
                  <a:gd name="T58" fmla="*/ 0 w 432"/>
                  <a:gd name="T59" fmla="*/ 0 h 366"/>
                  <a:gd name="T60" fmla="*/ 0 w 432"/>
                  <a:gd name="T61" fmla="*/ 0 h 366"/>
                  <a:gd name="T62" fmla="*/ 0 w 432"/>
                  <a:gd name="T63" fmla="*/ 0 h 3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6"/>
                  <a:gd name="T98" fmla="*/ 432 w 432"/>
                  <a:gd name="T99" fmla="*/ 366 h 3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6">
                    <a:moveTo>
                      <a:pt x="399" y="58"/>
                    </a:moveTo>
                    <a:lnTo>
                      <a:pt x="411" y="75"/>
                    </a:lnTo>
                    <a:lnTo>
                      <a:pt x="421" y="91"/>
                    </a:lnTo>
                    <a:lnTo>
                      <a:pt x="427" y="107"/>
                    </a:lnTo>
                    <a:lnTo>
                      <a:pt x="431" y="123"/>
                    </a:lnTo>
                    <a:lnTo>
                      <a:pt x="432" y="140"/>
                    </a:lnTo>
                    <a:lnTo>
                      <a:pt x="432" y="156"/>
                    </a:lnTo>
                    <a:lnTo>
                      <a:pt x="428" y="172"/>
                    </a:lnTo>
                    <a:lnTo>
                      <a:pt x="422" y="187"/>
                    </a:lnTo>
                    <a:lnTo>
                      <a:pt x="415" y="202"/>
                    </a:lnTo>
                    <a:lnTo>
                      <a:pt x="406" y="217"/>
                    </a:lnTo>
                    <a:lnTo>
                      <a:pt x="395" y="232"/>
                    </a:lnTo>
                    <a:lnTo>
                      <a:pt x="382" y="246"/>
                    </a:lnTo>
                    <a:lnTo>
                      <a:pt x="369" y="259"/>
                    </a:lnTo>
                    <a:lnTo>
                      <a:pt x="354" y="272"/>
                    </a:lnTo>
                    <a:lnTo>
                      <a:pt x="337" y="284"/>
                    </a:lnTo>
                    <a:lnTo>
                      <a:pt x="320" y="296"/>
                    </a:lnTo>
                    <a:lnTo>
                      <a:pt x="302" y="307"/>
                    </a:lnTo>
                    <a:lnTo>
                      <a:pt x="285" y="317"/>
                    </a:lnTo>
                    <a:lnTo>
                      <a:pt x="266" y="326"/>
                    </a:lnTo>
                    <a:lnTo>
                      <a:pt x="246" y="334"/>
                    </a:lnTo>
                    <a:lnTo>
                      <a:pt x="228" y="342"/>
                    </a:lnTo>
                    <a:lnTo>
                      <a:pt x="209" y="348"/>
                    </a:lnTo>
                    <a:lnTo>
                      <a:pt x="190" y="354"/>
                    </a:lnTo>
                    <a:lnTo>
                      <a:pt x="171" y="358"/>
                    </a:lnTo>
                    <a:lnTo>
                      <a:pt x="154" y="362"/>
                    </a:lnTo>
                    <a:lnTo>
                      <a:pt x="136" y="364"/>
                    </a:lnTo>
                    <a:lnTo>
                      <a:pt x="120" y="366"/>
                    </a:lnTo>
                    <a:lnTo>
                      <a:pt x="105" y="366"/>
                    </a:lnTo>
                    <a:lnTo>
                      <a:pt x="92" y="363"/>
                    </a:lnTo>
                    <a:lnTo>
                      <a:pt x="78" y="361"/>
                    </a:lnTo>
                    <a:lnTo>
                      <a:pt x="67" y="357"/>
                    </a:lnTo>
                    <a:lnTo>
                      <a:pt x="58" y="351"/>
                    </a:lnTo>
                    <a:lnTo>
                      <a:pt x="40" y="336"/>
                    </a:lnTo>
                    <a:lnTo>
                      <a:pt x="27" y="319"/>
                    </a:lnTo>
                    <a:lnTo>
                      <a:pt x="17" y="303"/>
                    </a:lnTo>
                    <a:lnTo>
                      <a:pt x="8" y="286"/>
                    </a:lnTo>
                    <a:lnTo>
                      <a:pt x="3" y="268"/>
                    </a:lnTo>
                    <a:lnTo>
                      <a:pt x="0" y="251"/>
                    </a:lnTo>
                    <a:lnTo>
                      <a:pt x="2" y="232"/>
                    </a:lnTo>
                    <a:lnTo>
                      <a:pt x="4" y="213"/>
                    </a:lnTo>
                    <a:lnTo>
                      <a:pt x="8" y="195"/>
                    </a:lnTo>
                    <a:lnTo>
                      <a:pt x="15" y="176"/>
                    </a:lnTo>
                    <a:lnTo>
                      <a:pt x="24" y="158"/>
                    </a:lnTo>
                    <a:lnTo>
                      <a:pt x="34" y="140"/>
                    </a:lnTo>
                    <a:lnTo>
                      <a:pt x="47" y="123"/>
                    </a:lnTo>
                    <a:lnTo>
                      <a:pt x="59" y="106"/>
                    </a:lnTo>
                    <a:lnTo>
                      <a:pt x="74" y="90"/>
                    </a:lnTo>
                    <a:lnTo>
                      <a:pt x="90" y="75"/>
                    </a:lnTo>
                    <a:lnTo>
                      <a:pt x="108" y="61"/>
                    </a:lnTo>
                    <a:lnTo>
                      <a:pt x="126" y="48"/>
                    </a:lnTo>
                    <a:lnTo>
                      <a:pt x="145" y="36"/>
                    </a:lnTo>
                    <a:lnTo>
                      <a:pt x="164" y="26"/>
                    </a:lnTo>
                    <a:lnTo>
                      <a:pt x="184" y="17"/>
                    </a:lnTo>
                    <a:lnTo>
                      <a:pt x="205" y="10"/>
                    </a:lnTo>
                    <a:lnTo>
                      <a:pt x="225" y="5"/>
                    </a:lnTo>
                    <a:lnTo>
                      <a:pt x="246" y="1"/>
                    </a:lnTo>
                    <a:lnTo>
                      <a:pt x="268" y="0"/>
                    </a:lnTo>
                    <a:lnTo>
                      <a:pt x="287" y="1"/>
                    </a:lnTo>
                    <a:lnTo>
                      <a:pt x="307" y="5"/>
                    </a:lnTo>
                    <a:lnTo>
                      <a:pt x="327" y="10"/>
                    </a:lnTo>
                    <a:lnTo>
                      <a:pt x="346" y="19"/>
                    </a:lnTo>
                    <a:lnTo>
                      <a:pt x="365" y="29"/>
                    </a:lnTo>
                    <a:lnTo>
                      <a:pt x="382" y="42"/>
                    </a:lnTo>
                    <a:lnTo>
                      <a:pt x="399" y="58"/>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71" name="Freeform 516">
                <a:extLst>
                  <a:ext uri="{FF2B5EF4-FFF2-40B4-BE49-F238E27FC236}">
                    <a16:creationId xmlns:a16="http://schemas.microsoft.com/office/drawing/2014/main" xmlns="" id="{5E65CB9A-E4C0-E0E1-07EB-5E0A665E3A4B}"/>
                  </a:ext>
                </a:extLst>
              </p:cNvPr>
              <p:cNvSpPr>
                <a:spLocks/>
              </p:cNvSpPr>
              <p:nvPr/>
            </p:nvSpPr>
            <p:spPr bwMode="auto">
              <a:xfrm>
                <a:off x="3699" y="1887"/>
                <a:ext cx="86" cy="73"/>
              </a:xfrm>
              <a:custGeom>
                <a:avLst/>
                <a:gdLst>
                  <a:gd name="T0" fmla="*/ 0 w 432"/>
                  <a:gd name="T1" fmla="*/ 0 h 366"/>
                  <a:gd name="T2" fmla="*/ 0 w 432"/>
                  <a:gd name="T3" fmla="*/ 0 h 366"/>
                  <a:gd name="T4" fmla="*/ 0 w 432"/>
                  <a:gd name="T5" fmla="*/ 0 h 366"/>
                  <a:gd name="T6" fmla="*/ 0 w 432"/>
                  <a:gd name="T7" fmla="*/ 0 h 366"/>
                  <a:gd name="T8" fmla="*/ 0 w 432"/>
                  <a:gd name="T9" fmla="*/ 0 h 366"/>
                  <a:gd name="T10" fmla="*/ 0 w 432"/>
                  <a:gd name="T11" fmla="*/ 0 h 366"/>
                  <a:gd name="T12" fmla="*/ 0 w 432"/>
                  <a:gd name="T13" fmla="*/ 0 h 366"/>
                  <a:gd name="T14" fmla="*/ 0 w 432"/>
                  <a:gd name="T15" fmla="*/ 0 h 366"/>
                  <a:gd name="T16" fmla="*/ 0 w 432"/>
                  <a:gd name="T17" fmla="*/ 0 h 366"/>
                  <a:gd name="T18" fmla="*/ 0 w 432"/>
                  <a:gd name="T19" fmla="*/ 0 h 366"/>
                  <a:gd name="T20" fmla="*/ 0 w 432"/>
                  <a:gd name="T21" fmla="*/ 0 h 366"/>
                  <a:gd name="T22" fmla="*/ 0 w 432"/>
                  <a:gd name="T23" fmla="*/ 0 h 366"/>
                  <a:gd name="T24" fmla="*/ 0 w 432"/>
                  <a:gd name="T25" fmla="*/ 0 h 366"/>
                  <a:gd name="T26" fmla="*/ 0 w 432"/>
                  <a:gd name="T27" fmla="*/ 0 h 366"/>
                  <a:gd name="T28" fmla="*/ 0 w 432"/>
                  <a:gd name="T29" fmla="*/ 0 h 366"/>
                  <a:gd name="T30" fmla="*/ 0 w 432"/>
                  <a:gd name="T31" fmla="*/ 0 h 366"/>
                  <a:gd name="T32" fmla="*/ 0 w 432"/>
                  <a:gd name="T33" fmla="*/ 0 h 366"/>
                  <a:gd name="T34" fmla="*/ 0 w 432"/>
                  <a:gd name="T35" fmla="*/ 0 h 366"/>
                  <a:gd name="T36" fmla="*/ 0 w 432"/>
                  <a:gd name="T37" fmla="*/ 0 h 366"/>
                  <a:gd name="T38" fmla="*/ 0 w 432"/>
                  <a:gd name="T39" fmla="*/ 0 h 366"/>
                  <a:gd name="T40" fmla="*/ 0 w 432"/>
                  <a:gd name="T41" fmla="*/ 0 h 366"/>
                  <a:gd name="T42" fmla="*/ 0 w 432"/>
                  <a:gd name="T43" fmla="*/ 0 h 366"/>
                  <a:gd name="T44" fmla="*/ 0 w 432"/>
                  <a:gd name="T45" fmla="*/ 0 h 366"/>
                  <a:gd name="T46" fmla="*/ 0 w 432"/>
                  <a:gd name="T47" fmla="*/ 0 h 366"/>
                  <a:gd name="T48" fmla="*/ 0 w 432"/>
                  <a:gd name="T49" fmla="*/ 0 h 366"/>
                  <a:gd name="T50" fmla="*/ 0 w 432"/>
                  <a:gd name="T51" fmla="*/ 0 h 366"/>
                  <a:gd name="T52" fmla="*/ 0 w 432"/>
                  <a:gd name="T53" fmla="*/ 0 h 366"/>
                  <a:gd name="T54" fmla="*/ 0 w 432"/>
                  <a:gd name="T55" fmla="*/ 0 h 366"/>
                  <a:gd name="T56" fmla="*/ 0 w 432"/>
                  <a:gd name="T57" fmla="*/ 0 h 366"/>
                  <a:gd name="T58" fmla="*/ 0 w 432"/>
                  <a:gd name="T59" fmla="*/ 0 h 366"/>
                  <a:gd name="T60" fmla="*/ 0 w 432"/>
                  <a:gd name="T61" fmla="*/ 0 h 366"/>
                  <a:gd name="T62" fmla="*/ 0 w 432"/>
                  <a:gd name="T63" fmla="*/ 0 h 3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6"/>
                  <a:gd name="T98" fmla="*/ 432 w 432"/>
                  <a:gd name="T99" fmla="*/ 366 h 3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6">
                    <a:moveTo>
                      <a:pt x="399" y="58"/>
                    </a:moveTo>
                    <a:lnTo>
                      <a:pt x="411" y="75"/>
                    </a:lnTo>
                    <a:lnTo>
                      <a:pt x="421" y="91"/>
                    </a:lnTo>
                    <a:lnTo>
                      <a:pt x="427" y="107"/>
                    </a:lnTo>
                    <a:lnTo>
                      <a:pt x="431" y="123"/>
                    </a:lnTo>
                    <a:lnTo>
                      <a:pt x="432" y="140"/>
                    </a:lnTo>
                    <a:lnTo>
                      <a:pt x="432" y="156"/>
                    </a:lnTo>
                    <a:lnTo>
                      <a:pt x="428" y="172"/>
                    </a:lnTo>
                    <a:lnTo>
                      <a:pt x="422" y="187"/>
                    </a:lnTo>
                    <a:lnTo>
                      <a:pt x="415" y="202"/>
                    </a:lnTo>
                    <a:lnTo>
                      <a:pt x="406" y="217"/>
                    </a:lnTo>
                    <a:lnTo>
                      <a:pt x="395" y="232"/>
                    </a:lnTo>
                    <a:lnTo>
                      <a:pt x="382" y="246"/>
                    </a:lnTo>
                    <a:lnTo>
                      <a:pt x="369" y="259"/>
                    </a:lnTo>
                    <a:lnTo>
                      <a:pt x="354" y="272"/>
                    </a:lnTo>
                    <a:lnTo>
                      <a:pt x="337" y="284"/>
                    </a:lnTo>
                    <a:lnTo>
                      <a:pt x="320" y="296"/>
                    </a:lnTo>
                    <a:lnTo>
                      <a:pt x="302" y="307"/>
                    </a:lnTo>
                    <a:lnTo>
                      <a:pt x="285" y="317"/>
                    </a:lnTo>
                    <a:lnTo>
                      <a:pt x="266" y="326"/>
                    </a:lnTo>
                    <a:lnTo>
                      <a:pt x="246" y="334"/>
                    </a:lnTo>
                    <a:lnTo>
                      <a:pt x="228" y="342"/>
                    </a:lnTo>
                    <a:lnTo>
                      <a:pt x="209" y="348"/>
                    </a:lnTo>
                    <a:lnTo>
                      <a:pt x="190" y="354"/>
                    </a:lnTo>
                    <a:lnTo>
                      <a:pt x="171" y="358"/>
                    </a:lnTo>
                    <a:lnTo>
                      <a:pt x="154" y="362"/>
                    </a:lnTo>
                    <a:lnTo>
                      <a:pt x="136" y="364"/>
                    </a:lnTo>
                    <a:lnTo>
                      <a:pt x="120" y="366"/>
                    </a:lnTo>
                    <a:lnTo>
                      <a:pt x="105" y="366"/>
                    </a:lnTo>
                    <a:lnTo>
                      <a:pt x="92" y="363"/>
                    </a:lnTo>
                    <a:lnTo>
                      <a:pt x="78" y="361"/>
                    </a:lnTo>
                    <a:lnTo>
                      <a:pt x="67" y="357"/>
                    </a:lnTo>
                    <a:lnTo>
                      <a:pt x="58" y="351"/>
                    </a:lnTo>
                    <a:lnTo>
                      <a:pt x="40" y="336"/>
                    </a:lnTo>
                    <a:lnTo>
                      <a:pt x="27" y="319"/>
                    </a:lnTo>
                    <a:lnTo>
                      <a:pt x="17" y="303"/>
                    </a:lnTo>
                    <a:lnTo>
                      <a:pt x="8" y="286"/>
                    </a:lnTo>
                    <a:lnTo>
                      <a:pt x="3" y="268"/>
                    </a:lnTo>
                    <a:lnTo>
                      <a:pt x="0" y="251"/>
                    </a:lnTo>
                    <a:lnTo>
                      <a:pt x="2" y="232"/>
                    </a:lnTo>
                    <a:lnTo>
                      <a:pt x="4" y="213"/>
                    </a:lnTo>
                    <a:lnTo>
                      <a:pt x="8" y="195"/>
                    </a:lnTo>
                    <a:lnTo>
                      <a:pt x="15" y="176"/>
                    </a:lnTo>
                    <a:lnTo>
                      <a:pt x="24" y="158"/>
                    </a:lnTo>
                    <a:lnTo>
                      <a:pt x="34" y="140"/>
                    </a:lnTo>
                    <a:lnTo>
                      <a:pt x="47" y="123"/>
                    </a:lnTo>
                    <a:lnTo>
                      <a:pt x="59" y="106"/>
                    </a:lnTo>
                    <a:lnTo>
                      <a:pt x="74" y="90"/>
                    </a:lnTo>
                    <a:lnTo>
                      <a:pt x="90" y="75"/>
                    </a:lnTo>
                    <a:lnTo>
                      <a:pt x="108" y="61"/>
                    </a:lnTo>
                    <a:lnTo>
                      <a:pt x="126" y="48"/>
                    </a:lnTo>
                    <a:lnTo>
                      <a:pt x="145" y="36"/>
                    </a:lnTo>
                    <a:lnTo>
                      <a:pt x="164" y="26"/>
                    </a:lnTo>
                    <a:lnTo>
                      <a:pt x="184" y="17"/>
                    </a:lnTo>
                    <a:lnTo>
                      <a:pt x="205" y="10"/>
                    </a:lnTo>
                    <a:lnTo>
                      <a:pt x="225" y="5"/>
                    </a:lnTo>
                    <a:lnTo>
                      <a:pt x="246" y="1"/>
                    </a:lnTo>
                    <a:lnTo>
                      <a:pt x="268" y="0"/>
                    </a:lnTo>
                    <a:lnTo>
                      <a:pt x="287" y="1"/>
                    </a:lnTo>
                    <a:lnTo>
                      <a:pt x="307" y="5"/>
                    </a:lnTo>
                    <a:lnTo>
                      <a:pt x="327" y="10"/>
                    </a:lnTo>
                    <a:lnTo>
                      <a:pt x="346" y="19"/>
                    </a:lnTo>
                    <a:lnTo>
                      <a:pt x="365" y="29"/>
                    </a:lnTo>
                    <a:lnTo>
                      <a:pt x="382" y="42"/>
                    </a:lnTo>
                    <a:lnTo>
                      <a:pt x="399" y="58"/>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72" name="Freeform 517">
                <a:extLst>
                  <a:ext uri="{FF2B5EF4-FFF2-40B4-BE49-F238E27FC236}">
                    <a16:creationId xmlns:a16="http://schemas.microsoft.com/office/drawing/2014/main" xmlns="" id="{42CD2DAD-9E8E-8BAE-2D61-E6B390D8CBC1}"/>
                  </a:ext>
                </a:extLst>
              </p:cNvPr>
              <p:cNvSpPr>
                <a:spLocks/>
              </p:cNvSpPr>
              <p:nvPr/>
            </p:nvSpPr>
            <p:spPr bwMode="auto">
              <a:xfrm>
                <a:off x="3549" y="1723"/>
                <a:ext cx="82" cy="80"/>
              </a:xfrm>
              <a:custGeom>
                <a:avLst/>
                <a:gdLst>
                  <a:gd name="T0" fmla="*/ 0 w 410"/>
                  <a:gd name="T1" fmla="*/ 0 h 396"/>
                  <a:gd name="T2" fmla="*/ 0 w 410"/>
                  <a:gd name="T3" fmla="*/ 0 h 396"/>
                  <a:gd name="T4" fmla="*/ 0 w 410"/>
                  <a:gd name="T5" fmla="*/ 0 h 396"/>
                  <a:gd name="T6" fmla="*/ 0 w 410"/>
                  <a:gd name="T7" fmla="*/ 0 h 396"/>
                  <a:gd name="T8" fmla="*/ 0 w 410"/>
                  <a:gd name="T9" fmla="*/ 0 h 396"/>
                  <a:gd name="T10" fmla="*/ 0 w 410"/>
                  <a:gd name="T11" fmla="*/ 0 h 396"/>
                  <a:gd name="T12" fmla="*/ 0 w 410"/>
                  <a:gd name="T13" fmla="*/ 0 h 396"/>
                  <a:gd name="T14" fmla="*/ 0 w 410"/>
                  <a:gd name="T15" fmla="*/ 0 h 396"/>
                  <a:gd name="T16" fmla="*/ 0 w 410"/>
                  <a:gd name="T17" fmla="*/ 0 h 396"/>
                  <a:gd name="T18" fmla="*/ 0 w 410"/>
                  <a:gd name="T19" fmla="*/ 0 h 396"/>
                  <a:gd name="T20" fmla="*/ 0 w 410"/>
                  <a:gd name="T21" fmla="*/ 0 h 396"/>
                  <a:gd name="T22" fmla="*/ 0 w 410"/>
                  <a:gd name="T23" fmla="*/ 0 h 396"/>
                  <a:gd name="T24" fmla="*/ 0 w 410"/>
                  <a:gd name="T25" fmla="*/ 0 h 396"/>
                  <a:gd name="T26" fmla="*/ 0 w 410"/>
                  <a:gd name="T27" fmla="*/ 0 h 396"/>
                  <a:gd name="T28" fmla="*/ 0 w 410"/>
                  <a:gd name="T29" fmla="*/ 0 h 396"/>
                  <a:gd name="T30" fmla="*/ 0 w 410"/>
                  <a:gd name="T31" fmla="*/ 0 h 396"/>
                  <a:gd name="T32" fmla="*/ 0 w 410"/>
                  <a:gd name="T33" fmla="*/ 0 h 396"/>
                  <a:gd name="T34" fmla="*/ 0 w 410"/>
                  <a:gd name="T35" fmla="*/ 0 h 396"/>
                  <a:gd name="T36" fmla="*/ 0 w 410"/>
                  <a:gd name="T37" fmla="*/ 0 h 396"/>
                  <a:gd name="T38" fmla="*/ 0 w 410"/>
                  <a:gd name="T39" fmla="*/ 0 h 396"/>
                  <a:gd name="T40" fmla="*/ 0 w 410"/>
                  <a:gd name="T41" fmla="*/ 0 h 396"/>
                  <a:gd name="T42" fmla="*/ 0 w 410"/>
                  <a:gd name="T43" fmla="*/ 0 h 396"/>
                  <a:gd name="T44" fmla="*/ 0 w 410"/>
                  <a:gd name="T45" fmla="*/ 0 h 396"/>
                  <a:gd name="T46" fmla="*/ 0 w 410"/>
                  <a:gd name="T47" fmla="*/ 0 h 396"/>
                  <a:gd name="T48" fmla="*/ 0 w 410"/>
                  <a:gd name="T49" fmla="*/ 0 h 396"/>
                  <a:gd name="T50" fmla="*/ 0 w 410"/>
                  <a:gd name="T51" fmla="*/ 0 h 396"/>
                  <a:gd name="T52" fmla="*/ 0 w 410"/>
                  <a:gd name="T53" fmla="*/ 0 h 396"/>
                  <a:gd name="T54" fmla="*/ 0 w 410"/>
                  <a:gd name="T55" fmla="*/ 0 h 396"/>
                  <a:gd name="T56" fmla="*/ 0 w 410"/>
                  <a:gd name="T57" fmla="*/ 0 h 396"/>
                  <a:gd name="T58" fmla="*/ 0 w 410"/>
                  <a:gd name="T59" fmla="*/ 0 h 396"/>
                  <a:gd name="T60" fmla="*/ 0 w 410"/>
                  <a:gd name="T61" fmla="*/ 0 h 396"/>
                  <a:gd name="T62" fmla="*/ 0 w 410"/>
                  <a:gd name="T63" fmla="*/ 0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0"/>
                  <a:gd name="T97" fmla="*/ 0 h 396"/>
                  <a:gd name="T98" fmla="*/ 410 w 410"/>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0" h="396">
                    <a:moveTo>
                      <a:pt x="356" y="32"/>
                    </a:moveTo>
                    <a:lnTo>
                      <a:pt x="373" y="46"/>
                    </a:lnTo>
                    <a:lnTo>
                      <a:pt x="385" y="61"/>
                    </a:lnTo>
                    <a:lnTo>
                      <a:pt x="396" y="76"/>
                    </a:lnTo>
                    <a:lnTo>
                      <a:pt x="403" y="91"/>
                    </a:lnTo>
                    <a:lnTo>
                      <a:pt x="408" y="107"/>
                    </a:lnTo>
                    <a:lnTo>
                      <a:pt x="410" y="124"/>
                    </a:lnTo>
                    <a:lnTo>
                      <a:pt x="410" y="140"/>
                    </a:lnTo>
                    <a:lnTo>
                      <a:pt x="408" y="156"/>
                    </a:lnTo>
                    <a:lnTo>
                      <a:pt x="403" y="174"/>
                    </a:lnTo>
                    <a:lnTo>
                      <a:pt x="396" y="190"/>
                    </a:lnTo>
                    <a:lnTo>
                      <a:pt x="389" y="206"/>
                    </a:lnTo>
                    <a:lnTo>
                      <a:pt x="379" y="222"/>
                    </a:lnTo>
                    <a:lnTo>
                      <a:pt x="368" y="238"/>
                    </a:lnTo>
                    <a:lnTo>
                      <a:pt x="355" y="255"/>
                    </a:lnTo>
                    <a:lnTo>
                      <a:pt x="343" y="270"/>
                    </a:lnTo>
                    <a:lnTo>
                      <a:pt x="328" y="285"/>
                    </a:lnTo>
                    <a:lnTo>
                      <a:pt x="313" y="300"/>
                    </a:lnTo>
                    <a:lnTo>
                      <a:pt x="297" y="313"/>
                    </a:lnTo>
                    <a:lnTo>
                      <a:pt x="280" y="326"/>
                    </a:lnTo>
                    <a:lnTo>
                      <a:pt x="263" y="338"/>
                    </a:lnTo>
                    <a:lnTo>
                      <a:pt x="245" y="350"/>
                    </a:lnTo>
                    <a:lnTo>
                      <a:pt x="228" y="359"/>
                    </a:lnTo>
                    <a:lnTo>
                      <a:pt x="210" y="368"/>
                    </a:lnTo>
                    <a:lnTo>
                      <a:pt x="193" y="376"/>
                    </a:lnTo>
                    <a:lnTo>
                      <a:pt x="177" y="383"/>
                    </a:lnTo>
                    <a:lnTo>
                      <a:pt x="160" y="388"/>
                    </a:lnTo>
                    <a:lnTo>
                      <a:pt x="144" y="392"/>
                    </a:lnTo>
                    <a:lnTo>
                      <a:pt x="129" y="394"/>
                    </a:lnTo>
                    <a:lnTo>
                      <a:pt x="116" y="396"/>
                    </a:lnTo>
                    <a:lnTo>
                      <a:pt x="102" y="396"/>
                    </a:lnTo>
                    <a:lnTo>
                      <a:pt x="91" y="393"/>
                    </a:lnTo>
                    <a:lnTo>
                      <a:pt x="81" y="388"/>
                    </a:lnTo>
                    <a:lnTo>
                      <a:pt x="61" y="378"/>
                    </a:lnTo>
                    <a:lnTo>
                      <a:pt x="43" y="366"/>
                    </a:lnTo>
                    <a:lnTo>
                      <a:pt x="29" y="351"/>
                    </a:lnTo>
                    <a:lnTo>
                      <a:pt x="18" y="336"/>
                    </a:lnTo>
                    <a:lnTo>
                      <a:pt x="10" y="320"/>
                    </a:lnTo>
                    <a:lnTo>
                      <a:pt x="3" y="303"/>
                    </a:lnTo>
                    <a:lnTo>
                      <a:pt x="1" y="285"/>
                    </a:lnTo>
                    <a:lnTo>
                      <a:pt x="0" y="266"/>
                    </a:lnTo>
                    <a:lnTo>
                      <a:pt x="0" y="247"/>
                    </a:lnTo>
                    <a:lnTo>
                      <a:pt x="3" y="228"/>
                    </a:lnTo>
                    <a:lnTo>
                      <a:pt x="7" y="208"/>
                    </a:lnTo>
                    <a:lnTo>
                      <a:pt x="15" y="190"/>
                    </a:lnTo>
                    <a:lnTo>
                      <a:pt x="23" y="170"/>
                    </a:lnTo>
                    <a:lnTo>
                      <a:pt x="33" y="151"/>
                    </a:lnTo>
                    <a:lnTo>
                      <a:pt x="44" y="132"/>
                    </a:lnTo>
                    <a:lnTo>
                      <a:pt x="57" y="115"/>
                    </a:lnTo>
                    <a:lnTo>
                      <a:pt x="72" y="97"/>
                    </a:lnTo>
                    <a:lnTo>
                      <a:pt x="87" y="81"/>
                    </a:lnTo>
                    <a:lnTo>
                      <a:pt x="103" y="66"/>
                    </a:lnTo>
                    <a:lnTo>
                      <a:pt x="121" y="51"/>
                    </a:lnTo>
                    <a:lnTo>
                      <a:pt x="138" y="39"/>
                    </a:lnTo>
                    <a:lnTo>
                      <a:pt x="157" y="27"/>
                    </a:lnTo>
                    <a:lnTo>
                      <a:pt x="177" y="19"/>
                    </a:lnTo>
                    <a:lnTo>
                      <a:pt x="197" y="10"/>
                    </a:lnTo>
                    <a:lnTo>
                      <a:pt x="217" y="5"/>
                    </a:lnTo>
                    <a:lnTo>
                      <a:pt x="237" y="1"/>
                    </a:lnTo>
                    <a:lnTo>
                      <a:pt x="257" y="0"/>
                    </a:lnTo>
                    <a:lnTo>
                      <a:pt x="278" y="1"/>
                    </a:lnTo>
                    <a:lnTo>
                      <a:pt x="298" y="5"/>
                    </a:lnTo>
                    <a:lnTo>
                      <a:pt x="318" y="11"/>
                    </a:lnTo>
                    <a:lnTo>
                      <a:pt x="338" y="20"/>
                    </a:lnTo>
                    <a:lnTo>
                      <a:pt x="356" y="32"/>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73" name="Freeform 518">
                <a:extLst>
                  <a:ext uri="{FF2B5EF4-FFF2-40B4-BE49-F238E27FC236}">
                    <a16:creationId xmlns:a16="http://schemas.microsoft.com/office/drawing/2014/main" xmlns="" id="{C14B0948-E561-D5D4-755A-4ADCADAF5337}"/>
                  </a:ext>
                </a:extLst>
              </p:cNvPr>
              <p:cNvSpPr>
                <a:spLocks/>
              </p:cNvSpPr>
              <p:nvPr/>
            </p:nvSpPr>
            <p:spPr bwMode="auto">
              <a:xfrm>
                <a:off x="3549" y="1723"/>
                <a:ext cx="82" cy="80"/>
              </a:xfrm>
              <a:custGeom>
                <a:avLst/>
                <a:gdLst>
                  <a:gd name="T0" fmla="*/ 0 w 410"/>
                  <a:gd name="T1" fmla="*/ 0 h 396"/>
                  <a:gd name="T2" fmla="*/ 0 w 410"/>
                  <a:gd name="T3" fmla="*/ 0 h 396"/>
                  <a:gd name="T4" fmla="*/ 0 w 410"/>
                  <a:gd name="T5" fmla="*/ 0 h 396"/>
                  <a:gd name="T6" fmla="*/ 0 w 410"/>
                  <a:gd name="T7" fmla="*/ 0 h 396"/>
                  <a:gd name="T8" fmla="*/ 0 w 410"/>
                  <a:gd name="T9" fmla="*/ 0 h 396"/>
                  <a:gd name="T10" fmla="*/ 0 w 410"/>
                  <a:gd name="T11" fmla="*/ 0 h 396"/>
                  <a:gd name="T12" fmla="*/ 0 w 410"/>
                  <a:gd name="T13" fmla="*/ 0 h 396"/>
                  <a:gd name="T14" fmla="*/ 0 w 410"/>
                  <a:gd name="T15" fmla="*/ 0 h 396"/>
                  <a:gd name="T16" fmla="*/ 0 w 410"/>
                  <a:gd name="T17" fmla="*/ 0 h 396"/>
                  <a:gd name="T18" fmla="*/ 0 w 410"/>
                  <a:gd name="T19" fmla="*/ 0 h 396"/>
                  <a:gd name="T20" fmla="*/ 0 w 410"/>
                  <a:gd name="T21" fmla="*/ 0 h 396"/>
                  <a:gd name="T22" fmla="*/ 0 w 410"/>
                  <a:gd name="T23" fmla="*/ 0 h 396"/>
                  <a:gd name="T24" fmla="*/ 0 w 410"/>
                  <a:gd name="T25" fmla="*/ 0 h 396"/>
                  <a:gd name="T26" fmla="*/ 0 w 410"/>
                  <a:gd name="T27" fmla="*/ 0 h 396"/>
                  <a:gd name="T28" fmla="*/ 0 w 410"/>
                  <a:gd name="T29" fmla="*/ 0 h 396"/>
                  <a:gd name="T30" fmla="*/ 0 w 410"/>
                  <a:gd name="T31" fmla="*/ 0 h 396"/>
                  <a:gd name="T32" fmla="*/ 0 w 410"/>
                  <a:gd name="T33" fmla="*/ 0 h 396"/>
                  <a:gd name="T34" fmla="*/ 0 w 410"/>
                  <a:gd name="T35" fmla="*/ 0 h 396"/>
                  <a:gd name="T36" fmla="*/ 0 w 410"/>
                  <a:gd name="T37" fmla="*/ 0 h 396"/>
                  <a:gd name="T38" fmla="*/ 0 w 410"/>
                  <a:gd name="T39" fmla="*/ 0 h 396"/>
                  <a:gd name="T40" fmla="*/ 0 w 410"/>
                  <a:gd name="T41" fmla="*/ 0 h 396"/>
                  <a:gd name="T42" fmla="*/ 0 w 410"/>
                  <a:gd name="T43" fmla="*/ 0 h 396"/>
                  <a:gd name="T44" fmla="*/ 0 w 410"/>
                  <a:gd name="T45" fmla="*/ 0 h 396"/>
                  <a:gd name="T46" fmla="*/ 0 w 410"/>
                  <a:gd name="T47" fmla="*/ 0 h 396"/>
                  <a:gd name="T48" fmla="*/ 0 w 410"/>
                  <a:gd name="T49" fmla="*/ 0 h 396"/>
                  <a:gd name="T50" fmla="*/ 0 w 410"/>
                  <a:gd name="T51" fmla="*/ 0 h 396"/>
                  <a:gd name="T52" fmla="*/ 0 w 410"/>
                  <a:gd name="T53" fmla="*/ 0 h 396"/>
                  <a:gd name="T54" fmla="*/ 0 w 410"/>
                  <a:gd name="T55" fmla="*/ 0 h 396"/>
                  <a:gd name="T56" fmla="*/ 0 w 410"/>
                  <a:gd name="T57" fmla="*/ 0 h 396"/>
                  <a:gd name="T58" fmla="*/ 0 w 410"/>
                  <a:gd name="T59" fmla="*/ 0 h 396"/>
                  <a:gd name="T60" fmla="*/ 0 w 410"/>
                  <a:gd name="T61" fmla="*/ 0 h 396"/>
                  <a:gd name="T62" fmla="*/ 0 w 410"/>
                  <a:gd name="T63" fmla="*/ 0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0"/>
                  <a:gd name="T97" fmla="*/ 0 h 396"/>
                  <a:gd name="T98" fmla="*/ 410 w 410"/>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0" h="396">
                    <a:moveTo>
                      <a:pt x="356" y="32"/>
                    </a:moveTo>
                    <a:lnTo>
                      <a:pt x="373" y="46"/>
                    </a:lnTo>
                    <a:lnTo>
                      <a:pt x="385" y="61"/>
                    </a:lnTo>
                    <a:lnTo>
                      <a:pt x="396" y="76"/>
                    </a:lnTo>
                    <a:lnTo>
                      <a:pt x="403" y="91"/>
                    </a:lnTo>
                    <a:lnTo>
                      <a:pt x="408" y="107"/>
                    </a:lnTo>
                    <a:lnTo>
                      <a:pt x="410" y="124"/>
                    </a:lnTo>
                    <a:lnTo>
                      <a:pt x="410" y="140"/>
                    </a:lnTo>
                    <a:lnTo>
                      <a:pt x="408" y="156"/>
                    </a:lnTo>
                    <a:lnTo>
                      <a:pt x="403" y="174"/>
                    </a:lnTo>
                    <a:lnTo>
                      <a:pt x="396" y="190"/>
                    </a:lnTo>
                    <a:lnTo>
                      <a:pt x="389" y="206"/>
                    </a:lnTo>
                    <a:lnTo>
                      <a:pt x="379" y="222"/>
                    </a:lnTo>
                    <a:lnTo>
                      <a:pt x="368" y="238"/>
                    </a:lnTo>
                    <a:lnTo>
                      <a:pt x="355" y="255"/>
                    </a:lnTo>
                    <a:lnTo>
                      <a:pt x="343" y="270"/>
                    </a:lnTo>
                    <a:lnTo>
                      <a:pt x="328" y="285"/>
                    </a:lnTo>
                    <a:lnTo>
                      <a:pt x="313" y="300"/>
                    </a:lnTo>
                    <a:lnTo>
                      <a:pt x="297" y="313"/>
                    </a:lnTo>
                    <a:lnTo>
                      <a:pt x="280" y="326"/>
                    </a:lnTo>
                    <a:lnTo>
                      <a:pt x="263" y="338"/>
                    </a:lnTo>
                    <a:lnTo>
                      <a:pt x="245" y="350"/>
                    </a:lnTo>
                    <a:lnTo>
                      <a:pt x="228" y="359"/>
                    </a:lnTo>
                    <a:lnTo>
                      <a:pt x="210" y="368"/>
                    </a:lnTo>
                    <a:lnTo>
                      <a:pt x="193" y="376"/>
                    </a:lnTo>
                    <a:lnTo>
                      <a:pt x="177" y="383"/>
                    </a:lnTo>
                    <a:lnTo>
                      <a:pt x="160" y="388"/>
                    </a:lnTo>
                    <a:lnTo>
                      <a:pt x="144" y="392"/>
                    </a:lnTo>
                    <a:lnTo>
                      <a:pt x="129" y="394"/>
                    </a:lnTo>
                    <a:lnTo>
                      <a:pt x="116" y="396"/>
                    </a:lnTo>
                    <a:lnTo>
                      <a:pt x="102" y="396"/>
                    </a:lnTo>
                    <a:lnTo>
                      <a:pt x="91" y="393"/>
                    </a:lnTo>
                    <a:lnTo>
                      <a:pt x="81" y="388"/>
                    </a:lnTo>
                    <a:lnTo>
                      <a:pt x="61" y="378"/>
                    </a:lnTo>
                    <a:lnTo>
                      <a:pt x="43" y="366"/>
                    </a:lnTo>
                    <a:lnTo>
                      <a:pt x="29" y="351"/>
                    </a:lnTo>
                    <a:lnTo>
                      <a:pt x="18" y="336"/>
                    </a:lnTo>
                    <a:lnTo>
                      <a:pt x="10" y="320"/>
                    </a:lnTo>
                    <a:lnTo>
                      <a:pt x="3" y="303"/>
                    </a:lnTo>
                    <a:lnTo>
                      <a:pt x="1" y="285"/>
                    </a:lnTo>
                    <a:lnTo>
                      <a:pt x="0" y="266"/>
                    </a:lnTo>
                    <a:lnTo>
                      <a:pt x="0" y="247"/>
                    </a:lnTo>
                    <a:lnTo>
                      <a:pt x="3" y="228"/>
                    </a:lnTo>
                    <a:lnTo>
                      <a:pt x="7" y="208"/>
                    </a:lnTo>
                    <a:lnTo>
                      <a:pt x="15" y="190"/>
                    </a:lnTo>
                    <a:lnTo>
                      <a:pt x="23" y="170"/>
                    </a:lnTo>
                    <a:lnTo>
                      <a:pt x="33" y="151"/>
                    </a:lnTo>
                    <a:lnTo>
                      <a:pt x="44" y="132"/>
                    </a:lnTo>
                    <a:lnTo>
                      <a:pt x="57" y="115"/>
                    </a:lnTo>
                    <a:lnTo>
                      <a:pt x="72" y="97"/>
                    </a:lnTo>
                    <a:lnTo>
                      <a:pt x="87" y="81"/>
                    </a:lnTo>
                    <a:lnTo>
                      <a:pt x="103" y="66"/>
                    </a:lnTo>
                    <a:lnTo>
                      <a:pt x="121" y="51"/>
                    </a:lnTo>
                    <a:lnTo>
                      <a:pt x="138" y="39"/>
                    </a:lnTo>
                    <a:lnTo>
                      <a:pt x="157" y="27"/>
                    </a:lnTo>
                    <a:lnTo>
                      <a:pt x="177" y="19"/>
                    </a:lnTo>
                    <a:lnTo>
                      <a:pt x="197" y="10"/>
                    </a:lnTo>
                    <a:lnTo>
                      <a:pt x="217" y="5"/>
                    </a:lnTo>
                    <a:lnTo>
                      <a:pt x="237" y="1"/>
                    </a:lnTo>
                    <a:lnTo>
                      <a:pt x="257" y="0"/>
                    </a:lnTo>
                    <a:lnTo>
                      <a:pt x="278" y="1"/>
                    </a:lnTo>
                    <a:lnTo>
                      <a:pt x="298" y="5"/>
                    </a:lnTo>
                    <a:lnTo>
                      <a:pt x="318" y="11"/>
                    </a:lnTo>
                    <a:lnTo>
                      <a:pt x="338" y="20"/>
                    </a:lnTo>
                    <a:lnTo>
                      <a:pt x="356" y="32"/>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74" name="Freeform 519">
                <a:extLst>
                  <a:ext uri="{FF2B5EF4-FFF2-40B4-BE49-F238E27FC236}">
                    <a16:creationId xmlns:a16="http://schemas.microsoft.com/office/drawing/2014/main" xmlns="" id="{0217C011-BA29-1FF0-FA69-68872C0105A4}"/>
                  </a:ext>
                </a:extLst>
              </p:cNvPr>
              <p:cNvSpPr>
                <a:spLocks/>
              </p:cNvSpPr>
              <p:nvPr/>
            </p:nvSpPr>
            <p:spPr bwMode="auto">
              <a:xfrm>
                <a:off x="4011" y="1170"/>
                <a:ext cx="85" cy="73"/>
              </a:xfrm>
              <a:custGeom>
                <a:avLst/>
                <a:gdLst>
                  <a:gd name="T0" fmla="*/ 0 w 427"/>
                  <a:gd name="T1" fmla="*/ 0 h 367"/>
                  <a:gd name="T2" fmla="*/ 0 w 427"/>
                  <a:gd name="T3" fmla="*/ 0 h 367"/>
                  <a:gd name="T4" fmla="*/ 0 w 427"/>
                  <a:gd name="T5" fmla="*/ 0 h 367"/>
                  <a:gd name="T6" fmla="*/ 0 w 427"/>
                  <a:gd name="T7" fmla="*/ 0 h 367"/>
                  <a:gd name="T8" fmla="*/ 0 w 427"/>
                  <a:gd name="T9" fmla="*/ 0 h 367"/>
                  <a:gd name="T10" fmla="*/ 0 w 427"/>
                  <a:gd name="T11" fmla="*/ 0 h 367"/>
                  <a:gd name="T12" fmla="*/ 0 w 427"/>
                  <a:gd name="T13" fmla="*/ 0 h 367"/>
                  <a:gd name="T14" fmla="*/ 0 w 427"/>
                  <a:gd name="T15" fmla="*/ 0 h 367"/>
                  <a:gd name="T16" fmla="*/ 0 w 427"/>
                  <a:gd name="T17" fmla="*/ 0 h 367"/>
                  <a:gd name="T18" fmla="*/ 0 w 427"/>
                  <a:gd name="T19" fmla="*/ 0 h 367"/>
                  <a:gd name="T20" fmla="*/ 0 w 427"/>
                  <a:gd name="T21" fmla="*/ 0 h 367"/>
                  <a:gd name="T22" fmla="*/ 0 w 427"/>
                  <a:gd name="T23" fmla="*/ 0 h 367"/>
                  <a:gd name="T24" fmla="*/ 0 w 427"/>
                  <a:gd name="T25" fmla="*/ 0 h 367"/>
                  <a:gd name="T26" fmla="*/ 0 w 427"/>
                  <a:gd name="T27" fmla="*/ 0 h 367"/>
                  <a:gd name="T28" fmla="*/ 0 w 427"/>
                  <a:gd name="T29" fmla="*/ 0 h 367"/>
                  <a:gd name="T30" fmla="*/ 0 w 427"/>
                  <a:gd name="T31" fmla="*/ 0 h 367"/>
                  <a:gd name="T32" fmla="*/ 0 w 427"/>
                  <a:gd name="T33" fmla="*/ 0 h 367"/>
                  <a:gd name="T34" fmla="*/ 0 w 427"/>
                  <a:gd name="T35" fmla="*/ 0 h 367"/>
                  <a:gd name="T36" fmla="*/ 0 w 427"/>
                  <a:gd name="T37" fmla="*/ 0 h 367"/>
                  <a:gd name="T38" fmla="*/ 0 w 427"/>
                  <a:gd name="T39" fmla="*/ 0 h 367"/>
                  <a:gd name="T40" fmla="*/ 0 w 427"/>
                  <a:gd name="T41" fmla="*/ 0 h 367"/>
                  <a:gd name="T42" fmla="*/ 0 w 427"/>
                  <a:gd name="T43" fmla="*/ 0 h 367"/>
                  <a:gd name="T44" fmla="*/ 0 w 427"/>
                  <a:gd name="T45" fmla="*/ 0 h 367"/>
                  <a:gd name="T46" fmla="*/ 0 w 427"/>
                  <a:gd name="T47" fmla="*/ 0 h 367"/>
                  <a:gd name="T48" fmla="*/ 0 w 427"/>
                  <a:gd name="T49" fmla="*/ 0 h 367"/>
                  <a:gd name="T50" fmla="*/ 0 w 427"/>
                  <a:gd name="T51" fmla="*/ 0 h 367"/>
                  <a:gd name="T52" fmla="*/ 0 w 427"/>
                  <a:gd name="T53" fmla="*/ 0 h 367"/>
                  <a:gd name="T54" fmla="*/ 0 w 427"/>
                  <a:gd name="T55" fmla="*/ 0 h 367"/>
                  <a:gd name="T56" fmla="*/ 0 w 427"/>
                  <a:gd name="T57" fmla="*/ 0 h 367"/>
                  <a:gd name="T58" fmla="*/ 0 w 427"/>
                  <a:gd name="T59" fmla="*/ 0 h 367"/>
                  <a:gd name="T60" fmla="*/ 0 w 427"/>
                  <a:gd name="T61" fmla="*/ 0 h 367"/>
                  <a:gd name="T62" fmla="*/ 0 w 427"/>
                  <a:gd name="T63" fmla="*/ 0 h 3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367"/>
                  <a:gd name="T98" fmla="*/ 427 w 427"/>
                  <a:gd name="T99" fmla="*/ 367 h 3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367">
                    <a:moveTo>
                      <a:pt x="389" y="52"/>
                    </a:moveTo>
                    <a:lnTo>
                      <a:pt x="402" y="67"/>
                    </a:lnTo>
                    <a:lnTo>
                      <a:pt x="412" y="84"/>
                    </a:lnTo>
                    <a:lnTo>
                      <a:pt x="421" y="100"/>
                    </a:lnTo>
                    <a:lnTo>
                      <a:pt x="425" y="116"/>
                    </a:lnTo>
                    <a:lnTo>
                      <a:pt x="427" y="132"/>
                    </a:lnTo>
                    <a:lnTo>
                      <a:pt x="427" y="148"/>
                    </a:lnTo>
                    <a:lnTo>
                      <a:pt x="425" y="165"/>
                    </a:lnTo>
                    <a:lnTo>
                      <a:pt x="420" y="180"/>
                    </a:lnTo>
                    <a:lnTo>
                      <a:pt x="412" y="195"/>
                    </a:lnTo>
                    <a:lnTo>
                      <a:pt x="404" y="211"/>
                    </a:lnTo>
                    <a:lnTo>
                      <a:pt x="394" y="225"/>
                    </a:lnTo>
                    <a:lnTo>
                      <a:pt x="382" y="240"/>
                    </a:lnTo>
                    <a:lnTo>
                      <a:pt x="369" y="253"/>
                    </a:lnTo>
                    <a:lnTo>
                      <a:pt x="354" y="267"/>
                    </a:lnTo>
                    <a:lnTo>
                      <a:pt x="339" y="280"/>
                    </a:lnTo>
                    <a:lnTo>
                      <a:pt x="322" y="292"/>
                    </a:lnTo>
                    <a:lnTo>
                      <a:pt x="305" y="303"/>
                    </a:lnTo>
                    <a:lnTo>
                      <a:pt x="286" y="314"/>
                    </a:lnTo>
                    <a:lnTo>
                      <a:pt x="269" y="324"/>
                    </a:lnTo>
                    <a:lnTo>
                      <a:pt x="250" y="333"/>
                    </a:lnTo>
                    <a:lnTo>
                      <a:pt x="231" y="341"/>
                    </a:lnTo>
                    <a:lnTo>
                      <a:pt x="213" y="348"/>
                    </a:lnTo>
                    <a:lnTo>
                      <a:pt x="194" y="354"/>
                    </a:lnTo>
                    <a:lnTo>
                      <a:pt x="176" y="359"/>
                    </a:lnTo>
                    <a:lnTo>
                      <a:pt x="159" y="363"/>
                    </a:lnTo>
                    <a:lnTo>
                      <a:pt x="141" y="366"/>
                    </a:lnTo>
                    <a:lnTo>
                      <a:pt x="125" y="367"/>
                    </a:lnTo>
                    <a:lnTo>
                      <a:pt x="110" y="367"/>
                    </a:lnTo>
                    <a:lnTo>
                      <a:pt x="97" y="366"/>
                    </a:lnTo>
                    <a:lnTo>
                      <a:pt x="84" y="363"/>
                    </a:lnTo>
                    <a:lnTo>
                      <a:pt x="72" y="359"/>
                    </a:lnTo>
                    <a:lnTo>
                      <a:pt x="63" y="353"/>
                    </a:lnTo>
                    <a:lnTo>
                      <a:pt x="44" y="339"/>
                    </a:lnTo>
                    <a:lnTo>
                      <a:pt x="30" y="324"/>
                    </a:lnTo>
                    <a:lnTo>
                      <a:pt x="18" y="308"/>
                    </a:lnTo>
                    <a:lnTo>
                      <a:pt x="10" y="292"/>
                    </a:lnTo>
                    <a:lnTo>
                      <a:pt x="4" y="275"/>
                    </a:lnTo>
                    <a:lnTo>
                      <a:pt x="0" y="257"/>
                    </a:lnTo>
                    <a:lnTo>
                      <a:pt x="0" y="238"/>
                    </a:lnTo>
                    <a:lnTo>
                      <a:pt x="2" y="221"/>
                    </a:lnTo>
                    <a:lnTo>
                      <a:pt x="5" y="202"/>
                    </a:lnTo>
                    <a:lnTo>
                      <a:pt x="12" y="183"/>
                    </a:lnTo>
                    <a:lnTo>
                      <a:pt x="19" y="165"/>
                    </a:lnTo>
                    <a:lnTo>
                      <a:pt x="29" y="147"/>
                    </a:lnTo>
                    <a:lnTo>
                      <a:pt x="40" y="130"/>
                    </a:lnTo>
                    <a:lnTo>
                      <a:pt x="53" y="112"/>
                    </a:lnTo>
                    <a:lnTo>
                      <a:pt x="68" y="96"/>
                    </a:lnTo>
                    <a:lnTo>
                      <a:pt x="83" y="81"/>
                    </a:lnTo>
                    <a:lnTo>
                      <a:pt x="99" y="66"/>
                    </a:lnTo>
                    <a:lnTo>
                      <a:pt x="117" y="52"/>
                    </a:lnTo>
                    <a:lnTo>
                      <a:pt x="135" y="40"/>
                    </a:lnTo>
                    <a:lnTo>
                      <a:pt x="155" y="30"/>
                    </a:lnTo>
                    <a:lnTo>
                      <a:pt x="174" y="20"/>
                    </a:lnTo>
                    <a:lnTo>
                      <a:pt x="195" y="12"/>
                    </a:lnTo>
                    <a:lnTo>
                      <a:pt x="215" y="6"/>
                    </a:lnTo>
                    <a:lnTo>
                      <a:pt x="235" y="2"/>
                    </a:lnTo>
                    <a:lnTo>
                      <a:pt x="256" y="0"/>
                    </a:lnTo>
                    <a:lnTo>
                      <a:pt x="276" y="0"/>
                    </a:lnTo>
                    <a:lnTo>
                      <a:pt x="296" y="2"/>
                    </a:lnTo>
                    <a:lnTo>
                      <a:pt x="316" y="6"/>
                    </a:lnTo>
                    <a:lnTo>
                      <a:pt x="336" y="14"/>
                    </a:lnTo>
                    <a:lnTo>
                      <a:pt x="354" y="24"/>
                    </a:lnTo>
                    <a:lnTo>
                      <a:pt x="372" y="36"/>
                    </a:lnTo>
                    <a:lnTo>
                      <a:pt x="389" y="52"/>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75" name="Freeform 520">
                <a:extLst>
                  <a:ext uri="{FF2B5EF4-FFF2-40B4-BE49-F238E27FC236}">
                    <a16:creationId xmlns:a16="http://schemas.microsoft.com/office/drawing/2014/main" xmlns="" id="{1E4388CD-FC5F-74A8-7B13-7448EFE5359E}"/>
                  </a:ext>
                </a:extLst>
              </p:cNvPr>
              <p:cNvSpPr>
                <a:spLocks/>
              </p:cNvSpPr>
              <p:nvPr/>
            </p:nvSpPr>
            <p:spPr bwMode="auto">
              <a:xfrm>
                <a:off x="4011" y="1170"/>
                <a:ext cx="85" cy="73"/>
              </a:xfrm>
              <a:custGeom>
                <a:avLst/>
                <a:gdLst>
                  <a:gd name="T0" fmla="*/ 0 w 427"/>
                  <a:gd name="T1" fmla="*/ 0 h 367"/>
                  <a:gd name="T2" fmla="*/ 0 w 427"/>
                  <a:gd name="T3" fmla="*/ 0 h 367"/>
                  <a:gd name="T4" fmla="*/ 0 w 427"/>
                  <a:gd name="T5" fmla="*/ 0 h 367"/>
                  <a:gd name="T6" fmla="*/ 0 w 427"/>
                  <a:gd name="T7" fmla="*/ 0 h 367"/>
                  <a:gd name="T8" fmla="*/ 0 w 427"/>
                  <a:gd name="T9" fmla="*/ 0 h 367"/>
                  <a:gd name="T10" fmla="*/ 0 w 427"/>
                  <a:gd name="T11" fmla="*/ 0 h 367"/>
                  <a:gd name="T12" fmla="*/ 0 w 427"/>
                  <a:gd name="T13" fmla="*/ 0 h 367"/>
                  <a:gd name="T14" fmla="*/ 0 w 427"/>
                  <a:gd name="T15" fmla="*/ 0 h 367"/>
                  <a:gd name="T16" fmla="*/ 0 w 427"/>
                  <a:gd name="T17" fmla="*/ 0 h 367"/>
                  <a:gd name="T18" fmla="*/ 0 w 427"/>
                  <a:gd name="T19" fmla="*/ 0 h 367"/>
                  <a:gd name="T20" fmla="*/ 0 w 427"/>
                  <a:gd name="T21" fmla="*/ 0 h 367"/>
                  <a:gd name="T22" fmla="*/ 0 w 427"/>
                  <a:gd name="T23" fmla="*/ 0 h 367"/>
                  <a:gd name="T24" fmla="*/ 0 w 427"/>
                  <a:gd name="T25" fmla="*/ 0 h 367"/>
                  <a:gd name="T26" fmla="*/ 0 w 427"/>
                  <a:gd name="T27" fmla="*/ 0 h 367"/>
                  <a:gd name="T28" fmla="*/ 0 w 427"/>
                  <a:gd name="T29" fmla="*/ 0 h 367"/>
                  <a:gd name="T30" fmla="*/ 0 w 427"/>
                  <a:gd name="T31" fmla="*/ 0 h 367"/>
                  <a:gd name="T32" fmla="*/ 0 w 427"/>
                  <a:gd name="T33" fmla="*/ 0 h 367"/>
                  <a:gd name="T34" fmla="*/ 0 w 427"/>
                  <a:gd name="T35" fmla="*/ 0 h 367"/>
                  <a:gd name="T36" fmla="*/ 0 w 427"/>
                  <a:gd name="T37" fmla="*/ 0 h 367"/>
                  <a:gd name="T38" fmla="*/ 0 w 427"/>
                  <a:gd name="T39" fmla="*/ 0 h 367"/>
                  <a:gd name="T40" fmla="*/ 0 w 427"/>
                  <a:gd name="T41" fmla="*/ 0 h 367"/>
                  <a:gd name="T42" fmla="*/ 0 w 427"/>
                  <a:gd name="T43" fmla="*/ 0 h 367"/>
                  <a:gd name="T44" fmla="*/ 0 w 427"/>
                  <a:gd name="T45" fmla="*/ 0 h 367"/>
                  <a:gd name="T46" fmla="*/ 0 w 427"/>
                  <a:gd name="T47" fmla="*/ 0 h 367"/>
                  <a:gd name="T48" fmla="*/ 0 w 427"/>
                  <a:gd name="T49" fmla="*/ 0 h 367"/>
                  <a:gd name="T50" fmla="*/ 0 w 427"/>
                  <a:gd name="T51" fmla="*/ 0 h 367"/>
                  <a:gd name="T52" fmla="*/ 0 w 427"/>
                  <a:gd name="T53" fmla="*/ 0 h 367"/>
                  <a:gd name="T54" fmla="*/ 0 w 427"/>
                  <a:gd name="T55" fmla="*/ 0 h 367"/>
                  <a:gd name="T56" fmla="*/ 0 w 427"/>
                  <a:gd name="T57" fmla="*/ 0 h 367"/>
                  <a:gd name="T58" fmla="*/ 0 w 427"/>
                  <a:gd name="T59" fmla="*/ 0 h 367"/>
                  <a:gd name="T60" fmla="*/ 0 w 427"/>
                  <a:gd name="T61" fmla="*/ 0 h 367"/>
                  <a:gd name="T62" fmla="*/ 0 w 427"/>
                  <a:gd name="T63" fmla="*/ 0 h 3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367"/>
                  <a:gd name="T98" fmla="*/ 427 w 427"/>
                  <a:gd name="T99" fmla="*/ 367 h 3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367">
                    <a:moveTo>
                      <a:pt x="389" y="52"/>
                    </a:moveTo>
                    <a:lnTo>
                      <a:pt x="402" y="67"/>
                    </a:lnTo>
                    <a:lnTo>
                      <a:pt x="412" y="84"/>
                    </a:lnTo>
                    <a:lnTo>
                      <a:pt x="421" y="100"/>
                    </a:lnTo>
                    <a:lnTo>
                      <a:pt x="425" y="116"/>
                    </a:lnTo>
                    <a:lnTo>
                      <a:pt x="427" y="132"/>
                    </a:lnTo>
                    <a:lnTo>
                      <a:pt x="427" y="148"/>
                    </a:lnTo>
                    <a:lnTo>
                      <a:pt x="425" y="165"/>
                    </a:lnTo>
                    <a:lnTo>
                      <a:pt x="420" y="180"/>
                    </a:lnTo>
                    <a:lnTo>
                      <a:pt x="412" y="195"/>
                    </a:lnTo>
                    <a:lnTo>
                      <a:pt x="404" y="211"/>
                    </a:lnTo>
                    <a:lnTo>
                      <a:pt x="394" y="225"/>
                    </a:lnTo>
                    <a:lnTo>
                      <a:pt x="382" y="240"/>
                    </a:lnTo>
                    <a:lnTo>
                      <a:pt x="369" y="253"/>
                    </a:lnTo>
                    <a:lnTo>
                      <a:pt x="354" y="267"/>
                    </a:lnTo>
                    <a:lnTo>
                      <a:pt x="339" y="280"/>
                    </a:lnTo>
                    <a:lnTo>
                      <a:pt x="322" y="292"/>
                    </a:lnTo>
                    <a:lnTo>
                      <a:pt x="305" y="303"/>
                    </a:lnTo>
                    <a:lnTo>
                      <a:pt x="286" y="314"/>
                    </a:lnTo>
                    <a:lnTo>
                      <a:pt x="269" y="324"/>
                    </a:lnTo>
                    <a:lnTo>
                      <a:pt x="250" y="333"/>
                    </a:lnTo>
                    <a:lnTo>
                      <a:pt x="231" y="341"/>
                    </a:lnTo>
                    <a:lnTo>
                      <a:pt x="213" y="348"/>
                    </a:lnTo>
                    <a:lnTo>
                      <a:pt x="194" y="354"/>
                    </a:lnTo>
                    <a:lnTo>
                      <a:pt x="176" y="359"/>
                    </a:lnTo>
                    <a:lnTo>
                      <a:pt x="159" y="363"/>
                    </a:lnTo>
                    <a:lnTo>
                      <a:pt x="141" y="366"/>
                    </a:lnTo>
                    <a:lnTo>
                      <a:pt x="125" y="367"/>
                    </a:lnTo>
                    <a:lnTo>
                      <a:pt x="110" y="367"/>
                    </a:lnTo>
                    <a:lnTo>
                      <a:pt x="97" y="366"/>
                    </a:lnTo>
                    <a:lnTo>
                      <a:pt x="84" y="363"/>
                    </a:lnTo>
                    <a:lnTo>
                      <a:pt x="72" y="359"/>
                    </a:lnTo>
                    <a:lnTo>
                      <a:pt x="63" y="353"/>
                    </a:lnTo>
                    <a:lnTo>
                      <a:pt x="44" y="339"/>
                    </a:lnTo>
                    <a:lnTo>
                      <a:pt x="30" y="324"/>
                    </a:lnTo>
                    <a:lnTo>
                      <a:pt x="18" y="308"/>
                    </a:lnTo>
                    <a:lnTo>
                      <a:pt x="10" y="292"/>
                    </a:lnTo>
                    <a:lnTo>
                      <a:pt x="4" y="275"/>
                    </a:lnTo>
                    <a:lnTo>
                      <a:pt x="0" y="257"/>
                    </a:lnTo>
                    <a:lnTo>
                      <a:pt x="0" y="238"/>
                    </a:lnTo>
                    <a:lnTo>
                      <a:pt x="2" y="221"/>
                    </a:lnTo>
                    <a:lnTo>
                      <a:pt x="5" y="202"/>
                    </a:lnTo>
                    <a:lnTo>
                      <a:pt x="12" y="183"/>
                    </a:lnTo>
                    <a:lnTo>
                      <a:pt x="19" y="165"/>
                    </a:lnTo>
                    <a:lnTo>
                      <a:pt x="29" y="147"/>
                    </a:lnTo>
                    <a:lnTo>
                      <a:pt x="40" y="130"/>
                    </a:lnTo>
                    <a:lnTo>
                      <a:pt x="53" y="112"/>
                    </a:lnTo>
                    <a:lnTo>
                      <a:pt x="68" y="96"/>
                    </a:lnTo>
                    <a:lnTo>
                      <a:pt x="83" y="81"/>
                    </a:lnTo>
                    <a:lnTo>
                      <a:pt x="99" y="66"/>
                    </a:lnTo>
                    <a:lnTo>
                      <a:pt x="117" y="52"/>
                    </a:lnTo>
                    <a:lnTo>
                      <a:pt x="135" y="40"/>
                    </a:lnTo>
                    <a:lnTo>
                      <a:pt x="155" y="30"/>
                    </a:lnTo>
                    <a:lnTo>
                      <a:pt x="174" y="20"/>
                    </a:lnTo>
                    <a:lnTo>
                      <a:pt x="195" y="12"/>
                    </a:lnTo>
                    <a:lnTo>
                      <a:pt x="215" y="6"/>
                    </a:lnTo>
                    <a:lnTo>
                      <a:pt x="235" y="2"/>
                    </a:lnTo>
                    <a:lnTo>
                      <a:pt x="256" y="0"/>
                    </a:lnTo>
                    <a:lnTo>
                      <a:pt x="276" y="0"/>
                    </a:lnTo>
                    <a:lnTo>
                      <a:pt x="296" y="2"/>
                    </a:lnTo>
                    <a:lnTo>
                      <a:pt x="316" y="6"/>
                    </a:lnTo>
                    <a:lnTo>
                      <a:pt x="336" y="14"/>
                    </a:lnTo>
                    <a:lnTo>
                      <a:pt x="354" y="24"/>
                    </a:lnTo>
                    <a:lnTo>
                      <a:pt x="372" y="36"/>
                    </a:lnTo>
                    <a:lnTo>
                      <a:pt x="389" y="52"/>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76" name="Freeform 521">
                <a:extLst>
                  <a:ext uri="{FF2B5EF4-FFF2-40B4-BE49-F238E27FC236}">
                    <a16:creationId xmlns:a16="http://schemas.microsoft.com/office/drawing/2014/main" xmlns="" id="{5C1EABFA-BC8A-9A34-85D1-70FA4EB32462}"/>
                  </a:ext>
                </a:extLst>
              </p:cNvPr>
              <p:cNvSpPr>
                <a:spLocks/>
              </p:cNvSpPr>
              <p:nvPr/>
            </p:nvSpPr>
            <p:spPr bwMode="auto">
              <a:xfrm>
                <a:off x="2329" y="767"/>
                <a:ext cx="68" cy="89"/>
              </a:xfrm>
              <a:custGeom>
                <a:avLst/>
                <a:gdLst>
                  <a:gd name="T0" fmla="*/ 0 w 342"/>
                  <a:gd name="T1" fmla="*/ 0 h 447"/>
                  <a:gd name="T2" fmla="*/ 0 w 342"/>
                  <a:gd name="T3" fmla="*/ 0 h 447"/>
                  <a:gd name="T4" fmla="*/ 0 w 342"/>
                  <a:gd name="T5" fmla="*/ 0 h 447"/>
                  <a:gd name="T6" fmla="*/ 0 w 342"/>
                  <a:gd name="T7" fmla="*/ 0 h 447"/>
                  <a:gd name="T8" fmla="*/ 0 w 342"/>
                  <a:gd name="T9" fmla="*/ 0 h 447"/>
                  <a:gd name="T10" fmla="*/ 0 w 342"/>
                  <a:gd name="T11" fmla="*/ 0 h 447"/>
                  <a:gd name="T12" fmla="*/ 0 w 342"/>
                  <a:gd name="T13" fmla="*/ 0 h 447"/>
                  <a:gd name="T14" fmla="*/ 0 w 342"/>
                  <a:gd name="T15" fmla="*/ 0 h 447"/>
                  <a:gd name="T16" fmla="*/ 0 w 342"/>
                  <a:gd name="T17" fmla="*/ 0 h 447"/>
                  <a:gd name="T18" fmla="*/ 0 w 342"/>
                  <a:gd name="T19" fmla="*/ 0 h 447"/>
                  <a:gd name="T20" fmla="*/ 0 w 342"/>
                  <a:gd name="T21" fmla="*/ 0 h 447"/>
                  <a:gd name="T22" fmla="*/ 0 w 342"/>
                  <a:gd name="T23" fmla="*/ 0 h 447"/>
                  <a:gd name="T24" fmla="*/ 0 w 342"/>
                  <a:gd name="T25" fmla="*/ 0 h 447"/>
                  <a:gd name="T26" fmla="*/ 0 w 342"/>
                  <a:gd name="T27" fmla="*/ 0 h 447"/>
                  <a:gd name="T28" fmla="*/ 0 w 342"/>
                  <a:gd name="T29" fmla="*/ 0 h 447"/>
                  <a:gd name="T30" fmla="*/ 0 w 342"/>
                  <a:gd name="T31" fmla="*/ 0 h 447"/>
                  <a:gd name="T32" fmla="*/ 0 w 342"/>
                  <a:gd name="T33" fmla="*/ 0 h 447"/>
                  <a:gd name="T34" fmla="*/ 0 w 342"/>
                  <a:gd name="T35" fmla="*/ 0 h 447"/>
                  <a:gd name="T36" fmla="*/ 0 w 342"/>
                  <a:gd name="T37" fmla="*/ 0 h 447"/>
                  <a:gd name="T38" fmla="*/ 0 w 342"/>
                  <a:gd name="T39" fmla="*/ 0 h 447"/>
                  <a:gd name="T40" fmla="*/ 0 w 342"/>
                  <a:gd name="T41" fmla="*/ 0 h 447"/>
                  <a:gd name="T42" fmla="*/ 0 w 342"/>
                  <a:gd name="T43" fmla="*/ 0 h 447"/>
                  <a:gd name="T44" fmla="*/ 0 w 342"/>
                  <a:gd name="T45" fmla="*/ 0 h 447"/>
                  <a:gd name="T46" fmla="*/ 0 w 342"/>
                  <a:gd name="T47" fmla="*/ 0 h 447"/>
                  <a:gd name="T48" fmla="*/ 0 w 342"/>
                  <a:gd name="T49" fmla="*/ 0 h 447"/>
                  <a:gd name="T50" fmla="*/ 0 w 342"/>
                  <a:gd name="T51" fmla="*/ 0 h 447"/>
                  <a:gd name="T52" fmla="*/ 0 w 342"/>
                  <a:gd name="T53" fmla="*/ 0 h 447"/>
                  <a:gd name="T54" fmla="*/ 0 w 342"/>
                  <a:gd name="T55" fmla="*/ 0 h 447"/>
                  <a:gd name="T56" fmla="*/ 0 w 342"/>
                  <a:gd name="T57" fmla="*/ 0 h 447"/>
                  <a:gd name="T58" fmla="*/ 0 w 342"/>
                  <a:gd name="T59" fmla="*/ 0 h 447"/>
                  <a:gd name="T60" fmla="*/ 0 w 342"/>
                  <a:gd name="T61" fmla="*/ 0 h 447"/>
                  <a:gd name="T62" fmla="*/ 0 w 342"/>
                  <a:gd name="T63" fmla="*/ 0 h 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7"/>
                  <a:gd name="T98" fmla="*/ 342 w 342"/>
                  <a:gd name="T99" fmla="*/ 447 h 4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7">
                    <a:moveTo>
                      <a:pt x="79" y="23"/>
                    </a:moveTo>
                    <a:lnTo>
                      <a:pt x="96" y="13"/>
                    </a:lnTo>
                    <a:lnTo>
                      <a:pt x="115" y="5"/>
                    </a:lnTo>
                    <a:lnTo>
                      <a:pt x="131" y="1"/>
                    </a:lnTo>
                    <a:lnTo>
                      <a:pt x="149" y="0"/>
                    </a:lnTo>
                    <a:lnTo>
                      <a:pt x="165" y="1"/>
                    </a:lnTo>
                    <a:lnTo>
                      <a:pt x="181" y="5"/>
                    </a:lnTo>
                    <a:lnTo>
                      <a:pt x="196" y="10"/>
                    </a:lnTo>
                    <a:lnTo>
                      <a:pt x="211" y="19"/>
                    </a:lnTo>
                    <a:lnTo>
                      <a:pt x="225" y="28"/>
                    </a:lnTo>
                    <a:lnTo>
                      <a:pt x="237" y="40"/>
                    </a:lnTo>
                    <a:lnTo>
                      <a:pt x="250" y="53"/>
                    </a:lnTo>
                    <a:lnTo>
                      <a:pt x="262" y="68"/>
                    </a:lnTo>
                    <a:lnTo>
                      <a:pt x="273" y="84"/>
                    </a:lnTo>
                    <a:lnTo>
                      <a:pt x="283" y="100"/>
                    </a:lnTo>
                    <a:lnTo>
                      <a:pt x="293" y="119"/>
                    </a:lnTo>
                    <a:lnTo>
                      <a:pt x="302" y="138"/>
                    </a:lnTo>
                    <a:lnTo>
                      <a:pt x="311" y="156"/>
                    </a:lnTo>
                    <a:lnTo>
                      <a:pt x="317" y="176"/>
                    </a:lnTo>
                    <a:lnTo>
                      <a:pt x="323" y="196"/>
                    </a:lnTo>
                    <a:lnTo>
                      <a:pt x="330" y="216"/>
                    </a:lnTo>
                    <a:lnTo>
                      <a:pt x="333" y="236"/>
                    </a:lnTo>
                    <a:lnTo>
                      <a:pt x="337" y="256"/>
                    </a:lnTo>
                    <a:lnTo>
                      <a:pt x="340" y="276"/>
                    </a:lnTo>
                    <a:lnTo>
                      <a:pt x="342" y="295"/>
                    </a:lnTo>
                    <a:lnTo>
                      <a:pt x="342" y="312"/>
                    </a:lnTo>
                    <a:lnTo>
                      <a:pt x="342" y="330"/>
                    </a:lnTo>
                    <a:lnTo>
                      <a:pt x="340" y="347"/>
                    </a:lnTo>
                    <a:lnTo>
                      <a:pt x="337" y="362"/>
                    </a:lnTo>
                    <a:lnTo>
                      <a:pt x="333" y="376"/>
                    </a:lnTo>
                    <a:lnTo>
                      <a:pt x="328" y="388"/>
                    </a:lnTo>
                    <a:lnTo>
                      <a:pt x="322" y="398"/>
                    </a:lnTo>
                    <a:lnTo>
                      <a:pt x="316" y="407"/>
                    </a:lnTo>
                    <a:lnTo>
                      <a:pt x="298" y="422"/>
                    </a:lnTo>
                    <a:lnTo>
                      <a:pt x="280" y="432"/>
                    </a:lnTo>
                    <a:lnTo>
                      <a:pt x="262" y="440"/>
                    </a:lnTo>
                    <a:lnTo>
                      <a:pt x="244" y="445"/>
                    </a:lnTo>
                    <a:lnTo>
                      <a:pt x="226" y="447"/>
                    </a:lnTo>
                    <a:lnTo>
                      <a:pt x="207" y="446"/>
                    </a:lnTo>
                    <a:lnTo>
                      <a:pt x="190" y="443"/>
                    </a:lnTo>
                    <a:lnTo>
                      <a:pt x="171" y="437"/>
                    </a:lnTo>
                    <a:lnTo>
                      <a:pt x="154" y="430"/>
                    </a:lnTo>
                    <a:lnTo>
                      <a:pt x="136" y="421"/>
                    </a:lnTo>
                    <a:lnTo>
                      <a:pt x="120" y="410"/>
                    </a:lnTo>
                    <a:lnTo>
                      <a:pt x="104" y="396"/>
                    </a:lnTo>
                    <a:lnTo>
                      <a:pt x="89" y="381"/>
                    </a:lnTo>
                    <a:lnTo>
                      <a:pt x="74" y="365"/>
                    </a:lnTo>
                    <a:lnTo>
                      <a:pt x="61" y="348"/>
                    </a:lnTo>
                    <a:lnTo>
                      <a:pt x="49" y="330"/>
                    </a:lnTo>
                    <a:lnTo>
                      <a:pt x="38" y="311"/>
                    </a:lnTo>
                    <a:lnTo>
                      <a:pt x="28" y="291"/>
                    </a:lnTo>
                    <a:lnTo>
                      <a:pt x="19" y="270"/>
                    </a:lnTo>
                    <a:lnTo>
                      <a:pt x="11" y="249"/>
                    </a:lnTo>
                    <a:lnTo>
                      <a:pt x="6" y="227"/>
                    </a:lnTo>
                    <a:lnTo>
                      <a:pt x="3" y="206"/>
                    </a:lnTo>
                    <a:lnTo>
                      <a:pt x="0" y="185"/>
                    </a:lnTo>
                    <a:lnTo>
                      <a:pt x="0" y="164"/>
                    </a:lnTo>
                    <a:lnTo>
                      <a:pt x="1" y="144"/>
                    </a:lnTo>
                    <a:lnTo>
                      <a:pt x="5" y="124"/>
                    </a:lnTo>
                    <a:lnTo>
                      <a:pt x="11" y="104"/>
                    </a:lnTo>
                    <a:lnTo>
                      <a:pt x="20" y="85"/>
                    </a:lnTo>
                    <a:lnTo>
                      <a:pt x="30" y="68"/>
                    </a:lnTo>
                    <a:lnTo>
                      <a:pt x="44" y="51"/>
                    </a:lnTo>
                    <a:lnTo>
                      <a:pt x="60" y="36"/>
                    </a:lnTo>
                    <a:lnTo>
                      <a:pt x="79" y="23"/>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77" name="Freeform 522">
                <a:extLst>
                  <a:ext uri="{FF2B5EF4-FFF2-40B4-BE49-F238E27FC236}">
                    <a16:creationId xmlns:a16="http://schemas.microsoft.com/office/drawing/2014/main" xmlns="" id="{80462B40-D9B9-A183-D426-CA7CF89AABB5}"/>
                  </a:ext>
                </a:extLst>
              </p:cNvPr>
              <p:cNvSpPr>
                <a:spLocks/>
              </p:cNvSpPr>
              <p:nvPr/>
            </p:nvSpPr>
            <p:spPr bwMode="auto">
              <a:xfrm>
                <a:off x="2329" y="767"/>
                <a:ext cx="68" cy="89"/>
              </a:xfrm>
              <a:custGeom>
                <a:avLst/>
                <a:gdLst>
                  <a:gd name="T0" fmla="*/ 0 w 342"/>
                  <a:gd name="T1" fmla="*/ 0 h 447"/>
                  <a:gd name="T2" fmla="*/ 0 w 342"/>
                  <a:gd name="T3" fmla="*/ 0 h 447"/>
                  <a:gd name="T4" fmla="*/ 0 w 342"/>
                  <a:gd name="T5" fmla="*/ 0 h 447"/>
                  <a:gd name="T6" fmla="*/ 0 w 342"/>
                  <a:gd name="T7" fmla="*/ 0 h 447"/>
                  <a:gd name="T8" fmla="*/ 0 w 342"/>
                  <a:gd name="T9" fmla="*/ 0 h 447"/>
                  <a:gd name="T10" fmla="*/ 0 w 342"/>
                  <a:gd name="T11" fmla="*/ 0 h 447"/>
                  <a:gd name="T12" fmla="*/ 0 w 342"/>
                  <a:gd name="T13" fmla="*/ 0 h 447"/>
                  <a:gd name="T14" fmla="*/ 0 w 342"/>
                  <a:gd name="T15" fmla="*/ 0 h 447"/>
                  <a:gd name="T16" fmla="*/ 0 w 342"/>
                  <a:gd name="T17" fmla="*/ 0 h 447"/>
                  <a:gd name="T18" fmla="*/ 0 w 342"/>
                  <a:gd name="T19" fmla="*/ 0 h 447"/>
                  <a:gd name="T20" fmla="*/ 0 w 342"/>
                  <a:gd name="T21" fmla="*/ 0 h 447"/>
                  <a:gd name="T22" fmla="*/ 0 w 342"/>
                  <a:gd name="T23" fmla="*/ 0 h 447"/>
                  <a:gd name="T24" fmla="*/ 0 w 342"/>
                  <a:gd name="T25" fmla="*/ 0 h 447"/>
                  <a:gd name="T26" fmla="*/ 0 w 342"/>
                  <a:gd name="T27" fmla="*/ 0 h 447"/>
                  <a:gd name="T28" fmla="*/ 0 w 342"/>
                  <a:gd name="T29" fmla="*/ 0 h 447"/>
                  <a:gd name="T30" fmla="*/ 0 w 342"/>
                  <a:gd name="T31" fmla="*/ 0 h 447"/>
                  <a:gd name="T32" fmla="*/ 0 w 342"/>
                  <a:gd name="T33" fmla="*/ 0 h 447"/>
                  <a:gd name="T34" fmla="*/ 0 w 342"/>
                  <a:gd name="T35" fmla="*/ 0 h 447"/>
                  <a:gd name="T36" fmla="*/ 0 w 342"/>
                  <a:gd name="T37" fmla="*/ 0 h 447"/>
                  <a:gd name="T38" fmla="*/ 0 w 342"/>
                  <a:gd name="T39" fmla="*/ 0 h 447"/>
                  <a:gd name="T40" fmla="*/ 0 w 342"/>
                  <a:gd name="T41" fmla="*/ 0 h 447"/>
                  <a:gd name="T42" fmla="*/ 0 w 342"/>
                  <a:gd name="T43" fmla="*/ 0 h 447"/>
                  <a:gd name="T44" fmla="*/ 0 w 342"/>
                  <a:gd name="T45" fmla="*/ 0 h 447"/>
                  <a:gd name="T46" fmla="*/ 0 w 342"/>
                  <a:gd name="T47" fmla="*/ 0 h 447"/>
                  <a:gd name="T48" fmla="*/ 0 w 342"/>
                  <a:gd name="T49" fmla="*/ 0 h 447"/>
                  <a:gd name="T50" fmla="*/ 0 w 342"/>
                  <a:gd name="T51" fmla="*/ 0 h 447"/>
                  <a:gd name="T52" fmla="*/ 0 w 342"/>
                  <a:gd name="T53" fmla="*/ 0 h 447"/>
                  <a:gd name="T54" fmla="*/ 0 w 342"/>
                  <a:gd name="T55" fmla="*/ 0 h 447"/>
                  <a:gd name="T56" fmla="*/ 0 w 342"/>
                  <a:gd name="T57" fmla="*/ 0 h 447"/>
                  <a:gd name="T58" fmla="*/ 0 w 342"/>
                  <a:gd name="T59" fmla="*/ 0 h 447"/>
                  <a:gd name="T60" fmla="*/ 0 w 342"/>
                  <a:gd name="T61" fmla="*/ 0 h 447"/>
                  <a:gd name="T62" fmla="*/ 0 w 342"/>
                  <a:gd name="T63" fmla="*/ 0 h 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7"/>
                  <a:gd name="T98" fmla="*/ 342 w 342"/>
                  <a:gd name="T99" fmla="*/ 447 h 4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7">
                    <a:moveTo>
                      <a:pt x="79" y="23"/>
                    </a:moveTo>
                    <a:lnTo>
                      <a:pt x="96" y="13"/>
                    </a:lnTo>
                    <a:lnTo>
                      <a:pt x="115" y="5"/>
                    </a:lnTo>
                    <a:lnTo>
                      <a:pt x="131" y="1"/>
                    </a:lnTo>
                    <a:lnTo>
                      <a:pt x="149" y="0"/>
                    </a:lnTo>
                    <a:lnTo>
                      <a:pt x="165" y="1"/>
                    </a:lnTo>
                    <a:lnTo>
                      <a:pt x="181" y="5"/>
                    </a:lnTo>
                    <a:lnTo>
                      <a:pt x="196" y="10"/>
                    </a:lnTo>
                    <a:lnTo>
                      <a:pt x="211" y="19"/>
                    </a:lnTo>
                    <a:lnTo>
                      <a:pt x="225" y="28"/>
                    </a:lnTo>
                    <a:lnTo>
                      <a:pt x="237" y="40"/>
                    </a:lnTo>
                    <a:lnTo>
                      <a:pt x="250" y="53"/>
                    </a:lnTo>
                    <a:lnTo>
                      <a:pt x="262" y="68"/>
                    </a:lnTo>
                    <a:lnTo>
                      <a:pt x="273" y="84"/>
                    </a:lnTo>
                    <a:lnTo>
                      <a:pt x="283" y="100"/>
                    </a:lnTo>
                    <a:lnTo>
                      <a:pt x="293" y="119"/>
                    </a:lnTo>
                    <a:lnTo>
                      <a:pt x="302" y="138"/>
                    </a:lnTo>
                    <a:lnTo>
                      <a:pt x="311" y="156"/>
                    </a:lnTo>
                    <a:lnTo>
                      <a:pt x="317" y="176"/>
                    </a:lnTo>
                    <a:lnTo>
                      <a:pt x="323" y="196"/>
                    </a:lnTo>
                    <a:lnTo>
                      <a:pt x="330" y="216"/>
                    </a:lnTo>
                    <a:lnTo>
                      <a:pt x="333" y="236"/>
                    </a:lnTo>
                    <a:lnTo>
                      <a:pt x="337" y="256"/>
                    </a:lnTo>
                    <a:lnTo>
                      <a:pt x="340" y="276"/>
                    </a:lnTo>
                    <a:lnTo>
                      <a:pt x="342" y="295"/>
                    </a:lnTo>
                    <a:lnTo>
                      <a:pt x="342" y="312"/>
                    </a:lnTo>
                    <a:lnTo>
                      <a:pt x="342" y="330"/>
                    </a:lnTo>
                    <a:lnTo>
                      <a:pt x="340" y="347"/>
                    </a:lnTo>
                    <a:lnTo>
                      <a:pt x="337" y="362"/>
                    </a:lnTo>
                    <a:lnTo>
                      <a:pt x="333" y="376"/>
                    </a:lnTo>
                    <a:lnTo>
                      <a:pt x="328" y="388"/>
                    </a:lnTo>
                    <a:lnTo>
                      <a:pt x="322" y="398"/>
                    </a:lnTo>
                    <a:lnTo>
                      <a:pt x="316" y="407"/>
                    </a:lnTo>
                    <a:lnTo>
                      <a:pt x="298" y="422"/>
                    </a:lnTo>
                    <a:lnTo>
                      <a:pt x="280" y="432"/>
                    </a:lnTo>
                    <a:lnTo>
                      <a:pt x="262" y="440"/>
                    </a:lnTo>
                    <a:lnTo>
                      <a:pt x="244" y="445"/>
                    </a:lnTo>
                    <a:lnTo>
                      <a:pt x="226" y="447"/>
                    </a:lnTo>
                    <a:lnTo>
                      <a:pt x="207" y="446"/>
                    </a:lnTo>
                    <a:lnTo>
                      <a:pt x="190" y="443"/>
                    </a:lnTo>
                    <a:lnTo>
                      <a:pt x="171" y="437"/>
                    </a:lnTo>
                    <a:lnTo>
                      <a:pt x="154" y="430"/>
                    </a:lnTo>
                    <a:lnTo>
                      <a:pt x="136" y="421"/>
                    </a:lnTo>
                    <a:lnTo>
                      <a:pt x="120" y="410"/>
                    </a:lnTo>
                    <a:lnTo>
                      <a:pt x="104" y="396"/>
                    </a:lnTo>
                    <a:lnTo>
                      <a:pt x="89" y="381"/>
                    </a:lnTo>
                    <a:lnTo>
                      <a:pt x="74" y="365"/>
                    </a:lnTo>
                    <a:lnTo>
                      <a:pt x="61" y="348"/>
                    </a:lnTo>
                    <a:lnTo>
                      <a:pt x="49" y="330"/>
                    </a:lnTo>
                    <a:lnTo>
                      <a:pt x="38" y="311"/>
                    </a:lnTo>
                    <a:lnTo>
                      <a:pt x="28" y="291"/>
                    </a:lnTo>
                    <a:lnTo>
                      <a:pt x="19" y="270"/>
                    </a:lnTo>
                    <a:lnTo>
                      <a:pt x="11" y="249"/>
                    </a:lnTo>
                    <a:lnTo>
                      <a:pt x="6" y="227"/>
                    </a:lnTo>
                    <a:lnTo>
                      <a:pt x="3" y="206"/>
                    </a:lnTo>
                    <a:lnTo>
                      <a:pt x="0" y="185"/>
                    </a:lnTo>
                    <a:lnTo>
                      <a:pt x="0" y="164"/>
                    </a:lnTo>
                    <a:lnTo>
                      <a:pt x="1" y="144"/>
                    </a:lnTo>
                    <a:lnTo>
                      <a:pt x="5" y="124"/>
                    </a:lnTo>
                    <a:lnTo>
                      <a:pt x="11" y="104"/>
                    </a:lnTo>
                    <a:lnTo>
                      <a:pt x="20" y="85"/>
                    </a:lnTo>
                    <a:lnTo>
                      <a:pt x="30" y="68"/>
                    </a:lnTo>
                    <a:lnTo>
                      <a:pt x="44" y="51"/>
                    </a:lnTo>
                    <a:lnTo>
                      <a:pt x="60" y="36"/>
                    </a:lnTo>
                    <a:lnTo>
                      <a:pt x="79" y="23"/>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78" name="Freeform 523">
                <a:extLst>
                  <a:ext uri="{FF2B5EF4-FFF2-40B4-BE49-F238E27FC236}">
                    <a16:creationId xmlns:a16="http://schemas.microsoft.com/office/drawing/2014/main" xmlns="" id="{71D78096-3AD9-8EAC-6F00-0126C01D777E}"/>
                  </a:ext>
                </a:extLst>
              </p:cNvPr>
              <p:cNvSpPr>
                <a:spLocks/>
              </p:cNvSpPr>
              <p:nvPr/>
            </p:nvSpPr>
            <p:spPr bwMode="auto">
              <a:xfrm>
                <a:off x="2301" y="940"/>
                <a:ext cx="69" cy="89"/>
              </a:xfrm>
              <a:custGeom>
                <a:avLst/>
                <a:gdLst>
                  <a:gd name="T0" fmla="*/ 0 w 342"/>
                  <a:gd name="T1" fmla="*/ 0 h 448"/>
                  <a:gd name="T2" fmla="*/ 0 w 342"/>
                  <a:gd name="T3" fmla="*/ 0 h 448"/>
                  <a:gd name="T4" fmla="*/ 0 w 342"/>
                  <a:gd name="T5" fmla="*/ 0 h 448"/>
                  <a:gd name="T6" fmla="*/ 0 w 342"/>
                  <a:gd name="T7" fmla="*/ 0 h 448"/>
                  <a:gd name="T8" fmla="*/ 0 w 342"/>
                  <a:gd name="T9" fmla="*/ 0 h 448"/>
                  <a:gd name="T10" fmla="*/ 0 w 342"/>
                  <a:gd name="T11" fmla="*/ 0 h 448"/>
                  <a:gd name="T12" fmla="*/ 0 w 342"/>
                  <a:gd name="T13" fmla="*/ 0 h 448"/>
                  <a:gd name="T14" fmla="*/ 0 w 342"/>
                  <a:gd name="T15" fmla="*/ 0 h 448"/>
                  <a:gd name="T16" fmla="*/ 0 w 342"/>
                  <a:gd name="T17" fmla="*/ 0 h 448"/>
                  <a:gd name="T18" fmla="*/ 0 w 342"/>
                  <a:gd name="T19" fmla="*/ 0 h 448"/>
                  <a:gd name="T20" fmla="*/ 0 w 342"/>
                  <a:gd name="T21" fmla="*/ 0 h 448"/>
                  <a:gd name="T22" fmla="*/ 0 w 342"/>
                  <a:gd name="T23" fmla="*/ 0 h 448"/>
                  <a:gd name="T24" fmla="*/ 0 w 342"/>
                  <a:gd name="T25" fmla="*/ 0 h 448"/>
                  <a:gd name="T26" fmla="*/ 0 w 342"/>
                  <a:gd name="T27" fmla="*/ 0 h 448"/>
                  <a:gd name="T28" fmla="*/ 0 w 342"/>
                  <a:gd name="T29" fmla="*/ 0 h 448"/>
                  <a:gd name="T30" fmla="*/ 0 w 342"/>
                  <a:gd name="T31" fmla="*/ 0 h 448"/>
                  <a:gd name="T32" fmla="*/ 0 w 342"/>
                  <a:gd name="T33" fmla="*/ 0 h 448"/>
                  <a:gd name="T34" fmla="*/ 0 w 342"/>
                  <a:gd name="T35" fmla="*/ 0 h 448"/>
                  <a:gd name="T36" fmla="*/ 0 w 342"/>
                  <a:gd name="T37" fmla="*/ 0 h 448"/>
                  <a:gd name="T38" fmla="*/ 0 w 342"/>
                  <a:gd name="T39" fmla="*/ 0 h 448"/>
                  <a:gd name="T40" fmla="*/ 0 w 342"/>
                  <a:gd name="T41" fmla="*/ 0 h 448"/>
                  <a:gd name="T42" fmla="*/ 0 w 342"/>
                  <a:gd name="T43" fmla="*/ 0 h 448"/>
                  <a:gd name="T44" fmla="*/ 0 w 342"/>
                  <a:gd name="T45" fmla="*/ 0 h 448"/>
                  <a:gd name="T46" fmla="*/ 0 w 342"/>
                  <a:gd name="T47" fmla="*/ 0 h 448"/>
                  <a:gd name="T48" fmla="*/ 0 w 342"/>
                  <a:gd name="T49" fmla="*/ 0 h 448"/>
                  <a:gd name="T50" fmla="*/ 0 w 342"/>
                  <a:gd name="T51" fmla="*/ 0 h 448"/>
                  <a:gd name="T52" fmla="*/ 0 w 342"/>
                  <a:gd name="T53" fmla="*/ 0 h 448"/>
                  <a:gd name="T54" fmla="*/ 0 w 342"/>
                  <a:gd name="T55" fmla="*/ 0 h 448"/>
                  <a:gd name="T56" fmla="*/ 0 w 342"/>
                  <a:gd name="T57" fmla="*/ 0 h 448"/>
                  <a:gd name="T58" fmla="*/ 0 w 342"/>
                  <a:gd name="T59" fmla="*/ 0 h 448"/>
                  <a:gd name="T60" fmla="*/ 0 w 342"/>
                  <a:gd name="T61" fmla="*/ 0 h 448"/>
                  <a:gd name="T62" fmla="*/ 0 w 342"/>
                  <a:gd name="T63" fmla="*/ 0 h 4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8"/>
                  <a:gd name="T98" fmla="*/ 342 w 342"/>
                  <a:gd name="T99" fmla="*/ 448 h 4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8">
                    <a:moveTo>
                      <a:pt x="78" y="21"/>
                    </a:moveTo>
                    <a:lnTo>
                      <a:pt x="96" y="11"/>
                    </a:lnTo>
                    <a:lnTo>
                      <a:pt x="114" y="5"/>
                    </a:lnTo>
                    <a:lnTo>
                      <a:pt x="132" y="1"/>
                    </a:lnTo>
                    <a:lnTo>
                      <a:pt x="148" y="0"/>
                    </a:lnTo>
                    <a:lnTo>
                      <a:pt x="164" y="1"/>
                    </a:lnTo>
                    <a:lnTo>
                      <a:pt x="181" y="5"/>
                    </a:lnTo>
                    <a:lnTo>
                      <a:pt x="196" y="11"/>
                    </a:lnTo>
                    <a:lnTo>
                      <a:pt x="211" y="19"/>
                    </a:lnTo>
                    <a:lnTo>
                      <a:pt x="224" y="29"/>
                    </a:lnTo>
                    <a:lnTo>
                      <a:pt x="237" y="40"/>
                    </a:lnTo>
                    <a:lnTo>
                      <a:pt x="250" y="54"/>
                    </a:lnTo>
                    <a:lnTo>
                      <a:pt x="262" y="69"/>
                    </a:lnTo>
                    <a:lnTo>
                      <a:pt x="273" y="85"/>
                    </a:lnTo>
                    <a:lnTo>
                      <a:pt x="283" y="101"/>
                    </a:lnTo>
                    <a:lnTo>
                      <a:pt x="293" y="120"/>
                    </a:lnTo>
                    <a:lnTo>
                      <a:pt x="302" y="139"/>
                    </a:lnTo>
                    <a:lnTo>
                      <a:pt x="310" y="159"/>
                    </a:lnTo>
                    <a:lnTo>
                      <a:pt x="318" y="177"/>
                    </a:lnTo>
                    <a:lnTo>
                      <a:pt x="324" y="197"/>
                    </a:lnTo>
                    <a:lnTo>
                      <a:pt x="329" y="219"/>
                    </a:lnTo>
                    <a:lnTo>
                      <a:pt x="334" y="239"/>
                    </a:lnTo>
                    <a:lnTo>
                      <a:pt x="337" y="259"/>
                    </a:lnTo>
                    <a:lnTo>
                      <a:pt x="339" y="277"/>
                    </a:lnTo>
                    <a:lnTo>
                      <a:pt x="342" y="296"/>
                    </a:lnTo>
                    <a:lnTo>
                      <a:pt x="342" y="315"/>
                    </a:lnTo>
                    <a:lnTo>
                      <a:pt x="342" y="332"/>
                    </a:lnTo>
                    <a:lnTo>
                      <a:pt x="340" y="348"/>
                    </a:lnTo>
                    <a:lnTo>
                      <a:pt x="337" y="363"/>
                    </a:lnTo>
                    <a:lnTo>
                      <a:pt x="333" y="377"/>
                    </a:lnTo>
                    <a:lnTo>
                      <a:pt x="328" y="388"/>
                    </a:lnTo>
                    <a:lnTo>
                      <a:pt x="323" y="400"/>
                    </a:lnTo>
                    <a:lnTo>
                      <a:pt x="315" y="407"/>
                    </a:lnTo>
                    <a:lnTo>
                      <a:pt x="298" y="422"/>
                    </a:lnTo>
                    <a:lnTo>
                      <a:pt x="280" y="433"/>
                    </a:lnTo>
                    <a:lnTo>
                      <a:pt x="262" y="441"/>
                    </a:lnTo>
                    <a:lnTo>
                      <a:pt x="244" y="446"/>
                    </a:lnTo>
                    <a:lnTo>
                      <a:pt x="226" y="448"/>
                    </a:lnTo>
                    <a:lnTo>
                      <a:pt x="207" y="448"/>
                    </a:lnTo>
                    <a:lnTo>
                      <a:pt x="189" y="444"/>
                    </a:lnTo>
                    <a:lnTo>
                      <a:pt x="171" y="440"/>
                    </a:lnTo>
                    <a:lnTo>
                      <a:pt x="153" y="432"/>
                    </a:lnTo>
                    <a:lnTo>
                      <a:pt x="136" y="422"/>
                    </a:lnTo>
                    <a:lnTo>
                      <a:pt x="119" y="411"/>
                    </a:lnTo>
                    <a:lnTo>
                      <a:pt x="103" y="398"/>
                    </a:lnTo>
                    <a:lnTo>
                      <a:pt x="88" y="383"/>
                    </a:lnTo>
                    <a:lnTo>
                      <a:pt x="75" y="367"/>
                    </a:lnTo>
                    <a:lnTo>
                      <a:pt x="61" y="350"/>
                    </a:lnTo>
                    <a:lnTo>
                      <a:pt x="48" y="331"/>
                    </a:lnTo>
                    <a:lnTo>
                      <a:pt x="37" y="312"/>
                    </a:lnTo>
                    <a:lnTo>
                      <a:pt x="27" y="292"/>
                    </a:lnTo>
                    <a:lnTo>
                      <a:pt x="18" y="271"/>
                    </a:lnTo>
                    <a:lnTo>
                      <a:pt x="11" y="250"/>
                    </a:lnTo>
                    <a:lnTo>
                      <a:pt x="6" y="229"/>
                    </a:lnTo>
                    <a:lnTo>
                      <a:pt x="2" y="207"/>
                    </a:lnTo>
                    <a:lnTo>
                      <a:pt x="0" y="186"/>
                    </a:lnTo>
                    <a:lnTo>
                      <a:pt x="0" y="165"/>
                    </a:lnTo>
                    <a:lnTo>
                      <a:pt x="1" y="144"/>
                    </a:lnTo>
                    <a:lnTo>
                      <a:pt x="5" y="124"/>
                    </a:lnTo>
                    <a:lnTo>
                      <a:pt x="11" y="104"/>
                    </a:lnTo>
                    <a:lnTo>
                      <a:pt x="20" y="85"/>
                    </a:lnTo>
                    <a:lnTo>
                      <a:pt x="31" y="68"/>
                    </a:lnTo>
                    <a:lnTo>
                      <a:pt x="43" y="51"/>
                    </a:lnTo>
                    <a:lnTo>
                      <a:pt x="60" y="35"/>
                    </a:lnTo>
                    <a:lnTo>
                      <a:pt x="78" y="21"/>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79" name="Freeform 524">
                <a:extLst>
                  <a:ext uri="{FF2B5EF4-FFF2-40B4-BE49-F238E27FC236}">
                    <a16:creationId xmlns:a16="http://schemas.microsoft.com/office/drawing/2014/main" xmlns="" id="{9EAE10FF-87BB-1078-A715-5CA9FBFCA2E4}"/>
                  </a:ext>
                </a:extLst>
              </p:cNvPr>
              <p:cNvSpPr>
                <a:spLocks/>
              </p:cNvSpPr>
              <p:nvPr/>
            </p:nvSpPr>
            <p:spPr bwMode="auto">
              <a:xfrm>
                <a:off x="2301" y="940"/>
                <a:ext cx="69" cy="89"/>
              </a:xfrm>
              <a:custGeom>
                <a:avLst/>
                <a:gdLst>
                  <a:gd name="T0" fmla="*/ 0 w 342"/>
                  <a:gd name="T1" fmla="*/ 0 h 448"/>
                  <a:gd name="T2" fmla="*/ 0 w 342"/>
                  <a:gd name="T3" fmla="*/ 0 h 448"/>
                  <a:gd name="T4" fmla="*/ 0 w 342"/>
                  <a:gd name="T5" fmla="*/ 0 h 448"/>
                  <a:gd name="T6" fmla="*/ 0 w 342"/>
                  <a:gd name="T7" fmla="*/ 0 h 448"/>
                  <a:gd name="T8" fmla="*/ 0 w 342"/>
                  <a:gd name="T9" fmla="*/ 0 h 448"/>
                  <a:gd name="T10" fmla="*/ 0 w 342"/>
                  <a:gd name="T11" fmla="*/ 0 h 448"/>
                  <a:gd name="T12" fmla="*/ 0 w 342"/>
                  <a:gd name="T13" fmla="*/ 0 h 448"/>
                  <a:gd name="T14" fmla="*/ 0 w 342"/>
                  <a:gd name="T15" fmla="*/ 0 h 448"/>
                  <a:gd name="T16" fmla="*/ 0 w 342"/>
                  <a:gd name="T17" fmla="*/ 0 h 448"/>
                  <a:gd name="T18" fmla="*/ 0 w 342"/>
                  <a:gd name="T19" fmla="*/ 0 h 448"/>
                  <a:gd name="T20" fmla="*/ 0 w 342"/>
                  <a:gd name="T21" fmla="*/ 0 h 448"/>
                  <a:gd name="T22" fmla="*/ 0 w 342"/>
                  <a:gd name="T23" fmla="*/ 0 h 448"/>
                  <a:gd name="T24" fmla="*/ 0 w 342"/>
                  <a:gd name="T25" fmla="*/ 0 h 448"/>
                  <a:gd name="T26" fmla="*/ 0 w 342"/>
                  <a:gd name="T27" fmla="*/ 0 h 448"/>
                  <a:gd name="T28" fmla="*/ 0 w 342"/>
                  <a:gd name="T29" fmla="*/ 0 h 448"/>
                  <a:gd name="T30" fmla="*/ 0 w 342"/>
                  <a:gd name="T31" fmla="*/ 0 h 448"/>
                  <a:gd name="T32" fmla="*/ 0 w 342"/>
                  <a:gd name="T33" fmla="*/ 0 h 448"/>
                  <a:gd name="T34" fmla="*/ 0 w 342"/>
                  <a:gd name="T35" fmla="*/ 0 h 448"/>
                  <a:gd name="T36" fmla="*/ 0 w 342"/>
                  <a:gd name="T37" fmla="*/ 0 h 448"/>
                  <a:gd name="T38" fmla="*/ 0 w 342"/>
                  <a:gd name="T39" fmla="*/ 0 h 448"/>
                  <a:gd name="T40" fmla="*/ 0 w 342"/>
                  <a:gd name="T41" fmla="*/ 0 h 448"/>
                  <a:gd name="T42" fmla="*/ 0 w 342"/>
                  <a:gd name="T43" fmla="*/ 0 h 448"/>
                  <a:gd name="T44" fmla="*/ 0 w 342"/>
                  <a:gd name="T45" fmla="*/ 0 h 448"/>
                  <a:gd name="T46" fmla="*/ 0 w 342"/>
                  <a:gd name="T47" fmla="*/ 0 h 448"/>
                  <a:gd name="T48" fmla="*/ 0 w 342"/>
                  <a:gd name="T49" fmla="*/ 0 h 448"/>
                  <a:gd name="T50" fmla="*/ 0 w 342"/>
                  <a:gd name="T51" fmla="*/ 0 h 448"/>
                  <a:gd name="T52" fmla="*/ 0 w 342"/>
                  <a:gd name="T53" fmla="*/ 0 h 448"/>
                  <a:gd name="T54" fmla="*/ 0 w 342"/>
                  <a:gd name="T55" fmla="*/ 0 h 448"/>
                  <a:gd name="T56" fmla="*/ 0 w 342"/>
                  <a:gd name="T57" fmla="*/ 0 h 448"/>
                  <a:gd name="T58" fmla="*/ 0 w 342"/>
                  <a:gd name="T59" fmla="*/ 0 h 448"/>
                  <a:gd name="T60" fmla="*/ 0 w 342"/>
                  <a:gd name="T61" fmla="*/ 0 h 448"/>
                  <a:gd name="T62" fmla="*/ 0 w 342"/>
                  <a:gd name="T63" fmla="*/ 0 h 4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8"/>
                  <a:gd name="T98" fmla="*/ 342 w 342"/>
                  <a:gd name="T99" fmla="*/ 448 h 4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8">
                    <a:moveTo>
                      <a:pt x="78" y="21"/>
                    </a:moveTo>
                    <a:lnTo>
                      <a:pt x="96" y="11"/>
                    </a:lnTo>
                    <a:lnTo>
                      <a:pt x="114" y="5"/>
                    </a:lnTo>
                    <a:lnTo>
                      <a:pt x="132" y="1"/>
                    </a:lnTo>
                    <a:lnTo>
                      <a:pt x="148" y="0"/>
                    </a:lnTo>
                    <a:lnTo>
                      <a:pt x="164" y="1"/>
                    </a:lnTo>
                    <a:lnTo>
                      <a:pt x="181" y="5"/>
                    </a:lnTo>
                    <a:lnTo>
                      <a:pt x="196" y="11"/>
                    </a:lnTo>
                    <a:lnTo>
                      <a:pt x="211" y="19"/>
                    </a:lnTo>
                    <a:lnTo>
                      <a:pt x="224" y="29"/>
                    </a:lnTo>
                    <a:lnTo>
                      <a:pt x="237" y="40"/>
                    </a:lnTo>
                    <a:lnTo>
                      <a:pt x="250" y="54"/>
                    </a:lnTo>
                    <a:lnTo>
                      <a:pt x="262" y="69"/>
                    </a:lnTo>
                    <a:lnTo>
                      <a:pt x="273" y="85"/>
                    </a:lnTo>
                    <a:lnTo>
                      <a:pt x="283" y="101"/>
                    </a:lnTo>
                    <a:lnTo>
                      <a:pt x="293" y="120"/>
                    </a:lnTo>
                    <a:lnTo>
                      <a:pt x="302" y="139"/>
                    </a:lnTo>
                    <a:lnTo>
                      <a:pt x="310" y="159"/>
                    </a:lnTo>
                    <a:lnTo>
                      <a:pt x="318" y="177"/>
                    </a:lnTo>
                    <a:lnTo>
                      <a:pt x="324" y="197"/>
                    </a:lnTo>
                    <a:lnTo>
                      <a:pt x="329" y="219"/>
                    </a:lnTo>
                    <a:lnTo>
                      <a:pt x="334" y="239"/>
                    </a:lnTo>
                    <a:lnTo>
                      <a:pt x="337" y="259"/>
                    </a:lnTo>
                    <a:lnTo>
                      <a:pt x="339" y="277"/>
                    </a:lnTo>
                    <a:lnTo>
                      <a:pt x="342" y="296"/>
                    </a:lnTo>
                    <a:lnTo>
                      <a:pt x="342" y="315"/>
                    </a:lnTo>
                    <a:lnTo>
                      <a:pt x="342" y="332"/>
                    </a:lnTo>
                    <a:lnTo>
                      <a:pt x="340" y="348"/>
                    </a:lnTo>
                    <a:lnTo>
                      <a:pt x="337" y="363"/>
                    </a:lnTo>
                    <a:lnTo>
                      <a:pt x="333" y="377"/>
                    </a:lnTo>
                    <a:lnTo>
                      <a:pt x="328" y="388"/>
                    </a:lnTo>
                    <a:lnTo>
                      <a:pt x="323" y="400"/>
                    </a:lnTo>
                    <a:lnTo>
                      <a:pt x="315" y="407"/>
                    </a:lnTo>
                    <a:lnTo>
                      <a:pt x="298" y="422"/>
                    </a:lnTo>
                    <a:lnTo>
                      <a:pt x="280" y="433"/>
                    </a:lnTo>
                    <a:lnTo>
                      <a:pt x="262" y="441"/>
                    </a:lnTo>
                    <a:lnTo>
                      <a:pt x="244" y="446"/>
                    </a:lnTo>
                    <a:lnTo>
                      <a:pt x="226" y="448"/>
                    </a:lnTo>
                    <a:lnTo>
                      <a:pt x="207" y="448"/>
                    </a:lnTo>
                    <a:lnTo>
                      <a:pt x="189" y="444"/>
                    </a:lnTo>
                    <a:lnTo>
                      <a:pt x="171" y="440"/>
                    </a:lnTo>
                    <a:lnTo>
                      <a:pt x="153" y="432"/>
                    </a:lnTo>
                    <a:lnTo>
                      <a:pt x="136" y="422"/>
                    </a:lnTo>
                    <a:lnTo>
                      <a:pt x="119" y="411"/>
                    </a:lnTo>
                    <a:lnTo>
                      <a:pt x="103" y="398"/>
                    </a:lnTo>
                    <a:lnTo>
                      <a:pt x="88" y="383"/>
                    </a:lnTo>
                    <a:lnTo>
                      <a:pt x="75" y="367"/>
                    </a:lnTo>
                    <a:lnTo>
                      <a:pt x="61" y="350"/>
                    </a:lnTo>
                    <a:lnTo>
                      <a:pt x="48" y="331"/>
                    </a:lnTo>
                    <a:lnTo>
                      <a:pt x="37" y="312"/>
                    </a:lnTo>
                    <a:lnTo>
                      <a:pt x="27" y="292"/>
                    </a:lnTo>
                    <a:lnTo>
                      <a:pt x="18" y="271"/>
                    </a:lnTo>
                    <a:lnTo>
                      <a:pt x="11" y="250"/>
                    </a:lnTo>
                    <a:lnTo>
                      <a:pt x="6" y="229"/>
                    </a:lnTo>
                    <a:lnTo>
                      <a:pt x="2" y="207"/>
                    </a:lnTo>
                    <a:lnTo>
                      <a:pt x="0" y="186"/>
                    </a:lnTo>
                    <a:lnTo>
                      <a:pt x="0" y="165"/>
                    </a:lnTo>
                    <a:lnTo>
                      <a:pt x="1" y="144"/>
                    </a:lnTo>
                    <a:lnTo>
                      <a:pt x="5" y="124"/>
                    </a:lnTo>
                    <a:lnTo>
                      <a:pt x="11" y="104"/>
                    </a:lnTo>
                    <a:lnTo>
                      <a:pt x="20" y="85"/>
                    </a:lnTo>
                    <a:lnTo>
                      <a:pt x="31" y="68"/>
                    </a:lnTo>
                    <a:lnTo>
                      <a:pt x="43" y="51"/>
                    </a:lnTo>
                    <a:lnTo>
                      <a:pt x="60" y="35"/>
                    </a:lnTo>
                    <a:lnTo>
                      <a:pt x="78" y="21"/>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80" name="Freeform 525">
                <a:extLst>
                  <a:ext uri="{FF2B5EF4-FFF2-40B4-BE49-F238E27FC236}">
                    <a16:creationId xmlns:a16="http://schemas.microsoft.com/office/drawing/2014/main" xmlns="" id="{AAFAF6F1-8750-A5B1-02B6-FE9786DE8DA9}"/>
                  </a:ext>
                </a:extLst>
              </p:cNvPr>
              <p:cNvSpPr>
                <a:spLocks/>
              </p:cNvSpPr>
              <p:nvPr/>
            </p:nvSpPr>
            <p:spPr bwMode="auto">
              <a:xfrm>
                <a:off x="2081" y="1395"/>
                <a:ext cx="74" cy="85"/>
              </a:xfrm>
              <a:custGeom>
                <a:avLst/>
                <a:gdLst>
                  <a:gd name="T0" fmla="*/ 0 w 373"/>
                  <a:gd name="T1" fmla="*/ 0 h 425"/>
                  <a:gd name="T2" fmla="*/ 0 w 373"/>
                  <a:gd name="T3" fmla="*/ 0 h 425"/>
                  <a:gd name="T4" fmla="*/ 0 w 373"/>
                  <a:gd name="T5" fmla="*/ 0 h 425"/>
                  <a:gd name="T6" fmla="*/ 0 w 373"/>
                  <a:gd name="T7" fmla="*/ 0 h 425"/>
                  <a:gd name="T8" fmla="*/ 0 w 373"/>
                  <a:gd name="T9" fmla="*/ 0 h 425"/>
                  <a:gd name="T10" fmla="*/ 0 w 373"/>
                  <a:gd name="T11" fmla="*/ 0 h 425"/>
                  <a:gd name="T12" fmla="*/ 0 w 373"/>
                  <a:gd name="T13" fmla="*/ 0 h 425"/>
                  <a:gd name="T14" fmla="*/ 0 w 373"/>
                  <a:gd name="T15" fmla="*/ 0 h 425"/>
                  <a:gd name="T16" fmla="*/ 0 w 373"/>
                  <a:gd name="T17" fmla="*/ 0 h 425"/>
                  <a:gd name="T18" fmla="*/ 0 w 373"/>
                  <a:gd name="T19" fmla="*/ 0 h 425"/>
                  <a:gd name="T20" fmla="*/ 0 w 373"/>
                  <a:gd name="T21" fmla="*/ 0 h 425"/>
                  <a:gd name="T22" fmla="*/ 0 w 373"/>
                  <a:gd name="T23" fmla="*/ 0 h 425"/>
                  <a:gd name="T24" fmla="*/ 0 w 373"/>
                  <a:gd name="T25" fmla="*/ 0 h 425"/>
                  <a:gd name="T26" fmla="*/ 0 w 373"/>
                  <a:gd name="T27" fmla="*/ 0 h 425"/>
                  <a:gd name="T28" fmla="*/ 0 w 373"/>
                  <a:gd name="T29" fmla="*/ 0 h 425"/>
                  <a:gd name="T30" fmla="*/ 0 w 373"/>
                  <a:gd name="T31" fmla="*/ 0 h 425"/>
                  <a:gd name="T32" fmla="*/ 0 w 373"/>
                  <a:gd name="T33" fmla="*/ 0 h 425"/>
                  <a:gd name="T34" fmla="*/ 0 w 373"/>
                  <a:gd name="T35" fmla="*/ 0 h 425"/>
                  <a:gd name="T36" fmla="*/ 0 w 373"/>
                  <a:gd name="T37" fmla="*/ 0 h 425"/>
                  <a:gd name="T38" fmla="*/ 0 w 373"/>
                  <a:gd name="T39" fmla="*/ 0 h 425"/>
                  <a:gd name="T40" fmla="*/ 0 w 373"/>
                  <a:gd name="T41" fmla="*/ 0 h 425"/>
                  <a:gd name="T42" fmla="*/ 0 w 373"/>
                  <a:gd name="T43" fmla="*/ 0 h 425"/>
                  <a:gd name="T44" fmla="*/ 0 w 373"/>
                  <a:gd name="T45" fmla="*/ 0 h 425"/>
                  <a:gd name="T46" fmla="*/ 0 w 373"/>
                  <a:gd name="T47" fmla="*/ 0 h 425"/>
                  <a:gd name="T48" fmla="*/ 0 w 373"/>
                  <a:gd name="T49" fmla="*/ 0 h 425"/>
                  <a:gd name="T50" fmla="*/ 0 w 373"/>
                  <a:gd name="T51" fmla="*/ 0 h 425"/>
                  <a:gd name="T52" fmla="*/ 0 w 373"/>
                  <a:gd name="T53" fmla="*/ 0 h 425"/>
                  <a:gd name="T54" fmla="*/ 0 w 373"/>
                  <a:gd name="T55" fmla="*/ 0 h 425"/>
                  <a:gd name="T56" fmla="*/ 0 w 373"/>
                  <a:gd name="T57" fmla="*/ 0 h 425"/>
                  <a:gd name="T58" fmla="*/ 0 w 373"/>
                  <a:gd name="T59" fmla="*/ 0 h 425"/>
                  <a:gd name="T60" fmla="*/ 0 w 373"/>
                  <a:gd name="T61" fmla="*/ 0 h 425"/>
                  <a:gd name="T62" fmla="*/ 0 w 373"/>
                  <a:gd name="T63" fmla="*/ 0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25"/>
                  <a:gd name="T98" fmla="*/ 373 w 373"/>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25">
                    <a:moveTo>
                      <a:pt x="50" y="40"/>
                    </a:moveTo>
                    <a:lnTo>
                      <a:pt x="64" y="27"/>
                    </a:lnTo>
                    <a:lnTo>
                      <a:pt x="81" y="15"/>
                    </a:lnTo>
                    <a:lnTo>
                      <a:pt x="97" y="8"/>
                    </a:lnTo>
                    <a:lnTo>
                      <a:pt x="112" y="3"/>
                    </a:lnTo>
                    <a:lnTo>
                      <a:pt x="128" y="0"/>
                    </a:lnTo>
                    <a:lnTo>
                      <a:pt x="144" y="0"/>
                    </a:lnTo>
                    <a:lnTo>
                      <a:pt x="161" y="3"/>
                    </a:lnTo>
                    <a:lnTo>
                      <a:pt x="176" y="8"/>
                    </a:lnTo>
                    <a:lnTo>
                      <a:pt x="192" y="15"/>
                    </a:lnTo>
                    <a:lnTo>
                      <a:pt x="207" y="23"/>
                    </a:lnTo>
                    <a:lnTo>
                      <a:pt x="222" y="33"/>
                    </a:lnTo>
                    <a:lnTo>
                      <a:pt x="237" y="45"/>
                    </a:lnTo>
                    <a:lnTo>
                      <a:pt x="250" y="58"/>
                    </a:lnTo>
                    <a:lnTo>
                      <a:pt x="264" y="73"/>
                    </a:lnTo>
                    <a:lnTo>
                      <a:pt x="278" y="88"/>
                    </a:lnTo>
                    <a:lnTo>
                      <a:pt x="290" y="104"/>
                    </a:lnTo>
                    <a:lnTo>
                      <a:pt x="303" y="122"/>
                    </a:lnTo>
                    <a:lnTo>
                      <a:pt x="314" y="139"/>
                    </a:lnTo>
                    <a:lnTo>
                      <a:pt x="324" y="157"/>
                    </a:lnTo>
                    <a:lnTo>
                      <a:pt x="334" y="175"/>
                    </a:lnTo>
                    <a:lnTo>
                      <a:pt x="342" y="194"/>
                    </a:lnTo>
                    <a:lnTo>
                      <a:pt x="350" y="213"/>
                    </a:lnTo>
                    <a:lnTo>
                      <a:pt x="356" y="230"/>
                    </a:lnTo>
                    <a:lnTo>
                      <a:pt x="363" y="249"/>
                    </a:lnTo>
                    <a:lnTo>
                      <a:pt x="366" y="266"/>
                    </a:lnTo>
                    <a:lnTo>
                      <a:pt x="370" y="283"/>
                    </a:lnTo>
                    <a:lnTo>
                      <a:pt x="371" y="299"/>
                    </a:lnTo>
                    <a:lnTo>
                      <a:pt x="373" y="314"/>
                    </a:lnTo>
                    <a:lnTo>
                      <a:pt x="371" y="328"/>
                    </a:lnTo>
                    <a:lnTo>
                      <a:pt x="370" y="340"/>
                    </a:lnTo>
                    <a:lnTo>
                      <a:pt x="366" y="351"/>
                    </a:lnTo>
                    <a:lnTo>
                      <a:pt x="360" y="361"/>
                    </a:lnTo>
                    <a:lnTo>
                      <a:pt x="346" y="379"/>
                    </a:lnTo>
                    <a:lnTo>
                      <a:pt x="332" y="394"/>
                    </a:lnTo>
                    <a:lnTo>
                      <a:pt x="315" y="406"/>
                    </a:lnTo>
                    <a:lnTo>
                      <a:pt x="299" y="415"/>
                    </a:lnTo>
                    <a:lnTo>
                      <a:pt x="282" y="420"/>
                    </a:lnTo>
                    <a:lnTo>
                      <a:pt x="264" y="424"/>
                    </a:lnTo>
                    <a:lnTo>
                      <a:pt x="245" y="425"/>
                    </a:lnTo>
                    <a:lnTo>
                      <a:pt x="227" y="424"/>
                    </a:lnTo>
                    <a:lnTo>
                      <a:pt x="208" y="420"/>
                    </a:lnTo>
                    <a:lnTo>
                      <a:pt x="189" y="415"/>
                    </a:lnTo>
                    <a:lnTo>
                      <a:pt x="171" y="407"/>
                    </a:lnTo>
                    <a:lnTo>
                      <a:pt x="152" y="397"/>
                    </a:lnTo>
                    <a:lnTo>
                      <a:pt x="134" y="386"/>
                    </a:lnTo>
                    <a:lnTo>
                      <a:pt x="117" y="374"/>
                    </a:lnTo>
                    <a:lnTo>
                      <a:pt x="101" y="360"/>
                    </a:lnTo>
                    <a:lnTo>
                      <a:pt x="84" y="345"/>
                    </a:lnTo>
                    <a:lnTo>
                      <a:pt x="69" y="329"/>
                    </a:lnTo>
                    <a:lnTo>
                      <a:pt x="56" y="311"/>
                    </a:lnTo>
                    <a:lnTo>
                      <a:pt x="43" y="294"/>
                    </a:lnTo>
                    <a:lnTo>
                      <a:pt x="32" y="275"/>
                    </a:lnTo>
                    <a:lnTo>
                      <a:pt x="22" y="255"/>
                    </a:lnTo>
                    <a:lnTo>
                      <a:pt x="15" y="235"/>
                    </a:lnTo>
                    <a:lnTo>
                      <a:pt x="7" y="215"/>
                    </a:lnTo>
                    <a:lnTo>
                      <a:pt x="3" y="194"/>
                    </a:lnTo>
                    <a:lnTo>
                      <a:pt x="1" y="174"/>
                    </a:lnTo>
                    <a:lnTo>
                      <a:pt x="0" y="154"/>
                    </a:lnTo>
                    <a:lnTo>
                      <a:pt x="2" y="133"/>
                    </a:lnTo>
                    <a:lnTo>
                      <a:pt x="6" y="113"/>
                    </a:lnTo>
                    <a:lnTo>
                      <a:pt x="12" y="94"/>
                    </a:lnTo>
                    <a:lnTo>
                      <a:pt x="22" y="75"/>
                    </a:lnTo>
                    <a:lnTo>
                      <a:pt x="35" y="57"/>
                    </a:lnTo>
                    <a:lnTo>
                      <a:pt x="50" y="40"/>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81" name="Freeform 526">
                <a:extLst>
                  <a:ext uri="{FF2B5EF4-FFF2-40B4-BE49-F238E27FC236}">
                    <a16:creationId xmlns:a16="http://schemas.microsoft.com/office/drawing/2014/main" xmlns="" id="{81C32931-E8F6-0C2D-8AE2-597DEFF85D36}"/>
                  </a:ext>
                </a:extLst>
              </p:cNvPr>
              <p:cNvSpPr>
                <a:spLocks/>
              </p:cNvSpPr>
              <p:nvPr/>
            </p:nvSpPr>
            <p:spPr bwMode="auto">
              <a:xfrm>
                <a:off x="2081" y="1395"/>
                <a:ext cx="74" cy="85"/>
              </a:xfrm>
              <a:custGeom>
                <a:avLst/>
                <a:gdLst>
                  <a:gd name="T0" fmla="*/ 0 w 373"/>
                  <a:gd name="T1" fmla="*/ 0 h 425"/>
                  <a:gd name="T2" fmla="*/ 0 w 373"/>
                  <a:gd name="T3" fmla="*/ 0 h 425"/>
                  <a:gd name="T4" fmla="*/ 0 w 373"/>
                  <a:gd name="T5" fmla="*/ 0 h 425"/>
                  <a:gd name="T6" fmla="*/ 0 w 373"/>
                  <a:gd name="T7" fmla="*/ 0 h 425"/>
                  <a:gd name="T8" fmla="*/ 0 w 373"/>
                  <a:gd name="T9" fmla="*/ 0 h 425"/>
                  <a:gd name="T10" fmla="*/ 0 w 373"/>
                  <a:gd name="T11" fmla="*/ 0 h 425"/>
                  <a:gd name="T12" fmla="*/ 0 w 373"/>
                  <a:gd name="T13" fmla="*/ 0 h 425"/>
                  <a:gd name="T14" fmla="*/ 0 w 373"/>
                  <a:gd name="T15" fmla="*/ 0 h 425"/>
                  <a:gd name="T16" fmla="*/ 0 w 373"/>
                  <a:gd name="T17" fmla="*/ 0 h 425"/>
                  <a:gd name="T18" fmla="*/ 0 w 373"/>
                  <a:gd name="T19" fmla="*/ 0 h 425"/>
                  <a:gd name="T20" fmla="*/ 0 w 373"/>
                  <a:gd name="T21" fmla="*/ 0 h 425"/>
                  <a:gd name="T22" fmla="*/ 0 w 373"/>
                  <a:gd name="T23" fmla="*/ 0 h 425"/>
                  <a:gd name="T24" fmla="*/ 0 w 373"/>
                  <a:gd name="T25" fmla="*/ 0 h 425"/>
                  <a:gd name="T26" fmla="*/ 0 w 373"/>
                  <a:gd name="T27" fmla="*/ 0 h 425"/>
                  <a:gd name="T28" fmla="*/ 0 w 373"/>
                  <a:gd name="T29" fmla="*/ 0 h 425"/>
                  <a:gd name="T30" fmla="*/ 0 w 373"/>
                  <a:gd name="T31" fmla="*/ 0 h 425"/>
                  <a:gd name="T32" fmla="*/ 0 w 373"/>
                  <a:gd name="T33" fmla="*/ 0 h 425"/>
                  <a:gd name="T34" fmla="*/ 0 w 373"/>
                  <a:gd name="T35" fmla="*/ 0 h 425"/>
                  <a:gd name="T36" fmla="*/ 0 w 373"/>
                  <a:gd name="T37" fmla="*/ 0 h 425"/>
                  <a:gd name="T38" fmla="*/ 0 w 373"/>
                  <a:gd name="T39" fmla="*/ 0 h 425"/>
                  <a:gd name="T40" fmla="*/ 0 w 373"/>
                  <a:gd name="T41" fmla="*/ 0 h 425"/>
                  <a:gd name="T42" fmla="*/ 0 w 373"/>
                  <a:gd name="T43" fmla="*/ 0 h 425"/>
                  <a:gd name="T44" fmla="*/ 0 w 373"/>
                  <a:gd name="T45" fmla="*/ 0 h 425"/>
                  <a:gd name="T46" fmla="*/ 0 w 373"/>
                  <a:gd name="T47" fmla="*/ 0 h 425"/>
                  <a:gd name="T48" fmla="*/ 0 w 373"/>
                  <a:gd name="T49" fmla="*/ 0 h 425"/>
                  <a:gd name="T50" fmla="*/ 0 w 373"/>
                  <a:gd name="T51" fmla="*/ 0 h 425"/>
                  <a:gd name="T52" fmla="*/ 0 w 373"/>
                  <a:gd name="T53" fmla="*/ 0 h 425"/>
                  <a:gd name="T54" fmla="*/ 0 w 373"/>
                  <a:gd name="T55" fmla="*/ 0 h 425"/>
                  <a:gd name="T56" fmla="*/ 0 w 373"/>
                  <a:gd name="T57" fmla="*/ 0 h 425"/>
                  <a:gd name="T58" fmla="*/ 0 w 373"/>
                  <a:gd name="T59" fmla="*/ 0 h 425"/>
                  <a:gd name="T60" fmla="*/ 0 w 373"/>
                  <a:gd name="T61" fmla="*/ 0 h 425"/>
                  <a:gd name="T62" fmla="*/ 0 w 373"/>
                  <a:gd name="T63" fmla="*/ 0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25"/>
                  <a:gd name="T98" fmla="*/ 373 w 373"/>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25">
                    <a:moveTo>
                      <a:pt x="50" y="40"/>
                    </a:moveTo>
                    <a:lnTo>
                      <a:pt x="64" y="27"/>
                    </a:lnTo>
                    <a:lnTo>
                      <a:pt x="81" y="15"/>
                    </a:lnTo>
                    <a:lnTo>
                      <a:pt x="97" y="8"/>
                    </a:lnTo>
                    <a:lnTo>
                      <a:pt x="112" y="3"/>
                    </a:lnTo>
                    <a:lnTo>
                      <a:pt x="128" y="0"/>
                    </a:lnTo>
                    <a:lnTo>
                      <a:pt x="144" y="0"/>
                    </a:lnTo>
                    <a:lnTo>
                      <a:pt x="161" y="3"/>
                    </a:lnTo>
                    <a:lnTo>
                      <a:pt x="176" y="8"/>
                    </a:lnTo>
                    <a:lnTo>
                      <a:pt x="192" y="15"/>
                    </a:lnTo>
                    <a:lnTo>
                      <a:pt x="207" y="23"/>
                    </a:lnTo>
                    <a:lnTo>
                      <a:pt x="222" y="33"/>
                    </a:lnTo>
                    <a:lnTo>
                      <a:pt x="237" y="45"/>
                    </a:lnTo>
                    <a:lnTo>
                      <a:pt x="250" y="58"/>
                    </a:lnTo>
                    <a:lnTo>
                      <a:pt x="264" y="73"/>
                    </a:lnTo>
                    <a:lnTo>
                      <a:pt x="278" y="88"/>
                    </a:lnTo>
                    <a:lnTo>
                      <a:pt x="290" y="104"/>
                    </a:lnTo>
                    <a:lnTo>
                      <a:pt x="303" y="122"/>
                    </a:lnTo>
                    <a:lnTo>
                      <a:pt x="314" y="139"/>
                    </a:lnTo>
                    <a:lnTo>
                      <a:pt x="324" y="157"/>
                    </a:lnTo>
                    <a:lnTo>
                      <a:pt x="334" y="175"/>
                    </a:lnTo>
                    <a:lnTo>
                      <a:pt x="342" y="194"/>
                    </a:lnTo>
                    <a:lnTo>
                      <a:pt x="350" y="213"/>
                    </a:lnTo>
                    <a:lnTo>
                      <a:pt x="356" y="230"/>
                    </a:lnTo>
                    <a:lnTo>
                      <a:pt x="363" y="249"/>
                    </a:lnTo>
                    <a:lnTo>
                      <a:pt x="366" y="266"/>
                    </a:lnTo>
                    <a:lnTo>
                      <a:pt x="370" y="283"/>
                    </a:lnTo>
                    <a:lnTo>
                      <a:pt x="371" y="299"/>
                    </a:lnTo>
                    <a:lnTo>
                      <a:pt x="373" y="314"/>
                    </a:lnTo>
                    <a:lnTo>
                      <a:pt x="371" y="328"/>
                    </a:lnTo>
                    <a:lnTo>
                      <a:pt x="370" y="340"/>
                    </a:lnTo>
                    <a:lnTo>
                      <a:pt x="366" y="351"/>
                    </a:lnTo>
                    <a:lnTo>
                      <a:pt x="360" y="361"/>
                    </a:lnTo>
                    <a:lnTo>
                      <a:pt x="346" y="379"/>
                    </a:lnTo>
                    <a:lnTo>
                      <a:pt x="332" y="394"/>
                    </a:lnTo>
                    <a:lnTo>
                      <a:pt x="315" y="406"/>
                    </a:lnTo>
                    <a:lnTo>
                      <a:pt x="299" y="415"/>
                    </a:lnTo>
                    <a:lnTo>
                      <a:pt x="282" y="420"/>
                    </a:lnTo>
                    <a:lnTo>
                      <a:pt x="264" y="424"/>
                    </a:lnTo>
                    <a:lnTo>
                      <a:pt x="245" y="425"/>
                    </a:lnTo>
                    <a:lnTo>
                      <a:pt x="227" y="424"/>
                    </a:lnTo>
                    <a:lnTo>
                      <a:pt x="208" y="420"/>
                    </a:lnTo>
                    <a:lnTo>
                      <a:pt x="189" y="415"/>
                    </a:lnTo>
                    <a:lnTo>
                      <a:pt x="171" y="407"/>
                    </a:lnTo>
                    <a:lnTo>
                      <a:pt x="152" y="397"/>
                    </a:lnTo>
                    <a:lnTo>
                      <a:pt x="134" y="386"/>
                    </a:lnTo>
                    <a:lnTo>
                      <a:pt x="117" y="374"/>
                    </a:lnTo>
                    <a:lnTo>
                      <a:pt x="101" y="360"/>
                    </a:lnTo>
                    <a:lnTo>
                      <a:pt x="84" y="345"/>
                    </a:lnTo>
                    <a:lnTo>
                      <a:pt x="69" y="329"/>
                    </a:lnTo>
                    <a:lnTo>
                      <a:pt x="56" y="311"/>
                    </a:lnTo>
                    <a:lnTo>
                      <a:pt x="43" y="294"/>
                    </a:lnTo>
                    <a:lnTo>
                      <a:pt x="32" y="275"/>
                    </a:lnTo>
                    <a:lnTo>
                      <a:pt x="22" y="255"/>
                    </a:lnTo>
                    <a:lnTo>
                      <a:pt x="15" y="235"/>
                    </a:lnTo>
                    <a:lnTo>
                      <a:pt x="7" y="215"/>
                    </a:lnTo>
                    <a:lnTo>
                      <a:pt x="3" y="194"/>
                    </a:lnTo>
                    <a:lnTo>
                      <a:pt x="1" y="174"/>
                    </a:lnTo>
                    <a:lnTo>
                      <a:pt x="0" y="154"/>
                    </a:lnTo>
                    <a:lnTo>
                      <a:pt x="2" y="133"/>
                    </a:lnTo>
                    <a:lnTo>
                      <a:pt x="6" y="113"/>
                    </a:lnTo>
                    <a:lnTo>
                      <a:pt x="12" y="94"/>
                    </a:lnTo>
                    <a:lnTo>
                      <a:pt x="22" y="75"/>
                    </a:lnTo>
                    <a:lnTo>
                      <a:pt x="35" y="57"/>
                    </a:lnTo>
                    <a:lnTo>
                      <a:pt x="50" y="40"/>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82" name="Freeform 527">
                <a:extLst>
                  <a:ext uri="{FF2B5EF4-FFF2-40B4-BE49-F238E27FC236}">
                    <a16:creationId xmlns:a16="http://schemas.microsoft.com/office/drawing/2014/main" xmlns="" id="{B63BE50A-74D1-F44E-5F8D-845A84C8E19F}"/>
                  </a:ext>
                </a:extLst>
              </p:cNvPr>
              <p:cNvSpPr>
                <a:spLocks/>
              </p:cNvSpPr>
              <p:nvPr/>
            </p:nvSpPr>
            <p:spPr bwMode="auto">
              <a:xfrm>
                <a:off x="1797" y="1366"/>
                <a:ext cx="79" cy="81"/>
              </a:xfrm>
              <a:custGeom>
                <a:avLst/>
                <a:gdLst>
                  <a:gd name="T0" fmla="*/ 0 w 397"/>
                  <a:gd name="T1" fmla="*/ 0 h 407"/>
                  <a:gd name="T2" fmla="*/ 0 w 397"/>
                  <a:gd name="T3" fmla="*/ 0 h 407"/>
                  <a:gd name="T4" fmla="*/ 0 w 397"/>
                  <a:gd name="T5" fmla="*/ 0 h 407"/>
                  <a:gd name="T6" fmla="*/ 0 w 397"/>
                  <a:gd name="T7" fmla="*/ 0 h 407"/>
                  <a:gd name="T8" fmla="*/ 0 w 397"/>
                  <a:gd name="T9" fmla="*/ 0 h 407"/>
                  <a:gd name="T10" fmla="*/ 0 w 397"/>
                  <a:gd name="T11" fmla="*/ 0 h 407"/>
                  <a:gd name="T12" fmla="*/ 0 w 397"/>
                  <a:gd name="T13" fmla="*/ 0 h 407"/>
                  <a:gd name="T14" fmla="*/ 0 w 397"/>
                  <a:gd name="T15" fmla="*/ 0 h 407"/>
                  <a:gd name="T16" fmla="*/ 0 w 397"/>
                  <a:gd name="T17" fmla="*/ 0 h 407"/>
                  <a:gd name="T18" fmla="*/ 0 w 397"/>
                  <a:gd name="T19" fmla="*/ 0 h 407"/>
                  <a:gd name="T20" fmla="*/ 0 w 397"/>
                  <a:gd name="T21" fmla="*/ 0 h 407"/>
                  <a:gd name="T22" fmla="*/ 0 w 397"/>
                  <a:gd name="T23" fmla="*/ 0 h 407"/>
                  <a:gd name="T24" fmla="*/ 0 w 397"/>
                  <a:gd name="T25" fmla="*/ 0 h 407"/>
                  <a:gd name="T26" fmla="*/ 0 w 397"/>
                  <a:gd name="T27" fmla="*/ 0 h 407"/>
                  <a:gd name="T28" fmla="*/ 0 w 397"/>
                  <a:gd name="T29" fmla="*/ 0 h 407"/>
                  <a:gd name="T30" fmla="*/ 0 w 397"/>
                  <a:gd name="T31" fmla="*/ 0 h 407"/>
                  <a:gd name="T32" fmla="*/ 0 w 397"/>
                  <a:gd name="T33" fmla="*/ 0 h 407"/>
                  <a:gd name="T34" fmla="*/ 0 w 397"/>
                  <a:gd name="T35" fmla="*/ 0 h 407"/>
                  <a:gd name="T36" fmla="*/ 0 w 397"/>
                  <a:gd name="T37" fmla="*/ 0 h 407"/>
                  <a:gd name="T38" fmla="*/ 0 w 397"/>
                  <a:gd name="T39" fmla="*/ 0 h 407"/>
                  <a:gd name="T40" fmla="*/ 0 w 397"/>
                  <a:gd name="T41" fmla="*/ 0 h 407"/>
                  <a:gd name="T42" fmla="*/ 0 w 397"/>
                  <a:gd name="T43" fmla="*/ 0 h 407"/>
                  <a:gd name="T44" fmla="*/ 0 w 397"/>
                  <a:gd name="T45" fmla="*/ 0 h 407"/>
                  <a:gd name="T46" fmla="*/ 0 w 397"/>
                  <a:gd name="T47" fmla="*/ 0 h 407"/>
                  <a:gd name="T48" fmla="*/ 0 w 397"/>
                  <a:gd name="T49" fmla="*/ 0 h 407"/>
                  <a:gd name="T50" fmla="*/ 0 w 397"/>
                  <a:gd name="T51" fmla="*/ 0 h 407"/>
                  <a:gd name="T52" fmla="*/ 0 w 397"/>
                  <a:gd name="T53" fmla="*/ 0 h 407"/>
                  <a:gd name="T54" fmla="*/ 0 w 397"/>
                  <a:gd name="T55" fmla="*/ 0 h 407"/>
                  <a:gd name="T56" fmla="*/ 0 w 397"/>
                  <a:gd name="T57" fmla="*/ 0 h 407"/>
                  <a:gd name="T58" fmla="*/ 0 w 397"/>
                  <a:gd name="T59" fmla="*/ 0 h 407"/>
                  <a:gd name="T60" fmla="*/ 0 w 397"/>
                  <a:gd name="T61" fmla="*/ 0 h 407"/>
                  <a:gd name="T62" fmla="*/ 0 w 397"/>
                  <a:gd name="T63" fmla="*/ 0 h 4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7"/>
                  <a:gd name="T98" fmla="*/ 397 w 397"/>
                  <a:gd name="T99" fmla="*/ 407 h 4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7">
                    <a:moveTo>
                      <a:pt x="31" y="58"/>
                    </a:moveTo>
                    <a:lnTo>
                      <a:pt x="44" y="42"/>
                    </a:lnTo>
                    <a:lnTo>
                      <a:pt x="58" y="28"/>
                    </a:lnTo>
                    <a:lnTo>
                      <a:pt x="72" y="17"/>
                    </a:lnTo>
                    <a:lnTo>
                      <a:pt x="88" y="9"/>
                    </a:lnTo>
                    <a:lnTo>
                      <a:pt x="103" y="4"/>
                    </a:lnTo>
                    <a:lnTo>
                      <a:pt x="120" y="2"/>
                    </a:lnTo>
                    <a:lnTo>
                      <a:pt x="136" y="0"/>
                    </a:lnTo>
                    <a:lnTo>
                      <a:pt x="152" y="3"/>
                    </a:lnTo>
                    <a:lnTo>
                      <a:pt x="170" y="7"/>
                    </a:lnTo>
                    <a:lnTo>
                      <a:pt x="186" y="12"/>
                    </a:lnTo>
                    <a:lnTo>
                      <a:pt x="202" y="19"/>
                    </a:lnTo>
                    <a:lnTo>
                      <a:pt x="218" y="29"/>
                    </a:lnTo>
                    <a:lnTo>
                      <a:pt x="234" y="39"/>
                    </a:lnTo>
                    <a:lnTo>
                      <a:pt x="251" y="50"/>
                    </a:lnTo>
                    <a:lnTo>
                      <a:pt x="267" y="64"/>
                    </a:lnTo>
                    <a:lnTo>
                      <a:pt x="282" y="78"/>
                    </a:lnTo>
                    <a:lnTo>
                      <a:pt x="296" y="93"/>
                    </a:lnTo>
                    <a:lnTo>
                      <a:pt x="309" y="109"/>
                    </a:lnTo>
                    <a:lnTo>
                      <a:pt x="323" y="125"/>
                    </a:lnTo>
                    <a:lnTo>
                      <a:pt x="335" y="142"/>
                    </a:lnTo>
                    <a:lnTo>
                      <a:pt x="347" y="159"/>
                    </a:lnTo>
                    <a:lnTo>
                      <a:pt x="358" y="175"/>
                    </a:lnTo>
                    <a:lnTo>
                      <a:pt x="367" y="193"/>
                    </a:lnTo>
                    <a:lnTo>
                      <a:pt x="375" y="210"/>
                    </a:lnTo>
                    <a:lnTo>
                      <a:pt x="383" y="226"/>
                    </a:lnTo>
                    <a:lnTo>
                      <a:pt x="388" y="243"/>
                    </a:lnTo>
                    <a:lnTo>
                      <a:pt x="393" y="259"/>
                    </a:lnTo>
                    <a:lnTo>
                      <a:pt x="395" y="274"/>
                    </a:lnTo>
                    <a:lnTo>
                      <a:pt x="397" y="288"/>
                    </a:lnTo>
                    <a:lnTo>
                      <a:pt x="397" y="301"/>
                    </a:lnTo>
                    <a:lnTo>
                      <a:pt x="395" y="314"/>
                    </a:lnTo>
                    <a:lnTo>
                      <a:pt x="392" y="325"/>
                    </a:lnTo>
                    <a:lnTo>
                      <a:pt x="380" y="344"/>
                    </a:lnTo>
                    <a:lnTo>
                      <a:pt x="369" y="361"/>
                    </a:lnTo>
                    <a:lnTo>
                      <a:pt x="355" y="375"/>
                    </a:lnTo>
                    <a:lnTo>
                      <a:pt x="340" y="386"/>
                    </a:lnTo>
                    <a:lnTo>
                      <a:pt x="324" y="395"/>
                    </a:lnTo>
                    <a:lnTo>
                      <a:pt x="307" y="401"/>
                    </a:lnTo>
                    <a:lnTo>
                      <a:pt x="289" y="405"/>
                    </a:lnTo>
                    <a:lnTo>
                      <a:pt x="271" y="407"/>
                    </a:lnTo>
                    <a:lnTo>
                      <a:pt x="252" y="406"/>
                    </a:lnTo>
                    <a:lnTo>
                      <a:pt x="233" y="404"/>
                    </a:lnTo>
                    <a:lnTo>
                      <a:pt x="213" y="400"/>
                    </a:lnTo>
                    <a:lnTo>
                      <a:pt x="194" y="394"/>
                    </a:lnTo>
                    <a:lnTo>
                      <a:pt x="175" y="385"/>
                    </a:lnTo>
                    <a:lnTo>
                      <a:pt x="156" y="376"/>
                    </a:lnTo>
                    <a:lnTo>
                      <a:pt x="137" y="365"/>
                    </a:lnTo>
                    <a:lnTo>
                      <a:pt x="118" y="352"/>
                    </a:lnTo>
                    <a:lnTo>
                      <a:pt x="101" y="339"/>
                    </a:lnTo>
                    <a:lnTo>
                      <a:pt x="85" y="324"/>
                    </a:lnTo>
                    <a:lnTo>
                      <a:pt x="68" y="308"/>
                    </a:lnTo>
                    <a:lnTo>
                      <a:pt x="55" y="291"/>
                    </a:lnTo>
                    <a:lnTo>
                      <a:pt x="41" y="274"/>
                    </a:lnTo>
                    <a:lnTo>
                      <a:pt x="30" y="255"/>
                    </a:lnTo>
                    <a:lnTo>
                      <a:pt x="20" y="236"/>
                    </a:lnTo>
                    <a:lnTo>
                      <a:pt x="12" y="216"/>
                    </a:lnTo>
                    <a:lnTo>
                      <a:pt x="6" y="196"/>
                    </a:lnTo>
                    <a:lnTo>
                      <a:pt x="2" y="176"/>
                    </a:lnTo>
                    <a:lnTo>
                      <a:pt x="0" y="156"/>
                    </a:lnTo>
                    <a:lnTo>
                      <a:pt x="1" y="137"/>
                    </a:lnTo>
                    <a:lnTo>
                      <a:pt x="4" y="117"/>
                    </a:lnTo>
                    <a:lnTo>
                      <a:pt x="10" y="97"/>
                    </a:lnTo>
                    <a:lnTo>
                      <a:pt x="19" y="77"/>
                    </a:lnTo>
                    <a:lnTo>
                      <a:pt x="31" y="58"/>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83" name="Freeform 528">
                <a:extLst>
                  <a:ext uri="{FF2B5EF4-FFF2-40B4-BE49-F238E27FC236}">
                    <a16:creationId xmlns:a16="http://schemas.microsoft.com/office/drawing/2014/main" xmlns="" id="{CB4DC6A7-0AA3-12F3-732B-63E57BF217BD}"/>
                  </a:ext>
                </a:extLst>
              </p:cNvPr>
              <p:cNvSpPr>
                <a:spLocks/>
              </p:cNvSpPr>
              <p:nvPr/>
            </p:nvSpPr>
            <p:spPr bwMode="auto">
              <a:xfrm>
                <a:off x="1797" y="1366"/>
                <a:ext cx="79" cy="81"/>
              </a:xfrm>
              <a:custGeom>
                <a:avLst/>
                <a:gdLst>
                  <a:gd name="T0" fmla="*/ 0 w 397"/>
                  <a:gd name="T1" fmla="*/ 0 h 407"/>
                  <a:gd name="T2" fmla="*/ 0 w 397"/>
                  <a:gd name="T3" fmla="*/ 0 h 407"/>
                  <a:gd name="T4" fmla="*/ 0 w 397"/>
                  <a:gd name="T5" fmla="*/ 0 h 407"/>
                  <a:gd name="T6" fmla="*/ 0 w 397"/>
                  <a:gd name="T7" fmla="*/ 0 h 407"/>
                  <a:gd name="T8" fmla="*/ 0 w 397"/>
                  <a:gd name="T9" fmla="*/ 0 h 407"/>
                  <a:gd name="T10" fmla="*/ 0 w 397"/>
                  <a:gd name="T11" fmla="*/ 0 h 407"/>
                  <a:gd name="T12" fmla="*/ 0 w 397"/>
                  <a:gd name="T13" fmla="*/ 0 h 407"/>
                  <a:gd name="T14" fmla="*/ 0 w 397"/>
                  <a:gd name="T15" fmla="*/ 0 h 407"/>
                  <a:gd name="T16" fmla="*/ 0 w 397"/>
                  <a:gd name="T17" fmla="*/ 0 h 407"/>
                  <a:gd name="T18" fmla="*/ 0 w 397"/>
                  <a:gd name="T19" fmla="*/ 0 h 407"/>
                  <a:gd name="T20" fmla="*/ 0 w 397"/>
                  <a:gd name="T21" fmla="*/ 0 h 407"/>
                  <a:gd name="T22" fmla="*/ 0 w 397"/>
                  <a:gd name="T23" fmla="*/ 0 h 407"/>
                  <a:gd name="T24" fmla="*/ 0 w 397"/>
                  <a:gd name="T25" fmla="*/ 0 h 407"/>
                  <a:gd name="T26" fmla="*/ 0 w 397"/>
                  <a:gd name="T27" fmla="*/ 0 h 407"/>
                  <a:gd name="T28" fmla="*/ 0 w 397"/>
                  <a:gd name="T29" fmla="*/ 0 h 407"/>
                  <a:gd name="T30" fmla="*/ 0 w 397"/>
                  <a:gd name="T31" fmla="*/ 0 h 407"/>
                  <a:gd name="T32" fmla="*/ 0 w 397"/>
                  <a:gd name="T33" fmla="*/ 0 h 407"/>
                  <a:gd name="T34" fmla="*/ 0 w 397"/>
                  <a:gd name="T35" fmla="*/ 0 h 407"/>
                  <a:gd name="T36" fmla="*/ 0 w 397"/>
                  <a:gd name="T37" fmla="*/ 0 h 407"/>
                  <a:gd name="T38" fmla="*/ 0 w 397"/>
                  <a:gd name="T39" fmla="*/ 0 h 407"/>
                  <a:gd name="T40" fmla="*/ 0 w 397"/>
                  <a:gd name="T41" fmla="*/ 0 h 407"/>
                  <a:gd name="T42" fmla="*/ 0 w 397"/>
                  <a:gd name="T43" fmla="*/ 0 h 407"/>
                  <a:gd name="T44" fmla="*/ 0 w 397"/>
                  <a:gd name="T45" fmla="*/ 0 h 407"/>
                  <a:gd name="T46" fmla="*/ 0 w 397"/>
                  <a:gd name="T47" fmla="*/ 0 h 407"/>
                  <a:gd name="T48" fmla="*/ 0 w 397"/>
                  <a:gd name="T49" fmla="*/ 0 h 407"/>
                  <a:gd name="T50" fmla="*/ 0 w 397"/>
                  <a:gd name="T51" fmla="*/ 0 h 407"/>
                  <a:gd name="T52" fmla="*/ 0 w 397"/>
                  <a:gd name="T53" fmla="*/ 0 h 407"/>
                  <a:gd name="T54" fmla="*/ 0 w 397"/>
                  <a:gd name="T55" fmla="*/ 0 h 407"/>
                  <a:gd name="T56" fmla="*/ 0 w 397"/>
                  <a:gd name="T57" fmla="*/ 0 h 407"/>
                  <a:gd name="T58" fmla="*/ 0 w 397"/>
                  <a:gd name="T59" fmla="*/ 0 h 407"/>
                  <a:gd name="T60" fmla="*/ 0 w 397"/>
                  <a:gd name="T61" fmla="*/ 0 h 407"/>
                  <a:gd name="T62" fmla="*/ 0 w 397"/>
                  <a:gd name="T63" fmla="*/ 0 h 4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7"/>
                  <a:gd name="T98" fmla="*/ 397 w 397"/>
                  <a:gd name="T99" fmla="*/ 407 h 4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7">
                    <a:moveTo>
                      <a:pt x="31" y="58"/>
                    </a:moveTo>
                    <a:lnTo>
                      <a:pt x="44" y="42"/>
                    </a:lnTo>
                    <a:lnTo>
                      <a:pt x="58" y="28"/>
                    </a:lnTo>
                    <a:lnTo>
                      <a:pt x="72" y="17"/>
                    </a:lnTo>
                    <a:lnTo>
                      <a:pt x="88" y="9"/>
                    </a:lnTo>
                    <a:lnTo>
                      <a:pt x="103" y="4"/>
                    </a:lnTo>
                    <a:lnTo>
                      <a:pt x="120" y="2"/>
                    </a:lnTo>
                    <a:lnTo>
                      <a:pt x="136" y="0"/>
                    </a:lnTo>
                    <a:lnTo>
                      <a:pt x="152" y="3"/>
                    </a:lnTo>
                    <a:lnTo>
                      <a:pt x="170" y="7"/>
                    </a:lnTo>
                    <a:lnTo>
                      <a:pt x="186" y="12"/>
                    </a:lnTo>
                    <a:lnTo>
                      <a:pt x="202" y="19"/>
                    </a:lnTo>
                    <a:lnTo>
                      <a:pt x="218" y="29"/>
                    </a:lnTo>
                    <a:lnTo>
                      <a:pt x="234" y="39"/>
                    </a:lnTo>
                    <a:lnTo>
                      <a:pt x="251" y="50"/>
                    </a:lnTo>
                    <a:lnTo>
                      <a:pt x="267" y="64"/>
                    </a:lnTo>
                    <a:lnTo>
                      <a:pt x="282" y="78"/>
                    </a:lnTo>
                    <a:lnTo>
                      <a:pt x="296" y="93"/>
                    </a:lnTo>
                    <a:lnTo>
                      <a:pt x="309" y="109"/>
                    </a:lnTo>
                    <a:lnTo>
                      <a:pt x="323" y="125"/>
                    </a:lnTo>
                    <a:lnTo>
                      <a:pt x="335" y="142"/>
                    </a:lnTo>
                    <a:lnTo>
                      <a:pt x="347" y="159"/>
                    </a:lnTo>
                    <a:lnTo>
                      <a:pt x="358" y="175"/>
                    </a:lnTo>
                    <a:lnTo>
                      <a:pt x="367" y="193"/>
                    </a:lnTo>
                    <a:lnTo>
                      <a:pt x="375" y="210"/>
                    </a:lnTo>
                    <a:lnTo>
                      <a:pt x="383" y="226"/>
                    </a:lnTo>
                    <a:lnTo>
                      <a:pt x="388" y="243"/>
                    </a:lnTo>
                    <a:lnTo>
                      <a:pt x="393" y="259"/>
                    </a:lnTo>
                    <a:lnTo>
                      <a:pt x="395" y="274"/>
                    </a:lnTo>
                    <a:lnTo>
                      <a:pt x="397" y="288"/>
                    </a:lnTo>
                    <a:lnTo>
                      <a:pt x="397" y="301"/>
                    </a:lnTo>
                    <a:lnTo>
                      <a:pt x="395" y="314"/>
                    </a:lnTo>
                    <a:lnTo>
                      <a:pt x="392" y="325"/>
                    </a:lnTo>
                    <a:lnTo>
                      <a:pt x="380" y="344"/>
                    </a:lnTo>
                    <a:lnTo>
                      <a:pt x="369" y="361"/>
                    </a:lnTo>
                    <a:lnTo>
                      <a:pt x="355" y="375"/>
                    </a:lnTo>
                    <a:lnTo>
                      <a:pt x="340" y="386"/>
                    </a:lnTo>
                    <a:lnTo>
                      <a:pt x="324" y="395"/>
                    </a:lnTo>
                    <a:lnTo>
                      <a:pt x="307" y="401"/>
                    </a:lnTo>
                    <a:lnTo>
                      <a:pt x="289" y="405"/>
                    </a:lnTo>
                    <a:lnTo>
                      <a:pt x="271" y="407"/>
                    </a:lnTo>
                    <a:lnTo>
                      <a:pt x="252" y="406"/>
                    </a:lnTo>
                    <a:lnTo>
                      <a:pt x="233" y="404"/>
                    </a:lnTo>
                    <a:lnTo>
                      <a:pt x="213" y="400"/>
                    </a:lnTo>
                    <a:lnTo>
                      <a:pt x="194" y="394"/>
                    </a:lnTo>
                    <a:lnTo>
                      <a:pt x="175" y="385"/>
                    </a:lnTo>
                    <a:lnTo>
                      <a:pt x="156" y="376"/>
                    </a:lnTo>
                    <a:lnTo>
                      <a:pt x="137" y="365"/>
                    </a:lnTo>
                    <a:lnTo>
                      <a:pt x="118" y="352"/>
                    </a:lnTo>
                    <a:lnTo>
                      <a:pt x="101" y="339"/>
                    </a:lnTo>
                    <a:lnTo>
                      <a:pt x="85" y="324"/>
                    </a:lnTo>
                    <a:lnTo>
                      <a:pt x="68" y="308"/>
                    </a:lnTo>
                    <a:lnTo>
                      <a:pt x="55" y="291"/>
                    </a:lnTo>
                    <a:lnTo>
                      <a:pt x="41" y="274"/>
                    </a:lnTo>
                    <a:lnTo>
                      <a:pt x="30" y="255"/>
                    </a:lnTo>
                    <a:lnTo>
                      <a:pt x="20" y="236"/>
                    </a:lnTo>
                    <a:lnTo>
                      <a:pt x="12" y="216"/>
                    </a:lnTo>
                    <a:lnTo>
                      <a:pt x="6" y="196"/>
                    </a:lnTo>
                    <a:lnTo>
                      <a:pt x="2" y="176"/>
                    </a:lnTo>
                    <a:lnTo>
                      <a:pt x="0" y="156"/>
                    </a:lnTo>
                    <a:lnTo>
                      <a:pt x="1" y="137"/>
                    </a:lnTo>
                    <a:lnTo>
                      <a:pt x="4" y="117"/>
                    </a:lnTo>
                    <a:lnTo>
                      <a:pt x="10" y="97"/>
                    </a:lnTo>
                    <a:lnTo>
                      <a:pt x="19" y="77"/>
                    </a:lnTo>
                    <a:lnTo>
                      <a:pt x="31" y="58"/>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84" name="Freeform 529">
                <a:extLst>
                  <a:ext uri="{FF2B5EF4-FFF2-40B4-BE49-F238E27FC236}">
                    <a16:creationId xmlns:a16="http://schemas.microsoft.com/office/drawing/2014/main" xmlns="" id="{92D4A747-82A6-0E7A-4851-CCE89E361A03}"/>
                  </a:ext>
                </a:extLst>
              </p:cNvPr>
              <p:cNvSpPr>
                <a:spLocks/>
              </p:cNvSpPr>
              <p:nvPr/>
            </p:nvSpPr>
            <p:spPr bwMode="auto">
              <a:xfrm>
                <a:off x="1949" y="1505"/>
                <a:ext cx="79" cy="80"/>
              </a:xfrm>
              <a:custGeom>
                <a:avLst/>
                <a:gdLst>
                  <a:gd name="T0" fmla="*/ 0 w 397"/>
                  <a:gd name="T1" fmla="*/ 0 h 403"/>
                  <a:gd name="T2" fmla="*/ 0 w 397"/>
                  <a:gd name="T3" fmla="*/ 0 h 403"/>
                  <a:gd name="T4" fmla="*/ 0 w 397"/>
                  <a:gd name="T5" fmla="*/ 0 h 403"/>
                  <a:gd name="T6" fmla="*/ 0 w 397"/>
                  <a:gd name="T7" fmla="*/ 0 h 403"/>
                  <a:gd name="T8" fmla="*/ 0 w 397"/>
                  <a:gd name="T9" fmla="*/ 0 h 403"/>
                  <a:gd name="T10" fmla="*/ 0 w 397"/>
                  <a:gd name="T11" fmla="*/ 0 h 403"/>
                  <a:gd name="T12" fmla="*/ 0 w 397"/>
                  <a:gd name="T13" fmla="*/ 0 h 403"/>
                  <a:gd name="T14" fmla="*/ 0 w 397"/>
                  <a:gd name="T15" fmla="*/ 0 h 403"/>
                  <a:gd name="T16" fmla="*/ 0 w 397"/>
                  <a:gd name="T17" fmla="*/ 0 h 403"/>
                  <a:gd name="T18" fmla="*/ 0 w 397"/>
                  <a:gd name="T19" fmla="*/ 0 h 403"/>
                  <a:gd name="T20" fmla="*/ 0 w 397"/>
                  <a:gd name="T21" fmla="*/ 0 h 403"/>
                  <a:gd name="T22" fmla="*/ 0 w 397"/>
                  <a:gd name="T23" fmla="*/ 0 h 403"/>
                  <a:gd name="T24" fmla="*/ 0 w 397"/>
                  <a:gd name="T25" fmla="*/ 0 h 403"/>
                  <a:gd name="T26" fmla="*/ 0 w 397"/>
                  <a:gd name="T27" fmla="*/ 0 h 403"/>
                  <a:gd name="T28" fmla="*/ 0 w 397"/>
                  <a:gd name="T29" fmla="*/ 0 h 403"/>
                  <a:gd name="T30" fmla="*/ 0 w 397"/>
                  <a:gd name="T31" fmla="*/ 0 h 403"/>
                  <a:gd name="T32" fmla="*/ 0 w 397"/>
                  <a:gd name="T33" fmla="*/ 0 h 403"/>
                  <a:gd name="T34" fmla="*/ 0 w 397"/>
                  <a:gd name="T35" fmla="*/ 0 h 403"/>
                  <a:gd name="T36" fmla="*/ 0 w 397"/>
                  <a:gd name="T37" fmla="*/ 0 h 403"/>
                  <a:gd name="T38" fmla="*/ 0 w 397"/>
                  <a:gd name="T39" fmla="*/ 0 h 403"/>
                  <a:gd name="T40" fmla="*/ 0 w 397"/>
                  <a:gd name="T41" fmla="*/ 0 h 403"/>
                  <a:gd name="T42" fmla="*/ 0 w 397"/>
                  <a:gd name="T43" fmla="*/ 0 h 403"/>
                  <a:gd name="T44" fmla="*/ 0 w 397"/>
                  <a:gd name="T45" fmla="*/ 0 h 403"/>
                  <a:gd name="T46" fmla="*/ 0 w 397"/>
                  <a:gd name="T47" fmla="*/ 0 h 403"/>
                  <a:gd name="T48" fmla="*/ 0 w 397"/>
                  <a:gd name="T49" fmla="*/ 0 h 403"/>
                  <a:gd name="T50" fmla="*/ 0 w 397"/>
                  <a:gd name="T51" fmla="*/ 0 h 403"/>
                  <a:gd name="T52" fmla="*/ 0 w 397"/>
                  <a:gd name="T53" fmla="*/ 0 h 403"/>
                  <a:gd name="T54" fmla="*/ 0 w 397"/>
                  <a:gd name="T55" fmla="*/ 0 h 403"/>
                  <a:gd name="T56" fmla="*/ 0 w 397"/>
                  <a:gd name="T57" fmla="*/ 0 h 403"/>
                  <a:gd name="T58" fmla="*/ 0 w 397"/>
                  <a:gd name="T59" fmla="*/ 0 h 403"/>
                  <a:gd name="T60" fmla="*/ 0 w 397"/>
                  <a:gd name="T61" fmla="*/ 0 h 403"/>
                  <a:gd name="T62" fmla="*/ 0 w 397"/>
                  <a:gd name="T63" fmla="*/ 0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3"/>
                  <a:gd name="T98" fmla="*/ 397 w 397"/>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3">
                    <a:moveTo>
                      <a:pt x="31" y="53"/>
                    </a:moveTo>
                    <a:lnTo>
                      <a:pt x="44" y="37"/>
                    </a:lnTo>
                    <a:lnTo>
                      <a:pt x="57" y="25"/>
                    </a:lnTo>
                    <a:lnTo>
                      <a:pt x="72" y="15"/>
                    </a:lnTo>
                    <a:lnTo>
                      <a:pt x="87" y="7"/>
                    </a:lnTo>
                    <a:lnTo>
                      <a:pt x="104" y="2"/>
                    </a:lnTo>
                    <a:lnTo>
                      <a:pt x="120" y="0"/>
                    </a:lnTo>
                    <a:lnTo>
                      <a:pt x="136" y="0"/>
                    </a:lnTo>
                    <a:lnTo>
                      <a:pt x="152" y="1"/>
                    </a:lnTo>
                    <a:lnTo>
                      <a:pt x="168" y="6"/>
                    </a:lnTo>
                    <a:lnTo>
                      <a:pt x="186" y="11"/>
                    </a:lnTo>
                    <a:lnTo>
                      <a:pt x="202" y="18"/>
                    </a:lnTo>
                    <a:lnTo>
                      <a:pt x="218" y="28"/>
                    </a:lnTo>
                    <a:lnTo>
                      <a:pt x="235" y="38"/>
                    </a:lnTo>
                    <a:lnTo>
                      <a:pt x="251" y="51"/>
                    </a:lnTo>
                    <a:lnTo>
                      <a:pt x="266" y="63"/>
                    </a:lnTo>
                    <a:lnTo>
                      <a:pt x="281" y="77"/>
                    </a:lnTo>
                    <a:lnTo>
                      <a:pt x="296" y="92"/>
                    </a:lnTo>
                    <a:lnTo>
                      <a:pt x="309" y="108"/>
                    </a:lnTo>
                    <a:lnTo>
                      <a:pt x="323" y="124"/>
                    </a:lnTo>
                    <a:lnTo>
                      <a:pt x="336" y="141"/>
                    </a:lnTo>
                    <a:lnTo>
                      <a:pt x="347" y="158"/>
                    </a:lnTo>
                    <a:lnTo>
                      <a:pt x="357" y="174"/>
                    </a:lnTo>
                    <a:lnTo>
                      <a:pt x="367" y="192"/>
                    </a:lnTo>
                    <a:lnTo>
                      <a:pt x="376" y="208"/>
                    </a:lnTo>
                    <a:lnTo>
                      <a:pt x="382" y="224"/>
                    </a:lnTo>
                    <a:lnTo>
                      <a:pt x="388" y="241"/>
                    </a:lnTo>
                    <a:lnTo>
                      <a:pt x="393" y="257"/>
                    </a:lnTo>
                    <a:lnTo>
                      <a:pt x="396" y="272"/>
                    </a:lnTo>
                    <a:lnTo>
                      <a:pt x="397" y="285"/>
                    </a:lnTo>
                    <a:lnTo>
                      <a:pt x="397" y="298"/>
                    </a:lnTo>
                    <a:lnTo>
                      <a:pt x="396" y="310"/>
                    </a:lnTo>
                    <a:lnTo>
                      <a:pt x="392" y="320"/>
                    </a:lnTo>
                    <a:lnTo>
                      <a:pt x="381" y="340"/>
                    </a:lnTo>
                    <a:lnTo>
                      <a:pt x="368" y="357"/>
                    </a:lnTo>
                    <a:lnTo>
                      <a:pt x="354" y="372"/>
                    </a:lnTo>
                    <a:lnTo>
                      <a:pt x="341" y="383"/>
                    </a:lnTo>
                    <a:lnTo>
                      <a:pt x="324" y="392"/>
                    </a:lnTo>
                    <a:lnTo>
                      <a:pt x="307" y="398"/>
                    </a:lnTo>
                    <a:lnTo>
                      <a:pt x="289" y="402"/>
                    </a:lnTo>
                    <a:lnTo>
                      <a:pt x="271" y="403"/>
                    </a:lnTo>
                    <a:lnTo>
                      <a:pt x="252" y="403"/>
                    </a:lnTo>
                    <a:lnTo>
                      <a:pt x="233" y="400"/>
                    </a:lnTo>
                    <a:lnTo>
                      <a:pt x="213" y="395"/>
                    </a:lnTo>
                    <a:lnTo>
                      <a:pt x="193" y="389"/>
                    </a:lnTo>
                    <a:lnTo>
                      <a:pt x="175" y="382"/>
                    </a:lnTo>
                    <a:lnTo>
                      <a:pt x="155" y="372"/>
                    </a:lnTo>
                    <a:lnTo>
                      <a:pt x="136" y="360"/>
                    </a:lnTo>
                    <a:lnTo>
                      <a:pt x="119" y="348"/>
                    </a:lnTo>
                    <a:lnTo>
                      <a:pt x="101" y="334"/>
                    </a:lnTo>
                    <a:lnTo>
                      <a:pt x="85" y="319"/>
                    </a:lnTo>
                    <a:lnTo>
                      <a:pt x="69" y="304"/>
                    </a:lnTo>
                    <a:lnTo>
                      <a:pt x="55" y="287"/>
                    </a:lnTo>
                    <a:lnTo>
                      <a:pt x="41" y="269"/>
                    </a:lnTo>
                    <a:lnTo>
                      <a:pt x="30" y="251"/>
                    </a:lnTo>
                    <a:lnTo>
                      <a:pt x="20" y="232"/>
                    </a:lnTo>
                    <a:lnTo>
                      <a:pt x="12" y="213"/>
                    </a:lnTo>
                    <a:lnTo>
                      <a:pt x="6" y="193"/>
                    </a:lnTo>
                    <a:lnTo>
                      <a:pt x="1" y="173"/>
                    </a:lnTo>
                    <a:lnTo>
                      <a:pt x="0" y="153"/>
                    </a:lnTo>
                    <a:lnTo>
                      <a:pt x="1" y="132"/>
                    </a:lnTo>
                    <a:lnTo>
                      <a:pt x="4" y="112"/>
                    </a:lnTo>
                    <a:lnTo>
                      <a:pt x="10" y="92"/>
                    </a:lnTo>
                    <a:lnTo>
                      <a:pt x="19" y="72"/>
                    </a:lnTo>
                    <a:lnTo>
                      <a:pt x="31" y="53"/>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85" name="Freeform 530">
                <a:extLst>
                  <a:ext uri="{FF2B5EF4-FFF2-40B4-BE49-F238E27FC236}">
                    <a16:creationId xmlns:a16="http://schemas.microsoft.com/office/drawing/2014/main" xmlns="" id="{F985B6E9-7B59-B6C5-741E-12FAF06AD9DF}"/>
                  </a:ext>
                </a:extLst>
              </p:cNvPr>
              <p:cNvSpPr>
                <a:spLocks/>
              </p:cNvSpPr>
              <p:nvPr/>
            </p:nvSpPr>
            <p:spPr bwMode="auto">
              <a:xfrm>
                <a:off x="1949" y="1505"/>
                <a:ext cx="79" cy="80"/>
              </a:xfrm>
              <a:custGeom>
                <a:avLst/>
                <a:gdLst>
                  <a:gd name="T0" fmla="*/ 0 w 397"/>
                  <a:gd name="T1" fmla="*/ 0 h 403"/>
                  <a:gd name="T2" fmla="*/ 0 w 397"/>
                  <a:gd name="T3" fmla="*/ 0 h 403"/>
                  <a:gd name="T4" fmla="*/ 0 w 397"/>
                  <a:gd name="T5" fmla="*/ 0 h 403"/>
                  <a:gd name="T6" fmla="*/ 0 w 397"/>
                  <a:gd name="T7" fmla="*/ 0 h 403"/>
                  <a:gd name="T8" fmla="*/ 0 w 397"/>
                  <a:gd name="T9" fmla="*/ 0 h 403"/>
                  <a:gd name="T10" fmla="*/ 0 w 397"/>
                  <a:gd name="T11" fmla="*/ 0 h 403"/>
                  <a:gd name="T12" fmla="*/ 0 w 397"/>
                  <a:gd name="T13" fmla="*/ 0 h 403"/>
                  <a:gd name="T14" fmla="*/ 0 w 397"/>
                  <a:gd name="T15" fmla="*/ 0 h 403"/>
                  <a:gd name="T16" fmla="*/ 0 w 397"/>
                  <a:gd name="T17" fmla="*/ 0 h 403"/>
                  <a:gd name="T18" fmla="*/ 0 w 397"/>
                  <a:gd name="T19" fmla="*/ 0 h 403"/>
                  <a:gd name="T20" fmla="*/ 0 w 397"/>
                  <a:gd name="T21" fmla="*/ 0 h 403"/>
                  <a:gd name="T22" fmla="*/ 0 w 397"/>
                  <a:gd name="T23" fmla="*/ 0 h 403"/>
                  <a:gd name="T24" fmla="*/ 0 w 397"/>
                  <a:gd name="T25" fmla="*/ 0 h 403"/>
                  <a:gd name="T26" fmla="*/ 0 w 397"/>
                  <a:gd name="T27" fmla="*/ 0 h 403"/>
                  <a:gd name="T28" fmla="*/ 0 w 397"/>
                  <a:gd name="T29" fmla="*/ 0 h 403"/>
                  <a:gd name="T30" fmla="*/ 0 w 397"/>
                  <a:gd name="T31" fmla="*/ 0 h 403"/>
                  <a:gd name="T32" fmla="*/ 0 w 397"/>
                  <a:gd name="T33" fmla="*/ 0 h 403"/>
                  <a:gd name="T34" fmla="*/ 0 w 397"/>
                  <a:gd name="T35" fmla="*/ 0 h 403"/>
                  <a:gd name="T36" fmla="*/ 0 w 397"/>
                  <a:gd name="T37" fmla="*/ 0 h 403"/>
                  <a:gd name="T38" fmla="*/ 0 w 397"/>
                  <a:gd name="T39" fmla="*/ 0 h 403"/>
                  <a:gd name="T40" fmla="*/ 0 w 397"/>
                  <a:gd name="T41" fmla="*/ 0 h 403"/>
                  <a:gd name="T42" fmla="*/ 0 w 397"/>
                  <a:gd name="T43" fmla="*/ 0 h 403"/>
                  <a:gd name="T44" fmla="*/ 0 w 397"/>
                  <a:gd name="T45" fmla="*/ 0 h 403"/>
                  <a:gd name="T46" fmla="*/ 0 w 397"/>
                  <a:gd name="T47" fmla="*/ 0 h 403"/>
                  <a:gd name="T48" fmla="*/ 0 w 397"/>
                  <a:gd name="T49" fmla="*/ 0 h 403"/>
                  <a:gd name="T50" fmla="*/ 0 w 397"/>
                  <a:gd name="T51" fmla="*/ 0 h 403"/>
                  <a:gd name="T52" fmla="*/ 0 w 397"/>
                  <a:gd name="T53" fmla="*/ 0 h 403"/>
                  <a:gd name="T54" fmla="*/ 0 w 397"/>
                  <a:gd name="T55" fmla="*/ 0 h 403"/>
                  <a:gd name="T56" fmla="*/ 0 w 397"/>
                  <a:gd name="T57" fmla="*/ 0 h 403"/>
                  <a:gd name="T58" fmla="*/ 0 w 397"/>
                  <a:gd name="T59" fmla="*/ 0 h 403"/>
                  <a:gd name="T60" fmla="*/ 0 w 397"/>
                  <a:gd name="T61" fmla="*/ 0 h 403"/>
                  <a:gd name="T62" fmla="*/ 0 w 397"/>
                  <a:gd name="T63" fmla="*/ 0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3"/>
                  <a:gd name="T98" fmla="*/ 397 w 397"/>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3">
                    <a:moveTo>
                      <a:pt x="31" y="53"/>
                    </a:moveTo>
                    <a:lnTo>
                      <a:pt x="44" y="37"/>
                    </a:lnTo>
                    <a:lnTo>
                      <a:pt x="57" y="25"/>
                    </a:lnTo>
                    <a:lnTo>
                      <a:pt x="72" y="15"/>
                    </a:lnTo>
                    <a:lnTo>
                      <a:pt x="87" y="7"/>
                    </a:lnTo>
                    <a:lnTo>
                      <a:pt x="104" y="2"/>
                    </a:lnTo>
                    <a:lnTo>
                      <a:pt x="120" y="0"/>
                    </a:lnTo>
                    <a:lnTo>
                      <a:pt x="136" y="0"/>
                    </a:lnTo>
                    <a:lnTo>
                      <a:pt x="152" y="1"/>
                    </a:lnTo>
                    <a:lnTo>
                      <a:pt x="168" y="6"/>
                    </a:lnTo>
                    <a:lnTo>
                      <a:pt x="186" y="11"/>
                    </a:lnTo>
                    <a:lnTo>
                      <a:pt x="202" y="18"/>
                    </a:lnTo>
                    <a:lnTo>
                      <a:pt x="218" y="28"/>
                    </a:lnTo>
                    <a:lnTo>
                      <a:pt x="235" y="38"/>
                    </a:lnTo>
                    <a:lnTo>
                      <a:pt x="251" y="51"/>
                    </a:lnTo>
                    <a:lnTo>
                      <a:pt x="266" y="63"/>
                    </a:lnTo>
                    <a:lnTo>
                      <a:pt x="281" y="77"/>
                    </a:lnTo>
                    <a:lnTo>
                      <a:pt x="296" y="92"/>
                    </a:lnTo>
                    <a:lnTo>
                      <a:pt x="309" y="108"/>
                    </a:lnTo>
                    <a:lnTo>
                      <a:pt x="323" y="124"/>
                    </a:lnTo>
                    <a:lnTo>
                      <a:pt x="336" y="141"/>
                    </a:lnTo>
                    <a:lnTo>
                      <a:pt x="347" y="158"/>
                    </a:lnTo>
                    <a:lnTo>
                      <a:pt x="357" y="174"/>
                    </a:lnTo>
                    <a:lnTo>
                      <a:pt x="367" y="192"/>
                    </a:lnTo>
                    <a:lnTo>
                      <a:pt x="376" y="208"/>
                    </a:lnTo>
                    <a:lnTo>
                      <a:pt x="382" y="224"/>
                    </a:lnTo>
                    <a:lnTo>
                      <a:pt x="388" y="241"/>
                    </a:lnTo>
                    <a:lnTo>
                      <a:pt x="393" y="257"/>
                    </a:lnTo>
                    <a:lnTo>
                      <a:pt x="396" y="272"/>
                    </a:lnTo>
                    <a:lnTo>
                      <a:pt x="397" y="285"/>
                    </a:lnTo>
                    <a:lnTo>
                      <a:pt x="397" y="298"/>
                    </a:lnTo>
                    <a:lnTo>
                      <a:pt x="396" y="310"/>
                    </a:lnTo>
                    <a:lnTo>
                      <a:pt x="392" y="320"/>
                    </a:lnTo>
                    <a:lnTo>
                      <a:pt x="381" y="340"/>
                    </a:lnTo>
                    <a:lnTo>
                      <a:pt x="368" y="357"/>
                    </a:lnTo>
                    <a:lnTo>
                      <a:pt x="354" y="372"/>
                    </a:lnTo>
                    <a:lnTo>
                      <a:pt x="341" y="383"/>
                    </a:lnTo>
                    <a:lnTo>
                      <a:pt x="324" y="392"/>
                    </a:lnTo>
                    <a:lnTo>
                      <a:pt x="307" y="398"/>
                    </a:lnTo>
                    <a:lnTo>
                      <a:pt x="289" y="402"/>
                    </a:lnTo>
                    <a:lnTo>
                      <a:pt x="271" y="403"/>
                    </a:lnTo>
                    <a:lnTo>
                      <a:pt x="252" y="403"/>
                    </a:lnTo>
                    <a:lnTo>
                      <a:pt x="233" y="400"/>
                    </a:lnTo>
                    <a:lnTo>
                      <a:pt x="213" y="395"/>
                    </a:lnTo>
                    <a:lnTo>
                      <a:pt x="193" y="389"/>
                    </a:lnTo>
                    <a:lnTo>
                      <a:pt x="175" y="382"/>
                    </a:lnTo>
                    <a:lnTo>
                      <a:pt x="155" y="372"/>
                    </a:lnTo>
                    <a:lnTo>
                      <a:pt x="136" y="360"/>
                    </a:lnTo>
                    <a:lnTo>
                      <a:pt x="119" y="348"/>
                    </a:lnTo>
                    <a:lnTo>
                      <a:pt x="101" y="334"/>
                    </a:lnTo>
                    <a:lnTo>
                      <a:pt x="85" y="319"/>
                    </a:lnTo>
                    <a:lnTo>
                      <a:pt x="69" y="304"/>
                    </a:lnTo>
                    <a:lnTo>
                      <a:pt x="55" y="287"/>
                    </a:lnTo>
                    <a:lnTo>
                      <a:pt x="41" y="269"/>
                    </a:lnTo>
                    <a:lnTo>
                      <a:pt x="30" y="251"/>
                    </a:lnTo>
                    <a:lnTo>
                      <a:pt x="20" y="232"/>
                    </a:lnTo>
                    <a:lnTo>
                      <a:pt x="12" y="213"/>
                    </a:lnTo>
                    <a:lnTo>
                      <a:pt x="6" y="193"/>
                    </a:lnTo>
                    <a:lnTo>
                      <a:pt x="1" y="173"/>
                    </a:lnTo>
                    <a:lnTo>
                      <a:pt x="0" y="153"/>
                    </a:lnTo>
                    <a:lnTo>
                      <a:pt x="1" y="132"/>
                    </a:lnTo>
                    <a:lnTo>
                      <a:pt x="4" y="112"/>
                    </a:lnTo>
                    <a:lnTo>
                      <a:pt x="10" y="92"/>
                    </a:lnTo>
                    <a:lnTo>
                      <a:pt x="19" y="72"/>
                    </a:lnTo>
                    <a:lnTo>
                      <a:pt x="31" y="53"/>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86" name="Freeform 531">
                <a:extLst>
                  <a:ext uri="{FF2B5EF4-FFF2-40B4-BE49-F238E27FC236}">
                    <a16:creationId xmlns:a16="http://schemas.microsoft.com/office/drawing/2014/main" xmlns="" id="{8F1B06AB-E82C-8A72-F725-7508C999AB5E}"/>
                  </a:ext>
                </a:extLst>
              </p:cNvPr>
              <p:cNvSpPr>
                <a:spLocks/>
              </p:cNvSpPr>
              <p:nvPr/>
            </p:nvSpPr>
            <p:spPr bwMode="auto">
              <a:xfrm>
                <a:off x="2713" y="1670"/>
                <a:ext cx="63" cy="92"/>
              </a:xfrm>
              <a:custGeom>
                <a:avLst/>
                <a:gdLst>
                  <a:gd name="T0" fmla="*/ 0 w 313"/>
                  <a:gd name="T1" fmla="*/ 0 h 458"/>
                  <a:gd name="T2" fmla="*/ 0 w 313"/>
                  <a:gd name="T3" fmla="*/ 0 h 458"/>
                  <a:gd name="T4" fmla="*/ 0 w 313"/>
                  <a:gd name="T5" fmla="*/ 0 h 458"/>
                  <a:gd name="T6" fmla="*/ 0 w 313"/>
                  <a:gd name="T7" fmla="*/ 0 h 458"/>
                  <a:gd name="T8" fmla="*/ 0 w 313"/>
                  <a:gd name="T9" fmla="*/ 0 h 458"/>
                  <a:gd name="T10" fmla="*/ 0 w 313"/>
                  <a:gd name="T11" fmla="*/ 0 h 458"/>
                  <a:gd name="T12" fmla="*/ 0 w 313"/>
                  <a:gd name="T13" fmla="*/ 0 h 458"/>
                  <a:gd name="T14" fmla="*/ 0 w 313"/>
                  <a:gd name="T15" fmla="*/ 0 h 458"/>
                  <a:gd name="T16" fmla="*/ 0 w 313"/>
                  <a:gd name="T17" fmla="*/ 0 h 458"/>
                  <a:gd name="T18" fmla="*/ 0 w 313"/>
                  <a:gd name="T19" fmla="*/ 0 h 458"/>
                  <a:gd name="T20" fmla="*/ 0 w 313"/>
                  <a:gd name="T21" fmla="*/ 0 h 458"/>
                  <a:gd name="T22" fmla="*/ 0 w 313"/>
                  <a:gd name="T23" fmla="*/ 0 h 458"/>
                  <a:gd name="T24" fmla="*/ 0 w 313"/>
                  <a:gd name="T25" fmla="*/ 0 h 458"/>
                  <a:gd name="T26" fmla="*/ 0 w 313"/>
                  <a:gd name="T27" fmla="*/ 0 h 458"/>
                  <a:gd name="T28" fmla="*/ 0 w 313"/>
                  <a:gd name="T29" fmla="*/ 0 h 458"/>
                  <a:gd name="T30" fmla="*/ 0 w 313"/>
                  <a:gd name="T31" fmla="*/ 0 h 458"/>
                  <a:gd name="T32" fmla="*/ 0 w 313"/>
                  <a:gd name="T33" fmla="*/ 0 h 458"/>
                  <a:gd name="T34" fmla="*/ 0 w 313"/>
                  <a:gd name="T35" fmla="*/ 0 h 458"/>
                  <a:gd name="T36" fmla="*/ 0 w 313"/>
                  <a:gd name="T37" fmla="*/ 0 h 458"/>
                  <a:gd name="T38" fmla="*/ 0 w 313"/>
                  <a:gd name="T39" fmla="*/ 0 h 458"/>
                  <a:gd name="T40" fmla="*/ 0 w 313"/>
                  <a:gd name="T41" fmla="*/ 0 h 458"/>
                  <a:gd name="T42" fmla="*/ 0 w 313"/>
                  <a:gd name="T43" fmla="*/ 0 h 458"/>
                  <a:gd name="T44" fmla="*/ 0 w 313"/>
                  <a:gd name="T45" fmla="*/ 0 h 458"/>
                  <a:gd name="T46" fmla="*/ 0 w 313"/>
                  <a:gd name="T47" fmla="*/ 0 h 458"/>
                  <a:gd name="T48" fmla="*/ 0 w 313"/>
                  <a:gd name="T49" fmla="*/ 0 h 458"/>
                  <a:gd name="T50" fmla="*/ 0 w 313"/>
                  <a:gd name="T51" fmla="*/ 0 h 458"/>
                  <a:gd name="T52" fmla="*/ 0 w 313"/>
                  <a:gd name="T53" fmla="*/ 0 h 458"/>
                  <a:gd name="T54" fmla="*/ 0 w 313"/>
                  <a:gd name="T55" fmla="*/ 0 h 458"/>
                  <a:gd name="T56" fmla="*/ 0 w 313"/>
                  <a:gd name="T57" fmla="*/ 0 h 458"/>
                  <a:gd name="T58" fmla="*/ 0 w 313"/>
                  <a:gd name="T59" fmla="*/ 0 h 458"/>
                  <a:gd name="T60" fmla="*/ 0 w 313"/>
                  <a:gd name="T61" fmla="*/ 0 h 458"/>
                  <a:gd name="T62" fmla="*/ 0 w 313"/>
                  <a:gd name="T63" fmla="*/ 0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3"/>
                  <a:gd name="T97" fmla="*/ 0 h 458"/>
                  <a:gd name="T98" fmla="*/ 313 w 313"/>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3" h="458">
                    <a:moveTo>
                      <a:pt x="128" y="7"/>
                    </a:moveTo>
                    <a:lnTo>
                      <a:pt x="149" y="2"/>
                    </a:lnTo>
                    <a:lnTo>
                      <a:pt x="168" y="0"/>
                    </a:lnTo>
                    <a:lnTo>
                      <a:pt x="187" y="2"/>
                    </a:lnTo>
                    <a:lnTo>
                      <a:pt x="203" y="5"/>
                    </a:lnTo>
                    <a:lnTo>
                      <a:pt x="218" y="12"/>
                    </a:lnTo>
                    <a:lnTo>
                      <a:pt x="233" y="20"/>
                    </a:lnTo>
                    <a:lnTo>
                      <a:pt x="245" y="30"/>
                    </a:lnTo>
                    <a:lnTo>
                      <a:pt x="257" y="42"/>
                    </a:lnTo>
                    <a:lnTo>
                      <a:pt x="268" y="55"/>
                    </a:lnTo>
                    <a:lnTo>
                      <a:pt x="277" y="70"/>
                    </a:lnTo>
                    <a:lnTo>
                      <a:pt x="285" y="88"/>
                    </a:lnTo>
                    <a:lnTo>
                      <a:pt x="292" y="105"/>
                    </a:lnTo>
                    <a:lnTo>
                      <a:pt x="298" y="123"/>
                    </a:lnTo>
                    <a:lnTo>
                      <a:pt x="303" y="143"/>
                    </a:lnTo>
                    <a:lnTo>
                      <a:pt x="307" y="163"/>
                    </a:lnTo>
                    <a:lnTo>
                      <a:pt x="309" y="183"/>
                    </a:lnTo>
                    <a:lnTo>
                      <a:pt x="312" y="204"/>
                    </a:lnTo>
                    <a:lnTo>
                      <a:pt x="313" y="225"/>
                    </a:lnTo>
                    <a:lnTo>
                      <a:pt x="313" y="245"/>
                    </a:lnTo>
                    <a:lnTo>
                      <a:pt x="312" y="266"/>
                    </a:lnTo>
                    <a:lnTo>
                      <a:pt x="310" y="286"/>
                    </a:lnTo>
                    <a:lnTo>
                      <a:pt x="308" y="306"/>
                    </a:lnTo>
                    <a:lnTo>
                      <a:pt x="304" y="326"/>
                    </a:lnTo>
                    <a:lnTo>
                      <a:pt x="300" y="344"/>
                    </a:lnTo>
                    <a:lnTo>
                      <a:pt x="295" y="361"/>
                    </a:lnTo>
                    <a:lnTo>
                      <a:pt x="290" y="377"/>
                    </a:lnTo>
                    <a:lnTo>
                      <a:pt x="283" y="392"/>
                    </a:lnTo>
                    <a:lnTo>
                      <a:pt x="277" y="406"/>
                    </a:lnTo>
                    <a:lnTo>
                      <a:pt x="269" y="417"/>
                    </a:lnTo>
                    <a:lnTo>
                      <a:pt x="260" y="427"/>
                    </a:lnTo>
                    <a:lnTo>
                      <a:pt x="252" y="435"/>
                    </a:lnTo>
                    <a:lnTo>
                      <a:pt x="242" y="441"/>
                    </a:lnTo>
                    <a:lnTo>
                      <a:pt x="222" y="450"/>
                    </a:lnTo>
                    <a:lnTo>
                      <a:pt x="202" y="456"/>
                    </a:lnTo>
                    <a:lnTo>
                      <a:pt x="182" y="458"/>
                    </a:lnTo>
                    <a:lnTo>
                      <a:pt x="163" y="458"/>
                    </a:lnTo>
                    <a:lnTo>
                      <a:pt x="146" y="455"/>
                    </a:lnTo>
                    <a:lnTo>
                      <a:pt x="128" y="450"/>
                    </a:lnTo>
                    <a:lnTo>
                      <a:pt x="112" y="441"/>
                    </a:lnTo>
                    <a:lnTo>
                      <a:pt x="97" y="431"/>
                    </a:lnTo>
                    <a:lnTo>
                      <a:pt x="82" y="419"/>
                    </a:lnTo>
                    <a:lnTo>
                      <a:pt x="68" y="405"/>
                    </a:lnTo>
                    <a:lnTo>
                      <a:pt x="56" y="389"/>
                    </a:lnTo>
                    <a:lnTo>
                      <a:pt x="45" y="372"/>
                    </a:lnTo>
                    <a:lnTo>
                      <a:pt x="35" y="354"/>
                    </a:lnTo>
                    <a:lnTo>
                      <a:pt x="26" y="334"/>
                    </a:lnTo>
                    <a:lnTo>
                      <a:pt x="18" y="314"/>
                    </a:lnTo>
                    <a:lnTo>
                      <a:pt x="11" y="292"/>
                    </a:lnTo>
                    <a:lnTo>
                      <a:pt x="6" y="270"/>
                    </a:lnTo>
                    <a:lnTo>
                      <a:pt x="2" y="249"/>
                    </a:lnTo>
                    <a:lnTo>
                      <a:pt x="1" y="226"/>
                    </a:lnTo>
                    <a:lnTo>
                      <a:pt x="0" y="204"/>
                    </a:lnTo>
                    <a:lnTo>
                      <a:pt x="1" y="183"/>
                    </a:lnTo>
                    <a:lnTo>
                      <a:pt x="3" y="160"/>
                    </a:lnTo>
                    <a:lnTo>
                      <a:pt x="7" y="140"/>
                    </a:lnTo>
                    <a:lnTo>
                      <a:pt x="13" y="119"/>
                    </a:lnTo>
                    <a:lnTo>
                      <a:pt x="21" y="100"/>
                    </a:lnTo>
                    <a:lnTo>
                      <a:pt x="30" y="82"/>
                    </a:lnTo>
                    <a:lnTo>
                      <a:pt x="42" y="65"/>
                    </a:lnTo>
                    <a:lnTo>
                      <a:pt x="54" y="49"/>
                    </a:lnTo>
                    <a:lnTo>
                      <a:pt x="71" y="35"/>
                    </a:lnTo>
                    <a:lnTo>
                      <a:pt x="87" y="24"/>
                    </a:lnTo>
                    <a:lnTo>
                      <a:pt x="107" y="14"/>
                    </a:lnTo>
                    <a:lnTo>
                      <a:pt x="128" y="7"/>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87" name="Freeform 532">
                <a:extLst>
                  <a:ext uri="{FF2B5EF4-FFF2-40B4-BE49-F238E27FC236}">
                    <a16:creationId xmlns:a16="http://schemas.microsoft.com/office/drawing/2014/main" xmlns="" id="{58104F54-DB31-B131-47FD-7D5B0E9C2816}"/>
                  </a:ext>
                </a:extLst>
              </p:cNvPr>
              <p:cNvSpPr>
                <a:spLocks/>
              </p:cNvSpPr>
              <p:nvPr/>
            </p:nvSpPr>
            <p:spPr bwMode="auto">
              <a:xfrm>
                <a:off x="2713" y="1670"/>
                <a:ext cx="63" cy="92"/>
              </a:xfrm>
              <a:custGeom>
                <a:avLst/>
                <a:gdLst>
                  <a:gd name="T0" fmla="*/ 0 w 313"/>
                  <a:gd name="T1" fmla="*/ 0 h 458"/>
                  <a:gd name="T2" fmla="*/ 0 w 313"/>
                  <a:gd name="T3" fmla="*/ 0 h 458"/>
                  <a:gd name="T4" fmla="*/ 0 w 313"/>
                  <a:gd name="T5" fmla="*/ 0 h 458"/>
                  <a:gd name="T6" fmla="*/ 0 w 313"/>
                  <a:gd name="T7" fmla="*/ 0 h 458"/>
                  <a:gd name="T8" fmla="*/ 0 w 313"/>
                  <a:gd name="T9" fmla="*/ 0 h 458"/>
                  <a:gd name="T10" fmla="*/ 0 w 313"/>
                  <a:gd name="T11" fmla="*/ 0 h 458"/>
                  <a:gd name="T12" fmla="*/ 0 w 313"/>
                  <a:gd name="T13" fmla="*/ 0 h 458"/>
                  <a:gd name="T14" fmla="*/ 0 w 313"/>
                  <a:gd name="T15" fmla="*/ 0 h 458"/>
                  <a:gd name="T16" fmla="*/ 0 w 313"/>
                  <a:gd name="T17" fmla="*/ 0 h 458"/>
                  <a:gd name="T18" fmla="*/ 0 w 313"/>
                  <a:gd name="T19" fmla="*/ 0 h 458"/>
                  <a:gd name="T20" fmla="*/ 0 w 313"/>
                  <a:gd name="T21" fmla="*/ 0 h 458"/>
                  <a:gd name="T22" fmla="*/ 0 w 313"/>
                  <a:gd name="T23" fmla="*/ 0 h 458"/>
                  <a:gd name="T24" fmla="*/ 0 w 313"/>
                  <a:gd name="T25" fmla="*/ 0 h 458"/>
                  <a:gd name="T26" fmla="*/ 0 w 313"/>
                  <a:gd name="T27" fmla="*/ 0 h 458"/>
                  <a:gd name="T28" fmla="*/ 0 w 313"/>
                  <a:gd name="T29" fmla="*/ 0 h 458"/>
                  <a:gd name="T30" fmla="*/ 0 w 313"/>
                  <a:gd name="T31" fmla="*/ 0 h 458"/>
                  <a:gd name="T32" fmla="*/ 0 w 313"/>
                  <a:gd name="T33" fmla="*/ 0 h 458"/>
                  <a:gd name="T34" fmla="*/ 0 w 313"/>
                  <a:gd name="T35" fmla="*/ 0 h 458"/>
                  <a:gd name="T36" fmla="*/ 0 w 313"/>
                  <a:gd name="T37" fmla="*/ 0 h 458"/>
                  <a:gd name="T38" fmla="*/ 0 w 313"/>
                  <a:gd name="T39" fmla="*/ 0 h 458"/>
                  <a:gd name="T40" fmla="*/ 0 w 313"/>
                  <a:gd name="T41" fmla="*/ 0 h 458"/>
                  <a:gd name="T42" fmla="*/ 0 w 313"/>
                  <a:gd name="T43" fmla="*/ 0 h 458"/>
                  <a:gd name="T44" fmla="*/ 0 w 313"/>
                  <a:gd name="T45" fmla="*/ 0 h 458"/>
                  <a:gd name="T46" fmla="*/ 0 w 313"/>
                  <a:gd name="T47" fmla="*/ 0 h 458"/>
                  <a:gd name="T48" fmla="*/ 0 w 313"/>
                  <a:gd name="T49" fmla="*/ 0 h 458"/>
                  <a:gd name="T50" fmla="*/ 0 w 313"/>
                  <a:gd name="T51" fmla="*/ 0 h 458"/>
                  <a:gd name="T52" fmla="*/ 0 w 313"/>
                  <a:gd name="T53" fmla="*/ 0 h 458"/>
                  <a:gd name="T54" fmla="*/ 0 w 313"/>
                  <a:gd name="T55" fmla="*/ 0 h 458"/>
                  <a:gd name="T56" fmla="*/ 0 w 313"/>
                  <a:gd name="T57" fmla="*/ 0 h 458"/>
                  <a:gd name="T58" fmla="*/ 0 w 313"/>
                  <a:gd name="T59" fmla="*/ 0 h 458"/>
                  <a:gd name="T60" fmla="*/ 0 w 313"/>
                  <a:gd name="T61" fmla="*/ 0 h 458"/>
                  <a:gd name="T62" fmla="*/ 0 w 313"/>
                  <a:gd name="T63" fmla="*/ 0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3"/>
                  <a:gd name="T97" fmla="*/ 0 h 458"/>
                  <a:gd name="T98" fmla="*/ 313 w 313"/>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3" h="458">
                    <a:moveTo>
                      <a:pt x="128" y="7"/>
                    </a:moveTo>
                    <a:lnTo>
                      <a:pt x="149" y="2"/>
                    </a:lnTo>
                    <a:lnTo>
                      <a:pt x="168" y="0"/>
                    </a:lnTo>
                    <a:lnTo>
                      <a:pt x="187" y="2"/>
                    </a:lnTo>
                    <a:lnTo>
                      <a:pt x="203" y="5"/>
                    </a:lnTo>
                    <a:lnTo>
                      <a:pt x="218" y="12"/>
                    </a:lnTo>
                    <a:lnTo>
                      <a:pt x="233" y="20"/>
                    </a:lnTo>
                    <a:lnTo>
                      <a:pt x="245" y="30"/>
                    </a:lnTo>
                    <a:lnTo>
                      <a:pt x="257" y="42"/>
                    </a:lnTo>
                    <a:lnTo>
                      <a:pt x="268" y="55"/>
                    </a:lnTo>
                    <a:lnTo>
                      <a:pt x="277" y="70"/>
                    </a:lnTo>
                    <a:lnTo>
                      <a:pt x="285" y="88"/>
                    </a:lnTo>
                    <a:lnTo>
                      <a:pt x="292" y="105"/>
                    </a:lnTo>
                    <a:lnTo>
                      <a:pt x="298" y="123"/>
                    </a:lnTo>
                    <a:lnTo>
                      <a:pt x="303" y="143"/>
                    </a:lnTo>
                    <a:lnTo>
                      <a:pt x="307" y="163"/>
                    </a:lnTo>
                    <a:lnTo>
                      <a:pt x="309" y="183"/>
                    </a:lnTo>
                    <a:lnTo>
                      <a:pt x="312" y="204"/>
                    </a:lnTo>
                    <a:lnTo>
                      <a:pt x="313" y="225"/>
                    </a:lnTo>
                    <a:lnTo>
                      <a:pt x="313" y="245"/>
                    </a:lnTo>
                    <a:lnTo>
                      <a:pt x="312" y="266"/>
                    </a:lnTo>
                    <a:lnTo>
                      <a:pt x="310" y="286"/>
                    </a:lnTo>
                    <a:lnTo>
                      <a:pt x="308" y="306"/>
                    </a:lnTo>
                    <a:lnTo>
                      <a:pt x="304" y="326"/>
                    </a:lnTo>
                    <a:lnTo>
                      <a:pt x="300" y="344"/>
                    </a:lnTo>
                    <a:lnTo>
                      <a:pt x="295" y="361"/>
                    </a:lnTo>
                    <a:lnTo>
                      <a:pt x="290" y="377"/>
                    </a:lnTo>
                    <a:lnTo>
                      <a:pt x="283" y="392"/>
                    </a:lnTo>
                    <a:lnTo>
                      <a:pt x="277" y="406"/>
                    </a:lnTo>
                    <a:lnTo>
                      <a:pt x="269" y="417"/>
                    </a:lnTo>
                    <a:lnTo>
                      <a:pt x="260" y="427"/>
                    </a:lnTo>
                    <a:lnTo>
                      <a:pt x="252" y="435"/>
                    </a:lnTo>
                    <a:lnTo>
                      <a:pt x="242" y="441"/>
                    </a:lnTo>
                    <a:lnTo>
                      <a:pt x="222" y="450"/>
                    </a:lnTo>
                    <a:lnTo>
                      <a:pt x="202" y="456"/>
                    </a:lnTo>
                    <a:lnTo>
                      <a:pt x="182" y="458"/>
                    </a:lnTo>
                    <a:lnTo>
                      <a:pt x="163" y="458"/>
                    </a:lnTo>
                    <a:lnTo>
                      <a:pt x="146" y="455"/>
                    </a:lnTo>
                    <a:lnTo>
                      <a:pt x="128" y="450"/>
                    </a:lnTo>
                    <a:lnTo>
                      <a:pt x="112" y="441"/>
                    </a:lnTo>
                    <a:lnTo>
                      <a:pt x="97" y="431"/>
                    </a:lnTo>
                    <a:lnTo>
                      <a:pt x="82" y="419"/>
                    </a:lnTo>
                    <a:lnTo>
                      <a:pt x="68" y="405"/>
                    </a:lnTo>
                    <a:lnTo>
                      <a:pt x="56" y="389"/>
                    </a:lnTo>
                    <a:lnTo>
                      <a:pt x="45" y="372"/>
                    </a:lnTo>
                    <a:lnTo>
                      <a:pt x="35" y="354"/>
                    </a:lnTo>
                    <a:lnTo>
                      <a:pt x="26" y="334"/>
                    </a:lnTo>
                    <a:lnTo>
                      <a:pt x="18" y="314"/>
                    </a:lnTo>
                    <a:lnTo>
                      <a:pt x="11" y="292"/>
                    </a:lnTo>
                    <a:lnTo>
                      <a:pt x="6" y="270"/>
                    </a:lnTo>
                    <a:lnTo>
                      <a:pt x="2" y="249"/>
                    </a:lnTo>
                    <a:lnTo>
                      <a:pt x="1" y="226"/>
                    </a:lnTo>
                    <a:lnTo>
                      <a:pt x="0" y="204"/>
                    </a:lnTo>
                    <a:lnTo>
                      <a:pt x="1" y="183"/>
                    </a:lnTo>
                    <a:lnTo>
                      <a:pt x="3" y="160"/>
                    </a:lnTo>
                    <a:lnTo>
                      <a:pt x="7" y="140"/>
                    </a:lnTo>
                    <a:lnTo>
                      <a:pt x="13" y="119"/>
                    </a:lnTo>
                    <a:lnTo>
                      <a:pt x="21" y="100"/>
                    </a:lnTo>
                    <a:lnTo>
                      <a:pt x="30" y="82"/>
                    </a:lnTo>
                    <a:lnTo>
                      <a:pt x="42" y="65"/>
                    </a:lnTo>
                    <a:lnTo>
                      <a:pt x="54" y="49"/>
                    </a:lnTo>
                    <a:lnTo>
                      <a:pt x="71" y="35"/>
                    </a:lnTo>
                    <a:lnTo>
                      <a:pt x="87" y="24"/>
                    </a:lnTo>
                    <a:lnTo>
                      <a:pt x="107" y="14"/>
                    </a:lnTo>
                    <a:lnTo>
                      <a:pt x="128" y="7"/>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88" name="Freeform 533">
                <a:extLst>
                  <a:ext uri="{FF2B5EF4-FFF2-40B4-BE49-F238E27FC236}">
                    <a16:creationId xmlns:a16="http://schemas.microsoft.com/office/drawing/2014/main" xmlns="" id="{84D3932D-BFDE-24FB-885F-A98808D3379F}"/>
                  </a:ext>
                </a:extLst>
              </p:cNvPr>
              <p:cNvSpPr>
                <a:spLocks/>
              </p:cNvSpPr>
              <p:nvPr/>
            </p:nvSpPr>
            <p:spPr bwMode="auto">
              <a:xfrm>
                <a:off x="2846" y="2171"/>
                <a:ext cx="10" cy="158"/>
              </a:xfrm>
              <a:custGeom>
                <a:avLst/>
                <a:gdLst>
                  <a:gd name="T0" fmla="*/ 0 w 51"/>
                  <a:gd name="T1" fmla="*/ 0 h 791"/>
                  <a:gd name="T2" fmla="*/ 0 w 51"/>
                  <a:gd name="T3" fmla="*/ 0 h 791"/>
                  <a:gd name="T4" fmla="*/ 0 w 51"/>
                  <a:gd name="T5" fmla="*/ 0 h 791"/>
                  <a:gd name="T6" fmla="*/ 0 w 51"/>
                  <a:gd name="T7" fmla="*/ 0 h 791"/>
                  <a:gd name="T8" fmla="*/ 0 w 51"/>
                  <a:gd name="T9" fmla="*/ 0 h 791"/>
                  <a:gd name="T10" fmla="*/ 0 w 51"/>
                  <a:gd name="T11" fmla="*/ 0 h 791"/>
                  <a:gd name="T12" fmla="*/ 0 w 51"/>
                  <a:gd name="T13" fmla="*/ 0 h 791"/>
                  <a:gd name="T14" fmla="*/ 0 w 51"/>
                  <a:gd name="T15" fmla="*/ 0 h 791"/>
                  <a:gd name="T16" fmla="*/ 0 w 51"/>
                  <a:gd name="T17" fmla="*/ 0 h 791"/>
                  <a:gd name="T18" fmla="*/ 0 w 51"/>
                  <a:gd name="T19" fmla="*/ 0 h 791"/>
                  <a:gd name="T20" fmla="*/ 0 w 51"/>
                  <a:gd name="T21" fmla="*/ 0 h 791"/>
                  <a:gd name="T22" fmla="*/ 0 w 51"/>
                  <a:gd name="T23" fmla="*/ 0 h 791"/>
                  <a:gd name="T24" fmla="*/ 0 w 51"/>
                  <a:gd name="T25" fmla="*/ 0 h 791"/>
                  <a:gd name="T26" fmla="*/ 0 w 51"/>
                  <a:gd name="T27" fmla="*/ 0 h 791"/>
                  <a:gd name="T28" fmla="*/ 0 w 51"/>
                  <a:gd name="T29" fmla="*/ 0 h 7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791"/>
                  <a:gd name="T47" fmla="*/ 51 w 51"/>
                  <a:gd name="T48" fmla="*/ 791 h 7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791">
                    <a:moveTo>
                      <a:pt x="16" y="0"/>
                    </a:moveTo>
                    <a:lnTo>
                      <a:pt x="14" y="5"/>
                    </a:lnTo>
                    <a:lnTo>
                      <a:pt x="9" y="22"/>
                    </a:lnTo>
                    <a:lnTo>
                      <a:pt x="6" y="38"/>
                    </a:lnTo>
                    <a:lnTo>
                      <a:pt x="4" y="60"/>
                    </a:lnTo>
                    <a:lnTo>
                      <a:pt x="1" y="88"/>
                    </a:lnTo>
                    <a:lnTo>
                      <a:pt x="0" y="124"/>
                    </a:lnTo>
                    <a:lnTo>
                      <a:pt x="0" y="169"/>
                    </a:lnTo>
                    <a:lnTo>
                      <a:pt x="0" y="223"/>
                    </a:lnTo>
                    <a:lnTo>
                      <a:pt x="4" y="288"/>
                    </a:lnTo>
                    <a:lnTo>
                      <a:pt x="7" y="363"/>
                    </a:lnTo>
                    <a:lnTo>
                      <a:pt x="15" y="450"/>
                    </a:lnTo>
                    <a:lnTo>
                      <a:pt x="24" y="550"/>
                    </a:lnTo>
                    <a:lnTo>
                      <a:pt x="36" y="662"/>
                    </a:lnTo>
                    <a:lnTo>
                      <a:pt x="51" y="791"/>
                    </a:lnTo>
                  </a:path>
                </a:pathLst>
              </a:custGeom>
              <a:noFill/>
              <a:ln w="6350">
                <a:solidFill>
                  <a:srgbClr val="009375"/>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89" name="Freeform 534">
                <a:extLst>
                  <a:ext uri="{FF2B5EF4-FFF2-40B4-BE49-F238E27FC236}">
                    <a16:creationId xmlns:a16="http://schemas.microsoft.com/office/drawing/2014/main" xmlns="" id="{4A8C8F9E-5DFD-CCAE-D04C-A04C5EB56700}"/>
                  </a:ext>
                </a:extLst>
              </p:cNvPr>
              <p:cNvSpPr>
                <a:spLocks/>
              </p:cNvSpPr>
              <p:nvPr/>
            </p:nvSpPr>
            <p:spPr bwMode="auto">
              <a:xfrm>
                <a:off x="2816" y="2101"/>
                <a:ext cx="62" cy="90"/>
              </a:xfrm>
              <a:custGeom>
                <a:avLst/>
                <a:gdLst>
                  <a:gd name="T0" fmla="*/ 0 w 311"/>
                  <a:gd name="T1" fmla="*/ 0 h 452"/>
                  <a:gd name="T2" fmla="*/ 0 w 311"/>
                  <a:gd name="T3" fmla="*/ 0 h 452"/>
                  <a:gd name="T4" fmla="*/ 0 w 311"/>
                  <a:gd name="T5" fmla="*/ 0 h 452"/>
                  <a:gd name="T6" fmla="*/ 0 w 311"/>
                  <a:gd name="T7" fmla="*/ 0 h 452"/>
                  <a:gd name="T8" fmla="*/ 0 w 311"/>
                  <a:gd name="T9" fmla="*/ 0 h 452"/>
                  <a:gd name="T10" fmla="*/ 0 w 311"/>
                  <a:gd name="T11" fmla="*/ 0 h 452"/>
                  <a:gd name="T12" fmla="*/ 0 w 311"/>
                  <a:gd name="T13" fmla="*/ 0 h 452"/>
                  <a:gd name="T14" fmla="*/ 0 w 311"/>
                  <a:gd name="T15" fmla="*/ 0 h 452"/>
                  <a:gd name="T16" fmla="*/ 0 w 311"/>
                  <a:gd name="T17" fmla="*/ 0 h 452"/>
                  <a:gd name="T18" fmla="*/ 0 w 311"/>
                  <a:gd name="T19" fmla="*/ 0 h 452"/>
                  <a:gd name="T20" fmla="*/ 0 w 311"/>
                  <a:gd name="T21" fmla="*/ 0 h 452"/>
                  <a:gd name="T22" fmla="*/ 0 w 311"/>
                  <a:gd name="T23" fmla="*/ 0 h 452"/>
                  <a:gd name="T24" fmla="*/ 0 w 311"/>
                  <a:gd name="T25" fmla="*/ 0 h 452"/>
                  <a:gd name="T26" fmla="*/ 0 w 311"/>
                  <a:gd name="T27" fmla="*/ 0 h 452"/>
                  <a:gd name="T28" fmla="*/ 0 w 311"/>
                  <a:gd name="T29" fmla="*/ 0 h 452"/>
                  <a:gd name="T30" fmla="*/ 0 w 311"/>
                  <a:gd name="T31" fmla="*/ 0 h 452"/>
                  <a:gd name="T32" fmla="*/ 0 w 311"/>
                  <a:gd name="T33" fmla="*/ 0 h 452"/>
                  <a:gd name="T34" fmla="*/ 0 w 311"/>
                  <a:gd name="T35" fmla="*/ 0 h 452"/>
                  <a:gd name="T36" fmla="*/ 0 w 311"/>
                  <a:gd name="T37" fmla="*/ 0 h 452"/>
                  <a:gd name="T38" fmla="*/ 0 w 311"/>
                  <a:gd name="T39" fmla="*/ 0 h 452"/>
                  <a:gd name="T40" fmla="*/ 0 w 311"/>
                  <a:gd name="T41" fmla="*/ 0 h 452"/>
                  <a:gd name="T42" fmla="*/ 0 w 311"/>
                  <a:gd name="T43" fmla="*/ 0 h 452"/>
                  <a:gd name="T44" fmla="*/ 0 w 311"/>
                  <a:gd name="T45" fmla="*/ 0 h 452"/>
                  <a:gd name="T46" fmla="*/ 0 w 311"/>
                  <a:gd name="T47" fmla="*/ 0 h 452"/>
                  <a:gd name="T48" fmla="*/ 0 w 311"/>
                  <a:gd name="T49" fmla="*/ 0 h 452"/>
                  <a:gd name="T50" fmla="*/ 0 w 311"/>
                  <a:gd name="T51" fmla="*/ 0 h 452"/>
                  <a:gd name="T52" fmla="*/ 0 w 311"/>
                  <a:gd name="T53" fmla="*/ 0 h 452"/>
                  <a:gd name="T54" fmla="*/ 0 w 311"/>
                  <a:gd name="T55" fmla="*/ 0 h 452"/>
                  <a:gd name="T56" fmla="*/ 0 w 311"/>
                  <a:gd name="T57" fmla="*/ 0 h 452"/>
                  <a:gd name="T58" fmla="*/ 0 w 311"/>
                  <a:gd name="T59" fmla="*/ 0 h 452"/>
                  <a:gd name="T60" fmla="*/ 0 w 311"/>
                  <a:gd name="T61" fmla="*/ 0 h 452"/>
                  <a:gd name="T62" fmla="*/ 0 w 311"/>
                  <a:gd name="T63" fmla="*/ 0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452"/>
                  <a:gd name="T98" fmla="*/ 311 w 311"/>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452">
                    <a:moveTo>
                      <a:pt x="167" y="0"/>
                    </a:moveTo>
                    <a:lnTo>
                      <a:pt x="187" y="0"/>
                    </a:lnTo>
                    <a:lnTo>
                      <a:pt x="206" y="1"/>
                    </a:lnTo>
                    <a:lnTo>
                      <a:pt x="223" y="6"/>
                    </a:lnTo>
                    <a:lnTo>
                      <a:pt x="238" y="12"/>
                    </a:lnTo>
                    <a:lnTo>
                      <a:pt x="252" y="21"/>
                    </a:lnTo>
                    <a:lnTo>
                      <a:pt x="264" y="31"/>
                    </a:lnTo>
                    <a:lnTo>
                      <a:pt x="274" y="44"/>
                    </a:lnTo>
                    <a:lnTo>
                      <a:pt x="283" y="57"/>
                    </a:lnTo>
                    <a:lnTo>
                      <a:pt x="291" y="72"/>
                    </a:lnTo>
                    <a:lnTo>
                      <a:pt x="298" y="89"/>
                    </a:lnTo>
                    <a:lnTo>
                      <a:pt x="303" y="106"/>
                    </a:lnTo>
                    <a:lnTo>
                      <a:pt x="307" y="125"/>
                    </a:lnTo>
                    <a:lnTo>
                      <a:pt x="309" y="143"/>
                    </a:lnTo>
                    <a:lnTo>
                      <a:pt x="311" y="163"/>
                    </a:lnTo>
                    <a:lnTo>
                      <a:pt x="311" y="183"/>
                    </a:lnTo>
                    <a:lnTo>
                      <a:pt x="311" y="203"/>
                    </a:lnTo>
                    <a:lnTo>
                      <a:pt x="308" y="225"/>
                    </a:lnTo>
                    <a:lnTo>
                      <a:pt x="306" y="246"/>
                    </a:lnTo>
                    <a:lnTo>
                      <a:pt x="303" y="266"/>
                    </a:lnTo>
                    <a:lnTo>
                      <a:pt x="298" y="286"/>
                    </a:lnTo>
                    <a:lnTo>
                      <a:pt x="293" y="306"/>
                    </a:lnTo>
                    <a:lnTo>
                      <a:pt x="287" y="324"/>
                    </a:lnTo>
                    <a:lnTo>
                      <a:pt x="281" y="343"/>
                    </a:lnTo>
                    <a:lnTo>
                      <a:pt x="274" y="361"/>
                    </a:lnTo>
                    <a:lnTo>
                      <a:pt x="266" y="376"/>
                    </a:lnTo>
                    <a:lnTo>
                      <a:pt x="258" y="391"/>
                    </a:lnTo>
                    <a:lnTo>
                      <a:pt x="249" y="404"/>
                    </a:lnTo>
                    <a:lnTo>
                      <a:pt x="241" y="417"/>
                    </a:lnTo>
                    <a:lnTo>
                      <a:pt x="231" y="427"/>
                    </a:lnTo>
                    <a:lnTo>
                      <a:pt x="222" y="434"/>
                    </a:lnTo>
                    <a:lnTo>
                      <a:pt x="212" y="441"/>
                    </a:lnTo>
                    <a:lnTo>
                      <a:pt x="202" y="444"/>
                    </a:lnTo>
                    <a:lnTo>
                      <a:pt x="180" y="449"/>
                    </a:lnTo>
                    <a:lnTo>
                      <a:pt x="158" y="452"/>
                    </a:lnTo>
                    <a:lnTo>
                      <a:pt x="138" y="451"/>
                    </a:lnTo>
                    <a:lnTo>
                      <a:pt x="121" y="447"/>
                    </a:lnTo>
                    <a:lnTo>
                      <a:pt x="103" y="441"/>
                    </a:lnTo>
                    <a:lnTo>
                      <a:pt x="87" y="432"/>
                    </a:lnTo>
                    <a:lnTo>
                      <a:pt x="72" y="421"/>
                    </a:lnTo>
                    <a:lnTo>
                      <a:pt x="60" y="407"/>
                    </a:lnTo>
                    <a:lnTo>
                      <a:pt x="47" y="393"/>
                    </a:lnTo>
                    <a:lnTo>
                      <a:pt x="36" y="377"/>
                    </a:lnTo>
                    <a:lnTo>
                      <a:pt x="27" y="358"/>
                    </a:lnTo>
                    <a:lnTo>
                      <a:pt x="19" y="339"/>
                    </a:lnTo>
                    <a:lnTo>
                      <a:pt x="12" y="319"/>
                    </a:lnTo>
                    <a:lnTo>
                      <a:pt x="7" y="299"/>
                    </a:lnTo>
                    <a:lnTo>
                      <a:pt x="4" y="278"/>
                    </a:lnTo>
                    <a:lnTo>
                      <a:pt x="1" y="256"/>
                    </a:lnTo>
                    <a:lnTo>
                      <a:pt x="0" y="233"/>
                    </a:lnTo>
                    <a:lnTo>
                      <a:pt x="0" y="212"/>
                    </a:lnTo>
                    <a:lnTo>
                      <a:pt x="2" y="190"/>
                    </a:lnTo>
                    <a:lnTo>
                      <a:pt x="5" y="167"/>
                    </a:lnTo>
                    <a:lnTo>
                      <a:pt x="10" y="146"/>
                    </a:lnTo>
                    <a:lnTo>
                      <a:pt x="16" y="126"/>
                    </a:lnTo>
                    <a:lnTo>
                      <a:pt x="25" y="106"/>
                    </a:lnTo>
                    <a:lnTo>
                      <a:pt x="34" y="87"/>
                    </a:lnTo>
                    <a:lnTo>
                      <a:pt x="45" y="70"/>
                    </a:lnTo>
                    <a:lnTo>
                      <a:pt x="57" y="55"/>
                    </a:lnTo>
                    <a:lnTo>
                      <a:pt x="72" y="40"/>
                    </a:lnTo>
                    <a:lnTo>
                      <a:pt x="87" y="27"/>
                    </a:lnTo>
                    <a:lnTo>
                      <a:pt x="105" y="17"/>
                    </a:lnTo>
                    <a:lnTo>
                      <a:pt x="123" y="9"/>
                    </a:lnTo>
                    <a:lnTo>
                      <a:pt x="145" y="4"/>
                    </a:lnTo>
                    <a:lnTo>
                      <a:pt x="167" y="0"/>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90" name="Freeform 535">
                <a:extLst>
                  <a:ext uri="{FF2B5EF4-FFF2-40B4-BE49-F238E27FC236}">
                    <a16:creationId xmlns:a16="http://schemas.microsoft.com/office/drawing/2014/main" xmlns="" id="{B75CE102-F43B-C4E3-E6B1-297827D4D845}"/>
                  </a:ext>
                </a:extLst>
              </p:cNvPr>
              <p:cNvSpPr>
                <a:spLocks/>
              </p:cNvSpPr>
              <p:nvPr/>
            </p:nvSpPr>
            <p:spPr bwMode="auto">
              <a:xfrm>
                <a:off x="2816" y="2101"/>
                <a:ext cx="62" cy="90"/>
              </a:xfrm>
              <a:custGeom>
                <a:avLst/>
                <a:gdLst>
                  <a:gd name="T0" fmla="*/ 0 w 311"/>
                  <a:gd name="T1" fmla="*/ 0 h 452"/>
                  <a:gd name="T2" fmla="*/ 0 w 311"/>
                  <a:gd name="T3" fmla="*/ 0 h 452"/>
                  <a:gd name="T4" fmla="*/ 0 w 311"/>
                  <a:gd name="T5" fmla="*/ 0 h 452"/>
                  <a:gd name="T6" fmla="*/ 0 w 311"/>
                  <a:gd name="T7" fmla="*/ 0 h 452"/>
                  <a:gd name="T8" fmla="*/ 0 w 311"/>
                  <a:gd name="T9" fmla="*/ 0 h 452"/>
                  <a:gd name="T10" fmla="*/ 0 w 311"/>
                  <a:gd name="T11" fmla="*/ 0 h 452"/>
                  <a:gd name="T12" fmla="*/ 0 w 311"/>
                  <a:gd name="T13" fmla="*/ 0 h 452"/>
                  <a:gd name="T14" fmla="*/ 0 w 311"/>
                  <a:gd name="T15" fmla="*/ 0 h 452"/>
                  <a:gd name="T16" fmla="*/ 0 w 311"/>
                  <a:gd name="T17" fmla="*/ 0 h 452"/>
                  <a:gd name="T18" fmla="*/ 0 w 311"/>
                  <a:gd name="T19" fmla="*/ 0 h 452"/>
                  <a:gd name="T20" fmla="*/ 0 w 311"/>
                  <a:gd name="T21" fmla="*/ 0 h 452"/>
                  <a:gd name="T22" fmla="*/ 0 w 311"/>
                  <a:gd name="T23" fmla="*/ 0 h 452"/>
                  <a:gd name="T24" fmla="*/ 0 w 311"/>
                  <a:gd name="T25" fmla="*/ 0 h 452"/>
                  <a:gd name="T26" fmla="*/ 0 w 311"/>
                  <a:gd name="T27" fmla="*/ 0 h 452"/>
                  <a:gd name="T28" fmla="*/ 0 w 311"/>
                  <a:gd name="T29" fmla="*/ 0 h 452"/>
                  <a:gd name="T30" fmla="*/ 0 w 311"/>
                  <a:gd name="T31" fmla="*/ 0 h 452"/>
                  <a:gd name="T32" fmla="*/ 0 w 311"/>
                  <a:gd name="T33" fmla="*/ 0 h 452"/>
                  <a:gd name="T34" fmla="*/ 0 w 311"/>
                  <a:gd name="T35" fmla="*/ 0 h 452"/>
                  <a:gd name="T36" fmla="*/ 0 w 311"/>
                  <a:gd name="T37" fmla="*/ 0 h 452"/>
                  <a:gd name="T38" fmla="*/ 0 w 311"/>
                  <a:gd name="T39" fmla="*/ 0 h 452"/>
                  <a:gd name="T40" fmla="*/ 0 w 311"/>
                  <a:gd name="T41" fmla="*/ 0 h 452"/>
                  <a:gd name="T42" fmla="*/ 0 w 311"/>
                  <a:gd name="T43" fmla="*/ 0 h 452"/>
                  <a:gd name="T44" fmla="*/ 0 w 311"/>
                  <a:gd name="T45" fmla="*/ 0 h 452"/>
                  <a:gd name="T46" fmla="*/ 0 w 311"/>
                  <a:gd name="T47" fmla="*/ 0 h 452"/>
                  <a:gd name="T48" fmla="*/ 0 w 311"/>
                  <a:gd name="T49" fmla="*/ 0 h 452"/>
                  <a:gd name="T50" fmla="*/ 0 w 311"/>
                  <a:gd name="T51" fmla="*/ 0 h 452"/>
                  <a:gd name="T52" fmla="*/ 0 w 311"/>
                  <a:gd name="T53" fmla="*/ 0 h 452"/>
                  <a:gd name="T54" fmla="*/ 0 w 311"/>
                  <a:gd name="T55" fmla="*/ 0 h 452"/>
                  <a:gd name="T56" fmla="*/ 0 w 311"/>
                  <a:gd name="T57" fmla="*/ 0 h 452"/>
                  <a:gd name="T58" fmla="*/ 0 w 311"/>
                  <a:gd name="T59" fmla="*/ 0 h 452"/>
                  <a:gd name="T60" fmla="*/ 0 w 311"/>
                  <a:gd name="T61" fmla="*/ 0 h 452"/>
                  <a:gd name="T62" fmla="*/ 0 w 311"/>
                  <a:gd name="T63" fmla="*/ 0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452"/>
                  <a:gd name="T98" fmla="*/ 311 w 311"/>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452">
                    <a:moveTo>
                      <a:pt x="167" y="0"/>
                    </a:moveTo>
                    <a:lnTo>
                      <a:pt x="187" y="0"/>
                    </a:lnTo>
                    <a:lnTo>
                      <a:pt x="206" y="1"/>
                    </a:lnTo>
                    <a:lnTo>
                      <a:pt x="223" y="6"/>
                    </a:lnTo>
                    <a:lnTo>
                      <a:pt x="238" y="12"/>
                    </a:lnTo>
                    <a:lnTo>
                      <a:pt x="252" y="21"/>
                    </a:lnTo>
                    <a:lnTo>
                      <a:pt x="264" y="31"/>
                    </a:lnTo>
                    <a:lnTo>
                      <a:pt x="274" y="44"/>
                    </a:lnTo>
                    <a:lnTo>
                      <a:pt x="283" y="57"/>
                    </a:lnTo>
                    <a:lnTo>
                      <a:pt x="291" y="72"/>
                    </a:lnTo>
                    <a:lnTo>
                      <a:pt x="298" y="89"/>
                    </a:lnTo>
                    <a:lnTo>
                      <a:pt x="303" y="106"/>
                    </a:lnTo>
                    <a:lnTo>
                      <a:pt x="307" y="125"/>
                    </a:lnTo>
                    <a:lnTo>
                      <a:pt x="309" y="143"/>
                    </a:lnTo>
                    <a:lnTo>
                      <a:pt x="311" y="163"/>
                    </a:lnTo>
                    <a:lnTo>
                      <a:pt x="311" y="183"/>
                    </a:lnTo>
                    <a:lnTo>
                      <a:pt x="311" y="203"/>
                    </a:lnTo>
                    <a:lnTo>
                      <a:pt x="308" y="225"/>
                    </a:lnTo>
                    <a:lnTo>
                      <a:pt x="306" y="246"/>
                    </a:lnTo>
                    <a:lnTo>
                      <a:pt x="303" y="266"/>
                    </a:lnTo>
                    <a:lnTo>
                      <a:pt x="298" y="286"/>
                    </a:lnTo>
                    <a:lnTo>
                      <a:pt x="293" y="306"/>
                    </a:lnTo>
                    <a:lnTo>
                      <a:pt x="287" y="324"/>
                    </a:lnTo>
                    <a:lnTo>
                      <a:pt x="281" y="343"/>
                    </a:lnTo>
                    <a:lnTo>
                      <a:pt x="274" y="361"/>
                    </a:lnTo>
                    <a:lnTo>
                      <a:pt x="266" y="376"/>
                    </a:lnTo>
                    <a:lnTo>
                      <a:pt x="258" y="391"/>
                    </a:lnTo>
                    <a:lnTo>
                      <a:pt x="249" y="404"/>
                    </a:lnTo>
                    <a:lnTo>
                      <a:pt x="241" y="417"/>
                    </a:lnTo>
                    <a:lnTo>
                      <a:pt x="231" y="427"/>
                    </a:lnTo>
                    <a:lnTo>
                      <a:pt x="222" y="434"/>
                    </a:lnTo>
                    <a:lnTo>
                      <a:pt x="212" y="441"/>
                    </a:lnTo>
                    <a:lnTo>
                      <a:pt x="202" y="444"/>
                    </a:lnTo>
                    <a:lnTo>
                      <a:pt x="180" y="449"/>
                    </a:lnTo>
                    <a:lnTo>
                      <a:pt x="158" y="452"/>
                    </a:lnTo>
                    <a:lnTo>
                      <a:pt x="138" y="451"/>
                    </a:lnTo>
                    <a:lnTo>
                      <a:pt x="121" y="447"/>
                    </a:lnTo>
                    <a:lnTo>
                      <a:pt x="103" y="441"/>
                    </a:lnTo>
                    <a:lnTo>
                      <a:pt x="87" y="432"/>
                    </a:lnTo>
                    <a:lnTo>
                      <a:pt x="72" y="421"/>
                    </a:lnTo>
                    <a:lnTo>
                      <a:pt x="60" y="407"/>
                    </a:lnTo>
                    <a:lnTo>
                      <a:pt x="47" y="393"/>
                    </a:lnTo>
                    <a:lnTo>
                      <a:pt x="36" y="377"/>
                    </a:lnTo>
                    <a:lnTo>
                      <a:pt x="27" y="358"/>
                    </a:lnTo>
                    <a:lnTo>
                      <a:pt x="19" y="339"/>
                    </a:lnTo>
                    <a:lnTo>
                      <a:pt x="12" y="319"/>
                    </a:lnTo>
                    <a:lnTo>
                      <a:pt x="7" y="299"/>
                    </a:lnTo>
                    <a:lnTo>
                      <a:pt x="4" y="278"/>
                    </a:lnTo>
                    <a:lnTo>
                      <a:pt x="1" y="256"/>
                    </a:lnTo>
                    <a:lnTo>
                      <a:pt x="0" y="233"/>
                    </a:lnTo>
                    <a:lnTo>
                      <a:pt x="0" y="212"/>
                    </a:lnTo>
                    <a:lnTo>
                      <a:pt x="2" y="190"/>
                    </a:lnTo>
                    <a:lnTo>
                      <a:pt x="5" y="167"/>
                    </a:lnTo>
                    <a:lnTo>
                      <a:pt x="10" y="146"/>
                    </a:lnTo>
                    <a:lnTo>
                      <a:pt x="16" y="126"/>
                    </a:lnTo>
                    <a:lnTo>
                      <a:pt x="25" y="106"/>
                    </a:lnTo>
                    <a:lnTo>
                      <a:pt x="34" y="87"/>
                    </a:lnTo>
                    <a:lnTo>
                      <a:pt x="45" y="70"/>
                    </a:lnTo>
                    <a:lnTo>
                      <a:pt x="57" y="55"/>
                    </a:lnTo>
                    <a:lnTo>
                      <a:pt x="72" y="40"/>
                    </a:lnTo>
                    <a:lnTo>
                      <a:pt x="87" y="27"/>
                    </a:lnTo>
                    <a:lnTo>
                      <a:pt x="105" y="17"/>
                    </a:lnTo>
                    <a:lnTo>
                      <a:pt x="123" y="9"/>
                    </a:lnTo>
                    <a:lnTo>
                      <a:pt x="145" y="4"/>
                    </a:lnTo>
                    <a:lnTo>
                      <a:pt x="167" y="0"/>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91" name="Freeform 536">
                <a:extLst>
                  <a:ext uri="{FF2B5EF4-FFF2-40B4-BE49-F238E27FC236}">
                    <a16:creationId xmlns:a16="http://schemas.microsoft.com/office/drawing/2014/main" xmlns="" id="{615D5035-4612-33B8-A31C-17D1E1385F13}"/>
                  </a:ext>
                </a:extLst>
              </p:cNvPr>
              <p:cNvSpPr>
                <a:spLocks/>
              </p:cNvSpPr>
              <p:nvPr/>
            </p:nvSpPr>
            <p:spPr bwMode="auto">
              <a:xfrm>
                <a:off x="3965" y="895"/>
                <a:ext cx="132" cy="30"/>
              </a:xfrm>
              <a:custGeom>
                <a:avLst/>
                <a:gdLst>
                  <a:gd name="T0" fmla="*/ 0 w 662"/>
                  <a:gd name="T1" fmla="*/ 0 h 149"/>
                  <a:gd name="T2" fmla="*/ 0 w 662"/>
                  <a:gd name="T3" fmla="*/ 0 h 149"/>
                  <a:gd name="T4" fmla="*/ 0 w 662"/>
                  <a:gd name="T5" fmla="*/ 0 h 149"/>
                  <a:gd name="T6" fmla="*/ 0 w 662"/>
                  <a:gd name="T7" fmla="*/ 0 h 149"/>
                  <a:gd name="T8" fmla="*/ 0 w 662"/>
                  <a:gd name="T9" fmla="*/ 0 h 149"/>
                  <a:gd name="T10" fmla="*/ 0 w 662"/>
                  <a:gd name="T11" fmla="*/ 0 h 149"/>
                  <a:gd name="T12" fmla="*/ 0 w 662"/>
                  <a:gd name="T13" fmla="*/ 0 h 149"/>
                  <a:gd name="T14" fmla="*/ 0 w 662"/>
                  <a:gd name="T15" fmla="*/ 0 h 149"/>
                  <a:gd name="T16" fmla="*/ 0 w 662"/>
                  <a:gd name="T17" fmla="*/ 0 h 149"/>
                  <a:gd name="T18" fmla="*/ 0 w 662"/>
                  <a:gd name="T19" fmla="*/ 0 h 149"/>
                  <a:gd name="T20" fmla="*/ 0 w 662"/>
                  <a:gd name="T21" fmla="*/ 0 h 149"/>
                  <a:gd name="T22" fmla="*/ 0 w 662"/>
                  <a:gd name="T23" fmla="*/ 0 h 149"/>
                  <a:gd name="T24" fmla="*/ 0 w 662"/>
                  <a:gd name="T25" fmla="*/ 0 h 149"/>
                  <a:gd name="T26" fmla="*/ 0 w 662"/>
                  <a:gd name="T27" fmla="*/ 0 h 149"/>
                  <a:gd name="T28" fmla="*/ 0 w 662"/>
                  <a:gd name="T29" fmla="*/ 0 h 149"/>
                  <a:gd name="T30" fmla="*/ 0 w 662"/>
                  <a:gd name="T31" fmla="*/ 0 h 149"/>
                  <a:gd name="T32" fmla="*/ 0 w 662"/>
                  <a:gd name="T33" fmla="*/ 0 h 149"/>
                  <a:gd name="T34" fmla="*/ 0 w 662"/>
                  <a:gd name="T35" fmla="*/ 0 h 149"/>
                  <a:gd name="T36" fmla="*/ 0 w 662"/>
                  <a:gd name="T37" fmla="*/ 0 h 149"/>
                  <a:gd name="T38" fmla="*/ 0 w 662"/>
                  <a:gd name="T39" fmla="*/ 0 h 149"/>
                  <a:gd name="T40" fmla="*/ 0 w 662"/>
                  <a:gd name="T41" fmla="*/ 0 h 149"/>
                  <a:gd name="T42" fmla="*/ 0 w 662"/>
                  <a:gd name="T43" fmla="*/ 0 h 149"/>
                  <a:gd name="T44" fmla="*/ 0 w 662"/>
                  <a:gd name="T45" fmla="*/ 0 h 149"/>
                  <a:gd name="T46" fmla="*/ 0 w 662"/>
                  <a:gd name="T47" fmla="*/ 0 h 149"/>
                  <a:gd name="T48" fmla="*/ 0 w 662"/>
                  <a:gd name="T49" fmla="*/ 0 h 149"/>
                  <a:gd name="T50" fmla="*/ 0 w 662"/>
                  <a:gd name="T51" fmla="*/ 0 h 149"/>
                  <a:gd name="T52" fmla="*/ 0 w 662"/>
                  <a:gd name="T53" fmla="*/ 0 h 149"/>
                  <a:gd name="T54" fmla="*/ 0 w 662"/>
                  <a:gd name="T55" fmla="*/ 0 h 149"/>
                  <a:gd name="T56" fmla="*/ 0 w 662"/>
                  <a:gd name="T57" fmla="*/ 0 h 149"/>
                  <a:gd name="T58" fmla="*/ 0 w 662"/>
                  <a:gd name="T59" fmla="*/ 0 h 149"/>
                  <a:gd name="T60" fmla="*/ 0 w 662"/>
                  <a:gd name="T61" fmla="*/ 0 h 149"/>
                  <a:gd name="T62" fmla="*/ 0 w 662"/>
                  <a:gd name="T63" fmla="*/ 0 h 149"/>
                  <a:gd name="T64" fmla="*/ 0 w 662"/>
                  <a:gd name="T65" fmla="*/ 0 h 149"/>
                  <a:gd name="T66" fmla="*/ 0 w 662"/>
                  <a:gd name="T67" fmla="*/ 0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2"/>
                  <a:gd name="T103" fmla="*/ 0 h 149"/>
                  <a:gd name="T104" fmla="*/ 662 w 662"/>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2" h="149">
                    <a:moveTo>
                      <a:pt x="613" y="91"/>
                    </a:moveTo>
                    <a:lnTo>
                      <a:pt x="589" y="74"/>
                    </a:lnTo>
                    <a:lnTo>
                      <a:pt x="564" y="59"/>
                    </a:lnTo>
                    <a:lnTo>
                      <a:pt x="538" y="44"/>
                    </a:lnTo>
                    <a:lnTo>
                      <a:pt x="510" y="31"/>
                    </a:lnTo>
                    <a:lnTo>
                      <a:pt x="482" y="21"/>
                    </a:lnTo>
                    <a:lnTo>
                      <a:pt x="452" y="12"/>
                    </a:lnTo>
                    <a:lnTo>
                      <a:pt x="420" y="5"/>
                    </a:lnTo>
                    <a:lnTo>
                      <a:pt x="387" y="1"/>
                    </a:lnTo>
                    <a:lnTo>
                      <a:pt x="370" y="0"/>
                    </a:lnTo>
                    <a:lnTo>
                      <a:pt x="353" y="0"/>
                    </a:lnTo>
                    <a:lnTo>
                      <a:pt x="337" y="0"/>
                    </a:lnTo>
                    <a:lnTo>
                      <a:pt x="318" y="0"/>
                    </a:lnTo>
                    <a:lnTo>
                      <a:pt x="301" y="1"/>
                    </a:lnTo>
                    <a:lnTo>
                      <a:pt x="282" y="4"/>
                    </a:lnTo>
                    <a:lnTo>
                      <a:pt x="264" y="7"/>
                    </a:lnTo>
                    <a:lnTo>
                      <a:pt x="246" y="11"/>
                    </a:lnTo>
                    <a:lnTo>
                      <a:pt x="226" y="15"/>
                    </a:lnTo>
                    <a:lnTo>
                      <a:pt x="207" y="21"/>
                    </a:lnTo>
                    <a:lnTo>
                      <a:pt x="187" y="27"/>
                    </a:lnTo>
                    <a:lnTo>
                      <a:pt x="167" y="34"/>
                    </a:lnTo>
                    <a:lnTo>
                      <a:pt x="147" y="42"/>
                    </a:lnTo>
                    <a:lnTo>
                      <a:pt x="126" y="51"/>
                    </a:lnTo>
                    <a:lnTo>
                      <a:pt x="105" y="60"/>
                    </a:lnTo>
                    <a:lnTo>
                      <a:pt x="83" y="71"/>
                    </a:lnTo>
                    <a:lnTo>
                      <a:pt x="49" y="91"/>
                    </a:lnTo>
                    <a:lnTo>
                      <a:pt x="22" y="107"/>
                    </a:lnTo>
                    <a:lnTo>
                      <a:pt x="7" y="117"/>
                    </a:lnTo>
                    <a:lnTo>
                      <a:pt x="0" y="125"/>
                    </a:lnTo>
                    <a:lnTo>
                      <a:pt x="0" y="127"/>
                    </a:lnTo>
                    <a:lnTo>
                      <a:pt x="1" y="129"/>
                    </a:lnTo>
                    <a:lnTo>
                      <a:pt x="5" y="129"/>
                    </a:lnTo>
                    <a:lnTo>
                      <a:pt x="9" y="129"/>
                    </a:lnTo>
                    <a:lnTo>
                      <a:pt x="22" y="126"/>
                    </a:lnTo>
                    <a:lnTo>
                      <a:pt x="41" y="122"/>
                    </a:lnTo>
                    <a:lnTo>
                      <a:pt x="88" y="110"/>
                    </a:lnTo>
                    <a:lnTo>
                      <a:pt x="142" y="96"/>
                    </a:lnTo>
                    <a:lnTo>
                      <a:pt x="170" y="91"/>
                    </a:lnTo>
                    <a:lnTo>
                      <a:pt x="197" y="85"/>
                    </a:lnTo>
                    <a:lnTo>
                      <a:pt x="221" y="82"/>
                    </a:lnTo>
                    <a:lnTo>
                      <a:pt x="242" y="81"/>
                    </a:lnTo>
                    <a:lnTo>
                      <a:pt x="284" y="81"/>
                    </a:lnTo>
                    <a:lnTo>
                      <a:pt x="332" y="84"/>
                    </a:lnTo>
                    <a:lnTo>
                      <a:pt x="383" y="86"/>
                    </a:lnTo>
                    <a:lnTo>
                      <a:pt x="434" y="91"/>
                    </a:lnTo>
                    <a:lnTo>
                      <a:pt x="460" y="94"/>
                    </a:lnTo>
                    <a:lnTo>
                      <a:pt x="485" y="97"/>
                    </a:lnTo>
                    <a:lnTo>
                      <a:pt x="509" y="101"/>
                    </a:lnTo>
                    <a:lnTo>
                      <a:pt x="531" y="106"/>
                    </a:lnTo>
                    <a:lnTo>
                      <a:pt x="554" y="111"/>
                    </a:lnTo>
                    <a:lnTo>
                      <a:pt x="574" y="117"/>
                    </a:lnTo>
                    <a:lnTo>
                      <a:pt x="591" y="124"/>
                    </a:lnTo>
                    <a:lnTo>
                      <a:pt x="608" y="130"/>
                    </a:lnTo>
                    <a:lnTo>
                      <a:pt x="621" y="137"/>
                    </a:lnTo>
                    <a:lnTo>
                      <a:pt x="631" y="144"/>
                    </a:lnTo>
                    <a:lnTo>
                      <a:pt x="641" y="146"/>
                    </a:lnTo>
                    <a:lnTo>
                      <a:pt x="649" y="149"/>
                    </a:lnTo>
                    <a:lnTo>
                      <a:pt x="655" y="149"/>
                    </a:lnTo>
                    <a:lnTo>
                      <a:pt x="659" y="147"/>
                    </a:lnTo>
                    <a:lnTo>
                      <a:pt x="661" y="146"/>
                    </a:lnTo>
                    <a:lnTo>
                      <a:pt x="662" y="142"/>
                    </a:lnTo>
                    <a:lnTo>
                      <a:pt x="661" y="137"/>
                    </a:lnTo>
                    <a:lnTo>
                      <a:pt x="659" y="132"/>
                    </a:lnTo>
                    <a:lnTo>
                      <a:pt x="655" y="126"/>
                    </a:lnTo>
                    <a:lnTo>
                      <a:pt x="650" y="120"/>
                    </a:lnTo>
                    <a:lnTo>
                      <a:pt x="643" y="112"/>
                    </a:lnTo>
                    <a:lnTo>
                      <a:pt x="634" y="106"/>
                    </a:lnTo>
                    <a:lnTo>
                      <a:pt x="624" y="99"/>
                    </a:lnTo>
                    <a:lnTo>
                      <a:pt x="613" y="9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92" name="Freeform 537">
                <a:extLst>
                  <a:ext uri="{FF2B5EF4-FFF2-40B4-BE49-F238E27FC236}">
                    <a16:creationId xmlns:a16="http://schemas.microsoft.com/office/drawing/2014/main" xmlns="" id="{830A76C9-CDEE-F062-96E8-C981BA1B18E7}"/>
                  </a:ext>
                </a:extLst>
              </p:cNvPr>
              <p:cNvSpPr>
                <a:spLocks/>
              </p:cNvSpPr>
              <p:nvPr/>
            </p:nvSpPr>
            <p:spPr bwMode="auto">
              <a:xfrm>
                <a:off x="4074" y="855"/>
                <a:ext cx="196" cy="29"/>
              </a:xfrm>
              <a:custGeom>
                <a:avLst/>
                <a:gdLst>
                  <a:gd name="T0" fmla="*/ 0 w 980"/>
                  <a:gd name="T1" fmla="*/ 0 h 144"/>
                  <a:gd name="T2" fmla="*/ 0 w 980"/>
                  <a:gd name="T3" fmla="*/ 0 h 144"/>
                  <a:gd name="T4" fmla="*/ 0 w 980"/>
                  <a:gd name="T5" fmla="*/ 0 h 144"/>
                  <a:gd name="T6" fmla="*/ 0 w 980"/>
                  <a:gd name="T7" fmla="*/ 0 h 144"/>
                  <a:gd name="T8" fmla="*/ 0 w 980"/>
                  <a:gd name="T9" fmla="*/ 0 h 144"/>
                  <a:gd name="T10" fmla="*/ 0 w 980"/>
                  <a:gd name="T11" fmla="*/ 0 h 144"/>
                  <a:gd name="T12" fmla="*/ 0 w 980"/>
                  <a:gd name="T13" fmla="*/ 0 h 144"/>
                  <a:gd name="T14" fmla="*/ 0 w 980"/>
                  <a:gd name="T15" fmla="*/ 0 h 144"/>
                  <a:gd name="T16" fmla="*/ 0 w 980"/>
                  <a:gd name="T17" fmla="*/ 0 h 144"/>
                  <a:gd name="T18" fmla="*/ 0 w 980"/>
                  <a:gd name="T19" fmla="*/ 0 h 144"/>
                  <a:gd name="T20" fmla="*/ 0 w 980"/>
                  <a:gd name="T21" fmla="*/ 0 h 144"/>
                  <a:gd name="T22" fmla="*/ 0 w 980"/>
                  <a:gd name="T23" fmla="*/ 0 h 144"/>
                  <a:gd name="T24" fmla="*/ 0 w 980"/>
                  <a:gd name="T25" fmla="*/ 0 h 144"/>
                  <a:gd name="T26" fmla="*/ 0 w 980"/>
                  <a:gd name="T27" fmla="*/ 0 h 144"/>
                  <a:gd name="T28" fmla="*/ 0 w 980"/>
                  <a:gd name="T29" fmla="*/ 0 h 144"/>
                  <a:gd name="T30" fmla="*/ 0 w 980"/>
                  <a:gd name="T31" fmla="*/ 0 h 144"/>
                  <a:gd name="T32" fmla="*/ 0 w 980"/>
                  <a:gd name="T33" fmla="*/ 0 h 144"/>
                  <a:gd name="T34" fmla="*/ 0 w 980"/>
                  <a:gd name="T35" fmla="*/ 0 h 144"/>
                  <a:gd name="T36" fmla="*/ 0 w 980"/>
                  <a:gd name="T37" fmla="*/ 0 h 144"/>
                  <a:gd name="T38" fmla="*/ 0 w 980"/>
                  <a:gd name="T39" fmla="*/ 0 h 144"/>
                  <a:gd name="T40" fmla="*/ 0 w 980"/>
                  <a:gd name="T41" fmla="*/ 0 h 144"/>
                  <a:gd name="T42" fmla="*/ 0 w 980"/>
                  <a:gd name="T43" fmla="*/ 0 h 144"/>
                  <a:gd name="T44" fmla="*/ 0 w 980"/>
                  <a:gd name="T45" fmla="*/ 0 h 144"/>
                  <a:gd name="T46" fmla="*/ 0 w 980"/>
                  <a:gd name="T47" fmla="*/ 0 h 144"/>
                  <a:gd name="T48" fmla="*/ 0 w 980"/>
                  <a:gd name="T49" fmla="*/ 0 h 144"/>
                  <a:gd name="T50" fmla="*/ 0 w 980"/>
                  <a:gd name="T51" fmla="*/ 0 h 144"/>
                  <a:gd name="T52" fmla="*/ 0 w 980"/>
                  <a:gd name="T53" fmla="*/ 0 h 144"/>
                  <a:gd name="T54" fmla="*/ 0 w 980"/>
                  <a:gd name="T55" fmla="*/ 0 h 144"/>
                  <a:gd name="T56" fmla="*/ 0 w 980"/>
                  <a:gd name="T57" fmla="*/ 0 h 144"/>
                  <a:gd name="T58" fmla="*/ 0 w 980"/>
                  <a:gd name="T59" fmla="*/ 0 h 144"/>
                  <a:gd name="T60" fmla="*/ 0 w 980"/>
                  <a:gd name="T61" fmla="*/ 0 h 144"/>
                  <a:gd name="T62" fmla="*/ 0 w 980"/>
                  <a:gd name="T63" fmla="*/ 0 h 144"/>
                  <a:gd name="T64" fmla="*/ 0 w 980"/>
                  <a:gd name="T65" fmla="*/ 0 h 144"/>
                  <a:gd name="T66" fmla="*/ 0 w 980"/>
                  <a:gd name="T67" fmla="*/ 0 h 144"/>
                  <a:gd name="T68" fmla="*/ 0 w 980"/>
                  <a:gd name="T69" fmla="*/ 0 h 144"/>
                  <a:gd name="T70" fmla="*/ 0 w 980"/>
                  <a:gd name="T71" fmla="*/ 0 h 144"/>
                  <a:gd name="T72" fmla="*/ 0 w 980"/>
                  <a:gd name="T73" fmla="*/ 0 h 144"/>
                  <a:gd name="T74" fmla="*/ 0 w 980"/>
                  <a:gd name="T75" fmla="*/ 0 h 144"/>
                  <a:gd name="T76" fmla="*/ 0 w 980"/>
                  <a:gd name="T77" fmla="*/ 0 h 144"/>
                  <a:gd name="T78" fmla="*/ 0 w 980"/>
                  <a:gd name="T79" fmla="*/ 0 h 144"/>
                  <a:gd name="T80" fmla="*/ 0 w 980"/>
                  <a:gd name="T81" fmla="*/ 0 h 144"/>
                  <a:gd name="T82" fmla="*/ 0 w 980"/>
                  <a:gd name="T83" fmla="*/ 0 h 144"/>
                  <a:gd name="T84" fmla="*/ 0 w 980"/>
                  <a:gd name="T85" fmla="*/ 0 h 144"/>
                  <a:gd name="T86" fmla="*/ 0 w 980"/>
                  <a:gd name="T87" fmla="*/ 0 h 144"/>
                  <a:gd name="T88" fmla="*/ 0 w 980"/>
                  <a:gd name="T89" fmla="*/ 0 h 144"/>
                  <a:gd name="T90" fmla="*/ 0 w 980"/>
                  <a:gd name="T91" fmla="*/ 0 h 144"/>
                  <a:gd name="T92" fmla="*/ 0 w 980"/>
                  <a:gd name="T93" fmla="*/ 0 h 144"/>
                  <a:gd name="T94" fmla="*/ 0 w 980"/>
                  <a:gd name="T95" fmla="*/ 0 h 144"/>
                  <a:gd name="T96" fmla="*/ 0 w 980"/>
                  <a:gd name="T97" fmla="*/ 0 h 144"/>
                  <a:gd name="T98" fmla="*/ 0 w 980"/>
                  <a:gd name="T99" fmla="*/ 0 h 144"/>
                  <a:gd name="T100" fmla="*/ 0 w 980"/>
                  <a:gd name="T101" fmla="*/ 0 h 1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0"/>
                  <a:gd name="T154" fmla="*/ 0 h 144"/>
                  <a:gd name="T155" fmla="*/ 980 w 980"/>
                  <a:gd name="T156" fmla="*/ 144 h 1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0" h="144">
                    <a:moveTo>
                      <a:pt x="45" y="143"/>
                    </a:moveTo>
                    <a:lnTo>
                      <a:pt x="72" y="144"/>
                    </a:lnTo>
                    <a:lnTo>
                      <a:pt x="118" y="144"/>
                    </a:lnTo>
                    <a:lnTo>
                      <a:pt x="181" y="144"/>
                    </a:lnTo>
                    <a:lnTo>
                      <a:pt x="253" y="141"/>
                    </a:lnTo>
                    <a:lnTo>
                      <a:pt x="334" y="138"/>
                    </a:lnTo>
                    <a:lnTo>
                      <a:pt x="418" y="133"/>
                    </a:lnTo>
                    <a:lnTo>
                      <a:pt x="503" y="126"/>
                    </a:lnTo>
                    <a:lnTo>
                      <a:pt x="584" y="118"/>
                    </a:lnTo>
                    <a:lnTo>
                      <a:pt x="624" y="111"/>
                    </a:lnTo>
                    <a:lnTo>
                      <a:pt x="665" y="104"/>
                    </a:lnTo>
                    <a:lnTo>
                      <a:pt x="706" y="94"/>
                    </a:lnTo>
                    <a:lnTo>
                      <a:pt x="747" y="84"/>
                    </a:lnTo>
                    <a:lnTo>
                      <a:pt x="787" y="73"/>
                    </a:lnTo>
                    <a:lnTo>
                      <a:pt x="826" y="63"/>
                    </a:lnTo>
                    <a:lnTo>
                      <a:pt x="861" y="51"/>
                    </a:lnTo>
                    <a:lnTo>
                      <a:pt x="893" y="40"/>
                    </a:lnTo>
                    <a:lnTo>
                      <a:pt x="922" y="30"/>
                    </a:lnTo>
                    <a:lnTo>
                      <a:pt x="946" y="22"/>
                    </a:lnTo>
                    <a:lnTo>
                      <a:pt x="964" y="14"/>
                    </a:lnTo>
                    <a:lnTo>
                      <a:pt x="975" y="8"/>
                    </a:lnTo>
                    <a:lnTo>
                      <a:pt x="979" y="5"/>
                    </a:lnTo>
                    <a:lnTo>
                      <a:pt x="980" y="3"/>
                    </a:lnTo>
                    <a:lnTo>
                      <a:pt x="979" y="2"/>
                    </a:lnTo>
                    <a:lnTo>
                      <a:pt x="977" y="0"/>
                    </a:lnTo>
                    <a:lnTo>
                      <a:pt x="966" y="2"/>
                    </a:lnTo>
                    <a:lnTo>
                      <a:pt x="944" y="4"/>
                    </a:lnTo>
                    <a:lnTo>
                      <a:pt x="887" y="13"/>
                    </a:lnTo>
                    <a:lnTo>
                      <a:pt x="821" y="23"/>
                    </a:lnTo>
                    <a:lnTo>
                      <a:pt x="750" y="32"/>
                    </a:lnTo>
                    <a:lnTo>
                      <a:pt x="676" y="39"/>
                    </a:lnTo>
                    <a:lnTo>
                      <a:pt x="604" y="46"/>
                    </a:lnTo>
                    <a:lnTo>
                      <a:pt x="535" y="54"/>
                    </a:lnTo>
                    <a:lnTo>
                      <a:pt x="475" y="59"/>
                    </a:lnTo>
                    <a:lnTo>
                      <a:pt x="425" y="64"/>
                    </a:lnTo>
                    <a:lnTo>
                      <a:pt x="369" y="69"/>
                    </a:lnTo>
                    <a:lnTo>
                      <a:pt x="292" y="76"/>
                    </a:lnTo>
                    <a:lnTo>
                      <a:pt x="206" y="86"/>
                    </a:lnTo>
                    <a:lnTo>
                      <a:pt x="122" y="98"/>
                    </a:lnTo>
                    <a:lnTo>
                      <a:pt x="85" y="103"/>
                    </a:lnTo>
                    <a:lnTo>
                      <a:pt x="53" y="109"/>
                    </a:lnTo>
                    <a:lnTo>
                      <a:pt x="27" y="115"/>
                    </a:lnTo>
                    <a:lnTo>
                      <a:pt x="10" y="121"/>
                    </a:lnTo>
                    <a:lnTo>
                      <a:pt x="3" y="124"/>
                    </a:lnTo>
                    <a:lnTo>
                      <a:pt x="1" y="126"/>
                    </a:lnTo>
                    <a:lnTo>
                      <a:pt x="0" y="130"/>
                    </a:lnTo>
                    <a:lnTo>
                      <a:pt x="2" y="133"/>
                    </a:lnTo>
                    <a:lnTo>
                      <a:pt x="8" y="135"/>
                    </a:lnTo>
                    <a:lnTo>
                      <a:pt x="17" y="138"/>
                    </a:lnTo>
                    <a:lnTo>
                      <a:pt x="30" y="140"/>
                    </a:lnTo>
                    <a:lnTo>
                      <a:pt x="45" y="143"/>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93" name="Freeform 538">
                <a:extLst>
                  <a:ext uri="{FF2B5EF4-FFF2-40B4-BE49-F238E27FC236}">
                    <a16:creationId xmlns:a16="http://schemas.microsoft.com/office/drawing/2014/main" xmlns="" id="{17EDE216-AEFB-7CC5-0E3B-0084B0085D21}"/>
                  </a:ext>
                </a:extLst>
              </p:cNvPr>
              <p:cNvSpPr>
                <a:spLocks/>
              </p:cNvSpPr>
              <p:nvPr/>
            </p:nvSpPr>
            <p:spPr bwMode="auto">
              <a:xfrm>
                <a:off x="3860" y="940"/>
                <a:ext cx="131" cy="28"/>
              </a:xfrm>
              <a:custGeom>
                <a:avLst/>
                <a:gdLst>
                  <a:gd name="T0" fmla="*/ 0 w 653"/>
                  <a:gd name="T1" fmla="*/ 0 h 139"/>
                  <a:gd name="T2" fmla="*/ 0 w 653"/>
                  <a:gd name="T3" fmla="*/ 0 h 139"/>
                  <a:gd name="T4" fmla="*/ 0 w 653"/>
                  <a:gd name="T5" fmla="*/ 0 h 139"/>
                  <a:gd name="T6" fmla="*/ 0 w 653"/>
                  <a:gd name="T7" fmla="*/ 0 h 139"/>
                  <a:gd name="T8" fmla="*/ 0 w 653"/>
                  <a:gd name="T9" fmla="*/ 0 h 139"/>
                  <a:gd name="T10" fmla="*/ 0 w 653"/>
                  <a:gd name="T11" fmla="*/ 0 h 139"/>
                  <a:gd name="T12" fmla="*/ 0 w 653"/>
                  <a:gd name="T13" fmla="*/ 0 h 139"/>
                  <a:gd name="T14" fmla="*/ 0 w 653"/>
                  <a:gd name="T15" fmla="*/ 0 h 139"/>
                  <a:gd name="T16" fmla="*/ 0 w 653"/>
                  <a:gd name="T17" fmla="*/ 0 h 139"/>
                  <a:gd name="T18" fmla="*/ 0 w 653"/>
                  <a:gd name="T19" fmla="*/ 0 h 139"/>
                  <a:gd name="T20" fmla="*/ 0 w 653"/>
                  <a:gd name="T21" fmla="*/ 0 h 139"/>
                  <a:gd name="T22" fmla="*/ 0 w 653"/>
                  <a:gd name="T23" fmla="*/ 0 h 139"/>
                  <a:gd name="T24" fmla="*/ 0 w 653"/>
                  <a:gd name="T25" fmla="*/ 0 h 139"/>
                  <a:gd name="T26" fmla="*/ 0 w 653"/>
                  <a:gd name="T27" fmla="*/ 0 h 139"/>
                  <a:gd name="T28" fmla="*/ 0 w 653"/>
                  <a:gd name="T29" fmla="*/ 0 h 139"/>
                  <a:gd name="T30" fmla="*/ 0 w 653"/>
                  <a:gd name="T31" fmla="*/ 0 h 139"/>
                  <a:gd name="T32" fmla="*/ 0 w 653"/>
                  <a:gd name="T33" fmla="*/ 0 h 139"/>
                  <a:gd name="T34" fmla="*/ 0 w 653"/>
                  <a:gd name="T35" fmla="*/ 0 h 139"/>
                  <a:gd name="T36" fmla="*/ 0 w 653"/>
                  <a:gd name="T37" fmla="*/ 0 h 139"/>
                  <a:gd name="T38" fmla="*/ 0 w 653"/>
                  <a:gd name="T39" fmla="*/ 0 h 139"/>
                  <a:gd name="T40" fmla="*/ 0 w 653"/>
                  <a:gd name="T41" fmla="*/ 0 h 139"/>
                  <a:gd name="T42" fmla="*/ 0 w 653"/>
                  <a:gd name="T43" fmla="*/ 0 h 139"/>
                  <a:gd name="T44" fmla="*/ 0 w 653"/>
                  <a:gd name="T45" fmla="*/ 0 h 139"/>
                  <a:gd name="T46" fmla="*/ 0 w 653"/>
                  <a:gd name="T47" fmla="*/ 0 h 139"/>
                  <a:gd name="T48" fmla="*/ 0 w 653"/>
                  <a:gd name="T49" fmla="*/ 0 h 139"/>
                  <a:gd name="T50" fmla="*/ 0 w 653"/>
                  <a:gd name="T51" fmla="*/ 0 h 139"/>
                  <a:gd name="T52" fmla="*/ 0 w 653"/>
                  <a:gd name="T53" fmla="*/ 0 h 139"/>
                  <a:gd name="T54" fmla="*/ 0 w 653"/>
                  <a:gd name="T55" fmla="*/ 0 h 139"/>
                  <a:gd name="T56" fmla="*/ 0 w 653"/>
                  <a:gd name="T57" fmla="*/ 0 h 139"/>
                  <a:gd name="T58" fmla="*/ 0 w 653"/>
                  <a:gd name="T59" fmla="*/ 0 h 139"/>
                  <a:gd name="T60" fmla="*/ 0 w 653"/>
                  <a:gd name="T61" fmla="*/ 0 h 139"/>
                  <a:gd name="T62" fmla="*/ 0 w 653"/>
                  <a:gd name="T63" fmla="*/ 0 h 139"/>
                  <a:gd name="T64" fmla="*/ 0 w 653"/>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3"/>
                  <a:gd name="T100" fmla="*/ 0 h 139"/>
                  <a:gd name="T101" fmla="*/ 653 w 653"/>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3" h="139">
                    <a:moveTo>
                      <a:pt x="641" y="111"/>
                    </a:moveTo>
                    <a:lnTo>
                      <a:pt x="624" y="96"/>
                    </a:lnTo>
                    <a:lnTo>
                      <a:pt x="604" y="83"/>
                    </a:lnTo>
                    <a:lnTo>
                      <a:pt x="582" y="69"/>
                    </a:lnTo>
                    <a:lnTo>
                      <a:pt x="557" y="55"/>
                    </a:lnTo>
                    <a:lnTo>
                      <a:pt x="528" y="44"/>
                    </a:lnTo>
                    <a:lnTo>
                      <a:pt x="499" y="33"/>
                    </a:lnTo>
                    <a:lnTo>
                      <a:pt x="468" y="23"/>
                    </a:lnTo>
                    <a:lnTo>
                      <a:pt x="434" y="14"/>
                    </a:lnTo>
                    <a:lnTo>
                      <a:pt x="401" y="8"/>
                    </a:lnTo>
                    <a:lnTo>
                      <a:pt x="366" y="3"/>
                    </a:lnTo>
                    <a:lnTo>
                      <a:pt x="329" y="0"/>
                    </a:lnTo>
                    <a:lnTo>
                      <a:pt x="292" y="0"/>
                    </a:lnTo>
                    <a:lnTo>
                      <a:pt x="255" y="1"/>
                    </a:lnTo>
                    <a:lnTo>
                      <a:pt x="217" y="5"/>
                    </a:lnTo>
                    <a:lnTo>
                      <a:pt x="198" y="9"/>
                    </a:lnTo>
                    <a:lnTo>
                      <a:pt x="180" y="13"/>
                    </a:lnTo>
                    <a:lnTo>
                      <a:pt x="161" y="16"/>
                    </a:lnTo>
                    <a:lnTo>
                      <a:pt x="142" y="21"/>
                    </a:lnTo>
                    <a:lnTo>
                      <a:pt x="109" y="33"/>
                    </a:lnTo>
                    <a:lnTo>
                      <a:pt x="79" y="44"/>
                    </a:lnTo>
                    <a:lnTo>
                      <a:pt x="55" y="54"/>
                    </a:lnTo>
                    <a:lnTo>
                      <a:pt x="35" y="63"/>
                    </a:lnTo>
                    <a:lnTo>
                      <a:pt x="20" y="71"/>
                    </a:lnTo>
                    <a:lnTo>
                      <a:pt x="10" y="80"/>
                    </a:lnTo>
                    <a:lnTo>
                      <a:pt x="6" y="84"/>
                    </a:lnTo>
                    <a:lnTo>
                      <a:pt x="3" y="88"/>
                    </a:lnTo>
                    <a:lnTo>
                      <a:pt x="1" y="91"/>
                    </a:lnTo>
                    <a:lnTo>
                      <a:pt x="0" y="94"/>
                    </a:lnTo>
                    <a:lnTo>
                      <a:pt x="0" y="98"/>
                    </a:lnTo>
                    <a:lnTo>
                      <a:pt x="0" y="100"/>
                    </a:lnTo>
                    <a:lnTo>
                      <a:pt x="3" y="103"/>
                    </a:lnTo>
                    <a:lnTo>
                      <a:pt x="4" y="105"/>
                    </a:lnTo>
                    <a:lnTo>
                      <a:pt x="11" y="109"/>
                    </a:lnTo>
                    <a:lnTo>
                      <a:pt x="21" y="111"/>
                    </a:lnTo>
                    <a:lnTo>
                      <a:pt x="34" y="114"/>
                    </a:lnTo>
                    <a:lnTo>
                      <a:pt x="47" y="114"/>
                    </a:lnTo>
                    <a:lnTo>
                      <a:pt x="65" y="112"/>
                    </a:lnTo>
                    <a:lnTo>
                      <a:pt x="84" y="111"/>
                    </a:lnTo>
                    <a:lnTo>
                      <a:pt x="125" y="103"/>
                    </a:lnTo>
                    <a:lnTo>
                      <a:pt x="172" y="94"/>
                    </a:lnTo>
                    <a:lnTo>
                      <a:pt x="223" y="85"/>
                    </a:lnTo>
                    <a:lnTo>
                      <a:pt x="277" y="78"/>
                    </a:lnTo>
                    <a:lnTo>
                      <a:pt x="303" y="76"/>
                    </a:lnTo>
                    <a:lnTo>
                      <a:pt x="331" y="75"/>
                    </a:lnTo>
                    <a:lnTo>
                      <a:pt x="358" y="75"/>
                    </a:lnTo>
                    <a:lnTo>
                      <a:pt x="386" y="76"/>
                    </a:lnTo>
                    <a:lnTo>
                      <a:pt x="412" y="80"/>
                    </a:lnTo>
                    <a:lnTo>
                      <a:pt x="438" y="85"/>
                    </a:lnTo>
                    <a:lnTo>
                      <a:pt x="464" y="93"/>
                    </a:lnTo>
                    <a:lnTo>
                      <a:pt x="488" y="101"/>
                    </a:lnTo>
                    <a:lnTo>
                      <a:pt x="512" y="110"/>
                    </a:lnTo>
                    <a:lnTo>
                      <a:pt x="534" y="119"/>
                    </a:lnTo>
                    <a:lnTo>
                      <a:pt x="554" y="125"/>
                    </a:lnTo>
                    <a:lnTo>
                      <a:pt x="572" y="130"/>
                    </a:lnTo>
                    <a:lnTo>
                      <a:pt x="589" y="135"/>
                    </a:lnTo>
                    <a:lnTo>
                      <a:pt x="604" y="137"/>
                    </a:lnTo>
                    <a:lnTo>
                      <a:pt x="616" y="139"/>
                    </a:lnTo>
                    <a:lnTo>
                      <a:pt x="628" y="139"/>
                    </a:lnTo>
                    <a:lnTo>
                      <a:pt x="638" y="139"/>
                    </a:lnTo>
                    <a:lnTo>
                      <a:pt x="644" y="137"/>
                    </a:lnTo>
                    <a:lnTo>
                      <a:pt x="649" y="135"/>
                    </a:lnTo>
                    <a:lnTo>
                      <a:pt x="653" y="131"/>
                    </a:lnTo>
                    <a:lnTo>
                      <a:pt x="653" y="127"/>
                    </a:lnTo>
                    <a:lnTo>
                      <a:pt x="651" y="122"/>
                    </a:lnTo>
                    <a:lnTo>
                      <a:pt x="648" y="117"/>
                    </a:lnTo>
                    <a:lnTo>
                      <a:pt x="641" y="11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94" name="Freeform 539">
                <a:extLst>
                  <a:ext uri="{FF2B5EF4-FFF2-40B4-BE49-F238E27FC236}">
                    <a16:creationId xmlns:a16="http://schemas.microsoft.com/office/drawing/2014/main" xmlns="" id="{3973490D-07F7-B373-3F11-FD6B7DE27E89}"/>
                  </a:ext>
                </a:extLst>
              </p:cNvPr>
              <p:cNvSpPr>
                <a:spLocks/>
              </p:cNvSpPr>
              <p:nvPr/>
            </p:nvSpPr>
            <p:spPr bwMode="auto">
              <a:xfrm>
                <a:off x="3750" y="979"/>
                <a:ext cx="135" cy="30"/>
              </a:xfrm>
              <a:custGeom>
                <a:avLst/>
                <a:gdLst>
                  <a:gd name="T0" fmla="*/ 0 w 678"/>
                  <a:gd name="T1" fmla="*/ 0 h 151"/>
                  <a:gd name="T2" fmla="*/ 0 w 678"/>
                  <a:gd name="T3" fmla="*/ 0 h 151"/>
                  <a:gd name="T4" fmla="*/ 0 w 678"/>
                  <a:gd name="T5" fmla="*/ 0 h 151"/>
                  <a:gd name="T6" fmla="*/ 0 w 678"/>
                  <a:gd name="T7" fmla="*/ 0 h 151"/>
                  <a:gd name="T8" fmla="*/ 0 w 678"/>
                  <a:gd name="T9" fmla="*/ 0 h 151"/>
                  <a:gd name="T10" fmla="*/ 0 w 678"/>
                  <a:gd name="T11" fmla="*/ 0 h 151"/>
                  <a:gd name="T12" fmla="*/ 0 w 678"/>
                  <a:gd name="T13" fmla="*/ 0 h 151"/>
                  <a:gd name="T14" fmla="*/ 0 w 678"/>
                  <a:gd name="T15" fmla="*/ 0 h 151"/>
                  <a:gd name="T16" fmla="*/ 0 w 678"/>
                  <a:gd name="T17" fmla="*/ 0 h 151"/>
                  <a:gd name="T18" fmla="*/ 0 w 678"/>
                  <a:gd name="T19" fmla="*/ 0 h 151"/>
                  <a:gd name="T20" fmla="*/ 0 w 678"/>
                  <a:gd name="T21" fmla="*/ 0 h 151"/>
                  <a:gd name="T22" fmla="*/ 0 w 678"/>
                  <a:gd name="T23" fmla="*/ 0 h 151"/>
                  <a:gd name="T24" fmla="*/ 0 w 678"/>
                  <a:gd name="T25" fmla="*/ 0 h 151"/>
                  <a:gd name="T26" fmla="*/ 0 w 678"/>
                  <a:gd name="T27" fmla="*/ 0 h 151"/>
                  <a:gd name="T28" fmla="*/ 0 w 678"/>
                  <a:gd name="T29" fmla="*/ 0 h 151"/>
                  <a:gd name="T30" fmla="*/ 0 w 678"/>
                  <a:gd name="T31" fmla="*/ 0 h 151"/>
                  <a:gd name="T32" fmla="*/ 0 w 678"/>
                  <a:gd name="T33" fmla="*/ 0 h 151"/>
                  <a:gd name="T34" fmla="*/ 0 w 678"/>
                  <a:gd name="T35" fmla="*/ 0 h 151"/>
                  <a:gd name="T36" fmla="*/ 0 w 678"/>
                  <a:gd name="T37" fmla="*/ 0 h 151"/>
                  <a:gd name="T38" fmla="*/ 0 w 678"/>
                  <a:gd name="T39" fmla="*/ 0 h 151"/>
                  <a:gd name="T40" fmla="*/ 0 w 678"/>
                  <a:gd name="T41" fmla="*/ 0 h 151"/>
                  <a:gd name="T42" fmla="*/ 0 w 678"/>
                  <a:gd name="T43" fmla="*/ 0 h 151"/>
                  <a:gd name="T44" fmla="*/ 0 w 678"/>
                  <a:gd name="T45" fmla="*/ 0 h 151"/>
                  <a:gd name="T46" fmla="*/ 0 w 678"/>
                  <a:gd name="T47" fmla="*/ 0 h 151"/>
                  <a:gd name="T48" fmla="*/ 0 w 678"/>
                  <a:gd name="T49" fmla="*/ 0 h 151"/>
                  <a:gd name="T50" fmla="*/ 0 w 678"/>
                  <a:gd name="T51" fmla="*/ 0 h 151"/>
                  <a:gd name="T52" fmla="*/ 0 w 678"/>
                  <a:gd name="T53" fmla="*/ 0 h 151"/>
                  <a:gd name="T54" fmla="*/ 0 w 678"/>
                  <a:gd name="T55" fmla="*/ 0 h 151"/>
                  <a:gd name="T56" fmla="*/ 0 w 678"/>
                  <a:gd name="T57" fmla="*/ 0 h 151"/>
                  <a:gd name="T58" fmla="*/ 0 w 678"/>
                  <a:gd name="T59" fmla="*/ 0 h 151"/>
                  <a:gd name="T60" fmla="*/ 0 w 678"/>
                  <a:gd name="T61" fmla="*/ 0 h 151"/>
                  <a:gd name="T62" fmla="*/ 0 w 678"/>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8"/>
                  <a:gd name="T97" fmla="*/ 0 h 151"/>
                  <a:gd name="T98" fmla="*/ 678 w 678"/>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8" h="151">
                    <a:moveTo>
                      <a:pt x="643" y="86"/>
                    </a:moveTo>
                    <a:lnTo>
                      <a:pt x="619" y="73"/>
                    </a:lnTo>
                    <a:lnTo>
                      <a:pt x="595" y="60"/>
                    </a:lnTo>
                    <a:lnTo>
                      <a:pt x="573" y="48"/>
                    </a:lnTo>
                    <a:lnTo>
                      <a:pt x="548" y="37"/>
                    </a:lnTo>
                    <a:lnTo>
                      <a:pt x="524" y="27"/>
                    </a:lnTo>
                    <a:lnTo>
                      <a:pt x="499" y="18"/>
                    </a:lnTo>
                    <a:lnTo>
                      <a:pt x="473" y="10"/>
                    </a:lnTo>
                    <a:lnTo>
                      <a:pt x="445" y="5"/>
                    </a:lnTo>
                    <a:lnTo>
                      <a:pt x="418" y="2"/>
                    </a:lnTo>
                    <a:lnTo>
                      <a:pt x="389" y="0"/>
                    </a:lnTo>
                    <a:lnTo>
                      <a:pt x="358" y="0"/>
                    </a:lnTo>
                    <a:lnTo>
                      <a:pt x="327" y="3"/>
                    </a:lnTo>
                    <a:lnTo>
                      <a:pt x="293" y="9"/>
                    </a:lnTo>
                    <a:lnTo>
                      <a:pt x="258" y="17"/>
                    </a:lnTo>
                    <a:lnTo>
                      <a:pt x="222" y="28"/>
                    </a:lnTo>
                    <a:lnTo>
                      <a:pt x="182" y="43"/>
                    </a:lnTo>
                    <a:lnTo>
                      <a:pt x="114" y="73"/>
                    </a:lnTo>
                    <a:lnTo>
                      <a:pt x="60" y="99"/>
                    </a:lnTo>
                    <a:lnTo>
                      <a:pt x="40" y="110"/>
                    </a:lnTo>
                    <a:lnTo>
                      <a:pt x="24" y="119"/>
                    </a:lnTo>
                    <a:lnTo>
                      <a:pt x="11" y="128"/>
                    </a:lnTo>
                    <a:lnTo>
                      <a:pt x="4" y="135"/>
                    </a:lnTo>
                    <a:lnTo>
                      <a:pt x="1" y="138"/>
                    </a:lnTo>
                    <a:lnTo>
                      <a:pt x="0" y="141"/>
                    </a:lnTo>
                    <a:lnTo>
                      <a:pt x="0" y="144"/>
                    </a:lnTo>
                    <a:lnTo>
                      <a:pt x="1" y="145"/>
                    </a:lnTo>
                    <a:lnTo>
                      <a:pt x="4" y="148"/>
                    </a:lnTo>
                    <a:lnTo>
                      <a:pt x="6" y="149"/>
                    </a:lnTo>
                    <a:lnTo>
                      <a:pt x="11" y="150"/>
                    </a:lnTo>
                    <a:lnTo>
                      <a:pt x="16" y="151"/>
                    </a:lnTo>
                    <a:lnTo>
                      <a:pt x="30" y="151"/>
                    </a:lnTo>
                    <a:lnTo>
                      <a:pt x="49" y="151"/>
                    </a:lnTo>
                    <a:lnTo>
                      <a:pt x="71" y="149"/>
                    </a:lnTo>
                    <a:lnTo>
                      <a:pt x="99" y="146"/>
                    </a:lnTo>
                    <a:lnTo>
                      <a:pt x="127" y="143"/>
                    </a:lnTo>
                    <a:lnTo>
                      <a:pt x="155" y="139"/>
                    </a:lnTo>
                    <a:lnTo>
                      <a:pt x="181" y="134"/>
                    </a:lnTo>
                    <a:lnTo>
                      <a:pt x="206" y="128"/>
                    </a:lnTo>
                    <a:lnTo>
                      <a:pt x="256" y="116"/>
                    </a:lnTo>
                    <a:lnTo>
                      <a:pt x="304" y="105"/>
                    </a:lnTo>
                    <a:lnTo>
                      <a:pt x="328" y="100"/>
                    </a:lnTo>
                    <a:lnTo>
                      <a:pt x="352" y="96"/>
                    </a:lnTo>
                    <a:lnTo>
                      <a:pt x="376" y="94"/>
                    </a:lnTo>
                    <a:lnTo>
                      <a:pt x="399" y="91"/>
                    </a:lnTo>
                    <a:lnTo>
                      <a:pt x="424" y="91"/>
                    </a:lnTo>
                    <a:lnTo>
                      <a:pt x="448" y="93"/>
                    </a:lnTo>
                    <a:lnTo>
                      <a:pt x="473" y="96"/>
                    </a:lnTo>
                    <a:lnTo>
                      <a:pt x="499" y="101"/>
                    </a:lnTo>
                    <a:lnTo>
                      <a:pt x="549" y="113"/>
                    </a:lnTo>
                    <a:lnTo>
                      <a:pt x="593" y="121"/>
                    </a:lnTo>
                    <a:lnTo>
                      <a:pt x="611" y="124"/>
                    </a:lnTo>
                    <a:lnTo>
                      <a:pt x="629" y="125"/>
                    </a:lnTo>
                    <a:lnTo>
                      <a:pt x="644" y="126"/>
                    </a:lnTo>
                    <a:lnTo>
                      <a:pt x="656" y="125"/>
                    </a:lnTo>
                    <a:lnTo>
                      <a:pt x="665" y="125"/>
                    </a:lnTo>
                    <a:lnTo>
                      <a:pt x="673" y="123"/>
                    </a:lnTo>
                    <a:lnTo>
                      <a:pt x="675" y="121"/>
                    </a:lnTo>
                    <a:lnTo>
                      <a:pt x="676" y="119"/>
                    </a:lnTo>
                    <a:lnTo>
                      <a:pt x="678" y="118"/>
                    </a:lnTo>
                    <a:lnTo>
                      <a:pt x="676" y="115"/>
                    </a:lnTo>
                    <a:lnTo>
                      <a:pt x="674" y="109"/>
                    </a:lnTo>
                    <a:lnTo>
                      <a:pt x="668" y="103"/>
                    </a:lnTo>
                    <a:lnTo>
                      <a:pt x="656" y="95"/>
                    </a:lnTo>
                    <a:lnTo>
                      <a:pt x="643" y="86"/>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95" name="Freeform 540">
                <a:extLst>
                  <a:ext uri="{FF2B5EF4-FFF2-40B4-BE49-F238E27FC236}">
                    <a16:creationId xmlns:a16="http://schemas.microsoft.com/office/drawing/2014/main" xmlns="" id="{336C8E41-CC6A-04F2-CD4C-25469B7D2E25}"/>
                  </a:ext>
                </a:extLst>
              </p:cNvPr>
              <p:cNvSpPr>
                <a:spLocks/>
              </p:cNvSpPr>
              <p:nvPr/>
            </p:nvSpPr>
            <p:spPr bwMode="auto">
              <a:xfrm>
                <a:off x="3671" y="1029"/>
                <a:ext cx="129" cy="32"/>
              </a:xfrm>
              <a:custGeom>
                <a:avLst/>
                <a:gdLst>
                  <a:gd name="T0" fmla="*/ 0 w 646"/>
                  <a:gd name="T1" fmla="*/ 0 h 159"/>
                  <a:gd name="T2" fmla="*/ 0 w 646"/>
                  <a:gd name="T3" fmla="*/ 0 h 159"/>
                  <a:gd name="T4" fmla="*/ 0 w 646"/>
                  <a:gd name="T5" fmla="*/ 0 h 159"/>
                  <a:gd name="T6" fmla="*/ 0 w 646"/>
                  <a:gd name="T7" fmla="*/ 0 h 159"/>
                  <a:gd name="T8" fmla="*/ 0 w 646"/>
                  <a:gd name="T9" fmla="*/ 0 h 159"/>
                  <a:gd name="T10" fmla="*/ 0 w 646"/>
                  <a:gd name="T11" fmla="*/ 0 h 159"/>
                  <a:gd name="T12" fmla="*/ 0 w 646"/>
                  <a:gd name="T13" fmla="*/ 0 h 159"/>
                  <a:gd name="T14" fmla="*/ 0 w 646"/>
                  <a:gd name="T15" fmla="*/ 0 h 159"/>
                  <a:gd name="T16" fmla="*/ 0 w 646"/>
                  <a:gd name="T17" fmla="*/ 0 h 159"/>
                  <a:gd name="T18" fmla="*/ 0 w 646"/>
                  <a:gd name="T19" fmla="*/ 0 h 159"/>
                  <a:gd name="T20" fmla="*/ 0 w 646"/>
                  <a:gd name="T21" fmla="*/ 0 h 159"/>
                  <a:gd name="T22" fmla="*/ 0 w 646"/>
                  <a:gd name="T23" fmla="*/ 0 h 159"/>
                  <a:gd name="T24" fmla="*/ 0 w 646"/>
                  <a:gd name="T25" fmla="*/ 0 h 159"/>
                  <a:gd name="T26" fmla="*/ 0 w 646"/>
                  <a:gd name="T27" fmla="*/ 0 h 159"/>
                  <a:gd name="T28" fmla="*/ 0 w 646"/>
                  <a:gd name="T29" fmla="*/ 0 h 159"/>
                  <a:gd name="T30" fmla="*/ 0 w 646"/>
                  <a:gd name="T31" fmla="*/ 0 h 159"/>
                  <a:gd name="T32" fmla="*/ 0 w 646"/>
                  <a:gd name="T33" fmla="*/ 0 h 159"/>
                  <a:gd name="T34" fmla="*/ 0 w 646"/>
                  <a:gd name="T35" fmla="*/ 0 h 159"/>
                  <a:gd name="T36" fmla="*/ 0 w 646"/>
                  <a:gd name="T37" fmla="*/ 0 h 159"/>
                  <a:gd name="T38" fmla="*/ 0 w 646"/>
                  <a:gd name="T39" fmla="*/ 0 h 159"/>
                  <a:gd name="T40" fmla="*/ 0 w 646"/>
                  <a:gd name="T41" fmla="*/ 0 h 159"/>
                  <a:gd name="T42" fmla="*/ 0 w 646"/>
                  <a:gd name="T43" fmla="*/ 0 h 159"/>
                  <a:gd name="T44" fmla="*/ 0 w 646"/>
                  <a:gd name="T45" fmla="*/ 0 h 159"/>
                  <a:gd name="T46" fmla="*/ 0 w 646"/>
                  <a:gd name="T47" fmla="*/ 0 h 159"/>
                  <a:gd name="T48" fmla="*/ 0 w 646"/>
                  <a:gd name="T49" fmla="*/ 0 h 159"/>
                  <a:gd name="T50" fmla="*/ 0 w 646"/>
                  <a:gd name="T51" fmla="*/ 0 h 159"/>
                  <a:gd name="T52" fmla="*/ 0 w 646"/>
                  <a:gd name="T53" fmla="*/ 0 h 159"/>
                  <a:gd name="T54" fmla="*/ 0 w 646"/>
                  <a:gd name="T55" fmla="*/ 0 h 159"/>
                  <a:gd name="T56" fmla="*/ 0 w 646"/>
                  <a:gd name="T57" fmla="*/ 0 h 159"/>
                  <a:gd name="T58" fmla="*/ 0 w 646"/>
                  <a:gd name="T59" fmla="*/ 0 h 159"/>
                  <a:gd name="T60" fmla="*/ 0 w 646"/>
                  <a:gd name="T61" fmla="*/ 0 h 159"/>
                  <a:gd name="T62" fmla="*/ 0 w 646"/>
                  <a:gd name="T63" fmla="*/ 0 h 159"/>
                  <a:gd name="T64" fmla="*/ 0 w 646"/>
                  <a:gd name="T65" fmla="*/ 0 h 159"/>
                  <a:gd name="T66" fmla="*/ 0 w 646"/>
                  <a:gd name="T67" fmla="*/ 0 h 1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6"/>
                  <a:gd name="T103" fmla="*/ 0 h 159"/>
                  <a:gd name="T104" fmla="*/ 646 w 646"/>
                  <a:gd name="T105" fmla="*/ 159 h 1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6" h="159">
                    <a:moveTo>
                      <a:pt x="611" y="93"/>
                    </a:moveTo>
                    <a:lnTo>
                      <a:pt x="589" y="79"/>
                    </a:lnTo>
                    <a:lnTo>
                      <a:pt x="566" y="65"/>
                    </a:lnTo>
                    <a:lnTo>
                      <a:pt x="543" y="53"/>
                    </a:lnTo>
                    <a:lnTo>
                      <a:pt x="518" y="40"/>
                    </a:lnTo>
                    <a:lnTo>
                      <a:pt x="493" y="30"/>
                    </a:lnTo>
                    <a:lnTo>
                      <a:pt x="468" y="20"/>
                    </a:lnTo>
                    <a:lnTo>
                      <a:pt x="441" y="13"/>
                    </a:lnTo>
                    <a:lnTo>
                      <a:pt x="414" y="6"/>
                    </a:lnTo>
                    <a:lnTo>
                      <a:pt x="385" y="3"/>
                    </a:lnTo>
                    <a:lnTo>
                      <a:pt x="357" y="0"/>
                    </a:lnTo>
                    <a:lnTo>
                      <a:pt x="342" y="0"/>
                    </a:lnTo>
                    <a:lnTo>
                      <a:pt x="325" y="1"/>
                    </a:lnTo>
                    <a:lnTo>
                      <a:pt x="310" y="3"/>
                    </a:lnTo>
                    <a:lnTo>
                      <a:pt x="294" y="5"/>
                    </a:lnTo>
                    <a:lnTo>
                      <a:pt x="278" y="8"/>
                    </a:lnTo>
                    <a:lnTo>
                      <a:pt x="262" y="11"/>
                    </a:lnTo>
                    <a:lnTo>
                      <a:pt x="246" y="16"/>
                    </a:lnTo>
                    <a:lnTo>
                      <a:pt x="228" y="23"/>
                    </a:lnTo>
                    <a:lnTo>
                      <a:pt x="211" y="29"/>
                    </a:lnTo>
                    <a:lnTo>
                      <a:pt x="193" y="36"/>
                    </a:lnTo>
                    <a:lnTo>
                      <a:pt x="176" y="44"/>
                    </a:lnTo>
                    <a:lnTo>
                      <a:pt x="157" y="54"/>
                    </a:lnTo>
                    <a:lnTo>
                      <a:pt x="112" y="75"/>
                    </a:lnTo>
                    <a:lnTo>
                      <a:pt x="71" y="96"/>
                    </a:lnTo>
                    <a:lnTo>
                      <a:pt x="53" y="106"/>
                    </a:lnTo>
                    <a:lnTo>
                      <a:pt x="37" y="116"/>
                    </a:lnTo>
                    <a:lnTo>
                      <a:pt x="23" y="125"/>
                    </a:lnTo>
                    <a:lnTo>
                      <a:pt x="13" y="133"/>
                    </a:lnTo>
                    <a:lnTo>
                      <a:pt x="5" y="140"/>
                    </a:lnTo>
                    <a:lnTo>
                      <a:pt x="0" y="146"/>
                    </a:lnTo>
                    <a:lnTo>
                      <a:pt x="0" y="149"/>
                    </a:lnTo>
                    <a:lnTo>
                      <a:pt x="0" y="151"/>
                    </a:lnTo>
                    <a:lnTo>
                      <a:pt x="0" y="154"/>
                    </a:lnTo>
                    <a:lnTo>
                      <a:pt x="2" y="155"/>
                    </a:lnTo>
                    <a:lnTo>
                      <a:pt x="8" y="158"/>
                    </a:lnTo>
                    <a:lnTo>
                      <a:pt x="20" y="159"/>
                    </a:lnTo>
                    <a:lnTo>
                      <a:pt x="37" y="159"/>
                    </a:lnTo>
                    <a:lnTo>
                      <a:pt x="58" y="158"/>
                    </a:lnTo>
                    <a:lnTo>
                      <a:pt x="87" y="153"/>
                    </a:lnTo>
                    <a:lnTo>
                      <a:pt x="116" y="148"/>
                    </a:lnTo>
                    <a:lnTo>
                      <a:pt x="143" y="143"/>
                    </a:lnTo>
                    <a:lnTo>
                      <a:pt x="169" y="138"/>
                    </a:lnTo>
                    <a:lnTo>
                      <a:pt x="221" y="125"/>
                    </a:lnTo>
                    <a:lnTo>
                      <a:pt x="270" y="115"/>
                    </a:lnTo>
                    <a:lnTo>
                      <a:pt x="295" y="110"/>
                    </a:lnTo>
                    <a:lnTo>
                      <a:pt x="319" y="106"/>
                    </a:lnTo>
                    <a:lnTo>
                      <a:pt x="344" y="104"/>
                    </a:lnTo>
                    <a:lnTo>
                      <a:pt x="368" y="103"/>
                    </a:lnTo>
                    <a:lnTo>
                      <a:pt x="393" y="103"/>
                    </a:lnTo>
                    <a:lnTo>
                      <a:pt x="418" y="104"/>
                    </a:lnTo>
                    <a:lnTo>
                      <a:pt x="443" y="108"/>
                    </a:lnTo>
                    <a:lnTo>
                      <a:pt x="468" y="113"/>
                    </a:lnTo>
                    <a:lnTo>
                      <a:pt x="518" y="124"/>
                    </a:lnTo>
                    <a:lnTo>
                      <a:pt x="561" y="131"/>
                    </a:lnTo>
                    <a:lnTo>
                      <a:pt x="580" y="134"/>
                    </a:lnTo>
                    <a:lnTo>
                      <a:pt x="597" y="136"/>
                    </a:lnTo>
                    <a:lnTo>
                      <a:pt x="612" y="136"/>
                    </a:lnTo>
                    <a:lnTo>
                      <a:pt x="625" y="136"/>
                    </a:lnTo>
                    <a:lnTo>
                      <a:pt x="635" y="135"/>
                    </a:lnTo>
                    <a:lnTo>
                      <a:pt x="641" y="133"/>
                    </a:lnTo>
                    <a:lnTo>
                      <a:pt x="644" y="130"/>
                    </a:lnTo>
                    <a:lnTo>
                      <a:pt x="645" y="129"/>
                    </a:lnTo>
                    <a:lnTo>
                      <a:pt x="646" y="126"/>
                    </a:lnTo>
                    <a:lnTo>
                      <a:pt x="646" y="124"/>
                    </a:lnTo>
                    <a:lnTo>
                      <a:pt x="644" y="118"/>
                    </a:lnTo>
                    <a:lnTo>
                      <a:pt x="636" y="111"/>
                    </a:lnTo>
                    <a:lnTo>
                      <a:pt x="626" y="103"/>
                    </a:lnTo>
                    <a:lnTo>
                      <a:pt x="611" y="93"/>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96" name="Freeform 541">
                <a:extLst>
                  <a:ext uri="{FF2B5EF4-FFF2-40B4-BE49-F238E27FC236}">
                    <a16:creationId xmlns:a16="http://schemas.microsoft.com/office/drawing/2014/main" xmlns="" id="{2BC8BA7E-4C24-5DD3-6848-7A7C15B2EF31}"/>
                  </a:ext>
                </a:extLst>
              </p:cNvPr>
              <p:cNvSpPr>
                <a:spLocks/>
              </p:cNvSpPr>
              <p:nvPr/>
            </p:nvSpPr>
            <p:spPr bwMode="auto">
              <a:xfrm>
                <a:off x="3577" y="1082"/>
                <a:ext cx="133" cy="26"/>
              </a:xfrm>
              <a:custGeom>
                <a:avLst/>
                <a:gdLst>
                  <a:gd name="T0" fmla="*/ 0 w 666"/>
                  <a:gd name="T1" fmla="*/ 0 h 132"/>
                  <a:gd name="T2" fmla="*/ 0 w 666"/>
                  <a:gd name="T3" fmla="*/ 0 h 132"/>
                  <a:gd name="T4" fmla="*/ 0 w 666"/>
                  <a:gd name="T5" fmla="*/ 0 h 132"/>
                  <a:gd name="T6" fmla="*/ 0 w 666"/>
                  <a:gd name="T7" fmla="*/ 0 h 132"/>
                  <a:gd name="T8" fmla="*/ 0 w 666"/>
                  <a:gd name="T9" fmla="*/ 0 h 132"/>
                  <a:gd name="T10" fmla="*/ 0 w 666"/>
                  <a:gd name="T11" fmla="*/ 0 h 132"/>
                  <a:gd name="T12" fmla="*/ 0 w 666"/>
                  <a:gd name="T13" fmla="*/ 0 h 132"/>
                  <a:gd name="T14" fmla="*/ 0 w 666"/>
                  <a:gd name="T15" fmla="*/ 0 h 132"/>
                  <a:gd name="T16" fmla="*/ 0 w 666"/>
                  <a:gd name="T17" fmla="*/ 0 h 132"/>
                  <a:gd name="T18" fmla="*/ 0 w 666"/>
                  <a:gd name="T19" fmla="*/ 0 h 132"/>
                  <a:gd name="T20" fmla="*/ 0 w 666"/>
                  <a:gd name="T21" fmla="*/ 0 h 132"/>
                  <a:gd name="T22" fmla="*/ 0 w 666"/>
                  <a:gd name="T23" fmla="*/ 0 h 132"/>
                  <a:gd name="T24" fmla="*/ 0 w 666"/>
                  <a:gd name="T25" fmla="*/ 0 h 132"/>
                  <a:gd name="T26" fmla="*/ 0 w 666"/>
                  <a:gd name="T27" fmla="*/ 0 h 132"/>
                  <a:gd name="T28" fmla="*/ 0 w 666"/>
                  <a:gd name="T29" fmla="*/ 0 h 132"/>
                  <a:gd name="T30" fmla="*/ 0 w 666"/>
                  <a:gd name="T31" fmla="*/ 0 h 132"/>
                  <a:gd name="T32" fmla="*/ 0 w 666"/>
                  <a:gd name="T33" fmla="*/ 0 h 132"/>
                  <a:gd name="T34" fmla="*/ 0 w 666"/>
                  <a:gd name="T35" fmla="*/ 0 h 132"/>
                  <a:gd name="T36" fmla="*/ 0 w 666"/>
                  <a:gd name="T37" fmla="*/ 0 h 132"/>
                  <a:gd name="T38" fmla="*/ 0 w 666"/>
                  <a:gd name="T39" fmla="*/ 0 h 132"/>
                  <a:gd name="T40" fmla="*/ 0 w 666"/>
                  <a:gd name="T41" fmla="*/ 0 h 132"/>
                  <a:gd name="T42" fmla="*/ 0 w 666"/>
                  <a:gd name="T43" fmla="*/ 0 h 132"/>
                  <a:gd name="T44" fmla="*/ 0 w 666"/>
                  <a:gd name="T45" fmla="*/ 0 h 132"/>
                  <a:gd name="T46" fmla="*/ 0 w 666"/>
                  <a:gd name="T47" fmla="*/ 0 h 132"/>
                  <a:gd name="T48" fmla="*/ 0 w 666"/>
                  <a:gd name="T49" fmla="*/ 0 h 132"/>
                  <a:gd name="T50" fmla="*/ 0 w 666"/>
                  <a:gd name="T51" fmla="*/ 0 h 132"/>
                  <a:gd name="T52" fmla="*/ 0 w 666"/>
                  <a:gd name="T53" fmla="*/ 0 h 132"/>
                  <a:gd name="T54" fmla="*/ 0 w 666"/>
                  <a:gd name="T55" fmla="*/ 0 h 132"/>
                  <a:gd name="T56" fmla="*/ 0 w 666"/>
                  <a:gd name="T57" fmla="*/ 0 h 132"/>
                  <a:gd name="T58" fmla="*/ 0 w 666"/>
                  <a:gd name="T59" fmla="*/ 0 h 132"/>
                  <a:gd name="T60" fmla="*/ 0 w 666"/>
                  <a:gd name="T61" fmla="*/ 0 h 132"/>
                  <a:gd name="T62" fmla="*/ 0 w 666"/>
                  <a:gd name="T63" fmla="*/ 0 h 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6"/>
                  <a:gd name="T97" fmla="*/ 0 h 132"/>
                  <a:gd name="T98" fmla="*/ 666 w 666"/>
                  <a:gd name="T99" fmla="*/ 132 h 1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6" h="132">
                    <a:moveTo>
                      <a:pt x="631" y="94"/>
                    </a:moveTo>
                    <a:lnTo>
                      <a:pt x="607" y="80"/>
                    </a:lnTo>
                    <a:lnTo>
                      <a:pt x="584" y="66"/>
                    </a:lnTo>
                    <a:lnTo>
                      <a:pt x="560" y="54"/>
                    </a:lnTo>
                    <a:lnTo>
                      <a:pt x="535" y="41"/>
                    </a:lnTo>
                    <a:lnTo>
                      <a:pt x="510" y="31"/>
                    </a:lnTo>
                    <a:lnTo>
                      <a:pt x="485" y="21"/>
                    </a:lnTo>
                    <a:lnTo>
                      <a:pt x="457" y="13"/>
                    </a:lnTo>
                    <a:lnTo>
                      <a:pt x="431" y="6"/>
                    </a:lnTo>
                    <a:lnTo>
                      <a:pt x="403" y="3"/>
                    </a:lnTo>
                    <a:lnTo>
                      <a:pt x="373" y="0"/>
                    </a:lnTo>
                    <a:lnTo>
                      <a:pt x="358" y="0"/>
                    </a:lnTo>
                    <a:lnTo>
                      <a:pt x="343" y="1"/>
                    </a:lnTo>
                    <a:lnTo>
                      <a:pt x="328" y="3"/>
                    </a:lnTo>
                    <a:lnTo>
                      <a:pt x="311" y="4"/>
                    </a:lnTo>
                    <a:lnTo>
                      <a:pt x="295" y="6"/>
                    </a:lnTo>
                    <a:lnTo>
                      <a:pt x="278" y="10"/>
                    </a:lnTo>
                    <a:lnTo>
                      <a:pt x="262" y="15"/>
                    </a:lnTo>
                    <a:lnTo>
                      <a:pt x="244" y="20"/>
                    </a:lnTo>
                    <a:lnTo>
                      <a:pt x="227" y="26"/>
                    </a:lnTo>
                    <a:lnTo>
                      <a:pt x="208" y="33"/>
                    </a:lnTo>
                    <a:lnTo>
                      <a:pt x="190" y="40"/>
                    </a:lnTo>
                    <a:lnTo>
                      <a:pt x="172" y="49"/>
                    </a:lnTo>
                    <a:lnTo>
                      <a:pt x="127" y="70"/>
                    </a:lnTo>
                    <a:lnTo>
                      <a:pt x="84" y="89"/>
                    </a:lnTo>
                    <a:lnTo>
                      <a:pt x="48" y="104"/>
                    </a:lnTo>
                    <a:lnTo>
                      <a:pt x="19" y="116"/>
                    </a:lnTo>
                    <a:lnTo>
                      <a:pt x="10" y="121"/>
                    </a:lnTo>
                    <a:lnTo>
                      <a:pt x="2" y="125"/>
                    </a:lnTo>
                    <a:lnTo>
                      <a:pt x="1" y="127"/>
                    </a:lnTo>
                    <a:lnTo>
                      <a:pt x="0" y="129"/>
                    </a:lnTo>
                    <a:lnTo>
                      <a:pt x="0" y="130"/>
                    </a:lnTo>
                    <a:lnTo>
                      <a:pt x="1" y="131"/>
                    </a:lnTo>
                    <a:lnTo>
                      <a:pt x="6" y="131"/>
                    </a:lnTo>
                    <a:lnTo>
                      <a:pt x="16" y="131"/>
                    </a:lnTo>
                    <a:lnTo>
                      <a:pt x="32" y="131"/>
                    </a:lnTo>
                    <a:lnTo>
                      <a:pt x="53" y="129"/>
                    </a:lnTo>
                    <a:lnTo>
                      <a:pt x="111" y="120"/>
                    </a:lnTo>
                    <a:lnTo>
                      <a:pt x="168" y="112"/>
                    </a:lnTo>
                    <a:lnTo>
                      <a:pt x="223" y="104"/>
                    </a:lnTo>
                    <a:lnTo>
                      <a:pt x="278" y="99"/>
                    </a:lnTo>
                    <a:lnTo>
                      <a:pt x="304" y="96"/>
                    </a:lnTo>
                    <a:lnTo>
                      <a:pt x="330" y="95"/>
                    </a:lnTo>
                    <a:lnTo>
                      <a:pt x="358" y="94"/>
                    </a:lnTo>
                    <a:lnTo>
                      <a:pt x="384" y="94"/>
                    </a:lnTo>
                    <a:lnTo>
                      <a:pt x="410" y="96"/>
                    </a:lnTo>
                    <a:lnTo>
                      <a:pt x="435" y="99"/>
                    </a:lnTo>
                    <a:lnTo>
                      <a:pt x="461" y="102"/>
                    </a:lnTo>
                    <a:lnTo>
                      <a:pt x="487" y="109"/>
                    </a:lnTo>
                    <a:lnTo>
                      <a:pt x="537" y="120"/>
                    </a:lnTo>
                    <a:lnTo>
                      <a:pt x="581" y="127"/>
                    </a:lnTo>
                    <a:lnTo>
                      <a:pt x="600" y="130"/>
                    </a:lnTo>
                    <a:lnTo>
                      <a:pt x="617" y="132"/>
                    </a:lnTo>
                    <a:lnTo>
                      <a:pt x="632" y="132"/>
                    </a:lnTo>
                    <a:lnTo>
                      <a:pt x="645" y="132"/>
                    </a:lnTo>
                    <a:lnTo>
                      <a:pt x="655" y="131"/>
                    </a:lnTo>
                    <a:lnTo>
                      <a:pt x="661" y="130"/>
                    </a:lnTo>
                    <a:lnTo>
                      <a:pt x="663" y="127"/>
                    </a:lnTo>
                    <a:lnTo>
                      <a:pt x="665" y="126"/>
                    </a:lnTo>
                    <a:lnTo>
                      <a:pt x="666" y="124"/>
                    </a:lnTo>
                    <a:lnTo>
                      <a:pt x="666" y="122"/>
                    </a:lnTo>
                    <a:lnTo>
                      <a:pt x="662" y="116"/>
                    </a:lnTo>
                    <a:lnTo>
                      <a:pt x="656" y="110"/>
                    </a:lnTo>
                    <a:lnTo>
                      <a:pt x="646" y="102"/>
                    </a:lnTo>
                    <a:lnTo>
                      <a:pt x="631" y="94"/>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97" name="Freeform 542">
                <a:extLst>
                  <a:ext uri="{FF2B5EF4-FFF2-40B4-BE49-F238E27FC236}">
                    <a16:creationId xmlns:a16="http://schemas.microsoft.com/office/drawing/2014/main" xmlns="" id="{DFCB461C-AB37-7301-CD23-810909122611}"/>
                  </a:ext>
                </a:extLst>
              </p:cNvPr>
              <p:cNvSpPr>
                <a:spLocks/>
              </p:cNvSpPr>
              <p:nvPr/>
            </p:nvSpPr>
            <p:spPr bwMode="auto">
              <a:xfrm>
                <a:off x="2676" y="2374"/>
                <a:ext cx="116" cy="158"/>
              </a:xfrm>
              <a:custGeom>
                <a:avLst/>
                <a:gdLst>
                  <a:gd name="T0" fmla="*/ 0 w 580"/>
                  <a:gd name="T1" fmla="*/ 0 h 791"/>
                  <a:gd name="T2" fmla="*/ 0 w 580"/>
                  <a:gd name="T3" fmla="*/ 0 h 791"/>
                  <a:gd name="T4" fmla="*/ 0 w 580"/>
                  <a:gd name="T5" fmla="*/ 0 h 791"/>
                  <a:gd name="T6" fmla="*/ 0 w 580"/>
                  <a:gd name="T7" fmla="*/ 0 h 791"/>
                  <a:gd name="T8" fmla="*/ 0 w 580"/>
                  <a:gd name="T9" fmla="*/ 0 h 791"/>
                  <a:gd name="T10" fmla="*/ 0 w 580"/>
                  <a:gd name="T11" fmla="*/ 0 h 791"/>
                  <a:gd name="T12" fmla="*/ 0 w 580"/>
                  <a:gd name="T13" fmla="*/ 0 h 791"/>
                  <a:gd name="T14" fmla="*/ 0 w 580"/>
                  <a:gd name="T15" fmla="*/ 0 h 791"/>
                  <a:gd name="T16" fmla="*/ 0 w 580"/>
                  <a:gd name="T17" fmla="*/ 0 h 791"/>
                  <a:gd name="T18" fmla="*/ 0 w 580"/>
                  <a:gd name="T19" fmla="*/ 0 h 791"/>
                  <a:gd name="T20" fmla="*/ 0 w 580"/>
                  <a:gd name="T21" fmla="*/ 0 h 791"/>
                  <a:gd name="T22" fmla="*/ 0 w 580"/>
                  <a:gd name="T23" fmla="*/ 0 h 791"/>
                  <a:gd name="T24" fmla="*/ 0 w 580"/>
                  <a:gd name="T25" fmla="*/ 0 h 791"/>
                  <a:gd name="T26" fmla="*/ 0 w 580"/>
                  <a:gd name="T27" fmla="*/ 0 h 791"/>
                  <a:gd name="T28" fmla="*/ 0 w 580"/>
                  <a:gd name="T29" fmla="*/ 0 h 791"/>
                  <a:gd name="T30" fmla="*/ 0 w 580"/>
                  <a:gd name="T31" fmla="*/ 0 h 791"/>
                  <a:gd name="T32" fmla="*/ 0 w 580"/>
                  <a:gd name="T33" fmla="*/ 0 h 791"/>
                  <a:gd name="T34" fmla="*/ 0 w 580"/>
                  <a:gd name="T35" fmla="*/ 0 h 791"/>
                  <a:gd name="T36" fmla="*/ 0 w 580"/>
                  <a:gd name="T37" fmla="*/ 0 h 791"/>
                  <a:gd name="T38" fmla="*/ 0 w 580"/>
                  <a:gd name="T39" fmla="*/ 0 h 791"/>
                  <a:gd name="T40" fmla="*/ 0 w 580"/>
                  <a:gd name="T41" fmla="*/ 0 h 791"/>
                  <a:gd name="T42" fmla="*/ 0 w 580"/>
                  <a:gd name="T43" fmla="*/ 0 h 791"/>
                  <a:gd name="T44" fmla="*/ 0 w 580"/>
                  <a:gd name="T45" fmla="*/ 0 h 791"/>
                  <a:gd name="T46" fmla="*/ 0 w 580"/>
                  <a:gd name="T47" fmla="*/ 0 h 791"/>
                  <a:gd name="T48" fmla="*/ 0 w 580"/>
                  <a:gd name="T49" fmla="*/ 0 h 791"/>
                  <a:gd name="T50" fmla="*/ 0 w 580"/>
                  <a:gd name="T51" fmla="*/ 0 h 791"/>
                  <a:gd name="T52" fmla="*/ 0 w 580"/>
                  <a:gd name="T53" fmla="*/ 0 h 791"/>
                  <a:gd name="T54" fmla="*/ 0 w 580"/>
                  <a:gd name="T55" fmla="*/ 0 h 791"/>
                  <a:gd name="T56" fmla="*/ 0 w 580"/>
                  <a:gd name="T57" fmla="*/ 0 h 791"/>
                  <a:gd name="T58" fmla="*/ 0 w 580"/>
                  <a:gd name="T59" fmla="*/ 0 h 791"/>
                  <a:gd name="T60" fmla="*/ 0 w 580"/>
                  <a:gd name="T61" fmla="*/ 0 h 791"/>
                  <a:gd name="T62" fmla="*/ 0 w 580"/>
                  <a:gd name="T63" fmla="*/ 0 h 791"/>
                  <a:gd name="T64" fmla="*/ 0 w 580"/>
                  <a:gd name="T65" fmla="*/ 0 h 791"/>
                  <a:gd name="T66" fmla="*/ 0 w 580"/>
                  <a:gd name="T67" fmla="*/ 0 h 791"/>
                  <a:gd name="T68" fmla="*/ 0 w 580"/>
                  <a:gd name="T69" fmla="*/ 0 h 791"/>
                  <a:gd name="T70" fmla="*/ 0 w 580"/>
                  <a:gd name="T71" fmla="*/ 0 h 791"/>
                  <a:gd name="T72" fmla="*/ 0 w 580"/>
                  <a:gd name="T73" fmla="*/ 0 h 791"/>
                  <a:gd name="T74" fmla="*/ 0 w 580"/>
                  <a:gd name="T75" fmla="*/ 0 h 791"/>
                  <a:gd name="T76" fmla="*/ 0 w 580"/>
                  <a:gd name="T77" fmla="*/ 0 h 791"/>
                  <a:gd name="T78" fmla="*/ 0 w 580"/>
                  <a:gd name="T79" fmla="*/ 0 h 791"/>
                  <a:gd name="T80" fmla="*/ 0 w 580"/>
                  <a:gd name="T81" fmla="*/ 0 h 7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0"/>
                  <a:gd name="T124" fmla="*/ 0 h 791"/>
                  <a:gd name="T125" fmla="*/ 580 w 580"/>
                  <a:gd name="T126" fmla="*/ 791 h 7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0" h="791">
                    <a:moveTo>
                      <a:pt x="554" y="249"/>
                    </a:moveTo>
                    <a:lnTo>
                      <a:pt x="544" y="268"/>
                    </a:lnTo>
                    <a:lnTo>
                      <a:pt x="532" y="287"/>
                    </a:lnTo>
                    <a:lnTo>
                      <a:pt x="518" y="307"/>
                    </a:lnTo>
                    <a:lnTo>
                      <a:pt x="503" y="327"/>
                    </a:lnTo>
                    <a:lnTo>
                      <a:pt x="468" y="367"/>
                    </a:lnTo>
                    <a:lnTo>
                      <a:pt x="429" y="408"/>
                    </a:lnTo>
                    <a:lnTo>
                      <a:pt x="391" y="449"/>
                    </a:lnTo>
                    <a:lnTo>
                      <a:pt x="352" y="490"/>
                    </a:lnTo>
                    <a:lnTo>
                      <a:pt x="333" y="510"/>
                    </a:lnTo>
                    <a:lnTo>
                      <a:pt x="316" y="531"/>
                    </a:lnTo>
                    <a:lnTo>
                      <a:pt x="298" y="551"/>
                    </a:lnTo>
                    <a:lnTo>
                      <a:pt x="283" y="570"/>
                    </a:lnTo>
                    <a:lnTo>
                      <a:pt x="266" y="591"/>
                    </a:lnTo>
                    <a:lnTo>
                      <a:pt x="245" y="615"/>
                    </a:lnTo>
                    <a:lnTo>
                      <a:pt x="220" y="640"/>
                    </a:lnTo>
                    <a:lnTo>
                      <a:pt x="192" y="666"/>
                    </a:lnTo>
                    <a:lnTo>
                      <a:pt x="164" y="692"/>
                    </a:lnTo>
                    <a:lnTo>
                      <a:pt x="134" y="716"/>
                    </a:lnTo>
                    <a:lnTo>
                      <a:pt x="104" y="739"/>
                    </a:lnTo>
                    <a:lnTo>
                      <a:pt x="76" y="759"/>
                    </a:lnTo>
                    <a:lnTo>
                      <a:pt x="51" y="775"/>
                    </a:lnTo>
                    <a:lnTo>
                      <a:pt x="30" y="786"/>
                    </a:lnTo>
                    <a:lnTo>
                      <a:pt x="21" y="788"/>
                    </a:lnTo>
                    <a:lnTo>
                      <a:pt x="14" y="791"/>
                    </a:lnTo>
                    <a:lnTo>
                      <a:pt x="8" y="791"/>
                    </a:lnTo>
                    <a:lnTo>
                      <a:pt x="4" y="790"/>
                    </a:lnTo>
                    <a:lnTo>
                      <a:pt x="1" y="786"/>
                    </a:lnTo>
                    <a:lnTo>
                      <a:pt x="0" y="780"/>
                    </a:lnTo>
                    <a:lnTo>
                      <a:pt x="1" y="772"/>
                    </a:lnTo>
                    <a:lnTo>
                      <a:pt x="4" y="762"/>
                    </a:lnTo>
                    <a:lnTo>
                      <a:pt x="10" y="751"/>
                    </a:lnTo>
                    <a:lnTo>
                      <a:pt x="18" y="736"/>
                    </a:lnTo>
                    <a:lnTo>
                      <a:pt x="28" y="719"/>
                    </a:lnTo>
                    <a:lnTo>
                      <a:pt x="41" y="699"/>
                    </a:lnTo>
                    <a:lnTo>
                      <a:pt x="69" y="660"/>
                    </a:lnTo>
                    <a:lnTo>
                      <a:pt x="94" y="626"/>
                    </a:lnTo>
                    <a:lnTo>
                      <a:pt x="116" y="597"/>
                    </a:lnTo>
                    <a:lnTo>
                      <a:pt x="136" y="573"/>
                    </a:lnTo>
                    <a:lnTo>
                      <a:pt x="154" y="551"/>
                    </a:lnTo>
                    <a:lnTo>
                      <a:pt x="170" y="534"/>
                    </a:lnTo>
                    <a:lnTo>
                      <a:pt x="185" y="519"/>
                    </a:lnTo>
                    <a:lnTo>
                      <a:pt x="199" y="506"/>
                    </a:lnTo>
                    <a:lnTo>
                      <a:pt x="225" y="485"/>
                    </a:lnTo>
                    <a:lnTo>
                      <a:pt x="251" y="465"/>
                    </a:lnTo>
                    <a:lnTo>
                      <a:pt x="278" y="444"/>
                    </a:lnTo>
                    <a:lnTo>
                      <a:pt x="312" y="417"/>
                    </a:lnTo>
                    <a:lnTo>
                      <a:pt x="331" y="399"/>
                    </a:lnTo>
                    <a:lnTo>
                      <a:pt x="348" y="379"/>
                    </a:lnTo>
                    <a:lnTo>
                      <a:pt x="366" y="357"/>
                    </a:lnTo>
                    <a:lnTo>
                      <a:pt x="383" y="333"/>
                    </a:lnTo>
                    <a:lnTo>
                      <a:pt x="401" y="308"/>
                    </a:lnTo>
                    <a:lnTo>
                      <a:pt x="418" y="282"/>
                    </a:lnTo>
                    <a:lnTo>
                      <a:pt x="434" y="254"/>
                    </a:lnTo>
                    <a:lnTo>
                      <a:pt x="451" y="227"/>
                    </a:lnTo>
                    <a:lnTo>
                      <a:pt x="467" y="198"/>
                    </a:lnTo>
                    <a:lnTo>
                      <a:pt x="481" y="171"/>
                    </a:lnTo>
                    <a:lnTo>
                      <a:pt x="494" y="142"/>
                    </a:lnTo>
                    <a:lnTo>
                      <a:pt x="507" y="114"/>
                    </a:lnTo>
                    <a:lnTo>
                      <a:pt x="518" y="88"/>
                    </a:lnTo>
                    <a:lnTo>
                      <a:pt x="529" y="63"/>
                    </a:lnTo>
                    <a:lnTo>
                      <a:pt x="538" y="40"/>
                    </a:lnTo>
                    <a:lnTo>
                      <a:pt x="545" y="17"/>
                    </a:lnTo>
                    <a:lnTo>
                      <a:pt x="547" y="11"/>
                    </a:lnTo>
                    <a:lnTo>
                      <a:pt x="549" y="6"/>
                    </a:lnTo>
                    <a:lnTo>
                      <a:pt x="552" y="2"/>
                    </a:lnTo>
                    <a:lnTo>
                      <a:pt x="554" y="0"/>
                    </a:lnTo>
                    <a:lnTo>
                      <a:pt x="557" y="0"/>
                    </a:lnTo>
                    <a:lnTo>
                      <a:pt x="559" y="0"/>
                    </a:lnTo>
                    <a:lnTo>
                      <a:pt x="562" y="2"/>
                    </a:lnTo>
                    <a:lnTo>
                      <a:pt x="564" y="5"/>
                    </a:lnTo>
                    <a:lnTo>
                      <a:pt x="568" y="15"/>
                    </a:lnTo>
                    <a:lnTo>
                      <a:pt x="572" y="28"/>
                    </a:lnTo>
                    <a:lnTo>
                      <a:pt x="575" y="45"/>
                    </a:lnTo>
                    <a:lnTo>
                      <a:pt x="578" y="65"/>
                    </a:lnTo>
                    <a:lnTo>
                      <a:pt x="579" y="86"/>
                    </a:lnTo>
                    <a:lnTo>
                      <a:pt x="580" y="109"/>
                    </a:lnTo>
                    <a:lnTo>
                      <a:pt x="579" y="133"/>
                    </a:lnTo>
                    <a:lnTo>
                      <a:pt x="578" y="158"/>
                    </a:lnTo>
                    <a:lnTo>
                      <a:pt x="574" y="182"/>
                    </a:lnTo>
                    <a:lnTo>
                      <a:pt x="569" y="206"/>
                    </a:lnTo>
                    <a:lnTo>
                      <a:pt x="563" y="228"/>
                    </a:lnTo>
                    <a:lnTo>
                      <a:pt x="554" y="249"/>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98" name="Freeform 543">
                <a:extLst>
                  <a:ext uri="{FF2B5EF4-FFF2-40B4-BE49-F238E27FC236}">
                    <a16:creationId xmlns:a16="http://schemas.microsoft.com/office/drawing/2014/main" xmlns="" id="{F3A2F476-CFEB-EF6A-E983-40A50394650D}"/>
                  </a:ext>
                </a:extLst>
              </p:cNvPr>
              <p:cNvSpPr>
                <a:spLocks/>
              </p:cNvSpPr>
              <p:nvPr/>
            </p:nvSpPr>
            <p:spPr bwMode="auto">
              <a:xfrm>
                <a:off x="2682" y="2483"/>
                <a:ext cx="117" cy="148"/>
              </a:xfrm>
              <a:custGeom>
                <a:avLst/>
                <a:gdLst>
                  <a:gd name="T0" fmla="*/ 0 w 584"/>
                  <a:gd name="T1" fmla="*/ 0 h 739"/>
                  <a:gd name="T2" fmla="*/ 0 w 584"/>
                  <a:gd name="T3" fmla="*/ 0 h 739"/>
                  <a:gd name="T4" fmla="*/ 0 w 584"/>
                  <a:gd name="T5" fmla="*/ 0 h 739"/>
                  <a:gd name="T6" fmla="*/ 0 w 584"/>
                  <a:gd name="T7" fmla="*/ 0 h 739"/>
                  <a:gd name="T8" fmla="*/ 0 w 584"/>
                  <a:gd name="T9" fmla="*/ 0 h 739"/>
                  <a:gd name="T10" fmla="*/ 0 w 584"/>
                  <a:gd name="T11" fmla="*/ 0 h 739"/>
                  <a:gd name="T12" fmla="*/ 0 w 584"/>
                  <a:gd name="T13" fmla="*/ 0 h 739"/>
                  <a:gd name="T14" fmla="*/ 0 w 584"/>
                  <a:gd name="T15" fmla="*/ 0 h 739"/>
                  <a:gd name="T16" fmla="*/ 0 w 584"/>
                  <a:gd name="T17" fmla="*/ 0 h 739"/>
                  <a:gd name="T18" fmla="*/ 0 w 584"/>
                  <a:gd name="T19" fmla="*/ 0 h 739"/>
                  <a:gd name="T20" fmla="*/ 0 w 584"/>
                  <a:gd name="T21" fmla="*/ 0 h 739"/>
                  <a:gd name="T22" fmla="*/ 0 w 584"/>
                  <a:gd name="T23" fmla="*/ 0 h 739"/>
                  <a:gd name="T24" fmla="*/ 0 w 584"/>
                  <a:gd name="T25" fmla="*/ 0 h 739"/>
                  <a:gd name="T26" fmla="*/ 0 w 584"/>
                  <a:gd name="T27" fmla="*/ 0 h 739"/>
                  <a:gd name="T28" fmla="*/ 0 w 584"/>
                  <a:gd name="T29" fmla="*/ 0 h 739"/>
                  <a:gd name="T30" fmla="*/ 0 w 584"/>
                  <a:gd name="T31" fmla="*/ 0 h 739"/>
                  <a:gd name="T32" fmla="*/ 0 w 584"/>
                  <a:gd name="T33" fmla="*/ 0 h 739"/>
                  <a:gd name="T34" fmla="*/ 0 w 584"/>
                  <a:gd name="T35" fmla="*/ 0 h 739"/>
                  <a:gd name="T36" fmla="*/ 0 w 584"/>
                  <a:gd name="T37" fmla="*/ 0 h 739"/>
                  <a:gd name="T38" fmla="*/ 0 w 584"/>
                  <a:gd name="T39" fmla="*/ 0 h 739"/>
                  <a:gd name="T40" fmla="*/ 0 w 584"/>
                  <a:gd name="T41" fmla="*/ 0 h 739"/>
                  <a:gd name="T42" fmla="*/ 0 w 584"/>
                  <a:gd name="T43" fmla="*/ 0 h 739"/>
                  <a:gd name="T44" fmla="*/ 0 w 584"/>
                  <a:gd name="T45" fmla="*/ 0 h 739"/>
                  <a:gd name="T46" fmla="*/ 0 w 584"/>
                  <a:gd name="T47" fmla="*/ 0 h 739"/>
                  <a:gd name="T48" fmla="*/ 0 w 584"/>
                  <a:gd name="T49" fmla="*/ 0 h 739"/>
                  <a:gd name="T50" fmla="*/ 0 w 584"/>
                  <a:gd name="T51" fmla="*/ 0 h 739"/>
                  <a:gd name="T52" fmla="*/ 0 w 584"/>
                  <a:gd name="T53" fmla="*/ 0 h 739"/>
                  <a:gd name="T54" fmla="*/ 0 w 584"/>
                  <a:gd name="T55" fmla="*/ 0 h 739"/>
                  <a:gd name="T56" fmla="*/ 0 w 584"/>
                  <a:gd name="T57" fmla="*/ 0 h 739"/>
                  <a:gd name="T58" fmla="*/ 0 w 584"/>
                  <a:gd name="T59" fmla="*/ 0 h 739"/>
                  <a:gd name="T60" fmla="*/ 0 w 584"/>
                  <a:gd name="T61" fmla="*/ 0 h 739"/>
                  <a:gd name="T62" fmla="*/ 0 w 584"/>
                  <a:gd name="T63" fmla="*/ 0 h 739"/>
                  <a:gd name="T64" fmla="*/ 0 w 584"/>
                  <a:gd name="T65" fmla="*/ 0 h 7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4"/>
                  <a:gd name="T100" fmla="*/ 0 h 739"/>
                  <a:gd name="T101" fmla="*/ 584 w 584"/>
                  <a:gd name="T102" fmla="*/ 739 h 7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4" h="739">
                    <a:moveTo>
                      <a:pt x="584" y="60"/>
                    </a:moveTo>
                    <a:lnTo>
                      <a:pt x="583" y="82"/>
                    </a:lnTo>
                    <a:lnTo>
                      <a:pt x="580" y="104"/>
                    </a:lnTo>
                    <a:lnTo>
                      <a:pt x="575" y="124"/>
                    </a:lnTo>
                    <a:lnTo>
                      <a:pt x="570" y="142"/>
                    </a:lnTo>
                    <a:lnTo>
                      <a:pt x="564" y="161"/>
                    </a:lnTo>
                    <a:lnTo>
                      <a:pt x="557" y="179"/>
                    </a:lnTo>
                    <a:lnTo>
                      <a:pt x="547" y="196"/>
                    </a:lnTo>
                    <a:lnTo>
                      <a:pt x="535" y="212"/>
                    </a:lnTo>
                    <a:lnTo>
                      <a:pt x="523" y="230"/>
                    </a:lnTo>
                    <a:lnTo>
                      <a:pt x="509" y="246"/>
                    </a:lnTo>
                    <a:lnTo>
                      <a:pt x="494" y="263"/>
                    </a:lnTo>
                    <a:lnTo>
                      <a:pt x="477" y="282"/>
                    </a:lnTo>
                    <a:lnTo>
                      <a:pt x="438" y="320"/>
                    </a:lnTo>
                    <a:lnTo>
                      <a:pt x="392" y="361"/>
                    </a:lnTo>
                    <a:lnTo>
                      <a:pt x="368" y="384"/>
                    </a:lnTo>
                    <a:lnTo>
                      <a:pt x="346" y="407"/>
                    </a:lnTo>
                    <a:lnTo>
                      <a:pt x="325" y="429"/>
                    </a:lnTo>
                    <a:lnTo>
                      <a:pt x="306" y="452"/>
                    </a:lnTo>
                    <a:lnTo>
                      <a:pt x="270" y="494"/>
                    </a:lnTo>
                    <a:lnTo>
                      <a:pt x="237" y="534"/>
                    </a:lnTo>
                    <a:lnTo>
                      <a:pt x="207" y="570"/>
                    </a:lnTo>
                    <a:lnTo>
                      <a:pt x="181" y="604"/>
                    </a:lnTo>
                    <a:lnTo>
                      <a:pt x="157" y="633"/>
                    </a:lnTo>
                    <a:lnTo>
                      <a:pt x="135" y="658"/>
                    </a:lnTo>
                    <a:lnTo>
                      <a:pt x="122" y="669"/>
                    </a:lnTo>
                    <a:lnTo>
                      <a:pt x="109" y="682"/>
                    </a:lnTo>
                    <a:lnTo>
                      <a:pt x="94" y="693"/>
                    </a:lnTo>
                    <a:lnTo>
                      <a:pt x="77" y="704"/>
                    </a:lnTo>
                    <a:lnTo>
                      <a:pt x="62" y="714"/>
                    </a:lnTo>
                    <a:lnTo>
                      <a:pt x="46" y="723"/>
                    </a:lnTo>
                    <a:lnTo>
                      <a:pt x="33" y="730"/>
                    </a:lnTo>
                    <a:lnTo>
                      <a:pt x="21" y="735"/>
                    </a:lnTo>
                    <a:lnTo>
                      <a:pt x="11" y="739"/>
                    </a:lnTo>
                    <a:lnTo>
                      <a:pt x="4" y="739"/>
                    </a:lnTo>
                    <a:lnTo>
                      <a:pt x="1" y="738"/>
                    </a:lnTo>
                    <a:lnTo>
                      <a:pt x="0" y="735"/>
                    </a:lnTo>
                    <a:lnTo>
                      <a:pt x="0" y="733"/>
                    </a:lnTo>
                    <a:lnTo>
                      <a:pt x="1" y="729"/>
                    </a:lnTo>
                    <a:lnTo>
                      <a:pt x="6" y="718"/>
                    </a:lnTo>
                    <a:lnTo>
                      <a:pt x="16" y="703"/>
                    </a:lnTo>
                    <a:lnTo>
                      <a:pt x="33" y="683"/>
                    </a:lnTo>
                    <a:lnTo>
                      <a:pt x="55" y="658"/>
                    </a:lnTo>
                    <a:lnTo>
                      <a:pt x="107" y="600"/>
                    </a:lnTo>
                    <a:lnTo>
                      <a:pt x="161" y="542"/>
                    </a:lnTo>
                    <a:lnTo>
                      <a:pt x="213" y="482"/>
                    </a:lnTo>
                    <a:lnTo>
                      <a:pt x="265" y="423"/>
                    </a:lnTo>
                    <a:lnTo>
                      <a:pt x="312" y="366"/>
                    </a:lnTo>
                    <a:lnTo>
                      <a:pt x="356" y="312"/>
                    </a:lnTo>
                    <a:lnTo>
                      <a:pt x="394" y="262"/>
                    </a:lnTo>
                    <a:lnTo>
                      <a:pt x="426" y="218"/>
                    </a:lnTo>
                    <a:lnTo>
                      <a:pt x="456" y="172"/>
                    </a:lnTo>
                    <a:lnTo>
                      <a:pt x="486" y="122"/>
                    </a:lnTo>
                    <a:lnTo>
                      <a:pt x="513" y="75"/>
                    </a:lnTo>
                    <a:lnTo>
                      <a:pt x="538" y="35"/>
                    </a:lnTo>
                    <a:lnTo>
                      <a:pt x="549" y="20"/>
                    </a:lnTo>
                    <a:lnTo>
                      <a:pt x="559" y="9"/>
                    </a:lnTo>
                    <a:lnTo>
                      <a:pt x="564" y="4"/>
                    </a:lnTo>
                    <a:lnTo>
                      <a:pt x="568" y="1"/>
                    </a:lnTo>
                    <a:lnTo>
                      <a:pt x="572" y="0"/>
                    </a:lnTo>
                    <a:lnTo>
                      <a:pt x="574" y="0"/>
                    </a:lnTo>
                    <a:lnTo>
                      <a:pt x="578" y="1"/>
                    </a:lnTo>
                    <a:lnTo>
                      <a:pt x="580" y="4"/>
                    </a:lnTo>
                    <a:lnTo>
                      <a:pt x="582" y="9"/>
                    </a:lnTo>
                    <a:lnTo>
                      <a:pt x="583" y="15"/>
                    </a:lnTo>
                    <a:lnTo>
                      <a:pt x="584" y="34"/>
                    </a:lnTo>
                    <a:lnTo>
                      <a:pt x="584" y="60"/>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399" name="Freeform 544">
                <a:extLst>
                  <a:ext uri="{FF2B5EF4-FFF2-40B4-BE49-F238E27FC236}">
                    <a16:creationId xmlns:a16="http://schemas.microsoft.com/office/drawing/2014/main" xmlns="" id="{8CA2EE0C-7FEF-0D6E-3D7E-BEC279923121}"/>
                  </a:ext>
                </a:extLst>
              </p:cNvPr>
              <p:cNvSpPr>
                <a:spLocks/>
              </p:cNvSpPr>
              <p:nvPr/>
            </p:nvSpPr>
            <p:spPr bwMode="auto">
              <a:xfrm>
                <a:off x="2648" y="2351"/>
                <a:ext cx="134" cy="105"/>
              </a:xfrm>
              <a:custGeom>
                <a:avLst/>
                <a:gdLst>
                  <a:gd name="T0" fmla="*/ 0 w 669"/>
                  <a:gd name="T1" fmla="*/ 0 h 523"/>
                  <a:gd name="T2" fmla="*/ 0 w 669"/>
                  <a:gd name="T3" fmla="*/ 0 h 523"/>
                  <a:gd name="T4" fmla="*/ 0 w 669"/>
                  <a:gd name="T5" fmla="*/ 0 h 523"/>
                  <a:gd name="T6" fmla="*/ 0 w 669"/>
                  <a:gd name="T7" fmla="*/ 0 h 523"/>
                  <a:gd name="T8" fmla="*/ 0 w 669"/>
                  <a:gd name="T9" fmla="*/ 0 h 523"/>
                  <a:gd name="T10" fmla="*/ 0 w 669"/>
                  <a:gd name="T11" fmla="*/ 0 h 523"/>
                  <a:gd name="T12" fmla="*/ 0 w 669"/>
                  <a:gd name="T13" fmla="*/ 0 h 523"/>
                  <a:gd name="T14" fmla="*/ 0 w 669"/>
                  <a:gd name="T15" fmla="*/ 0 h 523"/>
                  <a:gd name="T16" fmla="*/ 0 w 669"/>
                  <a:gd name="T17" fmla="*/ 0 h 523"/>
                  <a:gd name="T18" fmla="*/ 0 w 669"/>
                  <a:gd name="T19" fmla="*/ 0 h 523"/>
                  <a:gd name="T20" fmla="*/ 0 w 669"/>
                  <a:gd name="T21" fmla="*/ 0 h 523"/>
                  <a:gd name="T22" fmla="*/ 0 w 669"/>
                  <a:gd name="T23" fmla="*/ 0 h 523"/>
                  <a:gd name="T24" fmla="*/ 0 w 669"/>
                  <a:gd name="T25" fmla="*/ 0 h 523"/>
                  <a:gd name="T26" fmla="*/ 0 w 669"/>
                  <a:gd name="T27" fmla="*/ 0 h 523"/>
                  <a:gd name="T28" fmla="*/ 0 w 669"/>
                  <a:gd name="T29" fmla="*/ 0 h 523"/>
                  <a:gd name="T30" fmla="*/ 0 w 669"/>
                  <a:gd name="T31" fmla="*/ 0 h 523"/>
                  <a:gd name="T32" fmla="*/ 0 w 669"/>
                  <a:gd name="T33" fmla="*/ 0 h 523"/>
                  <a:gd name="T34" fmla="*/ 0 w 669"/>
                  <a:gd name="T35" fmla="*/ 0 h 523"/>
                  <a:gd name="T36" fmla="*/ 0 w 669"/>
                  <a:gd name="T37" fmla="*/ 0 h 523"/>
                  <a:gd name="T38" fmla="*/ 0 w 669"/>
                  <a:gd name="T39" fmla="*/ 0 h 523"/>
                  <a:gd name="T40" fmla="*/ 0 w 669"/>
                  <a:gd name="T41" fmla="*/ 0 h 523"/>
                  <a:gd name="T42" fmla="*/ 0 w 669"/>
                  <a:gd name="T43" fmla="*/ 0 h 523"/>
                  <a:gd name="T44" fmla="*/ 0 w 669"/>
                  <a:gd name="T45" fmla="*/ 0 h 523"/>
                  <a:gd name="T46" fmla="*/ 0 w 669"/>
                  <a:gd name="T47" fmla="*/ 0 h 523"/>
                  <a:gd name="T48" fmla="*/ 0 w 669"/>
                  <a:gd name="T49" fmla="*/ 0 h 523"/>
                  <a:gd name="T50" fmla="*/ 0 w 669"/>
                  <a:gd name="T51" fmla="*/ 0 h 523"/>
                  <a:gd name="T52" fmla="*/ 0 w 669"/>
                  <a:gd name="T53" fmla="*/ 0 h 523"/>
                  <a:gd name="T54" fmla="*/ 0 w 669"/>
                  <a:gd name="T55" fmla="*/ 0 h 523"/>
                  <a:gd name="T56" fmla="*/ 0 w 669"/>
                  <a:gd name="T57" fmla="*/ 0 h 523"/>
                  <a:gd name="T58" fmla="*/ 0 w 669"/>
                  <a:gd name="T59" fmla="*/ 0 h 523"/>
                  <a:gd name="T60" fmla="*/ 0 w 669"/>
                  <a:gd name="T61" fmla="*/ 0 h 523"/>
                  <a:gd name="T62" fmla="*/ 0 w 669"/>
                  <a:gd name="T63" fmla="*/ 0 h 523"/>
                  <a:gd name="T64" fmla="*/ 0 w 669"/>
                  <a:gd name="T65" fmla="*/ 0 h 523"/>
                  <a:gd name="T66" fmla="*/ 0 w 669"/>
                  <a:gd name="T67" fmla="*/ 0 h 523"/>
                  <a:gd name="T68" fmla="*/ 0 w 669"/>
                  <a:gd name="T69" fmla="*/ 0 h 523"/>
                  <a:gd name="T70" fmla="*/ 0 w 669"/>
                  <a:gd name="T71" fmla="*/ 0 h 523"/>
                  <a:gd name="T72" fmla="*/ 0 w 669"/>
                  <a:gd name="T73" fmla="*/ 0 h 523"/>
                  <a:gd name="T74" fmla="*/ 0 w 669"/>
                  <a:gd name="T75" fmla="*/ 0 h 523"/>
                  <a:gd name="T76" fmla="*/ 0 w 669"/>
                  <a:gd name="T77" fmla="*/ 0 h 523"/>
                  <a:gd name="T78" fmla="*/ 0 w 669"/>
                  <a:gd name="T79" fmla="*/ 0 h 5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9"/>
                  <a:gd name="T121" fmla="*/ 0 h 523"/>
                  <a:gd name="T122" fmla="*/ 669 w 669"/>
                  <a:gd name="T123" fmla="*/ 523 h 5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9" h="523">
                    <a:moveTo>
                      <a:pt x="617" y="37"/>
                    </a:moveTo>
                    <a:lnTo>
                      <a:pt x="604" y="37"/>
                    </a:lnTo>
                    <a:lnTo>
                      <a:pt x="590" y="38"/>
                    </a:lnTo>
                    <a:lnTo>
                      <a:pt x="577" y="39"/>
                    </a:lnTo>
                    <a:lnTo>
                      <a:pt x="562" y="42"/>
                    </a:lnTo>
                    <a:lnTo>
                      <a:pt x="533" y="49"/>
                    </a:lnTo>
                    <a:lnTo>
                      <a:pt x="504" y="59"/>
                    </a:lnTo>
                    <a:lnTo>
                      <a:pt x="474" y="71"/>
                    </a:lnTo>
                    <a:lnTo>
                      <a:pt x="443" y="86"/>
                    </a:lnTo>
                    <a:lnTo>
                      <a:pt x="413" y="104"/>
                    </a:lnTo>
                    <a:lnTo>
                      <a:pt x="382" y="124"/>
                    </a:lnTo>
                    <a:lnTo>
                      <a:pt x="352" y="146"/>
                    </a:lnTo>
                    <a:lnTo>
                      <a:pt x="323" y="171"/>
                    </a:lnTo>
                    <a:lnTo>
                      <a:pt x="293" y="198"/>
                    </a:lnTo>
                    <a:lnTo>
                      <a:pt x="266" y="226"/>
                    </a:lnTo>
                    <a:lnTo>
                      <a:pt x="238" y="256"/>
                    </a:lnTo>
                    <a:lnTo>
                      <a:pt x="214" y="289"/>
                    </a:lnTo>
                    <a:lnTo>
                      <a:pt x="190" y="322"/>
                    </a:lnTo>
                    <a:lnTo>
                      <a:pt x="167" y="357"/>
                    </a:lnTo>
                    <a:lnTo>
                      <a:pt x="146" y="391"/>
                    </a:lnTo>
                    <a:lnTo>
                      <a:pt x="124" y="421"/>
                    </a:lnTo>
                    <a:lnTo>
                      <a:pt x="104" y="448"/>
                    </a:lnTo>
                    <a:lnTo>
                      <a:pt x="84" y="471"/>
                    </a:lnTo>
                    <a:lnTo>
                      <a:pt x="65" y="490"/>
                    </a:lnTo>
                    <a:lnTo>
                      <a:pt x="48" y="505"/>
                    </a:lnTo>
                    <a:lnTo>
                      <a:pt x="39" y="511"/>
                    </a:lnTo>
                    <a:lnTo>
                      <a:pt x="33" y="516"/>
                    </a:lnTo>
                    <a:lnTo>
                      <a:pt x="25" y="520"/>
                    </a:lnTo>
                    <a:lnTo>
                      <a:pt x="19" y="522"/>
                    </a:lnTo>
                    <a:lnTo>
                      <a:pt x="14" y="523"/>
                    </a:lnTo>
                    <a:lnTo>
                      <a:pt x="10" y="523"/>
                    </a:lnTo>
                    <a:lnTo>
                      <a:pt x="6" y="522"/>
                    </a:lnTo>
                    <a:lnTo>
                      <a:pt x="3" y="520"/>
                    </a:lnTo>
                    <a:lnTo>
                      <a:pt x="1" y="516"/>
                    </a:lnTo>
                    <a:lnTo>
                      <a:pt x="0" y="511"/>
                    </a:lnTo>
                    <a:lnTo>
                      <a:pt x="0" y="505"/>
                    </a:lnTo>
                    <a:lnTo>
                      <a:pt x="1" y="496"/>
                    </a:lnTo>
                    <a:lnTo>
                      <a:pt x="3" y="487"/>
                    </a:lnTo>
                    <a:lnTo>
                      <a:pt x="6" y="476"/>
                    </a:lnTo>
                    <a:lnTo>
                      <a:pt x="11" y="465"/>
                    </a:lnTo>
                    <a:lnTo>
                      <a:pt x="16" y="451"/>
                    </a:lnTo>
                    <a:lnTo>
                      <a:pt x="33" y="420"/>
                    </a:lnTo>
                    <a:lnTo>
                      <a:pt x="54" y="382"/>
                    </a:lnTo>
                    <a:lnTo>
                      <a:pt x="78" y="342"/>
                    </a:lnTo>
                    <a:lnTo>
                      <a:pt x="104" y="304"/>
                    </a:lnTo>
                    <a:lnTo>
                      <a:pt x="129" y="266"/>
                    </a:lnTo>
                    <a:lnTo>
                      <a:pt x="156" y="231"/>
                    </a:lnTo>
                    <a:lnTo>
                      <a:pt x="182" y="199"/>
                    </a:lnTo>
                    <a:lnTo>
                      <a:pt x="210" y="168"/>
                    </a:lnTo>
                    <a:lnTo>
                      <a:pt x="237" y="139"/>
                    </a:lnTo>
                    <a:lnTo>
                      <a:pt x="265" y="111"/>
                    </a:lnTo>
                    <a:lnTo>
                      <a:pt x="292" y="88"/>
                    </a:lnTo>
                    <a:lnTo>
                      <a:pt x="318" y="66"/>
                    </a:lnTo>
                    <a:lnTo>
                      <a:pt x="346" y="48"/>
                    </a:lnTo>
                    <a:lnTo>
                      <a:pt x="372" y="33"/>
                    </a:lnTo>
                    <a:lnTo>
                      <a:pt x="384" y="25"/>
                    </a:lnTo>
                    <a:lnTo>
                      <a:pt x="397" y="20"/>
                    </a:lnTo>
                    <a:lnTo>
                      <a:pt x="409" y="14"/>
                    </a:lnTo>
                    <a:lnTo>
                      <a:pt x="422" y="10"/>
                    </a:lnTo>
                    <a:lnTo>
                      <a:pt x="434" y="7"/>
                    </a:lnTo>
                    <a:lnTo>
                      <a:pt x="446" y="4"/>
                    </a:lnTo>
                    <a:lnTo>
                      <a:pt x="457" y="3"/>
                    </a:lnTo>
                    <a:lnTo>
                      <a:pt x="468" y="2"/>
                    </a:lnTo>
                    <a:lnTo>
                      <a:pt x="492" y="0"/>
                    </a:lnTo>
                    <a:lnTo>
                      <a:pt x="515" y="0"/>
                    </a:lnTo>
                    <a:lnTo>
                      <a:pt x="539" y="0"/>
                    </a:lnTo>
                    <a:lnTo>
                      <a:pt x="563" y="3"/>
                    </a:lnTo>
                    <a:lnTo>
                      <a:pt x="585" y="5"/>
                    </a:lnTo>
                    <a:lnTo>
                      <a:pt x="607" y="8"/>
                    </a:lnTo>
                    <a:lnTo>
                      <a:pt x="624" y="12"/>
                    </a:lnTo>
                    <a:lnTo>
                      <a:pt x="640" y="15"/>
                    </a:lnTo>
                    <a:lnTo>
                      <a:pt x="654" y="19"/>
                    </a:lnTo>
                    <a:lnTo>
                      <a:pt x="663" y="23"/>
                    </a:lnTo>
                    <a:lnTo>
                      <a:pt x="666" y="24"/>
                    </a:lnTo>
                    <a:lnTo>
                      <a:pt x="669" y="27"/>
                    </a:lnTo>
                    <a:lnTo>
                      <a:pt x="669" y="28"/>
                    </a:lnTo>
                    <a:lnTo>
                      <a:pt x="669" y="29"/>
                    </a:lnTo>
                    <a:lnTo>
                      <a:pt x="665" y="32"/>
                    </a:lnTo>
                    <a:lnTo>
                      <a:pt x="655" y="34"/>
                    </a:lnTo>
                    <a:lnTo>
                      <a:pt x="639" y="35"/>
                    </a:lnTo>
                    <a:lnTo>
                      <a:pt x="617" y="37"/>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00" name="Freeform 545">
                <a:extLst>
                  <a:ext uri="{FF2B5EF4-FFF2-40B4-BE49-F238E27FC236}">
                    <a16:creationId xmlns:a16="http://schemas.microsoft.com/office/drawing/2014/main" xmlns="" id="{F0310B23-AFD6-06ED-BB05-D5AA101F9D09}"/>
                  </a:ext>
                </a:extLst>
              </p:cNvPr>
              <p:cNvSpPr>
                <a:spLocks/>
              </p:cNvSpPr>
              <p:nvPr/>
            </p:nvSpPr>
            <p:spPr bwMode="auto">
              <a:xfrm>
                <a:off x="2669" y="2581"/>
                <a:ext cx="132" cy="131"/>
              </a:xfrm>
              <a:custGeom>
                <a:avLst/>
                <a:gdLst>
                  <a:gd name="T0" fmla="*/ 0 w 659"/>
                  <a:gd name="T1" fmla="*/ 0 h 657"/>
                  <a:gd name="T2" fmla="*/ 0 w 659"/>
                  <a:gd name="T3" fmla="*/ 0 h 657"/>
                  <a:gd name="T4" fmla="*/ 0 w 659"/>
                  <a:gd name="T5" fmla="*/ 0 h 657"/>
                  <a:gd name="T6" fmla="*/ 0 w 659"/>
                  <a:gd name="T7" fmla="*/ 0 h 657"/>
                  <a:gd name="T8" fmla="*/ 0 w 659"/>
                  <a:gd name="T9" fmla="*/ 0 h 657"/>
                  <a:gd name="T10" fmla="*/ 0 w 659"/>
                  <a:gd name="T11" fmla="*/ 0 h 657"/>
                  <a:gd name="T12" fmla="*/ 0 w 659"/>
                  <a:gd name="T13" fmla="*/ 0 h 657"/>
                  <a:gd name="T14" fmla="*/ 0 w 659"/>
                  <a:gd name="T15" fmla="*/ 0 h 657"/>
                  <a:gd name="T16" fmla="*/ 0 w 659"/>
                  <a:gd name="T17" fmla="*/ 0 h 657"/>
                  <a:gd name="T18" fmla="*/ 0 w 659"/>
                  <a:gd name="T19" fmla="*/ 0 h 657"/>
                  <a:gd name="T20" fmla="*/ 0 w 659"/>
                  <a:gd name="T21" fmla="*/ 0 h 657"/>
                  <a:gd name="T22" fmla="*/ 0 w 659"/>
                  <a:gd name="T23" fmla="*/ 0 h 657"/>
                  <a:gd name="T24" fmla="*/ 0 w 659"/>
                  <a:gd name="T25" fmla="*/ 0 h 657"/>
                  <a:gd name="T26" fmla="*/ 0 w 659"/>
                  <a:gd name="T27" fmla="*/ 0 h 657"/>
                  <a:gd name="T28" fmla="*/ 0 w 659"/>
                  <a:gd name="T29" fmla="*/ 0 h 657"/>
                  <a:gd name="T30" fmla="*/ 0 w 659"/>
                  <a:gd name="T31" fmla="*/ 0 h 657"/>
                  <a:gd name="T32" fmla="*/ 0 w 659"/>
                  <a:gd name="T33" fmla="*/ 0 h 657"/>
                  <a:gd name="T34" fmla="*/ 0 w 659"/>
                  <a:gd name="T35" fmla="*/ 0 h 657"/>
                  <a:gd name="T36" fmla="*/ 0 w 659"/>
                  <a:gd name="T37" fmla="*/ 0 h 657"/>
                  <a:gd name="T38" fmla="*/ 0 w 659"/>
                  <a:gd name="T39" fmla="*/ 0 h 657"/>
                  <a:gd name="T40" fmla="*/ 0 w 659"/>
                  <a:gd name="T41" fmla="*/ 0 h 657"/>
                  <a:gd name="T42" fmla="*/ 0 w 659"/>
                  <a:gd name="T43" fmla="*/ 0 h 657"/>
                  <a:gd name="T44" fmla="*/ 0 w 659"/>
                  <a:gd name="T45" fmla="*/ 0 h 657"/>
                  <a:gd name="T46" fmla="*/ 0 w 659"/>
                  <a:gd name="T47" fmla="*/ 0 h 657"/>
                  <a:gd name="T48" fmla="*/ 0 w 659"/>
                  <a:gd name="T49" fmla="*/ 0 h 657"/>
                  <a:gd name="T50" fmla="*/ 0 w 659"/>
                  <a:gd name="T51" fmla="*/ 0 h 657"/>
                  <a:gd name="T52" fmla="*/ 0 w 659"/>
                  <a:gd name="T53" fmla="*/ 0 h 657"/>
                  <a:gd name="T54" fmla="*/ 0 w 659"/>
                  <a:gd name="T55" fmla="*/ 0 h 657"/>
                  <a:gd name="T56" fmla="*/ 0 w 659"/>
                  <a:gd name="T57" fmla="*/ 0 h 657"/>
                  <a:gd name="T58" fmla="*/ 0 w 659"/>
                  <a:gd name="T59" fmla="*/ 0 h 657"/>
                  <a:gd name="T60" fmla="*/ 0 w 659"/>
                  <a:gd name="T61" fmla="*/ 0 h 657"/>
                  <a:gd name="T62" fmla="*/ 0 w 659"/>
                  <a:gd name="T63" fmla="*/ 0 h 657"/>
                  <a:gd name="T64" fmla="*/ 0 w 659"/>
                  <a:gd name="T65" fmla="*/ 0 h 657"/>
                  <a:gd name="T66" fmla="*/ 0 w 659"/>
                  <a:gd name="T67" fmla="*/ 0 h 657"/>
                  <a:gd name="T68" fmla="*/ 0 w 659"/>
                  <a:gd name="T69" fmla="*/ 0 h 657"/>
                  <a:gd name="T70" fmla="*/ 0 w 659"/>
                  <a:gd name="T71" fmla="*/ 0 h 657"/>
                  <a:gd name="T72" fmla="*/ 0 w 659"/>
                  <a:gd name="T73" fmla="*/ 0 h 657"/>
                  <a:gd name="T74" fmla="*/ 0 w 659"/>
                  <a:gd name="T75" fmla="*/ 0 h 657"/>
                  <a:gd name="T76" fmla="*/ 0 w 659"/>
                  <a:gd name="T77" fmla="*/ 0 h 657"/>
                  <a:gd name="T78" fmla="*/ 0 w 659"/>
                  <a:gd name="T79" fmla="*/ 0 h 657"/>
                  <a:gd name="T80" fmla="*/ 0 w 659"/>
                  <a:gd name="T81" fmla="*/ 0 h 657"/>
                  <a:gd name="T82" fmla="*/ 0 w 659"/>
                  <a:gd name="T83" fmla="*/ 0 h 657"/>
                  <a:gd name="T84" fmla="*/ 0 w 659"/>
                  <a:gd name="T85" fmla="*/ 0 h 657"/>
                  <a:gd name="T86" fmla="*/ 0 w 659"/>
                  <a:gd name="T87" fmla="*/ 0 h 657"/>
                  <a:gd name="T88" fmla="*/ 0 w 659"/>
                  <a:gd name="T89" fmla="*/ 0 h 657"/>
                  <a:gd name="T90" fmla="*/ 0 w 659"/>
                  <a:gd name="T91" fmla="*/ 0 h 657"/>
                  <a:gd name="T92" fmla="*/ 0 w 659"/>
                  <a:gd name="T93" fmla="*/ 0 h 657"/>
                  <a:gd name="T94" fmla="*/ 0 w 659"/>
                  <a:gd name="T95" fmla="*/ 0 h 657"/>
                  <a:gd name="T96" fmla="*/ 0 w 659"/>
                  <a:gd name="T97" fmla="*/ 0 h 6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9"/>
                  <a:gd name="T148" fmla="*/ 0 h 657"/>
                  <a:gd name="T149" fmla="*/ 659 w 659"/>
                  <a:gd name="T150" fmla="*/ 657 h 6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9" h="657">
                    <a:moveTo>
                      <a:pt x="659" y="135"/>
                    </a:moveTo>
                    <a:lnTo>
                      <a:pt x="655" y="165"/>
                    </a:lnTo>
                    <a:lnTo>
                      <a:pt x="650" y="191"/>
                    </a:lnTo>
                    <a:lnTo>
                      <a:pt x="648" y="202"/>
                    </a:lnTo>
                    <a:lnTo>
                      <a:pt x="644" y="215"/>
                    </a:lnTo>
                    <a:lnTo>
                      <a:pt x="640" y="225"/>
                    </a:lnTo>
                    <a:lnTo>
                      <a:pt x="635" y="235"/>
                    </a:lnTo>
                    <a:lnTo>
                      <a:pt x="624" y="255"/>
                    </a:lnTo>
                    <a:lnTo>
                      <a:pt x="613" y="272"/>
                    </a:lnTo>
                    <a:lnTo>
                      <a:pt x="599" y="287"/>
                    </a:lnTo>
                    <a:lnTo>
                      <a:pt x="584" y="301"/>
                    </a:lnTo>
                    <a:lnTo>
                      <a:pt x="568" y="315"/>
                    </a:lnTo>
                    <a:lnTo>
                      <a:pt x="551" y="327"/>
                    </a:lnTo>
                    <a:lnTo>
                      <a:pt x="533" y="338"/>
                    </a:lnTo>
                    <a:lnTo>
                      <a:pt x="513" y="350"/>
                    </a:lnTo>
                    <a:lnTo>
                      <a:pt x="473" y="373"/>
                    </a:lnTo>
                    <a:lnTo>
                      <a:pt x="432" y="397"/>
                    </a:lnTo>
                    <a:lnTo>
                      <a:pt x="387" y="423"/>
                    </a:lnTo>
                    <a:lnTo>
                      <a:pt x="337" y="449"/>
                    </a:lnTo>
                    <a:lnTo>
                      <a:pt x="287" y="476"/>
                    </a:lnTo>
                    <a:lnTo>
                      <a:pt x="236" y="503"/>
                    </a:lnTo>
                    <a:lnTo>
                      <a:pt x="211" y="517"/>
                    </a:lnTo>
                    <a:lnTo>
                      <a:pt x="187" y="531"/>
                    </a:lnTo>
                    <a:lnTo>
                      <a:pt x="165" y="544"/>
                    </a:lnTo>
                    <a:lnTo>
                      <a:pt x="142" y="559"/>
                    </a:lnTo>
                    <a:lnTo>
                      <a:pt x="122" y="574"/>
                    </a:lnTo>
                    <a:lnTo>
                      <a:pt x="103" y="589"/>
                    </a:lnTo>
                    <a:lnTo>
                      <a:pt x="86" y="604"/>
                    </a:lnTo>
                    <a:lnTo>
                      <a:pt x="71" y="619"/>
                    </a:lnTo>
                    <a:lnTo>
                      <a:pt x="56" y="634"/>
                    </a:lnTo>
                    <a:lnTo>
                      <a:pt x="44" y="645"/>
                    </a:lnTo>
                    <a:lnTo>
                      <a:pt x="33" y="652"/>
                    </a:lnTo>
                    <a:lnTo>
                      <a:pt x="24" y="655"/>
                    </a:lnTo>
                    <a:lnTo>
                      <a:pt x="20" y="657"/>
                    </a:lnTo>
                    <a:lnTo>
                      <a:pt x="16" y="657"/>
                    </a:lnTo>
                    <a:lnTo>
                      <a:pt x="13" y="655"/>
                    </a:lnTo>
                    <a:lnTo>
                      <a:pt x="10" y="654"/>
                    </a:lnTo>
                    <a:lnTo>
                      <a:pt x="6" y="653"/>
                    </a:lnTo>
                    <a:lnTo>
                      <a:pt x="5" y="650"/>
                    </a:lnTo>
                    <a:lnTo>
                      <a:pt x="3" y="647"/>
                    </a:lnTo>
                    <a:lnTo>
                      <a:pt x="1" y="643"/>
                    </a:lnTo>
                    <a:lnTo>
                      <a:pt x="0" y="634"/>
                    </a:lnTo>
                    <a:lnTo>
                      <a:pt x="0" y="624"/>
                    </a:lnTo>
                    <a:lnTo>
                      <a:pt x="3" y="612"/>
                    </a:lnTo>
                    <a:lnTo>
                      <a:pt x="5" y="599"/>
                    </a:lnTo>
                    <a:lnTo>
                      <a:pt x="10" y="585"/>
                    </a:lnTo>
                    <a:lnTo>
                      <a:pt x="18" y="570"/>
                    </a:lnTo>
                    <a:lnTo>
                      <a:pt x="26" y="556"/>
                    </a:lnTo>
                    <a:lnTo>
                      <a:pt x="36" y="541"/>
                    </a:lnTo>
                    <a:lnTo>
                      <a:pt x="51" y="522"/>
                    </a:lnTo>
                    <a:lnTo>
                      <a:pt x="68" y="506"/>
                    </a:lnTo>
                    <a:lnTo>
                      <a:pt x="85" y="489"/>
                    </a:lnTo>
                    <a:lnTo>
                      <a:pt x="104" y="476"/>
                    </a:lnTo>
                    <a:lnTo>
                      <a:pt x="124" y="463"/>
                    </a:lnTo>
                    <a:lnTo>
                      <a:pt x="144" y="452"/>
                    </a:lnTo>
                    <a:lnTo>
                      <a:pt x="165" y="441"/>
                    </a:lnTo>
                    <a:lnTo>
                      <a:pt x="186" y="431"/>
                    </a:lnTo>
                    <a:lnTo>
                      <a:pt x="230" y="413"/>
                    </a:lnTo>
                    <a:lnTo>
                      <a:pt x="272" y="397"/>
                    </a:lnTo>
                    <a:lnTo>
                      <a:pt x="292" y="388"/>
                    </a:lnTo>
                    <a:lnTo>
                      <a:pt x="312" y="381"/>
                    </a:lnTo>
                    <a:lnTo>
                      <a:pt x="330" y="372"/>
                    </a:lnTo>
                    <a:lnTo>
                      <a:pt x="347" y="362"/>
                    </a:lnTo>
                    <a:lnTo>
                      <a:pt x="381" y="342"/>
                    </a:lnTo>
                    <a:lnTo>
                      <a:pt x="417" y="322"/>
                    </a:lnTo>
                    <a:lnTo>
                      <a:pt x="434" y="311"/>
                    </a:lnTo>
                    <a:lnTo>
                      <a:pt x="453" y="300"/>
                    </a:lnTo>
                    <a:lnTo>
                      <a:pt x="471" y="288"/>
                    </a:lnTo>
                    <a:lnTo>
                      <a:pt x="488" y="276"/>
                    </a:lnTo>
                    <a:lnTo>
                      <a:pt x="504" y="262"/>
                    </a:lnTo>
                    <a:lnTo>
                      <a:pt x="519" y="247"/>
                    </a:lnTo>
                    <a:lnTo>
                      <a:pt x="534" y="231"/>
                    </a:lnTo>
                    <a:lnTo>
                      <a:pt x="547" y="214"/>
                    </a:lnTo>
                    <a:lnTo>
                      <a:pt x="558" y="194"/>
                    </a:lnTo>
                    <a:lnTo>
                      <a:pt x="568" y="174"/>
                    </a:lnTo>
                    <a:lnTo>
                      <a:pt x="572" y="162"/>
                    </a:lnTo>
                    <a:lnTo>
                      <a:pt x="575" y="150"/>
                    </a:lnTo>
                    <a:lnTo>
                      <a:pt x="578" y="139"/>
                    </a:lnTo>
                    <a:lnTo>
                      <a:pt x="580" y="125"/>
                    </a:lnTo>
                    <a:lnTo>
                      <a:pt x="585" y="95"/>
                    </a:lnTo>
                    <a:lnTo>
                      <a:pt x="590" y="69"/>
                    </a:lnTo>
                    <a:lnTo>
                      <a:pt x="597" y="48"/>
                    </a:lnTo>
                    <a:lnTo>
                      <a:pt x="603" y="30"/>
                    </a:lnTo>
                    <a:lnTo>
                      <a:pt x="610" y="16"/>
                    </a:lnTo>
                    <a:lnTo>
                      <a:pt x="617" y="8"/>
                    </a:lnTo>
                    <a:lnTo>
                      <a:pt x="620" y="4"/>
                    </a:lnTo>
                    <a:lnTo>
                      <a:pt x="624" y="1"/>
                    </a:lnTo>
                    <a:lnTo>
                      <a:pt x="627" y="1"/>
                    </a:lnTo>
                    <a:lnTo>
                      <a:pt x="630" y="0"/>
                    </a:lnTo>
                    <a:lnTo>
                      <a:pt x="634" y="1"/>
                    </a:lnTo>
                    <a:lnTo>
                      <a:pt x="637" y="4"/>
                    </a:lnTo>
                    <a:lnTo>
                      <a:pt x="639" y="6"/>
                    </a:lnTo>
                    <a:lnTo>
                      <a:pt x="643" y="10"/>
                    </a:lnTo>
                    <a:lnTo>
                      <a:pt x="648" y="21"/>
                    </a:lnTo>
                    <a:lnTo>
                      <a:pt x="652" y="36"/>
                    </a:lnTo>
                    <a:lnTo>
                      <a:pt x="655" y="55"/>
                    </a:lnTo>
                    <a:lnTo>
                      <a:pt x="658" y="79"/>
                    </a:lnTo>
                    <a:lnTo>
                      <a:pt x="659" y="105"/>
                    </a:lnTo>
                    <a:lnTo>
                      <a:pt x="659" y="135"/>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01" name="Freeform 546">
                <a:extLst>
                  <a:ext uri="{FF2B5EF4-FFF2-40B4-BE49-F238E27FC236}">
                    <a16:creationId xmlns:a16="http://schemas.microsoft.com/office/drawing/2014/main" xmlns="" id="{D8CE5F1D-49CF-8078-F1BB-EBFACBFC549F}"/>
                  </a:ext>
                </a:extLst>
              </p:cNvPr>
              <p:cNvSpPr>
                <a:spLocks/>
              </p:cNvSpPr>
              <p:nvPr/>
            </p:nvSpPr>
            <p:spPr bwMode="auto">
              <a:xfrm>
                <a:off x="2667" y="2652"/>
                <a:ext cx="135" cy="129"/>
              </a:xfrm>
              <a:custGeom>
                <a:avLst/>
                <a:gdLst>
                  <a:gd name="T0" fmla="*/ 0 w 674"/>
                  <a:gd name="T1" fmla="*/ 0 h 644"/>
                  <a:gd name="T2" fmla="*/ 0 w 674"/>
                  <a:gd name="T3" fmla="*/ 0 h 644"/>
                  <a:gd name="T4" fmla="*/ 0 w 674"/>
                  <a:gd name="T5" fmla="*/ 0 h 644"/>
                  <a:gd name="T6" fmla="*/ 0 w 674"/>
                  <a:gd name="T7" fmla="*/ 0 h 644"/>
                  <a:gd name="T8" fmla="*/ 0 w 674"/>
                  <a:gd name="T9" fmla="*/ 0 h 644"/>
                  <a:gd name="T10" fmla="*/ 0 w 674"/>
                  <a:gd name="T11" fmla="*/ 0 h 644"/>
                  <a:gd name="T12" fmla="*/ 0 w 674"/>
                  <a:gd name="T13" fmla="*/ 0 h 644"/>
                  <a:gd name="T14" fmla="*/ 0 w 674"/>
                  <a:gd name="T15" fmla="*/ 0 h 644"/>
                  <a:gd name="T16" fmla="*/ 0 w 674"/>
                  <a:gd name="T17" fmla="*/ 0 h 644"/>
                  <a:gd name="T18" fmla="*/ 0 w 674"/>
                  <a:gd name="T19" fmla="*/ 0 h 644"/>
                  <a:gd name="T20" fmla="*/ 0 w 674"/>
                  <a:gd name="T21" fmla="*/ 0 h 644"/>
                  <a:gd name="T22" fmla="*/ 0 w 674"/>
                  <a:gd name="T23" fmla="*/ 0 h 644"/>
                  <a:gd name="T24" fmla="*/ 0 w 674"/>
                  <a:gd name="T25" fmla="*/ 0 h 644"/>
                  <a:gd name="T26" fmla="*/ 0 w 674"/>
                  <a:gd name="T27" fmla="*/ 0 h 644"/>
                  <a:gd name="T28" fmla="*/ 0 w 674"/>
                  <a:gd name="T29" fmla="*/ 0 h 644"/>
                  <a:gd name="T30" fmla="*/ 0 w 674"/>
                  <a:gd name="T31" fmla="*/ 0 h 644"/>
                  <a:gd name="T32" fmla="*/ 0 w 674"/>
                  <a:gd name="T33" fmla="*/ 0 h 644"/>
                  <a:gd name="T34" fmla="*/ 0 w 674"/>
                  <a:gd name="T35" fmla="*/ 0 h 644"/>
                  <a:gd name="T36" fmla="*/ 0 w 674"/>
                  <a:gd name="T37" fmla="*/ 0 h 644"/>
                  <a:gd name="T38" fmla="*/ 0 w 674"/>
                  <a:gd name="T39" fmla="*/ 0 h 644"/>
                  <a:gd name="T40" fmla="*/ 0 w 674"/>
                  <a:gd name="T41" fmla="*/ 0 h 644"/>
                  <a:gd name="T42" fmla="*/ 0 w 674"/>
                  <a:gd name="T43" fmla="*/ 0 h 644"/>
                  <a:gd name="T44" fmla="*/ 0 w 674"/>
                  <a:gd name="T45" fmla="*/ 0 h 644"/>
                  <a:gd name="T46" fmla="*/ 0 w 674"/>
                  <a:gd name="T47" fmla="*/ 0 h 644"/>
                  <a:gd name="T48" fmla="*/ 0 w 674"/>
                  <a:gd name="T49" fmla="*/ 0 h 644"/>
                  <a:gd name="T50" fmla="*/ 0 w 674"/>
                  <a:gd name="T51" fmla="*/ 0 h 644"/>
                  <a:gd name="T52" fmla="*/ 0 w 674"/>
                  <a:gd name="T53" fmla="*/ 0 h 644"/>
                  <a:gd name="T54" fmla="*/ 0 w 674"/>
                  <a:gd name="T55" fmla="*/ 0 h 644"/>
                  <a:gd name="T56" fmla="*/ 0 w 674"/>
                  <a:gd name="T57" fmla="*/ 0 h 644"/>
                  <a:gd name="T58" fmla="*/ 0 w 674"/>
                  <a:gd name="T59" fmla="*/ 0 h 644"/>
                  <a:gd name="T60" fmla="*/ 0 w 674"/>
                  <a:gd name="T61" fmla="*/ 0 h 644"/>
                  <a:gd name="T62" fmla="*/ 0 w 674"/>
                  <a:gd name="T63" fmla="*/ 0 h 644"/>
                  <a:gd name="T64" fmla="*/ 0 w 674"/>
                  <a:gd name="T65" fmla="*/ 0 h 644"/>
                  <a:gd name="T66" fmla="*/ 0 w 674"/>
                  <a:gd name="T67" fmla="*/ 0 h 644"/>
                  <a:gd name="T68" fmla="*/ 0 w 674"/>
                  <a:gd name="T69" fmla="*/ 0 h 644"/>
                  <a:gd name="T70" fmla="*/ 0 w 674"/>
                  <a:gd name="T71" fmla="*/ 0 h 644"/>
                  <a:gd name="T72" fmla="*/ 0 w 674"/>
                  <a:gd name="T73" fmla="*/ 0 h 644"/>
                  <a:gd name="T74" fmla="*/ 0 w 674"/>
                  <a:gd name="T75" fmla="*/ 0 h 644"/>
                  <a:gd name="T76" fmla="*/ 0 w 674"/>
                  <a:gd name="T77" fmla="*/ 0 h 644"/>
                  <a:gd name="T78" fmla="*/ 0 w 674"/>
                  <a:gd name="T79" fmla="*/ 0 h 644"/>
                  <a:gd name="T80" fmla="*/ 0 w 674"/>
                  <a:gd name="T81" fmla="*/ 0 h 644"/>
                  <a:gd name="T82" fmla="*/ 0 w 674"/>
                  <a:gd name="T83" fmla="*/ 0 h 644"/>
                  <a:gd name="T84" fmla="*/ 0 w 674"/>
                  <a:gd name="T85" fmla="*/ 0 h 644"/>
                  <a:gd name="T86" fmla="*/ 0 w 674"/>
                  <a:gd name="T87" fmla="*/ 0 h 644"/>
                  <a:gd name="T88" fmla="*/ 0 w 674"/>
                  <a:gd name="T89" fmla="*/ 0 h 644"/>
                  <a:gd name="T90" fmla="*/ 0 w 674"/>
                  <a:gd name="T91" fmla="*/ 0 h 644"/>
                  <a:gd name="T92" fmla="*/ 0 w 674"/>
                  <a:gd name="T93" fmla="*/ 0 h 644"/>
                  <a:gd name="T94" fmla="*/ 0 w 674"/>
                  <a:gd name="T95" fmla="*/ 0 h 644"/>
                  <a:gd name="T96" fmla="*/ 0 w 674"/>
                  <a:gd name="T97" fmla="*/ 0 h 644"/>
                  <a:gd name="T98" fmla="*/ 0 w 674"/>
                  <a:gd name="T99" fmla="*/ 0 h 644"/>
                  <a:gd name="T100" fmla="*/ 0 w 674"/>
                  <a:gd name="T101" fmla="*/ 0 h 6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4"/>
                  <a:gd name="T154" fmla="*/ 0 h 644"/>
                  <a:gd name="T155" fmla="*/ 674 w 674"/>
                  <a:gd name="T156" fmla="*/ 644 h 6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4" h="644">
                    <a:moveTo>
                      <a:pt x="671" y="110"/>
                    </a:moveTo>
                    <a:lnTo>
                      <a:pt x="666" y="139"/>
                    </a:lnTo>
                    <a:lnTo>
                      <a:pt x="661" y="165"/>
                    </a:lnTo>
                    <a:lnTo>
                      <a:pt x="655" y="190"/>
                    </a:lnTo>
                    <a:lnTo>
                      <a:pt x="649" y="211"/>
                    </a:lnTo>
                    <a:lnTo>
                      <a:pt x="641" y="231"/>
                    </a:lnTo>
                    <a:lnTo>
                      <a:pt x="632" y="248"/>
                    </a:lnTo>
                    <a:lnTo>
                      <a:pt x="622" y="265"/>
                    </a:lnTo>
                    <a:lnTo>
                      <a:pt x="612" y="278"/>
                    </a:lnTo>
                    <a:lnTo>
                      <a:pt x="600" y="291"/>
                    </a:lnTo>
                    <a:lnTo>
                      <a:pt x="586" y="303"/>
                    </a:lnTo>
                    <a:lnTo>
                      <a:pt x="571" y="313"/>
                    </a:lnTo>
                    <a:lnTo>
                      <a:pt x="555" y="322"/>
                    </a:lnTo>
                    <a:lnTo>
                      <a:pt x="536" y="331"/>
                    </a:lnTo>
                    <a:lnTo>
                      <a:pt x="515" y="338"/>
                    </a:lnTo>
                    <a:lnTo>
                      <a:pt x="493" y="345"/>
                    </a:lnTo>
                    <a:lnTo>
                      <a:pt x="469" y="352"/>
                    </a:lnTo>
                    <a:lnTo>
                      <a:pt x="443" y="358"/>
                    </a:lnTo>
                    <a:lnTo>
                      <a:pt x="417" y="367"/>
                    </a:lnTo>
                    <a:lnTo>
                      <a:pt x="392" y="376"/>
                    </a:lnTo>
                    <a:lnTo>
                      <a:pt x="367" y="387"/>
                    </a:lnTo>
                    <a:lnTo>
                      <a:pt x="342" y="398"/>
                    </a:lnTo>
                    <a:lnTo>
                      <a:pt x="318" y="411"/>
                    </a:lnTo>
                    <a:lnTo>
                      <a:pt x="294" y="423"/>
                    </a:lnTo>
                    <a:lnTo>
                      <a:pt x="272" y="438"/>
                    </a:lnTo>
                    <a:lnTo>
                      <a:pt x="248" y="453"/>
                    </a:lnTo>
                    <a:lnTo>
                      <a:pt x="227" y="469"/>
                    </a:lnTo>
                    <a:lnTo>
                      <a:pt x="204" y="487"/>
                    </a:lnTo>
                    <a:lnTo>
                      <a:pt x="184" y="504"/>
                    </a:lnTo>
                    <a:lnTo>
                      <a:pt x="164" y="523"/>
                    </a:lnTo>
                    <a:lnTo>
                      <a:pt x="144" y="543"/>
                    </a:lnTo>
                    <a:lnTo>
                      <a:pt x="126" y="563"/>
                    </a:lnTo>
                    <a:lnTo>
                      <a:pt x="107" y="584"/>
                    </a:lnTo>
                    <a:lnTo>
                      <a:pt x="91" y="603"/>
                    </a:lnTo>
                    <a:lnTo>
                      <a:pt x="75" y="618"/>
                    </a:lnTo>
                    <a:lnTo>
                      <a:pt x="58" y="630"/>
                    </a:lnTo>
                    <a:lnTo>
                      <a:pt x="45" y="638"/>
                    </a:lnTo>
                    <a:lnTo>
                      <a:pt x="38" y="640"/>
                    </a:lnTo>
                    <a:lnTo>
                      <a:pt x="32" y="643"/>
                    </a:lnTo>
                    <a:lnTo>
                      <a:pt x="27" y="644"/>
                    </a:lnTo>
                    <a:lnTo>
                      <a:pt x="22" y="644"/>
                    </a:lnTo>
                    <a:lnTo>
                      <a:pt x="17" y="644"/>
                    </a:lnTo>
                    <a:lnTo>
                      <a:pt x="13" y="643"/>
                    </a:lnTo>
                    <a:lnTo>
                      <a:pt x="10" y="642"/>
                    </a:lnTo>
                    <a:lnTo>
                      <a:pt x="6" y="639"/>
                    </a:lnTo>
                    <a:lnTo>
                      <a:pt x="3" y="637"/>
                    </a:lnTo>
                    <a:lnTo>
                      <a:pt x="2" y="633"/>
                    </a:lnTo>
                    <a:lnTo>
                      <a:pt x="1" y="629"/>
                    </a:lnTo>
                    <a:lnTo>
                      <a:pt x="0" y="624"/>
                    </a:lnTo>
                    <a:lnTo>
                      <a:pt x="0" y="619"/>
                    </a:lnTo>
                    <a:lnTo>
                      <a:pt x="1" y="614"/>
                    </a:lnTo>
                    <a:lnTo>
                      <a:pt x="2" y="608"/>
                    </a:lnTo>
                    <a:lnTo>
                      <a:pt x="5" y="602"/>
                    </a:lnTo>
                    <a:lnTo>
                      <a:pt x="12" y="588"/>
                    </a:lnTo>
                    <a:lnTo>
                      <a:pt x="22" y="573"/>
                    </a:lnTo>
                    <a:lnTo>
                      <a:pt x="36" y="557"/>
                    </a:lnTo>
                    <a:lnTo>
                      <a:pt x="53" y="539"/>
                    </a:lnTo>
                    <a:lnTo>
                      <a:pt x="90" y="507"/>
                    </a:lnTo>
                    <a:lnTo>
                      <a:pt x="121" y="479"/>
                    </a:lnTo>
                    <a:lnTo>
                      <a:pt x="148" y="457"/>
                    </a:lnTo>
                    <a:lnTo>
                      <a:pt x="173" y="437"/>
                    </a:lnTo>
                    <a:lnTo>
                      <a:pt x="196" y="422"/>
                    </a:lnTo>
                    <a:lnTo>
                      <a:pt x="216" y="409"/>
                    </a:lnTo>
                    <a:lnTo>
                      <a:pt x="236" y="399"/>
                    </a:lnTo>
                    <a:lnTo>
                      <a:pt x="256" y="391"/>
                    </a:lnTo>
                    <a:lnTo>
                      <a:pt x="299" y="378"/>
                    </a:lnTo>
                    <a:lnTo>
                      <a:pt x="339" y="365"/>
                    </a:lnTo>
                    <a:lnTo>
                      <a:pt x="375" y="352"/>
                    </a:lnTo>
                    <a:lnTo>
                      <a:pt x="408" y="338"/>
                    </a:lnTo>
                    <a:lnTo>
                      <a:pt x="436" y="325"/>
                    </a:lnTo>
                    <a:lnTo>
                      <a:pt x="464" y="311"/>
                    </a:lnTo>
                    <a:lnTo>
                      <a:pt x="486" y="297"/>
                    </a:lnTo>
                    <a:lnTo>
                      <a:pt x="508" y="282"/>
                    </a:lnTo>
                    <a:lnTo>
                      <a:pt x="525" y="266"/>
                    </a:lnTo>
                    <a:lnTo>
                      <a:pt x="541" y="251"/>
                    </a:lnTo>
                    <a:lnTo>
                      <a:pt x="554" y="233"/>
                    </a:lnTo>
                    <a:lnTo>
                      <a:pt x="565" y="217"/>
                    </a:lnTo>
                    <a:lnTo>
                      <a:pt x="574" y="199"/>
                    </a:lnTo>
                    <a:lnTo>
                      <a:pt x="581" y="180"/>
                    </a:lnTo>
                    <a:lnTo>
                      <a:pt x="587" y="160"/>
                    </a:lnTo>
                    <a:lnTo>
                      <a:pt x="592" y="139"/>
                    </a:lnTo>
                    <a:lnTo>
                      <a:pt x="599" y="101"/>
                    </a:lnTo>
                    <a:lnTo>
                      <a:pt x="606" y="71"/>
                    </a:lnTo>
                    <a:lnTo>
                      <a:pt x="614" y="46"/>
                    </a:lnTo>
                    <a:lnTo>
                      <a:pt x="621" y="26"/>
                    </a:lnTo>
                    <a:lnTo>
                      <a:pt x="625" y="19"/>
                    </a:lnTo>
                    <a:lnTo>
                      <a:pt x="629" y="13"/>
                    </a:lnTo>
                    <a:lnTo>
                      <a:pt x="632" y="8"/>
                    </a:lnTo>
                    <a:lnTo>
                      <a:pt x="636" y="4"/>
                    </a:lnTo>
                    <a:lnTo>
                      <a:pt x="640" y="1"/>
                    </a:lnTo>
                    <a:lnTo>
                      <a:pt x="644" y="0"/>
                    </a:lnTo>
                    <a:lnTo>
                      <a:pt x="646" y="0"/>
                    </a:lnTo>
                    <a:lnTo>
                      <a:pt x="650" y="0"/>
                    </a:lnTo>
                    <a:lnTo>
                      <a:pt x="654" y="1"/>
                    </a:lnTo>
                    <a:lnTo>
                      <a:pt x="656" y="4"/>
                    </a:lnTo>
                    <a:lnTo>
                      <a:pt x="659" y="8"/>
                    </a:lnTo>
                    <a:lnTo>
                      <a:pt x="661" y="11"/>
                    </a:lnTo>
                    <a:lnTo>
                      <a:pt x="666" y="23"/>
                    </a:lnTo>
                    <a:lnTo>
                      <a:pt x="670" y="35"/>
                    </a:lnTo>
                    <a:lnTo>
                      <a:pt x="672" y="51"/>
                    </a:lnTo>
                    <a:lnTo>
                      <a:pt x="674" y="69"/>
                    </a:lnTo>
                    <a:lnTo>
                      <a:pt x="672" y="89"/>
                    </a:lnTo>
                    <a:lnTo>
                      <a:pt x="671" y="110"/>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02" name="Freeform 547">
                <a:extLst>
                  <a:ext uri="{FF2B5EF4-FFF2-40B4-BE49-F238E27FC236}">
                    <a16:creationId xmlns:a16="http://schemas.microsoft.com/office/drawing/2014/main" xmlns="" id="{106C353A-4991-F2D5-BCB6-A67E5F91FC3B}"/>
                  </a:ext>
                </a:extLst>
              </p:cNvPr>
              <p:cNvSpPr>
                <a:spLocks/>
              </p:cNvSpPr>
              <p:nvPr/>
            </p:nvSpPr>
            <p:spPr bwMode="auto">
              <a:xfrm>
                <a:off x="2670" y="2739"/>
                <a:ext cx="123" cy="107"/>
              </a:xfrm>
              <a:custGeom>
                <a:avLst/>
                <a:gdLst>
                  <a:gd name="T0" fmla="*/ 0 w 614"/>
                  <a:gd name="T1" fmla="*/ 0 h 538"/>
                  <a:gd name="T2" fmla="*/ 0 w 614"/>
                  <a:gd name="T3" fmla="*/ 0 h 538"/>
                  <a:gd name="T4" fmla="*/ 0 w 614"/>
                  <a:gd name="T5" fmla="*/ 0 h 538"/>
                  <a:gd name="T6" fmla="*/ 0 w 614"/>
                  <a:gd name="T7" fmla="*/ 0 h 538"/>
                  <a:gd name="T8" fmla="*/ 0 w 614"/>
                  <a:gd name="T9" fmla="*/ 0 h 538"/>
                  <a:gd name="T10" fmla="*/ 0 w 614"/>
                  <a:gd name="T11" fmla="*/ 0 h 538"/>
                  <a:gd name="T12" fmla="*/ 0 w 614"/>
                  <a:gd name="T13" fmla="*/ 0 h 538"/>
                  <a:gd name="T14" fmla="*/ 0 w 614"/>
                  <a:gd name="T15" fmla="*/ 0 h 538"/>
                  <a:gd name="T16" fmla="*/ 0 w 614"/>
                  <a:gd name="T17" fmla="*/ 0 h 538"/>
                  <a:gd name="T18" fmla="*/ 0 w 614"/>
                  <a:gd name="T19" fmla="*/ 0 h 538"/>
                  <a:gd name="T20" fmla="*/ 0 w 614"/>
                  <a:gd name="T21" fmla="*/ 0 h 538"/>
                  <a:gd name="T22" fmla="*/ 0 w 614"/>
                  <a:gd name="T23" fmla="*/ 0 h 538"/>
                  <a:gd name="T24" fmla="*/ 0 w 614"/>
                  <a:gd name="T25" fmla="*/ 0 h 538"/>
                  <a:gd name="T26" fmla="*/ 0 w 614"/>
                  <a:gd name="T27" fmla="*/ 0 h 538"/>
                  <a:gd name="T28" fmla="*/ 0 w 614"/>
                  <a:gd name="T29" fmla="*/ 0 h 538"/>
                  <a:gd name="T30" fmla="*/ 0 w 614"/>
                  <a:gd name="T31" fmla="*/ 0 h 538"/>
                  <a:gd name="T32" fmla="*/ 0 w 614"/>
                  <a:gd name="T33" fmla="*/ 0 h 538"/>
                  <a:gd name="T34" fmla="*/ 0 w 614"/>
                  <a:gd name="T35" fmla="*/ 0 h 538"/>
                  <a:gd name="T36" fmla="*/ 0 w 614"/>
                  <a:gd name="T37" fmla="*/ 0 h 538"/>
                  <a:gd name="T38" fmla="*/ 0 w 614"/>
                  <a:gd name="T39" fmla="*/ 0 h 538"/>
                  <a:gd name="T40" fmla="*/ 0 w 614"/>
                  <a:gd name="T41" fmla="*/ 0 h 538"/>
                  <a:gd name="T42" fmla="*/ 0 w 614"/>
                  <a:gd name="T43" fmla="*/ 0 h 538"/>
                  <a:gd name="T44" fmla="*/ 0 w 614"/>
                  <a:gd name="T45" fmla="*/ 0 h 538"/>
                  <a:gd name="T46" fmla="*/ 0 w 614"/>
                  <a:gd name="T47" fmla="*/ 0 h 538"/>
                  <a:gd name="T48" fmla="*/ 0 w 614"/>
                  <a:gd name="T49" fmla="*/ 0 h 538"/>
                  <a:gd name="T50" fmla="*/ 0 w 614"/>
                  <a:gd name="T51" fmla="*/ 0 h 538"/>
                  <a:gd name="T52" fmla="*/ 0 w 614"/>
                  <a:gd name="T53" fmla="*/ 0 h 538"/>
                  <a:gd name="T54" fmla="*/ 0 w 614"/>
                  <a:gd name="T55" fmla="*/ 0 h 538"/>
                  <a:gd name="T56" fmla="*/ 0 w 614"/>
                  <a:gd name="T57" fmla="*/ 0 h 538"/>
                  <a:gd name="T58" fmla="*/ 0 w 614"/>
                  <a:gd name="T59" fmla="*/ 0 h 538"/>
                  <a:gd name="T60" fmla="*/ 0 w 614"/>
                  <a:gd name="T61" fmla="*/ 0 h 538"/>
                  <a:gd name="T62" fmla="*/ 0 w 614"/>
                  <a:gd name="T63" fmla="*/ 0 h 538"/>
                  <a:gd name="T64" fmla="*/ 0 w 614"/>
                  <a:gd name="T65" fmla="*/ 0 h 538"/>
                  <a:gd name="T66" fmla="*/ 0 w 614"/>
                  <a:gd name="T67" fmla="*/ 0 h 538"/>
                  <a:gd name="T68" fmla="*/ 0 w 614"/>
                  <a:gd name="T69" fmla="*/ 0 h 538"/>
                  <a:gd name="T70" fmla="*/ 0 w 614"/>
                  <a:gd name="T71" fmla="*/ 0 h 538"/>
                  <a:gd name="T72" fmla="*/ 0 w 614"/>
                  <a:gd name="T73" fmla="*/ 0 h 538"/>
                  <a:gd name="T74" fmla="*/ 0 w 614"/>
                  <a:gd name="T75" fmla="*/ 0 h 538"/>
                  <a:gd name="T76" fmla="*/ 0 w 614"/>
                  <a:gd name="T77" fmla="*/ 0 h 538"/>
                  <a:gd name="T78" fmla="*/ 0 w 614"/>
                  <a:gd name="T79" fmla="*/ 0 h 538"/>
                  <a:gd name="T80" fmla="*/ 0 w 614"/>
                  <a:gd name="T81" fmla="*/ 0 h 5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4"/>
                  <a:gd name="T124" fmla="*/ 0 h 538"/>
                  <a:gd name="T125" fmla="*/ 614 w 614"/>
                  <a:gd name="T126" fmla="*/ 538 h 5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4" h="538">
                    <a:moveTo>
                      <a:pt x="599" y="106"/>
                    </a:moveTo>
                    <a:lnTo>
                      <a:pt x="594" y="125"/>
                    </a:lnTo>
                    <a:lnTo>
                      <a:pt x="589" y="142"/>
                    </a:lnTo>
                    <a:lnTo>
                      <a:pt x="584" y="159"/>
                    </a:lnTo>
                    <a:lnTo>
                      <a:pt x="578" y="174"/>
                    </a:lnTo>
                    <a:lnTo>
                      <a:pt x="570" y="189"/>
                    </a:lnTo>
                    <a:lnTo>
                      <a:pt x="562" y="202"/>
                    </a:lnTo>
                    <a:lnTo>
                      <a:pt x="553" y="215"/>
                    </a:lnTo>
                    <a:lnTo>
                      <a:pt x="542" y="226"/>
                    </a:lnTo>
                    <a:lnTo>
                      <a:pt x="531" y="237"/>
                    </a:lnTo>
                    <a:lnTo>
                      <a:pt x="517" y="249"/>
                    </a:lnTo>
                    <a:lnTo>
                      <a:pt x="501" y="259"/>
                    </a:lnTo>
                    <a:lnTo>
                      <a:pt x="483" y="269"/>
                    </a:lnTo>
                    <a:lnTo>
                      <a:pt x="464" y="278"/>
                    </a:lnTo>
                    <a:lnTo>
                      <a:pt x="442" y="288"/>
                    </a:lnTo>
                    <a:lnTo>
                      <a:pt x="418" y="298"/>
                    </a:lnTo>
                    <a:lnTo>
                      <a:pt x="392" y="308"/>
                    </a:lnTo>
                    <a:lnTo>
                      <a:pt x="365" y="318"/>
                    </a:lnTo>
                    <a:lnTo>
                      <a:pt x="336" y="330"/>
                    </a:lnTo>
                    <a:lnTo>
                      <a:pt x="308" y="341"/>
                    </a:lnTo>
                    <a:lnTo>
                      <a:pt x="280" y="353"/>
                    </a:lnTo>
                    <a:lnTo>
                      <a:pt x="254" y="366"/>
                    </a:lnTo>
                    <a:lnTo>
                      <a:pt x="226" y="380"/>
                    </a:lnTo>
                    <a:lnTo>
                      <a:pt x="201" y="393"/>
                    </a:lnTo>
                    <a:lnTo>
                      <a:pt x="176" y="407"/>
                    </a:lnTo>
                    <a:lnTo>
                      <a:pt x="154" y="422"/>
                    </a:lnTo>
                    <a:lnTo>
                      <a:pt x="131" y="436"/>
                    </a:lnTo>
                    <a:lnTo>
                      <a:pt x="111" y="449"/>
                    </a:lnTo>
                    <a:lnTo>
                      <a:pt x="94" y="464"/>
                    </a:lnTo>
                    <a:lnTo>
                      <a:pt x="79" y="478"/>
                    </a:lnTo>
                    <a:lnTo>
                      <a:pt x="65" y="491"/>
                    </a:lnTo>
                    <a:lnTo>
                      <a:pt x="54" y="504"/>
                    </a:lnTo>
                    <a:lnTo>
                      <a:pt x="46" y="517"/>
                    </a:lnTo>
                    <a:lnTo>
                      <a:pt x="39" y="526"/>
                    </a:lnTo>
                    <a:lnTo>
                      <a:pt x="33" y="533"/>
                    </a:lnTo>
                    <a:lnTo>
                      <a:pt x="25" y="537"/>
                    </a:lnTo>
                    <a:lnTo>
                      <a:pt x="18" y="538"/>
                    </a:lnTo>
                    <a:lnTo>
                      <a:pt x="14" y="538"/>
                    </a:lnTo>
                    <a:lnTo>
                      <a:pt x="11" y="537"/>
                    </a:lnTo>
                    <a:lnTo>
                      <a:pt x="9" y="536"/>
                    </a:lnTo>
                    <a:lnTo>
                      <a:pt x="6" y="534"/>
                    </a:lnTo>
                    <a:lnTo>
                      <a:pt x="1" y="528"/>
                    </a:lnTo>
                    <a:lnTo>
                      <a:pt x="0" y="521"/>
                    </a:lnTo>
                    <a:lnTo>
                      <a:pt x="0" y="512"/>
                    </a:lnTo>
                    <a:lnTo>
                      <a:pt x="3" y="501"/>
                    </a:lnTo>
                    <a:lnTo>
                      <a:pt x="8" y="487"/>
                    </a:lnTo>
                    <a:lnTo>
                      <a:pt x="16" y="473"/>
                    </a:lnTo>
                    <a:lnTo>
                      <a:pt x="29" y="457"/>
                    </a:lnTo>
                    <a:lnTo>
                      <a:pt x="45" y="439"/>
                    </a:lnTo>
                    <a:lnTo>
                      <a:pt x="65" y="422"/>
                    </a:lnTo>
                    <a:lnTo>
                      <a:pt x="90" y="403"/>
                    </a:lnTo>
                    <a:lnTo>
                      <a:pt x="119" y="385"/>
                    </a:lnTo>
                    <a:lnTo>
                      <a:pt x="146" y="367"/>
                    </a:lnTo>
                    <a:lnTo>
                      <a:pt x="175" y="351"/>
                    </a:lnTo>
                    <a:lnTo>
                      <a:pt x="202" y="336"/>
                    </a:lnTo>
                    <a:lnTo>
                      <a:pt x="259" y="307"/>
                    </a:lnTo>
                    <a:lnTo>
                      <a:pt x="311" y="281"/>
                    </a:lnTo>
                    <a:lnTo>
                      <a:pt x="336" y="267"/>
                    </a:lnTo>
                    <a:lnTo>
                      <a:pt x="360" y="255"/>
                    </a:lnTo>
                    <a:lnTo>
                      <a:pt x="382" y="241"/>
                    </a:lnTo>
                    <a:lnTo>
                      <a:pt x="403" y="227"/>
                    </a:lnTo>
                    <a:lnTo>
                      <a:pt x="423" y="214"/>
                    </a:lnTo>
                    <a:lnTo>
                      <a:pt x="441" y="199"/>
                    </a:lnTo>
                    <a:lnTo>
                      <a:pt x="457" y="182"/>
                    </a:lnTo>
                    <a:lnTo>
                      <a:pt x="471" y="166"/>
                    </a:lnTo>
                    <a:lnTo>
                      <a:pt x="498" y="127"/>
                    </a:lnTo>
                    <a:lnTo>
                      <a:pt x="528" y="85"/>
                    </a:lnTo>
                    <a:lnTo>
                      <a:pt x="543" y="65"/>
                    </a:lnTo>
                    <a:lnTo>
                      <a:pt x="557" y="46"/>
                    </a:lnTo>
                    <a:lnTo>
                      <a:pt x="569" y="29"/>
                    </a:lnTo>
                    <a:lnTo>
                      <a:pt x="582" y="15"/>
                    </a:lnTo>
                    <a:lnTo>
                      <a:pt x="592" y="6"/>
                    </a:lnTo>
                    <a:lnTo>
                      <a:pt x="600" y="0"/>
                    </a:lnTo>
                    <a:lnTo>
                      <a:pt x="604" y="0"/>
                    </a:lnTo>
                    <a:lnTo>
                      <a:pt x="608" y="0"/>
                    </a:lnTo>
                    <a:lnTo>
                      <a:pt x="610" y="3"/>
                    </a:lnTo>
                    <a:lnTo>
                      <a:pt x="612" y="6"/>
                    </a:lnTo>
                    <a:lnTo>
                      <a:pt x="613" y="13"/>
                    </a:lnTo>
                    <a:lnTo>
                      <a:pt x="614" y="19"/>
                    </a:lnTo>
                    <a:lnTo>
                      <a:pt x="613" y="29"/>
                    </a:lnTo>
                    <a:lnTo>
                      <a:pt x="613" y="40"/>
                    </a:lnTo>
                    <a:lnTo>
                      <a:pt x="608" y="69"/>
                    </a:lnTo>
                    <a:lnTo>
                      <a:pt x="599" y="106"/>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03" name="Freeform 548">
                <a:extLst>
                  <a:ext uri="{FF2B5EF4-FFF2-40B4-BE49-F238E27FC236}">
                    <a16:creationId xmlns:a16="http://schemas.microsoft.com/office/drawing/2014/main" xmlns="" id="{12FAB7A2-ADC6-5745-25A1-9FF20DC40E95}"/>
                  </a:ext>
                </a:extLst>
              </p:cNvPr>
              <p:cNvSpPr>
                <a:spLocks/>
              </p:cNvSpPr>
              <p:nvPr/>
            </p:nvSpPr>
            <p:spPr bwMode="auto">
              <a:xfrm>
                <a:off x="2665" y="2808"/>
                <a:ext cx="122" cy="111"/>
              </a:xfrm>
              <a:custGeom>
                <a:avLst/>
                <a:gdLst>
                  <a:gd name="T0" fmla="*/ 0 w 609"/>
                  <a:gd name="T1" fmla="*/ 0 h 555"/>
                  <a:gd name="T2" fmla="*/ 0 w 609"/>
                  <a:gd name="T3" fmla="*/ 0 h 555"/>
                  <a:gd name="T4" fmla="*/ 0 w 609"/>
                  <a:gd name="T5" fmla="*/ 0 h 555"/>
                  <a:gd name="T6" fmla="*/ 0 w 609"/>
                  <a:gd name="T7" fmla="*/ 0 h 555"/>
                  <a:gd name="T8" fmla="*/ 0 w 609"/>
                  <a:gd name="T9" fmla="*/ 0 h 555"/>
                  <a:gd name="T10" fmla="*/ 0 w 609"/>
                  <a:gd name="T11" fmla="*/ 0 h 555"/>
                  <a:gd name="T12" fmla="*/ 0 w 609"/>
                  <a:gd name="T13" fmla="*/ 0 h 555"/>
                  <a:gd name="T14" fmla="*/ 0 w 609"/>
                  <a:gd name="T15" fmla="*/ 0 h 555"/>
                  <a:gd name="T16" fmla="*/ 0 w 609"/>
                  <a:gd name="T17" fmla="*/ 0 h 555"/>
                  <a:gd name="T18" fmla="*/ 0 w 609"/>
                  <a:gd name="T19" fmla="*/ 0 h 555"/>
                  <a:gd name="T20" fmla="*/ 0 w 609"/>
                  <a:gd name="T21" fmla="*/ 0 h 555"/>
                  <a:gd name="T22" fmla="*/ 0 w 609"/>
                  <a:gd name="T23" fmla="*/ 0 h 555"/>
                  <a:gd name="T24" fmla="*/ 0 w 609"/>
                  <a:gd name="T25" fmla="*/ 0 h 555"/>
                  <a:gd name="T26" fmla="*/ 0 w 609"/>
                  <a:gd name="T27" fmla="*/ 0 h 555"/>
                  <a:gd name="T28" fmla="*/ 0 w 609"/>
                  <a:gd name="T29" fmla="*/ 0 h 555"/>
                  <a:gd name="T30" fmla="*/ 0 w 609"/>
                  <a:gd name="T31" fmla="*/ 0 h 555"/>
                  <a:gd name="T32" fmla="*/ 0 w 609"/>
                  <a:gd name="T33" fmla="*/ 0 h 555"/>
                  <a:gd name="T34" fmla="*/ 0 w 609"/>
                  <a:gd name="T35" fmla="*/ 0 h 555"/>
                  <a:gd name="T36" fmla="*/ 0 w 609"/>
                  <a:gd name="T37" fmla="*/ 0 h 555"/>
                  <a:gd name="T38" fmla="*/ 0 w 609"/>
                  <a:gd name="T39" fmla="*/ 0 h 555"/>
                  <a:gd name="T40" fmla="*/ 0 w 609"/>
                  <a:gd name="T41" fmla="*/ 0 h 555"/>
                  <a:gd name="T42" fmla="*/ 0 w 609"/>
                  <a:gd name="T43" fmla="*/ 0 h 555"/>
                  <a:gd name="T44" fmla="*/ 0 w 609"/>
                  <a:gd name="T45" fmla="*/ 0 h 555"/>
                  <a:gd name="T46" fmla="*/ 0 w 609"/>
                  <a:gd name="T47" fmla="*/ 0 h 555"/>
                  <a:gd name="T48" fmla="*/ 0 w 609"/>
                  <a:gd name="T49" fmla="*/ 0 h 555"/>
                  <a:gd name="T50" fmla="*/ 0 w 609"/>
                  <a:gd name="T51" fmla="*/ 0 h 555"/>
                  <a:gd name="T52" fmla="*/ 0 w 609"/>
                  <a:gd name="T53" fmla="*/ 0 h 555"/>
                  <a:gd name="T54" fmla="*/ 0 w 609"/>
                  <a:gd name="T55" fmla="*/ 0 h 555"/>
                  <a:gd name="T56" fmla="*/ 0 w 609"/>
                  <a:gd name="T57" fmla="*/ 0 h 555"/>
                  <a:gd name="T58" fmla="*/ 0 w 609"/>
                  <a:gd name="T59" fmla="*/ 0 h 555"/>
                  <a:gd name="T60" fmla="*/ 0 w 609"/>
                  <a:gd name="T61" fmla="*/ 0 h 555"/>
                  <a:gd name="T62" fmla="*/ 0 w 609"/>
                  <a:gd name="T63" fmla="*/ 0 h 555"/>
                  <a:gd name="T64" fmla="*/ 0 w 609"/>
                  <a:gd name="T65" fmla="*/ 0 h 555"/>
                  <a:gd name="T66" fmla="*/ 0 w 609"/>
                  <a:gd name="T67" fmla="*/ 0 h 555"/>
                  <a:gd name="T68" fmla="*/ 0 w 609"/>
                  <a:gd name="T69" fmla="*/ 0 h 555"/>
                  <a:gd name="T70" fmla="*/ 0 w 609"/>
                  <a:gd name="T71" fmla="*/ 0 h 555"/>
                  <a:gd name="T72" fmla="*/ 0 w 609"/>
                  <a:gd name="T73" fmla="*/ 0 h 555"/>
                  <a:gd name="T74" fmla="*/ 0 w 609"/>
                  <a:gd name="T75" fmla="*/ 0 h 555"/>
                  <a:gd name="T76" fmla="*/ 0 w 609"/>
                  <a:gd name="T77" fmla="*/ 0 h 555"/>
                  <a:gd name="T78" fmla="*/ 0 w 609"/>
                  <a:gd name="T79" fmla="*/ 0 h 555"/>
                  <a:gd name="T80" fmla="*/ 0 w 609"/>
                  <a:gd name="T81" fmla="*/ 0 h 5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9"/>
                  <a:gd name="T124" fmla="*/ 0 h 555"/>
                  <a:gd name="T125" fmla="*/ 609 w 609"/>
                  <a:gd name="T126" fmla="*/ 555 h 5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9" h="555">
                    <a:moveTo>
                      <a:pt x="602" y="72"/>
                    </a:moveTo>
                    <a:lnTo>
                      <a:pt x="595" y="105"/>
                    </a:lnTo>
                    <a:lnTo>
                      <a:pt x="586" y="138"/>
                    </a:lnTo>
                    <a:lnTo>
                      <a:pt x="581" y="155"/>
                    </a:lnTo>
                    <a:lnTo>
                      <a:pt x="575" y="171"/>
                    </a:lnTo>
                    <a:lnTo>
                      <a:pt x="568" y="187"/>
                    </a:lnTo>
                    <a:lnTo>
                      <a:pt x="559" y="202"/>
                    </a:lnTo>
                    <a:lnTo>
                      <a:pt x="550" y="217"/>
                    </a:lnTo>
                    <a:lnTo>
                      <a:pt x="539" y="231"/>
                    </a:lnTo>
                    <a:lnTo>
                      <a:pt x="526" y="245"/>
                    </a:lnTo>
                    <a:lnTo>
                      <a:pt x="513" y="257"/>
                    </a:lnTo>
                    <a:lnTo>
                      <a:pt x="496" y="269"/>
                    </a:lnTo>
                    <a:lnTo>
                      <a:pt x="479" y="281"/>
                    </a:lnTo>
                    <a:lnTo>
                      <a:pt x="460" y="291"/>
                    </a:lnTo>
                    <a:lnTo>
                      <a:pt x="439" y="299"/>
                    </a:lnTo>
                    <a:lnTo>
                      <a:pt x="415" y="308"/>
                    </a:lnTo>
                    <a:lnTo>
                      <a:pt x="390" y="319"/>
                    </a:lnTo>
                    <a:lnTo>
                      <a:pt x="364" y="331"/>
                    </a:lnTo>
                    <a:lnTo>
                      <a:pt x="338" y="344"/>
                    </a:lnTo>
                    <a:lnTo>
                      <a:pt x="286" y="373"/>
                    </a:lnTo>
                    <a:lnTo>
                      <a:pt x="233" y="403"/>
                    </a:lnTo>
                    <a:lnTo>
                      <a:pt x="184" y="433"/>
                    </a:lnTo>
                    <a:lnTo>
                      <a:pt x="142" y="462"/>
                    </a:lnTo>
                    <a:lnTo>
                      <a:pt x="107" y="487"/>
                    </a:lnTo>
                    <a:lnTo>
                      <a:pt x="83" y="507"/>
                    </a:lnTo>
                    <a:lnTo>
                      <a:pt x="62" y="523"/>
                    </a:lnTo>
                    <a:lnTo>
                      <a:pt x="42" y="538"/>
                    </a:lnTo>
                    <a:lnTo>
                      <a:pt x="32" y="544"/>
                    </a:lnTo>
                    <a:lnTo>
                      <a:pt x="23" y="549"/>
                    </a:lnTo>
                    <a:lnTo>
                      <a:pt x="16" y="553"/>
                    </a:lnTo>
                    <a:lnTo>
                      <a:pt x="10" y="555"/>
                    </a:lnTo>
                    <a:lnTo>
                      <a:pt x="5" y="555"/>
                    </a:lnTo>
                    <a:lnTo>
                      <a:pt x="1" y="554"/>
                    </a:lnTo>
                    <a:lnTo>
                      <a:pt x="0" y="549"/>
                    </a:lnTo>
                    <a:lnTo>
                      <a:pt x="0" y="542"/>
                    </a:lnTo>
                    <a:lnTo>
                      <a:pt x="3" y="532"/>
                    </a:lnTo>
                    <a:lnTo>
                      <a:pt x="8" y="519"/>
                    </a:lnTo>
                    <a:lnTo>
                      <a:pt x="17" y="503"/>
                    </a:lnTo>
                    <a:lnTo>
                      <a:pt x="28" y="482"/>
                    </a:lnTo>
                    <a:lnTo>
                      <a:pt x="36" y="470"/>
                    </a:lnTo>
                    <a:lnTo>
                      <a:pt x="42" y="460"/>
                    </a:lnTo>
                    <a:lnTo>
                      <a:pt x="50" y="450"/>
                    </a:lnTo>
                    <a:lnTo>
                      <a:pt x="58" y="440"/>
                    </a:lnTo>
                    <a:lnTo>
                      <a:pt x="76" y="423"/>
                    </a:lnTo>
                    <a:lnTo>
                      <a:pt x="95" y="408"/>
                    </a:lnTo>
                    <a:lnTo>
                      <a:pt x="115" y="394"/>
                    </a:lnTo>
                    <a:lnTo>
                      <a:pt x="136" y="381"/>
                    </a:lnTo>
                    <a:lnTo>
                      <a:pt x="158" y="369"/>
                    </a:lnTo>
                    <a:lnTo>
                      <a:pt x="182" y="358"/>
                    </a:lnTo>
                    <a:lnTo>
                      <a:pt x="232" y="338"/>
                    </a:lnTo>
                    <a:lnTo>
                      <a:pt x="284" y="317"/>
                    </a:lnTo>
                    <a:lnTo>
                      <a:pt x="312" y="306"/>
                    </a:lnTo>
                    <a:lnTo>
                      <a:pt x="339" y="293"/>
                    </a:lnTo>
                    <a:lnTo>
                      <a:pt x="367" y="279"/>
                    </a:lnTo>
                    <a:lnTo>
                      <a:pt x="394" y="264"/>
                    </a:lnTo>
                    <a:lnTo>
                      <a:pt x="420" y="248"/>
                    </a:lnTo>
                    <a:lnTo>
                      <a:pt x="443" y="235"/>
                    </a:lnTo>
                    <a:lnTo>
                      <a:pt x="461" y="221"/>
                    </a:lnTo>
                    <a:lnTo>
                      <a:pt x="478" y="208"/>
                    </a:lnTo>
                    <a:lnTo>
                      <a:pt x="490" y="197"/>
                    </a:lnTo>
                    <a:lnTo>
                      <a:pt x="501" y="186"/>
                    </a:lnTo>
                    <a:lnTo>
                      <a:pt x="510" y="176"/>
                    </a:lnTo>
                    <a:lnTo>
                      <a:pt x="518" y="166"/>
                    </a:lnTo>
                    <a:lnTo>
                      <a:pt x="523" y="156"/>
                    </a:lnTo>
                    <a:lnTo>
                      <a:pt x="528" y="146"/>
                    </a:lnTo>
                    <a:lnTo>
                      <a:pt x="531" y="137"/>
                    </a:lnTo>
                    <a:lnTo>
                      <a:pt x="534" y="127"/>
                    </a:lnTo>
                    <a:lnTo>
                      <a:pt x="540" y="106"/>
                    </a:lnTo>
                    <a:lnTo>
                      <a:pt x="548" y="81"/>
                    </a:lnTo>
                    <a:lnTo>
                      <a:pt x="559" y="56"/>
                    </a:lnTo>
                    <a:lnTo>
                      <a:pt x="573" y="32"/>
                    </a:lnTo>
                    <a:lnTo>
                      <a:pt x="579" y="22"/>
                    </a:lnTo>
                    <a:lnTo>
                      <a:pt x="584" y="15"/>
                    </a:lnTo>
                    <a:lnTo>
                      <a:pt x="590" y="7"/>
                    </a:lnTo>
                    <a:lnTo>
                      <a:pt x="595" y="2"/>
                    </a:lnTo>
                    <a:lnTo>
                      <a:pt x="600" y="0"/>
                    </a:lnTo>
                    <a:lnTo>
                      <a:pt x="604" y="0"/>
                    </a:lnTo>
                    <a:lnTo>
                      <a:pt x="606" y="4"/>
                    </a:lnTo>
                    <a:lnTo>
                      <a:pt x="607" y="10"/>
                    </a:lnTo>
                    <a:lnTo>
                      <a:pt x="609" y="19"/>
                    </a:lnTo>
                    <a:lnTo>
                      <a:pt x="607" y="32"/>
                    </a:lnTo>
                    <a:lnTo>
                      <a:pt x="606" y="50"/>
                    </a:lnTo>
                    <a:lnTo>
                      <a:pt x="602" y="72"/>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04" name="Freeform 549">
                <a:extLst>
                  <a:ext uri="{FF2B5EF4-FFF2-40B4-BE49-F238E27FC236}">
                    <a16:creationId xmlns:a16="http://schemas.microsoft.com/office/drawing/2014/main" xmlns="" id="{2DD1AC1C-9A04-B0C9-9257-4BEC68A391BB}"/>
                  </a:ext>
                </a:extLst>
              </p:cNvPr>
              <p:cNvSpPr>
                <a:spLocks/>
              </p:cNvSpPr>
              <p:nvPr/>
            </p:nvSpPr>
            <p:spPr bwMode="auto">
              <a:xfrm>
                <a:off x="2536" y="1376"/>
                <a:ext cx="1040" cy="846"/>
              </a:xfrm>
              <a:custGeom>
                <a:avLst/>
                <a:gdLst>
                  <a:gd name="T0" fmla="*/ 0 w 5197"/>
                  <a:gd name="T1" fmla="*/ 0 h 4233"/>
                  <a:gd name="T2" fmla="*/ 0 w 5197"/>
                  <a:gd name="T3" fmla="*/ 0 h 4233"/>
                  <a:gd name="T4" fmla="*/ 0 w 5197"/>
                  <a:gd name="T5" fmla="*/ 0 h 4233"/>
                  <a:gd name="T6" fmla="*/ 0 w 5197"/>
                  <a:gd name="T7" fmla="*/ 0 h 4233"/>
                  <a:gd name="T8" fmla="*/ 0 w 5197"/>
                  <a:gd name="T9" fmla="*/ 0 h 4233"/>
                  <a:gd name="T10" fmla="*/ 0 w 5197"/>
                  <a:gd name="T11" fmla="*/ 0 h 4233"/>
                  <a:gd name="T12" fmla="*/ 0 w 5197"/>
                  <a:gd name="T13" fmla="*/ 0 h 4233"/>
                  <a:gd name="T14" fmla="*/ 0 w 5197"/>
                  <a:gd name="T15" fmla="*/ 0 h 4233"/>
                  <a:gd name="T16" fmla="*/ 0 w 5197"/>
                  <a:gd name="T17" fmla="*/ 0 h 4233"/>
                  <a:gd name="T18" fmla="*/ 0 w 5197"/>
                  <a:gd name="T19" fmla="*/ 0 h 4233"/>
                  <a:gd name="T20" fmla="*/ 0 w 5197"/>
                  <a:gd name="T21" fmla="*/ 0 h 4233"/>
                  <a:gd name="T22" fmla="*/ 0 w 5197"/>
                  <a:gd name="T23" fmla="*/ 0 h 4233"/>
                  <a:gd name="T24" fmla="*/ 0 w 5197"/>
                  <a:gd name="T25" fmla="*/ 0 h 4233"/>
                  <a:gd name="T26" fmla="*/ 0 w 5197"/>
                  <a:gd name="T27" fmla="*/ 0 h 4233"/>
                  <a:gd name="T28" fmla="*/ 0 w 5197"/>
                  <a:gd name="T29" fmla="*/ 0 h 4233"/>
                  <a:gd name="T30" fmla="*/ 0 w 5197"/>
                  <a:gd name="T31" fmla="*/ 0 h 4233"/>
                  <a:gd name="T32" fmla="*/ 0 w 5197"/>
                  <a:gd name="T33" fmla="*/ 0 h 4233"/>
                  <a:gd name="T34" fmla="*/ 0 w 5197"/>
                  <a:gd name="T35" fmla="*/ 0 h 4233"/>
                  <a:gd name="T36" fmla="*/ 0 w 5197"/>
                  <a:gd name="T37" fmla="*/ 0 h 4233"/>
                  <a:gd name="T38" fmla="*/ 0 w 5197"/>
                  <a:gd name="T39" fmla="*/ 0 h 4233"/>
                  <a:gd name="T40" fmla="*/ 0 w 5197"/>
                  <a:gd name="T41" fmla="*/ 0 h 4233"/>
                  <a:gd name="T42" fmla="*/ 0 w 5197"/>
                  <a:gd name="T43" fmla="*/ 0 h 4233"/>
                  <a:gd name="T44" fmla="*/ 0 w 5197"/>
                  <a:gd name="T45" fmla="*/ 0 h 4233"/>
                  <a:gd name="T46" fmla="*/ 0 w 5197"/>
                  <a:gd name="T47" fmla="*/ 0 h 4233"/>
                  <a:gd name="T48" fmla="*/ 0 w 5197"/>
                  <a:gd name="T49" fmla="*/ 0 h 4233"/>
                  <a:gd name="T50" fmla="*/ 0 w 5197"/>
                  <a:gd name="T51" fmla="*/ 0 h 4233"/>
                  <a:gd name="T52" fmla="*/ 0 w 5197"/>
                  <a:gd name="T53" fmla="*/ 0 h 4233"/>
                  <a:gd name="T54" fmla="*/ 0 w 5197"/>
                  <a:gd name="T55" fmla="*/ 0 h 4233"/>
                  <a:gd name="T56" fmla="*/ 0 w 5197"/>
                  <a:gd name="T57" fmla="*/ 0 h 4233"/>
                  <a:gd name="T58" fmla="*/ 0 w 5197"/>
                  <a:gd name="T59" fmla="*/ 0 h 4233"/>
                  <a:gd name="T60" fmla="*/ 0 w 5197"/>
                  <a:gd name="T61" fmla="*/ 0 h 4233"/>
                  <a:gd name="T62" fmla="*/ 0 w 5197"/>
                  <a:gd name="T63" fmla="*/ 0 h 4233"/>
                  <a:gd name="T64" fmla="*/ 0 w 5197"/>
                  <a:gd name="T65" fmla="*/ 0 h 4233"/>
                  <a:gd name="T66" fmla="*/ 0 w 5197"/>
                  <a:gd name="T67" fmla="*/ 0 h 4233"/>
                  <a:gd name="T68" fmla="*/ 0 w 5197"/>
                  <a:gd name="T69" fmla="*/ 0 h 4233"/>
                  <a:gd name="T70" fmla="*/ 0 w 5197"/>
                  <a:gd name="T71" fmla="*/ 0 h 4233"/>
                  <a:gd name="T72" fmla="*/ 0 w 5197"/>
                  <a:gd name="T73" fmla="*/ 0 h 4233"/>
                  <a:gd name="T74" fmla="*/ 0 w 5197"/>
                  <a:gd name="T75" fmla="*/ 0 h 4233"/>
                  <a:gd name="T76" fmla="*/ 0 w 5197"/>
                  <a:gd name="T77" fmla="*/ 0 h 4233"/>
                  <a:gd name="T78" fmla="*/ 0 w 5197"/>
                  <a:gd name="T79" fmla="*/ 0 h 4233"/>
                  <a:gd name="T80" fmla="*/ 0 w 5197"/>
                  <a:gd name="T81" fmla="*/ 0 h 4233"/>
                  <a:gd name="T82" fmla="*/ 0 w 5197"/>
                  <a:gd name="T83" fmla="*/ 0 h 4233"/>
                  <a:gd name="T84" fmla="*/ 0 w 5197"/>
                  <a:gd name="T85" fmla="*/ 0 h 4233"/>
                  <a:gd name="T86" fmla="*/ 0 w 5197"/>
                  <a:gd name="T87" fmla="*/ 0 h 4233"/>
                  <a:gd name="T88" fmla="*/ 0 w 5197"/>
                  <a:gd name="T89" fmla="*/ 0 h 4233"/>
                  <a:gd name="T90" fmla="*/ 0 w 5197"/>
                  <a:gd name="T91" fmla="*/ 0 h 4233"/>
                  <a:gd name="T92" fmla="*/ 0 w 5197"/>
                  <a:gd name="T93" fmla="*/ 0 h 4233"/>
                  <a:gd name="T94" fmla="*/ 0 w 5197"/>
                  <a:gd name="T95" fmla="*/ 0 h 4233"/>
                  <a:gd name="T96" fmla="*/ 0 w 5197"/>
                  <a:gd name="T97" fmla="*/ 0 h 4233"/>
                  <a:gd name="T98" fmla="*/ 0 w 5197"/>
                  <a:gd name="T99" fmla="*/ 0 h 4233"/>
                  <a:gd name="T100" fmla="*/ 0 w 5197"/>
                  <a:gd name="T101" fmla="*/ 0 h 4233"/>
                  <a:gd name="T102" fmla="*/ 0 w 5197"/>
                  <a:gd name="T103" fmla="*/ 0 h 4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97"/>
                  <a:gd name="T157" fmla="*/ 0 h 4233"/>
                  <a:gd name="T158" fmla="*/ 5197 w 5197"/>
                  <a:gd name="T159" fmla="*/ 4233 h 4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97" h="4233">
                    <a:moveTo>
                      <a:pt x="3888" y="96"/>
                    </a:moveTo>
                    <a:lnTo>
                      <a:pt x="3938" y="231"/>
                    </a:lnTo>
                    <a:lnTo>
                      <a:pt x="3996" y="382"/>
                    </a:lnTo>
                    <a:lnTo>
                      <a:pt x="4059" y="548"/>
                    </a:lnTo>
                    <a:lnTo>
                      <a:pt x="4128" y="724"/>
                    </a:lnTo>
                    <a:lnTo>
                      <a:pt x="4202" y="910"/>
                    </a:lnTo>
                    <a:lnTo>
                      <a:pt x="4280" y="1104"/>
                    </a:lnTo>
                    <a:lnTo>
                      <a:pt x="4321" y="1201"/>
                    </a:lnTo>
                    <a:lnTo>
                      <a:pt x="4363" y="1300"/>
                    </a:lnTo>
                    <a:lnTo>
                      <a:pt x="4405" y="1400"/>
                    </a:lnTo>
                    <a:lnTo>
                      <a:pt x="4449" y="1499"/>
                    </a:lnTo>
                    <a:lnTo>
                      <a:pt x="4492" y="1598"/>
                    </a:lnTo>
                    <a:lnTo>
                      <a:pt x="4537" y="1697"/>
                    </a:lnTo>
                    <a:lnTo>
                      <a:pt x="4582" y="1795"/>
                    </a:lnTo>
                    <a:lnTo>
                      <a:pt x="4628" y="1893"/>
                    </a:lnTo>
                    <a:lnTo>
                      <a:pt x="4674" y="1987"/>
                    </a:lnTo>
                    <a:lnTo>
                      <a:pt x="4721" y="2081"/>
                    </a:lnTo>
                    <a:lnTo>
                      <a:pt x="4768" y="2173"/>
                    </a:lnTo>
                    <a:lnTo>
                      <a:pt x="4815" y="2263"/>
                    </a:lnTo>
                    <a:lnTo>
                      <a:pt x="4863" y="2351"/>
                    </a:lnTo>
                    <a:lnTo>
                      <a:pt x="4912" y="2435"/>
                    </a:lnTo>
                    <a:lnTo>
                      <a:pt x="4959" y="2517"/>
                    </a:lnTo>
                    <a:lnTo>
                      <a:pt x="5006" y="2594"/>
                    </a:lnTo>
                    <a:lnTo>
                      <a:pt x="5055" y="2668"/>
                    </a:lnTo>
                    <a:lnTo>
                      <a:pt x="5102" y="2738"/>
                    </a:lnTo>
                    <a:lnTo>
                      <a:pt x="5150" y="2804"/>
                    </a:lnTo>
                    <a:lnTo>
                      <a:pt x="5197" y="2864"/>
                    </a:lnTo>
                    <a:lnTo>
                      <a:pt x="1201" y="4233"/>
                    </a:lnTo>
                    <a:lnTo>
                      <a:pt x="1192" y="4217"/>
                    </a:lnTo>
                    <a:lnTo>
                      <a:pt x="1166" y="4168"/>
                    </a:lnTo>
                    <a:lnTo>
                      <a:pt x="1124" y="4089"/>
                    </a:lnTo>
                    <a:lnTo>
                      <a:pt x="1070" y="3983"/>
                    </a:lnTo>
                    <a:lnTo>
                      <a:pt x="1003" y="3853"/>
                    </a:lnTo>
                    <a:lnTo>
                      <a:pt x="927" y="3700"/>
                    </a:lnTo>
                    <a:lnTo>
                      <a:pt x="845" y="3528"/>
                    </a:lnTo>
                    <a:lnTo>
                      <a:pt x="756" y="3337"/>
                    </a:lnTo>
                    <a:lnTo>
                      <a:pt x="710" y="3236"/>
                    </a:lnTo>
                    <a:lnTo>
                      <a:pt x="663" y="3131"/>
                    </a:lnTo>
                    <a:lnTo>
                      <a:pt x="615" y="3023"/>
                    </a:lnTo>
                    <a:lnTo>
                      <a:pt x="568" y="2912"/>
                    </a:lnTo>
                    <a:lnTo>
                      <a:pt x="520" y="2799"/>
                    </a:lnTo>
                    <a:lnTo>
                      <a:pt x="473" y="2684"/>
                    </a:lnTo>
                    <a:lnTo>
                      <a:pt x="426" y="2565"/>
                    </a:lnTo>
                    <a:lnTo>
                      <a:pt x="379" y="2447"/>
                    </a:lnTo>
                    <a:lnTo>
                      <a:pt x="333" y="2326"/>
                    </a:lnTo>
                    <a:lnTo>
                      <a:pt x="290" y="2203"/>
                    </a:lnTo>
                    <a:lnTo>
                      <a:pt x="246" y="2081"/>
                    </a:lnTo>
                    <a:lnTo>
                      <a:pt x="205" y="1957"/>
                    </a:lnTo>
                    <a:lnTo>
                      <a:pt x="165" y="1834"/>
                    </a:lnTo>
                    <a:lnTo>
                      <a:pt x="127" y="1710"/>
                    </a:lnTo>
                    <a:lnTo>
                      <a:pt x="92" y="1588"/>
                    </a:lnTo>
                    <a:lnTo>
                      <a:pt x="59" y="1466"/>
                    </a:lnTo>
                    <a:lnTo>
                      <a:pt x="55" y="1449"/>
                    </a:lnTo>
                    <a:lnTo>
                      <a:pt x="43" y="1415"/>
                    </a:lnTo>
                    <a:lnTo>
                      <a:pt x="39" y="1405"/>
                    </a:lnTo>
                    <a:lnTo>
                      <a:pt x="34" y="1396"/>
                    </a:lnTo>
                    <a:lnTo>
                      <a:pt x="29" y="1387"/>
                    </a:lnTo>
                    <a:lnTo>
                      <a:pt x="24" y="1380"/>
                    </a:lnTo>
                    <a:lnTo>
                      <a:pt x="18" y="1373"/>
                    </a:lnTo>
                    <a:lnTo>
                      <a:pt x="13" y="1370"/>
                    </a:lnTo>
                    <a:lnTo>
                      <a:pt x="6" y="1367"/>
                    </a:lnTo>
                    <a:lnTo>
                      <a:pt x="0" y="1367"/>
                    </a:lnTo>
                    <a:lnTo>
                      <a:pt x="36" y="1355"/>
                    </a:lnTo>
                    <a:lnTo>
                      <a:pt x="139" y="1318"/>
                    </a:lnTo>
                    <a:lnTo>
                      <a:pt x="298" y="1262"/>
                    </a:lnTo>
                    <a:lnTo>
                      <a:pt x="507" y="1189"/>
                    </a:lnTo>
                    <a:lnTo>
                      <a:pt x="756" y="1101"/>
                    </a:lnTo>
                    <a:lnTo>
                      <a:pt x="1036" y="1003"/>
                    </a:lnTo>
                    <a:lnTo>
                      <a:pt x="1338" y="895"/>
                    </a:lnTo>
                    <a:lnTo>
                      <a:pt x="1653" y="783"/>
                    </a:lnTo>
                    <a:lnTo>
                      <a:pt x="1974" y="669"/>
                    </a:lnTo>
                    <a:lnTo>
                      <a:pt x="2291" y="555"/>
                    </a:lnTo>
                    <a:lnTo>
                      <a:pt x="2594" y="445"/>
                    </a:lnTo>
                    <a:lnTo>
                      <a:pt x="2876" y="341"/>
                    </a:lnTo>
                    <a:lnTo>
                      <a:pt x="3127" y="246"/>
                    </a:lnTo>
                    <a:lnTo>
                      <a:pt x="3341" y="165"/>
                    </a:lnTo>
                    <a:lnTo>
                      <a:pt x="3429" y="130"/>
                    </a:lnTo>
                    <a:lnTo>
                      <a:pt x="3504" y="99"/>
                    </a:lnTo>
                    <a:lnTo>
                      <a:pt x="3565" y="73"/>
                    </a:lnTo>
                    <a:lnTo>
                      <a:pt x="3611" y="52"/>
                    </a:lnTo>
                    <a:lnTo>
                      <a:pt x="3638" y="40"/>
                    </a:lnTo>
                    <a:lnTo>
                      <a:pt x="3661" y="29"/>
                    </a:lnTo>
                    <a:lnTo>
                      <a:pt x="3685" y="22"/>
                    </a:lnTo>
                    <a:lnTo>
                      <a:pt x="3706" y="14"/>
                    </a:lnTo>
                    <a:lnTo>
                      <a:pt x="3725" y="9"/>
                    </a:lnTo>
                    <a:lnTo>
                      <a:pt x="3744" y="4"/>
                    </a:lnTo>
                    <a:lnTo>
                      <a:pt x="3760" y="2"/>
                    </a:lnTo>
                    <a:lnTo>
                      <a:pt x="3776" y="0"/>
                    </a:lnTo>
                    <a:lnTo>
                      <a:pt x="3790" y="0"/>
                    </a:lnTo>
                    <a:lnTo>
                      <a:pt x="3802" y="2"/>
                    </a:lnTo>
                    <a:lnTo>
                      <a:pt x="3815" y="3"/>
                    </a:lnTo>
                    <a:lnTo>
                      <a:pt x="3825" y="5"/>
                    </a:lnTo>
                    <a:lnTo>
                      <a:pt x="3835" y="9"/>
                    </a:lnTo>
                    <a:lnTo>
                      <a:pt x="3843" y="13"/>
                    </a:lnTo>
                    <a:lnTo>
                      <a:pt x="3851" y="18"/>
                    </a:lnTo>
                    <a:lnTo>
                      <a:pt x="3857" y="23"/>
                    </a:lnTo>
                    <a:lnTo>
                      <a:pt x="3863" y="28"/>
                    </a:lnTo>
                    <a:lnTo>
                      <a:pt x="3868" y="34"/>
                    </a:lnTo>
                    <a:lnTo>
                      <a:pt x="3872" y="40"/>
                    </a:lnTo>
                    <a:lnTo>
                      <a:pt x="3876" y="45"/>
                    </a:lnTo>
                    <a:lnTo>
                      <a:pt x="3882" y="58"/>
                    </a:lnTo>
                    <a:lnTo>
                      <a:pt x="3885" y="70"/>
                    </a:lnTo>
                    <a:lnTo>
                      <a:pt x="3888" y="89"/>
                    </a:lnTo>
                    <a:lnTo>
                      <a:pt x="3888"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05" name="Freeform 550">
                <a:extLst>
                  <a:ext uri="{FF2B5EF4-FFF2-40B4-BE49-F238E27FC236}">
                    <a16:creationId xmlns:a16="http://schemas.microsoft.com/office/drawing/2014/main" xmlns="" id="{AD0ACDB1-F526-A5DB-777A-1D8188043B91}"/>
                  </a:ext>
                </a:extLst>
              </p:cNvPr>
              <p:cNvSpPr>
                <a:spLocks/>
              </p:cNvSpPr>
              <p:nvPr/>
            </p:nvSpPr>
            <p:spPr bwMode="auto">
              <a:xfrm>
                <a:off x="2536" y="1376"/>
                <a:ext cx="1040" cy="846"/>
              </a:xfrm>
              <a:custGeom>
                <a:avLst/>
                <a:gdLst>
                  <a:gd name="T0" fmla="*/ 0 w 5197"/>
                  <a:gd name="T1" fmla="*/ 0 h 4233"/>
                  <a:gd name="T2" fmla="*/ 0 w 5197"/>
                  <a:gd name="T3" fmla="*/ 0 h 4233"/>
                  <a:gd name="T4" fmla="*/ 0 w 5197"/>
                  <a:gd name="T5" fmla="*/ 0 h 4233"/>
                  <a:gd name="T6" fmla="*/ 0 w 5197"/>
                  <a:gd name="T7" fmla="*/ 0 h 4233"/>
                  <a:gd name="T8" fmla="*/ 0 w 5197"/>
                  <a:gd name="T9" fmla="*/ 0 h 4233"/>
                  <a:gd name="T10" fmla="*/ 0 w 5197"/>
                  <a:gd name="T11" fmla="*/ 0 h 4233"/>
                  <a:gd name="T12" fmla="*/ 0 w 5197"/>
                  <a:gd name="T13" fmla="*/ 0 h 4233"/>
                  <a:gd name="T14" fmla="*/ 0 w 5197"/>
                  <a:gd name="T15" fmla="*/ 0 h 4233"/>
                  <a:gd name="T16" fmla="*/ 0 w 5197"/>
                  <a:gd name="T17" fmla="*/ 0 h 4233"/>
                  <a:gd name="T18" fmla="*/ 0 w 5197"/>
                  <a:gd name="T19" fmla="*/ 0 h 4233"/>
                  <a:gd name="T20" fmla="*/ 0 w 5197"/>
                  <a:gd name="T21" fmla="*/ 0 h 4233"/>
                  <a:gd name="T22" fmla="*/ 0 w 5197"/>
                  <a:gd name="T23" fmla="*/ 0 h 4233"/>
                  <a:gd name="T24" fmla="*/ 0 w 5197"/>
                  <a:gd name="T25" fmla="*/ 0 h 4233"/>
                  <a:gd name="T26" fmla="*/ 0 w 5197"/>
                  <a:gd name="T27" fmla="*/ 0 h 4233"/>
                  <a:gd name="T28" fmla="*/ 0 w 5197"/>
                  <a:gd name="T29" fmla="*/ 0 h 4233"/>
                  <a:gd name="T30" fmla="*/ 0 w 5197"/>
                  <a:gd name="T31" fmla="*/ 0 h 4233"/>
                  <a:gd name="T32" fmla="*/ 0 w 5197"/>
                  <a:gd name="T33" fmla="*/ 0 h 4233"/>
                  <a:gd name="T34" fmla="*/ 0 w 5197"/>
                  <a:gd name="T35" fmla="*/ 0 h 4233"/>
                  <a:gd name="T36" fmla="*/ 0 w 5197"/>
                  <a:gd name="T37" fmla="*/ 0 h 4233"/>
                  <a:gd name="T38" fmla="*/ 0 w 5197"/>
                  <a:gd name="T39" fmla="*/ 0 h 4233"/>
                  <a:gd name="T40" fmla="*/ 0 w 5197"/>
                  <a:gd name="T41" fmla="*/ 0 h 4233"/>
                  <a:gd name="T42" fmla="*/ 0 w 5197"/>
                  <a:gd name="T43" fmla="*/ 0 h 4233"/>
                  <a:gd name="T44" fmla="*/ 0 w 5197"/>
                  <a:gd name="T45" fmla="*/ 0 h 4233"/>
                  <a:gd name="T46" fmla="*/ 0 w 5197"/>
                  <a:gd name="T47" fmla="*/ 0 h 4233"/>
                  <a:gd name="T48" fmla="*/ 0 w 5197"/>
                  <a:gd name="T49" fmla="*/ 0 h 4233"/>
                  <a:gd name="T50" fmla="*/ 0 w 5197"/>
                  <a:gd name="T51" fmla="*/ 0 h 4233"/>
                  <a:gd name="T52" fmla="*/ 0 w 5197"/>
                  <a:gd name="T53" fmla="*/ 0 h 4233"/>
                  <a:gd name="T54" fmla="*/ 0 w 5197"/>
                  <a:gd name="T55" fmla="*/ 0 h 4233"/>
                  <a:gd name="T56" fmla="*/ 0 w 5197"/>
                  <a:gd name="T57" fmla="*/ 0 h 4233"/>
                  <a:gd name="T58" fmla="*/ 0 w 5197"/>
                  <a:gd name="T59" fmla="*/ 0 h 4233"/>
                  <a:gd name="T60" fmla="*/ 0 w 5197"/>
                  <a:gd name="T61" fmla="*/ 0 h 4233"/>
                  <a:gd name="T62" fmla="*/ 0 w 5197"/>
                  <a:gd name="T63" fmla="*/ 0 h 4233"/>
                  <a:gd name="T64" fmla="*/ 0 w 5197"/>
                  <a:gd name="T65" fmla="*/ 0 h 4233"/>
                  <a:gd name="T66" fmla="*/ 0 w 5197"/>
                  <a:gd name="T67" fmla="*/ 0 h 4233"/>
                  <a:gd name="T68" fmla="*/ 0 w 5197"/>
                  <a:gd name="T69" fmla="*/ 0 h 4233"/>
                  <a:gd name="T70" fmla="*/ 0 w 5197"/>
                  <a:gd name="T71" fmla="*/ 0 h 4233"/>
                  <a:gd name="T72" fmla="*/ 0 w 5197"/>
                  <a:gd name="T73" fmla="*/ 0 h 4233"/>
                  <a:gd name="T74" fmla="*/ 0 w 5197"/>
                  <a:gd name="T75" fmla="*/ 0 h 4233"/>
                  <a:gd name="T76" fmla="*/ 0 w 5197"/>
                  <a:gd name="T77" fmla="*/ 0 h 4233"/>
                  <a:gd name="T78" fmla="*/ 0 w 5197"/>
                  <a:gd name="T79" fmla="*/ 0 h 4233"/>
                  <a:gd name="T80" fmla="*/ 0 w 5197"/>
                  <a:gd name="T81" fmla="*/ 0 h 4233"/>
                  <a:gd name="T82" fmla="*/ 0 w 5197"/>
                  <a:gd name="T83" fmla="*/ 0 h 4233"/>
                  <a:gd name="T84" fmla="*/ 0 w 5197"/>
                  <a:gd name="T85" fmla="*/ 0 h 4233"/>
                  <a:gd name="T86" fmla="*/ 0 w 5197"/>
                  <a:gd name="T87" fmla="*/ 0 h 4233"/>
                  <a:gd name="T88" fmla="*/ 0 w 5197"/>
                  <a:gd name="T89" fmla="*/ 0 h 4233"/>
                  <a:gd name="T90" fmla="*/ 0 w 5197"/>
                  <a:gd name="T91" fmla="*/ 0 h 4233"/>
                  <a:gd name="T92" fmla="*/ 0 w 5197"/>
                  <a:gd name="T93" fmla="*/ 0 h 4233"/>
                  <a:gd name="T94" fmla="*/ 0 w 5197"/>
                  <a:gd name="T95" fmla="*/ 0 h 4233"/>
                  <a:gd name="T96" fmla="*/ 0 w 5197"/>
                  <a:gd name="T97" fmla="*/ 0 h 4233"/>
                  <a:gd name="T98" fmla="*/ 0 w 5197"/>
                  <a:gd name="T99" fmla="*/ 0 h 4233"/>
                  <a:gd name="T100" fmla="*/ 0 w 5197"/>
                  <a:gd name="T101" fmla="*/ 0 h 4233"/>
                  <a:gd name="T102" fmla="*/ 0 w 5197"/>
                  <a:gd name="T103" fmla="*/ 0 h 4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97"/>
                  <a:gd name="T157" fmla="*/ 0 h 4233"/>
                  <a:gd name="T158" fmla="*/ 5197 w 5197"/>
                  <a:gd name="T159" fmla="*/ 4233 h 4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97" h="4233">
                    <a:moveTo>
                      <a:pt x="3888" y="96"/>
                    </a:moveTo>
                    <a:lnTo>
                      <a:pt x="3938" y="231"/>
                    </a:lnTo>
                    <a:lnTo>
                      <a:pt x="3996" y="382"/>
                    </a:lnTo>
                    <a:lnTo>
                      <a:pt x="4059" y="548"/>
                    </a:lnTo>
                    <a:lnTo>
                      <a:pt x="4128" y="724"/>
                    </a:lnTo>
                    <a:lnTo>
                      <a:pt x="4202" y="910"/>
                    </a:lnTo>
                    <a:lnTo>
                      <a:pt x="4280" y="1104"/>
                    </a:lnTo>
                    <a:lnTo>
                      <a:pt x="4321" y="1201"/>
                    </a:lnTo>
                    <a:lnTo>
                      <a:pt x="4363" y="1300"/>
                    </a:lnTo>
                    <a:lnTo>
                      <a:pt x="4405" y="1400"/>
                    </a:lnTo>
                    <a:lnTo>
                      <a:pt x="4449" y="1499"/>
                    </a:lnTo>
                    <a:lnTo>
                      <a:pt x="4492" y="1598"/>
                    </a:lnTo>
                    <a:lnTo>
                      <a:pt x="4537" y="1697"/>
                    </a:lnTo>
                    <a:lnTo>
                      <a:pt x="4582" y="1795"/>
                    </a:lnTo>
                    <a:lnTo>
                      <a:pt x="4628" y="1893"/>
                    </a:lnTo>
                    <a:lnTo>
                      <a:pt x="4674" y="1987"/>
                    </a:lnTo>
                    <a:lnTo>
                      <a:pt x="4721" y="2081"/>
                    </a:lnTo>
                    <a:lnTo>
                      <a:pt x="4768" y="2173"/>
                    </a:lnTo>
                    <a:lnTo>
                      <a:pt x="4815" y="2263"/>
                    </a:lnTo>
                    <a:lnTo>
                      <a:pt x="4863" y="2351"/>
                    </a:lnTo>
                    <a:lnTo>
                      <a:pt x="4912" y="2435"/>
                    </a:lnTo>
                    <a:lnTo>
                      <a:pt x="4959" y="2517"/>
                    </a:lnTo>
                    <a:lnTo>
                      <a:pt x="5006" y="2594"/>
                    </a:lnTo>
                    <a:lnTo>
                      <a:pt x="5055" y="2668"/>
                    </a:lnTo>
                    <a:lnTo>
                      <a:pt x="5102" y="2738"/>
                    </a:lnTo>
                    <a:lnTo>
                      <a:pt x="5150" y="2804"/>
                    </a:lnTo>
                    <a:lnTo>
                      <a:pt x="5197" y="2864"/>
                    </a:lnTo>
                    <a:lnTo>
                      <a:pt x="1201" y="4233"/>
                    </a:lnTo>
                    <a:lnTo>
                      <a:pt x="1192" y="4217"/>
                    </a:lnTo>
                    <a:lnTo>
                      <a:pt x="1166" y="4168"/>
                    </a:lnTo>
                    <a:lnTo>
                      <a:pt x="1124" y="4089"/>
                    </a:lnTo>
                    <a:lnTo>
                      <a:pt x="1070" y="3983"/>
                    </a:lnTo>
                    <a:lnTo>
                      <a:pt x="1003" y="3853"/>
                    </a:lnTo>
                    <a:lnTo>
                      <a:pt x="927" y="3700"/>
                    </a:lnTo>
                    <a:lnTo>
                      <a:pt x="845" y="3528"/>
                    </a:lnTo>
                    <a:lnTo>
                      <a:pt x="756" y="3337"/>
                    </a:lnTo>
                    <a:lnTo>
                      <a:pt x="710" y="3236"/>
                    </a:lnTo>
                    <a:lnTo>
                      <a:pt x="663" y="3131"/>
                    </a:lnTo>
                    <a:lnTo>
                      <a:pt x="615" y="3023"/>
                    </a:lnTo>
                    <a:lnTo>
                      <a:pt x="568" y="2912"/>
                    </a:lnTo>
                    <a:lnTo>
                      <a:pt x="520" y="2799"/>
                    </a:lnTo>
                    <a:lnTo>
                      <a:pt x="473" y="2684"/>
                    </a:lnTo>
                    <a:lnTo>
                      <a:pt x="426" y="2565"/>
                    </a:lnTo>
                    <a:lnTo>
                      <a:pt x="379" y="2447"/>
                    </a:lnTo>
                    <a:lnTo>
                      <a:pt x="333" y="2326"/>
                    </a:lnTo>
                    <a:lnTo>
                      <a:pt x="290" y="2203"/>
                    </a:lnTo>
                    <a:lnTo>
                      <a:pt x="246" y="2081"/>
                    </a:lnTo>
                    <a:lnTo>
                      <a:pt x="205" y="1957"/>
                    </a:lnTo>
                    <a:lnTo>
                      <a:pt x="165" y="1834"/>
                    </a:lnTo>
                    <a:lnTo>
                      <a:pt x="127" y="1710"/>
                    </a:lnTo>
                    <a:lnTo>
                      <a:pt x="92" y="1588"/>
                    </a:lnTo>
                    <a:lnTo>
                      <a:pt x="59" y="1466"/>
                    </a:lnTo>
                    <a:lnTo>
                      <a:pt x="55" y="1449"/>
                    </a:lnTo>
                    <a:lnTo>
                      <a:pt x="43" y="1415"/>
                    </a:lnTo>
                    <a:lnTo>
                      <a:pt x="39" y="1405"/>
                    </a:lnTo>
                    <a:lnTo>
                      <a:pt x="34" y="1396"/>
                    </a:lnTo>
                    <a:lnTo>
                      <a:pt x="29" y="1387"/>
                    </a:lnTo>
                    <a:lnTo>
                      <a:pt x="24" y="1380"/>
                    </a:lnTo>
                    <a:lnTo>
                      <a:pt x="18" y="1373"/>
                    </a:lnTo>
                    <a:lnTo>
                      <a:pt x="13" y="1370"/>
                    </a:lnTo>
                    <a:lnTo>
                      <a:pt x="6" y="1367"/>
                    </a:lnTo>
                    <a:lnTo>
                      <a:pt x="0" y="1367"/>
                    </a:lnTo>
                    <a:lnTo>
                      <a:pt x="36" y="1355"/>
                    </a:lnTo>
                    <a:lnTo>
                      <a:pt x="139" y="1318"/>
                    </a:lnTo>
                    <a:lnTo>
                      <a:pt x="298" y="1262"/>
                    </a:lnTo>
                    <a:lnTo>
                      <a:pt x="507" y="1189"/>
                    </a:lnTo>
                    <a:lnTo>
                      <a:pt x="756" y="1101"/>
                    </a:lnTo>
                    <a:lnTo>
                      <a:pt x="1036" y="1003"/>
                    </a:lnTo>
                    <a:lnTo>
                      <a:pt x="1338" y="895"/>
                    </a:lnTo>
                    <a:lnTo>
                      <a:pt x="1653" y="783"/>
                    </a:lnTo>
                    <a:lnTo>
                      <a:pt x="1974" y="669"/>
                    </a:lnTo>
                    <a:lnTo>
                      <a:pt x="2291" y="555"/>
                    </a:lnTo>
                    <a:lnTo>
                      <a:pt x="2594" y="445"/>
                    </a:lnTo>
                    <a:lnTo>
                      <a:pt x="2876" y="341"/>
                    </a:lnTo>
                    <a:lnTo>
                      <a:pt x="3127" y="246"/>
                    </a:lnTo>
                    <a:lnTo>
                      <a:pt x="3341" y="165"/>
                    </a:lnTo>
                    <a:lnTo>
                      <a:pt x="3429" y="130"/>
                    </a:lnTo>
                    <a:lnTo>
                      <a:pt x="3504" y="99"/>
                    </a:lnTo>
                    <a:lnTo>
                      <a:pt x="3565" y="73"/>
                    </a:lnTo>
                    <a:lnTo>
                      <a:pt x="3611" y="52"/>
                    </a:lnTo>
                    <a:lnTo>
                      <a:pt x="3638" y="40"/>
                    </a:lnTo>
                    <a:lnTo>
                      <a:pt x="3661" y="29"/>
                    </a:lnTo>
                    <a:lnTo>
                      <a:pt x="3685" y="22"/>
                    </a:lnTo>
                    <a:lnTo>
                      <a:pt x="3706" y="14"/>
                    </a:lnTo>
                    <a:lnTo>
                      <a:pt x="3725" y="9"/>
                    </a:lnTo>
                    <a:lnTo>
                      <a:pt x="3744" y="4"/>
                    </a:lnTo>
                    <a:lnTo>
                      <a:pt x="3760" y="2"/>
                    </a:lnTo>
                    <a:lnTo>
                      <a:pt x="3776" y="0"/>
                    </a:lnTo>
                    <a:lnTo>
                      <a:pt x="3790" y="0"/>
                    </a:lnTo>
                    <a:lnTo>
                      <a:pt x="3802" y="2"/>
                    </a:lnTo>
                    <a:lnTo>
                      <a:pt x="3815" y="3"/>
                    </a:lnTo>
                    <a:lnTo>
                      <a:pt x="3825" y="5"/>
                    </a:lnTo>
                    <a:lnTo>
                      <a:pt x="3835" y="9"/>
                    </a:lnTo>
                    <a:lnTo>
                      <a:pt x="3843" y="13"/>
                    </a:lnTo>
                    <a:lnTo>
                      <a:pt x="3851" y="18"/>
                    </a:lnTo>
                    <a:lnTo>
                      <a:pt x="3857" y="23"/>
                    </a:lnTo>
                    <a:lnTo>
                      <a:pt x="3863" y="28"/>
                    </a:lnTo>
                    <a:lnTo>
                      <a:pt x="3868" y="34"/>
                    </a:lnTo>
                    <a:lnTo>
                      <a:pt x="3872" y="40"/>
                    </a:lnTo>
                    <a:lnTo>
                      <a:pt x="3876" y="45"/>
                    </a:lnTo>
                    <a:lnTo>
                      <a:pt x="3882" y="58"/>
                    </a:lnTo>
                    <a:lnTo>
                      <a:pt x="3885" y="70"/>
                    </a:lnTo>
                    <a:lnTo>
                      <a:pt x="3888" y="89"/>
                    </a:lnTo>
                    <a:lnTo>
                      <a:pt x="3888" y="96"/>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06" name="Freeform 551">
                <a:extLst>
                  <a:ext uri="{FF2B5EF4-FFF2-40B4-BE49-F238E27FC236}">
                    <a16:creationId xmlns:a16="http://schemas.microsoft.com/office/drawing/2014/main" xmlns="" id="{FF582FF0-8D68-E96B-CEFB-6A44AD16681A}"/>
                  </a:ext>
                </a:extLst>
              </p:cNvPr>
              <p:cNvSpPr>
                <a:spLocks/>
              </p:cNvSpPr>
              <p:nvPr/>
            </p:nvSpPr>
            <p:spPr bwMode="auto">
              <a:xfrm>
                <a:off x="2575" y="1391"/>
                <a:ext cx="939" cy="787"/>
              </a:xfrm>
              <a:custGeom>
                <a:avLst/>
                <a:gdLst>
                  <a:gd name="T0" fmla="*/ 0 w 4695"/>
                  <a:gd name="T1" fmla="*/ 0 h 3934"/>
                  <a:gd name="T2" fmla="*/ 0 w 4695"/>
                  <a:gd name="T3" fmla="*/ 0 h 3934"/>
                  <a:gd name="T4" fmla="*/ 0 w 4695"/>
                  <a:gd name="T5" fmla="*/ 0 h 3934"/>
                  <a:gd name="T6" fmla="*/ 0 w 4695"/>
                  <a:gd name="T7" fmla="*/ 0 h 3934"/>
                  <a:gd name="T8" fmla="*/ 0 w 4695"/>
                  <a:gd name="T9" fmla="*/ 0 h 3934"/>
                  <a:gd name="T10" fmla="*/ 0 w 4695"/>
                  <a:gd name="T11" fmla="*/ 0 h 3934"/>
                  <a:gd name="T12" fmla="*/ 0 w 4695"/>
                  <a:gd name="T13" fmla="*/ 0 h 3934"/>
                  <a:gd name="T14" fmla="*/ 0 w 4695"/>
                  <a:gd name="T15" fmla="*/ 0 h 3934"/>
                  <a:gd name="T16" fmla="*/ 0 w 4695"/>
                  <a:gd name="T17" fmla="*/ 0 h 3934"/>
                  <a:gd name="T18" fmla="*/ 0 w 4695"/>
                  <a:gd name="T19" fmla="*/ 0 h 3934"/>
                  <a:gd name="T20" fmla="*/ 0 w 4695"/>
                  <a:gd name="T21" fmla="*/ 0 h 3934"/>
                  <a:gd name="T22" fmla="*/ 0 w 4695"/>
                  <a:gd name="T23" fmla="*/ 0 h 3934"/>
                  <a:gd name="T24" fmla="*/ 0 w 4695"/>
                  <a:gd name="T25" fmla="*/ 0 h 3934"/>
                  <a:gd name="T26" fmla="*/ 0 w 4695"/>
                  <a:gd name="T27" fmla="*/ 0 h 3934"/>
                  <a:gd name="T28" fmla="*/ 0 w 4695"/>
                  <a:gd name="T29" fmla="*/ 0 h 3934"/>
                  <a:gd name="T30" fmla="*/ 0 w 4695"/>
                  <a:gd name="T31" fmla="*/ 0 h 3934"/>
                  <a:gd name="T32" fmla="*/ 0 w 4695"/>
                  <a:gd name="T33" fmla="*/ 0 h 3934"/>
                  <a:gd name="T34" fmla="*/ 0 w 4695"/>
                  <a:gd name="T35" fmla="*/ 0 h 3934"/>
                  <a:gd name="T36" fmla="*/ 0 w 4695"/>
                  <a:gd name="T37" fmla="*/ 0 h 3934"/>
                  <a:gd name="T38" fmla="*/ 0 w 4695"/>
                  <a:gd name="T39" fmla="*/ 0 h 3934"/>
                  <a:gd name="T40" fmla="*/ 0 w 4695"/>
                  <a:gd name="T41" fmla="*/ 0 h 3934"/>
                  <a:gd name="T42" fmla="*/ 0 w 4695"/>
                  <a:gd name="T43" fmla="*/ 0 h 3934"/>
                  <a:gd name="T44" fmla="*/ 0 w 4695"/>
                  <a:gd name="T45" fmla="*/ 0 h 3934"/>
                  <a:gd name="T46" fmla="*/ 0 w 4695"/>
                  <a:gd name="T47" fmla="*/ 0 h 3934"/>
                  <a:gd name="T48" fmla="*/ 0 w 4695"/>
                  <a:gd name="T49" fmla="*/ 0 h 3934"/>
                  <a:gd name="T50" fmla="*/ 0 w 4695"/>
                  <a:gd name="T51" fmla="*/ 0 h 3934"/>
                  <a:gd name="T52" fmla="*/ 0 w 4695"/>
                  <a:gd name="T53" fmla="*/ 0 h 3934"/>
                  <a:gd name="T54" fmla="*/ 0 w 4695"/>
                  <a:gd name="T55" fmla="*/ 0 h 3934"/>
                  <a:gd name="T56" fmla="*/ 0 w 4695"/>
                  <a:gd name="T57" fmla="*/ 0 h 3934"/>
                  <a:gd name="T58" fmla="*/ 0 w 4695"/>
                  <a:gd name="T59" fmla="*/ 0 h 3934"/>
                  <a:gd name="T60" fmla="*/ 0 w 4695"/>
                  <a:gd name="T61" fmla="*/ 0 h 3934"/>
                  <a:gd name="T62" fmla="*/ 0 w 4695"/>
                  <a:gd name="T63" fmla="*/ 0 h 3934"/>
                  <a:gd name="T64" fmla="*/ 0 w 4695"/>
                  <a:gd name="T65" fmla="*/ 0 h 3934"/>
                  <a:gd name="T66" fmla="*/ 0 w 4695"/>
                  <a:gd name="T67" fmla="*/ 0 h 3934"/>
                  <a:gd name="T68" fmla="*/ 0 w 4695"/>
                  <a:gd name="T69" fmla="*/ 0 h 3934"/>
                  <a:gd name="T70" fmla="*/ 0 w 4695"/>
                  <a:gd name="T71" fmla="*/ 0 h 39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95"/>
                  <a:gd name="T109" fmla="*/ 0 h 3934"/>
                  <a:gd name="T110" fmla="*/ 4695 w 4695"/>
                  <a:gd name="T111" fmla="*/ 3934 h 39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95" h="3934">
                    <a:moveTo>
                      <a:pt x="3419" y="0"/>
                    </a:moveTo>
                    <a:lnTo>
                      <a:pt x="3431" y="0"/>
                    </a:lnTo>
                    <a:lnTo>
                      <a:pt x="3442" y="1"/>
                    </a:lnTo>
                    <a:lnTo>
                      <a:pt x="3452" y="5"/>
                    </a:lnTo>
                    <a:lnTo>
                      <a:pt x="3463" y="10"/>
                    </a:lnTo>
                    <a:lnTo>
                      <a:pt x="3474" y="17"/>
                    </a:lnTo>
                    <a:lnTo>
                      <a:pt x="3485" y="27"/>
                    </a:lnTo>
                    <a:lnTo>
                      <a:pt x="3495" y="38"/>
                    </a:lnTo>
                    <a:lnTo>
                      <a:pt x="3507" y="53"/>
                    </a:lnTo>
                    <a:lnTo>
                      <a:pt x="3518" y="69"/>
                    </a:lnTo>
                    <a:lnTo>
                      <a:pt x="3529" y="89"/>
                    </a:lnTo>
                    <a:lnTo>
                      <a:pt x="3542" y="113"/>
                    </a:lnTo>
                    <a:lnTo>
                      <a:pt x="3553" y="139"/>
                    </a:lnTo>
                    <a:lnTo>
                      <a:pt x="3565" y="168"/>
                    </a:lnTo>
                    <a:lnTo>
                      <a:pt x="3577" y="200"/>
                    </a:lnTo>
                    <a:lnTo>
                      <a:pt x="3589" y="237"/>
                    </a:lnTo>
                    <a:lnTo>
                      <a:pt x="3603" y="277"/>
                    </a:lnTo>
                    <a:lnTo>
                      <a:pt x="3619" y="329"/>
                    </a:lnTo>
                    <a:lnTo>
                      <a:pt x="3643" y="400"/>
                    </a:lnTo>
                    <a:lnTo>
                      <a:pt x="3674" y="488"/>
                    </a:lnTo>
                    <a:lnTo>
                      <a:pt x="3713" y="592"/>
                    </a:lnTo>
                    <a:lnTo>
                      <a:pt x="3759" y="712"/>
                    </a:lnTo>
                    <a:lnTo>
                      <a:pt x="3811" y="846"/>
                    </a:lnTo>
                    <a:lnTo>
                      <a:pt x="3871" y="992"/>
                    </a:lnTo>
                    <a:lnTo>
                      <a:pt x="3937" y="1150"/>
                    </a:lnTo>
                    <a:lnTo>
                      <a:pt x="4010" y="1318"/>
                    </a:lnTo>
                    <a:lnTo>
                      <a:pt x="4089" y="1495"/>
                    </a:lnTo>
                    <a:lnTo>
                      <a:pt x="4131" y="1587"/>
                    </a:lnTo>
                    <a:lnTo>
                      <a:pt x="4174" y="1681"/>
                    </a:lnTo>
                    <a:lnTo>
                      <a:pt x="4219" y="1776"/>
                    </a:lnTo>
                    <a:lnTo>
                      <a:pt x="4267" y="1872"/>
                    </a:lnTo>
                    <a:lnTo>
                      <a:pt x="4315" y="1970"/>
                    </a:lnTo>
                    <a:lnTo>
                      <a:pt x="4364" y="2069"/>
                    </a:lnTo>
                    <a:lnTo>
                      <a:pt x="4416" y="2170"/>
                    </a:lnTo>
                    <a:lnTo>
                      <a:pt x="4469" y="2271"/>
                    </a:lnTo>
                    <a:lnTo>
                      <a:pt x="4522" y="2373"/>
                    </a:lnTo>
                    <a:lnTo>
                      <a:pt x="4579" y="2476"/>
                    </a:lnTo>
                    <a:lnTo>
                      <a:pt x="4636" y="2579"/>
                    </a:lnTo>
                    <a:lnTo>
                      <a:pt x="4695" y="2683"/>
                    </a:lnTo>
                    <a:lnTo>
                      <a:pt x="1132" y="3934"/>
                    </a:lnTo>
                    <a:lnTo>
                      <a:pt x="1123" y="3916"/>
                    </a:lnTo>
                    <a:lnTo>
                      <a:pt x="1100" y="3865"/>
                    </a:lnTo>
                    <a:lnTo>
                      <a:pt x="1063" y="3785"/>
                    </a:lnTo>
                    <a:lnTo>
                      <a:pt x="1015" y="3678"/>
                    </a:lnTo>
                    <a:lnTo>
                      <a:pt x="956" y="3549"/>
                    </a:lnTo>
                    <a:lnTo>
                      <a:pt x="889" y="3402"/>
                    </a:lnTo>
                    <a:lnTo>
                      <a:pt x="816" y="3240"/>
                    </a:lnTo>
                    <a:lnTo>
                      <a:pt x="739" y="3066"/>
                    </a:lnTo>
                    <a:lnTo>
                      <a:pt x="658" y="2884"/>
                    </a:lnTo>
                    <a:lnTo>
                      <a:pt x="577" y="2697"/>
                    </a:lnTo>
                    <a:lnTo>
                      <a:pt x="496" y="2511"/>
                    </a:lnTo>
                    <a:lnTo>
                      <a:pt x="417" y="2326"/>
                    </a:lnTo>
                    <a:lnTo>
                      <a:pt x="342" y="2149"/>
                    </a:lnTo>
                    <a:lnTo>
                      <a:pt x="275" y="1980"/>
                    </a:lnTo>
                    <a:lnTo>
                      <a:pt x="244" y="1902"/>
                    </a:lnTo>
                    <a:lnTo>
                      <a:pt x="214" y="1827"/>
                    </a:lnTo>
                    <a:lnTo>
                      <a:pt x="187" y="1756"/>
                    </a:lnTo>
                    <a:lnTo>
                      <a:pt x="164" y="1689"/>
                    </a:lnTo>
                    <a:lnTo>
                      <a:pt x="159" y="1672"/>
                    </a:lnTo>
                    <a:lnTo>
                      <a:pt x="145" y="1623"/>
                    </a:lnTo>
                    <a:lnTo>
                      <a:pt x="126" y="1556"/>
                    </a:lnTo>
                    <a:lnTo>
                      <a:pt x="103" y="1477"/>
                    </a:lnTo>
                    <a:lnTo>
                      <a:pt x="89" y="1436"/>
                    </a:lnTo>
                    <a:lnTo>
                      <a:pt x="76" y="1396"/>
                    </a:lnTo>
                    <a:lnTo>
                      <a:pt x="63" y="1359"/>
                    </a:lnTo>
                    <a:lnTo>
                      <a:pt x="49" y="1325"/>
                    </a:lnTo>
                    <a:lnTo>
                      <a:pt x="35" y="1295"/>
                    </a:lnTo>
                    <a:lnTo>
                      <a:pt x="23" y="1271"/>
                    </a:lnTo>
                    <a:lnTo>
                      <a:pt x="17" y="1261"/>
                    </a:lnTo>
                    <a:lnTo>
                      <a:pt x="12" y="1254"/>
                    </a:lnTo>
                    <a:lnTo>
                      <a:pt x="5" y="1249"/>
                    </a:lnTo>
                    <a:lnTo>
                      <a:pt x="0" y="1245"/>
                    </a:lnTo>
                  </a:path>
                </a:pathLst>
              </a:custGeom>
              <a:noFill/>
              <a:ln w="6350">
                <a:solidFill>
                  <a:srgbClr val="DC1E5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07" name="Freeform 552">
                <a:extLst>
                  <a:ext uri="{FF2B5EF4-FFF2-40B4-BE49-F238E27FC236}">
                    <a16:creationId xmlns:a16="http://schemas.microsoft.com/office/drawing/2014/main" xmlns="" id="{D5925251-F487-D1A1-6D64-7CC99CC95E7E}"/>
                  </a:ext>
                </a:extLst>
              </p:cNvPr>
              <p:cNvSpPr>
                <a:spLocks/>
              </p:cNvSpPr>
              <p:nvPr/>
            </p:nvSpPr>
            <p:spPr bwMode="auto">
              <a:xfrm>
                <a:off x="2722" y="1727"/>
                <a:ext cx="121" cy="179"/>
              </a:xfrm>
              <a:custGeom>
                <a:avLst/>
                <a:gdLst>
                  <a:gd name="T0" fmla="*/ 0 w 609"/>
                  <a:gd name="T1" fmla="*/ 0 h 898"/>
                  <a:gd name="T2" fmla="*/ 0 w 609"/>
                  <a:gd name="T3" fmla="*/ 0 h 898"/>
                  <a:gd name="T4" fmla="*/ 0 w 609"/>
                  <a:gd name="T5" fmla="*/ 0 h 898"/>
                  <a:gd name="T6" fmla="*/ 0 w 609"/>
                  <a:gd name="T7" fmla="*/ 0 h 898"/>
                  <a:gd name="T8" fmla="*/ 0 w 609"/>
                  <a:gd name="T9" fmla="*/ 0 h 898"/>
                  <a:gd name="T10" fmla="*/ 0 w 609"/>
                  <a:gd name="T11" fmla="*/ 0 h 898"/>
                  <a:gd name="T12" fmla="*/ 0 w 609"/>
                  <a:gd name="T13" fmla="*/ 0 h 898"/>
                  <a:gd name="T14" fmla="*/ 0 w 609"/>
                  <a:gd name="T15" fmla="*/ 0 h 898"/>
                  <a:gd name="T16" fmla="*/ 0 w 609"/>
                  <a:gd name="T17" fmla="*/ 0 h 898"/>
                  <a:gd name="T18" fmla="*/ 0 w 609"/>
                  <a:gd name="T19" fmla="*/ 0 h 898"/>
                  <a:gd name="T20" fmla="*/ 0 w 609"/>
                  <a:gd name="T21" fmla="*/ 0 h 898"/>
                  <a:gd name="T22" fmla="*/ 0 w 609"/>
                  <a:gd name="T23" fmla="*/ 0 h 898"/>
                  <a:gd name="T24" fmla="*/ 0 w 609"/>
                  <a:gd name="T25" fmla="*/ 0 h 898"/>
                  <a:gd name="T26" fmla="*/ 0 w 609"/>
                  <a:gd name="T27" fmla="*/ 0 h 898"/>
                  <a:gd name="T28" fmla="*/ 0 w 609"/>
                  <a:gd name="T29" fmla="*/ 0 h 898"/>
                  <a:gd name="T30" fmla="*/ 0 w 609"/>
                  <a:gd name="T31" fmla="*/ 0 h 898"/>
                  <a:gd name="T32" fmla="*/ 0 w 609"/>
                  <a:gd name="T33" fmla="*/ 0 h 898"/>
                  <a:gd name="T34" fmla="*/ 0 w 609"/>
                  <a:gd name="T35" fmla="*/ 0 h 898"/>
                  <a:gd name="T36" fmla="*/ 0 w 609"/>
                  <a:gd name="T37" fmla="*/ 0 h 898"/>
                  <a:gd name="T38" fmla="*/ 0 w 609"/>
                  <a:gd name="T39" fmla="*/ 0 h 898"/>
                  <a:gd name="T40" fmla="*/ 0 w 609"/>
                  <a:gd name="T41" fmla="*/ 0 h 898"/>
                  <a:gd name="T42" fmla="*/ 0 w 609"/>
                  <a:gd name="T43" fmla="*/ 0 h 898"/>
                  <a:gd name="T44" fmla="*/ 0 w 609"/>
                  <a:gd name="T45" fmla="*/ 0 h 898"/>
                  <a:gd name="T46" fmla="*/ 0 w 609"/>
                  <a:gd name="T47" fmla="*/ 0 h 898"/>
                  <a:gd name="T48" fmla="*/ 0 w 609"/>
                  <a:gd name="T49" fmla="*/ 0 h 898"/>
                  <a:gd name="T50" fmla="*/ 0 w 609"/>
                  <a:gd name="T51" fmla="*/ 0 h 898"/>
                  <a:gd name="T52" fmla="*/ 0 w 609"/>
                  <a:gd name="T53" fmla="*/ 0 h 898"/>
                  <a:gd name="T54" fmla="*/ 0 w 609"/>
                  <a:gd name="T55" fmla="*/ 0 h 898"/>
                  <a:gd name="T56" fmla="*/ 0 w 609"/>
                  <a:gd name="T57" fmla="*/ 0 h 898"/>
                  <a:gd name="T58" fmla="*/ 0 w 609"/>
                  <a:gd name="T59" fmla="*/ 0 h 898"/>
                  <a:gd name="T60" fmla="*/ 0 w 609"/>
                  <a:gd name="T61" fmla="*/ 0 h 898"/>
                  <a:gd name="T62" fmla="*/ 0 w 609"/>
                  <a:gd name="T63" fmla="*/ 0 h 898"/>
                  <a:gd name="T64" fmla="*/ 0 w 609"/>
                  <a:gd name="T65" fmla="*/ 0 h 898"/>
                  <a:gd name="T66" fmla="*/ 0 w 609"/>
                  <a:gd name="T67" fmla="*/ 0 h 898"/>
                  <a:gd name="T68" fmla="*/ 0 w 609"/>
                  <a:gd name="T69" fmla="*/ 0 h 898"/>
                  <a:gd name="T70" fmla="*/ 0 w 609"/>
                  <a:gd name="T71" fmla="*/ 0 h 898"/>
                  <a:gd name="T72" fmla="*/ 0 w 609"/>
                  <a:gd name="T73" fmla="*/ 0 h 898"/>
                  <a:gd name="T74" fmla="*/ 0 w 609"/>
                  <a:gd name="T75" fmla="*/ 0 h 898"/>
                  <a:gd name="T76" fmla="*/ 0 w 609"/>
                  <a:gd name="T77" fmla="*/ 0 h 898"/>
                  <a:gd name="T78" fmla="*/ 0 w 609"/>
                  <a:gd name="T79" fmla="*/ 0 h 898"/>
                  <a:gd name="T80" fmla="*/ 0 w 609"/>
                  <a:gd name="T81" fmla="*/ 0 h 898"/>
                  <a:gd name="T82" fmla="*/ 0 w 609"/>
                  <a:gd name="T83" fmla="*/ 0 h 898"/>
                  <a:gd name="T84" fmla="*/ 0 w 609"/>
                  <a:gd name="T85" fmla="*/ 0 h 898"/>
                  <a:gd name="T86" fmla="*/ 0 w 609"/>
                  <a:gd name="T87" fmla="*/ 0 h 898"/>
                  <a:gd name="T88" fmla="*/ 0 w 609"/>
                  <a:gd name="T89" fmla="*/ 0 h 898"/>
                  <a:gd name="T90" fmla="*/ 0 w 609"/>
                  <a:gd name="T91" fmla="*/ 0 h 898"/>
                  <a:gd name="T92" fmla="*/ 0 w 609"/>
                  <a:gd name="T93" fmla="*/ 0 h 898"/>
                  <a:gd name="T94" fmla="*/ 0 w 609"/>
                  <a:gd name="T95" fmla="*/ 0 h 898"/>
                  <a:gd name="T96" fmla="*/ 0 w 609"/>
                  <a:gd name="T97" fmla="*/ 0 h 898"/>
                  <a:gd name="T98" fmla="*/ 0 w 609"/>
                  <a:gd name="T99" fmla="*/ 0 h 898"/>
                  <a:gd name="T100" fmla="*/ 0 w 609"/>
                  <a:gd name="T101" fmla="*/ 0 h 898"/>
                  <a:gd name="T102" fmla="*/ 0 w 609"/>
                  <a:gd name="T103" fmla="*/ 0 h 898"/>
                  <a:gd name="T104" fmla="*/ 0 w 609"/>
                  <a:gd name="T105" fmla="*/ 0 h 898"/>
                  <a:gd name="T106" fmla="*/ 0 w 609"/>
                  <a:gd name="T107" fmla="*/ 0 h 8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9"/>
                  <a:gd name="T163" fmla="*/ 0 h 898"/>
                  <a:gd name="T164" fmla="*/ 609 w 609"/>
                  <a:gd name="T165" fmla="*/ 898 h 8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9" h="898">
                    <a:moveTo>
                      <a:pt x="417" y="501"/>
                    </a:moveTo>
                    <a:lnTo>
                      <a:pt x="411" y="516"/>
                    </a:lnTo>
                    <a:lnTo>
                      <a:pt x="405" y="529"/>
                    </a:lnTo>
                    <a:lnTo>
                      <a:pt x="397" y="543"/>
                    </a:lnTo>
                    <a:lnTo>
                      <a:pt x="390" y="557"/>
                    </a:lnTo>
                    <a:lnTo>
                      <a:pt x="382" y="569"/>
                    </a:lnTo>
                    <a:lnTo>
                      <a:pt x="373" y="582"/>
                    </a:lnTo>
                    <a:lnTo>
                      <a:pt x="363" y="593"/>
                    </a:lnTo>
                    <a:lnTo>
                      <a:pt x="352" y="604"/>
                    </a:lnTo>
                    <a:lnTo>
                      <a:pt x="333" y="622"/>
                    </a:lnTo>
                    <a:lnTo>
                      <a:pt x="316" y="636"/>
                    </a:lnTo>
                    <a:lnTo>
                      <a:pt x="297" y="648"/>
                    </a:lnTo>
                    <a:lnTo>
                      <a:pt x="279" y="659"/>
                    </a:lnTo>
                    <a:lnTo>
                      <a:pt x="262" y="666"/>
                    </a:lnTo>
                    <a:lnTo>
                      <a:pt x="247" y="670"/>
                    </a:lnTo>
                    <a:lnTo>
                      <a:pt x="231" y="673"/>
                    </a:lnTo>
                    <a:lnTo>
                      <a:pt x="216" y="674"/>
                    </a:lnTo>
                    <a:lnTo>
                      <a:pt x="201" y="674"/>
                    </a:lnTo>
                    <a:lnTo>
                      <a:pt x="186" y="672"/>
                    </a:lnTo>
                    <a:lnTo>
                      <a:pt x="172" y="668"/>
                    </a:lnTo>
                    <a:lnTo>
                      <a:pt x="159" y="662"/>
                    </a:lnTo>
                    <a:lnTo>
                      <a:pt x="146" y="654"/>
                    </a:lnTo>
                    <a:lnTo>
                      <a:pt x="135" y="646"/>
                    </a:lnTo>
                    <a:lnTo>
                      <a:pt x="125" y="636"/>
                    </a:lnTo>
                    <a:lnTo>
                      <a:pt x="116" y="623"/>
                    </a:lnTo>
                    <a:lnTo>
                      <a:pt x="109" y="609"/>
                    </a:lnTo>
                    <a:lnTo>
                      <a:pt x="103" y="594"/>
                    </a:lnTo>
                    <a:lnTo>
                      <a:pt x="99" y="578"/>
                    </a:lnTo>
                    <a:lnTo>
                      <a:pt x="95" y="561"/>
                    </a:lnTo>
                    <a:lnTo>
                      <a:pt x="94" y="524"/>
                    </a:lnTo>
                    <a:lnTo>
                      <a:pt x="95" y="495"/>
                    </a:lnTo>
                    <a:lnTo>
                      <a:pt x="96" y="470"/>
                    </a:lnTo>
                    <a:lnTo>
                      <a:pt x="99" y="447"/>
                    </a:lnTo>
                    <a:lnTo>
                      <a:pt x="103" y="428"/>
                    </a:lnTo>
                    <a:lnTo>
                      <a:pt x="108" y="412"/>
                    </a:lnTo>
                    <a:lnTo>
                      <a:pt x="114" y="397"/>
                    </a:lnTo>
                    <a:lnTo>
                      <a:pt x="120" y="382"/>
                    </a:lnTo>
                    <a:lnTo>
                      <a:pt x="125" y="362"/>
                    </a:lnTo>
                    <a:lnTo>
                      <a:pt x="106" y="362"/>
                    </a:lnTo>
                    <a:lnTo>
                      <a:pt x="85" y="358"/>
                    </a:lnTo>
                    <a:lnTo>
                      <a:pt x="75" y="356"/>
                    </a:lnTo>
                    <a:lnTo>
                      <a:pt x="65" y="352"/>
                    </a:lnTo>
                    <a:lnTo>
                      <a:pt x="55" y="348"/>
                    </a:lnTo>
                    <a:lnTo>
                      <a:pt x="46" y="343"/>
                    </a:lnTo>
                    <a:lnTo>
                      <a:pt x="38" y="336"/>
                    </a:lnTo>
                    <a:lnTo>
                      <a:pt x="29" y="329"/>
                    </a:lnTo>
                    <a:lnTo>
                      <a:pt x="23" y="321"/>
                    </a:lnTo>
                    <a:lnTo>
                      <a:pt x="16" y="312"/>
                    </a:lnTo>
                    <a:lnTo>
                      <a:pt x="10" y="304"/>
                    </a:lnTo>
                    <a:lnTo>
                      <a:pt x="6" y="294"/>
                    </a:lnTo>
                    <a:lnTo>
                      <a:pt x="4" y="285"/>
                    </a:lnTo>
                    <a:lnTo>
                      <a:pt x="2" y="275"/>
                    </a:lnTo>
                    <a:lnTo>
                      <a:pt x="0" y="265"/>
                    </a:lnTo>
                    <a:lnTo>
                      <a:pt x="2" y="255"/>
                    </a:lnTo>
                    <a:lnTo>
                      <a:pt x="3" y="244"/>
                    </a:lnTo>
                    <a:lnTo>
                      <a:pt x="5" y="234"/>
                    </a:lnTo>
                    <a:lnTo>
                      <a:pt x="10" y="224"/>
                    </a:lnTo>
                    <a:lnTo>
                      <a:pt x="15" y="214"/>
                    </a:lnTo>
                    <a:lnTo>
                      <a:pt x="23" y="204"/>
                    </a:lnTo>
                    <a:lnTo>
                      <a:pt x="31" y="195"/>
                    </a:lnTo>
                    <a:lnTo>
                      <a:pt x="41" y="184"/>
                    </a:lnTo>
                    <a:lnTo>
                      <a:pt x="54" y="174"/>
                    </a:lnTo>
                    <a:lnTo>
                      <a:pt x="69" y="164"/>
                    </a:lnTo>
                    <a:lnTo>
                      <a:pt x="86" y="155"/>
                    </a:lnTo>
                    <a:lnTo>
                      <a:pt x="105" y="148"/>
                    </a:lnTo>
                    <a:lnTo>
                      <a:pt x="126" y="140"/>
                    </a:lnTo>
                    <a:lnTo>
                      <a:pt x="150" y="135"/>
                    </a:lnTo>
                    <a:lnTo>
                      <a:pt x="175" y="130"/>
                    </a:lnTo>
                    <a:lnTo>
                      <a:pt x="189" y="128"/>
                    </a:lnTo>
                    <a:lnTo>
                      <a:pt x="210" y="126"/>
                    </a:lnTo>
                    <a:lnTo>
                      <a:pt x="230" y="125"/>
                    </a:lnTo>
                    <a:lnTo>
                      <a:pt x="239" y="125"/>
                    </a:lnTo>
                    <a:lnTo>
                      <a:pt x="245" y="125"/>
                    </a:lnTo>
                    <a:lnTo>
                      <a:pt x="250" y="126"/>
                    </a:lnTo>
                    <a:lnTo>
                      <a:pt x="251" y="128"/>
                    </a:lnTo>
                    <a:lnTo>
                      <a:pt x="250" y="129"/>
                    </a:lnTo>
                    <a:lnTo>
                      <a:pt x="249" y="130"/>
                    </a:lnTo>
                    <a:lnTo>
                      <a:pt x="247" y="133"/>
                    </a:lnTo>
                    <a:lnTo>
                      <a:pt x="246" y="135"/>
                    </a:lnTo>
                    <a:lnTo>
                      <a:pt x="242" y="138"/>
                    </a:lnTo>
                    <a:lnTo>
                      <a:pt x="239" y="139"/>
                    </a:lnTo>
                    <a:lnTo>
                      <a:pt x="227" y="143"/>
                    </a:lnTo>
                    <a:lnTo>
                      <a:pt x="215" y="144"/>
                    </a:lnTo>
                    <a:lnTo>
                      <a:pt x="190" y="148"/>
                    </a:lnTo>
                    <a:lnTo>
                      <a:pt x="175" y="150"/>
                    </a:lnTo>
                    <a:lnTo>
                      <a:pt x="160" y="155"/>
                    </a:lnTo>
                    <a:lnTo>
                      <a:pt x="145" y="161"/>
                    </a:lnTo>
                    <a:lnTo>
                      <a:pt x="133" y="169"/>
                    </a:lnTo>
                    <a:lnTo>
                      <a:pt x="121" y="177"/>
                    </a:lnTo>
                    <a:lnTo>
                      <a:pt x="113" y="186"/>
                    </a:lnTo>
                    <a:lnTo>
                      <a:pt x="104" y="195"/>
                    </a:lnTo>
                    <a:lnTo>
                      <a:pt x="96" y="205"/>
                    </a:lnTo>
                    <a:lnTo>
                      <a:pt x="90" y="216"/>
                    </a:lnTo>
                    <a:lnTo>
                      <a:pt x="86" y="226"/>
                    </a:lnTo>
                    <a:lnTo>
                      <a:pt x="83" y="237"/>
                    </a:lnTo>
                    <a:lnTo>
                      <a:pt x="81" y="249"/>
                    </a:lnTo>
                    <a:lnTo>
                      <a:pt x="81" y="260"/>
                    </a:lnTo>
                    <a:lnTo>
                      <a:pt x="83" y="271"/>
                    </a:lnTo>
                    <a:lnTo>
                      <a:pt x="85" y="282"/>
                    </a:lnTo>
                    <a:lnTo>
                      <a:pt x="90" y="294"/>
                    </a:lnTo>
                    <a:lnTo>
                      <a:pt x="95" y="304"/>
                    </a:lnTo>
                    <a:lnTo>
                      <a:pt x="100" y="309"/>
                    </a:lnTo>
                    <a:lnTo>
                      <a:pt x="105" y="314"/>
                    </a:lnTo>
                    <a:lnTo>
                      <a:pt x="110" y="319"/>
                    </a:lnTo>
                    <a:lnTo>
                      <a:pt x="116" y="322"/>
                    </a:lnTo>
                    <a:lnTo>
                      <a:pt x="130" y="329"/>
                    </a:lnTo>
                    <a:lnTo>
                      <a:pt x="145" y="334"/>
                    </a:lnTo>
                    <a:lnTo>
                      <a:pt x="160" y="304"/>
                    </a:lnTo>
                    <a:lnTo>
                      <a:pt x="176" y="274"/>
                    </a:lnTo>
                    <a:lnTo>
                      <a:pt x="185" y="259"/>
                    </a:lnTo>
                    <a:lnTo>
                      <a:pt x="196" y="244"/>
                    </a:lnTo>
                    <a:lnTo>
                      <a:pt x="206" y="230"/>
                    </a:lnTo>
                    <a:lnTo>
                      <a:pt x="219" y="215"/>
                    </a:lnTo>
                    <a:lnTo>
                      <a:pt x="234" y="195"/>
                    </a:lnTo>
                    <a:lnTo>
                      <a:pt x="249" y="176"/>
                    </a:lnTo>
                    <a:lnTo>
                      <a:pt x="264" y="159"/>
                    </a:lnTo>
                    <a:lnTo>
                      <a:pt x="277" y="144"/>
                    </a:lnTo>
                    <a:lnTo>
                      <a:pt x="306" y="115"/>
                    </a:lnTo>
                    <a:lnTo>
                      <a:pt x="332" y="91"/>
                    </a:lnTo>
                    <a:lnTo>
                      <a:pt x="352" y="78"/>
                    </a:lnTo>
                    <a:lnTo>
                      <a:pt x="378" y="63"/>
                    </a:lnTo>
                    <a:lnTo>
                      <a:pt x="408" y="46"/>
                    </a:lnTo>
                    <a:lnTo>
                      <a:pt x="439" y="30"/>
                    </a:lnTo>
                    <a:lnTo>
                      <a:pt x="456" y="23"/>
                    </a:lnTo>
                    <a:lnTo>
                      <a:pt x="472" y="15"/>
                    </a:lnTo>
                    <a:lnTo>
                      <a:pt x="488" y="10"/>
                    </a:lnTo>
                    <a:lnTo>
                      <a:pt x="503" y="5"/>
                    </a:lnTo>
                    <a:lnTo>
                      <a:pt x="518" y="3"/>
                    </a:lnTo>
                    <a:lnTo>
                      <a:pt x="532" y="0"/>
                    </a:lnTo>
                    <a:lnTo>
                      <a:pt x="544" y="0"/>
                    </a:lnTo>
                    <a:lnTo>
                      <a:pt x="556" y="2"/>
                    </a:lnTo>
                    <a:lnTo>
                      <a:pt x="562" y="3"/>
                    </a:lnTo>
                    <a:lnTo>
                      <a:pt x="569" y="5"/>
                    </a:lnTo>
                    <a:lnTo>
                      <a:pt x="575" y="8"/>
                    </a:lnTo>
                    <a:lnTo>
                      <a:pt x="582" y="11"/>
                    </a:lnTo>
                    <a:lnTo>
                      <a:pt x="587" y="16"/>
                    </a:lnTo>
                    <a:lnTo>
                      <a:pt x="592" y="21"/>
                    </a:lnTo>
                    <a:lnTo>
                      <a:pt x="597" y="26"/>
                    </a:lnTo>
                    <a:lnTo>
                      <a:pt x="600" y="33"/>
                    </a:lnTo>
                    <a:lnTo>
                      <a:pt x="603" y="39"/>
                    </a:lnTo>
                    <a:lnTo>
                      <a:pt x="605" y="45"/>
                    </a:lnTo>
                    <a:lnTo>
                      <a:pt x="608" y="53"/>
                    </a:lnTo>
                    <a:lnTo>
                      <a:pt x="608" y="61"/>
                    </a:lnTo>
                    <a:lnTo>
                      <a:pt x="609" y="69"/>
                    </a:lnTo>
                    <a:lnTo>
                      <a:pt x="608" y="78"/>
                    </a:lnTo>
                    <a:lnTo>
                      <a:pt x="607" y="86"/>
                    </a:lnTo>
                    <a:lnTo>
                      <a:pt x="604" y="96"/>
                    </a:lnTo>
                    <a:lnTo>
                      <a:pt x="599" y="109"/>
                    </a:lnTo>
                    <a:lnTo>
                      <a:pt x="593" y="123"/>
                    </a:lnTo>
                    <a:lnTo>
                      <a:pt x="587" y="135"/>
                    </a:lnTo>
                    <a:lnTo>
                      <a:pt x="578" y="149"/>
                    </a:lnTo>
                    <a:lnTo>
                      <a:pt x="569" y="161"/>
                    </a:lnTo>
                    <a:lnTo>
                      <a:pt x="561" y="175"/>
                    </a:lnTo>
                    <a:lnTo>
                      <a:pt x="549" y="187"/>
                    </a:lnTo>
                    <a:lnTo>
                      <a:pt x="538" y="200"/>
                    </a:lnTo>
                    <a:lnTo>
                      <a:pt x="526" y="212"/>
                    </a:lnTo>
                    <a:lnTo>
                      <a:pt x="512" y="225"/>
                    </a:lnTo>
                    <a:lnTo>
                      <a:pt x="497" y="237"/>
                    </a:lnTo>
                    <a:lnTo>
                      <a:pt x="482" y="250"/>
                    </a:lnTo>
                    <a:lnTo>
                      <a:pt x="466" y="261"/>
                    </a:lnTo>
                    <a:lnTo>
                      <a:pt x="448" y="272"/>
                    </a:lnTo>
                    <a:lnTo>
                      <a:pt x="431" y="284"/>
                    </a:lnTo>
                    <a:lnTo>
                      <a:pt x="412" y="294"/>
                    </a:lnTo>
                    <a:lnTo>
                      <a:pt x="396" y="302"/>
                    </a:lnTo>
                    <a:lnTo>
                      <a:pt x="380" y="311"/>
                    </a:lnTo>
                    <a:lnTo>
                      <a:pt x="362" y="320"/>
                    </a:lnTo>
                    <a:lnTo>
                      <a:pt x="343" y="327"/>
                    </a:lnTo>
                    <a:lnTo>
                      <a:pt x="322" y="335"/>
                    </a:lnTo>
                    <a:lnTo>
                      <a:pt x="300" y="341"/>
                    </a:lnTo>
                    <a:lnTo>
                      <a:pt x="275" y="347"/>
                    </a:lnTo>
                    <a:lnTo>
                      <a:pt x="249" y="353"/>
                    </a:lnTo>
                    <a:lnTo>
                      <a:pt x="234" y="357"/>
                    </a:lnTo>
                    <a:lnTo>
                      <a:pt x="219" y="362"/>
                    </a:lnTo>
                    <a:lnTo>
                      <a:pt x="209" y="432"/>
                    </a:lnTo>
                    <a:lnTo>
                      <a:pt x="209" y="446"/>
                    </a:lnTo>
                    <a:lnTo>
                      <a:pt x="210" y="467"/>
                    </a:lnTo>
                    <a:lnTo>
                      <a:pt x="211" y="487"/>
                    </a:lnTo>
                    <a:lnTo>
                      <a:pt x="214" y="501"/>
                    </a:lnTo>
                    <a:lnTo>
                      <a:pt x="215" y="511"/>
                    </a:lnTo>
                    <a:lnTo>
                      <a:pt x="217" y="518"/>
                    </a:lnTo>
                    <a:lnTo>
                      <a:pt x="221" y="527"/>
                    </a:lnTo>
                    <a:lnTo>
                      <a:pt x="225" y="534"/>
                    </a:lnTo>
                    <a:lnTo>
                      <a:pt x="231" y="541"/>
                    </a:lnTo>
                    <a:lnTo>
                      <a:pt x="236" y="547"/>
                    </a:lnTo>
                    <a:lnTo>
                      <a:pt x="242" y="552"/>
                    </a:lnTo>
                    <a:lnTo>
                      <a:pt x="250" y="557"/>
                    </a:lnTo>
                    <a:lnTo>
                      <a:pt x="257" y="561"/>
                    </a:lnTo>
                    <a:lnTo>
                      <a:pt x="266" y="563"/>
                    </a:lnTo>
                    <a:lnTo>
                      <a:pt x="275" y="566"/>
                    </a:lnTo>
                    <a:lnTo>
                      <a:pt x="284" y="567"/>
                    </a:lnTo>
                    <a:lnTo>
                      <a:pt x="293" y="567"/>
                    </a:lnTo>
                    <a:lnTo>
                      <a:pt x="302" y="566"/>
                    </a:lnTo>
                    <a:lnTo>
                      <a:pt x="312" y="563"/>
                    </a:lnTo>
                    <a:lnTo>
                      <a:pt x="322" y="561"/>
                    </a:lnTo>
                    <a:lnTo>
                      <a:pt x="331" y="557"/>
                    </a:lnTo>
                    <a:lnTo>
                      <a:pt x="338" y="552"/>
                    </a:lnTo>
                    <a:lnTo>
                      <a:pt x="347" y="546"/>
                    </a:lnTo>
                    <a:lnTo>
                      <a:pt x="355" y="538"/>
                    </a:lnTo>
                    <a:lnTo>
                      <a:pt x="372" y="519"/>
                    </a:lnTo>
                    <a:lnTo>
                      <a:pt x="388" y="498"/>
                    </a:lnTo>
                    <a:lnTo>
                      <a:pt x="405" y="476"/>
                    </a:lnTo>
                    <a:lnTo>
                      <a:pt x="418" y="452"/>
                    </a:lnTo>
                    <a:lnTo>
                      <a:pt x="423" y="441"/>
                    </a:lnTo>
                    <a:lnTo>
                      <a:pt x="428" y="428"/>
                    </a:lnTo>
                    <a:lnTo>
                      <a:pt x="433" y="418"/>
                    </a:lnTo>
                    <a:lnTo>
                      <a:pt x="437" y="407"/>
                    </a:lnTo>
                    <a:lnTo>
                      <a:pt x="441" y="388"/>
                    </a:lnTo>
                    <a:lnTo>
                      <a:pt x="443" y="367"/>
                    </a:lnTo>
                    <a:lnTo>
                      <a:pt x="447" y="347"/>
                    </a:lnTo>
                    <a:lnTo>
                      <a:pt x="451" y="329"/>
                    </a:lnTo>
                    <a:lnTo>
                      <a:pt x="466" y="321"/>
                    </a:lnTo>
                    <a:lnTo>
                      <a:pt x="481" y="316"/>
                    </a:lnTo>
                    <a:lnTo>
                      <a:pt x="496" y="310"/>
                    </a:lnTo>
                    <a:lnTo>
                      <a:pt x="511" y="304"/>
                    </a:lnTo>
                    <a:lnTo>
                      <a:pt x="528" y="295"/>
                    </a:lnTo>
                    <a:lnTo>
                      <a:pt x="544" y="286"/>
                    </a:lnTo>
                    <a:lnTo>
                      <a:pt x="559" y="277"/>
                    </a:lnTo>
                    <a:lnTo>
                      <a:pt x="574" y="269"/>
                    </a:lnTo>
                    <a:lnTo>
                      <a:pt x="571" y="304"/>
                    </a:lnTo>
                    <a:lnTo>
                      <a:pt x="567" y="338"/>
                    </a:lnTo>
                    <a:lnTo>
                      <a:pt x="562" y="373"/>
                    </a:lnTo>
                    <a:lnTo>
                      <a:pt x="556" y="407"/>
                    </a:lnTo>
                    <a:lnTo>
                      <a:pt x="547" y="447"/>
                    </a:lnTo>
                    <a:lnTo>
                      <a:pt x="539" y="483"/>
                    </a:lnTo>
                    <a:lnTo>
                      <a:pt x="531" y="518"/>
                    </a:lnTo>
                    <a:lnTo>
                      <a:pt x="521" y="551"/>
                    </a:lnTo>
                    <a:lnTo>
                      <a:pt x="511" y="582"/>
                    </a:lnTo>
                    <a:lnTo>
                      <a:pt x="501" y="609"/>
                    </a:lnTo>
                    <a:lnTo>
                      <a:pt x="489" y="636"/>
                    </a:lnTo>
                    <a:lnTo>
                      <a:pt x="478" y="661"/>
                    </a:lnTo>
                    <a:lnTo>
                      <a:pt x="467" y="683"/>
                    </a:lnTo>
                    <a:lnTo>
                      <a:pt x="454" y="704"/>
                    </a:lnTo>
                    <a:lnTo>
                      <a:pt x="442" y="724"/>
                    </a:lnTo>
                    <a:lnTo>
                      <a:pt x="428" y="742"/>
                    </a:lnTo>
                    <a:lnTo>
                      <a:pt x="415" y="759"/>
                    </a:lnTo>
                    <a:lnTo>
                      <a:pt x="401" y="774"/>
                    </a:lnTo>
                    <a:lnTo>
                      <a:pt x="387" y="789"/>
                    </a:lnTo>
                    <a:lnTo>
                      <a:pt x="372" y="803"/>
                    </a:lnTo>
                    <a:lnTo>
                      <a:pt x="356" y="817"/>
                    </a:lnTo>
                    <a:lnTo>
                      <a:pt x="340" y="828"/>
                    </a:lnTo>
                    <a:lnTo>
                      <a:pt x="323" y="839"/>
                    </a:lnTo>
                    <a:lnTo>
                      <a:pt x="308" y="849"/>
                    </a:lnTo>
                    <a:lnTo>
                      <a:pt x="293" y="858"/>
                    </a:lnTo>
                    <a:lnTo>
                      <a:pt x="279" y="866"/>
                    </a:lnTo>
                    <a:lnTo>
                      <a:pt x="265" y="873"/>
                    </a:lnTo>
                    <a:lnTo>
                      <a:pt x="251" y="879"/>
                    </a:lnTo>
                    <a:lnTo>
                      <a:pt x="237" y="884"/>
                    </a:lnTo>
                    <a:lnTo>
                      <a:pt x="225" y="889"/>
                    </a:lnTo>
                    <a:lnTo>
                      <a:pt x="212" y="891"/>
                    </a:lnTo>
                    <a:lnTo>
                      <a:pt x="201" y="894"/>
                    </a:lnTo>
                    <a:lnTo>
                      <a:pt x="190" y="896"/>
                    </a:lnTo>
                    <a:lnTo>
                      <a:pt x="180" y="896"/>
                    </a:lnTo>
                    <a:lnTo>
                      <a:pt x="169" y="898"/>
                    </a:lnTo>
                    <a:lnTo>
                      <a:pt x="160" y="896"/>
                    </a:lnTo>
                    <a:lnTo>
                      <a:pt x="150" y="894"/>
                    </a:lnTo>
                    <a:lnTo>
                      <a:pt x="141" y="891"/>
                    </a:lnTo>
                    <a:lnTo>
                      <a:pt x="133" y="888"/>
                    </a:lnTo>
                    <a:lnTo>
                      <a:pt x="125" y="883"/>
                    </a:lnTo>
                    <a:lnTo>
                      <a:pt x="118" y="878"/>
                    </a:lnTo>
                    <a:lnTo>
                      <a:pt x="111" y="871"/>
                    </a:lnTo>
                    <a:lnTo>
                      <a:pt x="106" y="865"/>
                    </a:lnTo>
                    <a:lnTo>
                      <a:pt x="103" y="858"/>
                    </a:lnTo>
                    <a:lnTo>
                      <a:pt x="99" y="851"/>
                    </a:lnTo>
                    <a:lnTo>
                      <a:pt x="96" y="844"/>
                    </a:lnTo>
                    <a:lnTo>
                      <a:pt x="94" y="836"/>
                    </a:lnTo>
                    <a:lnTo>
                      <a:pt x="94" y="829"/>
                    </a:lnTo>
                    <a:lnTo>
                      <a:pt x="94" y="820"/>
                    </a:lnTo>
                    <a:lnTo>
                      <a:pt x="95" y="813"/>
                    </a:lnTo>
                    <a:lnTo>
                      <a:pt x="98" y="805"/>
                    </a:lnTo>
                    <a:lnTo>
                      <a:pt x="100" y="798"/>
                    </a:lnTo>
                    <a:lnTo>
                      <a:pt x="110" y="785"/>
                    </a:lnTo>
                    <a:lnTo>
                      <a:pt x="120" y="777"/>
                    </a:lnTo>
                    <a:lnTo>
                      <a:pt x="131" y="769"/>
                    </a:lnTo>
                    <a:lnTo>
                      <a:pt x="141" y="764"/>
                    </a:lnTo>
                    <a:lnTo>
                      <a:pt x="152" y="760"/>
                    </a:lnTo>
                    <a:lnTo>
                      <a:pt x="162" y="759"/>
                    </a:lnTo>
                    <a:lnTo>
                      <a:pt x="171" y="760"/>
                    </a:lnTo>
                    <a:lnTo>
                      <a:pt x="180" y="763"/>
                    </a:lnTo>
                    <a:lnTo>
                      <a:pt x="186" y="767"/>
                    </a:lnTo>
                    <a:lnTo>
                      <a:pt x="191" y="770"/>
                    </a:lnTo>
                    <a:lnTo>
                      <a:pt x="194" y="774"/>
                    </a:lnTo>
                    <a:lnTo>
                      <a:pt x="195" y="778"/>
                    </a:lnTo>
                    <a:lnTo>
                      <a:pt x="195" y="779"/>
                    </a:lnTo>
                    <a:lnTo>
                      <a:pt x="194" y="780"/>
                    </a:lnTo>
                    <a:lnTo>
                      <a:pt x="189" y="782"/>
                    </a:lnTo>
                    <a:lnTo>
                      <a:pt x="185" y="783"/>
                    </a:lnTo>
                    <a:lnTo>
                      <a:pt x="177" y="785"/>
                    </a:lnTo>
                    <a:lnTo>
                      <a:pt x="171" y="790"/>
                    </a:lnTo>
                    <a:lnTo>
                      <a:pt x="165" y="795"/>
                    </a:lnTo>
                    <a:lnTo>
                      <a:pt x="161" y="803"/>
                    </a:lnTo>
                    <a:lnTo>
                      <a:pt x="157" y="810"/>
                    </a:lnTo>
                    <a:lnTo>
                      <a:pt x="156" y="819"/>
                    </a:lnTo>
                    <a:lnTo>
                      <a:pt x="157" y="828"/>
                    </a:lnTo>
                    <a:lnTo>
                      <a:pt x="160" y="838"/>
                    </a:lnTo>
                    <a:lnTo>
                      <a:pt x="164" y="844"/>
                    </a:lnTo>
                    <a:lnTo>
                      <a:pt x="170" y="850"/>
                    </a:lnTo>
                    <a:lnTo>
                      <a:pt x="174" y="854"/>
                    </a:lnTo>
                    <a:lnTo>
                      <a:pt x="177" y="856"/>
                    </a:lnTo>
                    <a:lnTo>
                      <a:pt x="182" y="860"/>
                    </a:lnTo>
                    <a:lnTo>
                      <a:pt x="189" y="861"/>
                    </a:lnTo>
                    <a:lnTo>
                      <a:pt x="195" y="864"/>
                    </a:lnTo>
                    <a:lnTo>
                      <a:pt x="202" y="864"/>
                    </a:lnTo>
                    <a:lnTo>
                      <a:pt x="210" y="864"/>
                    </a:lnTo>
                    <a:lnTo>
                      <a:pt x="220" y="863"/>
                    </a:lnTo>
                    <a:lnTo>
                      <a:pt x="230" y="859"/>
                    </a:lnTo>
                    <a:lnTo>
                      <a:pt x="241" y="855"/>
                    </a:lnTo>
                    <a:lnTo>
                      <a:pt x="255" y="849"/>
                    </a:lnTo>
                    <a:lnTo>
                      <a:pt x="269" y="843"/>
                    </a:lnTo>
                    <a:lnTo>
                      <a:pt x="275" y="839"/>
                    </a:lnTo>
                    <a:lnTo>
                      <a:pt x="281" y="835"/>
                    </a:lnTo>
                    <a:lnTo>
                      <a:pt x="287" y="830"/>
                    </a:lnTo>
                    <a:lnTo>
                      <a:pt x="293" y="825"/>
                    </a:lnTo>
                    <a:lnTo>
                      <a:pt x="306" y="812"/>
                    </a:lnTo>
                    <a:lnTo>
                      <a:pt x="318" y="794"/>
                    </a:lnTo>
                    <a:lnTo>
                      <a:pt x="331" y="773"/>
                    </a:lnTo>
                    <a:lnTo>
                      <a:pt x="345" y="747"/>
                    </a:lnTo>
                    <a:lnTo>
                      <a:pt x="358" y="715"/>
                    </a:lnTo>
                    <a:lnTo>
                      <a:pt x="372" y="679"/>
                    </a:lnTo>
                    <a:lnTo>
                      <a:pt x="382" y="653"/>
                    </a:lnTo>
                    <a:lnTo>
                      <a:pt x="391" y="624"/>
                    </a:lnTo>
                    <a:lnTo>
                      <a:pt x="400" y="593"/>
                    </a:lnTo>
                    <a:lnTo>
                      <a:pt x="407" y="556"/>
                    </a:lnTo>
                    <a:lnTo>
                      <a:pt x="417" y="501"/>
                    </a:lnTo>
                    <a:close/>
                  </a:path>
                </a:pathLst>
              </a:custGeom>
              <a:solidFill>
                <a:srgbClr val="E98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08" name="Freeform 553">
                <a:extLst>
                  <a:ext uri="{FF2B5EF4-FFF2-40B4-BE49-F238E27FC236}">
                    <a16:creationId xmlns:a16="http://schemas.microsoft.com/office/drawing/2014/main" xmlns="" id="{1F1CC44B-B2EA-E65B-833D-25A50033BD89}"/>
                  </a:ext>
                </a:extLst>
              </p:cNvPr>
              <p:cNvSpPr>
                <a:spLocks/>
              </p:cNvSpPr>
              <p:nvPr/>
            </p:nvSpPr>
            <p:spPr bwMode="auto">
              <a:xfrm>
                <a:off x="2722" y="1727"/>
                <a:ext cx="121" cy="179"/>
              </a:xfrm>
              <a:custGeom>
                <a:avLst/>
                <a:gdLst>
                  <a:gd name="T0" fmla="*/ 0 w 609"/>
                  <a:gd name="T1" fmla="*/ 0 h 898"/>
                  <a:gd name="T2" fmla="*/ 0 w 609"/>
                  <a:gd name="T3" fmla="*/ 0 h 898"/>
                  <a:gd name="T4" fmla="*/ 0 w 609"/>
                  <a:gd name="T5" fmla="*/ 0 h 898"/>
                  <a:gd name="T6" fmla="*/ 0 w 609"/>
                  <a:gd name="T7" fmla="*/ 0 h 898"/>
                  <a:gd name="T8" fmla="*/ 0 w 609"/>
                  <a:gd name="T9" fmla="*/ 0 h 898"/>
                  <a:gd name="T10" fmla="*/ 0 w 609"/>
                  <a:gd name="T11" fmla="*/ 0 h 898"/>
                  <a:gd name="T12" fmla="*/ 0 w 609"/>
                  <a:gd name="T13" fmla="*/ 0 h 898"/>
                  <a:gd name="T14" fmla="*/ 0 w 609"/>
                  <a:gd name="T15" fmla="*/ 0 h 898"/>
                  <a:gd name="T16" fmla="*/ 0 w 609"/>
                  <a:gd name="T17" fmla="*/ 0 h 898"/>
                  <a:gd name="T18" fmla="*/ 0 w 609"/>
                  <a:gd name="T19" fmla="*/ 0 h 898"/>
                  <a:gd name="T20" fmla="*/ 0 w 609"/>
                  <a:gd name="T21" fmla="*/ 0 h 898"/>
                  <a:gd name="T22" fmla="*/ 0 w 609"/>
                  <a:gd name="T23" fmla="*/ 0 h 898"/>
                  <a:gd name="T24" fmla="*/ 0 w 609"/>
                  <a:gd name="T25" fmla="*/ 0 h 898"/>
                  <a:gd name="T26" fmla="*/ 0 w 609"/>
                  <a:gd name="T27" fmla="*/ 0 h 898"/>
                  <a:gd name="T28" fmla="*/ 0 w 609"/>
                  <a:gd name="T29" fmla="*/ 0 h 898"/>
                  <a:gd name="T30" fmla="*/ 0 w 609"/>
                  <a:gd name="T31" fmla="*/ 0 h 898"/>
                  <a:gd name="T32" fmla="*/ 0 w 609"/>
                  <a:gd name="T33" fmla="*/ 0 h 898"/>
                  <a:gd name="T34" fmla="*/ 0 w 609"/>
                  <a:gd name="T35" fmla="*/ 0 h 898"/>
                  <a:gd name="T36" fmla="*/ 0 w 609"/>
                  <a:gd name="T37" fmla="*/ 0 h 898"/>
                  <a:gd name="T38" fmla="*/ 0 w 609"/>
                  <a:gd name="T39" fmla="*/ 0 h 898"/>
                  <a:gd name="T40" fmla="*/ 0 w 609"/>
                  <a:gd name="T41" fmla="*/ 0 h 898"/>
                  <a:gd name="T42" fmla="*/ 0 w 609"/>
                  <a:gd name="T43" fmla="*/ 0 h 898"/>
                  <a:gd name="T44" fmla="*/ 0 w 609"/>
                  <a:gd name="T45" fmla="*/ 0 h 898"/>
                  <a:gd name="T46" fmla="*/ 0 w 609"/>
                  <a:gd name="T47" fmla="*/ 0 h 898"/>
                  <a:gd name="T48" fmla="*/ 0 w 609"/>
                  <a:gd name="T49" fmla="*/ 0 h 898"/>
                  <a:gd name="T50" fmla="*/ 0 w 609"/>
                  <a:gd name="T51" fmla="*/ 0 h 898"/>
                  <a:gd name="T52" fmla="*/ 0 w 609"/>
                  <a:gd name="T53" fmla="*/ 0 h 898"/>
                  <a:gd name="T54" fmla="*/ 0 w 609"/>
                  <a:gd name="T55" fmla="*/ 0 h 898"/>
                  <a:gd name="T56" fmla="*/ 0 w 609"/>
                  <a:gd name="T57" fmla="*/ 0 h 898"/>
                  <a:gd name="T58" fmla="*/ 0 w 609"/>
                  <a:gd name="T59" fmla="*/ 0 h 898"/>
                  <a:gd name="T60" fmla="*/ 0 w 609"/>
                  <a:gd name="T61" fmla="*/ 0 h 898"/>
                  <a:gd name="T62" fmla="*/ 0 w 609"/>
                  <a:gd name="T63" fmla="*/ 0 h 898"/>
                  <a:gd name="T64" fmla="*/ 0 w 609"/>
                  <a:gd name="T65" fmla="*/ 0 h 898"/>
                  <a:gd name="T66" fmla="*/ 0 w 609"/>
                  <a:gd name="T67" fmla="*/ 0 h 898"/>
                  <a:gd name="T68" fmla="*/ 0 w 609"/>
                  <a:gd name="T69" fmla="*/ 0 h 898"/>
                  <a:gd name="T70" fmla="*/ 0 w 609"/>
                  <a:gd name="T71" fmla="*/ 0 h 898"/>
                  <a:gd name="T72" fmla="*/ 0 w 609"/>
                  <a:gd name="T73" fmla="*/ 0 h 898"/>
                  <a:gd name="T74" fmla="*/ 0 w 609"/>
                  <a:gd name="T75" fmla="*/ 0 h 898"/>
                  <a:gd name="T76" fmla="*/ 0 w 609"/>
                  <a:gd name="T77" fmla="*/ 0 h 898"/>
                  <a:gd name="T78" fmla="*/ 0 w 609"/>
                  <a:gd name="T79" fmla="*/ 0 h 898"/>
                  <a:gd name="T80" fmla="*/ 0 w 609"/>
                  <a:gd name="T81" fmla="*/ 0 h 898"/>
                  <a:gd name="T82" fmla="*/ 0 w 609"/>
                  <a:gd name="T83" fmla="*/ 0 h 898"/>
                  <a:gd name="T84" fmla="*/ 0 w 609"/>
                  <a:gd name="T85" fmla="*/ 0 h 898"/>
                  <a:gd name="T86" fmla="*/ 0 w 609"/>
                  <a:gd name="T87" fmla="*/ 0 h 898"/>
                  <a:gd name="T88" fmla="*/ 0 w 609"/>
                  <a:gd name="T89" fmla="*/ 0 h 898"/>
                  <a:gd name="T90" fmla="*/ 0 w 609"/>
                  <a:gd name="T91" fmla="*/ 0 h 898"/>
                  <a:gd name="T92" fmla="*/ 0 w 609"/>
                  <a:gd name="T93" fmla="*/ 0 h 898"/>
                  <a:gd name="T94" fmla="*/ 0 w 609"/>
                  <a:gd name="T95" fmla="*/ 0 h 898"/>
                  <a:gd name="T96" fmla="*/ 0 w 609"/>
                  <a:gd name="T97" fmla="*/ 0 h 898"/>
                  <a:gd name="T98" fmla="*/ 0 w 609"/>
                  <a:gd name="T99" fmla="*/ 0 h 898"/>
                  <a:gd name="T100" fmla="*/ 0 w 609"/>
                  <a:gd name="T101" fmla="*/ 0 h 898"/>
                  <a:gd name="T102" fmla="*/ 0 w 609"/>
                  <a:gd name="T103" fmla="*/ 0 h 898"/>
                  <a:gd name="T104" fmla="*/ 0 w 609"/>
                  <a:gd name="T105" fmla="*/ 0 h 898"/>
                  <a:gd name="T106" fmla="*/ 0 w 609"/>
                  <a:gd name="T107" fmla="*/ 0 h 8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9"/>
                  <a:gd name="T163" fmla="*/ 0 h 898"/>
                  <a:gd name="T164" fmla="*/ 609 w 609"/>
                  <a:gd name="T165" fmla="*/ 898 h 8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9" h="898">
                    <a:moveTo>
                      <a:pt x="417" y="501"/>
                    </a:moveTo>
                    <a:lnTo>
                      <a:pt x="411" y="516"/>
                    </a:lnTo>
                    <a:lnTo>
                      <a:pt x="405" y="529"/>
                    </a:lnTo>
                    <a:lnTo>
                      <a:pt x="397" y="543"/>
                    </a:lnTo>
                    <a:lnTo>
                      <a:pt x="390" y="557"/>
                    </a:lnTo>
                    <a:lnTo>
                      <a:pt x="382" y="569"/>
                    </a:lnTo>
                    <a:lnTo>
                      <a:pt x="373" y="582"/>
                    </a:lnTo>
                    <a:lnTo>
                      <a:pt x="363" y="593"/>
                    </a:lnTo>
                    <a:lnTo>
                      <a:pt x="352" y="604"/>
                    </a:lnTo>
                    <a:lnTo>
                      <a:pt x="333" y="622"/>
                    </a:lnTo>
                    <a:lnTo>
                      <a:pt x="316" y="636"/>
                    </a:lnTo>
                    <a:lnTo>
                      <a:pt x="297" y="648"/>
                    </a:lnTo>
                    <a:lnTo>
                      <a:pt x="279" y="659"/>
                    </a:lnTo>
                    <a:lnTo>
                      <a:pt x="262" y="666"/>
                    </a:lnTo>
                    <a:lnTo>
                      <a:pt x="247" y="670"/>
                    </a:lnTo>
                    <a:lnTo>
                      <a:pt x="231" y="673"/>
                    </a:lnTo>
                    <a:lnTo>
                      <a:pt x="216" y="674"/>
                    </a:lnTo>
                    <a:lnTo>
                      <a:pt x="201" y="674"/>
                    </a:lnTo>
                    <a:lnTo>
                      <a:pt x="186" y="672"/>
                    </a:lnTo>
                    <a:lnTo>
                      <a:pt x="172" y="668"/>
                    </a:lnTo>
                    <a:lnTo>
                      <a:pt x="159" y="662"/>
                    </a:lnTo>
                    <a:lnTo>
                      <a:pt x="146" y="654"/>
                    </a:lnTo>
                    <a:lnTo>
                      <a:pt x="135" y="646"/>
                    </a:lnTo>
                    <a:lnTo>
                      <a:pt x="125" y="636"/>
                    </a:lnTo>
                    <a:lnTo>
                      <a:pt x="116" y="623"/>
                    </a:lnTo>
                    <a:lnTo>
                      <a:pt x="109" y="609"/>
                    </a:lnTo>
                    <a:lnTo>
                      <a:pt x="103" y="594"/>
                    </a:lnTo>
                    <a:lnTo>
                      <a:pt x="99" y="578"/>
                    </a:lnTo>
                    <a:lnTo>
                      <a:pt x="95" y="561"/>
                    </a:lnTo>
                    <a:lnTo>
                      <a:pt x="94" y="524"/>
                    </a:lnTo>
                    <a:lnTo>
                      <a:pt x="95" y="495"/>
                    </a:lnTo>
                    <a:lnTo>
                      <a:pt x="96" y="470"/>
                    </a:lnTo>
                    <a:lnTo>
                      <a:pt x="99" y="447"/>
                    </a:lnTo>
                    <a:lnTo>
                      <a:pt x="103" y="428"/>
                    </a:lnTo>
                    <a:lnTo>
                      <a:pt x="108" y="412"/>
                    </a:lnTo>
                    <a:lnTo>
                      <a:pt x="114" y="397"/>
                    </a:lnTo>
                    <a:lnTo>
                      <a:pt x="120" y="382"/>
                    </a:lnTo>
                    <a:lnTo>
                      <a:pt x="125" y="362"/>
                    </a:lnTo>
                    <a:lnTo>
                      <a:pt x="106" y="362"/>
                    </a:lnTo>
                    <a:lnTo>
                      <a:pt x="85" y="358"/>
                    </a:lnTo>
                    <a:lnTo>
                      <a:pt x="75" y="356"/>
                    </a:lnTo>
                    <a:lnTo>
                      <a:pt x="65" y="352"/>
                    </a:lnTo>
                    <a:lnTo>
                      <a:pt x="55" y="348"/>
                    </a:lnTo>
                    <a:lnTo>
                      <a:pt x="46" y="343"/>
                    </a:lnTo>
                    <a:lnTo>
                      <a:pt x="38" y="336"/>
                    </a:lnTo>
                    <a:lnTo>
                      <a:pt x="29" y="329"/>
                    </a:lnTo>
                    <a:lnTo>
                      <a:pt x="23" y="321"/>
                    </a:lnTo>
                    <a:lnTo>
                      <a:pt x="16" y="312"/>
                    </a:lnTo>
                    <a:lnTo>
                      <a:pt x="10" y="304"/>
                    </a:lnTo>
                    <a:lnTo>
                      <a:pt x="6" y="294"/>
                    </a:lnTo>
                    <a:lnTo>
                      <a:pt x="4" y="285"/>
                    </a:lnTo>
                    <a:lnTo>
                      <a:pt x="2" y="275"/>
                    </a:lnTo>
                    <a:lnTo>
                      <a:pt x="0" y="265"/>
                    </a:lnTo>
                    <a:lnTo>
                      <a:pt x="2" y="255"/>
                    </a:lnTo>
                    <a:lnTo>
                      <a:pt x="3" y="244"/>
                    </a:lnTo>
                    <a:lnTo>
                      <a:pt x="5" y="234"/>
                    </a:lnTo>
                    <a:lnTo>
                      <a:pt x="10" y="224"/>
                    </a:lnTo>
                    <a:lnTo>
                      <a:pt x="15" y="214"/>
                    </a:lnTo>
                    <a:lnTo>
                      <a:pt x="23" y="204"/>
                    </a:lnTo>
                    <a:lnTo>
                      <a:pt x="31" y="195"/>
                    </a:lnTo>
                    <a:lnTo>
                      <a:pt x="41" y="184"/>
                    </a:lnTo>
                    <a:lnTo>
                      <a:pt x="54" y="174"/>
                    </a:lnTo>
                    <a:lnTo>
                      <a:pt x="69" y="164"/>
                    </a:lnTo>
                    <a:lnTo>
                      <a:pt x="86" y="155"/>
                    </a:lnTo>
                    <a:lnTo>
                      <a:pt x="105" y="148"/>
                    </a:lnTo>
                    <a:lnTo>
                      <a:pt x="126" y="140"/>
                    </a:lnTo>
                    <a:lnTo>
                      <a:pt x="150" y="135"/>
                    </a:lnTo>
                    <a:lnTo>
                      <a:pt x="175" y="130"/>
                    </a:lnTo>
                    <a:lnTo>
                      <a:pt x="189" y="128"/>
                    </a:lnTo>
                    <a:lnTo>
                      <a:pt x="210" y="126"/>
                    </a:lnTo>
                    <a:lnTo>
                      <a:pt x="230" y="125"/>
                    </a:lnTo>
                    <a:lnTo>
                      <a:pt x="239" y="125"/>
                    </a:lnTo>
                    <a:lnTo>
                      <a:pt x="245" y="125"/>
                    </a:lnTo>
                    <a:lnTo>
                      <a:pt x="250" y="126"/>
                    </a:lnTo>
                    <a:lnTo>
                      <a:pt x="251" y="128"/>
                    </a:lnTo>
                    <a:lnTo>
                      <a:pt x="250" y="129"/>
                    </a:lnTo>
                    <a:lnTo>
                      <a:pt x="249" y="130"/>
                    </a:lnTo>
                    <a:lnTo>
                      <a:pt x="247" y="133"/>
                    </a:lnTo>
                    <a:lnTo>
                      <a:pt x="246" y="135"/>
                    </a:lnTo>
                    <a:lnTo>
                      <a:pt x="242" y="138"/>
                    </a:lnTo>
                    <a:lnTo>
                      <a:pt x="239" y="139"/>
                    </a:lnTo>
                    <a:lnTo>
                      <a:pt x="227" y="143"/>
                    </a:lnTo>
                    <a:lnTo>
                      <a:pt x="215" y="144"/>
                    </a:lnTo>
                    <a:lnTo>
                      <a:pt x="190" y="148"/>
                    </a:lnTo>
                    <a:lnTo>
                      <a:pt x="175" y="150"/>
                    </a:lnTo>
                    <a:lnTo>
                      <a:pt x="160" y="155"/>
                    </a:lnTo>
                    <a:lnTo>
                      <a:pt x="145" y="161"/>
                    </a:lnTo>
                    <a:lnTo>
                      <a:pt x="133" y="169"/>
                    </a:lnTo>
                    <a:lnTo>
                      <a:pt x="121" y="177"/>
                    </a:lnTo>
                    <a:lnTo>
                      <a:pt x="113" y="186"/>
                    </a:lnTo>
                    <a:lnTo>
                      <a:pt x="104" y="195"/>
                    </a:lnTo>
                    <a:lnTo>
                      <a:pt x="96" y="205"/>
                    </a:lnTo>
                    <a:lnTo>
                      <a:pt x="90" y="216"/>
                    </a:lnTo>
                    <a:lnTo>
                      <a:pt x="86" y="226"/>
                    </a:lnTo>
                    <a:lnTo>
                      <a:pt x="83" y="237"/>
                    </a:lnTo>
                    <a:lnTo>
                      <a:pt x="81" y="249"/>
                    </a:lnTo>
                    <a:lnTo>
                      <a:pt x="81" y="260"/>
                    </a:lnTo>
                    <a:lnTo>
                      <a:pt x="83" y="271"/>
                    </a:lnTo>
                    <a:lnTo>
                      <a:pt x="85" y="282"/>
                    </a:lnTo>
                    <a:lnTo>
                      <a:pt x="90" y="294"/>
                    </a:lnTo>
                    <a:lnTo>
                      <a:pt x="95" y="304"/>
                    </a:lnTo>
                    <a:lnTo>
                      <a:pt x="100" y="309"/>
                    </a:lnTo>
                    <a:lnTo>
                      <a:pt x="105" y="314"/>
                    </a:lnTo>
                    <a:lnTo>
                      <a:pt x="110" y="319"/>
                    </a:lnTo>
                    <a:lnTo>
                      <a:pt x="116" y="322"/>
                    </a:lnTo>
                    <a:lnTo>
                      <a:pt x="130" y="329"/>
                    </a:lnTo>
                    <a:lnTo>
                      <a:pt x="145" y="334"/>
                    </a:lnTo>
                    <a:lnTo>
                      <a:pt x="160" y="304"/>
                    </a:lnTo>
                    <a:lnTo>
                      <a:pt x="176" y="274"/>
                    </a:lnTo>
                    <a:lnTo>
                      <a:pt x="185" y="259"/>
                    </a:lnTo>
                    <a:lnTo>
                      <a:pt x="196" y="244"/>
                    </a:lnTo>
                    <a:lnTo>
                      <a:pt x="206" y="230"/>
                    </a:lnTo>
                    <a:lnTo>
                      <a:pt x="219" y="215"/>
                    </a:lnTo>
                    <a:lnTo>
                      <a:pt x="234" y="195"/>
                    </a:lnTo>
                    <a:lnTo>
                      <a:pt x="249" y="176"/>
                    </a:lnTo>
                    <a:lnTo>
                      <a:pt x="264" y="159"/>
                    </a:lnTo>
                    <a:lnTo>
                      <a:pt x="277" y="144"/>
                    </a:lnTo>
                    <a:lnTo>
                      <a:pt x="306" y="115"/>
                    </a:lnTo>
                    <a:lnTo>
                      <a:pt x="332" y="91"/>
                    </a:lnTo>
                    <a:lnTo>
                      <a:pt x="352" y="78"/>
                    </a:lnTo>
                    <a:lnTo>
                      <a:pt x="378" y="63"/>
                    </a:lnTo>
                    <a:lnTo>
                      <a:pt x="408" y="46"/>
                    </a:lnTo>
                    <a:lnTo>
                      <a:pt x="439" y="30"/>
                    </a:lnTo>
                    <a:lnTo>
                      <a:pt x="456" y="23"/>
                    </a:lnTo>
                    <a:lnTo>
                      <a:pt x="472" y="15"/>
                    </a:lnTo>
                    <a:lnTo>
                      <a:pt x="488" y="10"/>
                    </a:lnTo>
                    <a:lnTo>
                      <a:pt x="503" y="5"/>
                    </a:lnTo>
                    <a:lnTo>
                      <a:pt x="518" y="3"/>
                    </a:lnTo>
                    <a:lnTo>
                      <a:pt x="532" y="0"/>
                    </a:lnTo>
                    <a:lnTo>
                      <a:pt x="544" y="0"/>
                    </a:lnTo>
                    <a:lnTo>
                      <a:pt x="556" y="2"/>
                    </a:lnTo>
                    <a:lnTo>
                      <a:pt x="562" y="3"/>
                    </a:lnTo>
                    <a:lnTo>
                      <a:pt x="569" y="5"/>
                    </a:lnTo>
                    <a:lnTo>
                      <a:pt x="575" y="8"/>
                    </a:lnTo>
                    <a:lnTo>
                      <a:pt x="582" y="11"/>
                    </a:lnTo>
                    <a:lnTo>
                      <a:pt x="587" y="16"/>
                    </a:lnTo>
                    <a:lnTo>
                      <a:pt x="592" y="21"/>
                    </a:lnTo>
                    <a:lnTo>
                      <a:pt x="597" y="26"/>
                    </a:lnTo>
                    <a:lnTo>
                      <a:pt x="600" y="33"/>
                    </a:lnTo>
                    <a:lnTo>
                      <a:pt x="603" y="39"/>
                    </a:lnTo>
                    <a:lnTo>
                      <a:pt x="605" y="45"/>
                    </a:lnTo>
                    <a:lnTo>
                      <a:pt x="608" y="53"/>
                    </a:lnTo>
                    <a:lnTo>
                      <a:pt x="608" y="61"/>
                    </a:lnTo>
                    <a:lnTo>
                      <a:pt x="609" y="69"/>
                    </a:lnTo>
                    <a:lnTo>
                      <a:pt x="608" y="78"/>
                    </a:lnTo>
                    <a:lnTo>
                      <a:pt x="607" y="86"/>
                    </a:lnTo>
                    <a:lnTo>
                      <a:pt x="604" y="96"/>
                    </a:lnTo>
                    <a:lnTo>
                      <a:pt x="599" y="109"/>
                    </a:lnTo>
                    <a:lnTo>
                      <a:pt x="593" y="123"/>
                    </a:lnTo>
                    <a:lnTo>
                      <a:pt x="587" y="135"/>
                    </a:lnTo>
                    <a:lnTo>
                      <a:pt x="578" y="149"/>
                    </a:lnTo>
                    <a:lnTo>
                      <a:pt x="569" y="161"/>
                    </a:lnTo>
                    <a:lnTo>
                      <a:pt x="561" y="175"/>
                    </a:lnTo>
                    <a:lnTo>
                      <a:pt x="549" y="187"/>
                    </a:lnTo>
                    <a:lnTo>
                      <a:pt x="538" y="200"/>
                    </a:lnTo>
                    <a:lnTo>
                      <a:pt x="526" y="212"/>
                    </a:lnTo>
                    <a:lnTo>
                      <a:pt x="512" y="225"/>
                    </a:lnTo>
                    <a:lnTo>
                      <a:pt x="497" y="237"/>
                    </a:lnTo>
                    <a:lnTo>
                      <a:pt x="482" y="250"/>
                    </a:lnTo>
                    <a:lnTo>
                      <a:pt x="466" y="261"/>
                    </a:lnTo>
                    <a:lnTo>
                      <a:pt x="448" y="272"/>
                    </a:lnTo>
                    <a:lnTo>
                      <a:pt x="431" y="284"/>
                    </a:lnTo>
                    <a:lnTo>
                      <a:pt x="412" y="294"/>
                    </a:lnTo>
                    <a:lnTo>
                      <a:pt x="396" y="302"/>
                    </a:lnTo>
                    <a:lnTo>
                      <a:pt x="380" y="311"/>
                    </a:lnTo>
                    <a:lnTo>
                      <a:pt x="362" y="320"/>
                    </a:lnTo>
                    <a:lnTo>
                      <a:pt x="343" y="327"/>
                    </a:lnTo>
                    <a:lnTo>
                      <a:pt x="322" y="335"/>
                    </a:lnTo>
                    <a:lnTo>
                      <a:pt x="300" y="341"/>
                    </a:lnTo>
                    <a:lnTo>
                      <a:pt x="275" y="347"/>
                    </a:lnTo>
                    <a:lnTo>
                      <a:pt x="249" y="353"/>
                    </a:lnTo>
                    <a:lnTo>
                      <a:pt x="234" y="357"/>
                    </a:lnTo>
                    <a:lnTo>
                      <a:pt x="219" y="362"/>
                    </a:lnTo>
                    <a:lnTo>
                      <a:pt x="209" y="432"/>
                    </a:lnTo>
                    <a:lnTo>
                      <a:pt x="209" y="446"/>
                    </a:lnTo>
                    <a:lnTo>
                      <a:pt x="210" y="467"/>
                    </a:lnTo>
                    <a:lnTo>
                      <a:pt x="211" y="487"/>
                    </a:lnTo>
                    <a:lnTo>
                      <a:pt x="214" y="501"/>
                    </a:lnTo>
                    <a:lnTo>
                      <a:pt x="215" y="511"/>
                    </a:lnTo>
                    <a:lnTo>
                      <a:pt x="217" y="518"/>
                    </a:lnTo>
                    <a:lnTo>
                      <a:pt x="221" y="527"/>
                    </a:lnTo>
                    <a:lnTo>
                      <a:pt x="225" y="534"/>
                    </a:lnTo>
                    <a:lnTo>
                      <a:pt x="231" y="541"/>
                    </a:lnTo>
                    <a:lnTo>
                      <a:pt x="236" y="547"/>
                    </a:lnTo>
                    <a:lnTo>
                      <a:pt x="242" y="552"/>
                    </a:lnTo>
                    <a:lnTo>
                      <a:pt x="250" y="557"/>
                    </a:lnTo>
                    <a:lnTo>
                      <a:pt x="257" y="561"/>
                    </a:lnTo>
                    <a:lnTo>
                      <a:pt x="266" y="563"/>
                    </a:lnTo>
                    <a:lnTo>
                      <a:pt x="275" y="566"/>
                    </a:lnTo>
                    <a:lnTo>
                      <a:pt x="284" y="567"/>
                    </a:lnTo>
                    <a:lnTo>
                      <a:pt x="293" y="567"/>
                    </a:lnTo>
                    <a:lnTo>
                      <a:pt x="302" y="566"/>
                    </a:lnTo>
                    <a:lnTo>
                      <a:pt x="312" y="563"/>
                    </a:lnTo>
                    <a:lnTo>
                      <a:pt x="322" y="561"/>
                    </a:lnTo>
                    <a:lnTo>
                      <a:pt x="331" y="557"/>
                    </a:lnTo>
                    <a:lnTo>
                      <a:pt x="338" y="552"/>
                    </a:lnTo>
                    <a:lnTo>
                      <a:pt x="347" y="546"/>
                    </a:lnTo>
                    <a:lnTo>
                      <a:pt x="355" y="538"/>
                    </a:lnTo>
                    <a:lnTo>
                      <a:pt x="372" y="519"/>
                    </a:lnTo>
                    <a:lnTo>
                      <a:pt x="388" y="498"/>
                    </a:lnTo>
                    <a:lnTo>
                      <a:pt x="405" y="476"/>
                    </a:lnTo>
                    <a:lnTo>
                      <a:pt x="418" y="452"/>
                    </a:lnTo>
                    <a:lnTo>
                      <a:pt x="423" y="441"/>
                    </a:lnTo>
                    <a:lnTo>
                      <a:pt x="428" y="428"/>
                    </a:lnTo>
                    <a:lnTo>
                      <a:pt x="433" y="418"/>
                    </a:lnTo>
                    <a:lnTo>
                      <a:pt x="437" y="407"/>
                    </a:lnTo>
                    <a:lnTo>
                      <a:pt x="441" y="388"/>
                    </a:lnTo>
                    <a:lnTo>
                      <a:pt x="443" y="367"/>
                    </a:lnTo>
                    <a:lnTo>
                      <a:pt x="447" y="347"/>
                    </a:lnTo>
                    <a:lnTo>
                      <a:pt x="451" y="329"/>
                    </a:lnTo>
                    <a:lnTo>
                      <a:pt x="466" y="321"/>
                    </a:lnTo>
                    <a:lnTo>
                      <a:pt x="481" y="316"/>
                    </a:lnTo>
                    <a:lnTo>
                      <a:pt x="496" y="310"/>
                    </a:lnTo>
                    <a:lnTo>
                      <a:pt x="511" y="304"/>
                    </a:lnTo>
                    <a:lnTo>
                      <a:pt x="528" y="295"/>
                    </a:lnTo>
                    <a:lnTo>
                      <a:pt x="544" y="286"/>
                    </a:lnTo>
                    <a:lnTo>
                      <a:pt x="559" y="277"/>
                    </a:lnTo>
                    <a:lnTo>
                      <a:pt x="574" y="269"/>
                    </a:lnTo>
                    <a:lnTo>
                      <a:pt x="571" y="304"/>
                    </a:lnTo>
                    <a:lnTo>
                      <a:pt x="567" y="338"/>
                    </a:lnTo>
                    <a:lnTo>
                      <a:pt x="562" y="373"/>
                    </a:lnTo>
                    <a:lnTo>
                      <a:pt x="556" y="407"/>
                    </a:lnTo>
                    <a:lnTo>
                      <a:pt x="547" y="447"/>
                    </a:lnTo>
                    <a:lnTo>
                      <a:pt x="539" y="483"/>
                    </a:lnTo>
                    <a:lnTo>
                      <a:pt x="531" y="518"/>
                    </a:lnTo>
                    <a:lnTo>
                      <a:pt x="521" y="551"/>
                    </a:lnTo>
                    <a:lnTo>
                      <a:pt x="511" y="582"/>
                    </a:lnTo>
                    <a:lnTo>
                      <a:pt x="501" y="609"/>
                    </a:lnTo>
                    <a:lnTo>
                      <a:pt x="489" y="636"/>
                    </a:lnTo>
                    <a:lnTo>
                      <a:pt x="478" y="661"/>
                    </a:lnTo>
                    <a:lnTo>
                      <a:pt x="467" y="683"/>
                    </a:lnTo>
                    <a:lnTo>
                      <a:pt x="454" y="704"/>
                    </a:lnTo>
                    <a:lnTo>
                      <a:pt x="442" y="724"/>
                    </a:lnTo>
                    <a:lnTo>
                      <a:pt x="428" y="742"/>
                    </a:lnTo>
                    <a:lnTo>
                      <a:pt x="415" y="759"/>
                    </a:lnTo>
                    <a:lnTo>
                      <a:pt x="401" y="774"/>
                    </a:lnTo>
                    <a:lnTo>
                      <a:pt x="387" y="789"/>
                    </a:lnTo>
                    <a:lnTo>
                      <a:pt x="372" y="803"/>
                    </a:lnTo>
                    <a:lnTo>
                      <a:pt x="356" y="817"/>
                    </a:lnTo>
                    <a:lnTo>
                      <a:pt x="340" y="828"/>
                    </a:lnTo>
                    <a:lnTo>
                      <a:pt x="323" y="839"/>
                    </a:lnTo>
                    <a:lnTo>
                      <a:pt x="308" y="849"/>
                    </a:lnTo>
                    <a:lnTo>
                      <a:pt x="293" y="858"/>
                    </a:lnTo>
                    <a:lnTo>
                      <a:pt x="279" y="866"/>
                    </a:lnTo>
                    <a:lnTo>
                      <a:pt x="265" y="873"/>
                    </a:lnTo>
                    <a:lnTo>
                      <a:pt x="251" y="879"/>
                    </a:lnTo>
                    <a:lnTo>
                      <a:pt x="237" y="884"/>
                    </a:lnTo>
                    <a:lnTo>
                      <a:pt x="225" y="889"/>
                    </a:lnTo>
                    <a:lnTo>
                      <a:pt x="212" y="891"/>
                    </a:lnTo>
                    <a:lnTo>
                      <a:pt x="201" y="894"/>
                    </a:lnTo>
                    <a:lnTo>
                      <a:pt x="190" y="896"/>
                    </a:lnTo>
                    <a:lnTo>
                      <a:pt x="180" y="896"/>
                    </a:lnTo>
                    <a:lnTo>
                      <a:pt x="169" y="898"/>
                    </a:lnTo>
                    <a:lnTo>
                      <a:pt x="160" y="896"/>
                    </a:lnTo>
                    <a:lnTo>
                      <a:pt x="150" y="894"/>
                    </a:lnTo>
                    <a:lnTo>
                      <a:pt x="141" y="891"/>
                    </a:lnTo>
                    <a:lnTo>
                      <a:pt x="133" y="888"/>
                    </a:lnTo>
                    <a:lnTo>
                      <a:pt x="125" y="883"/>
                    </a:lnTo>
                    <a:lnTo>
                      <a:pt x="118" y="878"/>
                    </a:lnTo>
                    <a:lnTo>
                      <a:pt x="111" y="871"/>
                    </a:lnTo>
                    <a:lnTo>
                      <a:pt x="106" y="865"/>
                    </a:lnTo>
                    <a:lnTo>
                      <a:pt x="103" y="858"/>
                    </a:lnTo>
                    <a:lnTo>
                      <a:pt x="99" y="851"/>
                    </a:lnTo>
                    <a:lnTo>
                      <a:pt x="96" y="844"/>
                    </a:lnTo>
                    <a:lnTo>
                      <a:pt x="94" y="836"/>
                    </a:lnTo>
                    <a:lnTo>
                      <a:pt x="94" y="829"/>
                    </a:lnTo>
                    <a:lnTo>
                      <a:pt x="94" y="820"/>
                    </a:lnTo>
                    <a:lnTo>
                      <a:pt x="95" y="813"/>
                    </a:lnTo>
                    <a:lnTo>
                      <a:pt x="98" y="805"/>
                    </a:lnTo>
                    <a:lnTo>
                      <a:pt x="100" y="798"/>
                    </a:lnTo>
                    <a:lnTo>
                      <a:pt x="110" y="785"/>
                    </a:lnTo>
                    <a:lnTo>
                      <a:pt x="120" y="777"/>
                    </a:lnTo>
                    <a:lnTo>
                      <a:pt x="131" y="769"/>
                    </a:lnTo>
                    <a:lnTo>
                      <a:pt x="141" y="764"/>
                    </a:lnTo>
                    <a:lnTo>
                      <a:pt x="152" y="760"/>
                    </a:lnTo>
                    <a:lnTo>
                      <a:pt x="162" y="759"/>
                    </a:lnTo>
                    <a:lnTo>
                      <a:pt x="171" y="760"/>
                    </a:lnTo>
                    <a:lnTo>
                      <a:pt x="180" y="763"/>
                    </a:lnTo>
                    <a:lnTo>
                      <a:pt x="186" y="767"/>
                    </a:lnTo>
                    <a:lnTo>
                      <a:pt x="191" y="770"/>
                    </a:lnTo>
                    <a:lnTo>
                      <a:pt x="194" y="774"/>
                    </a:lnTo>
                    <a:lnTo>
                      <a:pt x="195" y="778"/>
                    </a:lnTo>
                    <a:lnTo>
                      <a:pt x="195" y="779"/>
                    </a:lnTo>
                    <a:lnTo>
                      <a:pt x="194" y="780"/>
                    </a:lnTo>
                    <a:lnTo>
                      <a:pt x="189" y="782"/>
                    </a:lnTo>
                    <a:lnTo>
                      <a:pt x="185" y="783"/>
                    </a:lnTo>
                    <a:lnTo>
                      <a:pt x="177" y="785"/>
                    </a:lnTo>
                    <a:lnTo>
                      <a:pt x="171" y="790"/>
                    </a:lnTo>
                    <a:lnTo>
                      <a:pt x="165" y="795"/>
                    </a:lnTo>
                    <a:lnTo>
                      <a:pt x="161" y="803"/>
                    </a:lnTo>
                    <a:lnTo>
                      <a:pt x="157" y="810"/>
                    </a:lnTo>
                    <a:lnTo>
                      <a:pt x="156" y="819"/>
                    </a:lnTo>
                    <a:lnTo>
                      <a:pt x="157" y="828"/>
                    </a:lnTo>
                    <a:lnTo>
                      <a:pt x="160" y="838"/>
                    </a:lnTo>
                    <a:lnTo>
                      <a:pt x="164" y="844"/>
                    </a:lnTo>
                    <a:lnTo>
                      <a:pt x="170" y="850"/>
                    </a:lnTo>
                    <a:lnTo>
                      <a:pt x="174" y="854"/>
                    </a:lnTo>
                    <a:lnTo>
                      <a:pt x="177" y="856"/>
                    </a:lnTo>
                    <a:lnTo>
                      <a:pt x="182" y="860"/>
                    </a:lnTo>
                    <a:lnTo>
                      <a:pt x="189" y="861"/>
                    </a:lnTo>
                    <a:lnTo>
                      <a:pt x="195" y="864"/>
                    </a:lnTo>
                    <a:lnTo>
                      <a:pt x="202" y="864"/>
                    </a:lnTo>
                    <a:lnTo>
                      <a:pt x="210" y="864"/>
                    </a:lnTo>
                    <a:lnTo>
                      <a:pt x="220" y="863"/>
                    </a:lnTo>
                    <a:lnTo>
                      <a:pt x="230" y="859"/>
                    </a:lnTo>
                    <a:lnTo>
                      <a:pt x="241" y="855"/>
                    </a:lnTo>
                    <a:lnTo>
                      <a:pt x="255" y="849"/>
                    </a:lnTo>
                    <a:lnTo>
                      <a:pt x="269" y="843"/>
                    </a:lnTo>
                    <a:lnTo>
                      <a:pt x="275" y="839"/>
                    </a:lnTo>
                    <a:lnTo>
                      <a:pt x="281" y="835"/>
                    </a:lnTo>
                    <a:lnTo>
                      <a:pt x="287" y="830"/>
                    </a:lnTo>
                    <a:lnTo>
                      <a:pt x="293" y="825"/>
                    </a:lnTo>
                    <a:lnTo>
                      <a:pt x="306" y="812"/>
                    </a:lnTo>
                    <a:lnTo>
                      <a:pt x="318" y="794"/>
                    </a:lnTo>
                    <a:lnTo>
                      <a:pt x="331" y="773"/>
                    </a:lnTo>
                    <a:lnTo>
                      <a:pt x="345" y="747"/>
                    </a:lnTo>
                    <a:lnTo>
                      <a:pt x="358" y="715"/>
                    </a:lnTo>
                    <a:lnTo>
                      <a:pt x="372" y="679"/>
                    </a:lnTo>
                    <a:lnTo>
                      <a:pt x="382" y="653"/>
                    </a:lnTo>
                    <a:lnTo>
                      <a:pt x="391" y="624"/>
                    </a:lnTo>
                    <a:lnTo>
                      <a:pt x="400" y="593"/>
                    </a:lnTo>
                    <a:lnTo>
                      <a:pt x="407" y="556"/>
                    </a:lnTo>
                    <a:lnTo>
                      <a:pt x="417" y="501"/>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09" name="Freeform 554">
                <a:extLst>
                  <a:ext uri="{FF2B5EF4-FFF2-40B4-BE49-F238E27FC236}">
                    <a16:creationId xmlns:a16="http://schemas.microsoft.com/office/drawing/2014/main" xmlns="" id="{01D67FAA-C979-69C3-DC8B-9E46589275C2}"/>
                  </a:ext>
                </a:extLst>
              </p:cNvPr>
              <p:cNvSpPr>
                <a:spLocks/>
              </p:cNvSpPr>
              <p:nvPr/>
            </p:nvSpPr>
            <p:spPr bwMode="auto">
              <a:xfrm>
                <a:off x="2766" y="1734"/>
                <a:ext cx="61" cy="60"/>
              </a:xfrm>
              <a:custGeom>
                <a:avLst/>
                <a:gdLst>
                  <a:gd name="T0" fmla="*/ 0 w 302"/>
                  <a:gd name="T1" fmla="*/ 0 h 302"/>
                  <a:gd name="T2" fmla="*/ 0 w 302"/>
                  <a:gd name="T3" fmla="*/ 0 h 302"/>
                  <a:gd name="T4" fmla="*/ 0 w 302"/>
                  <a:gd name="T5" fmla="*/ 0 h 302"/>
                  <a:gd name="T6" fmla="*/ 0 w 302"/>
                  <a:gd name="T7" fmla="*/ 0 h 302"/>
                  <a:gd name="T8" fmla="*/ 0 w 302"/>
                  <a:gd name="T9" fmla="*/ 0 h 302"/>
                  <a:gd name="T10" fmla="*/ 0 w 302"/>
                  <a:gd name="T11" fmla="*/ 0 h 302"/>
                  <a:gd name="T12" fmla="*/ 0 w 302"/>
                  <a:gd name="T13" fmla="*/ 0 h 302"/>
                  <a:gd name="T14" fmla="*/ 0 w 302"/>
                  <a:gd name="T15" fmla="*/ 0 h 302"/>
                  <a:gd name="T16" fmla="*/ 0 w 302"/>
                  <a:gd name="T17" fmla="*/ 0 h 302"/>
                  <a:gd name="T18" fmla="*/ 0 w 302"/>
                  <a:gd name="T19" fmla="*/ 0 h 302"/>
                  <a:gd name="T20" fmla="*/ 0 w 302"/>
                  <a:gd name="T21" fmla="*/ 0 h 302"/>
                  <a:gd name="T22" fmla="*/ 0 w 302"/>
                  <a:gd name="T23" fmla="*/ 0 h 302"/>
                  <a:gd name="T24" fmla="*/ 0 w 302"/>
                  <a:gd name="T25" fmla="*/ 0 h 302"/>
                  <a:gd name="T26" fmla="*/ 0 w 302"/>
                  <a:gd name="T27" fmla="*/ 0 h 302"/>
                  <a:gd name="T28" fmla="*/ 0 w 302"/>
                  <a:gd name="T29" fmla="*/ 0 h 302"/>
                  <a:gd name="T30" fmla="*/ 0 w 302"/>
                  <a:gd name="T31" fmla="*/ 0 h 302"/>
                  <a:gd name="T32" fmla="*/ 0 w 302"/>
                  <a:gd name="T33" fmla="*/ 0 h 302"/>
                  <a:gd name="T34" fmla="*/ 0 w 302"/>
                  <a:gd name="T35" fmla="*/ 0 h 302"/>
                  <a:gd name="T36" fmla="*/ 0 w 302"/>
                  <a:gd name="T37" fmla="*/ 0 h 302"/>
                  <a:gd name="T38" fmla="*/ 0 w 302"/>
                  <a:gd name="T39" fmla="*/ 0 h 302"/>
                  <a:gd name="T40" fmla="*/ 0 w 302"/>
                  <a:gd name="T41" fmla="*/ 0 h 302"/>
                  <a:gd name="T42" fmla="*/ 0 w 302"/>
                  <a:gd name="T43" fmla="*/ 0 h 302"/>
                  <a:gd name="T44" fmla="*/ 0 w 302"/>
                  <a:gd name="T45" fmla="*/ 0 h 302"/>
                  <a:gd name="T46" fmla="*/ 0 w 302"/>
                  <a:gd name="T47" fmla="*/ 0 h 302"/>
                  <a:gd name="T48" fmla="*/ 0 w 302"/>
                  <a:gd name="T49" fmla="*/ 0 h 302"/>
                  <a:gd name="T50" fmla="*/ 0 w 302"/>
                  <a:gd name="T51" fmla="*/ 0 h 302"/>
                  <a:gd name="T52" fmla="*/ 0 w 302"/>
                  <a:gd name="T53" fmla="*/ 0 h 302"/>
                  <a:gd name="T54" fmla="*/ 0 w 302"/>
                  <a:gd name="T55" fmla="*/ 0 h 302"/>
                  <a:gd name="T56" fmla="*/ 0 w 302"/>
                  <a:gd name="T57" fmla="*/ 0 h 302"/>
                  <a:gd name="T58" fmla="*/ 0 w 302"/>
                  <a:gd name="T59" fmla="*/ 0 h 302"/>
                  <a:gd name="T60" fmla="*/ 0 w 302"/>
                  <a:gd name="T61" fmla="*/ 0 h 302"/>
                  <a:gd name="T62" fmla="*/ 0 w 302"/>
                  <a:gd name="T63" fmla="*/ 0 h 302"/>
                  <a:gd name="T64" fmla="*/ 0 w 302"/>
                  <a:gd name="T65" fmla="*/ 0 h 302"/>
                  <a:gd name="T66" fmla="*/ 0 w 302"/>
                  <a:gd name="T67" fmla="*/ 0 h 302"/>
                  <a:gd name="T68" fmla="*/ 0 w 302"/>
                  <a:gd name="T69" fmla="*/ 0 h 302"/>
                  <a:gd name="T70" fmla="*/ 0 w 302"/>
                  <a:gd name="T71" fmla="*/ 0 h 302"/>
                  <a:gd name="T72" fmla="*/ 0 w 302"/>
                  <a:gd name="T73" fmla="*/ 0 h 302"/>
                  <a:gd name="T74" fmla="*/ 0 w 302"/>
                  <a:gd name="T75" fmla="*/ 0 h 302"/>
                  <a:gd name="T76" fmla="*/ 0 w 302"/>
                  <a:gd name="T77" fmla="*/ 0 h 302"/>
                  <a:gd name="T78" fmla="*/ 0 w 302"/>
                  <a:gd name="T79" fmla="*/ 0 h 302"/>
                  <a:gd name="T80" fmla="*/ 0 w 302"/>
                  <a:gd name="T81" fmla="*/ 0 h 302"/>
                  <a:gd name="T82" fmla="*/ 0 w 302"/>
                  <a:gd name="T83" fmla="*/ 0 h 302"/>
                  <a:gd name="T84" fmla="*/ 0 w 302"/>
                  <a:gd name="T85" fmla="*/ 0 h 302"/>
                  <a:gd name="T86" fmla="*/ 0 w 302"/>
                  <a:gd name="T87" fmla="*/ 0 h 302"/>
                  <a:gd name="T88" fmla="*/ 0 w 302"/>
                  <a:gd name="T89" fmla="*/ 0 h 302"/>
                  <a:gd name="T90" fmla="*/ 0 w 302"/>
                  <a:gd name="T91" fmla="*/ 0 h 302"/>
                  <a:gd name="T92" fmla="*/ 0 w 302"/>
                  <a:gd name="T93" fmla="*/ 0 h 302"/>
                  <a:gd name="T94" fmla="*/ 0 w 302"/>
                  <a:gd name="T95" fmla="*/ 0 h 302"/>
                  <a:gd name="T96" fmla="*/ 0 w 302"/>
                  <a:gd name="T97" fmla="*/ 0 h 302"/>
                  <a:gd name="T98" fmla="*/ 0 w 302"/>
                  <a:gd name="T99" fmla="*/ 0 h 302"/>
                  <a:gd name="T100" fmla="*/ 0 w 302"/>
                  <a:gd name="T101" fmla="*/ 0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2"/>
                  <a:gd name="T154" fmla="*/ 0 h 302"/>
                  <a:gd name="T155" fmla="*/ 302 w 302"/>
                  <a:gd name="T156" fmla="*/ 302 h 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2" h="302">
                    <a:moveTo>
                      <a:pt x="173" y="233"/>
                    </a:moveTo>
                    <a:lnTo>
                      <a:pt x="199" y="213"/>
                    </a:lnTo>
                    <a:lnTo>
                      <a:pt x="222" y="191"/>
                    </a:lnTo>
                    <a:lnTo>
                      <a:pt x="242" y="170"/>
                    </a:lnTo>
                    <a:lnTo>
                      <a:pt x="259" y="148"/>
                    </a:lnTo>
                    <a:lnTo>
                      <a:pt x="274" y="127"/>
                    </a:lnTo>
                    <a:lnTo>
                      <a:pt x="285" y="104"/>
                    </a:lnTo>
                    <a:lnTo>
                      <a:pt x="294" y="82"/>
                    </a:lnTo>
                    <a:lnTo>
                      <a:pt x="302" y="60"/>
                    </a:lnTo>
                    <a:lnTo>
                      <a:pt x="302" y="53"/>
                    </a:lnTo>
                    <a:lnTo>
                      <a:pt x="302" y="45"/>
                    </a:lnTo>
                    <a:lnTo>
                      <a:pt x="302" y="39"/>
                    </a:lnTo>
                    <a:lnTo>
                      <a:pt x="300" y="33"/>
                    </a:lnTo>
                    <a:lnTo>
                      <a:pt x="298" y="28"/>
                    </a:lnTo>
                    <a:lnTo>
                      <a:pt x="295" y="23"/>
                    </a:lnTo>
                    <a:lnTo>
                      <a:pt x="293" y="18"/>
                    </a:lnTo>
                    <a:lnTo>
                      <a:pt x="289" y="14"/>
                    </a:lnTo>
                    <a:lnTo>
                      <a:pt x="285" y="10"/>
                    </a:lnTo>
                    <a:lnTo>
                      <a:pt x="280" y="7"/>
                    </a:lnTo>
                    <a:lnTo>
                      <a:pt x="275" y="4"/>
                    </a:lnTo>
                    <a:lnTo>
                      <a:pt x="270" y="2"/>
                    </a:lnTo>
                    <a:lnTo>
                      <a:pt x="265" y="0"/>
                    </a:lnTo>
                    <a:lnTo>
                      <a:pt x="259" y="0"/>
                    </a:lnTo>
                    <a:lnTo>
                      <a:pt x="253" y="0"/>
                    </a:lnTo>
                    <a:lnTo>
                      <a:pt x="247" y="0"/>
                    </a:lnTo>
                    <a:lnTo>
                      <a:pt x="234" y="5"/>
                    </a:lnTo>
                    <a:lnTo>
                      <a:pt x="214" y="14"/>
                    </a:lnTo>
                    <a:lnTo>
                      <a:pt x="189" y="29"/>
                    </a:lnTo>
                    <a:lnTo>
                      <a:pt x="162" y="48"/>
                    </a:lnTo>
                    <a:lnTo>
                      <a:pt x="148" y="59"/>
                    </a:lnTo>
                    <a:lnTo>
                      <a:pt x="134" y="72"/>
                    </a:lnTo>
                    <a:lnTo>
                      <a:pt x="119" y="84"/>
                    </a:lnTo>
                    <a:lnTo>
                      <a:pt x="106" y="99"/>
                    </a:lnTo>
                    <a:lnTo>
                      <a:pt x="93" y="115"/>
                    </a:lnTo>
                    <a:lnTo>
                      <a:pt x="81" y="132"/>
                    </a:lnTo>
                    <a:lnTo>
                      <a:pt x="69" y="150"/>
                    </a:lnTo>
                    <a:lnTo>
                      <a:pt x="60" y="169"/>
                    </a:lnTo>
                    <a:lnTo>
                      <a:pt x="37" y="211"/>
                    </a:lnTo>
                    <a:lnTo>
                      <a:pt x="21" y="245"/>
                    </a:lnTo>
                    <a:lnTo>
                      <a:pt x="13" y="259"/>
                    </a:lnTo>
                    <a:lnTo>
                      <a:pt x="8" y="274"/>
                    </a:lnTo>
                    <a:lnTo>
                      <a:pt x="3" y="288"/>
                    </a:lnTo>
                    <a:lnTo>
                      <a:pt x="0" y="302"/>
                    </a:lnTo>
                    <a:lnTo>
                      <a:pt x="23" y="299"/>
                    </a:lnTo>
                    <a:lnTo>
                      <a:pt x="47" y="295"/>
                    </a:lnTo>
                    <a:lnTo>
                      <a:pt x="68" y="289"/>
                    </a:lnTo>
                    <a:lnTo>
                      <a:pt x="91" y="280"/>
                    </a:lnTo>
                    <a:lnTo>
                      <a:pt x="111" y="271"/>
                    </a:lnTo>
                    <a:lnTo>
                      <a:pt x="132" y="260"/>
                    </a:lnTo>
                    <a:lnTo>
                      <a:pt x="152" y="248"/>
                    </a:lnTo>
                    <a:lnTo>
                      <a:pt x="173" y="2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10" name="Freeform 555">
                <a:extLst>
                  <a:ext uri="{FF2B5EF4-FFF2-40B4-BE49-F238E27FC236}">
                    <a16:creationId xmlns:a16="http://schemas.microsoft.com/office/drawing/2014/main" xmlns="" id="{047D8CB5-88E9-BA10-13B7-3BFD4A9048BA}"/>
                  </a:ext>
                </a:extLst>
              </p:cNvPr>
              <p:cNvSpPr>
                <a:spLocks/>
              </p:cNvSpPr>
              <p:nvPr/>
            </p:nvSpPr>
            <p:spPr bwMode="auto">
              <a:xfrm>
                <a:off x="2766" y="1734"/>
                <a:ext cx="61" cy="60"/>
              </a:xfrm>
              <a:custGeom>
                <a:avLst/>
                <a:gdLst>
                  <a:gd name="T0" fmla="*/ 0 w 302"/>
                  <a:gd name="T1" fmla="*/ 0 h 302"/>
                  <a:gd name="T2" fmla="*/ 0 w 302"/>
                  <a:gd name="T3" fmla="*/ 0 h 302"/>
                  <a:gd name="T4" fmla="*/ 0 w 302"/>
                  <a:gd name="T5" fmla="*/ 0 h 302"/>
                  <a:gd name="T6" fmla="*/ 0 w 302"/>
                  <a:gd name="T7" fmla="*/ 0 h 302"/>
                  <a:gd name="T8" fmla="*/ 0 w 302"/>
                  <a:gd name="T9" fmla="*/ 0 h 302"/>
                  <a:gd name="T10" fmla="*/ 0 w 302"/>
                  <a:gd name="T11" fmla="*/ 0 h 302"/>
                  <a:gd name="T12" fmla="*/ 0 w 302"/>
                  <a:gd name="T13" fmla="*/ 0 h 302"/>
                  <a:gd name="T14" fmla="*/ 0 w 302"/>
                  <a:gd name="T15" fmla="*/ 0 h 302"/>
                  <a:gd name="T16" fmla="*/ 0 w 302"/>
                  <a:gd name="T17" fmla="*/ 0 h 302"/>
                  <a:gd name="T18" fmla="*/ 0 w 302"/>
                  <a:gd name="T19" fmla="*/ 0 h 302"/>
                  <a:gd name="T20" fmla="*/ 0 w 302"/>
                  <a:gd name="T21" fmla="*/ 0 h 302"/>
                  <a:gd name="T22" fmla="*/ 0 w 302"/>
                  <a:gd name="T23" fmla="*/ 0 h 302"/>
                  <a:gd name="T24" fmla="*/ 0 w 302"/>
                  <a:gd name="T25" fmla="*/ 0 h 302"/>
                  <a:gd name="T26" fmla="*/ 0 w 302"/>
                  <a:gd name="T27" fmla="*/ 0 h 302"/>
                  <a:gd name="T28" fmla="*/ 0 w 302"/>
                  <a:gd name="T29" fmla="*/ 0 h 302"/>
                  <a:gd name="T30" fmla="*/ 0 w 302"/>
                  <a:gd name="T31" fmla="*/ 0 h 302"/>
                  <a:gd name="T32" fmla="*/ 0 w 302"/>
                  <a:gd name="T33" fmla="*/ 0 h 302"/>
                  <a:gd name="T34" fmla="*/ 0 w 302"/>
                  <a:gd name="T35" fmla="*/ 0 h 302"/>
                  <a:gd name="T36" fmla="*/ 0 w 302"/>
                  <a:gd name="T37" fmla="*/ 0 h 302"/>
                  <a:gd name="T38" fmla="*/ 0 w 302"/>
                  <a:gd name="T39" fmla="*/ 0 h 302"/>
                  <a:gd name="T40" fmla="*/ 0 w 302"/>
                  <a:gd name="T41" fmla="*/ 0 h 302"/>
                  <a:gd name="T42" fmla="*/ 0 w 302"/>
                  <a:gd name="T43" fmla="*/ 0 h 302"/>
                  <a:gd name="T44" fmla="*/ 0 w 302"/>
                  <a:gd name="T45" fmla="*/ 0 h 302"/>
                  <a:gd name="T46" fmla="*/ 0 w 302"/>
                  <a:gd name="T47" fmla="*/ 0 h 302"/>
                  <a:gd name="T48" fmla="*/ 0 w 302"/>
                  <a:gd name="T49" fmla="*/ 0 h 302"/>
                  <a:gd name="T50" fmla="*/ 0 w 302"/>
                  <a:gd name="T51" fmla="*/ 0 h 302"/>
                  <a:gd name="T52" fmla="*/ 0 w 302"/>
                  <a:gd name="T53" fmla="*/ 0 h 302"/>
                  <a:gd name="T54" fmla="*/ 0 w 302"/>
                  <a:gd name="T55" fmla="*/ 0 h 302"/>
                  <a:gd name="T56" fmla="*/ 0 w 302"/>
                  <a:gd name="T57" fmla="*/ 0 h 302"/>
                  <a:gd name="T58" fmla="*/ 0 w 302"/>
                  <a:gd name="T59" fmla="*/ 0 h 302"/>
                  <a:gd name="T60" fmla="*/ 0 w 302"/>
                  <a:gd name="T61" fmla="*/ 0 h 302"/>
                  <a:gd name="T62" fmla="*/ 0 w 302"/>
                  <a:gd name="T63" fmla="*/ 0 h 302"/>
                  <a:gd name="T64" fmla="*/ 0 w 302"/>
                  <a:gd name="T65" fmla="*/ 0 h 302"/>
                  <a:gd name="T66" fmla="*/ 0 w 302"/>
                  <a:gd name="T67" fmla="*/ 0 h 302"/>
                  <a:gd name="T68" fmla="*/ 0 w 302"/>
                  <a:gd name="T69" fmla="*/ 0 h 302"/>
                  <a:gd name="T70" fmla="*/ 0 w 302"/>
                  <a:gd name="T71" fmla="*/ 0 h 302"/>
                  <a:gd name="T72" fmla="*/ 0 w 302"/>
                  <a:gd name="T73" fmla="*/ 0 h 302"/>
                  <a:gd name="T74" fmla="*/ 0 w 302"/>
                  <a:gd name="T75" fmla="*/ 0 h 302"/>
                  <a:gd name="T76" fmla="*/ 0 w 302"/>
                  <a:gd name="T77" fmla="*/ 0 h 302"/>
                  <a:gd name="T78" fmla="*/ 0 w 302"/>
                  <a:gd name="T79" fmla="*/ 0 h 302"/>
                  <a:gd name="T80" fmla="*/ 0 w 302"/>
                  <a:gd name="T81" fmla="*/ 0 h 302"/>
                  <a:gd name="T82" fmla="*/ 0 w 302"/>
                  <a:gd name="T83" fmla="*/ 0 h 302"/>
                  <a:gd name="T84" fmla="*/ 0 w 302"/>
                  <a:gd name="T85" fmla="*/ 0 h 302"/>
                  <a:gd name="T86" fmla="*/ 0 w 302"/>
                  <a:gd name="T87" fmla="*/ 0 h 302"/>
                  <a:gd name="T88" fmla="*/ 0 w 302"/>
                  <a:gd name="T89" fmla="*/ 0 h 302"/>
                  <a:gd name="T90" fmla="*/ 0 w 302"/>
                  <a:gd name="T91" fmla="*/ 0 h 302"/>
                  <a:gd name="T92" fmla="*/ 0 w 302"/>
                  <a:gd name="T93" fmla="*/ 0 h 302"/>
                  <a:gd name="T94" fmla="*/ 0 w 302"/>
                  <a:gd name="T95" fmla="*/ 0 h 302"/>
                  <a:gd name="T96" fmla="*/ 0 w 302"/>
                  <a:gd name="T97" fmla="*/ 0 h 302"/>
                  <a:gd name="T98" fmla="*/ 0 w 302"/>
                  <a:gd name="T99" fmla="*/ 0 h 302"/>
                  <a:gd name="T100" fmla="*/ 0 w 302"/>
                  <a:gd name="T101" fmla="*/ 0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2"/>
                  <a:gd name="T154" fmla="*/ 0 h 302"/>
                  <a:gd name="T155" fmla="*/ 302 w 302"/>
                  <a:gd name="T156" fmla="*/ 302 h 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2" h="302">
                    <a:moveTo>
                      <a:pt x="173" y="233"/>
                    </a:moveTo>
                    <a:lnTo>
                      <a:pt x="199" y="213"/>
                    </a:lnTo>
                    <a:lnTo>
                      <a:pt x="222" y="191"/>
                    </a:lnTo>
                    <a:lnTo>
                      <a:pt x="242" y="170"/>
                    </a:lnTo>
                    <a:lnTo>
                      <a:pt x="259" y="148"/>
                    </a:lnTo>
                    <a:lnTo>
                      <a:pt x="274" y="127"/>
                    </a:lnTo>
                    <a:lnTo>
                      <a:pt x="285" y="104"/>
                    </a:lnTo>
                    <a:lnTo>
                      <a:pt x="294" y="82"/>
                    </a:lnTo>
                    <a:lnTo>
                      <a:pt x="302" y="60"/>
                    </a:lnTo>
                    <a:lnTo>
                      <a:pt x="302" y="53"/>
                    </a:lnTo>
                    <a:lnTo>
                      <a:pt x="302" y="45"/>
                    </a:lnTo>
                    <a:lnTo>
                      <a:pt x="302" y="39"/>
                    </a:lnTo>
                    <a:lnTo>
                      <a:pt x="300" y="33"/>
                    </a:lnTo>
                    <a:lnTo>
                      <a:pt x="298" y="28"/>
                    </a:lnTo>
                    <a:lnTo>
                      <a:pt x="295" y="23"/>
                    </a:lnTo>
                    <a:lnTo>
                      <a:pt x="293" y="18"/>
                    </a:lnTo>
                    <a:lnTo>
                      <a:pt x="289" y="14"/>
                    </a:lnTo>
                    <a:lnTo>
                      <a:pt x="285" y="10"/>
                    </a:lnTo>
                    <a:lnTo>
                      <a:pt x="280" y="7"/>
                    </a:lnTo>
                    <a:lnTo>
                      <a:pt x="275" y="4"/>
                    </a:lnTo>
                    <a:lnTo>
                      <a:pt x="270" y="2"/>
                    </a:lnTo>
                    <a:lnTo>
                      <a:pt x="265" y="0"/>
                    </a:lnTo>
                    <a:lnTo>
                      <a:pt x="259" y="0"/>
                    </a:lnTo>
                    <a:lnTo>
                      <a:pt x="253" y="0"/>
                    </a:lnTo>
                    <a:lnTo>
                      <a:pt x="247" y="0"/>
                    </a:lnTo>
                    <a:lnTo>
                      <a:pt x="234" y="5"/>
                    </a:lnTo>
                    <a:lnTo>
                      <a:pt x="214" y="14"/>
                    </a:lnTo>
                    <a:lnTo>
                      <a:pt x="189" y="29"/>
                    </a:lnTo>
                    <a:lnTo>
                      <a:pt x="162" y="48"/>
                    </a:lnTo>
                    <a:lnTo>
                      <a:pt x="148" y="59"/>
                    </a:lnTo>
                    <a:lnTo>
                      <a:pt x="134" y="72"/>
                    </a:lnTo>
                    <a:lnTo>
                      <a:pt x="119" y="84"/>
                    </a:lnTo>
                    <a:lnTo>
                      <a:pt x="106" y="99"/>
                    </a:lnTo>
                    <a:lnTo>
                      <a:pt x="93" y="115"/>
                    </a:lnTo>
                    <a:lnTo>
                      <a:pt x="81" y="132"/>
                    </a:lnTo>
                    <a:lnTo>
                      <a:pt x="69" y="150"/>
                    </a:lnTo>
                    <a:lnTo>
                      <a:pt x="60" y="169"/>
                    </a:lnTo>
                    <a:lnTo>
                      <a:pt x="37" y="211"/>
                    </a:lnTo>
                    <a:lnTo>
                      <a:pt x="21" y="245"/>
                    </a:lnTo>
                    <a:lnTo>
                      <a:pt x="13" y="259"/>
                    </a:lnTo>
                    <a:lnTo>
                      <a:pt x="8" y="274"/>
                    </a:lnTo>
                    <a:lnTo>
                      <a:pt x="3" y="288"/>
                    </a:lnTo>
                    <a:lnTo>
                      <a:pt x="0" y="302"/>
                    </a:lnTo>
                    <a:lnTo>
                      <a:pt x="23" y="299"/>
                    </a:lnTo>
                    <a:lnTo>
                      <a:pt x="47" y="295"/>
                    </a:lnTo>
                    <a:lnTo>
                      <a:pt x="68" y="289"/>
                    </a:lnTo>
                    <a:lnTo>
                      <a:pt x="91" y="280"/>
                    </a:lnTo>
                    <a:lnTo>
                      <a:pt x="111" y="271"/>
                    </a:lnTo>
                    <a:lnTo>
                      <a:pt x="132" y="260"/>
                    </a:lnTo>
                    <a:lnTo>
                      <a:pt x="152" y="248"/>
                    </a:lnTo>
                    <a:lnTo>
                      <a:pt x="173" y="233"/>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11" name="Freeform 556">
                <a:extLst>
                  <a:ext uri="{FF2B5EF4-FFF2-40B4-BE49-F238E27FC236}">
                    <a16:creationId xmlns:a16="http://schemas.microsoft.com/office/drawing/2014/main" xmlns="" id="{2BEF9E0E-E5A7-8DAD-A069-AF8C1E0ECCF7}"/>
                  </a:ext>
                </a:extLst>
              </p:cNvPr>
              <p:cNvSpPr>
                <a:spLocks/>
              </p:cNvSpPr>
              <p:nvPr/>
            </p:nvSpPr>
            <p:spPr bwMode="auto">
              <a:xfrm>
                <a:off x="2843" y="1760"/>
                <a:ext cx="64" cy="68"/>
              </a:xfrm>
              <a:custGeom>
                <a:avLst/>
                <a:gdLst>
                  <a:gd name="T0" fmla="*/ 0 w 321"/>
                  <a:gd name="T1" fmla="*/ 0 h 344"/>
                  <a:gd name="T2" fmla="*/ 0 w 321"/>
                  <a:gd name="T3" fmla="*/ 0 h 344"/>
                  <a:gd name="T4" fmla="*/ 0 w 321"/>
                  <a:gd name="T5" fmla="*/ 0 h 344"/>
                  <a:gd name="T6" fmla="*/ 0 w 321"/>
                  <a:gd name="T7" fmla="*/ 0 h 344"/>
                  <a:gd name="T8" fmla="*/ 0 w 321"/>
                  <a:gd name="T9" fmla="*/ 0 h 344"/>
                  <a:gd name="T10" fmla="*/ 0 w 321"/>
                  <a:gd name="T11" fmla="*/ 0 h 344"/>
                  <a:gd name="T12" fmla="*/ 0 w 321"/>
                  <a:gd name="T13" fmla="*/ 0 h 344"/>
                  <a:gd name="T14" fmla="*/ 0 w 321"/>
                  <a:gd name="T15" fmla="*/ 0 h 344"/>
                  <a:gd name="T16" fmla="*/ 0 w 321"/>
                  <a:gd name="T17" fmla="*/ 0 h 344"/>
                  <a:gd name="T18" fmla="*/ 0 w 321"/>
                  <a:gd name="T19" fmla="*/ 0 h 344"/>
                  <a:gd name="T20" fmla="*/ 0 w 321"/>
                  <a:gd name="T21" fmla="*/ 0 h 344"/>
                  <a:gd name="T22" fmla="*/ 0 w 321"/>
                  <a:gd name="T23" fmla="*/ 0 h 344"/>
                  <a:gd name="T24" fmla="*/ 0 w 321"/>
                  <a:gd name="T25" fmla="*/ 0 h 344"/>
                  <a:gd name="T26" fmla="*/ 0 w 321"/>
                  <a:gd name="T27" fmla="*/ 0 h 344"/>
                  <a:gd name="T28" fmla="*/ 0 w 321"/>
                  <a:gd name="T29" fmla="*/ 0 h 344"/>
                  <a:gd name="T30" fmla="*/ 0 w 321"/>
                  <a:gd name="T31" fmla="*/ 0 h 344"/>
                  <a:gd name="T32" fmla="*/ 0 w 321"/>
                  <a:gd name="T33" fmla="*/ 0 h 344"/>
                  <a:gd name="T34" fmla="*/ 0 w 321"/>
                  <a:gd name="T35" fmla="*/ 0 h 344"/>
                  <a:gd name="T36" fmla="*/ 0 w 321"/>
                  <a:gd name="T37" fmla="*/ 0 h 344"/>
                  <a:gd name="T38" fmla="*/ 0 w 321"/>
                  <a:gd name="T39" fmla="*/ 0 h 344"/>
                  <a:gd name="T40" fmla="*/ 0 w 321"/>
                  <a:gd name="T41" fmla="*/ 0 h 344"/>
                  <a:gd name="T42" fmla="*/ 0 w 321"/>
                  <a:gd name="T43" fmla="*/ 0 h 344"/>
                  <a:gd name="T44" fmla="*/ 0 w 321"/>
                  <a:gd name="T45" fmla="*/ 0 h 344"/>
                  <a:gd name="T46" fmla="*/ 0 w 321"/>
                  <a:gd name="T47" fmla="*/ 0 h 344"/>
                  <a:gd name="T48" fmla="*/ 0 w 321"/>
                  <a:gd name="T49" fmla="*/ 0 h 344"/>
                  <a:gd name="T50" fmla="*/ 0 w 321"/>
                  <a:gd name="T51" fmla="*/ 0 h 344"/>
                  <a:gd name="T52" fmla="*/ 0 w 321"/>
                  <a:gd name="T53" fmla="*/ 0 h 344"/>
                  <a:gd name="T54" fmla="*/ 0 w 321"/>
                  <a:gd name="T55" fmla="*/ 0 h 344"/>
                  <a:gd name="T56" fmla="*/ 0 w 321"/>
                  <a:gd name="T57" fmla="*/ 0 h 344"/>
                  <a:gd name="T58" fmla="*/ 0 w 321"/>
                  <a:gd name="T59" fmla="*/ 0 h 344"/>
                  <a:gd name="T60" fmla="*/ 0 w 321"/>
                  <a:gd name="T61" fmla="*/ 0 h 344"/>
                  <a:gd name="T62" fmla="*/ 0 w 321"/>
                  <a:gd name="T63" fmla="*/ 0 h 344"/>
                  <a:gd name="T64" fmla="*/ 0 w 321"/>
                  <a:gd name="T65" fmla="*/ 0 h 344"/>
                  <a:gd name="T66" fmla="*/ 0 w 321"/>
                  <a:gd name="T67" fmla="*/ 0 h 344"/>
                  <a:gd name="T68" fmla="*/ 0 w 321"/>
                  <a:gd name="T69" fmla="*/ 0 h 344"/>
                  <a:gd name="T70" fmla="*/ 0 w 321"/>
                  <a:gd name="T71" fmla="*/ 0 h 344"/>
                  <a:gd name="T72" fmla="*/ 0 w 321"/>
                  <a:gd name="T73" fmla="*/ 0 h 344"/>
                  <a:gd name="T74" fmla="*/ 0 w 321"/>
                  <a:gd name="T75" fmla="*/ 0 h 344"/>
                  <a:gd name="T76" fmla="*/ 0 w 321"/>
                  <a:gd name="T77" fmla="*/ 0 h 344"/>
                  <a:gd name="T78" fmla="*/ 0 w 321"/>
                  <a:gd name="T79" fmla="*/ 0 h 344"/>
                  <a:gd name="T80" fmla="*/ 0 w 321"/>
                  <a:gd name="T81" fmla="*/ 0 h 344"/>
                  <a:gd name="T82" fmla="*/ 0 w 321"/>
                  <a:gd name="T83" fmla="*/ 0 h 344"/>
                  <a:gd name="T84" fmla="*/ 0 w 321"/>
                  <a:gd name="T85" fmla="*/ 0 h 344"/>
                  <a:gd name="T86" fmla="*/ 0 w 321"/>
                  <a:gd name="T87" fmla="*/ 0 h 344"/>
                  <a:gd name="T88" fmla="*/ 0 w 321"/>
                  <a:gd name="T89" fmla="*/ 0 h 344"/>
                  <a:gd name="T90" fmla="*/ 0 w 321"/>
                  <a:gd name="T91" fmla="*/ 0 h 344"/>
                  <a:gd name="T92" fmla="*/ 0 w 321"/>
                  <a:gd name="T93" fmla="*/ 0 h 344"/>
                  <a:gd name="T94" fmla="*/ 0 w 321"/>
                  <a:gd name="T95" fmla="*/ 0 h 344"/>
                  <a:gd name="T96" fmla="*/ 0 w 321"/>
                  <a:gd name="T97" fmla="*/ 0 h 344"/>
                  <a:gd name="T98" fmla="*/ 0 w 321"/>
                  <a:gd name="T99" fmla="*/ 0 h 344"/>
                  <a:gd name="T100" fmla="*/ 0 w 321"/>
                  <a:gd name="T101" fmla="*/ 0 h 344"/>
                  <a:gd name="T102" fmla="*/ 0 w 321"/>
                  <a:gd name="T103" fmla="*/ 0 h 344"/>
                  <a:gd name="T104" fmla="*/ 0 w 321"/>
                  <a:gd name="T105" fmla="*/ 0 h 344"/>
                  <a:gd name="T106" fmla="*/ 0 w 321"/>
                  <a:gd name="T107" fmla="*/ 0 h 344"/>
                  <a:gd name="T108" fmla="*/ 0 w 321"/>
                  <a:gd name="T109" fmla="*/ 0 h 344"/>
                  <a:gd name="T110" fmla="*/ 0 w 321"/>
                  <a:gd name="T111" fmla="*/ 0 h 344"/>
                  <a:gd name="T112" fmla="*/ 0 w 321"/>
                  <a:gd name="T113" fmla="*/ 0 h 344"/>
                  <a:gd name="T114" fmla="*/ 0 w 321"/>
                  <a:gd name="T115" fmla="*/ 0 h 344"/>
                  <a:gd name="T116" fmla="*/ 0 w 321"/>
                  <a:gd name="T117" fmla="*/ 0 h 344"/>
                  <a:gd name="T118" fmla="*/ 0 w 321"/>
                  <a:gd name="T119" fmla="*/ 0 h 344"/>
                  <a:gd name="T120" fmla="*/ 0 w 321"/>
                  <a:gd name="T121" fmla="*/ 0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
                  <a:gd name="T184" fmla="*/ 0 h 344"/>
                  <a:gd name="T185" fmla="*/ 321 w 321"/>
                  <a:gd name="T186" fmla="*/ 344 h 3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 h="344">
                    <a:moveTo>
                      <a:pt x="133" y="202"/>
                    </a:moveTo>
                    <a:lnTo>
                      <a:pt x="131" y="212"/>
                    </a:lnTo>
                    <a:lnTo>
                      <a:pt x="129" y="235"/>
                    </a:lnTo>
                    <a:lnTo>
                      <a:pt x="128" y="248"/>
                    </a:lnTo>
                    <a:lnTo>
                      <a:pt x="126" y="261"/>
                    </a:lnTo>
                    <a:lnTo>
                      <a:pt x="126" y="272"/>
                    </a:lnTo>
                    <a:lnTo>
                      <a:pt x="128" y="282"/>
                    </a:lnTo>
                    <a:lnTo>
                      <a:pt x="131" y="291"/>
                    </a:lnTo>
                    <a:lnTo>
                      <a:pt x="136" y="297"/>
                    </a:lnTo>
                    <a:lnTo>
                      <a:pt x="143" y="303"/>
                    </a:lnTo>
                    <a:lnTo>
                      <a:pt x="149" y="307"/>
                    </a:lnTo>
                    <a:lnTo>
                      <a:pt x="156" y="308"/>
                    </a:lnTo>
                    <a:lnTo>
                      <a:pt x="165" y="308"/>
                    </a:lnTo>
                    <a:lnTo>
                      <a:pt x="173" y="306"/>
                    </a:lnTo>
                    <a:lnTo>
                      <a:pt x="183" y="302"/>
                    </a:lnTo>
                    <a:lnTo>
                      <a:pt x="198" y="292"/>
                    </a:lnTo>
                    <a:lnTo>
                      <a:pt x="213" y="282"/>
                    </a:lnTo>
                    <a:lnTo>
                      <a:pt x="228" y="272"/>
                    </a:lnTo>
                    <a:lnTo>
                      <a:pt x="241" y="260"/>
                    </a:lnTo>
                    <a:lnTo>
                      <a:pt x="255" y="246"/>
                    </a:lnTo>
                    <a:lnTo>
                      <a:pt x="267" y="230"/>
                    </a:lnTo>
                    <a:lnTo>
                      <a:pt x="272" y="220"/>
                    </a:lnTo>
                    <a:lnTo>
                      <a:pt x="277" y="210"/>
                    </a:lnTo>
                    <a:lnTo>
                      <a:pt x="282" y="200"/>
                    </a:lnTo>
                    <a:lnTo>
                      <a:pt x="286" y="188"/>
                    </a:lnTo>
                    <a:lnTo>
                      <a:pt x="289" y="173"/>
                    </a:lnTo>
                    <a:lnTo>
                      <a:pt x="296" y="140"/>
                    </a:lnTo>
                    <a:lnTo>
                      <a:pt x="302" y="105"/>
                    </a:lnTo>
                    <a:lnTo>
                      <a:pt x="306" y="84"/>
                    </a:lnTo>
                    <a:lnTo>
                      <a:pt x="309" y="77"/>
                    </a:lnTo>
                    <a:lnTo>
                      <a:pt x="311" y="72"/>
                    </a:lnTo>
                    <a:lnTo>
                      <a:pt x="312" y="70"/>
                    </a:lnTo>
                    <a:lnTo>
                      <a:pt x="316" y="69"/>
                    </a:lnTo>
                    <a:lnTo>
                      <a:pt x="319" y="70"/>
                    </a:lnTo>
                    <a:lnTo>
                      <a:pt x="320" y="71"/>
                    </a:lnTo>
                    <a:lnTo>
                      <a:pt x="320" y="74"/>
                    </a:lnTo>
                    <a:lnTo>
                      <a:pt x="321" y="74"/>
                    </a:lnTo>
                    <a:lnTo>
                      <a:pt x="301" y="188"/>
                    </a:lnTo>
                    <a:lnTo>
                      <a:pt x="296" y="203"/>
                    </a:lnTo>
                    <a:lnTo>
                      <a:pt x="290" y="217"/>
                    </a:lnTo>
                    <a:lnTo>
                      <a:pt x="284" y="230"/>
                    </a:lnTo>
                    <a:lnTo>
                      <a:pt x="277" y="242"/>
                    </a:lnTo>
                    <a:lnTo>
                      <a:pt x="270" y="253"/>
                    </a:lnTo>
                    <a:lnTo>
                      <a:pt x="261" y="263"/>
                    </a:lnTo>
                    <a:lnTo>
                      <a:pt x="253" y="272"/>
                    </a:lnTo>
                    <a:lnTo>
                      <a:pt x="244" y="281"/>
                    </a:lnTo>
                    <a:lnTo>
                      <a:pt x="234" y="288"/>
                    </a:lnTo>
                    <a:lnTo>
                      <a:pt x="224" y="296"/>
                    </a:lnTo>
                    <a:lnTo>
                      <a:pt x="213" y="302"/>
                    </a:lnTo>
                    <a:lnTo>
                      <a:pt x="201" y="308"/>
                    </a:lnTo>
                    <a:lnTo>
                      <a:pt x="178" y="318"/>
                    </a:lnTo>
                    <a:lnTo>
                      <a:pt x="153" y="326"/>
                    </a:lnTo>
                    <a:lnTo>
                      <a:pt x="149" y="330"/>
                    </a:lnTo>
                    <a:lnTo>
                      <a:pt x="144" y="332"/>
                    </a:lnTo>
                    <a:lnTo>
                      <a:pt x="140" y="335"/>
                    </a:lnTo>
                    <a:lnTo>
                      <a:pt x="135" y="336"/>
                    </a:lnTo>
                    <a:lnTo>
                      <a:pt x="126" y="338"/>
                    </a:lnTo>
                    <a:lnTo>
                      <a:pt x="118" y="341"/>
                    </a:lnTo>
                    <a:lnTo>
                      <a:pt x="103" y="343"/>
                    </a:lnTo>
                    <a:lnTo>
                      <a:pt x="88" y="344"/>
                    </a:lnTo>
                    <a:lnTo>
                      <a:pt x="74" y="343"/>
                    </a:lnTo>
                    <a:lnTo>
                      <a:pt x="62" y="341"/>
                    </a:lnTo>
                    <a:lnTo>
                      <a:pt x="50" y="338"/>
                    </a:lnTo>
                    <a:lnTo>
                      <a:pt x="40" y="333"/>
                    </a:lnTo>
                    <a:lnTo>
                      <a:pt x="30" y="328"/>
                    </a:lnTo>
                    <a:lnTo>
                      <a:pt x="22" y="321"/>
                    </a:lnTo>
                    <a:lnTo>
                      <a:pt x="15" y="312"/>
                    </a:lnTo>
                    <a:lnTo>
                      <a:pt x="9" y="303"/>
                    </a:lnTo>
                    <a:lnTo>
                      <a:pt x="5" y="292"/>
                    </a:lnTo>
                    <a:lnTo>
                      <a:pt x="2" y="281"/>
                    </a:lnTo>
                    <a:lnTo>
                      <a:pt x="0" y="268"/>
                    </a:lnTo>
                    <a:lnTo>
                      <a:pt x="0" y="253"/>
                    </a:lnTo>
                    <a:lnTo>
                      <a:pt x="2" y="238"/>
                    </a:lnTo>
                    <a:lnTo>
                      <a:pt x="4" y="222"/>
                    </a:lnTo>
                    <a:lnTo>
                      <a:pt x="5" y="213"/>
                    </a:lnTo>
                    <a:lnTo>
                      <a:pt x="8" y="203"/>
                    </a:lnTo>
                    <a:lnTo>
                      <a:pt x="12" y="192"/>
                    </a:lnTo>
                    <a:lnTo>
                      <a:pt x="15" y="180"/>
                    </a:lnTo>
                    <a:lnTo>
                      <a:pt x="22" y="167"/>
                    </a:lnTo>
                    <a:lnTo>
                      <a:pt x="28" y="155"/>
                    </a:lnTo>
                    <a:lnTo>
                      <a:pt x="34" y="141"/>
                    </a:lnTo>
                    <a:lnTo>
                      <a:pt x="42" y="127"/>
                    </a:lnTo>
                    <a:lnTo>
                      <a:pt x="50" y="114"/>
                    </a:lnTo>
                    <a:lnTo>
                      <a:pt x="59" y="101"/>
                    </a:lnTo>
                    <a:lnTo>
                      <a:pt x="69" y="89"/>
                    </a:lnTo>
                    <a:lnTo>
                      <a:pt x="80" y="76"/>
                    </a:lnTo>
                    <a:lnTo>
                      <a:pt x="92" y="66"/>
                    </a:lnTo>
                    <a:lnTo>
                      <a:pt x="103" y="56"/>
                    </a:lnTo>
                    <a:lnTo>
                      <a:pt x="115" y="47"/>
                    </a:lnTo>
                    <a:lnTo>
                      <a:pt x="128" y="40"/>
                    </a:lnTo>
                    <a:lnTo>
                      <a:pt x="145" y="30"/>
                    </a:lnTo>
                    <a:lnTo>
                      <a:pt x="161" y="21"/>
                    </a:lnTo>
                    <a:lnTo>
                      <a:pt x="179" y="14"/>
                    </a:lnTo>
                    <a:lnTo>
                      <a:pt x="196" y="7"/>
                    </a:lnTo>
                    <a:lnTo>
                      <a:pt x="214" y="3"/>
                    </a:lnTo>
                    <a:lnTo>
                      <a:pt x="230" y="1"/>
                    </a:lnTo>
                    <a:lnTo>
                      <a:pt x="238" y="0"/>
                    </a:lnTo>
                    <a:lnTo>
                      <a:pt x="246" y="1"/>
                    </a:lnTo>
                    <a:lnTo>
                      <a:pt x="254" y="3"/>
                    </a:lnTo>
                    <a:lnTo>
                      <a:pt x="261" y="5"/>
                    </a:lnTo>
                    <a:lnTo>
                      <a:pt x="266" y="7"/>
                    </a:lnTo>
                    <a:lnTo>
                      <a:pt x="271" y="10"/>
                    </a:lnTo>
                    <a:lnTo>
                      <a:pt x="276" y="12"/>
                    </a:lnTo>
                    <a:lnTo>
                      <a:pt x="280" y="16"/>
                    </a:lnTo>
                    <a:lnTo>
                      <a:pt x="282" y="21"/>
                    </a:lnTo>
                    <a:lnTo>
                      <a:pt x="286" y="25"/>
                    </a:lnTo>
                    <a:lnTo>
                      <a:pt x="287" y="30"/>
                    </a:lnTo>
                    <a:lnTo>
                      <a:pt x="290" y="35"/>
                    </a:lnTo>
                    <a:lnTo>
                      <a:pt x="291" y="46"/>
                    </a:lnTo>
                    <a:lnTo>
                      <a:pt x="290" y="59"/>
                    </a:lnTo>
                    <a:lnTo>
                      <a:pt x="287" y="71"/>
                    </a:lnTo>
                    <a:lnTo>
                      <a:pt x="281" y="84"/>
                    </a:lnTo>
                    <a:lnTo>
                      <a:pt x="274" y="95"/>
                    </a:lnTo>
                    <a:lnTo>
                      <a:pt x="264" y="107"/>
                    </a:lnTo>
                    <a:lnTo>
                      <a:pt x="251" y="121"/>
                    </a:lnTo>
                    <a:lnTo>
                      <a:pt x="238" y="136"/>
                    </a:lnTo>
                    <a:lnTo>
                      <a:pt x="221" y="151"/>
                    </a:lnTo>
                    <a:lnTo>
                      <a:pt x="204" y="165"/>
                    </a:lnTo>
                    <a:lnTo>
                      <a:pt x="186" y="177"/>
                    </a:lnTo>
                    <a:lnTo>
                      <a:pt x="168" y="188"/>
                    </a:lnTo>
                    <a:lnTo>
                      <a:pt x="148" y="195"/>
                    </a:lnTo>
                    <a:lnTo>
                      <a:pt x="133" y="202"/>
                    </a:lnTo>
                    <a:close/>
                  </a:path>
                </a:pathLst>
              </a:custGeom>
              <a:solidFill>
                <a:srgbClr val="E98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12" name="Freeform 557">
                <a:extLst>
                  <a:ext uri="{FF2B5EF4-FFF2-40B4-BE49-F238E27FC236}">
                    <a16:creationId xmlns:a16="http://schemas.microsoft.com/office/drawing/2014/main" xmlns="" id="{8A5E7B50-D301-0F2F-70BF-17C97DF4A86C}"/>
                  </a:ext>
                </a:extLst>
              </p:cNvPr>
              <p:cNvSpPr>
                <a:spLocks/>
              </p:cNvSpPr>
              <p:nvPr/>
            </p:nvSpPr>
            <p:spPr bwMode="auto">
              <a:xfrm>
                <a:off x="2843" y="1760"/>
                <a:ext cx="64" cy="68"/>
              </a:xfrm>
              <a:custGeom>
                <a:avLst/>
                <a:gdLst>
                  <a:gd name="T0" fmla="*/ 0 w 321"/>
                  <a:gd name="T1" fmla="*/ 0 h 344"/>
                  <a:gd name="T2" fmla="*/ 0 w 321"/>
                  <a:gd name="T3" fmla="*/ 0 h 344"/>
                  <a:gd name="T4" fmla="*/ 0 w 321"/>
                  <a:gd name="T5" fmla="*/ 0 h 344"/>
                  <a:gd name="T6" fmla="*/ 0 w 321"/>
                  <a:gd name="T7" fmla="*/ 0 h 344"/>
                  <a:gd name="T8" fmla="*/ 0 w 321"/>
                  <a:gd name="T9" fmla="*/ 0 h 344"/>
                  <a:gd name="T10" fmla="*/ 0 w 321"/>
                  <a:gd name="T11" fmla="*/ 0 h 344"/>
                  <a:gd name="T12" fmla="*/ 0 w 321"/>
                  <a:gd name="T13" fmla="*/ 0 h 344"/>
                  <a:gd name="T14" fmla="*/ 0 w 321"/>
                  <a:gd name="T15" fmla="*/ 0 h 344"/>
                  <a:gd name="T16" fmla="*/ 0 w 321"/>
                  <a:gd name="T17" fmla="*/ 0 h 344"/>
                  <a:gd name="T18" fmla="*/ 0 w 321"/>
                  <a:gd name="T19" fmla="*/ 0 h 344"/>
                  <a:gd name="T20" fmla="*/ 0 w 321"/>
                  <a:gd name="T21" fmla="*/ 0 h 344"/>
                  <a:gd name="T22" fmla="*/ 0 w 321"/>
                  <a:gd name="T23" fmla="*/ 0 h 344"/>
                  <a:gd name="T24" fmla="*/ 0 w 321"/>
                  <a:gd name="T25" fmla="*/ 0 h 344"/>
                  <a:gd name="T26" fmla="*/ 0 w 321"/>
                  <a:gd name="T27" fmla="*/ 0 h 344"/>
                  <a:gd name="T28" fmla="*/ 0 w 321"/>
                  <a:gd name="T29" fmla="*/ 0 h 344"/>
                  <a:gd name="T30" fmla="*/ 0 w 321"/>
                  <a:gd name="T31" fmla="*/ 0 h 344"/>
                  <a:gd name="T32" fmla="*/ 0 w 321"/>
                  <a:gd name="T33" fmla="*/ 0 h 344"/>
                  <a:gd name="T34" fmla="*/ 0 w 321"/>
                  <a:gd name="T35" fmla="*/ 0 h 344"/>
                  <a:gd name="T36" fmla="*/ 0 w 321"/>
                  <a:gd name="T37" fmla="*/ 0 h 344"/>
                  <a:gd name="T38" fmla="*/ 0 w 321"/>
                  <a:gd name="T39" fmla="*/ 0 h 344"/>
                  <a:gd name="T40" fmla="*/ 0 w 321"/>
                  <a:gd name="T41" fmla="*/ 0 h 344"/>
                  <a:gd name="T42" fmla="*/ 0 w 321"/>
                  <a:gd name="T43" fmla="*/ 0 h 344"/>
                  <a:gd name="T44" fmla="*/ 0 w 321"/>
                  <a:gd name="T45" fmla="*/ 0 h 344"/>
                  <a:gd name="T46" fmla="*/ 0 w 321"/>
                  <a:gd name="T47" fmla="*/ 0 h 344"/>
                  <a:gd name="T48" fmla="*/ 0 w 321"/>
                  <a:gd name="T49" fmla="*/ 0 h 344"/>
                  <a:gd name="T50" fmla="*/ 0 w 321"/>
                  <a:gd name="T51" fmla="*/ 0 h 344"/>
                  <a:gd name="T52" fmla="*/ 0 w 321"/>
                  <a:gd name="T53" fmla="*/ 0 h 344"/>
                  <a:gd name="T54" fmla="*/ 0 w 321"/>
                  <a:gd name="T55" fmla="*/ 0 h 344"/>
                  <a:gd name="T56" fmla="*/ 0 w 321"/>
                  <a:gd name="T57" fmla="*/ 0 h 344"/>
                  <a:gd name="T58" fmla="*/ 0 w 321"/>
                  <a:gd name="T59" fmla="*/ 0 h 344"/>
                  <a:gd name="T60" fmla="*/ 0 w 321"/>
                  <a:gd name="T61" fmla="*/ 0 h 344"/>
                  <a:gd name="T62" fmla="*/ 0 w 321"/>
                  <a:gd name="T63" fmla="*/ 0 h 344"/>
                  <a:gd name="T64" fmla="*/ 0 w 321"/>
                  <a:gd name="T65" fmla="*/ 0 h 344"/>
                  <a:gd name="T66" fmla="*/ 0 w 321"/>
                  <a:gd name="T67" fmla="*/ 0 h 344"/>
                  <a:gd name="T68" fmla="*/ 0 w 321"/>
                  <a:gd name="T69" fmla="*/ 0 h 344"/>
                  <a:gd name="T70" fmla="*/ 0 w 321"/>
                  <a:gd name="T71" fmla="*/ 0 h 344"/>
                  <a:gd name="T72" fmla="*/ 0 w 321"/>
                  <a:gd name="T73" fmla="*/ 0 h 344"/>
                  <a:gd name="T74" fmla="*/ 0 w 321"/>
                  <a:gd name="T75" fmla="*/ 0 h 344"/>
                  <a:gd name="T76" fmla="*/ 0 w 321"/>
                  <a:gd name="T77" fmla="*/ 0 h 344"/>
                  <a:gd name="T78" fmla="*/ 0 w 321"/>
                  <a:gd name="T79" fmla="*/ 0 h 344"/>
                  <a:gd name="T80" fmla="*/ 0 w 321"/>
                  <a:gd name="T81" fmla="*/ 0 h 344"/>
                  <a:gd name="T82" fmla="*/ 0 w 321"/>
                  <a:gd name="T83" fmla="*/ 0 h 344"/>
                  <a:gd name="T84" fmla="*/ 0 w 321"/>
                  <a:gd name="T85" fmla="*/ 0 h 344"/>
                  <a:gd name="T86" fmla="*/ 0 w 321"/>
                  <a:gd name="T87" fmla="*/ 0 h 344"/>
                  <a:gd name="T88" fmla="*/ 0 w 321"/>
                  <a:gd name="T89" fmla="*/ 0 h 344"/>
                  <a:gd name="T90" fmla="*/ 0 w 321"/>
                  <a:gd name="T91" fmla="*/ 0 h 344"/>
                  <a:gd name="T92" fmla="*/ 0 w 321"/>
                  <a:gd name="T93" fmla="*/ 0 h 344"/>
                  <a:gd name="T94" fmla="*/ 0 w 321"/>
                  <a:gd name="T95" fmla="*/ 0 h 344"/>
                  <a:gd name="T96" fmla="*/ 0 w 321"/>
                  <a:gd name="T97" fmla="*/ 0 h 344"/>
                  <a:gd name="T98" fmla="*/ 0 w 321"/>
                  <a:gd name="T99" fmla="*/ 0 h 344"/>
                  <a:gd name="T100" fmla="*/ 0 w 321"/>
                  <a:gd name="T101" fmla="*/ 0 h 344"/>
                  <a:gd name="T102" fmla="*/ 0 w 321"/>
                  <a:gd name="T103" fmla="*/ 0 h 344"/>
                  <a:gd name="T104" fmla="*/ 0 w 321"/>
                  <a:gd name="T105" fmla="*/ 0 h 344"/>
                  <a:gd name="T106" fmla="*/ 0 w 321"/>
                  <a:gd name="T107" fmla="*/ 0 h 344"/>
                  <a:gd name="T108" fmla="*/ 0 w 321"/>
                  <a:gd name="T109" fmla="*/ 0 h 344"/>
                  <a:gd name="T110" fmla="*/ 0 w 321"/>
                  <a:gd name="T111" fmla="*/ 0 h 344"/>
                  <a:gd name="T112" fmla="*/ 0 w 321"/>
                  <a:gd name="T113" fmla="*/ 0 h 344"/>
                  <a:gd name="T114" fmla="*/ 0 w 321"/>
                  <a:gd name="T115" fmla="*/ 0 h 344"/>
                  <a:gd name="T116" fmla="*/ 0 w 321"/>
                  <a:gd name="T117" fmla="*/ 0 h 344"/>
                  <a:gd name="T118" fmla="*/ 0 w 321"/>
                  <a:gd name="T119" fmla="*/ 0 h 344"/>
                  <a:gd name="T120" fmla="*/ 0 w 321"/>
                  <a:gd name="T121" fmla="*/ 0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
                  <a:gd name="T184" fmla="*/ 0 h 344"/>
                  <a:gd name="T185" fmla="*/ 321 w 321"/>
                  <a:gd name="T186" fmla="*/ 344 h 3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 h="344">
                    <a:moveTo>
                      <a:pt x="133" y="202"/>
                    </a:moveTo>
                    <a:lnTo>
                      <a:pt x="131" y="212"/>
                    </a:lnTo>
                    <a:lnTo>
                      <a:pt x="129" y="235"/>
                    </a:lnTo>
                    <a:lnTo>
                      <a:pt x="128" y="248"/>
                    </a:lnTo>
                    <a:lnTo>
                      <a:pt x="126" y="261"/>
                    </a:lnTo>
                    <a:lnTo>
                      <a:pt x="126" y="272"/>
                    </a:lnTo>
                    <a:lnTo>
                      <a:pt x="128" y="282"/>
                    </a:lnTo>
                    <a:lnTo>
                      <a:pt x="131" y="291"/>
                    </a:lnTo>
                    <a:lnTo>
                      <a:pt x="136" y="297"/>
                    </a:lnTo>
                    <a:lnTo>
                      <a:pt x="143" y="303"/>
                    </a:lnTo>
                    <a:lnTo>
                      <a:pt x="149" y="307"/>
                    </a:lnTo>
                    <a:lnTo>
                      <a:pt x="156" y="308"/>
                    </a:lnTo>
                    <a:lnTo>
                      <a:pt x="165" y="308"/>
                    </a:lnTo>
                    <a:lnTo>
                      <a:pt x="173" y="306"/>
                    </a:lnTo>
                    <a:lnTo>
                      <a:pt x="183" y="302"/>
                    </a:lnTo>
                    <a:lnTo>
                      <a:pt x="198" y="292"/>
                    </a:lnTo>
                    <a:lnTo>
                      <a:pt x="213" y="282"/>
                    </a:lnTo>
                    <a:lnTo>
                      <a:pt x="228" y="272"/>
                    </a:lnTo>
                    <a:lnTo>
                      <a:pt x="241" y="260"/>
                    </a:lnTo>
                    <a:lnTo>
                      <a:pt x="255" y="246"/>
                    </a:lnTo>
                    <a:lnTo>
                      <a:pt x="267" y="230"/>
                    </a:lnTo>
                    <a:lnTo>
                      <a:pt x="272" y="220"/>
                    </a:lnTo>
                    <a:lnTo>
                      <a:pt x="277" y="210"/>
                    </a:lnTo>
                    <a:lnTo>
                      <a:pt x="282" y="200"/>
                    </a:lnTo>
                    <a:lnTo>
                      <a:pt x="286" y="188"/>
                    </a:lnTo>
                    <a:lnTo>
                      <a:pt x="289" y="173"/>
                    </a:lnTo>
                    <a:lnTo>
                      <a:pt x="296" y="140"/>
                    </a:lnTo>
                    <a:lnTo>
                      <a:pt x="302" y="105"/>
                    </a:lnTo>
                    <a:lnTo>
                      <a:pt x="306" y="84"/>
                    </a:lnTo>
                    <a:lnTo>
                      <a:pt x="309" y="77"/>
                    </a:lnTo>
                    <a:lnTo>
                      <a:pt x="311" y="72"/>
                    </a:lnTo>
                    <a:lnTo>
                      <a:pt x="312" y="70"/>
                    </a:lnTo>
                    <a:lnTo>
                      <a:pt x="316" y="69"/>
                    </a:lnTo>
                    <a:lnTo>
                      <a:pt x="319" y="70"/>
                    </a:lnTo>
                    <a:lnTo>
                      <a:pt x="320" y="71"/>
                    </a:lnTo>
                    <a:lnTo>
                      <a:pt x="320" y="74"/>
                    </a:lnTo>
                    <a:lnTo>
                      <a:pt x="321" y="74"/>
                    </a:lnTo>
                    <a:lnTo>
                      <a:pt x="301" y="188"/>
                    </a:lnTo>
                    <a:lnTo>
                      <a:pt x="296" y="203"/>
                    </a:lnTo>
                    <a:lnTo>
                      <a:pt x="290" y="217"/>
                    </a:lnTo>
                    <a:lnTo>
                      <a:pt x="284" y="230"/>
                    </a:lnTo>
                    <a:lnTo>
                      <a:pt x="277" y="242"/>
                    </a:lnTo>
                    <a:lnTo>
                      <a:pt x="270" y="253"/>
                    </a:lnTo>
                    <a:lnTo>
                      <a:pt x="261" y="263"/>
                    </a:lnTo>
                    <a:lnTo>
                      <a:pt x="253" y="272"/>
                    </a:lnTo>
                    <a:lnTo>
                      <a:pt x="244" y="281"/>
                    </a:lnTo>
                    <a:lnTo>
                      <a:pt x="234" y="288"/>
                    </a:lnTo>
                    <a:lnTo>
                      <a:pt x="224" y="296"/>
                    </a:lnTo>
                    <a:lnTo>
                      <a:pt x="213" y="302"/>
                    </a:lnTo>
                    <a:lnTo>
                      <a:pt x="201" y="308"/>
                    </a:lnTo>
                    <a:lnTo>
                      <a:pt x="178" y="318"/>
                    </a:lnTo>
                    <a:lnTo>
                      <a:pt x="153" y="326"/>
                    </a:lnTo>
                    <a:lnTo>
                      <a:pt x="149" y="330"/>
                    </a:lnTo>
                    <a:lnTo>
                      <a:pt x="144" y="332"/>
                    </a:lnTo>
                    <a:lnTo>
                      <a:pt x="140" y="335"/>
                    </a:lnTo>
                    <a:lnTo>
                      <a:pt x="135" y="336"/>
                    </a:lnTo>
                    <a:lnTo>
                      <a:pt x="126" y="338"/>
                    </a:lnTo>
                    <a:lnTo>
                      <a:pt x="118" y="341"/>
                    </a:lnTo>
                    <a:lnTo>
                      <a:pt x="103" y="343"/>
                    </a:lnTo>
                    <a:lnTo>
                      <a:pt x="88" y="344"/>
                    </a:lnTo>
                    <a:lnTo>
                      <a:pt x="74" y="343"/>
                    </a:lnTo>
                    <a:lnTo>
                      <a:pt x="62" y="341"/>
                    </a:lnTo>
                    <a:lnTo>
                      <a:pt x="50" y="338"/>
                    </a:lnTo>
                    <a:lnTo>
                      <a:pt x="40" y="333"/>
                    </a:lnTo>
                    <a:lnTo>
                      <a:pt x="30" y="328"/>
                    </a:lnTo>
                    <a:lnTo>
                      <a:pt x="22" y="321"/>
                    </a:lnTo>
                    <a:lnTo>
                      <a:pt x="15" y="312"/>
                    </a:lnTo>
                    <a:lnTo>
                      <a:pt x="9" y="303"/>
                    </a:lnTo>
                    <a:lnTo>
                      <a:pt x="5" y="292"/>
                    </a:lnTo>
                    <a:lnTo>
                      <a:pt x="2" y="281"/>
                    </a:lnTo>
                    <a:lnTo>
                      <a:pt x="0" y="268"/>
                    </a:lnTo>
                    <a:lnTo>
                      <a:pt x="0" y="253"/>
                    </a:lnTo>
                    <a:lnTo>
                      <a:pt x="2" y="238"/>
                    </a:lnTo>
                    <a:lnTo>
                      <a:pt x="4" y="222"/>
                    </a:lnTo>
                    <a:lnTo>
                      <a:pt x="5" y="213"/>
                    </a:lnTo>
                    <a:lnTo>
                      <a:pt x="8" y="203"/>
                    </a:lnTo>
                    <a:lnTo>
                      <a:pt x="12" y="192"/>
                    </a:lnTo>
                    <a:lnTo>
                      <a:pt x="15" y="180"/>
                    </a:lnTo>
                    <a:lnTo>
                      <a:pt x="22" y="167"/>
                    </a:lnTo>
                    <a:lnTo>
                      <a:pt x="28" y="155"/>
                    </a:lnTo>
                    <a:lnTo>
                      <a:pt x="34" y="141"/>
                    </a:lnTo>
                    <a:lnTo>
                      <a:pt x="42" y="127"/>
                    </a:lnTo>
                    <a:lnTo>
                      <a:pt x="50" y="114"/>
                    </a:lnTo>
                    <a:lnTo>
                      <a:pt x="59" y="101"/>
                    </a:lnTo>
                    <a:lnTo>
                      <a:pt x="69" y="89"/>
                    </a:lnTo>
                    <a:lnTo>
                      <a:pt x="80" y="76"/>
                    </a:lnTo>
                    <a:lnTo>
                      <a:pt x="92" y="66"/>
                    </a:lnTo>
                    <a:lnTo>
                      <a:pt x="103" y="56"/>
                    </a:lnTo>
                    <a:lnTo>
                      <a:pt x="115" y="47"/>
                    </a:lnTo>
                    <a:lnTo>
                      <a:pt x="128" y="40"/>
                    </a:lnTo>
                    <a:lnTo>
                      <a:pt x="145" y="30"/>
                    </a:lnTo>
                    <a:lnTo>
                      <a:pt x="161" y="21"/>
                    </a:lnTo>
                    <a:lnTo>
                      <a:pt x="179" y="14"/>
                    </a:lnTo>
                    <a:lnTo>
                      <a:pt x="196" y="7"/>
                    </a:lnTo>
                    <a:lnTo>
                      <a:pt x="214" y="3"/>
                    </a:lnTo>
                    <a:lnTo>
                      <a:pt x="230" y="1"/>
                    </a:lnTo>
                    <a:lnTo>
                      <a:pt x="238" y="0"/>
                    </a:lnTo>
                    <a:lnTo>
                      <a:pt x="246" y="1"/>
                    </a:lnTo>
                    <a:lnTo>
                      <a:pt x="254" y="3"/>
                    </a:lnTo>
                    <a:lnTo>
                      <a:pt x="261" y="5"/>
                    </a:lnTo>
                    <a:lnTo>
                      <a:pt x="266" y="7"/>
                    </a:lnTo>
                    <a:lnTo>
                      <a:pt x="271" y="10"/>
                    </a:lnTo>
                    <a:lnTo>
                      <a:pt x="276" y="12"/>
                    </a:lnTo>
                    <a:lnTo>
                      <a:pt x="280" y="16"/>
                    </a:lnTo>
                    <a:lnTo>
                      <a:pt x="282" y="21"/>
                    </a:lnTo>
                    <a:lnTo>
                      <a:pt x="286" y="25"/>
                    </a:lnTo>
                    <a:lnTo>
                      <a:pt x="287" y="30"/>
                    </a:lnTo>
                    <a:lnTo>
                      <a:pt x="290" y="35"/>
                    </a:lnTo>
                    <a:lnTo>
                      <a:pt x="291" y="46"/>
                    </a:lnTo>
                    <a:lnTo>
                      <a:pt x="290" y="59"/>
                    </a:lnTo>
                    <a:lnTo>
                      <a:pt x="287" y="71"/>
                    </a:lnTo>
                    <a:lnTo>
                      <a:pt x="281" y="84"/>
                    </a:lnTo>
                    <a:lnTo>
                      <a:pt x="274" y="95"/>
                    </a:lnTo>
                    <a:lnTo>
                      <a:pt x="264" y="107"/>
                    </a:lnTo>
                    <a:lnTo>
                      <a:pt x="251" y="121"/>
                    </a:lnTo>
                    <a:lnTo>
                      <a:pt x="238" y="136"/>
                    </a:lnTo>
                    <a:lnTo>
                      <a:pt x="221" y="151"/>
                    </a:lnTo>
                    <a:lnTo>
                      <a:pt x="204" y="165"/>
                    </a:lnTo>
                    <a:lnTo>
                      <a:pt x="186" y="177"/>
                    </a:lnTo>
                    <a:lnTo>
                      <a:pt x="168" y="188"/>
                    </a:lnTo>
                    <a:lnTo>
                      <a:pt x="148" y="195"/>
                    </a:lnTo>
                    <a:lnTo>
                      <a:pt x="133" y="202"/>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13" name="Freeform 558">
                <a:extLst>
                  <a:ext uri="{FF2B5EF4-FFF2-40B4-BE49-F238E27FC236}">
                    <a16:creationId xmlns:a16="http://schemas.microsoft.com/office/drawing/2014/main" xmlns="" id="{D25A4BC4-599A-1CD9-21FF-C4241F7BA6A6}"/>
                  </a:ext>
                </a:extLst>
              </p:cNvPr>
              <p:cNvSpPr>
                <a:spLocks/>
              </p:cNvSpPr>
              <p:nvPr/>
            </p:nvSpPr>
            <p:spPr bwMode="auto">
              <a:xfrm>
                <a:off x="2869" y="1765"/>
                <a:ext cx="21" cy="33"/>
              </a:xfrm>
              <a:custGeom>
                <a:avLst/>
                <a:gdLst>
                  <a:gd name="T0" fmla="*/ 0 w 105"/>
                  <a:gd name="T1" fmla="*/ 0 h 167"/>
                  <a:gd name="T2" fmla="*/ 0 w 105"/>
                  <a:gd name="T3" fmla="*/ 0 h 167"/>
                  <a:gd name="T4" fmla="*/ 0 w 105"/>
                  <a:gd name="T5" fmla="*/ 0 h 167"/>
                  <a:gd name="T6" fmla="*/ 0 w 105"/>
                  <a:gd name="T7" fmla="*/ 0 h 167"/>
                  <a:gd name="T8" fmla="*/ 0 w 105"/>
                  <a:gd name="T9" fmla="*/ 0 h 167"/>
                  <a:gd name="T10" fmla="*/ 0 w 105"/>
                  <a:gd name="T11" fmla="*/ 0 h 167"/>
                  <a:gd name="T12" fmla="*/ 0 w 105"/>
                  <a:gd name="T13" fmla="*/ 0 h 167"/>
                  <a:gd name="T14" fmla="*/ 0 w 105"/>
                  <a:gd name="T15" fmla="*/ 0 h 167"/>
                  <a:gd name="T16" fmla="*/ 0 w 105"/>
                  <a:gd name="T17" fmla="*/ 0 h 167"/>
                  <a:gd name="T18" fmla="*/ 0 w 105"/>
                  <a:gd name="T19" fmla="*/ 0 h 167"/>
                  <a:gd name="T20" fmla="*/ 0 w 105"/>
                  <a:gd name="T21" fmla="*/ 0 h 167"/>
                  <a:gd name="T22" fmla="*/ 0 w 105"/>
                  <a:gd name="T23" fmla="*/ 0 h 167"/>
                  <a:gd name="T24" fmla="*/ 0 w 105"/>
                  <a:gd name="T25" fmla="*/ 0 h 167"/>
                  <a:gd name="T26" fmla="*/ 0 w 105"/>
                  <a:gd name="T27" fmla="*/ 0 h 167"/>
                  <a:gd name="T28" fmla="*/ 0 w 105"/>
                  <a:gd name="T29" fmla="*/ 0 h 167"/>
                  <a:gd name="T30" fmla="*/ 0 w 105"/>
                  <a:gd name="T31" fmla="*/ 0 h 167"/>
                  <a:gd name="T32" fmla="*/ 0 w 105"/>
                  <a:gd name="T33" fmla="*/ 0 h 167"/>
                  <a:gd name="T34" fmla="*/ 0 w 105"/>
                  <a:gd name="T35" fmla="*/ 0 h 167"/>
                  <a:gd name="T36" fmla="*/ 0 w 105"/>
                  <a:gd name="T37" fmla="*/ 0 h 167"/>
                  <a:gd name="T38" fmla="*/ 0 w 105"/>
                  <a:gd name="T39" fmla="*/ 0 h 167"/>
                  <a:gd name="T40" fmla="*/ 0 w 105"/>
                  <a:gd name="T41" fmla="*/ 0 h 167"/>
                  <a:gd name="T42" fmla="*/ 0 w 105"/>
                  <a:gd name="T43" fmla="*/ 0 h 167"/>
                  <a:gd name="T44" fmla="*/ 0 w 105"/>
                  <a:gd name="T45" fmla="*/ 0 h 167"/>
                  <a:gd name="T46" fmla="*/ 0 w 105"/>
                  <a:gd name="T47" fmla="*/ 0 h 167"/>
                  <a:gd name="T48" fmla="*/ 0 w 105"/>
                  <a:gd name="T49" fmla="*/ 0 h 167"/>
                  <a:gd name="T50" fmla="*/ 0 w 105"/>
                  <a:gd name="T51" fmla="*/ 0 h 167"/>
                  <a:gd name="T52" fmla="*/ 0 w 105"/>
                  <a:gd name="T53" fmla="*/ 0 h 167"/>
                  <a:gd name="T54" fmla="*/ 0 w 105"/>
                  <a:gd name="T55" fmla="*/ 0 h 167"/>
                  <a:gd name="T56" fmla="*/ 0 w 105"/>
                  <a:gd name="T57" fmla="*/ 0 h 167"/>
                  <a:gd name="T58" fmla="*/ 0 w 105"/>
                  <a:gd name="T59" fmla="*/ 0 h 167"/>
                  <a:gd name="T60" fmla="*/ 0 w 105"/>
                  <a:gd name="T61" fmla="*/ 0 h 167"/>
                  <a:gd name="T62" fmla="*/ 0 w 105"/>
                  <a:gd name="T63" fmla="*/ 0 h 167"/>
                  <a:gd name="T64" fmla="*/ 0 w 105"/>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67"/>
                  <a:gd name="T101" fmla="*/ 105 w 10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67">
                    <a:moveTo>
                      <a:pt x="93" y="69"/>
                    </a:moveTo>
                    <a:lnTo>
                      <a:pt x="96" y="61"/>
                    </a:lnTo>
                    <a:lnTo>
                      <a:pt x="100" y="51"/>
                    </a:lnTo>
                    <a:lnTo>
                      <a:pt x="102" y="40"/>
                    </a:lnTo>
                    <a:lnTo>
                      <a:pt x="105" y="27"/>
                    </a:lnTo>
                    <a:lnTo>
                      <a:pt x="105" y="21"/>
                    </a:lnTo>
                    <a:lnTo>
                      <a:pt x="103" y="16"/>
                    </a:lnTo>
                    <a:lnTo>
                      <a:pt x="101" y="11"/>
                    </a:lnTo>
                    <a:lnTo>
                      <a:pt x="98" y="6"/>
                    </a:lnTo>
                    <a:lnTo>
                      <a:pt x="95" y="2"/>
                    </a:lnTo>
                    <a:lnTo>
                      <a:pt x="90" y="1"/>
                    </a:lnTo>
                    <a:lnTo>
                      <a:pt x="82" y="0"/>
                    </a:lnTo>
                    <a:lnTo>
                      <a:pt x="73" y="0"/>
                    </a:lnTo>
                    <a:lnTo>
                      <a:pt x="67" y="2"/>
                    </a:lnTo>
                    <a:lnTo>
                      <a:pt x="61" y="7"/>
                    </a:lnTo>
                    <a:lnTo>
                      <a:pt x="55" y="15"/>
                    </a:lnTo>
                    <a:lnTo>
                      <a:pt x="50" y="25"/>
                    </a:lnTo>
                    <a:lnTo>
                      <a:pt x="37" y="51"/>
                    </a:lnTo>
                    <a:lnTo>
                      <a:pt x="25" y="84"/>
                    </a:lnTo>
                    <a:lnTo>
                      <a:pt x="21" y="91"/>
                    </a:lnTo>
                    <a:lnTo>
                      <a:pt x="16" y="101"/>
                    </a:lnTo>
                    <a:lnTo>
                      <a:pt x="12" y="114"/>
                    </a:lnTo>
                    <a:lnTo>
                      <a:pt x="8" y="126"/>
                    </a:lnTo>
                    <a:lnTo>
                      <a:pt x="2" y="151"/>
                    </a:lnTo>
                    <a:lnTo>
                      <a:pt x="0" y="167"/>
                    </a:lnTo>
                    <a:lnTo>
                      <a:pt x="15" y="156"/>
                    </a:lnTo>
                    <a:lnTo>
                      <a:pt x="43" y="131"/>
                    </a:lnTo>
                    <a:lnTo>
                      <a:pt x="58" y="116"/>
                    </a:lnTo>
                    <a:lnTo>
                      <a:pt x="73" y="100"/>
                    </a:lnTo>
                    <a:lnTo>
                      <a:pt x="80" y="92"/>
                    </a:lnTo>
                    <a:lnTo>
                      <a:pt x="86" y="85"/>
                    </a:lnTo>
                    <a:lnTo>
                      <a:pt x="91" y="76"/>
                    </a:lnTo>
                    <a:lnTo>
                      <a:pt x="93"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14" name="Freeform 559">
                <a:extLst>
                  <a:ext uri="{FF2B5EF4-FFF2-40B4-BE49-F238E27FC236}">
                    <a16:creationId xmlns:a16="http://schemas.microsoft.com/office/drawing/2014/main" xmlns="" id="{346229B1-71B6-F1C1-AA8C-99E3201515D4}"/>
                  </a:ext>
                </a:extLst>
              </p:cNvPr>
              <p:cNvSpPr>
                <a:spLocks/>
              </p:cNvSpPr>
              <p:nvPr/>
            </p:nvSpPr>
            <p:spPr bwMode="auto">
              <a:xfrm>
                <a:off x="2869" y="1765"/>
                <a:ext cx="21" cy="33"/>
              </a:xfrm>
              <a:custGeom>
                <a:avLst/>
                <a:gdLst>
                  <a:gd name="T0" fmla="*/ 0 w 105"/>
                  <a:gd name="T1" fmla="*/ 0 h 167"/>
                  <a:gd name="T2" fmla="*/ 0 w 105"/>
                  <a:gd name="T3" fmla="*/ 0 h 167"/>
                  <a:gd name="T4" fmla="*/ 0 w 105"/>
                  <a:gd name="T5" fmla="*/ 0 h 167"/>
                  <a:gd name="T6" fmla="*/ 0 w 105"/>
                  <a:gd name="T7" fmla="*/ 0 h 167"/>
                  <a:gd name="T8" fmla="*/ 0 w 105"/>
                  <a:gd name="T9" fmla="*/ 0 h 167"/>
                  <a:gd name="T10" fmla="*/ 0 w 105"/>
                  <a:gd name="T11" fmla="*/ 0 h 167"/>
                  <a:gd name="T12" fmla="*/ 0 w 105"/>
                  <a:gd name="T13" fmla="*/ 0 h 167"/>
                  <a:gd name="T14" fmla="*/ 0 w 105"/>
                  <a:gd name="T15" fmla="*/ 0 h 167"/>
                  <a:gd name="T16" fmla="*/ 0 w 105"/>
                  <a:gd name="T17" fmla="*/ 0 h 167"/>
                  <a:gd name="T18" fmla="*/ 0 w 105"/>
                  <a:gd name="T19" fmla="*/ 0 h 167"/>
                  <a:gd name="T20" fmla="*/ 0 w 105"/>
                  <a:gd name="T21" fmla="*/ 0 h 167"/>
                  <a:gd name="T22" fmla="*/ 0 w 105"/>
                  <a:gd name="T23" fmla="*/ 0 h 167"/>
                  <a:gd name="T24" fmla="*/ 0 w 105"/>
                  <a:gd name="T25" fmla="*/ 0 h 167"/>
                  <a:gd name="T26" fmla="*/ 0 w 105"/>
                  <a:gd name="T27" fmla="*/ 0 h 167"/>
                  <a:gd name="T28" fmla="*/ 0 w 105"/>
                  <a:gd name="T29" fmla="*/ 0 h 167"/>
                  <a:gd name="T30" fmla="*/ 0 w 105"/>
                  <a:gd name="T31" fmla="*/ 0 h 167"/>
                  <a:gd name="T32" fmla="*/ 0 w 105"/>
                  <a:gd name="T33" fmla="*/ 0 h 167"/>
                  <a:gd name="T34" fmla="*/ 0 w 105"/>
                  <a:gd name="T35" fmla="*/ 0 h 167"/>
                  <a:gd name="T36" fmla="*/ 0 w 105"/>
                  <a:gd name="T37" fmla="*/ 0 h 167"/>
                  <a:gd name="T38" fmla="*/ 0 w 105"/>
                  <a:gd name="T39" fmla="*/ 0 h 167"/>
                  <a:gd name="T40" fmla="*/ 0 w 105"/>
                  <a:gd name="T41" fmla="*/ 0 h 167"/>
                  <a:gd name="T42" fmla="*/ 0 w 105"/>
                  <a:gd name="T43" fmla="*/ 0 h 167"/>
                  <a:gd name="T44" fmla="*/ 0 w 105"/>
                  <a:gd name="T45" fmla="*/ 0 h 167"/>
                  <a:gd name="T46" fmla="*/ 0 w 105"/>
                  <a:gd name="T47" fmla="*/ 0 h 167"/>
                  <a:gd name="T48" fmla="*/ 0 w 105"/>
                  <a:gd name="T49" fmla="*/ 0 h 167"/>
                  <a:gd name="T50" fmla="*/ 0 w 105"/>
                  <a:gd name="T51" fmla="*/ 0 h 167"/>
                  <a:gd name="T52" fmla="*/ 0 w 105"/>
                  <a:gd name="T53" fmla="*/ 0 h 167"/>
                  <a:gd name="T54" fmla="*/ 0 w 105"/>
                  <a:gd name="T55" fmla="*/ 0 h 167"/>
                  <a:gd name="T56" fmla="*/ 0 w 105"/>
                  <a:gd name="T57" fmla="*/ 0 h 167"/>
                  <a:gd name="T58" fmla="*/ 0 w 105"/>
                  <a:gd name="T59" fmla="*/ 0 h 167"/>
                  <a:gd name="T60" fmla="*/ 0 w 105"/>
                  <a:gd name="T61" fmla="*/ 0 h 167"/>
                  <a:gd name="T62" fmla="*/ 0 w 105"/>
                  <a:gd name="T63" fmla="*/ 0 h 167"/>
                  <a:gd name="T64" fmla="*/ 0 w 105"/>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67"/>
                  <a:gd name="T101" fmla="*/ 105 w 10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67">
                    <a:moveTo>
                      <a:pt x="93" y="69"/>
                    </a:moveTo>
                    <a:lnTo>
                      <a:pt x="96" y="61"/>
                    </a:lnTo>
                    <a:lnTo>
                      <a:pt x="100" y="51"/>
                    </a:lnTo>
                    <a:lnTo>
                      <a:pt x="102" y="40"/>
                    </a:lnTo>
                    <a:lnTo>
                      <a:pt x="105" y="27"/>
                    </a:lnTo>
                    <a:lnTo>
                      <a:pt x="105" y="21"/>
                    </a:lnTo>
                    <a:lnTo>
                      <a:pt x="103" y="16"/>
                    </a:lnTo>
                    <a:lnTo>
                      <a:pt x="101" y="11"/>
                    </a:lnTo>
                    <a:lnTo>
                      <a:pt x="98" y="6"/>
                    </a:lnTo>
                    <a:lnTo>
                      <a:pt x="95" y="2"/>
                    </a:lnTo>
                    <a:lnTo>
                      <a:pt x="90" y="1"/>
                    </a:lnTo>
                    <a:lnTo>
                      <a:pt x="82" y="0"/>
                    </a:lnTo>
                    <a:lnTo>
                      <a:pt x="73" y="0"/>
                    </a:lnTo>
                    <a:lnTo>
                      <a:pt x="67" y="2"/>
                    </a:lnTo>
                    <a:lnTo>
                      <a:pt x="61" y="7"/>
                    </a:lnTo>
                    <a:lnTo>
                      <a:pt x="55" y="15"/>
                    </a:lnTo>
                    <a:lnTo>
                      <a:pt x="50" y="25"/>
                    </a:lnTo>
                    <a:lnTo>
                      <a:pt x="37" y="51"/>
                    </a:lnTo>
                    <a:lnTo>
                      <a:pt x="25" y="84"/>
                    </a:lnTo>
                    <a:lnTo>
                      <a:pt x="21" y="91"/>
                    </a:lnTo>
                    <a:lnTo>
                      <a:pt x="16" y="101"/>
                    </a:lnTo>
                    <a:lnTo>
                      <a:pt x="12" y="114"/>
                    </a:lnTo>
                    <a:lnTo>
                      <a:pt x="8" y="126"/>
                    </a:lnTo>
                    <a:lnTo>
                      <a:pt x="2" y="151"/>
                    </a:lnTo>
                    <a:lnTo>
                      <a:pt x="0" y="167"/>
                    </a:lnTo>
                    <a:lnTo>
                      <a:pt x="15" y="156"/>
                    </a:lnTo>
                    <a:lnTo>
                      <a:pt x="43" y="131"/>
                    </a:lnTo>
                    <a:lnTo>
                      <a:pt x="58" y="116"/>
                    </a:lnTo>
                    <a:lnTo>
                      <a:pt x="73" y="100"/>
                    </a:lnTo>
                    <a:lnTo>
                      <a:pt x="80" y="92"/>
                    </a:lnTo>
                    <a:lnTo>
                      <a:pt x="86" y="85"/>
                    </a:lnTo>
                    <a:lnTo>
                      <a:pt x="91" y="76"/>
                    </a:lnTo>
                    <a:lnTo>
                      <a:pt x="93" y="6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15" name="Freeform 560">
                <a:extLst>
                  <a:ext uri="{FF2B5EF4-FFF2-40B4-BE49-F238E27FC236}">
                    <a16:creationId xmlns:a16="http://schemas.microsoft.com/office/drawing/2014/main" xmlns="" id="{74B73DF2-CB7C-96AE-DBEC-6EBB605FC592}"/>
                  </a:ext>
                </a:extLst>
              </p:cNvPr>
              <p:cNvSpPr>
                <a:spLocks/>
              </p:cNvSpPr>
              <p:nvPr/>
            </p:nvSpPr>
            <p:spPr bwMode="auto">
              <a:xfrm>
                <a:off x="2897" y="1717"/>
                <a:ext cx="53" cy="94"/>
              </a:xfrm>
              <a:custGeom>
                <a:avLst/>
                <a:gdLst>
                  <a:gd name="T0" fmla="*/ 0 w 267"/>
                  <a:gd name="T1" fmla="*/ 0 h 470"/>
                  <a:gd name="T2" fmla="*/ 0 w 267"/>
                  <a:gd name="T3" fmla="*/ 0 h 470"/>
                  <a:gd name="T4" fmla="*/ 0 w 267"/>
                  <a:gd name="T5" fmla="*/ 0 h 470"/>
                  <a:gd name="T6" fmla="*/ 0 w 267"/>
                  <a:gd name="T7" fmla="*/ 0 h 470"/>
                  <a:gd name="T8" fmla="*/ 0 w 267"/>
                  <a:gd name="T9" fmla="*/ 0 h 470"/>
                  <a:gd name="T10" fmla="*/ 0 w 267"/>
                  <a:gd name="T11" fmla="*/ 0 h 470"/>
                  <a:gd name="T12" fmla="*/ 0 w 267"/>
                  <a:gd name="T13" fmla="*/ 0 h 470"/>
                  <a:gd name="T14" fmla="*/ 0 w 267"/>
                  <a:gd name="T15" fmla="*/ 0 h 470"/>
                  <a:gd name="T16" fmla="*/ 0 w 267"/>
                  <a:gd name="T17" fmla="*/ 0 h 470"/>
                  <a:gd name="T18" fmla="*/ 0 w 267"/>
                  <a:gd name="T19" fmla="*/ 0 h 470"/>
                  <a:gd name="T20" fmla="*/ 0 w 267"/>
                  <a:gd name="T21" fmla="*/ 0 h 470"/>
                  <a:gd name="T22" fmla="*/ 0 w 267"/>
                  <a:gd name="T23" fmla="*/ 0 h 470"/>
                  <a:gd name="T24" fmla="*/ 0 w 267"/>
                  <a:gd name="T25" fmla="*/ 0 h 470"/>
                  <a:gd name="T26" fmla="*/ 0 w 267"/>
                  <a:gd name="T27" fmla="*/ 0 h 470"/>
                  <a:gd name="T28" fmla="*/ 0 w 267"/>
                  <a:gd name="T29" fmla="*/ 0 h 470"/>
                  <a:gd name="T30" fmla="*/ 0 w 267"/>
                  <a:gd name="T31" fmla="*/ 0 h 470"/>
                  <a:gd name="T32" fmla="*/ 0 w 267"/>
                  <a:gd name="T33" fmla="*/ 0 h 470"/>
                  <a:gd name="T34" fmla="*/ 0 w 267"/>
                  <a:gd name="T35" fmla="*/ 0 h 470"/>
                  <a:gd name="T36" fmla="*/ 0 w 267"/>
                  <a:gd name="T37" fmla="*/ 0 h 470"/>
                  <a:gd name="T38" fmla="*/ 0 w 267"/>
                  <a:gd name="T39" fmla="*/ 0 h 470"/>
                  <a:gd name="T40" fmla="*/ 0 w 267"/>
                  <a:gd name="T41" fmla="*/ 0 h 470"/>
                  <a:gd name="T42" fmla="*/ 0 w 267"/>
                  <a:gd name="T43" fmla="*/ 0 h 470"/>
                  <a:gd name="T44" fmla="*/ 0 w 267"/>
                  <a:gd name="T45" fmla="*/ 0 h 470"/>
                  <a:gd name="T46" fmla="*/ 0 w 267"/>
                  <a:gd name="T47" fmla="*/ 0 h 470"/>
                  <a:gd name="T48" fmla="*/ 0 w 267"/>
                  <a:gd name="T49" fmla="*/ 0 h 470"/>
                  <a:gd name="T50" fmla="*/ 0 w 267"/>
                  <a:gd name="T51" fmla="*/ 0 h 470"/>
                  <a:gd name="T52" fmla="*/ 0 w 267"/>
                  <a:gd name="T53" fmla="*/ 0 h 470"/>
                  <a:gd name="T54" fmla="*/ 0 w 267"/>
                  <a:gd name="T55" fmla="*/ 0 h 470"/>
                  <a:gd name="T56" fmla="*/ 0 w 267"/>
                  <a:gd name="T57" fmla="*/ 0 h 470"/>
                  <a:gd name="T58" fmla="*/ 0 w 267"/>
                  <a:gd name="T59" fmla="*/ 0 h 470"/>
                  <a:gd name="T60" fmla="*/ 0 w 267"/>
                  <a:gd name="T61" fmla="*/ 0 h 470"/>
                  <a:gd name="T62" fmla="*/ 0 w 267"/>
                  <a:gd name="T63" fmla="*/ 0 h 470"/>
                  <a:gd name="T64" fmla="*/ 0 w 267"/>
                  <a:gd name="T65" fmla="*/ 0 h 470"/>
                  <a:gd name="T66" fmla="*/ 0 w 267"/>
                  <a:gd name="T67" fmla="*/ 0 h 470"/>
                  <a:gd name="T68" fmla="*/ 0 w 267"/>
                  <a:gd name="T69" fmla="*/ 0 h 470"/>
                  <a:gd name="T70" fmla="*/ 0 w 267"/>
                  <a:gd name="T71" fmla="*/ 0 h 470"/>
                  <a:gd name="T72" fmla="*/ 0 w 267"/>
                  <a:gd name="T73" fmla="*/ 0 h 470"/>
                  <a:gd name="T74" fmla="*/ 0 w 267"/>
                  <a:gd name="T75" fmla="*/ 0 h 470"/>
                  <a:gd name="T76" fmla="*/ 0 w 267"/>
                  <a:gd name="T77" fmla="*/ 0 h 470"/>
                  <a:gd name="T78" fmla="*/ 0 w 267"/>
                  <a:gd name="T79" fmla="*/ 0 h 470"/>
                  <a:gd name="T80" fmla="*/ 0 w 267"/>
                  <a:gd name="T81" fmla="*/ 0 h 470"/>
                  <a:gd name="T82" fmla="*/ 0 w 267"/>
                  <a:gd name="T83" fmla="*/ 0 h 470"/>
                  <a:gd name="T84" fmla="*/ 0 w 267"/>
                  <a:gd name="T85" fmla="*/ 0 h 470"/>
                  <a:gd name="T86" fmla="*/ 0 w 267"/>
                  <a:gd name="T87" fmla="*/ 0 h 470"/>
                  <a:gd name="T88" fmla="*/ 0 w 267"/>
                  <a:gd name="T89" fmla="*/ 0 h 470"/>
                  <a:gd name="T90" fmla="*/ 0 w 267"/>
                  <a:gd name="T91" fmla="*/ 0 h 470"/>
                  <a:gd name="T92" fmla="*/ 0 w 267"/>
                  <a:gd name="T93" fmla="*/ 0 h 470"/>
                  <a:gd name="T94" fmla="*/ 0 w 267"/>
                  <a:gd name="T95" fmla="*/ 0 h 470"/>
                  <a:gd name="T96" fmla="*/ 0 w 267"/>
                  <a:gd name="T97" fmla="*/ 0 h 470"/>
                  <a:gd name="T98" fmla="*/ 0 w 267"/>
                  <a:gd name="T99" fmla="*/ 0 h 470"/>
                  <a:gd name="T100" fmla="*/ 0 w 267"/>
                  <a:gd name="T101" fmla="*/ 0 h 4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7"/>
                  <a:gd name="T154" fmla="*/ 0 h 470"/>
                  <a:gd name="T155" fmla="*/ 267 w 267"/>
                  <a:gd name="T156" fmla="*/ 470 h 4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7" h="470">
                    <a:moveTo>
                      <a:pt x="20" y="356"/>
                    </a:moveTo>
                    <a:lnTo>
                      <a:pt x="59" y="202"/>
                    </a:lnTo>
                    <a:lnTo>
                      <a:pt x="0" y="222"/>
                    </a:lnTo>
                    <a:lnTo>
                      <a:pt x="5" y="207"/>
                    </a:lnTo>
                    <a:lnTo>
                      <a:pt x="64" y="187"/>
                    </a:lnTo>
                    <a:lnTo>
                      <a:pt x="94" y="78"/>
                    </a:lnTo>
                    <a:lnTo>
                      <a:pt x="96" y="66"/>
                    </a:lnTo>
                    <a:lnTo>
                      <a:pt x="98" y="57"/>
                    </a:lnTo>
                    <a:lnTo>
                      <a:pt x="96" y="55"/>
                    </a:lnTo>
                    <a:lnTo>
                      <a:pt x="95" y="51"/>
                    </a:lnTo>
                    <a:lnTo>
                      <a:pt x="93" y="47"/>
                    </a:lnTo>
                    <a:lnTo>
                      <a:pt x="89" y="44"/>
                    </a:lnTo>
                    <a:lnTo>
                      <a:pt x="217" y="0"/>
                    </a:lnTo>
                    <a:lnTo>
                      <a:pt x="221" y="4"/>
                    </a:lnTo>
                    <a:lnTo>
                      <a:pt x="224" y="6"/>
                    </a:lnTo>
                    <a:lnTo>
                      <a:pt x="225" y="10"/>
                    </a:lnTo>
                    <a:lnTo>
                      <a:pt x="225" y="15"/>
                    </a:lnTo>
                    <a:lnTo>
                      <a:pt x="224" y="26"/>
                    </a:lnTo>
                    <a:lnTo>
                      <a:pt x="217" y="44"/>
                    </a:lnTo>
                    <a:lnTo>
                      <a:pt x="192" y="143"/>
                    </a:lnTo>
                    <a:lnTo>
                      <a:pt x="262" y="118"/>
                    </a:lnTo>
                    <a:lnTo>
                      <a:pt x="262" y="133"/>
                    </a:lnTo>
                    <a:lnTo>
                      <a:pt x="182" y="158"/>
                    </a:lnTo>
                    <a:lnTo>
                      <a:pt x="134" y="351"/>
                    </a:lnTo>
                    <a:lnTo>
                      <a:pt x="124" y="371"/>
                    </a:lnTo>
                    <a:lnTo>
                      <a:pt x="124" y="383"/>
                    </a:lnTo>
                    <a:lnTo>
                      <a:pt x="124" y="395"/>
                    </a:lnTo>
                    <a:lnTo>
                      <a:pt x="124" y="399"/>
                    </a:lnTo>
                    <a:lnTo>
                      <a:pt x="125" y="402"/>
                    </a:lnTo>
                    <a:lnTo>
                      <a:pt x="126" y="405"/>
                    </a:lnTo>
                    <a:lnTo>
                      <a:pt x="128" y="408"/>
                    </a:lnTo>
                    <a:lnTo>
                      <a:pt x="131" y="410"/>
                    </a:lnTo>
                    <a:lnTo>
                      <a:pt x="134" y="410"/>
                    </a:lnTo>
                    <a:lnTo>
                      <a:pt x="139" y="410"/>
                    </a:lnTo>
                    <a:lnTo>
                      <a:pt x="144" y="409"/>
                    </a:lnTo>
                    <a:lnTo>
                      <a:pt x="147" y="409"/>
                    </a:lnTo>
                    <a:lnTo>
                      <a:pt x="152" y="404"/>
                    </a:lnTo>
                    <a:lnTo>
                      <a:pt x="161" y="397"/>
                    </a:lnTo>
                    <a:lnTo>
                      <a:pt x="174" y="385"/>
                    </a:lnTo>
                    <a:lnTo>
                      <a:pt x="176" y="381"/>
                    </a:lnTo>
                    <a:lnTo>
                      <a:pt x="180" y="376"/>
                    </a:lnTo>
                    <a:lnTo>
                      <a:pt x="182" y="369"/>
                    </a:lnTo>
                    <a:lnTo>
                      <a:pt x="182" y="366"/>
                    </a:lnTo>
                    <a:lnTo>
                      <a:pt x="207" y="331"/>
                    </a:lnTo>
                    <a:lnTo>
                      <a:pt x="212" y="326"/>
                    </a:lnTo>
                    <a:lnTo>
                      <a:pt x="215" y="318"/>
                    </a:lnTo>
                    <a:lnTo>
                      <a:pt x="217" y="311"/>
                    </a:lnTo>
                    <a:lnTo>
                      <a:pt x="225" y="296"/>
                    </a:lnTo>
                    <a:lnTo>
                      <a:pt x="232" y="281"/>
                    </a:lnTo>
                    <a:lnTo>
                      <a:pt x="237" y="267"/>
                    </a:lnTo>
                    <a:lnTo>
                      <a:pt x="242" y="257"/>
                    </a:lnTo>
                    <a:lnTo>
                      <a:pt x="245" y="246"/>
                    </a:lnTo>
                    <a:lnTo>
                      <a:pt x="246" y="237"/>
                    </a:lnTo>
                    <a:lnTo>
                      <a:pt x="247" y="229"/>
                    </a:lnTo>
                    <a:lnTo>
                      <a:pt x="247" y="222"/>
                    </a:lnTo>
                    <a:lnTo>
                      <a:pt x="250" y="216"/>
                    </a:lnTo>
                    <a:lnTo>
                      <a:pt x="252" y="213"/>
                    </a:lnTo>
                    <a:lnTo>
                      <a:pt x="254" y="212"/>
                    </a:lnTo>
                    <a:lnTo>
                      <a:pt x="257" y="212"/>
                    </a:lnTo>
                    <a:lnTo>
                      <a:pt x="260" y="210"/>
                    </a:lnTo>
                    <a:lnTo>
                      <a:pt x="262" y="211"/>
                    </a:lnTo>
                    <a:lnTo>
                      <a:pt x="264" y="213"/>
                    </a:lnTo>
                    <a:lnTo>
                      <a:pt x="267" y="217"/>
                    </a:lnTo>
                    <a:lnTo>
                      <a:pt x="266" y="223"/>
                    </a:lnTo>
                    <a:lnTo>
                      <a:pt x="257" y="252"/>
                    </a:lnTo>
                    <a:lnTo>
                      <a:pt x="256" y="254"/>
                    </a:lnTo>
                    <a:lnTo>
                      <a:pt x="252" y="262"/>
                    </a:lnTo>
                    <a:lnTo>
                      <a:pt x="247" y="281"/>
                    </a:lnTo>
                    <a:lnTo>
                      <a:pt x="242" y="291"/>
                    </a:lnTo>
                    <a:lnTo>
                      <a:pt x="237" y="306"/>
                    </a:lnTo>
                    <a:lnTo>
                      <a:pt x="227" y="331"/>
                    </a:lnTo>
                    <a:lnTo>
                      <a:pt x="215" y="351"/>
                    </a:lnTo>
                    <a:lnTo>
                      <a:pt x="206" y="366"/>
                    </a:lnTo>
                    <a:lnTo>
                      <a:pt x="200" y="379"/>
                    </a:lnTo>
                    <a:lnTo>
                      <a:pt x="192" y="390"/>
                    </a:lnTo>
                    <a:lnTo>
                      <a:pt x="179" y="409"/>
                    </a:lnTo>
                    <a:lnTo>
                      <a:pt x="166" y="424"/>
                    </a:lnTo>
                    <a:lnTo>
                      <a:pt x="154" y="437"/>
                    </a:lnTo>
                    <a:lnTo>
                      <a:pt x="142" y="447"/>
                    </a:lnTo>
                    <a:lnTo>
                      <a:pt x="131" y="454"/>
                    </a:lnTo>
                    <a:lnTo>
                      <a:pt x="120" y="460"/>
                    </a:lnTo>
                    <a:lnTo>
                      <a:pt x="110" y="465"/>
                    </a:lnTo>
                    <a:lnTo>
                      <a:pt x="99" y="469"/>
                    </a:lnTo>
                    <a:lnTo>
                      <a:pt x="89" y="470"/>
                    </a:lnTo>
                    <a:lnTo>
                      <a:pt x="79" y="470"/>
                    </a:lnTo>
                    <a:lnTo>
                      <a:pt x="70" y="470"/>
                    </a:lnTo>
                    <a:lnTo>
                      <a:pt x="61" y="469"/>
                    </a:lnTo>
                    <a:lnTo>
                      <a:pt x="53" y="467"/>
                    </a:lnTo>
                    <a:lnTo>
                      <a:pt x="45" y="464"/>
                    </a:lnTo>
                    <a:lnTo>
                      <a:pt x="38" y="460"/>
                    </a:lnTo>
                    <a:lnTo>
                      <a:pt x="31" y="457"/>
                    </a:lnTo>
                    <a:lnTo>
                      <a:pt x="25" y="453"/>
                    </a:lnTo>
                    <a:lnTo>
                      <a:pt x="20" y="448"/>
                    </a:lnTo>
                    <a:lnTo>
                      <a:pt x="16" y="443"/>
                    </a:lnTo>
                    <a:lnTo>
                      <a:pt x="11" y="437"/>
                    </a:lnTo>
                    <a:lnTo>
                      <a:pt x="9" y="432"/>
                    </a:lnTo>
                    <a:lnTo>
                      <a:pt x="6" y="425"/>
                    </a:lnTo>
                    <a:lnTo>
                      <a:pt x="5" y="420"/>
                    </a:lnTo>
                    <a:lnTo>
                      <a:pt x="5" y="414"/>
                    </a:lnTo>
                    <a:lnTo>
                      <a:pt x="8" y="395"/>
                    </a:lnTo>
                    <a:lnTo>
                      <a:pt x="10" y="381"/>
                    </a:lnTo>
                    <a:lnTo>
                      <a:pt x="20" y="356"/>
                    </a:lnTo>
                    <a:close/>
                  </a:path>
                </a:pathLst>
              </a:custGeom>
              <a:solidFill>
                <a:srgbClr val="E98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16" name="Freeform 561">
                <a:extLst>
                  <a:ext uri="{FF2B5EF4-FFF2-40B4-BE49-F238E27FC236}">
                    <a16:creationId xmlns:a16="http://schemas.microsoft.com/office/drawing/2014/main" xmlns="" id="{F5370FE3-40A5-4B8F-3657-A97332A5A132}"/>
                  </a:ext>
                </a:extLst>
              </p:cNvPr>
              <p:cNvSpPr>
                <a:spLocks/>
              </p:cNvSpPr>
              <p:nvPr/>
            </p:nvSpPr>
            <p:spPr bwMode="auto">
              <a:xfrm>
                <a:off x="2897" y="1717"/>
                <a:ext cx="53" cy="94"/>
              </a:xfrm>
              <a:custGeom>
                <a:avLst/>
                <a:gdLst>
                  <a:gd name="T0" fmla="*/ 0 w 267"/>
                  <a:gd name="T1" fmla="*/ 0 h 470"/>
                  <a:gd name="T2" fmla="*/ 0 w 267"/>
                  <a:gd name="T3" fmla="*/ 0 h 470"/>
                  <a:gd name="T4" fmla="*/ 0 w 267"/>
                  <a:gd name="T5" fmla="*/ 0 h 470"/>
                  <a:gd name="T6" fmla="*/ 0 w 267"/>
                  <a:gd name="T7" fmla="*/ 0 h 470"/>
                  <a:gd name="T8" fmla="*/ 0 w 267"/>
                  <a:gd name="T9" fmla="*/ 0 h 470"/>
                  <a:gd name="T10" fmla="*/ 0 w 267"/>
                  <a:gd name="T11" fmla="*/ 0 h 470"/>
                  <a:gd name="T12" fmla="*/ 0 w 267"/>
                  <a:gd name="T13" fmla="*/ 0 h 470"/>
                  <a:gd name="T14" fmla="*/ 0 w 267"/>
                  <a:gd name="T15" fmla="*/ 0 h 470"/>
                  <a:gd name="T16" fmla="*/ 0 w 267"/>
                  <a:gd name="T17" fmla="*/ 0 h 470"/>
                  <a:gd name="T18" fmla="*/ 0 w 267"/>
                  <a:gd name="T19" fmla="*/ 0 h 470"/>
                  <a:gd name="T20" fmla="*/ 0 w 267"/>
                  <a:gd name="T21" fmla="*/ 0 h 470"/>
                  <a:gd name="T22" fmla="*/ 0 w 267"/>
                  <a:gd name="T23" fmla="*/ 0 h 470"/>
                  <a:gd name="T24" fmla="*/ 0 w 267"/>
                  <a:gd name="T25" fmla="*/ 0 h 470"/>
                  <a:gd name="T26" fmla="*/ 0 w 267"/>
                  <a:gd name="T27" fmla="*/ 0 h 470"/>
                  <a:gd name="T28" fmla="*/ 0 w 267"/>
                  <a:gd name="T29" fmla="*/ 0 h 470"/>
                  <a:gd name="T30" fmla="*/ 0 w 267"/>
                  <a:gd name="T31" fmla="*/ 0 h 470"/>
                  <a:gd name="T32" fmla="*/ 0 w 267"/>
                  <a:gd name="T33" fmla="*/ 0 h 470"/>
                  <a:gd name="T34" fmla="*/ 0 w 267"/>
                  <a:gd name="T35" fmla="*/ 0 h 470"/>
                  <a:gd name="T36" fmla="*/ 0 w 267"/>
                  <a:gd name="T37" fmla="*/ 0 h 470"/>
                  <a:gd name="T38" fmla="*/ 0 w 267"/>
                  <a:gd name="T39" fmla="*/ 0 h 470"/>
                  <a:gd name="T40" fmla="*/ 0 w 267"/>
                  <a:gd name="T41" fmla="*/ 0 h 470"/>
                  <a:gd name="T42" fmla="*/ 0 w 267"/>
                  <a:gd name="T43" fmla="*/ 0 h 470"/>
                  <a:gd name="T44" fmla="*/ 0 w 267"/>
                  <a:gd name="T45" fmla="*/ 0 h 470"/>
                  <a:gd name="T46" fmla="*/ 0 w 267"/>
                  <a:gd name="T47" fmla="*/ 0 h 470"/>
                  <a:gd name="T48" fmla="*/ 0 w 267"/>
                  <a:gd name="T49" fmla="*/ 0 h 470"/>
                  <a:gd name="T50" fmla="*/ 0 w 267"/>
                  <a:gd name="T51" fmla="*/ 0 h 470"/>
                  <a:gd name="T52" fmla="*/ 0 w 267"/>
                  <a:gd name="T53" fmla="*/ 0 h 470"/>
                  <a:gd name="T54" fmla="*/ 0 w 267"/>
                  <a:gd name="T55" fmla="*/ 0 h 470"/>
                  <a:gd name="T56" fmla="*/ 0 w 267"/>
                  <a:gd name="T57" fmla="*/ 0 h 470"/>
                  <a:gd name="T58" fmla="*/ 0 w 267"/>
                  <a:gd name="T59" fmla="*/ 0 h 470"/>
                  <a:gd name="T60" fmla="*/ 0 w 267"/>
                  <a:gd name="T61" fmla="*/ 0 h 470"/>
                  <a:gd name="T62" fmla="*/ 0 w 267"/>
                  <a:gd name="T63" fmla="*/ 0 h 470"/>
                  <a:gd name="T64" fmla="*/ 0 w 267"/>
                  <a:gd name="T65" fmla="*/ 0 h 470"/>
                  <a:gd name="T66" fmla="*/ 0 w 267"/>
                  <a:gd name="T67" fmla="*/ 0 h 470"/>
                  <a:gd name="T68" fmla="*/ 0 w 267"/>
                  <a:gd name="T69" fmla="*/ 0 h 470"/>
                  <a:gd name="T70" fmla="*/ 0 w 267"/>
                  <a:gd name="T71" fmla="*/ 0 h 470"/>
                  <a:gd name="T72" fmla="*/ 0 w 267"/>
                  <a:gd name="T73" fmla="*/ 0 h 470"/>
                  <a:gd name="T74" fmla="*/ 0 w 267"/>
                  <a:gd name="T75" fmla="*/ 0 h 470"/>
                  <a:gd name="T76" fmla="*/ 0 w 267"/>
                  <a:gd name="T77" fmla="*/ 0 h 470"/>
                  <a:gd name="T78" fmla="*/ 0 w 267"/>
                  <a:gd name="T79" fmla="*/ 0 h 470"/>
                  <a:gd name="T80" fmla="*/ 0 w 267"/>
                  <a:gd name="T81" fmla="*/ 0 h 470"/>
                  <a:gd name="T82" fmla="*/ 0 w 267"/>
                  <a:gd name="T83" fmla="*/ 0 h 470"/>
                  <a:gd name="T84" fmla="*/ 0 w 267"/>
                  <a:gd name="T85" fmla="*/ 0 h 470"/>
                  <a:gd name="T86" fmla="*/ 0 w 267"/>
                  <a:gd name="T87" fmla="*/ 0 h 470"/>
                  <a:gd name="T88" fmla="*/ 0 w 267"/>
                  <a:gd name="T89" fmla="*/ 0 h 470"/>
                  <a:gd name="T90" fmla="*/ 0 w 267"/>
                  <a:gd name="T91" fmla="*/ 0 h 470"/>
                  <a:gd name="T92" fmla="*/ 0 w 267"/>
                  <a:gd name="T93" fmla="*/ 0 h 470"/>
                  <a:gd name="T94" fmla="*/ 0 w 267"/>
                  <a:gd name="T95" fmla="*/ 0 h 470"/>
                  <a:gd name="T96" fmla="*/ 0 w 267"/>
                  <a:gd name="T97" fmla="*/ 0 h 470"/>
                  <a:gd name="T98" fmla="*/ 0 w 267"/>
                  <a:gd name="T99" fmla="*/ 0 h 470"/>
                  <a:gd name="T100" fmla="*/ 0 w 267"/>
                  <a:gd name="T101" fmla="*/ 0 h 4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7"/>
                  <a:gd name="T154" fmla="*/ 0 h 470"/>
                  <a:gd name="T155" fmla="*/ 267 w 267"/>
                  <a:gd name="T156" fmla="*/ 470 h 4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7" h="470">
                    <a:moveTo>
                      <a:pt x="20" y="356"/>
                    </a:moveTo>
                    <a:lnTo>
                      <a:pt x="59" y="202"/>
                    </a:lnTo>
                    <a:lnTo>
                      <a:pt x="0" y="222"/>
                    </a:lnTo>
                    <a:lnTo>
                      <a:pt x="5" y="207"/>
                    </a:lnTo>
                    <a:lnTo>
                      <a:pt x="64" y="187"/>
                    </a:lnTo>
                    <a:lnTo>
                      <a:pt x="94" y="78"/>
                    </a:lnTo>
                    <a:lnTo>
                      <a:pt x="96" y="66"/>
                    </a:lnTo>
                    <a:lnTo>
                      <a:pt x="98" y="57"/>
                    </a:lnTo>
                    <a:lnTo>
                      <a:pt x="96" y="55"/>
                    </a:lnTo>
                    <a:lnTo>
                      <a:pt x="95" y="51"/>
                    </a:lnTo>
                    <a:lnTo>
                      <a:pt x="93" y="47"/>
                    </a:lnTo>
                    <a:lnTo>
                      <a:pt x="89" y="44"/>
                    </a:lnTo>
                    <a:lnTo>
                      <a:pt x="217" y="0"/>
                    </a:lnTo>
                    <a:lnTo>
                      <a:pt x="221" y="4"/>
                    </a:lnTo>
                    <a:lnTo>
                      <a:pt x="224" y="6"/>
                    </a:lnTo>
                    <a:lnTo>
                      <a:pt x="225" y="10"/>
                    </a:lnTo>
                    <a:lnTo>
                      <a:pt x="225" y="15"/>
                    </a:lnTo>
                    <a:lnTo>
                      <a:pt x="224" y="26"/>
                    </a:lnTo>
                    <a:lnTo>
                      <a:pt x="217" y="44"/>
                    </a:lnTo>
                    <a:lnTo>
                      <a:pt x="192" y="143"/>
                    </a:lnTo>
                    <a:lnTo>
                      <a:pt x="262" y="118"/>
                    </a:lnTo>
                    <a:lnTo>
                      <a:pt x="262" y="133"/>
                    </a:lnTo>
                    <a:lnTo>
                      <a:pt x="182" y="158"/>
                    </a:lnTo>
                    <a:lnTo>
                      <a:pt x="134" y="351"/>
                    </a:lnTo>
                    <a:lnTo>
                      <a:pt x="124" y="371"/>
                    </a:lnTo>
                    <a:lnTo>
                      <a:pt x="124" y="383"/>
                    </a:lnTo>
                    <a:lnTo>
                      <a:pt x="124" y="395"/>
                    </a:lnTo>
                    <a:lnTo>
                      <a:pt x="124" y="399"/>
                    </a:lnTo>
                    <a:lnTo>
                      <a:pt x="125" y="402"/>
                    </a:lnTo>
                    <a:lnTo>
                      <a:pt x="126" y="405"/>
                    </a:lnTo>
                    <a:lnTo>
                      <a:pt x="128" y="408"/>
                    </a:lnTo>
                    <a:lnTo>
                      <a:pt x="131" y="410"/>
                    </a:lnTo>
                    <a:lnTo>
                      <a:pt x="134" y="410"/>
                    </a:lnTo>
                    <a:lnTo>
                      <a:pt x="139" y="410"/>
                    </a:lnTo>
                    <a:lnTo>
                      <a:pt x="144" y="409"/>
                    </a:lnTo>
                    <a:lnTo>
                      <a:pt x="147" y="409"/>
                    </a:lnTo>
                    <a:lnTo>
                      <a:pt x="152" y="404"/>
                    </a:lnTo>
                    <a:lnTo>
                      <a:pt x="161" y="397"/>
                    </a:lnTo>
                    <a:lnTo>
                      <a:pt x="174" y="385"/>
                    </a:lnTo>
                    <a:lnTo>
                      <a:pt x="176" y="381"/>
                    </a:lnTo>
                    <a:lnTo>
                      <a:pt x="180" y="376"/>
                    </a:lnTo>
                    <a:lnTo>
                      <a:pt x="182" y="369"/>
                    </a:lnTo>
                    <a:lnTo>
                      <a:pt x="182" y="366"/>
                    </a:lnTo>
                    <a:lnTo>
                      <a:pt x="207" y="331"/>
                    </a:lnTo>
                    <a:lnTo>
                      <a:pt x="212" y="326"/>
                    </a:lnTo>
                    <a:lnTo>
                      <a:pt x="215" y="318"/>
                    </a:lnTo>
                    <a:lnTo>
                      <a:pt x="217" y="311"/>
                    </a:lnTo>
                    <a:lnTo>
                      <a:pt x="225" y="296"/>
                    </a:lnTo>
                    <a:lnTo>
                      <a:pt x="232" y="281"/>
                    </a:lnTo>
                    <a:lnTo>
                      <a:pt x="237" y="267"/>
                    </a:lnTo>
                    <a:lnTo>
                      <a:pt x="242" y="257"/>
                    </a:lnTo>
                    <a:lnTo>
                      <a:pt x="245" y="246"/>
                    </a:lnTo>
                    <a:lnTo>
                      <a:pt x="246" y="237"/>
                    </a:lnTo>
                    <a:lnTo>
                      <a:pt x="247" y="229"/>
                    </a:lnTo>
                    <a:lnTo>
                      <a:pt x="247" y="222"/>
                    </a:lnTo>
                    <a:lnTo>
                      <a:pt x="250" y="216"/>
                    </a:lnTo>
                    <a:lnTo>
                      <a:pt x="252" y="213"/>
                    </a:lnTo>
                    <a:lnTo>
                      <a:pt x="254" y="212"/>
                    </a:lnTo>
                    <a:lnTo>
                      <a:pt x="257" y="212"/>
                    </a:lnTo>
                    <a:lnTo>
                      <a:pt x="260" y="210"/>
                    </a:lnTo>
                    <a:lnTo>
                      <a:pt x="262" y="211"/>
                    </a:lnTo>
                    <a:lnTo>
                      <a:pt x="264" y="213"/>
                    </a:lnTo>
                    <a:lnTo>
                      <a:pt x="267" y="217"/>
                    </a:lnTo>
                    <a:lnTo>
                      <a:pt x="266" y="223"/>
                    </a:lnTo>
                    <a:lnTo>
                      <a:pt x="257" y="252"/>
                    </a:lnTo>
                    <a:lnTo>
                      <a:pt x="256" y="254"/>
                    </a:lnTo>
                    <a:lnTo>
                      <a:pt x="252" y="262"/>
                    </a:lnTo>
                    <a:lnTo>
                      <a:pt x="247" y="281"/>
                    </a:lnTo>
                    <a:lnTo>
                      <a:pt x="242" y="291"/>
                    </a:lnTo>
                    <a:lnTo>
                      <a:pt x="237" y="306"/>
                    </a:lnTo>
                    <a:lnTo>
                      <a:pt x="227" y="331"/>
                    </a:lnTo>
                    <a:lnTo>
                      <a:pt x="215" y="351"/>
                    </a:lnTo>
                    <a:lnTo>
                      <a:pt x="206" y="366"/>
                    </a:lnTo>
                    <a:lnTo>
                      <a:pt x="200" y="379"/>
                    </a:lnTo>
                    <a:lnTo>
                      <a:pt x="192" y="390"/>
                    </a:lnTo>
                    <a:lnTo>
                      <a:pt x="179" y="409"/>
                    </a:lnTo>
                    <a:lnTo>
                      <a:pt x="166" y="424"/>
                    </a:lnTo>
                    <a:lnTo>
                      <a:pt x="154" y="437"/>
                    </a:lnTo>
                    <a:lnTo>
                      <a:pt x="142" y="447"/>
                    </a:lnTo>
                    <a:lnTo>
                      <a:pt x="131" y="454"/>
                    </a:lnTo>
                    <a:lnTo>
                      <a:pt x="120" y="460"/>
                    </a:lnTo>
                    <a:lnTo>
                      <a:pt x="110" y="465"/>
                    </a:lnTo>
                    <a:lnTo>
                      <a:pt x="99" y="469"/>
                    </a:lnTo>
                    <a:lnTo>
                      <a:pt x="89" y="470"/>
                    </a:lnTo>
                    <a:lnTo>
                      <a:pt x="79" y="470"/>
                    </a:lnTo>
                    <a:lnTo>
                      <a:pt x="70" y="470"/>
                    </a:lnTo>
                    <a:lnTo>
                      <a:pt x="61" y="469"/>
                    </a:lnTo>
                    <a:lnTo>
                      <a:pt x="53" y="467"/>
                    </a:lnTo>
                    <a:lnTo>
                      <a:pt x="45" y="464"/>
                    </a:lnTo>
                    <a:lnTo>
                      <a:pt x="38" y="460"/>
                    </a:lnTo>
                    <a:lnTo>
                      <a:pt x="31" y="457"/>
                    </a:lnTo>
                    <a:lnTo>
                      <a:pt x="25" y="453"/>
                    </a:lnTo>
                    <a:lnTo>
                      <a:pt x="20" y="448"/>
                    </a:lnTo>
                    <a:lnTo>
                      <a:pt x="16" y="443"/>
                    </a:lnTo>
                    <a:lnTo>
                      <a:pt x="11" y="437"/>
                    </a:lnTo>
                    <a:lnTo>
                      <a:pt x="9" y="432"/>
                    </a:lnTo>
                    <a:lnTo>
                      <a:pt x="6" y="425"/>
                    </a:lnTo>
                    <a:lnTo>
                      <a:pt x="5" y="420"/>
                    </a:lnTo>
                    <a:lnTo>
                      <a:pt x="5" y="414"/>
                    </a:lnTo>
                    <a:lnTo>
                      <a:pt x="8" y="395"/>
                    </a:lnTo>
                    <a:lnTo>
                      <a:pt x="10" y="381"/>
                    </a:lnTo>
                    <a:lnTo>
                      <a:pt x="20" y="356"/>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17" name="Freeform 562">
                <a:extLst>
                  <a:ext uri="{FF2B5EF4-FFF2-40B4-BE49-F238E27FC236}">
                    <a16:creationId xmlns:a16="http://schemas.microsoft.com/office/drawing/2014/main" xmlns="" id="{F402F9F9-FB6B-DCFB-95CD-5A3E7CBE2108}"/>
                  </a:ext>
                </a:extLst>
              </p:cNvPr>
              <p:cNvSpPr>
                <a:spLocks/>
              </p:cNvSpPr>
              <p:nvPr/>
            </p:nvSpPr>
            <p:spPr bwMode="auto">
              <a:xfrm>
                <a:off x="3012" y="1618"/>
                <a:ext cx="138" cy="142"/>
              </a:xfrm>
              <a:custGeom>
                <a:avLst/>
                <a:gdLst>
                  <a:gd name="T0" fmla="*/ 0 w 692"/>
                  <a:gd name="T1" fmla="*/ 0 h 706"/>
                  <a:gd name="T2" fmla="*/ 0 w 692"/>
                  <a:gd name="T3" fmla="*/ 0 h 706"/>
                  <a:gd name="T4" fmla="*/ 0 w 692"/>
                  <a:gd name="T5" fmla="*/ 0 h 706"/>
                  <a:gd name="T6" fmla="*/ 0 w 692"/>
                  <a:gd name="T7" fmla="*/ 0 h 706"/>
                  <a:gd name="T8" fmla="*/ 0 w 692"/>
                  <a:gd name="T9" fmla="*/ 0 h 706"/>
                  <a:gd name="T10" fmla="*/ 0 w 692"/>
                  <a:gd name="T11" fmla="*/ 0 h 706"/>
                  <a:gd name="T12" fmla="*/ 0 w 692"/>
                  <a:gd name="T13" fmla="*/ 0 h 706"/>
                  <a:gd name="T14" fmla="*/ 0 w 692"/>
                  <a:gd name="T15" fmla="*/ 0 h 706"/>
                  <a:gd name="T16" fmla="*/ 0 w 692"/>
                  <a:gd name="T17" fmla="*/ 0 h 706"/>
                  <a:gd name="T18" fmla="*/ 0 w 692"/>
                  <a:gd name="T19" fmla="*/ 0 h 706"/>
                  <a:gd name="T20" fmla="*/ 0 w 692"/>
                  <a:gd name="T21" fmla="*/ 0 h 706"/>
                  <a:gd name="T22" fmla="*/ 0 w 692"/>
                  <a:gd name="T23" fmla="*/ 0 h 706"/>
                  <a:gd name="T24" fmla="*/ 0 w 692"/>
                  <a:gd name="T25" fmla="*/ 0 h 706"/>
                  <a:gd name="T26" fmla="*/ 0 w 692"/>
                  <a:gd name="T27" fmla="*/ 0 h 706"/>
                  <a:gd name="T28" fmla="*/ 0 w 692"/>
                  <a:gd name="T29" fmla="*/ 0 h 706"/>
                  <a:gd name="T30" fmla="*/ 0 w 692"/>
                  <a:gd name="T31" fmla="*/ 0 h 706"/>
                  <a:gd name="T32" fmla="*/ 0 w 692"/>
                  <a:gd name="T33" fmla="*/ 0 h 706"/>
                  <a:gd name="T34" fmla="*/ 0 w 692"/>
                  <a:gd name="T35" fmla="*/ 0 h 706"/>
                  <a:gd name="T36" fmla="*/ 0 w 692"/>
                  <a:gd name="T37" fmla="*/ 0 h 706"/>
                  <a:gd name="T38" fmla="*/ 0 w 692"/>
                  <a:gd name="T39" fmla="*/ 0 h 706"/>
                  <a:gd name="T40" fmla="*/ 0 w 692"/>
                  <a:gd name="T41" fmla="*/ 0 h 706"/>
                  <a:gd name="T42" fmla="*/ 0 w 692"/>
                  <a:gd name="T43" fmla="*/ 0 h 706"/>
                  <a:gd name="T44" fmla="*/ 0 w 692"/>
                  <a:gd name="T45" fmla="*/ 0 h 706"/>
                  <a:gd name="T46" fmla="*/ 0 w 692"/>
                  <a:gd name="T47" fmla="*/ 0 h 706"/>
                  <a:gd name="T48" fmla="*/ 0 w 692"/>
                  <a:gd name="T49" fmla="*/ 0 h 706"/>
                  <a:gd name="T50" fmla="*/ 0 w 692"/>
                  <a:gd name="T51" fmla="*/ 0 h 706"/>
                  <a:gd name="T52" fmla="*/ 0 w 692"/>
                  <a:gd name="T53" fmla="*/ 0 h 706"/>
                  <a:gd name="T54" fmla="*/ 0 w 692"/>
                  <a:gd name="T55" fmla="*/ 0 h 706"/>
                  <a:gd name="T56" fmla="*/ 0 w 692"/>
                  <a:gd name="T57" fmla="*/ 0 h 706"/>
                  <a:gd name="T58" fmla="*/ 0 w 692"/>
                  <a:gd name="T59" fmla="*/ 0 h 706"/>
                  <a:gd name="T60" fmla="*/ 0 w 692"/>
                  <a:gd name="T61" fmla="*/ 0 h 706"/>
                  <a:gd name="T62" fmla="*/ 0 w 692"/>
                  <a:gd name="T63" fmla="*/ 0 h 706"/>
                  <a:gd name="T64" fmla="*/ 0 w 692"/>
                  <a:gd name="T65" fmla="*/ 0 h 706"/>
                  <a:gd name="T66" fmla="*/ 0 w 692"/>
                  <a:gd name="T67" fmla="*/ 0 h 706"/>
                  <a:gd name="T68" fmla="*/ 0 w 692"/>
                  <a:gd name="T69" fmla="*/ 0 h 706"/>
                  <a:gd name="T70" fmla="*/ 0 w 692"/>
                  <a:gd name="T71" fmla="*/ 0 h 706"/>
                  <a:gd name="T72" fmla="*/ 0 w 692"/>
                  <a:gd name="T73" fmla="*/ 0 h 706"/>
                  <a:gd name="T74" fmla="*/ 0 w 692"/>
                  <a:gd name="T75" fmla="*/ 0 h 706"/>
                  <a:gd name="T76" fmla="*/ 0 w 692"/>
                  <a:gd name="T77" fmla="*/ 0 h 706"/>
                  <a:gd name="T78" fmla="*/ 0 w 692"/>
                  <a:gd name="T79" fmla="*/ 0 h 706"/>
                  <a:gd name="T80" fmla="*/ 0 w 692"/>
                  <a:gd name="T81" fmla="*/ 0 h 706"/>
                  <a:gd name="T82" fmla="*/ 0 w 692"/>
                  <a:gd name="T83" fmla="*/ 0 h 706"/>
                  <a:gd name="T84" fmla="*/ 0 w 692"/>
                  <a:gd name="T85" fmla="*/ 0 h 706"/>
                  <a:gd name="T86" fmla="*/ 0 w 692"/>
                  <a:gd name="T87" fmla="*/ 0 h 706"/>
                  <a:gd name="T88" fmla="*/ 0 w 692"/>
                  <a:gd name="T89" fmla="*/ 0 h 706"/>
                  <a:gd name="T90" fmla="*/ 0 w 692"/>
                  <a:gd name="T91" fmla="*/ 0 h 706"/>
                  <a:gd name="T92" fmla="*/ 0 w 692"/>
                  <a:gd name="T93" fmla="*/ 0 h 706"/>
                  <a:gd name="T94" fmla="*/ 0 w 692"/>
                  <a:gd name="T95" fmla="*/ 0 h 706"/>
                  <a:gd name="T96" fmla="*/ 0 w 692"/>
                  <a:gd name="T97" fmla="*/ 0 h 706"/>
                  <a:gd name="T98" fmla="*/ 0 w 692"/>
                  <a:gd name="T99" fmla="*/ 0 h 706"/>
                  <a:gd name="T100" fmla="*/ 0 w 692"/>
                  <a:gd name="T101" fmla="*/ 0 h 706"/>
                  <a:gd name="T102" fmla="*/ 0 w 692"/>
                  <a:gd name="T103" fmla="*/ 0 h 706"/>
                  <a:gd name="T104" fmla="*/ 0 w 692"/>
                  <a:gd name="T105" fmla="*/ 0 h 706"/>
                  <a:gd name="T106" fmla="*/ 0 w 692"/>
                  <a:gd name="T107" fmla="*/ 0 h 706"/>
                  <a:gd name="T108" fmla="*/ 0 w 692"/>
                  <a:gd name="T109" fmla="*/ 0 h 706"/>
                  <a:gd name="T110" fmla="*/ 0 w 692"/>
                  <a:gd name="T111" fmla="*/ 0 h 706"/>
                  <a:gd name="T112" fmla="*/ 0 w 692"/>
                  <a:gd name="T113" fmla="*/ 0 h 7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2"/>
                  <a:gd name="T172" fmla="*/ 0 h 706"/>
                  <a:gd name="T173" fmla="*/ 692 w 692"/>
                  <a:gd name="T174" fmla="*/ 706 h 7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2" h="706">
                    <a:moveTo>
                      <a:pt x="331" y="514"/>
                    </a:moveTo>
                    <a:lnTo>
                      <a:pt x="341" y="495"/>
                    </a:lnTo>
                    <a:lnTo>
                      <a:pt x="352" y="475"/>
                    </a:lnTo>
                    <a:lnTo>
                      <a:pt x="363" y="455"/>
                    </a:lnTo>
                    <a:lnTo>
                      <a:pt x="375" y="434"/>
                    </a:lnTo>
                    <a:lnTo>
                      <a:pt x="390" y="406"/>
                    </a:lnTo>
                    <a:lnTo>
                      <a:pt x="402" y="381"/>
                    </a:lnTo>
                    <a:lnTo>
                      <a:pt x="412" y="358"/>
                    </a:lnTo>
                    <a:lnTo>
                      <a:pt x="421" y="334"/>
                    </a:lnTo>
                    <a:lnTo>
                      <a:pt x="428" y="309"/>
                    </a:lnTo>
                    <a:lnTo>
                      <a:pt x="436" y="282"/>
                    </a:lnTo>
                    <a:lnTo>
                      <a:pt x="442" y="249"/>
                    </a:lnTo>
                    <a:lnTo>
                      <a:pt x="449" y="212"/>
                    </a:lnTo>
                    <a:lnTo>
                      <a:pt x="453" y="199"/>
                    </a:lnTo>
                    <a:lnTo>
                      <a:pt x="457" y="183"/>
                    </a:lnTo>
                    <a:lnTo>
                      <a:pt x="464" y="164"/>
                    </a:lnTo>
                    <a:lnTo>
                      <a:pt x="473" y="143"/>
                    </a:lnTo>
                    <a:lnTo>
                      <a:pt x="478" y="128"/>
                    </a:lnTo>
                    <a:lnTo>
                      <a:pt x="484" y="114"/>
                    </a:lnTo>
                    <a:lnTo>
                      <a:pt x="493" y="101"/>
                    </a:lnTo>
                    <a:lnTo>
                      <a:pt x="503" y="83"/>
                    </a:lnTo>
                    <a:lnTo>
                      <a:pt x="508" y="73"/>
                    </a:lnTo>
                    <a:lnTo>
                      <a:pt x="517" y="62"/>
                    </a:lnTo>
                    <a:lnTo>
                      <a:pt x="522" y="56"/>
                    </a:lnTo>
                    <a:lnTo>
                      <a:pt x="524" y="54"/>
                    </a:lnTo>
                    <a:lnTo>
                      <a:pt x="528" y="53"/>
                    </a:lnTo>
                    <a:lnTo>
                      <a:pt x="532" y="53"/>
                    </a:lnTo>
                    <a:lnTo>
                      <a:pt x="534" y="54"/>
                    </a:lnTo>
                    <a:lnTo>
                      <a:pt x="537" y="56"/>
                    </a:lnTo>
                    <a:lnTo>
                      <a:pt x="538" y="58"/>
                    </a:lnTo>
                    <a:lnTo>
                      <a:pt x="533" y="68"/>
                    </a:lnTo>
                    <a:lnTo>
                      <a:pt x="529" y="79"/>
                    </a:lnTo>
                    <a:lnTo>
                      <a:pt x="527" y="93"/>
                    </a:lnTo>
                    <a:lnTo>
                      <a:pt x="526" y="101"/>
                    </a:lnTo>
                    <a:lnTo>
                      <a:pt x="526" y="111"/>
                    </a:lnTo>
                    <a:lnTo>
                      <a:pt x="527" y="121"/>
                    </a:lnTo>
                    <a:lnTo>
                      <a:pt x="528" y="133"/>
                    </a:lnTo>
                    <a:lnTo>
                      <a:pt x="528" y="148"/>
                    </a:lnTo>
                    <a:lnTo>
                      <a:pt x="528" y="163"/>
                    </a:lnTo>
                    <a:lnTo>
                      <a:pt x="543" y="222"/>
                    </a:lnTo>
                    <a:lnTo>
                      <a:pt x="546" y="230"/>
                    </a:lnTo>
                    <a:lnTo>
                      <a:pt x="547" y="239"/>
                    </a:lnTo>
                    <a:lnTo>
                      <a:pt x="548" y="248"/>
                    </a:lnTo>
                    <a:lnTo>
                      <a:pt x="548" y="257"/>
                    </a:lnTo>
                    <a:lnTo>
                      <a:pt x="553" y="280"/>
                    </a:lnTo>
                    <a:lnTo>
                      <a:pt x="557" y="303"/>
                    </a:lnTo>
                    <a:lnTo>
                      <a:pt x="558" y="324"/>
                    </a:lnTo>
                    <a:lnTo>
                      <a:pt x="560" y="343"/>
                    </a:lnTo>
                    <a:lnTo>
                      <a:pt x="560" y="360"/>
                    </a:lnTo>
                    <a:lnTo>
                      <a:pt x="560" y="377"/>
                    </a:lnTo>
                    <a:lnTo>
                      <a:pt x="559" y="393"/>
                    </a:lnTo>
                    <a:lnTo>
                      <a:pt x="558" y="409"/>
                    </a:lnTo>
                    <a:lnTo>
                      <a:pt x="563" y="401"/>
                    </a:lnTo>
                    <a:lnTo>
                      <a:pt x="568" y="390"/>
                    </a:lnTo>
                    <a:lnTo>
                      <a:pt x="587" y="359"/>
                    </a:lnTo>
                    <a:lnTo>
                      <a:pt x="603" y="330"/>
                    </a:lnTo>
                    <a:lnTo>
                      <a:pt x="617" y="303"/>
                    </a:lnTo>
                    <a:lnTo>
                      <a:pt x="629" y="277"/>
                    </a:lnTo>
                    <a:lnTo>
                      <a:pt x="638" y="252"/>
                    </a:lnTo>
                    <a:lnTo>
                      <a:pt x="645" y="228"/>
                    </a:lnTo>
                    <a:lnTo>
                      <a:pt x="652" y="204"/>
                    </a:lnTo>
                    <a:lnTo>
                      <a:pt x="657" y="182"/>
                    </a:lnTo>
                    <a:lnTo>
                      <a:pt x="659" y="149"/>
                    </a:lnTo>
                    <a:lnTo>
                      <a:pt x="660" y="124"/>
                    </a:lnTo>
                    <a:lnTo>
                      <a:pt x="659" y="104"/>
                    </a:lnTo>
                    <a:lnTo>
                      <a:pt x="657" y="88"/>
                    </a:lnTo>
                    <a:lnTo>
                      <a:pt x="653" y="79"/>
                    </a:lnTo>
                    <a:lnTo>
                      <a:pt x="648" y="73"/>
                    </a:lnTo>
                    <a:lnTo>
                      <a:pt x="642" y="67"/>
                    </a:lnTo>
                    <a:lnTo>
                      <a:pt x="635" y="63"/>
                    </a:lnTo>
                    <a:lnTo>
                      <a:pt x="629" y="61"/>
                    </a:lnTo>
                    <a:lnTo>
                      <a:pt x="622" y="59"/>
                    </a:lnTo>
                    <a:lnTo>
                      <a:pt x="614" y="61"/>
                    </a:lnTo>
                    <a:lnTo>
                      <a:pt x="607" y="63"/>
                    </a:lnTo>
                    <a:lnTo>
                      <a:pt x="602" y="68"/>
                    </a:lnTo>
                    <a:lnTo>
                      <a:pt x="597" y="73"/>
                    </a:lnTo>
                    <a:lnTo>
                      <a:pt x="594" y="72"/>
                    </a:lnTo>
                    <a:lnTo>
                      <a:pt x="593" y="69"/>
                    </a:lnTo>
                    <a:lnTo>
                      <a:pt x="592" y="63"/>
                    </a:lnTo>
                    <a:lnTo>
                      <a:pt x="587" y="58"/>
                    </a:lnTo>
                    <a:lnTo>
                      <a:pt x="587" y="53"/>
                    </a:lnTo>
                    <a:lnTo>
                      <a:pt x="587" y="49"/>
                    </a:lnTo>
                    <a:lnTo>
                      <a:pt x="588" y="43"/>
                    </a:lnTo>
                    <a:lnTo>
                      <a:pt x="589" y="36"/>
                    </a:lnTo>
                    <a:lnTo>
                      <a:pt x="592" y="30"/>
                    </a:lnTo>
                    <a:lnTo>
                      <a:pt x="595" y="26"/>
                    </a:lnTo>
                    <a:lnTo>
                      <a:pt x="597" y="22"/>
                    </a:lnTo>
                    <a:lnTo>
                      <a:pt x="599" y="20"/>
                    </a:lnTo>
                    <a:lnTo>
                      <a:pt x="602" y="20"/>
                    </a:lnTo>
                    <a:lnTo>
                      <a:pt x="610" y="11"/>
                    </a:lnTo>
                    <a:lnTo>
                      <a:pt x="619" y="5"/>
                    </a:lnTo>
                    <a:lnTo>
                      <a:pt x="629" y="2"/>
                    </a:lnTo>
                    <a:lnTo>
                      <a:pt x="638" y="0"/>
                    </a:lnTo>
                    <a:lnTo>
                      <a:pt x="648" y="1"/>
                    </a:lnTo>
                    <a:lnTo>
                      <a:pt x="657" y="3"/>
                    </a:lnTo>
                    <a:lnTo>
                      <a:pt x="665" y="8"/>
                    </a:lnTo>
                    <a:lnTo>
                      <a:pt x="672" y="15"/>
                    </a:lnTo>
                    <a:lnTo>
                      <a:pt x="677" y="22"/>
                    </a:lnTo>
                    <a:lnTo>
                      <a:pt x="680" y="30"/>
                    </a:lnTo>
                    <a:lnTo>
                      <a:pt x="684" y="38"/>
                    </a:lnTo>
                    <a:lnTo>
                      <a:pt x="687" y="47"/>
                    </a:lnTo>
                    <a:lnTo>
                      <a:pt x="689" y="58"/>
                    </a:lnTo>
                    <a:lnTo>
                      <a:pt x="690" y="71"/>
                    </a:lnTo>
                    <a:lnTo>
                      <a:pt x="690" y="86"/>
                    </a:lnTo>
                    <a:lnTo>
                      <a:pt x="692" y="103"/>
                    </a:lnTo>
                    <a:lnTo>
                      <a:pt x="692" y="117"/>
                    </a:lnTo>
                    <a:lnTo>
                      <a:pt x="692" y="132"/>
                    </a:lnTo>
                    <a:lnTo>
                      <a:pt x="690" y="147"/>
                    </a:lnTo>
                    <a:lnTo>
                      <a:pt x="688" y="162"/>
                    </a:lnTo>
                    <a:lnTo>
                      <a:pt x="685" y="177"/>
                    </a:lnTo>
                    <a:lnTo>
                      <a:pt x="682" y="193"/>
                    </a:lnTo>
                    <a:lnTo>
                      <a:pt x="678" y="209"/>
                    </a:lnTo>
                    <a:lnTo>
                      <a:pt x="673" y="225"/>
                    </a:lnTo>
                    <a:lnTo>
                      <a:pt x="659" y="260"/>
                    </a:lnTo>
                    <a:lnTo>
                      <a:pt x="644" y="297"/>
                    </a:lnTo>
                    <a:lnTo>
                      <a:pt x="624" y="335"/>
                    </a:lnTo>
                    <a:lnTo>
                      <a:pt x="602" y="375"/>
                    </a:lnTo>
                    <a:lnTo>
                      <a:pt x="587" y="395"/>
                    </a:lnTo>
                    <a:lnTo>
                      <a:pt x="563" y="434"/>
                    </a:lnTo>
                    <a:lnTo>
                      <a:pt x="556" y="444"/>
                    </a:lnTo>
                    <a:lnTo>
                      <a:pt x="548" y="454"/>
                    </a:lnTo>
                    <a:lnTo>
                      <a:pt x="536" y="478"/>
                    </a:lnTo>
                    <a:lnTo>
                      <a:pt x="524" y="500"/>
                    </a:lnTo>
                    <a:lnTo>
                      <a:pt x="516" y="520"/>
                    </a:lnTo>
                    <a:lnTo>
                      <a:pt x="507" y="539"/>
                    </a:lnTo>
                    <a:lnTo>
                      <a:pt x="501" y="557"/>
                    </a:lnTo>
                    <a:lnTo>
                      <a:pt x="494" y="574"/>
                    </a:lnTo>
                    <a:lnTo>
                      <a:pt x="491" y="589"/>
                    </a:lnTo>
                    <a:lnTo>
                      <a:pt x="488" y="602"/>
                    </a:lnTo>
                    <a:lnTo>
                      <a:pt x="488" y="612"/>
                    </a:lnTo>
                    <a:lnTo>
                      <a:pt x="488" y="615"/>
                    </a:lnTo>
                    <a:lnTo>
                      <a:pt x="487" y="616"/>
                    </a:lnTo>
                    <a:lnTo>
                      <a:pt x="483" y="617"/>
                    </a:lnTo>
                    <a:lnTo>
                      <a:pt x="479" y="617"/>
                    </a:lnTo>
                    <a:lnTo>
                      <a:pt x="477" y="616"/>
                    </a:lnTo>
                    <a:lnTo>
                      <a:pt x="474" y="615"/>
                    </a:lnTo>
                    <a:lnTo>
                      <a:pt x="473" y="612"/>
                    </a:lnTo>
                    <a:lnTo>
                      <a:pt x="473" y="602"/>
                    </a:lnTo>
                    <a:lnTo>
                      <a:pt x="473" y="581"/>
                    </a:lnTo>
                    <a:lnTo>
                      <a:pt x="469" y="556"/>
                    </a:lnTo>
                    <a:lnTo>
                      <a:pt x="466" y="526"/>
                    </a:lnTo>
                    <a:lnTo>
                      <a:pt x="458" y="489"/>
                    </a:lnTo>
                    <a:lnTo>
                      <a:pt x="449" y="414"/>
                    </a:lnTo>
                    <a:lnTo>
                      <a:pt x="444" y="405"/>
                    </a:lnTo>
                    <a:lnTo>
                      <a:pt x="444" y="396"/>
                    </a:lnTo>
                    <a:lnTo>
                      <a:pt x="444" y="381"/>
                    </a:lnTo>
                    <a:lnTo>
                      <a:pt x="446" y="355"/>
                    </a:lnTo>
                    <a:lnTo>
                      <a:pt x="449" y="310"/>
                    </a:lnTo>
                    <a:lnTo>
                      <a:pt x="449" y="267"/>
                    </a:lnTo>
                    <a:lnTo>
                      <a:pt x="444" y="287"/>
                    </a:lnTo>
                    <a:lnTo>
                      <a:pt x="439" y="308"/>
                    </a:lnTo>
                    <a:lnTo>
                      <a:pt x="433" y="329"/>
                    </a:lnTo>
                    <a:lnTo>
                      <a:pt x="427" y="352"/>
                    </a:lnTo>
                    <a:lnTo>
                      <a:pt x="418" y="374"/>
                    </a:lnTo>
                    <a:lnTo>
                      <a:pt x="410" y="396"/>
                    </a:lnTo>
                    <a:lnTo>
                      <a:pt x="401" y="420"/>
                    </a:lnTo>
                    <a:lnTo>
                      <a:pt x="390" y="444"/>
                    </a:lnTo>
                    <a:lnTo>
                      <a:pt x="377" y="470"/>
                    </a:lnTo>
                    <a:lnTo>
                      <a:pt x="363" y="495"/>
                    </a:lnTo>
                    <a:lnTo>
                      <a:pt x="348" y="523"/>
                    </a:lnTo>
                    <a:lnTo>
                      <a:pt x="331" y="552"/>
                    </a:lnTo>
                    <a:lnTo>
                      <a:pt x="316" y="572"/>
                    </a:lnTo>
                    <a:lnTo>
                      <a:pt x="281" y="617"/>
                    </a:lnTo>
                    <a:lnTo>
                      <a:pt x="280" y="621"/>
                    </a:lnTo>
                    <a:lnTo>
                      <a:pt x="277" y="625"/>
                    </a:lnTo>
                    <a:lnTo>
                      <a:pt x="275" y="629"/>
                    </a:lnTo>
                    <a:lnTo>
                      <a:pt x="271" y="632"/>
                    </a:lnTo>
                    <a:lnTo>
                      <a:pt x="259" y="654"/>
                    </a:lnTo>
                    <a:lnTo>
                      <a:pt x="251" y="669"/>
                    </a:lnTo>
                    <a:lnTo>
                      <a:pt x="249" y="675"/>
                    </a:lnTo>
                    <a:lnTo>
                      <a:pt x="247" y="681"/>
                    </a:lnTo>
                    <a:lnTo>
                      <a:pt x="246" y="686"/>
                    </a:lnTo>
                    <a:lnTo>
                      <a:pt x="246" y="691"/>
                    </a:lnTo>
                    <a:lnTo>
                      <a:pt x="241" y="701"/>
                    </a:lnTo>
                    <a:lnTo>
                      <a:pt x="241" y="702"/>
                    </a:lnTo>
                    <a:lnTo>
                      <a:pt x="241" y="704"/>
                    </a:lnTo>
                    <a:lnTo>
                      <a:pt x="240" y="705"/>
                    </a:lnTo>
                    <a:lnTo>
                      <a:pt x="236" y="706"/>
                    </a:lnTo>
                    <a:lnTo>
                      <a:pt x="234" y="706"/>
                    </a:lnTo>
                    <a:lnTo>
                      <a:pt x="231" y="705"/>
                    </a:lnTo>
                    <a:lnTo>
                      <a:pt x="229" y="704"/>
                    </a:lnTo>
                    <a:lnTo>
                      <a:pt x="227" y="700"/>
                    </a:lnTo>
                    <a:lnTo>
                      <a:pt x="225" y="690"/>
                    </a:lnTo>
                    <a:lnTo>
                      <a:pt x="221" y="671"/>
                    </a:lnTo>
                    <a:lnTo>
                      <a:pt x="220" y="664"/>
                    </a:lnTo>
                    <a:lnTo>
                      <a:pt x="220" y="654"/>
                    </a:lnTo>
                    <a:lnTo>
                      <a:pt x="220" y="641"/>
                    </a:lnTo>
                    <a:lnTo>
                      <a:pt x="221" y="627"/>
                    </a:lnTo>
                    <a:lnTo>
                      <a:pt x="227" y="591"/>
                    </a:lnTo>
                    <a:lnTo>
                      <a:pt x="236" y="543"/>
                    </a:lnTo>
                    <a:lnTo>
                      <a:pt x="237" y="533"/>
                    </a:lnTo>
                    <a:lnTo>
                      <a:pt x="239" y="521"/>
                    </a:lnTo>
                    <a:lnTo>
                      <a:pt x="241" y="511"/>
                    </a:lnTo>
                    <a:lnTo>
                      <a:pt x="241" y="504"/>
                    </a:lnTo>
                    <a:lnTo>
                      <a:pt x="251" y="464"/>
                    </a:lnTo>
                    <a:lnTo>
                      <a:pt x="257" y="434"/>
                    </a:lnTo>
                    <a:lnTo>
                      <a:pt x="262" y="410"/>
                    </a:lnTo>
                    <a:lnTo>
                      <a:pt x="266" y="390"/>
                    </a:lnTo>
                    <a:lnTo>
                      <a:pt x="272" y="343"/>
                    </a:lnTo>
                    <a:lnTo>
                      <a:pt x="275" y="303"/>
                    </a:lnTo>
                    <a:lnTo>
                      <a:pt x="276" y="268"/>
                    </a:lnTo>
                    <a:lnTo>
                      <a:pt x="276" y="232"/>
                    </a:lnTo>
                    <a:lnTo>
                      <a:pt x="275" y="220"/>
                    </a:lnTo>
                    <a:lnTo>
                      <a:pt x="273" y="211"/>
                    </a:lnTo>
                    <a:lnTo>
                      <a:pt x="271" y="202"/>
                    </a:lnTo>
                    <a:lnTo>
                      <a:pt x="267" y="194"/>
                    </a:lnTo>
                    <a:lnTo>
                      <a:pt x="265" y="187"/>
                    </a:lnTo>
                    <a:lnTo>
                      <a:pt x="260" y="179"/>
                    </a:lnTo>
                    <a:lnTo>
                      <a:pt x="256" y="174"/>
                    </a:lnTo>
                    <a:lnTo>
                      <a:pt x="251" y="169"/>
                    </a:lnTo>
                    <a:lnTo>
                      <a:pt x="245" y="166"/>
                    </a:lnTo>
                    <a:lnTo>
                      <a:pt x="239" y="162"/>
                    </a:lnTo>
                    <a:lnTo>
                      <a:pt x="232" y="161"/>
                    </a:lnTo>
                    <a:lnTo>
                      <a:pt x="225" y="158"/>
                    </a:lnTo>
                    <a:lnTo>
                      <a:pt x="217" y="158"/>
                    </a:lnTo>
                    <a:lnTo>
                      <a:pt x="210" y="159"/>
                    </a:lnTo>
                    <a:lnTo>
                      <a:pt x="201" y="161"/>
                    </a:lnTo>
                    <a:lnTo>
                      <a:pt x="192" y="163"/>
                    </a:lnTo>
                    <a:lnTo>
                      <a:pt x="177" y="168"/>
                    </a:lnTo>
                    <a:lnTo>
                      <a:pt x="164" y="176"/>
                    </a:lnTo>
                    <a:lnTo>
                      <a:pt x="151" y="184"/>
                    </a:lnTo>
                    <a:lnTo>
                      <a:pt x="139" y="196"/>
                    </a:lnTo>
                    <a:lnTo>
                      <a:pt x="126" y="208"/>
                    </a:lnTo>
                    <a:lnTo>
                      <a:pt x="114" y="223"/>
                    </a:lnTo>
                    <a:lnTo>
                      <a:pt x="101" y="240"/>
                    </a:lnTo>
                    <a:lnTo>
                      <a:pt x="88" y="262"/>
                    </a:lnTo>
                    <a:lnTo>
                      <a:pt x="80" y="274"/>
                    </a:lnTo>
                    <a:lnTo>
                      <a:pt x="74" y="287"/>
                    </a:lnTo>
                    <a:lnTo>
                      <a:pt x="68" y="299"/>
                    </a:lnTo>
                    <a:lnTo>
                      <a:pt x="63" y="312"/>
                    </a:lnTo>
                    <a:lnTo>
                      <a:pt x="58" y="324"/>
                    </a:lnTo>
                    <a:lnTo>
                      <a:pt x="54" y="335"/>
                    </a:lnTo>
                    <a:lnTo>
                      <a:pt x="51" y="348"/>
                    </a:lnTo>
                    <a:lnTo>
                      <a:pt x="50" y="359"/>
                    </a:lnTo>
                    <a:lnTo>
                      <a:pt x="49" y="370"/>
                    </a:lnTo>
                    <a:lnTo>
                      <a:pt x="49" y="381"/>
                    </a:lnTo>
                    <a:lnTo>
                      <a:pt x="49" y="393"/>
                    </a:lnTo>
                    <a:lnTo>
                      <a:pt x="50" y="404"/>
                    </a:lnTo>
                    <a:lnTo>
                      <a:pt x="53" y="415"/>
                    </a:lnTo>
                    <a:lnTo>
                      <a:pt x="55" y="426"/>
                    </a:lnTo>
                    <a:lnTo>
                      <a:pt x="59" y="438"/>
                    </a:lnTo>
                    <a:lnTo>
                      <a:pt x="64" y="449"/>
                    </a:lnTo>
                    <a:lnTo>
                      <a:pt x="69" y="458"/>
                    </a:lnTo>
                    <a:lnTo>
                      <a:pt x="74" y="466"/>
                    </a:lnTo>
                    <a:lnTo>
                      <a:pt x="79" y="473"/>
                    </a:lnTo>
                    <a:lnTo>
                      <a:pt x="85" y="479"/>
                    </a:lnTo>
                    <a:lnTo>
                      <a:pt x="93" y="485"/>
                    </a:lnTo>
                    <a:lnTo>
                      <a:pt x="99" y="489"/>
                    </a:lnTo>
                    <a:lnTo>
                      <a:pt x="106" y="493"/>
                    </a:lnTo>
                    <a:lnTo>
                      <a:pt x="114" y="495"/>
                    </a:lnTo>
                    <a:lnTo>
                      <a:pt x="121" y="498"/>
                    </a:lnTo>
                    <a:lnTo>
                      <a:pt x="129" y="498"/>
                    </a:lnTo>
                    <a:lnTo>
                      <a:pt x="137" y="498"/>
                    </a:lnTo>
                    <a:lnTo>
                      <a:pt x="146" y="495"/>
                    </a:lnTo>
                    <a:lnTo>
                      <a:pt x="155" y="493"/>
                    </a:lnTo>
                    <a:lnTo>
                      <a:pt x="164" y="489"/>
                    </a:lnTo>
                    <a:lnTo>
                      <a:pt x="172" y="485"/>
                    </a:lnTo>
                    <a:lnTo>
                      <a:pt x="182" y="479"/>
                    </a:lnTo>
                    <a:lnTo>
                      <a:pt x="190" y="471"/>
                    </a:lnTo>
                    <a:lnTo>
                      <a:pt x="196" y="464"/>
                    </a:lnTo>
                    <a:lnTo>
                      <a:pt x="202" y="456"/>
                    </a:lnTo>
                    <a:lnTo>
                      <a:pt x="207" y="449"/>
                    </a:lnTo>
                    <a:lnTo>
                      <a:pt x="217" y="429"/>
                    </a:lnTo>
                    <a:lnTo>
                      <a:pt x="221" y="424"/>
                    </a:lnTo>
                    <a:lnTo>
                      <a:pt x="225" y="424"/>
                    </a:lnTo>
                    <a:lnTo>
                      <a:pt x="229" y="425"/>
                    </a:lnTo>
                    <a:lnTo>
                      <a:pt x="231" y="426"/>
                    </a:lnTo>
                    <a:lnTo>
                      <a:pt x="231" y="429"/>
                    </a:lnTo>
                    <a:lnTo>
                      <a:pt x="231" y="433"/>
                    </a:lnTo>
                    <a:lnTo>
                      <a:pt x="230" y="438"/>
                    </a:lnTo>
                    <a:lnTo>
                      <a:pt x="227" y="445"/>
                    </a:lnTo>
                    <a:lnTo>
                      <a:pt x="221" y="454"/>
                    </a:lnTo>
                    <a:lnTo>
                      <a:pt x="207" y="484"/>
                    </a:lnTo>
                    <a:lnTo>
                      <a:pt x="197" y="499"/>
                    </a:lnTo>
                    <a:lnTo>
                      <a:pt x="192" y="506"/>
                    </a:lnTo>
                    <a:lnTo>
                      <a:pt x="187" y="514"/>
                    </a:lnTo>
                    <a:lnTo>
                      <a:pt x="174" y="529"/>
                    </a:lnTo>
                    <a:lnTo>
                      <a:pt x="162" y="541"/>
                    </a:lnTo>
                    <a:lnTo>
                      <a:pt x="152" y="550"/>
                    </a:lnTo>
                    <a:lnTo>
                      <a:pt x="142" y="557"/>
                    </a:lnTo>
                    <a:lnTo>
                      <a:pt x="132" y="564"/>
                    </a:lnTo>
                    <a:lnTo>
                      <a:pt x="124" y="567"/>
                    </a:lnTo>
                    <a:lnTo>
                      <a:pt x="113" y="571"/>
                    </a:lnTo>
                    <a:lnTo>
                      <a:pt x="103" y="572"/>
                    </a:lnTo>
                    <a:lnTo>
                      <a:pt x="93" y="572"/>
                    </a:lnTo>
                    <a:lnTo>
                      <a:pt x="83" y="571"/>
                    </a:lnTo>
                    <a:lnTo>
                      <a:pt x="73" y="569"/>
                    </a:lnTo>
                    <a:lnTo>
                      <a:pt x="63" y="565"/>
                    </a:lnTo>
                    <a:lnTo>
                      <a:pt x="54" y="560"/>
                    </a:lnTo>
                    <a:lnTo>
                      <a:pt x="45" y="554"/>
                    </a:lnTo>
                    <a:lnTo>
                      <a:pt x="36" y="546"/>
                    </a:lnTo>
                    <a:lnTo>
                      <a:pt x="29" y="538"/>
                    </a:lnTo>
                    <a:lnTo>
                      <a:pt x="23" y="529"/>
                    </a:lnTo>
                    <a:lnTo>
                      <a:pt x="18" y="518"/>
                    </a:lnTo>
                    <a:lnTo>
                      <a:pt x="13" y="506"/>
                    </a:lnTo>
                    <a:lnTo>
                      <a:pt x="9" y="494"/>
                    </a:lnTo>
                    <a:lnTo>
                      <a:pt x="4" y="475"/>
                    </a:lnTo>
                    <a:lnTo>
                      <a:pt x="1" y="456"/>
                    </a:lnTo>
                    <a:lnTo>
                      <a:pt x="0" y="438"/>
                    </a:lnTo>
                    <a:lnTo>
                      <a:pt x="1" y="418"/>
                    </a:lnTo>
                    <a:lnTo>
                      <a:pt x="4" y="398"/>
                    </a:lnTo>
                    <a:lnTo>
                      <a:pt x="9" y="377"/>
                    </a:lnTo>
                    <a:lnTo>
                      <a:pt x="15" y="354"/>
                    </a:lnTo>
                    <a:lnTo>
                      <a:pt x="24" y="330"/>
                    </a:lnTo>
                    <a:lnTo>
                      <a:pt x="33" y="312"/>
                    </a:lnTo>
                    <a:lnTo>
                      <a:pt x="41" y="290"/>
                    </a:lnTo>
                    <a:lnTo>
                      <a:pt x="53" y="270"/>
                    </a:lnTo>
                    <a:lnTo>
                      <a:pt x="64" y="252"/>
                    </a:lnTo>
                    <a:lnTo>
                      <a:pt x="79" y="232"/>
                    </a:lnTo>
                    <a:lnTo>
                      <a:pt x="94" y="214"/>
                    </a:lnTo>
                    <a:lnTo>
                      <a:pt x="109" y="198"/>
                    </a:lnTo>
                    <a:lnTo>
                      <a:pt x="125" y="184"/>
                    </a:lnTo>
                    <a:lnTo>
                      <a:pt x="141" y="172"/>
                    </a:lnTo>
                    <a:lnTo>
                      <a:pt x="159" y="161"/>
                    </a:lnTo>
                    <a:lnTo>
                      <a:pt x="177" y="151"/>
                    </a:lnTo>
                    <a:lnTo>
                      <a:pt x="197" y="143"/>
                    </a:lnTo>
                    <a:lnTo>
                      <a:pt x="215" y="136"/>
                    </a:lnTo>
                    <a:lnTo>
                      <a:pt x="231" y="131"/>
                    </a:lnTo>
                    <a:lnTo>
                      <a:pt x="249" y="127"/>
                    </a:lnTo>
                    <a:lnTo>
                      <a:pt x="265" y="126"/>
                    </a:lnTo>
                    <a:lnTo>
                      <a:pt x="280" y="126"/>
                    </a:lnTo>
                    <a:lnTo>
                      <a:pt x="295" y="128"/>
                    </a:lnTo>
                    <a:lnTo>
                      <a:pt x="308" y="133"/>
                    </a:lnTo>
                    <a:lnTo>
                      <a:pt x="322" y="139"/>
                    </a:lnTo>
                    <a:lnTo>
                      <a:pt x="335" y="147"/>
                    </a:lnTo>
                    <a:lnTo>
                      <a:pt x="346" y="157"/>
                    </a:lnTo>
                    <a:lnTo>
                      <a:pt x="356" y="168"/>
                    </a:lnTo>
                    <a:lnTo>
                      <a:pt x="365" y="181"/>
                    </a:lnTo>
                    <a:lnTo>
                      <a:pt x="372" y="194"/>
                    </a:lnTo>
                    <a:lnTo>
                      <a:pt x="377" y="211"/>
                    </a:lnTo>
                    <a:lnTo>
                      <a:pt x="382" y="228"/>
                    </a:lnTo>
                    <a:lnTo>
                      <a:pt x="385" y="247"/>
                    </a:lnTo>
                    <a:lnTo>
                      <a:pt x="386" y="262"/>
                    </a:lnTo>
                    <a:lnTo>
                      <a:pt x="386" y="280"/>
                    </a:lnTo>
                    <a:lnTo>
                      <a:pt x="386" y="299"/>
                    </a:lnTo>
                    <a:lnTo>
                      <a:pt x="383" y="322"/>
                    </a:lnTo>
                    <a:lnTo>
                      <a:pt x="380" y="345"/>
                    </a:lnTo>
                    <a:lnTo>
                      <a:pt x="375" y="370"/>
                    </a:lnTo>
                    <a:lnTo>
                      <a:pt x="368" y="399"/>
                    </a:lnTo>
                    <a:lnTo>
                      <a:pt x="360" y="429"/>
                    </a:lnTo>
                    <a:lnTo>
                      <a:pt x="352" y="451"/>
                    </a:lnTo>
                    <a:lnTo>
                      <a:pt x="345" y="473"/>
                    </a:lnTo>
                    <a:lnTo>
                      <a:pt x="337" y="494"/>
                    </a:lnTo>
                    <a:lnTo>
                      <a:pt x="331" y="514"/>
                    </a:lnTo>
                    <a:close/>
                  </a:path>
                </a:pathLst>
              </a:custGeom>
              <a:solidFill>
                <a:srgbClr val="E98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18" name="Freeform 563">
                <a:extLst>
                  <a:ext uri="{FF2B5EF4-FFF2-40B4-BE49-F238E27FC236}">
                    <a16:creationId xmlns:a16="http://schemas.microsoft.com/office/drawing/2014/main" xmlns="" id="{17641AC3-C5C4-D6CC-8510-FE26673046B4}"/>
                  </a:ext>
                </a:extLst>
              </p:cNvPr>
              <p:cNvSpPr>
                <a:spLocks/>
              </p:cNvSpPr>
              <p:nvPr/>
            </p:nvSpPr>
            <p:spPr bwMode="auto">
              <a:xfrm>
                <a:off x="3012" y="1618"/>
                <a:ext cx="138" cy="142"/>
              </a:xfrm>
              <a:custGeom>
                <a:avLst/>
                <a:gdLst>
                  <a:gd name="T0" fmla="*/ 0 w 692"/>
                  <a:gd name="T1" fmla="*/ 0 h 706"/>
                  <a:gd name="T2" fmla="*/ 0 w 692"/>
                  <a:gd name="T3" fmla="*/ 0 h 706"/>
                  <a:gd name="T4" fmla="*/ 0 w 692"/>
                  <a:gd name="T5" fmla="*/ 0 h 706"/>
                  <a:gd name="T6" fmla="*/ 0 w 692"/>
                  <a:gd name="T7" fmla="*/ 0 h 706"/>
                  <a:gd name="T8" fmla="*/ 0 w 692"/>
                  <a:gd name="T9" fmla="*/ 0 h 706"/>
                  <a:gd name="T10" fmla="*/ 0 w 692"/>
                  <a:gd name="T11" fmla="*/ 0 h 706"/>
                  <a:gd name="T12" fmla="*/ 0 w 692"/>
                  <a:gd name="T13" fmla="*/ 0 h 706"/>
                  <a:gd name="T14" fmla="*/ 0 w 692"/>
                  <a:gd name="T15" fmla="*/ 0 h 706"/>
                  <a:gd name="T16" fmla="*/ 0 w 692"/>
                  <a:gd name="T17" fmla="*/ 0 h 706"/>
                  <a:gd name="T18" fmla="*/ 0 w 692"/>
                  <a:gd name="T19" fmla="*/ 0 h 706"/>
                  <a:gd name="T20" fmla="*/ 0 w 692"/>
                  <a:gd name="T21" fmla="*/ 0 h 706"/>
                  <a:gd name="T22" fmla="*/ 0 w 692"/>
                  <a:gd name="T23" fmla="*/ 0 h 706"/>
                  <a:gd name="T24" fmla="*/ 0 w 692"/>
                  <a:gd name="T25" fmla="*/ 0 h 706"/>
                  <a:gd name="T26" fmla="*/ 0 w 692"/>
                  <a:gd name="T27" fmla="*/ 0 h 706"/>
                  <a:gd name="T28" fmla="*/ 0 w 692"/>
                  <a:gd name="T29" fmla="*/ 0 h 706"/>
                  <a:gd name="T30" fmla="*/ 0 w 692"/>
                  <a:gd name="T31" fmla="*/ 0 h 706"/>
                  <a:gd name="T32" fmla="*/ 0 w 692"/>
                  <a:gd name="T33" fmla="*/ 0 h 706"/>
                  <a:gd name="T34" fmla="*/ 0 w 692"/>
                  <a:gd name="T35" fmla="*/ 0 h 706"/>
                  <a:gd name="T36" fmla="*/ 0 w 692"/>
                  <a:gd name="T37" fmla="*/ 0 h 706"/>
                  <a:gd name="T38" fmla="*/ 0 w 692"/>
                  <a:gd name="T39" fmla="*/ 0 h 706"/>
                  <a:gd name="T40" fmla="*/ 0 w 692"/>
                  <a:gd name="T41" fmla="*/ 0 h 706"/>
                  <a:gd name="T42" fmla="*/ 0 w 692"/>
                  <a:gd name="T43" fmla="*/ 0 h 706"/>
                  <a:gd name="T44" fmla="*/ 0 w 692"/>
                  <a:gd name="T45" fmla="*/ 0 h 706"/>
                  <a:gd name="T46" fmla="*/ 0 w 692"/>
                  <a:gd name="T47" fmla="*/ 0 h 706"/>
                  <a:gd name="T48" fmla="*/ 0 w 692"/>
                  <a:gd name="T49" fmla="*/ 0 h 706"/>
                  <a:gd name="T50" fmla="*/ 0 w 692"/>
                  <a:gd name="T51" fmla="*/ 0 h 706"/>
                  <a:gd name="T52" fmla="*/ 0 w 692"/>
                  <a:gd name="T53" fmla="*/ 0 h 706"/>
                  <a:gd name="T54" fmla="*/ 0 w 692"/>
                  <a:gd name="T55" fmla="*/ 0 h 706"/>
                  <a:gd name="T56" fmla="*/ 0 w 692"/>
                  <a:gd name="T57" fmla="*/ 0 h 706"/>
                  <a:gd name="T58" fmla="*/ 0 w 692"/>
                  <a:gd name="T59" fmla="*/ 0 h 706"/>
                  <a:gd name="T60" fmla="*/ 0 w 692"/>
                  <a:gd name="T61" fmla="*/ 0 h 706"/>
                  <a:gd name="T62" fmla="*/ 0 w 692"/>
                  <a:gd name="T63" fmla="*/ 0 h 706"/>
                  <a:gd name="T64" fmla="*/ 0 w 692"/>
                  <a:gd name="T65" fmla="*/ 0 h 706"/>
                  <a:gd name="T66" fmla="*/ 0 w 692"/>
                  <a:gd name="T67" fmla="*/ 0 h 706"/>
                  <a:gd name="T68" fmla="*/ 0 w 692"/>
                  <a:gd name="T69" fmla="*/ 0 h 706"/>
                  <a:gd name="T70" fmla="*/ 0 w 692"/>
                  <a:gd name="T71" fmla="*/ 0 h 706"/>
                  <a:gd name="T72" fmla="*/ 0 w 692"/>
                  <a:gd name="T73" fmla="*/ 0 h 706"/>
                  <a:gd name="T74" fmla="*/ 0 w 692"/>
                  <a:gd name="T75" fmla="*/ 0 h 706"/>
                  <a:gd name="T76" fmla="*/ 0 w 692"/>
                  <a:gd name="T77" fmla="*/ 0 h 706"/>
                  <a:gd name="T78" fmla="*/ 0 w 692"/>
                  <a:gd name="T79" fmla="*/ 0 h 706"/>
                  <a:gd name="T80" fmla="*/ 0 w 692"/>
                  <a:gd name="T81" fmla="*/ 0 h 706"/>
                  <a:gd name="T82" fmla="*/ 0 w 692"/>
                  <a:gd name="T83" fmla="*/ 0 h 706"/>
                  <a:gd name="T84" fmla="*/ 0 w 692"/>
                  <a:gd name="T85" fmla="*/ 0 h 706"/>
                  <a:gd name="T86" fmla="*/ 0 w 692"/>
                  <a:gd name="T87" fmla="*/ 0 h 706"/>
                  <a:gd name="T88" fmla="*/ 0 w 692"/>
                  <a:gd name="T89" fmla="*/ 0 h 706"/>
                  <a:gd name="T90" fmla="*/ 0 w 692"/>
                  <a:gd name="T91" fmla="*/ 0 h 706"/>
                  <a:gd name="T92" fmla="*/ 0 w 692"/>
                  <a:gd name="T93" fmla="*/ 0 h 706"/>
                  <a:gd name="T94" fmla="*/ 0 w 692"/>
                  <a:gd name="T95" fmla="*/ 0 h 706"/>
                  <a:gd name="T96" fmla="*/ 0 w 692"/>
                  <a:gd name="T97" fmla="*/ 0 h 706"/>
                  <a:gd name="T98" fmla="*/ 0 w 692"/>
                  <a:gd name="T99" fmla="*/ 0 h 706"/>
                  <a:gd name="T100" fmla="*/ 0 w 692"/>
                  <a:gd name="T101" fmla="*/ 0 h 706"/>
                  <a:gd name="T102" fmla="*/ 0 w 692"/>
                  <a:gd name="T103" fmla="*/ 0 h 706"/>
                  <a:gd name="T104" fmla="*/ 0 w 692"/>
                  <a:gd name="T105" fmla="*/ 0 h 706"/>
                  <a:gd name="T106" fmla="*/ 0 w 692"/>
                  <a:gd name="T107" fmla="*/ 0 h 706"/>
                  <a:gd name="T108" fmla="*/ 0 w 692"/>
                  <a:gd name="T109" fmla="*/ 0 h 706"/>
                  <a:gd name="T110" fmla="*/ 0 w 692"/>
                  <a:gd name="T111" fmla="*/ 0 h 706"/>
                  <a:gd name="T112" fmla="*/ 0 w 692"/>
                  <a:gd name="T113" fmla="*/ 0 h 706"/>
                  <a:gd name="T114" fmla="*/ 0 w 692"/>
                  <a:gd name="T115" fmla="*/ 0 h 7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2"/>
                  <a:gd name="T175" fmla="*/ 0 h 706"/>
                  <a:gd name="T176" fmla="*/ 692 w 692"/>
                  <a:gd name="T177" fmla="*/ 706 h 7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2" h="706">
                    <a:moveTo>
                      <a:pt x="331" y="514"/>
                    </a:moveTo>
                    <a:lnTo>
                      <a:pt x="341" y="495"/>
                    </a:lnTo>
                    <a:lnTo>
                      <a:pt x="352" y="475"/>
                    </a:lnTo>
                    <a:lnTo>
                      <a:pt x="363" y="455"/>
                    </a:lnTo>
                    <a:lnTo>
                      <a:pt x="375" y="434"/>
                    </a:lnTo>
                    <a:lnTo>
                      <a:pt x="390" y="406"/>
                    </a:lnTo>
                    <a:lnTo>
                      <a:pt x="402" y="381"/>
                    </a:lnTo>
                    <a:lnTo>
                      <a:pt x="412" y="358"/>
                    </a:lnTo>
                    <a:lnTo>
                      <a:pt x="421" y="334"/>
                    </a:lnTo>
                    <a:lnTo>
                      <a:pt x="428" y="309"/>
                    </a:lnTo>
                    <a:lnTo>
                      <a:pt x="436" y="282"/>
                    </a:lnTo>
                    <a:lnTo>
                      <a:pt x="442" y="249"/>
                    </a:lnTo>
                    <a:lnTo>
                      <a:pt x="449" y="212"/>
                    </a:lnTo>
                    <a:lnTo>
                      <a:pt x="453" y="199"/>
                    </a:lnTo>
                    <a:lnTo>
                      <a:pt x="457" y="183"/>
                    </a:lnTo>
                    <a:lnTo>
                      <a:pt x="464" y="164"/>
                    </a:lnTo>
                    <a:lnTo>
                      <a:pt x="473" y="143"/>
                    </a:lnTo>
                    <a:lnTo>
                      <a:pt x="478" y="128"/>
                    </a:lnTo>
                    <a:lnTo>
                      <a:pt x="484" y="114"/>
                    </a:lnTo>
                    <a:lnTo>
                      <a:pt x="493" y="101"/>
                    </a:lnTo>
                    <a:lnTo>
                      <a:pt x="503" y="83"/>
                    </a:lnTo>
                    <a:lnTo>
                      <a:pt x="508" y="73"/>
                    </a:lnTo>
                    <a:lnTo>
                      <a:pt x="517" y="62"/>
                    </a:lnTo>
                    <a:lnTo>
                      <a:pt x="522" y="56"/>
                    </a:lnTo>
                    <a:lnTo>
                      <a:pt x="524" y="54"/>
                    </a:lnTo>
                    <a:lnTo>
                      <a:pt x="528" y="53"/>
                    </a:lnTo>
                    <a:lnTo>
                      <a:pt x="532" y="53"/>
                    </a:lnTo>
                    <a:lnTo>
                      <a:pt x="534" y="54"/>
                    </a:lnTo>
                    <a:lnTo>
                      <a:pt x="537" y="56"/>
                    </a:lnTo>
                    <a:lnTo>
                      <a:pt x="538" y="58"/>
                    </a:lnTo>
                    <a:lnTo>
                      <a:pt x="533" y="68"/>
                    </a:lnTo>
                    <a:lnTo>
                      <a:pt x="529" y="79"/>
                    </a:lnTo>
                    <a:lnTo>
                      <a:pt x="527" y="93"/>
                    </a:lnTo>
                    <a:lnTo>
                      <a:pt x="526" y="101"/>
                    </a:lnTo>
                    <a:lnTo>
                      <a:pt x="526" y="111"/>
                    </a:lnTo>
                    <a:lnTo>
                      <a:pt x="527" y="121"/>
                    </a:lnTo>
                    <a:lnTo>
                      <a:pt x="528" y="133"/>
                    </a:lnTo>
                    <a:lnTo>
                      <a:pt x="528" y="148"/>
                    </a:lnTo>
                    <a:lnTo>
                      <a:pt x="528" y="163"/>
                    </a:lnTo>
                    <a:lnTo>
                      <a:pt x="543" y="222"/>
                    </a:lnTo>
                    <a:lnTo>
                      <a:pt x="546" y="230"/>
                    </a:lnTo>
                    <a:lnTo>
                      <a:pt x="547" y="239"/>
                    </a:lnTo>
                    <a:lnTo>
                      <a:pt x="548" y="248"/>
                    </a:lnTo>
                    <a:lnTo>
                      <a:pt x="548" y="257"/>
                    </a:lnTo>
                    <a:lnTo>
                      <a:pt x="553" y="280"/>
                    </a:lnTo>
                    <a:lnTo>
                      <a:pt x="557" y="303"/>
                    </a:lnTo>
                    <a:lnTo>
                      <a:pt x="558" y="324"/>
                    </a:lnTo>
                    <a:lnTo>
                      <a:pt x="560" y="343"/>
                    </a:lnTo>
                    <a:lnTo>
                      <a:pt x="560" y="360"/>
                    </a:lnTo>
                    <a:lnTo>
                      <a:pt x="560" y="377"/>
                    </a:lnTo>
                    <a:lnTo>
                      <a:pt x="559" y="393"/>
                    </a:lnTo>
                    <a:lnTo>
                      <a:pt x="558" y="409"/>
                    </a:lnTo>
                    <a:lnTo>
                      <a:pt x="563" y="401"/>
                    </a:lnTo>
                    <a:lnTo>
                      <a:pt x="568" y="390"/>
                    </a:lnTo>
                    <a:lnTo>
                      <a:pt x="587" y="359"/>
                    </a:lnTo>
                    <a:lnTo>
                      <a:pt x="603" y="330"/>
                    </a:lnTo>
                    <a:lnTo>
                      <a:pt x="617" y="303"/>
                    </a:lnTo>
                    <a:lnTo>
                      <a:pt x="629" y="277"/>
                    </a:lnTo>
                    <a:lnTo>
                      <a:pt x="638" y="252"/>
                    </a:lnTo>
                    <a:lnTo>
                      <a:pt x="645" y="228"/>
                    </a:lnTo>
                    <a:lnTo>
                      <a:pt x="652" y="204"/>
                    </a:lnTo>
                    <a:lnTo>
                      <a:pt x="657" y="182"/>
                    </a:lnTo>
                    <a:lnTo>
                      <a:pt x="659" y="149"/>
                    </a:lnTo>
                    <a:lnTo>
                      <a:pt x="660" y="124"/>
                    </a:lnTo>
                    <a:lnTo>
                      <a:pt x="659" y="104"/>
                    </a:lnTo>
                    <a:lnTo>
                      <a:pt x="657" y="88"/>
                    </a:lnTo>
                    <a:lnTo>
                      <a:pt x="653" y="79"/>
                    </a:lnTo>
                    <a:lnTo>
                      <a:pt x="648" y="73"/>
                    </a:lnTo>
                    <a:lnTo>
                      <a:pt x="642" y="67"/>
                    </a:lnTo>
                    <a:lnTo>
                      <a:pt x="635" y="63"/>
                    </a:lnTo>
                    <a:lnTo>
                      <a:pt x="629" y="61"/>
                    </a:lnTo>
                    <a:lnTo>
                      <a:pt x="622" y="59"/>
                    </a:lnTo>
                    <a:lnTo>
                      <a:pt x="614" y="61"/>
                    </a:lnTo>
                    <a:lnTo>
                      <a:pt x="607" y="63"/>
                    </a:lnTo>
                    <a:lnTo>
                      <a:pt x="602" y="68"/>
                    </a:lnTo>
                    <a:lnTo>
                      <a:pt x="597" y="73"/>
                    </a:lnTo>
                    <a:lnTo>
                      <a:pt x="594" y="72"/>
                    </a:lnTo>
                    <a:lnTo>
                      <a:pt x="593" y="69"/>
                    </a:lnTo>
                    <a:lnTo>
                      <a:pt x="592" y="63"/>
                    </a:lnTo>
                    <a:lnTo>
                      <a:pt x="587" y="58"/>
                    </a:lnTo>
                    <a:lnTo>
                      <a:pt x="587" y="53"/>
                    </a:lnTo>
                    <a:lnTo>
                      <a:pt x="587" y="49"/>
                    </a:lnTo>
                    <a:lnTo>
                      <a:pt x="588" y="43"/>
                    </a:lnTo>
                    <a:lnTo>
                      <a:pt x="589" y="36"/>
                    </a:lnTo>
                    <a:lnTo>
                      <a:pt x="592" y="30"/>
                    </a:lnTo>
                    <a:lnTo>
                      <a:pt x="595" y="26"/>
                    </a:lnTo>
                    <a:lnTo>
                      <a:pt x="597" y="22"/>
                    </a:lnTo>
                    <a:lnTo>
                      <a:pt x="599" y="20"/>
                    </a:lnTo>
                    <a:lnTo>
                      <a:pt x="602" y="20"/>
                    </a:lnTo>
                    <a:lnTo>
                      <a:pt x="610" y="11"/>
                    </a:lnTo>
                    <a:lnTo>
                      <a:pt x="619" y="5"/>
                    </a:lnTo>
                    <a:lnTo>
                      <a:pt x="629" y="2"/>
                    </a:lnTo>
                    <a:lnTo>
                      <a:pt x="638" y="0"/>
                    </a:lnTo>
                    <a:lnTo>
                      <a:pt x="648" y="1"/>
                    </a:lnTo>
                    <a:lnTo>
                      <a:pt x="657" y="3"/>
                    </a:lnTo>
                    <a:lnTo>
                      <a:pt x="665" y="8"/>
                    </a:lnTo>
                    <a:lnTo>
                      <a:pt x="672" y="15"/>
                    </a:lnTo>
                    <a:lnTo>
                      <a:pt x="677" y="22"/>
                    </a:lnTo>
                    <a:lnTo>
                      <a:pt x="680" y="30"/>
                    </a:lnTo>
                    <a:lnTo>
                      <a:pt x="684" y="38"/>
                    </a:lnTo>
                    <a:lnTo>
                      <a:pt x="687" y="47"/>
                    </a:lnTo>
                    <a:lnTo>
                      <a:pt x="689" y="58"/>
                    </a:lnTo>
                    <a:lnTo>
                      <a:pt x="690" y="71"/>
                    </a:lnTo>
                    <a:lnTo>
                      <a:pt x="690" y="86"/>
                    </a:lnTo>
                    <a:lnTo>
                      <a:pt x="692" y="103"/>
                    </a:lnTo>
                    <a:lnTo>
                      <a:pt x="692" y="117"/>
                    </a:lnTo>
                    <a:lnTo>
                      <a:pt x="692" y="132"/>
                    </a:lnTo>
                    <a:lnTo>
                      <a:pt x="690" y="147"/>
                    </a:lnTo>
                    <a:lnTo>
                      <a:pt x="688" y="162"/>
                    </a:lnTo>
                    <a:lnTo>
                      <a:pt x="685" y="177"/>
                    </a:lnTo>
                    <a:lnTo>
                      <a:pt x="682" y="193"/>
                    </a:lnTo>
                    <a:lnTo>
                      <a:pt x="678" y="209"/>
                    </a:lnTo>
                    <a:lnTo>
                      <a:pt x="673" y="225"/>
                    </a:lnTo>
                    <a:lnTo>
                      <a:pt x="659" y="260"/>
                    </a:lnTo>
                    <a:lnTo>
                      <a:pt x="644" y="297"/>
                    </a:lnTo>
                    <a:lnTo>
                      <a:pt x="624" y="335"/>
                    </a:lnTo>
                    <a:lnTo>
                      <a:pt x="602" y="375"/>
                    </a:lnTo>
                    <a:lnTo>
                      <a:pt x="587" y="395"/>
                    </a:lnTo>
                    <a:lnTo>
                      <a:pt x="563" y="434"/>
                    </a:lnTo>
                    <a:lnTo>
                      <a:pt x="556" y="444"/>
                    </a:lnTo>
                    <a:lnTo>
                      <a:pt x="548" y="454"/>
                    </a:lnTo>
                    <a:lnTo>
                      <a:pt x="536" y="478"/>
                    </a:lnTo>
                    <a:lnTo>
                      <a:pt x="524" y="500"/>
                    </a:lnTo>
                    <a:lnTo>
                      <a:pt x="516" y="520"/>
                    </a:lnTo>
                    <a:lnTo>
                      <a:pt x="507" y="539"/>
                    </a:lnTo>
                    <a:lnTo>
                      <a:pt x="501" y="557"/>
                    </a:lnTo>
                    <a:lnTo>
                      <a:pt x="494" y="574"/>
                    </a:lnTo>
                    <a:lnTo>
                      <a:pt x="491" y="589"/>
                    </a:lnTo>
                    <a:lnTo>
                      <a:pt x="488" y="602"/>
                    </a:lnTo>
                    <a:lnTo>
                      <a:pt x="488" y="612"/>
                    </a:lnTo>
                    <a:lnTo>
                      <a:pt x="488" y="615"/>
                    </a:lnTo>
                    <a:lnTo>
                      <a:pt x="487" y="616"/>
                    </a:lnTo>
                    <a:lnTo>
                      <a:pt x="483" y="617"/>
                    </a:lnTo>
                    <a:lnTo>
                      <a:pt x="479" y="617"/>
                    </a:lnTo>
                    <a:lnTo>
                      <a:pt x="477" y="616"/>
                    </a:lnTo>
                    <a:lnTo>
                      <a:pt x="474" y="615"/>
                    </a:lnTo>
                    <a:lnTo>
                      <a:pt x="473" y="612"/>
                    </a:lnTo>
                    <a:lnTo>
                      <a:pt x="473" y="602"/>
                    </a:lnTo>
                    <a:lnTo>
                      <a:pt x="473" y="581"/>
                    </a:lnTo>
                    <a:lnTo>
                      <a:pt x="469" y="556"/>
                    </a:lnTo>
                    <a:lnTo>
                      <a:pt x="466" y="526"/>
                    </a:lnTo>
                    <a:lnTo>
                      <a:pt x="458" y="489"/>
                    </a:lnTo>
                    <a:lnTo>
                      <a:pt x="449" y="414"/>
                    </a:lnTo>
                    <a:lnTo>
                      <a:pt x="444" y="405"/>
                    </a:lnTo>
                    <a:lnTo>
                      <a:pt x="444" y="396"/>
                    </a:lnTo>
                    <a:lnTo>
                      <a:pt x="444" y="381"/>
                    </a:lnTo>
                    <a:lnTo>
                      <a:pt x="446" y="355"/>
                    </a:lnTo>
                    <a:lnTo>
                      <a:pt x="449" y="310"/>
                    </a:lnTo>
                    <a:lnTo>
                      <a:pt x="449" y="267"/>
                    </a:lnTo>
                    <a:lnTo>
                      <a:pt x="444" y="287"/>
                    </a:lnTo>
                    <a:lnTo>
                      <a:pt x="439" y="308"/>
                    </a:lnTo>
                    <a:lnTo>
                      <a:pt x="433" y="329"/>
                    </a:lnTo>
                    <a:lnTo>
                      <a:pt x="427" y="352"/>
                    </a:lnTo>
                    <a:lnTo>
                      <a:pt x="418" y="374"/>
                    </a:lnTo>
                    <a:lnTo>
                      <a:pt x="410" y="396"/>
                    </a:lnTo>
                    <a:lnTo>
                      <a:pt x="401" y="420"/>
                    </a:lnTo>
                    <a:lnTo>
                      <a:pt x="390" y="444"/>
                    </a:lnTo>
                    <a:lnTo>
                      <a:pt x="377" y="470"/>
                    </a:lnTo>
                    <a:lnTo>
                      <a:pt x="363" y="495"/>
                    </a:lnTo>
                    <a:lnTo>
                      <a:pt x="348" y="523"/>
                    </a:lnTo>
                    <a:lnTo>
                      <a:pt x="331" y="552"/>
                    </a:lnTo>
                    <a:lnTo>
                      <a:pt x="316" y="572"/>
                    </a:lnTo>
                    <a:lnTo>
                      <a:pt x="281" y="617"/>
                    </a:lnTo>
                    <a:lnTo>
                      <a:pt x="280" y="621"/>
                    </a:lnTo>
                    <a:lnTo>
                      <a:pt x="277" y="625"/>
                    </a:lnTo>
                    <a:lnTo>
                      <a:pt x="275" y="629"/>
                    </a:lnTo>
                    <a:lnTo>
                      <a:pt x="271" y="632"/>
                    </a:lnTo>
                    <a:lnTo>
                      <a:pt x="259" y="654"/>
                    </a:lnTo>
                    <a:lnTo>
                      <a:pt x="251" y="669"/>
                    </a:lnTo>
                    <a:lnTo>
                      <a:pt x="249" y="675"/>
                    </a:lnTo>
                    <a:lnTo>
                      <a:pt x="247" y="681"/>
                    </a:lnTo>
                    <a:lnTo>
                      <a:pt x="246" y="686"/>
                    </a:lnTo>
                    <a:lnTo>
                      <a:pt x="246" y="691"/>
                    </a:lnTo>
                    <a:lnTo>
                      <a:pt x="241" y="701"/>
                    </a:lnTo>
                    <a:lnTo>
                      <a:pt x="241" y="702"/>
                    </a:lnTo>
                    <a:lnTo>
                      <a:pt x="241" y="704"/>
                    </a:lnTo>
                    <a:lnTo>
                      <a:pt x="240" y="705"/>
                    </a:lnTo>
                    <a:lnTo>
                      <a:pt x="236" y="706"/>
                    </a:lnTo>
                    <a:lnTo>
                      <a:pt x="234" y="706"/>
                    </a:lnTo>
                    <a:lnTo>
                      <a:pt x="231" y="705"/>
                    </a:lnTo>
                    <a:lnTo>
                      <a:pt x="229" y="704"/>
                    </a:lnTo>
                    <a:lnTo>
                      <a:pt x="227" y="700"/>
                    </a:lnTo>
                    <a:lnTo>
                      <a:pt x="225" y="690"/>
                    </a:lnTo>
                    <a:lnTo>
                      <a:pt x="221" y="671"/>
                    </a:lnTo>
                    <a:lnTo>
                      <a:pt x="220" y="664"/>
                    </a:lnTo>
                    <a:lnTo>
                      <a:pt x="220" y="654"/>
                    </a:lnTo>
                    <a:lnTo>
                      <a:pt x="220" y="641"/>
                    </a:lnTo>
                    <a:lnTo>
                      <a:pt x="221" y="627"/>
                    </a:lnTo>
                    <a:lnTo>
                      <a:pt x="227" y="591"/>
                    </a:lnTo>
                    <a:lnTo>
                      <a:pt x="236" y="543"/>
                    </a:lnTo>
                    <a:lnTo>
                      <a:pt x="237" y="533"/>
                    </a:lnTo>
                    <a:lnTo>
                      <a:pt x="239" y="521"/>
                    </a:lnTo>
                    <a:lnTo>
                      <a:pt x="241" y="511"/>
                    </a:lnTo>
                    <a:lnTo>
                      <a:pt x="241" y="504"/>
                    </a:lnTo>
                    <a:lnTo>
                      <a:pt x="251" y="464"/>
                    </a:lnTo>
                    <a:lnTo>
                      <a:pt x="257" y="434"/>
                    </a:lnTo>
                    <a:lnTo>
                      <a:pt x="262" y="410"/>
                    </a:lnTo>
                    <a:lnTo>
                      <a:pt x="266" y="390"/>
                    </a:lnTo>
                    <a:lnTo>
                      <a:pt x="272" y="343"/>
                    </a:lnTo>
                    <a:lnTo>
                      <a:pt x="275" y="303"/>
                    </a:lnTo>
                    <a:lnTo>
                      <a:pt x="276" y="268"/>
                    </a:lnTo>
                    <a:lnTo>
                      <a:pt x="276" y="232"/>
                    </a:lnTo>
                    <a:lnTo>
                      <a:pt x="275" y="220"/>
                    </a:lnTo>
                    <a:lnTo>
                      <a:pt x="273" y="211"/>
                    </a:lnTo>
                    <a:lnTo>
                      <a:pt x="271" y="202"/>
                    </a:lnTo>
                    <a:lnTo>
                      <a:pt x="267" y="194"/>
                    </a:lnTo>
                    <a:lnTo>
                      <a:pt x="265" y="187"/>
                    </a:lnTo>
                    <a:lnTo>
                      <a:pt x="260" y="179"/>
                    </a:lnTo>
                    <a:lnTo>
                      <a:pt x="256" y="174"/>
                    </a:lnTo>
                    <a:lnTo>
                      <a:pt x="251" y="169"/>
                    </a:lnTo>
                    <a:lnTo>
                      <a:pt x="245" y="166"/>
                    </a:lnTo>
                    <a:lnTo>
                      <a:pt x="239" y="162"/>
                    </a:lnTo>
                    <a:lnTo>
                      <a:pt x="232" y="161"/>
                    </a:lnTo>
                    <a:lnTo>
                      <a:pt x="225" y="158"/>
                    </a:lnTo>
                    <a:lnTo>
                      <a:pt x="217" y="158"/>
                    </a:lnTo>
                    <a:lnTo>
                      <a:pt x="210" y="159"/>
                    </a:lnTo>
                    <a:lnTo>
                      <a:pt x="201" y="161"/>
                    </a:lnTo>
                    <a:lnTo>
                      <a:pt x="192" y="163"/>
                    </a:lnTo>
                    <a:lnTo>
                      <a:pt x="177" y="168"/>
                    </a:lnTo>
                    <a:lnTo>
                      <a:pt x="164" y="176"/>
                    </a:lnTo>
                    <a:lnTo>
                      <a:pt x="151" y="184"/>
                    </a:lnTo>
                    <a:lnTo>
                      <a:pt x="139" y="196"/>
                    </a:lnTo>
                    <a:lnTo>
                      <a:pt x="126" y="208"/>
                    </a:lnTo>
                    <a:lnTo>
                      <a:pt x="114" y="223"/>
                    </a:lnTo>
                    <a:lnTo>
                      <a:pt x="101" y="240"/>
                    </a:lnTo>
                    <a:lnTo>
                      <a:pt x="88" y="262"/>
                    </a:lnTo>
                    <a:lnTo>
                      <a:pt x="80" y="274"/>
                    </a:lnTo>
                    <a:lnTo>
                      <a:pt x="74" y="287"/>
                    </a:lnTo>
                    <a:lnTo>
                      <a:pt x="68" y="299"/>
                    </a:lnTo>
                    <a:lnTo>
                      <a:pt x="63" y="312"/>
                    </a:lnTo>
                    <a:lnTo>
                      <a:pt x="58" y="324"/>
                    </a:lnTo>
                    <a:lnTo>
                      <a:pt x="54" y="335"/>
                    </a:lnTo>
                    <a:lnTo>
                      <a:pt x="51" y="348"/>
                    </a:lnTo>
                    <a:lnTo>
                      <a:pt x="50" y="359"/>
                    </a:lnTo>
                    <a:lnTo>
                      <a:pt x="49" y="370"/>
                    </a:lnTo>
                    <a:lnTo>
                      <a:pt x="49" y="381"/>
                    </a:lnTo>
                    <a:lnTo>
                      <a:pt x="49" y="393"/>
                    </a:lnTo>
                    <a:lnTo>
                      <a:pt x="50" y="404"/>
                    </a:lnTo>
                    <a:lnTo>
                      <a:pt x="53" y="415"/>
                    </a:lnTo>
                    <a:lnTo>
                      <a:pt x="55" y="426"/>
                    </a:lnTo>
                    <a:lnTo>
                      <a:pt x="59" y="438"/>
                    </a:lnTo>
                    <a:lnTo>
                      <a:pt x="64" y="449"/>
                    </a:lnTo>
                    <a:lnTo>
                      <a:pt x="69" y="458"/>
                    </a:lnTo>
                    <a:lnTo>
                      <a:pt x="74" y="466"/>
                    </a:lnTo>
                    <a:lnTo>
                      <a:pt x="79" y="473"/>
                    </a:lnTo>
                    <a:lnTo>
                      <a:pt x="85" y="479"/>
                    </a:lnTo>
                    <a:lnTo>
                      <a:pt x="93" y="485"/>
                    </a:lnTo>
                    <a:lnTo>
                      <a:pt x="99" y="489"/>
                    </a:lnTo>
                    <a:lnTo>
                      <a:pt x="106" y="493"/>
                    </a:lnTo>
                    <a:lnTo>
                      <a:pt x="114" y="495"/>
                    </a:lnTo>
                    <a:lnTo>
                      <a:pt x="121" y="498"/>
                    </a:lnTo>
                    <a:lnTo>
                      <a:pt x="129" y="498"/>
                    </a:lnTo>
                    <a:lnTo>
                      <a:pt x="137" y="498"/>
                    </a:lnTo>
                    <a:lnTo>
                      <a:pt x="146" y="495"/>
                    </a:lnTo>
                    <a:lnTo>
                      <a:pt x="155" y="493"/>
                    </a:lnTo>
                    <a:lnTo>
                      <a:pt x="164" y="489"/>
                    </a:lnTo>
                    <a:lnTo>
                      <a:pt x="172" y="485"/>
                    </a:lnTo>
                    <a:lnTo>
                      <a:pt x="182" y="479"/>
                    </a:lnTo>
                    <a:lnTo>
                      <a:pt x="190" y="471"/>
                    </a:lnTo>
                    <a:lnTo>
                      <a:pt x="196" y="464"/>
                    </a:lnTo>
                    <a:lnTo>
                      <a:pt x="202" y="456"/>
                    </a:lnTo>
                    <a:lnTo>
                      <a:pt x="207" y="449"/>
                    </a:lnTo>
                    <a:lnTo>
                      <a:pt x="217" y="429"/>
                    </a:lnTo>
                    <a:lnTo>
                      <a:pt x="221" y="424"/>
                    </a:lnTo>
                    <a:lnTo>
                      <a:pt x="225" y="424"/>
                    </a:lnTo>
                    <a:lnTo>
                      <a:pt x="229" y="425"/>
                    </a:lnTo>
                    <a:lnTo>
                      <a:pt x="231" y="426"/>
                    </a:lnTo>
                    <a:lnTo>
                      <a:pt x="231" y="429"/>
                    </a:lnTo>
                    <a:lnTo>
                      <a:pt x="231" y="433"/>
                    </a:lnTo>
                    <a:lnTo>
                      <a:pt x="230" y="438"/>
                    </a:lnTo>
                    <a:lnTo>
                      <a:pt x="227" y="445"/>
                    </a:lnTo>
                    <a:lnTo>
                      <a:pt x="221" y="454"/>
                    </a:lnTo>
                    <a:lnTo>
                      <a:pt x="207" y="484"/>
                    </a:lnTo>
                    <a:lnTo>
                      <a:pt x="197" y="499"/>
                    </a:lnTo>
                    <a:lnTo>
                      <a:pt x="192" y="506"/>
                    </a:lnTo>
                    <a:lnTo>
                      <a:pt x="187" y="514"/>
                    </a:lnTo>
                    <a:lnTo>
                      <a:pt x="174" y="529"/>
                    </a:lnTo>
                    <a:lnTo>
                      <a:pt x="162" y="541"/>
                    </a:lnTo>
                    <a:lnTo>
                      <a:pt x="152" y="550"/>
                    </a:lnTo>
                    <a:lnTo>
                      <a:pt x="142" y="557"/>
                    </a:lnTo>
                    <a:lnTo>
                      <a:pt x="132" y="564"/>
                    </a:lnTo>
                    <a:lnTo>
                      <a:pt x="124" y="567"/>
                    </a:lnTo>
                    <a:lnTo>
                      <a:pt x="113" y="571"/>
                    </a:lnTo>
                    <a:lnTo>
                      <a:pt x="103" y="572"/>
                    </a:lnTo>
                    <a:lnTo>
                      <a:pt x="93" y="572"/>
                    </a:lnTo>
                    <a:lnTo>
                      <a:pt x="83" y="571"/>
                    </a:lnTo>
                    <a:lnTo>
                      <a:pt x="73" y="569"/>
                    </a:lnTo>
                    <a:lnTo>
                      <a:pt x="63" y="565"/>
                    </a:lnTo>
                    <a:lnTo>
                      <a:pt x="54" y="560"/>
                    </a:lnTo>
                    <a:lnTo>
                      <a:pt x="45" y="554"/>
                    </a:lnTo>
                    <a:lnTo>
                      <a:pt x="36" y="546"/>
                    </a:lnTo>
                    <a:lnTo>
                      <a:pt x="29" y="538"/>
                    </a:lnTo>
                    <a:lnTo>
                      <a:pt x="23" y="529"/>
                    </a:lnTo>
                    <a:lnTo>
                      <a:pt x="18" y="518"/>
                    </a:lnTo>
                    <a:lnTo>
                      <a:pt x="13" y="506"/>
                    </a:lnTo>
                    <a:lnTo>
                      <a:pt x="9" y="494"/>
                    </a:lnTo>
                    <a:lnTo>
                      <a:pt x="4" y="475"/>
                    </a:lnTo>
                    <a:lnTo>
                      <a:pt x="1" y="456"/>
                    </a:lnTo>
                    <a:lnTo>
                      <a:pt x="0" y="438"/>
                    </a:lnTo>
                    <a:lnTo>
                      <a:pt x="1" y="418"/>
                    </a:lnTo>
                    <a:lnTo>
                      <a:pt x="4" y="398"/>
                    </a:lnTo>
                    <a:lnTo>
                      <a:pt x="9" y="377"/>
                    </a:lnTo>
                    <a:lnTo>
                      <a:pt x="15" y="354"/>
                    </a:lnTo>
                    <a:lnTo>
                      <a:pt x="24" y="330"/>
                    </a:lnTo>
                    <a:lnTo>
                      <a:pt x="33" y="312"/>
                    </a:lnTo>
                    <a:lnTo>
                      <a:pt x="41" y="290"/>
                    </a:lnTo>
                    <a:lnTo>
                      <a:pt x="53" y="270"/>
                    </a:lnTo>
                    <a:lnTo>
                      <a:pt x="64" y="252"/>
                    </a:lnTo>
                    <a:lnTo>
                      <a:pt x="79" y="232"/>
                    </a:lnTo>
                    <a:lnTo>
                      <a:pt x="94" y="214"/>
                    </a:lnTo>
                    <a:lnTo>
                      <a:pt x="109" y="198"/>
                    </a:lnTo>
                    <a:lnTo>
                      <a:pt x="125" y="184"/>
                    </a:lnTo>
                    <a:lnTo>
                      <a:pt x="141" y="172"/>
                    </a:lnTo>
                    <a:lnTo>
                      <a:pt x="159" y="161"/>
                    </a:lnTo>
                    <a:lnTo>
                      <a:pt x="177" y="151"/>
                    </a:lnTo>
                    <a:lnTo>
                      <a:pt x="197" y="143"/>
                    </a:lnTo>
                    <a:lnTo>
                      <a:pt x="215" y="136"/>
                    </a:lnTo>
                    <a:lnTo>
                      <a:pt x="231" y="131"/>
                    </a:lnTo>
                    <a:lnTo>
                      <a:pt x="249" y="127"/>
                    </a:lnTo>
                    <a:lnTo>
                      <a:pt x="265" y="126"/>
                    </a:lnTo>
                    <a:lnTo>
                      <a:pt x="280" y="126"/>
                    </a:lnTo>
                    <a:lnTo>
                      <a:pt x="295" y="128"/>
                    </a:lnTo>
                    <a:lnTo>
                      <a:pt x="308" y="133"/>
                    </a:lnTo>
                    <a:lnTo>
                      <a:pt x="322" y="139"/>
                    </a:lnTo>
                    <a:lnTo>
                      <a:pt x="335" y="147"/>
                    </a:lnTo>
                    <a:lnTo>
                      <a:pt x="346" y="157"/>
                    </a:lnTo>
                    <a:lnTo>
                      <a:pt x="356" y="168"/>
                    </a:lnTo>
                    <a:lnTo>
                      <a:pt x="365" y="181"/>
                    </a:lnTo>
                    <a:lnTo>
                      <a:pt x="372" y="194"/>
                    </a:lnTo>
                    <a:lnTo>
                      <a:pt x="377" y="211"/>
                    </a:lnTo>
                    <a:lnTo>
                      <a:pt x="382" y="228"/>
                    </a:lnTo>
                    <a:lnTo>
                      <a:pt x="385" y="247"/>
                    </a:lnTo>
                    <a:lnTo>
                      <a:pt x="386" y="262"/>
                    </a:lnTo>
                    <a:lnTo>
                      <a:pt x="386" y="280"/>
                    </a:lnTo>
                    <a:lnTo>
                      <a:pt x="386" y="299"/>
                    </a:lnTo>
                    <a:lnTo>
                      <a:pt x="383" y="322"/>
                    </a:lnTo>
                    <a:lnTo>
                      <a:pt x="380" y="345"/>
                    </a:lnTo>
                    <a:lnTo>
                      <a:pt x="375" y="370"/>
                    </a:lnTo>
                    <a:lnTo>
                      <a:pt x="368" y="399"/>
                    </a:lnTo>
                    <a:lnTo>
                      <a:pt x="360" y="429"/>
                    </a:lnTo>
                    <a:lnTo>
                      <a:pt x="352" y="451"/>
                    </a:lnTo>
                    <a:lnTo>
                      <a:pt x="345" y="473"/>
                    </a:lnTo>
                    <a:lnTo>
                      <a:pt x="337" y="494"/>
                    </a:lnTo>
                    <a:lnTo>
                      <a:pt x="331" y="514"/>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19" name="Freeform 564">
                <a:extLst>
                  <a:ext uri="{FF2B5EF4-FFF2-40B4-BE49-F238E27FC236}">
                    <a16:creationId xmlns:a16="http://schemas.microsoft.com/office/drawing/2014/main" xmlns="" id="{0E62A9C1-EEA2-F223-EE3C-EC3CB3C32AEA}"/>
                  </a:ext>
                </a:extLst>
              </p:cNvPr>
              <p:cNvSpPr>
                <a:spLocks/>
              </p:cNvSpPr>
              <p:nvPr/>
            </p:nvSpPr>
            <p:spPr bwMode="auto">
              <a:xfrm>
                <a:off x="3141" y="1656"/>
                <a:ext cx="66" cy="69"/>
              </a:xfrm>
              <a:custGeom>
                <a:avLst/>
                <a:gdLst>
                  <a:gd name="T0" fmla="*/ 0 w 328"/>
                  <a:gd name="T1" fmla="*/ 0 h 343"/>
                  <a:gd name="T2" fmla="*/ 0 w 328"/>
                  <a:gd name="T3" fmla="*/ 0 h 343"/>
                  <a:gd name="T4" fmla="*/ 0 w 328"/>
                  <a:gd name="T5" fmla="*/ 0 h 343"/>
                  <a:gd name="T6" fmla="*/ 0 w 328"/>
                  <a:gd name="T7" fmla="*/ 0 h 343"/>
                  <a:gd name="T8" fmla="*/ 0 w 328"/>
                  <a:gd name="T9" fmla="*/ 0 h 343"/>
                  <a:gd name="T10" fmla="*/ 0 w 328"/>
                  <a:gd name="T11" fmla="*/ 0 h 343"/>
                  <a:gd name="T12" fmla="*/ 0 w 328"/>
                  <a:gd name="T13" fmla="*/ 0 h 343"/>
                  <a:gd name="T14" fmla="*/ 0 w 328"/>
                  <a:gd name="T15" fmla="*/ 0 h 343"/>
                  <a:gd name="T16" fmla="*/ 0 w 328"/>
                  <a:gd name="T17" fmla="*/ 0 h 343"/>
                  <a:gd name="T18" fmla="*/ 0 w 328"/>
                  <a:gd name="T19" fmla="*/ 0 h 343"/>
                  <a:gd name="T20" fmla="*/ 0 w 328"/>
                  <a:gd name="T21" fmla="*/ 0 h 343"/>
                  <a:gd name="T22" fmla="*/ 0 w 328"/>
                  <a:gd name="T23" fmla="*/ 0 h 343"/>
                  <a:gd name="T24" fmla="*/ 0 w 328"/>
                  <a:gd name="T25" fmla="*/ 0 h 343"/>
                  <a:gd name="T26" fmla="*/ 0 w 328"/>
                  <a:gd name="T27" fmla="*/ 0 h 343"/>
                  <a:gd name="T28" fmla="*/ 0 w 328"/>
                  <a:gd name="T29" fmla="*/ 0 h 343"/>
                  <a:gd name="T30" fmla="*/ 0 w 328"/>
                  <a:gd name="T31" fmla="*/ 0 h 343"/>
                  <a:gd name="T32" fmla="*/ 0 w 328"/>
                  <a:gd name="T33" fmla="*/ 0 h 343"/>
                  <a:gd name="T34" fmla="*/ 0 w 328"/>
                  <a:gd name="T35" fmla="*/ 0 h 343"/>
                  <a:gd name="T36" fmla="*/ 0 w 328"/>
                  <a:gd name="T37" fmla="*/ 0 h 343"/>
                  <a:gd name="T38" fmla="*/ 0 w 328"/>
                  <a:gd name="T39" fmla="*/ 0 h 343"/>
                  <a:gd name="T40" fmla="*/ 0 w 328"/>
                  <a:gd name="T41" fmla="*/ 0 h 343"/>
                  <a:gd name="T42" fmla="*/ 0 w 328"/>
                  <a:gd name="T43" fmla="*/ 0 h 343"/>
                  <a:gd name="T44" fmla="*/ 0 w 328"/>
                  <a:gd name="T45" fmla="*/ 0 h 343"/>
                  <a:gd name="T46" fmla="*/ 0 w 328"/>
                  <a:gd name="T47" fmla="*/ 0 h 343"/>
                  <a:gd name="T48" fmla="*/ 0 w 328"/>
                  <a:gd name="T49" fmla="*/ 0 h 343"/>
                  <a:gd name="T50" fmla="*/ 0 w 328"/>
                  <a:gd name="T51" fmla="*/ 0 h 343"/>
                  <a:gd name="T52" fmla="*/ 0 w 328"/>
                  <a:gd name="T53" fmla="*/ 0 h 343"/>
                  <a:gd name="T54" fmla="*/ 0 w 328"/>
                  <a:gd name="T55" fmla="*/ 0 h 343"/>
                  <a:gd name="T56" fmla="*/ 0 w 328"/>
                  <a:gd name="T57" fmla="*/ 0 h 343"/>
                  <a:gd name="T58" fmla="*/ 0 w 328"/>
                  <a:gd name="T59" fmla="*/ 0 h 343"/>
                  <a:gd name="T60" fmla="*/ 0 w 328"/>
                  <a:gd name="T61" fmla="*/ 0 h 343"/>
                  <a:gd name="T62" fmla="*/ 0 w 328"/>
                  <a:gd name="T63" fmla="*/ 0 h 343"/>
                  <a:gd name="T64" fmla="*/ 0 w 328"/>
                  <a:gd name="T65" fmla="*/ 0 h 343"/>
                  <a:gd name="T66" fmla="*/ 0 w 328"/>
                  <a:gd name="T67" fmla="*/ 0 h 343"/>
                  <a:gd name="T68" fmla="*/ 0 w 328"/>
                  <a:gd name="T69" fmla="*/ 0 h 343"/>
                  <a:gd name="T70" fmla="*/ 0 w 328"/>
                  <a:gd name="T71" fmla="*/ 0 h 343"/>
                  <a:gd name="T72" fmla="*/ 0 w 328"/>
                  <a:gd name="T73" fmla="*/ 0 h 343"/>
                  <a:gd name="T74" fmla="*/ 0 w 328"/>
                  <a:gd name="T75" fmla="*/ 0 h 343"/>
                  <a:gd name="T76" fmla="*/ 0 w 328"/>
                  <a:gd name="T77" fmla="*/ 0 h 343"/>
                  <a:gd name="T78" fmla="*/ 0 w 328"/>
                  <a:gd name="T79" fmla="*/ 0 h 343"/>
                  <a:gd name="T80" fmla="*/ 0 w 328"/>
                  <a:gd name="T81" fmla="*/ 0 h 343"/>
                  <a:gd name="T82" fmla="*/ 0 w 328"/>
                  <a:gd name="T83" fmla="*/ 0 h 343"/>
                  <a:gd name="T84" fmla="*/ 0 w 328"/>
                  <a:gd name="T85" fmla="*/ 0 h 343"/>
                  <a:gd name="T86" fmla="*/ 0 w 328"/>
                  <a:gd name="T87" fmla="*/ 0 h 343"/>
                  <a:gd name="T88" fmla="*/ 0 w 328"/>
                  <a:gd name="T89" fmla="*/ 0 h 343"/>
                  <a:gd name="T90" fmla="*/ 0 w 328"/>
                  <a:gd name="T91" fmla="*/ 0 h 343"/>
                  <a:gd name="T92" fmla="*/ 0 w 328"/>
                  <a:gd name="T93" fmla="*/ 0 h 343"/>
                  <a:gd name="T94" fmla="*/ 0 w 328"/>
                  <a:gd name="T95" fmla="*/ 0 h 343"/>
                  <a:gd name="T96" fmla="*/ 0 w 328"/>
                  <a:gd name="T97" fmla="*/ 0 h 343"/>
                  <a:gd name="T98" fmla="*/ 0 w 328"/>
                  <a:gd name="T99" fmla="*/ 0 h 343"/>
                  <a:gd name="T100" fmla="*/ 0 w 328"/>
                  <a:gd name="T101" fmla="*/ 0 h 343"/>
                  <a:gd name="T102" fmla="*/ 0 w 328"/>
                  <a:gd name="T103" fmla="*/ 0 h 343"/>
                  <a:gd name="T104" fmla="*/ 0 w 328"/>
                  <a:gd name="T105" fmla="*/ 0 h 343"/>
                  <a:gd name="T106" fmla="*/ 0 w 328"/>
                  <a:gd name="T107" fmla="*/ 0 h 343"/>
                  <a:gd name="T108" fmla="*/ 0 w 328"/>
                  <a:gd name="T109" fmla="*/ 0 h 343"/>
                  <a:gd name="T110" fmla="*/ 0 w 328"/>
                  <a:gd name="T111" fmla="*/ 0 h 343"/>
                  <a:gd name="T112" fmla="*/ 0 w 328"/>
                  <a:gd name="T113" fmla="*/ 0 h 3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343"/>
                  <a:gd name="T173" fmla="*/ 328 w 328"/>
                  <a:gd name="T174" fmla="*/ 343 h 3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343">
                    <a:moveTo>
                      <a:pt x="131" y="202"/>
                    </a:moveTo>
                    <a:lnTo>
                      <a:pt x="130" y="211"/>
                    </a:lnTo>
                    <a:lnTo>
                      <a:pt x="127" y="235"/>
                    </a:lnTo>
                    <a:lnTo>
                      <a:pt x="126" y="248"/>
                    </a:lnTo>
                    <a:lnTo>
                      <a:pt x="126" y="262"/>
                    </a:lnTo>
                    <a:lnTo>
                      <a:pt x="129" y="275"/>
                    </a:lnTo>
                    <a:lnTo>
                      <a:pt x="131" y="286"/>
                    </a:lnTo>
                    <a:lnTo>
                      <a:pt x="134" y="293"/>
                    </a:lnTo>
                    <a:lnTo>
                      <a:pt x="137" y="298"/>
                    </a:lnTo>
                    <a:lnTo>
                      <a:pt x="142" y="303"/>
                    </a:lnTo>
                    <a:lnTo>
                      <a:pt x="149" y="306"/>
                    </a:lnTo>
                    <a:lnTo>
                      <a:pt x="155" y="307"/>
                    </a:lnTo>
                    <a:lnTo>
                      <a:pt x="162" y="307"/>
                    </a:lnTo>
                    <a:lnTo>
                      <a:pt x="171" y="305"/>
                    </a:lnTo>
                    <a:lnTo>
                      <a:pt x="180" y="301"/>
                    </a:lnTo>
                    <a:lnTo>
                      <a:pt x="197" y="291"/>
                    </a:lnTo>
                    <a:lnTo>
                      <a:pt x="213" y="282"/>
                    </a:lnTo>
                    <a:lnTo>
                      <a:pt x="230" y="271"/>
                    </a:lnTo>
                    <a:lnTo>
                      <a:pt x="245" y="258"/>
                    </a:lnTo>
                    <a:lnTo>
                      <a:pt x="258" y="245"/>
                    </a:lnTo>
                    <a:lnTo>
                      <a:pt x="272" y="228"/>
                    </a:lnTo>
                    <a:lnTo>
                      <a:pt x="278" y="220"/>
                    </a:lnTo>
                    <a:lnTo>
                      <a:pt x="283" y="210"/>
                    </a:lnTo>
                    <a:lnTo>
                      <a:pt x="290" y="198"/>
                    </a:lnTo>
                    <a:lnTo>
                      <a:pt x="293" y="187"/>
                    </a:lnTo>
                    <a:lnTo>
                      <a:pt x="297" y="172"/>
                    </a:lnTo>
                    <a:lnTo>
                      <a:pt x="303" y="139"/>
                    </a:lnTo>
                    <a:lnTo>
                      <a:pt x="311" y="104"/>
                    </a:lnTo>
                    <a:lnTo>
                      <a:pt x="313" y="84"/>
                    </a:lnTo>
                    <a:lnTo>
                      <a:pt x="315" y="76"/>
                    </a:lnTo>
                    <a:lnTo>
                      <a:pt x="317" y="72"/>
                    </a:lnTo>
                    <a:lnTo>
                      <a:pt x="318" y="71"/>
                    </a:lnTo>
                    <a:lnTo>
                      <a:pt x="320" y="71"/>
                    </a:lnTo>
                    <a:lnTo>
                      <a:pt x="322" y="72"/>
                    </a:lnTo>
                    <a:lnTo>
                      <a:pt x="323" y="74"/>
                    </a:lnTo>
                    <a:lnTo>
                      <a:pt x="327" y="74"/>
                    </a:lnTo>
                    <a:lnTo>
                      <a:pt x="328" y="74"/>
                    </a:lnTo>
                    <a:lnTo>
                      <a:pt x="328" y="75"/>
                    </a:lnTo>
                    <a:lnTo>
                      <a:pt x="328" y="79"/>
                    </a:lnTo>
                    <a:lnTo>
                      <a:pt x="308" y="187"/>
                    </a:lnTo>
                    <a:lnTo>
                      <a:pt x="303" y="203"/>
                    </a:lnTo>
                    <a:lnTo>
                      <a:pt x="296" y="217"/>
                    </a:lnTo>
                    <a:lnTo>
                      <a:pt x="290" y="231"/>
                    </a:lnTo>
                    <a:lnTo>
                      <a:pt x="281" y="243"/>
                    </a:lnTo>
                    <a:lnTo>
                      <a:pt x="273" y="255"/>
                    </a:lnTo>
                    <a:lnTo>
                      <a:pt x="265" y="265"/>
                    </a:lnTo>
                    <a:lnTo>
                      <a:pt x="255" y="275"/>
                    </a:lnTo>
                    <a:lnTo>
                      <a:pt x="245" y="282"/>
                    </a:lnTo>
                    <a:lnTo>
                      <a:pt x="235" y="291"/>
                    </a:lnTo>
                    <a:lnTo>
                      <a:pt x="225" y="297"/>
                    </a:lnTo>
                    <a:lnTo>
                      <a:pt x="213" y="305"/>
                    </a:lnTo>
                    <a:lnTo>
                      <a:pt x="202" y="310"/>
                    </a:lnTo>
                    <a:lnTo>
                      <a:pt x="180" y="321"/>
                    </a:lnTo>
                    <a:lnTo>
                      <a:pt x="156" y="331"/>
                    </a:lnTo>
                    <a:lnTo>
                      <a:pt x="139" y="336"/>
                    </a:lnTo>
                    <a:lnTo>
                      <a:pt x="121" y="341"/>
                    </a:lnTo>
                    <a:lnTo>
                      <a:pt x="106" y="342"/>
                    </a:lnTo>
                    <a:lnTo>
                      <a:pt x="91" y="343"/>
                    </a:lnTo>
                    <a:lnTo>
                      <a:pt x="77" y="342"/>
                    </a:lnTo>
                    <a:lnTo>
                      <a:pt x="65" y="341"/>
                    </a:lnTo>
                    <a:lnTo>
                      <a:pt x="54" y="337"/>
                    </a:lnTo>
                    <a:lnTo>
                      <a:pt x="43" y="332"/>
                    </a:lnTo>
                    <a:lnTo>
                      <a:pt x="33" y="327"/>
                    </a:lnTo>
                    <a:lnTo>
                      <a:pt x="25" y="320"/>
                    </a:lnTo>
                    <a:lnTo>
                      <a:pt x="18" y="312"/>
                    </a:lnTo>
                    <a:lnTo>
                      <a:pt x="11" y="302"/>
                    </a:lnTo>
                    <a:lnTo>
                      <a:pt x="6" y="292"/>
                    </a:lnTo>
                    <a:lnTo>
                      <a:pt x="3" y="280"/>
                    </a:lnTo>
                    <a:lnTo>
                      <a:pt x="0" y="267"/>
                    </a:lnTo>
                    <a:lnTo>
                      <a:pt x="0" y="253"/>
                    </a:lnTo>
                    <a:lnTo>
                      <a:pt x="0" y="237"/>
                    </a:lnTo>
                    <a:lnTo>
                      <a:pt x="3" y="221"/>
                    </a:lnTo>
                    <a:lnTo>
                      <a:pt x="8" y="202"/>
                    </a:lnTo>
                    <a:lnTo>
                      <a:pt x="16" y="180"/>
                    </a:lnTo>
                    <a:lnTo>
                      <a:pt x="29" y="155"/>
                    </a:lnTo>
                    <a:lnTo>
                      <a:pt x="45" y="129"/>
                    </a:lnTo>
                    <a:lnTo>
                      <a:pt x="52" y="115"/>
                    </a:lnTo>
                    <a:lnTo>
                      <a:pt x="62" y="102"/>
                    </a:lnTo>
                    <a:lnTo>
                      <a:pt x="72" y="90"/>
                    </a:lnTo>
                    <a:lnTo>
                      <a:pt x="82" y="77"/>
                    </a:lnTo>
                    <a:lnTo>
                      <a:pt x="94" y="66"/>
                    </a:lnTo>
                    <a:lnTo>
                      <a:pt x="106" y="56"/>
                    </a:lnTo>
                    <a:lnTo>
                      <a:pt x="119" y="46"/>
                    </a:lnTo>
                    <a:lnTo>
                      <a:pt x="131" y="39"/>
                    </a:lnTo>
                    <a:lnTo>
                      <a:pt x="162" y="23"/>
                    </a:lnTo>
                    <a:lnTo>
                      <a:pt x="197" y="9"/>
                    </a:lnTo>
                    <a:lnTo>
                      <a:pt x="215" y="4"/>
                    </a:lnTo>
                    <a:lnTo>
                      <a:pt x="232" y="0"/>
                    </a:lnTo>
                    <a:lnTo>
                      <a:pt x="241" y="0"/>
                    </a:lnTo>
                    <a:lnTo>
                      <a:pt x="248" y="0"/>
                    </a:lnTo>
                    <a:lnTo>
                      <a:pt x="257" y="1"/>
                    </a:lnTo>
                    <a:lnTo>
                      <a:pt x="265" y="4"/>
                    </a:lnTo>
                    <a:lnTo>
                      <a:pt x="276" y="10"/>
                    </a:lnTo>
                    <a:lnTo>
                      <a:pt x="286" y="18"/>
                    </a:lnTo>
                    <a:lnTo>
                      <a:pt x="290" y="23"/>
                    </a:lnTo>
                    <a:lnTo>
                      <a:pt x="292" y="26"/>
                    </a:lnTo>
                    <a:lnTo>
                      <a:pt x="295" y="31"/>
                    </a:lnTo>
                    <a:lnTo>
                      <a:pt x="297" y="36"/>
                    </a:lnTo>
                    <a:lnTo>
                      <a:pt x="298" y="41"/>
                    </a:lnTo>
                    <a:lnTo>
                      <a:pt x="300" y="47"/>
                    </a:lnTo>
                    <a:lnTo>
                      <a:pt x="300" y="52"/>
                    </a:lnTo>
                    <a:lnTo>
                      <a:pt x="298" y="59"/>
                    </a:lnTo>
                    <a:lnTo>
                      <a:pt x="295" y="70"/>
                    </a:lnTo>
                    <a:lnTo>
                      <a:pt x="290" y="84"/>
                    </a:lnTo>
                    <a:lnTo>
                      <a:pt x="281" y="94"/>
                    </a:lnTo>
                    <a:lnTo>
                      <a:pt x="271" y="107"/>
                    </a:lnTo>
                    <a:lnTo>
                      <a:pt x="256" y="121"/>
                    </a:lnTo>
                    <a:lnTo>
                      <a:pt x="240" y="137"/>
                    </a:lnTo>
                    <a:lnTo>
                      <a:pt x="222" y="152"/>
                    </a:lnTo>
                    <a:lnTo>
                      <a:pt x="203" y="166"/>
                    </a:lnTo>
                    <a:lnTo>
                      <a:pt x="185" y="177"/>
                    </a:lnTo>
                    <a:lnTo>
                      <a:pt x="166" y="187"/>
                    </a:lnTo>
                    <a:lnTo>
                      <a:pt x="150" y="195"/>
                    </a:lnTo>
                    <a:lnTo>
                      <a:pt x="131" y="202"/>
                    </a:lnTo>
                    <a:close/>
                  </a:path>
                </a:pathLst>
              </a:custGeom>
              <a:solidFill>
                <a:srgbClr val="E98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20" name="Freeform 565">
                <a:extLst>
                  <a:ext uri="{FF2B5EF4-FFF2-40B4-BE49-F238E27FC236}">
                    <a16:creationId xmlns:a16="http://schemas.microsoft.com/office/drawing/2014/main" xmlns="" id="{475FBA86-C4DE-C6BD-F4B3-E53A5005A83F}"/>
                  </a:ext>
                </a:extLst>
              </p:cNvPr>
              <p:cNvSpPr>
                <a:spLocks/>
              </p:cNvSpPr>
              <p:nvPr/>
            </p:nvSpPr>
            <p:spPr bwMode="auto">
              <a:xfrm>
                <a:off x="3141" y="1656"/>
                <a:ext cx="66" cy="69"/>
              </a:xfrm>
              <a:custGeom>
                <a:avLst/>
                <a:gdLst>
                  <a:gd name="T0" fmla="*/ 0 w 328"/>
                  <a:gd name="T1" fmla="*/ 0 h 343"/>
                  <a:gd name="T2" fmla="*/ 0 w 328"/>
                  <a:gd name="T3" fmla="*/ 0 h 343"/>
                  <a:gd name="T4" fmla="*/ 0 w 328"/>
                  <a:gd name="T5" fmla="*/ 0 h 343"/>
                  <a:gd name="T6" fmla="*/ 0 w 328"/>
                  <a:gd name="T7" fmla="*/ 0 h 343"/>
                  <a:gd name="T8" fmla="*/ 0 w 328"/>
                  <a:gd name="T9" fmla="*/ 0 h 343"/>
                  <a:gd name="T10" fmla="*/ 0 w 328"/>
                  <a:gd name="T11" fmla="*/ 0 h 343"/>
                  <a:gd name="T12" fmla="*/ 0 w 328"/>
                  <a:gd name="T13" fmla="*/ 0 h 343"/>
                  <a:gd name="T14" fmla="*/ 0 w 328"/>
                  <a:gd name="T15" fmla="*/ 0 h 343"/>
                  <a:gd name="T16" fmla="*/ 0 w 328"/>
                  <a:gd name="T17" fmla="*/ 0 h 343"/>
                  <a:gd name="T18" fmla="*/ 0 w 328"/>
                  <a:gd name="T19" fmla="*/ 0 h 343"/>
                  <a:gd name="T20" fmla="*/ 0 w 328"/>
                  <a:gd name="T21" fmla="*/ 0 h 343"/>
                  <a:gd name="T22" fmla="*/ 0 w 328"/>
                  <a:gd name="T23" fmla="*/ 0 h 343"/>
                  <a:gd name="T24" fmla="*/ 0 w 328"/>
                  <a:gd name="T25" fmla="*/ 0 h 343"/>
                  <a:gd name="T26" fmla="*/ 0 w 328"/>
                  <a:gd name="T27" fmla="*/ 0 h 343"/>
                  <a:gd name="T28" fmla="*/ 0 w 328"/>
                  <a:gd name="T29" fmla="*/ 0 h 343"/>
                  <a:gd name="T30" fmla="*/ 0 w 328"/>
                  <a:gd name="T31" fmla="*/ 0 h 343"/>
                  <a:gd name="T32" fmla="*/ 0 w 328"/>
                  <a:gd name="T33" fmla="*/ 0 h 343"/>
                  <a:gd name="T34" fmla="*/ 0 w 328"/>
                  <a:gd name="T35" fmla="*/ 0 h 343"/>
                  <a:gd name="T36" fmla="*/ 0 w 328"/>
                  <a:gd name="T37" fmla="*/ 0 h 343"/>
                  <a:gd name="T38" fmla="*/ 0 w 328"/>
                  <a:gd name="T39" fmla="*/ 0 h 343"/>
                  <a:gd name="T40" fmla="*/ 0 w 328"/>
                  <a:gd name="T41" fmla="*/ 0 h 343"/>
                  <a:gd name="T42" fmla="*/ 0 w 328"/>
                  <a:gd name="T43" fmla="*/ 0 h 343"/>
                  <a:gd name="T44" fmla="*/ 0 w 328"/>
                  <a:gd name="T45" fmla="*/ 0 h 343"/>
                  <a:gd name="T46" fmla="*/ 0 w 328"/>
                  <a:gd name="T47" fmla="*/ 0 h 343"/>
                  <a:gd name="T48" fmla="*/ 0 w 328"/>
                  <a:gd name="T49" fmla="*/ 0 h 343"/>
                  <a:gd name="T50" fmla="*/ 0 w 328"/>
                  <a:gd name="T51" fmla="*/ 0 h 343"/>
                  <a:gd name="T52" fmla="*/ 0 w 328"/>
                  <a:gd name="T53" fmla="*/ 0 h 343"/>
                  <a:gd name="T54" fmla="*/ 0 w 328"/>
                  <a:gd name="T55" fmla="*/ 0 h 343"/>
                  <a:gd name="T56" fmla="*/ 0 w 328"/>
                  <a:gd name="T57" fmla="*/ 0 h 343"/>
                  <a:gd name="T58" fmla="*/ 0 w 328"/>
                  <a:gd name="T59" fmla="*/ 0 h 343"/>
                  <a:gd name="T60" fmla="*/ 0 w 328"/>
                  <a:gd name="T61" fmla="*/ 0 h 343"/>
                  <a:gd name="T62" fmla="*/ 0 w 328"/>
                  <a:gd name="T63" fmla="*/ 0 h 343"/>
                  <a:gd name="T64" fmla="*/ 0 w 328"/>
                  <a:gd name="T65" fmla="*/ 0 h 343"/>
                  <a:gd name="T66" fmla="*/ 0 w 328"/>
                  <a:gd name="T67" fmla="*/ 0 h 343"/>
                  <a:gd name="T68" fmla="*/ 0 w 328"/>
                  <a:gd name="T69" fmla="*/ 0 h 343"/>
                  <a:gd name="T70" fmla="*/ 0 w 328"/>
                  <a:gd name="T71" fmla="*/ 0 h 343"/>
                  <a:gd name="T72" fmla="*/ 0 w 328"/>
                  <a:gd name="T73" fmla="*/ 0 h 343"/>
                  <a:gd name="T74" fmla="*/ 0 w 328"/>
                  <a:gd name="T75" fmla="*/ 0 h 343"/>
                  <a:gd name="T76" fmla="*/ 0 w 328"/>
                  <a:gd name="T77" fmla="*/ 0 h 343"/>
                  <a:gd name="T78" fmla="*/ 0 w 328"/>
                  <a:gd name="T79" fmla="*/ 0 h 343"/>
                  <a:gd name="T80" fmla="*/ 0 w 328"/>
                  <a:gd name="T81" fmla="*/ 0 h 343"/>
                  <a:gd name="T82" fmla="*/ 0 w 328"/>
                  <a:gd name="T83" fmla="*/ 0 h 343"/>
                  <a:gd name="T84" fmla="*/ 0 w 328"/>
                  <a:gd name="T85" fmla="*/ 0 h 343"/>
                  <a:gd name="T86" fmla="*/ 0 w 328"/>
                  <a:gd name="T87" fmla="*/ 0 h 343"/>
                  <a:gd name="T88" fmla="*/ 0 w 328"/>
                  <a:gd name="T89" fmla="*/ 0 h 343"/>
                  <a:gd name="T90" fmla="*/ 0 w 328"/>
                  <a:gd name="T91" fmla="*/ 0 h 343"/>
                  <a:gd name="T92" fmla="*/ 0 w 328"/>
                  <a:gd name="T93" fmla="*/ 0 h 343"/>
                  <a:gd name="T94" fmla="*/ 0 w 328"/>
                  <a:gd name="T95" fmla="*/ 0 h 343"/>
                  <a:gd name="T96" fmla="*/ 0 w 328"/>
                  <a:gd name="T97" fmla="*/ 0 h 343"/>
                  <a:gd name="T98" fmla="*/ 0 w 328"/>
                  <a:gd name="T99" fmla="*/ 0 h 343"/>
                  <a:gd name="T100" fmla="*/ 0 w 328"/>
                  <a:gd name="T101" fmla="*/ 0 h 343"/>
                  <a:gd name="T102" fmla="*/ 0 w 328"/>
                  <a:gd name="T103" fmla="*/ 0 h 343"/>
                  <a:gd name="T104" fmla="*/ 0 w 328"/>
                  <a:gd name="T105" fmla="*/ 0 h 343"/>
                  <a:gd name="T106" fmla="*/ 0 w 328"/>
                  <a:gd name="T107" fmla="*/ 0 h 343"/>
                  <a:gd name="T108" fmla="*/ 0 w 328"/>
                  <a:gd name="T109" fmla="*/ 0 h 343"/>
                  <a:gd name="T110" fmla="*/ 0 w 328"/>
                  <a:gd name="T111" fmla="*/ 0 h 343"/>
                  <a:gd name="T112" fmla="*/ 0 w 328"/>
                  <a:gd name="T113" fmla="*/ 0 h 3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343"/>
                  <a:gd name="T173" fmla="*/ 328 w 328"/>
                  <a:gd name="T174" fmla="*/ 343 h 3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343">
                    <a:moveTo>
                      <a:pt x="131" y="202"/>
                    </a:moveTo>
                    <a:lnTo>
                      <a:pt x="130" y="211"/>
                    </a:lnTo>
                    <a:lnTo>
                      <a:pt x="127" y="235"/>
                    </a:lnTo>
                    <a:lnTo>
                      <a:pt x="126" y="248"/>
                    </a:lnTo>
                    <a:lnTo>
                      <a:pt x="126" y="262"/>
                    </a:lnTo>
                    <a:lnTo>
                      <a:pt x="129" y="275"/>
                    </a:lnTo>
                    <a:lnTo>
                      <a:pt x="131" y="286"/>
                    </a:lnTo>
                    <a:lnTo>
                      <a:pt x="134" y="293"/>
                    </a:lnTo>
                    <a:lnTo>
                      <a:pt x="137" y="298"/>
                    </a:lnTo>
                    <a:lnTo>
                      <a:pt x="142" y="303"/>
                    </a:lnTo>
                    <a:lnTo>
                      <a:pt x="149" y="306"/>
                    </a:lnTo>
                    <a:lnTo>
                      <a:pt x="155" y="307"/>
                    </a:lnTo>
                    <a:lnTo>
                      <a:pt x="162" y="307"/>
                    </a:lnTo>
                    <a:lnTo>
                      <a:pt x="171" y="305"/>
                    </a:lnTo>
                    <a:lnTo>
                      <a:pt x="180" y="301"/>
                    </a:lnTo>
                    <a:lnTo>
                      <a:pt x="197" y="291"/>
                    </a:lnTo>
                    <a:lnTo>
                      <a:pt x="213" y="282"/>
                    </a:lnTo>
                    <a:lnTo>
                      <a:pt x="230" y="271"/>
                    </a:lnTo>
                    <a:lnTo>
                      <a:pt x="245" y="258"/>
                    </a:lnTo>
                    <a:lnTo>
                      <a:pt x="258" y="245"/>
                    </a:lnTo>
                    <a:lnTo>
                      <a:pt x="272" y="228"/>
                    </a:lnTo>
                    <a:lnTo>
                      <a:pt x="278" y="220"/>
                    </a:lnTo>
                    <a:lnTo>
                      <a:pt x="283" y="210"/>
                    </a:lnTo>
                    <a:lnTo>
                      <a:pt x="290" y="198"/>
                    </a:lnTo>
                    <a:lnTo>
                      <a:pt x="293" y="187"/>
                    </a:lnTo>
                    <a:lnTo>
                      <a:pt x="297" y="172"/>
                    </a:lnTo>
                    <a:lnTo>
                      <a:pt x="303" y="139"/>
                    </a:lnTo>
                    <a:lnTo>
                      <a:pt x="311" y="104"/>
                    </a:lnTo>
                    <a:lnTo>
                      <a:pt x="313" y="84"/>
                    </a:lnTo>
                    <a:lnTo>
                      <a:pt x="315" y="76"/>
                    </a:lnTo>
                    <a:lnTo>
                      <a:pt x="317" y="72"/>
                    </a:lnTo>
                    <a:lnTo>
                      <a:pt x="318" y="71"/>
                    </a:lnTo>
                    <a:lnTo>
                      <a:pt x="320" y="71"/>
                    </a:lnTo>
                    <a:lnTo>
                      <a:pt x="322" y="72"/>
                    </a:lnTo>
                    <a:lnTo>
                      <a:pt x="323" y="74"/>
                    </a:lnTo>
                    <a:lnTo>
                      <a:pt x="327" y="74"/>
                    </a:lnTo>
                    <a:lnTo>
                      <a:pt x="328" y="74"/>
                    </a:lnTo>
                    <a:lnTo>
                      <a:pt x="328" y="75"/>
                    </a:lnTo>
                    <a:lnTo>
                      <a:pt x="328" y="79"/>
                    </a:lnTo>
                    <a:lnTo>
                      <a:pt x="308" y="187"/>
                    </a:lnTo>
                    <a:lnTo>
                      <a:pt x="303" y="203"/>
                    </a:lnTo>
                    <a:lnTo>
                      <a:pt x="296" y="217"/>
                    </a:lnTo>
                    <a:lnTo>
                      <a:pt x="290" y="231"/>
                    </a:lnTo>
                    <a:lnTo>
                      <a:pt x="281" y="243"/>
                    </a:lnTo>
                    <a:lnTo>
                      <a:pt x="273" y="255"/>
                    </a:lnTo>
                    <a:lnTo>
                      <a:pt x="265" y="265"/>
                    </a:lnTo>
                    <a:lnTo>
                      <a:pt x="255" y="275"/>
                    </a:lnTo>
                    <a:lnTo>
                      <a:pt x="245" y="282"/>
                    </a:lnTo>
                    <a:lnTo>
                      <a:pt x="235" y="291"/>
                    </a:lnTo>
                    <a:lnTo>
                      <a:pt x="225" y="297"/>
                    </a:lnTo>
                    <a:lnTo>
                      <a:pt x="213" y="305"/>
                    </a:lnTo>
                    <a:lnTo>
                      <a:pt x="202" y="310"/>
                    </a:lnTo>
                    <a:lnTo>
                      <a:pt x="180" y="321"/>
                    </a:lnTo>
                    <a:lnTo>
                      <a:pt x="156" y="331"/>
                    </a:lnTo>
                    <a:lnTo>
                      <a:pt x="139" y="336"/>
                    </a:lnTo>
                    <a:lnTo>
                      <a:pt x="121" y="341"/>
                    </a:lnTo>
                    <a:lnTo>
                      <a:pt x="106" y="342"/>
                    </a:lnTo>
                    <a:lnTo>
                      <a:pt x="91" y="343"/>
                    </a:lnTo>
                    <a:lnTo>
                      <a:pt x="77" y="342"/>
                    </a:lnTo>
                    <a:lnTo>
                      <a:pt x="65" y="341"/>
                    </a:lnTo>
                    <a:lnTo>
                      <a:pt x="54" y="337"/>
                    </a:lnTo>
                    <a:lnTo>
                      <a:pt x="43" y="332"/>
                    </a:lnTo>
                    <a:lnTo>
                      <a:pt x="33" y="327"/>
                    </a:lnTo>
                    <a:lnTo>
                      <a:pt x="25" y="320"/>
                    </a:lnTo>
                    <a:lnTo>
                      <a:pt x="18" y="312"/>
                    </a:lnTo>
                    <a:lnTo>
                      <a:pt x="11" y="302"/>
                    </a:lnTo>
                    <a:lnTo>
                      <a:pt x="6" y="292"/>
                    </a:lnTo>
                    <a:lnTo>
                      <a:pt x="3" y="280"/>
                    </a:lnTo>
                    <a:lnTo>
                      <a:pt x="0" y="267"/>
                    </a:lnTo>
                    <a:lnTo>
                      <a:pt x="0" y="253"/>
                    </a:lnTo>
                    <a:lnTo>
                      <a:pt x="0" y="237"/>
                    </a:lnTo>
                    <a:lnTo>
                      <a:pt x="3" y="221"/>
                    </a:lnTo>
                    <a:lnTo>
                      <a:pt x="8" y="202"/>
                    </a:lnTo>
                    <a:lnTo>
                      <a:pt x="16" y="180"/>
                    </a:lnTo>
                    <a:lnTo>
                      <a:pt x="29" y="155"/>
                    </a:lnTo>
                    <a:lnTo>
                      <a:pt x="45" y="129"/>
                    </a:lnTo>
                    <a:lnTo>
                      <a:pt x="52" y="115"/>
                    </a:lnTo>
                    <a:lnTo>
                      <a:pt x="62" y="102"/>
                    </a:lnTo>
                    <a:lnTo>
                      <a:pt x="72" y="90"/>
                    </a:lnTo>
                    <a:lnTo>
                      <a:pt x="82" y="77"/>
                    </a:lnTo>
                    <a:lnTo>
                      <a:pt x="94" y="66"/>
                    </a:lnTo>
                    <a:lnTo>
                      <a:pt x="106" y="56"/>
                    </a:lnTo>
                    <a:lnTo>
                      <a:pt x="119" y="46"/>
                    </a:lnTo>
                    <a:lnTo>
                      <a:pt x="131" y="39"/>
                    </a:lnTo>
                    <a:lnTo>
                      <a:pt x="162" y="23"/>
                    </a:lnTo>
                    <a:lnTo>
                      <a:pt x="197" y="9"/>
                    </a:lnTo>
                    <a:lnTo>
                      <a:pt x="215" y="4"/>
                    </a:lnTo>
                    <a:lnTo>
                      <a:pt x="232" y="0"/>
                    </a:lnTo>
                    <a:lnTo>
                      <a:pt x="241" y="0"/>
                    </a:lnTo>
                    <a:lnTo>
                      <a:pt x="248" y="0"/>
                    </a:lnTo>
                    <a:lnTo>
                      <a:pt x="257" y="1"/>
                    </a:lnTo>
                    <a:lnTo>
                      <a:pt x="265" y="4"/>
                    </a:lnTo>
                    <a:lnTo>
                      <a:pt x="276" y="10"/>
                    </a:lnTo>
                    <a:lnTo>
                      <a:pt x="286" y="18"/>
                    </a:lnTo>
                    <a:lnTo>
                      <a:pt x="290" y="23"/>
                    </a:lnTo>
                    <a:lnTo>
                      <a:pt x="292" y="26"/>
                    </a:lnTo>
                    <a:lnTo>
                      <a:pt x="295" y="31"/>
                    </a:lnTo>
                    <a:lnTo>
                      <a:pt x="297" y="36"/>
                    </a:lnTo>
                    <a:lnTo>
                      <a:pt x="298" y="41"/>
                    </a:lnTo>
                    <a:lnTo>
                      <a:pt x="300" y="47"/>
                    </a:lnTo>
                    <a:lnTo>
                      <a:pt x="300" y="52"/>
                    </a:lnTo>
                    <a:lnTo>
                      <a:pt x="298" y="59"/>
                    </a:lnTo>
                    <a:lnTo>
                      <a:pt x="295" y="70"/>
                    </a:lnTo>
                    <a:lnTo>
                      <a:pt x="290" y="84"/>
                    </a:lnTo>
                    <a:lnTo>
                      <a:pt x="281" y="94"/>
                    </a:lnTo>
                    <a:lnTo>
                      <a:pt x="271" y="107"/>
                    </a:lnTo>
                    <a:lnTo>
                      <a:pt x="256" y="121"/>
                    </a:lnTo>
                    <a:lnTo>
                      <a:pt x="240" y="137"/>
                    </a:lnTo>
                    <a:lnTo>
                      <a:pt x="222" y="152"/>
                    </a:lnTo>
                    <a:lnTo>
                      <a:pt x="203" y="166"/>
                    </a:lnTo>
                    <a:lnTo>
                      <a:pt x="185" y="177"/>
                    </a:lnTo>
                    <a:lnTo>
                      <a:pt x="166" y="187"/>
                    </a:lnTo>
                    <a:lnTo>
                      <a:pt x="150" y="195"/>
                    </a:lnTo>
                    <a:lnTo>
                      <a:pt x="131" y="202"/>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21" name="Freeform 566">
                <a:extLst>
                  <a:ext uri="{FF2B5EF4-FFF2-40B4-BE49-F238E27FC236}">
                    <a16:creationId xmlns:a16="http://schemas.microsoft.com/office/drawing/2014/main" xmlns="" id="{F35ABF87-5ED2-3E37-3988-A27425FA276E}"/>
                  </a:ext>
                </a:extLst>
              </p:cNvPr>
              <p:cNvSpPr>
                <a:spLocks/>
              </p:cNvSpPr>
              <p:nvPr/>
            </p:nvSpPr>
            <p:spPr bwMode="auto">
              <a:xfrm>
                <a:off x="3169" y="1661"/>
                <a:ext cx="21" cy="33"/>
              </a:xfrm>
              <a:custGeom>
                <a:avLst/>
                <a:gdLst>
                  <a:gd name="T0" fmla="*/ 0 w 106"/>
                  <a:gd name="T1" fmla="*/ 0 h 165"/>
                  <a:gd name="T2" fmla="*/ 0 w 106"/>
                  <a:gd name="T3" fmla="*/ 0 h 165"/>
                  <a:gd name="T4" fmla="*/ 0 w 106"/>
                  <a:gd name="T5" fmla="*/ 0 h 165"/>
                  <a:gd name="T6" fmla="*/ 0 w 106"/>
                  <a:gd name="T7" fmla="*/ 0 h 165"/>
                  <a:gd name="T8" fmla="*/ 0 w 106"/>
                  <a:gd name="T9" fmla="*/ 0 h 165"/>
                  <a:gd name="T10" fmla="*/ 0 w 106"/>
                  <a:gd name="T11" fmla="*/ 0 h 165"/>
                  <a:gd name="T12" fmla="*/ 0 w 106"/>
                  <a:gd name="T13" fmla="*/ 0 h 165"/>
                  <a:gd name="T14" fmla="*/ 0 w 106"/>
                  <a:gd name="T15" fmla="*/ 0 h 165"/>
                  <a:gd name="T16" fmla="*/ 0 w 106"/>
                  <a:gd name="T17" fmla="*/ 0 h 165"/>
                  <a:gd name="T18" fmla="*/ 0 w 106"/>
                  <a:gd name="T19" fmla="*/ 0 h 165"/>
                  <a:gd name="T20" fmla="*/ 0 w 106"/>
                  <a:gd name="T21" fmla="*/ 0 h 165"/>
                  <a:gd name="T22" fmla="*/ 0 w 106"/>
                  <a:gd name="T23" fmla="*/ 0 h 165"/>
                  <a:gd name="T24" fmla="*/ 0 w 106"/>
                  <a:gd name="T25" fmla="*/ 0 h 165"/>
                  <a:gd name="T26" fmla="*/ 0 w 106"/>
                  <a:gd name="T27" fmla="*/ 0 h 165"/>
                  <a:gd name="T28" fmla="*/ 0 w 106"/>
                  <a:gd name="T29" fmla="*/ 0 h 165"/>
                  <a:gd name="T30" fmla="*/ 0 w 106"/>
                  <a:gd name="T31" fmla="*/ 0 h 165"/>
                  <a:gd name="T32" fmla="*/ 0 w 106"/>
                  <a:gd name="T33" fmla="*/ 0 h 165"/>
                  <a:gd name="T34" fmla="*/ 0 w 106"/>
                  <a:gd name="T35" fmla="*/ 0 h 165"/>
                  <a:gd name="T36" fmla="*/ 0 w 106"/>
                  <a:gd name="T37" fmla="*/ 0 h 165"/>
                  <a:gd name="T38" fmla="*/ 0 w 106"/>
                  <a:gd name="T39" fmla="*/ 0 h 165"/>
                  <a:gd name="T40" fmla="*/ 0 w 106"/>
                  <a:gd name="T41" fmla="*/ 0 h 165"/>
                  <a:gd name="T42" fmla="*/ 0 w 106"/>
                  <a:gd name="T43" fmla="*/ 0 h 165"/>
                  <a:gd name="T44" fmla="*/ 0 w 106"/>
                  <a:gd name="T45" fmla="*/ 0 h 165"/>
                  <a:gd name="T46" fmla="*/ 0 w 106"/>
                  <a:gd name="T47" fmla="*/ 0 h 165"/>
                  <a:gd name="T48" fmla="*/ 0 w 106"/>
                  <a:gd name="T49" fmla="*/ 0 h 165"/>
                  <a:gd name="T50" fmla="*/ 0 w 106"/>
                  <a:gd name="T51" fmla="*/ 0 h 165"/>
                  <a:gd name="T52" fmla="*/ 0 w 106"/>
                  <a:gd name="T53" fmla="*/ 0 h 165"/>
                  <a:gd name="T54" fmla="*/ 0 w 106"/>
                  <a:gd name="T55" fmla="*/ 0 h 165"/>
                  <a:gd name="T56" fmla="*/ 0 w 106"/>
                  <a:gd name="T57" fmla="*/ 0 h 165"/>
                  <a:gd name="T58" fmla="*/ 0 w 106"/>
                  <a:gd name="T59" fmla="*/ 0 h 165"/>
                  <a:gd name="T60" fmla="*/ 0 w 106"/>
                  <a:gd name="T61" fmla="*/ 0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165"/>
                  <a:gd name="T95" fmla="*/ 106 w 106"/>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165">
                    <a:moveTo>
                      <a:pt x="94" y="70"/>
                    </a:moveTo>
                    <a:lnTo>
                      <a:pt x="100" y="50"/>
                    </a:lnTo>
                    <a:lnTo>
                      <a:pt x="106" y="25"/>
                    </a:lnTo>
                    <a:lnTo>
                      <a:pt x="106" y="19"/>
                    </a:lnTo>
                    <a:lnTo>
                      <a:pt x="105" y="14"/>
                    </a:lnTo>
                    <a:lnTo>
                      <a:pt x="104" y="9"/>
                    </a:lnTo>
                    <a:lnTo>
                      <a:pt x="101" y="5"/>
                    </a:lnTo>
                    <a:lnTo>
                      <a:pt x="96" y="3"/>
                    </a:lnTo>
                    <a:lnTo>
                      <a:pt x="91" y="2"/>
                    </a:lnTo>
                    <a:lnTo>
                      <a:pt x="84" y="0"/>
                    </a:lnTo>
                    <a:lnTo>
                      <a:pt x="74" y="2"/>
                    </a:lnTo>
                    <a:lnTo>
                      <a:pt x="70" y="2"/>
                    </a:lnTo>
                    <a:lnTo>
                      <a:pt x="67" y="3"/>
                    </a:lnTo>
                    <a:lnTo>
                      <a:pt x="64" y="5"/>
                    </a:lnTo>
                    <a:lnTo>
                      <a:pt x="60" y="7"/>
                    </a:lnTo>
                    <a:lnTo>
                      <a:pt x="55" y="14"/>
                    </a:lnTo>
                    <a:lnTo>
                      <a:pt x="49" y="23"/>
                    </a:lnTo>
                    <a:lnTo>
                      <a:pt x="36" y="49"/>
                    </a:lnTo>
                    <a:lnTo>
                      <a:pt x="20" y="85"/>
                    </a:lnTo>
                    <a:lnTo>
                      <a:pt x="14" y="103"/>
                    </a:lnTo>
                    <a:lnTo>
                      <a:pt x="8" y="128"/>
                    </a:lnTo>
                    <a:lnTo>
                      <a:pt x="3" y="150"/>
                    </a:lnTo>
                    <a:lnTo>
                      <a:pt x="0" y="165"/>
                    </a:lnTo>
                    <a:lnTo>
                      <a:pt x="11" y="154"/>
                    </a:lnTo>
                    <a:lnTo>
                      <a:pt x="39" y="132"/>
                    </a:lnTo>
                    <a:lnTo>
                      <a:pt x="55" y="117"/>
                    </a:lnTo>
                    <a:lnTo>
                      <a:pt x="71" y="102"/>
                    </a:lnTo>
                    <a:lnTo>
                      <a:pt x="77" y="94"/>
                    </a:lnTo>
                    <a:lnTo>
                      <a:pt x="84" y="87"/>
                    </a:lnTo>
                    <a:lnTo>
                      <a:pt x="90" y="79"/>
                    </a:lnTo>
                    <a:lnTo>
                      <a:pt x="94"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22" name="Freeform 567">
                <a:extLst>
                  <a:ext uri="{FF2B5EF4-FFF2-40B4-BE49-F238E27FC236}">
                    <a16:creationId xmlns:a16="http://schemas.microsoft.com/office/drawing/2014/main" xmlns="" id="{2C6882AD-DDC6-498D-B081-81F10F573D8E}"/>
                  </a:ext>
                </a:extLst>
              </p:cNvPr>
              <p:cNvSpPr>
                <a:spLocks/>
              </p:cNvSpPr>
              <p:nvPr/>
            </p:nvSpPr>
            <p:spPr bwMode="auto">
              <a:xfrm>
                <a:off x="3169" y="1661"/>
                <a:ext cx="21" cy="33"/>
              </a:xfrm>
              <a:custGeom>
                <a:avLst/>
                <a:gdLst>
                  <a:gd name="T0" fmla="*/ 0 w 106"/>
                  <a:gd name="T1" fmla="*/ 0 h 165"/>
                  <a:gd name="T2" fmla="*/ 0 w 106"/>
                  <a:gd name="T3" fmla="*/ 0 h 165"/>
                  <a:gd name="T4" fmla="*/ 0 w 106"/>
                  <a:gd name="T5" fmla="*/ 0 h 165"/>
                  <a:gd name="T6" fmla="*/ 0 w 106"/>
                  <a:gd name="T7" fmla="*/ 0 h 165"/>
                  <a:gd name="T8" fmla="*/ 0 w 106"/>
                  <a:gd name="T9" fmla="*/ 0 h 165"/>
                  <a:gd name="T10" fmla="*/ 0 w 106"/>
                  <a:gd name="T11" fmla="*/ 0 h 165"/>
                  <a:gd name="T12" fmla="*/ 0 w 106"/>
                  <a:gd name="T13" fmla="*/ 0 h 165"/>
                  <a:gd name="T14" fmla="*/ 0 w 106"/>
                  <a:gd name="T15" fmla="*/ 0 h 165"/>
                  <a:gd name="T16" fmla="*/ 0 w 106"/>
                  <a:gd name="T17" fmla="*/ 0 h 165"/>
                  <a:gd name="T18" fmla="*/ 0 w 106"/>
                  <a:gd name="T19" fmla="*/ 0 h 165"/>
                  <a:gd name="T20" fmla="*/ 0 w 106"/>
                  <a:gd name="T21" fmla="*/ 0 h 165"/>
                  <a:gd name="T22" fmla="*/ 0 w 106"/>
                  <a:gd name="T23" fmla="*/ 0 h 165"/>
                  <a:gd name="T24" fmla="*/ 0 w 106"/>
                  <a:gd name="T25" fmla="*/ 0 h 165"/>
                  <a:gd name="T26" fmla="*/ 0 w 106"/>
                  <a:gd name="T27" fmla="*/ 0 h 165"/>
                  <a:gd name="T28" fmla="*/ 0 w 106"/>
                  <a:gd name="T29" fmla="*/ 0 h 165"/>
                  <a:gd name="T30" fmla="*/ 0 w 106"/>
                  <a:gd name="T31" fmla="*/ 0 h 165"/>
                  <a:gd name="T32" fmla="*/ 0 w 106"/>
                  <a:gd name="T33" fmla="*/ 0 h 165"/>
                  <a:gd name="T34" fmla="*/ 0 w 106"/>
                  <a:gd name="T35" fmla="*/ 0 h 165"/>
                  <a:gd name="T36" fmla="*/ 0 w 106"/>
                  <a:gd name="T37" fmla="*/ 0 h 165"/>
                  <a:gd name="T38" fmla="*/ 0 w 106"/>
                  <a:gd name="T39" fmla="*/ 0 h 165"/>
                  <a:gd name="T40" fmla="*/ 0 w 106"/>
                  <a:gd name="T41" fmla="*/ 0 h 165"/>
                  <a:gd name="T42" fmla="*/ 0 w 106"/>
                  <a:gd name="T43" fmla="*/ 0 h 165"/>
                  <a:gd name="T44" fmla="*/ 0 w 106"/>
                  <a:gd name="T45" fmla="*/ 0 h 165"/>
                  <a:gd name="T46" fmla="*/ 0 w 106"/>
                  <a:gd name="T47" fmla="*/ 0 h 165"/>
                  <a:gd name="T48" fmla="*/ 0 w 106"/>
                  <a:gd name="T49" fmla="*/ 0 h 165"/>
                  <a:gd name="T50" fmla="*/ 0 w 106"/>
                  <a:gd name="T51" fmla="*/ 0 h 165"/>
                  <a:gd name="T52" fmla="*/ 0 w 106"/>
                  <a:gd name="T53" fmla="*/ 0 h 165"/>
                  <a:gd name="T54" fmla="*/ 0 w 106"/>
                  <a:gd name="T55" fmla="*/ 0 h 165"/>
                  <a:gd name="T56" fmla="*/ 0 w 106"/>
                  <a:gd name="T57" fmla="*/ 0 h 165"/>
                  <a:gd name="T58" fmla="*/ 0 w 106"/>
                  <a:gd name="T59" fmla="*/ 0 h 165"/>
                  <a:gd name="T60" fmla="*/ 0 w 106"/>
                  <a:gd name="T61" fmla="*/ 0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165"/>
                  <a:gd name="T95" fmla="*/ 106 w 106"/>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165">
                    <a:moveTo>
                      <a:pt x="94" y="70"/>
                    </a:moveTo>
                    <a:lnTo>
                      <a:pt x="100" y="50"/>
                    </a:lnTo>
                    <a:lnTo>
                      <a:pt x="106" y="25"/>
                    </a:lnTo>
                    <a:lnTo>
                      <a:pt x="106" y="19"/>
                    </a:lnTo>
                    <a:lnTo>
                      <a:pt x="105" y="14"/>
                    </a:lnTo>
                    <a:lnTo>
                      <a:pt x="104" y="9"/>
                    </a:lnTo>
                    <a:lnTo>
                      <a:pt x="101" y="5"/>
                    </a:lnTo>
                    <a:lnTo>
                      <a:pt x="96" y="3"/>
                    </a:lnTo>
                    <a:lnTo>
                      <a:pt x="91" y="2"/>
                    </a:lnTo>
                    <a:lnTo>
                      <a:pt x="84" y="0"/>
                    </a:lnTo>
                    <a:lnTo>
                      <a:pt x="74" y="2"/>
                    </a:lnTo>
                    <a:lnTo>
                      <a:pt x="70" y="2"/>
                    </a:lnTo>
                    <a:lnTo>
                      <a:pt x="67" y="3"/>
                    </a:lnTo>
                    <a:lnTo>
                      <a:pt x="64" y="5"/>
                    </a:lnTo>
                    <a:lnTo>
                      <a:pt x="60" y="7"/>
                    </a:lnTo>
                    <a:lnTo>
                      <a:pt x="55" y="14"/>
                    </a:lnTo>
                    <a:lnTo>
                      <a:pt x="49" y="23"/>
                    </a:lnTo>
                    <a:lnTo>
                      <a:pt x="36" y="49"/>
                    </a:lnTo>
                    <a:lnTo>
                      <a:pt x="20" y="85"/>
                    </a:lnTo>
                    <a:lnTo>
                      <a:pt x="14" y="103"/>
                    </a:lnTo>
                    <a:lnTo>
                      <a:pt x="8" y="128"/>
                    </a:lnTo>
                    <a:lnTo>
                      <a:pt x="3" y="150"/>
                    </a:lnTo>
                    <a:lnTo>
                      <a:pt x="0" y="165"/>
                    </a:lnTo>
                    <a:lnTo>
                      <a:pt x="11" y="154"/>
                    </a:lnTo>
                    <a:lnTo>
                      <a:pt x="39" y="132"/>
                    </a:lnTo>
                    <a:lnTo>
                      <a:pt x="55" y="117"/>
                    </a:lnTo>
                    <a:lnTo>
                      <a:pt x="71" y="102"/>
                    </a:lnTo>
                    <a:lnTo>
                      <a:pt x="77" y="94"/>
                    </a:lnTo>
                    <a:lnTo>
                      <a:pt x="84" y="87"/>
                    </a:lnTo>
                    <a:lnTo>
                      <a:pt x="90" y="79"/>
                    </a:lnTo>
                    <a:lnTo>
                      <a:pt x="94" y="70"/>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23" name="Freeform 568">
                <a:extLst>
                  <a:ext uri="{FF2B5EF4-FFF2-40B4-BE49-F238E27FC236}">
                    <a16:creationId xmlns:a16="http://schemas.microsoft.com/office/drawing/2014/main" xmlns="" id="{8D7DD140-3D0C-4B34-E647-F34C3DBD0920}"/>
                  </a:ext>
                </a:extLst>
              </p:cNvPr>
              <p:cNvSpPr>
                <a:spLocks/>
              </p:cNvSpPr>
              <p:nvPr/>
            </p:nvSpPr>
            <p:spPr bwMode="auto">
              <a:xfrm>
                <a:off x="3199" y="1594"/>
                <a:ext cx="51" cy="113"/>
              </a:xfrm>
              <a:custGeom>
                <a:avLst/>
                <a:gdLst>
                  <a:gd name="T0" fmla="*/ 0 w 258"/>
                  <a:gd name="T1" fmla="*/ 0 h 568"/>
                  <a:gd name="T2" fmla="*/ 0 w 258"/>
                  <a:gd name="T3" fmla="*/ 0 h 568"/>
                  <a:gd name="T4" fmla="*/ 0 w 258"/>
                  <a:gd name="T5" fmla="*/ 0 h 568"/>
                  <a:gd name="T6" fmla="*/ 0 w 258"/>
                  <a:gd name="T7" fmla="*/ 0 h 568"/>
                  <a:gd name="T8" fmla="*/ 0 w 258"/>
                  <a:gd name="T9" fmla="*/ 0 h 568"/>
                  <a:gd name="T10" fmla="*/ 0 w 258"/>
                  <a:gd name="T11" fmla="*/ 0 h 568"/>
                  <a:gd name="T12" fmla="*/ 0 w 258"/>
                  <a:gd name="T13" fmla="*/ 0 h 568"/>
                  <a:gd name="T14" fmla="*/ 0 w 258"/>
                  <a:gd name="T15" fmla="*/ 0 h 568"/>
                  <a:gd name="T16" fmla="*/ 0 w 258"/>
                  <a:gd name="T17" fmla="*/ 0 h 568"/>
                  <a:gd name="T18" fmla="*/ 0 w 258"/>
                  <a:gd name="T19" fmla="*/ 0 h 568"/>
                  <a:gd name="T20" fmla="*/ 0 w 258"/>
                  <a:gd name="T21" fmla="*/ 0 h 568"/>
                  <a:gd name="T22" fmla="*/ 0 w 258"/>
                  <a:gd name="T23" fmla="*/ 0 h 568"/>
                  <a:gd name="T24" fmla="*/ 0 w 258"/>
                  <a:gd name="T25" fmla="*/ 0 h 568"/>
                  <a:gd name="T26" fmla="*/ 0 w 258"/>
                  <a:gd name="T27" fmla="*/ 0 h 568"/>
                  <a:gd name="T28" fmla="*/ 0 w 258"/>
                  <a:gd name="T29" fmla="*/ 0 h 568"/>
                  <a:gd name="T30" fmla="*/ 0 w 258"/>
                  <a:gd name="T31" fmla="*/ 0 h 568"/>
                  <a:gd name="T32" fmla="*/ 0 w 258"/>
                  <a:gd name="T33" fmla="*/ 0 h 568"/>
                  <a:gd name="T34" fmla="*/ 0 w 258"/>
                  <a:gd name="T35" fmla="*/ 0 h 568"/>
                  <a:gd name="T36" fmla="*/ 0 w 258"/>
                  <a:gd name="T37" fmla="*/ 0 h 568"/>
                  <a:gd name="T38" fmla="*/ 0 w 258"/>
                  <a:gd name="T39" fmla="*/ 0 h 568"/>
                  <a:gd name="T40" fmla="*/ 0 w 258"/>
                  <a:gd name="T41" fmla="*/ 0 h 568"/>
                  <a:gd name="T42" fmla="*/ 0 w 258"/>
                  <a:gd name="T43" fmla="*/ 0 h 568"/>
                  <a:gd name="T44" fmla="*/ 0 w 258"/>
                  <a:gd name="T45" fmla="*/ 0 h 568"/>
                  <a:gd name="T46" fmla="*/ 0 w 258"/>
                  <a:gd name="T47" fmla="*/ 0 h 568"/>
                  <a:gd name="T48" fmla="*/ 0 w 258"/>
                  <a:gd name="T49" fmla="*/ 0 h 568"/>
                  <a:gd name="T50" fmla="*/ 0 w 258"/>
                  <a:gd name="T51" fmla="*/ 0 h 568"/>
                  <a:gd name="T52" fmla="*/ 0 w 258"/>
                  <a:gd name="T53" fmla="*/ 0 h 568"/>
                  <a:gd name="T54" fmla="*/ 0 w 258"/>
                  <a:gd name="T55" fmla="*/ 0 h 568"/>
                  <a:gd name="T56" fmla="*/ 0 w 258"/>
                  <a:gd name="T57" fmla="*/ 0 h 568"/>
                  <a:gd name="T58" fmla="*/ 0 w 258"/>
                  <a:gd name="T59" fmla="*/ 0 h 568"/>
                  <a:gd name="T60" fmla="*/ 0 w 258"/>
                  <a:gd name="T61" fmla="*/ 0 h 568"/>
                  <a:gd name="T62" fmla="*/ 0 w 258"/>
                  <a:gd name="T63" fmla="*/ 0 h 568"/>
                  <a:gd name="T64" fmla="*/ 0 w 258"/>
                  <a:gd name="T65" fmla="*/ 0 h 568"/>
                  <a:gd name="T66" fmla="*/ 0 w 258"/>
                  <a:gd name="T67" fmla="*/ 0 h 568"/>
                  <a:gd name="T68" fmla="*/ 0 w 258"/>
                  <a:gd name="T69" fmla="*/ 0 h 568"/>
                  <a:gd name="T70" fmla="*/ 0 w 258"/>
                  <a:gd name="T71" fmla="*/ 0 h 568"/>
                  <a:gd name="T72" fmla="*/ 0 w 258"/>
                  <a:gd name="T73" fmla="*/ 0 h 568"/>
                  <a:gd name="T74" fmla="*/ 0 w 258"/>
                  <a:gd name="T75" fmla="*/ 0 h 568"/>
                  <a:gd name="T76" fmla="*/ 0 w 258"/>
                  <a:gd name="T77" fmla="*/ 0 h 568"/>
                  <a:gd name="T78" fmla="*/ 0 w 258"/>
                  <a:gd name="T79" fmla="*/ 0 h 568"/>
                  <a:gd name="T80" fmla="*/ 0 w 258"/>
                  <a:gd name="T81" fmla="*/ 0 h 568"/>
                  <a:gd name="T82" fmla="*/ 0 w 258"/>
                  <a:gd name="T83" fmla="*/ 0 h 568"/>
                  <a:gd name="T84" fmla="*/ 0 w 258"/>
                  <a:gd name="T85" fmla="*/ 0 h 568"/>
                  <a:gd name="T86" fmla="*/ 0 w 258"/>
                  <a:gd name="T87" fmla="*/ 0 h 568"/>
                  <a:gd name="T88" fmla="*/ 0 w 258"/>
                  <a:gd name="T89" fmla="*/ 0 h 5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568"/>
                  <a:gd name="T137" fmla="*/ 258 w 258"/>
                  <a:gd name="T138" fmla="*/ 568 h 5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568">
                    <a:moveTo>
                      <a:pt x="11" y="454"/>
                    </a:moveTo>
                    <a:lnTo>
                      <a:pt x="116" y="79"/>
                    </a:lnTo>
                    <a:lnTo>
                      <a:pt x="121" y="59"/>
                    </a:lnTo>
                    <a:lnTo>
                      <a:pt x="120" y="55"/>
                    </a:lnTo>
                    <a:lnTo>
                      <a:pt x="120" y="51"/>
                    </a:lnTo>
                    <a:lnTo>
                      <a:pt x="119" y="47"/>
                    </a:lnTo>
                    <a:lnTo>
                      <a:pt x="116" y="44"/>
                    </a:lnTo>
                    <a:lnTo>
                      <a:pt x="240" y="0"/>
                    </a:lnTo>
                    <a:lnTo>
                      <a:pt x="242" y="10"/>
                    </a:lnTo>
                    <a:lnTo>
                      <a:pt x="243" y="19"/>
                    </a:lnTo>
                    <a:lnTo>
                      <a:pt x="242" y="31"/>
                    </a:lnTo>
                    <a:lnTo>
                      <a:pt x="240" y="49"/>
                    </a:lnTo>
                    <a:lnTo>
                      <a:pt x="130" y="449"/>
                    </a:lnTo>
                    <a:lnTo>
                      <a:pt x="126" y="479"/>
                    </a:lnTo>
                    <a:lnTo>
                      <a:pt x="122" y="483"/>
                    </a:lnTo>
                    <a:lnTo>
                      <a:pt x="121" y="487"/>
                    </a:lnTo>
                    <a:lnTo>
                      <a:pt x="121" y="491"/>
                    </a:lnTo>
                    <a:lnTo>
                      <a:pt x="121" y="494"/>
                    </a:lnTo>
                    <a:lnTo>
                      <a:pt x="121" y="501"/>
                    </a:lnTo>
                    <a:lnTo>
                      <a:pt x="122" y="505"/>
                    </a:lnTo>
                    <a:lnTo>
                      <a:pt x="122" y="507"/>
                    </a:lnTo>
                    <a:lnTo>
                      <a:pt x="125" y="508"/>
                    </a:lnTo>
                    <a:lnTo>
                      <a:pt x="127" y="509"/>
                    </a:lnTo>
                    <a:lnTo>
                      <a:pt x="130" y="509"/>
                    </a:lnTo>
                    <a:lnTo>
                      <a:pt x="132" y="510"/>
                    </a:lnTo>
                    <a:lnTo>
                      <a:pt x="135" y="510"/>
                    </a:lnTo>
                    <a:lnTo>
                      <a:pt x="139" y="510"/>
                    </a:lnTo>
                    <a:lnTo>
                      <a:pt x="141" y="508"/>
                    </a:lnTo>
                    <a:lnTo>
                      <a:pt x="150" y="502"/>
                    </a:lnTo>
                    <a:lnTo>
                      <a:pt x="160" y="489"/>
                    </a:lnTo>
                    <a:lnTo>
                      <a:pt x="170" y="477"/>
                    </a:lnTo>
                    <a:lnTo>
                      <a:pt x="184" y="457"/>
                    </a:lnTo>
                    <a:lnTo>
                      <a:pt x="197" y="432"/>
                    </a:lnTo>
                    <a:lnTo>
                      <a:pt x="210" y="406"/>
                    </a:lnTo>
                    <a:lnTo>
                      <a:pt x="216" y="394"/>
                    </a:lnTo>
                    <a:lnTo>
                      <a:pt x="221" y="382"/>
                    </a:lnTo>
                    <a:lnTo>
                      <a:pt x="226" y="369"/>
                    </a:lnTo>
                    <a:lnTo>
                      <a:pt x="230" y="356"/>
                    </a:lnTo>
                    <a:lnTo>
                      <a:pt x="235" y="341"/>
                    </a:lnTo>
                    <a:lnTo>
                      <a:pt x="240" y="326"/>
                    </a:lnTo>
                    <a:lnTo>
                      <a:pt x="242" y="320"/>
                    </a:lnTo>
                    <a:lnTo>
                      <a:pt x="245" y="315"/>
                    </a:lnTo>
                    <a:lnTo>
                      <a:pt x="246" y="312"/>
                    </a:lnTo>
                    <a:lnTo>
                      <a:pt x="250" y="311"/>
                    </a:lnTo>
                    <a:lnTo>
                      <a:pt x="252" y="311"/>
                    </a:lnTo>
                    <a:lnTo>
                      <a:pt x="256" y="312"/>
                    </a:lnTo>
                    <a:lnTo>
                      <a:pt x="258" y="313"/>
                    </a:lnTo>
                    <a:lnTo>
                      <a:pt x="258" y="316"/>
                    </a:lnTo>
                    <a:lnTo>
                      <a:pt x="258" y="320"/>
                    </a:lnTo>
                    <a:lnTo>
                      <a:pt x="253" y="326"/>
                    </a:lnTo>
                    <a:lnTo>
                      <a:pt x="250" y="351"/>
                    </a:lnTo>
                    <a:lnTo>
                      <a:pt x="245" y="361"/>
                    </a:lnTo>
                    <a:lnTo>
                      <a:pt x="240" y="376"/>
                    </a:lnTo>
                    <a:lnTo>
                      <a:pt x="230" y="396"/>
                    </a:lnTo>
                    <a:lnTo>
                      <a:pt x="225" y="406"/>
                    </a:lnTo>
                    <a:lnTo>
                      <a:pt x="215" y="429"/>
                    </a:lnTo>
                    <a:lnTo>
                      <a:pt x="205" y="448"/>
                    </a:lnTo>
                    <a:lnTo>
                      <a:pt x="196" y="466"/>
                    </a:lnTo>
                    <a:lnTo>
                      <a:pt x="186" y="481"/>
                    </a:lnTo>
                    <a:lnTo>
                      <a:pt x="176" y="496"/>
                    </a:lnTo>
                    <a:lnTo>
                      <a:pt x="166" y="508"/>
                    </a:lnTo>
                    <a:lnTo>
                      <a:pt x="156" y="519"/>
                    </a:lnTo>
                    <a:lnTo>
                      <a:pt x="146" y="529"/>
                    </a:lnTo>
                    <a:lnTo>
                      <a:pt x="135" y="538"/>
                    </a:lnTo>
                    <a:lnTo>
                      <a:pt x="125" y="545"/>
                    </a:lnTo>
                    <a:lnTo>
                      <a:pt x="115" y="552"/>
                    </a:lnTo>
                    <a:lnTo>
                      <a:pt x="105" y="557"/>
                    </a:lnTo>
                    <a:lnTo>
                      <a:pt x="95" y="562"/>
                    </a:lnTo>
                    <a:lnTo>
                      <a:pt x="85" y="564"/>
                    </a:lnTo>
                    <a:lnTo>
                      <a:pt x="75" y="567"/>
                    </a:lnTo>
                    <a:lnTo>
                      <a:pt x="66" y="568"/>
                    </a:lnTo>
                    <a:lnTo>
                      <a:pt x="56" y="568"/>
                    </a:lnTo>
                    <a:lnTo>
                      <a:pt x="49" y="568"/>
                    </a:lnTo>
                    <a:lnTo>
                      <a:pt x="43" y="567"/>
                    </a:lnTo>
                    <a:lnTo>
                      <a:pt x="36" y="565"/>
                    </a:lnTo>
                    <a:lnTo>
                      <a:pt x="30" y="563"/>
                    </a:lnTo>
                    <a:lnTo>
                      <a:pt x="24" y="560"/>
                    </a:lnTo>
                    <a:lnTo>
                      <a:pt x="19" y="557"/>
                    </a:lnTo>
                    <a:lnTo>
                      <a:pt x="15" y="553"/>
                    </a:lnTo>
                    <a:lnTo>
                      <a:pt x="10" y="548"/>
                    </a:lnTo>
                    <a:lnTo>
                      <a:pt x="8" y="543"/>
                    </a:lnTo>
                    <a:lnTo>
                      <a:pt x="4" y="537"/>
                    </a:lnTo>
                    <a:lnTo>
                      <a:pt x="3" y="530"/>
                    </a:lnTo>
                    <a:lnTo>
                      <a:pt x="1" y="524"/>
                    </a:lnTo>
                    <a:lnTo>
                      <a:pt x="0" y="518"/>
                    </a:lnTo>
                    <a:lnTo>
                      <a:pt x="0" y="510"/>
                    </a:lnTo>
                    <a:lnTo>
                      <a:pt x="0" y="502"/>
                    </a:lnTo>
                    <a:lnTo>
                      <a:pt x="3" y="494"/>
                    </a:lnTo>
                    <a:lnTo>
                      <a:pt x="11" y="459"/>
                    </a:lnTo>
                    <a:lnTo>
                      <a:pt x="11" y="454"/>
                    </a:lnTo>
                    <a:close/>
                  </a:path>
                </a:pathLst>
              </a:custGeom>
              <a:solidFill>
                <a:srgbClr val="E98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24" name="Freeform 569">
                <a:extLst>
                  <a:ext uri="{FF2B5EF4-FFF2-40B4-BE49-F238E27FC236}">
                    <a16:creationId xmlns:a16="http://schemas.microsoft.com/office/drawing/2014/main" xmlns="" id="{1398F78C-4717-A3BD-3B11-2F241EA2A6BE}"/>
                  </a:ext>
                </a:extLst>
              </p:cNvPr>
              <p:cNvSpPr>
                <a:spLocks/>
              </p:cNvSpPr>
              <p:nvPr/>
            </p:nvSpPr>
            <p:spPr bwMode="auto">
              <a:xfrm>
                <a:off x="3199" y="1594"/>
                <a:ext cx="51" cy="113"/>
              </a:xfrm>
              <a:custGeom>
                <a:avLst/>
                <a:gdLst>
                  <a:gd name="T0" fmla="*/ 0 w 258"/>
                  <a:gd name="T1" fmla="*/ 0 h 568"/>
                  <a:gd name="T2" fmla="*/ 0 w 258"/>
                  <a:gd name="T3" fmla="*/ 0 h 568"/>
                  <a:gd name="T4" fmla="*/ 0 w 258"/>
                  <a:gd name="T5" fmla="*/ 0 h 568"/>
                  <a:gd name="T6" fmla="*/ 0 w 258"/>
                  <a:gd name="T7" fmla="*/ 0 h 568"/>
                  <a:gd name="T8" fmla="*/ 0 w 258"/>
                  <a:gd name="T9" fmla="*/ 0 h 568"/>
                  <a:gd name="T10" fmla="*/ 0 w 258"/>
                  <a:gd name="T11" fmla="*/ 0 h 568"/>
                  <a:gd name="T12" fmla="*/ 0 w 258"/>
                  <a:gd name="T13" fmla="*/ 0 h 568"/>
                  <a:gd name="T14" fmla="*/ 0 w 258"/>
                  <a:gd name="T15" fmla="*/ 0 h 568"/>
                  <a:gd name="T16" fmla="*/ 0 w 258"/>
                  <a:gd name="T17" fmla="*/ 0 h 568"/>
                  <a:gd name="T18" fmla="*/ 0 w 258"/>
                  <a:gd name="T19" fmla="*/ 0 h 568"/>
                  <a:gd name="T20" fmla="*/ 0 w 258"/>
                  <a:gd name="T21" fmla="*/ 0 h 568"/>
                  <a:gd name="T22" fmla="*/ 0 w 258"/>
                  <a:gd name="T23" fmla="*/ 0 h 568"/>
                  <a:gd name="T24" fmla="*/ 0 w 258"/>
                  <a:gd name="T25" fmla="*/ 0 h 568"/>
                  <a:gd name="T26" fmla="*/ 0 w 258"/>
                  <a:gd name="T27" fmla="*/ 0 h 568"/>
                  <a:gd name="T28" fmla="*/ 0 w 258"/>
                  <a:gd name="T29" fmla="*/ 0 h 568"/>
                  <a:gd name="T30" fmla="*/ 0 w 258"/>
                  <a:gd name="T31" fmla="*/ 0 h 568"/>
                  <a:gd name="T32" fmla="*/ 0 w 258"/>
                  <a:gd name="T33" fmla="*/ 0 h 568"/>
                  <a:gd name="T34" fmla="*/ 0 w 258"/>
                  <a:gd name="T35" fmla="*/ 0 h 568"/>
                  <a:gd name="T36" fmla="*/ 0 w 258"/>
                  <a:gd name="T37" fmla="*/ 0 h 568"/>
                  <a:gd name="T38" fmla="*/ 0 w 258"/>
                  <a:gd name="T39" fmla="*/ 0 h 568"/>
                  <a:gd name="T40" fmla="*/ 0 w 258"/>
                  <a:gd name="T41" fmla="*/ 0 h 568"/>
                  <a:gd name="T42" fmla="*/ 0 w 258"/>
                  <a:gd name="T43" fmla="*/ 0 h 568"/>
                  <a:gd name="T44" fmla="*/ 0 w 258"/>
                  <a:gd name="T45" fmla="*/ 0 h 568"/>
                  <a:gd name="T46" fmla="*/ 0 w 258"/>
                  <a:gd name="T47" fmla="*/ 0 h 568"/>
                  <a:gd name="T48" fmla="*/ 0 w 258"/>
                  <a:gd name="T49" fmla="*/ 0 h 568"/>
                  <a:gd name="T50" fmla="*/ 0 w 258"/>
                  <a:gd name="T51" fmla="*/ 0 h 568"/>
                  <a:gd name="T52" fmla="*/ 0 w 258"/>
                  <a:gd name="T53" fmla="*/ 0 h 568"/>
                  <a:gd name="T54" fmla="*/ 0 w 258"/>
                  <a:gd name="T55" fmla="*/ 0 h 568"/>
                  <a:gd name="T56" fmla="*/ 0 w 258"/>
                  <a:gd name="T57" fmla="*/ 0 h 568"/>
                  <a:gd name="T58" fmla="*/ 0 w 258"/>
                  <a:gd name="T59" fmla="*/ 0 h 568"/>
                  <a:gd name="T60" fmla="*/ 0 w 258"/>
                  <a:gd name="T61" fmla="*/ 0 h 568"/>
                  <a:gd name="T62" fmla="*/ 0 w 258"/>
                  <a:gd name="T63" fmla="*/ 0 h 568"/>
                  <a:gd name="T64" fmla="*/ 0 w 258"/>
                  <a:gd name="T65" fmla="*/ 0 h 568"/>
                  <a:gd name="T66" fmla="*/ 0 w 258"/>
                  <a:gd name="T67" fmla="*/ 0 h 568"/>
                  <a:gd name="T68" fmla="*/ 0 w 258"/>
                  <a:gd name="T69" fmla="*/ 0 h 568"/>
                  <a:gd name="T70" fmla="*/ 0 w 258"/>
                  <a:gd name="T71" fmla="*/ 0 h 568"/>
                  <a:gd name="T72" fmla="*/ 0 w 258"/>
                  <a:gd name="T73" fmla="*/ 0 h 568"/>
                  <a:gd name="T74" fmla="*/ 0 w 258"/>
                  <a:gd name="T75" fmla="*/ 0 h 568"/>
                  <a:gd name="T76" fmla="*/ 0 w 258"/>
                  <a:gd name="T77" fmla="*/ 0 h 568"/>
                  <a:gd name="T78" fmla="*/ 0 w 258"/>
                  <a:gd name="T79" fmla="*/ 0 h 568"/>
                  <a:gd name="T80" fmla="*/ 0 w 258"/>
                  <a:gd name="T81" fmla="*/ 0 h 568"/>
                  <a:gd name="T82" fmla="*/ 0 w 258"/>
                  <a:gd name="T83" fmla="*/ 0 h 568"/>
                  <a:gd name="T84" fmla="*/ 0 w 258"/>
                  <a:gd name="T85" fmla="*/ 0 h 568"/>
                  <a:gd name="T86" fmla="*/ 0 w 258"/>
                  <a:gd name="T87" fmla="*/ 0 h 568"/>
                  <a:gd name="T88" fmla="*/ 0 w 258"/>
                  <a:gd name="T89" fmla="*/ 0 h 5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568"/>
                  <a:gd name="T137" fmla="*/ 258 w 258"/>
                  <a:gd name="T138" fmla="*/ 568 h 5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568">
                    <a:moveTo>
                      <a:pt x="11" y="454"/>
                    </a:moveTo>
                    <a:lnTo>
                      <a:pt x="116" y="79"/>
                    </a:lnTo>
                    <a:lnTo>
                      <a:pt x="121" y="59"/>
                    </a:lnTo>
                    <a:lnTo>
                      <a:pt x="120" y="55"/>
                    </a:lnTo>
                    <a:lnTo>
                      <a:pt x="120" y="51"/>
                    </a:lnTo>
                    <a:lnTo>
                      <a:pt x="119" y="47"/>
                    </a:lnTo>
                    <a:lnTo>
                      <a:pt x="116" y="44"/>
                    </a:lnTo>
                    <a:lnTo>
                      <a:pt x="240" y="0"/>
                    </a:lnTo>
                    <a:lnTo>
                      <a:pt x="242" y="10"/>
                    </a:lnTo>
                    <a:lnTo>
                      <a:pt x="243" y="19"/>
                    </a:lnTo>
                    <a:lnTo>
                      <a:pt x="242" y="31"/>
                    </a:lnTo>
                    <a:lnTo>
                      <a:pt x="240" y="49"/>
                    </a:lnTo>
                    <a:lnTo>
                      <a:pt x="130" y="449"/>
                    </a:lnTo>
                    <a:lnTo>
                      <a:pt x="126" y="479"/>
                    </a:lnTo>
                    <a:lnTo>
                      <a:pt x="122" y="483"/>
                    </a:lnTo>
                    <a:lnTo>
                      <a:pt x="121" y="487"/>
                    </a:lnTo>
                    <a:lnTo>
                      <a:pt x="121" y="491"/>
                    </a:lnTo>
                    <a:lnTo>
                      <a:pt x="121" y="494"/>
                    </a:lnTo>
                    <a:lnTo>
                      <a:pt x="121" y="501"/>
                    </a:lnTo>
                    <a:lnTo>
                      <a:pt x="122" y="505"/>
                    </a:lnTo>
                    <a:lnTo>
                      <a:pt x="122" y="507"/>
                    </a:lnTo>
                    <a:lnTo>
                      <a:pt x="125" y="508"/>
                    </a:lnTo>
                    <a:lnTo>
                      <a:pt x="127" y="509"/>
                    </a:lnTo>
                    <a:lnTo>
                      <a:pt x="130" y="509"/>
                    </a:lnTo>
                    <a:lnTo>
                      <a:pt x="132" y="510"/>
                    </a:lnTo>
                    <a:lnTo>
                      <a:pt x="135" y="510"/>
                    </a:lnTo>
                    <a:lnTo>
                      <a:pt x="139" y="510"/>
                    </a:lnTo>
                    <a:lnTo>
                      <a:pt x="141" y="508"/>
                    </a:lnTo>
                    <a:lnTo>
                      <a:pt x="150" y="502"/>
                    </a:lnTo>
                    <a:lnTo>
                      <a:pt x="160" y="489"/>
                    </a:lnTo>
                    <a:lnTo>
                      <a:pt x="170" y="477"/>
                    </a:lnTo>
                    <a:lnTo>
                      <a:pt x="184" y="457"/>
                    </a:lnTo>
                    <a:lnTo>
                      <a:pt x="197" y="432"/>
                    </a:lnTo>
                    <a:lnTo>
                      <a:pt x="210" y="406"/>
                    </a:lnTo>
                    <a:lnTo>
                      <a:pt x="216" y="394"/>
                    </a:lnTo>
                    <a:lnTo>
                      <a:pt x="221" y="382"/>
                    </a:lnTo>
                    <a:lnTo>
                      <a:pt x="226" y="369"/>
                    </a:lnTo>
                    <a:lnTo>
                      <a:pt x="230" y="356"/>
                    </a:lnTo>
                    <a:lnTo>
                      <a:pt x="235" y="341"/>
                    </a:lnTo>
                    <a:lnTo>
                      <a:pt x="240" y="326"/>
                    </a:lnTo>
                    <a:lnTo>
                      <a:pt x="242" y="320"/>
                    </a:lnTo>
                    <a:lnTo>
                      <a:pt x="245" y="315"/>
                    </a:lnTo>
                    <a:lnTo>
                      <a:pt x="246" y="312"/>
                    </a:lnTo>
                    <a:lnTo>
                      <a:pt x="250" y="311"/>
                    </a:lnTo>
                    <a:lnTo>
                      <a:pt x="252" y="311"/>
                    </a:lnTo>
                    <a:lnTo>
                      <a:pt x="256" y="312"/>
                    </a:lnTo>
                    <a:lnTo>
                      <a:pt x="258" y="313"/>
                    </a:lnTo>
                    <a:lnTo>
                      <a:pt x="258" y="316"/>
                    </a:lnTo>
                    <a:lnTo>
                      <a:pt x="258" y="320"/>
                    </a:lnTo>
                    <a:lnTo>
                      <a:pt x="253" y="326"/>
                    </a:lnTo>
                    <a:lnTo>
                      <a:pt x="250" y="351"/>
                    </a:lnTo>
                    <a:lnTo>
                      <a:pt x="245" y="361"/>
                    </a:lnTo>
                    <a:lnTo>
                      <a:pt x="240" y="376"/>
                    </a:lnTo>
                    <a:lnTo>
                      <a:pt x="230" y="396"/>
                    </a:lnTo>
                    <a:lnTo>
                      <a:pt x="225" y="406"/>
                    </a:lnTo>
                    <a:lnTo>
                      <a:pt x="215" y="429"/>
                    </a:lnTo>
                    <a:lnTo>
                      <a:pt x="205" y="448"/>
                    </a:lnTo>
                    <a:lnTo>
                      <a:pt x="196" y="466"/>
                    </a:lnTo>
                    <a:lnTo>
                      <a:pt x="186" y="481"/>
                    </a:lnTo>
                    <a:lnTo>
                      <a:pt x="176" y="496"/>
                    </a:lnTo>
                    <a:lnTo>
                      <a:pt x="166" y="508"/>
                    </a:lnTo>
                    <a:lnTo>
                      <a:pt x="156" y="519"/>
                    </a:lnTo>
                    <a:lnTo>
                      <a:pt x="146" y="529"/>
                    </a:lnTo>
                    <a:lnTo>
                      <a:pt x="135" y="538"/>
                    </a:lnTo>
                    <a:lnTo>
                      <a:pt x="125" y="545"/>
                    </a:lnTo>
                    <a:lnTo>
                      <a:pt x="115" y="552"/>
                    </a:lnTo>
                    <a:lnTo>
                      <a:pt x="105" y="557"/>
                    </a:lnTo>
                    <a:lnTo>
                      <a:pt x="95" y="562"/>
                    </a:lnTo>
                    <a:lnTo>
                      <a:pt x="85" y="564"/>
                    </a:lnTo>
                    <a:lnTo>
                      <a:pt x="75" y="567"/>
                    </a:lnTo>
                    <a:lnTo>
                      <a:pt x="66" y="568"/>
                    </a:lnTo>
                    <a:lnTo>
                      <a:pt x="56" y="568"/>
                    </a:lnTo>
                    <a:lnTo>
                      <a:pt x="49" y="568"/>
                    </a:lnTo>
                    <a:lnTo>
                      <a:pt x="43" y="567"/>
                    </a:lnTo>
                    <a:lnTo>
                      <a:pt x="36" y="565"/>
                    </a:lnTo>
                    <a:lnTo>
                      <a:pt x="30" y="563"/>
                    </a:lnTo>
                    <a:lnTo>
                      <a:pt x="24" y="560"/>
                    </a:lnTo>
                    <a:lnTo>
                      <a:pt x="19" y="557"/>
                    </a:lnTo>
                    <a:lnTo>
                      <a:pt x="15" y="553"/>
                    </a:lnTo>
                    <a:lnTo>
                      <a:pt x="10" y="548"/>
                    </a:lnTo>
                    <a:lnTo>
                      <a:pt x="8" y="543"/>
                    </a:lnTo>
                    <a:lnTo>
                      <a:pt x="4" y="537"/>
                    </a:lnTo>
                    <a:lnTo>
                      <a:pt x="3" y="530"/>
                    </a:lnTo>
                    <a:lnTo>
                      <a:pt x="1" y="524"/>
                    </a:lnTo>
                    <a:lnTo>
                      <a:pt x="0" y="518"/>
                    </a:lnTo>
                    <a:lnTo>
                      <a:pt x="0" y="510"/>
                    </a:lnTo>
                    <a:lnTo>
                      <a:pt x="0" y="502"/>
                    </a:lnTo>
                    <a:lnTo>
                      <a:pt x="3" y="494"/>
                    </a:lnTo>
                    <a:lnTo>
                      <a:pt x="11" y="459"/>
                    </a:lnTo>
                    <a:lnTo>
                      <a:pt x="11" y="454"/>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25" name="Freeform 570">
                <a:extLst>
                  <a:ext uri="{FF2B5EF4-FFF2-40B4-BE49-F238E27FC236}">
                    <a16:creationId xmlns:a16="http://schemas.microsoft.com/office/drawing/2014/main" xmlns="" id="{80544133-3153-3E48-B90C-8B6AD3B67D9F}"/>
                  </a:ext>
                </a:extLst>
              </p:cNvPr>
              <p:cNvSpPr>
                <a:spLocks/>
              </p:cNvSpPr>
              <p:nvPr/>
            </p:nvSpPr>
            <p:spPr bwMode="auto">
              <a:xfrm>
                <a:off x="3242" y="1579"/>
                <a:ext cx="51" cy="113"/>
              </a:xfrm>
              <a:custGeom>
                <a:avLst/>
                <a:gdLst>
                  <a:gd name="T0" fmla="*/ 0 w 257"/>
                  <a:gd name="T1" fmla="*/ 0 h 569"/>
                  <a:gd name="T2" fmla="*/ 0 w 257"/>
                  <a:gd name="T3" fmla="*/ 0 h 569"/>
                  <a:gd name="T4" fmla="*/ 0 w 257"/>
                  <a:gd name="T5" fmla="*/ 0 h 569"/>
                  <a:gd name="T6" fmla="*/ 0 w 257"/>
                  <a:gd name="T7" fmla="*/ 0 h 569"/>
                  <a:gd name="T8" fmla="*/ 0 w 257"/>
                  <a:gd name="T9" fmla="*/ 0 h 569"/>
                  <a:gd name="T10" fmla="*/ 0 w 257"/>
                  <a:gd name="T11" fmla="*/ 0 h 569"/>
                  <a:gd name="T12" fmla="*/ 0 w 257"/>
                  <a:gd name="T13" fmla="*/ 0 h 569"/>
                  <a:gd name="T14" fmla="*/ 0 w 257"/>
                  <a:gd name="T15" fmla="*/ 0 h 569"/>
                  <a:gd name="T16" fmla="*/ 0 w 257"/>
                  <a:gd name="T17" fmla="*/ 0 h 569"/>
                  <a:gd name="T18" fmla="*/ 0 w 257"/>
                  <a:gd name="T19" fmla="*/ 0 h 569"/>
                  <a:gd name="T20" fmla="*/ 0 w 257"/>
                  <a:gd name="T21" fmla="*/ 0 h 569"/>
                  <a:gd name="T22" fmla="*/ 0 w 257"/>
                  <a:gd name="T23" fmla="*/ 0 h 569"/>
                  <a:gd name="T24" fmla="*/ 0 w 257"/>
                  <a:gd name="T25" fmla="*/ 0 h 569"/>
                  <a:gd name="T26" fmla="*/ 0 w 257"/>
                  <a:gd name="T27" fmla="*/ 0 h 569"/>
                  <a:gd name="T28" fmla="*/ 0 w 257"/>
                  <a:gd name="T29" fmla="*/ 0 h 569"/>
                  <a:gd name="T30" fmla="*/ 0 w 257"/>
                  <a:gd name="T31" fmla="*/ 0 h 569"/>
                  <a:gd name="T32" fmla="*/ 0 w 257"/>
                  <a:gd name="T33" fmla="*/ 0 h 569"/>
                  <a:gd name="T34" fmla="*/ 0 w 257"/>
                  <a:gd name="T35" fmla="*/ 0 h 569"/>
                  <a:gd name="T36" fmla="*/ 0 w 257"/>
                  <a:gd name="T37" fmla="*/ 0 h 569"/>
                  <a:gd name="T38" fmla="*/ 0 w 257"/>
                  <a:gd name="T39" fmla="*/ 0 h 569"/>
                  <a:gd name="T40" fmla="*/ 0 w 257"/>
                  <a:gd name="T41" fmla="*/ 0 h 569"/>
                  <a:gd name="T42" fmla="*/ 0 w 257"/>
                  <a:gd name="T43" fmla="*/ 0 h 569"/>
                  <a:gd name="T44" fmla="*/ 0 w 257"/>
                  <a:gd name="T45" fmla="*/ 0 h 569"/>
                  <a:gd name="T46" fmla="*/ 0 w 257"/>
                  <a:gd name="T47" fmla="*/ 0 h 569"/>
                  <a:gd name="T48" fmla="*/ 0 w 257"/>
                  <a:gd name="T49" fmla="*/ 0 h 569"/>
                  <a:gd name="T50" fmla="*/ 0 w 257"/>
                  <a:gd name="T51" fmla="*/ 0 h 569"/>
                  <a:gd name="T52" fmla="*/ 0 w 257"/>
                  <a:gd name="T53" fmla="*/ 0 h 569"/>
                  <a:gd name="T54" fmla="*/ 0 w 257"/>
                  <a:gd name="T55" fmla="*/ 0 h 569"/>
                  <a:gd name="T56" fmla="*/ 0 w 257"/>
                  <a:gd name="T57" fmla="*/ 0 h 569"/>
                  <a:gd name="T58" fmla="*/ 0 w 257"/>
                  <a:gd name="T59" fmla="*/ 0 h 569"/>
                  <a:gd name="T60" fmla="*/ 0 w 257"/>
                  <a:gd name="T61" fmla="*/ 0 h 569"/>
                  <a:gd name="T62" fmla="*/ 0 w 257"/>
                  <a:gd name="T63" fmla="*/ 0 h 569"/>
                  <a:gd name="T64" fmla="*/ 0 w 257"/>
                  <a:gd name="T65" fmla="*/ 0 h 569"/>
                  <a:gd name="T66" fmla="*/ 0 w 257"/>
                  <a:gd name="T67" fmla="*/ 0 h 569"/>
                  <a:gd name="T68" fmla="*/ 0 w 257"/>
                  <a:gd name="T69" fmla="*/ 0 h 569"/>
                  <a:gd name="T70" fmla="*/ 0 w 257"/>
                  <a:gd name="T71" fmla="*/ 0 h 569"/>
                  <a:gd name="T72" fmla="*/ 0 w 257"/>
                  <a:gd name="T73" fmla="*/ 0 h 569"/>
                  <a:gd name="T74" fmla="*/ 0 w 257"/>
                  <a:gd name="T75" fmla="*/ 0 h 569"/>
                  <a:gd name="T76" fmla="*/ 0 w 257"/>
                  <a:gd name="T77" fmla="*/ 0 h 569"/>
                  <a:gd name="T78" fmla="*/ 0 w 257"/>
                  <a:gd name="T79" fmla="*/ 0 h 569"/>
                  <a:gd name="T80" fmla="*/ 0 w 257"/>
                  <a:gd name="T81" fmla="*/ 0 h 569"/>
                  <a:gd name="T82" fmla="*/ 0 w 257"/>
                  <a:gd name="T83" fmla="*/ 0 h 569"/>
                  <a:gd name="T84" fmla="*/ 0 w 257"/>
                  <a:gd name="T85" fmla="*/ 0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569"/>
                  <a:gd name="T131" fmla="*/ 257 w 257"/>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569">
                    <a:moveTo>
                      <a:pt x="15" y="456"/>
                    </a:moveTo>
                    <a:lnTo>
                      <a:pt x="113" y="80"/>
                    </a:lnTo>
                    <a:lnTo>
                      <a:pt x="118" y="60"/>
                    </a:lnTo>
                    <a:lnTo>
                      <a:pt x="117" y="56"/>
                    </a:lnTo>
                    <a:lnTo>
                      <a:pt x="113" y="45"/>
                    </a:lnTo>
                    <a:lnTo>
                      <a:pt x="237" y="0"/>
                    </a:lnTo>
                    <a:lnTo>
                      <a:pt x="239" y="10"/>
                    </a:lnTo>
                    <a:lnTo>
                      <a:pt x="241" y="20"/>
                    </a:lnTo>
                    <a:lnTo>
                      <a:pt x="239" y="34"/>
                    </a:lnTo>
                    <a:lnTo>
                      <a:pt x="237" y="55"/>
                    </a:lnTo>
                    <a:lnTo>
                      <a:pt x="128" y="451"/>
                    </a:lnTo>
                    <a:lnTo>
                      <a:pt x="123" y="481"/>
                    </a:lnTo>
                    <a:lnTo>
                      <a:pt x="121" y="489"/>
                    </a:lnTo>
                    <a:lnTo>
                      <a:pt x="118" y="499"/>
                    </a:lnTo>
                    <a:lnTo>
                      <a:pt x="118" y="503"/>
                    </a:lnTo>
                    <a:lnTo>
                      <a:pt x="121" y="507"/>
                    </a:lnTo>
                    <a:lnTo>
                      <a:pt x="124" y="509"/>
                    </a:lnTo>
                    <a:lnTo>
                      <a:pt x="128" y="509"/>
                    </a:lnTo>
                    <a:lnTo>
                      <a:pt x="129" y="511"/>
                    </a:lnTo>
                    <a:lnTo>
                      <a:pt x="132" y="512"/>
                    </a:lnTo>
                    <a:lnTo>
                      <a:pt x="136" y="511"/>
                    </a:lnTo>
                    <a:lnTo>
                      <a:pt x="139" y="509"/>
                    </a:lnTo>
                    <a:lnTo>
                      <a:pt x="147" y="504"/>
                    </a:lnTo>
                    <a:lnTo>
                      <a:pt x="157" y="494"/>
                    </a:lnTo>
                    <a:lnTo>
                      <a:pt x="167" y="481"/>
                    </a:lnTo>
                    <a:lnTo>
                      <a:pt x="181" y="459"/>
                    </a:lnTo>
                    <a:lnTo>
                      <a:pt x="187" y="448"/>
                    </a:lnTo>
                    <a:lnTo>
                      <a:pt x="194" y="434"/>
                    </a:lnTo>
                    <a:lnTo>
                      <a:pt x="201" y="421"/>
                    </a:lnTo>
                    <a:lnTo>
                      <a:pt x="207" y="406"/>
                    </a:lnTo>
                    <a:lnTo>
                      <a:pt x="213" y="395"/>
                    </a:lnTo>
                    <a:lnTo>
                      <a:pt x="218" y="383"/>
                    </a:lnTo>
                    <a:lnTo>
                      <a:pt x="223" y="371"/>
                    </a:lnTo>
                    <a:lnTo>
                      <a:pt x="227" y="357"/>
                    </a:lnTo>
                    <a:lnTo>
                      <a:pt x="232" y="342"/>
                    </a:lnTo>
                    <a:lnTo>
                      <a:pt x="237" y="327"/>
                    </a:lnTo>
                    <a:lnTo>
                      <a:pt x="243" y="316"/>
                    </a:lnTo>
                    <a:lnTo>
                      <a:pt x="247" y="312"/>
                    </a:lnTo>
                    <a:lnTo>
                      <a:pt x="251" y="312"/>
                    </a:lnTo>
                    <a:lnTo>
                      <a:pt x="253" y="312"/>
                    </a:lnTo>
                    <a:lnTo>
                      <a:pt x="256" y="315"/>
                    </a:lnTo>
                    <a:lnTo>
                      <a:pt x="257" y="317"/>
                    </a:lnTo>
                    <a:lnTo>
                      <a:pt x="257" y="320"/>
                    </a:lnTo>
                    <a:lnTo>
                      <a:pt x="256" y="322"/>
                    </a:lnTo>
                    <a:lnTo>
                      <a:pt x="254" y="323"/>
                    </a:lnTo>
                    <a:lnTo>
                      <a:pt x="252" y="327"/>
                    </a:lnTo>
                    <a:lnTo>
                      <a:pt x="247" y="352"/>
                    </a:lnTo>
                    <a:lnTo>
                      <a:pt x="242" y="362"/>
                    </a:lnTo>
                    <a:lnTo>
                      <a:pt x="237" y="376"/>
                    </a:lnTo>
                    <a:lnTo>
                      <a:pt x="227" y="396"/>
                    </a:lnTo>
                    <a:lnTo>
                      <a:pt x="222" y="411"/>
                    </a:lnTo>
                    <a:lnTo>
                      <a:pt x="212" y="431"/>
                    </a:lnTo>
                    <a:lnTo>
                      <a:pt x="203" y="449"/>
                    </a:lnTo>
                    <a:lnTo>
                      <a:pt x="193" y="467"/>
                    </a:lnTo>
                    <a:lnTo>
                      <a:pt x="183" y="482"/>
                    </a:lnTo>
                    <a:lnTo>
                      <a:pt x="173" y="497"/>
                    </a:lnTo>
                    <a:lnTo>
                      <a:pt x="163" y="509"/>
                    </a:lnTo>
                    <a:lnTo>
                      <a:pt x="153" y="522"/>
                    </a:lnTo>
                    <a:lnTo>
                      <a:pt x="143" y="532"/>
                    </a:lnTo>
                    <a:lnTo>
                      <a:pt x="133" y="541"/>
                    </a:lnTo>
                    <a:lnTo>
                      <a:pt x="123" y="548"/>
                    </a:lnTo>
                    <a:lnTo>
                      <a:pt x="112" y="554"/>
                    </a:lnTo>
                    <a:lnTo>
                      <a:pt x="102" y="561"/>
                    </a:lnTo>
                    <a:lnTo>
                      <a:pt x="92" y="564"/>
                    </a:lnTo>
                    <a:lnTo>
                      <a:pt x="82" y="567"/>
                    </a:lnTo>
                    <a:lnTo>
                      <a:pt x="73" y="569"/>
                    </a:lnTo>
                    <a:lnTo>
                      <a:pt x="63" y="569"/>
                    </a:lnTo>
                    <a:lnTo>
                      <a:pt x="53" y="569"/>
                    </a:lnTo>
                    <a:lnTo>
                      <a:pt x="47" y="569"/>
                    </a:lnTo>
                    <a:lnTo>
                      <a:pt x="40" y="568"/>
                    </a:lnTo>
                    <a:lnTo>
                      <a:pt x="33" y="566"/>
                    </a:lnTo>
                    <a:lnTo>
                      <a:pt x="27" y="564"/>
                    </a:lnTo>
                    <a:lnTo>
                      <a:pt x="22" y="561"/>
                    </a:lnTo>
                    <a:lnTo>
                      <a:pt x="17" y="557"/>
                    </a:lnTo>
                    <a:lnTo>
                      <a:pt x="12" y="553"/>
                    </a:lnTo>
                    <a:lnTo>
                      <a:pt x="8" y="548"/>
                    </a:lnTo>
                    <a:lnTo>
                      <a:pt x="6" y="543"/>
                    </a:lnTo>
                    <a:lnTo>
                      <a:pt x="3" y="538"/>
                    </a:lnTo>
                    <a:lnTo>
                      <a:pt x="1" y="532"/>
                    </a:lnTo>
                    <a:lnTo>
                      <a:pt x="0" y="526"/>
                    </a:lnTo>
                    <a:lnTo>
                      <a:pt x="0" y="518"/>
                    </a:lnTo>
                    <a:lnTo>
                      <a:pt x="1" y="511"/>
                    </a:lnTo>
                    <a:lnTo>
                      <a:pt x="2" y="503"/>
                    </a:lnTo>
                    <a:lnTo>
                      <a:pt x="5" y="494"/>
                    </a:lnTo>
                    <a:lnTo>
                      <a:pt x="10" y="461"/>
                    </a:lnTo>
                    <a:lnTo>
                      <a:pt x="15" y="456"/>
                    </a:lnTo>
                    <a:close/>
                  </a:path>
                </a:pathLst>
              </a:custGeom>
              <a:solidFill>
                <a:srgbClr val="E98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26" name="Freeform 571">
                <a:extLst>
                  <a:ext uri="{FF2B5EF4-FFF2-40B4-BE49-F238E27FC236}">
                    <a16:creationId xmlns:a16="http://schemas.microsoft.com/office/drawing/2014/main" xmlns="" id="{D5A0200C-59D5-123F-4175-08909AFDE403}"/>
                  </a:ext>
                </a:extLst>
              </p:cNvPr>
              <p:cNvSpPr>
                <a:spLocks/>
              </p:cNvSpPr>
              <p:nvPr/>
            </p:nvSpPr>
            <p:spPr bwMode="auto">
              <a:xfrm>
                <a:off x="3242" y="1579"/>
                <a:ext cx="51" cy="113"/>
              </a:xfrm>
              <a:custGeom>
                <a:avLst/>
                <a:gdLst>
                  <a:gd name="T0" fmla="*/ 0 w 257"/>
                  <a:gd name="T1" fmla="*/ 0 h 569"/>
                  <a:gd name="T2" fmla="*/ 0 w 257"/>
                  <a:gd name="T3" fmla="*/ 0 h 569"/>
                  <a:gd name="T4" fmla="*/ 0 w 257"/>
                  <a:gd name="T5" fmla="*/ 0 h 569"/>
                  <a:gd name="T6" fmla="*/ 0 w 257"/>
                  <a:gd name="T7" fmla="*/ 0 h 569"/>
                  <a:gd name="T8" fmla="*/ 0 w 257"/>
                  <a:gd name="T9" fmla="*/ 0 h 569"/>
                  <a:gd name="T10" fmla="*/ 0 w 257"/>
                  <a:gd name="T11" fmla="*/ 0 h 569"/>
                  <a:gd name="T12" fmla="*/ 0 w 257"/>
                  <a:gd name="T13" fmla="*/ 0 h 569"/>
                  <a:gd name="T14" fmla="*/ 0 w 257"/>
                  <a:gd name="T15" fmla="*/ 0 h 569"/>
                  <a:gd name="T16" fmla="*/ 0 w 257"/>
                  <a:gd name="T17" fmla="*/ 0 h 569"/>
                  <a:gd name="T18" fmla="*/ 0 w 257"/>
                  <a:gd name="T19" fmla="*/ 0 h 569"/>
                  <a:gd name="T20" fmla="*/ 0 w 257"/>
                  <a:gd name="T21" fmla="*/ 0 h 569"/>
                  <a:gd name="T22" fmla="*/ 0 w 257"/>
                  <a:gd name="T23" fmla="*/ 0 h 569"/>
                  <a:gd name="T24" fmla="*/ 0 w 257"/>
                  <a:gd name="T25" fmla="*/ 0 h 569"/>
                  <a:gd name="T26" fmla="*/ 0 w 257"/>
                  <a:gd name="T27" fmla="*/ 0 h 569"/>
                  <a:gd name="T28" fmla="*/ 0 w 257"/>
                  <a:gd name="T29" fmla="*/ 0 h 569"/>
                  <a:gd name="T30" fmla="*/ 0 w 257"/>
                  <a:gd name="T31" fmla="*/ 0 h 569"/>
                  <a:gd name="T32" fmla="*/ 0 w 257"/>
                  <a:gd name="T33" fmla="*/ 0 h 569"/>
                  <a:gd name="T34" fmla="*/ 0 w 257"/>
                  <a:gd name="T35" fmla="*/ 0 h 569"/>
                  <a:gd name="T36" fmla="*/ 0 w 257"/>
                  <a:gd name="T37" fmla="*/ 0 h 569"/>
                  <a:gd name="T38" fmla="*/ 0 w 257"/>
                  <a:gd name="T39" fmla="*/ 0 h 569"/>
                  <a:gd name="T40" fmla="*/ 0 w 257"/>
                  <a:gd name="T41" fmla="*/ 0 h 569"/>
                  <a:gd name="T42" fmla="*/ 0 w 257"/>
                  <a:gd name="T43" fmla="*/ 0 h 569"/>
                  <a:gd name="T44" fmla="*/ 0 w 257"/>
                  <a:gd name="T45" fmla="*/ 0 h 569"/>
                  <a:gd name="T46" fmla="*/ 0 w 257"/>
                  <a:gd name="T47" fmla="*/ 0 h 569"/>
                  <a:gd name="T48" fmla="*/ 0 w 257"/>
                  <a:gd name="T49" fmla="*/ 0 h 569"/>
                  <a:gd name="T50" fmla="*/ 0 w 257"/>
                  <a:gd name="T51" fmla="*/ 0 h 569"/>
                  <a:gd name="T52" fmla="*/ 0 w 257"/>
                  <a:gd name="T53" fmla="*/ 0 h 569"/>
                  <a:gd name="T54" fmla="*/ 0 w 257"/>
                  <a:gd name="T55" fmla="*/ 0 h 569"/>
                  <a:gd name="T56" fmla="*/ 0 w 257"/>
                  <a:gd name="T57" fmla="*/ 0 h 569"/>
                  <a:gd name="T58" fmla="*/ 0 w 257"/>
                  <a:gd name="T59" fmla="*/ 0 h 569"/>
                  <a:gd name="T60" fmla="*/ 0 w 257"/>
                  <a:gd name="T61" fmla="*/ 0 h 569"/>
                  <a:gd name="T62" fmla="*/ 0 w 257"/>
                  <a:gd name="T63" fmla="*/ 0 h 569"/>
                  <a:gd name="T64" fmla="*/ 0 w 257"/>
                  <a:gd name="T65" fmla="*/ 0 h 569"/>
                  <a:gd name="T66" fmla="*/ 0 w 257"/>
                  <a:gd name="T67" fmla="*/ 0 h 569"/>
                  <a:gd name="T68" fmla="*/ 0 w 257"/>
                  <a:gd name="T69" fmla="*/ 0 h 569"/>
                  <a:gd name="T70" fmla="*/ 0 w 257"/>
                  <a:gd name="T71" fmla="*/ 0 h 569"/>
                  <a:gd name="T72" fmla="*/ 0 w 257"/>
                  <a:gd name="T73" fmla="*/ 0 h 569"/>
                  <a:gd name="T74" fmla="*/ 0 w 257"/>
                  <a:gd name="T75" fmla="*/ 0 h 569"/>
                  <a:gd name="T76" fmla="*/ 0 w 257"/>
                  <a:gd name="T77" fmla="*/ 0 h 569"/>
                  <a:gd name="T78" fmla="*/ 0 w 257"/>
                  <a:gd name="T79" fmla="*/ 0 h 569"/>
                  <a:gd name="T80" fmla="*/ 0 w 257"/>
                  <a:gd name="T81" fmla="*/ 0 h 569"/>
                  <a:gd name="T82" fmla="*/ 0 w 257"/>
                  <a:gd name="T83" fmla="*/ 0 h 569"/>
                  <a:gd name="T84" fmla="*/ 0 w 257"/>
                  <a:gd name="T85" fmla="*/ 0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569"/>
                  <a:gd name="T131" fmla="*/ 257 w 257"/>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569">
                    <a:moveTo>
                      <a:pt x="15" y="456"/>
                    </a:moveTo>
                    <a:lnTo>
                      <a:pt x="113" y="80"/>
                    </a:lnTo>
                    <a:lnTo>
                      <a:pt x="118" y="60"/>
                    </a:lnTo>
                    <a:lnTo>
                      <a:pt x="117" y="56"/>
                    </a:lnTo>
                    <a:lnTo>
                      <a:pt x="113" y="45"/>
                    </a:lnTo>
                    <a:lnTo>
                      <a:pt x="237" y="0"/>
                    </a:lnTo>
                    <a:lnTo>
                      <a:pt x="239" y="10"/>
                    </a:lnTo>
                    <a:lnTo>
                      <a:pt x="241" y="20"/>
                    </a:lnTo>
                    <a:lnTo>
                      <a:pt x="239" y="34"/>
                    </a:lnTo>
                    <a:lnTo>
                      <a:pt x="237" y="55"/>
                    </a:lnTo>
                    <a:lnTo>
                      <a:pt x="128" y="451"/>
                    </a:lnTo>
                    <a:lnTo>
                      <a:pt x="123" y="481"/>
                    </a:lnTo>
                    <a:lnTo>
                      <a:pt x="121" y="489"/>
                    </a:lnTo>
                    <a:lnTo>
                      <a:pt x="118" y="499"/>
                    </a:lnTo>
                    <a:lnTo>
                      <a:pt x="118" y="503"/>
                    </a:lnTo>
                    <a:lnTo>
                      <a:pt x="121" y="507"/>
                    </a:lnTo>
                    <a:lnTo>
                      <a:pt x="124" y="509"/>
                    </a:lnTo>
                    <a:lnTo>
                      <a:pt x="128" y="509"/>
                    </a:lnTo>
                    <a:lnTo>
                      <a:pt x="129" y="511"/>
                    </a:lnTo>
                    <a:lnTo>
                      <a:pt x="132" y="512"/>
                    </a:lnTo>
                    <a:lnTo>
                      <a:pt x="136" y="511"/>
                    </a:lnTo>
                    <a:lnTo>
                      <a:pt x="139" y="509"/>
                    </a:lnTo>
                    <a:lnTo>
                      <a:pt x="147" y="504"/>
                    </a:lnTo>
                    <a:lnTo>
                      <a:pt x="157" y="494"/>
                    </a:lnTo>
                    <a:lnTo>
                      <a:pt x="167" y="481"/>
                    </a:lnTo>
                    <a:lnTo>
                      <a:pt x="181" y="459"/>
                    </a:lnTo>
                    <a:lnTo>
                      <a:pt x="187" y="448"/>
                    </a:lnTo>
                    <a:lnTo>
                      <a:pt x="194" y="434"/>
                    </a:lnTo>
                    <a:lnTo>
                      <a:pt x="201" y="421"/>
                    </a:lnTo>
                    <a:lnTo>
                      <a:pt x="207" y="406"/>
                    </a:lnTo>
                    <a:lnTo>
                      <a:pt x="213" y="395"/>
                    </a:lnTo>
                    <a:lnTo>
                      <a:pt x="218" y="383"/>
                    </a:lnTo>
                    <a:lnTo>
                      <a:pt x="223" y="371"/>
                    </a:lnTo>
                    <a:lnTo>
                      <a:pt x="227" y="357"/>
                    </a:lnTo>
                    <a:lnTo>
                      <a:pt x="232" y="342"/>
                    </a:lnTo>
                    <a:lnTo>
                      <a:pt x="237" y="327"/>
                    </a:lnTo>
                    <a:lnTo>
                      <a:pt x="243" y="316"/>
                    </a:lnTo>
                    <a:lnTo>
                      <a:pt x="247" y="312"/>
                    </a:lnTo>
                    <a:lnTo>
                      <a:pt x="251" y="312"/>
                    </a:lnTo>
                    <a:lnTo>
                      <a:pt x="253" y="312"/>
                    </a:lnTo>
                    <a:lnTo>
                      <a:pt x="256" y="315"/>
                    </a:lnTo>
                    <a:lnTo>
                      <a:pt x="257" y="317"/>
                    </a:lnTo>
                    <a:lnTo>
                      <a:pt x="257" y="320"/>
                    </a:lnTo>
                    <a:lnTo>
                      <a:pt x="256" y="322"/>
                    </a:lnTo>
                    <a:lnTo>
                      <a:pt x="254" y="323"/>
                    </a:lnTo>
                    <a:lnTo>
                      <a:pt x="252" y="327"/>
                    </a:lnTo>
                    <a:lnTo>
                      <a:pt x="247" y="352"/>
                    </a:lnTo>
                    <a:lnTo>
                      <a:pt x="242" y="362"/>
                    </a:lnTo>
                    <a:lnTo>
                      <a:pt x="237" y="376"/>
                    </a:lnTo>
                    <a:lnTo>
                      <a:pt x="227" y="396"/>
                    </a:lnTo>
                    <a:lnTo>
                      <a:pt x="222" y="411"/>
                    </a:lnTo>
                    <a:lnTo>
                      <a:pt x="212" y="431"/>
                    </a:lnTo>
                    <a:lnTo>
                      <a:pt x="203" y="449"/>
                    </a:lnTo>
                    <a:lnTo>
                      <a:pt x="193" y="467"/>
                    </a:lnTo>
                    <a:lnTo>
                      <a:pt x="183" y="482"/>
                    </a:lnTo>
                    <a:lnTo>
                      <a:pt x="173" y="497"/>
                    </a:lnTo>
                    <a:lnTo>
                      <a:pt x="163" y="509"/>
                    </a:lnTo>
                    <a:lnTo>
                      <a:pt x="153" y="522"/>
                    </a:lnTo>
                    <a:lnTo>
                      <a:pt x="143" y="532"/>
                    </a:lnTo>
                    <a:lnTo>
                      <a:pt x="133" y="541"/>
                    </a:lnTo>
                    <a:lnTo>
                      <a:pt x="123" y="548"/>
                    </a:lnTo>
                    <a:lnTo>
                      <a:pt x="112" y="554"/>
                    </a:lnTo>
                    <a:lnTo>
                      <a:pt x="102" y="561"/>
                    </a:lnTo>
                    <a:lnTo>
                      <a:pt x="92" y="564"/>
                    </a:lnTo>
                    <a:lnTo>
                      <a:pt x="82" y="567"/>
                    </a:lnTo>
                    <a:lnTo>
                      <a:pt x="73" y="569"/>
                    </a:lnTo>
                    <a:lnTo>
                      <a:pt x="63" y="569"/>
                    </a:lnTo>
                    <a:lnTo>
                      <a:pt x="53" y="569"/>
                    </a:lnTo>
                    <a:lnTo>
                      <a:pt x="47" y="569"/>
                    </a:lnTo>
                    <a:lnTo>
                      <a:pt x="40" y="568"/>
                    </a:lnTo>
                    <a:lnTo>
                      <a:pt x="33" y="566"/>
                    </a:lnTo>
                    <a:lnTo>
                      <a:pt x="27" y="564"/>
                    </a:lnTo>
                    <a:lnTo>
                      <a:pt x="22" y="561"/>
                    </a:lnTo>
                    <a:lnTo>
                      <a:pt x="17" y="557"/>
                    </a:lnTo>
                    <a:lnTo>
                      <a:pt x="12" y="553"/>
                    </a:lnTo>
                    <a:lnTo>
                      <a:pt x="8" y="548"/>
                    </a:lnTo>
                    <a:lnTo>
                      <a:pt x="6" y="543"/>
                    </a:lnTo>
                    <a:lnTo>
                      <a:pt x="3" y="538"/>
                    </a:lnTo>
                    <a:lnTo>
                      <a:pt x="1" y="532"/>
                    </a:lnTo>
                    <a:lnTo>
                      <a:pt x="0" y="526"/>
                    </a:lnTo>
                    <a:lnTo>
                      <a:pt x="0" y="518"/>
                    </a:lnTo>
                    <a:lnTo>
                      <a:pt x="1" y="511"/>
                    </a:lnTo>
                    <a:lnTo>
                      <a:pt x="2" y="503"/>
                    </a:lnTo>
                    <a:lnTo>
                      <a:pt x="5" y="494"/>
                    </a:lnTo>
                    <a:lnTo>
                      <a:pt x="10" y="461"/>
                    </a:lnTo>
                    <a:lnTo>
                      <a:pt x="15" y="456"/>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27" name="Freeform 572">
                <a:extLst>
                  <a:ext uri="{FF2B5EF4-FFF2-40B4-BE49-F238E27FC236}">
                    <a16:creationId xmlns:a16="http://schemas.microsoft.com/office/drawing/2014/main" xmlns="" id="{F1A0A773-7439-C9F6-BE41-383DBFD95C4B}"/>
                  </a:ext>
                </a:extLst>
              </p:cNvPr>
              <p:cNvSpPr>
                <a:spLocks/>
              </p:cNvSpPr>
              <p:nvPr/>
            </p:nvSpPr>
            <p:spPr bwMode="auto">
              <a:xfrm>
                <a:off x="2916" y="1844"/>
                <a:ext cx="99" cy="130"/>
              </a:xfrm>
              <a:custGeom>
                <a:avLst/>
                <a:gdLst>
                  <a:gd name="T0" fmla="*/ 0 w 495"/>
                  <a:gd name="T1" fmla="*/ 0 h 649"/>
                  <a:gd name="T2" fmla="*/ 0 w 495"/>
                  <a:gd name="T3" fmla="*/ 0 h 649"/>
                  <a:gd name="T4" fmla="*/ 0 w 495"/>
                  <a:gd name="T5" fmla="*/ 0 h 649"/>
                  <a:gd name="T6" fmla="*/ 0 w 495"/>
                  <a:gd name="T7" fmla="*/ 0 h 649"/>
                  <a:gd name="T8" fmla="*/ 0 w 495"/>
                  <a:gd name="T9" fmla="*/ 0 h 649"/>
                  <a:gd name="T10" fmla="*/ 0 w 495"/>
                  <a:gd name="T11" fmla="*/ 0 h 649"/>
                  <a:gd name="T12" fmla="*/ 0 w 495"/>
                  <a:gd name="T13" fmla="*/ 0 h 649"/>
                  <a:gd name="T14" fmla="*/ 0 w 495"/>
                  <a:gd name="T15" fmla="*/ 0 h 649"/>
                  <a:gd name="T16" fmla="*/ 0 w 495"/>
                  <a:gd name="T17" fmla="*/ 0 h 649"/>
                  <a:gd name="T18" fmla="*/ 0 w 495"/>
                  <a:gd name="T19" fmla="*/ 0 h 649"/>
                  <a:gd name="T20" fmla="*/ 0 w 495"/>
                  <a:gd name="T21" fmla="*/ 0 h 649"/>
                  <a:gd name="T22" fmla="*/ 0 w 495"/>
                  <a:gd name="T23" fmla="*/ 0 h 649"/>
                  <a:gd name="T24" fmla="*/ 0 w 495"/>
                  <a:gd name="T25" fmla="*/ 0 h 649"/>
                  <a:gd name="T26" fmla="*/ 0 w 495"/>
                  <a:gd name="T27" fmla="*/ 0 h 649"/>
                  <a:gd name="T28" fmla="*/ 0 w 495"/>
                  <a:gd name="T29" fmla="*/ 0 h 649"/>
                  <a:gd name="T30" fmla="*/ 0 w 495"/>
                  <a:gd name="T31" fmla="*/ 0 h 649"/>
                  <a:gd name="T32" fmla="*/ 0 w 495"/>
                  <a:gd name="T33" fmla="*/ 0 h 649"/>
                  <a:gd name="T34" fmla="*/ 0 w 495"/>
                  <a:gd name="T35" fmla="*/ 0 h 649"/>
                  <a:gd name="T36" fmla="*/ 0 w 495"/>
                  <a:gd name="T37" fmla="*/ 0 h 649"/>
                  <a:gd name="T38" fmla="*/ 0 w 495"/>
                  <a:gd name="T39" fmla="*/ 0 h 649"/>
                  <a:gd name="T40" fmla="*/ 0 w 495"/>
                  <a:gd name="T41" fmla="*/ 0 h 649"/>
                  <a:gd name="T42" fmla="*/ 0 w 495"/>
                  <a:gd name="T43" fmla="*/ 0 h 649"/>
                  <a:gd name="T44" fmla="*/ 0 w 495"/>
                  <a:gd name="T45" fmla="*/ 0 h 649"/>
                  <a:gd name="T46" fmla="*/ 0 w 495"/>
                  <a:gd name="T47" fmla="*/ 0 h 649"/>
                  <a:gd name="T48" fmla="*/ 0 w 495"/>
                  <a:gd name="T49" fmla="*/ 0 h 649"/>
                  <a:gd name="T50" fmla="*/ 0 w 495"/>
                  <a:gd name="T51" fmla="*/ 0 h 649"/>
                  <a:gd name="T52" fmla="*/ 0 w 495"/>
                  <a:gd name="T53" fmla="*/ 0 h 649"/>
                  <a:gd name="T54" fmla="*/ 0 w 495"/>
                  <a:gd name="T55" fmla="*/ 0 h 649"/>
                  <a:gd name="T56" fmla="*/ 0 w 495"/>
                  <a:gd name="T57" fmla="*/ 0 h 649"/>
                  <a:gd name="T58" fmla="*/ 0 w 495"/>
                  <a:gd name="T59" fmla="*/ 0 h 649"/>
                  <a:gd name="T60" fmla="*/ 0 w 495"/>
                  <a:gd name="T61" fmla="*/ 0 h 649"/>
                  <a:gd name="T62" fmla="*/ 0 w 495"/>
                  <a:gd name="T63" fmla="*/ 0 h 649"/>
                  <a:gd name="T64" fmla="*/ 0 w 495"/>
                  <a:gd name="T65" fmla="*/ 0 h 649"/>
                  <a:gd name="T66" fmla="*/ 0 w 495"/>
                  <a:gd name="T67" fmla="*/ 0 h 649"/>
                  <a:gd name="T68" fmla="*/ 0 w 495"/>
                  <a:gd name="T69" fmla="*/ 0 h 649"/>
                  <a:gd name="T70" fmla="*/ 0 w 495"/>
                  <a:gd name="T71" fmla="*/ 0 h 649"/>
                  <a:gd name="T72" fmla="*/ 0 w 495"/>
                  <a:gd name="T73" fmla="*/ 0 h 649"/>
                  <a:gd name="T74" fmla="*/ 0 w 495"/>
                  <a:gd name="T75" fmla="*/ 0 h 649"/>
                  <a:gd name="T76" fmla="*/ 0 w 495"/>
                  <a:gd name="T77" fmla="*/ 0 h 649"/>
                  <a:gd name="T78" fmla="*/ 0 w 495"/>
                  <a:gd name="T79" fmla="*/ 0 h 649"/>
                  <a:gd name="T80" fmla="*/ 0 w 495"/>
                  <a:gd name="T81" fmla="*/ 0 h 649"/>
                  <a:gd name="T82" fmla="*/ 0 w 495"/>
                  <a:gd name="T83" fmla="*/ 0 h 649"/>
                  <a:gd name="T84" fmla="*/ 0 w 495"/>
                  <a:gd name="T85" fmla="*/ 0 h 649"/>
                  <a:gd name="T86" fmla="*/ 0 w 495"/>
                  <a:gd name="T87" fmla="*/ 0 h 649"/>
                  <a:gd name="T88" fmla="*/ 0 w 495"/>
                  <a:gd name="T89" fmla="*/ 0 h 649"/>
                  <a:gd name="T90" fmla="*/ 0 w 495"/>
                  <a:gd name="T91" fmla="*/ 0 h 649"/>
                  <a:gd name="T92" fmla="*/ 0 w 495"/>
                  <a:gd name="T93" fmla="*/ 0 h 649"/>
                  <a:gd name="T94" fmla="*/ 0 w 495"/>
                  <a:gd name="T95" fmla="*/ 0 h 649"/>
                  <a:gd name="T96" fmla="*/ 0 w 495"/>
                  <a:gd name="T97" fmla="*/ 0 h 649"/>
                  <a:gd name="T98" fmla="*/ 0 w 495"/>
                  <a:gd name="T99" fmla="*/ 0 h 649"/>
                  <a:gd name="T100" fmla="*/ 0 w 495"/>
                  <a:gd name="T101" fmla="*/ 0 h 649"/>
                  <a:gd name="T102" fmla="*/ 0 w 495"/>
                  <a:gd name="T103" fmla="*/ 0 h 649"/>
                  <a:gd name="T104" fmla="*/ 0 w 495"/>
                  <a:gd name="T105" fmla="*/ 0 h 649"/>
                  <a:gd name="T106" fmla="*/ 0 w 495"/>
                  <a:gd name="T107" fmla="*/ 0 h 649"/>
                  <a:gd name="T108" fmla="*/ 0 w 495"/>
                  <a:gd name="T109" fmla="*/ 0 h 649"/>
                  <a:gd name="T110" fmla="*/ 0 w 495"/>
                  <a:gd name="T111" fmla="*/ 0 h 649"/>
                  <a:gd name="T112" fmla="*/ 0 w 495"/>
                  <a:gd name="T113" fmla="*/ 0 h 6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5"/>
                  <a:gd name="T172" fmla="*/ 0 h 649"/>
                  <a:gd name="T173" fmla="*/ 495 w 495"/>
                  <a:gd name="T174" fmla="*/ 649 h 6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5" h="649">
                    <a:moveTo>
                      <a:pt x="21" y="568"/>
                    </a:moveTo>
                    <a:lnTo>
                      <a:pt x="16" y="556"/>
                    </a:lnTo>
                    <a:lnTo>
                      <a:pt x="11" y="545"/>
                    </a:lnTo>
                    <a:lnTo>
                      <a:pt x="7" y="534"/>
                    </a:lnTo>
                    <a:lnTo>
                      <a:pt x="3" y="521"/>
                    </a:lnTo>
                    <a:lnTo>
                      <a:pt x="1" y="510"/>
                    </a:lnTo>
                    <a:lnTo>
                      <a:pt x="0" y="496"/>
                    </a:lnTo>
                    <a:lnTo>
                      <a:pt x="0" y="483"/>
                    </a:lnTo>
                    <a:lnTo>
                      <a:pt x="1" y="469"/>
                    </a:lnTo>
                    <a:lnTo>
                      <a:pt x="3" y="449"/>
                    </a:lnTo>
                    <a:lnTo>
                      <a:pt x="8" y="430"/>
                    </a:lnTo>
                    <a:lnTo>
                      <a:pt x="15" y="413"/>
                    </a:lnTo>
                    <a:lnTo>
                      <a:pt x="23" y="397"/>
                    </a:lnTo>
                    <a:lnTo>
                      <a:pt x="33" y="380"/>
                    </a:lnTo>
                    <a:lnTo>
                      <a:pt x="46" y="365"/>
                    </a:lnTo>
                    <a:lnTo>
                      <a:pt x="59" y="350"/>
                    </a:lnTo>
                    <a:lnTo>
                      <a:pt x="76" y="335"/>
                    </a:lnTo>
                    <a:lnTo>
                      <a:pt x="89" y="325"/>
                    </a:lnTo>
                    <a:lnTo>
                      <a:pt x="104" y="315"/>
                    </a:lnTo>
                    <a:lnTo>
                      <a:pt x="121" y="307"/>
                    </a:lnTo>
                    <a:lnTo>
                      <a:pt x="136" y="300"/>
                    </a:lnTo>
                    <a:lnTo>
                      <a:pt x="151" y="295"/>
                    </a:lnTo>
                    <a:lnTo>
                      <a:pt x="164" y="293"/>
                    </a:lnTo>
                    <a:lnTo>
                      <a:pt x="178" y="292"/>
                    </a:lnTo>
                    <a:lnTo>
                      <a:pt x="190" y="292"/>
                    </a:lnTo>
                    <a:lnTo>
                      <a:pt x="203" y="293"/>
                    </a:lnTo>
                    <a:lnTo>
                      <a:pt x="215" y="295"/>
                    </a:lnTo>
                    <a:lnTo>
                      <a:pt x="227" y="300"/>
                    </a:lnTo>
                    <a:lnTo>
                      <a:pt x="237" y="305"/>
                    </a:lnTo>
                    <a:lnTo>
                      <a:pt x="245" y="313"/>
                    </a:lnTo>
                    <a:lnTo>
                      <a:pt x="254" y="322"/>
                    </a:lnTo>
                    <a:lnTo>
                      <a:pt x="262" y="330"/>
                    </a:lnTo>
                    <a:lnTo>
                      <a:pt x="268" y="340"/>
                    </a:lnTo>
                    <a:lnTo>
                      <a:pt x="273" y="353"/>
                    </a:lnTo>
                    <a:lnTo>
                      <a:pt x="278" y="365"/>
                    </a:lnTo>
                    <a:lnTo>
                      <a:pt x="279" y="373"/>
                    </a:lnTo>
                    <a:lnTo>
                      <a:pt x="279" y="380"/>
                    </a:lnTo>
                    <a:lnTo>
                      <a:pt x="279" y="389"/>
                    </a:lnTo>
                    <a:lnTo>
                      <a:pt x="278" y="398"/>
                    </a:lnTo>
                    <a:lnTo>
                      <a:pt x="274" y="415"/>
                    </a:lnTo>
                    <a:lnTo>
                      <a:pt x="268" y="434"/>
                    </a:lnTo>
                    <a:lnTo>
                      <a:pt x="268" y="438"/>
                    </a:lnTo>
                    <a:lnTo>
                      <a:pt x="267" y="441"/>
                    </a:lnTo>
                    <a:lnTo>
                      <a:pt x="265" y="445"/>
                    </a:lnTo>
                    <a:lnTo>
                      <a:pt x="263" y="449"/>
                    </a:lnTo>
                    <a:lnTo>
                      <a:pt x="253" y="469"/>
                    </a:lnTo>
                    <a:lnTo>
                      <a:pt x="247" y="478"/>
                    </a:lnTo>
                    <a:lnTo>
                      <a:pt x="240" y="484"/>
                    </a:lnTo>
                    <a:lnTo>
                      <a:pt x="238" y="485"/>
                    </a:lnTo>
                    <a:lnTo>
                      <a:pt x="235" y="485"/>
                    </a:lnTo>
                    <a:lnTo>
                      <a:pt x="232" y="485"/>
                    </a:lnTo>
                    <a:lnTo>
                      <a:pt x="228" y="484"/>
                    </a:lnTo>
                    <a:lnTo>
                      <a:pt x="228" y="481"/>
                    </a:lnTo>
                    <a:lnTo>
                      <a:pt x="228" y="479"/>
                    </a:lnTo>
                    <a:lnTo>
                      <a:pt x="238" y="464"/>
                    </a:lnTo>
                    <a:lnTo>
                      <a:pt x="242" y="458"/>
                    </a:lnTo>
                    <a:lnTo>
                      <a:pt x="244" y="451"/>
                    </a:lnTo>
                    <a:lnTo>
                      <a:pt x="247" y="445"/>
                    </a:lnTo>
                    <a:lnTo>
                      <a:pt x="249" y="438"/>
                    </a:lnTo>
                    <a:lnTo>
                      <a:pt x="249" y="430"/>
                    </a:lnTo>
                    <a:lnTo>
                      <a:pt x="250" y="421"/>
                    </a:lnTo>
                    <a:lnTo>
                      <a:pt x="249" y="414"/>
                    </a:lnTo>
                    <a:lnTo>
                      <a:pt x="248" y="404"/>
                    </a:lnTo>
                    <a:lnTo>
                      <a:pt x="247" y="397"/>
                    </a:lnTo>
                    <a:lnTo>
                      <a:pt x="245" y="387"/>
                    </a:lnTo>
                    <a:lnTo>
                      <a:pt x="242" y="375"/>
                    </a:lnTo>
                    <a:lnTo>
                      <a:pt x="238" y="365"/>
                    </a:lnTo>
                    <a:lnTo>
                      <a:pt x="233" y="355"/>
                    </a:lnTo>
                    <a:lnTo>
                      <a:pt x="228" y="347"/>
                    </a:lnTo>
                    <a:lnTo>
                      <a:pt x="222" y="339"/>
                    </a:lnTo>
                    <a:lnTo>
                      <a:pt x="215" y="332"/>
                    </a:lnTo>
                    <a:lnTo>
                      <a:pt x="208" y="325"/>
                    </a:lnTo>
                    <a:lnTo>
                      <a:pt x="202" y="320"/>
                    </a:lnTo>
                    <a:lnTo>
                      <a:pt x="193" y="317"/>
                    </a:lnTo>
                    <a:lnTo>
                      <a:pt x="185" y="314"/>
                    </a:lnTo>
                    <a:lnTo>
                      <a:pt x="177" y="313"/>
                    </a:lnTo>
                    <a:lnTo>
                      <a:pt x="169" y="312"/>
                    </a:lnTo>
                    <a:lnTo>
                      <a:pt x="161" y="312"/>
                    </a:lnTo>
                    <a:lnTo>
                      <a:pt x="152" y="313"/>
                    </a:lnTo>
                    <a:lnTo>
                      <a:pt x="142" y="315"/>
                    </a:lnTo>
                    <a:lnTo>
                      <a:pt x="133" y="319"/>
                    </a:lnTo>
                    <a:lnTo>
                      <a:pt x="124" y="324"/>
                    </a:lnTo>
                    <a:lnTo>
                      <a:pt x="114" y="330"/>
                    </a:lnTo>
                    <a:lnTo>
                      <a:pt x="104" y="338"/>
                    </a:lnTo>
                    <a:lnTo>
                      <a:pt x="96" y="347"/>
                    </a:lnTo>
                    <a:lnTo>
                      <a:pt x="88" y="357"/>
                    </a:lnTo>
                    <a:lnTo>
                      <a:pt x="81" y="367"/>
                    </a:lnTo>
                    <a:lnTo>
                      <a:pt x="74" y="378"/>
                    </a:lnTo>
                    <a:lnTo>
                      <a:pt x="69" y="389"/>
                    </a:lnTo>
                    <a:lnTo>
                      <a:pt x="66" y="402"/>
                    </a:lnTo>
                    <a:lnTo>
                      <a:pt x="63" y="415"/>
                    </a:lnTo>
                    <a:lnTo>
                      <a:pt x="61" y="429"/>
                    </a:lnTo>
                    <a:lnTo>
                      <a:pt x="61" y="443"/>
                    </a:lnTo>
                    <a:lnTo>
                      <a:pt x="61" y="456"/>
                    </a:lnTo>
                    <a:lnTo>
                      <a:pt x="63" y="471"/>
                    </a:lnTo>
                    <a:lnTo>
                      <a:pt x="67" y="486"/>
                    </a:lnTo>
                    <a:lnTo>
                      <a:pt x="71" y="501"/>
                    </a:lnTo>
                    <a:lnTo>
                      <a:pt x="77" y="518"/>
                    </a:lnTo>
                    <a:lnTo>
                      <a:pt x="84" y="533"/>
                    </a:lnTo>
                    <a:lnTo>
                      <a:pt x="92" y="545"/>
                    </a:lnTo>
                    <a:lnTo>
                      <a:pt x="98" y="555"/>
                    </a:lnTo>
                    <a:lnTo>
                      <a:pt x="106" y="565"/>
                    </a:lnTo>
                    <a:lnTo>
                      <a:pt x="113" y="575"/>
                    </a:lnTo>
                    <a:lnTo>
                      <a:pt x="122" y="583"/>
                    </a:lnTo>
                    <a:lnTo>
                      <a:pt x="131" y="590"/>
                    </a:lnTo>
                    <a:lnTo>
                      <a:pt x="139" y="597"/>
                    </a:lnTo>
                    <a:lnTo>
                      <a:pt x="148" y="602"/>
                    </a:lnTo>
                    <a:lnTo>
                      <a:pt x="157" y="607"/>
                    </a:lnTo>
                    <a:lnTo>
                      <a:pt x="167" y="611"/>
                    </a:lnTo>
                    <a:lnTo>
                      <a:pt x="177" y="615"/>
                    </a:lnTo>
                    <a:lnTo>
                      <a:pt x="188" y="617"/>
                    </a:lnTo>
                    <a:lnTo>
                      <a:pt x="198" y="619"/>
                    </a:lnTo>
                    <a:lnTo>
                      <a:pt x="209" y="619"/>
                    </a:lnTo>
                    <a:lnTo>
                      <a:pt x="222" y="619"/>
                    </a:lnTo>
                    <a:lnTo>
                      <a:pt x="233" y="617"/>
                    </a:lnTo>
                    <a:lnTo>
                      <a:pt x="243" y="615"/>
                    </a:lnTo>
                    <a:lnTo>
                      <a:pt x="253" y="611"/>
                    </a:lnTo>
                    <a:lnTo>
                      <a:pt x="263" y="607"/>
                    </a:lnTo>
                    <a:lnTo>
                      <a:pt x="273" y="602"/>
                    </a:lnTo>
                    <a:lnTo>
                      <a:pt x="293" y="591"/>
                    </a:lnTo>
                    <a:lnTo>
                      <a:pt x="313" y="578"/>
                    </a:lnTo>
                    <a:lnTo>
                      <a:pt x="323" y="566"/>
                    </a:lnTo>
                    <a:lnTo>
                      <a:pt x="331" y="555"/>
                    </a:lnTo>
                    <a:lnTo>
                      <a:pt x="339" y="543"/>
                    </a:lnTo>
                    <a:lnTo>
                      <a:pt x="345" y="530"/>
                    </a:lnTo>
                    <a:lnTo>
                      <a:pt x="349" y="518"/>
                    </a:lnTo>
                    <a:lnTo>
                      <a:pt x="353" y="504"/>
                    </a:lnTo>
                    <a:lnTo>
                      <a:pt x="353" y="490"/>
                    </a:lnTo>
                    <a:lnTo>
                      <a:pt x="353" y="475"/>
                    </a:lnTo>
                    <a:lnTo>
                      <a:pt x="350" y="459"/>
                    </a:lnTo>
                    <a:lnTo>
                      <a:pt x="345" y="443"/>
                    </a:lnTo>
                    <a:lnTo>
                      <a:pt x="339" y="425"/>
                    </a:lnTo>
                    <a:lnTo>
                      <a:pt x="331" y="407"/>
                    </a:lnTo>
                    <a:lnTo>
                      <a:pt x="320" y="387"/>
                    </a:lnTo>
                    <a:lnTo>
                      <a:pt x="309" y="365"/>
                    </a:lnTo>
                    <a:lnTo>
                      <a:pt x="294" y="344"/>
                    </a:lnTo>
                    <a:lnTo>
                      <a:pt x="278" y="320"/>
                    </a:lnTo>
                    <a:lnTo>
                      <a:pt x="270" y="310"/>
                    </a:lnTo>
                    <a:lnTo>
                      <a:pt x="263" y="300"/>
                    </a:lnTo>
                    <a:lnTo>
                      <a:pt x="248" y="279"/>
                    </a:lnTo>
                    <a:lnTo>
                      <a:pt x="235" y="258"/>
                    </a:lnTo>
                    <a:lnTo>
                      <a:pt x="225" y="238"/>
                    </a:lnTo>
                    <a:lnTo>
                      <a:pt x="217" y="219"/>
                    </a:lnTo>
                    <a:lnTo>
                      <a:pt x="210" y="202"/>
                    </a:lnTo>
                    <a:lnTo>
                      <a:pt x="205" y="184"/>
                    </a:lnTo>
                    <a:lnTo>
                      <a:pt x="204" y="167"/>
                    </a:lnTo>
                    <a:lnTo>
                      <a:pt x="203" y="151"/>
                    </a:lnTo>
                    <a:lnTo>
                      <a:pt x="205" y="136"/>
                    </a:lnTo>
                    <a:lnTo>
                      <a:pt x="209" y="121"/>
                    </a:lnTo>
                    <a:lnTo>
                      <a:pt x="215" y="106"/>
                    </a:lnTo>
                    <a:lnTo>
                      <a:pt x="224" y="92"/>
                    </a:lnTo>
                    <a:lnTo>
                      <a:pt x="234" y="78"/>
                    </a:lnTo>
                    <a:lnTo>
                      <a:pt x="247" y="65"/>
                    </a:lnTo>
                    <a:lnTo>
                      <a:pt x="262" y="52"/>
                    </a:lnTo>
                    <a:lnTo>
                      <a:pt x="278" y="38"/>
                    </a:lnTo>
                    <a:lnTo>
                      <a:pt x="300" y="25"/>
                    </a:lnTo>
                    <a:lnTo>
                      <a:pt x="324" y="13"/>
                    </a:lnTo>
                    <a:lnTo>
                      <a:pt x="346" y="5"/>
                    </a:lnTo>
                    <a:lnTo>
                      <a:pt x="366" y="0"/>
                    </a:lnTo>
                    <a:lnTo>
                      <a:pt x="384" y="0"/>
                    </a:lnTo>
                    <a:lnTo>
                      <a:pt x="398" y="0"/>
                    </a:lnTo>
                    <a:lnTo>
                      <a:pt x="411" y="0"/>
                    </a:lnTo>
                    <a:lnTo>
                      <a:pt x="426" y="0"/>
                    </a:lnTo>
                    <a:lnTo>
                      <a:pt x="436" y="2"/>
                    </a:lnTo>
                    <a:lnTo>
                      <a:pt x="446" y="7"/>
                    </a:lnTo>
                    <a:lnTo>
                      <a:pt x="456" y="12"/>
                    </a:lnTo>
                    <a:lnTo>
                      <a:pt x="464" y="18"/>
                    </a:lnTo>
                    <a:lnTo>
                      <a:pt x="471" y="26"/>
                    </a:lnTo>
                    <a:lnTo>
                      <a:pt x="479" y="33"/>
                    </a:lnTo>
                    <a:lnTo>
                      <a:pt x="484" y="42"/>
                    </a:lnTo>
                    <a:lnTo>
                      <a:pt x="489" y="51"/>
                    </a:lnTo>
                    <a:lnTo>
                      <a:pt x="491" y="61"/>
                    </a:lnTo>
                    <a:lnTo>
                      <a:pt x="494" y="71"/>
                    </a:lnTo>
                    <a:lnTo>
                      <a:pt x="495" y="81"/>
                    </a:lnTo>
                    <a:lnTo>
                      <a:pt x="495" y="91"/>
                    </a:lnTo>
                    <a:lnTo>
                      <a:pt x="494" y="102"/>
                    </a:lnTo>
                    <a:lnTo>
                      <a:pt x="490" y="112"/>
                    </a:lnTo>
                    <a:lnTo>
                      <a:pt x="486" y="122"/>
                    </a:lnTo>
                    <a:lnTo>
                      <a:pt x="480" y="133"/>
                    </a:lnTo>
                    <a:lnTo>
                      <a:pt x="472" y="144"/>
                    </a:lnTo>
                    <a:lnTo>
                      <a:pt x="465" y="152"/>
                    </a:lnTo>
                    <a:lnTo>
                      <a:pt x="454" y="163"/>
                    </a:lnTo>
                    <a:lnTo>
                      <a:pt x="443" y="172"/>
                    </a:lnTo>
                    <a:lnTo>
                      <a:pt x="433" y="179"/>
                    </a:lnTo>
                    <a:lnTo>
                      <a:pt x="421" y="187"/>
                    </a:lnTo>
                    <a:lnTo>
                      <a:pt x="409" y="192"/>
                    </a:lnTo>
                    <a:lnTo>
                      <a:pt x="401" y="197"/>
                    </a:lnTo>
                    <a:lnTo>
                      <a:pt x="390" y="197"/>
                    </a:lnTo>
                    <a:lnTo>
                      <a:pt x="386" y="197"/>
                    </a:lnTo>
                    <a:lnTo>
                      <a:pt x="384" y="196"/>
                    </a:lnTo>
                    <a:lnTo>
                      <a:pt x="381" y="194"/>
                    </a:lnTo>
                    <a:lnTo>
                      <a:pt x="381" y="193"/>
                    </a:lnTo>
                    <a:lnTo>
                      <a:pt x="381" y="192"/>
                    </a:lnTo>
                    <a:lnTo>
                      <a:pt x="383" y="189"/>
                    </a:lnTo>
                    <a:lnTo>
                      <a:pt x="384" y="188"/>
                    </a:lnTo>
                    <a:lnTo>
                      <a:pt x="385" y="187"/>
                    </a:lnTo>
                    <a:lnTo>
                      <a:pt x="386" y="187"/>
                    </a:lnTo>
                    <a:lnTo>
                      <a:pt x="391" y="182"/>
                    </a:lnTo>
                    <a:lnTo>
                      <a:pt x="396" y="177"/>
                    </a:lnTo>
                    <a:lnTo>
                      <a:pt x="403" y="174"/>
                    </a:lnTo>
                    <a:lnTo>
                      <a:pt x="406" y="172"/>
                    </a:lnTo>
                    <a:lnTo>
                      <a:pt x="413" y="168"/>
                    </a:lnTo>
                    <a:lnTo>
                      <a:pt x="419" y="164"/>
                    </a:lnTo>
                    <a:lnTo>
                      <a:pt x="424" y="159"/>
                    </a:lnTo>
                    <a:lnTo>
                      <a:pt x="429" y="153"/>
                    </a:lnTo>
                    <a:lnTo>
                      <a:pt x="433" y="148"/>
                    </a:lnTo>
                    <a:lnTo>
                      <a:pt x="436" y="142"/>
                    </a:lnTo>
                    <a:lnTo>
                      <a:pt x="439" y="134"/>
                    </a:lnTo>
                    <a:lnTo>
                      <a:pt x="441" y="128"/>
                    </a:lnTo>
                    <a:lnTo>
                      <a:pt x="443" y="121"/>
                    </a:lnTo>
                    <a:lnTo>
                      <a:pt x="445" y="113"/>
                    </a:lnTo>
                    <a:lnTo>
                      <a:pt x="445" y="98"/>
                    </a:lnTo>
                    <a:lnTo>
                      <a:pt x="444" y="83"/>
                    </a:lnTo>
                    <a:lnTo>
                      <a:pt x="444" y="77"/>
                    </a:lnTo>
                    <a:lnTo>
                      <a:pt x="441" y="71"/>
                    </a:lnTo>
                    <a:lnTo>
                      <a:pt x="439" y="65"/>
                    </a:lnTo>
                    <a:lnTo>
                      <a:pt x="436" y="58"/>
                    </a:lnTo>
                    <a:lnTo>
                      <a:pt x="426" y="45"/>
                    </a:lnTo>
                    <a:lnTo>
                      <a:pt x="415" y="35"/>
                    </a:lnTo>
                    <a:lnTo>
                      <a:pt x="410" y="30"/>
                    </a:lnTo>
                    <a:lnTo>
                      <a:pt x="404" y="27"/>
                    </a:lnTo>
                    <a:lnTo>
                      <a:pt x="398" y="23"/>
                    </a:lnTo>
                    <a:lnTo>
                      <a:pt x="391" y="21"/>
                    </a:lnTo>
                    <a:lnTo>
                      <a:pt x="385" y="20"/>
                    </a:lnTo>
                    <a:lnTo>
                      <a:pt x="378" y="20"/>
                    </a:lnTo>
                    <a:lnTo>
                      <a:pt x="370" y="20"/>
                    </a:lnTo>
                    <a:lnTo>
                      <a:pt x="364" y="20"/>
                    </a:lnTo>
                    <a:lnTo>
                      <a:pt x="348" y="23"/>
                    </a:lnTo>
                    <a:lnTo>
                      <a:pt x="331" y="28"/>
                    </a:lnTo>
                    <a:lnTo>
                      <a:pt x="325" y="33"/>
                    </a:lnTo>
                    <a:lnTo>
                      <a:pt x="319" y="40"/>
                    </a:lnTo>
                    <a:lnTo>
                      <a:pt x="314" y="46"/>
                    </a:lnTo>
                    <a:lnTo>
                      <a:pt x="309" y="53"/>
                    </a:lnTo>
                    <a:lnTo>
                      <a:pt x="307" y="62"/>
                    </a:lnTo>
                    <a:lnTo>
                      <a:pt x="304" y="71"/>
                    </a:lnTo>
                    <a:lnTo>
                      <a:pt x="303" y="81"/>
                    </a:lnTo>
                    <a:lnTo>
                      <a:pt x="303" y="91"/>
                    </a:lnTo>
                    <a:lnTo>
                      <a:pt x="303" y="102"/>
                    </a:lnTo>
                    <a:lnTo>
                      <a:pt x="305" y="114"/>
                    </a:lnTo>
                    <a:lnTo>
                      <a:pt x="309" y="127"/>
                    </a:lnTo>
                    <a:lnTo>
                      <a:pt x="314" y="141"/>
                    </a:lnTo>
                    <a:lnTo>
                      <a:pt x="320" y="154"/>
                    </a:lnTo>
                    <a:lnTo>
                      <a:pt x="328" y="169"/>
                    </a:lnTo>
                    <a:lnTo>
                      <a:pt x="336" y="186"/>
                    </a:lnTo>
                    <a:lnTo>
                      <a:pt x="346" y="202"/>
                    </a:lnTo>
                    <a:lnTo>
                      <a:pt x="356" y="217"/>
                    </a:lnTo>
                    <a:lnTo>
                      <a:pt x="391" y="260"/>
                    </a:lnTo>
                    <a:lnTo>
                      <a:pt x="406" y="283"/>
                    </a:lnTo>
                    <a:lnTo>
                      <a:pt x="420" y="304"/>
                    </a:lnTo>
                    <a:lnTo>
                      <a:pt x="431" y="325"/>
                    </a:lnTo>
                    <a:lnTo>
                      <a:pt x="440" y="347"/>
                    </a:lnTo>
                    <a:lnTo>
                      <a:pt x="446" y="367"/>
                    </a:lnTo>
                    <a:lnTo>
                      <a:pt x="450" y="387"/>
                    </a:lnTo>
                    <a:lnTo>
                      <a:pt x="453" y="405"/>
                    </a:lnTo>
                    <a:lnTo>
                      <a:pt x="453" y="425"/>
                    </a:lnTo>
                    <a:lnTo>
                      <a:pt x="450" y="444"/>
                    </a:lnTo>
                    <a:lnTo>
                      <a:pt x="446" y="461"/>
                    </a:lnTo>
                    <a:lnTo>
                      <a:pt x="439" y="479"/>
                    </a:lnTo>
                    <a:lnTo>
                      <a:pt x="431" y="496"/>
                    </a:lnTo>
                    <a:lnTo>
                      <a:pt x="420" y="514"/>
                    </a:lnTo>
                    <a:lnTo>
                      <a:pt x="408" y="530"/>
                    </a:lnTo>
                    <a:lnTo>
                      <a:pt x="393" y="546"/>
                    </a:lnTo>
                    <a:lnTo>
                      <a:pt x="376" y="563"/>
                    </a:lnTo>
                    <a:lnTo>
                      <a:pt x="360" y="574"/>
                    </a:lnTo>
                    <a:lnTo>
                      <a:pt x="343" y="585"/>
                    </a:lnTo>
                    <a:lnTo>
                      <a:pt x="324" y="596"/>
                    </a:lnTo>
                    <a:lnTo>
                      <a:pt x="303" y="607"/>
                    </a:lnTo>
                    <a:lnTo>
                      <a:pt x="267" y="624"/>
                    </a:lnTo>
                    <a:lnTo>
                      <a:pt x="235" y="636"/>
                    </a:lnTo>
                    <a:lnTo>
                      <a:pt x="222" y="641"/>
                    </a:lnTo>
                    <a:lnTo>
                      <a:pt x="208" y="644"/>
                    </a:lnTo>
                    <a:lnTo>
                      <a:pt x="195" y="646"/>
                    </a:lnTo>
                    <a:lnTo>
                      <a:pt x="184" y="646"/>
                    </a:lnTo>
                    <a:lnTo>
                      <a:pt x="168" y="647"/>
                    </a:lnTo>
                    <a:lnTo>
                      <a:pt x="154" y="649"/>
                    </a:lnTo>
                    <a:lnTo>
                      <a:pt x="141" y="649"/>
                    </a:lnTo>
                    <a:lnTo>
                      <a:pt x="127" y="647"/>
                    </a:lnTo>
                    <a:lnTo>
                      <a:pt x="114" y="646"/>
                    </a:lnTo>
                    <a:lnTo>
                      <a:pt x="103" y="642"/>
                    </a:lnTo>
                    <a:lnTo>
                      <a:pt x="92" y="639"/>
                    </a:lnTo>
                    <a:lnTo>
                      <a:pt x="82" y="635"/>
                    </a:lnTo>
                    <a:lnTo>
                      <a:pt x="72" y="630"/>
                    </a:lnTo>
                    <a:lnTo>
                      <a:pt x="63" y="624"/>
                    </a:lnTo>
                    <a:lnTo>
                      <a:pt x="54" y="616"/>
                    </a:lnTo>
                    <a:lnTo>
                      <a:pt x="47" y="609"/>
                    </a:lnTo>
                    <a:lnTo>
                      <a:pt x="39" y="600"/>
                    </a:lnTo>
                    <a:lnTo>
                      <a:pt x="33" y="590"/>
                    </a:lnTo>
                    <a:lnTo>
                      <a:pt x="27" y="579"/>
                    </a:lnTo>
                    <a:lnTo>
                      <a:pt x="21" y="568"/>
                    </a:lnTo>
                    <a:close/>
                  </a:path>
                </a:pathLst>
              </a:custGeom>
              <a:solidFill>
                <a:srgbClr val="E98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28" name="Freeform 573">
                <a:extLst>
                  <a:ext uri="{FF2B5EF4-FFF2-40B4-BE49-F238E27FC236}">
                    <a16:creationId xmlns:a16="http://schemas.microsoft.com/office/drawing/2014/main" xmlns="" id="{C4AD5CE5-D142-F549-AD83-858B8FDC5A8C}"/>
                  </a:ext>
                </a:extLst>
              </p:cNvPr>
              <p:cNvSpPr>
                <a:spLocks/>
              </p:cNvSpPr>
              <p:nvPr/>
            </p:nvSpPr>
            <p:spPr bwMode="auto">
              <a:xfrm>
                <a:off x="2916" y="1844"/>
                <a:ext cx="99" cy="130"/>
              </a:xfrm>
              <a:custGeom>
                <a:avLst/>
                <a:gdLst>
                  <a:gd name="T0" fmla="*/ 0 w 495"/>
                  <a:gd name="T1" fmla="*/ 0 h 649"/>
                  <a:gd name="T2" fmla="*/ 0 w 495"/>
                  <a:gd name="T3" fmla="*/ 0 h 649"/>
                  <a:gd name="T4" fmla="*/ 0 w 495"/>
                  <a:gd name="T5" fmla="*/ 0 h 649"/>
                  <a:gd name="T6" fmla="*/ 0 w 495"/>
                  <a:gd name="T7" fmla="*/ 0 h 649"/>
                  <a:gd name="T8" fmla="*/ 0 w 495"/>
                  <a:gd name="T9" fmla="*/ 0 h 649"/>
                  <a:gd name="T10" fmla="*/ 0 w 495"/>
                  <a:gd name="T11" fmla="*/ 0 h 649"/>
                  <a:gd name="T12" fmla="*/ 0 w 495"/>
                  <a:gd name="T13" fmla="*/ 0 h 649"/>
                  <a:gd name="T14" fmla="*/ 0 w 495"/>
                  <a:gd name="T15" fmla="*/ 0 h 649"/>
                  <a:gd name="T16" fmla="*/ 0 w 495"/>
                  <a:gd name="T17" fmla="*/ 0 h 649"/>
                  <a:gd name="T18" fmla="*/ 0 w 495"/>
                  <a:gd name="T19" fmla="*/ 0 h 649"/>
                  <a:gd name="T20" fmla="*/ 0 w 495"/>
                  <a:gd name="T21" fmla="*/ 0 h 649"/>
                  <a:gd name="T22" fmla="*/ 0 w 495"/>
                  <a:gd name="T23" fmla="*/ 0 h 649"/>
                  <a:gd name="T24" fmla="*/ 0 w 495"/>
                  <a:gd name="T25" fmla="*/ 0 h 649"/>
                  <a:gd name="T26" fmla="*/ 0 w 495"/>
                  <a:gd name="T27" fmla="*/ 0 h 649"/>
                  <a:gd name="T28" fmla="*/ 0 w 495"/>
                  <a:gd name="T29" fmla="*/ 0 h 649"/>
                  <a:gd name="T30" fmla="*/ 0 w 495"/>
                  <a:gd name="T31" fmla="*/ 0 h 649"/>
                  <a:gd name="T32" fmla="*/ 0 w 495"/>
                  <a:gd name="T33" fmla="*/ 0 h 649"/>
                  <a:gd name="T34" fmla="*/ 0 w 495"/>
                  <a:gd name="T35" fmla="*/ 0 h 649"/>
                  <a:gd name="T36" fmla="*/ 0 w 495"/>
                  <a:gd name="T37" fmla="*/ 0 h 649"/>
                  <a:gd name="T38" fmla="*/ 0 w 495"/>
                  <a:gd name="T39" fmla="*/ 0 h 649"/>
                  <a:gd name="T40" fmla="*/ 0 w 495"/>
                  <a:gd name="T41" fmla="*/ 0 h 649"/>
                  <a:gd name="T42" fmla="*/ 0 w 495"/>
                  <a:gd name="T43" fmla="*/ 0 h 649"/>
                  <a:gd name="T44" fmla="*/ 0 w 495"/>
                  <a:gd name="T45" fmla="*/ 0 h 649"/>
                  <a:gd name="T46" fmla="*/ 0 w 495"/>
                  <a:gd name="T47" fmla="*/ 0 h 649"/>
                  <a:gd name="T48" fmla="*/ 0 w 495"/>
                  <a:gd name="T49" fmla="*/ 0 h 649"/>
                  <a:gd name="T50" fmla="*/ 0 w 495"/>
                  <a:gd name="T51" fmla="*/ 0 h 649"/>
                  <a:gd name="T52" fmla="*/ 0 w 495"/>
                  <a:gd name="T53" fmla="*/ 0 h 649"/>
                  <a:gd name="T54" fmla="*/ 0 w 495"/>
                  <a:gd name="T55" fmla="*/ 0 h 649"/>
                  <a:gd name="T56" fmla="*/ 0 w 495"/>
                  <a:gd name="T57" fmla="*/ 0 h 649"/>
                  <a:gd name="T58" fmla="*/ 0 w 495"/>
                  <a:gd name="T59" fmla="*/ 0 h 649"/>
                  <a:gd name="T60" fmla="*/ 0 w 495"/>
                  <a:gd name="T61" fmla="*/ 0 h 649"/>
                  <a:gd name="T62" fmla="*/ 0 w 495"/>
                  <a:gd name="T63" fmla="*/ 0 h 649"/>
                  <a:gd name="T64" fmla="*/ 0 w 495"/>
                  <a:gd name="T65" fmla="*/ 0 h 649"/>
                  <a:gd name="T66" fmla="*/ 0 w 495"/>
                  <a:gd name="T67" fmla="*/ 0 h 649"/>
                  <a:gd name="T68" fmla="*/ 0 w 495"/>
                  <a:gd name="T69" fmla="*/ 0 h 649"/>
                  <a:gd name="T70" fmla="*/ 0 w 495"/>
                  <a:gd name="T71" fmla="*/ 0 h 649"/>
                  <a:gd name="T72" fmla="*/ 0 w 495"/>
                  <a:gd name="T73" fmla="*/ 0 h 649"/>
                  <a:gd name="T74" fmla="*/ 0 w 495"/>
                  <a:gd name="T75" fmla="*/ 0 h 649"/>
                  <a:gd name="T76" fmla="*/ 0 w 495"/>
                  <a:gd name="T77" fmla="*/ 0 h 649"/>
                  <a:gd name="T78" fmla="*/ 0 w 495"/>
                  <a:gd name="T79" fmla="*/ 0 h 649"/>
                  <a:gd name="T80" fmla="*/ 0 w 495"/>
                  <a:gd name="T81" fmla="*/ 0 h 649"/>
                  <a:gd name="T82" fmla="*/ 0 w 495"/>
                  <a:gd name="T83" fmla="*/ 0 h 649"/>
                  <a:gd name="T84" fmla="*/ 0 w 495"/>
                  <a:gd name="T85" fmla="*/ 0 h 649"/>
                  <a:gd name="T86" fmla="*/ 0 w 495"/>
                  <a:gd name="T87" fmla="*/ 0 h 649"/>
                  <a:gd name="T88" fmla="*/ 0 w 495"/>
                  <a:gd name="T89" fmla="*/ 0 h 649"/>
                  <a:gd name="T90" fmla="*/ 0 w 495"/>
                  <a:gd name="T91" fmla="*/ 0 h 649"/>
                  <a:gd name="T92" fmla="*/ 0 w 495"/>
                  <a:gd name="T93" fmla="*/ 0 h 649"/>
                  <a:gd name="T94" fmla="*/ 0 w 495"/>
                  <a:gd name="T95" fmla="*/ 0 h 649"/>
                  <a:gd name="T96" fmla="*/ 0 w 495"/>
                  <a:gd name="T97" fmla="*/ 0 h 649"/>
                  <a:gd name="T98" fmla="*/ 0 w 495"/>
                  <a:gd name="T99" fmla="*/ 0 h 649"/>
                  <a:gd name="T100" fmla="*/ 0 w 495"/>
                  <a:gd name="T101" fmla="*/ 0 h 649"/>
                  <a:gd name="T102" fmla="*/ 0 w 495"/>
                  <a:gd name="T103" fmla="*/ 0 h 649"/>
                  <a:gd name="T104" fmla="*/ 0 w 495"/>
                  <a:gd name="T105" fmla="*/ 0 h 649"/>
                  <a:gd name="T106" fmla="*/ 0 w 495"/>
                  <a:gd name="T107" fmla="*/ 0 h 649"/>
                  <a:gd name="T108" fmla="*/ 0 w 495"/>
                  <a:gd name="T109" fmla="*/ 0 h 649"/>
                  <a:gd name="T110" fmla="*/ 0 w 495"/>
                  <a:gd name="T111" fmla="*/ 0 h 649"/>
                  <a:gd name="T112" fmla="*/ 0 w 495"/>
                  <a:gd name="T113" fmla="*/ 0 h 649"/>
                  <a:gd name="T114" fmla="*/ 0 w 495"/>
                  <a:gd name="T115" fmla="*/ 0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5"/>
                  <a:gd name="T175" fmla="*/ 0 h 649"/>
                  <a:gd name="T176" fmla="*/ 495 w 495"/>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5" h="649">
                    <a:moveTo>
                      <a:pt x="21" y="568"/>
                    </a:moveTo>
                    <a:lnTo>
                      <a:pt x="16" y="556"/>
                    </a:lnTo>
                    <a:lnTo>
                      <a:pt x="11" y="545"/>
                    </a:lnTo>
                    <a:lnTo>
                      <a:pt x="7" y="534"/>
                    </a:lnTo>
                    <a:lnTo>
                      <a:pt x="3" y="521"/>
                    </a:lnTo>
                    <a:lnTo>
                      <a:pt x="1" y="510"/>
                    </a:lnTo>
                    <a:lnTo>
                      <a:pt x="0" y="496"/>
                    </a:lnTo>
                    <a:lnTo>
                      <a:pt x="0" y="483"/>
                    </a:lnTo>
                    <a:lnTo>
                      <a:pt x="1" y="469"/>
                    </a:lnTo>
                    <a:lnTo>
                      <a:pt x="3" y="449"/>
                    </a:lnTo>
                    <a:lnTo>
                      <a:pt x="8" y="430"/>
                    </a:lnTo>
                    <a:lnTo>
                      <a:pt x="15" y="413"/>
                    </a:lnTo>
                    <a:lnTo>
                      <a:pt x="23" y="397"/>
                    </a:lnTo>
                    <a:lnTo>
                      <a:pt x="33" y="380"/>
                    </a:lnTo>
                    <a:lnTo>
                      <a:pt x="46" y="365"/>
                    </a:lnTo>
                    <a:lnTo>
                      <a:pt x="59" y="350"/>
                    </a:lnTo>
                    <a:lnTo>
                      <a:pt x="76" y="335"/>
                    </a:lnTo>
                    <a:lnTo>
                      <a:pt x="89" y="325"/>
                    </a:lnTo>
                    <a:lnTo>
                      <a:pt x="104" y="315"/>
                    </a:lnTo>
                    <a:lnTo>
                      <a:pt x="121" y="307"/>
                    </a:lnTo>
                    <a:lnTo>
                      <a:pt x="136" y="300"/>
                    </a:lnTo>
                    <a:lnTo>
                      <a:pt x="151" y="295"/>
                    </a:lnTo>
                    <a:lnTo>
                      <a:pt x="164" y="293"/>
                    </a:lnTo>
                    <a:lnTo>
                      <a:pt x="178" y="292"/>
                    </a:lnTo>
                    <a:lnTo>
                      <a:pt x="190" y="292"/>
                    </a:lnTo>
                    <a:lnTo>
                      <a:pt x="203" y="293"/>
                    </a:lnTo>
                    <a:lnTo>
                      <a:pt x="215" y="295"/>
                    </a:lnTo>
                    <a:lnTo>
                      <a:pt x="227" y="300"/>
                    </a:lnTo>
                    <a:lnTo>
                      <a:pt x="237" y="305"/>
                    </a:lnTo>
                    <a:lnTo>
                      <a:pt x="245" y="313"/>
                    </a:lnTo>
                    <a:lnTo>
                      <a:pt x="254" y="322"/>
                    </a:lnTo>
                    <a:lnTo>
                      <a:pt x="262" y="330"/>
                    </a:lnTo>
                    <a:lnTo>
                      <a:pt x="268" y="340"/>
                    </a:lnTo>
                    <a:lnTo>
                      <a:pt x="273" y="353"/>
                    </a:lnTo>
                    <a:lnTo>
                      <a:pt x="278" y="365"/>
                    </a:lnTo>
                    <a:lnTo>
                      <a:pt x="279" y="373"/>
                    </a:lnTo>
                    <a:lnTo>
                      <a:pt x="279" y="380"/>
                    </a:lnTo>
                    <a:lnTo>
                      <a:pt x="279" y="389"/>
                    </a:lnTo>
                    <a:lnTo>
                      <a:pt x="278" y="398"/>
                    </a:lnTo>
                    <a:lnTo>
                      <a:pt x="274" y="415"/>
                    </a:lnTo>
                    <a:lnTo>
                      <a:pt x="268" y="434"/>
                    </a:lnTo>
                    <a:lnTo>
                      <a:pt x="268" y="438"/>
                    </a:lnTo>
                    <a:lnTo>
                      <a:pt x="267" y="441"/>
                    </a:lnTo>
                    <a:lnTo>
                      <a:pt x="265" y="445"/>
                    </a:lnTo>
                    <a:lnTo>
                      <a:pt x="263" y="449"/>
                    </a:lnTo>
                    <a:lnTo>
                      <a:pt x="253" y="469"/>
                    </a:lnTo>
                    <a:lnTo>
                      <a:pt x="247" y="478"/>
                    </a:lnTo>
                    <a:lnTo>
                      <a:pt x="240" y="484"/>
                    </a:lnTo>
                    <a:lnTo>
                      <a:pt x="238" y="485"/>
                    </a:lnTo>
                    <a:lnTo>
                      <a:pt x="235" y="485"/>
                    </a:lnTo>
                    <a:lnTo>
                      <a:pt x="232" y="485"/>
                    </a:lnTo>
                    <a:lnTo>
                      <a:pt x="228" y="484"/>
                    </a:lnTo>
                    <a:lnTo>
                      <a:pt x="228" y="481"/>
                    </a:lnTo>
                    <a:lnTo>
                      <a:pt x="228" y="479"/>
                    </a:lnTo>
                    <a:lnTo>
                      <a:pt x="238" y="464"/>
                    </a:lnTo>
                    <a:lnTo>
                      <a:pt x="242" y="458"/>
                    </a:lnTo>
                    <a:lnTo>
                      <a:pt x="244" y="451"/>
                    </a:lnTo>
                    <a:lnTo>
                      <a:pt x="247" y="445"/>
                    </a:lnTo>
                    <a:lnTo>
                      <a:pt x="249" y="438"/>
                    </a:lnTo>
                    <a:lnTo>
                      <a:pt x="249" y="430"/>
                    </a:lnTo>
                    <a:lnTo>
                      <a:pt x="250" y="421"/>
                    </a:lnTo>
                    <a:lnTo>
                      <a:pt x="249" y="414"/>
                    </a:lnTo>
                    <a:lnTo>
                      <a:pt x="248" y="404"/>
                    </a:lnTo>
                    <a:lnTo>
                      <a:pt x="247" y="397"/>
                    </a:lnTo>
                    <a:lnTo>
                      <a:pt x="245" y="387"/>
                    </a:lnTo>
                    <a:lnTo>
                      <a:pt x="242" y="375"/>
                    </a:lnTo>
                    <a:lnTo>
                      <a:pt x="238" y="365"/>
                    </a:lnTo>
                    <a:lnTo>
                      <a:pt x="233" y="355"/>
                    </a:lnTo>
                    <a:lnTo>
                      <a:pt x="228" y="347"/>
                    </a:lnTo>
                    <a:lnTo>
                      <a:pt x="222" y="339"/>
                    </a:lnTo>
                    <a:lnTo>
                      <a:pt x="215" y="332"/>
                    </a:lnTo>
                    <a:lnTo>
                      <a:pt x="208" y="325"/>
                    </a:lnTo>
                    <a:lnTo>
                      <a:pt x="202" y="320"/>
                    </a:lnTo>
                    <a:lnTo>
                      <a:pt x="193" y="317"/>
                    </a:lnTo>
                    <a:lnTo>
                      <a:pt x="185" y="314"/>
                    </a:lnTo>
                    <a:lnTo>
                      <a:pt x="177" y="313"/>
                    </a:lnTo>
                    <a:lnTo>
                      <a:pt x="169" y="312"/>
                    </a:lnTo>
                    <a:lnTo>
                      <a:pt x="161" y="312"/>
                    </a:lnTo>
                    <a:lnTo>
                      <a:pt x="152" y="313"/>
                    </a:lnTo>
                    <a:lnTo>
                      <a:pt x="142" y="315"/>
                    </a:lnTo>
                    <a:lnTo>
                      <a:pt x="133" y="319"/>
                    </a:lnTo>
                    <a:lnTo>
                      <a:pt x="124" y="324"/>
                    </a:lnTo>
                    <a:lnTo>
                      <a:pt x="114" y="330"/>
                    </a:lnTo>
                    <a:lnTo>
                      <a:pt x="104" y="338"/>
                    </a:lnTo>
                    <a:lnTo>
                      <a:pt x="96" y="347"/>
                    </a:lnTo>
                    <a:lnTo>
                      <a:pt x="88" y="357"/>
                    </a:lnTo>
                    <a:lnTo>
                      <a:pt x="81" y="367"/>
                    </a:lnTo>
                    <a:lnTo>
                      <a:pt x="74" y="378"/>
                    </a:lnTo>
                    <a:lnTo>
                      <a:pt x="69" y="389"/>
                    </a:lnTo>
                    <a:lnTo>
                      <a:pt x="66" y="402"/>
                    </a:lnTo>
                    <a:lnTo>
                      <a:pt x="63" y="415"/>
                    </a:lnTo>
                    <a:lnTo>
                      <a:pt x="61" y="429"/>
                    </a:lnTo>
                    <a:lnTo>
                      <a:pt x="61" y="443"/>
                    </a:lnTo>
                    <a:lnTo>
                      <a:pt x="61" y="456"/>
                    </a:lnTo>
                    <a:lnTo>
                      <a:pt x="63" y="471"/>
                    </a:lnTo>
                    <a:lnTo>
                      <a:pt x="67" y="486"/>
                    </a:lnTo>
                    <a:lnTo>
                      <a:pt x="71" y="501"/>
                    </a:lnTo>
                    <a:lnTo>
                      <a:pt x="77" y="518"/>
                    </a:lnTo>
                    <a:lnTo>
                      <a:pt x="84" y="533"/>
                    </a:lnTo>
                    <a:lnTo>
                      <a:pt x="92" y="545"/>
                    </a:lnTo>
                    <a:lnTo>
                      <a:pt x="98" y="555"/>
                    </a:lnTo>
                    <a:lnTo>
                      <a:pt x="106" y="565"/>
                    </a:lnTo>
                    <a:lnTo>
                      <a:pt x="113" y="575"/>
                    </a:lnTo>
                    <a:lnTo>
                      <a:pt x="122" y="583"/>
                    </a:lnTo>
                    <a:lnTo>
                      <a:pt x="131" y="590"/>
                    </a:lnTo>
                    <a:lnTo>
                      <a:pt x="139" y="597"/>
                    </a:lnTo>
                    <a:lnTo>
                      <a:pt x="148" y="602"/>
                    </a:lnTo>
                    <a:lnTo>
                      <a:pt x="157" y="607"/>
                    </a:lnTo>
                    <a:lnTo>
                      <a:pt x="167" y="611"/>
                    </a:lnTo>
                    <a:lnTo>
                      <a:pt x="177" y="615"/>
                    </a:lnTo>
                    <a:lnTo>
                      <a:pt x="188" y="617"/>
                    </a:lnTo>
                    <a:lnTo>
                      <a:pt x="198" y="619"/>
                    </a:lnTo>
                    <a:lnTo>
                      <a:pt x="209" y="619"/>
                    </a:lnTo>
                    <a:lnTo>
                      <a:pt x="222" y="619"/>
                    </a:lnTo>
                    <a:lnTo>
                      <a:pt x="233" y="617"/>
                    </a:lnTo>
                    <a:lnTo>
                      <a:pt x="243" y="615"/>
                    </a:lnTo>
                    <a:lnTo>
                      <a:pt x="253" y="611"/>
                    </a:lnTo>
                    <a:lnTo>
                      <a:pt x="263" y="607"/>
                    </a:lnTo>
                    <a:lnTo>
                      <a:pt x="273" y="602"/>
                    </a:lnTo>
                    <a:lnTo>
                      <a:pt x="293" y="591"/>
                    </a:lnTo>
                    <a:lnTo>
                      <a:pt x="313" y="578"/>
                    </a:lnTo>
                    <a:lnTo>
                      <a:pt x="323" y="566"/>
                    </a:lnTo>
                    <a:lnTo>
                      <a:pt x="331" y="555"/>
                    </a:lnTo>
                    <a:lnTo>
                      <a:pt x="339" y="543"/>
                    </a:lnTo>
                    <a:lnTo>
                      <a:pt x="345" y="530"/>
                    </a:lnTo>
                    <a:lnTo>
                      <a:pt x="349" y="518"/>
                    </a:lnTo>
                    <a:lnTo>
                      <a:pt x="353" y="504"/>
                    </a:lnTo>
                    <a:lnTo>
                      <a:pt x="353" y="490"/>
                    </a:lnTo>
                    <a:lnTo>
                      <a:pt x="353" y="475"/>
                    </a:lnTo>
                    <a:lnTo>
                      <a:pt x="350" y="459"/>
                    </a:lnTo>
                    <a:lnTo>
                      <a:pt x="345" y="443"/>
                    </a:lnTo>
                    <a:lnTo>
                      <a:pt x="339" y="425"/>
                    </a:lnTo>
                    <a:lnTo>
                      <a:pt x="331" y="407"/>
                    </a:lnTo>
                    <a:lnTo>
                      <a:pt x="320" y="387"/>
                    </a:lnTo>
                    <a:lnTo>
                      <a:pt x="309" y="365"/>
                    </a:lnTo>
                    <a:lnTo>
                      <a:pt x="294" y="344"/>
                    </a:lnTo>
                    <a:lnTo>
                      <a:pt x="278" y="320"/>
                    </a:lnTo>
                    <a:lnTo>
                      <a:pt x="270" y="310"/>
                    </a:lnTo>
                    <a:lnTo>
                      <a:pt x="263" y="300"/>
                    </a:lnTo>
                    <a:lnTo>
                      <a:pt x="248" y="279"/>
                    </a:lnTo>
                    <a:lnTo>
                      <a:pt x="235" y="258"/>
                    </a:lnTo>
                    <a:lnTo>
                      <a:pt x="225" y="238"/>
                    </a:lnTo>
                    <a:lnTo>
                      <a:pt x="217" y="219"/>
                    </a:lnTo>
                    <a:lnTo>
                      <a:pt x="210" y="202"/>
                    </a:lnTo>
                    <a:lnTo>
                      <a:pt x="205" y="184"/>
                    </a:lnTo>
                    <a:lnTo>
                      <a:pt x="204" y="167"/>
                    </a:lnTo>
                    <a:lnTo>
                      <a:pt x="203" y="151"/>
                    </a:lnTo>
                    <a:lnTo>
                      <a:pt x="205" y="136"/>
                    </a:lnTo>
                    <a:lnTo>
                      <a:pt x="209" y="121"/>
                    </a:lnTo>
                    <a:lnTo>
                      <a:pt x="215" y="106"/>
                    </a:lnTo>
                    <a:lnTo>
                      <a:pt x="224" y="92"/>
                    </a:lnTo>
                    <a:lnTo>
                      <a:pt x="234" y="78"/>
                    </a:lnTo>
                    <a:lnTo>
                      <a:pt x="247" y="65"/>
                    </a:lnTo>
                    <a:lnTo>
                      <a:pt x="262" y="52"/>
                    </a:lnTo>
                    <a:lnTo>
                      <a:pt x="278" y="38"/>
                    </a:lnTo>
                    <a:lnTo>
                      <a:pt x="300" y="25"/>
                    </a:lnTo>
                    <a:lnTo>
                      <a:pt x="324" y="13"/>
                    </a:lnTo>
                    <a:lnTo>
                      <a:pt x="346" y="5"/>
                    </a:lnTo>
                    <a:lnTo>
                      <a:pt x="366" y="0"/>
                    </a:lnTo>
                    <a:lnTo>
                      <a:pt x="384" y="0"/>
                    </a:lnTo>
                    <a:lnTo>
                      <a:pt x="398" y="0"/>
                    </a:lnTo>
                    <a:lnTo>
                      <a:pt x="411" y="0"/>
                    </a:lnTo>
                    <a:lnTo>
                      <a:pt x="426" y="0"/>
                    </a:lnTo>
                    <a:lnTo>
                      <a:pt x="436" y="2"/>
                    </a:lnTo>
                    <a:lnTo>
                      <a:pt x="446" y="7"/>
                    </a:lnTo>
                    <a:lnTo>
                      <a:pt x="456" y="12"/>
                    </a:lnTo>
                    <a:lnTo>
                      <a:pt x="464" y="18"/>
                    </a:lnTo>
                    <a:lnTo>
                      <a:pt x="471" y="26"/>
                    </a:lnTo>
                    <a:lnTo>
                      <a:pt x="479" y="33"/>
                    </a:lnTo>
                    <a:lnTo>
                      <a:pt x="484" y="42"/>
                    </a:lnTo>
                    <a:lnTo>
                      <a:pt x="489" y="51"/>
                    </a:lnTo>
                    <a:lnTo>
                      <a:pt x="491" y="61"/>
                    </a:lnTo>
                    <a:lnTo>
                      <a:pt x="494" y="71"/>
                    </a:lnTo>
                    <a:lnTo>
                      <a:pt x="495" y="81"/>
                    </a:lnTo>
                    <a:lnTo>
                      <a:pt x="495" y="91"/>
                    </a:lnTo>
                    <a:lnTo>
                      <a:pt x="494" y="102"/>
                    </a:lnTo>
                    <a:lnTo>
                      <a:pt x="490" y="112"/>
                    </a:lnTo>
                    <a:lnTo>
                      <a:pt x="486" y="122"/>
                    </a:lnTo>
                    <a:lnTo>
                      <a:pt x="480" y="133"/>
                    </a:lnTo>
                    <a:lnTo>
                      <a:pt x="472" y="144"/>
                    </a:lnTo>
                    <a:lnTo>
                      <a:pt x="465" y="152"/>
                    </a:lnTo>
                    <a:lnTo>
                      <a:pt x="454" y="163"/>
                    </a:lnTo>
                    <a:lnTo>
                      <a:pt x="443" y="172"/>
                    </a:lnTo>
                    <a:lnTo>
                      <a:pt x="433" y="179"/>
                    </a:lnTo>
                    <a:lnTo>
                      <a:pt x="421" y="187"/>
                    </a:lnTo>
                    <a:lnTo>
                      <a:pt x="409" y="192"/>
                    </a:lnTo>
                    <a:lnTo>
                      <a:pt x="401" y="197"/>
                    </a:lnTo>
                    <a:lnTo>
                      <a:pt x="390" y="197"/>
                    </a:lnTo>
                    <a:lnTo>
                      <a:pt x="386" y="197"/>
                    </a:lnTo>
                    <a:lnTo>
                      <a:pt x="384" y="196"/>
                    </a:lnTo>
                    <a:lnTo>
                      <a:pt x="381" y="194"/>
                    </a:lnTo>
                    <a:lnTo>
                      <a:pt x="381" y="193"/>
                    </a:lnTo>
                    <a:lnTo>
                      <a:pt x="381" y="192"/>
                    </a:lnTo>
                    <a:lnTo>
                      <a:pt x="383" y="189"/>
                    </a:lnTo>
                    <a:lnTo>
                      <a:pt x="384" y="188"/>
                    </a:lnTo>
                    <a:lnTo>
                      <a:pt x="385" y="187"/>
                    </a:lnTo>
                    <a:lnTo>
                      <a:pt x="386" y="187"/>
                    </a:lnTo>
                    <a:lnTo>
                      <a:pt x="391" y="182"/>
                    </a:lnTo>
                    <a:lnTo>
                      <a:pt x="396" y="177"/>
                    </a:lnTo>
                    <a:lnTo>
                      <a:pt x="403" y="174"/>
                    </a:lnTo>
                    <a:lnTo>
                      <a:pt x="406" y="172"/>
                    </a:lnTo>
                    <a:lnTo>
                      <a:pt x="413" y="168"/>
                    </a:lnTo>
                    <a:lnTo>
                      <a:pt x="419" y="164"/>
                    </a:lnTo>
                    <a:lnTo>
                      <a:pt x="424" y="159"/>
                    </a:lnTo>
                    <a:lnTo>
                      <a:pt x="429" y="153"/>
                    </a:lnTo>
                    <a:lnTo>
                      <a:pt x="433" y="148"/>
                    </a:lnTo>
                    <a:lnTo>
                      <a:pt x="436" y="142"/>
                    </a:lnTo>
                    <a:lnTo>
                      <a:pt x="439" y="134"/>
                    </a:lnTo>
                    <a:lnTo>
                      <a:pt x="441" y="128"/>
                    </a:lnTo>
                    <a:lnTo>
                      <a:pt x="443" y="121"/>
                    </a:lnTo>
                    <a:lnTo>
                      <a:pt x="445" y="113"/>
                    </a:lnTo>
                    <a:lnTo>
                      <a:pt x="445" y="98"/>
                    </a:lnTo>
                    <a:lnTo>
                      <a:pt x="444" y="83"/>
                    </a:lnTo>
                    <a:lnTo>
                      <a:pt x="444" y="77"/>
                    </a:lnTo>
                    <a:lnTo>
                      <a:pt x="441" y="71"/>
                    </a:lnTo>
                    <a:lnTo>
                      <a:pt x="439" y="65"/>
                    </a:lnTo>
                    <a:lnTo>
                      <a:pt x="436" y="58"/>
                    </a:lnTo>
                    <a:lnTo>
                      <a:pt x="426" y="45"/>
                    </a:lnTo>
                    <a:lnTo>
                      <a:pt x="415" y="35"/>
                    </a:lnTo>
                    <a:lnTo>
                      <a:pt x="410" y="30"/>
                    </a:lnTo>
                    <a:lnTo>
                      <a:pt x="404" y="27"/>
                    </a:lnTo>
                    <a:lnTo>
                      <a:pt x="398" y="23"/>
                    </a:lnTo>
                    <a:lnTo>
                      <a:pt x="391" y="21"/>
                    </a:lnTo>
                    <a:lnTo>
                      <a:pt x="385" y="20"/>
                    </a:lnTo>
                    <a:lnTo>
                      <a:pt x="378" y="20"/>
                    </a:lnTo>
                    <a:lnTo>
                      <a:pt x="370" y="20"/>
                    </a:lnTo>
                    <a:lnTo>
                      <a:pt x="364" y="20"/>
                    </a:lnTo>
                    <a:lnTo>
                      <a:pt x="348" y="23"/>
                    </a:lnTo>
                    <a:lnTo>
                      <a:pt x="331" y="28"/>
                    </a:lnTo>
                    <a:lnTo>
                      <a:pt x="325" y="33"/>
                    </a:lnTo>
                    <a:lnTo>
                      <a:pt x="319" y="40"/>
                    </a:lnTo>
                    <a:lnTo>
                      <a:pt x="314" y="46"/>
                    </a:lnTo>
                    <a:lnTo>
                      <a:pt x="309" y="53"/>
                    </a:lnTo>
                    <a:lnTo>
                      <a:pt x="307" y="62"/>
                    </a:lnTo>
                    <a:lnTo>
                      <a:pt x="304" y="71"/>
                    </a:lnTo>
                    <a:lnTo>
                      <a:pt x="303" y="81"/>
                    </a:lnTo>
                    <a:lnTo>
                      <a:pt x="303" y="91"/>
                    </a:lnTo>
                    <a:lnTo>
                      <a:pt x="303" y="102"/>
                    </a:lnTo>
                    <a:lnTo>
                      <a:pt x="305" y="114"/>
                    </a:lnTo>
                    <a:lnTo>
                      <a:pt x="309" y="127"/>
                    </a:lnTo>
                    <a:lnTo>
                      <a:pt x="314" y="141"/>
                    </a:lnTo>
                    <a:lnTo>
                      <a:pt x="320" y="154"/>
                    </a:lnTo>
                    <a:lnTo>
                      <a:pt x="328" y="169"/>
                    </a:lnTo>
                    <a:lnTo>
                      <a:pt x="336" y="186"/>
                    </a:lnTo>
                    <a:lnTo>
                      <a:pt x="346" y="202"/>
                    </a:lnTo>
                    <a:lnTo>
                      <a:pt x="356" y="217"/>
                    </a:lnTo>
                    <a:lnTo>
                      <a:pt x="391" y="260"/>
                    </a:lnTo>
                    <a:lnTo>
                      <a:pt x="406" y="283"/>
                    </a:lnTo>
                    <a:lnTo>
                      <a:pt x="420" y="304"/>
                    </a:lnTo>
                    <a:lnTo>
                      <a:pt x="431" y="325"/>
                    </a:lnTo>
                    <a:lnTo>
                      <a:pt x="440" y="347"/>
                    </a:lnTo>
                    <a:lnTo>
                      <a:pt x="446" y="367"/>
                    </a:lnTo>
                    <a:lnTo>
                      <a:pt x="450" y="387"/>
                    </a:lnTo>
                    <a:lnTo>
                      <a:pt x="453" y="405"/>
                    </a:lnTo>
                    <a:lnTo>
                      <a:pt x="453" y="425"/>
                    </a:lnTo>
                    <a:lnTo>
                      <a:pt x="450" y="444"/>
                    </a:lnTo>
                    <a:lnTo>
                      <a:pt x="446" y="461"/>
                    </a:lnTo>
                    <a:lnTo>
                      <a:pt x="439" y="479"/>
                    </a:lnTo>
                    <a:lnTo>
                      <a:pt x="431" y="496"/>
                    </a:lnTo>
                    <a:lnTo>
                      <a:pt x="420" y="514"/>
                    </a:lnTo>
                    <a:lnTo>
                      <a:pt x="408" y="530"/>
                    </a:lnTo>
                    <a:lnTo>
                      <a:pt x="393" y="546"/>
                    </a:lnTo>
                    <a:lnTo>
                      <a:pt x="376" y="563"/>
                    </a:lnTo>
                    <a:lnTo>
                      <a:pt x="360" y="574"/>
                    </a:lnTo>
                    <a:lnTo>
                      <a:pt x="343" y="585"/>
                    </a:lnTo>
                    <a:lnTo>
                      <a:pt x="324" y="596"/>
                    </a:lnTo>
                    <a:lnTo>
                      <a:pt x="303" y="607"/>
                    </a:lnTo>
                    <a:lnTo>
                      <a:pt x="267" y="624"/>
                    </a:lnTo>
                    <a:lnTo>
                      <a:pt x="235" y="636"/>
                    </a:lnTo>
                    <a:lnTo>
                      <a:pt x="222" y="641"/>
                    </a:lnTo>
                    <a:lnTo>
                      <a:pt x="208" y="644"/>
                    </a:lnTo>
                    <a:lnTo>
                      <a:pt x="195" y="646"/>
                    </a:lnTo>
                    <a:lnTo>
                      <a:pt x="184" y="646"/>
                    </a:lnTo>
                    <a:lnTo>
                      <a:pt x="168" y="647"/>
                    </a:lnTo>
                    <a:lnTo>
                      <a:pt x="154" y="649"/>
                    </a:lnTo>
                    <a:lnTo>
                      <a:pt x="141" y="649"/>
                    </a:lnTo>
                    <a:lnTo>
                      <a:pt x="127" y="647"/>
                    </a:lnTo>
                    <a:lnTo>
                      <a:pt x="114" y="646"/>
                    </a:lnTo>
                    <a:lnTo>
                      <a:pt x="103" y="642"/>
                    </a:lnTo>
                    <a:lnTo>
                      <a:pt x="92" y="639"/>
                    </a:lnTo>
                    <a:lnTo>
                      <a:pt x="82" y="635"/>
                    </a:lnTo>
                    <a:lnTo>
                      <a:pt x="72" y="630"/>
                    </a:lnTo>
                    <a:lnTo>
                      <a:pt x="63" y="624"/>
                    </a:lnTo>
                    <a:lnTo>
                      <a:pt x="54" y="616"/>
                    </a:lnTo>
                    <a:lnTo>
                      <a:pt x="47" y="609"/>
                    </a:lnTo>
                    <a:lnTo>
                      <a:pt x="39" y="600"/>
                    </a:lnTo>
                    <a:lnTo>
                      <a:pt x="33" y="590"/>
                    </a:lnTo>
                    <a:lnTo>
                      <a:pt x="27" y="579"/>
                    </a:lnTo>
                    <a:lnTo>
                      <a:pt x="21" y="568"/>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29" name="Freeform 574">
                <a:extLst>
                  <a:ext uri="{FF2B5EF4-FFF2-40B4-BE49-F238E27FC236}">
                    <a16:creationId xmlns:a16="http://schemas.microsoft.com/office/drawing/2014/main" xmlns="" id="{0D68D20B-A605-35B4-8A84-BC503587301C}"/>
                  </a:ext>
                </a:extLst>
              </p:cNvPr>
              <p:cNvSpPr>
                <a:spLocks/>
              </p:cNvSpPr>
              <p:nvPr/>
            </p:nvSpPr>
            <p:spPr bwMode="auto">
              <a:xfrm>
                <a:off x="3016" y="1875"/>
                <a:ext cx="68" cy="68"/>
              </a:xfrm>
              <a:custGeom>
                <a:avLst/>
                <a:gdLst>
                  <a:gd name="T0" fmla="*/ 0 w 339"/>
                  <a:gd name="T1" fmla="*/ 0 h 341"/>
                  <a:gd name="T2" fmla="*/ 0 w 339"/>
                  <a:gd name="T3" fmla="*/ 0 h 341"/>
                  <a:gd name="T4" fmla="*/ 0 w 339"/>
                  <a:gd name="T5" fmla="*/ 0 h 341"/>
                  <a:gd name="T6" fmla="*/ 0 w 339"/>
                  <a:gd name="T7" fmla="*/ 0 h 341"/>
                  <a:gd name="T8" fmla="*/ 0 w 339"/>
                  <a:gd name="T9" fmla="*/ 0 h 341"/>
                  <a:gd name="T10" fmla="*/ 0 w 339"/>
                  <a:gd name="T11" fmla="*/ 0 h 341"/>
                  <a:gd name="T12" fmla="*/ 0 w 339"/>
                  <a:gd name="T13" fmla="*/ 0 h 341"/>
                  <a:gd name="T14" fmla="*/ 0 w 339"/>
                  <a:gd name="T15" fmla="*/ 0 h 341"/>
                  <a:gd name="T16" fmla="*/ 0 w 339"/>
                  <a:gd name="T17" fmla="*/ 0 h 341"/>
                  <a:gd name="T18" fmla="*/ 0 w 339"/>
                  <a:gd name="T19" fmla="*/ 0 h 341"/>
                  <a:gd name="T20" fmla="*/ 0 w 339"/>
                  <a:gd name="T21" fmla="*/ 0 h 341"/>
                  <a:gd name="T22" fmla="*/ 0 w 339"/>
                  <a:gd name="T23" fmla="*/ 0 h 341"/>
                  <a:gd name="T24" fmla="*/ 0 w 339"/>
                  <a:gd name="T25" fmla="*/ 0 h 341"/>
                  <a:gd name="T26" fmla="*/ 0 w 339"/>
                  <a:gd name="T27" fmla="*/ 0 h 341"/>
                  <a:gd name="T28" fmla="*/ 0 w 339"/>
                  <a:gd name="T29" fmla="*/ 0 h 341"/>
                  <a:gd name="T30" fmla="*/ 0 w 339"/>
                  <a:gd name="T31" fmla="*/ 0 h 341"/>
                  <a:gd name="T32" fmla="*/ 0 w 339"/>
                  <a:gd name="T33" fmla="*/ 0 h 341"/>
                  <a:gd name="T34" fmla="*/ 0 w 339"/>
                  <a:gd name="T35" fmla="*/ 0 h 341"/>
                  <a:gd name="T36" fmla="*/ 0 w 339"/>
                  <a:gd name="T37" fmla="*/ 0 h 341"/>
                  <a:gd name="T38" fmla="*/ 0 w 339"/>
                  <a:gd name="T39" fmla="*/ 0 h 341"/>
                  <a:gd name="T40" fmla="*/ 0 w 339"/>
                  <a:gd name="T41" fmla="*/ 0 h 341"/>
                  <a:gd name="T42" fmla="*/ 0 w 339"/>
                  <a:gd name="T43" fmla="*/ 0 h 341"/>
                  <a:gd name="T44" fmla="*/ 0 w 339"/>
                  <a:gd name="T45" fmla="*/ 0 h 341"/>
                  <a:gd name="T46" fmla="*/ 0 w 339"/>
                  <a:gd name="T47" fmla="*/ 0 h 341"/>
                  <a:gd name="T48" fmla="*/ 0 w 339"/>
                  <a:gd name="T49" fmla="*/ 0 h 341"/>
                  <a:gd name="T50" fmla="*/ 0 w 339"/>
                  <a:gd name="T51" fmla="*/ 0 h 341"/>
                  <a:gd name="T52" fmla="*/ 0 w 339"/>
                  <a:gd name="T53" fmla="*/ 0 h 341"/>
                  <a:gd name="T54" fmla="*/ 0 w 339"/>
                  <a:gd name="T55" fmla="*/ 0 h 341"/>
                  <a:gd name="T56" fmla="*/ 0 w 339"/>
                  <a:gd name="T57" fmla="*/ 0 h 341"/>
                  <a:gd name="T58" fmla="*/ 0 w 339"/>
                  <a:gd name="T59" fmla="*/ 0 h 341"/>
                  <a:gd name="T60" fmla="*/ 0 w 339"/>
                  <a:gd name="T61" fmla="*/ 0 h 341"/>
                  <a:gd name="T62" fmla="*/ 0 w 339"/>
                  <a:gd name="T63" fmla="*/ 0 h 341"/>
                  <a:gd name="T64" fmla="*/ 0 w 339"/>
                  <a:gd name="T65" fmla="*/ 0 h 341"/>
                  <a:gd name="T66" fmla="*/ 0 w 339"/>
                  <a:gd name="T67" fmla="*/ 0 h 341"/>
                  <a:gd name="T68" fmla="*/ 0 w 339"/>
                  <a:gd name="T69" fmla="*/ 0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9"/>
                  <a:gd name="T106" fmla="*/ 0 h 341"/>
                  <a:gd name="T107" fmla="*/ 339 w 339"/>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9" h="341">
                    <a:moveTo>
                      <a:pt x="16" y="302"/>
                    </a:moveTo>
                    <a:lnTo>
                      <a:pt x="10" y="291"/>
                    </a:lnTo>
                    <a:lnTo>
                      <a:pt x="5" y="279"/>
                    </a:lnTo>
                    <a:lnTo>
                      <a:pt x="1" y="269"/>
                    </a:lnTo>
                    <a:lnTo>
                      <a:pt x="0" y="258"/>
                    </a:lnTo>
                    <a:lnTo>
                      <a:pt x="0" y="246"/>
                    </a:lnTo>
                    <a:lnTo>
                      <a:pt x="1" y="233"/>
                    </a:lnTo>
                    <a:lnTo>
                      <a:pt x="2" y="218"/>
                    </a:lnTo>
                    <a:lnTo>
                      <a:pt x="6" y="203"/>
                    </a:lnTo>
                    <a:lnTo>
                      <a:pt x="8" y="191"/>
                    </a:lnTo>
                    <a:lnTo>
                      <a:pt x="12" y="177"/>
                    </a:lnTo>
                    <a:lnTo>
                      <a:pt x="17" y="162"/>
                    </a:lnTo>
                    <a:lnTo>
                      <a:pt x="23" y="147"/>
                    </a:lnTo>
                    <a:lnTo>
                      <a:pt x="31" y="132"/>
                    </a:lnTo>
                    <a:lnTo>
                      <a:pt x="41" y="117"/>
                    </a:lnTo>
                    <a:lnTo>
                      <a:pt x="52" y="102"/>
                    </a:lnTo>
                    <a:lnTo>
                      <a:pt x="65" y="87"/>
                    </a:lnTo>
                    <a:lnTo>
                      <a:pt x="80" y="72"/>
                    </a:lnTo>
                    <a:lnTo>
                      <a:pt x="97" y="59"/>
                    </a:lnTo>
                    <a:lnTo>
                      <a:pt x="116" y="45"/>
                    </a:lnTo>
                    <a:lnTo>
                      <a:pt x="137" y="34"/>
                    </a:lnTo>
                    <a:lnTo>
                      <a:pt x="159" y="22"/>
                    </a:lnTo>
                    <a:lnTo>
                      <a:pt x="186" y="14"/>
                    </a:lnTo>
                    <a:lnTo>
                      <a:pt x="213" y="6"/>
                    </a:lnTo>
                    <a:lnTo>
                      <a:pt x="243" y="0"/>
                    </a:lnTo>
                    <a:lnTo>
                      <a:pt x="254" y="0"/>
                    </a:lnTo>
                    <a:lnTo>
                      <a:pt x="264" y="0"/>
                    </a:lnTo>
                    <a:lnTo>
                      <a:pt x="275" y="2"/>
                    </a:lnTo>
                    <a:lnTo>
                      <a:pt x="284" y="6"/>
                    </a:lnTo>
                    <a:lnTo>
                      <a:pt x="294" y="11"/>
                    </a:lnTo>
                    <a:lnTo>
                      <a:pt x="303" y="17"/>
                    </a:lnTo>
                    <a:lnTo>
                      <a:pt x="310" y="26"/>
                    </a:lnTo>
                    <a:lnTo>
                      <a:pt x="318" y="35"/>
                    </a:lnTo>
                    <a:lnTo>
                      <a:pt x="324" y="45"/>
                    </a:lnTo>
                    <a:lnTo>
                      <a:pt x="329" y="56"/>
                    </a:lnTo>
                    <a:lnTo>
                      <a:pt x="334" y="69"/>
                    </a:lnTo>
                    <a:lnTo>
                      <a:pt x="337" y="82"/>
                    </a:lnTo>
                    <a:lnTo>
                      <a:pt x="339" y="96"/>
                    </a:lnTo>
                    <a:lnTo>
                      <a:pt x="339" y="111"/>
                    </a:lnTo>
                    <a:lnTo>
                      <a:pt x="339" y="127"/>
                    </a:lnTo>
                    <a:lnTo>
                      <a:pt x="337" y="143"/>
                    </a:lnTo>
                    <a:lnTo>
                      <a:pt x="334" y="155"/>
                    </a:lnTo>
                    <a:lnTo>
                      <a:pt x="330" y="166"/>
                    </a:lnTo>
                    <a:lnTo>
                      <a:pt x="325" y="177"/>
                    </a:lnTo>
                    <a:lnTo>
                      <a:pt x="319" y="190"/>
                    </a:lnTo>
                    <a:lnTo>
                      <a:pt x="312" y="203"/>
                    </a:lnTo>
                    <a:lnTo>
                      <a:pt x="304" y="216"/>
                    </a:lnTo>
                    <a:lnTo>
                      <a:pt x="294" y="228"/>
                    </a:lnTo>
                    <a:lnTo>
                      <a:pt x="284" y="241"/>
                    </a:lnTo>
                    <a:lnTo>
                      <a:pt x="274" y="253"/>
                    </a:lnTo>
                    <a:lnTo>
                      <a:pt x="262" y="266"/>
                    </a:lnTo>
                    <a:lnTo>
                      <a:pt x="250" y="277"/>
                    </a:lnTo>
                    <a:lnTo>
                      <a:pt x="238" y="287"/>
                    </a:lnTo>
                    <a:lnTo>
                      <a:pt x="224" y="296"/>
                    </a:lnTo>
                    <a:lnTo>
                      <a:pt x="212" y="304"/>
                    </a:lnTo>
                    <a:lnTo>
                      <a:pt x="198" y="311"/>
                    </a:lnTo>
                    <a:lnTo>
                      <a:pt x="184" y="317"/>
                    </a:lnTo>
                    <a:lnTo>
                      <a:pt x="151" y="327"/>
                    </a:lnTo>
                    <a:lnTo>
                      <a:pt x="123" y="334"/>
                    </a:lnTo>
                    <a:lnTo>
                      <a:pt x="111" y="337"/>
                    </a:lnTo>
                    <a:lnTo>
                      <a:pt x="98" y="339"/>
                    </a:lnTo>
                    <a:lnTo>
                      <a:pt x="87" y="341"/>
                    </a:lnTo>
                    <a:lnTo>
                      <a:pt x="77" y="341"/>
                    </a:lnTo>
                    <a:lnTo>
                      <a:pt x="68" y="339"/>
                    </a:lnTo>
                    <a:lnTo>
                      <a:pt x="60" y="338"/>
                    </a:lnTo>
                    <a:lnTo>
                      <a:pt x="51" y="336"/>
                    </a:lnTo>
                    <a:lnTo>
                      <a:pt x="43" y="331"/>
                    </a:lnTo>
                    <a:lnTo>
                      <a:pt x="36" y="326"/>
                    </a:lnTo>
                    <a:lnTo>
                      <a:pt x="30" y="319"/>
                    </a:lnTo>
                    <a:lnTo>
                      <a:pt x="22" y="311"/>
                    </a:lnTo>
                    <a:lnTo>
                      <a:pt x="16" y="302"/>
                    </a:lnTo>
                    <a:close/>
                  </a:path>
                </a:pathLst>
              </a:custGeom>
              <a:solidFill>
                <a:srgbClr val="E98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30" name="Freeform 575">
                <a:extLst>
                  <a:ext uri="{FF2B5EF4-FFF2-40B4-BE49-F238E27FC236}">
                    <a16:creationId xmlns:a16="http://schemas.microsoft.com/office/drawing/2014/main" xmlns="" id="{3A1E4AA9-EDCF-199C-6948-85956BE5318D}"/>
                  </a:ext>
                </a:extLst>
              </p:cNvPr>
              <p:cNvSpPr>
                <a:spLocks/>
              </p:cNvSpPr>
              <p:nvPr/>
            </p:nvSpPr>
            <p:spPr bwMode="auto">
              <a:xfrm>
                <a:off x="3016" y="1875"/>
                <a:ext cx="68" cy="68"/>
              </a:xfrm>
              <a:custGeom>
                <a:avLst/>
                <a:gdLst>
                  <a:gd name="T0" fmla="*/ 0 w 339"/>
                  <a:gd name="T1" fmla="*/ 0 h 341"/>
                  <a:gd name="T2" fmla="*/ 0 w 339"/>
                  <a:gd name="T3" fmla="*/ 0 h 341"/>
                  <a:gd name="T4" fmla="*/ 0 w 339"/>
                  <a:gd name="T5" fmla="*/ 0 h 341"/>
                  <a:gd name="T6" fmla="*/ 0 w 339"/>
                  <a:gd name="T7" fmla="*/ 0 h 341"/>
                  <a:gd name="T8" fmla="*/ 0 w 339"/>
                  <a:gd name="T9" fmla="*/ 0 h 341"/>
                  <a:gd name="T10" fmla="*/ 0 w 339"/>
                  <a:gd name="T11" fmla="*/ 0 h 341"/>
                  <a:gd name="T12" fmla="*/ 0 w 339"/>
                  <a:gd name="T13" fmla="*/ 0 h 341"/>
                  <a:gd name="T14" fmla="*/ 0 w 339"/>
                  <a:gd name="T15" fmla="*/ 0 h 341"/>
                  <a:gd name="T16" fmla="*/ 0 w 339"/>
                  <a:gd name="T17" fmla="*/ 0 h 341"/>
                  <a:gd name="T18" fmla="*/ 0 w 339"/>
                  <a:gd name="T19" fmla="*/ 0 h 341"/>
                  <a:gd name="T20" fmla="*/ 0 w 339"/>
                  <a:gd name="T21" fmla="*/ 0 h 341"/>
                  <a:gd name="T22" fmla="*/ 0 w 339"/>
                  <a:gd name="T23" fmla="*/ 0 h 341"/>
                  <a:gd name="T24" fmla="*/ 0 w 339"/>
                  <a:gd name="T25" fmla="*/ 0 h 341"/>
                  <a:gd name="T26" fmla="*/ 0 w 339"/>
                  <a:gd name="T27" fmla="*/ 0 h 341"/>
                  <a:gd name="T28" fmla="*/ 0 w 339"/>
                  <a:gd name="T29" fmla="*/ 0 h 341"/>
                  <a:gd name="T30" fmla="*/ 0 w 339"/>
                  <a:gd name="T31" fmla="*/ 0 h 341"/>
                  <a:gd name="T32" fmla="*/ 0 w 339"/>
                  <a:gd name="T33" fmla="*/ 0 h 341"/>
                  <a:gd name="T34" fmla="*/ 0 w 339"/>
                  <a:gd name="T35" fmla="*/ 0 h 341"/>
                  <a:gd name="T36" fmla="*/ 0 w 339"/>
                  <a:gd name="T37" fmla="*/ 0 h 341"/>
                  <a:gd name="T38" fmla="*/ 0 w 339"/>
                  <a:gd name="T39" fmla="*/ 0 h 341"/>
                  <a:gd name="T40" fmla="*/ 0 w 339"/>
                  <a:gd name="T41" fmla="*/ 0 h 341"/>
                  <a:gd name="T42" fmla="*/ 0 w 339"/>
                  <a:gd name="T43" fmla="*/ 0 h 341"/>
                  <a:gd name="T44" fmla="*/ 0 w 339"/>
                  <a:gd name="T45" fmla="*/ 0 h 341"/>
                  <a:gd name="T46" fmla="*/ 0 w 339"/>
                  <a:gd name="T47" fmla="*/ 0 h 341"/>
                  <a:gd name="T48" fmla="*/ 0 w 339"/>
                  <a:gd name="T49" fmla="*/ 0 h 341"/>
                  <a:gd name="T50" fmla="*/ 0 w 339"/>
                  <a:gd name="T51" fmla="*/ 0 h 341"/>
                  <a:gd name="T52" fmla="*/ 0 w 339"/>
                  <a:gd name="T53" fmla="*/ 0 h 341"/>
                  <a:gd name="T54" fmla="*/ 0 w 339"/>
                  <a:gd name="T55" fmla="*/ 0 h 341"/>
                  <a:gd name="T56" fmla="*/ 0 w 339"/>
                  <a:gd name="T57" fmla="*/ 0 h 341"/>
                  <a:gd name="T58" fmla="*/ 0 w 339"/>
                  <a:gd name="T59" fmla="*/ 0 h 341"/>
                  <a:gd name="T60" fmla="*/ 0 w 339"/>
                  <a:gd name="T61" fmla="*/ 0 h 341"/>
                  <a:gd name="T62" fmla="*/ 0 w 339"/>
                  <a:gd name="T63" fmla="*/ 0 h 341"/>
                  <a:gd name="T64" fmla="*/ 0 w 339"/>
                  <a:gd name="T65" fmla="*/ 0 h 341"/>
                  <a:gd name="T66" fmla="*/ 0 w 339"/>
                  <a:gd name="T67" fmla="*/ 0 h 341"/>
                  <a:gd name="T68" fmla="*/ 0 w 339"/>
                  <a:gd name="T69" fmla="*/ 0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9"/>
                  <a:gd name="T106" fmla="*/ 0 h 341"/>
                  <a:gd name="T107" fmla="*/ 339 w 339"/>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9" h="341">
                    <a:moveTo>
                      <a:pt x="16" y="302"/>
                    </a:moveTo>
                    <a:lnTo>
                      <a:pt x="10" y="291"/>
                    </a:lnTo>
                    <a:lnTo>
                      <a:pt x="5" y="279"/>
                    </a:lnTo>
                    <a:lnTo>
                      <a:pt x="1" y="269"/>
                    </a:lnTo>
                    <a:lnTo>
                      <a:pt x="0" y="258"/>
                    </a:lnTo>
                    <a:lnTo>
                      <a:pt x="0" y="246"/>
                    </a:lnTo>
                    <a:lnTo>
                      <a:pt x="1" y="233"/>
                    </a:lnTo>
                    <a:lnTo>
                      <a:pt x="2" y="218"/>
                    </a:lnTo>
                    <a:lnTo>
                      <a:pt x="6" y="203"/>
                    </a:lnTo>
                    <a:lnTo>
                      <a:pt x="8" y="191"/>
                    </a:lnTo>
                    <a:lnTo>
                      <a:pt x="12" y="177"/>
                    </a:lnTo>
                    <a:lnTo>
                      <a:pt x="17" y="162"/>
                    </a:lnTo>
                    <a:lnTo>
                      <a:pt x="23" y="147"/>
                    </a:lnTo>
                    <a:lnTo>
                      <a:pt x="31" y="132"/>
                    </a:lnTo>
                    <a:lnTo>
                      <a:pt x="41" y="117"/>
                    </a:lnTo>
                    <a:lnTo>
                      <a:pt x="52" y="102"/>
                    </a:lnTo>
                    <a:lnTo>
                      <a:pt x="65" y="87"/>
                    </a:lnTo>
                    <a:lnTo>
                      <a:pt x="80" y="72"/>
                    </a:lnTo>
                    <a:lnTo>
                      <a:pt x="97" y="59"/>
                    </a:lnTo>
                    <a:lnTo>
                      <a:pt x="116" y="45"/>
                    </a:lnTo>
                    <a:lnTo>
                      <a:pt x="137" y="34"/>
                    </a:lnTo>
                    <a:lnTo>
                      <a:pt x="159" y="22"/>
                    </a:lnTo>
                    <a:lnTo>
                      <a:pt x="186" y="14"/>
                    </a:lnTo>
                    <a:lnTo>
                      <a:pt x="213" y="6"/>
                    </a:lnTo>
                    <a:lnTo>
                      <a:pt x="243" y="0"/>
                    </a:lnTo>
                    <a:lnTo>
                      <a:pt x="254" y="0"/>
                    </a:lnTo>
                    <a:lnTo>
                      <a:pt x="264" y="0"/>
                    </a:lnTo>
                    <a:lnTo>
                      <a:pt x="275" y="2"/>
                    </a:lnTo>
                    <a:lnTo>
                      <a:pt x="284" y="6"/>
                    </a:lnTo>
                    <a:lnTo>
                      <a:pt x="294" y="11"/>
                    </a:lnTo>
                    <a:lnTo>
                      <a:pt x="303" y="17"/>
                    </a:lnTo>
                    <a:lnTo>
                      <a:pt x="310" y="26"/>
                    </a:lnTo>
                    <a:lnTo>
                      <a:pt x="318" y="35"/>
                    </a:lnTo>
                    <a:lnTo>
                      <a:pt x="324" y="45"/>
                    </a:lnTo>
                    <a:lnTo>
                      <a:pt x="329" y="56"/>
                    </a:lnTo>
                    <a:lnTo>
                      <a:pt x="334" y="69"/>
                    </a:lnTo>
                    <a:lnTo>
                      <a:pt x="337" y="82"/>
                    </a:lnTo>
                    <a:lnTo>
                      <a:pt x="339" y="96"/>
                    </a:lnTo>
                    <a:lnTo>
                      <a:pt x="339" y="111"/>
                    </a:lnTo>
                    <a:lnTo>
                      <a:pt x="339" y="127"/>
                    </a:lnTo>
                    <a:lnTo>
                      <a:pt x="337" y="143"/>
                    </a:lnTo>
                    <a:lnTo>
                      <a:pt x="334" y="155"/>
                    </a:lnTo>
                    <a:lnTo>
                      <a:pt x="330" y="166"/>
                    </a:lnTo>
                    <a:lnTo>
                      <a:pt x="325" y="177"/>
                    </a:lnTo>
                    <a:lnTo>
                      <a:pt x="319" y="190"/>
                    </a:lnTo>
                    <a:lnTo>
                      <a:pt x="312" y="203"/>
                    </a:lnTo>
                    <a:lnTo>
                      <a:pt x="304" y="216"/>
                    </a:lnTo>
                    <a:lnTo>
                      <a:pt x="294" y="228"/>
                    </a:lnTo>
                    <a:lnTo>
                      <a:pt x="284" y="241"/>
                    </a:lnTo>
                    <a:lnTo>
                      <a:pt x="274" y="253"/>
                    </a:lnTo>
                    <a:lnTo>
                      <a:pt x="262" y="266"/>
                    </a:lnTo>
                    <a:lnTo>
                      <a:pt x="250" y="277"/>
                    </a:lnTo>
                    <a:lnTo>
                      <a:pt x="238" y="287"/>
                    </a:lnTo>
                    <a:lnTo>
                      <a:pt x="224" y="296"/>
                    </a:lnTo>
                    <a:lnTo>
                      <a:pt x="212" y="304"/>
                    </a:lnTo>
                    <a:lnTo>
                      <a:pt x="198" y="311"/>
                    </a:lnTo>
                    <a:lnTo>
                      <a:pt x="184" y="317"/>
                    </a:lnTo>
                    <a:lnTo>
                      <a:pt x="151" y="327"/>
                    </a:lnTo>
                    <a:lnTo>
                      <a:pt x="123" y="334"/>
                    </a:lnTo>
                    <a:lnTo>
                      <a:pt x="111" y="337"/>
                    </a:lnTo>
                    <a:lnTo>
                      <a:pt x="98" y="339"/>
                    </a:lnTo>
                    <a:lnTo>
                      <a:pt x="87" y="341"/>
                    </a:lnTo>
                    <a:lnTo>
                      <a:pt x="77" y="341"/>
                    </a:lnTo>
                    <a:lnTo>
                      <a:pt x="68" y="339"/>
                    </a:lnTo>
                    <a:lnTo>
                      <a:pt x="60" y="338"/>
                    </a:lnTo>
                    <a:lnTo>
                      <a:pt x="51" y="336"/>
                    </a:lnTo>
                    <a:lnTo>
                      <a:pt x="43" y="331"/>
                    </a:lnTo>
                    <a:lnTo>
                      <a:pt x="36" y="326"/>
                    </a:lnTo>
                    <a:lnTo>
                      <a:pt x="30" y="319"/>
                    </a:lnTo>
                    <a:lnTo>
                      <a:pt x="22" y="311"/>
                    </a:lnTo>
                    <a:lnTo>
                      <a:pt x="16" y="302"/>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31" name="Freeform 576">
                <a:extLst>
                  <a:ext uri="{FF2B5EF4-FFF2-40B4-BE49-F238E27FC236}">
                    <a16:creationId xmlns:a16="http://schemas.microsoft.com/office/drawing/2014/main" xmlns="" id="{2A510FE0-D250-4E32-B999-57B8F86A6C01}"/>
                  </a:ext>
                </a:extLst>
              </p:cNvPr>
              <p:cNvSpPr>
                <a:spLocks/>
              </p:cNvSpPr>
              <p:nvPr/>
            </p:nvSpPr>
            <p:spPr bwMode="auto">
              <a:xfrm>
                <a:off x="3039" y="1878"/>
                <a:ext cx="28" cy="60"/>
              </a:xfrm>
              <a:custGeom>
                <a:avLst/>
                <a:gdLst>
                  <a:gd name="T0" fmla="*/ 0 w 136"/>
                  <a:gd name="T1" fmla="*/ 0 h 298"/>
                  <a:gd name="T2" fmla="*/ 0 w 136"/>
                  <a:gd name="T3" fmla="*/ 0 h 298"/>
                  <a:gd name="T4" fmla="*/ 0 w 136"/>
                  <a:gd name="T5" fmla="*/ 0 h 298"/>
                  <a:gd name="T6" fmla="*/ 0 w 136"/>
                  <a:gd name="T7" fmla="*/ 0 h 298"/>
                  <a:gd name="T8" fmla="*/ 0 w 136"/>
                  <a:gd name="T9" fmla="*/ 0 h 298"/>
                  <a:gd name="T10" fmla="*/ 0 w 136"/>
                  <a:gd name="T11" fmla="*/ 0 h 298"/>
                  <a:gd name="T12" fmla="*/ 0 w 136"/>
                  <a:gd name="T13" fmla="*/ 0 h 298"/>
                  <a:gd name="T14" fmla="*/ 0 w 136"/>
                  <a:gd name="T15" fmla="*/ 0 h 298"/>
                  <a:gd name="T16" fmla="*/ 0 w 136"/>
                  <a:gd name="T17" fmla="*/ 0 h 298"/>
                  <a:gd name="T18" fmla="*/ 0 w 136"/>
                  <a:gd name="T19" fmla="*/ 0 h 298"/>
                  <a:gd name="T20" fmla="*/ 0 w 136"/>
                  <a:gd name="T21" fmla="*/ 0 h 298"/>
                  <a:gd name="T22" fmla="*/ 0 w 136"/>
                  <a:gd name="T23" fmla="*/ 0 h 298"/>
                  <a:gd name="T24" fmla="*/ 0 w 136"/>
                  <a:gd name="T25" fmla="*/ 0 h 298"/>
                  <a:gd name="T26" fmla="*/ 0 w 136"/>
                  <a:gd name="T27" fmla="*/ 0 h 298"/>
                  <a:gd name="T28" fmla="*/ 0 w 136"/>
                  <a:gd name="T29" fmla="*/ 0 h 298"/>
                  <a:gd name="T30" fmla="*/ 0 w 136"/>
                  <a:gd name="T31" fmla="*/ 0 h 298"/>
                  <a:gd name="T32" fmla="*/ 0 w 136"/>
                  <a:gd name="T33" fmla="*/ 0 h 298"/>
                  <a:gd name="T34" fmla="*/ 0 w 136"/>
                  <a:gd name="T35" fmla="*/ 0 h 298"/>
                  <a:gd name="T36" fmla="*/ 0 w 136"/>
                  <a:gd name="T37" fmla="*/ 0 h 298"/>
                  <a:gd name="T38" fmla="*/ 0 w 136"/>
                  <a:gd name="T39" fmla="*/ 0 h 298"/>
                  <a:gd name="T40" fmla="*/ 0 w 136"/>
                  <a:gd name="T41" fmla="*/ 0 h 298"/>
                  <a:gd name="T42" fmla="*/ 0 w 136"/>
                  <a:gd name="T43" fmla="*/ 0 h 298"/>
                  <a:gd name="T44" fmla="*/ 0 w 136"/>
                  <a:gd name="T45" fmla="*/ 0 h 298"/>
                  <a:gd name="T46" fmla="*/ 0 w 136"/>
                  <a:gd name="T47" fmla="*/ 0 h 298"/>
                  <a:gd name="T48" fmla="*/ 0 w 136"/>
                  <a:gd name="T49" fmla="*/ 0 h 298"/>
                  <a:gd name="T50" fmla="*/ 0 w 136"/>
                  <a:gd name="T51" fmla="*/ 0 h 298"/>
                  <a:gd name="T52" fmla="*/ 0 w 136"/>
                  <a:gd name="T53" fmla="*/ 0 h 298"/>
                  <a:gd name="T54" fmla="*/ 0 w 136"/>
                  <a:gd name="T55" fmla="*/ 0 h 298"/>
                  <a:gd name="T56" fmla="*/ 0 w 136"/>
                  <a:gd name="T57" fmla="*/ 0 h 298"/>
                  <a:gd name="T58" fmla="*/ 0 w 136"/>
                  <a:gd name="T59" fmla="*/ 0 h 298"/>
                  <a:gd name="T60" fmla="*/ 0 w 136"/>
                  <a:gd name="T61" fmla="*/ 0 h 298"/>
                  <a:gd name="T62" fmla="*/ 0 w 136"/>
                  <a:gd name="T63" fmla="*/ 0 h 298"/>
                  <a:gd name="T64" fmla="*/ 0 w 136"/>
                  <a:gd name="T65" fmla="*/ 0 h 298"/>
                  <a:gd name="T66" fmla="*/ 0 w 136"/>
                  <a:gd name="T67" fmla="*/ 0 h 298"/>
                  <a:gd name="T68" fmla="*/ 0 w 136"/>
                  <a:gd name="T69" fmla="*/ 0 h 298"/>
                  <a:gd name="T70" fmla="*/ 0 w 136"/>
                  <a:gd name="T71" fmla="*/ 0 h 298"/>
                  <a:gd name="T72" fmla="*/ 0 w 136"/>
                  <a:gd name="T73" fmla="*/ 0 h 298"/>
                  <a:gd name="T74" fmla="*/ 0 w 136"/>
                  <a:gd name="T75" fmla="*/ 0 h 298"/>
                  <a:gd name="T76" fmla="*/ 0 w 136"/>
                  <a:gd name="T77" fmla="*/ 0 h 298"/>
                  <a:gd name="T78" fmla="*/ 0 w 136"/>
                  <a:gd name="T79" fmla="*/ 0 h 298"/>
                  <a:gd name="T80" fmla="*/ 0 w 136"/>
                  <a:gd name="T81" fmla="*/ 0 h 298"/>
                  <a:gd name="T82" fmla="*/ 0 w 136"/>
                  <a:gd name="T83" fmla="*/ 0 h 298"/>
                  <a:gd name="T84" fmla="*/ 0 w 136"/>
                  <a:gd name="T85" fmla="*/ 0 h 298"/>
                  <a:gd name="T86" fmla="*/ 0 w 136"/>
                  <a:gd name="T87" fmla="*/ 0 h 298"/>
                  <a:gd name="T88" fmla="*/ 0 w 136"/>
                  <a:gd name="T89" fmla="*/ 0 h 298"/>
                  <a:gd name="T90" fmla="*/ 0 w 136"/>
                  <a:gd name="T91" fmla="*/ 0 h 298"/>
                  <a:gd name="T92" fmla="*/ 0 w 136"/>
                  <a:gd name="T93" fmla="*/ 0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298"/>
                  <a:gd name="T143" fmla="*/ 136 w 136"/>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298">
                    <a:moveTo>
                      <a:pt x="28" y="128"/>
                    </a:moveTo>
                    <a:lnTo>
                      <a:pt x="21" y="153"/>
                    </a:lnTo>
                    <a:lnTo>
                      <a:pt x="13" y="180"/>
                    </a:lnTo>
                    <a:lnTo>
                      <a:pt x="6" y="206"/>
                    </a:lnTo>
                    <a:lnTo>
                      <a:pt x="2" y="231"/>
                    </a:lnTo>
                    <a:lnTo>
                      <a:pt x="1" y="243"/>
                    </a:lnTo>
                    <a:lnTo>
                      <a:pt x="0" y="254"/>
                    </a:lnTo>
                    <a:lnTo>
                      <a:pt x="1" y="264"/>
                    </a:lnTo>
                    <a:lnTo>
                      <a:pt x="2" y="273"/>
                    </a:lnTo>
                    <a:lnTo>
                      <a:pt x="6" y="281"/>
                    </a:lnTo>
                    <a:lnTo>
                      <a:pt x="10" y="288"/>
                    </a:lnTo>
                    <a:lnTo>
                      <a:pt x="16" y="293"/>
                    </a:lnTo>
                    <a:lnTo>
                      <a:pt x="23" y="297"/>
                    </a:lnTo>
                    <a:lnTo>
                      <a:pt x="31" y="298"/>
                    </a:lnTo>
                    <a:lnTo>
                      <a:pt x="38" y="297"/>
                    </a:lnTo>
                    <a:lnTo>
                      <a:pt x="45" y="294"/>
                    </a:lnTo>
                    <a:lnTo>
                      <a:pt x="52" y="289"/>
                    </a:lnTo>
                    <a:lnTo>
                      <a:pt x="58" y="283"/>
                    </a:lnTo>
                    <a:lnTo>
                      <a:pt x="65" y="274"/>
                    </a:lnTo>
                    <a:lnTo>
                      <a:pt x="72" y="266"/>
                    </a:lnTo>
                    <a:lnTo>
                      <a:pt x="77" y="256"/>
                    </a:lnTo>
                    <a:lnTo>
                      <a:pt x="90" y="232"/>
                    </a:lnTo>
                    <a:lnTo>
                      <a:pt x="100" y="207"/>
                    </a:lnTo>
                    <a:lnTo>
                      <a:pt x="110" y="182"/>
                    </a:lnTo>
                    <a:lnTo>
                      <a:pt x="117" y="158"/>
                    </a:lnTo>
                    <a:lnTo>
                      <a:pt x="122" y="136"/>
                    </a:lnTo>
                    <a:lnTo>
                      <a:pt x="128" y="111"/>
                    </a:lnTo>
                    <a:lnTo>
                      <a:pt x="132" y="86"/>
                    </a:lnTo>
                    <a:lnTo>
                      <a:pt x="134" y="61"/>
                    </a:lnTo>
                    <a:lnTo>
                      <a:pt x="136" y="39"/>
                    </a:lnTo>
                    <a:lnTo>
                      <a:pt x="133" y="20"/>
                    </a:lnTo>
                    <a:lnTo>
                      <a:pt x="132" y="12"/>
                    </a:lnTo>
                    <a:lnTo>
                      <a:pt x="130" y="6"/>
                    </a:lnTo>
                    <a:lnTo>
                      <a:pt x="126" y="2"/>
                    </a:lnTo>
                    <a:lnTo>
                      <a:pt x="122" y="0"/>
                    </a:lnTo>
                    <a:lnTo>
                      <a:pt x="115" y="0"/>
                    </a:lnTo>
                    <a:lnTo>
                      <a:pt x="106" y="2"/>
                    </a:lnTo>
                    <a:lnTo>
                      <a:pt x="98" y="6"/>
                    </a:lnTo>
                    <a:lnTo>
                      <a:pt x="92" y="11"/>
                    </a:lnTo>
                    <a:lnTo>
                      <a:pt x="85" y="17"/>
                    </a:lnTo>
                    <a:lnTo>
                      <a:pt x="78" y="25"/>
                    </a:lnTo>
                    <a:lnTo>
                      <a:pt x="72" y="32"/>
                    </a:lnTo>
                    <a:lnTo>
                      <a:pt x="66" y="42"/>
                    </a:lnTo>
                    <a:lnTo>
                      <a:pt x="55" y="62"/>
                    </a:lnTo>
                    <a:lnTo>
                      <a:pt x="45" y="85"/>
                    </a:lnTo>
                    <a:lnTo>
                      <a:pt x="36" y="107"/>
                    </a:lnTo>
                    <a:lnTo>
                      <a:pt x="28"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32" name="Freeform 577">
                <a:extLst>
                  <a:ext uri="{FF2B5EF4-FFF2-40B4-BE49-F238E27FC236}">
                    <a16:creationId xmlns:a16="http://schemas.microsoft.com/office/drawing/2014/main" xmlns="" id="{08DDC9A7-81E6-61F5-2961-5C438B2AD3A4}"/>
                  </a:ext>
                </a:extLst>
              </p:cNvPr>
              <p:cNvSpPr>
                <a:spLocks/>
              </p:cNvSpPr>
              <p:nvPr/>
            </p:nvSpPr>
            <p:spPr bwMode="auto">
              <a:xfrm>
                <a:off x="3039" y="1878"/>
                <a:ext cx="28" cy="60"/>
              </a:xfrm>
              <a:custGeom>
                <a:avLst/>
                <a:gdLst>
                  <a:gd name="T0" fmla="*/ 0 w 136"/>
                  <a:gd name="T1" fmla="*/ 0 h 298"/>
                  <a:gd name="T2" fmla="*/ 0 w 136"/>
                  <a:gd name="T3" fmla="*/ 0 h 298"/>
                  <a:gd name="T4" fmla="*/ 0 w 136"/>
                  <a:gd name="T5" fmla="*/ 0 h 298"/>
                  <a:gd name="T6" fmla="*/ 0 w 136"/>
                  <a:gd name="T7" fmla="*/ 0 h 298"/>
                  <a:gd name="T8" fmla="*/ 0 w 136"/>
                  <a:gd name="T9" fmla="*/ 0 h 298"/>
                  <a:gd name="T10" fmla="*/ 0 w 136"/>
                  <a:gd name="T11" fmla="*/ 0 h 298"/>
                  <a:gd name="T12" fmla="*/ 0 w 136"/>
                  <a:gd name="T13" fmla="*/ 0 h 298"/>
                  <a:gd name="T14" fmla="*/ 0 w 136"/>
                  <a:gd name="T15" fmla="*/ 0 h 298"/>
                  <a:gd name="T16" fmla="*/ 0 w 136"/>
                  <a:gd name="T17" fmla="*/ 0 h 298"/>
                  <a:gd name="T18" fmla="*/ 0 w 136"/>
                  <a:gd name="T19" fmla="*/ 0 h 298"/>
                  <a:gd name="T20" fmla="*/ 0 w 136"/>
                  <a:gd name="T21" fmla="*/ 0 h 298"/>
                  <a:gd name="T22" fmla="*/ 0 w 136"/>
                  <a:gd name="T23" fmla="*/ 0 h 298"/>
                  <a:gd name="T24" fmla="*/ 0 w 136"/>
                  <a:gd name="T25" fmla="*/ 0 h 298"/>
                  <a:gd name="T26" fmla="*/ 0 w 136"/>
                  <a:gd name="T27" fmla="*/ 0 h 298"/>
                  <a:gd name="T28" fmla="*/ 0 w 136"/>
                  <a:gd name="T29" fmla="*/ 0 h 298"/>
                  <a:gd name="T30" fmla="*/ 0 w 136"/>
                  <a:gd name="T31" fmla="*/ 0 h 298"/>
                  <a:gd name="T32" fmla="*/ 0 w 136"/>
                  <a:gd name="T33" fmla="*/ 0 h 298"/>
                  <a:gd name="T34" fmla="*/ 0 w 136"/>
                  <a:gd name="T35" fmla="*/ 0 h 298"/>
                  <a:gd name="T36" fmla="*/ 0 w 136"/>
                  <a:gd name="T37" fmla="*/ 0 h 298"/>
                  <a:gd name="T38" fmla="*/ 0 w 136"/>
                  <a:gd name="T39" fmla="*/ 0 h 298"/>
                  <a:gd name="T40" fmla="*/ 0 w 136"/>
                  <a:gd name="T41" fmla="*/ 0 h 298"/>
                  <a:gd name="T42" fmla="*/ 0 w 136"/>
                  <a:gd name="T43" fmla="*/ 0 h 298"/>
                  <a:gd name="T44" fmla="*/ 0 w 136"/>
                  <a:gd name="T45" fmla="*/ 0 h 298"/>
                  <a:gd name="T46" fmla="*/ 0 w 136"/>
                  <a:gd name="T47" fmla="*/ 0 h 298"/>
                  <a:gd name="T48" fmla="*/ 0 w 136"/>
                  <a:gd name="T49" fmla="*/ 0 h 298"/>
                  <a:gd name="T50" fmla="*/ 0 w 136"/>
                  <a:gd name="T51" fmla="*/ 0 h 298"/>
                  <a:gd name="T52" fmla="*/ 0 w 136"/>
                  <a:gd name="T53" fmla="*/ 0 h 298"/>
                  <a:gd name="T54" fmla="*/ 0 w 136"/>
                  <a:gd name="T55" fmla="*/ 0 h 298"/>
                  <a:gd name="T56" fmla="*/ 0 w 136"/>
                  <a:gd name="T57" fmla="*/ 0 h 298"/>
                  <a:gd name="T58" fmla="*/ 0 w 136"/>
                  <a:gd name="T59" fmla="*/ 0 h 298"/>
                  <a:gd name="T60" fmla="*/ 0 w 136"/>
                  <a:gd name="T61" fmla="*/ 0 h 298"/>
                  <a:gd name="T62" fmla="*/ 0 w 136"/>
                  <a:gd name="T63" fmla="*/ 0 h 298"/>
                  <a:gd name="T64" fmla="*/ 0 w 136"/>
                  <a:gd name="T65" fmla="*/ 0 h 298"/>
                  <a:gd name="T66" fmla="*/ 0 w 136"/>
                  <a:gd name="T67" fmla="*/ 0 h 298"/>
                  <a:gd name="T68" fmla="*/ 0 w 136"/>
                  <a:gd name="T69" fmla="*/ 0 h 298"/>
                  <a:gd name="T70" fmla="*/ 0 w 136"/>
                  <a:gd name="T71" fmla="*/ 0 h 298"/>
                  <a:gd name="T72" fmla="*/ 0 w 136"/>
                  <a:gd name="T73" fmla="*/ 0 h 298"/>
                  <a:gd name="T74" fmla="*/ 0 w 136"/>
                  <a:gd name="T75" fmla="*/ 0 h 298"/>
                  <a:gd name="T76" fmla="*/ 0 w 136"/>
                  <a:gd name="T77" fmla="*/ 0 h 298"/>
                  <a:gd name="T78" fmla="*/ 0 w 136"/>
                  <a:gd name="T79" fmla="*/ 0 h 298"/>
                  <a:gd name="T80" fmla="*/ 0 w 136"/>
                  <a:gd name="T81" fmla="*/ 0 h 298"/>
                  <a:gd name="T82" fmla="*/ 0 w 136"/>
                  <a:gd name="T83" fmla="*/ 0 h 298"/>
                  <a:gd name="T84" fmla="*/ 0 w 136"/>
                  <a:gd name="T85" fmla="*/ 0 h 298"/>
                  <a:gd name="T86" fmla="*/ 0 w 136"/>
                  <a:gd name="T87" fmla="*/ 0 h 298"/>
                  <a:gd name="T88" fmla="*/ 0 w 136"/>
                  <a:gd name="T89" fmla="*/ 0 h 298"/>
                  <a:gd name="T90" fmla="*/ 0 w 136"/>
                  <a:gd name="T91" fmla="*/ 0 h 298"/>
                  <a:gd name="T92" fmla="*/ 0 w 136"/>
                  <a:gd name="T93" fmla="*/ 0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298"/>
                  <a:gd name="T143" fmla="*/ 136 w 136"/>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298">
                    <a:moveTo>
                      <a:pt x="28" y="128"/>
                    </a:moveTo>
                    <a:lnTo>
                      <a:pt x="21" y="153"/>
                    </a:lnTo>
                    <a:lnTo>
                      <a:pt x="13" y="180"/>
                    </a:lnTo>
                    <a:lnTo>
                      <a:pt x="6" y="206"/>
                    </a:lnTo>
                    <a:lnTo>
                      <a:pt x="2" y="231"/>
                    </a:lnTo>
                    <a:lnTo>
                      <a:pt x="1" y="243"/>
                    </a:lnTo>
                    <a:lnTo>
                      <a:pt x="0" y="254"/>
                    </a:lnTo>
                    <a:lnTo>
                      <a:pt x="1" y="264"/>
                    </a:lnTo>
                    <a:lnTo>
                      <a:pt x="2" y="273"/>
                    </a:lnTo>
                    <a:lnTo>
                      <a:pt x="6" y="281"/>
                    </a:lnTo>
                    <a:lnTo>
                      <a:pt x="10" y="288"/>
                    </a:lnTo>
                    <a:lnTo>
                      <a:pt x="16" y="293"/>
                    </a:lnTo>
                    <a:lnTo>
                      <a:pt x="23" y="297"/>
                    </a:lnTo>
                    <a:lnTo>
                      <a:pt x="31" y="298"/>
                    </a:lnTo>
                    <a:lnTo>
                      <a:pt x="38" y="297"/>
                    </a:lnTo>
                    <a:lnTo>
                      <a:pt x="45" y="294"/>
                    </a:lnTo>
                    <a:lnTo>
                      <a:pt x="52" y="289"/>
                    </a:lnTo>
                    <a:lnTo>
                      <a:pt x="58" y="283"/>
                    </a:lnTo>
                    <a:lnTo>
                      <a:pt x="65" y="274"/>
                    </a:lnTo>
                    <a:lnTo>
                      <a:pt x="72" y="266"/>
                    </a:lnTo>
                    <a:lnTo>
                      <a:pt x="77" y="256"/>
                    </a:lnTo>
                    <a:lnTo>
                      <a:pt x="90" y="232"/>
                    </a:lnTo>
                    <a:lnTo>
                      <a:pt x="100" y="207"/>
                    </a:lnTo>
                    <a:lnTo>
                      <a:pt x="110" y="182"/>
                    </a:lnTo>
                    <a:lnTo>
                      <a:pt x="117" y="158"/>
                    </a:lnTo>
                    <a:lnTo>
                      <a:pt x="122" y="136"/>
                    </a:lnTo>
                    <a:lnTo>
                      <a:pt x="128" y="111"/>
                    </a:lnTo>
                    <a:lnTo>
                      <a:pt x="132" y="86"/>
                    </a:lnTo>
                    <a:lnTo>
                      <a:pt x="134" y="61"/>
                    </a:lnTo>
                    <a:lnTo>
                      <a:pt x="136" y="39"/>
                    </a:lnTo>
                    <a:lnTo>
                      <a:pt x="133" y="20"/>
                    </a:lnTo>
                    <a:lnTo>
                      <a:pt x="132" y="12"/>
                    </a:lnTo>
                    <a:lnTo>
                      <a:pt x="130" y="6"/>
                    </a:lnTo>
                    <a:lnTo>
                      <a:pt x="126" y="2"/>
                    </a:lnTo>
                    <a:lnTo>
                      <a:pt x="122" y="0"/>
                    </a:lnTo>
                    <a:lnTo>
                      <a:pt x="115" y="0"/>
                    </a:lnTo>
                    <a:lnTo>
                      <a:pt x="106" y="2"/>
                    </a:lnTo>
                    <a:lnTo>
                      <a:pt x="98" y="6"/>
                    </a:lnTo>
                    <a:lnTo>
                      <a:pt x="92" y="11"/>
                    </a:lnTo>
                    <a:lnTo>
                      <a:pt x="85" y="17"/>
                    </a:lnTo>
                    <a:lnTo>
                      <a:pt x="78" y="25"/>
                    </a:lnTo>
                    <a:lnTo>
                      <a:pt x="72" y="32"/>
                    </a:lnTo>
                    <a:lnTo>
                      <a:pt x="66" y="42"/>
                    </a:lnTo>
                    <a:lnTo>
                      <a:pt x="55" y="62"/>
                    </a:lnTo>
                    <a:lnTo>
                      <a:pt x="45" y="85"/>
                    </a:lnTo>
                    <a:lnTo>
                      <a:pt x="36" y="107"/>
                    </a:lnTo>
                    <a:lnTo>
                      <a:pt x="28" y="128"/>
                    </a:lnTo>
                    <a:close/>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33" name="Freeform 578">
                <a:extLst>
                  <a:ext uri="{FF2B5EF4-FFF2-40B4-BE49-F238E27FC236}">
                    <a16:creationId xmlns:a16="http://schemas.microsoft.com/office/drawing/2014/main" xmlns="" id="{E8F43BF7-401B-AB69-B138-ABB20EF041A7}"/>
                  </a:ext>
                </a:extLst>
              </p:cNvPr>
              <p:cNvSpPr>
                <a:spLocks/>
              </p:cNvSpPr>
              <p:nvPr/>
            </p:nvSpPr>
            <p:spPr bwMode="auto">
              <a:xfrm>
                <a:off x="3092" y="1848"/>
                <a:ext cx="67" cy="69"/>
              </a:xfrm>
              <a:custGeom>
                <a:avLst/>
                <a:gdLst>
                  <a:gd name="T0" fmla="*/ 0 w 336"/>
                  <a:gd name="T1" fmla="*/ 0 h 344"/>
                  <a:gd name="T2" fmla="*/ 0 w 336"/>
                  <a:gd name="T3" fmla="*/ 0 h 344"/>
                  <a:gd name="T4" fmla="*/ 0 w 336"/>
                  <a:gd name="T5" fmla="*/ 0 h 344"/>
                  <a:gd name="T6" fmla="*/ 0 w 336"/>
                  <a:gd name="T7" fmla="*/ 0 h 344"/>
                  <a:gd name="T8" fmla="*/ 0 w 336"/>
                  <a:gd name="T9" fmla="*/ 0 h 344"/>
                  <a:gd name="T10" fmla="*/ 0 w 336"/>
                  <a:gd name="T11" fmla="*/ 0 h 344"/>
                  <a:gd name="T12" fmla="*/ 0 w 336"/>
                  <a:gd name="T13" fmla="*/ 0 h 344"/>
                  <a:gd name="T14" fmla="*/ 0 w 336"/>
                  <a:gd name="T15" fmla="*/ 0 h 344"/>
                  <a:gd name="T16" fmla="*/ 0 w 336"/>
                  <a:gd name="T17" fmla="*/ 0 h 344"/>
                  <a:gd name="T18" fmla="*/ 0 w 336"/>
                  <a:gd name="T19" fmla="*/ 0 h 344"/>
                  <a:gd name="T20" fmla="*/ 0 w 336"/>
                  <a:gd name="T21" fmla="*/ 0 h 344"/>
                  <a:gd name="T22" fmla="*/ 0 w 336"/>
                  <a:gd name="T23" fmla="*/ 0 h 344"/>
                  <a:gd name="T24" fmla="*/ 0 w 336"/>
                  <a:gd name="T25" fmla="*/ 0 h 344"/>
                  <a:gd name="T26" fmla="*/ 0 w 336"/>
                  <a:gd name="T27" fmla="*/ 0 h 344"/>
                  <a:gd name="T28" fmla="*/ 0 w 336"/>
                  <a:gd name="T29" fmla="*/ 0 h 344"/>
                  <a:gd name="T30" fmla="*/ 0 w 336"/>
                  <a:gd name="T31" fmla="*/ 0 h 344"/>
                  <a:gd name="T32" fmla="*/ 0 w 336"/>
                  <a:gd name="T33" fmla="*/ 0 h 344"/>
                  <a:gd name="T34" fmla="*/ 0 w 336"/>
                  <a:gd name="T35" fmla="*/ 0 h 344"/>
                  <a:gd name="T36" fmla="*/ 0 w 336"/>
                  <a:gd name="T37" fmla="*/ 0 h 344"/>
                  <a:gd name="T38" fmla="*/ 0 w 336"/>
                  <a:gd name="T39" fmla="*/ 0 h 344"/>
                  <a:gd name="T40" fmla="*/ 0 w 336"/>
                  <a:gd name="T41" fmla="*/ 0 h 344"/>
                  <a:gd name="T42" fmla="*/ 0 w 336"/>
                  <a:gd name="T43" fmla="*/ 0 h 344"/>
                  <a:gd name="T44" fmla="*/ 0 w 336"/>
                  <a:gd name="T45" fmla="*/ 0 h 344"/>
                  <a:gd name="T46" fmla="*/ 0 w 336"/>
                  <a:gd name="T47" fmla="*/ 0 h 344"/>
                  <a:gd name="T48" fmla="*/ 0 w 336"/>
                  <a:gd name="T49" fmla="*/ 0 h 344"/>
                  <a:gd name="T50" fmla="*/ 0 w 336"/>
                  <a:gd name="T51" fmla="*/ 0 h 344"/>
                  <a:gd name="T52" fmla="*/ 0 w 336"/>
                  <a:gd name="T53" fmla="*/ 0 h 344"/>
                  <a:gd name="T54" fmla="*/ 0 w 336"/>
                  <a:gd name="T55" fmla="*/ 0 h 344"/>
                  <a:gd name="T56" fmla="*/ 0 w 336"/>
                  <a:gd name="T57" fmla="*/ 0 h 344"/>
                  <a:gd name="T58" fmla="*/ 0 w 336"/>
                  <a:gd name="T59" fmla="*/ 0 h 344"/>
                  <a:gd name="T60" fmla="*/ 0 w 336"/>
                  <a:gd name="T61" fmla="*/ 0 h 344"/>
                  <a:gd name="T62" fmla="*/ 0 w 336"/>
                  <a:gd name="T63" fmla="*/ 0 h 344"/>
                  <a:gd name="T64" fmla="*/ 0 w 336"/>
                  <a:gd name="T65" fmla="*/ 0 h 344"/>
                  <a:gd name="T66" fmla="*/ 0 w 336"/>
                  <a:gd name="T67" fmla="*/ 0 h 344"/>
                  <a:gd name="T68" fmla="*/ 0 w 336"/>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44"/>
                  <a:gd name="T107" fmla="*/ 336 w 336"/>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44">
                    <a:moveTo>
                      <a:pt x="17" y="302"/>
                    </a:moveTo>
                    <a:lnTo>
                      <a:pt x="11" y="291"/>
                    </a:lnTo>
                    <a:lnTo>
                      <a:pt x="6" y="281"/>
                    </a:lnTo>
                    <a:lnTo>
                      <a:pt x="3" y="271"/>
                    </a:lnTo>
                    <a:lnTo>
                      <a:pt x="0" y="261"/>
                    </a:lnTo>
                    <a:lnTo>
                      <a:pt x="0" y="250"/>
                    </a:lnTo>
                    <a:lnTo>
                      <a:pt x="0" y="237"/>
                    </a:lnTo>
                    <a:lnTo>
                      <a:pt x="1" y="224"/>
                    </a:lnTo>
                    <a:lnTo>
                      <a:pt x="3" y="209"/>
                    </a:lnTo>
                    <a:lnTo>
                      <a:pt x="5" y="195"/>
                    </a:lnTo>
                    <a:lnTo>
                      <a:pt x="9" y="180"/>
                    </a:lnTo>
                    <a:lnTo>
                      <a:pt x="14" y="165"/>
                    </a:lnTo>
                    <a:lnTo>
                      <a:pt x="20" y="150"/>
                    </a:lnTo>
                    <a:lnTo>
                      <a:pt x="27" y="135"/>
                    </a:lnTo>
                    <a:lnTo>
                      <a:pt x="37" y="119"/>
                    </a:lnTo>
                    <a:lnTo>
                      <a:pt x="49" y="103"/>
                    </a:lnTo>
                    <a:lnTo>
                      <a:pt x="61" y="88"/>
                    </a:lnTo>
                    <a:lnTo>
                      <a:pt x="76" y="73"/>
                    </a:lnTo>
                    <a:lnTo>
                      <a:pt x="94" y="59"/>
                    </a:lnTo>
                    <a:lnTo>
                      <a:pt x="112" y="47"/>
                    </a:lnTo>
                    <a:lnTo>
                      <a:pt x="134" y="34"/>
                    </a:lnTo>
                    <a:lnTo>
                      <a:pt x="156" y="23"/>
                    </a:lnTo>
                    <a:lnTo>
                      <a:pt x="181" y="14"/>
                    </a:lnTo>
                    <a:lnTo>
                      <a:pt x="210" y="7"/>
                    </a:lnTo>
                    <a:lnTo>
                      <a:pt x="240" y="0"/>
                    </a:lnTo>
                    <a:lnTo>
                      <a:pt x="251" y="0"/>
                    </a:lnTo>
                    <a:lnTo>
                      <a:pt x="262" y="0"/>
                    </a:lnTo>
                    <a:lnTo>
                      <a:pt x="273" y="3"/>
                    </a:lnTo>
                    <a:lnTo>
                      <a:pt x="283" y="7"/>
                    </a:lnTo>
                    <a:lnTo>
                      <a:pt x="293" y="12"/>
                    </a:lnTo>
                    <a:lnTo>
                      <a:pt x="301" y="18"/>
                    </a:lnTo>
                    <a:lnTo>
                      <a:pt x="309" y="27"/>
                    </a:lnTo>
                    <a:lnTo>
                      <a:pt x="316" y="35"/>
                    </a:lnTo>
                    <a:lnTo>
                      <a:pt x="322" y="45"/>
                    </a:lnTo>
                    <a:lnTo>
                      <a:pt x="327" y="58"/>
                    </a:lnTo>
                    <a:lnTo>
                      <a:pt x="331" y="69"/>
                    </a:lnTo>
                    <a:lnTo>
                      <a:pt x="334" y="83"/>
                    </a:lnTo>
                    <a:lnTo>
                      <a:pt x="336" y="98"/>
                    </a:lnTo>
                    <a:lnTo>
                      <a:pt x="336" y="113"/>
                    </a:lnTo>
                    <a:lnTo>
                      <a:pt x="336" y="128"/>
                    </a:lnTo>
                    <a:lnTo>
                      <a:pt x="333" y="144"/>
                    </a:lnTo>
                    <a:lnTo>
                      <a:pt x="331" y="155"/>
                    </a:lnTo>
                    <a:lnTo>
                      <a:pt x="327" y="168"/>
                    </a:lnTo>
                    <a:lnTo>
                      <a:pt x="322" y="180"/>
                    </a:lnTo>
                    <a:lnTo>
                      <a:pt x="317" y="193"/>
                    </a:lnTo>
                    <a:lnTo>
                      <a:pt x="309" y="205"/>
                    </a:lnTo>
                    <a:lnTo>
                      <a:pt x="302" y="219"/>
                    </a:lnTo>
                    <a:lnTo>
                      <a:pt x="293" y="231"/>
                    </a:lnTo>
                    <a:lnTo>
                      <a:pt x="283" y="244"/>
                    </a:lnTo>
                    <a:lnTo>
                      <a:pt x="273" y="256"/>
                    </a:lnTo>
                    <a:lnTo>
                      <a:pt x="262" y="267"/>
                    </a:lnTo>
                    <a:lnTo>
                      <a:pt x="251" y="277"/>
                    </a:lnTo>
                    <a:lnTo>
                      <a:pt x="238" y="289"/>
                    </a:lnTo>
                    <a:lnTo>
                      <a:pt x="226" y="297"/>
                    </a:lnTo>
                    <a:lnTo>
                      <a:pt x="212" y="305"/>
                    </a:lnTo>
                    <a:lnTo>
                      <a:pt x="198" y="312"/>
                    </a:lnTo>
                    <a:lnTo>
                      <a:pt x="185" y="317"/>
                    </a:lnTo>
                    <a:lnTo>
                      <a:pt x="151" y="329"/>
                    </a:lnTo>
                    <a:lnTo>
                      <a:pt x="122" y="337"/>
                    </a:lnTo>
                    <a:lnTo>
                      <a:pt x="110" y="340"/>
                    </a:lnTo>
                    <a:lnTo>
                      <a:pt x="97" y="342"/>
                    </a:lnTo>
                    <a:lnTo>
                      <a:pt x="87" y="344"/>
                    </a:lnTo>
                    <a:lnTo>
                      <a:pt x="77" y="344"/>
                    </a:lnTo>
                    <a:lnTo>
                      <a:pt x="67" y="342"/>
                    </a:lnTo>
                    <a:lnTo>
                      <a:pt x="60" y="340"/>
                    </a:lnTo>
                    <a:lnTo>
                      <a:pt x="51" y="337"/>
                    </a:lnTo>
                    <a:lnTo>
                      <a:pt x="44" y="332"/>
                    </a:lnTo>
                    <a:lnTo>
                      <a:pt x="37" y="327"/>
                    </a:lnTo>
                    <a:lnTo>
                      <a:pt x="30" y="320"/>
                    </a:lnTo>
                    <a:lnTo>
                      <a:pt x="24" y="312"/>
                    </a:lnTo>
                    <a:lnTo>
                      <a:pt x="17" y="302"/>
                    </a:lnTo>
                    <a:close/>
                  </a:path>
                </a:pathLst>
              </a:custGeom>
              <a:solidFill>
                <a:srgbClr val="E98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34" name="Freeform 579">
                <a:extLst>
                  <a:ext uri="{FF2B5EF4-FFF2-40B4-BE49-F238E27FC236}">
                    <a16:creationId xmlns:a16="http://schemas.microsoft.com/office/drawing/2014/main" xmlns="" id="{B988C0DF-1EDB-797E-802D-A04A96871DE3}"/>
                  </a:ext>
                </a:extLst>
              </p:cNvPr>
              <p:cNvSpPr>
                <a:spLocks/>
              </p:cNvSpPr>
              <p:nvPr/>
            </p:nvSpPr>
            <p:spPr bwMode="auto">
              <a:xfrm>
                <a:off x="3092" y="1848"/>
                <a:ext cx="67" cy="69"/>
              </a:xfrm>
              <a:custGeom>
                <a:avLst/>
                <a:gdLst>
                  <a:gd name="T0" fmla="*/ 0 w 336"/>
                  <a:gd name="T1" fmla="*/ 0 h 344"/>
                  <a:gd name="T2" fmla="*/ 0 w 336"/>
                  <a:gd name="T3" fmla="*/ 0 h 344"/>
                  <a:gd name="T4" fmla="*/ 0 w 336"/>
                  <a:gd name="T5" fmla="*/ 0 h 344"/>
                  <a:gd name="T6" fmla="*/ 0 w 336"/>
                  <a:gd name="T7" fmla="*/ 0 h 344"/>
                  <a:gd name="T8" fmla="*/ 0 w 336"/>
                  <a:gd name="T9" fmla="*/ 0 h 344"/>
                  <a:gd name="T10" fmla="*/ 0 w 336"/>
                  <a:gd name="T11" fmla="*/ 0 h 344"/>
                  <a:gd name="T12" fmla="*/ 0 w 336"/>
                  <a:gd name="T13" fmla="*/ 0 h 344"/>
                  <a:gd name="T14" fmla="*/ 0 w 336"/>
                  <a:gd name="T15" fmla="*/ 0 h 344"/>
                  <a:gd name="T16" fmla="*/ 0 w 336"/>
                  <a:gd name="T17" fmla="*/ 0 h 344"/>
                  <a:gd name="T18" fmla="*/ 0 w 336"/>
                  <a:gd name="T19" fmla="*/ 0 h 344"/>
                  <a:gd name="T20" fmla="*/ 0 w 336"/>
                  <a:gd name="T21" fmla="*/ 0 h 344"/>
                  <a:gd name="T22" fmla="*/ 0 w 336"/>
                  <a:gd name="T23" fmla="*/ 0 h 344"/>
                  <a:gd name="T24" fmla="*/ 0 w 336"/>
                  <a:gd name="T25" fmla="*/ 0 h 344"/>
                  <a:gd name="T26" fmla="*/ 0 w 336"/>
                  <a:gd name="T27" fmla="*/ 0 h 344"/>
                  <a:gd name="T28" fmla="*/ 0 w 336"/>
                  <a:gd name="T29" fmla="*/ 0 h 344"/>
                  <a:gd name="T30" fmla="*/ 0 w 336"/>
                  <a:gd name="T31" fmla="*/ 0 h 344"/>
                  <a:gd name="T32" fmla="*/ 0 w 336"/>
                  <a:gd name="T33" fmla="*/ 0 h 344"/>
                  <a:gd name="T34" fmla="*/ 0 w 336"/>
                  <a:gd name="T35" fmla="*/ 0 h 344"/>
                  <a:gd name="T36" fmla="*/ 0 w 336"/>
                  <a:gd name="T37" fmla="*/ 0 h 344"/>
                  <a:gd name="T38" fmla="*/ 0 w 336"/>
                  <a:gd name="T39" fmla="*/ 0 h 344"/>
                  <a:gd name="T40" fmla="*/ 0 w 336"/>
                  <a:gd name="T41" fmla="*/ 0 h 344"/>
                  <a:gd name="T42" fmla="*/ 0 w 336"/>
                  <a:gd name="T43" fmla="*/ 0 h 344"/>
                  <a:gd name="T44" fmla="*/ 0 w 336"/>
                  <a:gd name="T45" fmla="*/ 0 h 344"/>
                  <a:gd name="T46" fmla="*/ 0 w 336"/>
                  <a:gd name="T47" fmla="*/ 0 h 344"/>
                  <a:gd name="T48" fmla="*/ 0 w 336"/>
                  <a:gd name="T49" fmla="*/ 0 h 344"/>
                  <a:gd name="T50" fmla="*/ 0 w 336"/>
                  <a:gd name="T51" fmla="*/ 0 h 344"/>
                  <a:gd name="T52" fmla="*/ 0 w 336"/>
                  <a:gd name="T53" fmla="*/ 0 h 344"/>
                  <a:gd name="T54" fmla="*/ 0 w 336"/>
                  <a:gd name="T55" fmla="*/ 0 h 344"/>
                  <a:gd name="T56" fmla="*/ 0 w 336"/>
                  <a:gd name="T57" fmla="*/ 0 h 344"/>
                  <a:gd name="T58" fmla="*/ 0 w 336"/>
                  <a:gd name="T59" fmla="*/ 0 h 344"/>
                  <a:gd name="T60" fmla="*/ 0 w 336"/>
                  <a:gd name="T61" fmla="*/ 0 h 344"/>
                  <a:gd name="T62" fmla="*/ 0 w 336"/>
                  <a:gd name="T63" fmla="*/ 0 h 344"/>
                  <a:gd name="T64" fmla="*/ 0 w 336"/>
                  <a:gd name="T65" fmla="*/ 0 h 344"/>
                  <a:gd name="T66" fmla="*/ 0 w 336"/>
                  <a:gd name="T67" fmla="*/ 0 h 344"/>
                  <a:gd name="T68" fmla="*/ 0 w 336"/>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44"/>
                  <a:gd name="T107" fmla="*/ 336 w 336"/>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44">
                    <a:moveTo>
                      <a:pt x="17" y="302"/>
                    </a:moveTo>
                    <a:lnTo>
                      <a:pt x="11" y="291"/>
                    </a:lnTo>
                    <a:lnTo>
                      <a:pt x="6" y="281"/>
                    </a:lnTo>
                    <a:lnTo>
                      <a:pt x="3" y="271"/>
                    </a:lnTo>
                    <a:lnTo>
                      <a:pt x="0" y="261"/>
                    </a:lnTo>
                    <a:lnTo>
                      <a:pt x="0" y="250"/>
                    </a:lnTo>
                    <a:lnTo>
                      <a:pt x="0" y="237"/>
                    </a:lnTo>
                    <a:lnTo>
                      <a:pt x="1" y="224"/>
                    </a:lnTo>
                    <a:lnTo>
                      <a:pt x="3" y="209"/>
                    </a:lnTo>
                    <a:lnTo>
                      <a:pt x="5" y="195"/>
                    </a:lnTo>
                    <a:lnTo>
                      <a:pt x="9" y="180"/>
                    </a:lnTo>
                    <a:lnTo>
                      <a:pt x="14" y="165"/>
                    </a:lnTo>
                    <a:lnTo>
                      <a:pt x="20" y="150"/>
                    </a:lnTo>
                    <a:lnTo>
                      <a:pt x="27" y="135"/>
                    </a:lnTo>
                    <a:lnTo>
                      <a:pt x="37" y="119"/>
                    </a:lnTo>
                    <a:lnTo>
                      <a:pt x="49" y="103"/>
                    </a:lnTo>
                    <a:lnTo>
                      <a:pt x="61" y="88"/>
                    </a:lnTo>
                    <a:lnTo>
                      <a:pt x="76" y="73"/>
                    </a:lnTo>
                    <a:lnTo>
                      <a:pt x="94" y="59"/>
                    </a:lnTo>
                    <a:lnTo>
                      <a:pt x="112" y="47"/>
                    </a:lnTo>
                    <a:lnTo>
                      <a:pt x="134" y="34"/>
                    </a:lnTo>
                    <a:lnTo>
                      <a:pt x="156" y="23"/>
                    </a:lnTo>
                    <a:lnTo>
                      <a:pt x="181" y="14"/>
                    </a:lnTo>
                    <a:lnTo>
                      <a:pt x="210" y="7"/>
                    </a:lnTo>
                    <a:lnTo>
                      <a:pt x="240" y="0"/>
                    </a:lnTo>
                    <a:lnTo>
                      <a:pt x="251" y="0"/>
                    </a:lnTo>
                    <a:lnTo>
                      <a:pt x="262" y="0"/>
                    </a:lnTo>
                    <a:lnTo>
                      <a:pt x="273" y="3"/>
                    </a:lnTo>
                    <a:lnTo>
                      <a:pt x="283" y="7"/>
                    </a:lnTo>
                    <a:lnTo>
                      <a:pt x="293" y="12"/>
                    </a:lnTo>
                    <a:lnTo>
                      <a:pt x="301" y="18"/>
                    </a:lnTo>
                    <a:lnTo>
                      <a:pt x="309" y="27"/>
                    </a:lnTo>
                    <a:lnTo>
                      <a:pt x="316" y="35"/>
                    </a:lnTo>
                    <a:lnTo>
                      <a:pt x="322" y="45"/>
                    </a:lnTo>
                    <a:lnTo>
                      <a:pt x="327" y="58"/>
                    </a:lnTo>
                    <a:lnTo>
                      <a:pt x="331" y="69"/>
                    </a:lnTo>
                    <a:lnTo>
                      <a:pt x="334" y="83"/>
                    </a:lnTo>
                    <a:lnTo>
                      <a:pt x="336" y="98"/>
                    </a:lnTo>
                    <a:lnTo>
                      <a:pt x="336" y="113"/>
                    </a:lnTo>
                    <a:lnTo>
                      <a:pt x="336" y="128"/>
                    </a:lnTo>
                    <a:lnTo>
                      <a:pt x="333" y="144"/>
                    </a:lnTo>
                    <a:lnTo>
                      <a:pt x="331" y="155"/>
                    </a:lnTo>
                    <a:lnTo>
                      <a:pt x="327" y="168"/>
                    </a:lnTo>
                    <a:lnTo>
                      <a:pt x="322" y="180"/>
                    </a:lnTo>
                    <a:lnTo>
                      <a:pt x="317" y="193"/>
                    </a:lnTo>
                    <a:lnTo>
                      <a:pt x="309" y="205"/>
                    </a:lnTo>
                    <a:lnTo>
                      <a:pt x="302" y="219"/>
                    </a:lnTo>
                    <a:lnTo>
                      <a:pt x="293" y="231"/>
                    </a:lnTo>
                    <a:lnTo>
                      <a:pt x="283" y="244"/>
                    </a:lnTo>
                    <a:lnTo>
                      <a:pt x="273" y="256"/>
                    </a:lnTo>
                    <a:lnTo>
                      <a:pt x="262" y="267"/>
                    </a:lnTo>
                    <a:lnTo>
                      <a:pt x="251" y="277"/>
                    </a:lnTo>
                    <a:lnTo>
                      <a:pt x="238" y="289"/>
                    </a:lnTo>
                    <a:lnTo>
                      <a:pt x="226" y="297"/>
                    </a:lnTo>
                    <a:lnTo>
                      <a:pt x="212" y="305"/>
                    </a:lnTo>
                    <a:lnTo>
                      <a:pt x="198" y="312"/>
                    </a:lnTo>
                    <a:lnTo>
                      <a:pt x="185" y="317"/>
                    </a:lnTo>
                    <a:lnTo>
                      <a:pt x="151" y="329"/>
                    </a:lnTo>
                    <a:lnTo>
                      <a:pt x="122" y="337"/>
                    </a:lnTo>
                    <a:lnTo>
                      <a:pt x="110" y="340"/>
                    </a:lnTo>
                    <a:lnTo>
                      <a:pt x="97" y="342"/>
                    </a:lnTo>
                    <a:lnTo>
                      <a:pt x="87" y="344"/>
                    </a:lnTo>
                    <a:lnTo>
                      <a:pt x="77" y="344"/>
                    </a:lnTo>
                    <a:lnTo>
                      <a:pt x="67" y="342"/>
                    </a:lnTo>
                    <a:lnTo>
                      <a:pt x="60" y="340"/>
                    </a:lnTo>
                    <a:lnTo>
                      <a:pt x="51" y="337"/>
                    </a:lnTo>
                    <a:lnTo>
                      <a:pt x="44" y="332"/>
                    </a:lnTo>
                    <a:lnTo>
                      <a:pt x="37" y="327"/>
                    </a:lnTo>
                    <a:lnTo>
                      <a:pt x="30" y="320"/>
                    </a:lnTo>
                    <a:lnTo>
                      <a:pt x="24" y="312"/>
                    </a:lnTo>
                    <a:lnTo>
                      <a:pt x="17" y="302"/>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35" name="Freeform 580">
                <a:extLst>
                  <a:ext uri="{FF2B5EF4-FFF2-40B4-BE49-F238E27FC236}">
                    <a16:creationId xmlns:a16="http://schemas.microsoft.com/office/drawing/2014/main" xmlns="" id="{69A3E9E2-793E-A6DA-4F30-46C01A56E0F8}"/>
                  </a:ext>
                </a:extLst>
              </p:cNvPr>
              <p:cNvSpPr>
                <a:spLocks/>
              </p:cNvSpPr>
              <p:nvPr/>
            </p:nvSpPr>
            <p:spPr bwMode="auto">
              <a:xfrm>
                <a:off x="3115" y="1852"/>
                <a:ext cx="27" cy="59"/>
              </a:xfrm>
              <a:custGeom>
                <a:avLst/>
                <a:gdLst>
                  <a:gd name="T0" fmla="*/ 0 w 136"/>
                  <a:gd name="T1" fmla="*/ 0 h 294"/>
                  <a:gd name="T2" fmla="*/ 0 w 136"/>
                  <a:gd name="T3" fmla="*/ 0 h 294"/>
                  <a:gd name="T4" fmla="*/ 0 w 136"/>
                  <a:gd name="T5" fmla="*/ 0 h 294"/>
                  <a:gd name="T6" fmla="*/ 0 w 136"/>
                  <a:gd name="T7" fmla="*/ 0 h 294"/>
                  <a:gd name="T8" fmla="*/ 0 w 136"/>
                  <a:gd name="T9" fmla="*/ 0 h 294"/>
                  <a:gd name="T10" fmla="*/ 0 w 136"/>
                  <a:gd name="T11" fmla="*/ 0 h 294"/>
                  <a:gd name="T12" fmla="*/ 0 w 136"/>
                  <a:gd name="T13" fmla="*/ 0 h 294"/>
                  <a:gd name="T14" fmla="*/ 0 w 136"/>
                  <a:gd name="T15" fmla="*/ 0 h 294"/>
                  <a:gd name="T16" fmla="*/ 0 w 136"/>
                  <a:gd name="T17" fmla="*/ 0 h 294"/>
                  <a:gd name="T18" fmla="*/ 0 w 136"/>
                  <a:gd name="T19" fmla="*/ 0 h 294"/>
                  <a:gd name="T20" fmla="*/ 0 w 136"/>
                  <a:gd name="T21" fmla="*/ 0 h 294"/>
                  <a:gd name="T22" fmla="*/ 0 w 136"/>
                  <a:gd name="T23" fmla="*/ 0 h 294"/>
                  <a:gd name="T24" fmla="*/ 0 w 136"/>
                  <a:gd name="T25" fmla="*/ 0 h 294"/>
                  <a:gd name="T26" fmla="*/ 0 w 136"/>
                  <a:gd name="T27" fmla="*/ 0 h 294"/>
                  <a:gd name="T28" fmla="*/ 0 w 136"/>
                  <a:gd name="T29" fmla="*/ 0 h 294"/>
                  <a:gd name="T30" fmla="*/ 0 w 136"/>
                  <a:gd name="T31" fmla="*/ 0 h 294"/>
                  <a:gd name="T32" fmla="*/ 0 w 136"/>
                  <a:gd name="T33" fmla="*/ 0 h 294"/>
                  <a:gd name="T34" fmla="*/ 0 w 136"/>
                  <a:gd name="T35" fmla="*/ 0 h 294"/>
                  <a:gd name="T36" fmla="*/ 0 w 136"/>
                  <a:gd name="T37" fmla="*/ 0 h 294"/>
                  <a:gd name="T38" fmla="*/ 0 w 136"/>
                  <a:gd name="T39" fmla="*/ 0 h 294"/>
                  <a:gd name="T40" fmla="*/ 0 w 136"/>
                  <a:gd name="T41" fmla="*/ 0 h 294"/>
                  <a:gd name="T42" fmla="*/ 0 w 136"/>
                  <a:gd name="T43" fmla="*/ 0 h 294"/>
                  <a:gd name="T44" fmla="*/ 0 w 136"/>
                  <a:gd name="T45" fmla="*/ 0 h 294"/>
                  <a:gd name="T46" fmla="*/ 0 w 136"/>
                  <a:gd name="T47" fmla="*/ 0 h 294"/>
                  <a:gd name="T48" fmla="*/ 0 w 136"/>
                  <a:gd name="T49" fmla="*/ 0 h 294"/>
                  <a:gd name="T50" fmla="*/ 0 w 136"/>
                  <a:gd name="T51" fmla="*/ 0 h 294"/>
                  <a:gd name="T52" fmla="*/ 0 w 136"/>
                  <a:gd name="T53" fmla="*/ 0 h 294"/>
                  <a:gd name="T54" fmla="*/ 0 w 136"/>
                  <a:gd name="T55" fmla="*/ 0 h 294"/>
                  <a:gd name="T56" fmla="*/ 0 w 136"/>
                  <a:gd name="T57" fmla="*/ 0 h 294"/>
                  <a:gd name="T58" fmla="*/ 0 w 136"/>
                  <a:gd name="T59" fmla="*/ 0 h 294"/>
                  <a:gd name="T60" fmla="*/ 0 w 136"/>
                  <a:gd name="T61" fmla="*/ 0 h 294"/>
                  <a:gd name="T62" fmla="*/ 0 w 136"/>
                  <a:gd name="T63" fmla="*/ 0 h 294"/>
                  <a:gd name="T64" fmla="*/ 0 w 136"/>
                  <a:gd name="T65" fmla="*/ 0 h 294"/>
                  <a:gd name="T66" fmla="*/ 0 w 136"/>
                  <a:gd name="T67" fmla="*/ 0 h 294"/>
                  <a:gd name="T68" fmla="*/ 0 w 136"/>
                  <a:gd name="T69" fmla="*/ 0 h 294"/>
                  <a:gd name="T70" fmla="*/ 0 w 136"/>
                  <a:gd name="T71" fmla="*/ 0 h 294"/>
                  <a:gd name="T72" fmla="*/ 0 w 136"/>
                  <a:gd name="T73" fmla="*/ 0 h 294"/>
                  <a:gd name="T74" fmla="*/ 0 w 136"/>
                  <a:gd name="T75" fmla="*/ 0 h 294"/>
                  <a:gd name="T76" fmla="*/ 0 w 136"/>
                  <a:gd name="T77" fmla="*/ 0 h 294"/>
                  <a:gd name="T78" fmla="*/ 0 w 136"/>
                  <a:gd name="T79" fmla="*/ 0 h 294"/>
                  <a:gd name="T80" fmla="*/ 0 w 136"/>
                  <a:gd name="T81" fmla="*/ 0 h 294"/>
                  <a:gd name="T82" fmla="*/ 0 w 136"/>
                  <a:gd name="T83" fmla="*/ 0 h 294"/>
                  <a:gd name="T84" fmla="*/ 0 w 136"/>
                  <a:gd name="T85" fmla="*/ 0 h 294"/>
                  <a:gd name="T86" fmla="*/ 0 w 136"/>
                  <a:gd name="T87" fmla="*/ 0 h 294"/>
                  <a:gd name="T88" fmla="*/ 0 w 136"/>
                  <a:gd name="T89" fmla="*/ 0 h 294"/>
                  <a:gd name="T90" fmla="*/ 0 w 136"/>
                  <a:gd name="T91" fmla="*/ 0 h 294"/>
                  <a:gd name="T92" fmla="*/ 0 w 136"/>
                  <a:gd name="T93" fmla="*/ 0 h 294"/>
                  <a:gd name="T94" fmla="*/ 0 w 136"/>
                  <a:gd name="T95" fmla="*/ 0 h 294"/>
                  <a:gd name="T96" fmla="*/ 0 w 136"/>
                  <a:gd name="T97" fmla="*/ 0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
                  <a:gd name="T148" fmla="*/ 0 h 294"/>
                  <a:gd name="T149" fmla="*/ 136 w 136"/>
                  <a:gd name="T150" fmla="*/ 294 h 2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 h="294">
                    <a:moveTo>
                      <a:pt x="26" y="129"/>
                    </a:moveTo>
                    <a:lnTo>
                      <a:pt x="19" y="153"/>
                    </a:lnTo>
                    <a:lnTo>
                      <a:pt x="11" y="178"/>
                    </a:lnTo>
                    <a:lnTo>
                      <a:pt x="5" y="203"/>
                    </a:lnTo>
                    <a:lnTo>
                      <a:pt x="1" y="227"/>
                    </a:lnTo>
                    <a:lnTo>
                      <a:pt x="0" y="239"/>
                    </a:lnTo>
                    <a:lnTo>
                      <a:pt x="0" y="250"/>
                    </a:lnTo>
                    <a:lnTo>
                      <a:pt x="0" y="260"/>
                    </a:lnTo>
                    <a:lnTo>
                      <a:pt x="2" y="269"/>
                    </a:lnTo>
                    <a:lnTo>
                      <a:pt x="5" y="276"/>
                    </a:lnTo>
                    <a:lnTo>
                      <a:pt x="9" y="284"/>
                    </a:lnTo>
                    <a:lnTo>
                      <a:pt x="14" y="289"/>
                    </a:lnTo>
                    <a:lnTo>
                      <a:pt x="21" y="292"/>
                    </a:lnTo>
                    <a:lnTo>
                      <a:pt x="29" y="294"/>
                    </a:lnTo>
                    <a:lnTo>
                      <a:pt x="35" y="294"/>
                    </a:lnTo>
                    <a:lnTo>
                      <a:pt x="42" y="290"/>
                    </a:lnTo>
                    <a:lnTo>
                      <a:pt x="50" y="286"/>
                    </a:lnTo>
                    <a:lnTo>
                      <a:pt x="56" y="280"/>
                    </a:lnTo>
                    <a:lnTo>
                      <a:pt x="62" y="272"/>
                    </a:lnTo>
                    <a:lnTo>
                      <a:pt x="68" y="264"/>
                    </a:lnTo>
                    <a:lnTo>
                      <a:pt x="75" y="254"/>
                    </a:lnTo>
                    <a:lnTo>
                      <a:pt x="87" y="231"/>
                    </a:lnTo>
                    <a:lnTo>
                      <a:pt x="97" y="206"/>
                    </a:lnTo>
                    <a:lnTo>
                      <a:pt x="107" y="183"/>
                    </a:lnTo>
                    <a:lnTo>
                      <a:pt x="115" y="159"/>
                    </a:lnTo>
                    <a:lnTo>
                      <a:pt x="122" y="135"/>
                    </a:lnTo>
                    <a:lnTo>
                      <a:pt x="128" y="110"/>
                    </a:lnTo>
                    <a:lnTo>
                      <a:pt x="133" y="84"/>
                    </a:lnTo>
                    <a:lnTo>
                      <a:pt x="136" y="59"/>
                    </a:lnTo>
                    <a:lnTo>
                      <a:pt x="136" y="48"/>
                    </a:lnTo>
                    <a:lnTo>
                      <a:pt x="136" y="38"/>
                    </a:lnTo>
                    <a:lnTo>
                      <a:pt x="136" y="28"/>
                    </a:lnTo>
                    <a:lnTo>
                      <a:pt x="135" y="19"/>
                    </a:lnTo>
                    <a:lnTo>
                      <a:pt x="132" y="12"/>
                    </a:lnTo>
                    <a:lnTo>
                      <a:pt x="128" y="7"/>
                    </a:lnTo>
                    <a:lnTo>
                      <a:pt x="125" y="3"/>
                    </a:lnTo>
                    <a:lnTo>
                      <a:pt x="120" y="0"/>
                    </a:lnTo>
                    <a:lnTo>
                      <a:pt x="111" y="0"/>
                    </a:lnTo>
                    <a:lnTo>
                      <a:pt x="103" y="3"/>
                    </a:lnTo>
                    <a:lnTo>
                      <a:pt x="96" y="5"/>
                    </a:lnTo>
                    <a:lnTo>
                      <a:pt x="88" y="10"/>
                    </a:lnTo>
                    <a:lnTo>
                      <a:pt x="82" y="17"/>
                    </a:lnTo>
                    <a:lnTo>
                      <a:pt x="76" y="24"/>
                    </a:lnTo>
                    <a:lnTo>
                      <a:pt x="70" y="32"/>
                    </a:lnTo>
                    <a:lnTo>
                      <a:pt x="63" y="40"/>
                    </a:lnTo>
                    <a:lnTo>
                      <a:pt x="52" y="61"/>
                    </a:lnTo>
                    <a:lnTo>
                      <a:pt x="42" y="84"/>
                    </a:lnTo>
                    <a:lnTo>
                      <a:pt x="34" y="106"/>
                    </a:lnTo>
                    <a:lnTo>
                      <a:pt x="26"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36" name="Freeform 581">
                <a:extLst>
                  <a:ext uri="{FF2B5EF4-FFF2-40B4-BE49-F238E27FC236}">
                    <a16:creationId xmlns:a16="http://schemas.microsoft.com/office/drawing/2014/main" xmlns="" id="{DF7FE814-DA97-4DBF-107D-EA428C00ADA0}"/>
                  </a:ext>
                </a:extLst>
              </p:cNvPr>
              <p:cNvSpPr>
                <a:spLocks/>
              </p:cNvSpPr>
              <p:nvPr/>
            </p:nvSpPr>
            <p:spPr bwMode="auto">
              <a:xfrm>
                <a:off x="3115" y="1852"/>
                <a:ext cx="27" cy="59"/>
              </a:xfrm>
              <a:custGeom>
                <a:avLst/>
                <a:gdLst>
                  <a:gd name="T0" fmla="*/ 0 w 136"/>
                  <a:gd name="T1" fmla="*/ 0 h 294"/>
                  <a:gd name="T2" fmla="*/ 0 w 136"/>
                  <a:gd name="T3" fmla="*/ 0 h 294"/>
                  <a:gd name="T4" fmla="*/ 0 w 136"/>
                  <a:gd name="T5" fmla="*/ 0 h 294"/>
                  <a:gd name="T6" fmla="*/ 0 w 136"/>
                  <a:gd name="T7" fmla="*/ 0 h 294"/>
                  <a:gd name="T8" fmla="*/ 0 w 136"/>
                  <a:gd name="T9" fmla="*/ 0 h 294"/>
                  <a:gd name="T10" fmla="*/ 0 w 136"/>
                  <a:gd name="T11" fmla="*/ 0 h 294"/>
                  <a:gd name="T12" fmla="*/ 0 w 136"/>
                  <a:gd name="T13" fmla="*/ 0 h 294"/>
                  <a:gd name="T14" fmla="*/ 0 w 136"/>
                  <a:gd name="T15" fmla="*/ 0 h 294"/>
                  <a:gd name="T16" fmla="*/ 0 w 136"/>
                  <a:gd name="T17" fmla="*/ 0 h 294"/>
                  <a:gd name="T18" fmla="*/ 0 w 136"/>
                  <a:gd name="T19" fmla="*/ 0 h 294"/>
                  <a:gd name="T20" fmla="*/ 0 w 136"/>
                  <a:gd name="T21" fmla="*/ 0 h 294"/>
                  <a:gd name="T22" fmla="*/ 0 w 136"/>
                  <a:gd name="T23" fmla="*/ 0 h 294"/>
                  <a:gd name="T24" fmla="*/ 0 w 136"/>
                  <a:gd name="T25" fmla="*/ 0 h 294"/>
                  <a:gd name="T26" fmla="*/ 0 w 136"/>
                  <a:gd name="T27" fmla="*/ 0 h 294"/>
                  <a:gd name="T28" fmla="*/ 0 w 136"/>
                  <a:gd name="T29" fmla="*/ 0 h 294"/>
                  <a:gd name="T30" fmla="*/ 0 w 136"/>
                  <a:gd name="T31" fmla="*/ 0 h 294"/>
                  <a:gd name="T32" fmla="*/ 0 w 136"/>
                  <a:gd name="T33" fmla="*/ 0 h 294"/>
                  <a:gd name="T34" fmla="*/ 0 w 136"/>
                  <a:gd name="T35" fmla="*/ 0 h 294"/>
                  <a:gd name="T36" fmla="*/ 0 w 136"/>
                  <a:gd name="T37" fmla="*/ 0 h 294"/>
                  <a:gd name="T38" fmla="*/ 0 w 136"/>
                  <a:gd name="T39" fmla="*/ 0 h 294"/>
                  <a:gd name="T40" fmla="*/ 0 w 136"/>
                  <a:gd name="T41" fmla="*/ 0 h 294"/>
                  <a:gd name="T42" fmla="*/ 0 w 136"/>
                  <a:gd name="T43" fmla="*/ 0 h 294"/>
                  <a:gd name="T44" fmla="*/ 0 w 136"/>
                  <a:gd name="T45" fmla="*/ 0 h 294"/>
                  <a:gd name="T46" fmla="*/ 0 w 136"/>
                  <a:gd name="T47" fmla="*/ 0 h 294"/>
                  <a:gd name="T48" fmla="*/ 0 w 136"/>
                  <a:gd name="T49" fmla="*/ 0 h 294"/>
                  <a:gd name="T50" fmla="*/ 0 w 136"/>
                  <a:gd name="T51" fmla="*/ 0 h 294"/>
                  <a:gd name="T52" fmla="*/ 0 w 136"/>
                  <a:gd name="T53" fmla="*/ 0 h 294"/>
                  <a:gd name="T54" fmla="*/ 0 w 136"/>
                  <a:gd name="T55" fmla="*/ 0 h 294"/>
                  <a:gd name="T56" fmla="*/ 0 w 136"/>
                  <a:gd name="T57" fmla="*/ 0 h 294"/>
                  <a:gd name="T58" fmla="*/ 0 w 136"/>
                  <a:gd name="T59" fmla="*/ 0 h 294"/>
                  <a:gd name="T60" fmla="*/ 0 w 136"/>
                  <a:gd name="T61" fmla="*/ 0 h 294"/>
                  <a:gd name="T62" fmla="*/ 0 w 136"/>
                  <a:gd name="T63" fmla="*/ 0 h 294"/>
                  <a:gd name="T64" fmla="*/ 0 w 136"/>
                  <a:gd name="T65" fmla="*/ 0 h 294"/>
                  <a:gd name="T66" fmla="*/ 0 w 136"/>
                  <a:gd name="T67" fmla="*/ 0 h 294"/>
                  <a:gd name="T68" fmla="*/ 0 w 136"/>
                  <a:gd name="T69" fmla="*/ 0 h 294"/>
                  <a:gd name="T70" fmla="*/ 0 w 136"/>
                  <a:gd name="T71" fmla="*/ 0 h 294"/>
                  <a:gd name="T72" fmla="*/ 0 w 136"/>
                  <a:gd name="T73" fmla="*/ 0 h 294"/>
                  <a:gd name="T74" fmla="*/ 0 w 136"/>
                  <a:gd name="T75" fmla="*/ 0 h 294"/>
                  <a:gd name="T76" fmla="*/ 0 w 136"/>
                  <a:gd name="T77" fmla="*/ 0 h 294"/>
                  <a:gd name="T78" fmla="*/ 0 w 136"/>
                  <a:gd name="T79" fmla="*/ 0 h 294"/>
                  <a:gd name="T80" fmla="*/ 0 w 136"/>
                  <a:gd name="T81" fmla="*/ 0 h 294"/>
                  <a:gd name="T82" fmla="*/ 0 w 136"/>
                  <a:gd name="T83" fmla="*/ 0 h 294"/>
                  <a:gd name="T84" fmla="*/ 0 w 136"/>
                  <a:gd name="T85" fmla="*/ 0 h 294"/>
                  <a:gd name="T86" fmla="*/ 0 w 136"/>
                  <a:gd name="T87" fmla="*/ 0 h 294"/>
                  <a:gd name="T88" fmla="*/ 0 w 136"/>
                  <a:gd name="T89" fmla="*/ 0 h 294"/>
                  <a:gd name="T90" fmla="*/ 0 w 136"/>
                  <a:gd name="T91" fmla="*/ 0 h 294"/>
                  <a:gd name="T92" fmla="*/ 0 w 136"/>
                  <a:gd name="T93" fmla="*/ 0 h 294"/>
                  <a:gd name="T94" fmla="*/ 0 w 136"/>
                  <a:gd name="T95" fmla="*/ 0 h 294"/>
                  <a:gd name="T96" fmla="*/ 0 w 136"/>
                  <a:gd name="T97" fmla="*/ 0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
                  <a:gd name="T148" fmla="*/ 0 h 294"/>
                  <a:gd name="T149" fmla="*/ 136 w 136"/>
                  <a:gd name="T150" fmla="*/ 294 h 2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 h="294">
                    <a:moveTo>
                      <a:pt x="26" y="129"/>
                    </a:moveTo>
                    <a:lnTo>
                      <a:pt x="19" y="153"/>
                    </a:lnTo>
                    <a:lnTo>
                      <a:pt x="11" y="178"/>
                    </a:lnTo>
                    <a:lnTo>
                      <a:pt x="5" y="203"/>
                    </a:lnTo>
                    <a:lnTo>
                      <a:pt x="1" y="227"/>
                    </a:lnTo>
                    <a:lnTo>
                      <a:pt x="0" y="239"/>
                    </a:lnTo>
                    <a:lnTo>
                      <a:pt x="0" y="250"/>
                    </a:lnTo>
                    <a:lnTo>
                      <a:pt x="0" y="260"/>
                    </a:lnTo>
                    <a:lnTo>
                      <a:pt x="2" y="269"/>
                    </a:lnTo>
                    <a:lnTo>
                      <a:pt x="5" y="276"/>
                    </a:lnTo>
                    <a:lnTo>
                      <a:pt x="9" y="284"/>
                    </a:lnTo>
                    <a:lnTo>
                      <a:pt x="14" y="289"/>
                    </a:lnTo>
                    <a:lnTo>
                      <a:pt x="21" y="292"/>
                    </a:lnTo>
                    <a:lnTo>
                      <a:pt x="29" y="294"/>
                    </a:lnTo>
                    <a:lnTo>
                      <a:pt x="35" y="294"/>
                    </a:lnTo>
                    <a:lnTo>
                      <a:pt x="42" y="290"/>
                    </a:lnTo>
                    <a:lnTo>
                      <a:pt x="50" y="286"/>
                    </a:lnTo>
                    <a:lnTo>
                      <a:pt x="56" y="280"/>
                    </a:lnTo>
                    <a:lnTo>
                      <a:pt x="62" y="272"/>
                    </a:lnTo>
                    <a:lnTo>
                      <a:pt x="68" y="264"/>
                    </a:lnTo>
                    <a:lnTo>
                      <a:pt x="75" y="254"/>
                    </a:lnTo>
                    <a:lnTo>
                      <a:pt x="87" y="231"/>
                    </a:lnTo>
                    <a:lnTo>
                      <a:pt x="97" y="206"/>
                    </a:lnTo>
                    <a:lnTo>
                      <a:pt x="107" y="183"/>
                    </a:lnTo>
                    <a:lnTo>
                      <a:pt x="115" y="159"/>
                    </a:lnTo>
                    <a:lnTo>
                      <a:pt x="122" y="135"/>
                    </a:lnTo>
                    <a:lnTo>
                      <a:pt x="128" y="110"/>
                    </a:lnTo>
                    <a:lnTo>
                      <a:pt x="133" y="84"/>
                    </a:lnTo>
                    <a:lnTo>
                      <a:pt x="136" y="59"/>
                    </a:lnTo>
                    <a:lnTo>
                      <a:pt x="136" y="48"/>
                    </a:lnTo>
                    <a:lnTo>
                      <a:pt x="136" y="38"/>
                    </a:lnTo>
                    <a:lnTo>
                      <a:pt x="136" y="28"/>
                    </a:lnTo>
                    <a:lnTo>
                      <a:pt x="135" y="19"/>
                    </a:lnTo>
                    <a:lnTo>
                      <a:pt x="132" y="12"/>
                    </a:lnTo>
                    <a:lnTo>
                      <a:pt x="128" y="7"/>
                    </a:lnTo>
                    <a:lnTo>
                      <a:pt x="125" y="3"/>
                    </a:lnTo>
                    <a:lnTo>
                      <a:pt x="120" y="0"/>
                    </a:lnTo>
                    <a:lnTo>
                      <a:pt x="111" y="0"/>
                    </a:lnTo>
                    <a:lnTo>
                      <a:pt x="103" y="3"/>
                    </a:lnTo>
                    <a:lnTo>
                      <a:pt x="96" y="5"/>
                    </a:lnTo>
                    <a:lnTo>
                      <a:pt x="88" y="10"/>
                    </a:lnTo>
                    <a:lnTo>
                      <a:pt x="82" y="17"/>
                    </a:lnTo>
                    <a:lnTo>
                      <a:pt x="76" y="24"/>
                    </a:lnTo>
                    <a:lnTo>
                      <a:pt x="70" y="32"/>
                    </a:lnTo>
                    <a:lnTo>
                      <a:pt x="63" y="40"/>
                    </a:lnTo>
                    <a:lnTo>
                      <a:pt x="52" y="61"/>
                    </a:lnTo>
                    <a:lnTo>
                      <a:pt x="42" y="84"/>
                    </a:lnTo>
                    <a:lnTo>
                      <a:pt x="34" y="106"/>
                    </a:lnTo>
                    <a:lnTo>
                      <a:pt x="26" y="129"/>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37" name="Freeform 582">
                <a:extLst>
                  <a:ext uri="{FF2B5EF4-FFF2-40B4-BE49-F238E27FC236}">
                    <a16:creationId xmlns:a16="http://schemas.microsoft.com/office/drawing/2014/main" xmlns="" id="{0F6B3825-923B-5A18-1C4F-EAA99F5DCD86}"/>
                  </a:ext>
                </a:extLst>
              </p:cNvPr>
              <p:cNvSpPr>
                <a:spLocks/>
              </p:cNvSpPr>
              <p:nvPr/>
            </p:nvSpPr>
            <p:spPr bwMode="auto">
              <a:xfrm>
                <a:off x="3162" y="1820"/>
                <a:ext cx="93" cy="79"/>
              </a:xfrm>
              <a:custGeom>
                <a:avLst/>
                <a:gdLst>
                  <a:gd name="T0" fmla="*/ 0 w 469"/>
                  <a:gd name="T1" fmla="*/ 0 h 396"/>
                  <a:gd name="T2" fmla="*/ 0 w 469"/>
                  <a:gd name="T3" fmla="*/ 0 h 396"/>
                  <a:gd name="T4" fmla="*/ 0 w 469"/>
                  <a:gd name="T5" fmla="*/ 0 h 396"/>
                  <a:gd name="T6" fmla="*/ 0 w 469"/>
                  <a:gd name="T7" fmla="*/ 0 h 396"/>
                  <a:gd name="T8" fmla="*/ 0 w 469"/>
                  <a:gd name="T9" fmla="*/ 0 h 396"/>
                  <a:gd name="T10" fmla="*/ 0 w 469"/>
                  <a:gd name="T11" fmla="*/ 0 h 396"/>
                  <a:gd name="T12" fmla="*/ 0 w 469"/>
                  <a:gd name="T13" fmla="*/ 0 h 396"/>
                  <a:gd name="T14" fmla="*/ 0 w 469"/>
                  <a:gd name="T15" fmla="*/ 0 h 396"/>
                  <a:gd name="T16" fmla="*/ 0 w 469"/>
                  <a:gd name="T17" fmla="*/ 0 h 396"/>
                  <a:gd name="T18" fmla="*/ 0 w 469"/>
                  <a:gd name="T19" fmla="*/ 0 h 396"/>
                  <a:gd name="T20" fmla="*/ 0 w 469"/>
                  <a:gd name="T21" fmla="*/ 0 h 396"/>
                  <a:gd name="T22" fmla="*/ 0 w 469"/>
                  <a:gd name="T23" fmla="*/ 0 h 396"/>
                  <a:gd name="T24" fmla="*/ 0 w 469"/>
                  <a:gd name="T25" fmla="*/ 0 h 396"/>
                  <a:gd name="T26" fmla="*/ 0 w 469"/>
                  <a:gd name="T27" fmla="*/ 0 h 396"/>
                  <a:gd name="T28" fmla="*/ 0 w 469"/>
                  <a:gd name="T29" fmla="*/ 0 h 396"/>
                  <a:gd name="T30" fmla="*/ 0 w 469"/>
                  <a:gd name="T31" fmla="*/ 0 h 396"/>
                  <a:gd name="T32" fmla="*/ 0 w 469"/>
                  <a:gd name="T33" fmla="*/ 0 h 396"/>
                  <a:gd name="T34" fmla="*/ 0 w 469"/>
                  <a:gd name="T35" fmla="*/ 0 h 396"/>
                  <a:gd name="T36" fmla="*/ 0 w 469"/>
                  <a:gd name="T37" fmla="*/ 0 h 396"/>
                  <a:gd name="T38" fmla="*/ 0 w 469"/>
                  <a:gd name="T39" fmla="*/ 0 h 396"/>
                  <a:gd name="T40" fmla="*/ 0 w 469"/>
                  <a:gd name="T41" fmla="*/ 0 h 396"/>
                  <a:gd name="T42" fmla="*/ 0 w 469"/>
                  <a:gd name="T43" fmla="*/ 0 h 396"/>
                  <a:gd name="T44" fmla="*/ 0 w 469"/>
                  <a:gd name="T45" fmla="*/ 0 h 396"/>
                  <a:gd name="T46" fmla="*/ 0 w 469"/>
                  <a:gd name="T47" fmla="*/ 0 h 396"/>
                  <a:gd name="T48" fmla="*/ 0 w 469"/>
                  <a:gd name="T49" fmla="*/ 0 h 396"/>
                  <a:gd name="T50" fmla="*/ 0 w 469"/>
                  <a:gd name="T51" fmla="*/ 0 h 396"/>
                  <a:gd name="T52" fmla="*/ 0 w 469"/>
                  <a:gd name="T53" fmla="*/ 0 h 396"/>
                  <a:gd name="T54" fmla="*/ 0 w 469"/>
                  <a:gd name="T55" fmla="*/ 0 h 396"/>
                  <a:gd name="T56" fmla="*/ 0 w 469"/>
                  <a:gd name="T57" fmla="*/ 0 h 396"/>
                  <a:gd name="T58" fmla="*/ 0 w 469"/>
                  <a:gd name="T59" fmla="*/ 0 h 396"/>
                  <a:gd name="T60" fmla="*/ 0 w 469"/>
                  <a:gd name="T61" fmla="*/ 0 h 396"/>
                  <a:gd name="T62" fmla="*/ 0 w 469"/>
                  <a:gd name="T63" fmla="*/ 0 h 396"/>
                  <a:gd name="T64" fmla="*/ 0 w 469"/>
                  <a:gd name="T65" fmla="*/ 0 h 396"/>
                  <a:gd name="T66" fmla="*/ 0 w 469"/>
                  <a:gd name="T67" fmla="*/ 0 h 396"/>
                  <a:gd name="T68" fmla="*/ 0 w 469"/>
                  <a:gd name="T69" fmla="*/ 0 h 396"/>
                  <a:gd name="T70" fmla="*/ 0 w 469"/>
                  <a:gd name="T71" fmla="*/ 0 h 396"/>
                  <a:gd name="T72" fmla="*/ 0 w 469"/>
                  <a:gd name="T73" fmla="*/ 0 h 396"/>
                  <a:gd name="T74" fmla="*/ 0 w 469"/>
                  <a:gd name="T75" fmla="*/ 0 h 396"/>
                  <a:gd name="T76" fmla="*/ 0 w 469"/>
                  <a:gd name="T77" fmla="*/ 0 h 396"/>
                  <a:gd name="T78" fmla="*/ 0 w 469"/>
                  <a:gd name="T79" fmla="*/ 0 h 396"/>
                  <a:gd name="T80" fmla="*/ 0 w 469"/>
                  <a:gd name="T81" fmla="*/ 0 h 396"/>
                  <a:gd name="T82" fmla="*/ 0 w 469"/>
                  <a:gd name="T83" fmla="*/ 0 h 396"/>
                  <a:gd name="T84" fmla="*/ 0 w 469"/>
                  <a:gd name="T85" fmla="*/ 0 h 396"/>
                  <a:gd name="T86" fmla="*/ 0 w 469"/>
                  <a:gd name="T87" fmla="*/ 0 h 396"/>
                  <a:gd name="T88" fmla="*/ 0 w 469"/>
                  <a:gd name="T89" fmla="*/ 0 h 396"/>
                  <a:gd name="T90" fmla="*/ 0 w 469"/>
                  <a:gd name="T91" fmla="*/ 0 h 396"/>
                  <a:gd name="T92" fmla="*/ 0 w 469"/>
                  <a:gd name="T93" fmla="*/ 0 h 396"/>
                  <a:gd name="T94" fmla="*/ 0 w 469"/>
                  <a:gd name="T95" fmla="*/ 0 h 396"/>
                  <a:gd name="T96" fmla="*/ 0 w 469"/>
                  <a:gd name="T97" fmla="*/ 0 h 396"/>
                  <a:gd name="T98" fmla="*/ 0 w 469"/>
                  <a:gd name="T99" fmla="*/ 0 h 3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9"/>
                  <a:gd name="T151" fmla="*/ 0 h 396"/>
                  <a:gd name="T152" fmla="*/ 469 w 469"/>
                  <a:gd name="T153" fmla="*/ 396 h 3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9" h="396">
                    <a:moveTo>
                      <a:pt x="0" y="396"/>
                    </a:moveTo>
                    <a:lnTo>
                      <a:pt x="74" y="126"/>
                    </a:lnTo>
                    <a:lnTo>
                      <a:pt x="74" y="114"/>
                    </a:lnTo>
                    <a:lnTo>
                      <a:pt x="74" y="107"/>
                    </a:lnTo>
                    <a:lnTo>
                      <a:pt x="73" y="101"/>
                    </a:lnTo>
                    <a:lnTo>
                      <a:pt x="69" y="96"/>
                    </a:lnTo>
                    <a:lnTo>
                      <a:pt x="192" y="51"/>
                    </a:lnTo>
                    <a:lnTo>
                      <a:pt x="196" y="56"/>
                    </a:lnTo>
                    <a:lnTo>
                      <a:pt x="199" y="62"/>
                    </a:lnTo>
                    <a:lnTo>
                      <a:pt x="200" y="66"/>
                    </a:lnTo>
                    <a:lnTo>
                      <a:pt x="200" y="71"/>
                    </a:lnTo>
                    <a:lnTo>
                      <a:pt x="200" y="76"/>
                    </a:lnTo>
                    <a:lnTo>
                      <a:pt x="197" y="81"/>
                    </a:lnTo>
                    <a:lnTo>
                      <a:pt x="189" y="116"/>
                    </a:lnTo>
                    <a:lnTo>
                      <a:pt x="197" y="106"/>
                    </a:lnTo>
                    <a:lnTo>
                      <a:pt x="202" y="91"/>
                    </a:lnTo>
                    <a:lnTo>
                      <a:pt x="214" y="79"/>
                    </a:lnTo>
                    <a:lnTo>
                      <a:pt x="222" y="69"/>
                    </a:lnTo>
                    <a:lnTo>
                      <a:pt x="230" y="59"/>
                    </a:lnTo>
                    <a:lnTo>
                      <a:pt x="237" y="51"/>
                    </a:lnTo>
                    <a:lnTo>
                      <a:pt x="250" y="39"/>
                    </a:lnTo>
                    <a:lnTo>
                      <a:pt x="261" y="30"/>
                    </a:lnTo>
                    <a:lnTo>
                      <a:pt x="272" y="22"/>
                    </a:lnTo>
                    <a:lnTo>
                      <a:pt x="282" y="15"/>
                    </a:lnTo>
                    <a:lnTo>
                      <a:pt x="292" y="11"/>
                    </a:lnTo>
                    <a:lnTo>
                      <a:pt x="301" y="7"/>
                    </a:lnTo>
                    <a:lnTo>
                      <a:pt x="308" y="3"/>
                    </a:lnTo>
                    <a:lnTo>
                      <a:pt x="316" y="2"/>
                    </a:lnTo>
                    <a:lnTo>
                      <a:pt x="325" y="0"/>
                    </a:lnTo>
                    <a:lnTo>
                      <a:pt x="332" y="0"/>
                    </a:lnTo>
                    <a:lnTo>
                      <a:pt x="340" y="0"/>
                    </a:lnTo>
                    <a:lnTo>
                      <a:pt x="347" y="0"/>
                    </a:lnTo>
                    <a:lnTo>
                      <a:pt x="353" y="2"/>
                    </a:lnTo>
                    <a:lnTo>
                      <a:pt x="360" y="3"/>
                    </a:lnTo>
                    <a:lnTo>
                      <a:pt x="365" y="6"/>
                    </a:lnTo>
                    <a:lnTo>
                      <a:pt x="371" y="10"/>
                    </a:lnTo>
                    <a:lnTo>
                      <a:pt x="375" y="12"/>
                    </a:lnTo>
                    <a:lnTo>
                      <a:pt x="378" y="16"/>
                    </a:lnTo>
                    <a:lnTo>
                      <a:pt x="382" y="21"/>
                    </a:lnTo>
                    <a:lnTo>
                      <a:pt x="386" y="26"/>
                    </a:lnTo>
                    <a:lnTo>
                      <a:pt x="387" y="30"/>
                    </a:lnTo>
                    <a:lnTo>
                      <a:pt x="389" y="36"/>
                    </a:lnTo>
                    <a:lnTo>
                      <a:pt x="391" y="41"/>
                    </a:lnTo>
                    <a:lnTo>
                      <a:pt x="391" y="46"/>
                    </a:lnTo>
                    <a:lnTo>
                      <a:pt x="391" y="53"/>
                    </a:lnTo>
                    <a:lnTo>
                      <a:pt x="389" y="61"/>
                    </a:lnTo>
                    <a:lnTo>
                      <a:pt x="388" y="68"/>
                    </a:lnTo>
                    <a:lnTo>
                      <a:pt x="386" y="76"/>
                    </a:lnTo>
                    <a:lnTo>
                      <a:pt x="371" y="126"/>
                    </a:lnTo>
                    <a:lnTo>
                      <a:pt x="366" y="139"/>
                    </a:lnTo>
                    <a:lnTo>
                      <a:pt x="361" y="159"/>
                    </a:lnTo>
                    <a:lnTo>
                      <a:pt x="351" y="204"/>
                    </a:lnTo>
                    <a:lnTo>
                      <a:pt x="348" y="210"/>
                    </a:lnTo>
                    <a:lnTo>
                      <a:pt x="347" y="217"/>
                    </a:lnTo>
                    <a:lnTo>
                      <a:pt x="346" y="222"/>
                    </a:lnTo>
                    <a:lnTo>
                      <a:pt x="346" y="229"/>
                    </a:lnTo>
                    <a:lnTo>
                      <a:pt x="345" y="230"/>
                    </a:lnTo>
                    <a:lnTo>
                      <a:pt x="345" y="233"/>
                    </a:lnTo>
                    <a:lnTo>
                      <a:pt x="345" y="234"/>
                    </a:lnTo>
                    <a:lnTo>
                      <a:pt x="346" y="235"/>
                    </a:lnTo>
                    <a:lnTo>
                      <a:pt x="350" y="238"/>
                    </a:lnTo>
                    <a:lnTo>
                      <a:pt x="356" y="239"/>
                    </a:lnTo>
                    <a:lnTo>
                      <a:pt x="361" y="238"/>
                    </a:lnTo>
                    <a:lnTo>
                      <a:pt x="367" y="234"/>
                    </a:lnTo>
                    <a:lnTo>
                      <a:pt x="376" y="227"/>
                    </a:lnTo>
                    <a:lnTo>
                      <a:pt x="386" y="214"/>
                    </a:lnTo>
                    <a:lnTo>
                      <a:pt x="394" y="202"/>
                    </a:lnTo>
                    <a:lnTo>
                      <a:pt x="411" y="179"/>
                    </a:lnTo>
                    <a:lnTo>
                      <a:pt x="414" y="168"/>
                    </a:lnTo>
                    <a:lnTo>
                      <a:pt x="421" y="156"/>
                    </a:lnTo>
                    <a:lnTo>
                      <a:pt x="428" y="142"/>
                    </a:lnTo>
                    <a:lnTo>
                      <a:pt x="436" y="126"/>
                    </a:lnTo>
                    <a:lnTo>
                      <a:pt x="439" y="111"/>
                    </a:lnTo>
                    <a:lnTo>
                      <a:pt x="444" y="96"/>
                    </a:lnTo>
                    <a:lnTo>
                      <a:pt x="452" y="74"/>
                    </a:lnTo>
                    <a:lnTo>
                      <a:pt x="454" y="66"/>
                    </a:lnTo>
                    <a:lnTo>
                      <a:pt x="458" y="57"/>
                    </a:lnTo>
                    <a:lnTo>
                      <a:pt x="459" y="53"/>
                    </a:lnTo>
                    <a:lnTo>
                      <a:pt x="462" y="51"/>
                    </a:lnTo>
                    <a:lnTo>
                      <a:pt x="464" y="51"/>
                    </a:lnTo>
                    <a:lnTo>
                      <a:pt x="468" y="51"/>
                    </a:lnTo>
                    <a:lnTo>
                      <a:pt x="469" y="52"/>
                    </a:lnTo>
                    <a:lnTo>
                      <a:pt x="469" y="53"/>
                    </a:lnTo>
                    <a:lnTo>
                      <a:pt x="469" y="56"/>
                    </a:lnTo>
                    <a:lnTo>
                      <a:pt x="469" y="61"/>
                    </a:lnTo>
                    <a:lnTo>
                      <a:pt x="469" y="66"/>
                    </a:lnTo>
                    <a:lnTo>
                      <a:pt x="459" y="96"/>
                    </a:lnTo>
                    <a:lnTo>
                      <a:pt x="452" y="114"/>
                    </a:lnTo>
                    <a:lnTo>
                      <a:pt x="444" y="133"/>
                    </a:lnTo>
                    <a:lnTo>
                      <a:pt x="437" y="151"/>
                    </a:lnTo>
                    <a:lnTo>
                      <a:pt x="431" y="169"/>
                    </a:lnTo>
                    <a:lnTo>
                      <a:pt x="416" y="196"/>
                    </a:lnTo>
                    <a:lnTo>
                      <a:pt x="403" y="215"/>
                    </a:lnTo>
                    <a:lnTo>
                      <a:pt x="392" y="232"/>
                    </a:lnTo>
                    <a:lnTo>
                      <a:pt x="381" y="244"/>
                    </a:lnTo>
                    <a:lnTo>
                      <a:pt x="370" y="257"/>
                    </a:lnTo>
                    <a:lnTo>
                      <a:pt x="360" y="268"/>
                    </a:lnTo>
                    <a:lnTo>
                      <a:pt x="351" y="277"/>
                    </a:lnTo>
                    <a:lnTo>
                      <a:pt x="342" y="284"/>
                    </a:lnTo>
                    <a:lnTo>
                      <a:pt x="333" y="290"/>
                    </a:lnTo>
                    <a:lnTo>
                      <a:pt x="325" y="295"/>
                    </a:lnTo>
                    <a:lnTo>
                      <a:pt x="316" y="299"/>
                    </a:lnTo>
                    <a:lnTo>
                      <a:pt x="307" y="303"/>
                    </a:lnTo>
                    <a:lnTo>
                      <a:pt x="298" y="305"/>
                    </a:lnTo>
                    <a:lnTo>
                      <a:pt x="291" y="307"/>
                    </a:lnTo>
                    <a:lnTo>
                      <a:pt x="282" y="308"/>
                    </a:lnTo>
                    <a:lnTo>
                      <a:pt x="276" y="307"/>
                    </a:lnTo>
                    <a:lnTo>
                      <a:pt x="268" y="307"/>
                    </a:lnTo>
                    <a:lnTo>
                      <a:pt x="262" y="304"/>
                    </a:lnTo>
                    <a:lnTo>
                      <a:pt x="256" y="302"/>
                    </a:lnTo>
                    <a:lnTo>
                      <a:pt x="251" y="299"/>
                    </a:lnTo>
                    <a:lnTo>
                      <a:pt x="245" y="295"/>
                    </a:lnTo>
                    <a:lnTo>
                      <a:pt x="241" y="290"/>
                    </a:lnTo>
                    <a:lnTo>
                      <a:pt x="237" y="285"/>
                    </a:lnTo>
                    <a:lnTo>
                      <a:pt x="234" y="280"/>
                    </a:lnTo>
                    <a:lnTo>
                      <a:pt x="231" y="274"/>
                    </a:lnTo>
                    <a:lnTo>
                      <a:pt x="229" y="268"/>
                    </a:lnTo>
                    <a:lnTo>
                      <a:pt x="229" y="260"/>
                    </a:lnTo>
                    <a:lnTo>
                      <a:pt x="227" y="254"/>
                    </a:lnTo>
                    <a:lnTo>
                      <a:pt x="229" y="243"/>
                    </a:lnTo>
                    <a:lnTo>
                      <a:pt x="232" y="229"/>
                    </a:lnTo>
                    <a:lnTo>
                      <a:pt x="238" y="209"/>
                    </a:lnTo>
                    <a:lnTo>
                      <a:pt x="247" y="179"/>
                    </a:lnTo>
                    <a:lnTo>
                      <a:pt x="248" y="172"/>
                    </a:lnTo>
                    <a:lnTo>
                      <a:pt x="251" y="164"/>
                    </a:lnTo>
                    <a:lnTo>
                      <a:pt x="253" y="157"/>
                    </a:lnTo>
                    <a:lnTo>
                      <a:pt x="257" y="149"/>
                    </a:lnTo>
                    <a:lnTo>
                      <a:pt x="262" y="139"/>
                    </a:lnTo>
                    <a:lnTo>
                      <a:pt x="277" y="86"/>
                    </a:lnTo>
                    <a:lnTo>
                      <a:pt x="280" y="79"/>
                    </a:lnTo>
                    <a:lnTo>
                      <a:pt x="281" y="74"/>
                    </a:lnTo>
                    <a:lnTo>
                      <a:pt x="282" y="69"/>
                    </a:lnTo>
                    <a:lnTo>
                      <a:pt x="282" y="66"/>
                    </a:lnTo>
                    <a:lnTo>
                      <a:pt x="278" y="59"/>
                    </a:lnTo>
                    <a:lnTo>
                      <a:pt x="273" y="56"/>
                    </a:lnTo>
                    <a:lnTo>
                      <a:pt x="271" y="54"/>
                    </a:lnTo>
                    <a:lnTo>
                      <a:pt x="268" y="54"/>
                    </a:lnTo>
                    <a:lnTo>
                      <a:pt x="266" y="54"/>
                    </a:lnTo>
                    <a:lnTo>
                      <a:pt x="262" y="56"/>
                    </a:lnTo>
                    <a:lnTo>
                      <a:pt x="258" y="57"/>
                    </a:lnTo>
                    <a:lnTo>
                      <a:pt x="253" y="59"/>
                    </a:lnTo>
                    <a:lnTo>
                      <a:pt x="247" y="64"/>
                    </a:lnTo>
                    <a:lnTo>
                      <a:pt x="237" y="71"/>
                    </a:lnTo>
                    <a:lnTo>
                      <a:pt x="229" y="81"/>
                    </a:lnTo>
                    <a:lnTo>
                      <a:pt x="219" y="93"/>
                    </a:lnTo>
                    <a:lnTo>
                      <a:pt x="207" y="112"/>
                    </a:lnTo>
                    <a:lnTo>
                      <a:pt x="192" y="134"/>
                    </a:lnTo>
                    <a:lnTo>
                      <a:pt x="179" y="159"/>
                    </a:lnTo>
                    <a:lnTo>
                      <a:pt x="179" y="164"/>
                    </a:lnTo>
                    <a:lnTo>
                      <a:pt x="129" y="353"/>
                    </a:lnTo>
                    <a:lnTo>
                      <a:pt x="0" y="396"/>
                    </a:lnTo>
                    <a:close/>
                  </a:path>
                </a:pathLst>
              </a:custGeom>
              <a:solidFill>
                <a:srgbClr val="E98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38" name="Freeform 583">
                <a:extLst>
                  <a:ext uri="{FF2B5EF4-FFF2-40B4-BE49-F238E27FC236}">
                    <a16:creationId xmlns:a16="http://schemas.microsoft.com/office/drawing/2014/main" xmlns="" id="{5E853773-07AF-A815-F35A-5D9F80967FC3}"/>
                  </a:ext>
                </a:extLst>
              </p:cNvPr>
              <p:cNvSpPr>
                <a:spLocks/>
              </p:cNvSpPr>
              <p:nvPr/>
            </p:nvSpPr>
            <p:spPr bwMode="auto">
              <a:xfrm>
                <a:off x="3162" y="1820"/>
                <a:ext cx="93" cy="79"/>
              </a:xfrm>
              <a:custGeom>
                <a:avLst/>
                <a:gdLst>
                  <a:gd name="T0" fmla="*/ 0 w 469"/>
                  <a:gd name="T1" fmla="*/ 0 h 396"/>
                  <a:gd name="T2" fmla="*/ 0 w 469"/>
                  <a:gd name="T3" fmla="*/ 0 h 396"/>
                  <a:gd name="T4" fmla="*/ 0 w 469"/>
                  <a:gd name="T5" fmla="*/ 0 h 396"/>
                  <a:gd name="T6" fmla="*/ 0 w 469"/>
                  <a:gd name="T7" fmla="*/ 0 h 396"/>
                  <a:gd name="T8" fmla="*/ 0 w 469"/>
                  <a:gd name="T9" fmla="*/ 0 h 396"/>
                  <a:gd name="T10" fmla="*/ 0 w 469"/>
                  <a:gd name="T11" fmla="*/ 0 h 396"/>
                  <a:gd name="T12" fmla="*/ 0 w 469"/>
                  <a:gd name="T13" fmla="*/ 0 h 396"/>
                  <a:gd name="T14" fmla="*/ 0 w 469"/>
                  <a:gd name="T15" fmla="*/ 0 h 396"/>
                  <a:gd name="T16" fmla="*/ 0 w 469"/>
                  <a:gd name="T17" fmla="*/ 0 h 396"/>
                  <a:gd name="T18" fmla="*/ 0 w 469"/>
                  <a:gd name="T19" fmla="*/ 0 h 396"/>
                  <a:gd name="T20" fmla="*/ 0 w 469"/>
                  <a:gd name="T21" fmla="*/ 0 h 396"/>
                  <a:gd name="T22" fmla="*/ 0 w 469"/>
                  <a:gd name="T23" fmla="*/ 0 h 396"/>
                  <a:gd name="T24" fmla="*/ 0 w 469"/>
                  <a:gd name="T25" fmla="*/ 0 h 396"/>
                  <a:gd name="T26" fmla="*/ 0 w 469"/>
                  <a:gd name="T27" fmla="*/ 0 h 396"/>
                  <a:gd name="T28" fmla="*/ 0 w 469"/>
                  <a:gd name="T29" fmla="*/ 0 h 396"/>
                  <a:gd name="T30" fmla="*/ 0 w 469"/>
                  <a:gd name="T31" fmla="*/ 0 h 396"/>
                  <a:gd name="T32" fmla="*/ 0 w 469"/>
                  <a:gd name="T33" fmla="*/ 0 h 396"/>
                  <a:gd name="T34" fmla="*/ 0 w 469"/>
                  <a:gd name="T35" fmla="*/ 0 h 396"/>
                  <a:gd name="T36" fmla="*/ 0 w 469"/>
                  <a:gd name="T37" fmla="*/ 0 h 396"/>
                  <a:gd name="T38" fmla="*/ 0 w 469"/>
                  <a:gd name="T39" fmla="*/ 0 h 396"/>
                  <a:gd name="T40" fmla="*/ 0 w 469"/>
                  <a:gd name="T41" fmla="*/ 0 h 396"/>
                  <a:gd name="T42" fmla="*/ 0 w 469"/>
                  <a:gd name="T43" fmla="*/ 0 h 396"/>
                  <a:gd name="T44" fmla="*/ 0 w 469"/>
                  <a:gd name="T45" fmla="*/ 0 h 396"/>
                  <a:gd name="T46" fmla="*/ 0 w 469"/>
                  <a:gd name="T47" fmla="*/ 0 h 396"/>
                  <a:gd name="T48" fmla="*/ 0 w 469"/>
                  <a:gd name="T49" fmla="*/ 0 h 396"/>
                  <a:gd name="T50" fmla="*/ 0 w 469"/>
                  <a:gd name="T51" fmla="*/ 0 h 396"/>
                  <a:gd name="T52" fmla="*/ 0 w 469"/>
                  <a:gd name="T53" fmla="*/ 0 h 396"/>
                  <a:gd name="T54" fmla="*/ 0 w 469"/>
                  <a:gd name="T55" fmla="*/ 0 h 396"/>
                  <a:gd name="T56" fmla="*/ 0 w 469"/>
                  <a:gd name="T57" fmla="*/ 0 h 396"/>
                  <a:gd name="T58" fmla="*/ 0 w 469"/>
                  <a:gd name="T59" fmla="*/ 0 h 396"/>
                  <a:gd name="T60" fmla="*/ 0 w 469"/>
                  <a:gd name="T61" fmla="*/ 0 h 396"/>
                  <a:gd name="T62" fmla="*/ 0 w 469"/>
                  <a:gd name="T63" fmla="*/ 0 h 396"/>
                  <a:gd name="T64" fmla="*/ 0 w 469"/>
                  <a:gd name="T65" fmla="*/ 0 h 396"/>
                  <a:gd name="T66" fmla="*/ 0 w 469"/>
                  <a:gd name="T67" fmla="*/ 0 h 396"/>
                  <a:gd name="T68" fmla="*/ 0 w 469"/>
                  <a:gd name="T69" fmla="*/ 0 h 396"/>
                  <a:gd name="T70" fmla="*/ 0 w 469"/>
                  <a:gd name="T71" fmla="*/ 0 h 396"/>
                  <a:gd name="T72" fmla="*/ 0 w 469"/>
                  <a:gd name="T73" fmla="*/ 0 h 396"/>
                  <a:gd name="T74" fmla="*/ 0 w 469"/>
                  <a:gd name="T75" fmla="*/ 0 h 396"/>
                  <a:gd name="T76" fmla="*/ 0 w 469"/>
                  <a:gd name="T77" fmla="*/ 0 h 396"/>
                  <a:gd name="T78" fmla="*/ 0 w 469"/>
                  <a:gd name="T79" fmla="*/ 0 h 396"/>
                  <a:gd name="T80" fmla="*/ 0 w 469"/>
                  <a:gd name="T81" fmla="*/ 0 h 396"/>
                  <a:gd name="T82" fmla="*/ 0 w 469"/>
                  <a:gd name="T83" fmla="*/ 0 h 396"/>
                  <a:gd name="T84" fmla="*/ 0 w 469"/>
                  <a:gd name="T85" fmla="*/ 0 h 396"/>
                  <a:gd name="T86" fmla="*/ 0 w 469"/>
                  <a:gd name="T87" fmla="*/ 0 h 396"/>
                  <a:gd name="T88" fmla="*/ 0 w 469"/>
                  <a:gd name="T89" fmla="*/ 0 h 396"/>
                  <a:gd name="T90" fmla="*/ 0 w 469"/>
                  <a:gd name="T91" fmla="*/ 0 h 396"/>
                  <a:gd name="T92" fmla="*/ 0 w 469"/>
                  <a:gd name="T93" fmla="*/ 0 h 396"/>
                  <a:gd name="T94" fmla="*/ 0 w 469"/>
                  <a:gd name="T95" fmla="*/ 0 h 396"/>
                  <a:gd name="T96" fmla="*/ 0 w 469"/>
                  <a:gd name="T97" fmla="*/ 0 h 396"/>
                  <a:gd name="T98" fmla="*/ 0 w 469"/>
                  <a:gd name="T99" fmla="*/ 0 h 3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9"/>
                  <a:gd name="T151" fmla="*/ 0 h 396"/>
                  <a:gd name="T152" fmla="*/ 469 w 469"/>
                  <a:gd name="T153" fmla="*/ 396 h 3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9" h="396">
                    <a:moveTo>
                      <a:pt x="0" y="396"/>
                    </a:moveTo>
                    <a:lnTo>
                      <a:pt x="74" y="126"/>
                    </a:lnTo>
                    <a:lnTo>
                      <a:pt x="74" y="114"/>
                    </a:lnTo>
                    <a:lnTo>
                      <a:pt x="74" y="107"/>
                    </a:lnTo>
                    <a:lnTo>
                      <a:pt x="73" y="101"/>
                    </a:lnTo>
                    <a:lnTo>
                      <a:pt x="69" y="96"/>
                    </a:lnTo>
                    <a:lnTo>
                      <a:pt x="192" y="51"/>
                    </a:lnTo>
                    <a:lnTo>
                      <a:pt x="196" y="56"/>
                    </a:lnTo>
                    <a:lnTo>
                      <a:pt x="199" y="62"/>
                    </a:lnTo>
                    <a:lnTo>
                      <a:pt x="200" y="66"/>
                    </a:lnTo>
                    <a:lnTo>
                      <a:pt x="200" y="71"/>
                    </a:lnTo>
                    <a:lnTo>
                      <a:pt x="200" y="76"/>
                    </a:lnTo>
                    <a:lnTo>
                      <a:pt x="197" y="81"/>
                    </a:lnTo>
                    <a:lnTo>
                      <a:pt x="189" y="116"/>
                    </a:lnTo>
                    <a:lnTo>
                      <a:pt x="197" y="106"/>
                    </a:lnTo>
                    <a:lnTo>
                      <a:pt x="202" y="91"/>
                    </a:lnTo>
                    <a:lnTo>
                      <a:pt x="214" y="79"/>
                    </a:lnTo>
                    <a:lnTo>
                      <a:pt x="222" y="69"/>
                    </a:lnTo>
                    <a:lnTo>
                      <a:pt x="230" y="59"/>
                    </a:lnTo>
                    <a:lnTo>
                      <a:pt x="237" y="51"/>
                    </a:lnTo>
                    <a:lnTo>
                      <a:pt x="250" y="39"/>
                    </a:lnTo>
                    <a:lnTo>
                      <a:pt x="261" y="30"/>
                    </a:lnTo>
                    <a:lnTo>
                      <a:pt x="272" y="22"/>
                    </a:lnTo>
                    <a:lnTo>
                      <a:pt x="282" y="15"/>
                    </a:lnTo>
                    <a:lnTo>
                      <a:pt x="292" y="11"/>
                    </a:lnTo>
                    <a:lnTo>
                      <a:pt x="301" y="7"/>
                    </a:lnTo>
                    <a:lnTo>
                      <a:pt x="308" y="3"/>
                    </a:lnTo>
                    <a:lnTo>
                      <a:pt x="316" y="2"/>
                    </a:lnTo>
                    <a:lnTo>
                      <a:pt x="325" y="0"/>
                    </a:lnTo>
                    <a:lnTo>
                      <a:pt x="332" y="0"/>
                    </a:lnTo>
                    <a:lnTo>
                      <a:pt x="340" y="0"/>
                    </a:lnTo>
                    <a:lnTo>
                      <a:pt x="347" y="0"/>
                    </a:lnTo>
                    <a:lnTo>
                      <a:pt x="353" y="2"/>
                    </a:lnTo>
                    <a:lnTo>
                      <a:pt x="360" y="3"/>
                    </a:lnTo>
                    <a:lnTo>
                      <a:pt x="365" y="6"/>
                    </a:lnTo>
                    <a:lnTo>
                      <a:pt x="371" y="10"/>
                    </a:lnTo>
                    <a:lnTo>
                      <a:pt x="375" y="12"/>
                    </a:lnTo>
                    <a:lnTo>
                      <a:pt x="378" y="16"/>
                    </a:lnTo>
                    <a:lnTo>
                      <a:pt x="382" y="21"/>
                    </a:lnTo>
                    <a:lnTo>
                      <a:pt x="386" y="26"/>
                    </a:lnTo>
                    <a:lnTo>
                      <a:pt x="387" y="30"/>
                    </a:lnTo>
                    <a:lnTo>
                      <a:pt x="389" y="36"/>
                    </a:lnTo>
                    <a:lnTo>
                      <a:pt x="391" y="41"/>
                    </a:lnTo>
                    <a:lnTo>
                      <a:pt x="391" y="46"/>
                    </a:lnTo>
                    <a:lnTo>
                      <a:pt x="391" y="53"/>
                    </a:lnTo>
                    <a:lnTo>
                      <a:pt x="389" y="61"/>
                    </a:lnTo>
                    <a:lnTo>
                      <a:pt x="388" y="68"/>
                    </a:lnTo>
                    <a:lnTo>
                      <a:pt x="386" y="76"/>
                    </a:lnTo>
                    <a:lnTo>
                      <a:pt x="371" y="126"/>
                    </a:lnTo>
                    <a:lnTo>
                      <a:pt x="366" y="139"/>
                    </a:lnTo>
                    <a:lnTo>
                      <a:pt x="361" y="159"/>
                    </a:lnTo>
                    <a:lnTo>
                      <a:pt x="351" y="204"/>
                    </a:lnTo>
                    <a:lnTo>
                      <a:pt x="348" y="210"/>
                    </a:lnTo>
                    <a:lnTo>
                      <a:pt x="347" y="217"/>
                    </a:lnTo>
                    <a:lnTo>
                      <a:pt x="346" y="222"/>
                    </a:lnTo>
                    <a:lnTo>
                      <a:pt x="346" y="229"/>
                    </a:lnTo>
                    <a:lnTo>
                      <a:pt x="345" y="230"/>
                    </a:lnTo>
                    <a:lnTo>
                      <a:pt x="345" y="233"/>
                    </a:lnTo>
                    <a:lnTo>
                      <a:pt x="345" y="234"/>
                    </a:lnTo>
                    <a:lnTo>
                      <a:pt x="346" y="235"/>
                    </a:lnTo>
                    <a:lnTo>
                      <a:pt x="350" y="238"/>
                    </a:lnTo>
                    <a:lnTo>
                      <a:pt x="356" y="239"/>
                    </a:lnTo>
                    <a:lnTo>
                      <a:pt x="361" y="238"/>
                    </a:lnTo>
                    <a:lnTo>
                      <a:pt x="367" y="234"/>
                    </a:lnTo>
                    <a:lnTo>
                      <a:pt x="376" y="227"/>
                    </a:lnTo>
                    <a:lnTo>
                      <a:pt x="386" y="214"/>
                    </a:lnTo>
                    <a:lnTo>
                      <a:pt x="394" y="202"/>
                    </a:lnTo>
                    <a:lnTo>
                      <a:pt x="411" y="179"/>
                    </a:lnTo>
                    <a:lnTo>
                      <a:pt x="414" y="168"/>
                    </a:lnTo>
                    <a:lnTo>
                      <a:pt x="421" y="156"/>
                    </a:lnTo>
                    <a:lnTo>
                      <a:pt x="428" y="142"/>
                    </a:lnTo>
                    <a:lnTo>
                      <a:pt x="436" y="126"/>
                    </a:lnTo>
                    <a:lnTo>
                      <a:pt x="439" y="111"/>
                    </a:lnTo>
                    <a:lnTo>
                      <a:pt x="444" y="96"/>
                    </a:lnTo>
                    <a:lnTo>
                      <a:pt x="452" y="74"/>
                    </a:lnTo>
                    <a:lnTo>
                      <a:pt x="454" y="66"/>
                    </a:lnTo>
                    <a:lnTo>
                      <a:pt x="458" y="57"/>
                    </a:lnTo>
                    <a:lnTo>
                      <a:pt x="459" y="53"/>
                    </a:lnTo>
                    <a:lnTo>
                      <a:pt x="462" y="51"/>
                    </a:lnTo>
                    <a:lnTo>
                      <a:pt x="464" y="51"/>
                    </a:lnTo>
                    <a:lnTo>
                      <a:pt x="468" y="51"/>
                    </a:lnTo>
                    <a:lnTo>
                      <a:pt x="469" y="52"/>
                    </a:lnTo>
                    <a:lnTo>
                      <a:pt x="469" y="53"/>
                    </a:lnTo>
                    <a:lnTo>
                      <a:pt x="469" y="56"/>
                    </a:lnTo>
                    <a:lnTo>
                      <a:pt x="469" y="61"/>
                    </a:lnTo>
                    <a:lnTo>
                      <a:pt x="469" y="66"/>
                    </a:lnTo>
                    <a:lnTo>
                      <a:pt x="459" y="96"/>
                    </a:lnTo>
                    <a:lnTo>
                      <a:pt x="452" y="114"/>
                    </a:lnTo>
                    <a:lnTo>
                      <a:pt x="444" y="133"/>
                    </a:lnTo>
                    <a:lnTo>
                      <a:pt x="437" y="151"/>
                    </a:lnTo>
                    <a:lnTo>
                      <a:pt x="431" y="169"/>
                    </a:lnTo>
                    <a:lnTo>
                      <a:pt x="416" y="196"/>
                    </a:lnTo>
                    <a:lnTo>
                      <a:pt x="403" y="215"/>
                    </a:lnTo>
                    <a:lnTo>
                      <a:pt x="392" y="232"/>
                    </a:lnTo>
                    <a:lnTo>
                      <a:pt x="381" y="244"/>
                    </a:lnTo>
                    <a:lnTo>
                      <a:pt x="370" y="257"/>
                    </a:lnTo>
                    <a:lnTo>
                      <a:pt x="360" y="268"/>
                    </a:lnTo>
                    <a:lnTo>
                      <a:pt x="351" y="277"/>
                    </a:lnTo>
                    <a:lnTo>
                      <a:pt x="342" y="284"/>
                    </a:lnTo>
                    <a:lnTo>
                      <a:pt x="333" y="290"/>
                    </a:lnTo>
                    <a:lnTo>
                      <a:pt x="325" y="295"/>
                    </a:lnTo>
                    <a:lnTo>
                      <a:pt x="316" y="299"/>
                    </a:lnTo>
                    <a:lnTo>
                      <a:pt x="307" y="303"/>
                    </a:lnTo>
                    <a:lnTo>
                      <a:pt x="298" y="305"/>
                    </a:lnTo>
                    <a:lnTo>
                      <a:pt x="291" y="307"/>
                    </a:lnTo>
                    <a:lnTo>
                      <a:pt x="282" y="308"/>
                    </a:lnTo>
                    <a:lnTo>
                      <a:pt x="276" y="307"/>
                    </a:lnTo>
                    <a:lnTo>
                      <a:pt x="268" y="307"/>
                    </a:lnTo>
                    <a:lnTo>
                      <a:pt x="262" y="304"/>
                    </a:lnTo>
                    <a:lnTo>
                      <a:pt x="256" y="302"/>
                    </a:lnTo>
                    <a:lnTo>
                      <a:pt x="251" y="299"/>
                    </a:lnTo>
                    <a:lnTo>
                      <a:pt x="245" y="295"/>
                    </a:lnTo>
                    <a:lnTo>
                      <a:pt x="241" y="290"/>
                    </a:lnTo>
                    <a:lnTo>
                      <a:pt x="237" y="285"/>
                    </a:lnTo>
                    <a:lnTo>
                      <a:pt x="234" y="280"/>
                    </a:lnTo>
                    <a:lnTo>
                      <a:pt x="231" y="274"/>
                    </a:lnTo>
                    <a:lnTo>
                      <a:pt x="229" y="268"/>
                    </a:lnTo>
                    <a:lnTo>
                      <a:pt x="229" y="260"/>
                    </a:lnTo>
                    <a:lnTo>
                      <a:pt x="227" y="254"/>
                    </a:lnTo>
                    <a:lnTo>
                      <a:pt x="229" y="243"/>
                    </a:lnTo>
                    <a:lnTo>
                      <a:pt x="232" y="229"/>
                    </a:lnTo>
                    <a:lnTo>
                      <a:pt x="238" y="209"/>
                    </a:lnTo>
                    <a:lnTo>
                      <a:pt x="247" y="179"/>
                    </a:lnTo>
                    <a:lnTo>
                      <a:pt x="248" y="172"/>
                    </a:lnTo>
                    <a:lnTo>
                      <a:pt x="251" y="164"/>
                    </a:lnTo>
                    <a:lnTo>
                      <a:pt x="253" y="157"/>
                    </a:lnTo>
                    <a:lnTo>
                      <a:pt x="257" y="149"/>
                    </a:lnTo>
                    <a:lnTo>
                      <a:pt x="262" y="139"/>
                    </a:lnTo>
                    <a:lnTo>
                      <a:pt x="277" y="86"/>
                    </a:lnTo>
                    <a:lnTo>
                      <a:pt x="280" y="79"/>
                    </a:lnTo>
                    <a:lnTo>
                      <a:pt x="281" y="74"/>
                    </a:lnTo>
                    <a:lnTo>
                      <a:pt x="282" y="69"/>
                    </a:lnTo>
                    <a:lnTo>
                      <a:pt x="282" y="66"/>
                    </a:lnTo>
                    <a:lnTo>
                      <a:pt x="278" y="59"/>
                    </a:lnTo>
                    <a:lnTo>
                      <a:pt x="273" y="56"/>
                    </a:lnTo>
                    <a:lnTo>
                      <a:pt x="271" y="54"/>
                    </a:lnTo>
                    <a:lnTo>
                      <a:pt x="268" y="54"/>
                    </a:lnTo>
                    <a:lnTo>
                      <a:pt x="266" y="54"/>
                    </a:lnTo>
                    <a:lnTo>
                      <a:pt x="262" y="56"/>
                    </a:lnTo>
                    <a:lnTo>
                      <a:pt x="258" y="57"/>
                    </a:lnTo>
                    <a:lnTo>
                      <a:pt x="253" y="59"/>
                    </a:lnTo>
                    <a:lnTo>
                      <a:pt x="247" y="64"/>
                    </a:lnTo>
                    <a:lnTo>
                      <a:pt x="237" y="71"/>
                    </a:lnTo>
                    <a:lnTo>
                      <a:pt x="229" y="81"/>
                    </a:lnTo>
                    <a:lnTo>
                      <a:pt x="219" y="93"/>
                    </a:lnTo>
                    <a:lnTo>
                      <a:pt x="207" y="112"/>
                    </a:lnTo>
                    <a:lnTo>
                      <a:pt x="192" y="134"/>
                    </a:lnTo>
                    <a:lnTo>
                      <a:pt x="179" y="159"/>
                    </a:lnTo>
                    <a:lnTo>
                      <a:pt x="179" y="164"/>
                    </a:lnTo>
                    <a:lnTo>
                      <a:pt x="129" y="353"/>
                    </a:lnTo>
                    <a:lnTo>
                      <a:pt x="0" y="396"/>
                    </a:lnTo>
                  </a:path>
                </a:pathLst>
              </a:custGeom>
              <a:noFill/>
              <a:ln w="3175">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39" name="Freeform 584">
                <a:extLst>
                  <a:ext uri="{FF2B5EF4-FFF2-40B4-BE49-F238E27FC236}">
                    <a16:creationId xmlns:a16="http://schemas.microsoft.com/office/drawing/2014/main" xmlns="" id="{EE1C5FC8-979B-AFB2-911A-030102BD0E79}"/>
                  </a:ext>
                </a:extLst>
              </p:cNvPr>
              <p:cNvSpPr>
                <a:spLocks/>
              </p:cNvSpPr>
              <p:nvPr/>
            </p:nvSpPr>
            <p:spPr bwMode="auto">
              <a:xfrm>
                <a:off x="3491" y="1134"/>
                <a:ext cx="143" cy="34"/>
              </a:xfrm>
              <a:custGeom>
                <a:avLst/>
                <a:gdLst>
                  <a:gd name="T0" fmla="*/ 0 w 715"/>
                  <a:gd name="T1" fmla="*/ 0 h 172"/>
                  <a:gd name="T2" fmla="*/ 0 w 715"/>
                  <a:gd name="T3" fmla="*/ 0 h 172"/>
                  <a:gd name="T4" fmla="*/ 0 w 715"/>
                  <a:gd name="T5" fmla="*/ 0 h 172"/>
                  <a:gd name="T6" fmla="*/ 0 w 715"/>
                  <a:gd name="T7" fmla="*/ 0 h 172"/>
                  <a:gd name="T8" fmla="*/ 0 w 715"/>
                  <a:gd name="T9" fmla="*/ 0 h 172"/>
                  <a:gd name="T10" fmla="*/ 0 w 715"/>
                  <a:gd name="T11" fmla="*/ 0 h 172"/>
                  <a:gd name="T12" fmla="*/ 0 w 715"/>
                  <a:gd name="T13" fmla="*/ 0 h 172"/>
                  <a:gd name="T14" fmla="*/ 0 w 715"/>
                  <a:gd name="T15" fmla="*/ 0 h 172"/>
                  <a:gd name="T16" fmla="*/ 0 w 715"/>
                  <a:gd name="T17" fmla="*/ 0 h 172"/>
                  <a:gd name="T18" fmla="*/ 0 w 715"/>
                  <a:gd name="T19" fmla="*/ 0 h 172"/>
                  <a:gd name="T20" fmla="*/ 0 w 715"/>
                  <a:gd name="T21" fmla="*/ 0 h 172"/>
                  <a:gd name="T22" fmla="*/ 0 w 715"/>
                  <a:gd name="T23" fmla="*/ 0 h 172"/>
                  <a:gd name="T24" fmla="*/ 0 w 715"/>
                  <a:gd name="T25" fmla="*/ 0 h 172"/>
                  <a:gd name="T26" fmla="*/ 0 w 715"/>
                  <a:gd name="T27" fmla="*/ 0 h 172"/>
                  <a:gd name="T28" fmla="*/ 0 w 715"/>
                  <a:gd name="T29" fmla="*/ 0 h 172"/>
                  <a:gd name="T30" fmla="*/ 0 w 715"/>
                  <a:gd name="T31" fmla="*/ 0 h 172"/>
                  <a:gd name="T32" fmla="*/ 0 w 715"/>
                  <a:gd name="T33" fmla="*/ 0 h 172"/>
                  <a:gd name="T34" fmla="*/ 0 w 715"/>
                  <a:gd name="T35" fmla="*/ 0 h 172"/>
                  <a:gd name="T36" fmla="*/ 0 w 715"/>
                  <a:gd name="T37" fmla="*/ 0 h 172"/>
                  <a:gd name="T38" fmla="*/ 0 w 715"/>
                  <a:gd name="T39" fmla="*/ 0 h 172"/>
                  <a:gd name="T40" fmla="*/ 0 w 715"/>
                  <a:gd name="T41" fmla="*/ 0 h 172"/>
                  <a:gd name="T42" fmla="*/ 0 w 715"/>
                  <a:gd name="T43" fmla="*/ 0 h 172"/>
                  <a:gd name="T44" fmla="*/ 0 w 715"/>
                  <a:gd name="T45" fmla="*/ 0 h 172"/>
                  <a:gd name="T46" fmla="*/ 0 w 715"/>
                  <a:gd name="T47" fmla="*/ 0 h 172"/>
                  <a:gd name="T48" fmla="*/ 0 w 715"/>
                  <a:gd name="T49" fmla="*/ 0 h 172"/>
                  <a:gd name="T50" fmla="*/ 0 w 715"/>
                  <a:gd name="T51" fmla="*/ 0 h 172"/>
                  <a:gd name="T52" fmla="*/ 0 w 715"/>
                  <a:gd name="T53" fmla="*/ 0 h 172"/>
                  <a:gd name="T54" fmla="*/ 0 w 715"/>
                  <a:gd name="T55" fmla="*/ 0 h 172"/>
                  <a:gd name="T56" fmla="*/ 0 w 715"/>
                  <a:gd name="T57" fmla="*/ 0 h 172"/>
                  <a:gd name="T58" fmla="*/ 0 w 715"/>
                  <a:gd name="T59" fmla="*/ 0 h 172"/>
                  <a:gd name="T60" fmla="*/ 0 w 715"/>
                  <a:gd name="T61" fmla="*/ 0 h 172"/>
                  <a:gd name="T62" fmla="*/ 0 w 715"/>
                  <a:gd name="T63" fmla="*/ 0 h 172"/>
                  <a:gd name="T64" fmla="*/ 0 w 715"/>
                  <a:gd name="T65" fmla="*/ 0 h 172"/>
                  <a:gd name="T66" fmla="*/ 0 w 715"/>
                  <a:gd name="T67" fmla="*/ 0 h 172"/>
                  <a:gd name="T68" fmla="*/ 0 w 715"/>
                  <a:gd name="T69" fmla="*/ 0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5"/>
                  <a:gd name="T106" fmla="*/ 0 h 172"/>
                  <a:gd name="T107" fmla="*/ 715 w 715"/>
                  <a:gd name="T108" fmla="*/ 172 h 1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5" h="172">
                    <a:moveTo>
                      <a:pt x="680" y="91"/>
                    </a:moveTo>
                    <a:lnTo>
                      <a:pt x="657" y="78"/>
                    </a:lnTo>
                    <a:lnTo>
                      <a:pt x="633" y="65"/>
                    </a:lnTo>
                    <a:lnTo>
                      <a:pt x="607" y="52"/>
                    </a:lnTo>
                    <a:lnTo>
                      <a:pt x="581" y="41"/>
                    </a:lnTo>
                    <a:lnTo>
                      <a:pt x="554" y="30"/>
                    </a:lnTo>
                    <a:lnTo>
                      <a:pt x="526" y="21"/>
                    </a:lnTo>
                    <a:lnTo>
                      <a:pt x="497" y="12"/>
                    </a:lnTo>
                    <a:lnTo>
                      <a:pt x="468" y="6"/>
                    </a:lnTo>
                    <a:lnTo>
                      <a:pt x="437" y="2"/>
                    </a:lnTo>
                    <a:lnTo>
                      <a:pt x="406" y="0"/>
                    </a:lnTo>
                    <a:lnTo>
                      <a:pt x="390" y="0"/>
                    </a:lnTo>
                    <a:lnTo>
                      <a:pt x="373" y="1"/>
                    </a:lnTo>
                    <a:lnTo>
                      <a:pt x="357" y="2"/>
                    </a:lnTo>
                    <a:lnTo>
                      <a:pt x="340" y="3"/>
                    </a:lnTo>
                    <a:lnTo>
                      <a:pt x="322" y="7"/>
                    </a:lnTo>
                    <a:lnTo>
                      <a:pt x="306" y="11"/>
                    </a:lnTo>
                    <a:lnTo>
                      <a:pt x="287" y="15"/>
                    </a:lnTo>
                    <a:lnTo>
                      <a:pt x="270" y="20"/>
                    </a:lnTo>
                    <a:lnTo>
                      <a:pt x="252" y="27"/>
                    </a:lnTo>
                    <a:lnTo>
                      <a:pt x="234" y="33"/>
                    </a:lnTo>
                    <a:lnTo>
                      <a:pt x="215" y="42"/>
                    </a:lnTo>
                    <a:lnTo>
                      <a:pt x="196" y="51"/>
                    </a:lnTo>
                    <a:lnTo>
                      <a:pt x="150" y="73"/>
                    </a:lnTo>
                    <a:lnTo>
                      <a:pt x="105" y="97"/>
                    </a:lnTo>
                    <a:lnTo>
                      <a:pt x="63" y="118"/>
                    </a:lnTo>
                    <a:lnTo>
                      <a:pt x="29" y="138"/>
                    </a:lnTo>
                    <a:lnTo>
                      <a:pt x="17" y="147"/>
                    </a:lnTo>
                    <a:lnTo>
                      <a:pt x="7" y="154"/>
                    </a:lnTo>
                    <a:lnTo>
                      <a:pt x="4" y="158"/>
                    </a:lnTo>
                    <a:lnTo>
                      <a:pt x="2" y="161"/>
                    </a:lnTo>
                    <a:lnTo>
                      <a:pt x="0" y="163"/>
                    </a:lnTo>
                    <a:lnTo>
                      <a:pt x="0" y="166"/>
                    </a:lnTo>
                    <a:lnTo>
                      <a:pt x="2" y="168"/>
                    </a:lnTo>
                    <a:lnTo>
                      <a:pt x="4" y="169"/>
                    </a:lnTo>
                    <a:lnTo>
                      <a:pt x="8" y="171"/>
                    </a:lnTo>
                    <a:lnTo>
                      <a:pt x="13" y="172"/>
                    </a:lnTo>
                    <a:lnTo>
                      <a:pt x="26" y="172"/>
                    </a:lnTo>
                    <a:lnTo>
                      <a:pt x="48" y="169"/>
                    </a:lnTo>
                    <a:lnTo>
                      <a:pt x="78" y="167"/>
                    </a:lnTo>
                    <a:lnTo>
                      <a:pt x="109" y="162"/>
                    </a:lnTo>
                    <a:lnTo>
                      <a:pt x="140" y="156"/>
                    </a:lnTo>
                    <a:lnTo>
                      <a:pt x="171" y="149"/>
                    </a:lnTo>
                    <a:lnTo>
                      <a:pt x="234" y="136"/>
                    </a:lnTo>
                    <a:lnTo>
                      <a:pt x="297" y="122"/>
                    </a:lnTo>
                    <a:lnTo>
                      <a:pt x="328" y="116"/>
                    </a:lnTo>
                    <a:lnTo>
                      <a:pt x="360" y="111"/>
                    </a:lnTo>
                    <a:lnTo>
                      <a:pt x="391" y="106"/>
                    </a:lnTo>
                    <a:lnTo>
                      <a:pt x="421" y="103"/>
                    </a:lnTo>
                    <a:lnTo>
                      <a:pt x="449" y="102"/>
                    </a:lnTo>
                    <a:lnTo>
                      <a:pt x="478" y="102"/>
                    </a:lnTo>
                    <a:lnTo>
                      <a:pt x="492" y="103"/>
                    </a:lnTo>
                    <a:lnTo>
                      <a:pt x="506" y="106"/>
                    </a:lnTo>
                    <a:lnTo>
                      <a:pt x="519" y="107"/>
                    </a:lnTo>
                    <a:lnTo>
                      <a:pt x="532" y="111"/>
                    </a:lnTo>
                    <a:lnTo>
                      <a:pt x="583" y="122"/>
                    </a:lnTo>
                    <a:lnTo>
                      <a:pt x="628" y="130"/>
                    </a:lnTo>
                    <a:lnTo>
                      <a:pt x="648" y="132"/>
                    </a:lnTo>
                    <a:lnTo>
                      <a:pt x="665" y="133"/>
                    </a:lnTo>
                    <a:lnTo>
                      <a:pt x="680" y="135"/>
                    </a:lnTo>
                    <a:lnTo>
                      <a:pt x="693" y="135"/>
                    </a:lnTo>
                    <a:lnTo>
                      <a:pt x="703" y="132"/>
                    </a:lnTo>
                    <a:lnTo>
                      <a:pt x="710" y="130"/>
                    </a:lnTo>
                    <a:lnTo>
                      <a:pt x="713" y="128"/>
                    </a:lnTo>
                    <a:lnTo>
                      <a:pt x="714" y="127"/>
                    </a:lnTo>
                    <a:lnTo>
                      <a:pt x="715" y="125"/>
                    </a:lnTo>
                    <a:lnTo>
                      <a:pt x="715" y="122"/>
                    </a:lnTo>
                    <a:lnTo>
                      <a:pt x="712" y="116"/>
                    </a:lnTo>
                    <a:lnTo>
                      <a:pt x="705" y="108"/>
                    </a:lnTo>
                    <a:lnTo>
                      <a:pt x="695" y="101"/>
                    </a:lnTo>
                    <a:lnTo>
                      <a:pt x="680" y="9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40" name="Freeform 585">
                <a:extLst>
                  <a:ext uri="{FF2B5EF4-FFF2-40B4-BE49-F238E27FC236}">
                    <a16:creationId xmlns:a16="http://schemas.microsoft.com/office/drawing/2014/main" xmlns="" id="{A7D94FE2-E26F-3007-5CC7-E19A1D0888BC}"/>
                  </a:ext>
                </a:extLst>
              </p:cNvPr>
              <p:cNvSpPr>
                <a:spLocks/>
              </p:cNvSpPr>
              <p:nvPr/>
            </p:nvSpPr>
            <p:spPr bwMode="auto">
              <a:xfrm>
                <a:off x="3423" y="1203"/>
                <a:ext cx="135" cy="27"/>
              </a:xfrm>
              <a:custGeom>
                <a:avLst/>
                <a:gdLst>
                  <a:gd name="T0" fmla="*/ 0 w 673"/>
                  <a:gd name="T1" fmla="*/ 0 h 131"/>
                  <a:gd name="T2" fmla="*/ 0 w 673"/>
                  <a:gd name="T3" fmla="*/ 0 h 131"/>
                  <a:gd name="T4" fmla="*/ 0 w 673"/>
                  <a:gd name="T5" fmla="*/ 0 h 131"/>
                  <a:gd name="T6" fmla="*/ 0 w 673"/>
                  <a:gd name="T7" fmla="*/ 0 h 131"/>
                  <a:gd name="T8" fmla="*/ 0 w 673"/>
                  <a:gd name="T9" fmla="*/ 0 h 131"/>
                  <a:gd name="T10" fmla="*/ 0 w 673"/>
                  <a:gd name="T11" fmla="*/ 0 h 131"/>
                  <a:gd name="T12" fmla="*/ 0 w 673"/>
                  <a:gd name="T13" fmla="*/ 0 h 131"/>
                  <a:gd name="T14" fmla="*/ 0 w 673"/>
                  <a:gd name="T15" fmla="*/ 0 h 131"/>
                  <a:gd name="T16" fmla="*/ 0 w 673"/>
                  <a:gd name="T17" fmla="*/ 0 h 131"/>
                  <a:gd name="T18" fmla="*/ 0 w 673"/>
                  <a:gd name="T19" fmla="*/ 0 h 131"/>
                  <a:gd name="T20" fmla="*/ 0 w 673"/>
                  <a:gd name="T21" fmla="*/ 0 h 131"/>
                  <a:gd name="T22" fmla="*/ 0 w 673"/>
                  <a:gd name="T23" fmla="*/ 0 h 131"/>
                  <a:gd name="T24" fmla="*/ 0 w 673"/>
                  <a:gd name="T25" fmla="*/ 0 h 131"/>
                  <a:gd name="T26" fmla="*/ 0 w 673"/>
                  <a:gd name="T27" fmla="*/ 0 h 131"/>
                  <a:gd name="T28" fmla="*/ 0 w 673"/>
                  <a:gd name="T29" fmla="*/ 0 h 131"/>
                  <a:gd name="T30" fmla="*/ 0 w 673"/>
                  <a:gd name="T31" fmla="*/ 0 h 131"/>
                  <a:gd name="T32" fmla="*/ 0 w 673"/>
                  <a:gd name="T33" fmla="*/ 0 h 131"/>
                  <a:gd name="T34" fmla="*/ 0 w 673"/>
                  <a:gd name="T35" fmla="*/ 0 h 131"/>
                  <a:gd name="T36" fmla="*/ 0 w 673"/>
                  <a:gd name="T37" fmla="*/ 0 h 131"/>
                  <a:gd name="T38" fmla="*/ 0 w 673"/>
                  <a:gd name="T39" fmla="*/ 0 h 131"/>
                  <a:gd name="T40" fmla="*/ 0 w 673"/>
                  <a:gd name="T41" fmla="*/ 0 h 131"/>
                  <a:gd name="T42" fmla="*/ 0 w 673"/>
                  <a:gd name="T43" fmla="*/ 0 h 131"/>
                  <a:gd name="T44" fmla="*/ 0 w 673"/>
                  <a:gd name="T45" fmla="*/ 0 h 131"/>
                  <a:gd name="T46" fmla="*/ 0 w 673"/>
                  <a:gd name="T47" fmla="*/ 0 h 131"/>
                  <a:gd name="T48" fmla="*/ 0 w 673"/>
                  <a:gd name="T49" fmla="*/ 0 h 131"/>
                  <a:gd name="T50" fmla="*/ 0 w 673"/>
                  <a:gd name="T51" fmla="*/ 0 h 131"/>
                  <a:gd name="T52" fmla="*/ 0 w 673"/>
                  <a:gd name="T53" fmla="*/ 0 h 131"/>
                  <a:gd name="T54" fmla="*/ 0 w 673"/>
                  <a:gd name="T55" fmla="*/ 0 h 131"/>
                  <a:gd name="T56" fmla="*/ 0 w 673"/>
                  <a:gd name="T57" fmla="*/ 0 h 131"/>
                  <a:gd name="T58" fmla="*/ 0 w 673"/>
                  <a:gd name="T59" fmla="*/ 0 h 131"/>
                  <a:gd name="T60" fmla="*/ 0 w 673"/>
                  <a:gd name="T61" fmla="*/ 0 h 131"/>
                  <a:gd name="T62" fmla="*/ 0 w 673"/>
                  <a:gd name="T63" fmla="*/ 0 h 131"/>
                  <a:gd name="T64" fmla="*/ 0 w 673"/>
                  <a:gd name="T65" fmla="*/ 0 h 131"/>
                  <a:gd name="T66" fmla="*/ 0 w 673"/>
                  <a:gd name="T67" fmla="*/ 0 h 131"/>
                  <a:gd name="T68" fmla="*/ 0 w 673"/>
                  <a:gd name="T69" fmla="*/ 0 h 131"/>
                  <a:gd name="T70" fmla="*/ 0 w 673"/>
                  <a:gd name="T71" fmla="*/ 0 h 131"/>
                  <a:gd name="T72" fmla="*/ 0 w 673"/>
                  <a:gd name="T73" fmla="*/ 0 h 131"/>
                  <a:gd name="T74" fmla="*/ 0 w 673"/>
                  <a:gd name="T75" fmla="*/ 0 h 131"/>
                  <a:gd name="T76" fmla="*/ 0 w 673"/>
                  <a:gd name="T77" fmla="*/ 0 h 131"/>
                  <a:gd name="T78" fmla="*/ 0 w 673"/>
                  <a:gd name="T79" fmla="*/ 0 h 131"/>
                  <a:gd name="T80" fmla="*/ 0 w 673"/>
                  <a:gd name="T81" fmla="*/ 0 h 131"/>
                  <a:gd name="T82" fmla="*/ 0 w 673"/>
                  <a:gd name="T83" fmla="*/ 0 h 131"/>
                  <a:gd name="T84" fmla="*/ 0 w 673"/>
                  <a:gd name="T85" fmla="*/ 0 h 131"/>
                  <a:gd name="T86" fmla="*/ 0 w 673"/>
                  <a:gd name="T87" fmla="*/ 0 h 131"/>
                  <a:gd name="T88" fmla="*/ 0 w 673"/>
                  <a:gd name="T89" fmla="*/ 0 h 131"/>
                  <a:gd name="T90" fmla="*/ 0 w 673"/>
                  <a:gd name="T91" fmla="*/ 0 h 131"/>
                  <a:gd name="T92" fmla="*/ 0 w 673"/>
                  <a:gd name="T93" fmla="*/ 0 h 131"/>
                  <a:gd name="T94" fmla="*/ 0 w 673"/>
                  <a:gd name="T95" fmla="*/ 0 h 131"/>
                  <a:gd name="T96" fmla="*/ 0 w 673"/>
                  <a:gd name="T97" fmla="*/ 0 h 131"/>
                  <a:gd name="T98" fmla="*/ 0 w 673"/>
                  <a:gd name="T99" fmla="*/ 0 h 131"/>
                  <a:gd name="T100" fmla="*/ 0 w 673"/>
                  <a:gd name="T101" fmla="*/ 0 h 131"/>
                  <a:gd name="T102" fmla="*/ 0 w 673"/>
                  <a:gd name="T103" fmla="*/ 0 h 131"/>
                  <a:gd name="T104" fmla="*/ 0 w 673"/>
                  <a:gd name="T105" fmla="*/ 0 h 131"/>
                  <a:gd name="T106" fmla="*/ 0 w 673"/>
                  <a:gd name="T107" fmla="*/ 0 h 131"/>
                  <a:gd name="T108" fmla="*/ 0 w 673"/>
                  <a:gd name="T109" fmla="*/ 0 h 131"/>
                  <a:gd name="T110" fmla="*/ 0 w 673"/>
                  <a:gd name="T111" fmla="*/ 0 h 131"/>
                  <a:gd name="T112" fmla="*/ 0 w 673"/>
                  <a:gd name="T113" fmla="*/ 0 h 131"/>
                  <a:gd name="T114" fmla="*/ 0 w 673"/>
                  <a:gd name="T115" fmla="*/ 0 h 131"/>
                  <a:gd name="T116" fmla="*/ 0 w 673"/>
                  <a:gd name="T117" fmla="*/ 0 h 131"/>
                  <a:gd name="T118" fmla="*/ 0 w 673"/>
                  <a:gd name="T119" fmla="*/ 0 h 131"/>
                  <a:gd name="T120" fmla="*/ 0 w 673"/>
                  <a:gd name="T121" fmla="*/ 0 h 131"/>
                  <a:gd name="T122" fmla="*/ 0 w 673"/>
                  <a:gd name="T123" fmla="*/ 0 h 131"/>
                  <a:gd name="T124" fmla="*/ 0 w 673"/>
                  <a:gd name="T125" fmla="*/ 0 h 1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3"/>
                  <a:gd name="T190" fmla="*/ 0 h 131"/>
                  <a:gd name="T191" fmla="*/ 673 w 673"/>
                  <a:gd name="T192" fmla="*/ 131 h 1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3" h="131">
                    <a:moveTo>
                      <a:pt x="640" y="93"/>
                    </a:moveTo>
                    <a:lnTo>
                      <a:pt x="615" y="79"/>
                    </a:lnTo>
                    <a:lnTo>
                      <a:pt x="585" y="66"/>
                    </a:lnTo>
                    <a:lnTo>
                      <a:pt x="552" y="54"/>
                    </a:lnTo>
                    <a:lnTo>
                      <a:pt x="516" y="43"/>
                    </a:lnTo>
                    <a:lnTo>
                      <a:pt x="479" y="33"/>
                    </a:lnTo>
                    <a:lnTo>
                      <a:pt x="440" y="24"/>
                    </a:lnTo>
                    <a:lnTo>
                      <a:pt x="400" y="16"/>
                    </a:lnTo>
                    <a:lnTo>
                      <a:pt x="361" y="10"/>
                    </a:lnTo>
                    <a:lnTo>
                      <a:pt x="323" y="5"/>
                    </a:lnTo>
                    <a:lnTo>
                      <a:pt x="285" y="1"/>
                    </a:lnTo>
                    <a:lnTo>
                      <a:pt x="250" y="0"/>
                    </a:lnTo>
                    <a:lnTo>
                      <a:pt x="218" y="1"/>
                    </a:lnTo>
                    <a:lnTo>
                      <a:pt x="203" y="1"/>
                    </a:lnTo>
                    <a:lnTo>
                      <a:pt x="189" y="4"/>
                    </a:lnTo>
                    <a:lnTo>
                      <a:pt x="177" y="5"/>
                    </a:lnTo>
                    <a:lnTo>
                      <a:pt x="164" y="8"/>
                    </a:lnTo>
                    <a:lnTo>
                      <a:pt x="154" y="11"/>
                    </a:lnTo>
                    <a:lnTo>
                      <a:pt x="146" y="14"/>
                    </a:lnTo>
                    <a:lnTo>
                      <a:pt x="137" y="19"/>
                    </a:lnTo>
                    <a:lnTo>
                      <a:pt x="131" y="24"/>
                    </a:lnTo>
                    <a:lnTo>
                      <a:pt x="93" y="53"/>
                    </a:lnTo>
                    <a:lnTo>
                      <a:pt x="58" y="76"/>
                    </a:lnTo>
                    <a:lnTo>
                      <a:pt x="30" y="96"/>
                    </a:lnTo>
                    <a:lnTo>
                      <a:pt x="10" y="110"/>
                    </a:lnTo>
                    <a:lnTo>
                      <a:pt x="3" y="116"/>
                    </a:lnTo>
                    <a:lnTo>
                      <a:pt x="0" y="121"/>
                    </a:lnTo>
                    <a:lnTo>
                      <a:pt x="0" y="123"/>
                    </a:lnTo>
                    <a:lnTo>
                      <a:pt x="0" y="125"/>
                    </a:lnTo>
                    <a:lnTo>
                      <a:pt x="1" y="126"/>
                    </a:lnTo>
                    <a:lnTo>
                      <a:pt x="3" y="127"/>
                    </a:lnTo>
                    <a:lnTo>
                      <a:pt x="12" y="129"/>
                    </a:lnTo>
                    <a:lnTo>
                      <a:pt x="23" y="129"/>
                    </a:lnTo>
                    <a:lnTo>
                      <a:pt x="41" y="129"/>
                    </a:lnTo>
                    <a:lnTo>
                      <a:pt x="62" y="127"/>
                    </a:lnTo>
                    <a:lnTo>
                      <a:pt x="118" y="119"/>
                    </a:lnTo>
                    <a:lnTo>
                      <a:pt x="174" y="111"/>
                    </a:lnTo>
                    <a:lnTo>
                      <a:pt x="229" y="104"/>
                    </a:lnTo>
                    <a:lnTo>
                      <a:pt x="283" y="98"/>
                    </a:lnTo>
                    <a:lnTo>
                      <a:pt x="309" y="95"/>
                    </a:lnTo>
                    <a:lnTo>
                      <a:pt x="335" y="94"/>
                    </a:lnTo>
                    <a:lnTo>
                      <a:pt x="361" y="93"/>
                    </a:lnTo>
                    <a:lnTo>
                      <a:pt x="388" y="93"/>
                    </a:lnTo>
                    <a:lnTo>
                      <a:pt x="414" y="95"/>
                    </a:lnTo>
                    <a:lnTo>
                      <a:pt x="440" y="98"/>
                    </a:lnTo>
                    <a:lnTo>
                      <a:pt x="466" y="101"/>
                    </a:lnTo>
                    <a:lnTo>
                      <a:pt x="491" y="108"/>
                    </a:lnTo>
                    <a:lnTo>
                      <a:pt x="541" y="119"/>
                    </a:lnTo>
                    <a:lnTo>
                      <a:pt x="586" y="126"/>
                    </a:lnTo>
                    <a:lnTo>
                      <a:pt x="605" y="129"/>
                    </a:lnTo>
                    <a:lnTo>
                      <a:pt x="622" y="131"/>
                    </a:lnTo>
                    <a:lnTo>
                      <a:pt x="639" y="131"/>
                    </a:lnTo>
                    <a:lnTo>
                      <a:pt x="651" y="131"/>
                    </a:lnTo>
                    <a:lnTo>
                      <a:pt x="661" y="130"/>
                    </a:lnTo>
                    <a:lnTo>
                      <a:pt x="668" y="129"/>
                    </a:lnTo>
                    <a:lnTo>
                      <a:pt x="671" y="126"/>
                    </a:lnTo>
                    <a:lnTo>
                      <a:pt x="672" y="125"/>
                    </a:lnTo>
                    <a:lnTo>
                      <a:pt x="673" y="123"/>
                    </a:lnTo>
                    <a:lnTo>
                      <a:pt x="673" y="121"/>
                    </a:lnTo>
                    <a:lnTo>
                      <a:pt x="671" y="115"/>
                    </a:lnTo>
                    <a:lnTo>
                      <a:pt x="665" y="109"/>
                    </a:lnTo>
                    <a:lnTo>
                      <a:pt x="655" y="101"/>
                    </a:lnTo>
                    <a:lnTo>
                      <a:pt x="640" y="93"/>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41" name="Freeform 586">
                <a:extLst>
                  <a:ext uri="{FF2B5EF4-FFF2-40B4-BE49-F238E27FC236}">
                    <a16:creationId xmlns:a16="http://schemas.microsoft.com/office/drawing/2014/main" xmlns="" id="{9DAEBAEC-F67E-C0E2-102D-0E4413E8A0E7}"/>
                  </a:ext>
                </a:extLst>
              </p:cNvPr>
              <p:cNvSpPr>
                <a:spLocks/>
              </p:cNvSpPr>
              <p:nvPr/>
            </p:nvSpPr>
            <p:spPr bwMode="auto">
              <a:xfrm>
                <a:off x="4494" y="2365"/>
                <a:ext cx="154" cy="144"/>
              </a:xfrm>
              <a:custGeom>
                <a:avLst/>
                <a:gdLst>
                  <a:gd name="T0" fmla="*/ 0 w 772"/>
                  <a:gd name="T1" fmla="*/ 0 h 720"/>
                  <a:gd name="T2" fmla="*/ 0 w 772"/>
                  <a:gd name="T3" fmla="*/ 0 h 720"/>
                  <a:gd name="T4" fmla="*/ 0 w 772"/>
                  <a:gd name="T5" fmla="*/ 0 h 720"/>
                  <a:gd name="T6" fmla="*/ 0 w 772"/>
                  <a:gd name="T7" fmla="*/ 0 h 720"/>
                  <a:gd name="T8" fmla="*/ 0 w 772"/>
                  <a:gd name="T9" fmla="*/ 0 h 720"/>
                  <a:gd name="T10" fmla="*/ 0 w 772"/>
                  <a:gd name="T11" fmla="*/ 0 h 720"/>
                  <a:gd name="T12" fmla="*/ 0 w 772"/>
                  <a:gd name="T13" fmla="*/ 0 h 720"/>
                  <a:gd name="T14" fmla="*/ 0 w 772"/>
                  <a:gd name="T15" fmla="*/ 0 h 720"/>
                  <a:gd name="T16" fmla="*/ 0 w 772"/>
                  <a:gd name="T17" fmla="*/ 0 h 720"/>
                  <a:gd name="T18" fmla="*/ 0 w 772"/>
                  <a:gd name="T19" fmla="*/ 0 h 720"/>
                  <a:gd name="T20" fmla="*/ 0 w 772"/>
                  <a:gd name="T21" fmla="*/ 0 h 720"/>
                  <a:gd name="T22" fmla="*/ 0 w 772"/>
                  <a:gd name="T23" fmla="*/ 0 h 720"/>
                  <a:gd name="T24" fmla="*/ 0 w 772"/>
                  <a:gd name="T25" fmla="*/ 0 h 720"/>
                  <a:gd name="T26" fmla="*/ 0 w 772"/>
                  <a:gd name="T27" fmla="*/ 0 h 720"/>
                  <a:gd name="T28" fmla="*/ 0 w 772"/>
                  <a:gd name="T29" fmla="*/ 0 h 720"/>
                  <a:gd name="T30" fmla="*/ 0 w 772"/>
                  <a:gd name="T31" fmla="*/ 0 h 720"/>
                  <a:gd name="T32" fmla="*/ 0 w 772"/>
                  <a:gd name="T33" fmla="*/ 0 h 720"/>
                  <a:gd name="T34" fmla="*/ 0 w 772"/>
                  <a:gd name="T35" fmla="*/ 0 h 720"/>
                  <a:gd name="T36" fmla="*/ 0 w 772"/>
                  <a:gd name="T37" fmla="*/ 0 h 720"/>
                  <a:gd name="T38" fmla="*/ 0 w 772"/>
                  <a:gd name="T39" fmla="*/ 0 h 720"/>
                  <a:gd name="T40" fmla="*/ 0 w 772"/>
                  <a:gd name="T41" fmla="*/ 0 h 720"/>
                  <a:gd name="T42" fmla="*/ 0 w 772"/>
                  <a:gd name="T43" fmla="*/ 0 h 720"/>
                  <a:gd name="T44" fmla="*/ 0 w 772"/>
                  <a:gd name="T45" fmla="*/ 0 h 720"/>
                  <a:gd name="T46" fmla="*/ 0 w 772"/>
                  <a:gd name="T47" fmla="*/ 0 h 720"/>
                  <a:gd name="T48" fmla="*/ 0 w 772"/>
                  <a:gd name="T49" fmla="*/ 0 h 720"/>
                  <a:gd name="T50" fmla="*/ 0 w 772"/>
                  <a:gd name="T51" fmla="*/ 0 h 720"/>
                  <a:gd name="T52" fmla="*/ 0 w 772"/>
                  <a:gd name="T53" fmla="*/ 0 h 720"/>
                  <a:gd name="T54" fmla="*/ 0 w 772"/>
                  <a:gd name="T55" fmla="*/ 0 h 720"/>
                  <a:gd name="T56" fmla="*/ 0 w 772"/>
                  <a:gd name="T57" fmla="*/ 0 h 720"/>
                  <a:gd name="T58" fmla="*/ 0 w 772"/>
                  <a:gd name="T59" fmla="*/ 0 h 720"/>
                  <a:gd name="T60" fmla="*/ 0 w 772"/>
                  <a:gd name="T61" fmla="*/ 0 h 720"/>
                  <a:gd name="T62" fmla="*/ 0 w 772"/>
                  <a:gd name="T63" fmla="*/ 0 h 720"/>
                  <a:gd name="T64" fmla="*/ 0 w 772"/>
                  <a:gd name="T65" fmla="*/ 0 h 720"/>
                  <a:gd name="T66" fmla="*/ 0 w 772"/>
                  <a:gd name="T67" fmla="*/ 0 h 7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2"/>
                  <a:gd name="T103" fmla="*/ 0 h 720"/>
                  <a:gd name="T104" fmla="*/ 772 w 772"/>
                  <a:gd name="T105" fmla="*/ 720 h 7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2" h="720">
                    <a:moveTo>
                      <a:pt x="49" y="26"/>
                    </a:moveTo>
                    <a:lnTo>
                      <a:pt x="104" y="69"/>
                    </a:lnTo>
                    <a:lnTo>
                      <a:pt x="158" y="112"/>
                    </a:lnTo>
                    <a:lnTo>
                      <a:pt x="213" y="157"/>
                    </a:lnTo>
                    <a:lnTo>
                      <a:pt x="268" y="203"/>
                    </a:lnTo>
                    <a:lnTo>
                      <a:pt x="322" y="250"/>
                    </a:lnTo>
                    <a:lnTo>
                      <a:pt x="376" y="295"/>
                    </a:lnTo>
                    <a:lnTo>
                      <a:pt x="428" y="341"/>
                    </a:lnTo>
                    <a:lnTo>
                      <a:pt x="478" y="386"/>
                    </a:lnTo>
                    <a:lnTo>
                      <a:pt x="524" y="429"/>
                    </a:lnTo>
                    <a:lnTo>
                      <a:pt x="569" y="471"/>
                    </a:lnTo>
                    <a:lnTo>
                      <a:pt x="610" y="512"/>
                    </a:lnTo>
                    <a:lnTo>
                      <a:pt x="648" y="549"/>
                    </a:lnTo>
                    <a:lnTo>
                      <a:pt x="681" y="585"/>
                    </a:lnTo>
                    <a:lnTo>
                      <a:pt x="709" y="618"/>
                    </a:lnTo>
                    <a:lnTo>
                      <a:pt x="732" y="648"/>
                    </a:lnTo>
                    <a:lnTo>
                      <a:pt x="750" y="674"/>
                    </a:lnTo>
                    <a:lnTo>
                      <a:pt x="762" y="695"/>
                    </a:lnTo>
                    <a:lnTo>
                      <a:pt x="770" y="709"/>
                    </a:lnTo>
                    <a:lnTo>
                      <a:pt x="771" y="714"/>
                    </a:lnTo>
                    <a:lnTo>
                      <a:pt x="772" y="718"/>
                    </a:lnTo>
                    <a:lnTo>
                      <a:pt x="771" y="719"/>
                    </a:lnTo>
                    <a:lnTo>
                      <a:pt x="770" y="720"/>
                    </a:lnTo>
                    <a:lnTo>
                      <a:pt x="765" y="718"/>
                    </a:lnTo>
                    <a:lnTo>
                      <a:pt x="756" y="711"/>
                    </a:lnTo>
                    <a:lnTo>
                      <a:pt x="745" y="701"/>
                    </a:lnTo>
                    <a:lnTo>
                      <a:pt x="730" y="689"/>
                    </a:lnTo>
                    <a:lnTo>
                      <a:pt x="698" y="658"/>
                    </a:lnTo>
                    <a:lnTo>
                      <a:pt x="661" y="624"/>
                    </a:lnTo>
                    <a:lnTo>
                      <a:pt x="643" y="608"/>
                    </a:lnTo>
                    <a:lnTo>
                      <a:pt x="625" y="593"/>
                    </a:lnTo>
                    <a:lnTo>
                      <a:pt x="608" y="580"/>
                    </a:lnTo>
                    <a:lnTo>
                      <a:pt x="593" y="570"/>
                    </a:lnTo>
                    <a:lnTo>
                      <a:pt x="555" y="554"/>
                    </a:lnTo>
                    <a:lnTo>
                      <a:pt x="507" y="534"/>
                    </a:lnTo>
                    <a:lnTo>
                      <a:pt x="450" y="512"/>
                    </a:lnTo>
                    <a:lnTo>
                      <a:pt x="391" y="484"/>
                    </a:lnTo>
                    <a:lnTo>
                      <a:pt x="361" y="469"/>
                    </a:lnTo>
                    <a:lnTo>
                      <a:pt x="332" y="453"/>
                    </a:lnTo>
                    <a:lnTo>
                      <a:pt x="303" y="436"/>
                    </a:lnTo>
                    <a:lnTo>
                      <a:pt x="277" y="417"/>
                    </a:lnTo>
                    <a:lnTo>
                      <a:pt x="265" y="407"/>
                    </a:lnTo>
                    <a:lnTo>
                      <a:pt x="252" y="397"/>
                    </a:lnTo>
                    <a:lnTo>
                      <a:pt x="241" y="386"/>
                    </a:lnTo>
                    <a:lnTo>
                      <a:pt x="231" y="374"/>
                    </a:lnTo>
                    <a:lnTo>
                      <a:pt x="221" y="363"/>
                    </a:lnTo>
                    <a:lnTo>
                      <a:pt x="212" y="352"/>
                    </a:lnTo>
                    <a:lnTo>
                      <a:pt x="203" y="339"/>
                    </a:lnTo>
                    <a:lnTo>
                      <a:pt x="197" y="328"/>
                    </a:lnTo>
                    <a:lnTo>
                      <a:pt x="182" y="302"/>
                    </a:lnTo>
                    <a:lnTo>
                      <a:pt x="165" y="273"/>
                    </a:lnTo>
                    <a:lnTo>
                      <a:pt x="145" y="242"/>
                    </a:lnTo>
                    <a:lnTo>
                      <a:pt x="124" y="211"/>
                    </a:lnTo>
                    <a:lnTo>
                      <a:pt x="81" y="146"/>
                    </a:lnTo>
                    <a:lnTo>
                      <a:pt x="41" y="86"/>
                    </a:lnTo>
                    <a:lnTo>
                      <a:pt x="25" y="60"/>
                    </a:lnTo>
                    <a:lnTo>
                      <a:pt x="12" y="37"/>
                    </a:lnTo>
                    <a:lnTo>
                      <a:pt x="8" y="29"/>
                    </a:lnTo>
                    <a:lnTo>
                      <a:pt x="4" y="20"/>
                    </a:lnTo>
                    <a:lnTo>
                      <a:pt x="1" y="12"/>
                    </a:lnTo>
                    <a:lnTo>
                      <a:pt x="0" y="7"/>
                    </a:lnTo>
                    <a:lnTo>
                      <a:pt x="0" y="4"/>
                    </a:lnTo>
                    <a:lnTo>
                      <a:pt x="1" y="1"/>
                    </a:lnTo>
                    <a:lnTo>
                      <a:pt x="5" y="0"/>
                    </a:lnTo>
                    <a:lnTo>
                      <a:pt x="10" y="1"/>
                    </a:lnTo>
                    <a:lnTo>
                      <a:pt x="16" y="5"/>
                    </a:lnTo>
                    <a:lnTo>
                      <a:pt x="25" y="10"/>
                    </a:lnTo>
                    <a:lnTo>
                      <a:pt x="36" y="16"/>
                    </a:lnTo>
                    <a:lnTo>
                      <a:pt x="49" y="26"/>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42" name="Freeform 587">
                <a:extLst>
                  <a:ext uri="{FF2B5EF4-FFF2-40B4-BE49-F238E27FC236}">
                    <a16:creationId xmlns:a16="http://schemas.microsoft.com/office/drawing/2014/main" xmlns="" id="{E08F9C19-1963-CAE4-993F-ECE2A75A2E57}"/>
                  </a:ext>
                </a:extLst>
              </p:cNvPr>
              <p:cNvSpPr>
                <a:spLocks/>
              </p:cNvSpPr>
              <p:nvPr/>
            </p:nvSpPr>
            <p:spPr bwMode="auto">
              <a:xfrm>
                <a:off x="4398" y="2299"/>
                <a:ext cx="67" cy="111"/>
              </a:xfrm>
              <a:custGeom>
                <a:avLst/>
                <a:gdLst>
                  <a:gd name="T0" fmla="*/ 0 w 337"/>
                  <a:gd name="T1" fmla="*/ 0 h 553"/>
                  <a:gd name="T2" fmla="*/ 0 w 337"/>
                  <a:gd name="T3" fmla="*/ 0 h 553"/>
                  <a:gd name="T4" fmla="*/ 0 w 337"/>
                  <a:gd name="T5" fmla="*/ 0 h 553"/>
                  <a:gd name="T6" fmla="*/ 0 w 337"/>
                  <a:gd name="T7" fmla="*/ 0 h 553"/>
                  <a:gd name="T8" fmla="*/ 0 w 337"/>
                  <a:gd name="T9" fmla="*/ 0 h 553"/>
                  <a:gd name="T10" fmla="*/ 0 w 337"/>
                  <a:gd name="T11" fmla="*/ 0 h 553"/>
                  <a:gd name="T12" fmla="*/ 0 w 337"/>
                  <a:gd name="T13" fmla="*/ 0 h 553"/>
                  <a:gd name="T14" fmla="*/ 0 w 337"/>
                  <a:gd name="T15" fmla="*/ 0 h 553"/>
                  <a:gd name="T16" fmla="*/ 0 w 337"/>
                  <a:gd name="T17" fmla="*/ 0 h 553"/>
                  <a:gd name="T18" fmla="*/ 0 w 337"/>
                  <a:gd name="T19" fmla="*/ 0 h 553"/>
                  <a:gd name="T20" fmla="*/ 0 w 337"/>
                  <a:gd name="T21" fmla="*/ 0 h 553"/>
                  <a:gd name="T22" fmla="*/ 0 w 337"/>
                  <a:gd name="T23" fmla="*/ 0 h 553"/>
                  <a:gd name="T24" fmla="*/ 0 w 337"/>
                  <a:gd name="T25" fmla="*/ 0 h 553"/>
                  <a:gd name="T26" fmla="*/ 0 w 337"/>
                  <a:gd name="T27" fmla="*/ 0 h 553"/>
                  <a:gd name="T28" fmla="*/ 0 w 337"/>
                  <a:gd name="T29" fmla="*/ 0 h 553"/>
                  <a:gd name="T30" fmla="*/ 0 w 337"/>
                  <a:gd name="T31" fmla="*/ 0 h 553"/>
                  <a:gd name="T32" fmla="*/ 0 w 337"/>
                  <a:gd name="T33" fmla="*/ 0 h 553"/>
                  <a:gd name="T34" fmla="*/ 0 w 337"/>
                  <a:gd name="T35" fmla="*/ 0 h 553"/>
                  <a:gd name="T36" fmla="*/ 0 w 337"/>
                  <a:gd name="T37" fmla="*/ 0 h 553"/>
                  <a:gd name="T38" fmla="*/ 0 w 337"/>
                  <a:gd name="T39" fmla="*/ 0 h 553"/>
                  <a:gd name="T40" fmla="*/ 0 w 337"/>
                  <a:gd name="T41" fmla="*/ 0 h 553"/>
                  <a:gd name="T42" fmla="*/ 0 w 337"/>
                  <a:gd name="T43" fmla="*/ 0 h 553"/>
                  <a:gd name="T44" fmla="*/ 0 w 337"/>
                  <a:gd name="T45" fmla="*/ 0 h 553"/>
                  <a:gd name="T46" fmla="*/ 0 w 337"/>
                  <a:gd name="T47" fmla="*/ 0 h 553"/>
                  <a:gd name="T48" fmla="*/ 0 w 337"/>
                  <a:gd name="T49" fmla="*/ 0 h 553"/>
                  <a:gd name="T50" fmla="*/ 0 w 337"/>
                  <a:gd name="T51" fmla="*/ 0 h 553"/>
                  <a:gd name="T52" fmla="*/ 0 w 337"/>
                  <a:gd name="T53" fmla="*/ 0 h 553"/>
                  <a:gd name="T54" fmla="*/ 0 w 337"/>
                  <a:gd name="T55" fmla="*/ 0 h 553"/>
                  <a:gd name="T56" fmla="*/ 0 w 337"/>
                  <a:gd name="T57" fmla="*/ 0 h 553"/>
                  <a:gd name="T58" fmla="*/ 0 w 337"/>
                  <a:gd name="T59" fmla="*/ 0 h 553"/>
                  <a:gd name="T60" fmla="*/ 0 w 337"/>
                  <a:gd name="T61" fmla="*/ 0 h 553"/>
                  <a:gd name="T62" fmla="*/ 0 w 337"/>
                  <a:gd name="T63" fmla="*/ 0 h 553"/>
                  <a:gd name="T64" fmla="*/ 0 w 337"/>
                  <a:gd name="T65" fmla="*/ 0 h 553"/>
                  <a:gd name="T66" fmla="*/ 0 w 337"/>
                  <a:gd name="T67" fmla="*/ 0 h 553"/>
                  <a:gd name="T68" fmla="*/ 0 w 337"/>
                  <a:gd name="T69" fmla="*/ 0 h 553"/>
                  <a:gd name="T70" fmla="*/ 0 w 337"/>
                  <a:gd name="T71" fmla="*/ 0 h 553"/>
                  <a:gd name="T72" fmla="*/ 0 w 337"/>
                  <a:gd name="T73" fmla="*/ 0 h 553"/>
                  <a:gd name="T74" fmla="*/ 0 w 337"/>
                  <a:gd name="T75" fmla="*/ 0 h 553"/>
                  <a:gd name="T76" fmla="*/ 0 w 337"/>
                  <a:gd name="T77" fmla="*/ 0 h 553"/>
                  <a:gd name="T78" fmla="*/ 0 w 337"/>
                  <a:gd name="T79" fmla="*/ 0 h 553"/>
                  <a:gd name="T80" fmla="*/ 0 w 337"/>
                  <a:gd name="T81" fmla="*/ 0 h 553"/>
                  <a:gd name="T82" fmla="*/ 0 w 337"/>
                  <a:gd name="T83" fmla="*/ 0 h 553"/>
                  <a:gd name="T84" fmla="*/ 0 w 337"/>
                  <a:gd name="T85" fmla="*/ 0 h 553"/>
                  <a:gd name="T86" fmla="*/ 0 w 337"/>
                  <a:gd name="T87" fmla="*/ 0 h 553"/>
                  <a:gd name="T88" fmla="*/ 0 w 337"/>
                  <a:gd name="T89" fmla="*/ 0 h 553"/>
                  <a:gd name="T90" fmla="*/ 0 w 337"/>
                  <a:gd name="T91" fmla="*/ 0 h 553"/>
                  <a:gd name="T92" fmla="*/ 0 w 337"/>
                  <a:gd name="T93" fmla="*/ 0 h 553"/>
                  <a:gd name="T94" fmla="*/ 0 w 337"/>
                  <a:gd name="T95" fmla="*/ 0 h 553"/>
                  <a:gd name="T96" fmla="*/ 0 w 337"/>
                  <a:gd name="T97" fmla="*/ 0 h 553"/>
                  <a:gd name="T98" fmla="*/ 0 w 337"/>
                  <a:gd name="T99" fmla="*/ 0 h 553"/>
                  <a:gd name="T100" fmla="*/ 0 w 337"/>
                  <a:gd name="T101" fmla="*/ 0 h 553"/>
                  <a:gd name="T102" fmla="*/ 0 w 337"/>
                  <a:gd name="T103" fmla="*/ 0 h 553"/>
                  <a:gd name="T104" fmla="*/ 0 w 337"/>
                  <a:gd name="T105" fmla="*/ 0 h 553"/>
                  <a:gd name="T106" fmla="*/ 0 w 337"/>
                  <a:gd name="T107" fmla="*/ 0 h 553"/>
                  <a:gd name="T108" fmla="*/ 0 w 337"/>
                  <a:gd name="T109" fmla="*/ 0 h 553"/>
                  <a:gd name="T110" fmla="*/ 0 w 337"/>
                  <a:gd name="T111" fmla="*/ 0 h 553"/>
                  <a:gd name="T112" fmla="*/ 0 w 337"/>
                  <a:gd name="T113" fmla="*/ 0 h 553"/>
                  <a:gd name="T114" fmla="*/ 0 w 337"/>
                  <a:gd name="T115" fmla="*/ 0 h 553"/>
                  <a:gd name="T116" fmla="*/ 0 w 337"/>
                  <a:gd name="T117" fmla="*/ 0 h 5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7"/>
                  <a:gd name="T178" fmla="*/ 0 h 553"/>
                  <a:gd name="T179" fmla="*/ 337 w 337"/>
                  <a:gd name="T180" fmla="*/ 553 h 5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7" h="553">
                    <a:moveTo>
                      <a:pt x="331" y="505"/>
                    </a:moveTo>
                    <a:lnTo>
                      <a:pt x="308" y="435"/>
                    </a:lnTo>
                    <a:lnTo>
                      <a:pt x="286" y="365"/>
                    </a:lnTo>
                    <a:lnTo>
                      <a:pt x="274" y="332"/>
                    </a:lnTo>
                    <a:lnTo>
                      <a:pt x="263" y="300"/>
                    </a:lnTo>
                    <a:lnTo>
                      <a:pt x="251" y="268"/>
                    </a:lnTo>
                    <a:lnTo>
                      <a:pt x="238" y="238"/>
                    </a:lnTo>
                    <a:lnTo>
                      <a:pt x="226" y="209"/>
                    </a:lnTo>
                    <a:lnTo>
                      <a:pt x="212" y="181"/>
                    </a:lnTo>
                    <a:lnTo>
                      <a:pt x="197" y="155"/>
                    </a:lnTo>
                    <a:lnTo>
                      <a:pt x="182" y="132"/>
                    </a:lnTo>
                    <a:lnTo>
                      <a:pt x="166" y="110"/>
                    </a:lnTo>
                    <a:lnTo>
                      <a:pt x="150" y="92"/>
                    </a:lnTo>
                    <a:lnTo>
                      <a:pt x="141" y="83"/>
                    </a:lnTo>
                    <a:lnTo>
                      <a:pt x="132" y="74"/>
                    </a:lnTo>
                    <a:lnTo>
                      <a:pt x="122" y="67"/>
                    </a:lnTo>
                    <a:lnTo>
                      <a:pt x="112" y="59"/>
                    </a:lnTo>
                    <a:lnTo>
                      <a:pt x="77" y="37"/>
                    </a:lnTo>
                    <a:lnTo>
                      <a:pt x="47" y="18"/>
                    </a:lnTo>
                    <a:lnTo>
                      <a:pt x="35" y="12"/>
                    </a:lnTo>
                    <a:lnTo>
                      <a:pt x="24" y="5"/>
                    </a:lnTo>
                    <a:lnTo>
                      <a:pt x="15" y="2"/>
                    </a:lnTo>
                    <a:lnTo>
                      <a:pt x="9" y="0"/>
                    </a:lnTo>
                    <a:lnTo>
                      <a:pt x="6" y="0"/>
                    </a:lnTo>
                    <a:lnTo>
                      <a:pt x="4" y="2"/>
                    </a:lnTo>
                    <a:lnTo>
                      <a:pt x="2" y="3"/>
                    </a:lnTo>
                    <a:lnTo>
                      <a:pt x="1" y="4"/>
                    </a:lnTo>
                    <a:lnTo>
                      <a:pt x="0" y="10"/>
                    </a:lnTo>
                    <a:lnTo>
                      <a:pt x="2" y="19"/>
                    </a:lnTo>
                    <a:lnTo>
                      <a:pt x="6" y="32"/>
                    </a:lnTo>
                    <a:lnTo>
                      <a:pt x="12" y="47"/>
                    </a:lnTo>
                    <a:lnTo>
                      <a:pt x="22" y="67"/>
                    </a:lnTo>
                    <a:lnTo>
                      <a:pt x="34" y="89"/>
                    </a:lnTo>
                    <a:lnTo>
                      <a:pt x="60" y="143"/>
                    </a:lnTo>
                    <a:lnTo>
                      <a:pt x="86" y="198"/>
                    </a:lnTo>
                    <a:lnTo>
                      <a:pt x="112" y="251"/>
                    </a:lnTo>
                    <a:lnTo>
                      <a:pt x="138" y="304"/>
                    </a:lnTo>
                    <a:lnTo>
                      <a:pt x="162" y="351"/>
                    </a:lnTo>
                    <a:lnTo>
                      <a:pt x="183" y="392"/>
                    </a:lnTo>
                    <a:lnTo>
                      <a:pt x="202" y="426"/>
                    </a:lnTo>
                    <a:lnTo>
                      <a:pt x="217" y="450"/>
                    </a:lnTo>
                    <a:lnTo>
                      <a:pt x="233" y="472"/>
                    </a:lnTo>
                    <a:lnTo>
                      <a:pt x="253" y="497"/>
                    </a:lnTo>
                    <a:lnTo>
                      <a:pt x="266" y="510"/>
                    </a:lnTo>
                    <a:lnTo>
                      <a:pt x="277" y="521"/>
                    </a:lnTo>
                    <a:lnTo>
                      <a:pt x="288" y="532"/>
                    </a:lnTo>
                    <a:lnTo>
                      <a:pt x="299" y="541"/>
                    </a:lnTo>
                    <a:lnTo>
                      <a:pt x="309" y="547"/>
                    </a:lnTo>
                    <a:lnTo>
                      <a:pt x="318" y="552"/>
                    </a:lnTo>
                    <a:lnTo>
                      <a:pt x="323" y="553"/>
                    </a:lnTo>
                    <a:lnTo>
                      <a:pt x="326" y="553"/>
                    </a:lnTo>
                    <a:lnTo>
                      <a:pt x="329" y="553"/>
                    </a:lnTo>
                    <a:lnTo>
                      <a:pt x="332" y="552"/>
                    </a:lnTo>
                    <a:lnTo>
                      <a:pt x="334" y="550"/>
                    </a:lnTo>
                    <a:lnTo>
                      <a:pt x="336" y="546"/>
                    </a:lnTo>
                    <a:lnTo>
                      <a:pt x="337" y="542"/>
                    </a:lnTo>
                    <a:lnTo>
                      <a:pt x="337" y="537"/>
                    </a:lnTo>
                    <a:lnTo>
                      <a:pt x="336" y="523"/>
                    </a:lnTo>
                    <a:lnTo>
                      <a:pt x="331" y="505"/>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43" name="Freeform 588">
                <a:extLst>
                  <a:ext uri="{FF2B5EF4-FFF2-40B4-BE49-F238E27FC236}">
                    <a16:creationId xmlns:a16="http://schemas.microsoft.com/office/drawing/2014/main" xmlns="" id="{356F5192-9C01-5697-D481-CEC087A7B134}"/>
                  </a:ext>
                </a:extLst>
              </p:cNvPr>
              <p:cNvSpPr>
                <a:spLocks/>
              </p:cNvSpPr>
              <p:nvPr/>
            </p:nvSpPr>
            <p:spPr bwMode="auto">
              <a:xfrm>
                <a:off x="4296" y="2241"/>
                <a:ext cx="84" cy="127"/>
              </a:xfrm>
              <a:custGeom>
                <a:avLst/>
                <a:gdLst>
                  <a:gd name="T0" fmla="*/ 0 w 420"/>
                  <a:gd name="T1" fmla="*/ 0 h 639"/>
                  <a:gd name="T2" fmla="*/ 0 w 420"/>
                  <a:gd name="T3" fmla="*/ 0 h 639"/>
                  <a:gd name="T4" fmla="*/ 0 w 420"/>
                  <a:gd name="T5" fmla="*/ 0 h 639"/>
                  <a:gd name="T6" fmla="*/ 0 w 420"/>
                  <a:gd name="T7" fmla="*/ 0 h 639"/>
                  <a:gd name="T8" fmla="*/ 0 w 420"/>
                  <a:gd name="T9" fmla="*/ 0 h 639"/>
                  <a:gd name="T10" fmla="*/ 0 w 420"/>
                  <a:gd name="T11" fmla="*/ 0 h 639"/>
                  <a:gd name="T12" fmla="*/ 0 w 420"/>
                  <a:gd name="T13" fmla="*/ 0 h 639"/>
                  <a:gd name="T14" fmla="*/ 0 w 420"/>
                  <a:gd name="T15" fmla="*/ 0 h 639"/>
                  <a:gd name="T16" fmla="*/ 0 w 420"/>
                  <a:gd name="T17" fmla="*/ 0 h 639"/>
                  <a:gd name="T18" fmla="*/ 0 w 420"/>
                  <a:gd name="T19" fmla="*/ 0 h 639"/>
                  <a:gd name="T20" fmla="*/ 0 w 420"/>
                  <a:gd name="T21" fmla="*/ 0 h 639"/>
                  <a:gd name="T22" fmla="*/ 0 w 420"/>
                  <a:gd name="T23" fmla="*/ 0 h 639"/>
                  <a:gd name="T24" fmla="*/ 0 w 420"/>
                  <a:gd name="T25" fmla="*/ 0 h 639"/>
                  <a:gd name="T26" fmla="*/ 0 w 420"/>
                  <a:gd name="T27" fmla="*/ 0 h 639"/>
                  <a:gd name="T28" fmla="*/ 0 w 420"/>
                  <a:gd name="T29" fmla="*/ 0 h 639"/>
                  <a:gd name="T30" fmla="*/ 0 w 420"/>
                  <a:gd name="T31" fmla="*/ 0 h 639"/>
                  <a:gd name="T32" fmla="*/ 0 w 420"/>
                  <a:gd name="T33" fmla="*/ 0 h 639"/>
                  <a:gd name="T34" fmla="*/ 0 w 420"/>
                  <a:gd name="T35" fmla="*/ 0 h 639"/>
                  <a:gd name="T36" fmla="*/ 0 w 420"/>
                  <a:gd name="T37" fmla="*/ 0 h 639"/>
                  <a:gd name="T38" fmla="*/ 0 w 420"/>
                  <a:gd name="T39" fmla="*/ 0 h 639"/>
                  <a:gd name="T40" fmla="*/ 0 w 420"/>
                  <a:gd name="T41" fmla="*/ 0 h 639"/>
                  <a:gd name="T42" fmla="*/ 0 w 420"/>
                  <a:gd name="T43" fmla="*/ 0 h 639"/>
                  <a:gd name="T44" fmla="*/ 0 w 420"/>
                  <a:gd name="T45" fmla="*/ 0 h 639"/>
                  <a:gd name="T46" fmla="*/ 0 w 420"/>
                  <a:gd name="T47" fmla="*/ 0 h 639"/>
                  <a:gd name="T48" fmla="*/ 0 w 420"/>
                  <a:gd name="T49" fmla="*/ 0 h 639"/>
                  <a:gd name="T50" fmla="*/ 0 w 420"/>
                  <a:gd name="T51" fmla="*/ 0 h 639"/>
                  <a:gd name="T52" fmla="*/ 0 w 420"/>
                  <a:gd name="T53" fmla="*/ 0 h 639"/>
                  <a:gd name="T54" fmla="*/ 0 w 420"/>
                  <a:gd name="T55" fmla="*/ 0 h 639"/>
                  <a:gd name="T56" fmla="*/ 0 w 420"/>
                  <a:gd name="T57" fmla="*/ 0 h 639"/>
                  <a:gd name="T58" fmla="*/ 0 w 420"/>
                  <a:gd name="T59" fmla="*/ 0 h 639"/>
                  <a:gd name="T60" fmla="*/ 0 w 420"/>
                  <a:gd name="T61" fmla="*/ 0 h 639"/>
                  <a:gd name="T62" fmla="*/ 0 w 420"/>
                  <a:gd name="T63" fmla="*/ 0 h 639"/>
                  <a:gd name="T64" fmla="*/ 0 w 420"/>
                  <a:gd name="T65" fmla="*/ 0 h 639"/>
                  <a:gd name="T66" fmla="*/ 0 w 420"/>
                  <a:gd name="T67" fmla="*/ 0 h 639"/>
                  <a:gd name="T68" fmla="*/ 0 w 420"/>
                  <a:gd name="T69" fmla="*/ 0 h 639"/>
                  <a:gd name="T70" fmla="*/ 0 w 420"/>
                  <a:gd name="T71" fmla="*/ 0 h 639"/>
                  <a:gd name="T72" fmla="*/ 0 w 420"/>
                  <a:gd name="T73" fmla="*/ 0 h 639"/>
                  <a:gd name="T74" fmla="*/ 0 w 420"/>
                  <a:gd name="T75" fmla="*/ 0 h 639"/>
                  <a:gd name="T76" fmla="*/ 0 w 420"/>
                  <a:gd name="T77" fmla="*/ 0 h 639"/>
                  <a:gd name="T78" fmla="*/ 0 w 420"/>
                  <a:gd name="T79" fmla="*/ 0 h 639"/>
                  <a:gd name="T80" fmla="*/ 0 w 420"/>
                  <a:gd name="T81" fmla="*/ 0 h 639"/>
                  <a:gd name="T82" fmla="*/ 0 w 420"/>
                  <a:gd name="T83" fmla="*/ 0 h 639"/>
                  <a:gd name="T84" fmla="*/ 0 w 420"/>
                  <a:gd name="T85" fmla="*/ 0 h 639"/>
                  <a:gd name="T86" fmla="*/ 0 w 420"/>
                  <a:gd name="T87" fmla="*/ 0 h 639"/>
                  <a:gd name="T88" fmla="*/ 0 w 420"/>
                  <a:gd name="T89" fmla="*/ 0 h 639"/>
                  <a:gd name="T90" fmla="*/ 0 w 420"/>
                  <a:gd name="T91" fmla="*/ 0 h 639"/>
                  <a:gd name="T92" fmla="*/ 0 w 420"/>
                  <a:gd name="T93" fmla="*/ 0 h 639"/>
                  <a:gd name="T94" fmla="*/ 0 w 420"/>
                  <a:gd name="T95" fmla="*/ 0 h 639"/>
                  <a:gd name="T96" fmla="*/ 0 w 420"/>
                  <a:gd name="T97" fmla="*/ 0 h 639"/>
                  <a:gd name="T98" fmla="*/ 0 w 420"/>
                  <a:gd name="T99" fmla="*/ 0 h 639"/>
                  <a:gd name="T100" fmla="*/ 0 w 420"/>
                  <a:gd name="T101" fmla="*/ 0 h 639"/>
                  <a:gd name="T102" fmla="*/ 0 w 420"/>
                  <a:gd name="T103" fmla="*/ 0 h 639"/>
                  <a:gd name="T104" fmla="*/ 0 w 420"/>
                  <a:gd name="T105" fmla="*/ 0 h 639"/>
                  <a:gd name="T106" fmla="*/ 0 w 420"/>
                  <a:gd name="T107" fmla="*/ 0 h 639"/>
                  <a:gd name="T108" fmla="*/ 0 w 420"/>
                  <a:gd name="T109" fmla="*/ 0 h 639"/>
                  <a:gd name="T110" fmla="*/ 0 w 420"/>
                  <a:gd name="T111" fmla="*/ 0 h 639"/>
                  <a:gd name="T112" fmla="*/ 0 w 420"/>
                  <a:gd name="T113" fmla="*/ 0 h 639"/>
                  <a:gd name="T114" fmla="*/ 0 w 420"/>
                  <a:gd name="T115" fmla="*/ 0 h 639"/>
                  <a:gd name="T116" fmla="*/ 0 w 420"/>
                  <a:gd name="T117" fmla="*/ 0 h 639"/>
                  <a:gd name="T118" fmla="*/ 0 w 420"/>
                  <a:gd name="T119" fmla="*/ 0 h 639"/>
                  <a:gd name="T120" fmla="*/ 0 w 420"/>
                  <a:gd name="T121" fmla="*/ 0 h 6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0"/>
                  <a:gd name="T184" fmla="*/ 0 h 639"/>
                  <a:gd name="T185" fmla="*/ 420 w 420"/>
                  <a:gd name="T186" fmla="*/ 639 h 6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0" h="639">
                    <a:moveTo>
                      <a:pt x="414" y="591"/>
                    </a:moveTo>
                    <a:lnTo>
                      <a:pt x="402" y="554"/>
                    </a:lnTo>
                    <a:lnTo>
                      <a:pt x="388" y="517"/>
                    </a:lnTo>
                    <a:lnTo>
                      <a:pt x="373" y="478"/>
                    </a:lnTo>
                    <a:lnTo>
                      <a:pt x="355" y="438"/>
                    </a:lnTo>
                    <a:lnTo>
                      <a:pt x="338" y="400"/>
                    </a:lnTo>
                    <a:lnTo>
                      <a:pt x="319" y="360"/>
                    </a:lnTo>
                    <a:lnTo>
                      <a:pt x="298" y="321"/>
                    </a:lnTo>
                    <a:lnTo>
                      <a:pt x="278" y="283"/>
                    </a:lnTo>
                    <a:lnTo>
                      <a:pt x="257" y="247"/>
                    </a:lnTo>
                    <a:lnTo>
                      <a:pt x="234" y="212"/>
                    </a:lnTo>
                    <a:lnTo>
                      <a:pt x="213" y="180"/>
                    </a:lnTo>
                    <a:lnTo>
                      <a:pt x="191" y="151"/>
                    </a:lnTo>
                    <a:lnTo>
                      <a:pt x="169" y="124"/>
                    </a:lnTo>
                    <a:lnTo>
                      <a:pt x="148" y="101"/>
                    </a:lnTo>
                    <a:lnTo>
                      <a:pt x="138" y="90"/>
                    </a:lnTo>
                    <a:lnTo>
                      <a:pt x="128" y="81"/>
                    </a:lnTo>
                    <a:lnTo>
                      <a:pt x="118" y="74"/>
                    </a:lnTo>
                    <a:lnTo>
                      <a:pt x="108" y="66"/>
                    </a:lnTo>
                    <a:lnTo>
                      <a:pt x="72" y="41"/>
                    </a:lnTo>
                    <a:lnTo>
                      <a:pt x="43" y="21"/>
                    </a:lnTo>
                    <a:lnTo>
                      <a:pt x="31" y="14"/>
                    </a:lnTo>
                    <a:lnTo>
                      <a:pt x="21" y="8"/>
                    </a:lnTo>
                    <a:lnTo>
                      <a:pt x="12" y="3"/>
                    </a:lnTo>
                    <a:lnTo>
                      <a:pt x="6" y="0"/>
                    </a:lnTo>
                    <a:lnTo>
                      <a:pt x="3" y="0"/>
                    </a:lnTo>
                    <a:lnTo>
                      <a:pt x="2" y="1"/>
                    </a:lnTo>
                    <a:lnTo>
                      <a:pt x="0" y="3"/>
                    </a:lnTo>
                    <a:lnTo>
                      <a:pt x="0" y="4"/>
                    </a:lnTo>
                    <a:lnTo>
                      <a:pt x="0" y="10"/>
                    </a:lnTo>
                    <a:lnTo>
                      <a:pt x="1" y="19"/>
                    </a:lnTo>
                    <a:lnTo>
                      <a:pt x="6" y="31"/>
                    </a:lnTo>
                    <a:lnTo>
                      <a:pt x="13" y="48"/>
                    </a:lnTo>
                    <a:lnTo>
                      <a:pt x="22" y="68"/>
                    </a:lnTo>
                    <a:lnTo>
                      <a:pt x="33" y="91"/>
                    </a:lnTo>
                    <a:lnTo>
                      <a:pt x="63" y="147"/>
                    </a:lnTo>
                    <a:lnTo>
                      <a:pt x="100" y="212"/>
                    </a:lnTo>
                    <a:lnTo>
                      <a:pt x="140" y="280"/>
                    </a:lnTo>
                    <a:lnTo>
                      <a:pt x="181" y="347"/>
                    </a:lnTo>
                    <a:lnTo>
                      <a:pt x="219" y="410"/>
                    </a:lnTo>
                    <a:lnTo>
                      <a:pt x="254" y="464"/>
                    </a:lnTo>
                    <a:lnTo>
                      <a:pt x="282" y="508"/>
                    </a:lnTo>
                    <a:lnTo>
                      <a:pt x="300" y="536"/>
                    </a:lnTo>
                    <a:lnTo>
                      <a:pt x="317" y="558"/>
                    </a:lnTo>
                    <a:lnTo>
                      <a:pt x="338" y="583"/>
                    </a:lnTo>
                    <a:lnTo>
                      <a:pt x="349" y="596"/>
                    </a:lnTo>
                    <a:lnTo>
                      <a:pt x="360" y="607"/>
                    </a:lnTo>
                    <a:lnTo>
                      <a:pt x="373" y="617"/>
                    </a:lnTo>
                    <a:lnTo>
                      <a:pt x="383" y="625"/>
                    </a:lnTo>
                    <a:lnTo>
                      <a:pt x="394" y="633"/>
                    </a:lnTo>
                    <a:lnTo>
                      <a:pt x="403" y="637"/>
                    </a:lnTo>
                    <a:lnTo>
                      <a:pt x="407" y="638"/>
                    </a:lnTo>
                    <a:lnTo>
                      <a:pt x="410" y="639"/>
                    </a:lnTo>
                    <a:lnTo>
                      <a:pt x="413" y="638"/>
                    </a:lnTo>
                    <a:lnTo>
                      <a:pt x="417" y="637"/>
                    </a:lnTo>
                    <a:lnTo>
                      <a:pt x="418" y="635"/>
                    </a:lnTo>
                    <a:lnTo>
                      <a:pt x="419" y="632"/>
                    </a:lnTo>
                    <a:lnTo>
                      <a:pt x="420" y="628"/>
                    </a:lnTo>
                    <a:lnTo>
                      <a:pt x="420" y="623"/>
                    </a:lnTo>
                    <a:lnTo>
                      <a:pt x="419" y="609"/>
                    </a:lnTo>
                    <a:lnTo>
                      <a:pt x="414" y="59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44" name="Freeform 589">
                <a:extLst>
                  <a:ext uri="{FF2B5EF4-FFF2-40B4-BE49-F238E27FC236}">
                    <a16:creationId xmlns:a16="http://schemas.microsoft.com/office/drawing/2014/main" xmlns="" id="{72893A39-4FFF-2799-46CA-64BB0460DC24}"/>
                  </a:ext>
                </a:extLst>
              </p:cNvPr>
              <p:cNvSpPr>
                <a:spLocks/>
              </p:cNvSpPr>
              <p:nvPr/>
            </p:nvSpPr>
            <p:spPr bwMode="auto">
              <a:xfrm>
                <a:off x="4213" y="2207"/>
                <a:ext cx="84" cy="127"/>
              </a:xfrm>
              <a:custGeom>
                <a:avLst/>
                <a:gdLst>
                  <a:gd name="T0" fmla="*/ 0 w 424"/>
                  <a:gd name="T1" fmla="*/ 0 h 635"/>
                  <a:gd name="T2" fmla="*/ 0 w 424"/>
                  <a:gd name="T3" fmla="*/ 0 h 635"/>
                  <a:gd name="T4" fmla="*/ 0 w 424"/>
                  <a:gd name="T5" fmla="*/ 0 h 635"/>
                  <a:gd name="T6" fmla="*/ 0 w 424"/>
                  <a:gd name="T7" fmla="*/ 0 h 635"/>
                  <a:gd name="T8" fmla="*/ 0 w 424"/>
                  <a:gd name="T9" fmla="*/ 0 h 635"/>
                  <a:gd name="T10" fmla="*/ 0 w 424"/>
                  <a:gd name="T11" fmla="*/ 0 h 635"/>
                  <a:gd name="T12" fmla="*/ 0 w 424"/>
                  <a:gd name="T13" fmla="*/ 0 h 635"/>
                  <a:gd name="T14" fmla="*/ 0 w 424"/>
                  <a:gd name="T15" fmla="*/ 0 h 635"/>
                  <a:gd name="T16" fmla="*/ 0 w 424"/>
                  <a:gd name="T17" fmla="*/ 0 h 635"/>
                  <a:gd name="T18" fmla="*/ 0 w 424"/>
                  <a:gd name="T19" fmla="*/ 0 h 635"/>
                  <a:gd name="T20" fmla="*/ 0 w 424"/>
                  <a:gd name="T21" fmla="*/ 0 h 635"/>
                  <a:gd name="T22" fmla="*/ 0 w 424"/>
                  <a:gd name="T23" fmla="*/ 0 h 635"/>
                  <a:gd name="T24" fmla="*/ 0 w 424"/>
                  <a:gd name="T25" fmla="*/ 0 h 635"/>
                  <a:gd name="T26" fmla="*/ 0 w 424"/>
                  <a:gd name="T27" fmla="*/ 0 h 635"/>
                  <a:gd name="T28" fmla="*/ 0 w 424"/>
                  <a:gd name="T29" fmla="*/ 0 h 635"/>
                  <a:gd name="T30" fmla="*/ 0 w 424"/>
                  <a:gd name="T31" fmla="*/ 0 h 635"/>
                  <a:gd name="T32" fmla="*/ 0 w 424"/>
                  <a:gd name="T33" fmla="*/ 0 h 635"/>
                  <a:gd name="T34" fmla="*/ 0 w 424"/>
                  <a:gd name="T35" fmla="*/ 0 h 635"/>
                  <a:gd name="T36" fmla="*/ 0 w 424"/>
                  <a:gd name="T37" fmla="*/ 0 h 635"/>
                  <a:gd name="T38" fmla="*/ 0 w 424"/>
                  <a:gd name="T39" fmla="*/ 0 h 635"/>
                  <a:gd name="T40" fmla="*/ 0 w 424"/>
                  <a:gd name="T41" fmla="*/ 0 h 635"/>
                  <a:gd name="T42" fmla="*/ 0 w 424"/>
                  <a:gd name="T43" fmla="*/ 0 h 635"/>
                  <a:gd name="T44" fmla="*/ 0 w 424"/>
                  <a:gd name="T45" fmla="*/ 0 h 635"/>
                  <a:gd name="T46" fmla="*/ 0 w 424"/>
                  <a:gd name="T47" fmla="*/ 0 h 635"/>
                  <a:gd name="T48" fmla="*/ 0 w 424"/>
                  <a:gd name="T49" fmla="*/ 0 h 635"/>
                  <a:gd name="T50" fmla="*/ 0 w 424"/>
                  <a:gd name="T51" fmla="*/ 0 h 635"/>
                  <a:gd name="T52" fmla="*/ 0 w 424"/>
                  <a:gd name="T53" fmla="*/ 0 h 635"/>
                  <a:gd name="T54" fmla="*/ 0 w 424"/>
                  <a:gd name="T55" fmla="*/ 0 h 635"/>
                  <a:gd name="T56" fmla="*/ 0 w 424"/>
                  <a:gd name="T57" fmla="*/ 0 h 635"/>
                  <a:gd name="T58" fmla="*/ 0 w 424"/>
                  <a:gd name="T59" fmla="*/ 0 h 635"/>
                  <a:gd name="T60" fmla="*/ 0 w 424"/>
                  <a:gd name="T61" fmla="*/ 0 h 635"/>
                  <a:gd name="T62" fmla="*/ 0 w 424"/>
                  <a:gd name="T63" fmla="*/ 0 h 635"/>
                  <a:gd name="T64" fmla="*/ 0 w 424"/>
                  <a:gd name="T65" fmla="*/ 0 h 635"/>
                  <a:gd name="T66" fmla="*/ 0 w 424"/>
                  <a:gd name="T67" fmla="*/ 0 h 635"/>
                  <a:gd name="T68" fmla="*/ 0 w 424"/>
                  <a:gd name="T69" fmla="*/ 0 h 635"/>
                  <a:gd name="T70" fmla="*/ 0 w 424"/>
                  <a:gd name="T71" fmla="*/ 0 h 635"/>
                  <a:gd name="T72" fmla="*/ 0 w 424"/>
                  <a:gd name="T73" fmla="*/ 0 h 635"/>
                  <a:gd name="T74" fmla="*/ 0 w 424"/>
                  <a:gd name="T75" fmla="*/ 0 h 635"/>
                  <a:gd name="T76" fmla="*/ 0 w 424"/>
                  <a:gd name="T77" fmla="*/ 0 h 635"/>
                  <a:gd name="T78" fmla="*/ 0 w 424"/>
                  <a:gd name="T79" fmla="*/ 0 h 635"/>
                  <a:gd name="T80" fmla="*/ 0 w 424"/>
                  <a:gd name="T81" fmla="*/ 0 h 635"/>
                  <a:gd name="T82" fmla="*/ 0 w 424"/>
                  <a:gd name="T83" fmla="*/ 0 h 635"/>
                  <a:gd name="T84" fmla="*/ 0 w 424"/>
                  <a:gd name="T85" fmla="*/ 0 h 635"/>
                  <a:gd name="T86" fmla="*/ 0 w 424"/>
                  <a:gd name="T87" fmla="*/ 0 h 635"/>
                  <a:gd name="T88" fmla="*/ 0 w 424"/>
                  <a:gd name="T89" fmla="*/ 0 h 635"/>
                  <a:gd name="T90" fmla="*/ 0 w 424"/>
                  <a:gd name="T91" fmla="*/ 0 h 635"/>
                  <a:gd name="T92" fmla="*/ 0 w 424"/>
                  <a:gd name="T93" fmla="*/ 0 h 635"/>
                  <a:gd name="T94" fmla="*/ 0 w 424"/>
                  <a:gd name="T95" fmla="*/ 0 h 635"/>
                  <a:gd name="T96" fmla="*/ 0 w 424"/>
                  <a:gd name="T97" fmla="*/ 0 h 635"/>
                  <a:gd name="T98" fmla="*/ 0 w 424"/>
                  <a:gd name="T99" fmla="*/ 0 h 635"/>
                  <a:gd name="T100" fmla="*/ 0 w 424"/>
                  <a:gd name="T101" fmla="*/ 0 h 635"/>
                  <a:gd name="T102" fmla="*/ 0 w 424"/>
                  <a:gd name="T103" fmla="*/ 0 h 635"/>
                  <a:gd name="T104" fmla="*/ 0 w 424"/>
                  <a:gd name="T105" fmla="*/ 0 h 635"/>
                  <a:gd name="T106" fmla="*/ 0 w 424"/>
                  <a:gd name="T107" fmla="*/ 0 h 635"/>
                  <a:gd name="T108" fmla="*/ 0 w 424"/>
                  <a:gd name="T109" fmla="*/ 0 h 635"/>
                  <a:gd name="T110" fmla="*/ 0 w 424"/>
                  <a:gd name="T111" fmla="*/ 0 h 635"/>
                  <a:gd name="T112" fmla="*/ 0 w 424"/>
                  <a:gd name="T113" fmla="*/ 0 h 635"/>
                  <a:gd name="T114" fmla="*/ 0 w 424"/>
                  <a:gd name="T115" fmla="*/ 0 h 635"/>
                  <a:gd name="T116" fmla="*/ 0 w 424"/>
                  <a:gd name="T117" fmla="*/ 0 h 635"/>
                  <a:gd name="T118" fmla="*/ 0 w 424"/>
                  <a:gd name="T119" fmla="*/ 0 h 635"/>
                  <a:gd name="T120" fmla="*/ 0 w 424"/>
                  <a:gd name="T121" fmla="*/ 0 h 635"/>
                  <a:gd name="T122" fmla="*/ 0 w 424"/>
                  <a:gd name="T123" fmla="*/ 0 h 635"/>
                  <a:gd name="T124" fmla="*/ 0 w 424"/>
                  <a:gd name="T125" fmla="*/ 0 h 6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635"/>
                  <a:gd name="T191" fmla="*/ 424 w 424"/>
                  <a:gd name="T192" fmla="*/ 635 h 6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635">
                    <a:moveTo>
                      <a:pt x="418" y="589"/>
                    </a:moveTo>
                    <a:lnTo>
                      <a:pt x="405" y="554"/>
                    </a:lnTo>
                    <a:lnTo>
                      <a:pt x="392" y="517"/>
                    </a:lnTo>
                    <a:lnTo>
                      <a:pt x="375" y="479"/>
                    </a:lnTo>
                    <a:lnTo>
                      <a:pt x="359" y="439"/>
                    </a:lnTo>
                    <a:lnTo>
                      <a:pt x="340" y="401"/>
                    </a:lnTo>
                    <a:lnTo>
                      <a:pt x="322" y="361"/>
                    </a:lnTo>
                    <a:lnTo>
                      <a:pt x="302" y="322"/>
                    </a:lnTo>
                    <a:lnTo>
                      <a:pt x="280" y="284"/>
                    </a:lnTo>
                    <a:lnTo>
                      <a:pt x="259" y="248"/>
                    </a:lnTo>
                    <a:lnTo>
                      <a:pt x="238" y="213"/>
                    </a:lnTo>
                    <a:lnTo>
                      <a:pt x="216" y="181"/>
                    </a:lnTo>
                    <a:lnTo>
                      <a:pt x="194" y="151"/>
                    </a:lnTo>
                    <a:lnTo>
                      <a:pt x="173" y="123"/>
                    </a:lnTo>
                    <a:lnTo>
                      <a:pt x="152" y="100"/>
                    </a:lnTo>
                    <a:lnTo>
                      <a:pt x="141" y="90"/>
                    </a:lnTo>
                    <a:lnTo>
                      <a:pt x="131" y="80"/>
                    </a:lnTo>
                    <a:lnTo>
                      <a:pt x="121" y="72"/>
                    </a:lnTo>
                    <a:lnTo>
                      <a:pt x="111" y="65"/>
                    </a:lnTo>
                    <a:lnTo>
                      <a:pt x="75" y="41"/>
                    </a:lnTo>
                    <a:lnTo>
                      <a:pt x="45" y="20"/>
                    </a:lnTo>
                    <a:lnTo>
                      <a:pt x="32" y="12"/>
                    </a:lnTo>
                    <a:lnTo>
                      <a:pt x="22" y="6"/>
                    </a:lnTo>
                    <a:lnTo>
                      <a:pt x="13" y="1"/>
                    </a:lnTo>
                    <a:lnTo>
                      <a:pt x="7" y="0"/>
                    </a:lnTo>
                    <a:lnTo>
                      <a:pt x="5" y="0"/>
                    </a:lnTo>
                    <a:lnTo>
                      <a:pt x="2" y="0"/>
                    </a:lnTo>
                    <a:lnTo>
                      <a:pt x="1" y="1"/>
                    </a:lnTo>
                    <a:lnTo>
                      <a:pt x="0" y="2"/>
                    </a:lnTo>
                    <a:lnTo>
                      <a:pt x="0" y="9"/>
                    </a:lnTo>
                    <a:lnTo>
                      <a:pt x="2" y="17"/>
                    </a:lnTo>
                    <a:lnTo>
                      <a:pt x="7" y="30"/>
                    </a:lnTo>
                    <a:lnTo>
                      <a:pt x="15" y="46"/>
                    </a:lnTo>
                    <a:lnTo>
                      <a:pt x="25" y="66"/>
                    </a:lnTo>
                    <a:lnTo>
                      <a:pt x="37" y="90"/>
                    </a:lnTo>
                    <a:lnTo>
                      <a:pt x="67" y="147"/>
                    </a:lnTo>
                    <a:lnTo>
                      <a:pt x="103" y="211"/>
                    </a:lnTo>
                    <a:lnTo>
                      <a:pt x="142" y="278"/>
                    </a:lnTo>
                    <a:lnTo>
                      <a:pt x="183" y="346"/>
                    </a:lnTo>
                    <a:lnTo>
                      <a:pt x="222" y="408"/>
                    </a:lnTo>
                    <a:lnTo>
                      <a:pt x="257" y="464"/>
                    </a:lnTo>
                    <a:lnTo>
                      <a:pt x="285" y="507"/>
                    </a:lnTo>
                    <a:lnTo>
                      <a:pt x="303" y="534"/>
                    </a:lnTo>
                    <a:lnTo>
                      <a:pt x="310" y="545"/>
                    </a:lnTo>
                    <a:lnTo>
                      <a:pt x="319" y="557"/>
                    </a:lnTo>
                    <a:lnTo>
                      <a:pt x="330" y="569"/>
                    </a:lnTo>
                    <a:lnTo>
                      <a:pt x="340" y="582"/>
                    </a:lnTo>
                    <a:lnTo>
                      <a:pt x="352" y="593"/>
                    </a:lnTo>
                    <a:lnTo>
                      <a:pt x="364" y="604"/>
                    </a:lnTo>
                    <a:lnTo>
                      <a:pt x="375" y="614"/>
                    </a:lnTo>
                    <a:lnTo>
                      <a:pt x="387" y="623"/>
                    </a:lnTo>
                    <a:lnTo>
                      <a:pt x="397" y="629"/>
                    </a:lnTo>
                    <a:lnTo>
                      <a:pt x="405" y="634"/>
                    </a:lnTo>
                    <a:lnTo>
                      <a:pt x="409" y="635"/>
                    </a:lnTo>
                    <a:lnTo>
                      <a:pt x="413" y="635"/>
                    </a:lnTo>
                    <a:lnTo>
                      <a:pt x="417" y="635"/>
                    </a:lnTo>
                    <a:lnTo>
                      <a:pt x="419" y="634"/>
                    </a:lnTo>
                    <a:lnTo>
                      <a:pt x="421" y="631"/>
                    </a:lnTo>
                    <a:lnTo>
                      <a:pt x="423" y="629"/>
                    </a:lnTo>
                    <a:lnTo>
                      <a:pt x="424" y="625"/>
                    </a:lnTo>
                    <a:lnTo>
                      <a:pt x="424" y="620"/>
                    </a:lnTo>
                    <a:lnTo>
                      <a:pt x="421" y="606"/>
                    </a:lnTo>
                    <a:lnTo>
                      <a:pt x="418" y="589"/>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45" name="Freeform 590">
                <a:extLst>
                  <a:ext uri="{FF2B5EF4-FFF2-40B4-BE49-F238E27FC236}">
                    <a16:creationId xmlns:a16="http://schemas.microsoft.com/office/drawing/2014/main" xmlns="" id="{A8580E06-829B-FEB9-031B-08EA5F8809F6}"/>
                  </a:ext>
                </a:extLst>
              </p:cNvPr>
              <p:cNvSpPr>
                <a:spLocks/>
              </p:cNvSpPr>
              <p:nvPr/>
            </p:nvSpPr>
            <p:spPr bwMode="auto">
              <a:xfrm>
                <a:off x="4140" y="2185"/>
                <a:ext cx="91" cy="149"/>
              </a:xfrm>
              <a:custGeom>
                <a:avLst/>
                <a:gdLst>
                  <a:gd name="T0" fmla="*/ 0 w 452"/>
                  <a:gd name="T1" fmla="*/ 0 h 744"/>
                  <a:gd name="T2" fmla="*/ 0 w 452"/>
                  <a:gd name="T3" fmla="*/ 0 h 744"/>
                  <a:gd name="T4" fmla="*/ 0 w 452"/>
                  <a:gd name="T5" fmla="*/ 0 h 744"/>
                  <a:gd name="T6" fmla="*/ 0 w 452"/>
                  <a:gd name="T7" fmla="*/ 0 h 744"/>
                  <a:gd name="T8" fmla="*/ 0 w 452"/>
                  <a:gd name="T9" fmla="*/ 0 h 744"/>
                  <a:gd name="T10" fmla="*/ 0 w 452"/>
                  <a:gd name="T11" fmla="*/ 0 h 744"/>
                  <a:gd name="T12" fmla="*/ 0 w 452"/>
                  <a:gd name="T13" fmla="*/ 0 h 744"/>
                  <a:gd name="T14" fmla="*/ 0 w 452"/>
                  <a:gd name="T15" fmla="*/ 0 h 744"/>
                  <a:gd name="T16" fmla="*/ 0 w 452"/>
                  <a:gd name="T17" fmla="*/ 0 h 744"/>
                  <a:gd name="T18" fmla="*/ 0 w 452"/>
                  <a:gd name="T19" fmla="*/ 0 h 744"/>
                  <a:gd name="T20" fmla="*/ 0 w 452"/>
                  <a:gd name="T21" fmla="*/ 0 h 744"/>
                  <a:gd name="T22" fmla="*/ 0 w 452"/>
                  <a:gd name="T23" fmla="*/ 0 h 744"/>
                  <a:gd name="T24" fmla="*/ 0 w 452"/>
                  <a:gd name="T25" fmla="*/ 0 h 744"/>
                  <a:gd name="T26" fmla="*/ 0 w 452"/>
                  <a:gd name="T27" fmla="*/ 0 h 744"/>
                  <a:gd name="T28" fmla="*/ 0 w 452"/>
                  <a:gd name="T29" fmla="*/ 0 h 744"/>
                  <a:gd name="T30" fmla="*/ 0 w 452"/>
                  <a:gd name="T31" fmla="*/ 0 h 744"/>
                  <a:gd name="T32" fmla="*/ 0 w 452"/>
                  <a:gd name="T33" fmla="*/ 0 h 744"/>
                  <a:gd name="T34" fmla="*/ 0 w 452"/>
                  <a:gd name="T35" fmla="*/ 0 h 744"/>
                  <a:gd name="T36" fmla="*/ 0 w 452"/>
                  <a:gd name="T37" fmla="*/ 0 h 744"/>
                  <a:gd name="T38" fmla="*/ 0 w 452"/>
                  <a:gd name="T39" fmla="*/ 0 h 744"/>
                  <a:gd name="T40" fmla="*/ 0 w 452"/>
                  <a:gd name="T41" fmla="*/ 0 h 744"/>
                  <a:gd name="T42" fmla="*/ 0 w 452"/>
                  <a:gd name="T43" fmla="*/ 0 h 744"/>
                  <a:gd name="T44" fmla="*/ 0 w 452"/>
                  <a:gd name="T45" fmla="*/ 0 h 744"/>
                  <a:gd name="T46" fmla="*/ 0 w 452"/>
                  <a:gd name="T47" fmla="*/ 0 h 744"/>
                  <a:gd name="T48" fmla="*/ 0 w 452"/>
                  <a:gd name="T49" fmla="*/ 0 h 744"/>
                  <a:gd name="T50" fmla="*/ 0 w 452"/>
                  <a:gd name="T51" fmla="*/ 0 h 744"/>
                  <a:gd name="T52" fmla="*/ 0 w 452"/>
                  <a:gd name="T53" fmla="*/ 0 h 744"/>
                  <a:gd name="T54" fmla="*/ 0 w 452"/>
                  <a:gd name="T55" fmla="*/ 0 h 744"/>
                  <a:gd name="T56" fmla="*/ 0 w 452"/>
                  <a:gd name="T57" fmla="*/ 0 h 744"/>
                  <a:gd name="T58" fmla="*/ 0 w 452"/>
                  <a:gd name="T59" fmla="*/ 0 h 744"/>
                  <a:gd name="T60" fmla="*/ 0 w 452"/>
                  <a:gd name="T61" fmla="*/ 0 h 744"/>
                  <a:gd name="T62" fmla="*/ 0 w 452"/>
                  <a:gd name="T63" fmla="*/ 0 h 744"/>
                  <a:gd name="T64" fmla="*/ 0 w 452"/>
                  <a:gd name="T65" fmla="*/ 0 h 744"/>
                  <a:gd name="T66" fmla="*/ 0 w 452"/>
                  <a:gd name="T67" fmla="*/ 0 h 744"/>
                  <a:gd name="T68" fmla="*/ 0 w 452"/>
                  <a:gd name="T69" fmla="*/ 0 h 744"/>
                  <a:gd name="T70" fmla="*/ 0 w 452"/>
                  <a:gd name="T71" fmla="*/ 0 h 7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744"/>
                  <a:gd name="T110" fmla="*/ 452 w 452"/>
                  <a:gd name="T111" fmla="*/ 744 h 7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744">
                    <a:moveTo>
                      <a:pt x="448" y="699"/>
                    </a:moveTo>
                    <a:lnTo>
                      <a:pt x="420" y="620"/>
                    </a:lnTo>
                    <a:lnTo>
                      <a:pt x="385" y="526"/>
                    </a:lnTo>
                    <a:lnTo>
                      <a:pt x="365" y="473"/>
                    </a:lnTo>
                    <a:lnTo>
                      <a:pt x="343" y="421"/>
                    </a:lnTo>
                    <a:lnTo>
                      <a:pt x="321" y="367"/>
                    </a:lnTo>
                    <a:lnTo>
                      <a:pt x="297" y="315"/>
                    </a:lnTo>
                    <a:lnTo>
                      <a:pt x="273" y="263"/>
                    </a:lnTo>
                    <a:lnTo>
                      <a:pt x="248" y="215"/>
                    </a:lnTo>
                    <a:lnTo>
                      <a:pt x="224" y="170"/>
                    </a:lnTo>
                    <a:lnTo>
                      <a:pt x="200" y="130"/>
                    </a:lnTo>
                    <a:lnTo>
                      <a:pt x="188" y="112"/>
                    </a:lnTo>
                    <a:lnTo>
                      <a:pt x="177" y="95"/>
                    </a:lnTo>
                    <a:lnTo>
                      <a:pt x="165" y="81"/>
                    </a:lnTo>
                    <a:lnTo>
                      <a:pt x="155" y="67"/>
                    </a:lnTo>
                    <a:lnTo>
                      <a:pt x="143" y="56"/>
                    </a:lnTo>
                    <a:lnTo>
                      <a:pt x="132" y="47"/>
                    </a:lnTo>
                    <a:lnTo>
                      <a:pt x="122" y="41"/>
                    </a:lnTo>
                    <a:lnTo>
                      <a:pt x="112" y="36"/>
                    </a:lnTo>
                    <a:lnTo>
                      <a:pt x="72" y="23"/>
                    </a:lnTo>
                    <a:lnTo>
                      <a:pt x="41" y="10"/>
                    </a:lnTo>
                    <a:lnTo>
                      <a:pt x="29" y="5"/>
                    </a:lnTo>
                    <a:lnTo>
                      <a:pt x="19" y="1"/>
                    </a:lnTo>
                    <a:lnTo>
                      <a:pt x="10" y="0"/>
                    </a:lnTo>
                    <a:lnTo>
                      <a:pt x="5" y="0"/>
                    </a:lnTo>
                    <a:lnTo>
                      <a:pt x="2" y="0"/>
                    </a:lnTo>
                    <a:lnTo>
                      <a:pt x="1" y="1"/>
                    </a:lnTo>
                    <a:lnTo>
                      <a:pt x="0" y="4"/>
                    </a:lnTo>
                    <a:lnTo>
                      <a:pt x="0" y="6"/>
                    </a:lnTo>
                    <a:lnTo>
                      <a:pt x="1" y="13"/>
                    </a:lnTo>
                    <a:lnTo>
                      <a:pt x="4" y="23"/>
                    </a:lnTo>
                    <a:lnTo>
                      <a:pt x="16" y="52"/>
                    </a:lnTo>
                    <a:lnTo>
                      <a:pt x="39" y="96"/>
                    </a:lnTo>
                    <a:lnTo>
                      <a:pt x="65" y="152"/>
                    </a:lnTo>
                    <a:lnTo>
                      <a:pt x="92" y="213"/>
                    </a:lnTo>
                    <a:lnTo>
                      <a:pt x="118" y="277"/>
                    </a:lnTo>
                    <a:lnTo>
                      <a:pt x="145" y="341"/>
                    </a:lnTo>
                    <a:lnTo>
                      <a:pt x="167" y="402"/>
                    </a:lnTo>
                    <a:lnTo>
                      <a:pt x="186" y="456"/>
                    </a:lnTo>
                    <a:lnTo>
                      <a:pt x="193" y="479"/>
                    </a:lnTo>
                    <a:lnTo>
                      <a:pt x="198" y="499"/>
                    </a:lnTo>
                    <a:lnTo>
                      <a:pt x="203" y="517"/>
                    </a:lnTo>
                    <a:lnTo>
                      <a:pt x="206" y="531"/>
                    </a:lnTo>
                    <a:lnTo>
                      <a:pt x="209" y="545"/>
                    </a:lnTo>
                    <a:lnTo>
                      <a:pt x="214" y="560"/>
                    </a:lnTo>
                    <a:lnTo>
                      <a:pt x="219" y="575"/>
                    </a:lnTo>
                    <a:lnTo>
                      <a:pt x="227" y="589"/>
                    </a:lnTo>
                    <a:lnTo>
                      <a:pt x="234" y="603"/>
                    </a:lnTo>
                    <a:lnTo>
                      <a:pt x="242" y="617"/>
                    </a:lnTo>
                    <a:lnTo>
                      <a:pt x="252" y="629"/>
                    </a:lnTo>
                    <a:lnTo>
                      <a:pt x="261" y="642"/>
                    </a:lnTo>
                    <a:lnTo>
                      <a:pt x="272" y="654"/>
                    </a:lnTo>
                    <a:lnTo>
                      <a:pt x="282" y="665"/>
                    </a:lnTo>
                    <a:lnTo>
                      <a:pt x="293" y="675"/>
                    </a:lnTo>
                    <a:lnTo>
                      <a:pt x="304" y="685"/>
                    </a:lnTo>
                    <a:lnTo>
                      <a:pt x="328" y="704"/>
                    </a:lnTo>
                    <a:lnTo>
                      <a:pt x="352" y="719"/>
                    </a:lnTo>
                    <a:lnTo>
                      <a:pt x="363" y="725"/>
                    </a:lnTo>
                    <a:lnTo>
                      <a:pt x="374" y="730"/>
                    </a:lnTo>
                    <a:lnTo>
                      <a:pt x="384" y="735"/>
                    </a:lnTo>
                    <a:lnTo>
                      <a:pt x="394" y="739"/>
                    </a:lnTo>
                    <a:lnTo>
                      <a:pt x="404" y="741"/>
                    </a:lnTo>
                    <a:lnTo>
                      <a:pt x="413" y="743"/>
                    </a:lnTo>
                    <a:lnTo>
                      <a:pt x="422" y="744"/>
                    </a:lnTo>
                    <a:lnTo>
                      <a:pt x="429" y="744"/>
                    </a:lnTo>
                    <a:lnTo>
                      <a:pt x="435" y="743"/>
                    </a:lnTo>
                    <a:lnTo>
                      <a:pt x="442" y="740"/>
                    </a:lnTo>
                    <a:lnTo>
                      <a:pt x="445" y="736"/>
                    </a:lnTo>
                    <a:lnTo>
                      <a:pt x="449" y="731"/>
                    </a:lnTo>
                    <a:lnTo>
                      <a:pt x="450" y="725"/>
                    </a:lnTo>
                    <a:lnTo>
                      <a:pt x="452" y="718"/>
                    </a:lnTo>
                    <a:lnTo>
                      <a:pt x="450" y="709"/>
                    </a:lnTo>
                    <a:lnTo>
                      <a:pt x="448" y="699"/>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46" name="Freeform 591">
                <a:extLst>
                  <a:ext uri="{FF2B5EF4-FFF2-40B4-BE49-F238E27FC236}">
                    <a16:creationId xmlns:a16="http://schemas.microsoft.com/office/drawing/2014/main" xmlns="" id="{DD628E55-E37F-0719-C58B-13275F3FDD27}"/>
                  </a:ext>
                </a:extLst>
              </p:cNvPr>
              <p:cNvSpPr>
                <a:spLocks/>
              </p:cNvSpPr>
              <p:nvPr/>
            </p:nvSpPr>
            <p:spPr bwMode="auto">
              <a:xfrm>
                <a:off x="4066" y="2168"/>
                <a:ext cx="69" cy="148"/>
              </a:xfrm>
              <a:custGeom>
                <a:avLst/>
                <a:gdLst>
                  <a:gd name="T0" fmla="*/ 0 w 347"/>
                  <a:gd name="T1" fmla="*/ 0 h 740"/>
                  <a:gd name="T2" fmla="*/ 0 w 347"/>
                  <a:gd name="T3" fmla="*/ 0 h 740"/>
                  <a:gd name="T4" fmla="*/ 0 w 347"/>
                  <a:gd name="T5" fmla="*/ 0 h 740"/>
                  <a:gd name="T6" fmla="*/ 0 w 347"/>
                  <a:gd name="T7" fmla="*/ 0 h 740"/>
                  <a:gd name="T8" fmla="*/ 0 w 347"/>
                  <a:gd name="T9" fmla="*/ 0 h 740"/>
                  <a:gd name="T10" fmla="*/ 0 w 347"/>
                  <a:gd name="T11" fmla="*/ 0 h 740"/>
                  <a:gd name="T12" fmla="*/ 0 w 347"/>
                  <a:gd name="T13" fmla="*/ 0 h 740"/>
                  <a:gd name="T14" fmla="*/ 0 w 347"/>
                  <a:gd name="T15" fmla="*/ 0 h 740"/>
                  <a:gd name="T16" fmla="*/ 0 w 347"/>
                  <a:gd name="T17" fmla="*/ 0 h 740"/>
                  <a:gd name="T18" fmla="*/ 0 w 347"/>
                  <a:gd name="T19" fmla="*/ 0 h 740"/>
                  <a:gd name="T20" fmla="*/ 0 w 347"/>
                  <a:gd name="T21" fmla="*/ 0 h 740"/>
                  <a:gd name="T22" fmla="*/ 0 w 347"/>
                  <a:gd name="T23" fmla="*/ 0 h 740"/>
                  <a:gd name="T24" fmla="*/ 0 w 347"/>
                  <a:gd name="T25" fmla="*/ 0 h 740"/>
                  <a:gd name="T26" fmla="*/ 0 w 347"/>
                  <a:gd name="T27" fmla="*/ 0 h 740"/>
                  <a:gd name="T28" fmla="*/ 0 w 347"/>
                  <a:gd name="T29" fmla="*/ 0 h 740"/>
                  <a:gd name="T30" fmla="*/ 0 w 347"/>
                  <a:gd name="T31" fmla="*/ 0 h 740"/>
                  <a:gd name="T32" fmla="*/ 0 w 347"/>
                  <a:gd name="T33" fmla="*/ 0 h 740"/>
                  <a:gd name="T34" fmla="*/ 0 w 347"/>
                  <a:gd name="T35" fmla="*/ 0 h 740"/>
                  <a:gd name="T36" fmla="*/ 0 w 347"/>
                  <a:gd name="T37" fmla="*/ 0 h 740"/>
                  <a:gd name="T38" fmla="*/ 0 w 347"/>
                  <a:gd name="T39" fmla="*/ 0 h 740"/>
                  <a:gd name="T40" fmla="*/ 0 w 347"/>
                  <a:gd name="T41" fmla="*/ 0 h 740"/>
                  <a:gd name="T42" fmla="*/ 0 w 347"/>
                  <a:gd name="T43" fmla="*/ 0 h 740"/>
                  <a:gd name="T44" fmla="*/ 0 w 347"/>
                  <a:gd name="T45" fmla="*/ 0 h 740"/>
                  <a:gd name="T46" fmla="*/ 0 w 347"/>
                  <a:gd name="T47" fmla="*/ 0 h 740"/>
                  <a:gd name="T48" fmla="*/ 0 w 347"/>
                  <a:gd name="T49" fmla="*/ 0 h 740"/>
                  <a:gd name="T50" fmla="*/ 0 w 347"/>
                  <a:gd name="T51" fmla="*/ 0 h 740"/>
                  <a:gd name="T52" fmla="*/ 0 w 347"/>
                  <a:gd name="T53" fmla="*/ 0 h 740"/>
                  <a:gd name="T54" fmla="*/ 0 w 347"/>
                  <a:gd name="T55" fmla="*/ 0 h 740"/>
                  <a:gd name="T56" fmla="*/ 0 w 347"/>
                  <a:gd name="T57" fmla="*/ 0 h 740"/>
                  <a:gd name="T58" fmla="*/ 0 w 347"/>
                  <a:gd name="T59" fmla="*/ 0 h 740"/>
                  <a:gd name="T60" fmla="*/ 0 w 347"/>
                  <a:gd name="T61" fmla="*/ 0 h 740"/>
                  <a:gd name="T62" fmla="*/ 0 w 347"/>
                  <a:gd name="T63" fmla="*/ 0 h 740"/>
                  <a:gd name="T64" fmla="*/ 0 w 347"/>
                  <a:gd name="T65" fmla="*/ 0 h 740"/>
                  <a:gd name="T66" fmla="*/ 0 w 347"/>
                  <a:gd name="T67" fmla="*/ 0 h 740"/>
                  <a:gd name="T68" fmla="*/ 0 w 347"/>
                  <a:gd name="T69" fmla="*/ 0 h 740"/>
                  <a:gd name="T70" fmla="*/ 0 w 347"/>
                  <a:gd name="T71" fmla="*/ 0 h 740"/>
                  <a:gd name="T72" fmla="*/ 0 w 347"/>
                  <a:gd name="T73" fmla="*/ 0 h 740"/>
                  <a:gd name="T74" fmla="*/ 0 w 347"/>
                  <a:gd name="T75" fmla="*/ 0 h 740"/>
                  <a:gd name="T76" fmla="*/ 0 w 347"/>
                  <a:gd name="T77" fmla="*/ 0 h 740"/>
                  <a:gd name="T78" fmla="*/ 0 w 347"/>
                  <a:gd name="T79" fmla="*/ 0 h 740"/>
                  <a:gd name="T80" fmla="*/ 0 w 347"/>
                  <a:gd name="T81" fmla="*/ 0 h 7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
                  <a:gd name="T124" fmla="*/ 0 h 740"/>
                  <a:gd name="T125" fmla="*/ 347 w 347"/>
                  <a:gd name="T126" fmla="*/ 740 h 7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 h="740">
                    <a:moveTo>
                      <a:pt x="336" y="563"/>
                    </a:moveTo>
                    <a:lnTo>
                      <a:pt x="329" y="525"/>
                    </a:lnTo>
                    <a:lnTo>
                      <a:pt x="321" y="485"/>
                    </a:lnTo>
                    <a:lnTo>
                      <a:pt x="311" y="444"/>
                    </a:lnTo>
                    <a:lnTo>
                      <a:pt x="301" y="401"/>
                    </a:lnTo>
                    <a:lnTo>
                      <a:pt x="288" y="358"/>
                    </a:lnTo>
                    <a:lnTo>
                      <a:pt x="276" y="314"/>
                    </a:lnTo>
                    <a:lnTo>
                      <a:pt x="263" y="272"/>
                    </a:lnTo>
                    <a:lnTo>
                      <a:pt x="248" y="231"/>
                    </a:lnTo>
                    <a:lnTo>
                      <a:pt x="233" y="192"/>
                    </a:lnTo>
                    <a:lnTo>
                      <a:pt x="217" y="155"/>
                    </a:lnTo>
                    <a:lnTo>
                      <a:pt x="201" y="121"/>
                    </a:lnTo>
                    <a:lnTo>
                      <a:pt x="183" y="91"/>
                    </a:lnTo>
                    <a:lnTo>
                      <a:pt x="175" y="77"/>
                    </a:lnTo>
                    <a:lnTo>
                      <a:pt x="165" y="65"/>
                    </a:lnTo>
                    <a:lnTo>
                      <a:pt x="156" y="54"/>
                    </a:lnTo>
                    <a:lnTo>
                      <a:pt x="147" y="45"/>
                    </a:lnTo>
                    <a:lnTo>
                      <a:pt x="137" y="36"/>
                    </a:lnTo>
                    <a:lnTo>
                      <a:pt x="129" y="29"/>
                    </a:lnTo>
                    <a:lnTo>
                      <a:pt x="119" y="22"/>
                    </a:lnTo>
                    <a:lnTo>
                      <a:pt x="109" y="19"/>
                    </a:lnTo>
                    <a:lnTo>
                      <a:pt x="87" y="12"/>
                    </a:lnTo>
                    <a:lnTo>
                      <a:pt x="69" y="7"/>
                    </a:lnTo>
                    <a:lnTo>
                      <a:pt x="54" y="2"/>
                    </a:lnTo>
                    <a:lnTo>
                      <a:pt x="39" y="0"/>
                    </a:lnTo>
                    <a:lnTo>
                      <a:pt x="27" y="0"/>
                    </a:lnTo>
                    <a:lnTo>
                      <a:pt x="19" y="0"/>
                    </a:lnTo>
                    <a:lnTo>
                      <a:pt x="11" y="2"/>
                    </a:lnTo>
                    <a:lnTo>
                      <a:pt x="5" y="5"/>
                    </a:lnTo>
                    <a:lnTo>
                      <a:pt x="3" y="10"/>
                    </a:lnTo>
                    <a:lnTo>
                      <a:pt x="0" y="16"/>
                    </a:lnTo>
                    <a:lnTo>
                      <a:pt x="0" y="25"/>
                    </a:lnTo>
                    <a:lnTo>
                      <a:pt x="3" y="34"/>
                    </a:lnTo>
                    <a:lnTo>
                      <a:pt x="6" y="45"/>
                    </a:lnTo>
                    <a:lnTo>
                      <a:pt x="11" y="57"/>
                    </a:lnTo>
                    <a:lnTo>
                      <a:pt x="17" y="72"/>
                    </a:lnTo>
                    <a:lnTo>
                      <a:pt x="25" y="89"/>
                    </a:lnTo>
                    <a:lnTo>
                      <a:pt x="37" y="115"/>
                    </a:lnTo>
                    <a:lnTo>
                      <a:pt x="47" y="142"/>
                    </a:lnTo>
                    <a:lnTo>
                      <a:pt x="57" y="170"/>
                    </a:lnTo>
                    <a:lnTo>
                      <a:pt x="66" y="198"/>
                    </a:lnTo>
                    <a:lnTo>
                      <a:pt x="74" y="227"/>
                    </a:lnTo>
                    <a:lnTo>
                      <a:pt x="81" y="256"/>
                    </a:lnTo>
                    <a:lnTo>
                      <a:pt x="87" y="286"/>
                    </a:lnTo>
                    <a:lnTo>
                      <a:pt x="92" y="314"/>
                    </a:lnTo>
                    <a:lnTo>
                      <a:pt x="104" y="373"/>
                    </a:lnTo>
                    <a:lnTo>
                      <a:pt x="114" y="431"/>
                    </a:lnTo>
                    <a:lnTo>
                      <a:pt x="119" y="459"/>
                    </a:lnTo>
                    <a:lnTo>
                      <a:pt x="125" y="485"/>
                    </a:lnTo>
                    <a:lnTo>
                      <a:pt x="131" y="513"/>
                    </a:lnTo>
                    <a:lnTo>
                      <a:pt x="139" y="538"/>
                    </a:lnTo>
                    <a:lnTo>
                      <a:pt x="144" y="553"/>
                    </a:lnTo>
                    <a:lnTo>
                      <a:pt x="149" y="569"/>
                    </a:lnTo>
                    <a:lnTo>
                      <a:pt x="155" y="584"/>
                    </a:lnTo>
                    <a:lnTo>
                      <a:pt x="162" y="599"/>
                    </a:lnTo>
                    <a:lnTo>
                      <a:pt x="170" y="614"/>
                    </a:lnTo>
                    <a:lnTo>
                      <a:pt x="178" y="628"/>
                    </a:lnTo>
                    <a:lnTo>
                      <a:pt x="187" y="643"/>
                    </a:lnTo>
                    <a:lnTo>
                      <a:pt x="196" y="655"/>
                    </a:lnTo>
                    <a:lnTo>
                      <a:pt x="206" y="669"/>
                    </a:lnTo>
                    <a:lnTo>
                      <a:pt x="216" y="680"/>
                    </a:lnTo>
                    <a:lnTo>
                      <a:pt x="226" y="691"/>
                    </a:lnTo>
                    <a:lnTo>
                      <a:pt x="236" y="703"/>
                    </a:lnTo>
                    <a:lnTo>
                      <a:pt x="246" y="711"/>
                    </a:lnTo>
                    <a:lnTo>
                      <a:pt x="256" y="719"/>
                    </a:lnTo>
                    <a:lnTo>
                      <a:pt x="266" y="726"/>
                    </a:lnTo>
                    <a:lnTo>
                      <a:pt x="276" y="731"/>
                    </a:lnTo>
                    <a:lnTo>
                      <a:pt x="286" y="736"/>
                    </a:lnTo>
                    <a:lnTo>
                      <a:pt x="294" y="739"/>
                    </a:lnTo>
                    <a:lnTo>
                      <a:pt x="303" y="740"/>
                    </a:lnTo>
                    <a:lnTo>
                      <a:pt x="311" y="739"/>
                    </a:lnTo>
                    <a:lnTo>
                      <a:pt x="318" y="736"/>
                    </a:lnTo>
                    <a:lnTo>
                      <a:pt x="326" y="733"/>
                    </a:lnTo>
                    <a:lnTo>
                      <a:pt x="331" y="725"/>
                    </a:lnTo>
                    <a:lnTo>
                      <a:pt x="337" y="718"/>
                    </a:lnTo>
                    <a:lnTo>
                      <a:pt x="341" y="706"/>
                    </a:lnTo>
                    <a:lnTo>
                      <a:pt x="343" y="694"/>
                    </a:lnTo>
                    <a:lnTo>
                      <a:pt x="346" y="678"/>
                    </a:lnTo>
                    <a:lnTo>
                      <a:pt x="347" y="660"/>
                    </a:lnTo>
                    <a:lnTo>
                      <a:pt x="346" y="640"/>
                    </a:lnTo>
                    <a:lnTo>
                      <a:pt x="344" y="617"/>
                    </a:lnTo>
                    <a:lnTo>
                      <a:pt x="341" y="592"/>
                    </a:lnTo>
                    <a:lnTo>
                      <a:pt x="336" y="563"/>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47" name="Freeform 592">
                <a:extLst>
                  <a:ext uri="{FF2B5EF4-FFF2-40B4-BE49-F238E27FC236}">
                    <a16:creationId xmlns:a16="http://schemas.microsoft.com/office/drawing/2014/main" xmlns="" id="{91B9E25C-4B35-FF62-B9A8-9A1EFD51F4F5}"/>
                  </a:ext>
                </a:extLst>
              </p:cNvPr>
              <p:cNvSpPr>
                <a:spLocks/>
              </p:cNvSpPr>
              <p:nvPr/>
            </p:nvSpPr>
            <p:spPr bwMode="auto">
              <a:xfrm>
                <a:off x="3973" y="2157"/>
                <a:ext cx="87" cy="138"/>
              </a:xfrm>
              <a:custGeom>
                <a:avLst/>
                <a:gdLst>
                  <a:gd name="T0" fmla="*/ 0 w 433"/>
                  <a:gd name="T1" fmla="*/ 0 h 688"/>
                  <a:gd name="T2" fmla="*/ 0 w 433"/>
                  <a:gd name="T3" fmla="*/ 0 h 688"/>
                  <a:gd name="T4" fmla="*/ 0 w 433"/>
                  <a:gd name="T5" fmla="*/ 0 h 688"/>
                  <a:gd name="T6" fmla="*/ 0 w 433"/>
                  <a:gd name="T7" fmla="*/ 0 h 688"/>
                  <a:gd name="T8" fmla="*/ 0 w 433"/>
                  <a:gd name="T9" fmla="*/ 0 h 688"/>
                  <a:gd name="T10" fmla="*/ 0 w 433"/>
                  <a:gd name="T11" fmla="*/ 0 h 688"/>
                  <a:gd name="T12" fmla="*/ 0 w 433"/>
                  <a:gd name="T13" fmla="*/ 0 h 688"/>
                  <a:gd name="T14" fmla="*/ 0 w 433"/>
                  <a:gd name="T15" fmla="*/ 0 h 688"/>
                  <a:gd name="T16" fmla="*/ 0 w 433"/>
                  <a:gd name="T17" fmla="*/ 0 h 688"/>
                  <a:gd name="T18" fmla="*/ 0 w 433"/>
                  <a:gd name="T19" fmla="*/ 0 h 688"/>
                  <a:gd name="T20" fmla="*/ 0 w 433"/>
                  <a:gd name="T21" fmla="*/ 0 h 688"/>
                  <a:gd name="T22" fmla="*/ 0 w 433"/>
                  <a:gd name="T23" fmla="*/ 0 h 688"/>
                  <a:gd name="T24" fmla="*/ 0 w 433"/>
                  <a:gd name="T25" fmla="*/ 0 h 688"/>
                  <a:gd name="T26" fmla="*/ 0 w 433"/>
                  <a:gd name="T27" fmla="*/ 0 h 688"/>
                  <a:gd name="T28" fmla="*/ 0 w 433"/>
                  <a:gd name="T29" fmla="*/ 0 h 688"/>
                  <a:gd name="T30" fmla="*/ 0 w 433"/>
                  <a:gd name="T31" fmla="*/ 0 h 688"/>
                  <a:gd name="T32" fmla="*/ 0 w 433"/>
                  <a:gd name="T33" fmla="*/ 0 h 688"/>
                  <a:gd name="T34" fmla="*/ 0 w 433"/>
                  <a:gd name="T35" fmla="*/ 0 h 688"/>
                  <a:gd name="T36" fmla="*/ 0 w 433"/>
                  <a:gd name="T37" fmla="*/ 0 h 688"/>
                  <a:gd name="T38" fmla="*/ 0 w 433"/>
                  <a:gd name="T39" fmla="*/ 0 h 688"/>
                  <a:gd name="T40" fmla="*/ 0 w 433"/>
                  <a:gd name="T41" fmla="*/ 0 h 688"/>
                  <a:gd name="T42" fmla="*/ 0 w 433"/>
                  <a:gd name="T43" fmla="*/ 0 h 688"/>
                  <a:gd name="T44" fmla="*/ 0 w 433"/>
                  <a:gd name="T45" fmla="*/ 0 h 688"/>
                  <a:gd name="T46" fmla="*/ 0 w 433"/>
                  <a:gd name="T47" fmla="*/ 0 h 688"/>
                  <a:gd name="T48" fmla="*/ 0 w 433"/>
                  <a:gd name="T49" fmla="*/ 0 h 688"/>
                  <a:gd name="T50" fmla="*/ 0 w 433"/>
                  <a:gd name="T51" fmla="*/ 0 h 688"/>
                  <a:gd name="T52" fmla="*/ 0 w 433"/>
                  <a:gd name="T53" fmla="*/ 0 h 688"/>
                  <a:gd name="T54" fmla="*/ 0 w 433"/>
                  <a:gd name="T55" fmla="*/ 0 h 688"/>
                  <a:gd name="T56" fmla="*/ 0 w 433"/>
                  <a:gd name="T57" fmla="*/ 0 h 688"/>
                  <a:gd name="T58" fmla="*/ 0 w 433"/>
                  <a:gd name="T59" fmla="*/ 0 h 688"/>
                  <a:gd name="T60" fmla="*/ 0 w 433"/>
                  <a:gd name="T61" fmla="*/ 0 h 688"/>
                  <a:gd name="T62" fmla="*/ 0 w 433"/>
                  <a:gd name="T63" fmla="*/ 0 h 688"/>
                  <a:gd name="T64" fmla="*/ 0 w 433"/>
                  <a:gd name="T65" fmla="*/ 0 h 688"/>
                  <a:gd name="T66" fmla="*/ 0 w 433"/>
                  <a:gd name="T67" fmla="*/ 0 h 688"/>
                  <a:gd name="T68" fmla="*/ 0 w 433"/>
                  <a:gd name="T69" fmla="*/ 0 h 688"/>
                  <a:gd name="T70" fmla="*/ 0 w 433"/>
                  <a:gd name="T71" fmla="*/ 0 h 688"/>
                  <a:gd name="T72" fmla="*/ 0 w 433"/>
                  <a:gd name="T73" fmla="*/ 0 h 6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3"/>
                  <a:gd name="T112" fmla="*/ 0 h 688"/>
                  <a:gd name="T113" fmla="*/ 433 w 433"/>
                  <a:gd name="T114" fmla="*/ 688 h 6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3" h="688">
                    <a:moveTo>
                      <a:pt x="429" y="602"/>
                    </a:moveTo>
                    <a:lnTo>
                      <a:pt x="424" y="564"/>
                    </a:lnTo>
                    <a:lnTo>
                      <a:pt x="415" y="524"/>
                    </a:lnTo>
                    <a:lnTo>
                      <a:pt x="405" y="481"/>
                    </a:lnTo>
                    <a:lnTo>
                      <a:pt x="394" y="436"/>
                    </a:lnTo>
                    <a:lnTo>
                      <a:pt x="380" y="390"/>
                    </a:lnTo>
                    <a:lnTo>
                      <a:pt x="367" y="344"/>
                    </a:lnTo>
                    <a:lnTo>
                      <a:pt x="350" y="297"/>
                    </a:lnTo>
                    <a:lnTo>
                      <a:pt x="333" y="252"/>
                    </a:lnTo>
                    <a:lnTo>
                      <a:pt x="316" y="210"/>
                    </a:lnTo>
                    <a:lnTo>
                      <a:pt x="297" y="169"/>
                    </a:lnTo>
                    <a:lnTo>
                      <a:pt x="277" y="131"/>
                    </a:lnTo>
                    <a:lnTo>
                      <a:pt x="257" y="98"/>
                    </a:lnTo>
                    <a:lnTo>
                      <a:pt x="247" y="83"/>
                    </a:lnTo>
                    <a:lnTo>
                      <a:pt x="237" y="69"/>
                    </a:lnTo>
                    <a:lnTo>
                      <a:pt x="227" y="56"/>
                    </a:lnTo>
                    <a:lnTo>
                      <a:pt x="217" y="46"/>
                    </a:lnTo>
                    <a:lnTo>
                      <a:pt x="207" y="36"/>
                    </a:lnTo>
                    <a:lnTo>
                      <a:pt x="197" y="29"/>
                    </a:lnTo>
                    <a:lnTo>
                      <a:pt x="187" y="23"/>
                    </a:lnTo>
                    <a:lnTo>
                      <a:pt x="177" y="19"/>
                    </a:lnTo>
                    <a:lnTo>
                      <a:pt x="156" y="12"/>
                    </a:lnTo>
                    <a:lnTo>
                      <a:pt x="135" y="7"/>
                    </a:lnTo>
                    <a:lnTo>
                      <a:pt x="115" y="3"/>
                    </a:lnTo>
                    <a:lnTo>
                      <a:pt x="96" y="0"/>
                    </a:lnTo>
                    <a:lnTo>
                      <a:pt x="78" y="0"/>
                    </a:lnTo>
                    <a:lnTo>
                      <a:pt x="62" y="2"/>
                    </a:lnTo>
                    <a:lnTo>
                      <a:pt x="47" y="3"/>
                    </a:lnTo>
                    <a:lnTo>
                      <a:pt x="35" y="7"/>
                    </a:lnTo>
                    <a:lnTo>
                      <a:pt x="24" y="12"/>
                    </a:lnTo>
                    <a:lnTo>
                      <a:pt x="14" y="19"/>
                    </a:lnTo>
                    <a:lnTo>
                      <a:pt x="10" y="23"/>
                    </a:lnTo>
                    <a:lnTo>
                      <a:pt x="7" y="26"/>
                    </a:lnTo>
                    <a:lnTo>
                      <a:pt x="5" y="31"/>
                    </a:lnTo>
                    <a:lnTo>
                      <a:pt x="2" y="36"/>
                    </a:lnTo>
                    <a:lnTo>
                      <a:pt x="1" y="41"/>
                    </a:lnTo>
                    <a:lnTo>
                      <a:pt x="0" y="46"/>
                    </a:lnTo>
                    <a:lnTo>
                      <a:pt x="0" y="53"/>
                    </a:lnTo>
                    <a:lnTo>
                      <a:pt x="1" y="59"/>
                    </a:lnTo>
                    <a:lnTo>
                      <a:pt x="4" y="73"/>
                    </a:lnTo>
                    <a:lnTo>
                      <a:pt x="10" y="88"/>
                    </a:lnTo>
                    <a:lnTo>
                      <a:pt x="35" y="141"/>
                    </a:lnTo>
                    <a:lnTo>
                      <a:pt x="61" y="195"/>
                    </a:lnTo>
                    <a:lnTo>
                      <a:pt x="86" y="251"/>
                    </a:lnTo>
                    <a:lnTo>
                      <a:pt x="110" y="307"/>
                    </a:lnTo>
                    <a:lnTo>
                      <a:pt x="132" y="363"/>
                    </a:lnTo>
                    <a:lnTo>
                      <a:pt x="152" y="420"/>
                    </a:lnTo>
                    <a:lnTo>
                      <a:pt x="171" y="475"/>
                    </a:lnTo>
                    <a:lnTo>
                      <a:pt x="187" y="527"/>
                    </a:lnTo>
                    <a:lnTo>
                      <a:pt x="189" y="533"/>
                    </a:lnTo>
                    <a:lnTo>
                      <a:pt x="193" y="541"/>
                    </a:lnTo>
                    <a:lnTo>
                      <a:pt x="198" y="548"/>
                    </a:lnTo>
                    <a:lnTo>
                      <a:pt x="204" y="556"/>
                    </a:lnTo>
                    <a:lnTo>
                      <a:pt x="219" y="574"/>
                    </a:lnTo>
                    <a:lnTo>
                      <a:pt x="238" y="593"/>
                    </a:lnTo>
                    <a:lnTo>
                      <a:pt x="259" y="613"/>
                    </a:lnTo>
                    <a:lnTo>
                      <a:pt x="282" y="632"/>
                    </a:lnTo>
                    <a:lnTo>
                      <a:pt x="306" y="649"/>
                    </a:lnTo>
                    <a:lnTo>
                      <a:pt x="329" y="664"/>
                    </a:lnTo>
                    <a:lnTo>
                      <a:pt x="340" y="672"/>
                    </a:lnTo>
                    <a:lnTo>
                      <a:pt x="352" y="677"/>
                    </a:lnTo>
                    <a:lnTo>
                      <a:pt x="363" y="682"/>
                    </a:lnTo>
                    <a:lnTo>
                      <a:pt x="373" y="685"/>
                    </a:lnTo>
                    <a:lnTo>
                      <a:pt x="383" y="688"/>
                    </a:lnTo>
                    <a:lnTo>
                      <a:pt x="393" y="688"/>
                    </a:lnTo>
                    <a:lnTo>
                      <a:pt x="402" y="688"/>
                    </a:lnTo>
                    <a:lnTo>
                      <a:pt x="409" y="685"/>
                    </a:lnTo>
                    <a:lnTo>
                      <a:pt x="415" y="683"/>
                    </a:lnTo>
                    <a:lnTo>
                      <a:pt x="422" y="677"/>
                    </a:lnTo>
                    <a:lnTo>
                      <a:pt x="427" y="669"/>
                    </a:lnTo>
                    <a:lnTo>
                      <a:pt x="430" y="661"/>
                    </a:lnTo>
                    <a:lnTo>
                      <a:pt x="432" y="649"/>
                    </a:lnTo>
                    <a:lnTo>
                      <a:pt x="433" y="636"/>
                    </a:lnTo>
                    <a:lnTo>
                      <a:pt x="432" y="619"/>
                    </a:lnTo>
                    <a:lnTo>
                      <a:pt x="429" y="602"/>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48" name="Freeform 593">
                <a:extLst>
                  <a:ext uri="{FF2B5EF4-FFF2-40B4-BE49-F238E27FC236}">
                    <a16:creationId xmlns:a16="http://schemas.microsoft.com/office/drawing/2014/main" xmlns="" id="{1DD1F3B7-E9D2-FB7F-1646-B1DC82F0E97B}"/>
                  </a:ext>
                </a:extLst>
              </p:cNvPr>
              <p:cNvSpPr>
                <a:spLocks/>
              </p:cNvSpPr>
              <p:nvPr/>
            </p:nvSpPr>
            <p:spPr bwMode="auto">
              <a:xfrm>
                <a:off x="3879" y="2149"/>
                <a:ext cx="86" cy="138"/>
              </a:xfrm>
              <a:custGeom>
                <a:avLst/>
                <a:gdLst>
                  <a:gd name="T0" fmla="*/ 0 w 434"/>
                  <a:gd name="T1" fmla="*/ 0 h 689"/>
                  <a:gd name="T2" fmla="*/ 0 w 434"/>
                  <a:gd name="T3" fmla="*/ 0 h 689"/>
                  <a:gd name="T4" fmla="*/ 0 w 434"/>
                  <a:gd name="T5" fmla="*/ 0 h 689"/>
                  <a:gd name="T6" fmla="*/ 0 w 434"/>
                  <a:gd name="T7" fmla="*/ 0 h 689"/>
                  <a:gd name="T8" fmla="*/ 0 w 434"/>
                  <a:gd name="T9" fmla="*/ 0 h 689"/>
                  <a:gd name="T10" fmla="*/ 0 w 434"/>
                  <a:gd name="T11" fmla="*/ 0 h 689"/>
                  <a:gd name="T12" fmla="*/ 0 w 434"/>
                  <a:gd name="T13" fmla="*/ 0 h 689"/>
                  <a:gd name="T14" fmla="*/ 0 w 434"/>
                  <a:gd name="T15" fmla="*/ 0 h 689"/>
                  <a:gd name="T16" fmla="*/ 0 w 434"/>
                  <a:gd name="T17" fmla="*/ 0 h 689"/>
                  <a:gd name="T18" fmla="*/ 0 w 434"/>
                  <a:gd name="T19" fmla="*/ 0 h 689"/>
                  <a:gd name="T20" fmla="*/ 0 w 434"/>
                  <a:gd name="T21" fmla="*/ 0 h 689"/>
                  <a:gd name="T22" fmla="*/ 0 w 434"/>
                  <a:gd name="T23" fmla="*/ 0 h 689"/>
                  <a:gd name="T24" fmla="*/ 0 w 434"/>
                  <a:gd name="T25" fmla="*/ 0 h 689"/>
                  <a:gd name="T26" fmla="*/ 0 w 434"/>
                  <a:gd name="T27" fmla="*/ 0 h 689"/>
                  <a:gd name="T28" fmla="*/ 0 w 434"/>
                  <a:gd name="T29" fmla="*/ 0 h 689"/>
                  <a:gd name="T30" fmla="*/ 0 w 434"/>
                  <a:gd name="T31" fmla="*/ 0 h 689"/>
                  <a:gd name="T32" fmla="*/ 0 w 434"/>
                  <a:gd name="T33" fmla="*/ 0 h 689"/>
                  <a:gd name="T34" fmla="*/ 0 w 434"/>
                  <a:gd name="T35" fmla="*/ 0 h 689"/>
                  <a:gd name="T36" fmla="*/ 0 w 434"/>
                  <a:gd name="T37" fmla="*/ 0 h 689"/>
                  <a:gd name="T38" fmla="*/ 0 w 434"/>
                  <a:gd name="T39" fmla="*/ 0 h 689"/>
                  <a:gd name="T40" fmla="*/ 0 w 434"/>
                  <a:gd name="T41" fmla="*/ 0 h 689"/>
                  <a:gd name="T42" fmla="*/ 0 w 434"/>
                  <a:gd name="T43" fmla="*/ 0 h 689"/>
                  <a:gd name="T44" fmla="*/ 0 w 434"/>
                  <a:gd name="T45" fmla="*/ 0 h 689"/>
                  <a:gd name="T46" fmla="*/ 0 w 434"/>
                  <a:gd name="T47" fmla="*/ 0 h 689"/>
                  <a:gd name="T48" fmla="*/ 0 w 434"/>
                  <a:gd name="T49" fmla="*/ 0 h 689"/>
                  <a:gd name="T50" fmla="*/ 0 w 434"/>
                  <a:gd name="T51" fmla="*/ 0 h 689"/>
                  <a:gd name="T52" fmla="*/ 0 w 434"/>
                  <a:gd name="T53" fmla="*/ 0 h 689"/>
                  <a:gd name="T54" fmla="*/ 0 w 434"/>
                  <a:gd name="T55" fmla="*/ 0 h 689"/>
                  <a:gd name="T56" fmla="*/ 0 w 434"/>
                  <a:gd name="T57" fmla="*/ 0 h 689"/>
                  <a:gd name="T58" fmla="*/ 0 w 434"/>
                  <a:gd name="T59" fmla="*/ 0 h 689"/>
                  <a:gd name="T60" fmla="*/ 0 w 434"/>
                  <a:gd name="T61" fmla="*/ 0 h 689"/>
                  <a:gd name="T62" fmla="*/ 0 w 434"/>
                  <a:gd name="T63" fmla="*/ 0 h 689"/>
                  <a:gd name="T64" fmla="*/ 0 w 434"/>
                  <a:gd name="T65" fmla="*/ 0 h 689"/>
                  <a:gd name="T66" fmla="*/ 0 w 434"/>
                  <a:gd name="T67" fmla="*/ 0 h 689"/>
                  <a:gd name="T68" fmla="*/ 0 w 434"/>
                  <a:gd name="T69" fmla="*/ 0 h 689"/>
                  <a:gd name="T70" fmla="*/ 0 w 434"/>
                  <a:gd name="T71" fmla="*/ 0 h 689"/>
                  <a:gd name="T72" fmla="*/ 0 w 434"/>
                  <a:gd name="T73" fmla="*/ 0 h 6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
                  <a:gd name="T112" fmla="*/ 0 h 689"/>
                  <a:gd name="T113" fmla="*/ 434 w 434"/>
                  <a:gd name="T114" fmla="*/ 689 h 6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 h="689">
                    <a:moveTo>
                      <a:pt x="432" y="602"/>
                    </a:moveTo>
                    <a:lnTo>
                      <a:pt x="426" y="564"/>
                    </a:lnTo>
                    <a:lnTo>
                      <a:pt x="417" y="525"/>
                    </a:lnTo>
                    <a:lnTo>
                      <a:pt x="406" y="482"/>
                    </a:lnTo>
                    <a:lnTo>
                      <a:pt x="394" y="437"/>
                    </a:lnTo>
                    <a:lnTo>
                      <a:pt x="381" y="391"/>
                    </a:lnTo>
                    <a:lnTo>
                      <a:pt x="365" y="345"/>
                    </a:lnTo>
                    <a:lnTo>
                      <a:pt x="348" y="299"/>
                    </a:lnTo>
                    <a:lnTo>
                      <a:pt x="331" y="254"/>
                    </a:lnTo>
                    <a:lnTo>
                      <a:pt x="313" y="210"/>
                    </a:lnTo>
                    <a:lnTo>
                      <a:pt x="295" y="169"/>
                    </a:lnTo>
                    <a:lnTo>
                      <a:pt x="275" y="131"/>
                    </a:lnTo>
                    <a:lnTo>
                      <a:pt x="255" y="99"/>
                    </a:lnTo>
                    <a:lnTo>
                      <a:pt x="245" y="83"/>
                    </a:lnTo>
                    <a:lnTo>
                      <a:pt x="235" y="69"/>
                    </a:lnTo>
                    <a:lnTo>
                      <a:pt x="225" y="58"/>
                    </a:lnTo>
                    <a:lnTo>
                      <a:pt x="215" y="47"/>
                    </a:lnTo>
                    <a:lnTo>
                      <a:pt x="205" y="37"/>
                    </a:lnTo>
                    <a:lnTo>
                      <a:pt x="195" y="29"/>
                    </a:lnTo>
                    <a:lnTo>
                      <a:pt x="185" y="23"/>
                    </a:lnTo>
                    <a:lnTo>
                      <a:pt x="175" y="19"/>
                    </a:lnTo>
                    <a:lnTo>
                      <a:pt x="154" y="13"/>
                    </a:lnTo>
                    <a:lnTo>
                      <a:pt x="132" y="8"/>
                    </a:lnTo>
                    <a:lnTo>
                      <a:pt x="112" y="4"/>
                    </a:lnTo>
                    <a:lnTo>
                      <a:pt x="94" y="2"/>
                    </a:lnTo>
                    <a:lnTo>
                      <a:pt x="76" y="0"/>
                    </a:lnTo>
                    <a:lnTo>
                      <a:pt x="60" y="2"/>
                    </a:lnTo>
                    <a:lnTo>
                      <a:pt x="45" y="4"/>
                    </a:lnTo>
                    <a:lnTo>
                      <a:pt x="33" y="8"/>
                    </a:lnTo>
                    <a:lnTo>
                      <a:pt x="21" y="13"/>
                    </a:lnTo>
                    <a:lnTo>
                      <a:pt x="13" y="19"/>
                    </a:lnTo>
                    <a:lnTo>
                      <a:pt x="9" y="23"/>
                    </a:lnTo>
                    <a:lnTo>
                      <a:pt x="6" y="27"/>
                    </a:lnTo>
                    <a:lnTo>
                      <a:pt x="4" y="32"/>
                    </a:lnTo>
                    <a:lnTo>
                      <a:pt x="3" y="37"/>
                    </a:lnTo>
                    <a:lnTo>
                      <a:pt x="1" y="42"/>
                    </a:lnTo>
                    <a:lnTo>
                      <a:pt x="0" y="48"/>
                    </a:lnTo>
                    <a:lnTo>
                      <a:pt x="0" y="53"/>
                    </a:lnTo>
                    <a:lnTo>
                      <a:pt x="1" y="59"/>
                    </a:lnTo>
                    <a:lnTo>
                      <a:pt x="5" y="73"/>
                    </a:lnTo>
                    <a:lnTo>
                      <a:pt x="13" y="88"/>
                    </a:lnTo>
                    <a:lnTo>
                      <a:pt x="38" y="141"/>
                    </a:lnTo>
                    <a:lnTo>
                      <a:pt x="64" y="196"/>
                    </a:lnTo>
                    <a:lnTo>
                      <a:pt x="89" y="252"/>
                    </a:lnTo>
                    <a:lnTo>
                      <a:pt x="112" y="310"/>
                    </a:lnTo>
                    <a:lnTo>
                      <a:pt x="135" y="367"/>
                    </a:lnTo>
                    <a:lnTo>
                      <a:pt x="155" y="422"/>
                    </a:lnTo>
                    <a:lnTo>
                      <a:pt x="174" y="477"/>
                    </a:lnTo>
                    <a:lnTo>
                      <a:pt x="190" y="528"/>
                    </a:lnTo>
                    <a:lnTo>
                      <a:pt x="192" y="535"/>
                    </a:lnTo>
                    <a:lnTo>
                      <a:pt x="196" y="541"/>
                    </a:lnTo>
                    <a:lnTo>
                      <a:pt x="200" y="548"/>
                    </a:lnTo>
                    <a:lnTo>
                      <a:pt x="206" y="557"/>
                    </a:lnTo>
                    <a:lnTo>
                      <a:pt x="220" y="574"/>
                    </a:lnTo>
                    <a:lnTo>
                      <a:pt x="238" y="594"/>
                    </a:lnTo>
                    <a:lnTo>
                      <a:pt x="258" y="613"/>
                    </a:lnTo>
                    <a:lnTo>
                      <a:pt x="281" y="632"/>
                    </a:lnTo>
                    <a:lnTo>
                      <a:pt x="305" y="649"/>
                    </a:lnTo>
                    <a:lnTo>
                      <a:pt x="327" y="666"/>
                    </a:lnTo>
                    <a:lnTo>
                      <a:pt x="340" y="672"/>
                    </a:lnTo>
                    <a:lnTo>
                      <a:pt x="351" y="677"/>
                    </a:lnTo>
                    <a:lnTo>
                      <a:pt x="362" y="682"/>
                    </a:lnTo>
                    <a:lnTo>
                      <a:pt x="372" y="686"/>
                    </a:lnTo>
                    <a:lnTo>
                      <a:pt x="382" y="688"/>
                    </a:lnTo>
                    <a:lnTo>
                      <a:pt x="392" y="689"/>
                    </a:lnTo>
                    <a:lnTo>
                      <a:pt x="401" y="688"/>
                    </a:lnTo>
                    <a:lnTo>
                      <a:pt x="409" y="687"/>
                    </a:lnTo>
                    <a:lnTo>
                      <a:pt x="416" y="683"/>
                    </a:lnTo>
                    <a:lnTo>
                      <a:pt x="422" y="678"/>
                    </a:lnTo>
                    <a:lnTo>
                      <a:pt x="427" y="671"/>
                    </a:lnTo>
                    <a:lnTo>
                      <a:pt x="431" y="661"/>
                    </a:lnTo>
                    <a:lnTo>
                      <a:pt x="433" y="649"/>
                    </a:lnTo>
                    <a:lnTo>
                      <a:pt x="434" y="636"/>
                    </a:lnTo>
                    <a:lnTo>
                      <a:pt x="434" y="621"/>
                    </a:lnTo>
                    <a:lnTo>
                      <a:pt x="432" y="602"/>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49" name="Freeform 594">
                <a:extLst>
                  <a:ext uri="{FF2B5EF4-FFF2-40B4-BE49-F238E27FC236}">
                    <a16:creationId xmlns:a16="http://schemas.microsoft.com/office/drawing/2014/main" xmlns="" id="{FA00C2B0-DC0D-8E5E-3BDB-0544C5E5C289}"/>
                  </a:ext>
                </a:extLst>
              </p:cNvPr>
              <p:cNvSpPr>
                <a:spLocks/>
              </p:cNvSpPr>
              <p:nvPr/>
            </p:nvSpPr>
            <p:spPr bwMode="auto">
              <a:xfrm>
                <a:off x="3790" y="2143"/>
                <a:ext cx="87" cy="138"/>
              </a:xfrm>
              <a:custGeom>
                <a:avLst/>
                <a:gdLst>
                  <a:gd name="T0" fmla="*/ 0 w 434"/>
                  <a:gd name="T1" fmla="*/ 0 h 689"/>
                  <a:gd name="T2" fmla="*/ 0 w 434"/>
                  <a:gd name="T3" fmla="*/ 0 h 689"/>
                  <a:gd name="T4" fmla="*/ 0 w 434"/>
                  <a:gd name="T5" fmla="*/ 0 h 689"/>
                  <a:gd name="T6" fmla="*/ 0 w 434"/>
                  <a:gd name="T7" fmla="*/ 0 h 689"/>
                  <a:gd name="T8" fmla="*/ 0 w 434"/>
                  <a:gd name="T9" fmla="*/ 0 h 689"/>
                  <a:gd name="T10" fmla="*/ 0 w 434"/>
                  <a:gd name="T11" fmla="*/ 0 h 689"/>
                  <a:gd name="T12" fmla="*/ 0 w 434"/>
                  <a:gd name="T13" fmla="*/ 0 h 689"/>
                  <a:gd name="T14" fmla="*/ 0 w 434"/>
                  <a:gd name="T15" fmla="*/ 0 h 689"/>
                  <a:gd name="T16" fmla="*/ 0 w 434"/>
                  <a:gd name="T17" fmla="*/ 0 h 689"/>
                  <a:gd name="T18" fmla="*/ 0 w 434"/>
                  <a:gd name="T19" fmla="*/ 0 h 689"/>
                  <a:gd name="T20" fmla="*/ 0 w 434"/>
                  <a:gd name="T21" fmla="*/ 0 h 689"/>
                  <a:gd name="T22" fmla="*/ 0 w 434"/>
                  <a:gd name="T23" fmla="*/ 0 h 689"/>
                  <a:gd name="T24" fmla="*/ 0 w 434"/>
                  <a:gd name="T25" fmla="*/ 0 h 689"/>
                  <a:gd name="T26" fmla="*/ 0 w 434"/>
                  <a:gd name="T27" fmla="*/ 0 h 689"/>
                  <a:gd name="T28" fmla="*/ 0 w 434"/>
                  <a:gd name="T29" fmla="*/ 0 h 689"/>
                  <a:gd name="T30" fmla="*/ 0 w 434"/>
                  <a:gd name="T31" fmla="*/ 0 h 689"/>
                  <a:gd name="T32" fmla="*/ 0 w 434"/>
                  <a:gd name="T33" fmla="*/ 0 h 689"/>
                  <a:gd name="T34" fmla="*/ 0 w 434"/>
                  <a:gd name="T35" fmla="*/ 0 h 689"/>
                  <a:gd name="T36" fmla="*/ 0 w 434"/>
                  <a:gd name="T37" fmla="*/ 0 h 689"/>
                  <a:gd name="T38" fmla="*/ 0 w 434"/>
                  <a:gd name="T39" fmla="*/ 0 h 689"/>
                  <a:gd name="T40" fmla="*/ 0 w 434"/>
                  <a:gd name="T41" fmla="*/ 0 h 689"/>
                  <a:gd name="T42" fmla="*/ 0 w 434"/>
                  <a:gd name="T43" fmla="*/ 0 h 689"/>
                  <a:gd name="T44" fmla="*/ 0 w 434"/>
                  <a:gd name="T45" fmla="*/ 0 h 689"/>
                  <a:gd name="T46" fmla="*/ 0 w 434"/>
                  <a:gd name="T47" fmla="*/ 0 h 689"/>
                  <a:gd name="T48" fmla="*/ 0 w 434"/>
                  <a:gd name="T49" fmla="*/ 0 h 689"/>
                  <a:gd name="T50" fmla="*/ 0 w 434"/>
                  <a:gd name="T51" fmla="*/ 0 h 689"/>
                  <a:gd name="T52" fmla="*/ 0 w 434"/>
                  <a:gd name="T53" fmla="*/ 0 h 689"/>
                  <a:gd name="T54" fmla="*/ 0 w 434"/>
                  <a:gd name="T55" fmla="*/ 0 h 689"/>
                  <a:gd name="T56" fmla="*/ 0 w 434"/>
                  <a:gd name="T57" fmla="*/ 0 h 689"/>
                  <a:gd name="T58" fmla="*/ 0 w 434"/>
                  <a:gd name="T59" fmla="*/ 0 h 689"/>
                  <a:gd name="T60" fmla="*/ 0 w 434"/>
                  <a:gd name="T61" fmla="*/ 0 h 689"/>
                  <a:gd name="T62" fmla="*/ 0 w 434"/>
                  <a:gd name="T63" fmla="*/ 0 h 689"/>
                  <a:gd name="T64" fmla="*/ 0 w 434"/>
                  <a:gd name="T65" fmla="*/ 0 h 689"/>
                  <a:gd name="T66" fmla="*/ 0 w 434"/>
                  <a:gd name="T67" fmla="*/ 0 h 689"/>
                  <a:gd name="T68" fmla="*/ 0 w 434"/>
                  <a:gd name="T69" fmla="*/ 0 h 689"/>
                  <a:gd name="T70" fmla="*/ 0 w 434"/>
                  <a:gd name="T71" fmla="*/ 0 h 689"/>
                  <a:gd name="T72" fmla="*/ 0 w 434"/>
                  <a:gd name="T73" fmla="*/ 0 h 6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
                  <a:gd name="T112" fmla="*/ 0 h 689"/>
                  <a:gd name="T113" fmla="*/ 434 w 434"/>
                  <a:gd name="T114" fmla="*/ 689 h 6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 h="689">
                    <a:moveTo>
                      <a:pt x="432" y="602"/>
                    </a:moveTo>
                    <a:lnTo>
                      <a:pt x="424" y="566"/>
                    </a:lnTo>
                    <a:lnTo>
                      <a:pt x="417" y="525"/>
                    </a:lnTo>
                    <a:lnTo>
                      <a:pt x="405" y="482"/>
                    </a:lnTo>
                    <a:lnTo>
                      <a:pt x="393" y="437"/>
                    </a:lnTo>
                    <a:lnTo>
                      <a:pt x="379" y="391"/>
                    </a:lnTo>
                    <a:lnTo>
                      <a:pt x="364" y="345"/>
                    </a:lnTo>
                    <a:lnTo>
                      <a:pt x="348" y="299"/>
                    </a:lnTo>
                    <a:lnTo>
                      <a:pt x="331" y="254"/>
                    </a:lnTo>
                    <a:lnTo>
                      <a:pt x="312" y="210"/>
                    </a:lnTo>
                    <a:lnTo>
                      <a:pt x="293" y="170"/>
                    </a:lnTo>
                    <a:lnTo>
                      <a:pt x="274" y="133"/>
                    </a:lnTo>
                    <a:lnTo>
                      <a:pt x="254" y="99"/>
                    </a:lnTo>
                    <a:lnTo>
                      <a:pt x="244" y="84"/>
                    </a:lnTo>
                    <a:lnTo>
                      <a:pt x="235" y="70"/>
                    </a:lnTo>
                    <a:lnTo>
                      <a:pt x="225" y="58"/>
                    </a:lnTo>
                    <a:lnTo>
                      <a:pt x="215" y="47"/>
                    </a:lnTo>
                    <a:lnTo>
                      <a:pt x="205" y="38"/>
                    </a:lnTo>
                    <a:lnTo>
                      <a:pt x="195" y="29"/>
                    </a:lnTo>
                    <a:lnTo>
                      <a:pt x="185" y="24"/>
                    </a:lnTo>
                    <a:lnTo>
                      <a:pt x="175" y="19"/>
                    </a:lnTo>
                    <a:lnTo>
                      <a:pt x="152" y="13"/>
                    </a:lnTo>
                    <a:lnTo>
                      <a:pt x="132" y="8"/>
                    </a:lnTo>
                    <a:lnTo>
                      <a:pt x="111" y="4"/>
                    </a:lnTo>
                    <a:lnTo>
                      <a:pt x="92" y="2"/>
                    </a:lnTo>
                    <a:lnTo>
                      <a:pt x="75" y="0"/>
                    </a:lnTo>
                    <a:lnTo>
                      <a:pt x="59" y="2"/>
                    </a:lnTo>
                    <a:lnTo>
                      <a:pt x="45" y="4"/>
                    </a:lnTo>
                    <a:lnTo>
                      <a:pt x="32" y="8"/>
                    </a:lnTo>
                    <a:lnTo>
                      <a:pt x="21" y="13"/>
                    </a:lnTo>
                    <a:lnTo>
                      <a:pt x="12" y="19"/>
                    </a:lnTo>
                    <a:lnTo>
                      <a:pt x="9" y="23"/>
                    </a:lnTo>
                    <a:lnTo>
                      <a:pt x="6" y="28"/>
                    </a:lnTo>
                    <a:lnTo>
                      <a:pt x="4" y="32"/>
                    </a:lnTo>
                    <a:lnTo>
                      <a:pt x="1" y="37"/>
                    </a:lnTo>
                    <a:lnTo>
                      <a:pt x="0" y="42"/>
                    </a:lnTo>
                    <a:lnTo>
                      <a:pt x="0" y="48"/>
                    </a:lnTo>
                    <a:lnTo>
                      <a:pt x="0" y="54"/>
                    </a:lnTo>
                    <a:lnTo>
                      <a:pt x="1" y="60"/>
                    </a:lnTo>
                    <a:lnTo>
                      <a:pt x="5" y="74"/>
                    </a:lnTo>
                    <a:lnTo>
                      <a:pt x="11" y="89"/>
                    </a:lnTo>
                    <a:lnTo>
                      <a:pt x="37" y="141"/>
                    </a:lnTo>
                    <a:lnTo>
                      <a:pt x="62" y="196"/>
                    </a:lnTo>
                    <a:lnTo>
                      <a:pt x="87" y="252"/>
                    </a:lnTo>
                    <a:lnTo>
                      <a:pt x="111" y="309"/>
                    </a:lnTo>
                    <a:lnTo>
                      <a:pt x="133" y="365"/>
                    </a:lnTo>
                    <a:lnTo>
                      <a:pt x="155" y="421"/>
                    </a:lnTo>
                    <a:lnTo>
                      <a:pt x="173" y="476"/>
                    </a:lnTo>
                    <a:lnTo>
                      <a:pt x="190" y="528"/>
                    </a:lnTo>
                    <a:lnTo>
                      <a:pt x="191" y="535"/>
                    </a:lnTo>
                    <a:lnTo>
                      <a:pt x="195" y="541"/>
                    </a:lnTo>
                    <a:lnTo>
                      <a:pt x="200" y="548"/>
                    </a:lnTo>
                    <a:lnTo>
                      <a:pt x="205" y="557"/>
                    </a:lnTo>
                    <a:lnTo>
                      <a:pt x="220" y="575"/>
                    </a:lnTo>
                    <a:lnTo>
                      <a:pt x="237" y="594"/>
                    </a:lnTo>
                    <a:lnTo>
                      <a:pt x="258" y="613"/>
                    </a:lnTo>
                    <a:lnTo>
                      <a:pt x="281" y="633"/>
                    </a:lnTo>
                    <a:lnTo>
                      <a:pt x="303" y="651"/>
                    </a:lnTo>
                    <a:lnTo>
                      <a:pt x="327" y="666"/>
                    </a:lnTo>
                    <a:lnTo>
                      <a:pt x="338" y="672"/>
                    </a:lnTo>
                    <a:lnTo>
                      <a:pt x="351" y="678"/>
                    </a:lnTo>
                    <a:lnTo>
                      <a:pt x="361" y="682"/>
                    </a:lnTo>
                    <a:lnTo>
                      <a:pt x="372" y="686"/>
                    </a:lnTo>
                    <a:lnTo>
                      <a:pt x="382" y="688"/>
                    </a:lnTo>
                    <a:lnTo>
                      <a:pt x="392" y="689"/>
                    </a:lnTo>
                    <a:lnTo>
                      <a:pt x="400" y="689"/>
                    </a:lnTo>
                    <a:lnTo>
                      <a:pt x="408" y="687"/>
                    </a:lnTo>
                    <a:lnTo>
                      <a:pt x="415" y="683"/>
                    </a:lnTo>
                    <a:lnTo>
                      <a:pt x="422" y="678"/>
                    </a:lnTo>
                    <a:lnTo>
                      <a:pt x="427" y="671"/>
                    </a:lnTo>
                    <a:lnTo>
                      <a:pt x="430" y="662"/>
                    </a:lnTo>
                    <a:lnTo>
                      <a:pt x="433" y="651"/>
                    </a:lnTo>
                    <a:lnTo>
                      <a:pt x="434" y="637"/>
                    </a:lnTo>
                    <a:lnTo>
                      <a:pt x="433" y="621"/>
                    </a:lnTo>
                    <a:lnTo>
                      <a:pt x="432" y="602"/>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50" name="Freeform 595">
                <a:extLst>
                  <a:ext uri="{FF2B5EF4-FFF2-40B4-BE49-F238E27FC236}">
                    <a16:creationId xmlns:a16="http://schemas.microsoft.com/office/drawing/2014/main" xmlns="" id="{15736649-1754-0042-C097-1C1C45637287}"/>
                  </a:ext>
                </a:extLst>
              </p:cNvPr>
              <p:cNvSpPr>
                <a:spLocks/>
              </p:cNvSpPr>
              <p:nvPr/>
            </p:nvSpPr>
            <p:spPr bwMode="auto">
              <a:xfrm>
                <a:off x="4381" y="2864"/>
                <a:ext cx="31" cy="147"/>
              </a:xfrm>
              <a:custGeom>
                <a:avLst/>
                <a:gdLst>
                  <a:gd name="T0" fmla="*/ 0 w 155"/>
                  <a:gd name="T1" fmla="*/ 0 h 736"/>
                  <a:gd name="T2" fmla="*/ 0 w 155"/>
                  <a:gd name="T3" fmla="*/ 0 h 736"/>
                  <a:gd name="T4" fmla="*/ 0 w 155"/>
                  <a:gd name="T5" fmla="*/ 0 h 736"/>
                  <a:gd name="T6" fmla="*/ 0 w 155"/>
                  <a:gd name="T7" fmla="*/ 0 h 736"/>
                  <a:gd name="T8" fmla="*/ 0 w 155"/>
                  <a:gd name="T9" fmla="*/ 0 h 736"/>
                  <a:gd name="T10" fmla="*/ 0 w 155"/>
                  <a:gd name="T11" fmla="*/ 0 h 736"/>
                  <a:gd name="T12" fmla="*/ 0 w 155"/>
                  <a:gd name="T13" fmla="*/ 0 h 736"/>
                  <a:gd name="T14" fmla="*/ 0 w 155"/>
                  <a:gd name="T15" fmla="*/ 0 h 736"/>
                  <a:gd name="T16" fmla="*/ 0 w 155"/>
                  <a:gd name="T17" fmla="*/ 0 h 736"/>
                  <a:gd name="T18" fmla="*/ 0 w 155"/>
                  <a:gd name="T19" fmla="*/ 0 h 736"/>
                  <a:gd name="T20" fmla="*/ 0 w 155"/>
                  <a:gd name="T21" fmla="*/ 0 h 736"/>
                  <a:gd name="T22" fmla="*/ 0 w 155"/>
                  <a:gd name="T23" fmla="*/ 0 h 736"/>
                  <a:gd name="T24" fmla="*/ 0 w 155"/>
                  <a:gd name="T25" fmla="*/ 0 h 736"/>
                  <a:gd name="T26" fmla="*/ 0 w 155"/>
                  <a:gd name="T27" fmla="*/ 0 h 736"/>
                  <a:gd name="T28" fmla="*/ 0 w 155"/>
                  <a:gd name="T29" fmla="*/ 0 h 736"/>
                  <a:gd name="T30" fmla="*/ 0 w 155"/>
                  <a:gd name="T31" fmla="*/ 0 h 736"/>
                  <a:gd name="T32" fmla="*/ 0 w 155"/>
                  <a:gd name="T33" fmla="*/ 0 h 736"/>
                  <a:gd name="T34" fmla="*/ 0 w 155"/>
                  <a:gd name="T35" fmla="*/ 0 h 736"/>
                  <a:gd name="T36" fmla="*/ 0 w 155"/>
                  <a:gd name="T37" fmla="*/ 0 h 736"/>
                  <a:gd name="T38" fmla="*/ 0 w 155"/>
                  <a:gd name="T39" fmla="*/ 0 h 736"/>
                  <a:gd name="T40" fmla="*/ 0 w 155"/>
                  <a:gd name="T41" fmla="*/ 0 h 736"/>
                  <a:gd name="T42" fmla="*/ 0 w 155"/>
                  <a:gd name="T43" fmla="*/ 0 h 736"/>
                  <a:gd name="T44" fmla="*/ 0 w 155"/>
                  <a:gd name="T45" fmla="*/ 0 h 736"/>
                  <a:gd name="T46" fmla="*/ 0 w 155"/>
                  <a:gd name="T47" fmla="*/ 0 h 736"/>
                  <a:gd name="T48" fmla="*/ 0 w 155"/>
                  <a:gd name="T49" fmla="*/ 0 h 736"/>
                  <a:gd name="T50" fmla="*/ 0 w 155"/>
                  <a:gd name="T51" fmla="*/ 0 h 736"/>
                  <a:gd name="T52" fmla="*/ 0 w 155"/>
                  <a:gd name="T53" fmla="*/ 0 h 736"/>
                  <a:gd name="T54" fmla="*/ 0 w 155"/>
                  <a:gd name="T55" fmla="*/ 0 h 736"/>
                  <a:gd name="T56" fmla="*/ 0 w 155"/>
                  <a:gd name="T57" fmla="*/ 0 h 736"/>
                  <a:gd name="T58" fmla="*/ 0 w 155"/>
                  <a:gd name="T59" fmla="*/ 0 h 736"/>
                  <a:gd name="T60" fmla="*/ 0 w 155"/>
                  <a:gd name="T61" fmla="*/ 0 h 736"/>
                  <a:gd name="T62" fmla="*/ 0 w 155"/>
                  <a:gd name="T63" fmla="*/ 0 h 736"/>
                  <a:gd name="T64" fmla="*/ 0 w 155"/>
                  <a:gd name="T65" fmla="*/ 0 h 736"/>
                  <a:gd name="T66" fmla="*/ 0 w 155"/>
                  <a:gd name="T67" fmla="*/ 0 h 736"/>
                  <a:gd name="T68" fmla="*/ 0 w 155"/>
                  <a:gd name="T69" fmla="*/ 0 h 736"/>
                  <a:gd name="T70" fmla="*/ 0 w 155"/>
                  <a:gd name="T71" fmla="*/ 0 h 736"/>
                  <a:gd name="T72" fmla="*/ 0 w 155"/>
                  <a:gd name="T73" fmla="*/ 0 h 736"/>
                  <a:gd name="T74" fmla="*/ 0 w 155"/>
                  <a:gd name="T75" fmla="*/ 0 h 736"/>
                  <a:gd name="T76" fmla="*/ 0 w 155"/>
                  <a:gd name="T77" fmla="*/ 0 h 736"/>
                  <a:gd name="T78" fmla="*/ 0 w 155"/>
                  <a:gd name="T79" fmla="*/ 0 h 736"/>
                  <a:gd name="T80" fmla="*/ 0 w 155"/>
                  <a:gd name="T81" fmla="*/ 0 h 736"/>
                  <a:gd name="T82" fmla="*/ 0 w 155"/>
                  <a:gd name="T83" fmla="*/ 0 h 736"/>
                  <a:gd name="T84" fmla="*/ 0 w 155"/>
                  <a:gd name="T85" fmla="*/ 0 h 736"/>
                  <a:gd name="T86" fmla="*/ 0 w 155"/>
                  <a:gd name="T87" fmla="*/ 0 h 736"/>
                  <a:gd name="T88" fmla="*/ 0 w 155"/>
                  <a:gd name="T89" fmla="*/ 0 h 736"/>
                  <a:gd name="T90" fmla="*/ 0 w 155"/>
                  <a:gd name="T91" fmla="*/ 0 h 736"/>
                  <a:gd name="T92" fmla="*/ 0 w 155"/>
                  <a:gd name="T93" fmla="*/ 0 h 736"/>
                  <a:gd name="T94" fmla="*/ 0 w 155"/>
                  <a:gd name="T95" fmla="*/ 0 h 736"/>
                  <a:gd name="T96" fmla="*/ 0 w 155"/>
                  <a:gd name="T97" fmla="*/ 0 h 736"/>
                  <a:gd name="T98" fmla="*/ 0 w 155"/>
                  <a:gd name="T99" fmla="*/ 0 h 736"/>
                  <a:gd name="T100" fmla="*/ 0 w 155"/>
                  <a:gd name="T101" fmla="*/ 0 h 736"/>
                  <a:gd name="T102" fmla="*/ 0 w 155"/>
                  <a:gd name="T103" fmla="*/ 0 h 736"/>
                  <a:gd name="T104" fmla="*/ 0 w 155"/>
                  <a:gd name="T105" fmla="*/ 0 h 736"/>
                  <a:gd name="T106" fmla="*/ 0 w 155"/>
                  <a:gd name="T107" fmla="*/ 0 h 736"/>
                  <a:gd name="T108" fmla="*/ 0 w 155"/>
                  <a:gd name="T109" fmla="*/ 0 h 736"/>
                  <a:gd name="T110" fmla="*/ 0 w 155"/>
                  <a:gd name="T111" fmla="*/ 0 h 736"/>
                  <a:gd name="T112" fmla="*/ 0 w 155"/>
                  <a:gd name="T113" fmla="*/ 0 h 736"/>
                  <a:gd name="T114" fmla="*/ 0 w 155"/>
                  <a:gd name="T115" fmla="*/ 0 h 736"/>
                  <a:gd name="T116" fmla="*/ 0 w 155"/>
                  <a:gd name="T117" fmla="*/ 0 h 7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
                  <a:gd name="T178" fmla="*/ 0 h 736"/>
                  <a:gd name="T179" fmla="*/ 155 w 155"/>
                  <a:gd name="T180" fmla="*/ 736 h 7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 h="736">
                    <a:moveTo>
                      <a:pt x="40" y="8"/>
                    </a:moveTo>
                    <a:lnTo>
                      <a:pt x="51" y="21"/>
                    </a:lnTo>
                    <a:lnTo>
                      <a:pt x="64" y="37"/>
                    </a:lnTo>
                    <a:lnTo>
                      <a:pt x="75" y="55"/>
                    </a:lnTo>
                    <a:lnTo>
                      <a:pt x="86" y="75"/>
                    </a:lnTo>
                    <a:lnTo>
                      <a:pt x="96" y="97"/>
                    </a:lnTo>
                    <a:lnTo>
                      <a:pt x="106" y="121"/>
                    </a:lnTo>
                    <a:lnTo>
                      <a:pt x="116" y="147"/>
                    </a:lnTo>
                    <a:lnTo>
                      <a:pt x="125" y="174"/>
                    </a:lnTo>
                    <a:lnTo>
                      <a:pt x="132" y="203"/>
                    </a:lnTo>
                    <a:lnTo>
                      <a:pt x="139" y="234"/>
                    </a:lnTo>
                    <a:lnTo>
                      <a:pt x="145" y="267"/>
                    </a:lnTo>
                    <a:lnTo>
                      <a:pt x="148" y="301"/>
                    </a:lnTo>
                    <a:lnTo>
                      <a:pt x="152" y="335"/>
                    </a:lnTo>
                    <a:lnTo>
                      <a:pt x="153" y="372"/>
                    </a:lnTo>
                    <a:lnTo>
                      <a:pt x="155" y="409"/>
                    </a:lnTo>
                    <a:lnTo>
                      <a:pt x="153" y="448"/>
                    </a:lnTo>
                    <a:lnTo>
                      <a:pt x="150" y="526"/>
                    </a:lnTo>
                    <a:lnTo>
                      <a:pt x="145" y="600"/>
                    </a:lnTo>
                    <a:lnTo>
                      <a:pt x="142" y="633"/>
                    </a:lnTo>
                    <a:lnTo>
                      <a:pt x="140" y="661"/>
                    </a:lnTo>
                    <a:lnTo>
                      <a:pt x="136" y="687"/>
                    </a:lnTo>
                    <a:lnTo>
                      <a:pt x="132" y="709"/>
                    </a:lnTo>
                    <a:lnTo>
                      <a:pt x="130" y="716"/>
                    </a:lnTo>
                    <a:lnTo>
                      <a:pt x="127" y="724"/>
                    </a:lnTo>
                    <a:lnTo>
                      <a:pt x="125" y="730"/>
                    </a:lnTo>
                    <a:lnTo>
                      <a:pt x="122" y="734"/>
                    </a:lnTo>
                    <a:lnTo>
                      <a:pt x="120" y="736"/>
                    </a:lnTo>
                    <a:lnTo>
                      <a:pt x="117" y="736"/>
                    </a:lnTo>
                    <a:lnTo>
                      <a:pt x="114" y="735"/>
                    </a:lnTo>
                    <a:lnTo>
                      <a:pt x="110" y="732"/>
                    </a:lnTo>
                    <a:lnTo>
                      <a:pt x="106" y="727"/>
                    </a:lnTo>
                    <a:lnTo>
                      <a:pt x="102" y="720"/>
                    </a:lnTo>
                    <a:lnTo>
                      <a:pt x="99" y="711"/>
                    </a:lnTo>
                    <a:lnTo>
                      <a:pt x="94" y="700"/>
                    </a:lnTo>
                    <a:lnTo>
                      <a:pt x="85" y="670"/>
                    </a:lnTo>
                    <a:lnTo>
                      <a:pt x="74" y="631"/>
                    </a:lnTo>
                    <a:lnTo>
                      <a:pt x="64" y="585"/>
                    </a:lnTo>
                    <a:lnTo>
                      <a:pt x="52" y="534"/>
                    </a:lnTo>
                    <a:lnTo>
                      <a:pt x="42" y="480"/>
                    </a:lnTo>
                    <a:lnTo>
                      <a:pt x="32" y="424"/>
                    </a:lnTo>
                    <a:lnTo>
                      <a:pt x="24" y="368"/>
                    </a:lnTo>
                    <a:lnTo>
                      <a:pt x="16" y="310"/>
                    </a:lnTo>
                    <a:lnTo>
                      <a:pt x="10" y="256"/>
                    </a:lnTo>
                    <a:lnTo>
                      <a:pt x="5" y="203"/>
                    </a:lnTo>
                    <a:lnTo>
                      <a:pt x="1" y="153"/>
                    </a:lnTo>
                    <a:lnTo>
                      <a:pt x="0" y="110"/>
                    </a:lnTo>
                    <a:lnTo>
                      <a:pt x="0" y="90"/>
                    </a:lnTo>
                    <a:lnTo>
                      <a:pt x="1" y="71"/>
                    </a:lnTo>
                    <a:lnTo>
                      <a:pt x="1" y="55"/>
                    </a:lnTo>
                    <a:lnTo>
                      <a:pt x="4" y="40"/>
                    </a:lnTo>
                    <a:lnTo>
                      <a:pt x="5" y="27"/>
                    </a:lnTo>
                    <a:lnTo>
                      <a:pt x="9" y="16"/>
                    </a:lnTo>
                    <a:lnTo>
                      <a:pt x="11" y="8"/>
                    </a:lnTo>
                    <a:lnTo>
                      <a:pt x="16" y="2"/>
                    </a:lnTo>
                    <a:lnTo>
                      <a:pt x="21" y="0"/>
                    </a:lnTo>
                    <a:lnTo>
                      <a:pt x="26" y="0"/>
                    </a:lnTo>
                    <a:lnTo>
                      <a:pt x="32" y="2"/>
                    </a:lnTo>
                    <a:lnTo>
                      <a:pt x="40" y="8"/>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51" name="Freeform 596">
                <a:extLst>
                  <a:ext uri="{FF2B5EF4-FFF2-40B4-BE49-F238E27FC236}">
                    <a16:creationId xmlns:a16="http://schemas.microsoft.com/office/drawing/2014/main" xmlns="" id="{654B0E68-6594-7458-7FBD-1EA961AC8364}"/>
                  </a:ext>
                </a:extLst>
              </p:cNvPr>
              <p:cNvSpPr>
                <a:spLocks/>
              </p:cNvSpPr>
              <p:nvPr/>
            </p:nvSpPr>
            <p:spPr bwMode="auto">
              <a:xfrm>
                <a:off x="4311" y="2767"/>
                <a:ext cx="39" cy="158"/>
              </a:xfrm>
              <a:custGeom>
                <a:avLst/>
                <a:gdLst>
                  <a:gd name="T0" fmla="*/ 0 w 192"/>
                  <a:gd name="T1" fmla="*/ 0 h 789"/>
                  <a:gd name="T2" fmla="*/ 0 w 192"/>
                  <a:gd name="T3" fmla="*/ 0 h 789"/>
                  <a:gd name="T4" fmla="*/ 0 w 192"/>
                  <a:gd name="T5" fmla="*/ 0 h 789"/>
                  <a:gd name="T6" fmla="*/ 0 w 192"/>
                  <a:gd name="T7" fmla="*/ 0 h 789"/>
                  <a:gd name="T8" fmla="*/ 0 w 192"/>
                  <a:gd name="T9" fmla="*/ 0 h 789"/>
                  <a:gd name="T10" fmla="*/ 0 w 192"/>
                  <a:gd name="T11" fmla="*/ 0 h 789"/>
                  <a:gd name="T12" fmla="*/ 0 w 192"/>
                  <a:gd name="T13" fmla="*/ 0 h 789"/>
                  <a:gd name="T14" fmla="*/ 0 w 192"/>
                  <a:gd name="T15" fmla="*/ 0 h 789"/>
                  <a:gd name="T16" fmla="*/ 0 w 192"/>
                  <a:gd name="T17" fmla="*/ 0 h 789"/>
                  <a:gd name="T18" fmla="*/ 0 w 192"/>
                  <a:gd name="T19" fmla="*/ 0 h 789"/>
                  <a:gd name="T20" fmla="*/ 0 w 192"/>
                  <a:gd name="T21" fmla="*/ 0 h 789"/>
                  <a:gd name="T22" fmla="*/ 0 w 192"/>
                  <a:gd name="T23" fmla="*/ 0 h 789"/>
                  <a:gd name="T24" fmla="*/ 0 w 192"/>
                  <a:gd name="T25" fmla="*/ 0 h 789"/>
                  <a:gd name="T26" fmla="*/ 0 w 192"/>
                  <a:gd name="T27" fmla="*/ 0 h 789"/>
                  <a:gd name="T28" fmla="*/ 0 w 192"/>
                  <a:gd name="T29" fmla="*/ 0 h 789"/>
                  <a:gd name="T30" fmla="*/ 0 w 192"/>
                  <a:gd name="T31" fmla="*/ 0 h 789"/>
                  <a:gd name="T32" fmla="*/ 0 w 192"/>
                  <a:gd name="T33" fmla="*/ 0 h 789"/>
                  <a:gd name="T34" fmla="*/ 0 w 192"/>
                  <a:gd name="T35" fmla="*/ 0 h 789"/>
                  <a:gd name="T36" fmla="*/ 0 w 192"/>
                  <a:gd name="T37" fmla="*/ 0 h 789"/>
                  <a:gd name="T38" fmla="*/ 0 w 192"/>
                  <a:gd name="T39" fmla="*/ 0 h 789"/>
                  <a:gd name="T40" fmla="*/ 0 w 192"/>
                  <a:gd name="T41" fmla="*/ 0 h 789"/>
                  <a:gd name="T42" fmla="*/ 0 w 192"/>
                  <a:gd name="T43" fmla="*/ 0 h 789"/>
                  <a:gd name="T44" fmla="*/ 0 w 192"/>
                  <a:gd name="T45" fmla="*/ 0 h 789"/>
                  <a:gd name="T46" fmla="*/ 0 w 192"/>
                  <a:gd name="T47" fmla="*/ 0 h 789"/>
                  <a:gd name="T48" fmla="*/ 0 w 192"/>
                  <a:gd name="T49" fmla="*/ 0 h 789"/>
                  <a:gd name="T50" fmla="*/ 0 w 192"/>
                  <a:gd name="T51" fmla="*/ 0 h 789"/>
                  <a:gd name="T52" fmla="*/ 0 w 192"/>
                  <a:gd name="T53" fmla="*/ 0 h 789"/>
                  <a:gd name="T54" fmla="*/ 0 w 192"/>
                  <a:gd name="T55" fmla="*/ 0 h 789"/>
                  <a:gd name="T56" fmla="*/ 0 w 192"/>
                  <a:gd name="T57" fmla="*/ 0 h 789"/>
                  <a:gd name="T58" fmla="*/ 0 w 192"/>
                  <a:gd name="T59" fmla="*/ 0 h 789"/>
                  <a:gd name="T60" fmla="*/ 0 w 192"/>
                  <a:gd name="T61" fmla="*/ 0 h 789"/>
                  <a:gd name="T62" fmla="*/ 0 w 192"/>
                  <a:gd name="T63" fmla="*/ 0 h 789"/>
                  <a:gd name="T64" fmla="*/ 0 w 192"/>
                  <a:gd name="T65" fmla="*/ 0 h 789"/>
                  <a:gd name="T66" fmla="*/ 0 w 192"/>
                  <a:gd name="T67" fmla="*/ 0 h 789"/>
                  <a:gd name="T68" fmla="*/ 0 w 192"/>
                  <a:gd name="T69" fmla="*/ 0 h 789"/>
                  <a:gd name="T70" fmla="*/ 0 w 192"/>
                  <a:gd name="T71" fmla="*/ 0 h 789"/>
                  <a:gd name="T72" fmla="*/ 0 w 192"/>
                  <a:gd name="T73" fmla="*/ 0 h 789"/>
                  <a:gd name="T74" fmla="*/ 0 w 192"/>
                  <a:gd name="T75" fmla="*/ 0 h 789"/>
                  <a:gd name="T76" fmla="*/ 0 w 192"/>
                  <a:gd name="T77" fmla="*/ 0 h 789"/>
                  <a:gd name="T78" fmla="*/ 0 w 192"/>
                  <a:gd name="T79" fmla="*/ 0 h 789"/>
                  <a:gd name="T80" fmla="*/ 0 w 192"/>
                  <a:gd name="T81" fmla="*/ 0 h 789"/>
                  <a:gd name="T82" fmla="*/ 0 w 192"/>
                  <a:gd name="T83" fmla="*/ 0 h 789"/>
                  <a:gd name="T84" fmla="*/ 0 w 192"/>
                  <a:gd name="T85" fmla="*/ 0 h 789"/>
                  <a:gd name="T86" fmla="*/ 0 w 192"/>
                  <a:gd name="T87" fmla="*/ 0 h 789"/>
                  <a:gd name="T88" fmla="*/ 0 w 192"/>
                  <a:gd name="T89" fmla="*/ 0 h 789"/>
                  <a:gd name="T90" fmla="*/ 0 w 192"/>
                  <a:gd name="T91" fmla="*/ 0 h 789"/>
                  <a:gd name="T92" fmla="*/ 0 w 192"/>
                  <a:gd name="T93" fmla="*/ 0 h 789"/>
                  <a:gd name="T94" fmla="*/ 0 w 192"/>
                  <a:gd name="T95" fmla="*/ 0 h 789"/>
                  <a:gd name="T96" fmla="*/ 0 w 192"/>
                  <a:gd name="T97" fmla="*/ 0 h 789"/>
                  <a:gd name="T98" fmla="*/ 0 w 192"/>
                  <a:gd name="T99" fmla="*/ 0 h 789"/>
                  <a:gd name="T100" fmla="*/ 0 w 192"/>
                  <a:gd name="T101" fmla="*/ 0 h 789"/>
                  <a:gd name="T102" fmla="*/ 0 w 192"/>
                  <a:gd name="T103" fmla="*/ 0 h 789"/>
                  <a:gd name="T104" fmla="*/ 0 w 192"/>
                  <a:gd name="T105" fmla="*/ 0 h 789"/>
                  <a:gd name="T106" fmla="*/ 0 w 192"/>
                  <a:gd name="T107" fmla="*/ 0 h 789"/>
                  <a:gd name="T108" fmla="*/ 0 w 192"/>
                  <a:gd name="T109" fmla="*/ 0 h 789"/>
                  <a:gd name="T110" fmla="*/ 0 w 192"/>
                  <a:gd name="T111" fmla="*/ 0 h 789"/>
                  <a:gd name="T112" fmla="*/ 0 w 192"/>
                  <a:gd name="T113" fmla="*/ 0 h 7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2"/>
                  <a:gd name="T172" fmla="*/ 0 h 789"/>
                  <a:gd name="T173" fmla="*/ 192 w 192"/>
                  <a:gd name="T174" fmla="*/ 789 h 7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2" h="789">
                    <a:moveTo>
                      <a:pt x="28" y="7"/>
                    </a:moveTo>
                    <a:lnTo>
                      <a:pt x="53" y="35"/>
                    </a:lnTo>
                    <a:lnTo>
                      <a:pt x="82" y="67"/>
                    </a:lnTo>
                    <a:lnTo>
                      <a:pt x="96" y="86"/>
                    </a:lnTo>
                    <a:lnTo>
                      <a:pt x="111" y="107"/>
                    </a:lnTo>
                    <a:lnTo>
                      <a:pt x="124" y="129"/>
                    </a:lnTo>
                    <a:lnTo>
                      <a:pt x="137" y="153"/>
                    </a:lnTo>
                    <a:lnTo>
                      <a:pt x="149" y="179"/>
                    </a:lnTo>
                    <a:lnTo>
                      <a:pt x="161" y="206"/>
                    </a:lnTo>
                    <a:lnTo>
                      <a:pt x="171" y="236"/>
                    </a:lnTo>
                    <a:lnTo>
                      <a:pt x="179" y="266"/>
                    </a:lnTo>
                    <a:lnTo>
                      <a:pt x="186" y="299"/>
                    </a:lnTo>
                    <a:lnTo>
                      <a:pt x="189" y="333"/>
                    </a:lnTo>
                    <a:lnTo>
                      <a:pt x="191" y="350"/>
                    </a:lnTo>
                    <a:lnTo>
                      <a:pt x="192" y="369"/>
                    </a:lnTo>
                    <a:lnTo>
                      <a:pt x="192" y="388"/>
                    </a:lnTo>
                    <a:lnTo>
                      <a:pt x="191" y="407"/>
                    </a:lnTo>
                    <a:lnTo>
                      <a:pt x="187" y="489"/>
                    </a:lnTo>
                    <a:lnTo>
                      <a:pt x="183" y="575"/>
                    </a:lnTo>
                    <a:lnTo>
                      <a:pt x="181" y="616"/>
                    </a:lnTo>
                    <a:lnTo>
                      <a:pt x="177" y="655"/>
                    </a:lnTo>
                    <a:lnTo>
                      <a:pt x="174" y="691"/>
                    </a:lnTo>
                    <a:lnTo>
                      <a:pt x="171" y="722"/>
                    </a:lnTo>
                    <a:lnTo>
                      <a:pt x="166" y="750"/>
                    </a:lnTo>
                    <a:lnTo>
                      <a:pt x="161" y="770"/>
                    </a:lnTo>
                    <a:lnTo>
                      <a:pt x="158" y="777"/>
                    </a:lnTo>
                    <a:lnTo>
                      <a:pt x="154" y="784"/>
                    </a:lnTo>
                    <a:lnTo>
                      <a:pt x="152" y="787"/>
                    </a:lnTo>
                    <a:lnTo>
                      <a:pt x="148" y="789"/>
                    </a:lnTo>
                    <a:lnTo>
                      <a:pt x="144" y="789"/>
                    </a:lnTo>
                    <a:lnTo>
                      <a:pt x="141" y="785"/>
                    </a:lnTo>
                    <a:lnTo>
                      <a:pt x="137" y="780"/>
                    </a:lnTo>
                    <a:lnTo>
                      <a:pt x="132" y="771"/>
                    </a:lnTo>
                    <a:lnTo>
                      <a:pt x="127" y="760"/>
                    </a:lnTo>
                    <a:lnTo>
                      <a:pt x="122" y="746"/>
                    </a:lnTo>
                    <a:lnTo>
                      <a:pt x="117" y="729"/>
                    </a:lnTo>
                    <a:lnTo>
                      <a:pt x="112" y="709"/>
                    </a:lnTo>
                    <a:lnTo>
                      <a:pt x="101" y="661"/>
                    </a:lnTo>
                    <a:lnTo>
                      <a:pt x="88" y="609"/>
                    </a:lnTo>
                    <a:lnTo>
                      <a:pt x="76" y="551"/>
                    </a:lnTo>
                    <a:lnTo>
                      <a:pt x="63" y="490"/>
                    </a:lnTo>
                    <a:lnTo>
                      <a:pt x="51" y="427"/>
                    </a:lnTo>
                    <a:lnTo>
                      <a:pt x="38" y="364"/>
                    </a:lnTo>
                    <a:lnTo>
                      <a:pt x="27" y="302"/>
                    </a:lnTo>
                    <a:lnTo>
                      <a:pt x="18" y="241"/>
                    </a:lnTo>
                    <a:lnTo>
                      <a:pt x="10" y="184"/>
                    </a:lnTo>
                    <a:lnTo>
                      <a:pt x="5" y="133"/>
                    </a:lnTo>
                    <a:lnTo>
                      <a:pt x="1" y="88"/>
                    </a:lnTo>
                    <a:lnTo>
                      <a:pt x="0" y="51"/>
                    </a:lnTo>
                    <a:lnTo>
                      <a:pt x="0" y="35"/>
                    </a:lnTo>
                    <a:lnTo>
                      <a:pt x="1" y="22"/>
                    </a:lnTo>
                    <a:lnTo>
                      <a:pt x="3" y="12"/>
                    </a:lnTo>
                    <a:lnTo>
                      <a:pt x="6" y="5"/>
                    </a:lnTo>
                    <a:lnTo>
                      <a:pt x="11" y="1"/>
                    </a:lnTo>
                    <a:lnTo>
                      <a:pt x="16" y="0"/>
                    </a:lnTo>
                    <a:lnTo>
                      <a:pt x="21" y="1"/>
                    </a:lnTo>
                    <a:lnTo>
                      <a:pt x="28" y="7"/>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52" name="Freeform 597">
                <a:extLst>
                  <a:ext uri="{FF2B5EF4-FFF2-40B4-BE49-F238E27FC236}">
                    <a16:creationId xmlns:a16="http://schemas.microsoft.com/office/drawing/2014/main" xmlns="" id="{7AD4FDF3-CB56-6074-BB22-4FBC3D5D3AD7}"/>
                  </a:ext>
                </a:extLst>
              </p:cNvPr>
              <p:cNvSpPr>
                <a:spLocks/>
              </p:cNvSpPr>
              <p:nvPr/>
            </p:nvSpPr>
            <p:spPr bwMode="auto">
              <a:xfrm>
                <a:off x="4220" y="2650"/>
                <a:ext cx="58" cy="254"/>
              </a:xfrm>
              <a:custGeom>
                <a:avLst/>
                <a:gdLst>
                  <a:gd name="T0" fmla="*/ 0 w 291"/>
                  <a:gd name="T1" fmla="*/ 0 h 1271"/>
                  <a:gd name="T2" fmla="*/ 0 w 291"/>
                  <a:gd name="T3" fmla="*/ 0 h 1271"/>
                  <a:gd name="T4" fmla="*/ 0 w 291"/>
                  <a:gd name="T5" fmla="*/ 0 h 1271"/>
                  <a:gd name="T6" fmla="*/ 0 w 291"/>
                  <a:gd name="T7" fmla="*/ 0 h 1271"/>
                  <a:gd name="T8" fmla="*/ 0 w 291"/>
                  <a:gd name="T9" fmla="*/ 0 h 1271"/>
                  <a:gd name="T10" fmla="*/ 0 w 291"/>
                  <a:gd name="T11" fmla="*/ 0 h 1271"/>
                  <a:gd name="T12" fmla="*/ 0 w 291"/>
                  <a:gd name="T13" fmla="*/ 0 h 1271"/>
                  <a:gd name="T14" fmla="*/ 0 w 291"/>
                  <a:gd name="T15" fmla="*/ 0 h 1271"/>
                  <a:gd name="T16" fmla="*/ 0 w 291"/>
                  <a:gd name="T17" fmla="*/ 0 h 1271"/>
                  <a:gd name="T18" fmla="*/ 0 w 291"/>
                  <a:gd name="T19" fmla="*/ 0 h 1271"/>
                  <a:gd name="T20" fmla="*/ 0 w 291"/>
                  <a:gd name="T21" fmla="*/ 0 h 1271"/>
                  <a:gd name="T22" fmla="*/ 0 w 291"/>
                  <a:gd name="T23" fmla="*/ 0 h 1271"/>
                  <a:gd name="T24" fmla="*/ 0 w 291"/>
                  <a:gd name="T25" fmla="*/ 0 h 1271"/>
                  <a:gd name="T26" fmla="*/ 0 w 291"/>
                  <a:gd name="T27" fmla="*/ 0 h 1271"/>
                  <a:gd name="T28" fmla="*/ 0 w 291"/>
                  <a:gd name="T29" fmla="*/ 0 h 1271"/>
                  <a:gd name="T30" fmla="*/ 0 w 291"/>
                  <a:gd name="T31" fmla="*/ 0 h 1271"/>
                  <a:gd name="T32" fmla="*/ 0 w 291"/>
                  <a:gd name="T33" fmla="*/ 0 h 1271"/>
                  <a:gd name="T34" fmla="*/ 0 w 291"/>
                  <a:gd name="T35" fmla="*/ 0 h 1271"/>
                  <a:gd name="T36" fmla="*/ 0 w 291"/>
                  <a:gd name="T37" fmla="*/ 0 h 1271"/>
                  <a:gd name="T38" fmla="*/ 0 w 291"/>
                  <a:gd name="T39" fmla="*/ 0 h 1271"/>
                  <a:gd name="T40" fmla="*/ 0 w 291"/>
                  <a:gd name="T41" fmla="*/ 0 h 1271"/>
                  <a:gd name="T42" fmla="*/ 0 w 291"/>
                  <a:gd name="T43" fmla="*/ 0 h 1271"/>
                  <a:gd name="T44" fmla="*/ 0 w 291"/>
                  <a:gd name="T45" fmla="*/ 0 h 1271"/>
                  <a:gd name="T46" fmla="*/ 0 w 291"/>
                  <a:gd name="T47" fmla="*/ 0 h 1271"/>
                  <a:gd name="T48" fmla="*/ 0 w 291"/>
                  <a:gd name="T49" fmla="*/ 0 h 1271"/>
                  <a:gd name="T50" fmla="*/ 0 w 291"/>
                  <a:gd name="T51" fmla="*/ 0 h 1271"/>
                  <a:gd name="T52" fmla="*/ 0 w 291"/>
                  <a:gd name="T53" fmla="*/ 0 h 1271"/>
                  <a:gd name="T54" fmla="*/ 0 w 291"/>
                  <a:gd name="T55" fmla="*/ 0 h 1271"/>
                  <a:gd name="T56" fmla="*/ 0 w 291"/>
                  <a:gd name="T57" fmla="*/ 0 h 1271"/>
                  <a:gd name="T58" fmla="*/ 0 w 291"/>
                  <a:gd name="T59" fmla="*/ 0 h 1271"/>
                  <a:gd name="T60" fmla="*/ 0 w 291"/>
                  <a:gd name="T61" fmla="*/ 0 h 1271"/>
                  <a:gd name="T62" fmla="*/ 0 w 291"/>
                  <a:gd name="T63" fmla="*/ 0 h 1271"/>
                  <a:gd name="T64" fmla="*/ 0 w 291"/>
                  <a:gd name="T65" fmla="*/ 0 h 1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1"/>
                  <a:gd name="T100" fmla="*/ 0 h 1271"/>
                  <a:gd name="T101" fmla="*/ 291 w 291"/>
                  <a:gd name="T102" fmla="*/ 1271 h 12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1" h="1271">
                    <a:moveTo>
                      <a:pt x="24" y="5"/>
                    </a:moveTo>
                    <a:lnTo>
                      <a:pt x="50" y="32"/>
                    </a:lnTo>
                    <a:lnTo>
                      <a:pt x="79" y="64"/>
                    </a:lnTo>
                    <a:lnTo>
                      <a:pt x="93" y="83"/>
                    </a:lnTo>
                    <a:lnTo>
                      <a:pt x="107" y="104"/>
                    </a:lnTo>
                    <a:lnTo>
                      <a:pt x="121" y="125"/>
                    </a:lnTo>
                    <a:lnTo>
                      <a:pt x="134" y="149"/>
                    </a:lnTo>
                    <a:lnTo>
                      <a:pt x="146" y="174"/>
                    </a:lnTo>
                    <a:lnTo>
                      <a:pt x="157" y="201"/>
                    </a:lnTo>
                    <a:lnTo>
                      <a:pt x="167" y="230"/>
                    </a:lnTo>
                    <a:lnTo>
                      <a:pt x="175" y="260"/>
                    </a:lnTo>
                    <a:lnTo>
                      <a:pt x="181" y="292"/>
                    </a:lnTo>
                    <a:lnTo>
                      <a:pt x="186" y="326"/>
                    </a:lnTo>
                    <a:lnTo>
                      <a:pt x="187" y="344"/>
                    </a:lnTo>
                    <a:lnTo>
                      <a:pt x="189" y="362"/>
                    </a:lnTo>
                    <a:lnTo>
                      <a:pt x="189" y="381"/>
                    </a:lnTo>
                    <a:lnTo>
                      <a:pt x="187" y="400"/>
                    </a:lnTo>
                    <a:lnTo>
                      <a:pt x="187" y="421"/>
                    </a:lnTo>
                    <a:lnTo>
                      <a:pt x="187" y="446"/>
                    </a:lnTo>
                    <a:lnTo>
                      <a:pt x="190" y="473"/>
                    </a:lnTo>
                    <a:lnTo>
                      <a:pt x="192" y="505"/>
                    </a:lnTo>
                    <a:lnTo>
                      <a:pt x="200" y="573"/>
                    </a:lnTo>
                    <a:lnTo>
                      <a:pt x="210" y="649"/>
                    </a:lnTo>
                    <a:lnTo>
                      <a:pt x="221" y="729"/>
                    </a:lnTo>
                    <a:lnTo>
                      <a:pt x="234" y="813"/>
                    </a:lnTo>
                    <a:lnTo>
                      <a:pt x="247" y="896"/>
                    </a:lnTo>
                    <a:lnTo>
                      <a:pt x="260" y="978"/>
                    </a:lnTo>
                    <a:lnTo>
                      <a:pt x="271" y="1052"/>
                    </a:lnTo>
                    <a:lnTo>
                      <a:pt x="280" y="1121"/>
                    </a:lnTo>
                    <a:lnTo>
                      <a:pt x="287" y="1180"/>
                    </a:lnTo>
                    <a:lnTo>
                      <a:pt x="291" y="1226"/>
                    </a:lnTo>
                    <a:lnTo>
                      <a:pt x="291" y="1243"/>
                    </a:lnTo>
                    <a:lnTo>
                      <a:pt x="290" y="1257"/>
                    </a:lnTo>
                    <a:lnTo>
                      <a:pt x="287" y="1266"/>
                    </a:lnTo>
                    <a:lnTo>
                      <a:pt x="285" y="1271"/>
                    </a:lnTo>
                    <a:lnTo>
                      <a:pt x="280" y="1270"/>
                    </a:lnTo>
                    <a:lnTo>
                      <a:pt x="273" y="1265"/>
                    </a:lnTo>
                    <a:lnTo>
                      <a:pt x="266" y="1252"/>
                    </a:lnTo>
                    <a:lnTo>
                      <a:pt x="257" y="1235"/>
                    </a:lnTo>
                    <a:lnTo>
                      <a:pt x="240" y="1197"/>
                    </a:lnTo>
                    <a:lnTo>
                      <a:pt x="222" y="1156"/>
                    </a:lnTo>
                    <a:lnTo>
                      <a:pt x="206" y="1112"/>
                    </a:lnTo>
                    <a:lnTo>
                      <a:pt x="190" y="1067"/>
                    </a:lnTo>
                    <a:lnTo>
                      <a:pt x="174" y="1020"/>
                    </a:lnTo>
                    <a:lnTo>
                      <a:pt x="159" y="970"/>
                    </a:lnTo>
                    <a:lnTo>
                      <a:pt x="144" y="919"/>
                    </a:lnTo>
                    <a:lnTo>
                      <a:pt x="130" y="868"/>
                    </a:lnTo>
                    <a:lnTo>
                      <a:pt x="116" y="814"/>
                    </a:lnTo>
                    <a:lnTo>
                      <a:pt x="104" y="760"/>
                    </a:lnTo>
                    <a:lnTo>
                      <a:pt x="91" y="707"/>
                    </a:lnTo>
                    <a:lnTo>
                      <a:pt x="80" y="653"/>
                    </a:lnTo>
                    <a:lnTo>
                      <a:pt x="59" y="547"/>
                    </a:lnTo>
                    <a:lnTo>
                      <a:pt x="40" y="443"/>
                    </a:lnTo>
                    <a:lnTo>
                      <a:pt x="25" y="346"/>
                    </a:lnTo>
                    <a:lnTo>
                      <a:pt x="14" y="256"/>
                    </a:lnTo>
                    <a:lnTo>
                      <a:pt x="9" y="215"/>
                    </a:lnTo>
                    <a:lnTo>
                      <a:pt x="5" y="176"/>
                    </a:lnTo>
                    <a:lnTo>
                      <a:pt x="3" y="141"/>
                    </a:lnTo>
                    <a:lnTo>
                      <a:pt x="1" y="109"/>
                    </a:lnTo>
                    <a:lnTo>
                      <a:pt x="0" y="80"/>
                    </a:lnTo>
                    <a:lnTo>
                      <a:pt x="0" y="55"/>
                    </a:lnTo>
                    <a:lnTo>
                      <a:pt x="1" y="35"/>
                    </a:lnTo>
                    <a:lnTo>
                      <a:pt x="4" y="19"/>
                    </a:lnTo>
                    <a:lnTo>
                      <a:pt x="8" y="8"/>
                    </a:lnTo>
                    <a:lnTo>
                      <a:pt x="11" y="2"/>
                    </a:lnTo>
                    <a:lnTo>
                      <a:pt x="18" y="0"/>
                    </a:lnTo>
                    <a:lnTo>
                      <a:pt x="24" y="5"/>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53" name="Freeform 598">
                <a:extLst>
                  <a:ext uri="{FF2B5EF4-FFF2-40B4-BE49-F238E27FC236}">
                    <a16:creationId xmlns:a16="http://schemas.microsoft.com/office/drawing/2014/main" xmlns="" id="{E84853B3-DEC7-CC5F-B2A5-54112166117B}"/>
                  </a:ext>
                </a:extLst>
              </p:cNvPr>
              <p:cNvSpPr>
                <a:spLocks/>
              </p:cNvSpPr>
              <p:nvPr/>
            </p:nvSpPr>
            <p:spPr bwMode="auto">
              <a:xfrm>
                <a:off x="4119" y="2561"/>
                <a:ext cx="59" cy="266"/>
              </a:xfrm>
              <a:custGeom>
                <a:avLst/>
                <a:gdLst>
                  <a:gd name="T0" fmla="*/ 0 w 295"/>
                  <a:gd name="T1" fmla="*/ 0 h 1329"/>
                  <a:gd name="T2" fmla="*/ 0 w 295"/>
                  <a:gd name="T3" fmla="*/ 0 h 1329"/>
                  <a:gd name="T4" fmla="*/ 0 w 295"/>
                  <a:gd name="T5" fmla="*/ 0 h 1329"/>
                  <a:gd name="T6" fmla="*/ 0 w 295"/>
                  <a:gd name="T7" fmla="*/ 0 h 1329"/>
                  <a:gd name="T8" fmla="*/ 0 w 295"/>
                  <a:gd name="T9" fmla="*/ 0 h 1329"/>
                  <a:gd name="T10" fmla="*/ 0 w 295"/>
                  <a:gd name="T11" fmla="*/ 0 h 1329"/>
                  <a:gd name="T12" fmla="*/ 0 w 295"/>
                  <a:gd name="T13" fmla="*/ 0 h 1329"/>
                  <a:gd name="T14" fmla="*/ 0 w 295"/>
                  <a:gd name="T15" fmla="*/ 0 h 1329"/>
                  <a:gd name="T16" fmla="*/ 0 w 295"/>
                  <a:gd name="T17" fmla="*/ 0 h 1329"/>
                  <a:gd name="T18" fmla="*/ 0 w 295"/>
                  <a:gd name="T19" fmla="*/ 0 h 1329"/>
                  <a:gd name="T20" fmla="*/ 0 w 295"/>
                  <a:gd name="T21" fmla="*/ 0 h 1329"/>
                  <a:gd name="T22" fmla="*/ 0 w 295"/>
                  <a:gd name="T23" fmla="*/ 0 h 1329"/>
                  <a:gd name="T24" fmla="*/ 0 w 295"/>
                  <a:gd name="T25" fmla="*/ 0 h 1329"/>
                  <a:gd name="T26" fmla="*/ 0 w 295"/>
                  <a:gd name="T27" fmla="*/ 0 h 1329"/>
                  <a:gd name="T28" fmla="*/ 0 w 295"/>
                  <a:gd name="T29" fmla="*/ 0 h 1329"/>
                  <a:gd name="T30" fmla="*/ 0 w 295"/>
                  <a:gd name="T31" fmla="*/ 0 h 1329"/>
                  <a:gd name="T32" fmla="*/ 0 w 295"/>
                  <a:gd name="T33" fmla="*/ 0 h 1329"/>
                  <a:gd name="T34" fmla="*/ 0 w 295"/>
                  <a:gd name="T35" fmla="*/ 0 h 1329"/>
                  <a:gd name="T36" fmla="*/ 0 w 295"/>
                  <a:gd name="T37" fmla="*/ 0 h 1329"/>
                  <a:gd name="T38" fmla="*/ 0 w 295"/>
                  <a:gd name="T39" fmla="*/ 0 h 1329"/>
                  <a:gd name="T40" fmla="*/ 0 w 295"/>
                  <a:gd name="T41" fmla="*/ 0 h 1329"/>
                  <a:gd name="T42" fmla="*/ 0 w 295"/>
                  <a:gd name="T43" fmla="*/ 0 h 1329"/>
                  <a:gd name="T44" fmla="*/ 0 w 295"/>
                  <a:gd name="T45" fmla="*/ 0 h 1329"/>
                  <a:gd name="T46" fmla="*/ 0 w 295"/>
                  <a:gd name="T47" fmla="*/ 0 h 1329"/>
                  <a:gd name="T48" fmla="*/ 0 w 295"/>
                  <a:gd name="T49" fmla="*/ 0 h 1329"/>
                  <a:gd name="T50" fmla="*/ 0 w 295"/>
                  <a:gd name="T51" fmla="*/ 0 h 1329"/>
                  <a:gd name="T52" fmla="*/ 0 w 295"/>
                  <a:gd name="T53" fmla="*/ 0 h 1329"/>
                  <a:gd name="T54" fmla="*/ 0 w 295"/>
                  <a:gd name="T55" fmla="*/ 0 h 1329"/>
                  <a:gd name="T56" fmla="*/ 0 w 295"/>
                  <a:gd name="T57" fmla="*/ 0 h 1329"/>
                  <a:gd name="T58" fmla="*/ 0 w 295"/>
                  <a:gd name="T59" fmla="*/ 0 h 1329"/>
                  <a:gd name="T60" fmla="*/ 0 w 295"/>
                  <a:gd name="T61" fmla="*/ 0 h 1329"/>
                  <a:gd name="T62" fmla="*/ 0 w 295"/>
                  <a:gd name="T63" fmla="*/ 0 h 1329"/>
                  <a:gd name="T64" fmla="*/ 0 w 295"/>
                  <a:gd name="T65" fmla="*/ 0 h 1329"/>
                  <a:gd name="T66" fmla="*/ 0 w 295"/>
                  <a:gd name="T67" fmla="*/ 0 h 13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
                  <a:gd name="T103" fmla="*/ 0 h 1329"/>
                  <a:gd name="T104" fmla="*/ 295 w 295"/>
                  <a:gd name="T105" fmla="*/ 1329 h 13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 h="1329">
                    <a:moveTo>
                      <a:pt x="25" y="4"/>
                    </a:moveTo>
                    <a:lnTo>
                      <a:pt x="51" y="30"/>
                    </a:lnTo>
                    <a:lnTo>
                      <a:pt x="82" y="57"/>
                    </a:lnTo>
                    <a:lnTo>
                      <a:pt x="99" y="72"/>
                    </a:lnTo>
                    <a:lnTo>
                      <a:pt x="115" y="87"/>
                    </a:lnTo>
                    <a:lnTo>
                      <a:pt x="131" y="105"/>
                    </a:lnTo>
                    <a:lnTo>
                      <a:pt x="147" y="122"/>
                    </a:lnTo>
                    <a:lnTo>
                      <a:pt x="161" y="142"/>
                    </a:lnTo>
                    <a:lnTo>
                      <a:pt x="175" y="165"/>
                    </a:lnTo>
                    <a:lnTo>
                      <a:pt x="187" y="188"/>
                    </a:lnTo>
                    <a:lnTo>
                      <a:pt x="198" y="213"/>
                    </a:lnTo>
                    <a:lnTo>
                      <a:pt x="202" y="228"/>
                    </a:lnTo>
                    <a:lnTo>
                      <a:pt x="207" y="242"/>
                    </a:lnTo>
                    <a:lnTo>
                      <a:pt x="210" y="257"/>
                    </a:lnTo>
                    <a:lnTo>
                      <a:pt x="213" y="273"/>
                    </a:lnTo>
                    <a:lnTo>
                      <a:pt x="215" y="291"/>
                    </a:lnTo>
                    <a:lnTo>
                      <a:pt x="217" y="308"/>
                    </a:lnTo>
                    <a:lnTo>
                      <a:pt x="217" y="326"/>
                    </a:lnTo>
                    <a:lnTo>
                      <a:pt x="217" y="344"/>
                    </a:lnTo>
                    <a:lnTo>
                      <a:pt x="217" y="367"/>
                    </a:lnTo>
                    <a:lnTo>
                      <a:pt x="217" y="392"/>
                    </a:lnTo>
                    <a:lnTo>
                      <a:pt x="218" y="422"/>
                    </a:lnTo>
                    <a:lnTo>
                      <a:pt x="221" y="454"/>
                    </a:lnTo>
                    <a:lnTo>
                      <a:pt x="226" y="528"/>
                    </a:lnTo>
                    <a:lnTo>
                      <a:pt x="235" y="612"/>
                    </a:lnTo>
                    <a:lnTo>
                      <a:pt x="243" y="701"/>
                    </a:lnTo>
                    <a:lnTo>
                      <a:pt x="255" y="794"/>
                    </a:lnTo>
                    <a:lnTo>
                      <a:pt x="265" y="887"/>
                    </a:lnTo>
                    <a:lnTo>
                      <a:pt x="275" y="980"/>
                    </a:lnTo>
                    <a:lnTo>
                      <a:pt x="282" y="1066"/>
                    </a:lnTo>
                    <a:lnTo>
                      <a:pt x="290" y="1146"/>
                    </a:lnTo>
                    <a:lnTo>
                      <a:pt x="293" y="1213"/>
                    </a:lnTo>
                    <a:lnTo>
                      <a:pt x="295" y="1268"/>
                    </a:lnTo>
                    <a:lnTo>
                      <a:pt x="295" y="1291"/>
                    </a:lnTo>
                    <a:lnTo>
                      <a:pt x="292" y="1308"/>
                    </a:lnTo>
                    <a:lnTo>
                      <a:pt x="290" y="1321"/>
                    </a:lnTo>
                    <a:lnTo>
                      <a:pt x="286" y="1327"/>
                    </a:lnTo>
                    <a:lnTo>
                      <a:pt x="281" y="1329"/>
                    </a:lnTo>
                    <a:lnTo>
                      <a:pt x="275" y="1325"/>
                    </a:lnTo>
                    <a:lnTo>
                      <a:pt x="266" y="1316"/>
                    </a:lnTo>
                    <a:lnTo>
                      <a:pt x="257" y="1299"/>
                    </a:lnTo>
                    <a:lnTo>
                      <a:pt x="240" y="1261"/>
                    </a:lnTo>
                    <a:lnTo>
                      <a:pt x="222" y="1219"/>
                    </a:lnTo>
                    <a:lnTo>
                      <a:pt x="206" y="1174"/>
                    </a:lnTo>
                    <a:lnTo>
                      <a:pt x="190" y="1128"/>
                    </a:lnTo>
                    <a:lnTo>
                      <a:pt x="173" y="1080"/>
                    </a:lnTo>
                    <a:lnTo>
                      <a:pt x="159" y="1028"/>
                    </a:lnTo>
                    <a:lnTo>
                      <a:pt x="145" y="975"/>
                    </a:lnTo>
                    <a:lnTo>
                      <a:pt x="130" y="921"/>
                    </a:lnTo>
                    <a:lnTo>
                      <a:pt x="116" y="866"/>
                    </a:lnTo>
                    <a:lnTo>
                      <a:pt x="104" y="810"/>
                    </a:lnTo>
                    <a:lnTo>
                      <a:pt x="91" y="754"/>
                    </a:lnTo>
                    <a:lnTo>
                      <a:pt x="80" y="698"/>
                    </a:lnTo>
                    <a:lnTo>
                      <a:pt x="59" y="587"/>
                    </a:lnTo>
                    <a:lnTo>
                      <a:pt x="40" y="477"/>
                    </a:lnTo>
                    <a:lnTo>
                      <a:pt x="25" y="373"/>
                    </a:lnTo>
                    <a:lnTo>
                      <a:pt x="14" y="278"/>
                    </a:lnTo>
                    <a:lnTo>
                      <a:pt x="9" y="235"/>
                    </a:lnTo>
                    <a:lnTo>
                      <a:pt x="5" y="193"/>
                    </a:lnTo>
                    <a:lnTo>
                      <a:pt x="3" y="155"/>
                    </a:lnTo>
                    <a:lnTo>
                      <a:pt x="1" y="120"/>
                    </a:lnTo>
                    <a:lnTo>
                      <a:pt x="0" y="90"/>
                    </a:lnTo>
                    <a:lnTo>
                      <a:pt x="0" y="62"/>
                    </a:lnTo>
                    <a:lnTo>
                      <a:pt x="1" y="40"/>
                    </a:lnTo>
                    <a:lnTo>
                      <a:pt x="4" y="22"/>
                    </a:lnTo>
                    <a:lnTo>
                      <a:pt x="8" y="10"/>
                    </a:lnTo>
                    <a:lnTo>
                      <a:pt x="13" y="2"/>
                    </a:lnTo>
                    <a:lnTo>
                      <a:pt x="18" y="0"/>
                    </a:lnTo>
                    <a:lnTo>
                      <a:pt x="25" y="4"/>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54" name="Freeform 599">
                <a:extLst>
                  <a:ext uri="{FF2B5EF4-FFF2-40B4-BE49-F238E27FC236}">
                    <a16:creationId xmlns:a16="http://schemas.microsoft.com/office/drawing/2014/main" xmlns="" id="{FBD54579-AF60-6754-F1C6-FE1C8DF00EBF}"/>
                  </a:ext>
                </a:extLst>
              </p:cNvPr>
              <p:cNvSpPr>
                <a:spLocks/>
              </p:cNvSpPr>
              <p:nvPr/>
            </p:nvSpPr>
            <p:spPr bwMode="auto">
              <a:xfrm>
                <a:off x="4035" y="2512"/>
                <a:ext cx="48" cy="283"/>
              </a:xfrm>
              <a:custGeom>
                <a:avLst/>
                <a:gdLst>
                  <a:gd name="T0" fmla="*/ 0 w 240"/>
                  <a:gd name="T1" fmla="*/ 0 h 1415"/>
                  <a:gd name="T2" fmla="*/ 0 w 240"/>
                  <a:gd name="T3" fmla="*/ 0 h 1415"/>
                  <a:gd name="T4" fmla="*/ 0 w 240"/>
                  <a:gd name="T5" fmla="*/ 0 h 1415"/>
                  <a:gd name="T6" fmla="*/ 0 w 240"/>
                  <a:gd name="T7" fmla="*/ 0 h 1415"/>
                  <a:gd name="T8" fmla="*/ 0 w 240"/>
                  <a:gd name="T9" fmla="*/ 0 h 1415"/>
                  <a:gd name="T10" fmla="*/ 0 w 240"/>
                  <a:gd name="T11" fmla="*/ 0 h 1415"/>
                  <a:gd name="T12" fmla="*/ 0 w 240"/>
                  <a:gd name="T13" fmla="*/ 0 h 1415"/>
                  <a:gd name="T14" fmla="*/ 0 w 240"/>
                  <a:gd name="T15" fmla="*/ 0 h 1415"/>
                  <a:gd name="T16" fmla="*/ 0 w 240"/>
                  <a:gd name="T17" fmla="*/ 0 h 1415"/>
                  <a:gd name="T18" fmla="*/ 0 w 240"/>
                  <a:gd name="T19" fmla="*/ 0 h 1415"/>
                  <a:gd name="T20" fmla="*/ 0 w 240"/>
                  <a:gd name="T21" fmla="*/ 0 h 1415"/>
                  <a:gd name="T22" fmla="*/ 0 w 240"/>
                  <a:gd name="T23" fmla="*/ 0 h 1415"/>
                  <a:gd name="T24" fmla="*/ 0 w 240"/>
                  <a:gd name="T25" fmla="*/ 0 h 1415"/>
                  <a:gd name="T26" fmla="*/ 0 w 240"/>
                  <a:gd name="T27" fmla="*/ 0 h 1415"/>
                  <a:gd name="T28" fmla="*/ 0 w 240"/>
                  <a:gd name="T29" fmla="*/ 0 h 1415"/>
                  <a:gd name="T30" fmla="*/ 0 w 240"/>
                  <a:gd name="T31" fmla="*/ 0 h 1415"/>
                  <a:gd name="T32" fmla="*/ 0 w 240"/>
                  <a:gd name="T33" fmla="*/ 0 h 1415"/>
                  <a:gd name="T34" fmla="*/ 0 w 240"/>
                  <a:gd name="T35" fmla="*/ 0 h 1415"/>
                  <a:gd name="T36" fmla="*/ 0 w 240"/>
                  <a:gd name="T37" fmla="*/ 0 h 1415"/>
                  <a:gd name="T38" fmla="*/ 0 w 240"/>
                  <a:gd name="T39" fmla="*/ 0 h 1415"/>
                  <a:gd name="T40" fmla="*/ 0 w 240"/>
                  <a:gd name="T41" fmla="*/ 0 h 1415"/>
                  <a:gd name="T42" fmla="*/ 0 w 240"/>
                  <a:gd name="T43" fmla="*/ 0 h 1415"/>
                  <a:gd name="T44" fmla="*/ 0 w 240"/>
                  <a:gd name="T45" fmla="*/ 0 h 1415"/>
                  <a:gd name="T46" fmla="*/ 0 w 240"/>
                  <a:gd name="T47" fmla="*/ 0 h 1415"/>
                  <a:gd name="T48" fmla="*/ 0 w 240"/>
                  <a:gd name="T49" fmla="*/ 0 h 1415"/>
                  <a:gd name="T50" fmla="*/ 0 w 240"/>
                  <a:gd name="T51" fmla="*/ 0 h 1415"/>
                  <a:gd name="T52" fmla="*/ 0 w 240"/>
                  <a:gd name="T53" fmla="*/ 0 h 1415"/>
                  <a:gd name="T54" fmla="*/ 0 w 240"/>
                  <a:gd name="T55" fmla="*/ 0 h 1415"/>
                  <a:gd name="T56" fmla="*/ 0 w 240"/>
                  <a:gd name="T57" fmla="*/ 0 h 1415"/>
                  <a:gd name="T58" fmla="*/ 0 w 240"/>
                  <a:gd name="T59" fmla="*/ 0 h 1415"/>
                  <a:gd name="T60" fmla="*/ 0 w 240"/>
                  <a:gd name="T61" fmla="*/ 0 h 1415"/>
                  <a:gd name="T62" fmla="*/ 0 w 240"/>
                  <a:gd name="T63" fmla="*/ 0 h 1415"/>
                  <a:gd name="T64" fmla="*/ 0 w 240"/>
                  <a:gd name="T65" fmla="*/ 0 h 1415"/>
                  <a:gd name="T66" fmla="*/ 0 w 240"/>
                  <a:gd name="T67" fmla="*/ 0 h 1415"/>
                  <a:gd name="T68" fmla="*/ 0 w 240"/>
                  <a:gd name="T69" fmla="*/ 0 h 1415"/>
                  <a:gd name="T70" fmla="*/ 0 w 240"/>
                  <a:gd name="T71" fmla="*/ 0 h 1415"/>
                  <a:gd name="T72" fmla="*/ 0 w 240"/>
                  <a:gd name="T73" fmla="*/ 0 h 14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1415"/>
                  <a:gd name="T113" fmla="*/ 240 w 240"/>
                  <a:gd name="T114" fmla="*/ 1415 h 14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1415">
                    <a:moveTo>
                      <a:pt x="42" y="4"/>
                    </a:moveTo>
                    <a:lnTo>
                      <a:pt x="69" y="29"/>
                    </a:lnTo>
                    <a:lnTo>
                      <a:pt x="100" y="55"/>
                    </a:lnTo>
                    <a:lnTo>
                      <a:pt x="116" y="69"/>
                    </a:lnTo>
                    <a:lnTo>
                      <a:pt x="132" y="83"/>
                    </a:lnTo>
                    <a:lnTo>
                      <a:pt x="149" y="100"/>
                    </a:lnTo>
                    <a:lnTo>
                      <a:pt x="163" y="118"/>
                    </a:lnTo>
                    <a:lnTo>
                      <a:pt x="178" y="138"/>
                    </a:lnTo>
                    <a:lnTo>
                      <a:pt x="192" y="160"/>
                    </a:lnTo>
                    <a:lnTo>
                      <a:pt x="198" y="171"/>
                    </a:lnTo>
                    <a:lnTo>
                      <a:pt x="203" y="183"/>
                    </a:lnTo>
                    <a:lnTo>
                      <a:pt x="210" y="196"/>
                    </a:lnTo>
                    <a:lnTo>
                      <a:pt x="213" y="210"/>
                    </a:lnTo>
                    <a:lnTo>
                      <a:pt x="218" y="223"/>
                    </a:lnTo>
                    <a:lnTo>
                      <a:pt x="222" y="237"/>
                    </a:lnTo>
                    <a:lnTo>
                      <a:pt x="225" y="253"/>
                    </a:lnTo>
                    <a:lnTo>
                      <a:pt x="227" y="268"/>
                    </a:lnTo>
                    <a:lnTo>
                      <a:pt x="230" y="286"/>
                    </a:lnTo>
                    <a:lnTo>
                      <a:pt x="231" y="303"/>
                    </a:lnTo>
                    <a:lnTo>
                      <a:pt x="231" y="321"/>
                    </a:lnTo>
                    <a:lnTo>
                      <a:pt x="230" y="339"/>
                    </a:lnTo>
                    <a:lnTo>
                      <a:pt x="228" y="432"/>
                    </a:lnTo>
                    <a:lnTo>
                      <a:pt x="228" y="530"/>
                    </a:lnTo>
                    <a:lnTo>
                      <a:pt x="228" y="630"/>
                    </a:lnTo>
                    <a:lnTo>
                      <a:pt x="231" y="733"/>
                    </a:lnTo>
                    <a:lnTo>
                      <a:pt x="233" y="835"/>
                    </a:lnTo>
                    <a:lnTo>
                      <a:pt x="236" y="935"/>
                    </a:lnTo>
                    <a:lnTo>
                      <a:pt x="237" y="1030"/>
                    </a:lnTo>
                    <a:lnTo>
                      <a:pt x="238" y="1118"/>
                    </a:lnTo>
                    <a:lnTo>
                      <a:pt x="240" y="1199"/>
                    </a:lnTo>
                    <a:lnTo>
                      <a:pt x="238" y="1270"/>
                    </a:lnTo>
                    <a:lnTo>
                      <a:pt x="237" y="1302"/>
                    </a:lnTo>
                    <a:lnTo>
                      <a:pt x="235" y="1329"/>
                    </a:lnTo>
                    <a:lnTo>
                      <a:pt x="233" y="1353"/>
                    </a:lnTo>
                    <a:lnTo>
                      <a:pt x="230" y="1374"/>
                    </a:lnTo>
                    <a:lnTo>
                      <a:pt x="227" y="1390"/>
                    </a:lnTo>
                    <a:lnTo>
                      <a:pt x="222" y="1404"/>
                    </a:lnTo>
                    <a:lnTo>
                      <a:pt x="217" y="1411"/>
                    </a:lnTo>
                    <a:lnTo>
                      <a:pt x="212" y="1415"/>
                    </a:lnTo>
                    <a:lnTo>
                      <a:pt x="206" y="1414"/>
                    </a:lnTo>
                    <a:lnTo>
                      <a:pt x="198" y="1408"/>
                    </a:lnTo>
                    <a:lnTo>
                      <a:pt x="190" y="1395"/>
                    </a:lnTo>
                    <a:lnTo>
                      <a:pt x="181" y="1378"/>
                    </a:lnTo>
                    <a:lnTo>
                      <a:pt x="163" y="1339"/>
                    </a:lnTo>
                    <a:lnTo>
                      <a:pt x="146" y="1297"/>
                    </a:lnTo>
                    <a:lnTo>
                      <a:pt x="131" y="1252"/>
                    </a:lnTo>
                    <a:lnTo>
                      <a:pt x="116" y="1203"/>
                    </a:lnTo>
                    <a:lnTo>
                      <a:pt x="102" y="1152"/>
                    </a:lnTo>
                    <a:lnTo>
                      <a:pt x="90" y="1099"/>
                    </a:lnTo>
                    <a:lnTo>
                      <a:pt x="77" y="1045"/>
                    </a:lnTo>
                    <a:lnTo>
                      <a:pt x="66" y="987"/>
                    </a:lnTo>
                    <a:lnTo>
                      <a:pt x="56" y="930"/>
                    </a:lnTo>
                    <a:lnTo>
                      <a:pt x="47" y="870"/>
                    </a:lnTo>
                    <a:lnTo>
                      <a:pt x="39" y="811"/>
                    </a:lnTo>
                    <a:lnTo>
                      <a:pt x="31" y="751"/>
                    </a:lnTo>
                    <a:lnTo>
                      <a:pt x="25" y="691"/>
                    </a:lnTo>
                    <a:lnTo>
                      <a:pt x="19" y="631"/>
                    </a:lnTo>
                    <a:lnTo>
                      <a:pt x="14" y="573"/>
                    </a:lnTo>
                    <a:lnTo>
                      <a:pt x="10" y="515"/>
                    </a:lnTo>
                    <a:lnTo>
                      <a:pt x="6" y="458"/>
                    </a:lnTo>
                    <a:lnTo>
                      <a:pt x="4" y="404"/>
                    </a:lnTo>
                    <a:lnTo>
                      <a:pt x="1" y="351"/>
                    </a:lnTo>
                    <a:lnTo>
                      <a:pt x="0" y="301"/>
                    </a:lnTo>
                    <a:lnTo>
                      <a:pt x="0" y="253"/>
                    </a:lnTo>
                    <a:lnTo>
                      <a:pt x="0" y="208"/>
                    </a:lnTo>
                    <a:lnTo>
                      <a:pt x="1" y="168"/>
                    </a:lnTo>
                    <a:lnTo>
                      <a:pt x="4" y="131"/>
                    </a:lnTo>
                    <a:lnTo>
                      <a:pt x="6" y="97"/>
                    </a:lnTo>
                    <a:lnTo>
                      <a:pt x="9" y="69"/>
                    </a:lnTo>
                    <a:lnTo>
                      <a:pt x="13" y="44"/>
                    </a:lnTo>
                    <a:lnTo>
                      <a:pt x="18" y="25"/>
                    </a:lnTo>
                    <a:lnTo>
                      <a:pt x="22" y="10"/>
                    </a:lnTo>
                    <a:lnTo>
                      <a:pt x="29" y="2"/>
                    </a:lnTo>
                    <a:lnTo>
                      <a:pt x="35" y="0"/>
                    </a:lnTo>
                    <a:lnTo>
                      <a:pt x="42" y="4"/>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55" name="Freeform 600">
                <a:extLst>
                  <a:ext uri="{FF2B5EF4-FFF2-40B4-BE49-F238E27FC236}">
                    <a16:creationId xmlns:a16="http://schemas.microsoft.com/office/drawing/2014/main" xmlns="" id="{DEC83D51-6159-F9E4-CF1A-1AFE43BDDB72}"/>
                  </a:ext>
                </a:extLst>
              </p:cNvPr>
              <p:cNvSpPr>
                <a:spLocks/>
              </p:cNvSpPr>
              <p:nvPr/>
            </p:nvSpPr>
            <p:spPr bwMode="auto">
              <a:xfrm>
                <a:off x="3957" y="2487"/>
                <a:ext cx="57" cy="261"/>
              </a:xfrm>
              <a:custGeom>
                <a:avLst/>
                <a:gdLst>
                  <a:gd name="T0" fmla="*/ 0 w 286"/>
                  <a:gd name="T1" fmla="*/ 0 h 1304"/>
                  <a:gd name="T2" fmla="*/ 0 w 286"/>
                  <a:gd name="T3" fmla="*/ 0 h 1304"/>
                  <a:gd name="T4" fmla="*/ 0 w 286"/>
                  <a:gd name="T5" fmla="*/ 0 h 1304"/>
                  <a:gd name="T6" fmla="*/ 0 w 286"/>
                  <a:gd name="T7" fmla="*/ 0 h 1304"/>
                  <a:gd name="T8" fmla="*/ 0 w 286"/>
                  <a:gd name="T9" fmla="*/ 0 h 1304"/>
                  <a:gd name="T10" fmla="*/ 0 w 286"/>
                  <a:gd name="T11" fmla="*/ 0 h 1304"/>
                  <a:gd name="T12" fmla="*/ 0 w 286"/>
                  <a:gd name="T13" fmla="*/ 0 h 1304"/>
                  <a:gd name="T14" fmla="*/ 0 w 286"/>
                  <a:gd name="T15" fmla="*/ 0 h 1304"/>
                  <a:gd name="T16" fmla="*/ 0 w 286"/>
                  <a:gd name="T17" fmla="*/ 0 h 1304"/>
                  <a:gd name="T18" fmla="*/ 0 w 286"/>
                  <a:gd name="T19" fmla="*/ 0 h 1304"/>
                  <a:gd name="T20" fmla="*/ 0 w 286"/>
                  <a:gd name="T21" fmla="*/ 0 h 1304"/>
                  <a:gd name="T22" fmla="*/ 0 w 286"/>
                  <a:gd name="T23" fmla="*/ 0 h 1304"/>
                  <a:gd name="T24" fmla="*/ 0 w 286"/>
                  <a:gd name="T25" fmla="*/ 0 h 1304"/>
                  <a:gd name="T26" fmla="*/ 0 w 286"/>
                  <a:gd name="T27" fmla="*/ 0 h 1304"/>
                  <a:gd name="T28" fmla="*/ 0 w 286"/>
                  <a:gd name="T29" fmla="*/ 0 h 1304"/>
                  <a:gd name="T30" fmla="*/ 0 w 286"/>
                  <a:gd name="T31" fmla="*/ 0 h 1304"/>
                  <a:gd name="T32" fmla="*/ 0 w 286"/>
                  <a:gd name="T33" fmla="*/ 0 h 1304"/>
                  <a:gd name="T34" fmla="*/ 0 w 286"/>
                  <a:gd name="T35" fmla="*/ 0 h 1304"/>
                  <a:gd name="T36" fmla="*/ 0 w 286"/>
                  <a:gd name="T37" fmla="*/ 0 h 1304"/>
                  <a:gd name="T38" fmla="*/ 0 w 286"/>
                  <a:gd name="T39" fmla="*/ 0 h 1304"/>
                  <a:gd name="T40" fmla="*/ 0 w 286"/>
                  <a:gd name="T41" fmla="*/ 0 h 1304"/>
                  <a:gd name="T42" fmla="*/ 0 w 286"/>
                  <a:gd name="T43" fmla="*/ 0 h 1304"/>
                  <a:gd name="T44" fmla="*/ 0 w 286"/>
                  <a:gd name="T45" fmla="*/ 0 h 1304"/>
                  <a:gd name="T46" fmla="*/ 0 w 286"/>
                  <a:gd name="T47" fmla="*/ 0 h 1304"/>
                  <a:gd name="T48" fmla="*/ 0 w 286"/>
                  <a:gd name="T49" fmla="*/ 0 h 1304"/>
                  <a:gd name="T50" fmla="*/ 0 w 286"/>
                  <a:gd name="T51" fmla="*/ 0 h 1304"/>
                  <a:gd name="T52" fmla="*/ 0 w 286"/>
                  <a:gd name="T53" fmla="*/ 0 h 1304"/>
                  <a:gd name="T54" fmla="*/ 0 w 286"/>
                  <a:gd name="T55" fmla="*/ 0 h 1304"/>
                  <a:gd name="T56" fmla="*/ 0 w 286"/>
                  <a:gd name="T57" fmla="*/ 0 h 1304"/>
                  <a:gd name="T58" fmla="*/ 0 w 286"/>
                  <a:gd name="T59" fmla="*/ 0 h 1304"/>
                  <a:gd name="T60" fmla="*/ 0 w 286"/>
                  <a:gd name="T61" fmla="*/ 0 h 1304"/>
                  <a:gd name="T62" fmla="*/ 0 w 286"/>
                  <a:gd name="T63" fmla="*/ 0 h 1304"/>
                  <a:gd name="T64" fmla="*/ 0 w 286"/>
                  <a:gd name="T65" fmla="*/ 0 h 1304"/>
                  <a:gd name="T66" fmla="*/ 0 w 286"/>
                  <a:gd name="T67" fmla="*/ 0 h 1304"/>
                  <a:gd name="T68" fmla="*/ 0 w 286"/>
                  <a:gd name="T69" fmla="*/ 0 h 1304"/>
                  <a:gd name="T70" fmla="*/ 0 w 286"/>
                  <a:gd name="T71" fmla="*/ 0 h 1304"/>
                  <a:gd name="T72" fmla="*/ 0 w 286"/>
                  <a:gd name="T73" fmla="*/ 0 h 1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6"/>
                  <a:gd name="T112" fmla="*/ 0 h 1304"/>
                  <a:gd name="T113" fmla="*/ 286 w 286"/>
                  <a:gd name="T114" fmla="*/ 1304 h 1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6" h="1304">
                    <a:moveTo>
                      <a:pt x="222" y="5"/>
                    </a:moveTo>
                    <a:lnTo>
                      <a:pt x="227" y="11"/>
                    </a:lnTo>
                    <a:lnTo>
                      <a:pt x="234" y="15"/>
                    </a:lnTo>
                    <a:lnTo>
                      <a:pt x="239" y="19"/>
                    </a:lnTo>
                    <a:lnTo>
                      <a:pt x="244" y="21"/>
                    </a:lnTo>
                    <a:lnTo>
                      <a:pt x="254" y="24"/>
                    </a:lnTo>
                    <a:lnTo>
                      <a:pt x="262" y="24"/>
                    </a:lnTo>
                    <a:lnTo>
                      <a:pt x="275" y="19"/>
                    </a:lnTo>
                    <a:lnTo>
                      <a:pt x="283" y="15"/>
                    </a:lnTo>
                    <a:lnTo>
                      <a:pt x="285" y="15"/>
                    </a:lnTo>
                    <a:lnTo>
                      <a:pt x="286" y="15"/>
                    </a:lnTo>
                    <a:lnTo>
                      <a:pt x="286" y="16"/>
                    </a:lnTo>
                    <a:lnTo>
                      <a:pt x="286" y="18"/>
                    </a:lnTo>
                    <a:lnTo>
                      <a:pt x="286" y="24"/>
                    </a:lnTo>
                    <a:lnTo>
                      <a:pt x="283" y="34"/>
                    </a:lnTo>
                    <a:lnTo>
                      <a:pt x="273" y="67"/>
                    </a:lnTo>
                    <a:lnTo>
                      <a:pt x="256" y="129"/>
                    </a:lnTo>
                    <a:lnTo>
                      <a:pt x="245" y="176"/>
                    </a:lnTo>
                    <a:lnTo>
                      <a:pt x="234" y="223"/>
                    </a:lnTo>
                    <a:lnTo>
                      <a:pt x="224" y="275"/>
                    </a:lnTo>
                    <a:lnTo>
                      <a:pt x="215" y="326"/>
                    </a:lnTo>
                    <a:lnTo>
                      <a:pt x="206" y="379"/>
                    </a:lnTo>
                    <a:lnTo>
                      <a:pt x="199" y="433"/>
                    </a:lnTo>
                    <a:lnTo>
                      <a:pt x="192" y="487"/>
                    </a:lnTo>
                    <a:lnTo>
                      <a:pt x="186" y="542"/>
                    </a:lnTo>
                    <a:lnTo>
                      <a:pt x="176" y="652"/>
                    </a:lnTo>
                    <a:lnTo>
                      <a:pt x="167" y="760"/>
                    </a:lnTo>
                    <a:lnTo>
                      <a:pt x="160" y="865"/>
                    </a:lnTo>
                    <a:lnTo>
                      <a:pt x="154" y="962"/>
                    </a:lnTo>
                    <a:lnTo>
                      <a:pt x="147" y="1053"/>
                    </a:lnTo>
                    <a:lnTo>
                      <a:pt x="142" y="1132"/>
                    </a:lnTo>
                    <a:lnTo>
                      <a:pt x="139" y="1168"/>
                    </a:lnTo>
                    <a:lnTo>
                      <a:pt x="135" y="1199"/>
                    </a:lnTo>
                    <a:lnTo>
                      <a:pt x="131" y="1228"/>
                    </a:lnTo>
                    <a:lnTo>
                      <a:pt x="127" y="1252"/>
                    </a:lnTo>
                    <a:lnTo>
                      <a:pt x="122" y="1272"/>
                    </a:lnTo>
                    <a:lnTo>
                      <a:pt x="118" y="1287"/>
                    </a:lnTo>
                    <a:lnTo>
                      <a:pt x="113" y="1298"/>
                    </a:lnTo>
                    <a:lnTo>
                      <a:pt x="106" y="1304"/>
                    </a:lnTo>
                    <a:lnTo>
                      <a:pt x="99" y="1304"/>
                    </a:lnTo>
                    <a:lnTo>
                      <a:pt x="91" y="1299"/>
                    </a:lnTo>
                    <a:lnTo>
                      <a:pt x="83" y="1288"/>
                    </a:lnTo>
                    <a:lnTo>
                      <a:pt x="74" y="1271"/>
                    </a:lnTo>
                    <a:lnTo>
                      <a:pt x="56" y="1232"/>
                    </a:lnTo>
                    <a:lnTo>
                      <a:pt x="41" y="1190"/>
                    </a:lnTo>
                    <a:lnTo>
                      <a:pt x="29" y="1145"/>
                    </a:lnTo>
                    <a:lnTo>
                      <a:pt x="19" y="1097"/>
                    </a:lnTo>
                    <a:lnTo>
                      <a:pt x="11" y="1048"/>
                    </a:lnTo>
                    <a:lnTo>
                      <a:pt x="6" y="997"/>
                    </a:lnTo>
                    <a:lnTo>
                      <a:pt x="3" y="945"/>
                    </a:lnTo>
                    <a:lnTo>
                      <a:pt x="0" y="891"/>
                    </a:lnTo>
                    <a:lnTo>
                      <a:pt x="0" y="838"/>
                    </a:lnTo>
                    <a:lnTo>
                      <a:pt x="1" y="781"/>
                    </a:lnTo>
                    <a:lnTo>
                      <a:pt x="4" y="726"/>
                    </a:lnTo>
                    <a:lnTo>
                      <a:pt x="9" y="670"/>
                    </a:lnTo>
                    <a:lnTo>
                      <a:pt x="15" y="615"/>
                    </a:lnTo>
                    <a:lnTo>
                      <a:pt x="21" y="560"/>
                    </a:lnTo>
                    <a:lnTo>
                      <a:pt x="29" y="507"/>
                    </a:lnTo>
                    <a:lnTo>
                      <a:pt x="39" y="454"/>
                    </a:lnTo>
                    <a:lnTo>
                      <a:pt x="48" y="403"/>
                    </a:lnTo>
                    <a:lnTo>
                      <a:pt x="59" y="353"/>
                    </a:lnTo>
                    <a:lnTo>
                      <a:pt x="70" y="306"/>
                    </a:lnTo>
                    <a:lnTo>
                      <a:pt x="81" y="261"/>
                    </a:lnTo>
                    <a:lnTo>
                      <a:pt x="94" y="218"/>
                    </a:lnTo>
                    <a:lnTo>
                      <a:pt x="106" y="179"/>
                    </a:lnTo>
                    <a:lnTo>
                      <a:pt x="119" y="142"/>
                    </a:lnTo>
                    <a:lnTo>
                      <a:pt x="131" y="109"/>
                    </a:lnTo>
                    <a:lnTo>
                      <a:pt x="144" y="80"/>
                    </a:lnTo>
                    <a:lnTo>
                      <a:pt x="156" y="55"/>
                    </a:lnTo>
                    <a:lnTo>
                      <a:pt x="169" y="34"/>
                    </a:lnTo>
                    <a:lnTo>
                      <a:pt x="180" y="18"/>
                    </a:lnTo>
                    <a:lnTo>
                      <a:pt x="192" y="6"/>
                    </a:lnTo>
                    <a:lnTo>
                      <a:pt x="202" y="0"/>
                    </a:lnTo>
                    <a:lnTo>
                      <a:pt x="212" y="0"/>
                    </a:lnTo>
                    <a:lnTo>
                      <a:pt x="222" y="5"/>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56" name="Freeform 601">
                <a:extLst>
                  <a:ext uri="{FF2B5EF4-FFF2-40B4-BE49-F238E27FC236}">
                    <a16:creationId xmlns:a16="http://schemas.microsoft.com/office/drawing/2014/main" xmlns="" id="{D4AF0643-8ABB-76A2-65C2-13CB049C921D}"/>
                  </a:ext>
                </a:extLst>
              </p:cNvPr>
              <p:cNvSpPr>
                <a:spLocks/>
              </p:cNvSpPr>
              <p:nvPr/>
            </p:nvSpPr>
            <p:spPr bwMode="auto">
              <a:xfrm>
                <a:off x="3880" y="2446"/>
                <a:ext cx="62" cy="256"/>
              </a:xfrm>
              <a:custGeom>
                <a:avLst/>
                <a:gdLst>
                  <a:gd name="T0" fmla="*/ 0 w 311"/>
                  <a:gd name="T1" fmla="*/ 0 h 1279"/>
                  <a:gd name="T2" fmla="*/ 0 w 311"/>
                  <a:gd name="T3" fmla="*/ 0 h 1279"/>
                  <a:gd name="T4" fmla="*/ 0 w 311"/>
                  <a:gd name="T5" fmla="*/ 0 h 1279"/>
                  <a:gd name="T6" fmla="*/ 0 w 311"/>
                  <a:gd name="T7" fmla="*/ 0 h 1279"/>
                  <a:gd name="T8" fmla="*/ 0 w 311"/>
                  <a:gd name="T9" fmla="*/ 0 h 1279"/>
                  <a:gd name="T10" fmla="*/ 0 w 311"/>
                  <a:gd name="T11" fmla="*/ 0 h 1279"/>
                  <a:gd name="T12" fmla="*/ 0 w 311"/>
                  <a:gd name="T13" fmla="*/ 0 h 1279"/>
                  <a:gd name="T14" fmla="*/ 0 w 311"/>
                  <a:gd name="T15" fmla="*/ 0 h 1279"/>
                  <a:gd name="T16" fmla="*/ 0 w 311"/>
                  <a:gd name="T17" fmla="*/ 0 h 1279"/>
                  <a:gd name="T18" fmla="*/ 0 w 311"/>
                  <a:gd name="T19" fmla="*/ 0 h 1279"/>
                  <a:gd name="T20" fmla="*/ 0 w 311"/>
                  <a:gd name="T21" fmla="*/ 0 h 1279"/>
                  <a:gd name="T22" fmla="*/ 0 w 311"/>
                  <a:gd name="T23" fmla="*/ 0 h 1279"/>
                  <a:gd name="T24" fmla="*/ 0 w 311"/>
                  <a:gd name="T25" fmla="*/ 0 h 1279"/>
                  <a:gd name="T26" fmla="*/ 0 w 311"/>
                  <a:gd name="T27" fmla="*/ 0 h 1279"/>
                  <a:gd name="T28" fmla="*/ 0 w 311"/>
                  <a:gd name="T29" fmla="*/ 0 h 1279"/>
                  <a:gd name="T30" fmla="*/ 0 w 311"/>
                  <a:gd name="T31" fmla="*/ 0 h 1279"/>
                  <a:gd name="T32" fmla="*/ 0 w 311"/>
                  <a:gd name="T33" fmla="*/ 0 h 1279"/>
                  <a:gd name="T34" fmla="*/ 0 w 311"/>
                  <a:gd name="T35" fmla="*/ 0 h 1279"/>
                  <a:gd name="T36" fmla="*/ 0 w 311"/>
                  <a:gd name="T37" fmla="*/ 0 h 1279"/>
                  <a:gd name="T38" fmla="*/ 0 w 311"/>
                  <a:gd name="T39" fmla="*/ 0 h 1279"/>
                  <a:gd name="T40" fmla="*/ 0 w 311"/>
                  <a:gd name="T41" fmla="*/ 0 h 1279"/>
                  <a:gd name="T42" fmla="*/ 0 w 311"/>
                  <a:gd name="T43" fmla="*/ 0 h 1279"/>
                  <a:gd name="T44" fmla="*/ 0 w 311"/>
                  <a:gd name="T45" fmla="*/ 0 h 1279"/>
                  <a:gd name="T46" fmla="*/ 0 w 311"/>
                  <a:gd name="T47" fmla="*/ 0 h 1279"/>
                  <a:gd name="T48" fmla="*/ 0 w 311"/>
                  <a:gd name="T49" fmla="*/ 0 h 1279"/>
                  <a:gd name="T50" fmla="*/ 0 w 311"/>
                  <a:gd name="T51" fmla="*/ 0 h 1279"/>
                  <a:gd name="T52" fmla="*/ 0 w 311"/>
                  <a:gd name="T53" fmla="*/ 0 h 1279"/>
                  <a:gd name="T54" fmla="*/ 0 w 311"/>
                  <a:gd name="T55" fmla="*/ 0 h 1279"/>
                  <a:gd name="T56" fmla="*/ 0 w 311"/>
                  <a:gd name="T57" fmla="*/ 0 h 1279"/>
                  <a:gd name="T58" fmla="*/ 0 w 311"/>
                  <a:gd name="T59" fmla="*/ 0 h 1279"/>
                  <a:gd name="T60" fmla="*/ 0 w 311"/>
                  <a:gd name="T61" fmla="*/ 0 h 1279"/>
                  <a:gd name="T62" fmla="*/ 0 w 311"/>
                  <a:gd name="T63" fmla="*/ 0 h 1279"/>
                  <a:gd name="T64" fmla="*/ 0 w 311"/>
                  <a:gd name="T65" fmla="*/ 0 h 1279"/>
                  <a:gd name="T66" fmla="*/ 0 w 311"/>
                  <a:gd name="T67" fmla="*/ 0 h 1279"/>
                  <a:gd name="T68" fmla="*/ 0 w 311"/>
                  <a:gd name="T69" fmla="*/ 0 h 1279"/>
                  <a:gd name="T70" fmla="*/ 0 w 311"/>
                  <a:gd name="T71" fmla="*/ 0 h 1279"/>
                  <a:gd name="T72" fmla="*/ 0 w 311"/>
                  <a:gd name="T73" fmla="*/ 0 h 1279"/>
                  <a:gd name="T74" fmla="*/ 0 w 311"/>
                  <a:gd name="T75" fmla="*/ 0 h 1279"/>
                  <a:gd name="T76" fmla="*/ 0 w 311"/>
                  <a:gd name="T77" fmla="*/ 0 h 12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1279"/>
                  <a:gd name="T119" fmla="*/ 311 w 311"/>
                  <a:gd name="T120" fmla="*/ 1279 h 12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1279">
                    <a:moveTo>
                      <a:pt x="229" y="4"/>
                    </a:moveTo>
                    <a:lnTo>
                      <a:pt x="236" y="8"/>
                    </a:lnTo>
                    <a:lnTo>
                      <a:pt x="245" y="9"/>
                    </a:lnTo>
                    <a:lnTo>
                      <a:pt x="255" y="8"/>
                    </a:lnTo>
                    <a:lnTo>
                      <a:pt x="265" y="6"/>
                    </a:lnTo>
                    <a:lnTo>
                      <a:pt x="275" y="5"/>
                    </a:lnTo>
                    <a:lnTo>
                      <a:pt x="284" y="3"/>
                    </a:lnTo>
                    <a:lnTo>
                      <a:pt x="292" y="3"/>
                    </a:lnTo>
                    <a:lnTo>
                      <a:pt x="300" y="3"/>
                    </a:lnTo>
                    <a:lnTo>
                      <a:pt x="302" y="4"/>
                    </a:lnTo>
                    <a:lnTo>
                      <a:pt x="305" y="5"/>
                    </a:lnTo>
                    <a:lnTo>
                      <a:pt x="307" y="8"/>
                    </a:lnTo>
                    <a:lnTo>
                      <a:pt x="310" y="10"/>
                    </a:lnTo>
                    <a:lnTo>
                      <a:pt x="311" y="14"/>
                    </a:lnTo>
                    <a:lnTo>
                      <a:pt x="311" y="19"/>
                    </a:lnTo>
                    <a:lnTo>
                      <a:pt x="311" y="24"/>
                    </a:lnTo>
                    <a:lnTo>
                      <a:pt x="311" y="30"/>
                    </a:lnTo>
                    <a:lnTo>
                      <a:pt x="307" y="46"/>
                    </a:lnTo>
                    <a:lnTo>
                      <a:pt x="301" y="68"/>
                    </a:lnTo>
                    <a:lnTo>
                      <a:pt x="291" y="95"/>
                    </a:lnTo>
                    <a:lnTo>
                      <a:pt x="277" y="127"/>
                    </a:lnTo>
                    <a:lnTo>
                      <a:pt x="260" y="171"/>
                    </a:lnTo>
                    <a:lnTo>
                      <a:pt x="244" y="217"/>
                    </a:lnTo>
                    <a:lnTo>
                      <a:pt x="229" y="265"/>
                    </a:lnTo>
                    <a:lnTo>
                      <a:pt x="215" y="315"/>
                    </a:lnTo>
                    <a:lnTo>
                      <a:pt x="203" y="366"/>
                    </a:lnTo>
                    <a:lnTo>
                      <a:pt x="190" y="418"/>
                    </a:lnTo>
                    <a:lnTo>
                      <a:pt x="180" y="472"/>
                    </a:lnTo>
                    <a:lnTo>
                      <a:pt x="170" y="526"/>
                    </a:lnTo>
                    <a:lnTo>
                      <a:pt x="163" y="579"/>
                    </a:lnTo>
                    <a:lnTo>
                      <a:pt x="154" y="633"/>
                    </a:lnTo>
                    <a:lnTo>
                      <a:pt x="148" y="687"/>
                    </a:lnTo>
                    <a:lnTo>
                      <a:pt x="141" y="739"/>
                    </a:lnTo>
                    <a:lnTo>
                      <a:pt x="130" y="843"/>
                    </a:lnTo>
                    <a:lnTo>
                      <a:pt x="121" y="940"/>
                    </a:lnTo>
                    <a:lnTo>
                      <a:pt x="113" y="1029"/>
                    </a:lnTo>
                    <a:lnTo>
                      <a:pt x="106" y="1108"/>
                    </a:lnTo>
                    <a:lnTo>
                      <a:pt x="99" y="1176"/>
                    </a:lnTo>
                    <a:lnTo>
                      <a:pt x="91" y="1227"/>
                    </a:lnTo>
                    <a:lnTo>
                      <a:pt x="88" y="1247"/>
                    </a:lnTo>
                    <a:lnTo>
                      <a:pt x="83" y="1263"/>
                    </a:lnTo>
                    <a:lnTo>
                      <a:pt x="78" y="1273"/>
                    </a:lnTo>
                    <a:lnTo>
                      <a:pt x="73" y="1278"/>
                    </a:lnTo>
                    <a:lnTo>
                      <a:pt x="68" y="1279"/>
                    </a:lnTo>
                    <a:lnTo>
                      <a:pt x="60" y="1273"/>
                    </a:lnTo>
                    <a:lnTo>
                      <a:pt x="54" y="1262"/>
                    </a:lnTo>
                    <a:lnTo>
                      <a:pt x="45" y="1244"/>
                    </a:lnTo>
                    <a:lnTo>
                      <a:pt x="34" y="1210"/>
                    </a:lnTo>
                    <a:lnTo>
                      <a:pt x="24" y="1171"/>
                    </a:lnTo>
                    <a:lnTo>
                      <a:pt x="15" y="1130"/>
                    </a:lnTo>
                    <a:lnTo>
                      <a:pt x="9" y="1086"/>
                    </a:lnTo>
                    <a:lnTo>
                      <a:pt x="4" y="1040"/>
                    </a:lnTo>
                    <a:lnTo>
                      <a:pt x="2" y="992"/>
                    </a:lnTo>
                    <a:lnTo>
                      <a:pt x="0" y="942"/>
                    </a:lnTo>
                    <a:lnTo>
                      <a:pt x="0" y="891"/>
                    </a:lnTo>
                    <a:lnTo>
                      <a:pt x="2" y="839"/>
                    </a:lnTo>
                    <a:lnTo>
                      <a:pt x="4" y="786"/>
                    </a:lnTo>
                    <a:lnTo>
                      <a:pt x="8" y="733"/>
                    </a:lnTo>
                    <a:lnTo>
                      <a:pt x="13" y="678"/>
                    </a:lnTo>
                    <a:lnTo>
                      <a:pt x="19" y="624"/>
                    </a:lnTo>
                    <a:lnTo>
                      <a:pt x="25" y="572"/>
                    </a:lnTo>
                    <a:lnTo>
                      <a:pt x="34" y="518"/>
                    </a:lnTo>
                    <a:lnTo>
                      <a:pt x="43" y="467"/>
                    </a:lnTo>
                    <a:lnTo>
                      <a:pt x="52" y="416"/>
                    </a:lnTo>
                    <a:lnTo>
                      <a:pt x="63" y="367"/>
                    </a:lnTo>
                    <a:lnTo>
                      <a:pt x="73" y="320"/>
                    </a:lnTo>
                    <a:lnTo>
                      <a:pt x="84" y="275"/>
                    </a:lnTo>
                    <a:lnTo>
                      <a:pt x="95" y="231"/>
                    </a:lnTo>
                    <a:lnTo>
                      <a:pt x="108" y="191"/>
                    </a:lnTo>
                    <a:lnTo>
                      <a:pt x="120" y="155"/>
                    </a:lnTo>
                    <a:lnTo>
                      <a:pt x="133" y="120"/>
                    </a:lnTo>
                    <a:lnTo>
                      <a:pt x="145" y="90"/>
                    </a:lnTo>
                    <a:lnTo>
                      <a:pt x="158" y="64"/>
                    </a:lnTo>
                    <a:lnTo>
                      <a:pt x="170" y="41"/>
                    </a:lnTo>
                    <a:lnTo>
                      <a:pt x="183" y="24"/>
                    </a:lnTo>
                    <a:lnTo>
                      <a:pt x="194" y="11"/>
                    </a:lnTo>
                    <a:lnTo>
                      <a:pt x="206" y="3"/>
                    </a:lnTo>
                    <a:lnTo>
                      <a:pt x="218" y="0"/>
                    </a:lnTo>
                    <a:lnTo>
                      <a:pt x="229" y="4"/>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57" name="Freeform 602">
                <a:extLst>
                  <a:ext uri="{FF2B5EF4-FFF2-40B4-BE49-F238E27FC236}">
                    <a16:creationId xmlns:a16="http://schemas.microsoft.com/office/drawing/2014/main" xmlns="" id="{C28F412C-1B70-7AAD-50CA-5D5EC5D87A7F}"/>
                  </a:ext>
                </a:extLst>
              </p:cNvPr>
              <p:cNvSpPr>
                <a:spLocks/>
              </p:cNvSpPr>
              <p:nvPr/>
            </p:nvSpPr>
            <p:spPr bwMode="auto">
              <a:xfrm>
                <a:off x="1541" y="1357"/>
                <a:ext cx="130" cy="27"/>
              </a:xfrm>
              <a:custGeom>
                <a:avLst/>
                <a:gdLst>
                  <a:gd name="T0" fmla="*/ 0 w 651"/>
                  <a:gd name="T1" fmla="*/ 0 h 137"/>
                  <a:gd name="T2" fmla="*/ 0 w 651"/>
                  <a:gd name="T3" fmla="*/ 0 h 137"/>
                  <a:gd name="T4" fmla="*/ 0 w 651"/>
                  <a:gd name="T5" fmla="*/ 0 h 137"/>
                  <a:gd name="T6" fmla="*/ 0 w 651"/>
                  <a:gd name="T7" fmla="*/ 0 h 137"/>
                  <a:gd name="T8" fmla="*/ 0 w 651"/>
                  <a:gd name="T9" fmla="*/ 0 h 137"/>
                  <a:gd name="T10" fmla="*/ 0 w 651"/>
                  <a:gd name="T11" fmla="*/ 0 h 137"/>
                  <a:gd name="T12" fmla="*/ 0 w 651"/>
                  <a:gd name="T13" fmla="*/ 0 h 137"/>
                  <a:gd name="T14" fmla="*/ 0 w 651"/>
                  <a:gd name="T15" fmla="*/ 0 h 137"/>
                  <a:gd name="T16" fmla="*/ 0 w 651"/>
                  <a:gd name="T17" fmla="*/ 0 h 137"/>
                  <a:gd name="T18" fmla="*/ 0 w 651"/>
                  <a:gd name="T19" fmla="*/ 0 h 137"/>
                  <a:gd name="T20" fmla="*/ 0 w 651"/>
                  <a:gd name="T21" fmla="*/ 0 h 137"/>
                  <a:gd name="T22" fmla="*/ 0 w 651"/>
                  <a:gd name="T23" fmla="*/ 0 h 137"/>
                  <a:gd name="T24" fmla="*/ 0 w 651"/>
                  <a:gd name="T25" fmla="*/ 0 h 137"/>
                  <a:gd name="T26" fmla="*/ 0 w 651"/>
                  <a:gd name="T27" fmla="*/ 0 h 137"/>
                  <a:gd name="T28" fmla="*/ 0 w 651"/>
                  <a:gd name="T29" fmla="*/ 0 h 137"/>
                  <a:gd name="T30" fmla="*/ 0 w 651"/>
                  <a:gd name="T31" fmla="*/ 0 h 137"/>
                  <a:gd name="T32" fmla="*/ 0 w 651"/>
                  <a:gd name="T33" fmla="*/ 0 h 137"/>
                  <a:gd name="T34" fmla="*/ 0 w 651"/>
                  <a:gd name="T35" fmla="*/ 0 h 137"/>
                  <a:gd name="T36" fmla="*/ 0 w 651"/>
                  <a:gd name="T37" fmla="*/ 0 h 137"/>
                  <a:gd name="T38" fmla="*/ 0 w 651"/>
                  <a:gd name="T39" fmla="*/ 0 h 137"/>
                  <a:gd name="T40" fmla="*/ 0 w 651"/>
                  <a:gd name="T41" fmla="*/ 0 h 137"/>
                  <a:gd name="T42" fmla="*/ 0 w 651"/>
                  <a:gd name="T43" fmla="*/ 0 h 137"/>
                  <a:gd name="T44" fmla="*/ 0 w 651"/>
                  <a:gd name="T45" fmla="*/ 0 h 137"/>
                  <a:gd name="T46" fmla="*/ 0 w 651"/>
                  <a:gd name="T47" fmla="*/ 0 h 137"/>
                  <a:gd name="T48" fmla="*/ 0 w 651"/>
                  <a:gd name="T49" fmla="*/ 0 h 137"/>
                  <a:gd name="T50" fmla="*/ 0 w 651"/>
                  <a:gd name="T51" fmla="*/ 0 h 137"/>
                  <a:gd name="T52" fmla="*/ 0 w 651"/>
                  <a:gd name="T53" fmla="*/ 0 h 137"/>
                  <a:gd name="T54" fmla="*/ 0 w 651"/>
                  <a:gd name="T55" fmla="*/ 0 h 137"/>
                  <a:gd name="T56" fmla="*/ 0 w 651"/>
                  <a:gd name="T57" fmla="*/ 0 h 137"/>
                  <a:gd name="T58" fmla="*/ 0 w 651"/>
                  <a:gd name="T59" fmla="*/ 0 h 137"/>
                  <a:gd name="T60" fmla="*/ 0 w 651"/>
                  <a:gd name="T61" fmla="*/ 0 h 137"/>
                  <a:gd name="T62" fmla="*/ 0 w 651"/>
                  <a:gd name="T63" fmla="*/ 0 h 137"/>
                  <a:gd name="T64" fmla="*/ 0 w 651"/>
                  <a:gd name="T65" fmla="*/ 0 h 137"/>
                  <a:gd name="T66" fmla="*/ 0 w 651"/>
                  <a:gd name="T67" fmla="*/ 0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1"/>
                  <a:gd name="T103" fmla="*/ 0 h 137"/>
                  <a:gd name="T104" fmla="*/ 651 w 651"/>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1" h="137">
                    <a:moveTo>
                      <a:pt x="137" y="16"/>
                    </a:moveTo>
                    <a:lnTo>
                      <a:pt x="182" y="15"/>
                    </a:lnTo>
                    <a:lnTo>
                      <a:pt x="222" y="12"/>
                    </a:lnTo>
                    <a:lnTo>
                      <a:pt x="256" y="10"/>
                    </a:lnTo>
                    <a:lnTo>
                      <a:pt x="286" y="7"/>
                    </a:lnTo>
                    <a:lnTo>
                      <a:pt x="337" y="1"/>
                    </a:lnTo>
                    <a:lnTo>
                      <a:pt x="379" y="0"/>
                    </a:lnTo>
                    <a:lnTo>
                      <a:pt x="401" y="0"/>
                    </a:lnTo>
                    <a:lnTo>
                      <a:pt x="422" y="2"/>
                    </a:lnTo>
                    <a:lnTo>
                      <a:pt x="446" y="7"/>
                    </a:lnTo>
                    <a:lnTo>
                      <a:pt x="470" y="14"/>
                    </a:lnTo>
                    <a:lnTo>
                      <a:pt x="498" y="23"/>
                    </a:lnTo>
                    <a:lnTo>
                      <a:pt x="529" y="36"/>
                    </a:lnTo>
                    <a:lnTo>
                      <a:pt x="565" y="51"/>
                    </a:lnTo>
                    <a:lnTo>
                      <a:pt x="608" y="71"/>
                    </a:lnTo>
                    <a:lnTo>
                      <a:pt x="619" y="77"/>
                    </a:lnTo>
                    <a:lnTo>
                      <a:pt x="628" y="83"/>
                    </a:lnTo>
                    <a:lnTo>
                      <a:pt x="636" y="91"/>
                    </a:lnTo>
                    <a:lnTo>
                      <a:pt x="643" y="98"/>
                    </a:lnTo>
                    <a:lnTo>
                      <a:pt x="648" y="106"/>
                    </a:lnTo>
                    <a:lnTo>
                      <a:pt x="650" y="112"/>
                    </a:lnTo>
                    <a:lnTo>
                      <a:pt x="651" y="120"/>
                    </a:lnTo>
                    <a:lnTo>
                      <a:pt x="650" y="126"/>
                    </a:lnTo>
                    <a:lnTo>
                      <a:pt x="648" y="131"/>
                    </a:lnTo>
                    <a:lnTo>
                      <a:pt x="643" y="135"/>
                    </a:lnTo>
                    <a:lnTo>
                      <a:pt x="635" y="137"/>
                    </a:lnTo>
                    <a:lnTo>
                      <a:pt x="626" y="137"/>
                    </a:lnTo>
                    <a:lnTo>
                      <a:pt x="615" y="137"/>
                    </a:lnTo>
                    <a:lnTo>
                      <a:pt x="602" y="133"/>
                    </a:lnTo>
                    <a:lnTo>
                      <a:pt x="585" y="128"/>
                    </a:lnTo>
                    <a:lnTo>
                      <a:pt x="568" y="121"/>
                    </a:lnTo>
                    <a:lnTo>
                      <a:pt x="549" y="112"/>
                    </a:lnTo>
                    <a:lnTo>
                      <a:pt x="532" y="107"/>
                    </a:lnTo>
                    <a:lnTo>
                      <a:pt x="517" y="103"/>
                    </a:lnTo>
                    <a:lnTo>
                      <a:pt x="502" y="102"/>
                    </a:lnTo>
                    <a:lnTo>
                      <a:pt x="488" y="102"/>
                    </a:lnTo>
                    <a:lnTo>
                      <a:pt x="474" y="103"/>
                    </a:lnTo>
                    <a:lnTo>
                      <a:pt x="461" y="106"/>
                    </a:lnTo>
                    <a:lnTo>
                      <a:pt x="447" y="108"/>
                    </a:lnTo>
                    <a:lnTo>
                      <a:pt x="417" y="116"/>
                    </a:lnTo>
                    <a:lnTo>
                      <a:pt x="384" y="123"/>
                    </a:lnTo>
                    <a:lnTo>
                      <a:pt x="366" y="127"/>
                    </a:lnTo>
                    <a:lnTo>
                      <a:pt x="344" y="130"/>
                    </a:lnTo>
                    <a:lnTo>
                      <a:pt x="322" y="131"/>
                    </a:lnTo>
                    <a:lnTo>
                      <a:pt x="296" y="130"/>
                    </a:lnTo>
                    <a:lnTo>
                      <a:pt x="217" y="126"/>
                    </a:lnTo>
                    <a:lnTo>
                      <a:pt x="152" y="120"/>
                    </a:lnTo>
                    <a:lnTo>
                      <a:pt x="125" y="116"/>
                    </a:lnTo>
                    <a:lnTo>
                      <a:pt x="100" y="113"/>
                    </a:lnTo>
                    <a:lnTo>
                      <a:pt x="79" y="108"/>
                    </a:lnTo>
                    <a:lnTo>
                      <a:pt x="61" y="105"/>
                    </a:lnTo>
                    <a:lnTo>
                      <a:pt x="45" y="101"/>
                    </a:lnTo>
                    <a:lnTo>
                      <a:pt x="31" y="96"/>
                    </a:lnTo>
                    <a:lnTo>
                      <a:pt x="21" y="91"/>
                    </a:lnTo>
                    <a:lnTo>
                      <a:pt x="13" y="87"/>
                    </a:lnTo>
                    <a:lnTo>
                      <a:pt x="6" y="82"/>
                    </a:lnTo>
                    <a:lnTo>
                      <a:pt x="3" y="77"/>
                    </a:lnTo>
                    <a:lnTo>
                      <a:pt x="0" y="72"/>
                    </a:lnTo>
                    <a:lnTo>
                      <a:pt x="0" y="67"/>
                    </a:lnTo>
                    <a:lnTo>
                      <a:pt x="1" y="63"/>
                    </a:lnTo>
                    <a:lnTo>
                      <a:pt x="4" y="58"/>
                    </a:lnTo>
                    <a:lnTo>
                      <a:pt x="9" y="53"/>
                    </a:lnTo>
                    <a:lnTo>
                      <a:pt x="15" y="50"/>
                    </a:lnTo>
                    <a:lnTo>
                      <a:pt x="29" y="41"/>
                    </a:lnTo>
                    <a:lnTo>
                      <a:pt x="47" y="33"/>
                    </a:lnTo>
                    <a:lnTo>
                      <a:pt x="69" y="27"/>
                    </a:lnTo>
                    <a:lnTo>
                      <a:pt x="91" y="22"/>
                    </a:lnTo>
                    <a:lnTo>
                      <a:pt x="115" y="19"/>
                    </a:lnTo>
                    <a:lnTo>
                      <a:pt x="137" y="16"/>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58" name="Freeform 603">
                <a:extLst>
                  <a:ext uri="{FF2B5EF4-FFF2-40B4-BE49-F238E27FC236}">
                    <a16:creationId xmlns:a16="http://schemas.microsoft.com/office/drawing/2014/main" xmlns="" id="{181B8237-5C87-57E6-3A3B-ABDA52ED1F93}"/>
                  </a:ext>
                </a:extLst>
              </p:cNvPr>
              <p:cNvSpPr>
                <a:spLocks/>
              </p:cNvSpPr>
              <p:nvPr/>
            </p:nvSpPr>
            <p:spPr bwMode="auto">
              <a:xfrm>
                <a:off x="1436" y="1293"/>
                <a:ext cx="130" cy="27"/>
              </a:xfrm>
              <a:custGeom>
                <a:avLst/>
                <a:gdLst>
                  <a:gd name="T0" fmla="*/ 0 w 652"/>
                  <a:gd name="T1" fmla="*/ 0 h 137"/>
                  <a:gd name="T2" fmla="*/ 0 w 652"/>
                  <a:gd name="T3" fmla="*/ 0 h 137"/>
                  <a:gd name="T4" fmla="*/ 0 w 652"/>
                  <a:gd name="T5" fmla="*/ 0 h 137"/>
                  <a:gd name="T6" fmla="*/ 0 w 652"/>
                  <a:gd name="T7" fmla="*/ 0 h 137"/>
                  <a:gd name="T8" fmla="*/ 0 w 652"/>
                  <a:gd name="T9" fmla="*/ 0 h 137"/>
                  <a:gd name="T10" fmla="*/ 0 w 652"/>
                  <a:gd name="T11" fmla="*/ 0 h 137"/>
                  <a:gd name="T12" fmla="*/ 0 w 652"/>
                  <a:gd name="T13" fmla="*/ 0 h 137"/>
                  <a:gd name="T14" fmla="*/ 0 w 652"/>
                  <a:gd name="T15" fmla="*/ 0 h 137"/>
                  <a:gd name="T16" fmla="*/ 0 w 652"/>
                  <a:gd name="T17" fmla="*/ 0 h 137"/>
                  <a:gd name="T18" fmla="*/ 0 w 652"/>
                  <a:gd name="T19" fmla="*/ 0 h 137"/>
                  <a:gd name="T20" fmla="*/ 0 w 652"/>
                  <a:gd name="T21" fmla="*/ 0 h 137"/>
                  <a:gd name="T22" fmla="*/ 0 w 652"/>
                  <a:gd name="T23" fmla="*/ 0 h 137"/>
                  <a:gd name="T24" fmla="*/ 0 w 652"/>
                  <a:gd name="T25" fmla="*/ 0 h 137"/>
                  <a:gd name="T26" fmla="*/ 0 w 652"/>
                  <a:gd name="T27" fmla="*/ 0 h 137"/>
                  <a:gd name="T28" fmla="*/ 0 w 652"/>
                  <a:gd name="T29" fmla="*/ 0 h 137"/>
                  <a:gd name="T30" fmla="*/ 0 w 652"/>
                  <a:gd name="T31" fmla="*/ 0 h 137"/>
                  <a:gd name="T32" fmla="*/ 0 w 652"/>
                  <a:gd name="T33" fmla="*/ 0 h 137"/>
                  <a:gd name="T34" fmla="*/ 0 w 652"/>
                  <a:gd name="T35" fmla="*/ 0 h 137"/>
                  <a:gd name="T36" fmla="*/ 0 w 652"/>
                  <a:gd name="T37" fmla="*/ 0 h 137"/>
                  <a:gd name="T38" fmla="*/ 0 w 652"/>
                  <a:gd name="T39" fmla="*/ 0 h 137"/>
                  <a:gd name="T40" fmla="*/ 0 w 652"/>
                  <a:gd name="T41" fmla="*/ 0 h 137"/>
                  <a:gd name="T42" fmla="*/ 0 w 652"/>
                  <a:gd name="T43" fmla="*/ 0 h 137"/>
                  <a:gd name="T44" fmla="*/ 0 w 652"/>
                  <a:gd name="T45" fmla="*/ 0 h 137"/>
                  <a:gd name="T46" fmla="*/ 0 w 652"/>
                  <a:gd name="T47" fmla="*/ 0 h 137"/>
                  <a:gd name="T48" fmla="*/ 0 w 652"/>
                  <a:gd name="T49" fmla="*/ 0 h 137"/>
                  <a:gd name="T50" fmla="*/ 0 w 652"/>
                  <a:gd name="T51" fmla="*/ 0 h 137"/>
                  <a:gd name="T52" fmla="*/ 0 w 652"/>
                  <a:gd name="T53" fmla="*/ 0 h 137"/>
                  <a:gd name="T54" fmla="*/ 0 w 652"/>
                  <a:gd name="T55" fmla="*/ 0 h 137"/>
                  <a:gd name="T56" fmla="*/ 0 w 652"/>
                  <a:gd name="T57" fmla="*/ 0 h 137"/>
                  <a:gd name="T58" fmla="*/ 0 w 652"/>
                  <a:gd name="T59" fmla="*/ 0 h 137"/>
                  <a:gd name="T60" fmla="*/ 0 w 652"/>
                  <a:gd name="T61" fmla="*/ 0 h 137"/>
                  <a:gd name="T62" fmla="*/ 0 w 652"/>
                  <a:gd name="T63" fmla="*/ 0 h 137"/>
                  <a:gd name="T64" fmla="*/ 0 w 652"/>
                  <a:gd name="T65" fmla="*/ 0 h 137"/>
                  <a:gd name="T66" fmla="*/ 0 w 652"/>
                  <a:gd name="T67" fmla="*/ 0 h 137"/>
                  <a:gd name="T68" fmla="*/ 0 w 652"/>
                  <a:gd name="T69" fmla="*/ 0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2"/>
                  <a:gd name="T106" fmla="*/ 0 h 137"/>
                  <a:gd name="T107" fmla="*/ 652 w 652"/>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2" h="137">
                    <a:moveTo>
                      <a:pt x="137" y="21"/>
                    </a:moveTo>
                    <a:lnTo>
                      <a:pt x="182" y="19"/>
                    </a:lnTo>
                    <a:lnTo>
                      <a:pt x="221" y="16"/>
                    </a:lnTo>
                    <a:lnTo>
                      <a:pt x="256" y="12"/>
                    </a:lnTo>
                    <a:lnTo>
                      <a:pt x="286" y="9"/>
                    </a:lnTo>
                    <a:lnTo>
                      <a:pt x="312" y="5"/>
                    </a:lnTo>
                    <a:lnTo>
                      <a:pt x="336" y="3"/>
                    </a:lnTo>
                    <a:lnTo>
                      <a:pt x="358" y="0"/>
                    </a:lnTo>
                    <a:lnTo>
                      <a:pt x="380" y="0"/>
                    </a:lnTo>
                    <a:lnTo>
                      <a:pt x="401" y="0"/>
                    </a:lnTo>
                    <a:lnTo>
                      <a:pt x="423" y="3"/>
                    </a:lnTo>
                    <a:lnTo>
                      <a:pt x="446" y="6"/>
                    </a:lnTo>
                    <a:lnTo>
                      <a:pt x="472" y="14"/>
                    </a:lnTo>
                    <a:lnTo>
                      <a:pt x="499" y="22"/>
                    </a:lnTo>
                    <a:lnTo>
                      <a:pt x="532" y="35"/>
                    </a:lnTo>
                    <a:lnTo>
                      <a:pt x="569" y="51"/>
                    </a:lnTo>
                    <a:lnTo>
                      <a:pt x="612" y="71"/>
                    </a:lnTo>
                    <a:lnTo>
                      <a:pt x="622" y="76"/>
                    </a:lnTo>
                    <a:lnTo>
                      <a:pt x="630" y="84"/>
                    </a:lnTo>
                    <a:lnTo>
                      <a:pt x="638" y="90"/>
                    </a:lnTo>
                    <a:lnTo>
                      <a:pt x="644" y="97"/>
                    </a:lnTo>
                    <a:lnTo>
                      <a:pt x="648" y="105"/>
                    </a:lnTo>
                    <a:lnTo>
                      <a:pt x="650" y="112"/>
                    </a:lnTo>
                    <a:lnTo>
                      <a:pt x="652" y="119"/>
                    </a:lnTo>
                    <a:lnTo>
                      <a:pt x="650" y="125"/>
                    </a:lnTo>
                    <a:lnTo>
                      <a:pt x="648" y="130"/>
                    </a:lnTo>
                    <a:lnTo>
                      <a:pt x="643" y="134"/>
                    </a:lnTo>
                    <a:lnTo>
                      <a:pt x="635" y="136"/>
                    </a:lnTo>
                    <a:lnTo>
                      <a:pt x="625" y="137"/>
                    </a:lnTo>
                    <a:lnTo>
                      <a:pt x="614" y="136"/>
                    </a:lnTo>
                    <a:lnTo>
                      <a:pt x="602" y="134"/>
                    </a:lnTo>
                    <a:lnTo>
                      <a:pt x="585" y="129"/>
                    </a:lnTo>
                    <a:lnTo>
                      <a:pt x="567" y="120"/>
                    </a:lnTo>
                    <a:lnTo>
                      <a:pt x="548" y="112"/>
                    </a:lnTo>
                    <a:lnTo>
                      <a:pt x="532" y="106"/>
                    </a:lnTo>
                    <a:lnTo>
                      <a:pt x="516" y="104"/>
                    </a:lnTo>
                    <a:lnTo>
                      <a:pt x="501" y="102"/>
                    </a:lnTo>
                    <a:lnTo>
                      <a:pt x="487" y="102"/>
                    </a:lnTo>
                    <a:lnTo>
                      <a:pt x="473" y="104"/>
                    </a:lnTo>
                    <a:lnTo>
                      <a:pt x="459" y="107"/>
                    </a:lnTo>
                    <a:lnTo>
                      <a:pt x="447" y="110"/>
                    </a:lnTo>
                    <a:lnTo>
                      <a:pt x="418" y="119"/>
                    </a:lnTo>
                    <a:lnTo>
                      <a:pt x="386" y="126"/>
                    </a:lnTo>
                    <a:lnTo>
                      <a:pt x="367" y="129"/>
                    </a:lnTo>
                    <a:lnTo>
                      <a:pt x="347" y="130"/>
                    </a:lnTo>
                    <a:lnTo>
                      <a:pt x="325" y="131"/>
                    </a:lnTo>
                    <a:lnTo>
                      <a:pt x="300" y="130"/>
                    </a:lnTo>
                    <a:lnTo>
                      <a:pt x="221" y="126"/>
                    </a:lnTo>
                    <a:lnTo>
                      <a:pt x="155" y="120"/>
                    </a:lnTo>
                    <a:lnTo>
                      <a:pt x="128" y="116"/>
                    </a:lnTo>
                    <a:lnTo>
                      <a:pt x="103" y="112"/>
                    </a:lnTo>
                    <a:lnTo>
                      <a:pt x="81" y="109"/>
                    </a:lnTo>
                    <a:lnTo>
                      <a:pt x="63" y="105"/>
                    </a:lnTo>
                    <a:lnTo>
                      <a:pt x="46" y="100"/>
                    </a:lnTo>
                    <a:lnTo>
                      <a:pt x="33" y="96"/>
                    </a:lnTo>
                    <a:lnTo>
                      <a:pt x="21" y="91"/>
                    </a:lnTo>
                    <a:lnTo>
                      <a:pt x="13" y="87"/>
                    </a:lnTo>
                    <a:lnTo>
                      <a:pt x="6" y="82"/>
                    </a:lnTo>
                    <a:lnTo>
                      <a:pt x="3" y="77"/>
                    </a:lnTo>
                    <a:lnTo>
                      <a:pt x="0" y="72"/>
                    </a:lnTo>
                    <a:lnTo>
                      <a:pt x="0" y="69"/>
                    </a:lnTo>
                    <a:lnTo>
                      <a:pt x="1" y="64"/>
                    </a:lnTo>
                    <a:lnTo>
                      <a:pt x="4" y="59"/>
                    </a:lnTo>
                    <a:lnTo>
                      <a:pt x="9" y="55"/>
                    </a:lnTo>
                    <a:lnTo>
                      <a:pt x="14" y="50"/>
                    </a:lnTo>
                    <a:lnTo>
                      <a:pt x="29" y="42"/>
                    </a:lnTo>
                    <a:lnTo>
                      <a:pt x="48" y="35"/>
                    </a:lnTo>
                    <a:lnTo>
                      <a:pt x="69" y="30"/>
                    </a:lnTo>
                    <a:lnTo>
                      <a:pt x="91" y="25"/>
                    </a:lnTo>
                    <a:lnTo>
                      <a:pt x="114" y="22"/>
                    </a:lnTo>
                    <a:lnTo>
                      <a:pt x="137" y="2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59" name="Freeform 604">
                <a:extLst>
                  <a:ext uri="{FF2B5EF4-FFF2-40B4-BE49-F238E27FC236}">
                    <a16:creationId xmlns:a16="http://schemas.microsoft.com/office/drawing/2014/main" xmlns="" id="{D5C6717A-3F33-5A78-4043-C52884183946}"/>
                  </a:ext>
                </a:extLst>
              </p:cNvPr>
              <p:cNvSpPr>
                <a:spLocks/>
              </p:cNvSpPr>
              <p:nvPr/>
            </p:nvSpPr>
            <p:spPr bwMode="auto">
              <a:xfrm>
                <a:off x="1631" y="1405"/>
                <a:ext cx="131" cy="28"/>
              </a:xfrm>
              <a:custGeom>
                <a:avLst/>
                <a:gdLst>
                  <a:gd name="T0" fmla="*/ 0 w 651"/>
                  <a:gd name="T1" fmla="*/ 0 h 137"/>
                  <a:gd name="T2" fmla="*/ 0 w 651"/>
                  <a:gd name="T3" fmla="*/ 0 h 137"/>
                  <a:gd name="T4" fmla="*/ 0 w 651"/>
                  <a:gd name="T5" fmla="*/ 0 h 137"/>
                  <a:gd name="T6" fmla="*/ 0 w 651"/>
                  <a:gd name="T7" fmla="*/ 0 h 137"/>
                  <a:gd name="T8" fmla="*/ 0 w 651"/>
                  <a:gd name="T9" fmla="*/ 0 h 137"/>
                  <a:gd name="T10" fmla="*/ 0 w 651"/>
                  <a:gd name="T11" fmla="*/ 0 h 137"/>
                  <a:gd name="T12" fmla="*/ 0 w 651"/>
                  <a:gd name="T13" fmla="*/ 0 h 137"/>
                  <a:gd name="T14" fmla="*/ 0 w 651"/>
                  <a:gd name="T15" fmla="*/ 0 h 137"/>
                  <a:gd name="T16" fmla="*/ 0 w 651"/>
                  <a:gd name="T17" fmla="*/ 0 h 137"/>
                  <a:gd name="T18" fmla="*/ 0 w 651"/>
                  <a:gd name="T19" fmla="*/ 0 h 137"/>
                  <a:gd name="T20" fmla="*/ 0 w 651"/>
                  <a:gd name="T21" fmla="*/ 0 h 137"/>
                  <a:gd name="T22" fmla="*/ 0 w 651"/>
                  <a:gd name="T23" fmla="*/ 0 h 137"/>
                  <a:gd name="T24" fmla="*/ 0 w 651"/>
                  <a:gd name="T25" fmla="*/ 0 h 137"/>
                  <a:gd name="T26" fmla="*/ 0 w 651"/>
                  <a:gd name="T27" fmla="*/ 0 h 137"/>
                  <a:gd name="T28" fmla="*/ 0 w 651"/>
                  <a:gd name="T29" fmla="*/ 0 h 137"/>
                  <a:gd name="T30" fmla="*/ 0 w 651"/>
                  <a:gd name="T31" fmla="*/ 0 h 137"/>
                  <a:gd name="T32" fmla="*/ 0 w 651"/>
                  <a:gd name="T33" fmla="*/ 0 h 137"/>
                  <a:gd name="T34" fmla="*/ 0 w 651"/>
                  <a:gd name="T35" fmla="*/ 0 h 137"/>
                  <a:gd name="T36" fmla="*/ 0 w 651"/>
                  <a:gd name="T37" fmla="*/ 0 h 137"/>
                  <a:gd name="T38" fmla="*/ 0 w 651"/>
                  <a:gd name="T39" fmla="*/ 0 h 137"/>
                  <a:gd name="T40" fmla="*/ 0 w 651"/>
                  <a:gd name="T41" fmla="*/ 0 h 137"/>
                  <a:gd name="T42" fmla="*/ 0 w 651"/>
                  <a:gd name="T43" fmla="*/ 0 h 137"/>
                  <a:gd name="T44" fmla="*/ 0 w 651"/>
                  <a:gd name="T45" fmla="*/ 0 h 137"/>
                  <a:gd name="T46" fmla="*/ 0 w 651"/>
                  <a:gd name="T47" fmla="*/ 0 h 137"/>
                  <a:gd name="T48" fmla="*/ 0 w 651"/>
                  <a:gd name="T49" fmla="*/ 0 h 137"/>
                  <a:gd name="T50" fmla="*/ 0 w 651"/>
                  <a:gd name="T51" fmla="*/ 0 h 137"/>
                  <a:gd name="T52" fmla="*/ 0 w 651"/>
                  <a:gd name="T53" fmla="*/ 0 h 137"/>
                  <a:gd name="T54" fmla="*/ 0 w 651"/>
                  <a:gd name="T55" fmla="*/ 0 h 137"/>
                  <a:gd name="T56" fmla="*/ 0 w 651"/>
                  <a:gd name="T57" fmla="*/ 0 h 137"/>
                  <a:gd name="T58" fmla="*/ 0 w 651"/>
                  <a:gd name="T59" fmla="*/ 0 h 137"/>
                  <a:gd name="T60" fmla="*/ 0 w 651"/>
                  <a:gd name="T61" fmla="*/ 0 h 137"/>
                  <a:gd name="T62" fmla="*/ 0 w 651"/>
                  <a:gd name="T63" fmla="*/ 0 h 137"/>
                  <a:gd name="T64" fmla="*/ 0 w 651"/>
                  <a:gd name="T65" fmla="*/ 0 h 137"/>
                  <a:gd name="T66" fmla="*/ 0 w 651"/>
                  <a:gd name="T67" fmla="*/ 0 h 137"/>
                  <a:gd name="T68" fmla="*/ 0 w 651"/>
                  <a:gd name="T69" fmla="*/ 0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7"/>
                  <a:gd name="T107" fmla="*/ 651 w 651"/>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7">
                    <a:moveTo>
                      <a:pt x="137" y="21"/>
                    </a:moveTo>
                    <a:lnTo>
                      <a:pt x="182" y="20"/>
                    </a:lnTo>
                    <a:lnTo>
                      <a:pt x="220" y="16"/>
                    </a:lnTo>
                    <a:lnTo>
                      <a:pt x="255" y="12"/>
                    </a:lnTo>
                    <a:lnTo>
                      <a:pt x="285" y="9"/>
                    </a:lnTo>
                    <a:lnTo>
                      <a:pt x="311" y="6"/>
                    </a:lnTo>
                    <a:lnTo>
                      <a:pt x="335" y="2"/>
                    </a:lnTo>
                    <a:lnTo>
                      <a:pt x="358" y="1"/>
                    </a:lnTo>
                    <a:lnTo>
                      <a:pt x="379" y="0"/>
                    </a:lnTo>
                    <a:lnTo>
                      <a:pt x="400" y="1"/>
                    </a:lnTo>
                    <a:lnTo>
                      <a:pt x="423" y="2"/>
                    </a:lnTo>
                    <a:lnTo>
                      <a:pt x="445" y="7"/>
                    </a:lnTo>
                    <a:lnTo>
                      <a:pt x="470" y="14"/>
                    </a:lnTo>
                    <a:lnTo>
                      <a:pt x="499" y="24"/>
                    </a:lnTo>
                    <a:lnTo>
                      <a:pt x="531" y="36"/>
                    </a:lnTo>
                    <a:lnTo>
                      <a:pt x="569" y="51"/>
                    </a:lnTo>
                    <a:lnTo>
                      <a:pt x="611" y="71"/>
                    </a:lnTo>
                    <a:lnTo>
                      <a:pt x="621" y="77"/>
                    </a:lnTo>
                    <a:lnTo>
                      <a:pt x="630" y="84"/>
                    </a:lnTo>
                    <a:lnTo>
                      <a:pt x="637" y="91"/>
                    </a:lnTo>
                    <a:lnTo>
                      <a:pt x="643" y="99"/>
                    </a:lnTo>
                    <a:lnTo>
                      <a:pt x="647" y="106"/>
                    </a:lnTo>
                    <a:lnTo>
                      <a:pt x="650" y="112"/>
                    </a:lnTo>
                    <a:lnTo>
                      <a:pt x="651" y="120"/>
                    </a:lnTo>
                    <a:lnTo>
                      <a:pt x="650" y="126"/>
                    </a:lnTo>
                    <a:lnTo>
                      <a:pt x="647" y="131"/>
                    </a:lnTo>
                    <a:lnTo>
                      <a:pt x="641" y="135"/>
                    </a:lnTo>
                    <a:lnTo>
                      <a:pt x="635" y="137"/>
                    </a:lnTo>
                    <a:lnTo>
                      <a:pt x="625" y="137"/>
                    </a:lnTo>
                    <a:lnTo>
                      <a:pt x="613" y="137"/>
                    </a:lnTo>
                    <a:lnTo>
                      <a:pt x="600" y="133"/>
                    </a:lnTo>
                    <a:lnTo>
                      <a:pt x="585" y="128"/>
                    </a:lnTo>
                    <a:lnTo>
                      <a:pt x="566" y="121"/>
                    </a:lnTo>
                    <a:lnTo>
                      <a:pt x="547" y="112"/>
                    </a:lnTo>
                    <a:lnTo>
                      <a:pt x="531" y="107"/>
                    </a:lnTo>
                    <a:lnTo>
                      <a:pt x="515" y="104"/>
                    </a:lnTo>
                    <a:lnTo>
                      <a:pt x="500" y="102"/>
                    </a:lnTo>
                    <a:lnTo>
                      <a:pt x="486" y="102"/>
                    </a:lnTo>
                    <a:lnTo>
                      <a:pt x="472" y="104"/>
                    </a:lnTo>
                    <a:lnTo>
                      <a:pt x="459" y="106"/>
                    </a:lnTo>
                    <a:lnTo>
                      <a:pt x="446" y="109"/>
                    </a:lnTo>
                    <a:lnTo>
                      <a:pt x="418" y="116"/>
                    </a:lnTo>
                    <a:lnTo>
                      <a:pt x="385" y="123"/>
                    </a:lnTo>
                    <a:lnTo>
                      <a:pt x="366" y="127"/>
                    </a:lnTo>
                    <a:lnTo>
                      <a:pt x="346" y="130"/>
                    </a:lnTo>
                    <a:lnTo>
                      <a:pt x="324" y="131"/>
                    </a:lnTo>
                    <a:lnTo>
                      <a:pt x="299" y="130"/>
                    </a:lnTo>
                    <a:lnTo>
                      <a:pt x="219" y="126"/>
                    </a:lnTo>
                    <a:lnTo>
                      <a:pt x="154" y="120"/>
                    </a:lnTo>
                    <a:lnTo>
                      <a:pt x="127" y="117"/>
                    </a:lnTo>
                    <a:lnTo>
                      <a:pt x="102" y="113"/>
                    </a:lnTo>
                    <a:lnTo>
                      <a:pt x="81" y="109"/>
                    </a:lnTo>
                    <a:lnTo>
                      <a:pt x="62" y="105"/>
                    </a:lnTo>
                    <a:lnTo>
                      <a:pt x="46" y="101"/>
                    </a:lnTo>
                    <a:lnTo>
                      <a:pt x="32" y="96"/>
                    </a:lnTo>
                    <a:lnTo>
                      <a:pt x="21" y="92"/>
                    </a:lnTo>
                    <a:lnTo>
                      <a:pt x="12" y="87"/>
                    </a:lnTo>
                    <a:lnTo>
                      <a:pt x="6" y="82"/>
                    </a:lnTo>
                    <a:lnTo>
                      <a:pt x="2" y="77"/>
                    </a:lnTo>
                    <a:lnTo>
                      <a:pt x="0" y="74"/>
                    </a:lnTo>
                    <a:lnTo>
                      <a:pt x="0" y="69"/>
                    </a:lnTo>
                    <a:lnTo>
                      <a:pt x="1" y="64"/>
                    </a:lnTo>
                    <a:lnTo>
                      <a:pt x="3" y="60"/>
                    </a:lnTo>
                    <a:lnTo>
                      <a:pt x="8" y="55"/>
                    </a:lnTo>
                    <a:lnTo>
                      <a:pt x="13" y="51"/>
                    </a:lnTo>
                    <a:lnTo>
                      <a:pt x="28" y="42"/>
                    </a:lnTo>
                    <a:lnTo>
                      <a:pt x="47" y="36"/>
                    </a:lnTo>
                    <a:lnTo>
                      <a:pt x="68" y="30"/>
                    </a:lnTo>
                    <a:lnTo>
                      <a:pt x="91" y="25"/>
                    </a:lnTo>
                    <a:lnTo>
                      <a:pt x="113" y="22"/>
                    </a:lnTo>
                    <a:lnTo>
                      <a:pt x="137" y="2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60" name="Freeform 605">
                <a:extLst>
                  <a:ext uri="{FF2B5EF4-FFF2-40B4-BE49-F238E27FC236}">
                    <a16:creationId xmlns:a16="http://schemas.microsoft.com/office/drawing/2014/main" xmlns="" id="{6512399A-82F0-BAF9-B0D1-D87BB23C3239}"/>
                  </a:ext>
                </a:extLst>
              </p:cNvPr>
              <p:cNvSpPr>
                <a:spLocks/>
              </p:cNvSpPr>
              <p:nvPr/>
            </p:nvSpPr>
            <p:spPr bwMode="auto">
              <a:xfrm>
                <a:off x="1707" y="1466"/>
                <a:ext cx="131" cy="28"/>
              </a:xfrm>
              <a:custGeom>
                <a:avLst/>
                <a:gdLst>
                  <a:gd name="T0" fmla="*/ 0 w 651"/>
                  <a:gd name="T1" fmla="*/ 0 h 139"/>
                  <a:gd name="T2" fmla="*/ 0 w 651"/>
                  <a:gd name="T3" fmla="*/ 0 h 139"/>
                  <a:gd name="T4" fmla="*/ 0 w 651"/>
                  <a:gd name="T5" fmla="*/ 0 h 139"/>
                  <a:gd name="T6" fmla="*/ 0 w 651"/>
                  <a:gd name="T7" fmla="*/ 0 h 139"/>
                  <a:gd name="T8" fmla="*/ 0 w 651"/>
                  <a:gd name="T9" fmla="*/ 0 h 139"/>
                  <a:gd name="T10" fmla="*/ 0 w 651"/>
                  <a:gd name="T11" fmla="*/ 0 h 139"/>
                  <a:gd name="T12" fmla="*/ 0 w 651"/>
                  <a:gd name="T13" fmla="*/ 0 h 139"/>
                  <a:gd name="T14" fmla="*/ 0 w 651"/>
                  <a:gd name="T15" fmla="*/ 0 h 139"/>
                  <a:gd name="T16" fmla="*/ 0 w 651"/>
                  <a:gd name="T17" fmla="*/ 0 h 139"/>
                  <a:gd name="T18" fmla="*/ 0 w 651"/>
                  <a:gd name="T19" fmla="*/ 0 h 139"/>
                  <a:gd name="T20" fmla="*/ 0 w 651"/>
                  <a:gd name="T21" fmla="*/ 0 h 139"/>
                  <a:gd name="T22" fmla="*/ 0 w 651"/>
                  <a:gd name="T23" fmla="*/ 0 h 139"/>
                  <a:gd name="T24" fmla="*/ 0 w 651"/>
                  <a:gd name="T25" fmla="*/ 0 h 139"/>
                  <a:gd name="T26" fmla="*/ 0 w 651"/>
                  <a:gd name="T27" fmla="*/ 0 h 139"/>
                  <a:gd name="T28" fmla="*/ 0 w 651"/>
                  <a:gd name="T29" fmla="*/ 0 h 139"/>
                  <a:gd name="T30" fmla="*/ 0 w 651"/>
                  <a:gd name="T31" fmla="*/ 0 h 139"/>
                  <a:gd name="T32" fmla="*/ 0 w 651"/>
                  <a:gd name="T33" fmla="*/ 0 h 139"/>
                  <a:gd name="T34" fmla="*/ 0 w 651"/>
                  <a:gd name="T35" fmla="*/ 0 h 139"/>
                  <a:gd name="T36" fmla="*/ 0 w 651"/>
                  <a:gd name="T37" fmla="*/ 0 h 139"/>
                  <a:gd name="T38" fmla="*/ 0 w 651"/>
                  <a:gd name="T39" fmla="*/ 0 h 139"/>
                  <a:gd name="T40" fmla="*/ 0 w 651"/>
                  <a:gd name="T41" fmla="*/ 0 h 139"/>
                  <a:gd name="T42" fmla="*/ 0 w 651"/>
                  <a:gd name="T43" fmla="*/ 0 h 139"/>
                  <a:gd name="T44" fmla="*/ 0 w 651"/>
                  <a:gd name="T45" fmla="*/ 0 h 139"/>
                  <a:gd name="T46" fmla="*/ 0 w 651"/>
                  <a:gd name="T47" fmla="*/ 0 h 139"/>
                  <a:gd name="T48" fmla="*/ 0 w 651"/>
                  <a:gd name="T49" fmla="*/ 0 h 139"/>
                  <a:gd name="T50" fmla="*/ 0 w 651"/>
                  <a:gd name="T51" fmla="*/ 0 h 139"/>
                  <a:gd name="T52" fmla="*/ 0 w 651"/>
                  <a:gd name="T53" fmla="*/ 0 h 139"/>
                  <a:gd name="T54" fmla="*/ 0 w 651"/>
                  <a:gd name="T55" fmla="*/ 0 h 139"/>
                  <a:gd name="T56" fmla="*/ 0 w 651"/>
                  <a:gd name="T57" fmla="*/ 0 h 139"/>
                  <a:gd name="T58" fmla="*/ 0 w 651"/>
                  <a:gd name="T59" fmla="*/ 0 h 139"/>
                  <a:gd name="T60" fmla="*/ 0 w 651"/>
                  <a:gd name="T61" fmla="*/ 0 h 139"/>
                  <a:gd name="T62" fmla="*/ 0 w 651"/>
                  <a:gd name="T63" fmla="*/ 0 h 139"/>
                  <a:gd name="T64" fmla="*/ 0 w 651"/>
                  <a:gd name="T65" fmla="*/ 0 h 139"/>
                  <a:gd name="T66" fmla="*/ 0 w 651"/>
                  <a:gd name="T67" fmla="*/ 0 h 139"/>
                  <a:gd name="T68" fmla="*/ 0 w 651"/>
                  <a:gd name="T69" fmla="*/ 0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9"/>
                  <a:gd name="T107" fmla="*/ 651 w 651"/>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9">
                    <a:moveTo>
                      <a:pt x="137" y="21"/>
                    </a:moveTo>
                    <a:lnTo>
                      <a:pt x="182" y="19"/>
                    </a:lnTo>
                    <a:lnTo>
                      <a:pt x="221" y="16"/>
                    </a:lnTo>
                    <a:lnTo>
                      <a:pt x="255" y="12"/>
                    </a:lnTo>
                    <a:lnTo>
                      <a:pt x="286" y="9"/>
                    </a:lnTo>
                    <a:lnTo>
                      <a:pt x="312" y="5"/>
                    </a:lnTo>
                    <a:lnTo>
                      <a:pt x="336" y="2"/>
                    </a:lnTo>
                    <a:lnTo>
                      <a:pt x="358" y="1"/>
                    </a:lnTo>
                    <a:lnTo>
                      <a:pt x="379" y="0"/>
                    </a:lnTo>
                    <a:lnTo>
                      <a:pt x="401" y="1"/>
                    </a:lnTo>
                    <a:lnTo>
                      <a:pt x="422" y="4"/>
                    </a:lnTo>
                    <a:lnTo>
                      <a:pt x="446" y="9"/>
                    </a:lnTo>
                    <a:lnTo>
                      <a:pt x="471" y="15"/>
                    </a:lnTo>
                    <a:lnTo>
                      <a:pt x="499" y="25"/>
                    </a:lnTo>
                    <a:lnTo>
                      <a:pt x="532" y="39"/>
                    </a:lnTo>
                    <a:lnTo>
                      <a:pt x="569" y="55"/>
                    </a:lnTo>
                    <a:lnTo>
                      <a:pt x="612" y="75"/>
                    </a:lnTo>
                    <a:lnTo>
                      <a:pt x="622" y="81"/>
                    </a:lnTo>
                    <a:lnTo>
                      <a:pt x="630" y="87"/>
                    </a:lnTo>
                    <a:lnTo>
                      <a:pt x="638" y="95"/>
                    </a:lnTo>
                    <a:lnTo>
                      <a:pt x="644" y="102"/>
                    </a:lnTo>
                    <a:lnTo>
                      <a:pt x="648" y="109"/>
                    </a:lnTo>
                    <a:lnTo>
                      <a:pt x="650" y="116"/>
                    </a:lnTo>
                    <a:lnTo>
                      <a:pt x="651" y="122"/>
                    </a:lnTo>
                    <a:lnTo>
                      <a:pt x="650" y="127"/>
                    </a:lnTo>
                    <a:lnTo>
                      <a:pt x="646" y="132"/>
                    </a:lnTo>
                    <a:lnTo>
                      <a:pt x="641" y="136"/>
                    </a:lnTo>
                    <a:lnTo>
                      <a:pt x="635" y="137"/>
                    </a:lnTo>
                    <a:lnTo>
                      <a:pt x="625" y="139"/>
                    </a:lnTo>
                    <a:lnTo>
                      <a:pt x="614" y="137"/>
                    </a:lnTo>
                    <a:lnTo>
                      <a:pt x="600" y="134"/>
                    </a:lnTo>
                    <a:lnTo>
                      <a:pt x="585" y="127"/>
                    </a:lnTo>
                    <a:lnTo>
                      <a:pt x="567" y="120"/>
                    </a:lnTo>
                    <a:lnTo>
                      <a:pt x="548" y="112"/>
                    </a:lnTo>
                    <a:lnTo>
                      <a:pt x="532" y="106"/>
                    </a:lnTo>
                    <a:lnTo>
                      <a:pt x="515" y="104"/>
                    </a:lnTo>
                    <a:lnTo>
                      <a:pt x="502" y="102"/>
                    </a:lnTo>
                    <a:lnTo>
                      <a:pt x="488" y="102"/>
                    </a:lnTo>
                    <a:lnTo>
                      <a:pt x="474" y="104"/>
                    </a:lnTo>
                    <a:lnTo>
                      <a:pt x="462" y="106"/>
                    </a:lnTo>
                    <a:lnTo>
                      <a:pt x="448" y="110"/>
                    </a:lnTo>
                    <a:lnTo>
                      <a:pt x="419" y="119"/>
                    </a:lnTo>
                    <a:lnTo>
                      <a:pt x="387" y="126"/>
                    </a:lnTo>
                    <a:lnTo>
                      <a:pt x="368" y="129"/>
                    </a:lnTo>
                    <a:lnTo>
                      <a:pt x="348" y="130"/>
                    </a:lnTo>
                    <a:lnTo>
                      <a:pt x="326" y="131"/>
                    </a:lnTo>
                    <a:lnTo>
                      <a:pt x="300" y="130"/>
                    </a:lnTo>
                    <a:lnTo>
                      <a:pt x="220" y="125"/>
                    </a:lnTo>
                    <a:lnTo>
                      <a:pt x="155" y="120"/>
                    </a:lnTo>
                    <a:lnTo>
                      <a:pt x="127" y="116"/>
                    </a:lnTo>
                    <a:lnTo>
                      <a:pt x="102" y="112"/>
                    </a:lnTo>
                    <a:lnTo>
                      <a:pt x="80" y="109"/>
                    </a:lnTo>
                    <a:lnTo>
                      <a:pt x="61" y="105"/>
                    </a:lnTo>
                    <a:lnTo>
                      <a:pt x="46" y="101"/>
                    </a:lnTo>
                    <a:lnTo>
                      <a:pt x="33" y="97"/>
                    </a:lnTo>
                    <a:lnTo>
                      <a:pt x="21" y="92"/>
                    </a:lnTo>
                    <a:lnTo>
                      <a:pt x="13" y="89"/>
                    </a:lnTo>
                    <a:lnTo>
                      <a:pt x="6" y="84"/>
                    </a:lnTo>
                    <a:lnTo>
                      <a:pt x="3" y="79"/>
                    </a:lnTo>
                    <a:lnTo>
                      <a:pt x="0" y="75"/>
                    </a:lnTo>
                    <a:lnTo>
                      <a:pt x="0" y="70"/>
                    </a:lnTo>
                    <a:lnTo>
                      <a:pt x="1" y="65"/>
                    </a:lnTo>
                    <a:lnTo>
                      <a:pt x="4" y="61"/>
                    </a:lnTo>
                    <a:lnTo>
                      <a:pt x="8" y="56"/>
                    </a:lnTo>
                    <a:lnTo>
                      <a:pt x="14" y="52"/>
                    </a:lnTo>
                    <a:lnTo>
                      <a:pt x="29" y="45"/>
                    </a:lnTo>
                    <a:lnTo>
                      <a:pt x="48" y="37"/>
                    </a:lnTo>
                    <a:lnTo>
                      <a:pt x="67" y="31"/>
                    </a:lnTo>
                    <a:lnTo>
                      <a:pt x="91" y="26"/>
                    </a:lnTo>
                    <a:lnTo>
                      <a:pt x="114" y="22"/>
                    </a:lnTo>
                    <a:lnTo>
                      <a:pt x="137" y="2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61" name="Freeform 606">
                <a:extLst>
                  <a:ext uri="{FF2B5EF4-FFF2-40B4-BE49-F238E27FC236}">
                    <a16:creationId xmlns:a16="http://schemas.microsoft.com/office/drawing/2014/main" xmlns="" id="{2166D6DA-65C4-9B33-A221-CB01E8458562}"/>
                  </a:ext>
                </a:extLst>
              </p:cNvPr>
              <p:cNvSpPr>
                <a:spLocks/>
              </p:cNvSpPr>
              <p:nvPr/>
            </p:nvSpPr>
            <p:spPr bwMode="auto">
              <a:xfrm>
                <a:off x="1784" y="1528"/>
                <a:ext cx="130" cy="28"/>
              </a:xfrm>
              <a:custGeom>
                <a:avLst/>
                <a:gdLst>
                  <a:gd name="T0" fmla="*/ 0 w 651"/>
                  <a:gd name="T1" fmla="*/ 0 h 136"/>
                  <a:gd name="T2" fmla="*/ 0 w 651"/>
                  <a:gd name="T3" fmla="*/ 0 h 136"/>
                  <a:gd name="T4" fmla="*/ 0 w 651"/>
                  <a:gd name="T5" fmla="*/ 0 h 136"/>
                  <a:gd name="T6" fmla="*/ 0 w 651"/>
                  <a:gd name="T7" fmla="*/ 0 h 136"/>
                  <a:gd name="T8" fmla="*/ 0 w 651"/>
                  <a:gd name="T9" fmla="*/ 0 h 136"/>
                  <a:gd name="T10" fmla="*/ 0 w 651"/>
                  <a:gd name="T11" fmla="*/ 0 h 136"/>
                  <a:gd name="T12" fmla="*/ 0 w 651"/>
                  <a:gd name="T13" fmla="*/ 0 h 136"/>
                  <a:gd name="T14" fmla="*/ 0 w 651"/>
                  <a:gd name="T15" fmla="*/ 0 h 136"/>
                  <a:gd name="T16" fmla="*/ 0 w 651"/>
                  <a:gd name="T17" fmla="*/ 0 h 136"/>
                  <a:gd name="T18" fmla="*/ 0 w 651"/>
                  <a:gd name="T19" fmla="*/ 0 h 136"/>
                  <a:gd name="T20" fmla="*/ 0 w 651"/>
                  <a:gd name="T21" fmla="*/ 0 h 136"/>
                  <a:gd name="T22" fmla="*/ 0 w 651"/>
                  <a:gd name="T23" fmla="*/ 0 h 136"/>
                  <a:gd name="T24" fmla="*/ 0 w 651"/>
                  <a:gd name="T25" fmla="*/ 0 h 136"/>
                  <a:gd name="T26" fmla="*/ 0 w 651"/>
                  <a:gd name="T27" fmla="*/ 0 h 136"/>
                  <a:gd name="T28" fmla="*/ 0 w 651"/>
                  <a:gd name="T29" fmla="*/ 0 h 136"/>
                  <a:gd name="T30" fmla="*/ 0 w 651"/>
                  <a:gd name="T31" fmla="*/ 0 h 136"/>
                  <a:gd name="T32" fmla="*/ 0 w 651"/>
                  <a:gd name="T33" fmla="*/ 0 h 136"/>
                  <a:gd name="T34" fmla="*/ 0 w 651"/>
                  <a:gd name="T35" fmla="*/ 0 h 136"/>
                  <a:gd name="T36" fmla="*/ 0 w 651"/>
                  <a:gd name="T37" fmla="*/ 0 h 136"/>
                  <a:gd name="T38" fmla="*/ 0 w 651"/>
                  <a:gd name="T39" fmla="*/ 0 h 136"/>
                  <a:gd name="T40" fmla="*/ 0 w 651"/>
                  <a:gd name="T41" fmla="*/ 0 h 136"/>
                  <a:gd name="T42" fmla="*/ 0 w 651"/>
                  <a:gd name="T43" fmla="*/ 0 h 136"/>
                  <a:gd name="T44" fmla="*/ 0 w 651"/>
                  <a:gd name="T45" fmla="*/ 0 h 136"/>
                  <a:gd name="T46" fmla="*/ 0 w 651"/>
                  <a:gd name="T47" fmla="*/ 0 h 136"/>
                  <a:gd name="T48" fmla="*/ 0 w 651"/>
                  <a:gd name="T49" fmla="*/ 0 h 136"/>
                  <a:gd name="T50" fmla="*/ 0 w 651"/>
                  <a:gd name="T51" fmla="*/ 0 h 136"/>
                  <a:gd name="T52" fmla="*/ 0 w 651"/>
                  <a:gd name="T53" fmla="*/ 0 h 136"/>
                  <a:gd name="T54" fmla="*/ 0 w 651"/>
                  <a:gd name="T55" fmla="*/ 0 h 136"/>
                  <a:gd name="T56" fmla="*/ 0 w 651"/>
                  <a:gd name="T57" fmla="*/ 0 h 136"/>
                  <a:gd name="T58" fmla="*/ 0 w 651"/>
                  <a:gd name="T59" fmla="*/ 0 h 136"/>
                  <a:gd name="T60" fmla="*/ 0 w 651"/>
                  <a:gd name="T61" fmla="*/ 0 h 136"/>
                  <a:gd name="T62" fmla="*/ 0 w 651"/>
                  <a:gd name="T63" fmla="*/ 0 h 136"/>
                  <a:gd name="T64" fmla="*/ 0 w 651"/>
                  <a:gd name="T65" fmla="*/ 0 h 136"/>
                  <a:gd name="T66" fmla="*/ 0 w 651"/>
                  <a:gd name="T67" fmla="*/ 0 h 136"/>
                  <a:gd name="T68" fmla="*/ 0 w 651"/>
                  <a:gd name="T69" fmla="*/ 0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6"/>
                  <a:gd name="T107" fmla="*/ 651 w 651"/>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6">
                    <a:moveTo>
                      <a:pt x="135" y="19"/>
                    </a:moveTo>
                    <a:lnTo>
                      <a:pt x="180" y="18"/>
                    </a:lnTo>
                    <a:lnTo>
                      <a:pt x="220" y="14"/>
                    </a:lnTo>
                    <a:lnTo>
                      <a:pt x="253" y="11"/>
                    </a:lnTo>
                    <a:lnTo>
                      <a:pt x="283" y="8"/>
                    </a:lnTo>
                    <a:lnTo>
                      <a:pt x="311" y="5"/>
                    </a:lnTo>
                    <a:lnTo>
                      <a:pt x="334" y="3"/>
                    </a:lnTo>
                    <a:lnTo>
                      <a:pt x="357" y="0"/>
                    </a:lnTo>
                    <a:lnTo>
                      <a:pt x="378" y="0"/>
                    </a:lnTo>
                    <a:lnTo>
                      <a:pt x="399" y="1"/>
                    </a:lnTo>
                    <a:lnTo>
                      <a:pt x="420" y="4"/>
                    </a:lnTo>
                    <a:lnTo>
                      <a:pt x="444" y="9"/>
                    </a:lnTo>
                    <a:lnTo>
                      <a:pt x="469" y="16"/>
                    </a:lnTo>
                    <a:lnTo>
                      <a:pt x="498" y="25"/>
                    </a:lnTo>
                    <a:lnTo>
                      <a:pt x="530" y="39"/>
                    </a:lnTo>
                    <a:lnTo>
                      <a:pt x="568" y="54"/>
                    </a:lnTo>
                    <a:lnTo>
                      <a:pt x="610" y="74"/>
                    </a:lnTo>
                    <a:lnTo>
                      <a:pt x="620" y="80"/>
                    </a:lnTo>
                    <a:lnTo>
                      <a:pt x="629" y="86"/>
                    </a:lnTo>
                    <a:lnTo>
                      <a:pt x="636" y="93"/>
                    </a:lnTo>
                    <a:lnTo>
                      <a:pt x="643" y="100"/>
                    </a:lnTo>
                    <a:lnTo>
                      <a:pt x="648" y="108"/>
                    </a:lnTo>
                    <a:lnTo>
                      <a:pt x="650" y="114"/>
                    </a:lnTo>
                    <a:lnTo>
                      <a:pt x="651" y="120"/>
                    </a:lnTo>
                    <a:lnTo>
                      <a:pt x="650" y="126"/>
                    </a:lnTo>
                    <a:lnTo>
                      <a:pt x="648" y="130"/>
                    </a:lnTo>
                    <a:lnTo>
                      <a:pt x="643" y="134"/>
                    </a:lnTo>
                    <a:lnTo>
                      <a:pt x="635" y="136"/>
                    </a:lnTo>
                    <a:lnTo>
                      <a:pt x="626" y="136"/>
                    </a:lnTo>
                    <a:lnTo>
                      <a:pt x="615" y="135"/>
                    </a:lnTo>
                    <a:lnTo>
                      <a:pt x="600" y="131"/>
                    </a:lnTo>
                    <a:lnTo>
                      <a:pt x="584" y="126"/>
                    </a:lnTo>
                    <a:lnTo>
                      <a:pt x="565" y="119"/>
                    </a:lnTo>
                    <a:lnTo>
                      <a:pt x="546" y="110"/>
                    </a:lnTo>
                    <a:lnTo>
                      <a:pt x="530" y="105"/>
                    </a:lnTo>
                    <a:lnTo>
                      <a:pt x="514" y="101"/>
                    </a:lnTo>
                    <a:lnTo>
                      <a:pt x="500" y="100"/>
                    </a:lnTo>
                    <a:lnTo>
                      <a:pt x="487" y="100"/>
                    </a:lnTo>
                    <a:lnTo>
                      <a:pt x="473" y="103"/>
                    </a:lnTo>
                    <a:lnTo>
                      <a:pt x="459" y="105"/>
                    </a:lnTo>
                    <a:lnTo>
                      <a:pt x="447" y="109"/>
                    </a:lnTo>
                    <a:lnTo>
                      <a:pt x="418" y="116"/>
                    </a:lnTo>
                    <a:lnTo>
                      <a:pt x="386" y="124"/>
                    </a:lnTo>
                    <a:lnTo>
                      <a:pt x="367" y="126"/>
                    </a:lnTo>
                    <a:lnTo>
                      <a:pt x="347" y="129"/>
                    </a:lnTo>
                    <a:lnTo>
                      <a:pt x="324" y="129"/>
                    </a:lnTo>
                    <a:lnTo>
                      <a:pt x="298" y="128"/>
                    </a:lnTo>
                    <a:lnTo>
                      <a:pt x="220" y="124"/>
                    </a:lnTo>
                    <a:lnTo>
                      <a:pt x="155" y="118"/>
                    </a:lnTo>
                    <a:lnTo>
                      <a:pt x="127" y="115"/>
                    </a:lnTo>
                    <a:lnTo>
                      <a:pt x="102" y="111"/>
                    </a:lnTo>
                    <a:lnTo>
                      <a:pt x="81" y="108"/>
                    </a:lnTo>
                    <a:lnTo>
                      <a:pt x="62" y="104"/>
                    </a:lnTo>
                    <a:lnTo>
                      <a:pt x="46" y="99"/>
                    </a:lnTo>
                    <a:lnTo>
                      <a:pt x="32" y="95"/>
                    </a:lnTo>
                    <a:lnTo>
                      <a:pt x="22" y="91"/>
                    </a:lnTo>
                    <a:lnTo>
                      <a:pt x="14" y="86"/>
                    </a:lnTo>
                    <a:lnTo>
                      <a:pt x="7" y="81"/>
                    </a:lnTo>
                    <a:lnTo>
                      <a:pt x="2" y="78"/>
                    </a:lnTo>
                    <a:lnTo>
                      <a:pt x="0" y="73"/>
                    </a:lnTo>
                    <a:lnTo>
                      <a:pt x="0" y="68"/>
                    </a:lnTo>
                    <a:lnTo>
                      <a:pt x="1" y="64"/>
                    </a:lnTo>
                    <a:lnTo>
                      <a:pt x="4" y="59"/>
                    </a:lnTo>
                    <a:lnTo>
                      <a:pt x="9" y="55"/>
                    </a:lnTo>
                    <a:lnTo>
                      <a:pt x="14" y="50"/>
                    </a:lnTo>
                    <a:lnTo>
                      <a:pt x="27" y="43"/>
                    </a:lnTo>
                    <a:lnTo>
                      <a:pt x="46" y="35"/>
                    </a:lnTo>
                    <a:lnTo>
                      <a:pt x="67" y="30"/>
                    </a:lnTo>
                    <a:lnTo>
                      <a:pt x="90" y="25"/>
                    </a:lnTo>
                    <a:lnTo>
                      <a:pt x="112" y="21"/>
                    </a:lnTo>
                    <a:lnTo>
                      <a:pt x="135" y="19"/>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462" name="Freeform 607">
                <a:extLst>
                  <a:ext uri="{FF2B5EF4-FFF2-40B4-BE49-F238E27FC236}">
                    <a16:creationId xmlns:a16="http://schemas.microsoft.com/office/drawing/2014/main" xmlns="" id="{EC0B2323-829A-9E21-E88A-6174168AC57A}"/>
                  </a:ext>
                </a:extLst>
              </p:cNvPr>
              <p:cNvSpPr>
                <a:spLocks/>
              </p:cNvSpPr>
              <p:nvPr/>
            </p:nvSpPr>
            <p:spPr bwMode="auto">
              <a:xfrm>
                <a:off x="1861" y="1592"/>
                <a:ext cx="131" cy="28"/>
              </a:xfrm>
              <a:custGeom>
                <a:avLst/>
                <a:gdLst>
                  <a:gd name="T0" fmla="*/ 0 w 651"/>
                  <a:gd name="T1" fmla="*/ 0 h 137"/>
                  <a:gd name="T2" fmla="*/ 0 w 651"/>
                  <a:gd name="T3" fmla="*/ 0 h 137"/>
                  <a:gd name="T4" fmla="*/ 0 w 651"/>
                  <a:gd name="T5" fmla="*/ 0 h 137"/>
                  <a:gd name="T6" fmla="*/ 0 w 651"/>
                  <a:gd name="T7" fmla="*/ 0 h 137"/>
                  <a:gd name="T8" fmla="*/ 0 w 651"/>
                  <a:gd name="T9" fmla="*/ 0 h 137"/>
                  <a:gd name="T10" fmla="*/ 0 w 651"/>
                  <a:gd name="T11" fmla="*/ 0 h 137"/>
                  <a:gd name="T12" fmla="*/ 0 w 651"/>
                  <a:gd name="T13" fmla="*/ 0 h 137"/>
                  <a:gd name="T14" fmla="*/ 0 w 651"/>
                  <a:gd name="T15" fmla="*/ 0 h 137"/>
                  <a:gd name="T16" fmla="*/ 0 w 651"/>
                  <a:gd name="T17" fmla="*/ 0 h 137"/>
                  <a:gd name="T18" fmla="*/ 0 w 651"/>
                  <a:gd name="T19" fmla="*/ 0 h 137"/>
                  <a:gd name="T20" fmla="*/ 0 w 651"/>
                  <a:gd name="T21" fmla="*/ 0 h 137"/>
                  <a:gd name="T22" fmla="*/ 0 w 651"/>
                  <a:gd name="T23" fmla="*/ 0 h 137"/>
                  <a:gd name="T24" fmla="*/ 0 w 651"/>
                  <a:gd name="T25" fmla="*/ 0 h 137"/>
                  <a:gd name="T26" fmla="*/ 0 w 651"/>
                  <a:gd name="T27" fmla="*/ 0 h 137"/>
                  <a:gd name="T28" fmla="*/ 0 w 651"/>
                  <a:gd name="T29" fmla="*/ 0 h 137"/>
                  <a:gd name="T30" fmla="*/ 0 w 651"/>
                  <a:gd name="T31" fmla="*/ 0 h 137"/>
                  <a:gd name="T32" fmla="*/ 0 w 651"/>
                  <a:gd name="T33" fmla="*/ 0 h 137"/>
                  <a:gd name="T34" fmla="*/ 0 w 651"/>
                  <a:gd name="T35" fmla="*/ 0 h 137"/>
                  <a:gd name="T36" fmla="*/ 0 w 651"/>
                  <a:gd name="T37" fmla="*/ 0 h 137"/>
                  <a:gd name="T38" fmla="*/ 0 w 651"/>
                  <a:gd name="T39" fmla="*/ 0 h 137"/>
                  <a:gd name="T40" fmla="*/ 0 w 651"/>
                  <a:gd name="T41" fmla="*/ 0 h 137"/>
                  <a:gd name="T42" fmla="*/ 0 w 651"/>
                  <a:gd name="T43" fmla="*/ 0 h 137"/>
                  <a:gd name="T44" fmla="*/ 0 w 651"/>
                  <a:gd name="T45" fmla="*/ 0 h 137"/>
                  <a:gd name="T46" fmla="*/ 0 w 651"/>
                  <a:gd name="T47" fmla="*/ 0 h 137"/>
                  <a:gd name="T48" fmla="*/ 0 w 651"/>
                  <a:gd name="T49" fmla="*/ 0 h 137"/>
                  <a:gd name="T50" fmla="*/ 0 w 651"/>
                  <a:gd name="T51" fmla="*/ 0 h 137"/>
                  <a:gd name="T52" fmla="*/ 0 w 651"/>
                  <a:gd name="T53" fmla="*/ 0 h 137"/>
                  <a:gd name="T54" fmla="*/ 0 w 651"/>
                  <a:gd name="T55" fmla="*/ 0 h 137"/>
                  <a:gd name="T56" fmla="*/ 0 w 651"/>
                  <a:gd name="T57" fmla="*/ 0 h 137"/>
                  <a:gd name="T58" fmla="*/ 0 w 651"/>
                  <a:gd name="T59" fmla="*/ 0 h 137"/>
                  <a:gd name="T60" fmla="*/ 0 w 651"/>
                  <a:gd name="T61" fmla="*/ 0 h 137"/>
                  <a:gd name="T62" fmla="*/ 0 w 651"/>
                  <a:gd name="T63" fmla="*/ 0 h 137"/>
                  <a:gd name="T64" fmla="*/ 0 w 651"/>
                  <a:gd name="T65" fmla="*/ 0 h 137"/>
                  <a:gd name="T66" fmla="*/ 0 w 651"/>
                  <a:gd name="T67" fmla="*/ 0 h 137"/>
                  <a:gd name="T68" fmla="*/ 0 w 651"/>
                  <a:gd name="T69" fmla="*/ 0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7"/>
                  <a:gd name="T107" fmla="*/ 651 w 651"/>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7">
                    <a:moveTo>
                      <a:pt x="137" y="21"/>
                    </a:moveTo>
                    <a:lnTo>
                      <a:pt x="182" y="18"/>
                    </a:lnTo>
                    <a:lnTo>
                      <a:pt x="222" y="15"/>
                    </a:lnTo>
                    <a:lnTo>
                      <a:pt x="256" y="12"/>
                    </a:lnTo>
                    <a:lnTo>
                      <a:pt x="286" y="9"/>
                    </a:lnTo>
                    <a:lnTo>
                      <a:pt x="313" y="5"/>
                    </a:lnTo>
                    <a:lnTo>
                      <a:pt x="337" y="2"/>
                    </a:lnTo>
                    <a:lnTo>
                      <a:pt x="359" y="0"/>
                    </a:lnTo>
                    <a:lnTo>
                      <a:pt x="381" y="0"/>
                    </a:lnTo>
                    <a:lnTo>
                      <a:pt x="402" y="1"/>
                    </a:lnTo>
                    <a:lnTo>
                      <a:pt x="423" y="4"/>
                    </a:lnTo>
                    <a:lnTo>
                      <a:pt x="447" y="7"/>
                    </a:lnTo>
                    <a:lnTo>
                      <a:pt x="472" y="15"/>
                    </a:lnTo>
                    <a:lnTo>
                      <a:pt x="500" y="25"/>
                    </a:lnTo>
                    <a:lnTo>
                      <a:pt x="533" y="38"/>
                    </a:lnTo>
                    <a:lnTo>
                      <a:pt x="569" y="55"/>
                    </a:lnTo>
                    <a:lnTo>
                      <a:pt x="611" y="75"/>
                    </a:lnTo>
                    <a:lnTo>
                      <a:pt x="623" y="81"/>
                    </a:lnTo>
                    <a:lnTo>
                      <a:pt x="631" y="87"/>
                    </a:lnTo>
                    <a:lnTo>
                      <a:pt x="639" y="95"/>
                    </a:lnTo>
                    <a:lnTo>
                      <a:pt x="645" y="101"/>
                    </a:lnTo>
                    <a:lnTo>
                      <a:pt x="649" y="108"/>
                    </a:lnTo>
                    <a:lnTo>
                      <a:pt x="651" y="115"/>
                    </a:lnTo>
                    <a:lnTo>
                      <a:pt x="651" y="121"/>
                    </a:lnTo>
                    <a:lnTo>
                      <a:pt x="651" y="127"/>
                    </a:lnTo>
                    <a:lnTo>
                      <a:pt x="648" y="132"/>
                    </a:lnTo>
                    <a:lnTo>
                      <a:pt x="643" y="135"/>
                    </a:lnTo>
                    <a:lnTo>
                      <a:pt x="635" y="137"/>
                    </a:lnTo>
                    <a:lnTo>
                      <a:pt x="626" y="137"/>
                    </a:lnTo>
                    <a:lnTo>
                      <a:pt x="615" y="136"/>
                    </a:lnTo>
                    <a:lnTo>
                      <a:pt x="601" y="133"/>
                    </a:lnTo>
                    <a:lnTo>
                      <a:pt x="585" y="127"/>
                    </a:lnTo>
                    <a:lnTo>
                      <a:pt x="568" y="120"/>
                    </a:lnTo>
                    <a:lnTo>
                      <a:pt x="549" y="112"/>
                    </a:lnTo>
                    <a:lnTo>
                      <a:pt x="532" y="106"/>
                    </a:lnTo>
                    <a:lnTo>
                      <a:pt x="517" y="103"/>
                    </a:lnTo>
                    <a:lnTo>
                      <a:pt x="502" y="102"/>
                    </a:lnTo>
                    <a:lnTo>
                      <a:pt x="488" y="102"/>
                    </a:lnTo>
                    <a:lnTo>
                      <a:pt x="475" y="103"/>
                    </a:lnTo>
                    <a:lnTo>
                      <a:pt x="462" y="106"/>
                    </a:lnTo>
                    <a:lnTo>
                      <a:pt x="449" y="110"/>
                    </a:lnTo>
                    <a:lnTo>
                      <a:pt x="421" y="117"/>
                    </a:lnTo>
                    <a:lnTo>
                      <a:pt x="388" y="125"/>
                    </a:lnTo>
                    <a:lnTo>
                      <a:pt x="369" y="128"/>
                    </a:lnTo>
                    <a:lnTo>
                      <a:pt x="349" y="130"/>
                    </a:lnTo>
                    <a:lnTo>
                      <a:pt x="326" y="131"/>
                    </a:lnTo>
                    <a:lnTo>
                      <a:pt x="301" y="130"/>
                    </a:lnTo>
                    <a:lnTo>
                      <a:pt x="221" y="125"/>
                    </a:lnTo>
                    <a:lnTo>
                      <a:pt x="156" y="120"/>
                    </a:lnTo>
                    <a:lnTo>
                      <a:pt x="127" y="116"/>
                    </a:lnTo>
                    <a:lnTo>
                      <a:pt x="102" y="112"/>
                    </a:lnTo>
                    <a:lnTo>
                      <a:pt x="81" y="108"/>
                    </a:lnTo>
                    <a:lnTo>
                      <a:pt x="62" y="105"/>
                    </a:lnTo>
                    <a:lnTo>
                      <a:pt x="46" y="101"/>
                    </a:lnTo>
                    <a:lnTo>
                      <a:pt x="34" y="96"/>
                    </a:lnTo>
                    <a:lnTo>
                      <a:pt x="22" y="92"/>
                    </a:lnTo>
                    <a:lnTo>
                      <a:pt x="14" y="87"/>
                    </a:lnTo>
                    <a:lnTo>
                      <a:pt x="8" y="83"/>
                    </a:lnTo>
                    <a:lnTo>
                      <a:pt x="3" y="78"/>
                    </a:lnTo>
                    <a:lnTo>
                      <a:pt x="1" y="73"/>
                    </a:lnTo>
                    <a:lnTo>
                      <a:pt x="0" y="70"/>
                    </a:lnTo>
                    <a:lnTo>
                      <a:pt x="1" y="65"/>
                    </a:lnTo>
                    <a:lnTo>
                      <a:pt x="5" y="61"/>
                    </a:lnTo>
                    <a:lnTo>
                      <a:pt x="9" y="56"/>
                    </a:lnTo>
                    <a:lnTo>
                      <a:pt x="15" y="52"/>
                    </a:lnTo>
                    <a:lnTo>
                      <a:pt x="29" y="45"/>
                    </a:lnTo>
                    <a:lnTo>
                      <a:pt x="47" y="37"/>
                    </a:lnTo>
                    <a:lnTo>
                      <a:pt x="69" y="31"/>
                    </a:lnTo>
                    <a:lnTo>
                      <a:pt x="91" y="26"/>
                    </a:lnTo>
                    <a:lnTo>
                      <a:pt x="115" y="22"/>
                    </a:lnTo>
                    <a:lnTo>
                      <a:pt x="137" y="21"/>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grpSp>
        <p:sp>
          <p:nvSpPr>
            <p:cNvPr id="40246" name="Freeform 608">
              <a:extLst>
                <a:ext uri="{FF2B5EF4-FFF2-40B4-BE49-F238E27FC236}">
                  <a16:creationId xmlns:a16="http://schemas.microsoft.com/office/drawing/2014/main" xmlns="" id="{787E2BE2-F5E7-5687-9377-13A95D83D624}"/>
                </a:ext>
              </a:extLst>
            </p:cNvPr>
            <p:cNvSpPr>
              <a:spLocks/>
            </p:cNvSpPr>
            <p:nvPr/>
          </p:nvSpPr>
          <p:spPr bwMode="auto">
            <a:xfrm>
              <a:off x="1919" y="1668"/>
              <a:ext cx="133" cy="32"/>
            </a:xfrm>
            <a:custGeom>
              <a:avLst/>
              <a:gdLst>
                <a:gd name="T0" fmla="*/ 0 w 668"/>
                <a:gd name="T1" fmla="*/ 0 h 159"/>
                <a:gd name="T2" fmla="*/ 0 w 668"/>
                <a:gd name="T3" fmla="*/ 0 h 159"/>
                <a:gd name="T4" fmla="*/ 0 w 668"/>
                <a:gd name="T5" fmla="*/ 0 h 159"/>
                <a:gd name="T6" fmla="*/ 0 w 668"/>
                <a:gd name="T7" fmla="*/ 0 h 159"/>
                <a:gd name="T8" fmla="*/ 0 w 668"/>
                <a:gd name="T9" fmla="*/ 0 h 159"/>
                <a:gd name="T10" fmla="*/ 0 w 668"/>
                <a:gd name="T11" fmla="*/ 0 h 159"/>
                <a:gd name="T12" fmla="*/ 0 w 668"/>
                <a:gd name="T13" fmla="*/ 0 h 159"/>
                <a:gd name="T14" fmla="*/ 0 w 668"/>
                <a:gd name="T15" fmla="*/ 0 h 159"/>
                <a:gd name="T16" fmla="*/ 0 w 668"/>
                <a:gd name="T17" fmla="*/ 0 h 159"/>
                <a:gd name="T18" fmla="*/ 0 w 668"/>
                <a:gd name="T19" fmla="*/ 0 h 159"/>
                <a:gd name="T20" fmla="*/ 0 w 668"/>
                <a:gd name="T21" fmla="*/ 0 h 159"/>
                <a:gd name="T22" fmla="*/ 0 w 668"/>
                <a:gd name="T23" fmla="*/ 0 h 159"/>
                <a:gd name="T24" fmla="*/ 0 w 668"/>
                <a:gd name="T25" fmla="*/ 0 h 159"/>
                <a:gd name="T26" fmla="*/ 0 w 668"/>
                <a:gd name="T27" fmla="*/ 0 h 159"/>
                <a:gd name="T28" fmla="*/ 0 w 668"/>
                <a:gd name="T29" fmla="*/ 0 h 159"/>
                <a:gd name="T30" fmla="*/ 0 w 668"/>
                <a:gd name="T31" fmla="*/ 0 h 159"/>
                <a:gd name="T32" fmla="*/ 0 w 668"/>
                <a:gd name="T33" fmla="*/ 0 h 159"/>
                <a:gd name="T34" fmla="*/ 0 w 668"/>
                <a:gd name="T35" fmla="*/ 0 h 159"/>
                <a:gd name="T36" fmla="*/ 0 w 668"/>
                <a:gd name="T37" fmla="*/ 0 h 159"/>
                <a:gd name="T38" fmla="*/ 0 w 668"/>
                <a:gd name="T39" fmla="*/ 0 h 159"/>
                <a:gd name="T40" fmla="*/ 0 w 668"/>
                <a:gd name="T41" fmla="*/ 0 h 159"/>
                <a:gd name="T42" fmla="*/ 0 w 668"/>
                <a:gd name="T43" fmla="*/ 0 h 159"/>
                <a:gd name="T44" fmla="*/ 0 w 668"/>
                <a:gd name="T45" fmla="*/ 0 h 159"/>
                <a:gd name="T46" fmla="*/ 0 w 668"/>
                <a:gd name="T47" fmla="*/ 0 h 159"/>
                <a:gd name="T48" fmla="*/ 0 w 668"/>
                <a:gd name="T49" fmla="*/ 0 h 159"/>
                <a:gd name="T50" fmla="*/ 0 w 668"/>
                <a:gd name="T51" fmla="*/ 0 h 159"/>
                <a:gd name="T52" fmla="*/ 0 w 668"/>
                <a:gd name="T53" fmla="*/ 0 h 159"/>
                <a:gd name="T54" fmla="*/ 0 w 668"/>
                <a:gd name="T55" fmla="*/ 0 h 159"/>
                <a:gd name="T56" fmla="*/ 0 w 668"/>
                <a:gd name="T57" fmla="*/ 0 h 159"/>
                <a:gd name="T58" fmla="*/ 0 w 668"/>
                <a:gd name="T59" fmla="*/ 0 h 159"/>
                <a:gd name="T60" fmla="*/ 0 w 668"/>
                <a:gd name="T61" fmla="*/ 0 h 159"/>
                <a:gd name="T62" fmla="*/ 0 w 668"/>
                <a:gd name="T63" fmla="*/ 0 h 159"/>
                <a:gd name="T64" fmla="*/ 0 w 668"/>
                <a:gd name="T65" fmla="*/ 0 h 159"/>
                <a:gd name="T66" fmla="*/ 0 w 668"/>
                <a:gd name="T67" fmla="*/ 0 h 159"/>
                <a:gd name="T68" fmla="*/ 0 w 668"/>
                <a:gd name="T69" fmla="*/ 0 h 159"/>
                <a:gd name="T70" fmla="*/ 0 w 668"/>
                <a:gd name="T71" fmla="*/ 0 h 1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8"/>
                <a:gd name="T109" fmla="*/ 0 h 159"/>
                <a:gd name="T110" fmla="*/ 668 w 668"/>
                <a:gd name="T111" fmla="*/ 159 h 1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8" h="159">
                  <a:moveTo>
                    <a:pt x="137" y="22"/>
                  </a:moveTo>
                  <a:lnTo>
                    <a:pt x="182" y="19"/>
                  </a:lnTo>
                  <a:lnTo>
                    <a:pt x="221" y="15"/>
                  </a:lnTo>
                  <a:lnTo>
                    <a:pt x="256" y="13"/>
                  </a:lnTo>
                  <a:lnTo>
                    <a:pt x="286" y="9"/>
                  </a:lnTo>
                  <a:lnTo>
                    <a:pt x="312" y="5"/>
                  </a:lnTo>
                  <a:lnTo>
                    <a:pt x="336" y="3"/>
                  </a:lnTo>
                  <a:lnTo>
                    <a:pt x="358" y="0"/>
                  </a:lnTo>
                  <a:lnTo>
                    <a:pt x="379" y="0"/>
                  </a:lnTo>
                  <a:lnTo>
                    <a:pt x="401" y="0"/>
                  </a:lnTo>
                  <a:lnTo>
                    <a:pt x="422" y="4"/>
                  </a:lnTo>
                  <a:lnTo>
                    <a:pt x="444" y="8"/>
                  </a:lnTo>
                  <a:lnTo>
                    <a:pt x="469" y="15"/>
                  </a:lnTo>
                  <a:lnTo>
                    <a:pt x="497" y="25"/>
                  </a:lnTo>
                  <a:lnTo>
                    <a:pt x="529" y="39"/>
                  </a:lnTo>
                  <a:lnTo>
                    <a:pt x="565" y="55"/>
                  </a:lnTo>
                  <a:lnTo>
                    <a:pt x="606" y="75"/>
                  </a:lnTo>
                  <a:lnTo>
                    <a:pt x="618" y="82"/>
                  </a:lnTo>
                  <a:lnTo>
                    <a:pt x="629" y="89"/>
                  </a:lnTo>
                  <a:lnTo>
                    <a:pt x="639" y="98"/>
                  </a:lnTo>
                  <a:lnTo>
                    <a:pt x="648" y="105"/>
                  </a:lnTo>
                  <a:lnTo>
                    <a:pt x="655" y="115"/>
                  </a:lnTo>
                  <a:lnTo>
                    <a:pt x="660" y="124"/>
                  </a:lnTo>
                  <a:lnTo>
                    <a:pt x="665" y="131"/>
                  </a:lnTo>
                  <a:lnTo>
                    <a:pt x="668" y="140"/>
                  </a:lnTo>
                  <a:lnTo>
                    <a:pt x="668" y="146"/>
                  </a:lnTo>
                  <a:lnTo>
                    <a:pt x="665" y="153"/>
                  </a:lnTo>
                  <a:lnTo>
                    <a:pt x="664" y="155"/>
                  </a:lnTo>
                  <a:lnTo>
                    <a:pt x="661" y="156"/>
                  </a:lnTo>
                  <a:lnTo>
                    <a:pt x="659" y="158"/>
                  </a:lnTo>
                  <a:lnTo>
                    <a:pt x="655" y="159"/>
                  </a:lnTo>
                  <a:lnTo>
                    <a:pt x="646" y="159"/>
                  </a:lnTo>
                  <a:lnTo>
                    <a:pt x="634" y="158"/>
                  </a:lnTo>
                  <a:lnTo>
                    <a:pt x="619" y="153"/>
                  </a:lnTo>
                  <a:lnTo>
                    <a:pt x="601" y="145"/>
                  </a:lnTo>
                  <a:lnTo>
                    <a:pt x="582" y="136"/>
                  </a:lnTo>
                  <a:lnTo>
                    <a:pt x="563" y="130"/>
                  </a:lnTo>
                  <a:lnTo>
                    <a:pt x="545" y="125"/>
                  </a:lnTo>
                  <a:lnTo>
                    <a:pt x="528" y="123"/>
                  </a:lnTo>
                  <a:lnTo>
                    <a:pt x="512" y="122"/>
                  </a:lnTo>
                  <a:lnTo>
                    <a:pt x="494" y="122"/>
                  </a:lnTo>
                  <a:lnTo>
                    <a:pt x="478" y="122"/>
                  </a:lnTo>
                  <a:lnTo>
                    <a:pt x="462" y="123"/>
                  </a:lnTo>
                  <a:lnTo>
                    <a:pt x="427" y="127"/>
                  </a:lnTo>
                  <a:lnTo>
                    <a:pt x="388" y="129"/>
                  </a:lnTo>
                  <a:lnTo>
                    <a:pt x="367" y="130"/>
                  </a:lnTo>
                  <a:lnTo>
                    <a:pt x="346" y="131"/>
                  </a:lnTo>
                  <a:lnTo>
                    <a:pt x="321" y="131"/>
                  </a:lnTo>
                  <a:lnTo>
                    <a:pt x="296" y="130"/>
                  </a:lnTo>
                  <a:lnTo>
                    <a:pt x="216" y="125"/>
                  </a:lnTo>
                  <a:lnTo>
                    <a:pt x="152" y="120"/>
                  </a:lnTo>
                  <a:lnTo>
                    <a:pt x="125" y="117"/>
                  </a:lnTo>
                  <a:lnTo>
                    <a:pt x="100" y="113"/>
                  </a:lnTo>
                  <a:lnTo>
                    <a:pt x="79" y="109"/>
                  </a:lnTo>
                  <a:lnTo>
                    <a:pt x="60" y="105"/>
                  </a:lnTo>
                  <a:lnTo>
                    <a:pt x="44" y="102"/>
                  </a:lnTo>
                  <a:lnTo>
                    <a:pt x="31" y="97"/>
                  </a:lnTo>
                  <a:lnTo>
                    <a:pt x="20" y="93"/>
                  </a:lnTo>
                  <a:lnTo>
                    <a:pt x="12" y="88"/>
                  </a:lnTo>
                  <a:lnTo>
                    <a:pt x="6" y="84"/>
                  </a:lnTo>
                  <a:lnTo>
                    <a:pt x="1" y="79"/>
                  </a:lnTo>
                  <a:lnTo>
                    <a:pt x="0" y="74"/>
                  </a:lnTo>
                  <a:lnTo>
                    <a:pt x="0" y="70"/>
                  </a:lnTo>
                  <a:lnTo>
                    <a:pt x="1" y="65"/>
                  </a:lnTo>
                  <a:lnTo>
                    <a:pt x="4" y="62"/>
                  </a:lnTo>
                  <a:lnTo>
                    <a:pt x="9" y="57"/>
                  </a:lnTo>
                  <a:lnTo>
                    <a:pt x="14" y="53"/>
                  </a:lnTo>
                  <a:lnTo>
                    <a:pt x="29" y="44"/>
                  </a:lnTo>
                  <a:lnTo>
                    <a:pt x="47" y="38"/>
                  </a:lnTo>
                  <a:lnTo>
                    <a:pt x="69" y="32"/>
                  </a:lnTo>
                  <a:lnTo>
                    <a:pt x="91" y="27"/>
                  </a:lnTo>
                  <a:lnTo>
                    <a:pt x="115" y="23"/>
                  </a:lnTo>
                  <a:lnTo>
                    <a:pt x="137" y="22"/>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47" name="Freeform 609">
              <a:extLst>
                <a:ext uri="{FF2B5EF4-FFF2-40B4-BE49-F238E27FC236}">
                  <a16:creationId xmlns:a16="http://schemas.microsoft.com/office/drawing/2014/main" xmlns="" id="{2C0AD80A-4E28-3BA3-2F00-9F88BF60A8A8}"/>
                </a:ext>
              </a:extLst>
            </p:cNvPr>
            <p:cNvSpPr>
              <a:spLocks/>
            </p:cNvSpPr>
            <p:nvPr/>
          </p:nvSpPr>
          <p:spPr bwMode="auto">
            <a:xfrm>
              <a:off x="1959" y="1761"/>
              <a:ext cx="140" cy="25"/>
            </a:xfrm>
            <a:custGeom>
              <a:avLst/>
              <a:gdLst>
                <a:gd name="T0" fmla="*/ 0 w 700"/>
                <a:gd name="T1" fmla="*/ 0 h 125"/>
                <a:gd name="T2" fmla="*/ 0 w 700"/>
                <a:gd name="T3" fmla="*/ 0 h 125"/>
                <a:gd name="T4" fmla="*/ 0 w 700"/>
                <a:gd name="T5" fmla="*/ 0 h 125"/>
                <a:gd name="T6" fmla="*/ 0 w 700"/>
                <a:gd name="T7" fmla="*/ 0 h 125"/>
                <a:gd name="T8" fmla="*/ 0 w 700"/>
                <a:gd name="T9" fmla="*/ 0 h 125"/>
                <a:gd name="T10" fmla="*/ 0 w 700"/>
                <a:gd name="T11" fmla="*/ 0 h 125"/>
                <a:gd name="T12" fmla="*/ 0 w 700"/>
                <a:gd name="T13" fmla="*/ 0 h 125"/>
                <a:gd name="T14" fmla="*/ 0 w 700"/>
                <a:gd name="T15" fmla="*/ 0 h 125"/>
                <a:gd name="T16" fmla="*/ 0 w 700"/>
                <a:gd name="T17" fmla="*/ 0 h 125"/>
                <a:gd name="T18" fmla="*/ 0 w 700"/>
                <a:gd name="T19" fmla="*/ 0 h 125"/>
                <a:gd name="T20" fmla="*/ 0 w 700"/>
                <a:gd name="T21" fmla="*/ 0 h 125"/>
                <a:gd name="T22" fmla="*/ 0 w 700"/>
                <a:gd name="T23" fmla="*/ 0 h 125"/>
                <a:gd name="T24" fmla="*/ 0 w 700"/>
                <a:gd name="T25" fmla="*/ 0 h 125"/>
                <a:gd name="T26" fmla="*/ 0 w 700"/>
                <a:gd name="T27" fmla="*/ 0 h 125"/>
                <a:gd name="T28" fmla="*/ 0 w 700"/>
                <a:gd name="T29" fmla="*/ 0 h 125"/>
                <a:gd name="T30" fmla="*/ 0 w 700"/>
                <a:gd name="T31" fmla="*/ 0 h 125"/>
                <a:gd name="T32" fmla="*/ 0 w 700"/>
                <a:gd name="T33" fmla="*/ 0 h 125"/>
                <a:gd name="T34" fmla="*/ 0 w 700"/>
                <a:gd name="T35" fmla="*/ 0 h 125"/>
                <a:gd name="T36" fmla="*/ 0 w 700"/>
                <a:gd name="T37" fmla="*/ 0 h 125"/>
                <a:gd name="T38" fmla="*/ 0 w 700"/>
                <a:gd name="T39" fmla="*/ 0 h 125"/>
                <a:gd name="T40" fmla="*/ 0 w 700"/>
                <a:gd name="T41" fmla="*/ 0 h 125"/>
                <a:gd name="T42" fmla="*/ 0 w 700"/>
                <a:gd name="T43" fmla="*/ 0 h 125"/>
                <a:gd name="T44" fmla="*/ 0 w 700"/>
                <a:gd name="T45" fmla="*/ 0 h 125"/>
                <a:gd name="T46" fmla="*/ 0 w 700"/>
                <a:gd name="T47" fmla="*/ 0 h 125"/>
                <a:gd name="T48" fmla="*/ 0 w 700"/>
                <a:gd name="T49" fmla="*/ 0 h 125"/>
                <a:gd name="T50" fmla="*/ 0 w 700"/>
                <a:gd name="T51" fmla="*/ 0 h 125"/>
                <a:gd name="T52" fmla="*/ 0 w 700"/>
                <a:gd name="T53" fmla="*/ 0 h 125"/>
                <a:gd name="T54" fmla="*/ 0 w 700"/>
                <a:gd name="T55" fmla="*/ 0 h 125"/>
                <a:gd name="T56" fmla="*/ 0 w 700"/>
                <a:gd name="T57" fmla="*/ 0 h 125"/>
                <a:gd name="T58" fmla="*/ 0 w 700"/>
                <a:gd name="T59" fmla="*/ 0 h 125"/>
                <a:gd name="T60" fmla="*/ 0 w 700"/>
                <a:gd name="T61" fmla="*/ 0 h 125"/>
                <a:gd name="T62" fmla="*/ 0 w 700"/>
                <a:gd name="T63" fmla="*/ 0 h 125"/>
                <a:gd name="T64" fmla="*/ 0 w 700"/>
                <a:gd name="T65" fmla="*/ 0 h 125"/>
                <a:gd name="T66" fmla="*/ 0 w 700"/>
                <a:gd name="T67" fmla="*/ 0 h 125"/>
                <a:gd name="T68" fmla="*/ 0 w 700"/>
                <a:gd name="T69" fmla="*/ 0 h 125"/>
                <a:gd name="T70" fmla="*/ 0 w 700"/>
                <a:gd name="T71" fmla="*/ 0 h 125"/>
                <a:gd name="T72" fmla="*/ 0 w 700"/>
                <a:gd name="T73" fmla="*/ 0 h 125"/>
                <a:gd name="T74" fmla="*/ 0 w 700"/>
                <a:gd name="T75" fmla="*/ 0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0"/>
                <a:gd name="T115" fmla="*/ 0 h 125"/>
                <a:gd name="T116" fmla="*/ 700 w 700"/>
                <a:gd name="T117" fmla="*/ 125 h 1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0" h="125">
                  <a:moveTo>
                    <a:pt x="187" y="8"/>
                  </a:moveTo>
                  <a:lnTo>
                    <a:pt x="231" y="14"/>
                  </a:lnTo>
                  <a:lnTo>
                    <a:pt x="270" y="17"/>
                  </a:lnTo>
                  <a:lnTo>
                    <a:pt x="303" y="18"/>
                  </a:lnTo>
                  <a:lnTo>
                    <a:pt x="333" y="17"/>
                  </a:lnTo>
                  <a:lnTo>
                    <a:pt x="383" y="13"/>
                  </a:lnTo>
                  <a:lnTo>
                    <a:pt x="427" y="7"/>
                  </a:lnTo>
                  <a:lnTo>
                    <a:pt x="448" y="5"/>
                  </a:lnTo>
                  <a:lnTo>
                    <a:pt x="471" y="5"/>
                  </a:lnTo>
                  <a:lnTo>
                    <a:pt x="493" y="7"/>
                  </a:lnTo>
                  <a:lnTo>
                    <a:pt x="518" y="12"/>
                  </a:lnTo>
                  <a:lnTo>
                    <a:pt x="547" y="18"/>
                  </a:lnTo>
                  <a:lnTo>
                    <a:pt x="579" y="29"/>
                  </a:lnTo>
                  <a:lnTo>
                    <a:pt x="615" y="43"/>
                  </a:lnTo>
                  <a:lnTo>
                    <a:pt x="657" y="62"/>
                  </a:lnTo>
                  <a:lnTo>
                    <a:pt x="668" y="68"/>
                  </a:lnTo>
                  <a:lnTo>
                    <a:pt x="678" y="74"/>
                  </a:lnTo>
                  <a:lnTo>
                    <a:pt x="685" y="82"/>
                  </a:lnTo>
                  <a:lnTo>
                    <a:pt x="691" y="89"/>
                  </a:lnTo>
                  <a:lnTo>
                    <a:pt x="696" y="95"/>
                  </a:lnTo>
                  <a:lnTo>
                    <a:pt x="699" y="103"/>
                  </a:lnTo>
                  <a:lnTo>
                    <a:pt x="700" y="109"/>
                  </a:lnTo>
                  <a:lnTo>
                    <a:pt x="700" y="114"/>
                  </a:lnTo>
                  <a:lnTo>
                    <a:pt x="696" y="119"/>
                  </a:lnTo>
                  <a:lnTo>
                    <a:pt x="691" y="123"/>
                  </a:lnTo>
                  <a:lnTo>
                    <a:pt x="685" y="124"/>
                  </a:lnTo>
                  <a:lnTo>
                    <a:pt x="676" y="125"/>
                  </a:lnTo>
                  <a:lnTo>
                    <a:pt x="664" y="124"/>
                  </a:lnTo>
                  <a:lnTo>
                    <a:pt x="652" y="120"/>
                  </a:lnTo>
                  <a:lnTo>
                    <a:pt x="635" y="115"/>
                  </a:lnTo>
                  <a:lnTo>
                    <a:pt x="617" y="107"/>
                  </a:lnTo>
                  <a:lnTo>
                    <a:pt x="598" y="99"/>
                  </a:lnTo>
                  <a:lnTo>
                    <a:pt x="580" y="93"/>
                  </a:lnTo>
                  <a:lnTo>
                    <a:pt x="564" y="90"/>
                  </a:lnTo>
                  <a:lnTo>
                    <a:pt x="549" y="89"/>
                  </a:lnTo>
                  <a:lnTo>
                    <a:pt x="534" y="89"/>
                  </a:lnTo>
                  <a:lnTo>
                    <a:pt x="521" y="90"/>
                  </a:lnTo>
                  <a:lnTo>
                    <a:pt x="508" y="93"/>
                  </a:lnTo>
                  <a:lnTo>
                    <a:pt x="494" y="97"/>
                  </a:lnTo>
                  <a:lnTo>
                    <a:pt x="466" y="105"/>
                  </a:lnTo>
                  <a:lnTo>
                    <a:pt x="433" y="113"/>
                  </a:lnTo>
                  <a:lnTo>
                    <a:pt x="414" y="115"/>
                  </a:lnTo>
                  <a:lnTo>
                    <a:pt x="393" y="117"/>
                  </a:lnTo>
                  <a:lnTo>
                    <a:pt x="371" y="118"/>
                  </a:lnTo>
                  <a:lnTo>
                    <a:pt x="346" y="117"/>
                  </a:lnTo>
                  <a:lnTo>
                    <a:pt x="303" y="114"/>
                  </a:lnTo>
                  <a:lnTo>
                    <a:pt x="265" y="112"/>
                  </a:lnTo>
                  <a:lnTo>
                    <a:pt x="230" y="108"/>
                  </a:lnTo>
                  <a:lnTo>
                    <a:pt x="196" y="104"/>
                  </a:lnTo>
                  <a:lnTo>
                    <a:pt x="166" y="100"/>
                  </a:lnTo>
                  <a:lnTo>
                    <a:pt x="139" y="95"/>
                  </a:lnTo>
                  <a:lnTo>
                    <a:pt x="114" y="90"/>
                  </a:lnTo>
                  <a:lnTo>
                    <a:pt x="93" y="85"/>
                  </a:lnTo>
                  <a:lnTo>
                    <a:pt x="73" y="80"/>
                  </a:lnTo>
                  <a:lnTo>
                    <a:pt x="55" y="74"/>
                  </a:lnTo>
                  <a:lnTo>
                    <a:pt x="40" y="69"/>
                  </a:lnTo>
                  <a:lnTo>
                    <a:pt x="28" y="63"/>
                  </a:lnTo>
                  <a:lnTo>
                    <a:pt x="18" y="58"/>
                  </a:lnTo>
                  <a:lnTo>
                    <a:pt x="10" y="52"/>
                  </a:lnTo>
                  <a:lnTo>
                    <a:pt x="5" y="45"/>
                  </a:lnTo>
                  <a:lnTo>
                    <a:pt x="1" y="40"/>
                  </a:lnTo>
                  <a:lnTo>
                    <a:pt x="0" y="34"/>
                  </a:lnTo>
                  <a:lnTo>
                    <a:pt x="0" y="29"/>
                  </a:lnTo>
                  <a:lnTo>
                    <a:pt x="3" y="24"/>
                  </a:lnTo>
                  <a:lnTo>
                    <a:pt x="8" y="19"/>
                  </a:lnTo>
                  <a:lnTo>
                    <a:pt x="14" y="15"/>
                  </a:lnTo>
                  <a:lnTo>
                    <a:pt x="21" y="12"/>
                  </a:lnTo>
                  <a:lnTo>
                    <a:pt x="31" y="8"/>
                  </a:lnTo>
                  <a:lnTo>
                    <a:pt x="43" y="5"/>
                  </a:lnTo>
                  <a:lnTo>
                    <a:pt x="56" y="3"/>
                  </a:lnTo>
                  <a:lnTo>
                    <a:pt x="70" y="2"/>
                  </a:lnTo>
                  <a:lnTo>
                    <a:pt x="86" y="0"/>
                  </a:lnTo>
                  <a:lnTo>
                    <a:pt x="104" y="0"/>
                  </a:lnTo>
                  <a:lnTo>
                    <a:pt x="122" y="0"/>
                  </a:lnTo>
                  <a:lnTo>
                    <a:pt x="144" y="3"/>
                  </a:lnTo>
                  <a:lnTo>
                    <a:pt x="165" y="4"/>
                  </a:lnTo>
                  <a:lnTo>
                    <a:pt x="187" y="8"/>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48" name="Freeform 610">
              <a:extLst>
                <a:ext uri="{FF2B5EF4-FFF2-40B4-BE49-F238E27FC236}">
                  <a16:creationId xmlns:a16="http://schemas.microsoft.com/office/drawing/2014/main" xmlns="" id="{132B023A-B0D1-C519-7947-96DFD2FDBD01}"/>
                </a:ext>
              </a:extLst>
            </p:cNvPr>
            <p:cNvSpPr>
              <a:spLocks/>
            </p:cNvSpPr>
            <p:nvPr/>
          </p:nvSpPr>
          <p:spPr bwMode="auto">
            <a:xfrm>
              <a:off x="1281" y="1221"/>
              <a:ext cx="197" cy="52"/>
            </a:xfrm>
            <a:custGeom>
              <a:avLst/>
              <a:gdLst>
                <a:gd name="T0" fmla="*/ 0 w 985"/>
                <a:gd name="T1" fmla="*/ 0 h 260"/>
                <a:gd name="T2" fmla="*/ 0 w 985"/>
                <a:gd name="T3" fmla="*/ 0 h 260"/>
                <a:gd name="T4" fmla="*/ 0 w 985"/>
                <a:gd name="T5" fmla="*/ 0 h 260"/>
                <a:gd name="T6" fmla="*/ 0 w 985"/>
                <a:gd name="T7" fmla="*/ 0 h 260"/>
                <a:gd name="T8" fmla="*/ 0 w 985"/>
                <a:gd name="T9" fmla="*/ 0 h 260"/>
                <a:gd name="T10" fmla="*/ 0 w 985"/>
                <a:gd name="T11" fmla="*/ 0 h 260"/>
                <a:gd name="T12" fmla="*/ 0 w 985"/>
                <a:gd name="T13" fmla="*/ 0 h 260"/>
                <a:gd name="T14" fmla="*/ 0 w 985"/>
                <a:gd name="T15" fmla="*/ 0 h 260"/>
                <a:gd name="T16" fmla="*/ 0 w 985"/>
                <a:gd name="T17" fmla="*/ 0 h 260"/>
                <a:gd name="T18" fmla="*/ 0 w 985"/>
                <a:gd name="T19" fmla="*/ 0 h 260"/>
                <a:gd name="T20" fmla="*/ 0 w 985"/>
                <a:gd name="T21" fmla="*/ 0 h 260"/>
                <a:gd name="T22" fmla="*/ 0 w 985"/>
                <a:gd name="T23" fmla="*/ 0 h 260"/>
                <a:gd name="T24" fmla="*/ 0 w 985"/>
                <a:gd name="T25" fmla="*/ 0 h 260"/>
                <a:gd name="T26" fmla="*/ 0 w 985"/>
                <a:gd name="T27" fmla="*/ 0 h 260"/>
                <a:gd name="T28" fmla="*/ 0 w 985"/>
                <a:gd name="T29" fmla="*/ 0 h 260"/>
                <a:gd name="T30" fmla="*/ 0 w 985"/>
                <a:gd name="T31" fmla="*/ 0 h 260"/>
                <a:gd name="T32" fmla="*/ 0 w 985"/>
                <a:gd name="T33" fmla="*/ 0 h 260"/>
                <a:gd name="T34" fmla="*/ 0 w 985"/>
                <a:gd name="T35" fmla="*/ 0 h 260"/>
                <a:gd name="T36" fmla="*/ 0 w 985"/>
                <a:gd name="T37" fmla="*/ 0 h 260"/>
                <a:gd name="T38" fmla="*/ 0 w 985"/>
                <a:gd name="T39" fmla="*/ 0 h 260"/>
                <a:gd name="T40" fmla="*/ 0 w 985"/>
                <a:gd name="T41" fmla="*/ 0 h 260"/>
                <a:gd name="T42" fmla="*/ 0 w 985"/>
                <a:gd name="T43" fmla="*/ 0 h 260"/>
                <a:gd name="T44" fmla="*/ 0 w 985"/>
                <a:gd name="T45" fmla="*/ 0 h 260"/>
                <a:gd name="T46" fmla="*/ 0 w 985"/>
                <a:gd name="T47" fmla="*/ 0 h 260"/>
                <a:gd name="T48" fmla="*/ 0 w 985"/>
                <a:gd name="T49" fmla="*/ 0 h 260"/>
                <a:gd name="T50" fmla="*/ 0 w 985"/>
                <a:gd name="T51" fmla="*/ 0 h 260"/>
                <a:gd name="T52" fmla="*/ 0 w 985"/>
                <a:gd name="T53" fmla="*/ 0 h 260"/>
                <a:gd name="T54" fmla="*/ 0 w 985"/>
                <a:gd name="T55" fmla="*/ 0 h 260"/>
                <a:gd name="T56" fmla="*/ 0 w 985"/>
                <a:gd name="T57" fmla="*/ 0 h 260"/>
                <a:gd name="T58" fmla="*/ 0 w 985"/>
                <a:gd name="T59" fmla="*/ 0 h 260"/>
                <a:gd name="T60" fmla="*/ 0 w 985"/>
                <a:gd name="T61" fmla="*/ 0 h 260"/>
                <a:gd name="T62" fmla="*/ 0 w 985"/>
                <a:gd name="T63" fmla="*/ 0 h 260"/>
                <a:gd name="T64" fmla="*/ 0 w 985"/>
                <a:gd name="T65" fmla="*/ 0 h 260"/>
                <a:gd name="T66" fmla="*/ 0 w 985"/>
                <a:gd name="T67" fmla="*/ 0 h 260"/>
                <a:gd name="T68" fmla="*/ 0 w 985"/>
                <a:gd name="T69" fmla="*/ 0 h 260"/>
                <a:gd name="T70" fmla="*/ 0 w 985"/>
                <a:gd name="T71" fmla="*/ 0 h 260"/>
                <a:gd name="T72" fmla="*/ 0 w 985"/>
                <a:gd name="T73" fmla="*/ 0 h 260"/>
                <a:gd name="T74" fmla="*/ 0 w 985"/>
                <a:gd name="T75" fmla="*/ 0 h 260"/>
                <a:gd name="T76" fmla="*/ 0 w 985"/>
                <a:gd name="T77" fmla="*/ 0 h 260"/>
                <a:gd name="T78" fmla="*/ 0 w 985"/>
                <a:gd name="T79" fmla="*/ 0 h 260"/>
                <a:gd name="T80" fmla="*/ 0 w 985"/>
                <a:gd name="T81" fmla="*/ 0 h 260"/>
                <a:gd name="T82" fmla="*/ 0 w 985"/>
                <a:gd name="T83" fmla="*/ 0 h 260"/>
                <a:gd name="T84" fmla="*/ 0 w 985"/>
                <a:gd name="T85" fmla="*/ 0 h 260"/>
                <a:gd name="T86" fmla="*/ 0 w 985"/>
                <a:gd name="T87" fmla="*/ 0 h 260"/>
                <a:gd name="T88" fmla="*/ 0 w 985"/>
                <a:gd name="T89" fmla="*/ 0 h 260"/>
                <a:gd name="T90" fmla="*/ 0 w 985"/>
                <a:gd name="T91" fmla="*/ 0 h 260"/>
                <a:gd name="T92" fmla="*/ 0 w 985"/>
                <a:gd name="T93" fmla="*/ 0 h 260"/>
                <a:gd name="T94" fmla="*/ 0 w 985"/>
                <a:gd name="T95" fmla="*/ 0 h 260"/>
                <a:gd name="T96" fmla="*/ 0 w 985"/>
                <a:gd name="T97" fmla="*/ 0 h 260"/>
                <a:gd name="T98" fmla="*/ 0 w 985"/>
                <a:gd name="T99" fmla="*/ 0 h 260"/>
                <a:gd name="T100" fmla="*/ 0 w 985"/>
                <a:gd name="T101" fmla="*/ 0 h 260"/>
                <a:gd name="T102" fmla="*/ 0 w 985"/>
                <a:gd name="T103" fmla="*/ 0 h 260"/>
                <a:gd name="T104" fmla="*/ 0 w 985"/>
                <a:gd name="T105" fmla="*/ 0 h 260"/>
                <a:gd name="T106" fmla="*/ 0 w 985"/>
                <a:gd name="T107" fmla="*/ 0 h 260"/>
                <a:gd name="T108" fmla="*/ 0 w 985"/>
                <a:gd name="T109" fmla="*/ 0 h 260"/>
                <a:gd name="T110" fmla="*/ 0 w 985"/>
                <a:gd name="T111" fmla="*/ 0 h 260"/>
                <a:gd name="T112" fmla="*/ 0 w 985"/>
                <a:gd name="T113" fmla="*/ 0 h 2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260"/>
                <a:gd name="T173" fmla="*/ 985 w 985"/>
                <a:gd name="T174" fmla="*/ 260 h 2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260">
                  <a:moveTo>
                    <a:pt x="159" y="22"/>
                  </a:moveTo>
                  <a:lnTo>
                    <a:pt x="238" y="38"/>
                  </a:lnTo>
                  <a:lnTo>
                    <a:pt x="334" y="58"/>
                  </a:lnTo>
                  <a:lnTo>
                    <a:pt x="440" y="80"/>
                  </a:lnTo>
                  <a:lnTo>
                    <a:pt x="550" y="104"/>
                  </a:lnTo>
                  <a:lnTo>
                    <a:pt x="657" y="129"/>
                  </a:lnTo>
                  <a:lnTo>
                    <a:pt x="756" y="153"/>
                  </a:lnTo>
                  <a:lnTo>
                    <a:pt x="799" y="164"/>
                  </a:lnTo>
                  <a:lnTo>
                    <a:pt x="839" y="175"/>
                  </a:lnTo>
                  <a:lnTo>
                    <a:pt x="873" y="185"/>
                  </a:lnTo>
                  <a:lnTo>
                    <a:pt x="901" y="195"/>
                  </a:lnTo>
                  <a:lnTo>
                    <a:pt x="922" y="204"/>
                  </a:lnTo>
                  <a:lnTo>
                    <a:pt x="940" y="212"/>
                  </a:lnTo>
                  <a:lnTo>
                    <a:pt x="955" y="221"/>
                  </a:lnTo>
                  <a:lnTo>
                    <a:pt x="968" y="229"/>
                  </a:lnTo>
                  <a:lnTo>
                    <a:pt x="977" y="235"/>
                  </a:lnTo>
                  <a:lnTo>
                    <a:pt x="983" y="240"/>
                  </a:lnTo>
                  <a:lnTo>
                    <a:pt x="984" y="242"/>
                  </a:lnTo>
                  <a:lnTo>
                    <a:pt x="985" y="245"/>
                  </a:lnTo>
                  <a:lnTo>
                    <a:pt x="985" y="247"/>
                  </a:lnTo>
                  <a:lnTo>
                    <a:pt x="985" y="249"/>
                  </a:lnTo>
                  <a:lnTo>
                    <a:pt x="983" y="252"/>
                  </a:lnTo>
                  <a:lnTo>
                    <a:pt x="977" y="255"/>
                  </a:lnTo>
                  <a:lnTo>
                    <a:pt x="968" y="257"/>
                  </a:lnTo>
                  <a:lnTo>
                    <a:pt x="957" y="259"/>
                  </a:lnTo>
                  <a:lnTo>
                    <a:pt x="927" y="260"/>
                  </a:lnTo>
                  <a:lnTo>
                    <a:pt x="886" y="259"/>
                  </a:lnTo>
                  <a:lnTo>
                    <a:pt x="843" y="257"/>
                  </a:lnTo>
                  <a:lnTo>
                    <a:pt x="804" y="255"/>
                  </a:lnTo>
                  <a:lnTo>
                    <a:pt x="768" y="252"/>
                  </a:lnTo>
                  <a:lnTo>
                    <a:pt x="732" y="250"/>
                  </a:lnTo>
                  <a:lnTo>
                    <a:pt x="692" y="245"/>
                  </a:lnTo>
                  <a:lnTo>
                    <a:pt x="645" y="237"/>
                  </a:lnTo>
                  <a:lnTo>
                    <a:pt x="589" y="227"/>
                  </a:lnTo>
                  <a:lnTo>
                    <a:pt x="520" y="214"/>
                  </a:lnTo>
                  <a:lnTo>
                    <a:pt x="479" y="204"/>
                  </a:lnTo>
                  <a:lnTo>
                    <a:pt x="429" y="189"/>
                  </a:lnTo>
                  <a:lnTo>
                    <a:pt x="375" y="171"/>
                  </a:lnTo>
                  <a:lnTo>
                    <a:pt x="318" y="153"/>
                  </a:lnTo>
                  <a:lnTo>
                    <a:pt x="259" y="131"/>
                  </a:lnTo>
                  <a:lnTo>
                    <a:pt x="202" y="109"/>
                  </a:lnTo>
                  <a:lnTo>
                    <a:pt x="147" y="86"/>
                  </a:lnTo>
                  <a:lnTo>
                    <a:pt x="98" y="66"/>
                  </a:lnTo>
                  <a:lnTo>
                    <a:pt x="57" y="46"/>
                  </a:lnTo>
                  <a:lnTo>
                    <a:pt x="26" y="29"/>
                  </a:lnTo>
                  <a:lnTo>
                    <a:pt x="15" y="22"/>
                  </a:lnTo>
                  <a:lnTo>
                    <a:pt x="6" y="15"/>
                  </a:lnTo>
                  <a:lnTo>
                    <a:pt x="1" y="10"/>
                  </a:lnTo>
                  <a:lnTo>
                    <a:pt x="0" y="5"/>
                  </a:lnTo>
                  <a:lnTo>
                    <a:pt x="3" y="3"/>
                  </a:lnTo>
                  <a:lnTo>
                    <a:pt x="11" y="0"/>
                  </a:lnTo>
                  <a:lnTo>
                    <a:pt x="22" y="0"/>
                  </a:lnTo>
                  <a:lnTo>
                    <a:pt x="38" y="2"/>
                  </a:lnTo>
                  <a:lnTo>
                    <a:pt x="61" y="4"/>
                  </a:lnTo>
                  <a:lnTo>
                    <a:pt x="88" y="8"/>
                  </a:lnTo>
                  <a:lnTo>
                    <a:pt x="121" y="14"/>
                  </a:lnTo>
                  <a:lnTo>
                    <a:pt x="159" y="22"/>
                  </a:lnTo>
                  <a:close/>
                </a:path>
              </a:pathLst>
            </a:custGeom>
            <a:solidFill>
              <a:srgbClr val="0092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49" name="Freeform 611">
              <a:extLst>
                <a:ext uri="{FF2B5EF4-FFF2-40B4-BE49-F238E27FC236}">
                  <a16:creationId xmlns:a16="http://schemas.microsoft.com/office/drawing/2014/main" xmlns="" id="{ADEA74D0-0111-383F-002B-63E84BA9A327}"/>
                </a:ext>
              </a:extLst>
            </p:cNvPr>
            <p:cNvSpPr>
              <a:spLocks/>
            </p:cNvSpPr>
            <p:nvPr/>
          </p:nvSpPr>
          <p:spPr bwMode="auto">
            <a:xfrm>
              <a:off x="3137" y="1245"/>
              <a:ext cx="45" cy="59"/>
            </a:xfrm>
            <a:custGeom>
              <a:avLst/>
              <a:gdLst>
                <a:gd name="T0" fmla="*/ 0 w 222"/>
                <a:gd name="T1" fmla="*/ 0 h 293"/>
                <a:gd name="T2" fmla="*/ 0 w 222"/>
                <a:gd name="T3" fmla="*/ 0 h 293"/>
                <a:gd name="T4" fmla="*/ 0 w 222"/>
                <a:gd name="T5" fmla="*/ 0 h 293"/>
                <a:gd name="T6" fmla="*/ 0 w 222"/>
                <a:gd name="T7" fmla="*/ 0 h 293"/>
                <a:gd name="T8" fmla="*/ 0 w 222"/>
                <a:gd name="T9" fmla="*/ 0 h 293"/>
                <a:gd name="T10" fmla="*/ 0 w 222"/>
                <a:gd name="T11" fmla="*/ 0 h 293"/>
                <a:gd name="T12" fmla="*/ 0 w 222"/>
                <a:gd name="T13" fmla="*/ 0 h 293"/>
                <a:gd name="T14" fmla="*/ 0 w 222"/>
                <a:gd name="T15" fmla="*/ 0 h 293"/>
                <a:gd name="T16" fmla="*/ 0 w 222"/>
                <a:gd name="T17" fmla="*/ 0 h 293"/>
                <a:gd name="T18" fmla="*/ 0 w 222"/>
                <a:gd name="T19" fmla="*/ 0 h 293"/>
                <a:gd name="T20" fmla="*/ 0 w 222"/>
                <a:gd name="T21" fmla="*/ 0 h 293"/>
                <a:gd name="T22" fmla="*/ 0 w 222"/>
                <a:gd name="T23" fmla="*/ 0 h 293"/>
                <a:gd name="T24" fmla="*/ 0 w 222"/>
                <a:gd name="T25" fmla="*/ 0 h 293"/>
                <a:gd name="T26" fmla="*/ 0 w 222"/>
                <a:gd name="T27" fmla="*/ 0 h 293"/>
                <a:gd name="T28" fmla="*/ 0 w 222"/>
                <a:gd name="T29" fmla="*/ 0 h 293"/>
                <a:gd name="T30" fmla="*/ 0 w 222"/>
                <a:gd name="T31" fmla="*/ 0 h 293"/>
                <a:gd name="T32" fmla="*/ 0 w 222"/>
                <a:gd name="T33" fmla="*/ 0 h 293"/>
                <a:gd name="T34" fmla="*/ 0 w 222"/>
                <a:gd name="T35" fmla="*/ 0 h 293"/>
                <a:gd name="T36" fmla="*/ 0 w 222"/>
                <a:gd name="T37" fmla="*/ 0 h 293"/>
                <a:gd name="T38" fmla="*/ 0 w 222"/>
                <a:gd name="T39" fmla="*/ 0 h 293"/>
                <a:gd name="T40" fmla="*/ 0 w 222"/>
                <a:gd name="T41" fmla="*/ 0 h 293"/>
                <a:gd name="T42" fmla="*/ 0 w 222"/>
                <a:gd name="T43" fmla="*/ 0 h 293"/>
                <a:gd name="T44" fmla="*/ 0 w 222"/>
                <a:gd name="T45" fmla="*/ 0 h 293"/>
                <a:gd name="T46" fmla="*/ 0 w 222"/>
                <a:gd name="T47" fmla="*/ 0 h 293"/>
                <a:gd name="T48" fmla="*/ 0 w 222"/>
                <a:gd name="T49" fmla="*/ 0 h 293"/>
                <a:gd name="T50" fmla="*/ 0 w 222"/>
                <a:gd name="T51" fmla="*/ 0 h 293"/>
                <a:gd name="T52" fmla="*/ 0 w 222"/>
                <a:gd name="T53" fmla="*/ 0 h 293"/>
                <a:gd name="T54" fmla="*/ 0 w 222"/>
                <a:gd name="T55" fmla="*/ 0 h 293"/>
                <a:gd name="T56" fmla="*/ 0 w 222"/>
                <a:gd name="T57" fmla="*/ 0 h 293"/>
                <a:gd name="T58" fmla="*/ 0 w 222"/>
                <a:gd name="T59" fmla="*/ 0 h 293"/>
                <a:gd name="T60" fmla="*/ 0 w 222"/>
                <a:gd name="T61" fmla="*/ 0 h 293"/>
                <a:gd name="T62" fmla="*/ 0 w 222"/>
                <a:gd name="T63" fmla="*/ 0 h 293"/>
                <a:gd name="T64" fmla="*/ 0 w 222"/>
                <a:gd name="T65" fmla="*/ 0 h 293"/>
                <a:gd name="T66" fmla="*/ 0 w 222"/>
                <a:gd name="T67" fmla="*/ 0 h 293"/>
                <a:gd name="T68" fmla="*/ 0 w 222"/>
                <a:gd name="T69" fmla="*/ 0 h 293"/>
                <a:gd name="T70" fmla="*/ 0 w 222"/>
                <a:gd name="T71" fmla="*/ 0 h 293"/>
                <a:gd name="T72" fmla="*/ 0 w 222"/>
                <a:gd name="T73" fmla="*/ 0 h 293"/>
                <a:gd name="T74" fmla="*/ 0 w 222"/>
                <a:gd name="T75" fmla="*/ 0 h 293"/>
                <a:gd name="T76" fmla="*/ 0 w 222"/>
                <a:gd name="T77" fmla="*/ 0 h 293"/>
                <a:gd name="T78" fmla="*/ 0 w 222"/>
                <a:gd name="T79" fmla="*/ 0 h 293"/>
                <a:gd name="T80" fmla="*/ 0 w 222"/>
                <a:gd name="T81" fmla="*/ 0 h 293"/>
                <a:gd name="T82" fmla="*/ 0 w 222"/>
                <a:gd name="T83" fmla="*/ 0 h 293"/>
                <a:gd name="T84" fmla="*/ 0 w 222"/>
                <a:gd name="T85" fmla="*/ 0 h 293"/>
                <a:gd name="T86" fmla="*/ 0 w 222"/>
                <a:gd name="T87" fmla="*/ 0 h 293"/>
                <a:gd name="T88" fmla="*/ 0 w 222"/>
                <a:gd name="T89" fmla="*/ 0 h 293"/>
                <a:gd name="T90" fmla="*/ 0 w 222"/>
                <a:gd name="T91" fmla="*/ 0 h 293"/>
                <a:gd name="T92" fmla="*/ 0 w 222"/>
                <a:gd name="T93" fmla="*/ 0 h 293"/>
                <a:gd name="T94" fmla="*/ 0 w 222"/>
                <a:gd name="T95" fmla="*/ 0 h 293"/>
                <a:gd name="T96" fmla="*/ 0 w 222"/>
                <a:gd name="T97" fmla="*/ 0 h 293"/>
                <a:gd name="T98" fmla="*/ 0 w 222"/>
                <a:gd name="T99" fmla="*/ 0 h 293"/>
                <a:gd name="T100" fmla="*/ 0 w 222"/>
                <a:gd name="T101" fmla="*/ 0 h 293"/>
                <a:gd name="T102" fmla="*/ 0 w 222"/>
                <a:gd name="T103" fmla="*/ 0 h 293"/>
                <a:gd name="T104" fmla="*/ 0 w 222"/>
                <a:gd name="T105" fmla="*/ 0 h 293"/>
                <a:gd name="T106" fmla="*/ 0 w 222"/>
                <a:gd name="T107" fmla="*/ 0 h 293"/>
                <a:gd name="T108" fmla="*/ 0 w 222"/>
                <a:gd name="T109" fmla="*/ 0 h 293"/>
                <a:gd name="T110" fmla="*/ 0 w 222"/>
                <a:gd name="T111" fmla="*/ 0 h 293"/>
                <a:gd name="T112" fmla="*/ 0 w 222"/>
                <a:gd name="T113" fmla="*/ 0 h 293"/>
                <a:gd name="T114" fmla="*/ 0 w 222"/>
                <a:gd name="T115" fmla="*/ 0 h 293"/>
                <a:gd name="T116" fmla="*/ 0 w 222"/>
                <a:gd name="T117" fmla="*/ 0 h 293"/>
                <a:gd name="T118" fmla="*/ 0 w 222"/>
                <a:gd name="T119" fmla="*/ 0 h 293"/>
                <a:gd name="T120" fmla="*/ 0 w 222"/>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67" y="6"/>
                  </a:moveTo>
                  <a:lnTo>
                    <a:pt x="178" y="11"/>
                  </a:lnTo>
                  <a:lnTo>
                    <a:pt x="190" y="17"/>
                  </a:lnTo>
                  <a:lnTo>
                    <a:pt x="198" y="25"/>
                  </a:lnTo>
                  <a:lnTo>
                    <a:pt x="206" y="34"/>
                  </a:lnTo>
                  <a:lnTo>
                    <a:pt x="211" y="42"/>
                  </a:lnTo>
                  <a:lnTo>
                    <a:pt x="216" y="52"/>
                  </a:lnTo>
                  <a:lnTo>
                    <a:pt x="219" y="62"/>
                  </a:lnTo>
                  <a:lnTo>
                    <a:pt x="221" y="74"/>
                  </a:lnTo>
                  <a:lnTo>
                    <a:pt x="222" y="85"/>
                  </a:lnTo>
                  <a:lnTo>
                    <a:pt x="221" y="96"/>
                  </a:lnTo>
                  <a:lnTo>
                    <a:pt x="219" y="108"/>
                  </a:lnTo>
                  <a:lnTo>
                    <a:pt x="217" y="121"/>
                  </a:lnTo>
                  <a:lnTo>
                    <a:pt x="214" y="133"/>
                  </a:lnTo>
                  <a:lnTo>
                    <a:pt x="211" y="146"/>
                  </a:lnTo>
                  <a:lnTo>
                    <a:pt x="206" y="160"/>
                  </a:lnTo>
                  <a:lnTo>
                    <a:pt x="200" y="172"/>
                  </a:lnTo>
                  <a:lnTo>
                    <a:pt x="187" y="196"/>
                  </a:lnTo>
                  <a:lnTo>
                    <a:pt x="173" y="220"/>
                  </a:lnTo>
                  <a:lnTo>
                    <a:pt x="157" y="241"/>
                  </a:lnTo>
                  <a:lnTo>
                    <a:pt x="141" y="259"/>
                  </a:lnTo>
                  <a:lnTo>
                    <a:pt x="132" y="267"/>
                  </a:lnTo>
                  <a:lnTo>
                    <a:pt x="123" y="274"/>
                  </a:lnTo>
                  <a:lnTo>
                    <a:pt x="115" y="281"/>
                  </a:lnTo>
                  <a:lnTo>
                    <a:pt x="107" y="286"/>
                  </a:lnTo>
                  <a:lnTo>
                    <a:pt x="100" y="289"/>
                  </a:lnTo>
                  <a:lnTo>
                    <a:pt x="92" y="292"/>
                  </a:lnTo>
                  <a:lnTo>
                    <a:pt x="85" y="293"/>
                  </a:lnTo>
                  <a:lnTo>
                    <a:pt x="77" y="293"/>
                  </a:lnTo>
                  <a:lnTo>
                    <a:pt x="64" y="289"/>
                  </a:lnTo>
                  <a:lnTo>
                    <a:pt x="52" y="284"/>
                  </a:lnTo>
                  <a:lnTo>
                    <a:pt x="41" y="278"/>
                  </a:lnTo>
                  <a:lnTo>
                    <a:pt x="31" y="271"/>
                  </a:lnTo>
                  <a:lnTo>
                    <a:pt x="24" y="262"/>
                  </a:lnTo>
                  <a:lnTo>
                    <a:pt x="16" y="252"/>
                  </a:lnTo>
                  <a:lnTo>
                    <a:pt x="11" y="242"/>
                  </a:lnTo>
                  <a:lnTo>
                    <a:pt x="6" y="230"/>
                  </a:lnTo>
                  <a:lnTo>
                    <a:pt x="2" y="217"/>
                  </a:lnTo>
                  <a:lnTo>
                    <a:pt x="1" y="205"/>
                  </a:lnTo>
                  <a:lnTo>
                    <a:pt x="0" y="191"/>
                  </a:lnTo>
                  <a:lnTo>
                    <a:pt x="0" y="177"/>
                  </a:lnTo>
                  <a:lnTo>
                    <a:pt x="0" y="163"/>
                  </a:lnTo>
                  <a:lnTo>
                    <a:pt x="2" y="148"/>
                  </a:lnTo>
                  <a:lnTo>
                    <a:pt x="5" y="135"/>
                  </a:lnTo>
                  <a:lnTo>
                    <a:pt x="9" y="120"/>
                  </a:lnTo>
                  <a:lnTo>
                    <a:pt x="14" y="106"/>
                  </a:lnTo>
                  <a:lnTo>
                    <a:pt x="20" y="92"/>
                  </a:lnTo>
                  <a:lnTo>
                    <a:pt x="26" y="79"/>
                  </a:lnTo>
                  <a:lnTo>
                    <a:pt x="34" y="66"/>
                  </a:lnTo>
                  <a:lnTo>
                    <a:pt x="41" y="55"/>
                  </a:lnTo>
                  <a:lnTo>
                    <a:pt x="50" y="44"/>
                  </a:lnTo>
                  <a:lnTo>
                    <a:pt x="59" y="34"/>
                  </a:lnTo>
                  <a:lnTo>
                    <a:pt x="69" y="25"/>
                  </a:lnTo>
                  <a:lnTo>
                    <a:pt x="80" y="17"/>
                  </a:lnTo>
                  <a:lnTo>
                    <a:pt x="90" y="10"/>
                  </a:lnTo>
                  <a:lnTo>
                    <a:pt x="102" y="5"/>
                  </a:lnTo>
                  <a:lnTo>
                    <a:pt x="113" y="2"/>
                  </a:lnTo>
                  <a:lnTo>
                    <a:pt x="127" y="0"/>
                  </a:lnTo>
                  <a:lnTo>
                    <a:pt x="140" y="0"/>
                  </a:lnTo>
                  <a:lnTo>
                    <a:pt x="153" y="2"/>
                  </a:lnTo>
                  <a:lnTo>
                    <a:pt x="167" y="6"/>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50" name="Freeform 612">
              <a:extLst>
                <a:ext uri="{FF2B5EF4-FFF2-40B4-BE49-F238E27FC236}">
                  <a16:creationId xmlns:a16="http://schemas.microsoft.com/office/drawing/2014/main" xmlns="" id="{91E9437F-5F5F-76A3-73F9-9C15AD56EE28}"/>
                </a:ext>
              </a:extLst>
            </p:cNvPr>
            <p:cNvSpPr>
              <a:spLocks/>
            </p:cNvSpPr>
            <p:nvPr/>
          </p:nvSpPr>
          <p:spPr bwMode="auto">
            <a:xfrm>
              <a:off x="3137" y="1245"/>
              <a:ext cx="45" cy="59"/>
            </a:xfrm>
            <a:custGeom>
              <a:avLst/>
              <a:gdLst>
                <a:gd name="T0" fmla="*/ 0 w 222"/>
                <a:gd name="T1" fmla="*/ 0 h 293"/>
                <a:gd name="T2" fmla="*/ 0 w 222"/>
                <a:gd name="T3" fmla="*/ 0 h 293"/>
                <a:gd name="T4" fmla="*/ 0 w 222"/>
                <a:gd name="T5" fmla="*/ 0 h 293"/>
                <a:gd name="T6" fmla="*/ 0 w 222"/>
                <a:gd name="T7" fmla="*/ 0 h 293"/>
                <a:gd name="T8" fmla="*/ 0 w 222"/>
                <a:gd name="T9" fmla="*/ 0 h 293"/>
                <a:gd name="T10" fmla="*/ 0 w 222"/>
                <a:gd name="T11" fmla="*/ 0 h 293"/>
                <a:gd name="T12" fmla="*/ 0 w 222"/>
                <a:gd name="T13" fmla="*/ 0 h 293"/>
                <a:gd name="T14" fmla="*/ 0 w 222"/>
                <a:gd name="T15" fmla="*/ 0 h 293"/>
                <a:gd name="T16" fmla="*/ 0 w 222"/>
                <a:gd name="T17" fmla="*/ 0 h 293"/>
                <a:gd name="T18" fmla="*/ 0 w 222"/>
                <a:gd name="T19" fmla="*/ 0 h 293"/>
                <a:gd name="T20" fmla="*/ 0 w 222"/>
                <a:gd name="T21" fmla="*/ 0 h 293"/>
                <a:gd name="T22" fmla="*/ 0 w 222"/>
                <a:gd name="T23" fmla="*/ 0 h 293"/>
                <a:gd name="T24" fmla="*/ 0 w 222"/>
                <a:gd name="T25" fmla="*/ 0 h 293"/>
                <a:gd name="T26" fmla="*/ 0 w 222"/>
                <a:gd name="T27" fmla="*/ 0 h 293"/>
                <a:gd name="T28" fmla="*/ 0 w 222"/>
                <a:gd name="T29" fmla="*/ 0 h 293"/>
                <a:gd name="T30" fmla="*/ 0 w 222"/>
                <a:gd name="T31" fmla="*/ 0 h 293"/>
                <a:gd name="T32" fmla="*/ 0 w 222"/>
                <a:gd name="T33" fmla="*/ 0 h 293"/>
                <a:gd name="T34" fmla="*/ 0 w 222"/>
                <a:gd name="T35" fmla="*/ 0 h 293"/>
                <a:gd name="T36" fmla="*/ 0 w 222"/>
                <a:gd name="T37" fmla="*/ 0 h 293"/>
                <a:gd name="T38" fmla="*/ 0 w 222"/>
                <a:gd name="T39" fmla="*/ 0 h 293"/>
                <a:gd name="T40" fmla="*/ 0 w 222"/>
                <a:gd name="T41" fmla="*/ 0 h 293"/>
                <a:gd name="T42" fmla="*/ 0 w 222"/>
                <a:gd name="T43" fmla="*/ 0 h 293"/>
                <a:gd name="T44" fmla="*/ 0 w 222"/>
                <a:gd name="T45" fmla="*/ 0 h 293"/>
                <a:gd name="T46" fmla="*/ 0 w 222"/>
                <a:gd name="T47" fmla="*/ 0 h 293"/>
                <a:gd name="T48" fmla="*/ 0 w 222"/>
                <a:gd name="T49" fmla="*/ 0 h 293"/>
                <a:gd name="T50" fmla="*/ 0 w 222"/>
                <a:gd name="T51" fmla="*/ 0 h 293"/>
                <a:gd name="T52" fmla="*/ 0 w 222"/>
                <a:gd name="T53" fmla="*/ 0 h 293"/>
                <a:gd name="T54" fmla="*/ 0 w 222"/>
                <a:gd name="T55" fmla="*/ 0 h 293"/>
                <a:gd name="T56" fmla="*/ 0 w 222"/>
                <a:gd name="T57" fmla="*/ 0 h 293"/>
                <a:gd name="T58" fmla="*/ 0 w 222"/>
                <a:gd name="T59" fmla="*/ 0 h 293"/>
                <a:gd name="T60" fmla="*/ 0 w 222"/>
                <a:gd name="T61" fmla="*/ 0 h 293"/>
                <a:gd name="T62" fmla="*/ 0 w 222"/>
                <a:gd name="T63" fmla="*/ 0 h 293"/>
                <a:gd name="T64" fmla="*/ 0 w 222"/>
                <a:gd name="T65" fmla="*/ 0 h 293"/>
                <a:gd name="T66" fmla="*/ 0 w 222"/>
                <a:gd name="T67" fmla="*/ 0 h 293"/>
                <a:gd name="T68" fmla="*/ 0 w 222"/>
                <a:gd name="T69" fmla="*/ 0 h 293"/>
                <a:gd name="T70" fmla="*/ 0 w 222"/>
                <a:gd name="T71" fmla="*/ 0 h 293"/>
                <a:gd name="T72" fmla="*/ 0 w 222"/>
                <a:gd name="T73" fmla="*/ 0 h 293"/>
                <a:gd name="T74" fmla="*/ 0 w 222"/>
                <a:gd name="T75" fmla="*/ 0 h 293"/>
                <a:gd name="T76" fmla="*/ 0 w 222"/>
                <a:gd name="T77" fmla="*/ 0 h 293"/>
                <a:gd name="T78" fmla="*/ 0 w 222"/>
                <a:gd name="T79" fmla="*/ 0 h 293"/>
                <a:gd name="T80" fmla="*/ 0 w 222"/>
                <a:gd name="T81" fmla="*/ 0 h 293"/>
                <a:gd name="T82" fmla="*/ 0 w 222"/>
                <a:gd name="T83" fmla="*/ 0 h 293"/>
                <a:gd name="T84" fmla="*/ 0 w 222"/>
                <a:gd name="T85" fmla="*/ 0 h 293"/>
                <a:gd name="T86" fmla="*/ 0 w 222"/>
                <a:gd name="T87" fmla="*/ 0 h 293"/>
                <a:gd name="T88" fmla="*/ 0 w 222"/>
                <a:gd name="T89" fmla="*/ 0 h 293"/>
                <a:gd name="T90" fmla="*/ 0 w 222"/>
                <a:gd name="T91" fmla="*/ 0 h 293"/>
                <a:gd name="T92" fmla="*/ 0 w 222"/>
                <a:gd name="T93" fmla="*/ 0 h 293"/>
                <a:gd name="T94" fmla="*/ 0 w 222"/>
                <a:gd name="T95" fmla="*/ 0 h 293"/>
                <a:gd name="T96" fmla="*/ 0 w 222"/>
                <a:gd name="T97" fmla="*/ 0 h 293"/>
                <a:gd name="T98" fmla="*/ 0 w 222"/>
                <a:gd name="T99" fmla="*/ 0 h 293"/>
                <a:gd name="T100" fmla="*/ 0 w 222"/>
                <a:gd name="T101" fmla="*/ 0 h 293"/>
                <a:gd name="T102" fmla="*/ 0 w 222"/>
                <a:gd name="T103" fmla="*/ 0 h 293"/>
                <a:gd name="T104" fmla="*/ 0 w 222"/>
                <a:gd name="T105" fmla="*/ 0 h 293"/>
                <a:gd name="T106" fmla="*/ 0 w 222"/>
                <a:gd name="T107" fmla="*/ 0 h 293"/>
                <a:gd name="T108" fmla="*/ 0 w 222"/>
                <a:gd name="T109" fmla="*/ 0 h 293"/>
                <a:gd name="T110" fmla="*/ 0 w 222"/>
                <a:gd name="T111" fmla="*/ 0 h 293"/>
                <a:gd name="T112" fmla="*/ 0 w 222"/>
                <a:gd name="T113" fmla="*/ 0 h 293"/>
                <a:gd name="T114" fmla="*/ 0 w 222"/>
                <a:gd name="T115" fmla="*/ 0 h 293"/>
                <a:gd name="T116" fmla="*/ 0 w 222"/>
                <a:gd name="T117" fmla="*/ 0 h 293"/>
                <a:gd name="T118" fmla="*/ 0 w 222"/>
                <a:gd name="T119" fmla="*/ 0 h 293"/>
                <a:gd name="T120" fmla="*/ 0 w 222"/>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67" y="6"/>
                  </a:moveTo>
                  <a:lnTo>
                    <a:pt x="178" y="11"/>
                  </a:lnTo>
                  <a:lnTo>
                    <a:pt x="190" y="17"/>
                  </a:lnTo>
                  <a:lnTo>
                    <a:pt x="198" y="25"/>
                  </a:lnTo>
                  <a:lnTo>
                    <a:pt x="206" y="34"/>
                  </a:lnTo>
                  <a:lnTo>
                    <a:pt x="211" y="42"/>
                  </a:lnTo>
                  <a:lnTo>
                    <a:pt x="216" y="52"/>
                  </a:lnTo>
                  <a:lnTo>
                    <a:pt x="219" y="62"/>
                  </a:lnTo>
                  <a:lnTo>
                    <a:pt x="221" y="74"/>
                  </a:lnTo>
                  <a:lnTo>
                    <a:pt x="222" y="85"/>
                  </a:lnTo>
                  <a:lnTo>
                    <a:pt x="221" y="96"/>
                  </a:lnTo>
                  <a:lnTo>
                    <a:pt x="219" y="108"/>
                  </a:lnTo>
                  <a:lnTo>
                    <a:pt x="217" y="121"/>
                  </a:lnTo>
                  <a:lnTo>
                    <a:pt x="214" y="133"/>
                  </a:lnTo>
                  <a:lnTo>
                    <a:pt x="211" y="146"/>
                  </a:lnTo>
                  <a:lnTo>
                    <a:pt x="206" y="160"/>
                  </a:lnTo>
                  <a:lnTo>
                    <a:pt x="200" y="172"/>
                  </a:lnTo>
                  <a:lnTo>
                    <a:pt x="187" y="196"/>
                  </a:lnTo>
                  <a:lnTo>
                    <a:pt x="173" y="220"/>
                  </a:lnTo>
                  <a:lnTo>
                    <a:pt x="157" y="241"/>
                  </a:lnTo>
                  <a:lnTo>
                    <a:pt x="141" y="259"/>
                  </a:lnTo>
                  <a:lnTo>
                    <a:pt x="132" y="267"/>
                  </a:lnTo>
                  <a:lnTo>
                    <a:pt x="123" y="274"/>
                  </a:lnTo>
                  <a:lnTo>
                    <a:pt x="115" y="281"/>
                  </a:lnTo>
                  <a:lnTo>
                    <a:pt x="107" y="286"/>
                  </a:lnTo>
                  <a:lnTo>
                    <a:pt x="100" y="289"/>
                  </a:lnTo>
                  <a:lnTo>
                    <a:pt x="92" y="292"/>
                  </a:lnTo>
                  <a:lnTo>
                    <a:pt x="85" y="293"/>
                  </a:lnTo>
                  <a:lnTo>
                    <a:pt x="77" y="293"/>
                  </a:lnTo>
                  <a:lnTo>
                    <a:pt x="64" y="289"/>
                  </a:lnTo>
                  <a:lnTo>
                    <a:pt x="52" y="284"/>
                  </a:lnTo>
                  <a:lnTo>
                    <a:pt x="41" y="278"/>
                  </a:lnTo>
                  <a:lnTo>
                    <a:pt x="31" y="271"/>
                  </a:lnTo>
                  <a:lnTo>
                    <a:pt x="24" y="262"/>
                  </a:lnTo>
                  <a:lnTo>
                    <a:pt x="16" y="252"/>
                  </a:lnTo>
                  <a:lnTo>
                    <a:pt x="11" y="242"/>
                  </a:lnTo>
                  <a:lnTo>
                    <a:pt x="6" y="230"/>
                  </a:lnTo>
                  <a:lnTo>
                    <a:pt x="2" y="217"/>
                  </a:lnTo>
                  <a:lnTo>
                    <a:pt x="1" y="205"/>
                  </a:lnTo>
                  <a:lnTo>
                    <a:pt x="0" y="191"/>
                  </a:lnTo>
                  <a:lnTo>
                    <a:pt x="0" y="177"/>
                  </a:lnTo>
                  <a:lnTo>
                    <a:pt x="0" y="163"/>
                  </a:lnTo>
                  <a:lnTo>
                    <a:pt x="2" y="148"/>
                  </a:lnTo>
                  <a:lnTo>
                    <a:pt x="5" y="135"/>
                  </a:lnTo>
                  <a:lnTo>
                    <a:pt x="9" y="120"/>
                  </a:lnTo>
                  <a:lnTo>
                    <a:pt x="14" y="106"/>
                  </a:lnTo>
                  <a:lnTo>
                    <a:pt x="20" y="92"/>
                  </a:lnTo>
                  <a:lnTo>
                    <a:pt x="26" y="79"/>
                  </a:lnTo>
                  <a:lnTo>
                    <a:pt x="34" y="66"/>
                  </a:lnTo>
                  <a:lnTo>
                    <a:pt x="41" y="55"/>
                  </a:lnTo>
                  <a:lnTo>
                    <a:pt x="50" y="44"/>
                  </a:lnTo>
                  <a:lnTo>
                    <a:pt x="59" y="34"/>
                  </a:lnTo>
                  <a:lnTo>
                    <a:pt x="69" y="25"/>
                  </a:lnTo>
                  <a:lnTo>
                    <a:pt x="80" y="17"/>
                  </a:lnTo>
                  <a:lnTo>
                    <a:pt x="90" y="10"/>
                  </a:lnTo>
                  <a:lnTo>
                    <a:pt x="102" y="5"/>
                  </a:lnTo>
                  <a:lnTo>
                    <a:pt x="113" y="2"/>
                  </a:lnTo>
                  <a:lnTo>
                    <a:pt x="127" y="0"/>
                  </a:lnTo>
                  <a:lnTo>
                    <a:pt x="140" y="0"/>
                  </a:lnTo>
                  <a:lnTo>
                    <a:pt x="153" y="2"/>
                  </a:lnTo>
                  <a:lnTo>
                    <a:pt x="167" y="6"/>
                  </a:lnTo>
                  <a:close/>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51" name="Freeform 613">
              <a:extLst>
                <a:ext uri="{FF2B5EF4-FFF2-40B4-BE49-F238E27FC236}">
                  <a16:creationId xmlns:a16="http://schemas.microsoft.com/office/drawing/2014/main" xmlns="" id="{2FCCCA07-D45B-4E4D-D028-A029D7CB407B}"/>
                </a:ext>
              </a:extLst>
            </p:cNvPr>
            <p:cNvSpPr>
              <a:spLocks/>
            </p:cNvSpPr>
            <p:nvPr/>
          </p:nvSpPr>
          <p:spPr bwMode="auto">
            <a:xfrm>
              <a:off x="3023" y="1294"/>
              <a:ext cx="44" cy="58"/>
            </a:xfrm>
            <a:custGeom>
              <a:avLst/>
              <a:gdLst>
                <a:gd name="T0" fmla="*/ 0 w 222"/>
                <a:gd name="T1" fmla="*/ 0 h 293"/>
                <a:gd name="T2" fmla="*/ 0 w 222"/>
                <a:gd name="T3" fmla="*/ 0 h 293"/>
                <a:gd name="T4" fmla="*/ 0 w 222"/>
                <a:gd name="T5" fmla="*/ 0 h 293"/>
                <a:gd name="T6" fmla="*/ 0 w 222"/>
                <a:gd name="T7" fmla="*/ 0 h 293"/>
                <a:gd name="T8" fmla="*/ 0 w 222"/>
                <a:gd name="T9" fmla="*/ 0 h 293"/>
                <a:gd name="T10" fmla="*/ 0 w 222"/>
                <a:gd name="T11" fmla="*/ 0 h 293"/>
                <a:gd name="T12" fmla="*/ 0 w 222"/>
                <a:gd name="T13" fmla="*/ 0 h 293"/>
                <a:gd name="T14" fmla="*/ 0 w 222"/>
                <a:gd name="T15" fmla="*/ 0 h 293"/>
                <a:gd name="T16" fmla="*/ 0 w 222"/>
                <a:gd name="T17" fmla="*/ 0 h 293"/>
                <a:gd name="T18" fmla="*/ 0 w 222"/>
                <a:gd name="T19" fmla="*/ 0 h 293"/>
                <a:gd name="T20" fmla="*/ 0 w 222"/>
                <a:gd name="T21" fmla="*/ 0 h 293"/>
                <a:gd name="T22" fmla="*/ 0 w 222"/>
                <a:gd name="T23" fmla="*/ 0 h 293"/>
                <a:gd name="T24" fmla="*/ 0 w 222"/>
                <a:gd name="T25" fmla="*/ 0 h 293"/>
                <a:gd name="T26" fmla="*/ 0 w 222"/>
                <a:gd name="T27" fmla="*/ 0 h 293"/>
                <a:gd name="T28" fmla="*/ 0 w 222"/>
                <a:gd name="T29" fmla="*/ 0 h 293"/>
                <a:gd name="T30" fmla="*/ 0 w 222"/>
                <a:gd name="T31" fmla="*/ 0 h 293"/>
                <a:gd name="T32" fmla="*/ 0 w 222"/>
                <a:gd name="T33" fmla="*/ 0 h 293"/>
                <a:gd name="T34" fmla="*/ 0 w 222"/>
                <a:gd name="T35" fmla="*/ 0 h 293"/>
                <a:gd name="T36" fmla="*/ 0 w 222"/>
                <a:gd name="T37" fmla="*/ 0 h 293"/>
                <a:gd name="T38" fmla="*/ 0 w 222"/>
                <a:gd name="T39" fmla="*/ 0 h 293"/>
                <a:gd name="T40" fmla="*/ 0 w 222"/>
                <a:gd name="T41" fmla="*/ 0 h 293"/>
                <a:gd name="T42" fmla="*/ 0 w 222"/>
                <a:gd name="T43" fmla="*/ 0 h 293"/>
                <a:gd name="T44" fmla="*/ 0 w 222"/>
                <a:gd name="T45" fmla="*/ 0 h 293"/>
                <a:gd name="T46" fmla="*/ 0 w 222"/>
                <a:gd name="T47" fmla="*/ 0 h 293"/>
                <a:gd name="T48" fmla="*/ 0 w 222"/>
                <a:gd name="T49" fmla="*/ 0 h 293"/>
                <a:gd name="T50" fmla="*/ 0 w 222"/>
                <a:gd name="T51" fmla="*/ 0 h 293"/>
                <a:gd name="T52" fmla="*/ 0 w 222"/>
                <a:gd name="T53" fmla="*/ 0 h 293"/>
                <a:gd name="T54" fmla="*/ 0 w 222"/>
                <a:gd name="T55" fmla="*/ 0 h 293"/>
                <a:gd name="T56" fmla="*/ 0 w 222"/>
                <a:gd name="T57" fmla="*/ 0 h 293"/>
                <a:gd name="T58" fmla="*/ 0 w 222"/>
                <a:gd name="T59" fmla="*/ 0 h 293"/>
                <a:gd name="T60" fmla="*/ 0 w 222"/>
                <a:gd name="T61" fmla="*/ 0 h 293"/>
                <a:gd name="T62" fmla="*/ 0 w 222"/>
                <a:gd name="T63" fmla="*/ 0 h 293"/>
                <a:gd name="T64" fmla="*/ 0 w 222"/>
                <a:gd name="T65" fmla="*/ 0 h 293"/>
                <a:gd name="T66" fmla="*/ 0 w 222"/>
                <a:gd name="T67" fmla="*/ 0 h 293"/>
                <a:gd name="T68" fmla="*/ 0 w 222"/>
                <a:gd name="T69" fmla="*/ 0 h 293"/>
                <a:gd name="T70" fmla="*/ 0 w 222"/>
                <a:gd name="T71" fmla="*/ 0 h 293"/>
                <a:gd name="T72" fmla="*/ 0 w 222"/>
                <a:gd name="T73" fmla="*/ 0 h 293"/>
                <a:gd name="T74" fmla="*/ 0 w 222"/>
                <a:gd name="T75" fmla="*/ 0 h 293"/>
                <a:gd name="T76" fmla="*/ 0 w 222"/>
                <a:gd name="T77" fmla="*/ 0 h 293"/>
                <a:gd name="T78" fmla="*/ 0 w 222"/>
                <a:gd name="T79" fmla="*/ 0 h 293"/>
                <a:gd name="T80" fmla="*/ 0 w 222"/>
                <a:gd name="T81" fmla="*/ 0 h 293"/>
                <a:gd name="T82" fmla="*/ 0 w 222"/>
                <a:gd name="T83" fmla="*/ 0 h 293"/>
                <a:gd name="T84" fmla="*/ 0 w 222"/>
                <a:gd name="T85" fmla="*/ 0 h 293"/>
                <a:gd name="T86" fmla="*/ 0 w 222"/>
                <a:gd name="T87" fmla="*/ 0 h 293"/>
                <a:gd name="T88" fmla="*/ 0 w 222"/>
                <a:gd name="T89" fmla="*/ 0 h 293"/>
                <a:gd name="T90" fmla="*/ 0 w 222"/>
                <a:gd name="T91" fmla="*/ 0 h 293"/>
                <a:gd name="T92" fmla="*/ 0 w 222"/>
                <a:gd name="T93" fmla="*/ 0 h 293"/>
                <a:gd name="T94" fmla="*/ 0 w 222"/>
                <a:gd name="T95" fmla="*/ 0 h 293"/>
                <a:gd name="T96" fmla="*/ 0 w 222"/>
                <a:gd name="T97" fmla="*/ 0 h 293"/>
                <a:gd name="T98" fmla="*/ 0 w 222"/>
                <a:gd name="T99" fmla="*/ 0 h 293"/>
                <a:gd name="T100" fmla="*/ 0 w 222"/>
                <a:gd name="T101" fmla="*/ 0 h 293"/>
                <a:gd name="T102" fmla="*/ 0 w 222"/>
                <a:gd name="T103" fmla="*/ 0 h 293"/>
                <a:gd name="T104" fmla="*/ 0 w 222"/>
                <a:gd name="T105" fmla="*/ 0 h 293"/>
                <a:gd name="T106" fmla="*/ 0 w 222"/>
                <a:gd name="T107" fmla="*/ 0 h 293"/>
                <a:gd name="T108" fmla="*/ 0 w 222"/>
                <a:gd name="T109" fmla="*/ 0 h 293"/>
                <a:gd name="T110" fmla="*/ 0 w 222"/>
                <a:gd name="T111" fmla="*/ 0 h 293"/>
                <a:gd name="T112" fmla="*/ 0 w 222"/>
                <a:gd name="T113" fmla="*/ 0 h 293"/>
                <a:gd name="T114" fmla="*/ 0 w 222"/>
                <a:gd name="T115" fmla="*/ 0 h 293"/>
                <a:gd name="T116" fmla="*/ 0 w 222"/>
                <a:gd name="T117" fmla="*/ 0 h 293"/>
                <a:gd name="T118" fmla="*/ 0 w 222"/>
                <a:gd name="T119" fmla="*/ 0 h 293"/>
                <a:gd name="T120" fmla="*/ 0 w 222"/>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70" y="6"/>
                  </a:moveTo>
                  <a:lnTo>
                    <a:pt x="183" y="11"/>
                  </a:lnTo>
                  <a:lnTo>
                    <a:pt x="193" y="17"/>
                  </a:lnTo>
                  <a:lnTo>
                    <a:pt x="201" y="25"/>
                  </a:lnTo>
                  <a:lnTo>
                    <a:pt x="208" y="34"/>
                  </a:lnTo>
                  <a:lnTo>
                    <a:pt x="214" y="42"/>
                  </a:lnTo>
                  <a:lnTo>
                    <a:pt x="217" y="52"/>
                  </a:lnTo>
                  <a:lnTo>
                    <a:pt x="220" y="62"/>
                  </a:lnTo>
                  <a:lnTo>
                    <a:pt x="221" y="74"/>
                  </a:lnTo>
                  <a:lnTo>
                    <a:pt x="222" y="85"/>
                  </a:lnTo>
                  <a:lnTo>
                    <a:pt x="221" y="96"/>
                  </a:lnTo>
                  <a:lnTo>
                    <a:pt x="220" y="109"/>
                  </a:lnTo>
                  <a:lnTo>
                    <a:pt x="217" y="121"/>
                  </a:lnTo>
                  <a:lnTo>
                    <a:pt x="214" y="134"/>
                  </a:lnTo>
                  <a:lnTo>
                    <a:pt x="210" y="146"/>
                  </a:lnTo>
                  <a:lnTo>
                    <a:pt x="205" y="160"/>
                  </a:lnTo>
                  <a:lnTo>
                    <a:pt x="200" y="172"/>
                  </a:lnTo>
                  <a:lnTo>
                    <a:pt x="186" y="196"/>
                  </a:lnTo>
                  <a:lnTo>
                    <a:pt x="171" y="220"/>
                  </a:lnTo>
                  <a:lnTo>
                    <a:pt x="156" y="241"/>
                  </a:lnTo>
                  <a:lnTo>
                    <a:pt x="139" y="260"/>
                  </a:lnTo>
                  <a:lnTo>
                    <a:pt x="131" y="267"/>
                  </a:lnTo>
                  <a:lnTo>
                    <a:pt x="123" y="275"/>
                  </a:lnTo>
                  <a:lnTo>
                    <a:pt x="114" y="281"/>
                  </a:lnTo>
                  <a:lnTo>
                    <a:pt x="106" y="286"/>
                  </a:lnTo>
                  <a:lnTo>
                    <a:pt x="98" y="290"/>
                  </a:lnTo>
                  <a:lnTo>
                    <a:pt x="90" y="292"/>
                  </a:lnTo>
                  <a:lnTo>
                    <a:pt x="84" y="293"/>
                  </a:lnTo>
                  <a:lnTo>
                    <a:pt x="76" y="293"/>
                  </a:lnTo>
                  <a:lnTo>
                    <a:pt x="63" y="290"/>
                  </a:lnTo>
                  <a:lnTo>
                    <a:pt x="50" y="285"/>
                  </a:lnTo>
                  <a:lnTo>
                    <a:pt x="40" y="278"/>
                  </a:lnTo>
                  <a:lnTo>
                    <a:pt x="30" y="271"/>
                  </a:lnTo>
                  <a:lnTo>
                    <a:pt x="23" y="262"/>
                  </a:lnTo>
                  <a:lnTo>
                    <a:pt x="15" y="252"/>
                  </a:lnTo>
                  <a:lnTo>
                    <a:pt x="10" y="242"/>
                  </a:lnTo>
                  <a:lnTo>
                    <a:pt x="5" y="230"/>
                  </a:lnTo>
                  <a:lnTo>
                    <a:pt x="3" y="217"/>
                  </a:lnTo>
                  <a:lnTo>
                    <a:pt x="0" y="205"/>
                  </a:lnTo>
                  <a:lnTo>
                    <a:pt x="0" y="191"/>
                  </a:lnTo>
                  <a:lnTo>
                    <a:pt x="0" y="177"/>
                  </a:lnTo>
                  <a:lnTo>
                    <a:pt x="2" y="164"/>
                  </a:lnTo>
                  <a:lnTo>
                    <a:pt x="3" y="149"/>
                  </a:lnTo>
                  <a:lnTo>
                    <a:pt x="7" y="135"/>
                  </a:lnTo>
                  <a:lnTo>
                    <a:pt x="10" y="120"/>
                  </a:lnTo>
                  <a:lnTo>
                    <a:pt x="15" y="106"/>
                  </a:lnTo>
                  <a:lnTo>
                    <a:pt x="22" y="92"/>
                  </a:lnTo>
                  <a:lnTo>
                    <a:pt x="28" y="79"/>
                  </a:lnTo>
                  <a:lnTo>
                    <a:pt x="35" y="66"/>
                  </a:lnTo>
                  <a:lnTo>
                    <a:pt x="43" y="55"/>
                  </a:lnTo>
                  <a:lnTo>
                    <a:pt x="53" y="44"/>
                  </a:lnTo>
                  <a:lnTo>
                    <a:pt x="62" y="34"/>
                  </a:lnTo>
                  <a:lnTo>
                    <a:pt x="71" y="25"/>
                  </a:lnTo>
                  <a:lnTo>
                    <a:pt x="83" y="17"/>
                  </a:lnTo>
                  <a:lnTo>
                    <a:pt x="94" y="10"/>
                  </a:lnTo>
                  <a:lnTo>
                    <a:pt x="105" y="5"/>
                  </a:lnTo>
                  <a:lnTo>
                    <a:pt x="118" y="3"/>
                  </a:lnTo>
                  <a:lnTo>
                    <a:pt x="130" y="0"/>
                  </a:lnTo>
                  <a:lnTo>
                    <a:pt x="144" y="0"/>
                  </a:lnTo>
                  <a:lnTo>
                    <a:pt x="156" y="3"/>
                  </a:lnTo>
                  <a:lnTo>
                    <a:pt x="170" y="6"/>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52" name="Freeform 614">
              <a:extLst>
                <a:ext uri="{FF2B5EF4-FFF2-40B4-BE49-F238E27FC236}">
                  <a16:creationId xmlns:a16="http://schemas.microsoft.com/office/drawing/2014/main" xmlns="" id="{37D07426-D4EF-64D7-09B5-41CA4F50927E}"/>
                </a:ext>
              </a:extLst>
            </p:cNvPr>
            <p:cNvSpPr>
              <a:spLocks/>
            </p:cNvSpPr>
            <p:nvPr/>
          </p:nvSpPr>
          <p:spPr bwMode="auto">
            <a:xfrm>
              <a:off x="3023" y="1294"/>
              <a:ext cx="44" cy="58"/>
            </a:xfrm>
            <a:custGeom>
              <a:avLst/>
              <a:gdLst>
                <a:gd name="T0" fmla="*/ 0 w 222"/>
                <a:gd name="T1" fmla="*/ 0 h 293"/>
                <a:gd name="T2" fmla="*/ 0 w 222"/>
                <a:gd name="T3" fmla="*/ 0 h 293"/>
                <a:gd name="T4" fmla="*/ 0 w 222"/>
                <a:gd name="T5" fmla="*/ 0 h 293"/>
                <a:gd name="T6" fmla="*/ 0 w 222"/>
                <a:gd name="T7" fmla="*/ 0 h 293"/>
                <a:gd name="T8" fmla="*/ 0 w 222"/>
                <a:gd name="T9" fmla="*/ 0 h 293"/>
                <a:gd name="T10" fmla="*/ 0 w 222"/>
                <a:gd name="T11" fmla="*/ 0 h 293"/>
                <a:gd name="T12" fmla="*/ 0 w 222"/>
                <a:gd name="T13" fmla="*/ 0 h 293"/>
                <a:gd name="T14" fmla="*/ 0 w 222"/>
                <a:gd name="T15" fmla="*/ 0 h 293"/>
                <a:gd name="T16" fmla="*/ 0 w 222"/>
                <a:gd name="T17" fmla="*/ 0 h 293"/>
                <a:gd name="T18" fmla="*/ 0 w 222"/>
                <a:gd name="T19" fmla="*/ 0 h 293"/>
                <a:gd name="T20" fmla="*/ 0 w 222"/>
                <a:gd name="T21" fmla="*/ 0 h 293"/>
                <a:gd name="T22" fmla="*/ 0 w 222"/>
                <a:gd name="T23" fmla="*/ 0 h 293"/>
                <a:gd name="T24" fmla="*/ 0 w 222"/>
                <a:gd name="T25" fmla="*/ 0 h 293"/>
                <a:gd name="T26" fmla="*/ 0 w 222"/>
                <a:gd name="T27" fmla="*/ 0 h 293"/>
                <a:gd name="T28" fmla="*/ 0 w 222"/>
                <a:gd name="T29" fmla="*/ 0 h 293"/>
                <a:gd name="T30" fmla="*/ 0 w 222"/>
                <a:gd name="T31" fmla="*/ 0 h 293"/>
                <a:gd name="T32" fmla="*/ 0 w 222"/>
                <a:gd name="T33" fmla="*/ 0 h 293"/>
                <a:gd name="T34" fmla="*/ 0 w 222"/>
                <a:gd name="T35" fmla="*/ 0 h 293"/>
                <a:gd name="T36" fmla="*/ 0 w 222"/>
                <a:gd name="T37" fmla="*/ 0 h 293"/>
                <a:gd name="T38" fmla="*/ 0 w 222"/>
                <a:gd name="T39" fmla="*/ 0 h 293"/>
                <a:gd name="T40" fmla="*/ 0 w 222"/>
                <a:gd name="T41" fmla="*/ 0 h 293"/>
                <a:gd name="T42" fmla="*/ 0 w 222"/>
                <a:gd name="T43" fmla="*/ 0 h 293"/>
                <a:gd name="T44" fmla="*/ 0 w 222"/>
                <a:gd name="T45" fmla="*/ 0 h 293"/>
                <a:gd name="T46" fmla="*/ 0 w 222"/>
                <a:gd name="T47" fmla="*/ 0 h 293"/>
                <a:gd name="T48" fmla="*/ 0 w 222"/>
                <a:gd name="T49" fmla="*/ 0 h 293"/>
                <a:gd name="T50" fmla="*/ 0 w 222"/>
                <a:gd name="T51" fmla="*/ 0 h 293"/>
                <a:gd name="T52" fmla="*/ 0 w 222"/>
                <a:gd name="T53" fmla="*/ 0 h 293"/>
                <a:gd name="T54" fmla="*/ 0 w 222"/>
                <a:gd name="T55" fmla="*/ 0 h 293"/>
                <a:gd name="T56" fmla="*/ 0 w 222"/>
                <a:gd name="T57" fmla="*/ 0 h 293"/>
                <a:gd name="T58" fmla="*/ 0 w 222"/>
                <a:gd name="T59" fmla="*/ 0 h 293"/>
                <a:gd name="T60" fmla="*/ 0 w 222"/>
                <a:gd name="T61" fmla="*/ 0 h 293"/>
                <a:gd name="T62" fmla="*/ 0 w 222"/>
                <a:gd name="T63" fmla="*/ 0 h 293"/>
                <a:gd name="T64" fmla="*/ 0 w 222"/>
                <a:gd name="T65" fmla="*/ 0 h 293"/>
                <a:gd name="T66" fmla="*/ 0 w 222"/>
                <a:gd name="T67" fmla="*/ 0 h 293"/>
                <a:gd name="T68" fmla="*/ 0 w 222"/>
                <a:gd name="T69" fmla="*/ 0 h 293"/>
                <a:gd name="T70" fmla="*/ 0 w 222"/>
                <a:gd name="T71" fmla="*/ 0 h 293"/>
                <a:gd name="T72" fmla="*/ 0 w 222"/>
                <a:gd name="T73" fmla="*/ 0 h 293"/>
                <a:gd name="T74" fmla="*/ 0 w 222"/>
                <a:gd name="T75" fmla="*/ 0 h 293"/>
                <a:gd name="T76" fmla="*/ 0 w 222"/>
                <a:gd name="T77" fmla="*/ 0 h 293"/>
                <a:gd name="T78" fmla="*/ 0 w 222"/>
                <a:gd name="T79" fmla="*/ 0 h 293"/>
                <a:gd name="T80" fmla="*/ 0 w 222"/>
                <a:gd name="T81" fmla="*/ 0 h 293"/>
                <a:gd name="T82" fmla="*/ 0 w 222"/>
                <a:gd name="T83" fmla="*/ 0 h 293"/>
                <a:gd name="T84" fmla="*/ 0 w 222"/>
                <a:gd name="T85" fmla="*/ 0 h 293"/>
                <a:gd name="T86" fmla="*/ 0 w 222"/>
                <a:gd name="T87" fmla="*/ 0 h 293"/>
                <a:gd name="T88" fmla="*/ 0 w 222"/>
                <a:gd name="T89" fmla="*/ 0 h 293"/>
                <a:gd name="T90" fmla="*/ 0 w 222"/>
                <a:gd name="T91" fmla="*/ 0 h 293"/>
                <a:gd name="T92" fmla="*/ 0 w 222"/>
                <a:gd name="T93" fmla="*/ 0 h 293"/>
                <a:gd name="T94" fmla="*/ 0 w 222"/>
                <a:gd name="T95" fmla="*/ 0 h 293"/>
                <a:gd name="T96" fmla="*/ 0 w 222"/>
                <a:gd name="T97" fmla="*/ 0 h 293"/>
                <a:gd name="T98" fmla="*/ 0 w 222"/>
                <a:gd name="T99" fmla="*/ 0 h 293"/>
                <a:gd name="T100" fmla="*/ 0 w 222"/>
                <a:gd name="T101" fmla="*/ 0 h 293"/>
                <a:gd name="T102" fmla="*/ 0 w 222"/>
                <a:gd name="T103" fmla="*/ 0 h 293"/>
                <a:gd name="T104" fmla="*/ 0 w 222"/>
                <a:gd name="T105" fmla="*/ 0 h 293"/>
                <a:gd name="T106" fmla="*/ 0 w 222"/>
                <a:gd name="T107" fmla="*/ 0 h 293"/>
                <a:gd name="T108" fmla="*/ 0 w 222"/>
                <a:gd name="T109" fmla="*/ 0 h 293"/>
                <a:gd name="T110" fmla="*/ 0 w 222"/>
                <a:gd name="T111" fmla="*/ 0 h 293"/>
                <a:gd name="T112" fmla="*/ 0 w 222"/>
                <a:gd name="T113" fmla="*/ 0 h 293"/>
                <a:gd name="T114" fmla="*/ 0 w 222"/>
                <a:gd name="T115" fmla="*/ 0 h 293"/>
                <a:gd name="T116" fmla="*/ 0 w 222"/>
                <a:gd name="T117" fmla="*/ 0 h 293"/>
                <a:gd name="T118" fmla="*/ 0 w 222"/>
                <a:gd name="T119" fmla="*/ 0 h 293"/>
                <a:gd name="T120" fmla="*/ 0 w 222"/>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70" y="6"/>
                  </a:moveTo>
                  <a:lnTo>
                    <a:pt x="183" y="11"/>
                  </a:lnTo>
                  <a:lnTo>
                    <a:pt x="193" y="17"/>
                  </a:lnTo>
                  <a:lnTo>
                    <a:pt x="201" y="25"/>
                  </a:lnTo>
                  <a:lnTo>
                    <a:pt x="208" y="34"/>
                  </a:lnTo>
                  <a:lnTo>
                    <a:pt x="214" y="42"/>
                  </a:lnTo>
                  <a:lnTo>
                    <a:pt x="217" y="52"/>
                  </a:lnTo>
                  <a:lnTo>
                    <a:pt x="220" y="62"/>
                  </a:lnTo>
                  <a:lnTo>
                    <a:pt x="221" y="74"/>
                  </a:lnTo>
                  <a:lnTo>
                    <a:pt x="222" y="85"/>
                  </a:lnTo>
                  <a:lnTo>
                    <a:pt x="221" y="96"/>
                  </a:lnTo>
                  <a:lnTo>
                    <a:pt x="220" y="109"/>
                  </a:lnTo>
                  <a:lnTo>
                    <a:pt x="217" y="121"/>
                  </a:lnTo>
                  <a:lnTo>
                    <a:pt x="214" y="134"/>
                  </a:lnTo>
                  <a:lnTo>
                    <a:pt x="210" y="146"/>
                  </a:lnTo>
                  <a:lnTo>
                    <a:pt x="205" y="160"/>
                  </a:lnTo>
                  <a:lnTo>
                    <a:pt x="200" y="172"/>
                  </a:lnTo>
                  <a:lnTo>
                    <a:pt x="186" y="196"/>
                  </a:lnTo>
                  <a:lnTo>
                    <a:pt x="171" y="220"/>
                  </a:lnTo>
                  <a:lnTo>
                    <a:pt x="156" y="241"/>
                  </a:lnTo>
                  <a:lnTo>
                    <a:pt x="139" y="260"/>
                  </a:lnTo>
                  <a:lnTo>
                    <a:pt x="131" y="267"/>
                  </a:lnTo>
                  <a:lnTo>
                    <a:pt x="123" y="275"/>
                  </a:lnTo>
                  <a:lnTo>
                    <a:pt x="114" y="281"/>
                  </a:lnTo>
                  <a:lnTo>
                    <a:pt x="106" y="286"/>
                  </a:lnTo>
                  <a:lnTo>
                    <a:pt x="98" y="290"/>
                  </a:lnTo>
                  <a:lnTo>
                    <a:pt x="90" y="292"/>
                  </a:lnTo>
                  <a:lnTo>
                    <a:pt x="84" y="293"/>
                  </a:lnTo>
                  <a:lnTo>
                    <a:pt x="76" y="293"/>
                  </a:lnTo>
                  <a:lnTo>
                    <a:pt x="63" y="290"/>
                  </a:lnTo>
                  <a:lnTo>
                    <a:pt x="50" y="285"/>
                  </a:lnTo>
                  <a:lnTo>
                    <a:pt x="40" y="278"/>
                  </a:lnTo>
                  <a:lnTo>
                    <a:pt x="30" y="271"/>
                  </a:lnTo>
                  <a:lnTo>
                    <a:pt x="23" y="262"/>
                  </a:lnTo>
                  <a:lnTo>
                    <a:pt x="15" y="252"/>
                  </a:lnTo>
                  <a:lnTo>
                    <a:pt x="10" y="242"/>
                  </a:lnTo>
                  <a:lnTo>
                    <a:pt x="5" y="230"/>
                  </a:lnTo>
                  <a:lnTo>
                    <a:pt x="3" y="217"/>
                  </a:lnTo>
                  <a:lnTo>
                    <a:pt x="0" y="205"/>
                  </a:lnTo>
                  <a:lnTo>
                    <a:pt x="0" y="191"/>
                  </a:lnTo>
                  <a:lnTo>
                    <a:pt x="0" y="177"/>
                  </a:lnTo>
                  <a:lnTo>
                    <a:pt x="2" y="164"/>
                  </a:lnTo>
                  <a:lnTo>
                    <a:pt x="3" y="149"/>
                  </a:lnTo>
                  <a:lnTo>
                    <a:pt x="7" y="135"/>
                  </a:lnTo>
                  <a:lnTo>
                    <a:pt x="10" y="120"/>
                  </a:lnTo>
                  <a:lnTo>
                    <a:pt x="15" y="106"/>
                  </a:lnTo>
                  <a:lnTo>
                    <a:pt x="22" y="92"/>
                  </a:lnTo>
                  <a:lnTo>
                    <a:pt x="28" y="79"/>
                  </a:lnTo>
                  <a:lnTo>
                    <a:pt x="35" y="66"/>
                  </a:lnTo>
                  <a:lnTo>
                    <a:pt x="43" y="55"/>
                  </a:lnTo>
                  <a:lnTo>
                    <a:pt x="53" y="44"/>
                  </a:lnTo>
                  <a:lnTo>
                    <a:pt x="62" y="34"/>
                  </a:lnTo>
                  <a:lnTo>
                    <a:pt x="71" y="25"/>
                  </a:lnTo>
                  <a:lnTo>
                    <a:pt x="83" y="17"/>
                  </a:lnTo>
                  <a:lnTo>
                    <a:pt x="94" y="10"/>
                  </a:lnTo>
                  <a:lnTo>
                    <a:pt x="105" y="5"/>
                  </a:lnTo>
                  <a:lnTo>
                    <a:pt x="118" y="3"/>
                  </a:lnTo>
                  <a:lnTo>
                    <a:pt x="130" y="0"/>
                  </a:lnTo>
                  <a:lnTo>
                    <a:pt x="144" y="0"/>
                  </a:lnTo>
                  <a:lnTo>
                    <a:pt x="156" y="3"/>
                  </a:lnTo>
                  <a:lnTo>
                    <a:pt x="170" y="6"/>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53" name="Freeform 615">
              <a:extLst>
                <a:ext uri="{FF2B5EF4-FFF2-40B4-BE49-F238E27FC236}">
                  <a16:creationId xmlns:a16="http://schemas.microsoft.com/office/drawing/2014/main" xmlns="" id="{BA55F62B-08CF-E2A9-8BB4-A82E2C7C6B90}"/>
                </a:ext>
              </a:extLst>
            </p:cNvPr>
            <p:cNvSpPr>
              <a:spLocks/>
            </p:cNvSpPr>
            <p:nvPr/>
          </p:nvSpPr>
          <p:spPr bwMode="auto">
            <a:xfrm>
              <a:off x="3081" y="1335"/>
              <a:ext cx="45" cy="59"/>
            </a:xfrm>
            <a:custGeom>
              <a:avLst/>
              <a:gdLst>
                <a:gd name="T0" fmla="*/ 0 w 225"/>
                <a:gd name="T1" fmla="*/ 0 h 293"/>
                <a:gd name="T2" fmla="*/ 0 w 225"/>
                <a:gd name="T3" fmla="*/ 0 h 293"/>
                <a:gd name="T4" fmla="*/ 0 w 225"/>
                <a:gd name="T5" fmla="*/ 0 h 293"/>
                <a:gd name="T6" fmla="*/ 0 w 225"/>
                <a:gd name="T7" fmla="*/ 0 h 293"/>
                <a:gd name="T8" fmla="*/ 0 w 225"/>
                <a:gd name="T9" fmla="*/ 0 h 293"/>
                <a:gd name="T10" fmla="*/ 0 w 225"/>
                <a:gd name="T11" fmla="*/ 0 h 293"/>
                <a:gd name="T12" fmla="*/ 0 w 225"/>
                <a:gd name="T13" fmla="*/ 0 h 293"/>
                <a:gd name="T14" fmla="*/ 0 w 225"/>
                <a:gd name="T15" fmla="*/ 0 h 293"/>
                <a:gd name="T16" fmla="*/ 0 w 225"/>
                <a:gd name="T17" fmla="*/ 0 h 293"/>
                <a:gd name="T18" fmla="*/ 0 w 225"/>
                <a:gd name="T19" fmla="*/ 0 h 293"/>
                <a:gd name="T20" fmla="*/ 0 w 225"/>
                <a:gd name="T21" fmla="*/ 0 h 293"/>
                <a:gd name="T22" fmla="*/ 0 w 225"/>
                <a:gd name="T23" fmla="*/ 0 h 293"/>
                <a:gd name="T24" fmla="*/ 0 w 225"/>
                <a:gd name="T25" fmla="*/ 0 h 293"/>
                <a:gd name="T26" fmla="*/ 0 w 225"/>
                <a:gd name="T27" fmla="*/ 0 h 293"/>
                <a:gd name="T28" fmla="*/ 0 w 225"/>
                <a:gd name="T29" fmla="*/ 0 h 293"/>
                <a:gd name="T30" fmla="*/ 0 w 225"/>
                <a:gd name="T31" fmla="*/ 0 h 293"/>
                <a:gd name="T32" fmla="*/ 0 w 225"/>
                <a:gd name="T33" fmla="*/ 0 h 293"/>
                <a:gd name="T34" fmla="*/ 0 w 225"/>
                <a:gd name="T35" fmla="*/ 0 h 293"/>
                <a:gd name="T36" fmla="*/ 0 w 225"/>
                <a:gd name="T37" fmla="*/ 0 h 293"/>
                <a:gd name="T38" fmla="*/ 0 w 225"/>
                <a:gd name="T39" fmla="*/ 0 h 293"/>
                <a:gd name="T40" fmla="*/ 0 w 225"/>
                <a:gd name="T41" fmla="*/ 0 h 293"/>
                <a:gd name="T42" fmla="*/ 0 w 225"/>
                <a:gd name="T43" fmla="*/ 0 h 293"/>
                <a:gd name="T44" fmla="*/ 0 w 225"/>
                <a:gd name="T45" fmla="*/ 0 h 293"/>
                <a:gd name="T46" fmla="*/ 0 w 225"/>
                <a:gd name="T47" fmla="*/ 0 h 293"/>
                <a:gd name="T48" fmla="*/ 0 w 225"/>
                <a:gd name="T49" fmla="*/ 0 h 293"/>
                <a:gd name="T50" fmla="*/ 0 w 225"/>
                <a:gd name="T51" fmla="*/ 0 h 293"/>
                <a:gd name="T52" fmla="*/ 0 w 225"/>
                <a:gd name="T53" fmla="*/ 0 h 293"/>
                <a:gd name="T54" fmla="*/ 0 w 225"/>
                <a:gd name="T55" fmla="*/ 0 h 293"/>
                <a:gd name="T56" fmla="*/ 0 w 225"/>
                <a:gd name="T57" fmla="*/ 0 h 293"/>
                <a:gd name="T58" fmla="*/ 0 w 225"/>
                <a:gd name="T59" fmla="*/ 0 h 293"/>
                <a:gd name="T60" fmla="*/ 0 w 225"/>
                <a:gd name="T61" fmla="*/ 0 h 293"/>
                <a:gd name="T62" fmla="*/ 0 w 225"/>
                <a:gd name="T63" fmla="*/ 0 h 293"/>
                <a:gd name="T64" fmla="*/ 0 w 225"/>
                <a:gd name="T65" fmla="*/ 0 h 293"/>
                <a:gd name="T66" fmla="*/ 0 w 225"/>
                <a:gd name="T67" fmla="*/ 0 h 293"/>
                <a:gd name="T68" fmla="*/ 0 w 225"/>
                <a:gd name="T69" fmla="*/ 0 h 293"/>
                <a:gd name="T70" fmla="*/ 0 w 225"/>
                <a:gd name="T71" fmla="*/ 0 h 293"/>
                <a:gd name="T72" fmla="*/ 0 w 225"/>
                <a:gd name="T73" fmla="*/ 0 h 293"/>
                <a:gd name="T74" fmla="*/ 0 w 225"/>
                <a:gd name="T75" fmla="*/ 0 h 293"/>
                <a:gd name="T76" fmla="*/ 0 w 225"/>
                <a:gd name="T77" fmla="*/ 0 h 293"/>
                <a:gd name="T78" fmla="*/ 0 w 225"/>
                <a:gd name="T79" fmla="*/ 0 h 293"/>
                <a:gd name="T80" fmla="*/ 0 w 225"/>
                <a:gd name="T81" fmla="*/ 0 h 293"/>
                <a:gd name="T82" fmla="*/ 0 w 225"/>
                <a:gd name="T83" fmla="*/ 0 h 293"/>
                <a:gd name="T84" fmla="*/ 0 w 225"/>
                <a:gd name="T85" fmla="*/ 0 h 293"/>
                <a:gd name="T86" fmla="*/ 0 w 225"/>
                <a:gd name="T87" fmla="*/ 0 h 293"/>
                <a:gd name="T88" fmla="*/ 0 w 225"/>
                <a:gd name="T89" fmla="*/ 0 h 293"/>
                <a:gd name="T90" fmla="*/ 0 w 225"/>
                <a:gd name="T91" fmla="*/ 0 h 293"/>
                <a:gd name="T92" fmla="*/ 0 w 225"/>
                <a:gd name="T93" fmla="*/ 0 h 293"/>
                <a:gd name="T94" fmla="*/ 0 w 225"/>
                <a:gd name="T95" fmla="*/ 0 h 293"/>
                <a:gd name="T96" fmla="*/ 0 w 225"/>
                <a:gd name="T97" fmla="*/ 0 h 293"/>
                <a:gd name="T98" fmla="*/ 0 w 225"/>
                <a:gd name="T99" fmla="*/ 0 h 293"/>
                <a:gd name="T100" fmla="*/ 0 w 225"/>
                <a:gd name="T101" fmla="*/ 0 h 293"/>
                <a:gd name="T102" fmla="*/ 0 w 225"/>
                <a:gd name="T103" fmla="*/ 0 h 293"/>
                <a:gd name="T104" fmla="*/ 0 w 225"/>
                <a:gd name="T105" fmla="*/ 0 h 293"/>
                <a:gd name="T106" fmla="*/ 0 w 225"/>
                <a:gd name="T107" fmla="*/ 0 h 293"/>
                <a:gd name="T108" fmla="*/ 0 w 225"/>
                <a:gd name="T109" fmla="*/ 0 h 293"/>
                <a:gd name="T110" fmla="*/ 0 w 225"/>
                <a:gd name="T111" fmla="*/ 0 h 293"/>
                <a:gd name="T112" fmla="*/ 0 w 225"/>
                <a:gd name="T113" fmla="*/ 0 h 293"/>
                <a:gd name="T114" fmla="*/ 0 w 225"/>
                <a:gd name="T115" fmla="*/ 0 h 293"/>
                <a:gd name="T116" fmla="*/ 0 w 225"/>
                <a:gd name="T117" fmla="*/ 0 h 293"/>
                <a:gd name="T118" fmla="*/ 0 w 225"/>
                <a:gd name="T119" fmla="*/ 0 h 293"/>
                <a:gd name="T120" fmla="*/ 0 w 225"/>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
                <a:gd name="T184" fmla="*/ 0 h 293"/>
                <a:gd name="T185" fmla="*/ 225 w 225"/>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 h="293">
                  <a:moveTo>
                    <a:pt x="170" y="5"/>
                  </a:moveTo>
                  <a:lnTo>
                    <a:pt x="183" y="12"/>
                  </a:lnTo>
                  <a:lnTo>
                    <a:pt x="193" y="18"/>
                  </a:lnTo>
                  <a:lnTo>
                    <a:pt x="201" y="24"/>
                  </a:lnTo>
                  <a:lnTo>
                    <a:pt x="209" y="33"/>
                  </a:lnTo>
                  <a:lnTo>
                    <a:pt x="215" y="42"/>
                  </a:lnTo>
                  <a:lnTo>
                    <a:pt x="219" y="52"/>
                  </a:lnTo>
                  <a:lnTo>
                    <a:pt x="222" y="62"/>
                  </a:lnTo>
                  <a:lnTo>
                    <a:pt x="224" y="73"/>
                  </a:lnTo>
                  <a:lnTo>
                    <a:pt x="225" y="84"/>
                  </a:lnTo>
                  <a:lnTo>
                    <a:pt x="225" y="97"/>
                  </a:lnTo>
                  <a:lnTo>
                    <a:pt x="224" y="109"/>
                  </a:lnTo>
                  <a:lnTo>
                    <a:pt x="221" y="122"/>
                  </a:lnTo>
                  <a:lnTo>
                    <a:pt x="217" y="134"/>
                  </a:lnTo>
                  <a:lnTo>
                    <a:pt x="214" y="146"/>
                  </a:lnTo>
                  <a:lnTo>
                    <a:pt x="209" y="159"/>
                  </a:lnTo>
                  <a:lnTo>
                    <a:pt x="204" y="171"/>
                  </a:lnTo>
                  <a:lnTo>
                    <a:pt x="191" y="196"/>
                  </a:lnTo>
                  <a:lnTo>
                    <a:pt x="176" y="219"/>
                  </a:lnTo>
                  <a:lnTo>
                    <a:pt x="160" y="240"/>
                  </a:lnTo>
                  <a:lnTo>
                    <a:pt x="144" y="259"/>
                  </a:lnTo>
                  <a:lnTo>
                    <a:pt x="135" y="266"/>
                  </a:lnTo>
                  <a:lnTo>
                    <a:pt x="126" y="274"/>
                  </a:lnTo>
                  <a:lnTo>
                    <a:pt x="119" y="280"/>
                  </a:lnTo>
                  <a:lnTo>
                    <a:pt x="110" y="285"/>
                  </a:lnTo>
                  <a:lnTo>
                    <a:pt x="103" y="289"/>
                  </a:lnTo>
                  <a:lnTo>
                    <a:pt x="95" y="291"/>
                  </a:lnTo>
                  <a:lnTo>
                    <a:pt x="88" y="293"/>
                  </a:lnTo>
                  <a:lnTo>
                    <a:pt x="81" y="293"/>
                  </a:lnTo>
                  <a:lnTo>
                    <a:pt x="66" y="290"/>
                  </a:lnTo>
                  <a:lnTo>
                    <a:pt x="54" y="285"/>
                  </a:lnTo>
                  <a:lnTo>
                    <a:pt x="43" y="279"/>
                  </a:lnTo>
                  <a:lnTo>
                    <a:pt x="34" y="271"/>
                  </a:lnTo>
                  <a:lnTo>
                    <a:pt x="25" y="263"/>
                  </a:lnTo>
                  <a:lnTo>
                    <a:pt x="18" y="253"/>
                  </a:lnTo>
                  <a:lnTo>
                    <a:pt x="12" y="241"/>
                  </a:lnTo>
                  <a:lnTo>
                    <a:pt x="8" y="230"/>
                  </a:lnTo>
                  <a:lnTo>
                    <a:pt x="4" y="218"/>
                  </a:lnTo>
                  <a:lnTo>
                    <a:pt x="2" y="204"/>
                  </a:lnTo>
                  <a:lnTo>
                    <a:pt x="0" y="190"/>
                  </a:lnTo>
                  <a:lnTo>
                    <a:pt x="0" y="176"/>
                  </a:lnTo>
                  <a:lnTo>
                    <a:pt x="2" y="163"/>
                  </a:lnTo>
                  <a:lnTo>
                    <a:pt x="4" y="148"/>
                  </a:lnTo>
                  <a:lnTo>
                    <a:pt x="7" y="134"/>
                  </a:lnTo>
                  <a:lnTo>
                    <a:pt x="10" y="119"/>
                  </a:lnTo>
                  <a:lnTo>
                    <a:pt x="15" y="105"/>
                  </a:lnTo>
                  <a:lnTo>
                    <a:pt x="22" y="92"/>
                  </a:lnTo>
                  <a:lnTo>
                    <a:pt x="28" y="79"/>
                  </a:lnTo>
                  <a:lnTo>
                    <a:pt x="35" y="67"/>
                  </a:lnTo>
                  <a:lnTo>
                    <a:pt x="43" y="54"/>
                  </a:lnTo>
                  <a:lnTo>
                    <a:pt x="52" y="43"/>
                  </a:lnTo>
                  <a:lnTo>
                    <a:pt x="62" y="33"/>
                  </a:lnTo>
                  <a:lnTo>
                    <a:pt x="71" y="24"/>
                  </a:lnTo>
                  <a:lnTo>
                    <a:pt x="81" y="17"/>
                  </a:lnTo>
                  <a:lnTo>
                    <a:pt x="93" y="10"/>
                  </a:lnTo>
                  <a:lnTo>
                    <a:pt x="105" y="5"/>
                  </a:lnTo>
                  <a:lnTo>
                    <a:pt x="118" y="2"/>
                  </a:lnTo>
                  <a:lnTo>
                    <a:pt x="130" y="0"/>
                  </a:lnTo>
                  <a:lnTo>
                    <a:pt x="143" y="0"/>
                  </a:lnTo>
                  <a:lnTo>
                    <a:pt x="156" y="2"/>
                  </a:lnTo>
                  <a:lnTo>
                    <a:pt x="170" y="5"/>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54" name="Freeform 616">
              <a:extLst>
                <a:ext uri="{FF2B5EF4-FFF2-40B4-BE49-F238E27FC236}">
                  <a16:creationId xmlns:a16="http://schemas.microsoft.com/office/drawing/2014/main" xmlns="" id="{55CEB5E9-B4CE-88AA-BE97-E24C40A263A5}"/>
                </a:ext>
              </a:extLst>
            </p:cNvPr>
            <p:cNvSpPr>
              <a:spLocks/>
            </p:cNvSpPr>
            <p:nvPr/>
          </p:nvSpPr>
          <p:spPr bwMode="auto">
            <a:xfrm>
              <a:off x="3081" y="1335"/>
              <a:ext cx="45" cy="59"/>
            </a:xfrm>
            <a:custGeom>
              <a:avLst/>
              <a:gdLst>
                <a:gd name="T0" fmla="*/ 0 w 225"/>
                <a:gd name="T1" fmla="*/ 0 h 293"/>
                <a:gd name="T2" fmla="*/ 0 w 225"/>
                <a:gd name="T3" fmla="*/ 0 h 293"/>
                <a:gd name="T4" fmla="*/ 0 w 225"/>
                <a:gd name="T5" fmla="*/ 0 h 293"/>
                <a:gd name="T6" fmla="*/ 0 w 225"/>
                <a:gd name="T7" fmla="*/ 0 h 293"/>
                <a:gd name="T8" fmla="*/ 0 w 225"/>
                <a:gd name="T9" fmla="*/ 0 h 293"/>
                <a:gd name="T10" fmla="*/ 0 w 225"/>
                <a:gd name="T11" fmla="*/ 0 h 293"/>
                <a:gd name="T12" fmla="*/ 0 w 225"/>
                <a:gd name="T13" fmla="*/ 0 h 293"/>
                <a:gd name="T14" fmla="*/ 0 w 225"/>
                <a:gd name="T15" fmla="*/ 0 h 293"/>
                <a:gd name="T16" fmla="*/ 0 w 225"/>
                <a:gd name="T17" fmla="*/ 0 h 293"/>
                <a:gd name="T18" fmla="*/ 0 w 225"/>
                <a:gd name="T19" fmla="*/ 0 h 293"/>
                <a:gd name="T20" fmla="*/ 0 w 225"/>
                <a:gd name="T21" fmla="*/ 0 h 293"/>
                <a:gd name="T22" fmla="*/ 0 w 225"/>
                <a:gd name="T23" fmla="*/ 0 h 293"/>
                <a:gd name="T24" fmla="*/ 0 w 225"/>
                <a:gd name="T25" fmla="*/ 0 h 293"/>
                <a:gd name="T26" fmla="*/ 0 w 225"/>
                <a:gd name="T27" fmla="*/ 0 h 293"/>
                <a:gd name="T28" fmla="*/ 0 w 225"/>
                <a:gd name="T29" fmla="*/ 0 h 293"/>
                <a:gd name="T30" fmla="*/ 0 w 225"/>
                <a:gd name="T31" fmla="*/ 0 h 293"/>
                <a:gd name="T32" fmla="*/ 0 w 225"/>
                <a:gd name="T33" fmla="*/ 0 h 293"/>
                <a:gd name="T34" fmla="*/ 0 w 225"/>
                <a:gd name="T35" fmla="*/ 0 h 293"/>
                <a:gd name="T36" fmla="*/ 0 w 225"/>
                <a:gd name="T37" fmla="*/ 0 h 293"/>
                <a:gd name="T38" fmla="*/ 0 w 225"/>
                <a:gd name="T39" fmla="*/ 0 h 293"/>
                <a:gd name="T40" fmla="*/ 0 w 225"/>
                <a:gd name="T41" fmla="*/ 0 h 293"/>
                <a:gd name="T42" fmla="*/ 0 w 225"/>
                <a:gd name="T43" fmla="*/ 0 h 293"/>
                <a:gd name="T44" fmla="*/ 0 w 225"/>
                <a:gd name="T45" fmla="*/ 0 h 293"/>
                <a:gd name="T46" fmla="*/ 0 w 225"/>
                <a:gd name="T47" fmla="*/ 0 h 293"/>
                <a:gd name="T48" fmla="*/ 0 w 225"/>
                <a:gd name="T49" fmla="*/ 0 h 293"/>
                <a:gd name="T50" fmla="*/ 0 w 225"/>
                <a:gd name="T51" fmla="*/ 0 h 293"/>
                <a:gd name="T52" fmla="*/ 0 w 225"/>
                <a:gd name="T53" fmla="*/ 0 h 293"/>
                <a:gd name="T54" fmla="*/ 0 w 225"/>
                <a:gd name="T55" fmla="*/ 0 h 293"/>
                <a:gd name="T56" fmla="*/ 0 w 225"/>
                <a:gd name="T57" fmla="*/ 0 h 293"/>
                <a:gd name="T58" fmla="*/ 0 w 225"/>
                <a:gd name="T59" fmla="*/ 0 h 293"/>
                <a:gd name="T60" fmla="*/ 0 w 225"/>
                <a:gd name="T61" fmla="*/ 0 h 293"/>
                <a:gd name="T62" fmla="*/ 0 w 225"/>
                <a:gd name="T63" fmla="*/ 0 h 293"/>
                <a:gd name="T64" fmla="*/ 0 w 225"/>
                <a:gd name="T65" fmla="*/ 0 h 293"/>
                <a:gd name="T66" fmla="*/ 0 w 225"/>
                <a:gd name="T67" fmla="*/ 0 h 293"/>
                <a:gd name="T68" fmla="*/ 0 w 225"/>
                <a:gd name="T69" fmla="*/ 0 h 293"/>
                <a:gd name="T70" fmla="*/ 0 w 225"/>
                <a:gd name="T71" fmla="*/ 0 h 293"/>
                <a:gd name="T72" fmla="*/ 0 w 225"/>
                <a:gd name="T73" fmla="*/ 0 h 293"/>
                <a:gd name="T74" fmla="*/ 0 w 225"/>
                <a:gd name="T75" fmla="*/ 0 h 293"/>
                <a:gd name="T76" fmla="*/ 0 w 225"/>
                <a:gd name="T77" fmla="*/ 0 h 293"/>
                <a:gd name="T78" fmla="*/ 0 w 225"/>
                <a:gd name="T79" fmla="*/ 0 h 293"/>
                <a:gd name="T80" fmla="*/ 0 w 225"/>
                <a:gd name="T81" fmla="*/ 0 h 293"/>
                <a:gd name="T82" fmla="*/ 0 w 225"/>
                <a:gd name="T83" fmla="*/ 0 h 293"/>
                <a:gd name="T84" fmla="*/ 0 w 225"/>
                <a:gd name="T85" fmla="*/ 0 h 293"/>
                <a:gd name="T86" fmla="*/ 0 w 225"/>
                <a:gd name="T87" fmla="*/ 0 h 293"/>
                <a:gd name="T88" fmla="*/ 0 w 225"/>
                <a:gd name="T89" fmla="*/ 0 h 293"/>
                <a:gd name="T90" fmla="*/ 0 w 225"/>
                <a:gd name="T91" fmla="*/ 0 h 293"/>
                <a:gd name="T92" fmla="*/ 0 w 225"/>
                <a:gd name="T93" fmla="*/ 0 h 293"/>
                <a:gd name="T94" fmla="*/ 0 w 225"/>
                <a:gd name="T95" fmla="*/ 0 h 293"/>
                <a:gd name="T96" fmla="*/ 0 w 225"/>
                <a:gd name="T97" fmla="*/ 0 h 293"/>
                <a:gd name="T98" fmla="*/ 0 w 225"/>
                <a:gd name="T99" fmla="*/ 0 h 293"/>
                <a:gd name="T100" fmla="*/ 0 w 225"/>
                <a:gd name="T101" fmla="*/ 0 h 293"/>
                <a:gd name="T102" fmla="*/ 0 w 225"/>
                <a:gd name="T103" fmla="*/ 0 h 293"/>
                <a:gd name="T104" fmla="*/ 0 w 225"/>
                <a:gd name="T105" fmla="*/ 0 h 293"/>
                <a:gd name="T106" fmla="*/ 0 w 225"/>
                <a:gd name="T107" fmla="*/ 0 h 293"/>
                <a:gd name="T108" fmla="*/ 0 w 225"/>
                <a:gd name="T109" fmla="*/ 0 h 293"/>
                <a:gd name="T110" fmla="*/ 0 w 225"/>
                <a:gd name="T111" fmla="*/ 0 h 293"/>
                <a:gd name="T112" fmla="*/ 0 w 225"/>
                <a:gd name="T113" fmla="*/ 0 h 293"/>
                <a:gd name="T114" fmla="*/ 0 w 225"/>
                <a:gd name="T115" fmla="*/ 0 h 293"/>
                <a:gd name="T116" fmla="*/ 0 w 225"/>
                <a:gd name="T117" fmla="*/ 0 h 293"/>
                <a:gd name="T118" fmla="*/ 0 w 225"/>
                <a:gd name="T119" fmla="*/ 0 h 293"/>
                <a:gd name="T120" fmla="*/ 0 w 225"/>
                <a:gd name="T121" fmla="*/ 0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
                <a:gd name="T184" fmla="*/ 0 h 293"/>
                <a:gd name="T185" fmla="*/ 225 w 225"/>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 h="293">
                  <a:moveTo>
                    <a:pt x="170" y="5"/>
                  </a:moveTo>
                  <a:lnTo>
                    <a:pt x="183" y="12"/>
                  </a:lnTo>
                  <a:lnTo>
                    <a:pt x="193" y="18"/>
                  </a:lnTo>
                  <a:lnTo>
                    <a:pt x="201" y="24"/>
                  </a:lnTo>
                  <a:lnTo>
                    <a:pt x="209" y="33"/>
                  </a:lnTo>
                  <a:lnTo>
                    <a:pt x="215" y="42"/>
                  </a:lnTo>
                  <a:lnTo>
                    <a:pt x="219" y="52"/>
                  </a:lnTo>
                  <a:lnTo>
                    <a:pt x="222" y="62"/>
                  </a:lnTo>
                  <a:lnTo>
                    <a:pt x="224" y="73"/>
                  </a:lnTo>
                  <a:lnTo>
                    <a:pt x="225" y="84"/>
                  </a:lnTo>
                  <a:lnTo>
                    <a:pt x="225" y="97"/>
                  </a:lnTo>
                  <a:lnTo>
                    <a:pt x="224" y="109"/>
                  </a:lnTo>
                  <a:lnTo>
                    <a:pt x="221" y="122"/>
                  </a:lnTo>
                  <a:lnTo>
                    <a:pt x="217" y="134"/>
                  </a:lnTo>
                  <a:lnTo>
                    <a:pt x="214" y="146"/>
                  </a:lnTo>
                  <a:lnTo>
                    <a:pt x="209" y="159"/>
                  </a:lnTo>
                  <a:lnTo>
                    <a:pt x="204" y="171"/>
                  </a:lnTo>
                  <a:lnTo>
                    <a:pt x="191" y="196"/>
                  </a:lnTo>
                  <a:lnTo>
                    <a:pt x="176" y="219"/>
                  </a:lnTo>
                  <a:lnTo>
                    <a:pt x="160" y="240"/>
                  </a:lnTo>
                  <a:lnTo>
                    <a:pt x="144" y="259"/>
                  </a:lnTo>
                  <a:lnTo>
                    <a:pt x="135" y="266"/>
                  </a:lnTo>
                  <a:lnTo>
                    <a:pt x="126" y="274"/>
                  </a:lnTo>
                  <a:lnTo>
                    <a:pt x="119" y="280"/>
                  </a:lnTo>
                  <a:lnTo>
                    <a:pt x="110" y="285"/>
                  </a:lnTo>
                  <a:lnTo>
                    <a:pt x="103" y="289"/>
                  </a:lnTo>
                  <a:lnTo>
                    <a:pt x="95" y="291"/>
                  </a:lnTo>
                  <a:lnTo>
                    <a:pt x="88" y="293"/>
                  </a:lnTo>
                  <a:lnTo>
                    <a:pt x="81" y="293"/>
                  </a:lnTo>
                  <a:lnTo>
                    <a:pt x="66" y="290"/>
                  </a:lnTo>
                  <a:lnTo>
                    <a:pt x="54" y="285"/>
                  </a:lnTo>
                  <a:lnTo>
                    <a:pt x="43" y="279"/>
                  </a:lnTo>
                  <a:lnTo>
                    <a:pt x="34" y="271"/>
                  </a:lnTo>
                  <a:lnTo>
                    <a:pt x="25" y="263"/>
                  </a:lnTo>
                  <a:lnTo>
                    <a:pt x="18" y="253"/>
                  </a:lnTo>
                  <a:lnTo>
                    <a:pt x="12" y="241"/>
                  </a:lnTo>
                  <a:lnTo>
                    <a:pt x="8" y="230"/>
                  </a:lnTo>
                  <a:lnTo>
                    <a:pt x="4" y="218"/>
                  </a:lnTo>
                  <a:lnTo>
                    <a:pt x="2" y="204"/>
                  </a:lnTo>
                  <a:lnTo>
                    <a:pt x="0" y="190"/>
                  </a:lnTo>
                  <a:lnTo>
                    <a:pt x="0" y="176"/>
                  </a:lnTo>
                  <a:lnTo>
                    <a:pt x="2" y="163"/>
                  </a:lnTo>
                  <a:lnTo>
                    <a:pt x="4" y="148"/>
                  </a:lnTo>
                  <a:lnTo>
                    <a:pt x="7" y="134"/>
                  </a:lnTo>
                  <a:lnTo>
                    <a:pt x="10" y="119"/>
                  </a:lnTo>
                  <a:lnTo>
                    <a:pt x="15" y="105"/>
                  </a:lnTo>
                  <a:lnTo>
                    <a:pt x="22" y="92"/>
                  </a:lnTo>
                  <a:lnTo>
                    <a:pt x="28" y="79"/>
                  </a:lnTo>
                  <a:lnTo>
                    <a:pt x="35" y="67"/>
                  </a:lnTo>
                  <a:lnTo>
                    <a:pt x="43" y="54"/>
                  </a:lnTo>
                  <a:lnTo>
                    <a:pt x="52" y="43"/>
                  </a:lnTo>
                  <a:lnTo>
                    <a:pt x="62" y="33"/>
                  </a:lnTo>
                  <a:lnTo>
                    <a:pt x="71" y="24"/>
                  </a:lnTo>
                  <a:lnTo>
                    <a:pt x="81" y="17"/>
                  </a:lnTo>
                  <a:lnTo>
                    <a:pt x="93" y="10"/>
                  </a:lnTo>
                  <a:lnTo>
                    <a:pt x="105" y="5"/>
                  </a:lnTo>
                  <a:lnTo>
                    <a:pt x="118" y="2"/>
                  </a:lnTo>
                  <a:lnTo>
                    <a:pt x="130" y="0"/>
                  </a:lnTo>
                  <a:lnTo>
                    <a:pt x="143" y="0"/>
                  </a:lnTo>
                  <a:lnTo>
                    <a:pt x="156" y="2"/>
                  </a:lnTo>
                  <a:lnTo>
                    <a:pt x="170" y="5"/>
                  </a:lnTo>
                  <a:close/>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55" name="Freeform 617">
              <a:extLst>
                <a:ext uri="{FF2B5EF4-FFF2-40B4-BE49-F238E27FC236}">
                  <a16:creationId xmlns:a16="http://schemas.microsoft.com/office/drawing/2014/main" xmlns="" id="{E972E873-280B-9E8A-1AFE-1C58E6988AC3}"/>
                </a:ext>
              </a:extLst>
            </p:cNvPr>
            <p:cNvSpPr>
              <a:spLocks/>
            </p:cNvSpPr>
            <p:nvPr/>
          </p:nvSpPr>
          <p:spPr bwMode="auto">
            <a:xfrm>
              <a:off x="3510" y="1520"/>
              <a:ext cx="48" cy="57"/>
            </a:xfrm>
            <a:custGeom>
              <a:avLst/>
              <a:gdLst>
                <a:gd name="T0" fmla="*/ 0 w 239"/>
                <a:gd name="T1" fmla="*/ 0 h 283"/>
                <a:gd name="T2" fmla="*/ 0 w 239"/>
                <a:gd name="T3" fmla="*/ 0 h 283"/>
                <a:gd name="T4" fmla="*/ 0 w 239"/>
                <a:gd name="T5" fmla="*/ 0 h 283"/>
                <a:gd name="T6" fmla="*/ 0 w 239"/>
                <a:gd name="T7" fmla="*/ 0 h 283"/>
                <a:gd name="T8" fmla="*/ 0 w 239"/>
                <a:gd name="T9" fmla="*/ 0 h 283"/>
                <a:gd name="T10" fmla="*/ 0 w 239"/>
                <a:gd name="T11" fmla="*/ 0 h 283"/>
                <a:gd name="T12" fmla="*/ 0 w 239"/>
                <a:gd name="T13" fmla="*/ 0 h 283"/>
                <a:gd name="T14" fmla="*/ 0 w 239"/>
                <a:gd name="T15" fmla="*/ 0 h 283"/>
                <a:gd name="T16" fmla="*/ 0 w 239"/>
                <a:gd name="T17" fmla="*/ 0 h 283"/>
                <a:gd name="T18" fmla="*/ 0 w 239"/>
                <a:gd name="T19" fmla="*/ 0 h 283"/>
                <a:gd name="T20" fmla="*/ 0 w 239"/>
                <a:gd name="T21" fmla="*/ 0 h 283"/>
                <a:gd name="T22" fmla="*/ 0 w 239"/>
                <a:gd name="T23" fmla="*/ 0 h 283"/>
                <a:gd name="T24" fmla="*/ 0 w 239"/>
                <a:gd name="T25" fmla="*/ 0 h 283"/>
                <a:gd name="T26" fmla="*/ 0 w 239"/>
                <a:gd name="T27" fmla="*/ 0 h 283"/>
                <a:gd name="T28" fmla="*/ 0 w 239"/>
                <a:gd name="T29" fmla="*/ 0 h 283"/>
                <a:gd name="T30" fmla="*/ 0 w 239"/>
                <a:gd name="T31" fmla="*/ 0 h 283"/>
                <a:gd name="T32" fmla="*/ 0 w 239"/>
                <a:gd name="T33" fmla="*/ 0 h 283"/>
                <a:gd name="T34" fmla="*/ 0 w 239"/>
                <a:gd name="T35" fmla="*/ 0 h 283"/>
                <a:gd name="T36" fmla="*/ 0 w 239"/>
                <a:gd name="T37" fmla="*/ 0 h 283"/>
                <a:gd name="T38" fmla="*/ 0 w 239"/>
                <a:gd name="T39" fmla="*/ 0 h 283"/>
                <a:gd name="T40" fmla="*/ 0 w 239"/>
                <a:gd name="T41" fmla="*/ 0 h 283"/>
                <a:gd name="T42" fmla="*/ 0 w 239"/>
                <a:gd name="T43" fmla="*/ 0 h 283"/>
                <a:gd name="T44" fmla="*/ 0 w 239"/>
                <a:gd name="T45" fmla="*/ 0 h 283"/>
                <a:gd name="T46" fmla="*/ 0 w 239"/>
                <a:gd name="T47" fmla="*/ 0 h 283"/>
                <a:gd name="T48" fmla="*/ 0 w 239"/>
                <a:gd name="T49" fmla="*/ 0 h 283"/>
                <a:gd name="T50" fmla="*/ 0 w 239"/>
                <a:gd name="T51" fmla="*/ 0 h 283"/>
                <a:gd name="T52" fmla="*/ 0 w 239"/>
                <a:gd name="T53" fmla="*/ 0 h 283"/>
                <a:gd name="T54" fmla="*/ 0 w 239"/>
                <a:gd name="T55" fmla="*/ 0 h 283"/>
                <a:gd name="T56" fmla="*/ 0 w 239"/>
                <a:gd name="T57" fmla="*/ 0 h 283"/>
                <a:gd name="T58" fmla="*/ 0 w 239"/>
                <a:gd name="T59" fmla="*/ 0 h 283"/>
                <a:gd name="T60" fmla="*/ 0 w 239"/>
                <a:gd name="T61" fmla="*/ 0 h 283"/>
                <a:gd name="T62" fmla="*/ 0 w 239"/>
                <a:gd name="T63" fmla="*/ 0 h 283"/>
                <a:gd name="T64" fmla="*/ 0 w 239"/>
                <a:gd name="T65" fmla="*/ 0 h 283"/>
                <a:gd name="T66" fmla="*/ 0 w 239"/>
                <a:gd name="T67" fmla="*/ 0 h 283"/>
                <a:gd name="T68" fmla="*/ 0 w 239"/>
                <a:gd name="T69" fmla="*/ 0 h 283"/>
                <a:gd name="T70" fmla="*/ 0 w 239"/>
                <a:gd name="T71" fmla="*/ 0 h 283"/>
                <a:gd name="T72" fmla="*/ 0 w 239"/>
                <a:gd name="T73" fmla="*/ 0 h 283"/>
                <a:gd name="T74" fmla="*/ 0 w 239"/>
                <a:gd name="T75" fmla="*/ 0 h 283"/>
                <a:gd name="T76" fmla="*/ 0 w 239"/>
                <a:gd name="T77" fmla="*/ 0 h 283"/>
                <a:gd name="T78" fmla="*/ 0 w 239"/>
                <a:gd name="T79" fmla="*/ 0 h 283"/>
                <a:gd name="T80" fmla="*/ 0 w 239"/>
                <a:gd name="T81" fmla="*/ 0 h 283"/>
                <a:gd name="T82" fmla="*/ 0 w 239"/>
                <a:gd name="T83" fmla="*/ 0 h 283"/>
                <a:gd name="T84" fmla="*/ 0 w 239"/>
                <a:gd name="T85" fmla="*/ 0 h 283"/>
                <a:gd name="T86" fmla="*/ 0 w 239"/>
                <a:gd name="T87" fmla="*/ 0 h 283"/>
                <a:gd name="T88" fmla="*/ 0 w 239"/>
                <a:gd name="T89" fmla="*/ 0 h 283"/>
                <a:gd name="T90" fmla="*/ 0 w 239"/>
                <a:gd name="T91" fmla="*/ 0 h 283"/>
                <a:gd name="T92" fmla="*/ 0 w 239"/>
                <a:gd name="T93" fmla="*/ 0 h 283"/>
                <a:gd name="T94" fmla="*/ 0 w 239"/>
                <a:gd name="T95" fmla="*/ 0 h 283"/>
                <a:gd name="T96" fmla="*/ 0 w 239"/>
                <a:gd name="T97" fmla="*/ 0 h 283"/>
                <a:gd name="T98" fmla="*/ 0 w 239"/>
                <a:gd name="T99" fmla="*/ 0 h 283"/>
                <a:gd name="T100" fmla="*/ 0 w 239"/>
                <a:gd name="T101" fmla="*/ 0 h 283"/>
                <a:gd name="T102" fmla="*/ 0 w 239"/>
                <a:gd name="T103" fmla="*/ 0 h 283"/>
                <a:gd name="T104" fmla="*/ 0 w 239"/>
                <a:gd name="T105" fmla="*/ 0 h 283"/>
                <a:gd name="T106" fmla="*/ 0 w 239"/>
                <a:gd name="T107" fmla="*/ 0 h 283"/>
                <a:gd name="T108" fmla="*/ 0 w 239"/>
                <a:gd name="T109" fmla="*/ 0 h 283"/>
                <a:gd name="T110" fmla="*/ 0 w 239"/>
                <a:gd name="T111" fmla="*/ 0 h 283"/>
                <a:gd name="T112" fmla="*/ 0 w 239"/>
                <a:gd name="T113" fmla="*/ 0 h 283"/>
                <a:gd name="T114" fmla="*/ 0 w 239"/>
                <a:gd name="T115" fmla="*/ 0 h 283"/>
                <a:gd name="T116" fmla="*/ 0 w 239"/>
                <a:gd name="T117" fmla="*/ 0 h 283"/>
                <a:gd name="T118" fmla="*/ 0 w 239"/>
                <a:gd name="T119" fmla="*/ 0 h 283"/>
                <a:gd name="T120" fmla="*/ 0 w 239"/>
                <a:gd name="T121" fmla="*/ 0 h 2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3"/>
                <a:gd name="T185" fmla="*/ 239 w 239"/>
                <a:gd name="T186" fmla="*/ 283 h 2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3">
                  <a:moveTo>
                    <a:pt x="196" y="11"/>
                  </a:moveTo>
                  <a:lnTo>
                    <a:pt x="207" y="18"/>
                  </a:lnTo>
                  <a:lnTo>
                    <a:pt x="217" y="26"/>
                  </a:lnTo>
                  <a:lnTo>
                    <a:pt x="224" y="34"/>
                  </a:lnTo>
                  <a:lnTo>
                    <a:pt x="229" y="44"/>
                  </a:lnTo>
                  <a:lnTo>
                    <a:pt x="234" y="54"/>
                  </a:lnTo>
                  <a:lnTo>
                    <a:pt x="237" y="64"/>
                  </a:lnTo>
                  <a:lnTo>
                    <a:pt x="239" y="74"/>
                  </a:lnTo>
                  <a:lnTo>
                    <a:pt x="239" y="85"/>
                  </a:lnTo>
                  <a:lnTo>
                    <a:pt x="238" y="97"/>
                  </a:lnTo>
                  <a:lnTo>
                    <a:pt x="236" y="109"/>
                  </a:lnTo>
                  <a:lnTo>
                    <a:pt x="233" y="121"/>
                  </a:lnTo>
                  <a:lnTo>
                    <a:pt x="228" y="132"/>
                  </a:lnTo>
                  <a:lnTo>
                    <a:pt x="223" y="145"/>
                  </a:lnTo>
                  <a:lnTo>
                    <a:pt x="217" y="156"/>
                  </a:lnTo>
                  <a:lnTo>
                    <a:pt x="211" y="169"/>
                  </a:lnTo>
                  <a:lnTo>
                    <a:pt x="203" y="180"/>
                  </a:lnTo>
                  <a:lnTo>
                    <a:pt x="187" y="202"/>
                  </a:lnTo>
                  <a:lnTo>
                    <a:pt x="170" y="223"/>
                  </a:lnTo>
                  <a:lnTo>
                    <a:pt x="150" y="242"/>
                  </a:lnTo>
                  <a:lnTo>
                    <a:pt x="131" y="258"/>
                  </a:lnTo>
                  <a:lnTo>
                    <a:pt x="121" y="265"/>
                  </a:lnTo>
                  <a:lnTo>
                    <a:pt x="112" y="271"/>
                  </a:lnTo>
                  <a:lnTo>
                    <a:pt x="102" y="276"/>
                  </a:lnTo>
                  <a:lnTo>
                    <a:pt x="93" y="280"/>
                  </a:lnTo>
                  <a:lnTo>
                    <a:pt x="85" y="282"/>
                  </a:lnTo>
                  <a:lnTo>
                    <a:pt x="77" y="283"/>
                  </a:lnTo>
                  <a:lnTo>
                    <a:pt x="70" y="283"/>
                  </a:lnTo>
                  <a:lnTo>
                    <a:pt x="62" y="283"/>
                  </a:lnTo>
                  <a:lnTo>
                    <a:pt x="50" y="278"/>
                  </a:lnTo>
                  <a:lnTo>
                    <a:pt x="39" y="272"/>
                  </a:lnTo>
                  <a:lnTo>
                    <a:pt x="29" y="265"/>
                  </a:lnTo>
                  <a:lnTo>
                    <a:pt x="20" y="256"/>
                  </a:lnTo>
                  <a:lnTo>
                    <a:pt x="14" y="246"/>
                  </a:lnTo>
                  <a:lnTo>
                    <a:pt x="9" y="235"/>
                  </a:lnTo>
                  <a:lnTo>
                    <a:pt x="4" y="223"/>
                  </a:lnTo>
                  <a:lnTo>
                    <a:pt x="1" y="211"/>
                  </a:lnTo>
                  <a:lnTo>
                    <a:pt x="0" y="199"/>
                  </a:lnTo>
                  <a:lnTo>
                    <a:pt x="0" y="185"/>
                  </a:lnTo>
                  <a:lnTo>
                    <a:pt x="1" y="171"/>
                  </a:lnTo>
                  <a:lnTo>
                    <a:pt x="4" y="157"/>
                  </a:lnTo>
                  <a:lnTo>
                    <a:pt x="6" y="144"/>
                  </a:lnTo>
                  <a:lnTo>
                    <a:pt x="11" y="130"/>
                  </a:lnTo>
                  <a:lnTo>
                    <a:pt x="16" y="116"/>
                  </a:lnTo>
                  <a:lnTo>
                    <a:pt x="22" y="102"/>
                  </a:lnTo>
                  <a:lnTo>
                    <a:pt x="29" y="89"/>
                  </a:lnTo>
                  <a:lnTo>
                    <a:pt x="36" y="76"/>
                  </a:lnTo>
                  <a:lnTo>
                    <a:pt x="45" y="64"/>
                  </a:lnTo>
                  <a:lnTo>
                    <a:pt x="54" y="52"/>
                  </a:lnTo>
                  <a:lnTo>
                    <a:pt x="64" y="42"/>
                  </a:lnTo>
                  <a:lnTo>
                    <a:pt x="73" y="33"/>
                  </a:lnTo>
                  <a:lnTo>
                    <a:pt x="85" y="24"/>
                  </a:lnTo>
                  <a:lnTo>
                    <a:pt x="96" y="16"/>
                  </a:lnTo>
                  <a:lnTo>
                    <a:pt x="107" y="10"/>
                  </a:lnTo>
                  <a:lnTo>
                    <a:pt x="120" y="5"/>
                  </a:lnTo>
                  <a:lnTo>
                    <a:pt x="132" y="1"/>
                  </a:lnTo>
                  <a:lnTo>
                    <a:pt x="145" y="0"/>
                  </a:lnTo>
                  <a:lnTo>
                    <a:pt x="157" y="0"/>
                  </a:lnTo>
                  <a:lnTo>
                    <a:pt x="170" y="1"/>
                  </a:lnTo>
                  <a:lnTo>
                    <a:pt x="183" y="5"/>
                  </a:lnTo>
                  <a:lnTo>
                    <a:pt x="196" y="11"/>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56" name="Freeform 618">
              <a:extLst>
                <a:ext uri="{FF2B5EF4-FFF2-40B4-BE49-F238E27FC236}">
                  <a16:creationId xmlns:a16="http://schemas.microsoft.com/office/drawing/2014/main" xmlns="" id="{CB8067D8-1BD6-1FCB-90AA-C2E10D85C632}"/>
                </a:ext>
              </a:extLst>
            </p:cNvPr>
            <p:cNvSpPr>
              <a:spLocks/>
            </p:cNvSpPr>
            <p:nvPr/>
          </p:nvSpPr>
          <p:spPr bwMode="auto">
            <a:xfrm>
              <a:off x="3510" y="1520"/>
              <a:ext cx="48" cy="57"/>
            </a:xfrm>
            <a:custGeom>
              <a:avLst/>
              <a:gdLst>
                <a:gd name="T0" fmla="*/ 0 w 239"/>
                <a:gd name="T1" fmla="*/ 0 h 283"/>
                <a:gd name="T2" fmla="*/ 0 w 239"/>
                <a:gd name="T3" fmla="*/ 0 h 283"/>
                <a:gd name="T4" fmla="*/ 0 w 239"/>
                <a:gd name="T5" fmla="*/ 0 h 283"/>
                <a:gd name="T6" fmla="*/ 0 w 239"/>
                <a:gd name="T7" fmla="*/ 0 h 283"/>
                <a:gd name="T8" fmla="*/ 0 w 239"/>
                <a:gd name="T9" fmla="*/ 0 h 283"/>
                <a:gd name="T10" fmla="*/ 0 w 239"/>
                <a:gd name="T11" fmla="*/ 0 h 283"/>
                <a:gd name="T12" fmla="*/ 0 w 239"/>
                <a:gd name="T13" fmla="*/ 0 h 283"/>
                <a:gd name="T14" fmla="*/ 0 w 239"/>
                <a:gd name="T15" fmla="*/ 0 h 283"/>
                <a:gd name="T16" fmla="*/ 0 w 239"/>
                <a:gd name="T17" fmla="*/ 0 h 283"/>
                <a:gd name="T18" fmla="*/ 0 w 239"/>
                <a:gd name="T19" fmla="*/ 0 h 283"/>
                <a:gd name="T20" fmla="*/ 0 w 239"/>
                <a:gd name="T21" fmla="*/ 0 h 283"/>
                <a:gd name="T22" fmla="*/ 0 w 239"/>
                <a:gd name="T23" fmla="*/ 0 h 283"/>
                <a:gd name="T24" fmla="*/ 0 w 239"/>
                <a:gd name="T25" fmla="*/ 0 h 283"/>
                <a:gd name="T26" fmla="*/ 0 w 239"/>
                <a:gd name="T27" fmla="*/ 0 h 283"/>
                <a:gd name="T28" fmla="*/ 0 w 239"/>
                <a:gd name="T29" fmla="*/ 0 h 283"/>
                <a:gd name="T30" fmla="*/ 0 w 239"/>
                <a:gd name="T31" fmla="*/ 0 h 283"/>
                <a:gd name="T32" fmla="*/ 0 w 239"/>
                <a:gd name="T33" fmla="*/ 0 h 283"/>
                <a:gd name="T34" fmla="*/ 0 w 239"/>
                <a:gd name="T35" fmla="*/ 0 h 283"/>
                <a:gd name="T36" fmla="*/ 0 w 239"/>
                <a:gd name="T37" fmla="*/ 0 h 283"/>
                <a:gd name="T38" fmla="*/ 0 w 239"/>
                <a:gd name="T39" fmla="*/ 0 h 283"/>
                <a:gd name="T40" fmla="*/ 0 w 239"/>
                <a:gd name="T41" fmla="*/ 0 h 283"/>
                <a:gd name="T42" fmla="*/ 0 w 239"/>
                <a:gd name="T43" fmla="*/ 0 h 283"/>
                <a:gd name="T44" fmla="*/ 0 w 239"/>
                <a:gd name="T45" fmla="*/ 0 h 283"/>
                <a:gd name="T46" fmla="*/ 0 w 239"/>
                <a:gd name="T47" fmla="*/ 0 h 283"/>
                <a:gd name="T48" fmla="*/ 0 w 239"/>
                <a:gd name="T49" fmla="*/ 0 h 283"/>
                <a:gd name="T50" fmla="*/ 0 w 239"/>
                <a:gd name="T51" fmla="*/ 0 h 283"/>
                <a:gd name="T52" fmla="*/ 0 w 239"/>
                <a:gd name="T53" fmla="*/ 0 h 283"/>
                <a:gd name="T54" fmla="*/ 0 w 239"/>
                <a:gd name="T55" fmla="*/ 0 h 283"/>
                <a:gd name="T56" fmla="*/ 0 w 239"/>
                <a:gd name="T57" fmla="*/ 0 h 283"/>
                <a:gd name="T58" fmla="*/ 0 w 239"/>
                <a:gd name="T59" fmla="*/ 0 h 283"/>
                <a:gd name="T60" fmla="*/ 0 w 239"/>
                <a:gd name="T61" fmla="*/ 0 h 283"/>
                <a:gd name="T62" fmla="*/ 0 w 239"/>
                <a:gd name="T63" fmla="*/ 0 h 283"/>
                <a:gd name="T64" fmla="*/ 0 w 239"/>
                <a:gd name="T65" fmla="*/ 0 h 283"/>
                <a:gd name="T66" fmla="*/ 0 w 239"/>
                <a:gd name="T67" fmla="*/ 0 h 283"/>
                <a:gd name="T68" fmla="*/ 0 w 239"/>
                <a:gd name="T69" fmla="*/ 0 h 283"/>
                <a:gd name="T70" fmla="*/ 0 w 239"/>
                <a:gd name="T71" fmla="*/ 0 h 283"/>
                <a:gd name="T72" fmla="*/ 0 w 239"/>
                <a:gd name="T73" fmla="*/ 0 h 283"/>
                <a:gd name="T74" fmla="*/ 0 w 239"/>
                <a:gd name="T75" fmla="*/ 0 h 283"/>
                <a:gd name="T76" fmla="*/ 0 w 239"/>
                <a:gd name="T77" fmla="*/ 0 h 283"/>
                <a:gd name="T78" fmla="*/ 0 w 239"/>
                <a:gd name="T79" fmla="*/ 0 h 283"/>
                <a:gd name="T80" fmla="*/ 0 w 239"/>
                <a:gd name="T81" fmla="*/ 0 h 283"/>
                <a:gd name="T82" fmla="*/ 0 w 239"/>
                <a:gd name="T83" fmla="*/ 0 h 283"/>
                <a:gd name="T84" fmla="*/ 0 w 239"/>
                <a:gd name="T85" fmla="*/ 0 h 283"/>
                <a:gd name="T86" fmla="*/ 0 w 239"/>
                <a:gd name="T87" fmla="*/ 0 h 283"/>
                <a:gd name="T88" fmla="*/ 0 w 239"/>
                <a:gd name="T89" fmla="*/ 0 h 283"/>
                <a:gd name="T90" fmla="*/ 0 w 239"/>
                <a:gd name="T91" fmla="*/ 0 h 283"/>
                <a:gd name="T92" fmla="*/ 0 w 239"/>
                <a:gd name="T93" fmla="*/ 0 h 283"/>
                <a:gd name="T94" fmla="*/ 0 w 239"/>
                <a:gd name="T95" fmla="*/ 0 h 283"/>
                <a:gd name="T96" fmla="*/ 0 w 239"/>
                <a:gd name="T97" fmla="*/ 0 h 283"/>
                <a:gd name="T98" fmla="*/ 0 w 239"/>
                <a:gd name="T99" fmla="*/ 0 h 283"/>
                <a:gd name="T100" fmla="*/ 0 w 239"/>
                <a:gd name="T101" fmla="*/ 0 h 283"/>
                <a:gd name="T102" fmla="*/ 0 w 239"/>
                <a:gd name="T103" fmla="*/ 0 h 283"/>
                <a:gd name="T104" fmla="*/ 0 w 239"/>
                <a:gd name="T105" fmla="*/ 0 h 283"/>
                <a:gd name="T106" fmla="*/ 0 w 239"/>
                <a:gd name="T107" fmla="*/ 0 h 283"/>
                <a:gd name="T108" fmla="*/ 0 w 239"/>
                <a:gd name="T109" fmla="*/ 0 h 283"/>
                <a:gd name="T110" fmla="*/ 0 w 239"/>
                <a:gd name="T111" fmla="*/ 0 h 283"/>
                <a:gd name="T112" fmla="*/ 0 w 239"/>
                <a:gd name="T113" fmla="*/ 0 h 283"/>
                <a:gd name="T114" fmla="*/ 0 w 239"/>
                <a:gd name="T115" fmla="*/ 0 h 283"/>
                <a:gd name="T116" fmla="*/ 0 w 239"/>
                <a:gd name="T117" fmla="*/ 0 h 283"/>
                <a:gd name="T118" fmla="*/ 0 w 239"/>
                <a:gd name="T119" fmla="*/ 0 h 283"/>
                <a:gd name="T120" fmla="*/ 0 w 239"/>
                <a:gd name="T121" fmla="*/ 0 h 2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3"/>
                <a:gd name="T185" fmla="*/ 239 w 239"/>
                <a:gd name="T186" fmla="*/ 283 h 2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3">
                  <a:moveTo>
                    <a:pt x="196" y="11"/>
                  </a:moveTo>
                  <a:lnTo>
                    <a:pt x="207" y="18"/>
                  </a:lnTo>
                  <a:lnTo>
                    <a:pt x="217" y="26"/>
                  </a:lnTo>
                  <a:lnTo>
                    <a:pt x="224" y="34"/>
                  </a:lnTo>
                  <a:lnTo>
                    <a:pt x="229" y="44"/>
                  </a:lnTo>
                  <a:lnTo>
                    <a:pt x="234" y="54"/>
                  </a:lnTo>
                  <a:lnTo>
                    <a:pt x="237" y="64"/>
                  </a:lnTo>
                  <a:lnTo>
                    <a:pt x="239" y="74"/>
                  </a:lnTo>
                  <a:lnTo>
                    <a:pt x="239" y="85"/>
                  </a:lnTo>
                  <a:lnTo>
                    <a:pt x="238" y="97"/>
                  </a:lnTo>
                  <a:lnTo>
                    <a:pt x="236" y="109"/>
                  </a:lnTo>
                  <a:lnTo>
                    <a:pt x="233" y="121"/>
                  </a:lnTo>
                  <a:lnTo>
                    <a:pt x="228" y="132"/>
                  </a:lnTo>
                  <a:lnTo>
                    <a:pt x="223" y="145"/>
                  </a:lnTo>
                  <a:lnTo>
                    <a:pt x="217" y="156"/>
                  </a:lnTo>
                  <a:lnTo>
                    <a:pt x="211" y="169"/>
                  </a:lnTo>
                  <a:lnTo>
                    <a:pt x="203" y="180"/>
                  </a:lnTo>
                  <a:lnTo>
                    <a:pt x="187" y="202"/>
                  </a:lnTo>
                  <a:lnTo>
                    <a:pt x="170" y="223"/>
                  </a:lnTo>
                  <a:lnTo>
                    <a:pt x="150" y="242"/>
                  </a:lnTo>
                  <a:lnTo>
                    <a:pt x="131" y="258"/>
                  </a:lnTo>
                  <a:lnTo>
                    <a:pt x="121" y="265"/>
                  </a:lnTo>
                  <a:lnTo>
                    <a:pt x="112" y="271"/>
                  </a:lnTo>
                  <a:lnTo>
                    <a:pt x="102" y="276"/>
                  </a:lnTo>
                  <a:lnTo>
                    <a:pt x="93" y="280"/>
                  </a:lnTo>
                  <a:lnTo>
                    <a:pt x="85" y="282"/>
                  </a:lnTo>
                  <a:lnTo>
                    <a:pt x="77" y="283"/>
                  </a:lnTo>
                  <a:lnTo>
                    <a:pt x="70" y="283"/>
                  </a:lnTo>
                  <a:lnTo>
                    <a:pt x="62" y="283"/>
                  </a:lnTo>
                  <a:lnTo>
                    <a:pt x="50" y="278"/>
                  </a:lnTo>
                  <a:lnTo>
                    <a:pt x="39" y="272"/>
                  </a:lnTo>
                  <a:lnTo>
                    <a:pt x="29" y="265"/>
                  </a:lnTo>
                  <a:lnTo>
                    <a:pt x="20" y="256"/>
                  </a:lnTo>
                  <a:lnTo>
                    <a:pt x="14" y="246"/>
                  </a:lnTo>
                  <a:lnTo>
                    <a:pt x="9" y="235"/>
                  </a:lnTo>
                  <a:lnTo>
                    <a:pt x="4" y="223"/>
                  </a:lnTo>
                  <a:lnTo>
                    <a:pt x="1" y="211"/>
                  </a:lnTo>
                  <a:lnTo>
                    <a:pt x="0" y="199"/>
                  </a:lnTo>
                  <a:lnTo>
                    <a:pt x="0" y="185"/>
                  </a:lnTo>
                  <a:lnTo>
                    <a:pt x="1" y="171"/>
                  </a:lnTo>
                  <a:lnTo>
                    <a:pt x="4" y="157"/>
                  </a:lnTo>
                  <a:lnTo>
                    <a:pt x="6" y="144"/>
                  </a:lnTo>
                  <a:lnTo>
                    <a:pt x="11" y="130"/>
                  </a:lnTo>
                  <a:lnTo>
                    <a:pt x="16" y="116"/>
                  </a:lnTo>
                  <a:lnTo>
                    <a:pt x="22" y="102"/>
                  </a:lnTo>
                  <a:lnTo>
                    <a:pt x="29" y="89"/>
                  </a:lnTo>
                  <a:lnTo>
                    <a:pt x="36" y="76"/>
                  </a:lnTo>
                  <a:lnTo>
                    <a:pt x="45" y="64"/>
                  </a:lnTo>
                  <a:lnTo>
                    <a:pt x="54" y="52"/>
                  </a:lnTo>
                  <a:lnTo>
                    <a:pt x="64" y="42"/>
                  </a:lnTo>
                  <a:lnTo>
                    <a:pt x="73" y="33"/>
                  </a:lnTo>
                  <a:lnTo>
                    <a:pt x="85" y="24"/>
                  </a:lnTo>
                  <a:lnTo>
                    <a:pt x="96" y="16"/>
                  </a:lnTo>
                  <a:lnTo>
                    <a:pt x="107" y="10"/>
                  </a:lnTo>
                  <a:lnTo>
                    <a:pt x="120" y="5"/>
                  </a:lnTo>
                  <a:lnTo>
                    <a:pt x="132" y="1"/>
                  </a:lnTo>
                  <a:lnTo>
                    <a:pt x="145" y="0"/>
                  </a:lnTo>
                  <a:lnTo>
                    <a:pt x="157" y="0"/>
                  </a:lnTo>
                  <a:lnTo>
                    <a:pt x="170" y="1"/>
                  </a:lnTo>
                  <a:lnTo>
                    <a:pt x="183" y="5"/>
                  </a:lnTo>
                  <a:lnTo>
                    <a:pt x="196" y="11"/>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57" name="Freeform 619">
              <a:extLst>
                <a:ext uri="{FF2B5EF4-FFF2-40B4-BE49-F238E27FC236}">
                  <a16:creationId xmlns:a16="http://schemas.microsoft.com/office/drawing/2014/main" xmlns="" id="{D159E76F-71F2-724A-1BD1-DA94F2A9F26E}"/>
                </a:ext>
              </a:extLst>
            </p:cNvPr>
            <p:cNvSpPr>
              <a:spLocks/>
            </p:cNvSpPr>
            <p:nvPr/>
          </p:nvSpPr>
          <p:spPr bwMode="auto">
            <a:xfrm>
              <a:off x="3544" y="1617"/>
              <a:ext cx="48" cy="57"/>
            </a:xfrm>
            <a:custGeom>
              <a:avLst/>
              <a:gdLst>
                <a:gd name="T0" fmla="*/ 0 w 239"/>
                <a:gd name="T1" fmla="*/ 0 h 285"/>
                <a:gd name="T2" fmla="*/ 0 w 239"/>
                <a:gd name="T3" fmla="*/ 0 h 285"/>
                <a:gd name="T4" fmla="*/ 0 w 239"/>
                <a:gd name="T5" fmla="*/ 0 h 285"/>
                <a:gd name="T6" fmla="*/ 0 w 239"/>
                <a:gd name="T7" fmla="*/ 0 h 285"/>
                <a:gd name="T8" fmla="*/ 0 w 239"/>
                <a:gd name="T9" fmla="*/ 0 h 285"/>
                <a:gd name="T10" fmla="*/ 0 w 239"/>
                <a:gd name="T11" fmla="*/ 0 h 285"/>
                <a:gd name="T12" fmla="*/ 0 w 239"/>
                <a:gd name="T13" fmla="*/ 0 h 285"/>
                <a:gd name="T14" fmla="*/ 0 w 239"/>
                <a:gd name="T15" fmla="*/ 0 h 285"/>
                <a:gd name="T16" fmla="*/ 0 w 239"/>
                <a:gd name="T17" fmla="*/ 0 h 285"/>
                <a:gd name="T18" fmla="*/ 0 w 239"/>
                <a:gd name="T19" fmla="*/ 0 h 285"/>
                <a:gd name="T20" fmla="*/ 0 w 239"/>
                <a:gd name="T21" fmla="*/ 0 h 285"/>
                <a:gd name="T22" fmla="*/ 0 w 239"/>
                <a:gd name="T23" fmla="*/ 0 h 285"/>
                <a:gd name="T24" fmla="*/ 0 w 239"/>
                <a:gd name="T25" fmla="*/ 0 h 285"/>
                <a:gd name="T26" fmla="*/ 0 w 239"/>
                <a:gd name="T27" fmla="*/ 0 h 285"/>
                <a:gd name="T28" fmla="*/ 0 w 239"/>
                <a:gd name="T29" fmla="*/ 0 h 285"/>
                <a:gd name="T30" fmla="*/ 0 w 239"/>
                <a:gd name="T31" fmla="*/ 0 h 285"/>
                <a:gd name="T32" fmla="*/ 0 w 239"/>
                <a:gd name="T33" fmla="*/ 0 h 285"/>
                <a:gd name="T34" fmla="*/ 0 w 239"/>
                <a:gd name="T35" fmla="*/ 0 h 285"/>
                <a:gd name="T36" fmla="*/ 0 w 239"/>
                <a:gd name="T37" fmla="*/ 0 h 285"/>
                <a:gd name="T38" fmla="*/ 0 w 239"/>
                <a:gd name="T39" fmla="*/ 0 h 285"/>
                <a:gd name="T40" fmla="*/ 0 w 239"/>
                <a:gd name="T41" fmla="*/ 0 h 285"/>
                <a:gd name="T42" fmla="*/ 0 w 239"/>
                <a:gd name="T43" fmla="*/ 0 h 285"/>
                <a:gd name="T44" fmla="*/ 0 w 239"/>
                <a:gd name="T45" fmla="*/ 0 h 285"/>
                <a:gd name="T46" fmla="*/ 0 w 239"/>
                <a:gd name="T47" fmla="*/ 0 h 285"/>
                <a:gd name="T48" fmla="*/ 0 w 239"/>
                <a:gd name="T49" fmla="*/ 0 h 285"/>
                <a:gd name="T50" fmla="*/ 0 w 239"/>
                <a:gd name="T51" fmla="*/ 0 h 285"/>
                <a:gd name="T52" fmla="*/ 0 w 239"/>
                <a:gd name="T53" fmla="*/ 0 h 285"/>
                <a:gd name="T54" fmla="*/ 0 w 239"/>
                <a:gd name="T55" fmla="*/ 0 h 285"/>
                <a:gd name="T56" fmla="*/ 0 w 239"/>
                <a:gd name="T57" fmla="*/ 0 h 285"/>
                <a:gd name="T58" fmla="*/ 0 w 239"/>
                <a:gd name="T59" fmla="*/ 0 h 285"/>
                <a:gd name="T60" fmla="*/ 0 w 239"/>
                <a:gd name="T61" fmla="*/ 0 h 285"/>
                <a:gd name="T62" fmla="*/ 0 w 239"/>
                <a:gd name="T63" fmla="*/ 0 h 285"/>
                <a:gd name="T64" fmla="*/ 0 w 239"/>
                <a:gd name="T65" fmla="*/ 0 h 285"/>
                <a:gd name="T66" fmla="*/ 0 w 239"/>
                <a:gd name="T67" fmla="*/ 0 h 285"/>
                <a:gd name="T68" fmla="*/ 0 w 239"/>
                <a:gd name="T69" fmla="*/ 0 h 285"/>
                <a:gd name="T70" fmla="*/ 0 w 239"/>
                <a:gd name="T71" fmla="*/ 0 h 285"/>
                <a:gd name="T72" fmla="*/ 0 w 239"/>
                <a:gd name="T73" fmla="*/ 0 h 285"/>
                <a:gd name="T74" fmla="*/ 0 w 239"/>
                <a:gd name="T75" fmla="*/ 0 h 285"/>
                <a:gd name="T76" fmla="*/ 0 w 239"/>
                <a:gd name="T77" fmla="*/ 0 h 285"/>
                <a:gd name="T78" fmla="*/ 0 w 239"/>
                <a:gd name="T79" fmla="*/ 0 h 285"/>
                <a:gd name="T80" fmla="*/ 0 w 239"/>
                <a:gd name="T81" fmla="*/ 0 h 285"/>
                <a:gd name="T82" fmla="*/ 0 w 239"/>
                <a:gd name="T83" fmla="*/ 0 h 285"/>
                <a:gd name="T84" fmla="*/ 0 w 239"/>
                <a:gd name="T85" fmla="*/ 0 h 285"/>
                <a:gd name="T86" fmla="*/ 0 w 239"/>
                <a:gd name="T87" fmla="*/ 0 h 285"/>
                <a:gd name="T88" fmla="*/ 0 w 239"/>
                <a:gd name="T89" fmla="*/ 0 h 285"/>
                <a:gd name="T90" fmla="*/ 0 w 239"/>
                <a:gd name="T91" fmla="*/ 0 h 285"/>
                <a:gd name="T92" fmla="*/ 0 w 239"/>
                <a:gd name="T93" fmla="*/ 0 h 285"/>
                <a:gd name="T94" fmla="*/ 0 w 239"/>
                <a:gd name="T95" fmla="*/ 0 h 285"/>
                <a:gd name="T96" fmla="*/ 0 w 239"/>
                <a:gd name="T97" fmla="*/ 0 h 285"/>
                <a:gd name="T98" fmla="*/ 0 w 239"/>
                <a:gd name="T99" fmla="*/ 0 h 285"/>
                <a:gd name="T100" fmla="*/ 0 w 239"/>
                <a:gd name="T101" fmla="*/ 0 h 285"/>
                <a:gd name="T102" fmla="*/ 0 w 239"/>
                <a:gd name="T103" fmla="*/ 0 h 285"/>
                <a:gd name="T104" fmla="*/ 0 w 239"/>
                <a:gd name="T105" fmla="*/ 0 h 285"/>
                <a:gd name="T106" fmla="*/ 0 w 239"/>
                <a:gd name="T107" fmla="*/ 0 h 285"/>
                <a:gd name="T108" fmla="*/ 0 w 239"/>
                <a:gd name="T109" fmla="*/ 0 h 285"/>
                <a:gd name="T110" fmla="*/ 0 w 239"/>
                <a:gd name="T111" fmla="*/ 0 h 285"/>
                <a:gd name="T112" fmla="*/ 0 w 239"/>
                <a:gd name="T113" fmla="*/ 0 h 285"/>
                <a:gd name="T114" fmla="*/ 0 w 239"/>
                <a:gd name="T115" fmla="*/ 0 h 285"/>
                <a:gd name="T116" fmla="*/ 0 w 239"/>
                <a:gd name="T117" fmla="*/ 0 h 285"/>
                <a:gd name="T118" fmla="*/ 0 w 239"/>
                <a:gd name="T119" fmla="*/ 0 h 285"/>
                <a:gd name="T120" fmla="*/ 0 w 239"/>
                <a:gd name="T121" fmla="*/ 0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5"/>
                <a:gd name="T185" fmla="*/ 239 w 239"/>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5">
                  <a:moveTo>
                    <a:pt x="196" y="12"/>
                  </a:moveTo>
                  <a:lnTo>
                    <a:pt x="207" y="18"/>
                  </a:lnTo>
                  <a:lnTo>
                    <a:pt x="216" y="27"/>
                  </a:lnTo>
                  <a:lnTo>
                    <a:pt x="224" y="34"/>
                  </a:lnTo>
                  <a:lnTo>
                    <a:pt x="230" y="44"/>
                  </a:lnTo>
                  <a:lnTo>
                    <a:pt x="235" y="54"/>
                  </a:lnTo>
                  <a:lnTo>
                    <a:pt x="237" y="64"/>
                  </a:lnTo>
                  <a:lnTo>
                    <a:pt x="239" y="75"/>
                  </a:lnTo>
                  <a:lnTo>
                    <a:pt x="239" y="85"/>
                  </a:lnTo>
                  <a:lnTo>
                    <a:pt x="237" y="98"/>
                  </a:lnTo>
                  <a:lnTo>
                    <a:pt x="236" y="109"/>
                  </a:lnTo>
                  <a:lnTo>
                    <a:pt x="232" y="121"/>
                  </a:lnTo>
                  <a:lnTo>
                    <a:pt x="229" y="133"/>
                  </a:lnTo>
                  <a:lnTo>
                    <a:pt x="224" y="145"/>
                  </a:lnTo>
                  <a:lnTo>
                    <a:pt x="217" y="158"/>
                  </a:lnTo>
                  <a:lnTo>
                    <a:pt x="211" y="169"/>
                  </a:lnTo>
                  <a:lnTo>
                    <a:pt x="204" y="180"/>
                  </a:lnTo>
                  <a:lnTo>
                    <a:pt x="187" y="203"/>
                  </a:lnTo>
                  <a:lnTo>
                    <a:pt x="169" y="224"/>
                  </a:lnTo>
                  <a:lnTo>
                    <a:pt x="150" y="242"/>
                  </a:lnTo>
                  <a:lnTo>
                    <a:pt x="130" y="259"/>
                  </a:lnTo>
                  <a:lnTo>
                    <a:pt x="121" y="265"/>
                  </a:lnTo>
                  <a:lnTo>
                    <a:pt x="111" y="271"/>
                  </a:lnTo>
                  <a:lnTo>
                    <a:pt x="103" y="276"/>
                  </a:lnTo>
                  <a:lnTo>
                    <a:pt x="94" y="280"/>
                  </a:lnTo>
                  <a:lnTo>
                    <a:pt x="85" y="282"/>
                  </a:lnTo>
                  <a:lnTo>
                    <a:pt x="76" y="284"/>
                  </a:lnTo>
                  <a:lnTo>
                    <a:pt x="69" y="285"/>
                  </a:lnTo>
                  <a:lnTo>
                    <a:pt x="63" y="284"/>
                  </a:lnTo>
                  <a:lnTo>
                    <a:pt x="49" y="279"/>
                  </a:lnTo>
                  <a:lnTo>
                    <a:pt x="38" y="272"/>
                  </a:lnTo>
                  <a:lnTo>
                    <a:pt x="29" y="265"/>
                  </a:lnTo>
                  <a:lnTo>
                    <a:pt x="20" y="256"/>
                  </a:lnTo>
                  <a:lnTo>
                    <a:pt x="14" y="246"/>
                  </a:lnTo>
                  <a:lnTo>
                    <a:pt x="8" y="235"/>
                  </a:lnTo>
                  <a:lnTo>
                    <a:pt x="4" y="224"/>
                  </a:lnTo>
                  <a:lnTo>
                    <a:pt x="2" y="211"/>
                  </a:lnTo>
                  <a:lnTo>
                    <a:pt x="0" y="199"/>
                  </a:lnTo>
                  <a:lnTo>
                    <a:pt x="0" y="185"/>
                  </a:lnTo>
                  <a:lnTo>
                    <a:pt x="2" y="171"/>
                  </a:lnTo>
                  <a:lnTo>
                    <a:pt x="4" y="158"/>
                  </a:lnTo>
                  <a:lnTo>
                    <a:pt x="8" y="144"/>
                  </a:lnTo>
                  <a:lnTo>
                    <a:pt x="12" y="130"/>
                  </a:lnTo>
                  <a:lnTo>
                    <a:pt x="18" y="116"/>
                  </a:lnTo>
                  <a:lnTo>
                    <a:pt x="24" y="103"/>
                  </a:lnTo>
                  <a:lnTo>
                    <a:pt x="30" y="89"/>
                  </a:lnTo>
                  <a:lnTo>
                    <a:pt x="39" y="76"/>
                  </a:lnTo>
                  <a:lnTo>
                    <a:pt x="46" y="64"/>
                  </a:lnTo>
                  <a:lnTo>
                    <a:pt x="56" y="53"/>
                  </a:lnTo>
                  <a:lnTo>
                    <a:pt x="65" y="43"/>
                  </a:lnTo>
                  <a:lnTo>
                    <a:pt x="76" y="33"/>
                  </a:lnTo>
                  <a:lnTo>
                    <a:pt x="86" y="24"/>
                  </a:lnTo>
                  <a:lnTo>
                    <a:pt x="98" y="17"/>
                  </a:lnTo>
                  <a:lnTo>
                    <a:pt x="110" y="10"/>
                  </a:lnTo>
                  <a:lnTo>
                    <a:pt x="121" y="5"/>
                  </a:lnTo>
                  <a:lnTo>
                    <a:pt x="134" y="2"/>
                  </a:lnTo>
                  <a:lnTo>
                    <a:pt x="146" y="0"/>
                  </a:lnTo>
                  <a:lnTo>
                    <a:pt x="159" y="0"/>
                  </a:lnTo>
                  <a:lnTo>
                    <a:pt x="171" y="2"/>
                  </a:lnTo>
                  <a:lnTo>
                    <a:pt x="184" y="5"/>
                  </a:lnTo>
                  <a:lnTo>
                    <a:pt x="196" y="12"/>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58" name="Freeform 620">
              <a:extLst>
                <a:ext uri="{FF2B5EF4-FFF2-40B4-BE49-F238E27FC236}">
                  <a16:creationId xmlns:a16="http://schemas.microsoft.com/office/drawing/2014/main" xmlns="" id="{52028A77-125A-A2F0-327E-DDE55CA3752D}"/>
                </a:ext>
              </a:extLst>
            </p:cNvPr>
            <p:cNvSpPr>
              <a:spLocks/>
            </p:cNvSpPr>
            <p:nvPr/>
          </p:nvSpPr>
          <p:spPr bwMode="auto">
            <a:xfrm>
              <a:off x="3544" y="1617"/>
              <a:ext cx="48" cy="57"/>
            </a:xfrm>
            <a:custGeom>
              <a:avLst/>
              <a:gdLst>
                <a:gd name="T0" fmla="*/ 0 w 239"/>
                <a:gd name="T1" fmla="*/ 0 h 285"/>
                <a:gd name="T2" fmla="*/ 0 w 239"/>
                <a:gd name="T3" fmla="*/ 0 h 285"/>
                <a:gd name="T4" fmla="*/ 0 w 239"/>
                <a:gd name="T5" fmla="*/ 0 h 285"/>
                <a:gd name="T6" fmla="*/ 0 w 239"/>
                <a:gd name="T7" fmla="*/ 0 h 285"/>
                <a:gd name="T8" fmla="*/ 0 w 239"/>
                <a:gd name="T9" fmla="*/ 0 h 285"/>
                <a:gd name="T10" fmla="*/ 0 w 239"/>
                <a:gd name="T11" fmla="*/ 0 h 285"/>
                <a:gd name="T12" fmla="*/ 0 w 239"/>
                <a:gd name="T13" fmla="*/ 0 h 285"/>
                <a:gd name="T14" fmla="*/ 0 w 239"/>
                <a:gd name="T15" fmla="*/ 0 h 285"/>
                <a:gd name="T16" fmla="*/ 0 w 239"/>
                <a:gd name="T17" fmla="*/ 0 h 285"/>
                <a:gd name="T18" fmla="*/ 0 w 239"/>
                <a:gd name="T19" fmla="*/ 0 h 285"/>
                <a:gd name="T20" fmla="*/ 0 w 239"/>
                <a:gd name="T21" fmla="*/ 0 h 285"/>
                <a:gd name="T22" fmla="*/ 0 w 239"/>
                <a:gd name="T23" fmla="*/ 0 h 285"/>
                <a:gd name="T24" fmla="*/ 0 w 239"/>
                <a:gd name="T25" fmla="*/ 0 h 285"/>
                <a:gd name="T26" fmla="*/ 0 w 239"/>
                <a:gd name="T27" fmla="*/ 0 h 285"/>
                <a:gd name="T28" fmla="*/ 0 w 239"/>
                <a:gd name="T29" fmla="*/ 0 h 285"/>
                <a:gd name="T30" fmla="*/ 0 w 239"/>
                <a:gd name="T31" fmla="*/ 0 h 285"/>
                <a:gd name="T32" fmla="*/ 0 w 239"/>
                <a:gd name="T33" fmla="*/ 0 h 285"/>
                <a:gd name="T34" fmla="*/ 0 w 239"/>
                <a:gd name="T35" fmla="*/ 0 h 285"/>
                <a:gd name="T36" fmla="*/ 0 w 239"/>
                <a:gd name="T37" fmla="*/ 0 h 285"/>
                <a:gd name="T38" fmla="*/ 0 w 239"/>
                <a:gd name="T39" fmla="*/ 0 h 285"/>
                <a:gd name="T40" fmla="*/ 0 w 239"/>
                <a:gd name="T41" fmla="*/ 0 h 285"/>
                <a:gd name="T42" fmla="*/ 0 w 239"/>
                <a:gd name="T43" fmla="*/ 0 h 285"/>
                <a:gd name="T44" fmla="*/ 0 w 239"/>
                <a:gd name="T45" fmla="*/ 0 h 285"/>
                <a:gd name="T46" fmla="*/ 0 w 239"/>
                <a:gd name="T47" fmla="*/ 0 h 285"/>
                <a:gd name="T48" fmla="*/ 0 w 239"/>
                <a:gd name="T49" fmla="*/ 0 h 285"/>
                <a:gd name="T50" fmla="*/ 0 w 239"/>
                <a:gd name="T51" fmla="*/ 0 h 285"/>
                <a:gd name="T52" fmla="*/ 0 w 239"/>
                <a:gd name="T53" fmla="*/ 0 h 285"/>
                <a:gd name="T54" fmla="*/ 0 w 239"/>
                <a:gd name="T55" fmla="*/ 0 h 285"/>
                <a:gd name="T56" fmla="*/ 0 w 239"/>
                <a:gd name="T57" fmla="*/ 0 h 285"/>
                <a:gd name="T58" fmla="*/ 0 w 239"/>
                <a:gd name="T59" fmla="*/ 0 h 285"/>
                <a:gd name="T60" fmla="*/ 0 w 239"/>
                <a:gd name="T61" fmla="*/ 0 h 285"/>
                <a:gd name="T62" fmla="*/ 0 w 239"/>
                <a:gd name="T63" fmla="*/ 0 h 285"/>
                <a:gd name="T64" fmla="*/ 0 w 239"/>
                <a:gd name="T65" fmla="*/ 0 h 285"/>
                <a:gd name="T66" fmla="*/ 0 w 239"/>
                <a:gd name="T67" fmla="*/ 0 h 285"/>
                <a:gd name="T68" fmla="*/ 0 w 239"/>
                <a:gd name="T69" fmla="*/ 0 h 285"/>
                <a:gd name="T70" fmla="*/ 0 w 239"/>
                <a:gd name="T71" fmla="*/ 0 h 285"/>
                <a:gd name="T72" fmla="*/ 0 w 239"/>
                <a:gd name="T73" fmla="*/ 0 h 285"/>
                <a:gd name="T74" fmla="*/ 0 w 239"/>
                <a:gd name="T75" fmla="*/ 0 h 285"/>
                <a:gd name="T76" fmla="*/ 0 w 239"/>
                <a:gd name="T77" fmla="*/ 0 h 285"/>
                <a:gd name="T78" fmla="*/ 0 w 239"/>
                <a:gd name="T79" fmla="*/ 0 h 285"/>
                <a:gd name="T80" fmla="*/ 0 w 239"/>
                <a:gd name="T81" fmla="*/ 0 h 285"/>
                <a:gd name="T82" fmla="*/ 0 w 239"/>
                <a:gd name="T83" fmla="*/ 0 h 285"/>
                <a:gd name="T84" fmla="*/ 0 w 239"/>
                <a:gd name="T85" fmla="*/ 0 h 285"/>
                <a:gd name="T86" fmla="*/ 0 w 239"/>
                <a:gd name="T87" fmla="*/ 0 h 285"/>
                <a:gd name="T88" fmla="*/ 0 w 239"/>
                <a:gd name="T89" fmla="*/ 0 h 285"/>
                <a:gd name="T90" fmla="*/ 0 w 239"/>
                <a:gd name="T91" fmla="*/ 0 h 285"/>
                <a:gd name="T92" fmla="*/ 0 w 239"/>
                <a:gd name="T93" fmla="*/ 0 h 285"/>
                <a:gd name="T94" fmla="*/ 0 w 239"/>
                <a:gd name="T95" fmla="*/ 0 h 285"/>
                <a:gd name="T96" fmla="*/ 0 w 239"/>
                <a:gd name="T97" fmla="*/ 0 h 285"/>
                <a:gd name="T98" fmla="*/ 0 w 239"/>
                <a:gd name="T99" fmla="*/ 0 h 285"/>
                <a:gd name="T100" fmla="*/ 0 w 239"/>
                <a:gd name="T101" fmla="*/ 0 h 285"/>
                <a:gd name="T102" fmla="*/ 0 w 239"/>
                <a:gd name="T103" fmla="*/ 0 h 285"/>
                <a:gd name="T104" fmla="*/ 0 w 239"/>
                <a:gd name="T105" fmla="*/ 0 h 285"/>
                <a:gd name="T106" fmla="*/ 0 w 239"/>
                <a:gd name="T107" fmla="*/ 0 h 285"/>
                <a:gd name="T108" fmla="*/ 0 w 239"/>
                <a:gd name="T109" fmla="*/ 0 h 285"/>
                <a:gd name="T110" fmla="*/ 0 w 239"/>
                <a:gd name="T111" fmla="*/ 0 h 285"/>
                <a:gd name="T112" fmla="*/ 0 w 239"/>
                <a:gd name="T113" fmla="*/ 0 h 285"/>
                <a:gd name="T114" fmla="*/ 0 w 239"/>
                <a:gd name="T115" fmla="*/ 0 h 285"/>
                <a:gd name="T116" fmla="*/ 0 w 239"/>
                <a:gd name="T117" fmla="*/ 0 h 285"/>
                <a:gd name="T118" fmla="*/ 0 w 239"/>
                <a:gd name="T119" fmla="*/ 0 h 285"/>
                <a:gd name="T120" fmla="*/ 0 w 239"/>
                <a:gd name="T121" fmla="*/ 0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5"/>
                <a:gd name="T185" fmla="*/ 239 w 239"/>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5">
                  <a:moveTo>
                    <a:pt x="196" y="12"/>
                  </a:moveTo>
                  <a:lnTo>
                    <a:pt x="207" y="18"/>
                  </a:lnTo>
                  <a:lnTo>
                    <a:pt x="216" y="27"/>
                  </a:lnTo>
                  <a:lnTo>
                    <a:pt x="224" y="34"/>
                  </a:lnTo>
                  <a:lnTo>
                    <a:pt x="230" y="44"/>
                  </a:lnTo>
                  <a:lnTo>
                    <a:pt x="235" y="54"/>
                  </a:lnTo>
                  <a:lnTo>
                    <a:pt x="237" y="64"/>
                  </a:lnTo>
                  <a:lnTo>
                    <a:pt x="239" y="75"/>
                  </a:lnTo>
                  <a:lnTo>
                    <a:pt x="239" y="85"/>
                  </a:lnTo>
                  <a:lnTo>
                    <a:pt x="237" y="98"/>
                  </a:lnTo>
                  <a:lnTo>
                    <a:pt x="236" y="109"/>
                  </a:lnTo>
                  <a:lnTo>
                    <a:pt x="232" y="121"/>
                  </a:lnTo>
                  <a:lnTo>
                    <a:pt x="229" y="133"/>
                  </a:lnTo>
                  <a:lnTo>
                    <a:pt x="224" y="145"/>
                  </a:lnTo>
                  <a:lnTo>
                    <a:pt x="217" y="158"/>
                  </a:lnTo>
                  <a:lnTo>
                    <a:pt x="211" y="169"/>
                  </a:lnTo>
                  <a:lnTo>
                    <a:pt x="204" y="180"/>
                  </a:lnTo>
                  <a:lnTo>
                    <a:pt x="187" y="203"/>
                  </a:lnTo>
                  <a:lnTo>
                    <a:pt x="169" y="224"/>
                  </a:lnTo>
                  <a:lnTo>
                    <a:pt x="150" y="242"/>
                  </a:lnTo>
                  <a:lnTo>
                    <a:pt x="130" y="259"/>
                  </a:lnTo>
                  <a:lnTo>
                    <a:pt x="121" y="265"/>
                  </a:lnTo>
                  <a:lnTo>
                    <a:pt x="111" y="271"/>
                  </a:lnTo>
                  <a:lnTo>
                    <a:pt x="103" y="276"/>
                  </a:lnTo>
                  <a:lnTo>
                    <a:pt x="94" y="280"/>
                  </a:lnTo>
                  <a:lnTo>
                    <a:pt x="85" y="282"/>
                  </a:lnTo>
                  <a:lnTo>
                    <a:pt x="76" y="284"/>
                  </a:lnTo>
                  <a:lnTo>
                    <a:pt x="69" y="285"/>
                  </a:lnTo>
                  <a:lnTo>
                    <a:pt x="63" y="284"/>
                  </a:lnTo>
                  <a:lnTo>
                    <a:pt x="49" y="279"/>
                  </a:lnTo>
                  <a:lnTo>
                    <a:pt x="38" y="272"/>
                  </a:lnTo>
                  <a:lnTo>
                    <a:pt x="29" y="265"/>
                  </a:lnTo>
                  <a:lnTo>
                    <a:pt x="20" y="256"/>
                  </a:lnTo>
                  <a:lnTo>
                    <a:pt x="14" y="246"/>
                  </a:lnTo>
                  <a:lnTo>
                    <a:pt x="8" y="235"/>
                  </a:lnTo>
                  <a:lnTo>
                    <a:pt x="4" y="224"/>
                  </a:lnTo>
                  <a:lnTo>
                    <a:pt x="2" y="211"/>
                  </a:lnTo>
                  <a:lnTo>
                    <a:pt x="0" y="199"/>
                  </a:lnTo>
                  <a:lnTo>
                    <a:pt x="0" y="185"/>
                  </a:lnTo>
                  <a:lnTo>
                    <a:pt x="2" y="171"/>
                  </a:lnTo>
                  <a:lnTo>
                    <a:pt x="4" y="158"/>
                  </a:lnTo>
                  <a:lnTo>
                    <a:pt x="8" y="144"/>
                  </a:lnTo>
                  <a:lnTo>
                    <a:pt x="12" y="130"/>
                  </a:lnTo>
                  <a:lnTo>
                    <a:pt x="18" y="116"/>
                  </a:lnTo>
                  <a:lnTo>
                    <a:pt x="24" y="103"/>
                  </a:lnTo>
                  <a:lnTo>
                    <a:pt x="30" y="89"/>
                  </a:lnTo>
                  <a:lnTo>
                    <a:pt x="39" y="76"/>
                  </a:lnTo>
                  <a:lnTo>
                    <a:pt x="46" y="64"/>
                  </a:lnTo>
                  <a:lnTo>
                    <a:pt x="56" y="53"/>
                  </a:lnTo>
                  <a:lnTo>
                    <a:pt x="65" y="43"/>
                  </a:lnTo>
                  <a:lnTo>
                    <a:pt x="76" y="33"/>
                  </a:lnTo>
                  <a:lnTo>
                    <a:pt x="86" y="24"/>
                  </a:lnTo>
                  <a:lnTo>
                    <a:pt x="98" y="17"/>
                  </a:lnTo>
                  <a:lnTo>
                    <a:pt x="110" y="10"/>
                  </a:lnTo>
                  <a:lnTo>
                    <a:pt x="121" y="5"/>
                  </a:lnTo>
                  <a:lnTo>
                    <a:pt x="134" y="2"/>
                  </a:lnTo>
                  <a:lnTo>
                    <a:pt x="146" y="0"/>
                  </a:lnTo>
                  <a:lnTo>
                    <a:pt x="159" y="0"/>
                  </a:lnTo>
                  <a:lnTo>
                    <a:pt x="171" y="2"/>
                  </a:lnTo>
                  <a:lnTo>
                    <a:pt x="184" y="5"/>
                  </a:lnTo>
                  <a:lnTo>
                    <a:pt x="196" y="12"/>
                  </a:lnTo>
                  <a:close/>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59" name="Freeform 621">
              <a:extLst>
                <a:ext uri="{FF2B5EF4-FFF2-40B4-BE49-F238E27FC236}">
                  <a16:creationId xmlns:a16="http://schemas.microsoft.com/office/drawing/2014/main" xmlns="" id="{19B7782D-C6F6-C3E9-BC7E-2746BAEF944B}"/>
                </a:ext>
              </a:extLst>
            </p:cNvPr>
            <p:cNvSpPr>
              <a:spLocks/>
            </p:cNvSpPr>
            <p:nvPr/>
          </p:nvSpPr>
          <p:spPr bwMode="auto">
            <a:xfrm>
              <a:off x="2200" y="1542"/>
              <a:ext cx="41" cy="60"/>
            </a:xfrm>
            <a:custGeom>
              <a:avLst/>
              <a:gdLst>
                <a:gd name="T0" fmla="*/ 0 w 206"/>
                <a:gd name="T1" fmla="*/ 0 h 299"/>
                <a:gd name="T2" fmla="*/ 0 w 206"/>
                <a:gd name="T3" fmla="*/ 0 h 299"/>
                <a:gd name="T4" fmla="*/ 0 w 206"/>
                <a:gd name="T5" fmla="*/ 0 h 299"/>
                <a:gd name="T6" fmla="*/ 0 w 206"/>
                <a:gd name="T7" fmla="*/ 0 h 299"/>
                <a:gd name="T8" fmla="*/ 0 w 206"/>
                <a:gd name="T9" fmla="*/ 0 h 299"/>
                <a:gd name="T10" fmla="*/ 0 w 206"/>
                <a:gd name="T11" fmla="*/ 0 h 299"/>
                <a:gd name="T12" fmla="*/ 0 w 206"/>
                <a:gd name="T13" fmla="*/ 0 h 299"/>
                <a:gd name="T14" fmla="*/ 0 w 206"/>
                <a:gd name="T15" fmla="*/ 0 h 299"/>
                <a:gd name="T16" fmla="*/ 0 w 206"/>
                <a:gd name="T17" fmla="*/ 0 h 299"/>
                <a:gd name="T18" fmla="*/ 0 w 206"/>
                <a:gd name="T19" fmla="*/ 0 h 299"/>
                <a:gd name="T20" fmla="*/ 0 w 206"/>
                <a:gd name="T21" fmla="*/ 0 h 299"/>
                <a:gd name="T22" fmla="*/ 0 w 206"/>
                <a:gd name="T23" fmla="*/ 0 h 299"/>
                <a:gd name="T24" fmla="*/ 0 w 206"/>
                <a:gd name="T25" fmla="*/ 0 h 299"/>
                <a:gd name="T26" fmla="*/ 0 w 206"/>
                <a:gd name="T27" fmla="*/ 0 h 299"/>
                <a:gd name="T28" fmla="*/ 0 w 206"/>
                <a:gd name="T29" fmla="*/ 0 h 299"/>
                <a:gd name="T30" fmla="*/ 0 w 206"/>
                <a:gd name="T31" fmla="*/ 0 h 299"/>
                <a:gd name="T32" fmla="*/ 0 w 206"/>
                <a:gd name="T33" fmla="*/ 0 h 299"/>
                <a:gd name="T34" fmla="*/ 0 w 206"/>
                <a:gd name="T35" fmla="*/ 0 h 299"/>
                <a:gd name="T36" fmla="*/ 0 w 206"/>
                <a:gd name="T37" fmla="*/ 0 h 299"/>
                <a:gd name="T38" fmla="*/ 0 w 206"/>
                <a:gd name="T39" fmla="*/ 0 h 299"/>
                <a:gd name="T40" fmla="*/ 0 w 206"/>
                <a:gd name="T41" fmla="*/ 0 h 299"/>
                <a:gd name="T42" fmla="*/ 0 w 206"/>
                <a:gd name="T43" fmla="*/ 0 h 299"/>
                <a:gd name="T44" fmla="*/ 0 w 206"/>
                <a:gd name="T45" fmla="*/ 0 h 299"/>
                <a:gd name="T46" fmla="*/ 0 w 206"/>
                <a:gd name="T47" fmla="*/ 0 h 299"/>
                <a:gd name="T48" fmla="*/ 0 w 206"/>
                <a:gd name="T49" fmla="*/ 0 h 299"/>
                <a:gd name="T50" fmla="*/ 0 w 206"/>
                <a:gd name="T51" fmla="*/ 0 h 299"/>
                <a:gd name="T52" fmla="*/ 0 w 206"/>
                <a:gd name="T53" fmla="*/ 0 h 299"/>
                <a:gd name="T54" fmla="*/ 0 w 206"/>
                <a:gd name="T55" fmla="*/ 0 h 299"/>
                <a:gd name="T56" fmla="*/ 0 w 206"/>
                <a:gd name="T57" fmla="*/ 0 h 299"/>
                <a:gd name="T58" fmla="*/ 0 w 206"/>
                <a:gd name="T59" fmla="*/ 0 h 299"/>
                <a:gd name="T60" fmla="*/ 0 w 206"/>
                <a:gd name="T61" fmla="*/ 0 h 299"/>
                <a:gd name="T62" fmla="*/ 0 w 206"/>
                <a:gd name="T63" fmla="*/ 0 h 299"/>
                <a:gd name="T64" fmla="*/ 0 w 206"/>
                <a:gd name="T65" fmla="*/ 0 h 299"/>
                <a:gd name="T66" fmla="*/ 0 w 206"/>
                <a:gd name="T67" fmla="*/ 0 h 299"/>
                <a:gd name="T68" fmla="*/ 0 w 206"/>
                <a:gd name="T69" fmla="*/ 0 h 299"/>
                <a:gd name="T70" fmla="*/ 0 w 206"/>
                <a:gd name="T71" fmla="*/ 0 h 299"/>
                <a:gd name="T72" fmla="*/ 0 w 206"/>
                <a:gd name="T73" fmla="*/ 0 h 299"/>
                <a:gd name="T74" fmla="*/ 0 w 206"/>
                <a:gd name="T75" fmla="*/ 0 h 299"/>
                <a:gd name="T76" fmla="*/ 0 w 206"/>
                <a:gd name="T77" fmla="*/ 0 h 299"/>
                <a:gd name="T78" fmla="*/ 0 w 206"/>
                <a:gd name="T79" fmla="*/ 0 h 299"/>
                <a:gd name="T80" fmla="*/ 0 w 206"/>
                <a:gd name="T81" fmla="*/ 0 h 299"/>
                <a:gd name="T82" fmla="*/ 0 w 206"/>
                <a:gd name="T83" fmla="*/ 0 h 299"/>
                <a:gd name="T84" fmla="*/ 0 w 206"/>
                <a:gd name="T85" fmla="*/ 0 h 299"/>
                <a:gd name="T86" fmla="*/ 0 w 206"/>
                <a:gd name="T87" fmla="*/ 0 h 299"/>
                <a:gd name="T88" fmla="*/ 0 w 206"/>
                <a:gd name="T89" fmla="*/ 0 h 299"/>
                <a:gd name="T90" fmla="*/ 0 w 206"/>
                <a:gd name="T91" fmla="*/ 0 h 299"/>
                <a:gd name="T92" fmla="*/ 0 w 206"/>
                <a:gd name="T93" fmla="*/ 0 h 299"/>
                <a:gd name="T94" fmla="*/ 0 w 206"/>
                <a:gd name="T95" fmla="*/ 0 h 299"/>
                <a:gd name="T96" fmla="*/ 0 w 206"/>
                <a:gd name="T97" fmla="*/ 0 h 299"/>
                <a:gd name="T98" fmla="*/ 0 w 206"/>
                <a:gd name="T99" fmla="*/ 0 h 299"/>
                <a:gd name="T100" fmla="*/ 0 w 206"/>
                <a:gd name="T101" fmla="*/ 0 h 299"/>
                <a:gd name="T102" fmla="*/ 0 w 206"/>
                <a:gd name="T103" fmla="*/ 0 h 299"/>
                <a:gd name="T104" fmla="*/ 0 w 206"/>
                <a:gd name="T105" fmla="*/ 0 h 299"/>
                <a:gd name="T106" fmla="*/ 0 w 206"/>
                <a:gd name="T107" fmla="*/ 0 h 299"/>
                <a:gd name="T108" fmla="*/ 0 w 206"/>
                <a:gd name="T109" fmla="*/ 0 h 299"/>
                <a:gd name="T110" fmla="*/ 0 w 206"/>
                <a:gd name="T111" fmla="*/ 0 h 299"/>
                <a:gd name="T112" fmla="*/ 0 w 206"/>
                <a:gd name="T113" fmla="*/ 0 h 299"/>
                <a:gd name="T114" fmla="*/ 0 w 206"/>
                <a:gd name="T115" fmla="*/ 0 h 299"/>
                <a:gd name="T116" fmla="*/ 0 w 206"/>
                <a:gd name="T117" fmla="*/ 0 h 299"/>
                <a:gd name="T118" fmla="*/ 0 w 206"/>
                <a:gd name="T119" fmla="*/ 0 h 299"/>
                <a:gd name="T120" fmla="*/ 0 w 206"/>
                <a:gd name="T121" fmla="*/ 0 h 2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
                <a:gd name="T184" fmla="*/ 0 h 299"/>
                <a:gd name="T185" fmla="*/ 206 w 206"/>
                <a:gd name="T186" fmla="*/ 299 h 2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 h="299">
                  <a:moveTo>
                    <a:pt x="70" y="5"/>
                  </a:moveTo>
                  <a:lnTo>
                    <a:pt x="83" y="1"/>
                  </a:lnTo>
                  <a:lnTo>
                    <a:pt x="94" y="0"/>
                  </a:lnTo>
                  <a:lnTo>
                    <a:pt x="105" y="1"/>
                  </a:lnTo>
                  <a:lnTo>
                    <a:pt x="115" y="2"/>
                  </a:lnTo>
                  <a:lnTo>
                    <a:pt x="125" y="6"/>
                  </a:lnTo>
                  <a:lnTo>
                    <a:pt x="135" y="11"/>
                  </a:lnTo>
                  <a:lnTo>
                    <a:pt x="144" y="17"/>
                  </a:lnTo>
                  <a:lnTo>
                    <a:pt x="151" y="25"/>
                  </a:lnTo>
                  <a:lnTo>
                    <a:pt x="159" y="34"/>
                  </a:lnTo>
                  <a:lnTo>
                    <a:pt x="166" y="44"/>
                  </a:lnTo>
                  <a:lnTo>
                    <a:pt x="173" y="54"/>
                  </a:lnTo>
                  <a:lnTo>
                    <a:pt x="179" y="65"/>
                  </a:lnTo>
                  <a:lnTo>
                    <a:pt x="184" y="77"/>
                  </a:lnTo>
                  <a:lnTo>
                    <a:pt x="189" y="90"/>
                  </a:lnTo>
                  <a:lnTo>
                    <a:pt x="192" y="102"/>
                  </a:lnTo>
                  <a:lnTo>
                    <a:pt x="196" y="116"/>
                  </a:lnTo>
                  <a:lnTo>
                    <a:pt x="202" y="143"/>
                  </a:lnTo>
                  <a:lnTo>
                    <a:pt x="206" y="171"/>
                  </a:lnTo>
                  <a:lnTo>
                    <a:pt x="206" y="197"/>
                  </a:lnTo>
                  <a:lnTo>
                    <a:pt x="205" y="222"/>
                  </a:lnTo>
                  <a:lnTo>
                    <a:pt x="204" y="233"/>
                  </a:lnTo>
                  <a:lnTo>
                    <a:pt x="202" y="243"/>
                  </a:lnTo>
                  <a:lnTo>
                    <a:pt x="200" y="253"/>
                  </a:lnTo>
                  <a:lnTo>
                    <a:pt x="196" y="263"/>
                  </a:lnTo>
                  <a:lnTo>
                    <a:pt x="192" y="271"/>
                  </a:lnTo>
                  <a:lnTo>
                    <a:pt x="189" y="277"/>
                  </a:lnTo>
                  <a:lnTo>
                    <a:pt x="184" y="282"/>
                  </a:lnTo>
                  <a:lnTo>
                    <a:pt x="179" y="287"/>
                  </a:lnTo>
                  <a:lnTo>
                    <a:pt x="166" y="293"/>
                  </a:lnTo>
                  <a:lnTo>
                    <a:pt x="154" y="297"/>
                  </a:lnTo>
                  <a:lnTo>
                    <a:pt x="141" y="299"/>
                  </a:lnTo>
                  <a:lnTo>
                    <a:pt x="130" y="299"/>
                  </a:lnTo>
                  <a:lnTo>
                    <a:pt x="118" y="297"/>
                  </a:lnTo>
                  <a:lnTo>
                    <a:pt x="106" y="294"/>
                  </a:lnTo>
                  <a:lnTo>
                    <a:pt x="95" y="289"/>
                  </a:lnTo>
                  <a:lnTo>
                    <a:pt x="84" y="283"/>
                  </a:lnTo>
                  <a:lnTo>
                    <a:pt x="74" y="274"/>
                  </a:lnTo>
                  <a:lnTo>
                    <a:pt x="64" y="266"/>
                  </a:lnTo>
                  <a:lnTo>
                    <a:pt x="54" y="256"/>
                  </a:lnTo>
                  <a:lnTo>
                    <a:pt x="45" y="245"/>
                  </a:lnTo>
                  <a:lnTo>
                    <a:pt x="38" y="233"/>
                  </a:lnTo>
                  <a:lnTo>
                    <a:pt x="30" y="221"/>
                  </a:lnTo>
                  <a:lnTo>
                    <a:pt x="23" y="207"/>
                  </a:lnTo>
                  <a:lnTo>
                    <a:pt x="17" y="193"/>
                  </a:lnTo>
                  <a:lnTo>
                    <a:pt x="12" y="180"/>
                  </a:lnTo>
                  <a:lnTo>
                    <a:pt x="8" y="166"/>
                  </a:lnTo>
                  <a:lnTo>
                    <a:pt x="4" y="151"/>
                  </a:lnTo>
                  <a:lnTo>
                    <a:pt x="2" y="136"/>
                  </a:lnTo>
                  <a:lnTo>
                    <a:pt x="0" y="122"/>
                  </a:lnTo>
                  <a:lnTo>
                    <a:pt x="0" y="108"/>
                  </a:lnTo>
                  <a:lnTo>
                    <a:pt x="2" y="95"/>
                  </a:lnTo>
                  <a:lnTo>
                    <a:pt x="4" y="81"/>
                  </a:lnTo>
                  <a:lnTo>
                    <a:pt x="7" y="69"/>
                  </a:lnTo>
                  <a:lnTo>
                    <a:pt x="12" y="56"/>
                  </a:lnTo>
                  <a:lnTo>
                    <a:pt x="18" y="45"/>
                  </a:lnTo>
                  <a:lnTo>
                    <a:pt x="25" y="35"/>
                  </a:lnTo>
                  <a:lnTo>
                    <a:pt x="34" y="25"/>
                  </a:lnTo>
                  <a:lnTo>
                    <a:pt x="44" y="17"/>
                  </a:lnTo>
                  <a:lnTo>
                    <a:pt x="56" y="10"/>
                  </a:lnTo>
                  <a:lnTo>
                    <a:pt x="70" y="5"/>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60" name="Freeform 622">
              <a:extLst>
                <a:ext uri="{FF2B5EF4-FFF2-40B4-BE49-F238E27FC236}">
                  <a16:creationId xmlns:a16="http://schemas.microsoft.com/office/drawing/2014/main" xmlns="" id="{EE079077-9C23-D220-FCFE-D62F8D5E0F92}"/>
                </a:ext>
              </a:extLst>
            </p:cNvPr>
            <p:cNvSpPr>
              <a:spLocks/>
            </p:cNvSpPr>
            <p:nvPr/>
          </p:nvSpPr>
          <p:spPr bwMode="auto">
            <a:xfrm>
              <a:off x="2200" y="1542"/>
              <a:ext cx="41" cy="60"/>
            </a:xfrm>
            <a:custGeom>
              <a:avLst/>
              <a:gdLst>
                <a:gd name="T0" fmla="*/ 0 w 206"/>
                <a:gd name="T1" fmla="*/ 0 h 299"/>
                <a:gd name="T2" fmla="*/ 0 w 206"/>
                <a:gd name="T3" fmla="*/ 0 h 299"/>
                <a:gd name="T4" fmla="*/ 0 w 206"/>
                <a:gd name="T5" fmla="*/ 0 h 299"/>
                <a:gd name="T6" fmla="*/ 0 w 206"/>
                <a:gd name="T7" fmla="*/ 0 h 299"/>
                <a:gd name="T8" fmla="*/ 0 w 206"/>
                <a:gd name="T9" fmla="*/ 0 h 299"/>
                <a:gd name="T10" fmla="*/ 0 w 206"/>
                <a:gd name="T11" fmla="*/ 0 h 299"/>
                <a:gd name="T12" fmla="*/ 0 w 206"/>
                <a:gd name="T13" fmla="*/ 0 h 299"/>
                <a:gd name="T14" fmla="*/ 0 w 206"/>
                <a:gd name="T15" fmla="*/ 0 h 299"/>
                <a:gd name="T16" fmla="*/ 0 w 206"/>
                <a:gd name="T17" fmla="*/ 0 h 299"/>
                <a:gd name="T18" fmla="*/ 0 w 206"/>
                <a:gd name="T19" fmla="*/ 0 h 299"/>
                <a:gd name="T20" fmla="*/ 0 w 206"/>
                <a:gd name="T21" fmla="*/ 0 h 299"/>
                <a:gd name="T22" fmla="*/ 0 w 206"/>
                <a:gd name="T23" fmla="*/ 0 h 299"/>
                <a:gd name="T24" fmla="*/ 0 w 206"/>
                <a:gd name="T25" fmla="*/ 0 h 299"/>
                <a:gd name="T26" fmla="*/ 0 w 206"/>
                <a:gd name="T27" fmla="*/ 0 h 299"/>
                <a:gd name="T28" fmla="*/ 0 w 206"/>
                <a:gd name="T29" fmla="*/ 0 h 299"/>
                <a:gd name="T30" fmla="*/ 0 w 206"/>
                <a:gd name="T31" fmla="*/ 0 h 299"/>
                <a:gd name="T32" fmla="*/ 0 w 206"/>
                <a:gd name="T33" fmla="*/ 0 h 299"/>
                <a:gd name="T34" fmla="*/ 0 w 206"/>
                <a:gd name="T35" fmla="*/ 0 h 299"/>
                <a:gd name="T36" fmla="*/ 0 w 206"/>
                <a:gd name="T37" fmla="*/ 0 h 299"/>
                <a:gd name="T38" fmla="*/ 0 w 206"/>
                <a:gd name="T39" fmla="*/ 0 h 299"/>
                <a:gd name="T40" fmla="*/ 0 w 206"/>
                <a:gd name="T41" fmla="*/ 0 h 299"/>
                <a:gd name="T42" fmla="*/ 0 w 206"/>
                <a:gd name="T43" fmla="*/ 0 h 299"/>
                <a:gd name="T44" fmla="*/ 0 w 206"/>
                <a:gd name="T45" fmla="*/ 0 h 299"/>
                <a:gd name="T46" fmla="*/ 0 w 206"/>
                <a:gd name="T47" fmla="*/ 0 h 299"/>
                <a:gd name="T48" fmla="*/ 0 w 206"/>
                <a:gd name="T49" fmla="*/ 0 h 299"/>
                <a:gd name="T50" fmla="*/ 0 w 206"/>
                <a:gd name="T51" fmla="*/ 0 h 299"/>
                <a:gd name="T52" fmla="*/ 0 w 206"/>
                <a:gd name="T53" fmla="*/ 0 h 299"/>
                <a:gd name="T54" fmla="*/ 0 w 206"/>
                <a:gd name="T55" fmla="*/ 0 h 299"/>
                <a:gd name="T56" fmla="*/ 0 w 206"/>
                <a:gd name="T57" fmla="*/ 0 h 299"/>
                <a:gd name="T58" fmla="*/ 0 w 206"/>
                <a:gd name="T59" fmla="*/ 0 h 299"/>
                <a:gd name="T60" fmla="*/ 0 w 206"/>
                <a:gd name="T61" fmla="*/ 0 h 299"/>
                <a:gd name="T62" fmla="*/ 0 w 206"/>
                <a:gd name="T63" fmla="*/ 0 h 299"/>
                <a:gd name="T64" fmla="*/ 0 w 206"/>
                <a:gd name="T65" fmla="*/ 0 h 299"/>
                <a:gd name="T66" fmla="*/ 0 w 206"/>
                <a:gd name="T67" fmla="*/ 0 h 299"/>
                <a:gd name="T68" fmla="*/ 0 w 206"/>
                <a:gd name="T69" fmla="*/ 0 h 299"/>
                <a:gd name="T70" fmla="*/ 0 w 206"/>
                <a:gd name="T71" fmla="*/ 0 h 299"/>
                <a:gd name="T72" fmla="*/ 0 w 206"/>
                <a:gd name="T73" fmla="*/ 0 h 299"/>
                <a:gd name="T74" fmla="*/ 0 w 206"/>
                <a:gd name="T75" fmla="*/ 0 h 299"/>
                <a:gd name="T76" fmla="*/ 0 w 206"/>
                <a:gd name="T77" fmla="*/ 0 h 299"/>
                <a:gd name="T78" fmla="*/ 0 w 206"/>
                <a:gd name="T79" fmla="*/ 0 h 299"/>
                <a:gd name="T80" fmla="*/ 0 w 206"/>
                <a:gd name="T81" fmla="*/ 0 h 299"/>
                <a:gd name="T82" fmla="*/ 0 w 206"/>
                <a:gd name="T83" fmla="*/ 0 h 299"/>
                <a:gd name="T84" fmla="*/ 0 w 206"/>
                <a:gd name="T85" fmla="*/ 0 h 299"/>
                <a:gd name="T86" fmla="*/ 0 w 206"/>
                <a:gd name="T87" fmla="*/ 0 h 299"/>
                <a:gd name="T88" fmla="*/ 0 w 206"/>
                <a:gd name="T89" fmla="*/ 0 h 299"/>
                <a:gd name="T90" fmla="*/ 0 w 206"/>
                <a:gd name="T91" fmla="*/ 0 h 299"/>
                <a:gd name="T92" fmla="*/ 0 w 206"/>
                <a:gd name="T93" fmla="*/ 0 h 299"/>
                <a:gd name="T94" fmla="*/ 0 w 206"/>
                <a:gd name="T95" fmla="*/ 0 h 299"/>
                <a:gd name="T96" fmla="*/ 0 w 206"/>
                <a:gd name="T97" fmla="*/ 0 h 299"/>
                <a:gd name="T98" fmla="*/ 0 w 206"/>
                <a:gd name="T99" fmla="*/ 0 h 299"/>
                <a:gd name="T100" fmla="*/ 0 w 206"/>
                <a:gd name="T101" fmla="*/ 0 h 299"/>
                <a:gd name="T102" fmla="*/ 0 w 206"/>
                <a:gd name="T103" fmla="*/ 0 h 299"/>
                <a:gd name="T104" fmla="*/ 0 w 206"/>
                <a:gd name="T105" fmla="*/ 0 h 299"/>
                <a:gd name="T106" fmla="*/ 0 w 206"/>
                <a:gd name="T107" fmla="*/ 0 h 299"/>
                <a:gd name="T108" fmla="*/ 0 w 206"/>
                <a:gd name="T109" fmla="*/ 0 h 299"/>
                <a:gd name="T110" fmla="*/ 0 w 206"/>
                <a:gd name="T111" fmla="*/ 0 h 299"/>
                <a:gd name="T112" fmla="*/ 0 w 206"/>
                <a:gd name="T113" fmla="*/ 0 h 299"/>
                <a:gd name="T114" fmla="*/ 0 w 206"/>
                <a:gd name="T115" fmla="*/ 0 h 299"/>
                <a:gd name="T116" fmla="*/ 0 w 206"/>
                <a:gd name="T117" fmla="*/ 0 h 299"/>
                <a:gd name="T118" fmla="*/ 0 w 206"/>
                <a:gd name="T119" fmla="*/ 0 h 299"/>
                <a:gd name="T120" fmla="*/ 0 w 206"/>
                <a:gd name="T121" fmla="*/ 0 h 2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
                <a:gd name="T184" fmla="*/ 0 h 299"/>
                <a:gd name="T185" fmla="*/ 206 w 206"/>
                <a:gd name="T186" fmla="*/ 299 h 2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 h="299">
                  <a:moveTo>
                    <a:pt x="70" y="5"/>
                  </a:moveTo>
                  <a:lnTo>
                    <a:pt x="83" y="1"/>
                  </a:lnTo>
                  <a:lnTo>
                    <a:pt x="94" y="0"/>
                  </a:lnTo>
                  <a:lnTo>
                    <a:pt x="105" y="1"/>
                  </a:lnTo>
                  <a:lnTo>
                    <a:pt x="115" y="2"/>
                  </a:lnTo>
                  <a:lnTo>
                    <a:pt x="125" y="6"/>
                  </a:lnTo>
                  <a:lnTo>
                    <a:pt x="135" y="11"/>
                  </a:lnTo>
                  <a:lnTo>
                    <a:pt x="144" y="17"/>
                  </a:lnTo>
                  <a:lnTo>
                    <a:pt x="151" y="25"/>
                  </a:lnTo>
                  <a:lnTo>
                    <a:pt x="159" y="34"/>
                  </a:lnTo>
                  <a:lnTo>
                    <a:pt x="166" y="44"/>
                  </a:lnTo>
                  <a:lnTo>
                    <a:pt x="173" y="54"/>
                  </a:lnTo>
                  <a:lnTo>
                    <a:pt x="179" y="65"/>
                  </a:lnTo>
                  <a:lnTo>
                    <a:pt x="184" y="77"/>
                  </a:lnTo>
                  <a:lnTo>
                    <a:pt x="189" y="90"/>
                  </a:lnTo>
                  <a:lnTo>
                    <a:pt x="192" y="102"/>
                  </a:lnTo>
                  <a:lnTo>
                    <a:pt x="196" y="116"/>
                  </a:lnTo>
                  <a:lnTo>
                    <a:pt x="202" y="143"/>
                  </a:lnTo>
                  <a:lnTo>
                    <a:pt x="206" y="171"/>
                  </a:lnTo>
                  <a:lnTo>
                    <a:pt x="206" y="197"/>
                  </a:lnTo>
                  <a:lnTo>
                    <a:pt x="205" y="222"/>
                  </a:lnTo>
                  <a:lnTo>
                    <a:pt x="204" y="233"/>
                  </a:lnTo>
                  <a:lnTo>
                    <a:pt x="202" y="243"/>
                  </a:lnTo>
                  <a:lnTo>
                    <a:pt x="200" y="253"/>
                  </a:lnTo>
                  <a:lnTo>
                    <a:pt x="196" y="263"/>
                  </a:lnTo>
                  <a:lnTo>
                    <a:pt x="192" y="271"/>
                  </a:lnTo>
                  <a:lnTo>
                    <a:pt x="189" y="277"/>
                  </a:lnTo>
                  <a:lnTo>
                    <a:pt x="184" y="282"/>
                  </a:lnTo>
                  <a:lnTo>
                    <a:pt x="179" y="287"/>
                  </a:lnTo>
                  <a:lnTo>
                    <a:pt x="166" y="293"/>
                  </a:lnTo>
                  <a:lnTo>
                    <a:pt x="154" y="297"/>
                  </a:lnTo>
                  <a:lnTo>
                    <a:pt x="141" y="299"/>
                  </a:lnTo>
                  <a:lnTo>
                    <a:pt x="130" y="299"/>
                  </a:lnTo>
                  <a:lnTo>
                    <a:pt x="118" y="297"/>
                  </a:lnTo>
                  <a:lnTo>
                    <a:pt x="106" y="294"/>
                  </a:lnTo>
                  <a:lnTo>
                    <a:pt x="95" y="289"/>
                  </a:lnTo>
                  <a:lnTo>
                    <a:pt x="84" y="283"/>
                  </a:lnTo>
                  <a:lnTo>
                    <a:pt x="74" y="274"/>
                  </a:lnTo>
                  <a:lnTo>
                    <a:pt x="64" y="266"/>
                  </a:lnTo>
                  <a:lnTo>
                    <a:pt x="54" y="256"/>
                  </a:lnTo>
                  <a:lnTo>
                    <a:pt x="45" y="245"/>
                  </a:lnTo>
                  <a:lnTo>
                    <a:pt x="38" y="233"/>
                  </a:lnTo>
                  <a:lnTo>
                    <a:pt x="30" y="221"/>
                  </a:lnTo>
                  <a:lnTo>
                    <a:pt x="23" y="207"/>
                  </a:lnTo>
                  <a:lnTo>
                    <a:pt x="17" y="193"/>
                  </a:lnTo>
                  <a:lnTo>
                    <a:pt x="12" y="180"/>
                  </a:lnTo>
                  <a:lnTo>
                    <a:pt x="8" y="166"/>
                  </a:lnTo>
                  <a:lnTo>
                    <a:pt x="4" y="151"/>
                  </a:lnTo>
                  <a:lnTo>
                    <a:pt x="2" y="136"/>
                  </a:lnTo>
                  <a:lnTo>
                    <a:pt x="0" y="122"/>
                  </a:lnTo>
                  <a:lnTo>
                    <a:pt x="0" y="108"/>
                  </a:lnTo>
                  <a:lnTo>
                    <a:pt x="2" y="95"/>
                  </a:lnTo>
                  <a:lnTo>
                    <a:pt x="4" y="81"/>
                  </a:lnTo>
                  <a:lnTo>
                    <a:pt x="7" y="69"/>
                  </a:lnTo>
                  <a:lnTo>
                    <a:pt x="12" y="56"/>
                  </a:lnTo>
                  <a:lnTo>
                    <a:pt x="18" y="45"/>
                  </a:lnTo>
                  <a:lnTo>
                    <a:pt x="25" y="35"/>
                  </a:lnTo>
                  <a:lnTo>
                    <a:pt x="34" y="25"/>
                  </a:lnTo>
                  <a:lnTo>
                    <a:pt x="44" y="17"/>
                  </a:lnTo>
                  <a:lnTo>
                    <a:pt x="56" y="10"/>
                  </a:lnTo>
                  <a:lnTo>
                    <a:pt x="70" y="5"/>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61" name="Freeform 623">
              <a:extLst>
                <a:ext uri="{FF2B5EF4-FFF2-40B4-BE49-F238E27FC236}">
                  <a16:creationId xmlns:a16="http://schemas.microsoft.com/office/drawing/2014/main" xmlns="" id="{6F6EEE4A-52B6-56F9-069E-79F7E1D04C09}"/>
                </a:ext>
              </a:extLst>
            </p:cNvPr>
            <p:cNvSpPr>
              <a:spLocks/>
            </p:cNvSpPr>
            <p:nvPr/>
          </p:nvSpPr>
          <p:spPr bwMode="auto">
            <a:xfrm>
              <a:off x="2123" y="1544"/>
              <a:ext cx="46" cy="58"/>
            </a:xfrm>
            <a:custGeom>
              <a:avLst/>
              <a:gdLst>
                <a:gd name="T0" fmla="*/ 0 w 228"/>
                <a:gd name="T1" fmla="*/ 0 h 286"/>
                <a:gd name="T2" fmla="*/ 0 w 228"/>
                <a:gd name="T3" fmla="*/ 0 h 286"/>
                <a:gd name="T4" fmla="*/ 0 w 228"/>
                <a:gd name="T5" fmla="*/ 0 h 286"/>
                <a:gd name="T6" fmla="*/ 0 w 228"/>
                <a:gd name="T7" fmla="*/ 0 h 286"/>
                <a:gd name="T8" fmla="*/ 0 w 228"/>
                <a:gd name="T9" fmla="*/ 0 h 286"/>
                <a:gd name="T10" fmla="*/ 0 w 228"/>
                <a:gd name="T11" fmla="*/ 0 h 286"/>
                <a:gd name="T12" fmla="*/ 0 w 228"/>
                <a:gd name="T13" fmla="*/ 0 h 286"/>
                <a:gd name="T14" fmla="*/ 0 w 228"/>
                <a:gd name="T15" fmla="*/ 0 h 286"/>
                <a:gd name="T16" fmla="*/ 0 w 228"/>
                <a:gd name="T17" fmla="*/ 0 h 286"/>
                <a:gd name="T18" fmla="*/ 0 w 228"/>
                <a:gd name="T19" fmla="*/ 0 h 286"/>
                <a:gd name="T20" fmla="*/ 0 w 228"/>
                <a:gd name="T21" fmla="*/ 0 h 286"/>
                <a:gd name="T22" fmla="*/ 0 w 228"/>
                <a:gd name="T23" fmla="*/ 0 h 286"/>
                <a:gd name="T24" fmla="*/ 0 w 228"/>
                <a:gd name="T25" fmla="*/ 0 h 286"/>
                <a:gd name="T26" fmla="*/ 0 w 228"/>
                <a:gd name="T27" fmla="*/ 0 h 286"/>
                <a:gd name="T28" fmla="*/ 0 w 228"/>
                <a:gd name="T29" fmla="*/ 0 h 286"/>
                <a:gd name="T30" fmla="*/ 0 w 228"/>
                <a:gd name="T31" fmla="*/ 0 h 286"/>
                <a:gd name="T32" fmla="*/ 0 w 228"/>
                <a:gd name="T33" fmla="*/ 0 h 286"/>
                <a:gd name="T34" fmla="*/ 0 w 228"/>
                <a:gd name="T35" fmla="*/ 0 h 286"/>
                <a:gd name="T36" fmla="*/ 0 w 228"/>
                <a:gd name="T37" fmla="*/ 0 h 286"/>
                <a:gd name="T38" fmla="*/ 0 w 228"/>
                <a:gd name="T39" fmla="*/ 0 h 286"/>
                <a:gd name="T40" fmla="*/ 0 w 228"/>
                <a:gd name="T41" fmla="*/ 0 h 286"/>
                <a:gd name="T42" fmla="*/ 0 w 228"/>
                <a:gd name="T43" fmla="*/ 0 h 286"/>
                <a:gd name="T44" fmla="*/ 0 w 228"/>
                <a:gd name="T45" fmla="*/ 0 h 286"/>
                <a:gd name="T46" fmla="*/ 0 w 228"/>
                <a:gd name="T47" fmla="*/ 0 h 286"/>
                <a:gd name="T48" fmla="*/ 0 w 228"/>
                <a:gd name="T49" fmla="*/ 0 h 286"/>
                <a:gd name="T50" fmla="*/ 0 w 228"/>
                <a:gd name="T51" fmla="*/ 0 h 286"/>
                <a:gd name="T52" fmla="*/ 0 w 228"/>
                <a:gd name="T53" fmla="*/ 0 h 286"/>
                <a:gd name="T54" fmla="*/ 0 w 228"/>
                <a:gd name="T55" fmla="*/ 0 h 286"/>
                <a:gd name="T56" fmla="*/ 0 w 228"/>
                <a:gd name="T57" fmla="*/ 0 h 286"/>
                <a:gd name="T58" fmla="*/ 0 w 228"/>
                <a:gd name="T59" fmla="*/ 0 h 286"/>
                <a:gd name="T60" fmla="*/ 0 w 228"/>
                <a:gd name="T61" fmla="*/ 0 h 286"/>
                <a:gd name="T62" fmla="*/ 0 w 228"/>
                <a:gd name="T63" fmla="*/ 0 h 286"/>
                <a:gd name="T64" fmla="*/ 0 w 228"/>
                <a:gd name="T65" fmla="*/ 0 h 286"/>
                <a:gd name="T66" fmla="*/ 0 w 228"/>
                <a:gd name="T67" fmla="*/ 0 h 286"/>
                <a:gd name="T68" fmla="*/ 0 w 228"/>
                <a:gd name="T69" fmla="*/ 0 h 286"/>
                <a:gd name="T70" fmla="*/ 0 w 228"/>
                <a:gd name="T71" fmla="*/ 0 h 286"/>
                <a:gd name="T72" fmla="*/ 0 w 228"/>
                <a:gd name="T73" fmla="*/ 0 h 286"/>
                <a:gd name="T74" fmla="*/ 0 w 228"/>
                <a:gd name="T75" fmla="*/ 0 h 286"/>
                <a:gd name="T76" fmla="*/ 0 w 228"/>
                <a:gd name="T77" fmla="*/ 0 h 286"/>
                <a:gd name="T78" fmla="*/ 0 w 228"/>
                <a:gd name="T79" fmla="*/ 0 h 286"/>
                <a:gd name="T80" fmla="*/ 0 w 228"/>
                <a:gd name="T81" fmla="*/ 0 h 286"/>
                <a:gd name="T82" fmla="*/ 0 w 228"/>
                <a:gd name="T83" fmla="*/ 0 h 286"/>
                <a:gd name="T84" fmla="*/ 0 w 228"/>
                <a:gd name="T85" fmla="*/ 0 h 286"/>
                <a:gd name="T86" fmla="*/ 0 w 228"/>
                <a:gd name="T87" fmla="*/ 0 h 286"/>
                <a:gd name="T88" fmla="*/ 0 w 228"/>
                <a:gd name="T89" fmla="*/ 0 h 286"/>
                <a:gd name="T90" fmla="*/ 0 w 228"/>
                <a:gd name="T91" fmla="*/ 0 h 286"/>
                <a:gd name="T92" fmla="*/ 0 w 228"/>
                <a:gd name="T93" fmla="*/ 0 h 286"/>
                <a:gd name="T94" fmla="*/ 0 w 228"/>
                <a:gd name="T95" fmla="*/ 0 h 286"/>
                <a:gd name="T96" fmla="*/ 0 w 228"/>
                <a:gd name="T97" fmla="*/ 0 h 286"/>
                <a:gd name="T98" fmla="*/ 0 w 228"/>
                <a:gd name="T99" fmla="*/ 0 h 286"/>
                <a:gd name="T100" fmla="*/ 0 w 228"/>
                <a:gd name="T101" fmla="*/ 0 h 286"/>
                <a:gd name="T102" fmla="*/ 0 w 228"/>
                <a:gd name="T103" fmla="*/ 0 h 286"/>
                <a:gd name="T104" fmla="*/ 0 w 228"/>
                <a:gd name="T105" fmla="*/ 0 h 286"/>
                <a:gd name="T106" fmla="*/ 0 w 228"/>
                <a:gd name="T107" fmla="*/ 0 h 286"/>
                <a:gd name="T108" fmla="*/ 0 w 228"/>
                <a:gd name="T109" fmla="*/ 0 h 286"/>
                <a:gd name="T110" fmla="*/ 0 w 228"/>
                <a:gd name="T111" fmla="*/ 0 h 286"/>
                <a:gd name="T112" fmla="*/ 0 w 228"/>
                <a:gd name="T113" fmla="*/ 0 h 286"/>
                <a:gd name="T114" fmla="*/ 0 w 228"/>
                <a:gd name="T115" fmla="*/ 0 h 286"/>
                <a:gd name="T116" fmla="*/ 0 w 228"/>
                <a:gd name="T117" fmla="*/ 0 h 286"/>
                <a:gd name="T118" fmla="*/ 0 w 228"/>
                <a:gd name="T119" fmla="*/ 0 h 286"/>
                <a:gd name="T120" fmla="*/ 0 w 228"/>
                <a:gd name="T121" fmla="*/ 0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8"/>
                <a:gd name="T184" fmla="*/ 0 h 286"/>
                <a:gd name="T185" fmla="*/ 228 w 228"/>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8" h="286">
                  <a:moveTo>
                    <a:pt x="45" y="14"/>
                  </a:moveTo>
                  <a:lnTo>
                    <a:pt x="56" y="8"/>
                  </a:lnTo>
                  <a:lnTo>
                    <a:pt x="68" y="3"/>
                  </a:lnTo>
                  <a:lnTo>
                    <a:pt x="78" y="0"/>
                  </a:lnTo>
                  <a:lnTo>
                    <a:pt x="90" y="0"/>
                  </a:lnTo>
                  <a:lnTo>
                    <a:pt x="101" y="0"/>
                  </a:lnTo>
                  <a:lnTo>
                    <a:pt x="111" y="3"/>
                  </a:lnTo>
                  <a:lnTo>
                    <a:pt x="121" y="8"/>
                  </a:lnTo>
                  <a:lnTo>
                    <a:pt x="131" y="13"/>
                  </a:lnTo>
                  <a:lnTo>
                    <a:pt x="141" y="19"/>
                  </a:lnTo>
                  <a:lnTo>
                    <a:pt x="149" y="26"/>
                  </a:lnTo>
                  <a:lnTo>
                    <a:pt x="158" y="35"/>
                  </a:lnTo>
                  <a:lnTo>
                    <a:pt x="167" y="45"/>
                  </a:lnTo>
                  <a:lnTo>
                    <a:pt x="174" y="56"/>
                  </a:lnTo>
                  <a:lnTo>
                    <a:pt x="182" y="66"/>
                  </a:lnTo>
                  <a:lnTo>
                    <a:pt x="189" y="79"/>
                  </a:lnTo>
                  <a:lnTo>
                    <a:pt x="196" y="91"/>
                  </a:lnTo>
                  <a:lnTo>
                    <a:pt x="207" y="116"/>
                  </a:lnTo>
                  <a:lnTo>
                    <a:pt x="217" y="142"/>
                  </a:lnTo>
                  <a:lnTo>
                    <a:pt x="223" y="167"/>
                  </a:lnTo>
                  <a:lnTo>
                    <a:pt x="227" y="192"/>
                  </a:lnTo>
                  <a:lnTo>
                    <a:pt x="228" y="204"/>
                  </a:lnTo>
                  <a:lnTo>
                    <a:pt x="228" y="215"/>
                  </a:lnTo>
                  <a:lnTo>
                    <a:pt x="228" y="225"/>
                  </a:lnTo>
                  <a:lnTo>
                    <a:pt x="227" y="234"/>
                  </a:lnTo>
                  <a:lnTo>
                    <a:pt x="224" y="242"/>
                  </a:lnTo>
                  <a:lnTo>
                    <a:pt x="222" y="250"/>
                  </a:lnTo>
                  <a:lnTo>
                    <a:pt x="218" y="256"/>
                  </a:lnTo>
                  <a:lnTo>
                    <a:pt x="213" y="261"/>
                  </a:lnTo>
                  <a:lnTo>
                    <a:pt x="203" y="270"/>
                  </a:lnTo>
                  <a:lnTo>
                    <a:pt x="192" y="277"/>
                  </a:lnTo>
                  <a:lnTo>
                    <a:pt x="181" y="281"/>
                  </a:lnTo>
                  <a:lnTo>
                    <a:pt x="169" y="285"/>
                  </a:lnTo>
                  <a:lnTo>
                    <a:pt x="157" y="286"/>
                  </a:lnTo>
                  <a:lnTo>
                    <a:pt x="146" y="285"/>
                  </a:lnTo>
                  <a:lnTo>
                    <a:pt x="133" y="282"/>
                  </a:lnTo>
                  <a:lnTo>
                    <a:pt x="122" y="278"/>
                  </a:lnTo>
                  <a:lnTo>
                    <a:pt x="111" y="273"/>
                  </a:lnTo>
                  <a:lnTo>
                    <a:pt x="100" y="267"/>
                  </a:lnTo>
                  <a:lnTo>
                    <a:pt x="88" y="260"/>
                  </a:lnTo>
                  <a:lnTo>
                    <a:pt x="77" y="251"/>
                  </a:lnTo>
                  <a:lnTo>
                    <a:pt x="66" y="241"/>
                  </a:lnTo>
                  <a:lnTo>
                    <a:pt x="56" y="231"/>
                  </a:lnTo>
                  <a:lnTo>
                    <a:pt x="47" y="220"/>
                  </a:lnTo>
                  <a:lnTo>
                    <a:pt x="38" y="207"/>
                  </a:lnTo>
                  <a:lnTo>
                    <a:pt x="30" y="195"/>
                  </a:lnTo>
                  <a:lnTo>
                    <a:pt x="22" y="182"/>
                  </a:lnTo>
                  <a:lnTo>
                    <a:pt x="16" y="169"/>
                  </a:lnTo>
                  <a:lnTo>
                    <a:pt x="11" y="155"/>
                  </a:lnTo>
                  <a:lnTo>
                    <a:pt x="6" y="141"/>
                  </a:lnTo>
                  <a:lnTo>
                    <a:pt x="3" y="127"/>
                  </a:lnTo>
                  <a:lnTo>
                    <a:pt x="1" y="114"/>
                  </a:lnTo>
                  <a:lnTo>
                    <a:pt x="0" y="101"/>
                  </a:lnTo>
                  <a:lnTo>
                    <a:pt x="0" y="87"/>
                  </a:lnTo>
                  <a:lnTo>
                    <a:pt x="2" y="75"/>
                  </a:lnTo>
                  <a:lnTo>
                    <a:pt x="5" y="63"/>
                  </a:lnTo>
                  <a:lnTo>
                    <a:pt x="10" y="51"/>
                  </a:lnTo>
                  <a:lnTo>
                    <a:pt x="16" y="40"/>
                  </a:lnTo>
                  <a:lnTo>
                    <a:pt x="23" y="30"/>
                  </a:lnTo>
                  <a:lnTo>
                    <a:pt x="33" y="21"/>
                  </a:lnTo>
                  <a:lnTo>
                    <a:pt x="45" y="14"/>
                  </a:lnTo>
                  <a:close/>
                </a:path>
              </a:pathLst>
            </a:custGeom>
            <a:solidFill>
              <a:srgbClr val="E452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62" name="Freeform 624">
              <a:extLst>
                <a:ext uri="{FF2B5EF4-FFF2-40B4-BE49-F238E27FC236}">
                  <a16:creationId xmlns:a16="http://schemas.microsoft.com/office/drawing/2014/main" xmlns="" id="{8095B432-B368-839B-28FC-A223B0F8495E}"/>
                </a:ext>
              </a:extLst>
            </p:cNvPr>
            <p:cNvSpPr>
              <a:spLocks/>
            </p:cNvSpPr>
            <p:nvPr/>
          </p:nvSpPr>
          <p:spPr bwMode="auto">
            <a:xfrm>
              <a:off x="2123" y="1544"/>
              <a:ext cx="46" cy="58"/>
            </a:xfrm>
            <a:custGeom>
              <a:avLst/>
              <a:gdLst>
                <a:gd name="T0" fmla="*/ 0 w 228"/>
                <a:gd name="T1" fmla="*/ 0 h 286"/>
                <a:gd name="T2" fmla="*/ 0 w 228"/>
                <a:gd name="T3" fmla="*/ 0 h 286"/>
                <a:gd name="T4" fmla="*/ 0 w 228"/>
                <a:gd name="T5" fmla="*/ 0 h 286"/>
                <a:gd name="T6" fmla="*/ 0 w 228"/>
                <a:gd name="T7" fmla="*/ 0 h 286"/>
                <a:gd name="T8" fmla="*/ 0 w 228"/>
                <a:gd name="T9" fmla="*/ 0 h 286"/>
                <a:gd name="T10" fmla="*/ 0 w 228"/>
                <a:gd name="T11" fmla="*/ 0 h 286"/>
                <a:gd name="T12" fmla="*/ 0 w 228"/>
                <a:gd name="T13" fmla="*/ 0 h 286"/>
                <a:gd name="T14" fmla="*/ 0 w 228"/>
                <a:gd name="T15" fmla="*/ 0 h 286"/>
                <a:gd name="T16" fmla="*/ 0 w 228"/>
                <a:gd name="T17" fmla="*/ 0 h 286"/>
                <a:gd name="T18" fmla="*/ 0 w 228"/>
                <a:gd name="T19" fmla="*/ 0 h 286"/>
                <a:gd name="T20" fmla="*/ 0 w 228"/>
                <a:gd name="T21" fmla="*/ 0 h 286"/>
                <a:gd name="T22" fmla="*/ 0 w 228"/>
                <a:gd name="T23" fmla="*/ 0 h 286"/>
                <a:gd name="T24" fmla="*/ 0 w 228"/>
                <a:gd name="T25" fmla="*/ 0 h 286"/>
                <a:gd name="T26" fmla="*/ 0 w 228"/>
                <a:gd name="T27" fmla="*/ 0 h 286"/>
                <a:gd name="T28" fmla="*/ 0 w 228"/>
                <a:gd name="T29" fmla="*/ 0 h 286"/>
                <a:gd name="T30" fmla="*/ 0 w 228"/>
                <a:gd name="T31" fmla="*/ 0 h 286"/>
                <a:gd name="T32" fmla="*/ 0 w 228"/>
                <a:gd name="T33" fmla="*/ 0 h 286"/>
                <a:gd name="T34" fmla="*/ 0 w 228"/>
                <a:gd name="T35" fmla="*/ 0 h 286"/>
                <a:gd name="T36" fmla="*/ 0 w 228"/>
                <a:gd name="T37" fmla="*/ 0 h 286"/>
                <a:gd name="T38" fmla="*/ 0 w 228"/>
                <a:gd name="T39" fmla="*/ 0 h 286"/>
                <a:gd name="T40" fmla="*/ 0 w 228"/>
                <a:gd name="T41" fmla="*/ 0 h 286"/>
                <a:gd name="T42" fmla="*/ 0 w 228"/>
                <a:gd name="T43" fmla="*/ 0 h 286"/>
                <a:gd name="T44" fmla="*/ 0 w 228"/>
                <a:gd name="T45" fmla="*/ 0 h 286"/>
                <a:gd name="T46" fmla="*/ 0 w 228"/>
                <a:gd name="T47" fmla="*/ 0 h 286"/>
                <a:gd name="T48" fmla="*/ 0 w 228"/>
                <a:gd name="T49" fmla="*/ 0 h 286"/>
                <a:gd name="T50" fmla="*/ 0 w 228"/>
                <a:gd name="T51" fmla="*/ 0 h 286"/>
                <a:gd name="T52" fmla="*/ 0 w 228"/>
                <a:gd name="T53" fmla="*/ 0 h 286"/>
                <a:gd name="T54" fmla="*/ 0 w 228"/>
                <a:gd name="T55" fmla="*/ 0 h 286"/>
                <a:gd name="T56" fmla="*/ 0 w 228"/>
                <a:gd name="T57" fmla="*/ 0 h 286"/>
                <a:gd name="T58" fmla="*/ 0 w 228"/>
                <a:gd name="T59" fmla="*/ 0 h 286"/>
                <a:gd name="T60" fmla="*/ 0 w 228"/>
                <a:gd name="T61" fmla="*/ 0 h 286"/>
                <a:gd name="T62" fmla="*/ 0 w 228"/>
                <a:gd name="T63" fmla="*/ 0 h 286"/>
                <a:gd name="T64" fmla="*/ 0 w 228"/>
                <a:gd name="T65" fmla="*/ 0 h 286"/>
                <a:gd name="T66" fmla="*/ 0 w 228"/>
                <a:gd name="T67" fmla="*/ 0 h 286"/>
                <a:gd name="T68" fmla="*/ 0 w 228"/>
                <a:gd name="T69" fmla="*/ 0 h 286"/>
                <a:gd name="T70" fmla="*/ 0 w 228"/>
                <a:gd name="T71" fmla="*/ 0 h 286"/>
                <a:gd name="T72" fmla="*/ 0 w 228"/>
                <a:gd name="T73" fmla="*/ 0 h 286"/>
                <a:gd name="T74" fmla="*/ 0 w 228"/>
                <a:gd name="T75" fmla="*/ 0 h 286"/>
                <a:gd name="T76" fmla="*/ 0 w 228"/>
                <a:gd name="T77" fmla="*/ 0 h 286"/>
                <a:gd name="T78" fmla="*/ 0 w 228"/>
                <a:gd name="T79" fmla="*/ 0 h 286"/>
                <a:gd name="T80" fmla="*/ 0 w 228"/>
                <a:gd name="T81" fmla="*/ 0 h 286"/>
                <a:gd name="T82" fmla="*/ 0 w 228"/>
                <a:gd name="T83" fmla="*/ 0 h 286"/>
                <a:gd name="T84" fmla="*/ 0 w 228"/>
                <a:gd name="T85" fmla="*/ 0 h 286"/>
                <a:gd name="T86" fmla="*/ 0 w 228"/>
                <a:gd name="T87" fmla="*/ 0 h 286"/>
                <a:gd name="T88" fmla="*/ 0 w 228"/>
                <a:gd name="T89" fmla="*/ 0 h 286"/>
                <a:gd name="T90" fmla="*/ 0 w 228"/>
                <a:gd name="T91" fmla="*/ 0 h 286"/>
                <a:gd name="T92" fmla="*/ 0 w 228"/>
                <a:gd name="T93" fmla="*/ 0 h 286"/>
                <a:gd name="T94" fmla="*/ 0 w 228"/>
                <a:gd name="T95" fmla="*/ 0 h 286"/>
                <a:gd name="T96" fmla="*/ 0 w 228"/>
                <a:gd name="T97" fmla="*/ 0 h 286"/>
                <a:gd name="T98" fmla="*/ 0 w 228"/>
                <a:gd name="T99" fmla="*/ 0 h 286"/>
                <a:gd name="T100" fmla="*/ 0 w 228"/>
                <a:gd name="T101" fmla="*/ 0 h 286"/>
                <a:gd name="T102" fmla="*/ 0 w 228"/>
                <a:gd name="T103" fmla="*/ 0 h 286"/>
                <a:gd name="T104" fmla="*/ 0 w 228"/>
                <a:gd name="T105" fmla="*/ 0 h 286"/>
                <a:gd name="T106" fmla="*/ 0 w 228"/>
                <a:gd name="T107" fmla="*/ 0 h 286"/>
                <a:gd name="T108" fmla="*/ 0 w 228"/>
                <a:gd name="T109" fmla="*/ 0 h 286"/>
                <a:gd name="T110" fmla="*/ 0 w 228"/>
                <a:gd name="T111" fmla="*/ 0 h 286"/>
                <a:gd name="T112" fmla="*/ 0 w 228"/>
                <a:gd name="T113" fmla="*/ 0 h 286"/>
                <a:gd name="T114" fmla="*/ 0 w 228"/>
                <a:gd name="T115" fmla="*/ 0 h 286"/>
                <a:gd name="T116" fmla="*/ 0 w 228"/>
                <a:gd name="T117" fmla="*/ 0 h 286"/>
                <a:gd name="T118" fmla="*/ 0 w 228"/>
                <a:gd name="T119" fmla="*/ 0 h 286"/>
                <a:gd name="T120" fmla="*/ 0 w 228"/>
                <a:gd name="T121" fmla="*/ 0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8"/>
                <a:gd name="T184" fmla="*/ 0 h 286"/>
                <a:gd name="T185" fmla="*/ 228 w 228"/>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8" h="286">
                  <a:moveTo>
                    <a:pt x="45" y="14"/>
                  </a:moveTo>
                  <a:lnTo>
                    <a:pt x="56" y="8"/>
                  </a:lnTo>
                  <a:lnTo>
                    <a:pt x="68" y="3"/>
                  </a:lnTo>
                  <a:lnTo>
                    <a:pt x="78" y="0"/>
                  </a:lnTo>
                  <a:lnTo>
                    <a:pt x="90" y="0"/>
                  </a:lnTo>
                  <a:lnTo>
                    <a:pt x="101" y="0"/>
                  </a:lnTo>
                  <a:lnTo>
                    <a:pt x="111" y="3"/>
                  </a:lnTo>
                  <a:lnTo>
                    <a:pt x="121" y="8"/>
                  </a:lnTo>
                  <a:lnTo>
                    <a:pt x="131" y="13"/>
                  </a:lnTo>
                  <a:lnTo>
                    <a:pt x="141" y="19"/>
                  </a:lnTo>
                  <a:lnTo>
                    <a:pt x="149" y="26"/>
                  </a:lnTo>
                  <a:lnTo>
                    <a:pt x="158" y="35"/>
                  </a:lnTo>
                  <a:lnTo>
                    <a:pt x="167" y="45"/>
                  </a:lnTo>
                  <a:lnTo>
                    <a:pt x="174" y="56"/>
                  </a:lnTo>
                  <a:lnTo>
                    <a:pt x="182" y="66"/>
                  </a:lnTo>
                  <a:lnTo>
                    <a:pt x="189" y="79"/>
                  </a:lnTo>
                  <a:lnTo>
                    <a:pt x="196" y="91"/>
                  </a:lnTo>
                  <a:lnTo>
                    <a:pt x="207" y="116"/>
                  </a:lnTo>
                  <a:lnTo>
                    <a:pt x="217" y="142"/>
                  </a:lnTo>
                  <a:lnTo>
                    <a:pt x="223" y="167"/>
                  </a:lnTo>
                  <a:lnTo>
                    <a:pt x="227" y="192"/>
                  </a:lnTo>
                  <a:lnTo>
                    <a:pt x="228" y="204"/>
                  </a:lnTo>
                  <a:lnTo>
                    <a:pt x="228" y="215"/>
                  </a:lnTo>
                  <a:lnTo>
                    <a:pt x="228" y="225"/>
                  </a:lnTo>
                  <a:lnTo>
                    <a:pt x="227" y="234"/>
                  </a:lnTo>
                  <a:lnTo>
                    <a:pt x="224" y="242"/>
                  </a:lnTo>
                  <a:lnTo>
                    <a:pt x="222" y="250"/>
                  </a:lnTo>
                  <a:lnTo>
                    <a:pt x="218" y="256"/>
                  </a:lnTo>
                  <a:lnTo>
                    <a:pt x="213" y="261"/>
                  </a:lnTo>
                  <a:lnTo>
                    <a:pt x="203" y="270"/>
                  </a:lnTo>
                  <a:lnTo>
                    <a:pt x="192" y="277"/>
                  </a:lnTo>
                  <a:lnTo>
                    <a:pt x="181" y="281"/>
                  </a:lnTo>
                  <a:lnTo>
                    <a:pt x="169" y="285"/>
                  </a:lnTo>
                  <a:lnTo>
                    <a:pt x="157" y="286"/>
                  </a:lnTo>
                  <a:lnTo>
                    <a:pt x="146" y="285"/>
                  </a:lnTo>
                  <a:lnTo>
                    <a:pt x="133" y="282"/>
                  </a:lnTo>
                  <a:lnTo>
                    <a:pt x="122" y="278"/>
                  </a:lnTo>
                  <a:lnTo>
                    <a:pt x="111" y="273"/>
                  </a:lnTo>
                  <a:lnTo>
                    <a:pt x="100" y="267"/>
                  </a:lnTo>
                  <a:lnTo>
                    <a:pt x="88" y="260"/>
                  </a:lnTo>
                  <a:lnTo>
                    <a:pt x="77" y="251"/>
                  </a:lnTo>
                  <a:lnTo>
                    <a:pt x="66" y="241"/>
                  </a:lnTo>
                  <a:lnTo>
                    <a:pt x="56" y="231"/>
                  </a:lnTo>
                  <a:lnTo>
                    <a:pt x="47" y="220"/>
                  </a:lnTo>
                  <a:lnTo>
                    <a:pt x="38" y="207"/>
                  </a:lnTo>
                  <a:lnTo>
                    <a:pt x="30" y="195"/>
                  </a:lnTo>
                  <a:lnTo>
                    <a:pt x="22" y="182"/>
                  </a:lnTo>
                  <a:lnTo>
                    <a:pt x="16" y="169"/>
                  </a:lnTo>
                  <a:lnTo>
                    <a:pt x="11" y="155"/>
                  </a:lnTo>
                  <a:lnTo>
                    <a:pt x="6" y="141"/>
                  </a:lnTo>
                  <a:lnTo>
                    <a:pt x="3" y="127"/>
                  </a:lnTo>
                  <a:lnTo>
                    <a:pt x="1" y="114"/>
                  </a:lnTo>
                  <a:lnTo>
                    <a:pt x="0" y="101"/>
                  </a:lnTo>
                  <a:lnTo>
                    <a:pt x="0" y="87"/>
                  </a:lnTo>
                  <a:lnTo>
                    <a:pt x="2" y="75"/>
                  </a:lnTo>
                  <a:lnTo>
                    <a:pt x="5" y="63"/>
                  </a:lnTo>
                  <a:lnTo>
                    <a:pt x="10" y="51"/>
                  </a:lnTo>
                  <a:lnTo>
                    <a:pt x="16" y="40"/>
                  </a:lnTo>
                  <a:lnTo>
                    <a:pt x="23" y="30"/>
                  </a:lnTo>
                  <a:lnTo>
                    <a:pt x="33" y="21"/>
                  </a:lnTo>
                  <a:lnTo>
                    <a:pt x="45" y="14"/>
                  </a:lnTo>
                </a:path>
              </a:pathLst>
            </a:custGeom>
            <a:noFill/>
            <a:ln w="3175">
              <a:solidFill>
                <a:srgbClr val="F4AFC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grpSp>
      <p:pic>
        <p:nvPicPr>
          <p:cNvPr id="76401" name="Picture 625" descr="Hoa 3">
            <a:extLst>
              <a:ext uri="{FF2B5EF4-FFF2-40B4-BE49-F238E27FC236}">
                <a16:creationId xmlns:a16="http://schemas.microsoft.com/office/drawing/2014/main" xmlns="" id="{19DB345D-4D8D-2B96-AD83-7865C62E0C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4113" y="4833941"/>
            <a:ext cx="4302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02" name="Picture 626" descr="Hoa 4">
            <a:extLst>
              <a:ext uri="{FF2B5EF4-FFF2-40B4-BE49-F238E27FC236}">
                <a16:creationId xmlns:a16="http://schemas.microsoft.com/office/drawing/2014/main" xmlns="" id="{3561F67B-A45C-923B-607C-65DCEB7C3F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4941" y="4833938"/>
            <a:ext cx="630237"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03" name="Picture 627" descr="Hoa 2">
            <a:extLst>
              <a:ext uri="{FF2B5EF4-FFF2-40B4-BE49-F238E27FC236}">
                <a16:creationId xmlns:a16="http://schemas.microsoft.com/office/drawing/2014/main" xmlns="" id="{31A31D60-F608-8164-EE9D-09FF0AFE3C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1338" y="4760913"/>
            <a:ext cx="56991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6404" name="Object 628">
            <a:extLst>
              <a:ext uri="{FF2B5EF4-FFF2-40B4-BE49-F238E27FC236}">
                <a16:creationId xmlns:a16="http://schemas.microsoft.com/office/drawing/2014/main" xmlns="" id="{DFEACF57-FEDF-1A10-7DFF-AA5E81366B0B}"/>
              </a:ext>
            </a:extLst>
          </p:cNvPr>
          <p:cNvGraphicFramePr>
            <a:graphicFrameLocks noChangeAspect="1"/>
          </p:cNvGraphicFramePr>
          <p:nvPr/>
        </p:nvGraphicFramePr>
        <p:xfrm>
          <a:off x="1524000" y="2133600"/>
          <a:ext cx="1066800" cy="990600"/>
        </p:xfrm>
        <a:graphic>
          <a:graphicData uri="http://schemas.openxmlformats.org/presentationml/2006/ole">
            <mc:AlternateContent xmlns:mc="http://schemas.openxmlformats.org/markup-compatibility/2006">
              <mc:Choice xmlns:v="urn:schemas-microsoft-com:vml" Requires="v">
                <p:oleObj spid="_x0000_s2440" name="CorelDRAW" r:id="rId10" imgW="1228592" imgH="1119262" progId="CorelDRAW.Graphic.12">
                  <p:embed/>
                </p:oleObj>
              </mc:Choice>
              <mc:Fallback>
                <p:oleObj name="CorelDRAW" r:id="rId10" imgW="1228592" imgH="1119262" progId="CorelDRAW.Graphic.12">
                  <p:embed/>
                  <p:pic>
                    <p:nvPicPr>
                      <p:cNvPr id="76404" name="Object 628">
                        <a:extLst>
                          <a:ext uri="{FF2B5EF4-FFF2-40B4-BE49-F238E27FC236}">
                            <a16:creationId xmlns:a16="http://schemas.microsoft.com/office/drawing/2014/main" xmlns="" id="{DFEACF57-FEDF-1A10-7DFF-AA5E81366B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133600"/>
                        <a:ext cx="106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6405" name="Picture 629" descr="Buom">
            <a:extLst>
              <a:ext uri="{FF2B5EF4-FFF2-40B4-BE49-F238E27FC236}">
                <a16:creationId xmlns:a16="http://schemas.microsoft.com/office/drawing/2014/main" xmlns="" id="{5F9549B5-4225-FB60-086D-42CB7779E81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64313" y="3824291"/>
            <a:ext cx="450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06" name="Picture 630" descr="Buom">
            <a:extLst>
              <a:ext uri="{FF2B5EF4-FFF2-40B4-BE49-F238E27FC236}">
                <a16:creationId xmlns:a16="http://schemas.microsoft.com/office/drawing/2014/main" xmlns="" id="{7854886F-088B-1F30-901C-C3B57DECA89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9299575" y="5697541"/>
            <a:ext cx="5334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407" name="WordArt 631">
            <a:extLst>
              <a:ext uri="{FF2B5EF4-FFF2-40B4-BE49-F238E27FC236}">
                <a16:creationId xmlns:a16="http://schemas.microsoft.com/office/drawing/2014/main" xmlns="" id="{83C15D0D-D7BB-B58C-775A-00A55326EF9B}"/>
              </a:ext>
            </a:extLst>
          </p:cNvPr>
          <p:cNvSpPr>
            <a:spLocks noChangeArrowheads="1" noChangeShapeType="1" noTextEdit="1"/>
          </p:cNvSpPr>
          <p:nvPr/>
        </p:nvSpPr>
        <p:spPr bwMode="auto">
          <a:xfrm>
            <a:off x="2855916" y="2492375"/>
            <a:ext cx="5819775" cy="8191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defRPr/>
            </a:pPr>
            <a:r>
              <a:rPr lang="en-US" sz="5400" b="1" kern="10" dirty="0" err="1">
                <a:ln w="9525">
                  <a:solidFill>
                    <a:srgbClr val="FF0000"/>
                  </a:solidFill>
                  <a:round/>
                  <a:headEnd/>
                  <a:tailEnd/>
                </a:ln>
                <a:solidFill>
                  <a:srgbClr val="0A0AC2"/>
                </a:solidFill>
                <a:effectLst>
                  <a:outerShdw dist="35921" dir="2700000" algn="ctr" rotWithShape="0">
                    <a:srgbClr val="808080">
                      <a:alpha val="79999"/>
                    </a:srgbClr>
                  </a:outerShdw>
                </a:effectLst>
                <a:latin typeface="Verdana" panose="020B0604030504040204" pitchFamily="34" charset="0"/>
                <a:ea typeface="Verdana" panose="020B0604030504040204" pitchFamily="34" charset="0"/>
              </a:rPr>
              <a:t>Tiết</a:t>
            </a:r>
            <a:r>
              <a:rPr lang="en-US" sz="5400" b="1" kern="10" dirty="0">
                <a:ln w="9525">
                  <a:solidFill>
                    <a:srgbClr val="FF0000"/>
                  </a:solidFill>
                  <a:round/>
                  <a:headEnd/>
                  <a:tailEnd/>
                </a:ln>
                <a:solidFill>
                  <a:srgbClr val="0A0AC2"/>
                </a:solidFill>
                <a:effectLst>
                  <a:outerShdw dist="35921" dir="2700000" algn="ctr" rotWithShape="0">
                    <a:srgbClr val="808080">
                      <a:alpha val="79999"/>
                    </a:srgbClr>
                  </a:outerShdw>
                </a:effectLst>
                <a:latin typeface="Verdana" panose="020B0604030504040204" pitchFamily="34" charset="0"/>
                <a:ea typeface="Verdana" panose="020B0604030504040204" pitchFamily="34" charset="0"/>
              </a:rPr>
              <a:t> </a:t>
            </a:r>
            <a:r>
              <a:rPr lang="en-US" sz="5400" b="1" kern="10" dirty="0" err="1">
                <a:ln w="9525">
                  <a:solidFill>
                    <a:srgbClr val="FF0000"/>
                  </a:solidFill>
                  <a:round/>
                  <a:headEnd/>
                  <a:tailEnd/>
                </a:ln>
                <a:solidFill>
                  <a:srgbClr val="0A0AC2"/>
                </a:solidFill>
                <a:effectLst>
                  <a:outerShdw dist="35921" dir="2700000" algn="ctr" rotWithShape="0">
                    <a:srgbClr val="808080">
                      <a:alpha val="79999"/>
                    </a:srgbClr>
                  </a:outerShdw>
                </a:effectLst>
                <a:latin typeface="Verdana" panose="020B0604030504040204" pitchFamily="34" charset="0"/>
                <a:ea typeface="Verdana" panose="020B0604030504040204" pitchFamily="34" charset="0"/>
              </a:rPr>
              <a:t>học</a:t>
            </a:r>
            <a:r>
              <a:rPr lang="en-US" sz="5400" b="1" kern="10" dirty="0">
                <a:ln w="9525">
                  <a:solidFill>
                    <a:srgbClr val="FF0000"/>
                  </a:solidFill>
                  <a:round/>
                  <a:headEnd/>
                  <a:tailEnd/>
                </a:ln>
                <a:solidFill>
                  <a:srgbClr val="0A0AC2"/>
                </a:solidFill>
                <a:effectLst>
                  <a:outerShdw dist="35921" dir="2700000" algn="ctr" rotWithShape="0">
                    <a:srgbClr val="808080">
                      <a:alpha val="79999"/>
                    </a:srgbClr>
                  </a:outerShdw>
                </a:effectLst>
                <a:latin typeface="Verdana" panose="020B0604030504040204" pitchFamily="34" charset="0"/>
                <a:ea typeface="Verdana" panose="020B0604030504040204" pitchFamily="34" charset="0"/>
              </a:rPr>
              <a:t> </a:t>
            </a:r>
            <a:r>
              <a:rPr lang="en-US" sz="5400" b="1" kern="10" dirty="0" err="1">
                <a:ln w="9525">
                  <a:solidFill>
                    <a:srgbClr val="FF0000"/>
                  </a:solidFill>
                  <a:round/>
                  <a:headEnd/>
                  <a:tailEnd/>
                </a:ln>
                <a:solidFill>
                  <a:srgbClr val="0A0AC2"/>
                </a:solidFill>
                <a:effectLst>
                  <a:outerShdw dist="35921" dir="2700000" algn="ctr" rotWithShape="0">
                    <a:srgbClr val="808080">
                      <a:alpha val="79999"/>
                    </a:srgbClr>
                  </a:outerShdw>
                </a:effectLst>
                <a:latin typeface="Verdana" panose="020B0604030504040204" pitchFamily="34" charset="0"/>
                <a:ea typeface="Verdana" panose="020B0604030504040204" pitchFamily="34" charset="0"/>
              </a:rPr>
              <a:t>kết</a:t>
            </a:r>
            <a:r>
              <a:rPr lang="en-US" sz="5400" b="1" kern="10" dirty="0">
                <a:ln w="9525">
                  <a:solidFill>
                    <a:srgbClr val="FF0000"/>
                  </a:solidFill>
                  <a:round/>
                  <a:headEnd/>
                  <a:tailEnd/>
                </a:ln>
                <a:solidFill>
                  <a:srgbClr val="0A0AC2"/>
                </a:solidFill>
                <a:effectLst>
                  <a:outerShdw dist="35921" dir="2700000" algn="ctr" rotWithShape="0">
                    <a:srgbClr val="808080">
                      <a:alpha val="79999"/>
                    </a:srgbClr>
                  </a:outerShdw>
                </a:effectLst>
                <a:latin typeface="Verdana" panose="020B0604030504040204" pitchFamily="34" charset="0"/>
                <a:ea typeface="Verdana" panose="020B0604030504040204" pitchFamily="34" charset="0"/>
              </a:rPr>
              <a:t> </a:t>
            </a:r>
            <a:r>
              <a:rPr lang="en-US" sz="5400" b="1" kern="10" dirty="0" err="1">
                <a:ln w="9525">
                  <a:solidFill>
                    <a:srgbClr val="FF0000"/>
                  </a:solidFill>
                  <a:round/>
                  <a:headEnd/>
                  <a:tailEnd/>
                </a:ln>
                <a:solidFill>
                  <a:srgbClr val="0A0AC2"/>
                </a:solidFill>
                <a:effectLst>
                  <a:outerShdw dist="35921" dir="2700000" algn="ctr" rotWithShape="0">
                    <a:srgbClr val="808080">
                      <a:alpha val="79999"/>
                    </a:srgbClr>
                  </a:outerShdw>
                </a:effectLst>
                <a:latin typeface="Verdana" panose="020B0604030504040204" pitchFamily="34" charset="0"/>
                <a:ea typeface="Verdana" panose="020B0604030504040204" pitchFamily="34" charset="0"/>
              </a:rPr>
              <a:t>thúc</a:t>
            </a:r>
            <a:endParaRPr lang="en-US" sz="5400" b="1" kern="10" dirty="0">
              <a:ln w="9525">
                <a:solidFill>
                  <a:srgbClr val="FF0000"/>
                </a:solidFill>
                <a:round/>
                <a:headEnd/>
                <a:tailEnd/>
              </a:ln>
              <a:solidFill>
                <a:srgbClr val="0A0AC2"/>
              </a:solidFill>
              <a:effectLst>
                <a:outerShdw dist="35921" dir="2700000" algn="ctr" rotWithShape="0">
                  <a:srgbClr val="808080">
                    <a:alpha val="79999"/>
                  </a:srgbClr>
                </a:outerShdw>
              </a:effectLst>
              <a:latin typeface="Verdana" panose="020B0604030504040204" pitchFamily="34" charset="0"/>
              <a:ea typeface="Verdana" panose="020B0604030504040204" pitchFamily="34" charset="0"/>
            </a:endParaRPr>
          </a:p>
        </p:txBody>
      </p:sp>
      <p:graphicFrame>
        <p:nvGraphicFramePr>
          <p:cNvPr id="76409" name="Object 633">
            <a:extLst>
              <a:ext uri="{FF2B5EF4-FFF2-40B4-BE49-F238E27FC236}">
                <a16:creationId xmlns:a16="http://schemas.microsoft.com/office/drawing/2014/main" xmlns="" id="{279697DE-6BB2-B251-367B-046DA9243204}"/>
              </a:ext>
            </a:extLst>
          </p:cNvPr>
          <p:cNvGraphicFramePr>
            <a:graphicFrameLocks noChangeAspect="1"/>
          </p:cNvGraphicFramePr>
          <p:nvPr/>
        </p:nvGraphicFramePr>
        <p:xfrm>
          <a:off x="2603500" y="5337175"/>
          <a:ext cx="768350" cy="700088"/>
        </p:xfrm>
        <a:graphic>
          <a:graphicData uri="http://schemas.openxmlformats.org/presentationml/2006/ole">
            <mc:AlternateContent xmlns:mc="http://schemas.openxmlformats.org/markup-compatibility/2006">
              <mc:Choice xmlns:v="urn:schemas-microsoft-com:vml" Requires="v">
                <p:oleObj spid="_x0000_s2441" name="CorelDRAW" r:id="rId13" imgW="1228592" imgH="1119262" progId="CorelDRAW.Graphic.12">
                  <p:embed/>
                </p:oleObj>
              </mc:Choice>
              <mc:Fallback>
                <p:oleObj name="CorelDRAW" r:id="rId13" imgW="1228592" imgH="1119262" progId="CorelDRAW.Graphic.12">
                  <p:embed/>
                  <p:pic>
                    <p:nvPicPr>
                      <p:cNvPr id="76409" name="Object 633">
                        <a:extLst>
                          <a:ext uri="{FF2B5EF4-FFF2-40B4-BE49-F238E27FC236}">
                            <a16:creationId xmlns:a16="http://schemas.microsoft.com/office/drawing/2014/main" xmlns="" id="{279697DE-6BB2-B251-367B-046DA92432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3500" y="5337175"/>
                        <a:ext cx="76835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6410" name="Romantic guitar.wma">
            <a:hlinkClick r:id="" action="ppaction://media"/>
            <a:extLst>
              <a:ext uri="{FF2B5EF4-FFF2-40B4-BE49-F238E27FC236}">
                <a16:creationId xmlns:a16="http://schemas.microsoft.com/office/drawing/2014/main" xmlns="" id="{7CE4C82C-2C78-FD9D-5E9B-D656D91EB195}"/>
              </a:ext>
            </a:extLst>
          </p:cNvPr>
          <p:cNvPicPr>
            <a:picLocks noRot="1" noChangeAspect="1" noChangeArrowheads="1"/>
          </p:cNvPicPr>
          <p:nvPr>
            <a:audioFile r:link="rId3"/>
          </p:nvPr>
        </p:nvPicPr>
        <p:blipFill>
          <a:blip r:embed="rId6">
            <a:extLst>
              <a:ext uri="{28A0092B-C50C-407E-A947-70E740481C1C}">
                <a14:useLocalDpi xmlns:a14="http://schemas.microsoft.com/office/drawing/2010/main" val="0"/>
              </a:ext>
            </a:extLst>
          </a:blip>
          <a:srcRect/>
          <a:stretch>
            <a:fillRect/>
          </a:stretch>
        </p:blipFill>
        <p:spPr bwMode="auto">
          <a:xfrm>
            <a:off x="5303838" y="42211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635" descr="BuomBay_03">
            <a:extLst>
              <a:ext uri="{FF2B5EF4-FFF2-40B4-BE49-F238E27FC236}">
                <a16:creationId xmlns:a16="http://schemas.microsoft.com/office/drawing/2014/main" xmlns="" id="{36E2E0C8-A829-A833-2D0E-88A0781678C3}"/>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734142">
            <a:off x="9242425" y="2239966"/>
            <a:ext cx="533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636" descr="BuomBay_03">
            <a:extLst>
              <a:ext uri="{FF2B5EF4-FFF2-40B4-BE49-F238E27FC236}">
                <a16:creationId xmlns:a16="http://schemas.microsoft.com/office/drawing/2014/main" xmlns="" id="{3BCEFCA1-E3C9-33FF-80F6-35E4CF355BDE}"/>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734142">
            <a:off x="4224338" y="5084766"/>
            <a:ext cx="533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637" descr="BuomBay_03">
            <a:extLst>
              <a:ext uri="{FF2B5EF4-FFF2-40B4-BE49-F238E27FC236}">
                <a16:creationId xmlns:a16="http://schemas.microsoft.com/office/drawing/2014/main" xmlns="" id="{0F81A78A-2FF3-8D74-5E5E-689CD11FBF14}"/>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748022">
            <a:off x="3076578" y="412753"/>
            <a:ext cx="2825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638" descr="BuomBay_03">
            <a:extLst>
              <a:ext uri="{FF2B5EF4-FFF2-40B4-BE49-F238E27FC236}">
                <a16:creationId xmlns:a16="http://schemas.microsoft.com/office/drawing/2014/main" xmlns="" id="{676E9A97-897A-5A3B-315B-DF19E33065A4}"/>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8373282">
            <a:off x="5478463" y="1341440"/>
            <a:ext cx="533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3" name="Picture 639" descr="mouse3">
            <a:extLst>
              <a:ext uri="{FF2B5EF4-FFF2-40B4-BE49-F238E27FC236}">
                <a16:creationId xmlns:a16="http://schemas.microsoft.com/office/drawing/2014/main" xmlns="" id="{39C55BDD-BB47-C0C1-29A3-2F5AF8F803F7}"/>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828800" y="0"/>
            <a:ext cx="12906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640" descr="Picture4">
            <a:extLst>
              <a:ext uri="{FF2B5EF4-FFF2-40B4-BE49-F238E27FC236}">
                <a16:creationId xmlns:a16="http://schemas.microsoft.com/office/drawing/2014/main" xmlns="" id="{7BD52410-3153-EF07-50D6-0E13563D92F4}"/>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981200" y="3276600"/>
            <a:ext cx="1104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5" name="Picture 641" descr="Picture4">
            <a:extLst>
              <a:ext uri="{FF2B5EF4-FFF2-40B4-BE49-F238E27FC236}">
                <a16:creationId xmlns:a16="http://schemas.microsoft.com/office/drawing/2014/main" xmlns="" id="{EF9BF496-40A4-7363-60C5-06326408380B}"/>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4724400"/>
            <a:ext cx="1104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6" name="Picture 642" descr="Picture4">
            <a:extLst>
              <a:ext uri="{FF2B5EF4-FFF2-40B4-BE49-F238E27FC236}">
                <a16:creationId xmlns:a16="http://schemas.microsoft.com/office/drawing/2014/main" xmlns="" id="{ABF18521-D078-DFDB-B13D-BFA073BE4647}"/>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5553075"/>
            <a:ext cx="1104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7" name="Picture 643" descr="Picture4">
            <a:extLst>
              <a:ext uri="{FF2B5EF4-FFF2-40B4-BE49-F238E27FC236}">
                <a16:creationId xmlns:a16="http://schemas.microsoft.com/office/drawing/2014/main" xmlns="" id="{F21073A4-2F5A-99F7-7A83-81BFD067ADBA}"/>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9563100" y="381000"/>
            <a:ext cx="1104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58" name="Group 644">
            <a:extLst>
              <a:ext uri="{FF2B5EF4-FFF2-40B4-BE49-F238E27FC236}">
                <a16:creationId xmlns:a16="http://schemas.microsoft.com/office/drawing/2014/main" xmlns="" id="{400B425C-8572-1B7E-FF48-2C2F5970E307}"/>
              </a:ext>
            </a:extLst>
          </p:cNvPr>
          <p:cNvGrpSpPr>
            <a:grpSpLocks/>
          </p:cNvGrpSpPr>
          <p:nvPr/>
        </p:nvGrpSpPr>
        <p:grpSpPr bwMode="auto">
          <a:xfrm rot="21536307">
            <a:off x="1524000" y="5026028"/>
            <a:ext cx="1828800" cy="1831975"/>
            <a:chOff x="2332" y="1554"/>
            <a:chExt cx="1105" cy="1218"/>
          </a:xfrm>
        </p:grpSpPr>
        <p:sp>
          <p:nvSpPr>
            <p:cNvPr id="40103" name="Freeform 645">
              <a:extLst>
                <a:ext uri="{FF2B5EF4-FFF2-40B4-BE49-F238E27FC236}">
                  <a16:creationId xmlns:a16="http://schemas.microsoft.com/office/drawing/2014/main" xmlns="" id="{B5977C62-0ED3-1AE3-08F5-94EB9DDF7420}"/>
                </a:ext>
              </a:extLst>
            </p:cNvPr>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04" name="Freeform 646">
              <a:extLst>
                <a:ext uri="{FF2B5EF4-FFF2-40B4-BE49-F238E27FC236}">
                  <a16:creationId xmlns:a16="http://schemas.microsoft.com/office/drawing/2014/main" xmlns="" id="{3F92987A-7B25-812A-751D-AFCFC3479F26}"/>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05" name="Freeform 647">
              <a:extLst>
                <a:ext uri="{FF2B5EF4-FFF2-40B4-BE49-F238E27FC236}">
                  <a16:creationId xmlns:a16="http://schemas.microsoft.com/office/drawing/2014/main" xmlns="" id="{40936043-688D-FCFF-6A5B-F809184CAA8A}"/>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06" name="Freeform 648">
              <a:extLst>
                <a:ext uri="{FF2B5EF4-FFF2-40B4-BE49-F238E27FC236}">
                  <a16:creationId xmlns:a16="http://schemas.microsoft.com/office/drawing/2014/main" xmlns="" id="{9640DCBE-7F80-1685-52F7-5CE3EED74A54}"/>
                </a:ext>
              </a:extLst>
            </p:cNvPr>
            <p:cNvSpPr>
              <a:spLocks/>
            </p:cNvSpPr>
            <p:nvPr/>
          </p:nvSpPr>
          <p:spPr bwMode="auto">
            <a:xfrm>
              <a:off x="2355"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07" name="Freeform 649">
              <a:extLst>
                <a:ext uri="{FF2B5EF4-FFF2-40B4-BE49-F238E27FC236}">
                  <a16:creationId xmlns:a16="http://schemas.microsoft.com/office/drawing/2014/main" xmlns="" id="{6352258B-7EDD-0F79-20A4-8B8B5DA3D456}"/>
                </a:ext>
              </a:extLst>
            </p:cNvPr>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08" name="Freeform 650">
              <a:extLst>
                <a:ext uri="{FF2B5EF4-FFF2-40B4-BE49-F238E27FC236}">
                  <a16:creationId xmlns:a16="http://schemas.microsoft.com/office/drawing/2014/main" xmlns="" id="{A6E25129-921A-841E-16D0-DA1A11A7F90D}"/>
                </a:ext>
              </a:extLst>
            </p:cNvPr>
            <p:cNvSpPr>
              <a:spLocks/>
            </p:cNvSpPr>
            <p:nvPr/>
          </p:nvSpPr>
          <p:spPr bwMode="auto">
            <a:xfrm>
              <a:off x="2428"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09" name="Freeform 651">
              <a:extLst>
                <a:ext uri="{FF2B5EF4-FFF2-40B4-BE49-F238E27FC236}">
                  <a16:creationId xmlns:a16="http://schemas.microsoft.com/office/drawing/2014/main" xmlns="" id="{3D0A05E2-73F2-85DB-D68A-0D9615D4CA8A}"/>
                </a:ext>
              </a:extLst>
            </p:cNvPr>
            <p:cNvSpPr>
              <a:spLocks/>
            </p:cNvSpPr>
            <p:nvPr/>
          </p:nvSpPr>
          <p:spPr bwMode="auto">
            <a:xfrm>
              <a:off x="2482" y="2128"/>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10" name="Freeform 652">
              <a:extLst>
                <a:ext uri="{FF2B5EF4-FFF2-40B4-BE49-F238E27FC236}">
                  <a16:creationId xmlns:a16="http://schemas.microsoft.com/office/drawing/2014/main" xmlns="" id="{6DEACD58-879D-1678-3090-AE34AE3786D3}"/>
                </a:ext>
              </a:extLst>
            </p:cNvPr>
            <p:cNvSpPr>
              <a:spLocks/>
            </p:cNvSpPr>
            <p:nvPr/>
          </p:nvSpPr>
          <p:spPr bwMode="auto">
            <a:xfrm>
              <a:off x="2477" y="2047"/>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11" name="Freeform 653">
              <a:extLst>
                <a:ext uri="{FF2B5EF4-FFF2-40B4-BE49-F238E27FC236}">
                  <a16:creationId xmlns:a16="http://schemas.microsoft.com/office/drawing/2014/main" xmlns="" id="{0E9499D5-1DB5-1FA9-9347-A973447B5A6C}"/>
                </a:ext>
              </a:extLst>
            </p:cNvPr>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12" name="Freeform 654">
              <a:extLst>
                <a:ext uri="{FF2B5EF4-FFF2-40B4-BE49-F238E27FC236}">
                  <a16:creationId xmlns:a16="http://schemas.microsoft.com/office/drawing/2014/main" xmlns="" id="{745E49F4-D98B-CE4D-58E7-F056D9C436BE}"/>
                </a:ext>
              </a:extLst>
            </p:cNvPr>
            <p:cNvSpPr>
              <a:spLocks/>
            </p:cNvSpPr>
            <p:nvPr/>
          </p:nvSpPr>
          <p:spPr bwMode="auto">
            <a:xfrm>
              <a:off x="2643" y="1554"/>
              <a:ext cx="30"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13" name="Freeform 655">
              <a:extLst>
                <a:ext uri="{FF2B5EF4-FFF2-40B4-BE49-F238E27FC236}">
                  <a16:creationId xmlns:a16="http://schemas.microsoft.com/office/drawing/2014/main" xmlns="" id="{C44DEBA1-E875-2634-9D45-977ABAD19E94}"/>
                </a:ext>
              </a:extLst>
            </p:cNvPr>
            <p:cNvSpPr>
              <a:spLocks/>
            </p:cNvSpPr>
            <p:nvPr/>
          </p:nvSpPr>
          <p:spPr bwMode="auto">
            <a:xfrm>
              <a:off x="2643" y="1554"/>
              <a:ext cx="30"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14" name="Freeform 656">
              <a:extLst>
                <a:ext uri="{FF2B5EF4-FFF2-40B4-BE49-F238E27FC236}">
                  <a16:creationId xmlns:a16="http://schemas.microsoft.com/office/drawing/2014/main" xmlns="" id="{D3C4979D-7333-96B5-0999-BC27E0E6BB98}"/>
                </a:ext>
              </a:extLst>
            </p:cNvPr>
            <p:cNvSpPr>
              <a:spLocks/>
            </p:cNvSpPr>
            <p:nvPr/>
          </p:nvSpPr>
          <p:spPr bwMode="auto">
            <a:xfrm>
              <a:off x="2614" y="1565"/>
              <a:ext cx="36" cy="33"/>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15" name="Freeform 657">
              <a:extLst>
                <a:ext uri="{FF2B5EF4-FFF2-40B4-BE49-F238E27FC236}">
                  <a16:creationId xmlns:a16="http://schemas.microsoft.com/office/drawing/2014/main" xmlns="" id="{E7CA4F23-1591-89C2-DBD8-568FE714DAC3}"/>
                </a:ext>
              </a:extLst>
            </p:cNvPr>
            <p:cNvSpPr>
              <a:spLocks/>
            </p:cNvSpPr>
            <p:nvPr/>
          </p:nvSpPr>
          <p:spPr bwMode="auto">
            <a:xfrm>
              <a:off x="2616" y="1601"/>
              <a:ext cx="36" cy="25"/>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16" name="Freeform 658">
              <a:extLst>
                <a:ext uri="{FF2B5EF4-FFF2-40B4-BE49-F238E27FC236}">
                  <a16:creationId xmlns:a16="http://schemas.microsoft.com/office/drawing/2014/main" xmlns="" id="{88B930F8-10FE-42AD-EA0A-39ECA61E4916}"/>
                </a:ext>
              </a:extLst>
            </p:cNvPr>
            <p:cNvSpPr>
              <a:spLocks/>
            </p:cNvSpPr>
            <p:nvPr/>
          </p:nvSpPr>
          <p:spPr bwMode="auto">
            <a:xfrm>
              <a:off x="2643" y="1606"/>
              <a:ext cx="30"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17" name="Freeform 659">
              <a:extLst>
                <a:ext uri="{FF2B5EF4-FFF2-40B4-BE49-F238E27FC236}">
                  <a16:creationId xmlns:a16="http://schemas.microsoft.com/office/drawing/2014/main" xmlns="" id="{9EF5BF47-7917-AB36-DAE5-37DEA7D3D548}"/>
                </a:ext>
              </a:extLst>
            </p:cNvPr>
            <p:cNvSpPr>
              <a:spLocks/>
            </p:cNvSpPr>
            <p:nvPr/>
          </p:nvSpPr>
          <p:spPr bwMode="auto">
            <a:xfrm>
              <a:off x="2665" y="1597"/>
              <a:ext cx="36" cy="25"/>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18" name="Freeform 660">
              <a:extLst>
                <a:ext uri="{FF2B5EF4-FFF2-40B4-BE49-F238E27FC236}">
                  <a16:creationId xmlns:a16="http://schemas.microsoft.com/office/drawing/2014/main" xmlns="" id="{ED16E447-F662-E014-2708-676EF5D9DACF}"/>
                </a:ext>
              </a:extLst>
            </p:cNvPr>
            <p:cNvSpPr>
              <a:spLocks/>
            </p:cNvSpPr>
            <p:nvPr/>
          </p:nvSpPr>
          <p:spPr bwMode="auto">
            <a:xfrm>
              <a:off x="2663" y="1566"/>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19" name="Freeform 661">
              <a:extLst>
                <a:ext uri="{FF2B5EF4-FFF2-40B4-BE49-F238E27FC236}">
                  <a16:creationId xmlns:a16="http://schemas.microsoft.com/office/drawing/2014/main" xmlns="" id="{D5E4FD25-1273-4807-6A98-1FBF729FA5F3}"/>
                </a:ext>
              </a:extLst>
            </p:cNvPr>
            <p:cNvSpPr>
              <a:spLocks/>
            </p:cNvSpPr>
            <p:nvPr/>
          </p:nvSpPr>
          <p:spPr bwMode="auto">
            <a:xfrm>
              <a:off x="3364" y="2438"/>
              <a:ext cx="12" cy="13"/>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20" name="Freeform 662">
              <a:extLst>
                <a:ext uri="{FF2B5EF4-FFF2-40B4-BE49-F238E27FC236}">
                  <a16:creationId xmlns:a16="http://schemas.microsoft.com/office/drawing/2014/main" xmlns="" id="{DF15F40B-D55F-DAA2-2B22-83D56B9AD919}"/>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21" name="Freeform 663">
              <a:extLst>
                <a:ext uri="{FF2B5EF4-FFF2-40B4-BE49-F238E27FC236}">
                  <a16:creationId xmlns:a16="http://schemas.microsoft.com/office/drawing/2014/main" xmlns="" id="{1E5D2115-CFA3-72C4-A564-29A98A65E808}"/>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22" name="Freeform 664">
              <a:extLst>
                <a:ext uri="{FF2B5EF4-FFF2-40B4-BE49-F238E27FC236}">
                  <a16:creationId xmlns:a16="http://schemas.microsoft.com/office/drawing/2014/main" xmlns="" id="{9702F92C-46F6-8446-6039-1FF75831918F}"/>
                </a:ext>
              </a:extLst>
            </p:cNvPr>
            <p:cNvSpPr>
              <a:spLocks/>
            </p:cNvSpPr>
            <p:nvPr/>
          </p:nvSpPr>
          <p:spPr bwMode="auto">
            <a:xfrm>
              <a:off x="3327" y="2413"/>
              <a:ext cx="36" cy="25"/>
            </a:xfrm>
            <a:custGeom>
              <a:avLst/>
              <a:gdLst>
                <a:gd name="T0" fmla="*/ 1 w 71"/>
                <a:gd name="T1" fmla="*/ 0 h 58"/>
                <a:gd name="T2" fmla="*/ 1 w 71"/>
                <a:gd name="T3" fmla="*/ 0 h 58"/>
                <a:gd name="T4" fmla="*/ 1 w 71"/>
                <a:gd name="T5" fmla="*/ 0 h 58"/>
                <a:gd name="T6" fmla="*/ 1 w 71"/>
                <a:gd name="T7" fmla="*/ 0 h 58"/>
                <a:gd name="T8" fmla="*/ 1 w 71"/>
                <a:gd name="T9" fmla="*/ 0 h 58"/>
                <a:gd name="T10" fmla="*/ 1 w 71"/>
                <a:gd name="T11" fmla="*/ 0 h 58"/>
                <a:gd name="T12" fmla="*/ 1 w 71"/>
                <a:gd name="T13" fmla="*/ 0 h 58"/>
                <a:gd name="T14" fmla="*/ 1 w 71"/>
                <a:gd name="T15" fmla="*/ 0 h 58"/>
                <a:gd name="T16" fmla="*/ 1 w 71"/>
                <a:gd name="T17" fmla="*/ 0 h 58"/>
                <a:gd name="T18" fmla="*/ 1 w 71"/>
                <a:gd name="T19" fmla="*/ 0 h 58"/>
                <a:gd name="T20" fmla="*/ 0 w 71"/>
                <a:gd name="T21" fmla="*/ 0 h 58"/>
                <a:gd name="T22" fmla="*/ 1 w 71"/>
                <a:gd name="T23" fmla="*/ 0 h 58"/>
                <a:gd name="T24" fmla="*/ 1 w 71"/>
                <a:gd name="T25" fmla="*/ 0 h 58"/>
                <a:gd name="T26" fmla="*/ 1 w 71"/>
                <a:gd name="T27" fmla="*/ 0 h 58"/>
                <a:gd name="T28" fmla="*/ 1 w 71"/>
                <a:gd name="T29" fmla="*/ 0 h 58"/>
                <a:gd name="T30" fmla="*/ 1 w 71"/>
                <a:gd name="T31" fmla="*/ 0 h 58"/>
                <a:gd name="T32" fmla="*/ 1 w 71"/>
                <a:gd name="T33" fmla="*/ 0 h 58"/>
                <a:gd name="T34" fmla="*/ 1 w 71"/>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23" name="Freeform 665">
              <a:extLst>
                <a:ext uri="{FF2B5EF4-FFF2-40B4-BE49-F238E27FC236}">
                  <a16:creationId xmlns:a16="http://schemas.microsoft.com/office/drawing/2014/main" xmlns="" id="{FDD22E5B-00B0-3B16-C2A4-CDF60349FC80}"/>
                </a:ext>
              </a:extLst>
            </p:cNvPr>
            <p:cNvSpPr>
              <a:spLocks/>
            </p:cNvSpPr>
            <p:nvPr/>
          </p:nvSpPr>
          <p:spPr bwMode="auto">
            <a:xfrm>
              <a:off x="3329" y="2445"/>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24" name="Freeform 666">
              <a:extLst>
                <a:ext uri="{FF2B5EF4-FFF2-40B4-BE49-F238E27FC236}">
                  <a16:creationId xmlns:a16="http://schemas.microsoft.com/office/drawing/2014/main" xmlns="" id="{C7AA4825-8811-16C3-28C8-8023D66B44B0}"/>
                </a:ext>
              </a:extLst>
            </p:cNvPr>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25" name="Freeform 667">
              <a:extLst>
                <a:ext uri="{FF2B5EF4-FFF2-40B4-BE49-F238E27FC236}">
                  <a16:creationId xmlns:a16="http://schemas.microsoft.com/office/drawing/2014/main" xmlns="" id="{6F7B1D28-56DB-EC80-9F34-935EBF0F2CC1}"/>
                </a:ext>
              </a:extLst>
            </p:cNvPr>
            <p:cNvSpPr>
              <a:spLocks/>
            </p:cNvSpPr>
            <p:nvPr/>
          </p:nvSpPr>
          <p:spPr bwMode="auto">
            <a:xfrm>
              <a:off x="3381" y="2447"/>
              <a:ext cx="35" cy="28"/>
            </a:xfrm>
            <a:custGeom>
              <a:avLst/>
              <a:gdLst>
                <a:gd name="T0" fmla="*/ 0 w 71"/>
                <a:gd name="T1" fmla="*/ 0 h 56"/>
                <a:gd name="T2" fmla="*/ 0 w 71"/>
                <a:gd name="T3" fmla="*/ 1 h 56"/>
                <a:gd name="T4" fmla="*/ 0 w 71"/>
                <a:gd name="T5" fmla="*/ 1 h 56"/>
                <a:gd name="T6" fmla="*/ 0 w 71"/>
                <a:gd name="T7" fmla="*/ 1 h 56"/>
                <a:gd name="T8" fmla="*/ 0 w 71"/>
                <a:gd name="T9" fmla="*/ 1 h 56"/>
                <a:gd name="T10" fmla="*/ 0 w 71"/>
                <a:gd name="T11" fmla="*/ 1 h 56"/>
                <a:gd name="T12" fmla="*/ 0 w 71"/>
                <a:gd name="T13" fmla="*/ 1 h 56"/>
                <a:gd name="T14" fmla="*/ 0 w 71"/>
                <a:gd name="T15" fmla="*/ 1 h 56"/>
                <a:gd name="T16" fmla="*/ 0 w 71"/>
                <a:gd name="T17" fmla="*/ 1 h 56"/>
                <a:gd name="T18" fmla="*/ 0 w 71"/>
                <a:gd name="T19" fmla="*/ 1 h 56"/>
                <a:gd name="T20" fmla="*/ 0 w 71"/>
                <a:gd name="T21" fmla="*/ 1 h 56"/>
                <a:gd name="T22" fmla="*/ 0 w 71"/>
                <a:gd name="T23" fmla="*/ 1 h 56"/>
                <a:gd name="T24" fmla="*/ 0 w 71"/>
                <a:gd name="T25" fmla="*/ 1 h 56"/>
                <a:gd name="T26" fmla="*/ 0 w 71"/>
                <a:gd name="T27" fmla="*/ 1 h 56"/>
                <a:gd name="T28" fmla="*/ 0 w 71"/>
                <a:gd name="T29" fmla="*/ 0 h 56"/>
                <a:gd name="T30" fmla="*/ 0 w 71"/>
                <a:gd name="T31" fmla="*/ 0 h 56"/>
                <a:gd name="T32" fmla="*/ 0 w 71"/>
                <a:gd name="T33" fmla="*/ 0 h 56"/>
                <a:gd name="T34" fmla="*/ 0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26" name="Freeform 668">
              <a:extLst>
                <a:ext uri="{FF2B5EF4-FFF2-40B4-BE49-F238E27FC236}">
                  <a16:creationId xmlns:a16="http://schemas.microsoft.com/office/drawing/2014/main" xmlns="" id="{DC30B710-9076-75CF-219D-72277F293D25}"/>
                </a:ext>
              </a:extLst>
            </p:cNvPr>
            <p:cNvSpPr>
              <a:spLocks/>
            </p:cNvSpPr>
            <p:nvPr/>
          </p:nvSpPr>
          <p:spPr bwMode="auto">
            <a:xfrm>
              <a:off x="3380" y="2414"/>
              <a:ext cx="35" cy="24"/>
            </a:xfrm>
            <a:custGeom>
              <a:avLst/>
              <a:gdLst>
                <a:gd name="T0" fmla="*/ 0 w 72"/>
                <a:gd name="T1" fmla="*/ 0 h 57"/>
                <a:gd name="T2" fmla="*/ 0 w 72"/>
                <a:gd name="T3" fmla="*/ 0 h 57"/>
                <a:gd name="T4" fmla="*/ 0 w 72"/>
                <a:gd name="T5" fmla="*/ 0 h 57"/>
                <a:gd name="T6" fmla="*/ 0 w 72"/>
                <a:gd name="T7" fmla="*/ 0 h 57"/>
                <a:gd name="T8" fmla="*/ 0 w 72"/>
                <a:gd name="T9" fmla="*/ 0 h 57"/>
                <a:gd name="T10" fmla="*/ 0 w 72"/>
                <a:gd name="T11" fmla="*/ 0 h 57"/>
                <a:gd name="T12" fmla="*/ 0 w 72"/>
                <a:gd name="T13" fmla="*/ 0 h 57"/>
                <a:gd name="T14" fmla="*/ 0 w 72"/>
                <a:gd name="T15" fmla="*/ 0 h 57"/>
                <a:gd name="T16" fmla="*/ 0 w 72"/>
                <a:gd name="T17" fmla="*/ 0 h 57"/>
                <a:gd name="T18" fmla="*/ 0 w 72"/>
                <a:gd name="T19" fmla="*/ 0 h 57"/>
                <a:gd name="T20" fmla="*/ 0 w 72"/>
                <a:gd name="T21" fmla="*/ 0 h 57"/>
                <a:gd name="T22" fmla="*/ 0 w 72"/>
                <a:gd name="T23" fmla="*/ 0 h 57"/>
                <a:gd name="T24" fmla="*/ 0 w 72"/>
                <a:gd name="T25" fmla="*/ 0 h 57"/>
                <a:gd name="T26" fmla="*/ 0 w 72"/>
                <a:gd name="T27" fmla="*/ 0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27" name="Freeform 669">
              <a:extLst>
                <a:ext uri="{FF2B5EF4-FFF2-40B4-BE49-F238E27FC236}">
                  <a16:creationId xmlns:a16="http://schemas.microsoft.com/office/drawing/2014/main" xmlns="" id="{E33279CC-E652-0E47-E9DE-135260BBF27C}"/>
                </a:ext>
              </a:extLst>
            </p:cNvPr>
            <p:cNvSpPr>
              <a:spLocks/>
            </p:cNvSpPr>
            <p:nvPr/>
          </p:nvSpPr>
          <p:spPr bwMode="auto">
            <a:xfrm>
              <a:off x="2668" y="2415"/>
              <a:ext cx="12" cy="13"/>
            </a:xfrm>
            <a:custGeom>
              <a:avLst/>
              <a:gdLst>
                <a:gd name="T0" fmla="*/ 1 w 23"/>
                <a:gd name="T1" fmla="*/ 1 h 24"/>
                <a:gd name="T2" fmla="*/ 1 w 23"/>
                <a:gd name="T3" fmla="*/ 1 h 24"/>
                <a:gd name="T4" fmla="*/ 1 w 23"/>
                <a:gd name="T5" fmla="*/ 1 h 24"/>
                <a:gd name="T6" fmla="*/ 1 w 23"/>
                <a:gd name="T7" fmla="*/ 1 h 24"/>
                <a:gd name="T8" fmla="*/ 0 w 23"/>
                <a:gd name="T9" fmla="*/ 1 h 24"/>
                <a:gd name="T10" fmla="*/ 1 w 23"/>
                <a:gd name="T11" fmla="*/ 1 h 24"/>
                <a:gd name="T12" fmla="*/ 1 w 23"/>
                <a:gd name="T13" fmla="*/ 1 h 24"/>
                <a:gd name="T14" fmla="*/ 1 w 23"/>
                <a:gd name="T15" fmla="*/ 1 h 24"/>
                <a:gd name="T16" fmla="*/ 1 w 23"/>
                <a:gd name="T17" fmla="*/ 0 h 24"/>
                <a:gd name="T18" fmla="*/ 1 w 23"/>
                <a:gd name="T19" fmla="*/ 1 h 24"/>
                <a:gd name="T20" fmla="*/ 1 w 23"/>
                <a:gd name="T21" fmla="*/ 1 h 24"/>
                <a:gd name="T22" fmla="*/ 1 w 23"/>
                <a:gd name="T23" fmla="*/ 1 h 24"/>
                <a:gd name="T24" fmla="*/ 1 w 23"/>
                <a:gd name="T25" fmla="*/ 1 h 24"/>
                <a:gd name="T26" fmla="*/ 1 w 23"/>
                <a:gd name="T27" fmla="*/ 1 h 24"/>
                <a:gd name="T28" fmla="*/ 1 w 23"/>
                <a:gd name="T29" fmla="*/ 1 h 24"/>
                <a:gd name="T30" fmla="*/ 1 w 23"/>
                <a:gd name="T31" fmla="*/ 1 h 24"/>
                <a:gd name="T32" fmla="*/ 1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28" name="Freeform 670">
              <a:extLst>
                <a:ext uri="{FF2B5EF4-FFF2-40B4-BE49-F238E27FC236}">
                  <a16:creationId xmlns:a16="http://schemas.microsoft.com/office/drawing/2014/main" xmlns="" id="{86F5F8FF-737F-3800-8D3D-AB1B91275981}"/>
                </a:ext>
              </a:extLst>
            </p:cNvPr>
            <p:cNvSpPr>
              <a:spLocks/>
            </p:cNvSpPr>
            <p:nvPr/>
          </p:nvSpPr>
          <p:spPr bwMode="auto">
            <a:xfrm>
              <a:off x="2664" y="2377"/>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29" name="Freeform 671">
              <a:extLst>
                <a:ext uri="{FF2B5EF4-FFF2-40B4-BE49-F238E27FC236}">
                  <a16:creationId xmlns:a16="http://schemas.microsoft.com/office/drawing/2014/main" xmlns="" id="{7A4D6419-BEB2-FBEB-858B-CAF93EB53A90}"/>
                </a:ext>
              </a:extLst>
            </p:cNvPr>
            <p:cNvSpPr>
              <a:spLocks/>
            </p:cNvSpPr>
            <p:nvPr/>
          </p:nvSpPr>
          <p:spPr bwMode="auto">
            <a:xfrm>
              <a:off x="2664" y="2377"/>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30" name="Freeform 672">
              <a:extLst>
                <a:ext uri="{FF2B5EF4-FFF2-40B4-BE49-F238E27FC236}">
                  <a16:creationId xmlns:a16="http://schemas.microsoft.com/office/drawing/2014/main" xmlns="" id="{B1F5BEBA-95BD-C39F-6756-C0E519EEE6F1}"/>
                </a:ext>
              </a:extLst>
            </p:cNvPr>
            <p:cNvSpPr>
              <a:spLocks/>
            </p:cNvSpPr>
            <p:nvPr/>
          </p:nvSpPr>
          <p:spPr bwMode="auto">
            <a:xfrm>
              <a:off x="2635" y="2396"/>
              <a:ext cx="35" cy="24"/>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31" name="Freeform 673">
              <a:extLst>
                <a:ext uri="{FF2B5EF4-FFF2-40B4-BE49-F238E27FC236}">
                  <a16:creationId xmlns:a16="http://schemas.microsoft.com/office/drawing/2014/main" xmlns="" id="{A52A0D41-8309-54F8-94E7-08F0DBCFBB09}"/>
                </a:ext>
              </a:extLst>
            </p:cNvPr>
            <p:cNvSpPr>
              <a:spLocks/>
            </p:cNvSpPr>
            <p:nvPr/>
          </p:nvSpPr>
          <p:spPr bwMode="auto">
            <a:xfrm>
              <a:off x="2631" y="2424"/>
              <a:ext cx="35" cy="33"/>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32" name="Freeform 674">
              <a:extLst>
                <a:ext uri="{FF2B5EF4-FFF2-40B4-BE49-F238E27FC236}">
                  <a16:creationId xmlns:a16="http://schemas.microsoft.com/office/drawing/2014/main" xmlns="" id="{D2742A89-7F1B-8477-4B25-20E0B9C3F53B}"/>
                </a:ext>
              </a:extLst>
            </p:cNvPr>
            <p:cNvSpPr>
              <a:spLocks/>
            </p:cNvSpPr>
            <p:nvPr/>
          </p:nvSpPr>
          <p:spPr bwMode="auto">
            <a:xfrm>
              <a:off x="2664" y="2431"/>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33" name="Freeform 675">
              <a:extLst>
                <a:ext uri="{FF2B5EF4-FFF2-40B4-BE49-F238E27FC236}">
                  <a16:creationId xmlns:a16="http://schemas.microsoft.com/office/drawing/2014/main" xmlns="" id="{2915A52E-B002-D093-9BC9-FD370C6707A8}"/>
                </a:ext>
              </a:extLst>
            </p:cNvPr>
            <p:cNvSpPr>
              <a:spLocks/>
            </p:cNvSpPr>
            <p:nvPr/>
          </p:nvSpPr>
          <p:spPr bwMode="auto">
            <a:xfrm>
              <a:off x="2680" y="2424"/>
              <a:ext cx="35" cy="33"/>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34" name="Freeform 676">
              <a:extLst>
                <a:ext uri="{FF2B5EF4-FFF2-40B4-BE49-F238E27FC236}">
                  <a16:creationId xmlns:a16="http://schemas.microsoft.com/office/drawing/2014/main" xmlns="" id="{FEE8CF08-CDED-45DA-C72A-838E2B9F59B0}"/>
                </a:ext>
              </a:extLst>
            </p:cNvPr>
            <p:cNvSpPr>
              <a:spLocks/>
            </p:cNvSpPr>
            <p:nvPr/>
          </p:nvSpPr>
          <p:spPr bwMode="auto">
            <a:xfrm>
              <a:off x="2684" y="2395"/>
              <a:ext cx="35" cy="25"/>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35" name="Freeform 677">
              <a:extLst>
                <a:ext uri="{FF2B5EF4-FFF2-40B4-BE49-F238E27FC236}">
                  <a16:creationId xmlns:a16="http://schemas.microsoft.com/office/drawing/2014/main" xmlns="" id="{AA57AE08-7A7D-7EA0-9E3B-CB2C983FF80F}"/>
                </a:ext>
              </a:extLst>
            </p:cNvPr>
            <p:cNvSpPr>
              <a:spLocks/>
            </p:cNvSpPr>
            <p:nvPr/>
          </p:nvSpPr>
          <p:spPr bwMode="auto">
            <a:xfrm>
              <a:off x="2469" y="1811"/>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36" name="Freeform 678">
              <a:extLst>
                <a:ext uri="{FF2B5EF4-FFF2-40B4-BE49-F238E27FC236}">
                  <a16:creationId xmlns:a16="http://schemas.microsoft.com/office/drawing/2014/main" xmlns="" id="{755E76C5-F7A5-4E45-4C6A-982846A2C627}"/>
                </a:ext>
              </a:extLst>
            </p:cNvPr>
            <p:cNvSpPr>
              <a:spLocks/>
            </p:cNvSpPr>
            <p:nvPr/>
          </p:nvSpPr>
          <p:spPr bwMode="auto">
            <a:xfrm>
              <a:off x="2433" y="1810"/>
              <a:ext cx="106" cy="38"/>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37" name="Freeform 679">
              <a:extLst>
                <a:ext uri="{FF2B5EF4-FFF2-40B4-BE49-F238E27FC236}">
                  <a16:creationId xmlns:a16="http://schemas.microsoft.com/office/drawing/2014/main" xmlns="" id="{A8B5C4CB-99CC-A27B-5216-461496A87C3D}"/>
                </a:ext>
              </a:extLst>
            </p:cNvPr>
            <p:cNvSpPr>
              <a:spLocks/>
            </p:cNvSpPr>
            <p:nvPr/>
          </p:nvSpPr>
          <p:spPr bwMode="auto">
            <a:xfrm>
              <a:off x="2534" y="1811"/>
              <a:ext cx="38" cy="104"/>
            </a:xfrm>
            <a:custGeom>
              <a:avLst/>
              <a:gdLst>
                <a:gd name="T0" fmla="*/ 0 w 84"/>
                <a:gd name="T1" fmla="*/ 0 h 208"/>
                <a:gd name="T2" fmla="*/ 0 w 84"/>
                <a:gd name="T3" fmla="*/ 1 h 208"/>
                <a:gd name="T4" fmla="*/ 0 w 84"/>
                <a:gd name="T5" fmla="*/ 1 h 208"/>
                <a:gd name="T6" fmla="*/ 0 w 84"/>
                <a:gd name="T7" fmla="*/ 1 h 208"/>
                <a:gd name="T8" fmla="*/ 0 w 84"/>
                <a:gd name="T9" fmla="*/ 1 h 208"/>
                <a:gd name="T10" fmla="*/ 0 w 84"/>
                <a:gd name="T11" fmla="*/ 1 h 208"/>
                <a:gd name="T12" fmla="*/ 0 w 84"/>
                <a:gd name="T13" fmla="*/ 1 h 208"/>
                <a:gd name="T14" fmla="*/ 0 w 84"/>
                <a:gd name="T15" fmla="*/ 1 h 208"/>
                <a:gd name="T16" fmla="*/ 0 w 84"/>
                <a:gd name="T17" fmla="*/ 1 h 208"/>
                <a:gd name="T18" fmla="*/ 0 w 84"/>
                <a:gd name="T19" fmla="*/ 1 h 208"/>
                <a:gd name="T20" fmla="*/ 0 w 84"/>
                <a:gd name="T21" fmla="*/ 1 h 208"/>
                <a:gd name="T22" fmla="*/ 0 w 84"/>
                <a:gd name="T23" fmla="*/ 1 h 208"/>
                <a:gd name="T24" fmla="*/ 0 w 84"/>
                <a:gd name="T25" fmla="*/ 1 h 208"/>
                <a:gd name="T26" fmla="*/ 0 w 84"/>
                <a:gd name="T27" fmla="*/ 1 h 208"/>
                <a:gd name="T28" fmla="*/ 0 w 84"/>
                <a:gd name="T29" fmla="*/ 1 h 208"/>
                <a:gd name="T30" fmla="*/ 0 w 84"/>
                <a:gd name="T31" fmla="*/ 1 h 208"/>
                <a:gd name="T32" fmla="*/ 0 w 84"/>
                <a:gd name="T33" fmla="*/ 1 h 208"/>
                <a:gd name="T34" fmla="*/ 0 w 84"/>
                <a:gd name="T35" fmla="*/ 1 h 208"/>
                <a:gd name="T36" fmla="*/ 0 w 84"/>
                <a:gd name="T37" fmla="*/ 1 h 208"/>
                <a:gd name="T38" fmla="*/ 0 w 84"/>
                <a:gd name="T39" fmla="*/ 1 h 208"/>
                <a:gd name="T40" fmla="*/ 0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38" name="Freeform 680">
              <a:extLst>
                <a:ext uri="{FF2B5EF4-FFF2-40B4-BE49-F238E27FC236}">
                  <a16:creationId xmlns:a16="http://schemas.microsoft.com/office/drawing/2014/main" xmlns="" id="{86F583E8-3EB3-DC25-36CC-31CF26336D1D}"/>
                </a:ext>
              </a:extLst>
            </p:cNvPr>
            <p:cNvSpPr>
              <a:spLocks/>
            </p:cNvSpPr>
            <p:nvPr/>
          </p:nvSpPr>
          <p:spPr bwMode="auto">
            <a:xfrm>
              <a:off x="2547" y="1810"/>
              <a:ext cx="72" cy="82"/>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39" name="Freeform 681">
              <a:extLst>
                <a:ext uri="{FF2B5EF4-FFF2-40B4-BE49-F238E27FC236}">
                  <a16:creationId xmlns:a16="http://schemas.microsoft.com/office/drawing/2014/main" xmlns="" id="{59F1345B-59DD-A68E-72B1-69A9E5735A0A}"/>
                </a:ext>
              </a:extLst>
            </p:cNvPr>
            <p:cNvSpPr>
              <a:spLocks/>
            </p:cNvSpPr>
            <p:nvPr/>
          </p:nvSpPr>
          <p:spPr bwMode="auto">
            <a:xfrm>
              <a:off x="2556" y="1791"/>
              <a:ext cx="99" cy="53"/>
            </a:xfrm>
            <a:custGeom>
              <a:avLst/>
              <a:gdLst>
                <a:gd name="T0" fmla="*/ 0 w 199"/>
                <a:gd name="T1" fmla="*/ 1 h 103"/>
                <a:gd name="T2" fmla="*/ 0 w 199"/>
                <a:gd name="T3" fmla="*/ 1 h 103"/>
                <a:gd name="T4" fmla="*/ 0 w 199"/>
                <a:gd name="T5" fmla="*/ 1 h 103"/>
                <a:gd name="T6" fmla="*/ 0 w 199"/>
                <a:gd name="T7" fmla="*/ 1 h 103"/>
                <a:gd name="T8" fmla="*/ 0 w 199"/>
                <a:gd name="T9" fmla="*/ 1 h 103"/>
                <a:gd name="T10" fmla="*/ 0 w 199"/>
                <a:gd name="T11" fmla="*/ 0 h 103"/>
                <a:gd name="T12" fmla="*/ 0 w 199"/>
                <a:gd name="T13" fmla="*/ 0 h 103"/>
                <a:gd name="T14" fmla="*/ 0 w 199"/>
                <a:gd name="T15" fmla="*/ 0 h 103"/>
                <a:gd name="T16" fmla="*/ 0 w 199"/>
                <a:gd name="T17" fmla="*/ 1 h 103"/>
                <a:gd name="T18" fmla="*/ 0 w 199"/>
                <a:gd name="T19" fmla="*/ 1 h 103"/>
                <a:gd name="T20" fmla="*/ 0 w 199"/>
                <a:gd name="T21" fmla="*/ 1 h 103"/>
                <a:gd name="T22" fmla="*/ 0 w 199"/>
                <a:gd name="T23" fmla="*/ 1 h 103"/>
                <a:gd name="T24" fmla="*/ 0 w 199"/>
                <a:gd name="T25" fmla="*/ 1 h 103"/>
                <a:gd name="T26" fmla="*/ 0 w 199"/>
                <a:gd name="T27" fmla="*/ 1 h 103"/>
                <a:gd name="T28" fmla="*/ 0 w 199"/>
                <a:gd name="T29" fmla="*/ 1 h 103"/>
                <a:gd name="T30" fmla="*/ 0 w 199"/>
                <a:gd name="T31" fmla="*/ 1 h 103"/>
                <a:gd name="T32" fmla="*/ 0 w 199"/>
                <a:gd name="T33" fmla="*/ 1 h 103"/>
                <a:gd name="T34" fmla="*/ 0 w 199"/>
                <a:gd name="T35" fmla="*/ 1 h 103"/>
                <a:gd name="T36" fmla="*/ 0 w 199"/>
                <a:gd name="T37" fmla="*/ 1 h 103"/>
                <a:gd name="T38" fmla="*/ 0 w 199"/>
                <a:gd name="T39" fmla="*/ 1 h 103"/>
                <a:gd name="T40" fmla="*/ 0 w 199"/>
                <a:gd name="T41" fmla="*/ 1 h 103"/>
                <a:gd name="T42" fmla="*/ 0 w 199"/>
                <a:gd name="T43" fmla="*/ 1 h 103"/>
                <a:gd name="T44" fmla="*/ 0 w 199"/>
                <a:gd name="T45" fmla="*/ 1 h 103"/>
                <a:gd name="T46" fmla="*/ 0 w 199"/>
                <a:gd name="T47" fmla="*/ 1 h 103"/>
                <a:gd name="T48" fmla="*/ 0 w 199"/>
                <a:gd name="T49" fmla="*/ 1 h 103"/>
                <a:gd name="T50" fmla="*/ 0 w 199"/>
                <a:gd name="T51" fmla="*/ 1 h 103"/>
                <a:gd name="T52" fmla="*/ 0 w 199"/>
                <a:gd name="T53" fmla="*/ 1 h 103"/>
                <a:gd name="T54" fmla="*/ 0 w 199"/>
                <a:gd name="T55" fmla="*/ 1 h 103"/>
                <a:gd name="T56" fmla="*/ 0 w 199"/>
                <a:gd name="T57" fmla="*/ 1 h 103"/>
                <a:gd name="T58" fmla="*/ 0 w 199"/>
                <a:gd name="T59" fmla="*/ 1 h 103"/>
                <a:gd name="T60" fmla="*/ 0 w 199"/>
                <a:gd name="T61" fmla="*/ 1 h 103"/>
                <a:gd name="T62" fmla="*/ 0 w 199"/>
                <a:gd name="T63" fmla="*/ 1 h 103"/>
                <a:gd name="T64" fmla="*/ 0 w 199"/>
                <a:gd name="T65" fmla="*/ 1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40" name="Freeform 682">
              <a:extLst>
                <a:ext uri="{FF2B5EF4-FFF2-40B4-BE49-F238E27FC236}">
                  <a16:creationId xmlns:a16="http://schemas.microsoft.com/office/drawing/2014/main" xmlns="" id="{FE65402F-7FF9-E253-9DAE-8E1D46B430B0}"/>
                </a:ext>
              </a:extLst>
            </p:cNvPr>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41" name="Freeform 683">
              <a:extLst>
                <a:ext uri="{FF2B5EF4-FFF2-40B4-BE49-F238E27FC236}">
                  <a16:creationId xmlns:a16="http://schemas.microsoft.com/office/drawing/2014/main" xmlns="" id="{3AE3BA16-AEAD-BB90-1A38-3A6A4840B6FB}"/>
                </a:ext>
              </a:extLst>
            </p:cNvPr>
            <p:cNvSpPr>
              <a:spLocks/>
            </p:cNvSpPr>
            <p:nvPr/>
          </p:nvSpPr>
          <p:spPr bwMode="auto">
            <a:xfrm>
              <a:off x="2581" y="2652"/>
              <a:ext cx="87"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42" name="Freeform 684">
              <a:extLst>
                <a:ext uri="{FF2B5EF4-FFF2-40B4-BE49-F238E27FC236}">
                  <a16:creationId xmlns:a16="http://schemas.microsoft.com/office/drawing/2014/main" xmlns="" id="{969F96F1-69E8-077F-81D3-559730E757CF}"/>
                </a:ext>
              </a:extLst>
            </p:cNvPr>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43" name="Freeform 685">
              <a:extLst>
                <a:ext uri="{FF2B5EF4-FFF2-40B4-BE49-F238E27FC236}">
                  <a16:creationId xmlns:a16="http://schemas.microsoft.com/office/drawing/2014/main" xmlns="" id="{E82E2872-B9CD-25C7-0529-D313457F5FB9}"/>
                </a:ext>
              </a:extLst>
            </p:cNvPr>
            <p:cNvSpPr>
              <a:spLocks/>
            </p:cNvSpPr>
            <p:nvPr/>
          </p:nvSpPr>
          <p:spPr bwMode="auto">
            <a:xfrm>
              <a:off x="2684" y="2648"/>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44" name="Freeform 686">
              <a:extLst>
                <a:ext uri="{FF2B5EF4-FFF2-40B4-BE49-F238E27FC236}">
                  <a16:creationId xmlns:a16="http://schemas.microsoft.com/office/drawing/2014/main" xmlns="" id="{3B180632-73FF-2029-9516-4DC7883A60F2}"/>
                </a:ext>
              </a:extLst>
            </p:cNvPr>
            <p:cNvSpPr>
              <a:spLocks/>
            </p:cNvSpPr>
            <p:nvPr/>
          </p:nvSpPr>
          <p:spPr bwMode="auto">
            <a:xfrm>
              <a:off x="2688" y="2610"/>
              <a:ext cx="106"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45" name="Freeform 687">
              <a:extLst>
                <a:ext uri="{FF2B5EF4-FFF2-40B4-BE49-F238E27FC236}">
                  <a16:creationId xmlns:a16="http://schemas.microsoft.com/office/drawing/2014/main" xmlns="" id="{76B0F1F2-C1D9-08BE-7992-27DA701B3449}"/>
                </a:ext>
              </a:extLst>
            </p:cNvPr>
            <p:cNvSpPr>
              <a:spLocks/>
            </p:cNvSpPr>
            <p:nvPr/>
          </p:nvSpPr>
          <p:spPr bwMode="auto">
            <a:xfrm>
              <a:off x="2356" y="2404"/>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46" name="Freeform 688">
              <a:extLst>
                <a:ext uri="{FF2B5EF4-FFF2-40B4-BE49-F238E27FC236}">
                  <a16:creationId xmlns:a16="http://schemas.microsoft.com/office/drawing/2014/main" xmlns="" id="{87121F6A-F4CD-4FD1-4167-1D996580B1AD}"/>
                </a:ext>
              </a:extLst>
            </p:cNvPr>
            <p:cNvSpPr>
              <a:spLocks/>
            </p:cNvSpPr>
            <p:nvPr/>
          </p:nvSpPr>
          <p:spPr bwMode="auto">
            <a:xfrm>
              <a:off x="2357" y="2410"/>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47" name="Freeform 689">
              <a:extLst>
                <a:ext uri="{FF2B5EF4-FFF2-40B4-BE49-F238E27FC236}">
                  <a16:creationId xmlns:a16="http://schemas.microsoft.com/office/drawing/2014/main" xmlns="" id="{FC7A7E89-1109-774D-ACAB-2EC85C54A3BC}"/>
                </a:ext>
              </a:extLst>
            </p:cNvPr>
            <p:cNvSpPr>
              <a:spLocks/>
            </p:cNvSpPr>
            <p:nvPr/>
          </p:nvSpPr>
          <p:spPr bwMode="auto">
            <a:xfrm>
              <a:off x="2359" y="2373"/>
              <a:ext cx="82"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48" name="Freeform 690">
              <a:extLst>
                <a:ext uri="{FF2B5EF4-FFF2-40B4-BE49-F238E27FC236}">
                  <a16:creationId xmlns:a16="http://schemas.microsoft.com/office/drawing/2014/main" xmlns="" id="{D9E182E3-A176-9287-487B-22B800DB1C86}"/>
                </a:ext>
              </a:extLst>
            </p:cNvPr>
            <p:cNvSpPr>
              <a:spLocks/>
            </p:cNvSpPr>
            <p:nvPr/>
          </p:nvSpPr>
          <p:spPr bwMode="auto">
            <a:xfrm>
              <a:off x="2352" y="2336"/>
              <a:ext cx="57" cy="63"/>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49" name="Freeform 691">
              <a:extLst>
                <a:ext uri="{FF2B5EF4-FFF2-40B4-BE49-F238E27FC236}">
                  <a16:creationId xmlns:a16="http://schemas.microsoft.com/office/drawing/2014/main" xmlns="" id="{D7DEBD4A-7E50-CDCA-4541-6C8BEC527A50}"/>
                </a:ext>
              </a:extLst>
            </p:cNvPr>
            <p:cNvSpPr>
              <a:spLocks/>
            </p:cNvSpPr>
            <p:nvPr/>
          </p:nvSpPr>
          <p:spPr bwMode="auto">
            <a:xfrm>
              <a:off x="2331"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50" name="Freeform 692">
              <a:extLst>
                <a:ext uri="{FF2B5EF4-FFF2-40B4-BE49-F238E27FC236}">
                  <a16:creationId xmlns:a16="http://schemas.microsoft.com/office/drawing/2014/main" xmlns="" id="{4509F198-E45B-B7D8-991F-07EB41025495}"/>
                </a:ext>
              </a:extLst>
            </p:cNvPr>
            <p:cNvSpPr>
              <a:spLocks/>
            </p:cNvSpPr>
            <p:nvPr/>
          </p:nvSpPr>
          <p:spPr bwMode="auto">
            <a:xfrm>
              <a:off x="2374" y="1599"/>
              <a:ext cx="177" cy="173"/>
            </a:xfrm>
            <a:custGeom>
              <a:avLst/>
              <a:gdLst>
                <a:gd name="T0" fmla="*/ 0 w 361"/>
                <a:gd name="T1" fmla="*/ 0 h 348"/>
                <a:gd name="T2" fmla="*/ 0 w 361"/>
                <a:gd name="T3" fmla="*/ 0 h 348"/>
                <a:gd name="T4" fmla="*/ 0 w 361"/>
                <a:gd name="T5" fmla="*/ 0 h 348"/>
                <a:gd name="T6" fmla="*/ 0 w 361"/>
                <a:gd name="T7" fmla="*/ 0 h 348"/>
                <a:gd name="T8" fmla="*/ 0 w 361"/>
                <a:gd name="T9" fmla="*/ 0 h 348"/>
                <a:gd name="T10" fmla="*/ 0 w 361"/>
                <a:gd name="T11" fmla="*/ 0 h 348"/>
                <a:gd name="T12" fmla="*/ 0 w 361"/>
                <a:gd name="T13" fmla="*/ 0 h 348"/>
                <a:gd name="T14" fmla="*/ 0 w 361"/>
                <a:gd name="T15" fmla="*/ 0 h 348"/>
                <a:gd name="T16" fmla="*/ 0 w 361"/>
                <a:gd name="T17" fmla="*/ 0 h 348"/>
                <a:gd name="T18" fmla="*/ 0 w 361"/>
                <a:gd name="T19" fmla="*/ 0 h 348"/>
                <a:gd name="T20" fmla="*/ 0 w 361"/>
                <a:gd name="T21" fmla="*/ 0 h 348"/>
                <a:gd name="T22" fmla="*/ 0 w 361"/>
                <a:gd name="T23" fmla="*/ 0 h 348"/>
                <a:gd name="T24" fmla="*/ 0 w 361"/>
                <a:gd name="T25" fmla="*/ 0 h 348"/>
                <a:gd name="T26" fmla="*/ 0 w 361"/>
                <a:gd name="T27" fmla="*/ 0 h 348"/>
                <a:gd name="T28" fmla="*/ 0 w 361"/>
                <a:gd name="T29" fmla="*/ 0 h 348"/>
                <a:gd name="T30" fmla="*/ 0 w 361"/>
                <a:gd name="T31" fmla="*/ 0 h 348"/>
                <a:gd name="T32" fmla="*/ 0 w 361"/>
                <a:gd name="T33" fmla="*/ 0 h 348"/>
                <a:gd name="T34" fmla="*/ 0 w 361"/>
                <a:gd name="T35" fmla="*/ 0 h 348"/>
                <a:gd name="T36" fmla="*/ 0 w 361"/>
                <a:gd name="T37" fmla="*/ 0 h 348"/>
                <a:gd name="T38" fmla="*/ 0 w 361"/>
                <a:gd name="T39" fmla="*/ 0 h 348"/>
                <a:gd name="T40" fmla="*/ 0 w 361"/>
                <a:gd name="T41" fmla="*/ 0 h 348"/>
                <a:gd name="T42" fmla="*/ 0 w 361"/>
                <a:gd name="T43" fmla="*/ 0 h 348"/>
                <a:gd name="T44" fmla="*/ 0 w 361"/>
                <a:gd name="T45" fmla="*/ 0 h 348"/>
                <a:gd name="T46" fmla="*/ 0 w 361"/>
                <a:gd name="T47" fmla="*/ 0 h 348"/>
                <a:gd name="T48" fmla="*/ 0 w 361"/>
                <a:gd name="T49" fmla="*/ 0 h 348"/>
                <a:gd name="T50" fmla="*/ 0 w 361"/>
                <a:gd name="T51" fmla="*/ 0 h 348"/>
                <a:gd name="T52" fmla="*/ 0 w 361"/>
                <a:gd name="T53" fmla="*/ 0 h 348"/>
                <a:gd name="T54" fmla="*/ 0 w 361"/>
                <a:gd name="T55" fmla="*/ 0 h 348"/>
                <a:gd name="T56" fmla="*/ 0 w 361"/>
                <a:gd name="T57" fmla="*/ 0 h 348"/>
                <a:gd name="T58" fmla="*/ 0 w 361"/>
                <a:gd name="T59" fmla="*/ 0 h 348"/>
                <a:gd name="T60" fmla="*/ 0 w 361"/>
                <a:gd name="T61" fmla="*/ 0 h 348"/>
                <a:gd name="T62" fmla="*/ 0 w 361"/>
                <a:gd name="T63" fmla="*/ 0 h 348"/>
                <a:gd name="T64" fmla="*/ 0 w 361"/>
                <a:gd name="T65" fmla="*/ 0 h 348"/>
                <a:gd name="T66" fmla="*/ 0 w 361"/>
                <a:gd name="T67" fmla="*/ 0 h 348"/>
                <a:gd name="T68" fmla="*/ 0 w 361"/>
                <a:gd name="T69" fmla="*/ 0 h 348"/>
                <a:gd name="T70" fmla="*/ 0 w 361"/>
                <a:gd name="T71" fmla="*/ 0 h 348"/>
                <a:gd name="T72" fmla="*/ 0 w 361"/>
                <a:gd name="T73" fmla="*/ 0 h 348"/>
                <a:gd name="T74" fmla="*/ 0 w 361"/>
                <a:gd name="T75" fmla="*/ 0 h 348"/>
                <a:gd name="T76" fmla="*/ 0 w 361"/>
                <a:gd name="T77" fmla="*/ 0 h 348"/>
                <a:gd name="T78" fmla="*/ 0 w 361"/>
                <a:gd name="T79" fmla="*/ 0 h 348"/>
                <a:gd name="T80" fmla="*/ 0 w 361"/>
                <a:gd name="T81" fmla="*/ 0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51" name="Freeform 693">
              <a:extLst>
                <a:ext uri="{FF2B5EF4-FFF2-40B4-BE49-F238E27FC236}">
                  <a16:creationId xmlns:a16="http://schemas.microsoft.com/office/drawing/2014/main" xmlns="" id="{A42B9995-80C6-7513-5556-AA2D2B8B4216}"/>
                </a:ext>
              </a:extLst>
            </p:cNvPr>
            <p:cNvSpPr>
              <a:spLocks/>
            </p:cNvSpPr>
            <p:nvPr/>
          </p:nvSpPr>
          <p:spPr bwMode="auto">
            <a:xfrm>
              <a:off x="2332" y="2438"/>
              <a:ext cx="63" cy="172"/>
            </a:xfrm>
            <a:custGeom>
              <a:avLst/>
              <a:gdLst>
                <a:gd name="T0" fmla="*/ 1 w 126"/>
                <a:gd name="T1" fmla="*/ 0 h 343"/>
                <a:gd name="T2" fmla="*/ 1 w 126"/>
                <a:gd name="T3" fmla="*/ 1 h 343"/>
                <a:gd name="T4" fmla="*/ 1 w 126"/>
                <a:gd name="T5" fmla="*/ 1 h 343"/>
                <a:gd name="T6" fmla="*/ 0 w 126"/>
                <a:gd name="T7" fmla="*/ 1 h 343"/>
                <a:gd name="T8" fmla="*/ 1 w 126"/>
                <a:gd name="T9" fmla="*/ 1 h 343"/>
                <a:gd name="T10" fmla="*/ 1 w 126"/>
                <a:gd name="T11" fmla="*/ 1 h 343"/>
                <a:gd name="T12" fmla="*/ 1 w 126"/>
                <a:gd name="T13" fmla="*/ 1 h 343"/>
                <a:gd name="T14" fmla="*/ 1 w 126"/>
                <a:gd name="T15" fmla="*/ 1 h 343"/>
                <a:gd name="T16" fmla="*/ 1 w 126"/>
                <a:gd name="T17" fmla="*/ 1 h 343"/>
                <a:gd name="T18" fmla="*/ 1 w 126"/>
                <a:gd name="T19" fmla="*/ 1 h 343"/>
                <a:gd name="T20" fmla="*/ 1 w 126"/>
                <a:gd name="T21" fmla="*/ 1 h 343"/>
                <a:gd name="T22" fmla="*/ 1 w 126"/>
                <a:gd name="T23" fmla="*/ 1 h 343"/>
                <a:gd name="T24" fmla="*/ 1 w 126"/>
                <a:gd name="T25" fmla="*/ 1 h 343"/>
                <a:gd name="T26" fmla="*/ 1 w 126"/>
                <a:gd name="T27" fmla="*/ 1 h 343"/>
                <a:gd name="T28" fmla="*/ 1 w 126"/>
                <a:gd name="T29" fmla="*/ 1 h 343"/>
                <a:gd name="T30" fmla="*/ 1 w 126"/>
                <a:gd name="T31" fmla="*/ 1 h 343"/>
                <a:gd name="T32" fmla="*/ 1 w 126"/>
                <a:gd name="T33" fmla="*/ 1 h 343"/>
                <a:gd name="T34" fmla="*/ 1 w 126"/>
                <a:gd name="T35" fmla="*/ 1 h 343"/>
                <a:gd name="T36" fmla="*/ 1 w 126"/>
                <a:gd name="T37" fmla="*/ 1 h 343"/>
                <a:gd name="T38" fmla="*/ 1 w 126"/>
                <a:gd name="T39" fmla="*/ 1 h 343"/>
                <a:gd name="T40" fmla="*/ 1 w 126"/>
                <a:gd name="T41" fmla="*/ 1 h 343"/>
                <a:gd name="T42" fmla="*/ 1 w 126"/>
                <a:gd name="T43" fmla="*/ 1 h 343"/>
                <a:gd name="T44" fmla="*/ 1 w 126"/>
                <a:gd name="T45" fmla="*/ 1 h 343"/>
                <a:gd name="T46" fmla="*/ 1 w 126"/>
                <a:gd name="T47" fmla="*/ 1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52" name="Freeform 694">
              <a:extLst>
                <a:ext uri="{FF2B5EF4-FFF2-40B4-BE49-F238E27FC236}">
                  <a16:creationId xmlns:a16="http://schemas.microsoft.com/office/drawing/2014/main" xmlns="" id="{04BB55E5-04B4-4AAA-CEE0-BD498783138E}"/>
                </a:ext>
              </a:extLst>
            </p:cNvPr>
            <p:cNvSpPr>
              <a:spLocks/>
            </p:cNvSpPr>
            <p:nvPr/>
          </p:nvSpPr>
          <p:spPr bwMode="auto">
            <a:xfrm>
              <a:off x="2684" y="2477"/>
              <a:ext cx="165" cy="79"/>
            </a:xfrm>
            <a:custGeom>
              <a:avLst/>
              <a:gdLst>
                <a:gd name="T0" fmla="*/ 0 w 332"/>
                <a:gd name="T1" fmla="*/ 0 h 160"/>
                <a:gd name="T2" fmla="*/ 0 w 332"/>
                <a:gd name="T3" fmla="*/ 0 h 160"/>
                <a:gd name="T4" fmla="*/ 0 w 332"/>
                <a:gd name="T5" fmla="*/ 0 h 160"/>
                <a:gd name="T6" fmla="*/ 0 w 332"/>
                <a:gd name="T7" fmla="*/ 0 h 160"/>
                <a:gd name="T8" fmla="*/ 0 w 332"/>
                <a:gd name="T9" fmla="*/ 0 h 160"/>
                <a:gd name="T10" fmla="*/ 0 w 332"/>
                <a:gd name="T11" fmla="*/ 0 h 160"/>
                <a:gd name="T12" fmla="*/ 0 w 332"/>
                <a:gd name="T13" fmla="*/ 0 h 160"/>
                <a:gd name="T14" fmla="*/ 0 w 332"/>
                <a:gd name="T15" fmla="*/ 0 h 160"/>
                <a:gd name="T16" fmla="*/ 0 w 332"/>
                <a:gd name="T17" fmla="*/ 0 h 160"/>
                <a:gd name="T18" fmla="*/ 0 w 332"/>
                <a:gd name="T19" fmla="*/ 0 h 160"/>
                <a:gd name="T20" fmla="*/ 0 w 332"/>
                <a:gd name="T21" fmla="*/ 0 h 160"/>
                <a:gd name="T22" fmla="*/ 0 w 332"/>
                <a:gd name="T23" fmla="*/ 0 h 160"/>
                <a:gd name="T24" fmla="*/ 0 w 332"/>
                <a:gd name="T25" fmla="*/ 0 h 160"/>
                <a:gd name="T26" fmla="*/ 0 w 332"/>
                <a:gd name="T27" fmla="*/ 0 h 160"/>
                <a:gd name="T28" fmla="*/ 0 w 332"/>
                <a:gd name="T29" fmla="*/ 0 h 160"/>
                <a:gd name="T30" fmla="*/ 0 w 332"/>
                <a:gd name="T31" fmla="*/ 0 h 160"/>
                <a:gd name="T32" fmla="*/ 0 w 332"/>
                <a:gd name="T33" fmla="*/ 0 h 160"/>
                <a:gd name="T34" fmla="*/ 0 w 332"/>
                <a:gd name="T35" fmla="*/ 0 h 160"/>
                <a:gd name="T36" fmla="*/ 0 w 332"/>
                <a:gd name="T37" fmla="*/ 0 h 160"/>
                <a:gd name="T38" fmla="*/ 0 w 332"/>
                <a:gd name="T39" fmla="*/ 0 h 160"/>
                <a:gd name="T40" fmla="*/ 0 w 332"/>
                <a:gd name="T41" fmla="*/ 0 h 160"/>
                <a:gd name="T42" fmla="*/ 0 w 332"/>
                <a:gd name="T43" fmla="*/ 0 h 160"/>
                <a:gd name="T44" fmla="*/ 0 w 332"/>
                <a:gd name="T45" fmla="*/ 0 h 160"/>
                <a:gd name="T46" fmla="*/ 0 w 332"/>
                <a:gd name="T47" fmla="*/ 0 h 160"/>
                <a:gd name="T48" fmla="*/ 0 w 332"/>
                <a:gd name="T49" fmla="*/ 0 h 160"/>
                <a:gd name="T50" fmla="*/ 0 w 332"/>
                <a:gd name="T51" fmla="*/ 0 h 160"/>
                <a:gd name="T52" fmla="*/ 0 w 332"/>
                <a:gd name="T53" fmla="*/ 0 h 160"/>
                <a:gd name="T54" fmla="*/ 0 w 332"/>
                <a:gd name="T55" fmla="*/ 0 h 160"/>
                <a:gd name="T56" fmla="*/ 0 w 332"/>
                <a:gd name="T57" fmla="*/ 0 h 160"/>
                <a:gd name="T58" fmla="*/ 0 w 332"/>
                <a:gd name="T59" fmla="*/ 0 h 160"/>
                <a:gd name="T60" fmla="*/ 0 w 332"/>
                <a:gd name="T61" fmla="*/ 0 h 160"/>
                <a:gd name="T62" fmla="*/ 0 w 332"/>
                <a:gd name="T63" fmla="*/ 0 h 160"/>
                <a:gd name="T64" fmla="*/ 0 w 332"/>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53" name="Freeform 695">
              <a:extLst>
                <a:ext uri="{FF2B5EF4-FFF2-40B4-BE49-F238E27FC236}">
                  <a16:creationId xmlns:a16="http://schemas.microsoft.com/office/drawing/2014/main" xmlns="" id="{D2EB3217-118E-3FC8-2F48-354EA8FC979C}"/>
                </a:ext>
              </a:extLst>
            </p:cNvPr>
            <p:cNvSpPr>
              <a:spLocks/>
            </p:cNvSpPr>
            <p:nvPr/>
          </p:nvSpPr>
          <p:spPr bwMode="auto">
            <a:xfrm>
              <a:off x="2464" y="1982"/>
              <a:ext cx="186" cy="668"/>
            </a:xfrm>
            <a:custGeom>
              <a:avLst/>
              <a:gdLst>
                <a:gd name="T0" fmla="*/ 0 w 373"/>
                <a:gd name="T1" fmla="*/ 0 h 1340"/>
                <a:gd name="T2" fmla="*/ 0 w 373"/>
                <a:gd name="T3" fmla="*/ 0 h 1340"/>
                <a:gd name="T4" fmla="*/ 0 w 373"/>
                <a:gd name="T5" fmla="*/ 0 h 1340"/>
                <a:gd name="T6" fmla="*/ 0 w 373"/>
                <a:gd name="T7" fmla="*/ 0 h 1340"/>
                <a:gd name="T8" fmla="*/ 0 w 373"/>
                <a:gd name="T9" fmla="*/ 0 h 1340"/>
                <a:gd name="T10" fmla="*/ 0 w 373"/>
                <a:gd name="T11" fmla="*/ 0 h 1340"/>
                <a:gd name="T12" fmla="*/ 0 w 373"/>
                <a:gd name="T13" fmla="*/ 0 h 1340"/>
                <a:gd name="T14" fmla="*/ 0 w 373"/>
                <a:gd name="T15" fmla="*/ 0 h 1340"/>
                <a:gd name="T16" fmla="*/ 0 w 373"/>
                <a:gd name="T17" fmla="*/ 0 h 1340"/>
                <a:gd name="T18" fmla="*/ 0 w 373"/>
                <a:gd name="T19" fmla="*/ 0 h 1340"/>
                <a:gd name="T20" fmla="*/ 0 w 373"/>
                <a:gd name="T21" fmla="*/ 0 h 1340"/>
                <a:gd name="T22" fmla="*/ 0 w 373"/>
                <a:gd name="T23" fmla="*/ 0 h 1340"/>
                <a:gd name="T24" fmla="*/ 0 w 373"/>
                <a:gd name="T25" fmla="*/ 0 h 1340"/>
                <a:gd name="T26" fmla="*/ 0 w 373"/>
                <a:gd name="T27" fmla="*/ 0 h 1340"/>
                <a:gd name="T28" fmla="*/ 0 w 373"/>
                <a:gd name="T29" fmla="*/ 0 h 1340"/>
                <a:gd name="T30" fmla="*/ 0 w 373"/>
                <a:gd name="T31" fmla="*/ 0 h 1340"/>
                <a:gd name="T32" fmla="*/ 0 w 373"/>
                <a:gd name="T33" fmla="*/ 0 h 1340"/>
                <a:gd name="T34" fmla="*/ 0 w 373"/>
                <a:gd name="T35" fmla="*/ 0 h 1340"/>
                <a:gd name="T36" fmla="*/ 0 w 373"/>
                <a:gd name="T37" fmla="*/ 0 h 1340"/>
                <a:gd name="T38" fmla="*/ 0 w 373"/>
                <a:gd name="T39" fmla="*/ 0 h 1340"/>
                <a:gd name="T40" fmla="*/ 0 w 373"/>
                <a:gd name="T41" fmla="*/ 0 h 1340"/>
                <a:gd name="T42" fmla="*/ 0 w 373"/>
                <a:gd name="T43" fmla="*/ 0 h 1340"/>
                <a:gd name="T44" fmla="*/ 0 w 373"/>
                <a:gd name="T45" fmla="*/ 0 h 1340"/>
                <a:gd name="T46" fmla="*/ 0 w 373"/>
                <a:gd name="T47" fmla="*/ 0 h 1340"/>
                <a:gd name="T48" fmla="*/ 0 w 373"/>
                <a:gd name="T49" fmla="*/ 0 h 1340"/>
                <a:gd name="T50" fmla="*/ 0 w 373"/>
                <a:gd name="T51" fmla="*/ 0 h 1340"/>
                <a:gd name="T52" fmla="*/ 0 w 373"/>
                <a:gd name="T53" fmla="*/ 0 h 1340"/>
                <a:gd name="T54" fmla="*/ 0 w 373"/>
                <a:gd name="T55" fmla="*/ 0 h 1340"/>
                <a:gd name="T56" fmla="*/ 0 w 373"/>
                <a:gd name="T57" fmla="*/ 0 h 1340"/>
                <a:gd name="T58" fmla="*/ 0 w 373"/>
                <a:gd name="T59" fmla="*/ 0 h 1340"/>
                <a:gd name="T60" fmla="*/ 0 w 373"/>
                <a:gd name="T61" fmla="*/ 0 h 1340"/>
                <a:gd name="T62" fmla="*/ 0 w 373"/>
                <a:gd name="T63" fmla="*/ 0 h 1340"/>
                <a:gd name="T64" fmla="*/ 0 w 373"/>
                <a:gd name="T65" fmla="*/ 0 h 1340"/>
                <a:gd name="T66" fmla="*/ 0 w 373"/>
                <a:gd name="T67" fmla="*/ 0 h 1340"/>
                <a:gd name="T68" fmla="*/ 0 w 373"/>
                <a:gd name="T69" fmla="*/ 0 h 1340"/>
                <a:gd name="T70" fmla="*/ 0 w 373"/>
                <a:gd name="T71" fmla="*/ 0 h 1340"/>
                <a:gd name="T72" fmla="*/ 0 w 373"/>
                <a:gd name="T73" fmla="*/ 0 h 1340"/>
                <a:gd name="T74" fmla="*/ 0 w 373"/>
                <a:gd name="T75" fmla="*/ 0 h 1340"/>
                <a:gd name="T76" fmla="*/ 0 w 373"/>
                <a:gd name="T77" fmla="*/ 0 h 1340"/>
                <a:gd name="T78" fmla="*/ 0 w 373"/>
                <a:gd name="T79" fmla="*/ 0 h 1340"/>
                <a:gd name="T80" fmla="*/ 0 w 373"/>
                <a:gd name="T81" fmla="*/ 0 h 1340"/>
                <a:gd name="T82" fmla="*/ 0 w 373"/>
                <a:gd name="T83" fmla="*/ 0 h 1340"/>
                <a:gd name="T84" fmla="*/ 0 w 373"/>
                <a:gd name="T85" fmla="*/ 0 h 1340"/>
                <a:gd name="T86" fmla="*/ 0 w 373"/>
                <a:gd name="T87" fmla="*/ 0 h 1340"/>
                <a:gd name="T88" fmla="*/ 0 w 373"/>
                <a:gd name="T89" fmla="*/ 0 h 1340"/>
                <a:gd name="T90" fmla="*/ 0 w 373"/>
                <a:gd name="T91" fmla="*/ 0 h 1340"/>
                <a:gd name="T92" fmla="*/ 0 w 373"/>
                <a:gd name="T93" fmla="*/ 0 h 1340"/>
                <a:gd name="T94" fmla="*/ 0 w 373"/>
                <a:gd name="T95" fmla="*/ 0 h 1340"/>
                <a:gd name="T96" fmla="*/ 0 w 373"/>
                <a:gd name="T97" fmla="*/ 0 h 1340"/>
                <a:gd name="T98" fmla="*/ 0 w 373"/>
                <a:gd name="T99" fmla="*/ 0 h 1340"/>
                <a:gd name="T100" fmla="*/ 0 w 373"/>
                <a:gd name="T101" fmla="*/ 0 h 1340"/>
                <a:gd name="T102" fmla="*/ 0 w 373"/>
                <a:gd name="T103" fmla="*/ 0 h 1340"/>
                <a:gd name="T104" fmla="*/ 0 w 373"/>
                <a:gd name="T105" fmla="*/ 0 h 1340"/>
                <a:gd name="T106" fmla="*/ 0 w 373"/>
                <a:gd name="T107" fmla="*/ 0 h 1340"/>
                <a:gd name="T108" fmla="*/ 0 w 373"/>
                <a:gd name="T109" fmla="*/ 0 h 1340"/>
                <a:gd name="T110" fmla="*/ 0 w 373"/>
                <a:gd name="T111" fmla="*/ 0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54" name="Freeform 696">
              <a:extLst>
                <a:ext uri="{FF2B5EF4-FFF2-40B4-BE49-F238E27FC236}">
                  <a16:creationId xmlns:a16="http://schemas.microsoft.com/office/drawing/2014/main" xmlns="" id="{53C7FDCF-D4E1-7D88-A353-FCC960984848}"/>
                </a:ext>
              </a:extLst>
            </p:cNvPr>
            <p:cNvSpPr>
              <a:spLocks/>
            </p:cNvSpPr>
            <p:nvPr/>
          </p:nvSpPr>
          <p:spPr bwMode="auto">
            <a:xfrm>
              <a:off x="2886" y="2685"/>
              <a:ext cx="55" cy="58"/>
            </a:xfrm>
            <a:custGeom>
              <a:avLst/>
              <a:gdLst>
                <a:gd name="T0" fmla="*/ 1 w 110"/>
                <a:gd name="T1" fmla="*/ 0 h 123"/>
                <a:gd name="T2" fmla="*/ 1 w 110"/>
                <a:gd name="T3" fmla="*/ 0 h 123"/>
                <a:gd name="T4" fmla="*/ 1 w 110"/>
                <a:gd name="T5" fmla="*/ 0 h 123"/>
                <a:gd name="T6" fmla="*/ 1 w 110"/>
                <a:gd name="T7" fmla="*/ 0 h 123"/>
                <a:gd name="T8" fmla="*/ 1 w 110"/>
                <a:gd name="T9" fmla="*/ 0 h 123"/>
                <a:gd name="T10" fmla="*/ 1 w 110"/>
                <a:gd name="T11" fmla="*/ 0 h 123"/>
                <a:gd name="T12" fmla="*/ 1 w 110"/>
                <a:gd name="T13" fmla="*/ 0 h 123"/>
                <a:gd name="T14" fmla="*/ 1 w 110"/>
                <a:gd name="T15" fmla="*/ 0 h 123"/>
                <a:gd name="T16" fmla="*/ 1 w 110"/>
                <a:gd name="T17" fmla="*/ 0 h 123"/>
                <a:gd name="T18" fmla="*/ 1 w 110"/>
                <a:gd name="T19" fmla="*/ 0 h 123"/>
                <a:gd name="T20" fmla="*/ 1 w 110"/>
                <a:gd name="T21" fmla="*/ 0 h 123"/>
                <a:gd name="T22" fmla="*/ 1 w 110"/>
                <a:gd name="T23" fmla="*/ 0 h 123"/>
                <a:gd name="T24" fmla="*/ 1 w 110"/>
                <a:gd name="T25" fmla="*/ 0 h 123"/>
                <a:gd name="T26" fmla="*/ 1 w 110"/>
                <a:gd name="T27" fmla="*/ 0 h 123"/>
                <a:gd name="T28" fmla="*/ 1 w 110"/>
                <a:gd name="T29" fmla="*/ 0 h 123"/>
                <a:gd name="T30" fmla="*/ 1 w 110"/>
                <a:gd name="T31" fmla="*/ 0 h 123"/>
                <a:gd name="T32" fmla="*/ 1 w 110"/>
                <a:gd name="T33" fmla="*/ 0 h 123"/>
                <a:gd name="T34" fmla="*/ 1 w 110"/>
                <a:gd name="T35" fmla="*/ 0 h 123"/>
                <a:gd name="T36" fmla="*/ 1 w 110"/>
                <a:gd name="T37" fmla="*/ 0 h 123"/>
                <a:gd name="T38" fmla="*/ 1 w 110"/>
                <a:gd name="T39" fmla="*/ 0 h 123"/>
                <a:gd name="T40" fmla="*/ 1 w 110"/>
                <a:gd name="T41" fmla="*/ 0 h 123"/>
                <a:gd name="T42" fmla="*/ 1 w 110"/>
                <a:gd name="T43" fmla="*/ 0 h 123"/>
                <a:gd name="T44" fmla="*/ 1 w 110"/>
                <a:gd name="T45" fmla="*/ 0 h 123"/>
                <a:gd name="T46" fmla="*/ 1 w 110"/>
                <a:gd name="T47" fmla="*/ 0 h 123"/>
                <a:gd name="T48" fmla="*/ 1 w 110"/>
                <a:gd name="T49" fmla="*/ 0 h 123"/>
                <a:gd name="T50" fmla="*/ 1 w 110"/>
                <a:gd name="T51" fmla="*/ 0 h 123"/>
                <a:gd name="T52" fmla="*/ 0 w 110"/>
                <a:gd name="T53" fmla="*/ 0 h 123"/>
                <a:gd name="T54" fmla="*/ 0 w 110"/>
                <a:gd name="T55" fmla="*/ 0 h 123"/>
                <a:gd name="T56" fmla="*/ 1 w 110"/>
                <a:gd name="T57" fmla="*/ 0 h 123"/>
                <a:gd name="T58" fmla="*/ 1 w 110"/>
                <a:gd name="T59" fmla="*/ 0 h 123"/>
                <a:gd name="T60" fmla="*/ 1 w 110"/>
                <a:gd name="T61" fmla="*/ 0 h 123"/>
                <a:gd name="T62" fmla="*/ 1 w 110"/>
                <a:gd name="T63" fmla="*/ 0 h 123"/>
                <a:gd name="T64" fmla="*/ 1 w 110"/>
                <a:gd name="T65" fmla="*/ 0 h 123"/>
                <a:gd name="T66" fmla="*/ 1 w 110"/>
                <a:gd name="T67" fmla="*/ 0 h 123"/>
                <a:gd name="T68" fmla="*/ 1 w 110"/>
                <a:gd name="T69" fmla="*/ 0 h 123"/>
                <a:gd name="T70" fmla="*/ 1 w 110"/>
                <a:gd name="T71" fmla="*/ 0 h 123"/>
                <a:gd name="T72" fmla="*/ 1 w 110"/>
                <a:gd name="T73" fmla="*/ 0 h 123"/>
                <a:gd name="T74" fmla="*/ 1 w 110"/>
                <a:gd name="T75" fmla="*/ 0 h 123"/>
                <a:gd name="T76" fmla="*/ 1 w 110"/>
                <a:gd name="T77" fmla="*/ 0 h 123"/>
                <a:gd name="T78" fmla="*/ 1 w 110"/>
                <a:gd name="T79" fmla="*/ 0 h 123"/>
                <a:gd name="T80" fmla="*/ 1 w 110"/>
                <a:gd name="T81" fmla="*/ 0 h 123"/>
                <a:gd name="T82" fmla="*/ 1 w 110"/>
                <a:gd name="T83" fmla="*/ 0 h 123"/>
                <a:gd name="T84" fmla="*/ 1 w 110"/>
                <a:gd name="T85" fmla="*/ 0 h 123"/>
                <a:gd name="T86" fmla="*/ 1 w 110"/>
                <a:gd name="T87" fmla="*/ 0 h 123"/>
                <a:gd name="T88" fmla="*/ 1 w 110"/>
                <a:gd name="T89" fmla="*/ 0 h 123"/>
                <a:gd name="T90" fmla="*/ 1 w 110"/>
                <a:gd name="T91" fmla="*/ 0 h 123"/>
                <a:gd name="T92" fmla="*/ 1 w 110"/>
                <a:gd name="T93" fmla="*/ 0 h 123"/>
                <a:gd name="T94" fmla="*/ 1 w 110"/>
                <a:gd name="T95" fmla="*/ 0 h 123"/>
                <a:gd name="T96" fmla="*/ 1 w 110"/>
                <a:gd name="T97" fmla="*/ 0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55" name="Freeform 697">
              <a:extLst>
                <a:ext uri="{FF2B5EF4-FFF2-40B4-BE49-F238E27FC236}">
                  <a16:creationId xmlns:a16="http://schemas.microsoft.com/office/drawing/2014/main" xmlns="" id="{DF241C3F-3A59-511A-9DA8-634D3F641F1A}"/>
                </a:ext>
              </a:extLst>
            </p:cNvPr>
            <p:cNvSpPr>
              <a:spLocks/>
            </p:cNvSpPr>
            <p:nvPr/>
          </p:nvSpPr>
          <p:spPr bwMode="auto">
            <a:xfrm>
              <a:off x="2901" y="2705"/>
              <a:ext cx="16" cy="19"/>
            </a:xfrm>
            <a:custGeom>
              <a:avLst/>
              <a:gdLst>
                <a:gd name="T0" fmla="*/ 1 w 31"/>
                <a:gd name="T1" fmla="*/ 1 h 33"/>
                <a:gd name="T2" fmla="*/ 1 w 31"/>
                <a:gd name="T3" fmla="*/ 1 h 33"/>
                <a:gd name="T4" fmla="*/ 1 w 31"/>
                <a:gd name="T5" fmla="*/ 1 h 33"/>
                <a:gd name="T6" fmla="*/ 1 w 31"/>
                <a:gd name="T7" fmla="*/ 1 h 33"/>
                <a:gd name="T8" fmla="*/ 0 w 31"/>
                <a:gd name="T9" fmla="*/ 1 h 33"/>
                <a:gd name="T10" fmla="*/ 1 w 31"/>
                <a:gd name="T11" fmla="*/ 1 h 33"/>
                <a:gd name="T12" fmla="*/ 1 w 31"/>
                <a:gd name="T13" fmla="*/ 1 h 33"/>
                <a:gd name="T14" fmla="*/ 1 w 31"/>
                <a:gd name="T15" fmla="*/ 1 h 33"/>
                <a:gd name="T16" fmla="*/ 1 w 31"/>
                <a:gd name="T17" fmla="*/ 0 h 33"/>
                <a:gd name="T18" fmla="*/ 1 w 31"/>
                <a:gd name="T19" fmla="*/ 1 h 33"/>
                <a:gd name="T20" fmla="*/ 1 w 31"/>
                <a:gd name="T21" fmla="*/ 1 h 33"/>
                <a:gd name="T22" fmla="*/ 1 w 31"/>
                <a:gd name="T23" fmla="*/ 1 h 33"/>
                <a:gd name="T24" fmla="*/ 1 w 31"/>
                <a:gd name="T25" fmla="*/ 1 h 33"/>
                <a:gd name="T26" fmla="*/ 1 w 31"/>
                <a:gd name="T27" fmla="*/ 1 h 33"/>
                <a:gd name="T28" fmla="*/ 1 w 31"/>
                <a:gd name="T29" fmla="*/ 1 h 33"/>
                <a:gd name="T30" fmla="*/ 1 w 31"/>
                <a:gd name="T31" fmla="*/ 1 h 33"/>
                <a:gd name="T32" fmla="*/ 1 w 31"/>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56" name="Freeform 698">
              <a:extLst>
                <a:ext uri="{FF2B5EF4-FFF2-40B4-BE49-F238E27FC236}">
                  <a16:creationId xmlns:a16="http://schemas.microsoft.com/office/drawing/2014/main" xmlns="" id="{3179B2A0-F106-628F-9159-1B97E8813F09}"/>
                </a:ext>
              </a:extLst>
            </p:cNvPr>
            <p:cNvSpPr>
              <a:spLocks/>
            </p:cNvSpPr>
            <p:nvPr/>
          </p:nvSpPr>
          <p:spPr bwMode="auto">
            <a:xfrm>
              <a:off x="2366" y="2699"/>
              <a:ext cx="59"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57" name="Freeform 699">
              <a:extLst>
                <a:ext uri="{FF2B5EF4-FFF2-40B4-BE49-F238E27FC236}">
                  <a16:creationId xmlns:a16="http://schemas.microsoft.com/office/drawing/2014/main" xmlns="" id="{E8E9EAE5-E867-26F9-EC8B-516259117DF0}"/>
                </a:ext>
              </a:extLst>
            </p:cNvPr>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58" name="Freeform 700">
              <a:extLst>
                <a:ext uri="{FF2B5EF4-FFF2-40B4-BE49-F238E27FC236}">
                  <a16:creationId xmlns:a16="http://schemas.microsoft.com/office/drawing/2014/main" xmlns="" id="{F1006080-F0F5-B36D-F042-4D2972712EC6}"/>
                </a:ext>
              </a:extLst>
            </p:cNvPr>
            <p:cNvSpPr>
              <a:spLocks/>
            </p:cNvSpPr>
            <p:nvPr/>
          </p:nvSpPr>
          <p:spPr bwMode="auto">
            <a:xfrm>
              <a:off x="2400" y="1682"/>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59" name="Freeform 701">
              <a:extLst>
                <a:ext uri="{FF2B5EF4-FFF2-40B4-BE49-F238E27FC236}">
                  <a16:creationId xmlns:a16="http://schemas.microsoft.com/office/drawing/2014/main" xmlns="" id="{8F4B3F22-3C26-F84D-D3DE-880E4CE040E1}"/>
                </a:ext>
              </a:extLst>
            </p:cNvPr>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60" name="Freeform 702">
              <a:extLst>
                <a:ext uri="{FF2B5EF4-FFF2-40B4-BE49-F238E27FC236}">
                  <a16:creationId xmlns:a16="http://schemas.microsoft.com/office/drawing/2014/main" xmlns="" id="{FE79E546-7B01-B90D-A9B4-6AC6B2F52A61}"/>
                </a:ext>
              </a:extLst>
            </p:cNvPr>
            <p:cNvSpPr>
              <a:spLocks/>
            </p:cNvSpPr>
            <p:nvPr/>
          </p:nvSpPr>
          <p:spPr bwMode="auto">
            <a:xfrm>
              <a:off x="3281"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61" name="Freeform 703">
              <a:extLst>
                <a:ext uri="{FF2B5EF4-FFF2-40B4-BE49-F238E27FC236}">
                  <a16:creationId xmlns:a16="http://schemas.microsoft.com/office/drawing/2014/main" xmlns="" id="{D13DFAF9-5D96-B7EB-C7E2-D14E4B0AF061}"/>
                </a:ext>
              </a:extLst>
            </p:cNvPr>
            <p:cNvSpPr>
              <a:spLocks/>
            </p:cNvSpPr>
            <p:nvPr/>
          </p:nvSpPr>
          <p:spPr bwMode="auto">
            <a:xfrm>
              <a:off x="3247" y="2513"/>
              <a:ext cx="45" cy="99"/>
            </a:xfrm>
            <a:custGeom>
              <a:avLst/>
              <a:gdLst>
                <a:gd name="T0" fmla="*/ 1 w 90"/>
                <a:gd name="T1" fmla="*/ 0 h 206"/>
                <a:gd name="T2" fmla="*/ 1 w 90"/>
                <a:gd name="T3" fmla="*/ 0 h 206"/>
                <a:gd name="T4" fmla="*/ 1 w 90"/>
                <a:gd name="T5" fmla="*/ 0 h 206"/>
                <a:gd name="T6" fmla="*/ 1 w 90"/>
                <a:gd name="T7" fmla="*/ 0 h 206"/>
                <a:gd name="T8" fmla="*/ 1 w 90"/>
                <a:gd name="T9" fmla="*/ 0 h 206"/>
                <a:gd name="T10" fmla="*/ 1 w 90"/>
                <a:gd name="T11" fmla="*/ 0 h 206"/>
                <a:gd name="T12" fmla="*/ 1 w 90"/>
                <a:gd name="T13" fmla="*/ 0 h 206"/>
                <a:gd name="T14" fmla="*/ 1 w 90"/>
                <a:gd name="T15" fmla="*/ 0 h 206"/>
                <a:gd name="T16" fmla="*/ 1 w 90"/>
                <a:gd name="T17" fmla="*/ 0 h 206"/>
                <a:gd name="T18" fmla="*/ 1 w 90"/>
                <a:gd name="T19" fmla="*/ 0 h 206"/>
                <a:gd name="T20" fmla="*/ 1 w 90"/>
                <a:gd name="T21" fmla="*/ 0 h 206"/>
                <a:gd name="T22" fmla="*/ 1 w 90"/>
                <a:gd name="T23" fmla="*/ 0 h 206"/>
                <a:gd name="T24" fmla="*/ 1 w 90"/>
                <a:gd name="T25" fmla="*/ 0 h 206"/>
                <a:gd name="T26" fmla="*/ 0 w 90"/>
                <a:gd name="T27" fmla="*/ 0 h 206"/>
                <a:gd name="T28" fmla="*/ 1 w 90"/>
                <a:gd name="T29" fmla="*/ 0 h 206"/>
                <a:gd name="T30" fmla="*/ 1 w 90"/>
                <a:gd name="T31" fmla="*/ 0 h 206"/>
                <a:gd name="T32" fmla="*/ 1 w 90"/>
                <a:gd name="T33" fmla="*/ 0 h 206"/>
                <a:gd name="T34" fmla="*/ 1 w 90"/>
                <a:gd name="T35" fmla="*/ 0 h 206"/>
                <a:gd name="T36" fmla="*/ 1 w 90"/>
                <a:gd name="T37" fmla="*/ 0 h 206"/>
                <a:gd name="T38" fmla="*/ 1 w 90"/>
                <a:gd name="T39" fmla="*/ 0 h 206"/>
                <a:gd name="T40" fmla="*/ 1 w 90"/>
                <a:gd name="T41" fmla="*/ 0 h 206"/>
                <a:gd name="T42" fmla="*/ 1 w 90"/>
                <a:gd name="T43" fmla="*/ 0 h 206"/>
                <a:gd name="T44" fmla="*/ 1 w 90"/>
                <a:gd name="T45" fmla="*/ 0 h 206"/>
                <a:gd name="T46" fmla="*/ 1 w 90"/>
                <a:gd name="T47" fmla="*/ 0 h 206"/>
                <a:gd name="T48" fmla="*/ 1 w 90"/>
                <a:gd name="T49" fmla="*/ 0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62" name="Freeform 704">
              <a:extLst>
                <a:ext uri="{FF2B5EF4-FFF2-40B4-BE49-F238E27FC236}">
                  <a16:creationId xmlns:a16="http://schemas.microsoft.com/office/drawing/2014/main" xmlns="" id="{B896B1B5-B1BF-837A-7E39-93AEDDCB870D}"/>
                </a:ext>
              </a:extLst>
            </p:cNvPr>
            <p:cNvSpPr>
              <a:spLocks/>
            </p:cNvSpPr>
            <p:nvPr/>
          </p:nvSpPr>
          <p:spPr bwMode="auto">
            <a:xfrm>
              <a:off x="3279" y="2583"/>
              <a:ext cx="104" cy="50"/>
            </a:xfrm>
            <a:custGeom>
              <a:avLst/>
              <a:gdLst>
                <a:gd name="T0" fmla="*/ 0 w 201"/>
                <a:gd name="T1" fmla="*/ 1 h 99"/>
                <a:gd name="T2" fmla="*/ 1 w 201"/>
                <a:gd name="T3" fmla="*/ 1 h 99"/>
                <a:gd name="T4" fmla="*/ 1 w 201"/>
                <a:gd name="T5" fmla="*/ 1 h 99"/>
                <a:gd name="T6" fmla="*/ 1 w 201"/>
                <a:gd name="T7" fmla="*/ 1 h 99"/>
                <a:gd name="T8" fmla="*/ 1 w 201"/>
                <a:gd name="T9" fmla="*/ 1 h 99"/>
                <a:gd name="T10" fmla="*/ 1 w 201"/>
                <a:gd name="T11" fmla="*/ 1 h 99"/>
                <a:gd name="T12" fmla="*/ 1 w 201"/>
                <a:gd name="T13" fmla="*/ 1 h 99"/>
                <a:gd name="T14" fmla="*/ 1 w 201"/>
                <a:gd name="T15" fmla="*/ 1 h 99"/>
                <a:gd name="T16" fmla="*/ 1 w 201"/>
                <a:gd name="T17" fmla="*/ 1 h 99"/>
                <a:gd name="T18" fmla="*/ 1 w 201"/>
                <a:gd name="T19" fmla="*/ 1 h 99"/>
                <a:gd name="T20" fmla="*/ 1 w 201"/>
                <a:gd name="T21" fmla="*/ 1 h 99"/>
                <a:gd name="T22" fmla="*/ 1 w 201"/>
                <a:gd name="T23" fmla="*/ 1 h 99"/>
                <a:gd name="T24" fmla="*/ 1 w 201"/>
                <a:gd name="T25" fmla="*/ 1 h 99"/>
                <a:gd name="T26" fmla="*/ 1 w 201"/>
                <a:gd name="T27" fmla="*/ 1 h 99"/>
                <a:gd name="T28" fmla="*/ 1 w 201"/>
                <a:gd name="T29" fmla="*/ 1 h 99"/>
                <a:gd name="T30" fmla="*/ 1 w 201"/>
                <a:gd name="T31" fmla="*/ 1 h 99"/>
                <a:gd name="T32" fmla="*/ 1 w 201"/>
                <a:gd name="T33" fmla="*/ 1 h 99"/>
                <a:gd name="T34" fmla="*/ 1 w 201"/>
                <a:gd name="T35" fmla="*/ 1 h 99"/>
                <a:gd name="T36" fmla="*/ 1 w 201"/>
                <a:gd name="T37" fmla="*/ 1 h 99"/>
                <a:gd name="T38" fmla="*/ 1 w 201"/>
                <a:gd name="T39" fmla="*/ 1 h 99"/>
                <a:gd name="T40" fmla="*/ 1 w 201"/>
                <a:gd name="T41" fmla="*/ 0 h 99"/>
                <a:gd name="T42" fmla="*/ 1 w 201"/>
                <a:gd name="T43" fmla="*/ 1 h 99"/>
                <a:gd name="T44" fmla="*/ 1 w 201"/>
                <a:gd name="T45" fmla="*/ 1 h 99"/>
                <a:gd name="T46" fmla="*/ 1 w 201"/>
                <a:gd name="T47" fmla="*/ 1 h 99"/>
                <a:gd name="T48" fmla="*/ 1 w 201"/>
                <a:gd name="T49" fmla="*/ 1 h 99"/>
                <a:gd name="T50" fmla="*/ 1 w 201"/>
                <a:gd name="T51" fmla="*/ 1 h 99"/>
                <a:gd name="T52" fmla="*/ 1 w 201"/>
                <a:gd name="T53" fmla="*/ 1 h 99"/>
                <a:gd name="T54" fmla="*/ 1 w 201"/>
                <a:gd name="T55" fmla="*/ 1 h 99"/>
                <a:gd name="T56" fmla="*/ 1 w 201"/>
                <a:gd name="T57" fmla="*/ 1 h 99"/>
                <a:gd name="T58" fmla="*/ 1 w 201"/>
                <a:gd name="T59" fmla="*/ 1 h 99"/>
                <a:gd name="T60" fmla="*/ 1 w 201"/>
                <a:gd name="T61" fmla="*/ 1 h 99"/>
                <a:gd name="T62" fmla="*/ 1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63" name="Freeform 705">
              <a:extLst>
                <a:ext uri="{FF2B5EF4-FFF2-40B4-BE49-F238E27FC236}">
                  <a16:creationId xmlns:a16="http://schemas.microsoft.com/office/drawing/2014/main" xmlns="" id="{2023E243-B57F-C1DD-83E4-6B4FA3CBF9DA}"/>
                </a:ext>
              </a:extLst>
            </p:cNvPr>
            <p:cNvSpPr>
              <a:spLocks/>
            </p:cNvSpPr>
            <p:nvPr/>
          </p:nvSpPr>
          <p:spPr bwMode="auto">
            <a:xfrm>
              <a:off x="3277" y="2628"/>
              <a:ext cx="103"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64" name="Freeform 706">
              <a:extLst>
                <a:ext uri="{FF2B5EF4-FFF2-40B4-BE49-F238E27FC236}">
                  <a16:creationId xmlns:a16="http://schemas.microsoft.com/office/drawing/2014/main" xmlns="" id="{3AD5F007-FC97-6419-6EE1-F60390167602}"/>
                </a:ext>
              </a:extLst>
            </p:cNvPr>
            <p:cNvSpPr>
              <a:spLocks/>
            </p:cNvSpPr>
            <p:nvPr/>
          </p:nvSpPr>
          <p:spPr bwMode="auto">
            <a:xfrm>
              <a:off x="3272" y="2633"/>
              <a:ext cx="68" cy="91"/>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65" name="Freeform 707">
              <a:extLst>
                <a:ext uri="{FF2B5EF4-FFF2-40B4-BE49-F238E27FC236}">
                  <a16:creationId xmlns:a16="http://schemas.microsoft.com/office/drawing/2014/main" xmlns="" id="{C85EF5B1-1BE8-ED81-C8F5-5A7DBC698BF0}"/>
                </a:ext>
              </a:extLst>
            </p:cNvPr>
            <p:cNvSpPr>
              <a:spLocks/>
            </p:cNvSpPr>
            <p:nvPr/>
          </p:nvSpPr>
          <p:spPr bwMode="auto">
            <a:xfrm>
              <a:off x="3028" y="2591"/>
              <a:ext cx="234" cy="79"/>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66" name="Freeform 708">
              <a:extLst>
                <a:ext uri="{FF2B5EF4-FFF2-40B4-BE49-F238E27FC236}">
                  <a16:creationId xmlns:a16="http://schemas.microsoft.com/office/drawing/2014/main" xmlns="" id="{AB714ACF-B559-D585-C36D-4F166F051FD5}"/>
                </a:ext>
              </a:extLst>
            </p:cNvPr>
            <p:cNvSpPr>
              <a:spLocks/>
            </p:cNvSpPr>
            <p:nvPr/>
          </p:nvSpPr>
          <p:spPr bwMode="auto">
            <a:xfrm>
              <a:off x="3125" y="2504"/>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67" name="Freeform 709">
              <a:extLst>
                <a:ext uri="{FF2B5EF4-FFF2-40B4-BE49-F238E27FC236}">
                  <a16:creationId xmlns:a16="http://schemas.microsoft.com/office/drawing/2014/main" xmlns="" id="{6071C168-73EC-47D0-D7BC-5896F8442F2F}"/>
                </a:ext>
              </a:extLst>
            </p:cNvPr>
            <p:cNvSpPr>
              <a:spLocks/>
            </p:cNvSpPr>
            <p:nvPr/>
          </p:nvSpPr>
          <p:spPr bwMode="auto">
            <a:xfrm>
              <a:off x="3149" y="2534"/>
              <a:ext cx="21" cy="19"/>
            </a:xfrm>
            <a:custGeom>
              <a:avLst/>
              <a:gdLst>
                <a:gd name="T0" fmla="*/ 1 w 40"/>
                <a:gd name="T1" fmla="*/ 0 h 39"/>
                <a:gd name="T2" fmla="*/ 1 w 40"/>
                <a:gd name="T3" fmla="*/ 0 h 39"/>
                <a:gd name="T4" fmla="*/ 1 w 40"/>
                <a:gd name="T5" fmla="*/ 0 h 39"/>
                <a:gd name="T6" fmla="*/ 1 w 40"/>
                <a:gd name="T7" fmla="*/ 0 h 39"/>
                <a:gd name="T8" fmla="*/ 1 w 40"/>
                <a:gd name="T9" fmla="*/ 0 h 39"/>
                <a:gd name="T10" fmla="*/ 1 w 40"/>
                <a:gd name="T11" fmla="*/ 0 h 39"/>
                <a:gd name="T12" fmla="*/ 1 w 40"/>
                <a:gd name="T13" fmla="*/ 0 h 39"/>
                <a:gd name="T14" fmla="*/ 0 w 40"/>
                <a:gd name="T15" fmla="*/ 0 h 39"/>
                <a:gd name="T16" fmla="*/ 1 w 40"/>
                <a:gd name="T17" fmla="*/ 0 h 39"/>
                <a:gd name="T18" fmla="*/ 1 w 40"/>
                <a:gd name="T19" fmla="*/ 0 h 39"/>
                <a:gd name="T20" fmla="*/ 1 w 40"/>
                <a:gd name="T21" fmla="*/ 0 h 39"/>
                <a:gd name="T22" fmla="*/ 1 w 40"/>
                <a:gd name="T23" fmla="*/ 0 h 39"/>
                <a:gd name="T24" fmla="*/ 1 w 40"/>
                <a:gd name="T25" fmla="*/ 0 h 39"/>
                <a:gd name="T26" fmla="*/ 1 w 40"/>
                <a:gd name="T27" fmla="*/ 0 h 39"/>
                <a:gd name="T28" fmla="*/ 1 w 40"/>
                <a:gd name="T29" fmla="*/ 0 h 39"/>
                <a:gd name="T30" fmla="*/ 1 w 40"/>
                <a:gd name="T31" fmla="*/ 0 h 39"/>
                <a:gd name="T32" fmla="*/ 1 w 40"/>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68" name="Freeform 710">
              <a:extLst>
                <a:ext uri="{FF2B5EF4-FFF2-40B4-BE49-F238E27FC236}">
                  <a16:creationId xmlns:a16="http://schemas.microsoft.com/office/drawing/2014/main" xmlns="" id="{1783CF41-FE51-6E43-B86A-3C9E12D4E2BF}"/>
                </a:ext>
              </a:extLst>
            </p:cNvPr>
            <p:cNvSpPr>
              <a:spLocks/>
            </p:cNvSpPr>
            <p:nvPr/>
          </p:nvSpPr>
          <p:spPr bwMode="auto">
            <a:xfrm>
              <a:off x="2944" y="2496"/>
              <a:ext cx="26" cy="25"/>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69" name="Freeform 711">
              <a:extLst>
                <a:ext uri="{FF2B5EF4-FFF2-40B4-BE49-F238E27FC236}">
                  <a16:creationId xmlns:a16="http://schemas.microsoft.com/office/drawing/2014/main" xmlns="" id="{3E18D22E-E6E2-B36D-E31C-83B8D4F535C2}"/>
                </a:ext>
              </a:extLst>
            </p:cNvPr>
            <p:cNvSpPr>
              <a:spLocks/>
            </p:cNvSpPr>
            <p:nvPr/>
          </p:nvSpPr>
          <p:spPr bwMode="auto">
            <a:xfrm>
              <a:off x="2930" y="2414"/>
              <a:ext cx="59" cy="78"/>
            </a:xfrm>
            <a:custGeom>
              <a:avLst/>
              <a:gdLst>
                <a:gd name="T0" fmla="*/ 1 w 113"/>
                <a:gd name="T1" fmla="*/ 1 h 156"/>
                <a:gd name="T2" fmla="*/ 1 w 113"/>
                <a:gd name="T3" fmla="*/ 1 h 156"/>
                <a:gd name="T4" fmla="*/ 1 w 113"/>
                <a:gd name="T5" fmla="*/ 1 h 156"/>
                <a:gd name="T6" fmla="*/ 1 w 113"/>
                <a:gd name="T7" fmla="*/ 1 h 156"/>
                <a:gd name="T8" fmla="*/ 1 w 113"/>
                <a:gd name="T9" fmla="*/ 1 h 156"/>
                <a:gd name="T10" fmla="*/ 1 w 113"/>
                <a:gd name="T11" fmla="*/ 1 h 156"/>
                <a:gd name="T12" fmla="*/ 0 w 113"/>
                <a:gd name="T13" fmla="*/ 1 h 156"/>
                <a:gd name="T14" fmla="*/ 1 w 113"/>
                <a:gd name="T15" fmla="*/ 1 h 156"/>
                <a:gd name="T16" fmla="*/ 1 w 113"/>
                <a:gd name="T17" fmla="*/ 1 h 156"/>
                <a:gd name="T18" fmla="*/ 1 w 113"/>
                <a:gd name="T19" fmla="*/ 0 h 156"/>
                <a:gd name="T20" fmla="*/ 1 w 113"/>
                <a:gd name="T21" fmla="*/ 1 h 156"/>
                <a:gd name="T22" fmla="*/ 1 w 113"/>
                <a:gd name="T23" fmla="*/ 1 h 156"/>
                <a:gd name="T24" fmla="*/ 1 w 113"/>
                <a:gd name="T25" fmla="*/ 1 h 156"/>
                <a:gd name="T26" fmla="*/ 1 w 113"/>
                <a:gd name="T27" fmla="*/ 1 h 156"/>
                <a:gd name="T28" fmla="*/ 1 w 113"/>
                <a:gd name="T29" fmla="*/ 1 h 156"/>
                <a:gd name="T30" fmla="*/ 1 w 113"/>
                <a:gd name="T31" fmla="*/ 1 h 156"/>
                <a:gd name="T32" fmla="*/ 1 w 113"/>
                <a:gd name="T33" fmla="*/ 1 h 156"/>
                <a:gd name="T34" fmla="*/ 1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70" name="Freeform 712">
              <a:extLst>
                <a:ext uri="{FF2B5EF4-FFF2-40B4-BE49-F238E27FC236}">
                  <a16:creationId xmlns:a16="http://schemas.microsoft.com/office/drawing/2014/main" xmlns="" id="{C50F8D3D-5C3B-7189-277D-94DCF2C82C5F}"/>
                </a:ext>
              </a:extLst>
            </p:cNvPr>
            <p:cNvSpPr>
              <a:spLocks/>
            </p:cNvSpPr>
            <p:nvPr/>
          </p:nvSpPr>
          <p:spPr bwMode="auto">
            <a:xfrm>
              <a:off x="2930" y="2414"/>
              <a:ext cx="59" cy="78"/>
            </a:xfrm>
            <a:custGeom>
              <a:avLst/>
              <a:gdLst>
                <a:gd name="T0" fmla="*/ 1 w 113"/>
                <a:gd name="T1" fmla="*/ 1 h 156"/>
                <a:gd name="T2" fmla="*/ 1 w 113"/>
                <a:gd name="T3" fmla="*/ 1 h 156"/>
                <a:gd name="T4" fmla="*/ 1 w 113"/>
                <a:gd name="T5" fmla="*/ 1 h 156"/>
                <a:gd name="T6" fmla="*/ 1 w 113"/>
                <a:gd name="T7" fmla="*/ 1 h 156"/>
                <a:gd name="T8" fmla="*/ 1 w 113"/>
                <a:gd name="T9" fmla="*/ 1 h 156"/>
                <a:gd name="T10" fmla="*/ 1 w 113"/>
                <a:gd name="T11" fmla="*/ 1 h 156"/>
                <a:gd name="T12" fmla="*/ 0 w 113"/>
                <a:gd name="T13" fmla="*/ 1 h 156"/>
                <a:gd name="T14" fmla="*/ 1 w 113"/>
                <a:gd name="T15" fmla="*/ 1 h 156"/>
                <a:gd name="T16" fmla="*/ 1 w 113"/>
                <a:gd name="T17" fmla="*/ 1 h 156"/>
                <a:gd name="T18" fmla="*/ 1 w 113"/>
                <a:gd name="T19" fmla="*/ 0 h 156"/>
                <a:gd name="T20" fmla="*/ 1 w 113"/>
                <a:gd name="T21" fmla="*/ 1 h 156"/>
                <a:gd name="T22" fmla="*/ 1 w 113"/>
                <a:gd name="T23" fmla="*/ 1 h 156"/>
                <a:gd name="T24" fmla="*/ 1 w 113"/>
                <a:gd name="T25" fmla="*/ 1 h 156"/>
                <a:gd name="T26" fmla="*/ 1 w 113"/>
                <a:gd name="T27" fmla="*/ 1 h 156"/>
                <a:gd name="T28" fmla="*/ 1 w 113"/>
                <a:gd name="T29" fmla="*/ 1 h 156"/>
                <a:gd name="T30" fmla="*/ 1 w 113"/>
                <a:gd name="T31" fmla="*/ 1 h 156"/>
                <a:gd name="T32" fmla="*/ 1 w 113"/>
                <a:gd name="T33" fmla="*/ 1 h 156"/>
                <a:gd name="T34" fmla="*/ 1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71" name="Freeform 713">
              <a:extLst>
                <a:ext uri="{FF2B5EF4-FFF2-40B4-BE49-F238E27FC236}">
                  <a16:creationId xmlns:a16="http://schemas.microsoft.com/office/drawing/2014/main" xmlns="" id="{DE8EBFD0-6396-3378-6EF4-D66962C8473D}"/>
                </a:ext>
              </a:extLst>
            </p:cNvPr>
            <p:cNvSpPr>
              <a:spLocks/>
            </p:cNvSpPr>
            <p:nvPr/>
          </p:nvSpPr>
          <p:spPr bwMode="auto">
            <a:xfrm>
              <a:off x="2968" y="2443"/>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72" name="Freeform 714">
              <a:extLst>
                <a:ext uri="{FF2B5EF4-FFF2-40B4-BE49-F238E27FC236}">
                  <a16:creationId xmlns:a16="http://schemas.microsoft.com/office/drawing/2014/main" xmlns="" id="{B3C9A074-46EE-5E32-CDF6-5683345784FD}"/>
                </a:ext>
              </a:extLst>
            </p:cNvPr>
            <p:cNvSpPr>
              <a:spLocks/>
            </p:cNvSpPr>
            <p:nvPr/>
          </p:nvSpPr>
          <p:spPr bwMode="auto">
            <a:xfrm>
              <a:off x="2968" y="2515"/>
              <a:ext cx="76" cy="59"/>
            </a:xfrm>
            <a:custGeom>
              <a:avLst/>
              <a:gdLst>
                <a:gd name="T0" fmla="*/ 0 w 153"/>
                <a:gd name="T1" fmla="*/ 0 h 122"/>
                <a:gd name="T2" fmla="*/ 0 w 153"/>
                <a:gd name="T3" fmla="*/ 0 h 122"/>
                <a:gd name="T4" fmla="*/ 0 w 153"/>
                <a:gd name="T5" fmla="*/ 0 h 122"/>
                <a:gd name="T6" fmla="*/ 0 w 153"/>
                <a:gd name="T7" fmla="*/ 0 h 122"/>
                <a:gd name="T8" fmla="*/ 0 w 153"/>
                <a:gd name="T9" fmla="*/ 0 h 122"/>
                <a:gd name="T10" fmla="*/ 0 w 153"/>
                <a:gd name="T11" fmla="*/ 0 h 122"/>
                <a:gd name="T12" fmla="*/ 0 w 153"/>
                <a:gd name="T13" fmla="*/ 0 h 122"/>
                <a:gd name="T14" fmla="*/ 0 w 153"/>
                <a:gd name="T15" fmla="*/ 0 h 122"/>
                <a:gd name="T16" fmla="*/ 0 w 153"/>
                <a:gd name="T17" fmla="*/ 0 h 122"/>
                <a:gd name="T18" fmla="*/ 0 w 153"/>
                <a:gd name="T19" fmla="*/ 0 h 122"/>
                <a:gd name="T20" fmla="*/ 0 w 153"/>
                <a:gd name="T21" fmla="*/ 0 h 122"/>
                <a:gd name="T22" fmla="*/ 0 w 153"/>
                <a:gd name="T23" fmla="*/ 0 h 122"/>
                <a:gd name="T24" fmla="*/ 0 w 153"/>
                <a:gd name="T25" fmla="*/ 0 h 122"/>
                <a:gd name="T26" fmla="*/ 0 w 153"/>
                <a:gd name="T27" fmla="*/ 0 h 122"/>
                <a:gd name="T28" fmla="*/ 0 w 153"/>
                <a:gd name="T29" fmla="*/ 0 h 122"/>
                <a:gd name="T30" fmla="*/ 0 w 153"/>
                <a:gd name="T31" fmla="*/ 0 h 122"/>
                <a:gd name="T32" fmla="*/ 0 w 153"/>
                <a:gd name="T33" fmla="*/ 0 h 122"/>
                <a:gd name="T34" fmla="*/ 0 w 153"/>
                <a:gd name="T35" fmla="*/ 0 h 122"/>
                <a:gd name="T36" fmla="*/ 0 w 153"/>
                <a:gd name="T37" fmla="*/ 0 h 122"/>
                <a:gd name="T38" fmla="*/ 0 w 153"/>
                <a:gd name="T39" fmla="*/ 0 h 122"/>
                <a:gd name="T40" fmla="*/ 0 w 153"/>
                <a:gd name="T41" fmla="*/ 0 h 122"/>
                <a:gd name="T42" fmla="*/ 0 w 153"/>
                <a:gd name="T43" fmla="*/ 0 h 122"/>
                <a:gd name="T44" fmla="*/ 0 w 153"/>
                <a:gd name="T45" fmla="*/ 0 h 122"/>
                <a:gd name="T46" fmla="*/ 0 w 153"/>
                <a:gd name="T47" fmla="*/ 0 h 122"/>
                <a:gd name="T48" fmla="*/ 0 w 153"/>
                <a:gd name="T49" fmla="*/ 0 h 122"/>
                <a:gd name="T50" fmla="*/ 0 w 153"/>
                <a:gd name="T51" fmla="*/ 0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73" name="Freeform 715">
              <a:extLst>
                <a:ext uri="{FF2B5EF4-FFF2-40B4-BE49-F238E27FC236}">
                  <a16:creationId xmlns:a16="http://schemas.microsoft.com/office/drawing/2014/main" xmlns="" id="{674CD908-AEDE-7921-C450-6420626BCAAB}"/>
                </a:ext>
              </a:extLst>
            </p:cNvPr>
            <p:cNvSpPr>
              <a:spLocks/>
            </p:cNvSpPr>
            <p:nvPr/>
          </p:nvSpPr>
          <p:spPr bwMode="auto">
            <a:xfrm>
              <a:off x="2928" y="2532"/>
              <a:ext cx="59" cy="78"/>
            </a:xfrm>
            <a:custGeom>
              <a:avLst/>
              <a:gdLst>
                <a:gd name="T0" fmla="*/ 1 w 112"/>
                <a:gd name="T1" fmla="*/ 0 h 156"/>
                <a:gd name="T2" fmla="*/ 1 w 112"/>
                <a:gd name="T3" fmla="*/ 0 h 156"/>
                <a:gd name="T4" fmla="*/ 1 w 112"/>
                <a:gd name="T5" fmla="*/ 1 h 156"/>
                <a:gd name="T6" fmla="*/ 1 w 112"/>
                <a:gd name="T7" fmla="*/ 1 h 156"/>
                <a:gd name="T8" fmla="*/ 1 w 112"/>
                <a:gd name="T9" fmla="*/ 1 h 156"/>
                <a:gd name="T10" fmla="*/ 1 w 112"/>
                <a:gd name="T11" fmla="*/ 1 h 156"/>
                <a:gd name="T12" fmla="*/ 1 w 112"/>
                <a:gd name="T13" fmla="*/ 1 h 156"/>
                <a:gd name="T14" fmla="*/ 1 w 112"/>
                <a:gd name="T15" fmla="*/ 1 h 156"/>
                <a:gd name="T16" fmla="*/ 1 w 112"/>
                <a:gd name="T17" fmla="*/ 1 h 156"/>
                <a:gd name="T18" fmla="*/ 1 w 112"/>
                <a:gd name="T19" fmla="*/ 1 h 156"/>
                <a:gd name="T20" fmla="*/ 1 w 112"/>
                <a:gd name="T21" fmla="*/ 1 h 156"/>
                <a:gd name="T22" fmla="*/ 1 w 112"/>
                <a:gd name="T23" fmla="*/ 1 h 156"/>
                <a:gd name="T24" fmla="*/ 0 w 112"/>
                <a:gd name="T25" fmla="*/ 1 h 156"/>
                <a:gd name="T26" fmla="*/ 1 w 112"/>
                <a:gd name="T27" fmla="*/ 1 h 156"/>
                <a:gd name="T28" fmla="*/ 1 w 112"/>
                <a:gd name="T29" fmla="*/ 1 h 156"/>
                <a:gd name="T30" fmla="*/ 1 w 112"/>
                <a:gd name="T31" fmla="*/ 1 h 156"/>
                <a:gd name="T32" fmla="*/ 1 w 112"/>
                <a:gd name="T33" fmla="*/ 1 h 156"/>
                <a:gd name="T34" fmla="*/ 1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74" name="Freeform 716">
              <a:extLst>
                <a:ext uri="{FF2B5EF4-FFF2-40B4-BE49-F238E27FC236}">
                  <a16:creationId xmlns:a16="http://schemas.microsoft.com/office/drawing/2014/main" xmlns="" id="{D424A91E-E1C7-6123-1DE1-E05EA03A8DDF}"/>
                </a:ext>
              </a:extLst>
            </p:cNvPr>
            <p:cNvSpPr>
              <a:spLocks/>
            </p:cNvSpPr>
            <p:nvPr/>
          </p:nvSpPr>
          <p:spPr bwMode="auto">
            <a:xfrm>
              <a:off x="2868" y="2515"/>
              <a:ext cx="75" cy="58"/>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w 151"/>
                <a:gd name="T19" fmla="*/ 0 h 123"/>
                <a:gd name="T20" fmla="*/ 0 w 151"/>
                <a:gd name="T21" fmla="*/ 0 h 123"/>
                <a:gd name="T22" fmla="*/ 0 w 151"/>
                <a:gd name="T23" fmla="*/ 0 h 123"/>
                <a:gd name="T24" fmla="*/ 0 w 151"/>
                <a:gd name="T25" fmla="*/ 0 h 123"/>
                <a:gd name="T26" fmla="*/ 0 w 151"/>
                <a:gd name="T27" fmla="*/ 0 h 123"/>
                <a:gd name="T28" fmla="*/ 0 w 151"/>
                <a:gd name="T29" fmla="*/ 0 h 123"/>
                <a:gd name="T30" fmla="*/ 0 w 151"/>
                <a:gd name="T31" fmla="*/ 0 h 123"/>
                <a:gd name="T32" fmla="*/ 0 w 151"/>
                <a:gd name="T33" fmla="*/ 0 h 123"/>
                <a:gd name="T34" fmla="*/ 0 w 151"/>
                <a:gd name="T35" fmla="*/ 0 h 123"/>
                <a:gd name="T36" fmla="*/ 0 w 151"/>
                <a:gd name="T37" fmla="*/ 0 h 123"/>
                <a:gd name="T38" fmla="*/ 0 w 151"/>
                <a:gd name="T39" fmla="*/ 0 h 123"/>
                <a:gd name="T40" fmla="*/ 0 w 151"/>
                <a:gd name="T41" fmla="*/ 0 h 123"/>
                <a:gd name="T42" fmla="*/ 0 w 151"/>
                <a:gd name="T43" fmla="*/ 0 h 123"/>
                <a:gd name="T44" fmla="*/ 0 w 151"/>
                <a:gd name="T45" fmla="*/ 0 h 123"/>
                <a:gd name="T46" fmla="*/ 0 w 151"/>
                <a:gd name="T47" fmla="*/ 0 h 123"/>
                <a:gd name="T48" fmla="*/ 0 w 151"/>
                <a:gd name="T49" fmla="*/ 0 h 123"/>
                <a:gd name="T50" fmla="*/ 0 w 151"/>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75" name="Freeform 717">
              <a:extLst>
                <a:ext uri="{FF2B5EF4-FFF2-40B4-BE49-F238E27FC236}">
                  <a16:creationId xmlns:a16="http://schemas.microsoft.com/office/drawing/2014/main" xmlns="" id="{C590F2CD-51EA-0AF8-63AF-B7F8A5D2A5A5}"/>
                </a:ext>
              </a:extLst>
            </p:cNvPr>
            <p:cNvSpPr>
              <a:spLocks/>
            </p:cNvSpPr>
            <p:nvPr/>
          </p:nvSpPr>
          <p:spPr bwMode="auto">
            <a:xfrm>
              <a:off x="2867" y="2442"/>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76" name="Freeform 718">
              <a:extLst>
                <a:ext uri="{FF2B5EF4-FFF2-40B4-BE49-F238E27FC236}">
                  <a16:creationId xmlns:a16="http://schemas.microsoft.com/office/drawing/2014/main" xmlns="" id="{8CA60149-5C58-B7FA-6A04-D8F10CE86392}"/>
                </a:ext>
              </a:extLst>
            </p:cNvPr>
            <p:cNvSpPr>
              <a:spLocks/>
            </p:cNvSpPr>
            <p:nvPr/>
          </p:nvSpPr>
          <p:spPr bwMode="auto">
            <a:xfrm>
              <a:off x="2551" y="2443"/>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77" name="Freeform 719">
              <a:extLst>
                <a:ext uri="{FF2B5EF4-FFF2-40B4-BE49-F238E27FC236}">
                  <a16:creationId xmlns:a16="http://schemas.microsoft.com/office/drawing/2014/main" xmlns="" id="{2A403C3C-F87F-910B-CD28-8E4EBF6C91CF}"/>
                </a:ext>
              </a:extLst>
            </p:cNvPr>
            <p:cNvSpPr>
              <a:spLocks/>
            </p:cNvSpPr>
            <p:nvPr/>
          </p:nvSpPr>
          <p:spPr bwMode="auto">
            <a:xfrm>
              <a:off x="2579" y="2473"/>
              <a:ext cx="16" cy="21"/>
            </a:xfrm>
            <a:custGeom>
              <a:avLst/>
              <a:gdLst>
                <a:gd name="T0" fmla="*/ 0 w 39"/>
                <a:gd name="T1" fmla="*/ 1 h 40"/>
                <a:gd name="T2" fmla="*/ 0 w 39"/>
                <a:gd name="T3" fmla="*/ 1 h 40"/>
                <a:gd name="T4" fmla="*/ 0 w 39"/>
                <a:gd name="T5" fmla="*/ 1 h 40"/>
                <a:gd name="T6" fmla="*/ 0 w 39"/>
                <a:gd name="T7" fmla="*/ 1 h 40"/>
                <a:gd name="T8" fmla="*/ 0 w 39"/>
                <a:gd name="T9" fmla="*/ 1 h 40"/>
                <a:gd name="T10" fmla="*/ 0 w 39"/>
                <a:gd name="T11" fmla="*/ 1 h 40"/>
                <a:gd name="T12" fmla="*/ 0 w 39"/>
                <a:gd name="T13" fmla="*/ 1 h 40"/>
                <a:gd name="T14" fmla="*/ 0 w 39"/>
                <a:gd name="T15" fmla="*/ 1 h 40"/>
                <a:gd name="T16" fmla="*/ 0 w 39"/>
                <a:gd name="T17" fmla="*/ 0 h 40"/>
                <a:gd name="T18" fmla="*/ 0 w 39"/>
                <a:gd name="T19" fmla="*/ 1 h 40"/>
                <a:gd name="T20" fmla="*/ 0 w 39"/>
                <a:gd name="T21" fmla="*/ 1 h 40"/>
                <a:gd name="T22" fmla="*/ 0 w 39"/>
                <a:gd name="T23" fmla="*/ 1 h 40"/>
                <a:gd name="T24" fmla="*/ 0 w 39"/>
                <a:gd name="T25" fmla="*/ 1 h 40"/>
                <a:gd name="T26" fmla="*/ 0 w 39"/>
                <a:gd name="T27" fmla="*/ 1 h 40"/>
                <a:gd name="T28" fmla="*/ 0 w 39"/>
                <a:gd name="T29" fmla="*/ 1 h 40"/>
                <a:gd name="T30" fmla="*/ 0 w 39"/>
                <a:gd name="T31" fmla="*/ 1 h 40"/>
                <a:gd name="T32" fmla="*/ 0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78" name="Freeform 720">
              <a:extLst>
                <a:ext uri="{FF2B5EF4-FFF2-40B4-BE49-F238E27FC236}">
                  <a16:creationId xmlns:a16="http://schemas.microsoft.com/office/drawing/2014/main" xmlns="" id="{1BCA11A5-DDF9-C3DB-CB60-211E983C7FE4}"/>
                </a:ext>
              </a:extLst>
            </p:cNvPr>
            <p:cNvSpPr>
              <a:spLocks/>
            </p:cNvSpPr>
            <p:nvPr/>
          </p:nvSpPr>
          <p:spPr bwMode="auto">
            <a:xfrm>
              <a:off x="2638"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79" name="Freeform 721">
              <a:extLst>
                <a:ext uri="{FF2B5EF4-FFF2-40B4-BE49-F238E27FC236}">
                  <a16:creationId xmlns:a16="http://schemas.microsoft.com/office/drawing/2014/main" xmlns="" id="{0537E5E2-79DC-0C6D-F1E8-AB5FCF63AA67}"/>
                </a:ext>
              </a:extLst>
            </p:cNvPr>
            <p:cNvSpPr>
              <a:spLocks/>
            </p:cNvSpPr>
            <p:nvPr/>
          </p:nvSpPr>
          <p:spPr bwMode="auto">
            <a:xfrm>
              <a:off x="2663"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80" name="Freeform 722">
              <a:extLst>
                <a:ext uri="{FF2B5EF4-FFF2-40B4-BE49-F238E27FC236}">
                  <a16:creationId xmlns:a16="http://schemas.microsoft.com/office/drawing/2014/main" xmlns="" id="{C21DF393-FAA8-32CE-DAF6-B4B81A95BD51}"/>
                </a:ext>
              </a:extLst>
            </p:cNvPr>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81" name="Freeform 723">
              <a:extLst>
                <a:ext uri="{FF2B5EF4-FFF2-40B4-BE49-F238E27FC236}">
                  <a16:creationId xmlns:a16="http://schemas.microsoft.com/office/drawing/2014/main" xmlns="" id="{D9C972E6-739F-ED20-F7EE-993E28F630AD}"/>
                </a:ext>
              </a:extLst>
            </p:cNvPr>
            <p:cNvSpPr>
              <a:spLocks/>
            </p:cNvSpPr>
            <p:nvPr/>
          </p:nvSpPr>
          <p:spPr bwMode="auto">
            <a:xfrm>
              <a:off x="2601" y="1698"/>
              <a:ext cx="15" cy="17"/>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82" name="Freeform 724">
              <a:extLst>
                <a:ext uri="{FF2B5EF4-FFF2-40B4-BE49-F238E27FC236}">
                  <a16:creationId xmlns:a16="http://schemas.microsoft.com/office/drawing/2014/main" xmlns="" id="{4931FCEB-4D42-8314-0B81-FAC4A9AA5D2B}"/>
                </a:ext>
              </a:extLst>
            </p:cNvPr>
            <p:cNvSpPr>
              <a:spLocks/>
            </p:cNvSpPr>
            <p:nvPr/>
          </p:nvSpPr>
          <p:spPr bwMode="auto">
            <a:xfrm>
              <a:off x="2352" y="1810"/>
              <a:ext cx="30" cy="32"/>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83" name="Freeform 725">
              <a:extLst>
                <a:ext uri="{FF2B5EF4-FFF2-40B4-BE49-F238E27FC236}">
                  <a16:creationId xmlns:a16="http://schemas.microsoft.com/office/drawing/2014/main" xmlns="" id="{48FF0B03-A3E6-9442-06AC-03A9EE932EF6}"/>
                </a:ext>
              </a:extLst>
            </p:cNvPr>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84" name="Freeform 726">
              <a:extLst>
                <a:ext uri="{FF2B5EF4-FFF2-40B4-BE49-F238E27FC236}">
                  <a16:creationId xmlns:a16="http://schemas.microsoft.com/office/drawing/2014/main" xmlns="" id="{71DB64EA-069B-F490-26E6-F793E420C0F2}"/>
                </a:ext>
              </a:extLst>
            </p:cNvPr>
            <p:cNvSpPr>
              <a:spLocks/>
            </p:cNvSpPr>
            <p:nvPr/>
          </p:nvSpPr>
          <p:spPr bwMode="auto">
            <a:xfrm>
              <a:off x="2332" y="1603"/>
              <a:ext cx="30" cy="33"/>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85" name="Freeform 727">
              <a:extLst>
                <a:ext uri="{FF2B5EF4-FFF2-40B4-BE49-F238E27FC236}">
                  <a16:creationId xmlns:a16="http://schemas.microsoft.com/office/drawing/2014/main" xmlns="" id="{43AF2B7E-E7F2-5DBC-CA3E-B34C3EC2116E}"/>
                </a:ext>
              </a:extLst>
            </p:cNvPr>
            <p:cNvSpPr>
              <a:spLocks/>
            </p:cNvSpPr>
            <p:nvPr/>
          </p:nvSpPr>
          <p:spPr bwMode="auto">
            <a:xfrm>
              <a:off x="2339"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86" name="Freeform 728">
              <a:extLst>
                <a:ext uri="{FF2B5EF4-FFF2-40B4-BE49-F238E27FC236}">
                  <a16:creationId xmlns:a16="http://schemas.microsoft.com/office/drawing/2014/main" xmlns="" id="{A2941420-6290-CD0A-3092-F2AFF881BA82}"/>
                </a:ext>
              </a:extLst>
            </p:cNvPr>
            <p:cNvSpPr>
              <a:spLocks/>
            </p:cNvSpPr>
            <p:nvPr/>
          </p:nvSpPr>
          <p:spPr bwMode="auto">
            <a:xfrm>
              <a:off x="2455" y="1929"/>
              <a:ext cx="34" cy="34"/>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87" name="Freeform 729">
              <a:extLst>
                <a:ext uri="{FF2B5EF4-FFF2-40B4-BE49-F238E27FC236}">
                  <a16:creationId xmlns:a16="http://schemas.microsoft.com/office/drawing/2014/main" xmlns="" id="{CAAF8919-7832-66E5-8FF5-601F667359F6}"/>
                </a:ext>
              </a:extLst>
            </p:cNvPr>
            <p:cNvSpPr>
              <a:spLocks/>
            </p:cNvSpPr>
            <p:nvPr/>
          </p:nvSpPr>
          <p:spPr bwMode="auto">
            <a:xfrm>
              <a:off x="2463" y="1937"/>
              <a:ext cx="12" cy="15"/>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88" name="Freeform 730">
              <a:extLst>
                <a:ext uri="{FF2B5EF4-FFF2-40B4-BE49-F238E27FC236}">
                  <a16:creationId xmlns:a16="http://schemas.microsoft.com/office/drawing/2014/main" xmlns="" id="{AEC07DFF-8C18-AA36-4C02-242985A78EE7}"/>
                </a:ext>
              </a:extLst>
            </p:cNvPr>
            <p:cNvSpPr>
              <a:spLocks/>
            </p:cNvSpPr>
            <p:nvPr/>
          </p:nvSpPr>
          <p:spPr bwMode="auto">
            <a:xfrm>
              <a:off x="2357" y="1984"/>
              <a:ext cx="30" cy="33"/>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89" name="Freeform 731">
              <a:extLst>
                <a:ext uri="{FF2B5EF4-FFF2-40B4-BE49-F238E27FC236}">
                  <a16:creationId xmlns:a16="http://schemas.microsoft.com/office/drawing/2014/main" xmlns="" id="{19E3C835-4F26-2458-5B31-0D9B5BD12736}"/>
                </a:ext>
              </a:extLst>
            </p:cNvPr>
            <p:cNvSpPr>
              <a:spLocks/>
            </p:cNvSpPr>
            <p:nvPr/>
          </p:nvSpPr>
          <p:spPr bwMode="auto">
            <a:xfrm>
              <a:off x="2362" y="199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90" name="Freeform 732">
              <a:extLst>
                <a:ext uri="{FF2B5EF4-FFF2-40B4-BE49-F238E27FC236}">
                  <a16:creationId xmlns:a16="http://schemas.microsoft.com/office/drawing/2014/main" xmlns="" id="{8C7B49B1-B519-A349-AA55-BD420787599C}"/>
                </a:ext>
              </a:extLst>
            </p:cNvPr>
            <p:cNvSpPr>
              <a:spLocks/>
            </p:cNvSpPr>
            <p:nvPr/>
          </p:nvSpPr>
          <p:spPr bwMode="auto">
            <a:xfrm>
              <a:off x="2658" y="2044"/>
              <a:ext cx="30" cy="34"/>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91" name="Freeform 733">
              <a:extLst>
                <a:ext uri="{FF2B5EF4-FFF2-40B4-BE49-F238E27FC236}">
                  <a16:creationId xmlns:a16="http://schemas.microsoft.com/office/drawing/2014/main" xmlns="" id="{1AAECBA2-2F0E-23C1-7692-C42E04A71CAA}"/>
                </a:ext>
              </a:extLst>
            </p:cNvPr>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92" name="Freeform 734">
              <a:extLst>
                <a:ext uri="{FF2B5EF4-FFF2-40B4-BE49-F238E27FC236}">
                  <a16:creationId xmlns:a16="http://schemas.microsoft.com/office/drawing/2014/main" xmlns="" id="{57372D86-BC04-3DB7-9214-5FE045577FAF}"/>
                </a:ext>
              </a:extLst>
            </p:cNvPr>
            <p:cNvSpPr>
              <a:spLocks/>
            </p:cNvSpPr>
            <p:nvPr/>
          </p:nvSpPr>
          <p:spPr bwMode="auto">
            <a:xfrm>
              <a:off x="2674" y="178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93" name="Freeform 735">
              <a:extLst>
                <a:ext uri="{FF2B5EF4-FFF2-40B4-BE49-F238E27FC236}">
                  <a16:creationId xmlns:a16="http://schemas.microsoft.com/office/drawing/2014/main" xmlns="" id="{B3457D6B-A840-CA8B-5E02-13D37C463D8A}"/>
                </a:ext>
              </a:extLst>
            </p:cNvPr>
            <p:cNvSpPr>
              <a:spLocks/>
            </p:cNvSpPr>
            <p:nvPr/>
          </p:nvSpPr>
          <p:spPr bwMode="auto">
            <a:xfrm>
              <a:off x="2680" y="1791"/>
              <a:ext cx="12" cy="19"/>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94" name="Freeform 736">
              <a:extLst>
                <a:ext uri="{FF2B5EF4-FFF2-40B4-BE49-F238E27FC236}">
                  <a16:creationId xmlns:a16="http://schemas.microsoft.com/office/drawing/2014/main" xmlns="" id="{F464D337-7A65-7DED-0E89-7C4D59B55071}"/>
                </a:ext>
              </a:extLst>
            </p:cNvPr>
            <p:cNvSpPr>
              <a:spLocks/>
            </p:cNvSpPr>
            <p:nvPr/>
          </p:nvSpPr>
          <p:spPr bwMode="auto">
            <a:xfrm>
              <a:off x="2677" y="2160"/>
              <a:ext cx="30" cy="28"/>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95" name="Freeform 737">
              <a:extLst>
                <a:ext uri="{FF2B5EF4-FFF2-40B4-BE49-F238E27FC236}">
                  <a16:creationId xmlns:a16="http://schemas.microsoft.com/office/drawing/2014/main" xmlns="" id="{3DBD091F-0D4F-7F14-2AA1-0E3155F3E33D}"/>
                </a:ext>
              </a:extLst>
            </p:cNvPr>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96" name="Freeform 738">
              <a:extLst>
                <a:ext uri="{FF2B5EF4-FFF2-40B4-BE49-F238E27FC236}">
                  <a16:creationId xmlns:a16="http://schemas.microsoft.com/office/drawing/2014/main" xmlns="" id="{55423066-B32B-8643-AEC4-72468050E5FE}"/>
                </a:ext>
              </a:extLst>
            </p:cNvPr>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97" name="Freeform 739">
              <a:extLst>
                <a:ext uri="{FF2B5EF4-FFF2-40B4-BE49-F238E27FC236}">
                  <a16:creationId xmlns:a16="http://schemas.microsoft.com/office/drawing/2014/main" xmlns="" id="{5BE3F4FC-B755-E79C-3FFF-29F9C002A85D}"/>
                </a:ext>
              </a:extLst>
            </p:cNvPr>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98" name="Freeform 740">
              <a:extLst>
                <a:ext uri="{FF2B5EF4-FFF2-40B4-BE49-F238E27FC236}">
                  <a16:creationId xmlns:a16="http://schemas.microsoft.com/office/drawing/2014/main" xmlns="" id="{86713E3F-1D39-A4AE-1F01-8F4552B0F8E3}"/>
                </a:ext>
              </a:extLst>
            </p:cNvPr>
            <p:cNvSpPr>
              <a:spLocks/>
            </p:cNvSpPr>
            <p:nvPr/>
          </p:nvSpPr>
          <p:spPr bwMode="auto">
            <a:xfrm>
              <a:off x="2416" y="2287"/>
              <a:ext cx="30" cy="34"/>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99" name="Freeform 741">
              <a:extLst>
                <a:ext uri="{FF2B5EF4-FFF2-40B4-BE49-F238E27FC236}">
                  <a16:creationId xmlns:a16="http://schemas.microsoft.com/office/drawing/2014/main" xmlns="" id="{3D2FDDDB-5E0D-B4BE-411A-D8318B05B62F}"/>
                </a:ext>
              </a:extLst>
            </p:cNvPr>
            <p:cNvSpPr>
              <a:spLocks/>
            </p:cNvSpPr>
            <p:nvPr/>
          </p:nvSpPr>
          <p:spPr bwMode="auto">
            <a:xfrm>
              <a:off x="2423" y="229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00" name="Freeform 742">
              <a:extLst>
                <a:ext uri="{FF2B5EF4-FFF2-40B4-BE49-F238E27FC236}">
                  <a16:creationId xmlns:a16="http://schemas.microsoft.com/office/drawing/2014/main" xmlns="" id="{D64DCB21-8C8C-871D-3BCF-88E5CF3039AD}"/>
                </a:ext>
              </a:extLst>
            </p:cNvPr>
            <p:cNvSpPr>
              <a:spLocks/>
            </p:cNvSpPr>
            <p:nvPr/>
          </p:nvSpPr>
          <p:spPr bwMode="auto">
            <a:xfrm>
              <a:off x="2344" y="2210"/>
              <a:ext cx="30" cy="31"/>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01" name="Freeform 743">
              <a:extLst>
                <a:ext uri="{FF2B5EF4-FFF2-40B4-BE49-F238E27FC236}">
                  <a16:creationId xmlns:a16="http://schemas.microsoft.com/office/drawing/2014/main" xmlns="" id="{C3975F2C-A628-298C-C30D-0F6E17E3B0F4}"/>
                </a:ext>
              </a:extLst>
            </p:cNvPr>
            <p:cNvSpPr>
              <a:spLocks/>
            </p:cNvSpPr>
            <p:nvPr/>
          </p:nvSpPr>
          <p:spPr bwMode="auto">
            <a:xfrm>
              <a:off x="2351" y="2219"/>
              <a:ext cx="12" cy="14"/>
            </a:xfrm>
            <a:custGeom>
              <a:avLst/>
              <a:gdLst>
                <a:gd name="T0" fmla="*/ 0 w 30"/>
                <a:gd name="T1" fmla="*/ 1 h 27"/>
                <a:gd name="T2" fmla="*/ 0 w 30"/>
                <a:gd name="T3" fmla="*/ 1 h 27"/>
                <a:gd name="T4" fmla="*/ 0 w 30"/>
                <a:gd name="T5" fmla="*/ 1 h 27"/>
                <a:gd name="T6" fmla="*/ 0 w 30"/>
                <a:gd name="T7" fmla="*/ 1 h 27"/>
                <a:gd name="T8" fmla="*/ 0 w 30"/>
                <a:gd name="T9" fmla="*/ 1 h 27"/>
                <a:gd name="T10" fmla="*/ 0 w 30"/>
                <a:gd name="T11" fmla="*/ 1 h 27"/>
                <a:gd name="T12" fmla="*/ 0 w 30"/>
                <a:gd name="T13" fmla="*/ 1 h 27"/>
                <a:gd name="T14" fmla="*/ 0 w 30"/>
                <a:gd name="T15" fmla="*/ 1 h 27"/>
                <a:gd name="T16" fmla="*/ 0 w 30"/>
                <a:gd name="T17" fmla="*/ 1 h 27"/>
                <a:gd name="T18" fmla="*/ 0 w 30"/>
                <a:gd name="T19" fmla="*/ 1 h 27"/>
                <a:gd name="T20" fmla="*/ 0 w 30"/>
                <a:gd name="T21" fmla="*/ 1 h 27"/>
                <a:gd name="T22" fmla="*/ 0 w 30"/>
                <a:gd name="T23" fmla="*/ 1 h 27"/>
                <a:gd name="T24" fmla="*/ 0 w 30"/>
                <a:gd name="T25" fmla="*/ 1 h 27"/>
                <a:gd name="T26" fmla="*/ 0 w 30"/>
                <a:gd name="T27" fmla="*/ 1 h 27"/>
                <a:gd name="T28" fmla="*/ 0 w 30"/>
                <a:gd name="T29" fmla="*/ 0 h 27"/>
                <a:gd name="T30" fmla="*/ 0 w 30"/>
                <a:gd name="T31" fmla="*/ 0 h 27"/>
                <a:gd name="T32" fmla="*/ 0 w 30"/>
                <a:gd name="T33" fmla="*/ 0 h 27"/>
                <a:gd name="T34" fmla="*/ 0 w 30"/>
                <a:gd name="T35" fmla="*/ 0 h 27"/>
                <a:gd name="T36" fmla="*/ 0 w 30"/>
                <a:gd name="T37" fmla="*/ 0 h 27"/>
                <a:gd name="T38" fmla="*/ 0 w 30"/>
                <a:gd name="T39" fmla="*/ 1 h 27"/>
                <a:gd name="T40" fmla="*/ 0 w 30"/>
                <a:gd name="T41" fmla="*/ 1 h 27"/>
                <a:gd name="T42" fmla="*/ 0 w 30"/>
                <a:gd name="T43" fmla="*/ 1 h 27"/>
                <a:gd name="T44" fmla="*/ 0 w 30"/>
                <a:gd name="T45" fmla="*/ 1 h 27"/>
                <a:gd name="T46" fmla="*/ 0 w 30"/>
                <a:gd name="T47" fmla="*/ 1 h 27"/>
                <a:gd name="T48" fmla="*/ 0 w 30"/>
                <a:gd name="T49" fmla="*/ 1 h 27"/>
                <a:gd name="T50" fmla="*/ 0 w 30"/>
                <a:gd name="T51" fmla="*/ 1 h 27"/>
                <a:gd name="T52" fmla="*/ 0 w 30"/>
                <a:gd name="T53" fmla="*/ 1 h 27"/>
                <a:gd name="T54" fmla="*/ 0 w 30"/>
                <a:gd name="T55" fmla="*/ 1 h 27"/>
                <a:gd name="T56" fmla="*/ 0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02" name="Freeform 744">
              <a:extLst>
                <a:ext uri="{FF2B5EF4-FFF2-40B4-BE49-F238E27FC236}">
                  <a16:creationId xmlns:a16="http://schemas.microsoft.com/office/drawing/2014/main" xmlns="" id="{21409EB4-C24A-3F61-0541-6137C2E399C7}"/>
                </a:ext>
              </a:extLst>
            </p:cNvPr>
            <p:cNvSpPr>
              <a:spLocks/>
            </p:cNvSpPr>
            <p:nvPr/>
          </p:nvSpPr>
          <p:spPr bwMode="auto">
            <a:xfrm>
              <a:off x="2454" y="2398"/>
              <a:ext cx="34" cy="33"/>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03" name="Freeform 745">
              <a:extLst>
                <a:ext uri="{FF2B5EF4-FFF2-40B4-BE49-F238E27FC236}">
                  <a16:creationId xmlns:a16="http://schemas.microsoft.com/office/drawing/2014/main" xmlns="" id="{277F7CA5-E167-81AD-41FB-E55B1524B73D}"/>
                </a:ext>
              </a:extLst>
            </p:cNvPr>
            <p:cNvSpPr>
              <a:spLocks/>
            </p:cNvSpPr>
            <p:nvPr/>
          </p:nvSpPr>
          <p:spPr bwMode="auto">
            <a:xfrm>
              <a:off x="2466" y="2407"/>
              <a:ext cx="12" cy="15"/>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04" name="Freeform 746">
              <a:extLst>
                <a:ext uri="{FF2B5EF4-FFF2-40B4-BE49-F238E27FC236}">
                  <a16:creationId xmlns:a16="http://schemas.microsoft.com/office/drawing/2014/main" xmlns="" id="{694AB6DB-6C89-E899-28E1-F93D89AD0569}"/>
                </a:ext>
              </a:extLst>
            </p:cNvPr>
            <p:cNvSpPr>
              <a:spLocks/>
            </p:cNvSpPr>
            <p:nvPr/>
          </p:nvSpPr>
          <p:spPr bwMode="auto">
            <a:xfrm>
              <a:off x="2399" y="2534"/>
              <a:ext cx="30" cy="34"/>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05" name="Freeform 747">
              <a:extLst>
                <a:ext uri="{FF2B5EF4-FFF2-40B4-BE49-F238E27FC236}">
                  <a16:creationId xmlns:a16="http://schemas.microsoft.com/office/drawing/2014/main" xmlns="" id="{5B099C67-878F-9EF8-CA93-35EEE632F93A}"/>
                </a:ext>
              </a:extLst>
            </p:cNvPr>
            <p:cNvSpPr>
              <a:spLocks/>
            </p:cNvSpPr>
            <p:nvPr/>
          </p:nvSpPr>
          <p:spPr bwMode="auto">
            <a:xfrm>
              <a:off x="2406" y="2543"/>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06" name="Freeform 748">
              <a:extLst>
                <a:ext uri="{FF2B5EF4-FFF2-40B4-BE49-F238E27FC236}">
                  <a16:creationId xmlns:a16="http://schemas.microsoft.com/office/drawing/2014/main" xmlns="" id="{8E28DF71-1069-D919-9128-E9876FF04AAC}"/>
                </a:ext>
              </a:extLst>
            </p:cNvPr>
            <p:cNvSpPr>
              <a:spLocks/>
            </p:cNvSpPr>
            <p:nvPr/>
          </p:nvSpPr>
          <p:spPr bwMode="auto">
            <a:xfrm>
              <a:off x="2480" y="2665"/>
              <a:ext cx="34" cy="25"/>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07" name="Freeform 749">
              <a:extLst>
                <a:ext uri="{FF2B5EF4-FFF2-40B4-BE49-F238E27FC236}">
                  <a16:creationId xmlns:a16="http://schemas.microsoft.com/office/drawing/2014/main" xmlns="" id="{7DD0A88D-044F-4282-8894-EEFB6BC161D0}"/>
                </a:ext>
              </a:extLst>
            </p:cNvPr>
            <p:cNvSpPr>
              <a:spLocks/>
            </p:cNvSpPr>
            <p:nvPr/>
          </p:nvSpPr>
          <p:spPr bwMode="auto">
            <a:xfrm>
              <a:off x="2487" y="2668"/>
              <a:ext cx="12" cy="18"/>
            </a:xfrm>
            <a:custGeom>
              <a:avLst/>
              <a:gdLst>
                <a:gd name="T0" fmla="*/ 0 w 29"/>
                <a:gd name="T1" fmla="*/ 1 h 29"/>
                <a:gd name="T2" fmla="*/ 0 w 29"/>
                <a:gd name="T3" fmla="*/ 1 h 29"/>
                <a:gd name="T4" fmla="*/ 0 w 29"/>
                <a:gd name="T5" fmla="*/ 1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0 h 29"/>
                <a:gd name="T32" fmla="*/ 0 w 29"/>
                <a:gd name="T33" fmla="*/ 0 h 29"/>
                <a:gd name="T34" fmla="*/ 0 w 29"/>
                <a:gd name="T35" fmla="*/ 0 h 29"/>
                <a:gd name="T36" fmla="*/ 0 w 29"/>
                <a:gd name="T37" fmla="*/ 1 h 29"/>
                <a:gd name="T38" fmla="*/ 0 w 29"/>
                <a:gd name="T39" fmla="*/ 1 h 29"/>
                <a:gd name="T40" fmla="*/ 0 w 29"/>
                <a:gd name="T41" fmla="*/ 1 h 29"/>
                <a:gd name="T42" fmla="*/ 0 w 29"/>
                <a:gd name="T43" fmla="*/ 1 h 29"/>
                <a:gd name="T44" fmla="*/ 0 w 29"/>
                <a:gd name="T45" fmla="*/ 1 h 29"/>
                <a:gd name="T46" fmla="*/ 0 w 29"/>
                <a:gd name="T47" fmla="*/ 1 h 29"/>
                <a:gd name="T48" fmla="*/ 0 w 29"/>
                <a:gd name="T49" fmla="*/ 1 h 29"/>
                <a:gd name="T50" fmla="*/ 0 w 29"/>
                <a:gd name="T51" fmla="*/ 1 h 29"/>
                <a:gd name="T52" fmla="*/ 0 w 29"/>
                <a:gd name="T53" fmla="*/ 1 h 29"/>
                <a:gd name="T54" fmla="*/ 0 w 29"/>
                <a:gd name="T55" fmla="*/ 1 h 29"/>
                <a:gd name="T56" fmla="*/ 0 w 29"/>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08" name="Freeform 750">
              <a:extLst>
                <a:ext uri="{FF2B5EF4-FFF2-40B4-BE49-F238E27FC236}">
                  <a16:creationId xmlns:a16="http://schemas.microsoft.com/office/drawing/2014/main" xmlns="" id="{3B70AB6C-855C-18C8-7E45-2F0AE16DD073}"/>
                </a:ext>
              </a:extLst>
            </p:cNvPr>
            <p:cNvSpPr>
              <a:spLocks/>
            </p:cNvSpPr>
            <p:nvPr/>
          </p:nvSpPr>
          <p:spPr bwMode="auto">
            <a:xfrm>
              <a:off x="2620" y="2581"/>
              <a:ext cx="34" cy="27"/>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09" name="Freeform 751">
              <a:extLst>
                <a:ext uri="{FF2B5EF4-FFF2-40B4-BE49-F238E27FC236}">
                  <a16:creationId xmlns:a16="http://schemas.microsoft.com/office/drawing/2014/main" xmlns="" id="{0BEDFC02-A009-3B15-7B10-0193F438FBD9}"/>
                </a:ext>
              </a:extLst>
            </p:cNvPr>
            <p:cNvSpPr>
              <a:spLocks/>
            </p:cNvSpPr>
            <p:nvPr/>
          </p:nvSpPr>
          <p:spPr bwMode="auto">
            <a:xfrm>
              <a:off x="2631" y="2591"/>
              <a:ext cx="12" cy="15"/>
            </a:xfrm>
            <a:custGeom>
              <a:avLst/>
              <a:gdLst>
                <a:gd name="T0" fmla="*/ 0 w 30"/>
                <a:gd name="T1" fmla="*/ 1 h 29"/>
                <a:gd name="T2" fmla="*/ 0 w 30"/>
                <a:gd name="T3" fmla="*/ 1 h 29"/>
                <a:gd name="T4" fmla="*/ 0 w 30"/>
                <a:gd name="T5" fmla="*/ 1 h 29"/>
                <a:gd name="T6" fmla="*/ 0 w 30"/>
                <a:gd name="T7" fmla="*/ 1 h 29"/>
                <a:gd name="T8" fmla="*/ 0 w 30"/>
                <a:gd name="T9" fmla="*/ 1 h 29"/>
                <a:gd name="T10" fmla="*/ 0 w 30"/>
                <a:gd name="T11" fmla="*/ 1 h 29"/>
                <a:gd name="T12" fmla="*/ 0 w 30"/>
                <a:gd name="T13" fmla="*/ 1 h 29"/>
                <a:gd name="T14" fmla="*/ 0 w 30"/>
                <a:gd name="T15" fmla="*/ 1 h 29"/>
                <a:gd name="T16" fmla="*/ 0 w 30"/>
                <a:gd name="T17" fmla="*/ 1 h 29"/>
                <a:gd name="T18" fmla="*/ 0 w 30"/>
                <a:gd name="T19" fmla="*/ 1 h 29"/>
                <a:gd name="T20" fmla="*/ 0 w 30"/>
                <a:gd name="T21" fmla="*/ 1 h 29"/>
                <a:gd name="T22" fmla="*/ 0 w 30"/>
                <a:gd name="T23" fmla="*/ 1 h 29"/>
                <a:gd name="T24" fmla="*/ 0 w 30"/>
                <a:gd name="T25" fmla="*/ 1 h 29"/>
                <a:gd name="T26" fmla="*/ 0 w 30"/>
                <a:gd name="T27" fmla="*/ 1 h 29"/>
                <a:gd name="T28" fmla="*/ 0 w 30"/>
                <a:gd name="T29" fmla="*/ 1 h 29"/>
                <a:gd name="T30" fmla="*/ 0 w 30"/>
                <a:gd name="T31" fmla="*/ 0 h 29"/>
                <a:gd name="T32" fmla="*/ 0 w 30"/>
                <a:gd name="T33" fmla="*/ 0 h 29"/>
                <a:gd name="T34" fmla="*/ 0 w 30"/>
                <a:gd name="T35" fmla="*/ 0 h 29"/>
                <a:gd name="T36" fmla="*/ 0 w 30"/>
                <a:gd name="T37" fmla="*/ 1 h 29"/>
                <a:gd name="T38" fmla="*/ 0 w 30"/>
                <a:gd name="T39" fmla="*/ 1 h 29"/>
                <a:gd name="T40" fmla="*/ 0 w 30"/>
                <a:gd name="T41" fmla="*/ 1 h 29"/>
                <a:gd name="T42" fmla="*/ 0 w 30"/>
                <a:gd name="T43" fmla="*/ 1 h 29"/>
                <a:gd name="T44" fmla="*/ 0 w 30"/>
                <a:gd name="T45" fmla="*/ 1 h 29"/>
                <a:gd name="T46" fmla="*/ 0 w 30"/>
                <a:gd name="T47" fmla="*/ 1 h 29"/>
                <a:gd name="T48" fmla="*/ 0 w 30"/>
                <a:gd name="T49" fmla="*/ 1 h 29"/>
                <a:gd name="T50" fmla="*/ 0 w 30"/>
                <a:gd name="T51" fmla="*/ 1 h 29"/>
                <a:gd name="T52" fmla="*/ 0 w 30"/>
                <a:gd name="T53" fmla="*/ 1 h 29"/>
                <a:gd name="T54" fmla="*/ 0 w 30"/>
                <a:gd name="T55" fmla="*/ 1 h 29"/>
                <a:gd name="T56" fmla="*/ 0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10" name="Freeform 752">
              <a:extLst>
                <a:ext uri="{FF2B5EF4-FFF2-40B4-BE49-F238E27FC236}">
                  <a16:creationId xmlns:a16="http://schemas.microsoft.com/office/drawing/2014/main" xmlns="" id="{E2AA320D-96CE-81E0-7A58-EA2F87A9C695}"/>
                </a:ext>
              </a:extLst>
            </p:cNvPr>
            <p:cNvSpPr>
              <a:spLocks/>
            </p:cNvSpPr>
            <p:nvPr/>
          </p:nvSpPr>
          <p:spPr bwMode="auto">
            <a:xfrm>
              <a:off x="2620" y="2329"/>
              <a:ext cx="34" cy="33"/>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11" name="Freeform 753">
              <a:extLst>
                <a:ext uri="{FF2B5EF4-FFF2-40B4-BE49-F238E27FC236}">
                  <a16:creationId xmlns:a16="http://schemas.microsoft.com/office/drawing/2014/main" xmlns="" id="{34F10A5B-3932-8A4B-1824-69B9F57249A3}"/>
                </a:ext>
              </a:extLst>
            </p:cNvPr>
            <p:cNvSpPr>
              <a:spLocks/>
            </p:cNvSpPr>
            <p:nvPr/>
          </p:nvSpPr>
          <p:spPr bwMode="auto">
            <a:xfrm>
              <a:off x="2628" y="2341"/>
              <a:ext cx="12" cy="15"/>
            </a:xfrm>
            <a:custGeom>
              <a:avLst/>
              <a:gdLst>
                <a:gd name="T0" fmla="*/ 0 w 30"/>
                <a:gd name="T1" fmla="*/ 1 h 29"/>
                <a:gd name="T2" fmla="*/ 0 w 30"/>
                <a:gd name="T3" fmla="*/ 1 h 29"/>
                <a:gd name="T4" fmla="*/ 0 w 30"/>
                <a:gd name="T5" fmla="*/ 1 h 29"/>
                <a:gd name="T6" fmla="*/ 0 w 30"/>
                <a:gd name="T7" fmla="*/ 1 h 29"/>
                <a:gd name="T8" fmla="*/ 0 w 30"/>
                <a:gd name="T9" fmla="*/ 1 h 29"/>
                <a:gd name="T10" fmla="*/ 0 w 30"/>
                <a:gd name="T11" fmla="*/ 1 h 29"/>
                <a:gd name="T12" fmla="*/ 0 w 30"/>
                <a:gd name="T13" fmla="*/ 1 h 29"/>
                <a:gd name="T14" fmla="*/ 0 w 30"/>
                <a:gd name="T15" fmla="*/ 1 h 29"/>
                <a:gd name="T16" fmla="*/ 0 w 30"/>
                <a:gd name="T17" fmla="*/ 1 h 29"/>
                <a:gd name="T18" fmla="*/ 0 w 30"/>
                <a:gd name="T19" fmla="*/ 1 h 29"/>
                <a:gd name="T20" fmla="*/ 0 w 30"/>
                <a:gd name="T21" fmla="*/ 1 h 29"/>
                <a:gd name="T22" fmla="*/ 0 w 30"/>
                <a:gd name="T23" fmla="*/ 1 h 29"/>
                <a:gd name="T24" fmla="*/ 0 w 30"/>
                <a:gd name="T25" fmla="*/ 1 h 29"/>
                <a:gd name="T26" fmla="*/ 0 w 30"/>
                <a:gd name="T27" fmla="*/ 1 h 29"/>
                <a:gd name="T28" fmla="*/ 0 w 30"/>
                <a:gd name="T29" fmla="*/ 1 h 29"/>
                <a:gd name="T30" fmla="*/ 0 w 30"/>
                <a:gd name="T31" fmla="*/ 0 h 29"/>
                <a:gd name="T32" fmla="*/ 0 w 30"/>
                <a:gd name="T33" fmla="*/ 0 h 29"/>
                <a:gd name="T34" fmla="*/ 0 w 30"/>
                <a:gd name="T35" fmla="*/ 0 h 29"/>
                <a:gd name="T36" fmla="*/ 0 w 30"/>
                <a:gd name="T37" fmla="*/ 1 h 29"/>
                <a:gd name="T38" fmla="*/ 0 w 30"/>
                <a:gd name="T39" fmla="*/ 1 h 29"/>
                <a:gd name="T40" fmla="*/ 0 w 30"/>
                <a:gd name="T41" fmla="*/ 1 h 29"/>
                <a:gd name="T42" fmla="*/ 0 w 30"/>
                <a:gd name="T43" fmla="*/ 1 h 29"/>
                <a:gd name="T44" fmla="*/ 0 w 30"/>
                <a:gd name="T45" fmla="*/ 1 h 29"/>
                <a:gd name="T46" fmla="*/ 0 w 30"/>
                <a:gd name="T47" fmla="*/ 1 h 29"/>
                <a:gd name="T48" fmla="*/ 0 w 30"/>
                <a:gd name="T49" fmla="*/ 1 h 29"/>
                <a:gd name="T50" fmla="*/ 0 w 30"/>
                <a:gd name="T51" fmla="*/ 1 h 29"/>
                <a:gd name="T52" fmla="*/ 0 w 30"/>
                <a:gd name="T53" fmla="*/ 1 h 29"/>
                <a:gd name="T54" fmla="*/ 0 w 30"/>
                <a:gd name="T55" fmla="*/ 1 h 29"/>
                <a:gd name="T56" fmla="*/ 0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12" name="Freeform 754">
              <a:extLst>
                <a:ext uri="{FF2B5EF4-FFF2-40B4-BE49-F238E27FC236}">
                  <a16:creationId xmlns:a16="http://schemas.microsoft.com/office/drawing/2014/main" xmlns="" id="{DBA78B07-430B-6442-8071-BD702F8FF32E}"/>
                </a:ext>
              </a:extLst>
            </p:cNvPr>
            <p:cNvSpPr>
              <a:spLocks/>
            </p:cNvSpPr>
            <p:nvPr/>
          </p:nvSpPr>
          <p:spPr bwMode="auto">
            <a:xfrm>
              <a:off x="2705"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13" name="Freeform 755">
              <a:extLst>
                <a:ext uri="{FF2B5EF4-FFF2-40B4-BE49-F238E27FC236}">
                  <a16:creationId xmlns:a16="http://schemas.microsoft.com/office/drawing/2014/main" xmlns="" id="{6F54906E-70C0-49C7-FEE5-98EA9551EF46}"/>
                </a:ext>
              </a:extLst>
            </p:cNvPr>
            <p:cNvSpPr>
              <a:spLocks/>
            </p:cNvSpPr>
            <p:nvPr/>
          </p:nvSpPr>
          <p:spPr bwMode="auto">
            <a:xfrm>
              <a:off x="2712"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14" name="Freeform 756">
              <a:extLst>
                <a:ext uri="{FF2B5EF4-FFF2-40B4-BE49-F238E27FC236}">
                  <a16:creationId xmlns:a16="http://schemas.microsoft.com/office/drawing/2014/main" xmlns="" id="{D2DBFF25-9B11-9B4F-C4D0-CA706037F903}"/>
                </a:ext>
              </a:extLst>
            </p:cNvPr>
            <p:cNvSpPr>
              <a:spLocks/>
            </p:cNvSpPr>
            <p:nvPr/>
          </p:nvSpPr>
          <p:spPr bwMode="auto">
            <a:xfrm>
              <a:off x="2817" y="2423"/>
              <a:ext cx="30" cy="34"/>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15" name="Freeform 757">
              <a:extLst>
                <a:ext uri="{FF2B5EF4-FFF2-40B4-BE49-F238E27FC236}">
                  <a16:creationId xmlns:a16="http://schemas.microsoft.com/office/drawing/2014/main" xmlns="" id="{E035AE0F-E746-ADBB-FE8C-898716C18391}"/>
                </a:ext>
              </a:extLst>
            </p:cNvPr>
            <p:cNvSpPr>
              <a:spLocks/>
            </p:cNvSpPr>
            <p:nvPr/>
          </p:nvSpPr>
          <p:spPr bwMode="auto">
            <a:xfrm>
              <a:off x="2825" y="2431"/>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16" name="Freeform 758">
              <a:extLst>
                <a:ext uri="{FF2B5EF4-FFF2-40B4-BE49-F238E27FC236}">
                  <a16:creationId xmlns:a16="http://schemas.microsoft.com/office/drawing/2014/main" xmlns="" id="{8335391B-16AC-9726-11A8-71106B656437}"/>
                </a:ext>
              </a:extLst>
            </p:cNvPr>
            <p:cNvSpPr>
              <a:spLocks/>
            </p:cNvSpPr>
            <p:nvPr/>
          </p:nvSpPr>
          <p:spPr bwMode="auto">
            <a:xfrm>
              <a:off x="2817" y="260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17" name="Freeform 759">
              <a:extLst>
                <a:ext uri="{FF2B5EF4-FFF2-40B4-BE49-F238E27FC236}">
                  <a16:creationId xmlns:a16="http://schemas.microsoft.com/office/drawing/2014/main" xmlns="" id="{2387120E-51F9-6C5A-B1BB-0A321ABB2E29}"/>
                </a:ext>
              </a:extLst>
            </p:cNvPr>
            <p:cNvSpPr>
              <a:spLocks/>
            </p:cNvSpPr>
            <p:nvPr/>
          </p:nvSpPr>
          <p:spPr bwMode="auto">
            <a:xfrm>
              <a:off x="2826" y="2610"/>
              <a:ext cx="15" cy="18"/>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18" name="Freeform 760">
              <a:extLst>
                <a:ext uri="{FF2B5EF4-FFF2-40B4-BE49-F238E27FC236}">
                  <a16:creationId xmlns:a16="http://schemas.microsoft.com/office/drawing/2014/main" xmlns="" id="{FC0891B3-60F3-885E-F6DF-8AE976D047C8}"/>
                </a:ext>
              </a:extLst>
            </p:cNvPr>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19" name="Freeform 761">
              <a:extLst>
                <a:ext uri="{FF2B5EF4-FFF2-40B4-BE49-F238E27FC236}">
                  <a16:creationId xmlns:a16="http://schemas.microsoft.com/office/drawing/2014/main" xmlns="" id="{841C0005-4DAD-AF22-CB0C-09DF14610E97}"/>
                </a:ext>
              </a:extLst>
            </p:cNvPr>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20" name="Freeform 762">
              <a:extLst>
                <a:ext uri="{FF2B5EF4-FFF2-40B4-BE49-F238E27FC236}">
                  <a16:creationId xmlns:a16="http://schemas.microsoft.com/office/drawing/2014/main" xmlns="" id="{9A40A9F4-6D38-5601-DB12-93F0BDF48A81}"/>
                </a:ext>
              </a:extLst>
            </p:cNvPr>
            <p:cNvSpPr>
              <a:spLocks/>
            </p:cNvSpPr>
            <p:nvPr/>
          </p:nvSpPr>
          <p:spPr bwMode="auto">
            <a:xfrm>
              <a:off x="3014" y="2652"/>
              <a:ext cx="30" cy="34"/>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21" name="Freeform 763">
              <a:extLst>
                <a:ext uri="{FF2B5EF4-FFF2-40B4-BE49-F238E27FC236}">
                  <a16:creationId xmlns:a16="http://schemas.microsoft.com/office/drawing/2014/main" xmlns="" id="{72A0DC5C-D830-1076-2CF7-60C2E6946401}"/>
                </a:ext>
              </a:extLst>
            </p:cNvPr>
            <p:cNvSpPr>
              <a:spLocks/>
            </p:cNvSpPr>
            <p:nvPr/>
          </p:nvSpPr>
          <p:spPr bwMode="auto">
            <a:xfrm>
              <a:off x="3021"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22" name="Freeform 764">
              <a:extLst>
                <a:ext uri="{FF2B5EF4-FFF2-40B4-BE49-F238E27FC236}">
                  <a16:creationId xmlns:a16="http://schemas.microsoft.com/office/drawing/2014/main" xmlns="" id="{8E19863A-0FA8-BE36-5D81-759DBA289AC1}"/>
                </a:ext>
              </a:extLst>
            </p:cNvPr>
            <p:cNvSpPr>
              <a:spLocks/>
            </p:cNvSpPr>
            <p:nvPr/>
          </p:nvSpPr>
          <p:spPr bwMode="auto">
            <a:xfrm>
              <a:off x="3124" y="2727"/>
              <a:ext cx="30" cy="34"/>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23" name="Freeform 765">
              <a:extLst>
                <a:ext uri="{FF2B5EF4-FFF2-40B4-BE49-F238E27FC236}">
                  <a16:creationId xmlns:a16="http://schemas.microsoft.com/office/drawing/2014/main" xmlns="" id="{13699526-9797-32FD-F1D0-ACB1BD7CA8A6}"/>
                </a:ext>
              </a:extLst>
            </p:cNvPr>
            <p:cNvSpPr>
              <a:spLocks/>
            </p:cNvSpPr>
            <p:nvPr/>
          </p:nvSpPr>
          <p:spPr bwMode="auto">
            <a:xfrm>
              <a:off x="3132" y="273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24" name="Freeform 766">
              <a:extLst>
                <a:ext uri="{FF2B5EF4-FFF2-40B4-BE49-F238E27FC236}">
                  <a16:creationId xmlns:a16="http://schemas.microsoft.com/office/drawing/2014/main" xmlns="" id="{2C04287F-3B1D-6982-FF33-E7C2C102D75C}"/>
                </a:ext>
              </a:extLst>
            </p:cNvPr>
            <p:cNvSpPr>
              <a:spLocks/>
            </p:cNvSpPr>
            <p:nvPr/>
          </p:nvSpPr>
          <p:spPr bwMode="auto">
            <a:xfrm>
              <a:off x="3079" y="2458"/>
              <a:ext cx="30" cy="34"/>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25" name="Freeform 767">
              <a:extLst>
                <a:ext uri="{FF2B5EF4-FFF2-40B4-BE49-F238E27FC236}">
                  <a16:creationId xmlns:a16="http://schemas.microsoft.com/office/drawing/2014/main" xmlns="" id="{01BBAEFB-0FF2-B07F-8A12-33B261F7E636}"/>
                </a:ext>
              </a:extLst>
            </p:cNvPr>
            <p:cNvSpPr>
              <a:spLocks/>
            </p:cNvSpPr>
            <p:nvPr/>
          </p:nvSpPr>
          <p:spPr bwMode="auto">
            <a:xfrm>
              <a:off x="3086" y="2465"/>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26" name="Freeform 768">
              <a:extLst>
                <a:ext uri="{FF2B5EF4-FFF2-40B4-BE49-F238E27FC236}">
                  <a16:creationId xmlns:a16="http://schemas.microsoft.com/office/drawing/2014/main" xmlns="" id="{175742C5-C046-B5FC-9237-72CF4E8B10C6}"/>
                </a:ext>
              </a:extLst>
            </p:cNvPr>
            <p:cNvSpPr>
              <a:spLocks/>
            </p:cNvSpPr>
            <p:nvPr/>
          </p:nvSpPr>
          <p:spPr bwMode="auto">
            <a:xfrm>
              <a:off x="3234" y="2439"/>
              <a:ext cx="34" cy="34"/>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27" name="Freeform 769">
              <a:extLst>
                <a:ext uri="{FF2B5EF4-FFF2-40B4-BE49-F238E27FC236}">
                  <a16:creationId xmlns:a16="http://schemas.microsoft.com/office/drawing/2014/main" xmlns="" id="{623D07B7-3AD3-F7A4-A1D1-6A7E820C561F}"/>
                </a:ext>
              </a:extLst>
            </p:cNvPr>
            <p:cNvSpPr>
              <a:spLocks/>
            </p:cNvSpPr>
            <p:nvPr/>
          </p:nvSpPr>
          <p:spPr bwMode="auto">
            <a:xfrm>
              <a:off x="3241" y="2446"/>
              <a:ext cx="12" cy="15"/>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28" name="Freeform 770">
              <a:extLst>
                <a:ext uri="{FF2B5EF4-FFF2-40B4-BE49-F238E27FC236}">
                  <a16:creationId xmlns:a16="http://schemas.microsoft.com/office/drawing/2014/main" xmlns="" id="{CAC52612-660B-B771-AF13-C09BB8FD60FF}"/>
                </a:ext>
              </a:extLst>
            </p:cNvPr>
            <p:cNvSpPr>
              <a:spLocks/>
            </p:cNvSpPr>
            <p:nvPr/>
          </p:nvSpPr>
          <p:spPr bwMode="auto">
            <a:xfrm>
              <a:off x="3203"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29" name="Freeform 771">
              <a:extLst>
                <a:ext uri="{FF2B5EF4-FFF2-40B4-BE49-F238E27FC236}">
                  <a16:creationId xmlns:a16="http://schemas.microsoft.com/office/drawing/2014/main" xmlns="" id="{124DE9B0-A3B7-F92C-BE99-14AA52F87AA6}"/>
                </a:ext>
              </a:extLst>
            </p:cNvPr>
            <p:cNvSpPr>
              <a:spLocks/>
            </p:cNvSpPr>
            <p:nvPr/>
          </p:nvSpPr>
          <p:spPr bwMode="auto">
            <a:xfrm>
              <a:off x="3215" y="2593"/>
              <a:ext cx="12" cy="17"/>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30" name="Freeform 772">
              <a:extLst>
                <a:ext uri="{FF2B5EF4-FFF2-40B4-BE49-F238E27FC236}">
                  <a16:creationId xmlns:a16="http://schemas.microsoft.com/office/drawing/2014/main" xmlns="" id="{ADB67BF4-EBAC-90BE-5A7F-87298D57B094}"/>
                </a:ext>
              </a:extLst>
            </p:cNvPr>
            <p:cNvSpPr>
              <a:spLocks/>
            </p:cNvSpPr>
            <p:nvPr/>
          </p:nvSpPr>
          <p:spPr bwMode="auto">
            <a:xfrm>
              <a:off x="3227" y="2711"/>
              <a:ext cx="34" cy="32"/>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31" name="Freeform 773">
              <a:extLst>
                <a:ext uri="{FF2B5EF4-FFF2-40B4-BE49-F238E27FC236}">
                  <a16:creationId xmlns:a16="http://schemas.microsoft.com/office/drawing/2014/main" xmlns="" id="{EEDD1E37-880D-9A9A-A21B-08753D6CBC56}"/>
                </a:ext>
              </a:extLst>
            </p:cNvPr>
            <p:cNvSpPr>
              <a:spLocks/>
            </p:cNvSpPr>
            <p:nvPr/>
          </p:nvSpPr>
          <p:spPr bwMode="auto">
            <a:xfrm>
              <a:off x="3239" y="2719"/>
              <a:ext cx="12" cy="14"/>
            </a:xfrm>
            <a:custGeom>
              <a:avLst/>
              <a:gdLst>
                <a:gd name="T0" fmla="*/ 0 w 28"/>
                <a:gd name="T1" fmla="*/ 0 h 29"/>
                <a:gd name="T2" fmla="*/ 0 w 28"/>
                <a:gd name="T3" fmla="*/ 0 h 29"/>
                <a:gd name="T4" fmla="*/ 0 w 28"/>
                <a:gd name="T5" fmla="*/ 0 h 29"/>
                <a:gd name="T6" fmla="*/ 0 w 28"/>
                <a:gd name="T7" fmla="*/ 0 h 29"/>
                <a:gd name="T8" fmla="*/ 0 w 28"/>
                <a:gd name="T9" fmla="*/ 0 h 29"/>
                <a:gd name="T10" fmla="*/ 0 w 28"/>
                <a:gd name="T11" fmla="*/ 0 h 29"/>
                <a:gd name="T12" fmla="*/ 0 w 28"/>
                <a:gd name="T13" fmla="*/ 0 h 29"/>
                <a:gd name="T14" fmla="*/ 0 w 28"/>
                <a:gd name="T15" fmla="*/ 0 h 29"/>
                <a:gd name="T16" fmla="*/ 0 w 28"/>
                <a:gd name="T17" fmla="*/ 0 h 29"/>
                <a:gd name="T18" fmla="*/ 0 w 28"/>
                <a:gd name="T19" fmla="*/ 0 h 29"/>
                <a:gd name="T20" fmla="*/ 0 w 28"/>
                <a:gd name="T21" fmla="*/ 0 h 29"/>
                <a:gd name="T22" fmla="*/ 0 w 28"/>
                <a:gd name="T23" fmla="*/ 0 h 29"/>
                <a:gd name="T24" fmla="*/ 0 w 28"/>
                <a:gd name="T25" fmla="*/ 0 h 29"/>
                <a:gd name="T26" fmla="*/ 0 w 28"/>
                <a:gd name="T27" fmla="*/ 0 h 29"/>
                <a:gd name="T28" fmla="*/ 0 w 28"/>
                <a:gd name="T29" fmla="*/ 0 h 29"/>
                <a:gd name="T30" fmla="*/ 0 w 28"/>
                <a:gd name="T31" fmla="*/ 0 h 29"/>
                <a:gd name="T32" fmla="*/ 0 w 28"/>
                <a:gd name="T33" fmla="*/ 0 h 29"/>
                <a:gd name="T34" fmla="*/ 0 w 28"/>
                <a:gd name="T35" fmla="*/ 0 h 29"/>
                <a:gd name="T36" fmla="*/ 0 w 28"/>
                <a:gd name="T37" fmla="*/ 0 h 29"/>
                <a:gd name="T38" fmla="*/ 0 w 28"/>
                <a:gd name="T39" fmla="*/ 0 h 29"/>
                <a:gd name="T40" fmla="*/ 0 w 28"/>
                <a:gd name="T41" fmla="*/ 0 h 29"/>
                <a:gd name="T42" fmla="*/ 0 w 28"/>
                <a:gd name="T43" fmla="*/ 0 h 29"/>
                <a:gd name="T44" fmla="*/ 0 w 28"/>
                <a:gd name="T45" fmla="*/ 0 h 29"/>
                <a:gd name="T46" fmla="*/ 0 w 28"/>
                <a:gd name="T47" fmla="*/ 0 h 29"/>
                <a:gd name="T48" fmla="*/ 0 w 28"/>
                <a:gd name="T49" fmla="*/ 0 h 29"/>
                <a:gd name="T50" fmla="*/ 0 w 28"/>
                <a:gd name="T51" fmla="*/ 0 h 29"/>
                <a:gd name="T52" fmla="*/ 0 w 28"/>
                <a:gd name="T53" fmla="*/ 0 h 29"/>
                <a:gd name="T54" fmla="*/ 0 w 28"/>
                <a:gd name="T55" fmla="*/ 0 h 29"/>
                <a:gd name="T56" fmla="*/ 0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32" name="Freeform 774">
              <a:extLst>
                <a:ext uri="{FF2B5EF4-FFF2-40B4-BE49-F238E27FC236}">
                  <a16:creationId xmlns:a16="http://schemas.microsoft.com/office/drawing/2014/main" xmlns="" id="{E8F3C09F-15A7-1E2D-CC33-47C01BC48E2C}"/>
                </a:ext>
              </a:extLst>
            </p:cNvPr>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33" name="Freeform 775">
              <a:extLst>
                <a:ext uri="{FF2B5EF4-FFF2-40B4-BE49-F238E27FC236}">
                  <a16:creationId xmlns:a16="http://schemas.microsoft.com/office/drawing/2014/main" xmlns="" id="{68FB4CA6-C98B-4C83-5B50-B7855E061C74}"/>
                </a:ext>
              </a:extLst>
            </p:cNvPr>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34" name="Freeform 776">
              <a:extLst>
                <a:ext uri="{FF2B5EF4-FFF2-40B4-BE49-F238E27FC236}">
                  <a16:creationId xmlns:a16="http://schemas.microsoft.com/office/drawing/2014/main" xmlns="" id="{02411D4A-B0EC-7BF6-378E-BF0E2AFA0B71}"/>
                </a:ext>
              </a:extLst>
            </p:cNvPr>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35" name="Freeform 777">
              <a:extLst>
                <a:ext uri="{FF2B5EF4-FFF2-40B4-BE49-F238E27FC236}">
                  <a16:creationId xmlns:a16="http://schemas.microsoft.com/office/drawing/2014/main" xmlns="" id="{BAE63093-F36D-D729-D439-922F01750332}"/>
                </a:ext>
              </a:extLst>
            </p:cNvPr>
            <p:cNvSpPr>
              <a:spLocks/>
            </p:cNvSpPr>
            <p:nvPr/>
          </p:nvSpPr>
          <p:spPr bwMode="auto">
            <a:xfrm>
              <a:off x="3412" y="2648"/>
              <a:ext cx="15" cy="17"/>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36" name="Freeform 778">
              <a:extLst>
                <a:ext uri="{FF2B5EF4-FFF2-40B4-BE49-F238E27FC236}">
                  <a16:creationId xmlns:a16="http://schemas.microsoft.com/office/drawing/2014/main" xmlns="" id="{6064C3A3-0FE5-D6A1-9495-D7B5E34B5C2C}"/>
                </a:ext>
              </a:extLst>
            </p:cNvPr>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37" name="Freeform 779">
              <a:extLst>
                <a:ext uri="{FF2B5EF4-FFF2-40B4-BE49-F238E27FC236}">
                  <a16:creationId xmlns:a16="http://schemas.microsoft.com/office/drawing/2014/main" xmlns="" id="{C8014C1A-E9D1-AC71-7058-C176DCB2865A}"/>
                </a:ext>
              </a:extLst>
            </p:cNvPr>
            <p:cNvSpPr>
              <a:spLocks/>
            </p:cNvSpPr>
            <p:nvPr/>
          </p:nvSpPr>
          <p:spPr bwMode="auto">
            <a:xfrm>
              <a:off x="3414" y="2518"/>
              <a:ext cx="15" cy="16"/>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38" name="Freeform 780">
              <a:extLst>
                <a:ext uri="{FF2B5EF4-FFF2-40B4-BE49-F238E27FC236}">
                  <a16:creationId xmlns:a16="http://schemas.microsoft.com/office/drawing/2014/main" xmlns="" id="{358C77DF-D76A-8AEA-B221-52EDF45B41BB}"/>
                </a:ext>
              </a:extLst>
            </p:cNvPr>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39" name="Freeform 781">
              <a:extLst>
                <a:ext uri="{FF2B5EF4-FFF2-40B4-BE49-F238E27FC236}">
                  <a16:creationId xmlns:a16="http://schemas.microsoft.com/office/drawing/2014/main" xmlns="" id="{EE0B5FC4-F6D0-8B49-1DD3-03DB7CD849BE}"/>
                </a:ext>
              </a:extLst>
            </p:cNvPr>
            <p:cNvSpPr>
              <a:spLocks/>
            </p:cNvSpPr>
            <p:nvPr/>
          </p:nvSpPr>
          <p:spPr bwMode="auto">
            <a:xfrm>
              <a:off x="2350" y="2651"/>
              <a:ext cx="13" cy="17"/>
            </a:xfrm>
            <a:custGeom>
              <a:avLst/>
              <a:gdLst>
                <a:gd name="T0" fmla="*/ 0 w 29"/>
                <a:gd name="T1" fmla="*/ 1 h 29"/>
                <a:gd name="T2" fmla="*/ 0 w 29"/>
                <a:gd name="T3" fmla="*/ 1 h 29"/>
                <a:gd name="T4" fmla="*/ 0 w 29"/>
                <a:gd name="T5" fmla="*/ 1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0 h 29"/>
                <a:gd name="T32" fmla="*/ 0 w 29"/>
                <a:gd name="T33" fmla="*/ 0 h 29"/>
                <a:gd name="T34" fmla="*/ 0 w 29"/>
                <a:gd name="T35" fmla="*/ 0 h 29"/>
                <a:gd name="T36" fmla="*/ 0 w 29"/>
                <a:gd name="T37" fmla="*/ 1 h 29"/>
                <a:gd name="T38" fmla="*/ 0 w 29"/>
                <a:gd name="T39" fmla="*/ 1 h 29"/>
                <a:gd name="T40" fmla="*/ 0 w 29"/>
                <a:gd name="T41" fmla="*/ 1 h 29"/>
                <a:gd name="T42" fmla="*/ 0 w 29"/>
                <a:gd name="T43" fmla="*/ 1 h 29"/>
                <a:gd name="T44" fmla="*/ 0 w 29"/>
                <a:gd name="T45" fmla="*/ 1 h 29"/>
                <a:gd name="T46" fmla="*/ 0 w 29"/>
                <a:gd name="T47" fmla="*/ 1 h 29"/>
                <a:gd name="T48" fmla="*/ 0 w 29"/>
                <a:gd name="T49" fmla="*/ 1 h 29"/>
                <a:gd name="T50" fmla="*/ 0 w 29"/>
                <a:gd name="T51" fmla="*/ 1 h 29"/>
                <a:gd name="T52" fmla="*/ 0 w 29"/>
                <a:gd name="T53" fmla="*/ 1 h 29"/>
                <a:gd name="T54" fmla="*/ 0 w 29"/>
                <a:gd name="T55" fmla="*/ 1 h 29"/>
                <a:gd name="T56" fmla="*/ 0 w 29"/>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40" name="Freeform 782">
              <a:extLst>
                <a:ext uri="{FF2B5EF4-FFF2-40B4-BE49-F238E27FC236}">
                  <a16:creationId xmlns:a16="http://schemas.microsoft.com/office/drawing/2014/main" xmlns="" id="{2F26F302-AD24-0189-C968-8BC0E9900FA9}"/>
                </a:ext>
              </a:extLst>
            </p:cNvPr>
            <p:cNvSpPr>
              <a:spLocks/>
            </p:cNvSpPr>
            <p:nvPr/>
          </p:nvSpPr>
          <p:spPr bwMode="auto">
            <a:xfrm>
              <a:off x="2485" y="1565"/>
              <a:ext cx="30" cy="34"/>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241" name="Freeform 783">
              <a:extLst>
                <a:ext uri="{FF2B5EF4-FFF2-40B4-BE49-F238E27FC236}">
                  <a16:creationId xmlns:a16="http://schemas.microsoft.com/office/drawing/2014/main" xmlns="" id="{CE1B0CD7-7500-84DC-E5EB-BBAB9147E9AA}"/>
                </a:ext>
              </a:extLst>
            </p:cNvPr>
            <p:cNvSpPr>
              <a:spLocks/>
            </p:cNvSpPr>
            <p:nvPr/>
          </p:nvSpPr>
          <p:spPr bwMode="auto">
            <a:xfrm>
              <a:off x="2488" y="1577"/>
              <a:ext cx="12" cy="15"/>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grpSp>
      <p:grpSp>
        <p:nvGrpSpPr>
          <p:cNvPr id="39959" name="Group 784">
            <a:extLst>
              <a:ext uri="{FF2B5EF4-FFF2-40B4-BE49-F238E27FC236}">
                <a16:creationId xmlns:a16="http://schemas.microsoft.com/office/drawing/2014/main" xmlns="" id="{D178749C-9775-273F-3AAB-5C85C04B35F9}"/>
              </a:ext>
            </a:extLst>
          </p:cNvPr>
          <p:cNvGrpSpPr>
            <a:grpSpLocks/>
          </p:cNvGrpSpPr>
          <p:nvPr/>
        </p:nvGrpSpPr>
        <p:grpSpPr bwMode="auto">
          <a:xfrm rot="16136307">
            <a:off x="8837613" y="5027615"/>
            <a:ext cx="1828800" cy="1831975"/>
            <a:chOff x="2332" y="1554"/>
            <a:chExt cx="1105" cy="1218"/>
          </a:xfrm>
        </p:grpSpPr>
        <p:sp>
          <p:nvSpPr>
            <p:cNvPr id="39964" name="Freeform 785">
              <a:extLst>
                <a:ext uri="{FF2B5EF4-FFF2-40B4-BE49-F238E27FC236}">
                  <a16:creationId xmlns:a16="http://schemas.microsoft.com/office/drawing/2014/main" xmlns="" id="{E8DC6E6C-BEEE-2781-E0C9-20367A2B9F23}"/>
                </a:ext>
              </a:extLst>
            </p:cNvPr>
            <p:cNvSpPr>
              <a:spLocks/>
            </p:cNvSpPr>
            <p:nvPr/>
          </p:nvSpPr>
          <p:spPr bwMode="auto">
            <a:xfrm>
              <a:off x="2454"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65" name="Freeform 786">
              <a:extLst>
                <a:ext uri="{FF2B5EF4-FFF2-40B4-BE49-F238E27FC236}">
                  <a16:creationId xmlns:a16="http://schemas.microsoft.com/office/drawing/2014/main" xmlns="" id="{4B7C0B9D-3EDB-9C8B-CB9A-4C432EA801D9}"/>
                </a:ext>
              </a:extLst>
            </p:cNvPr>
            <p:cNvSpPr>
              <a:spLocks/>
            </p:cNvSpPr>
            <p:nvPr/>
          </p:nvSpPr>
          <p:spPr bwMode="auto">
            <a:xfrm>
              <a:off x="2432"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66" name="Freeform 787">
              <a:extLst>
                <a:ext uri="{FF2B5EF4-FFF2-40B4-BE49-F238E27FC236}">
                  <a16:creationId xmlns:a16="http://schemas.microsoft.com/office/drawing/2014/main" xmlns="" id="{998030F9-A349-3E2E-A4EE-E603B17E21BA}"/>
                </a:ext>
              </a:extLst>
            </p:cNvPr>
            <p:cNvSpPr>
              <a:spLocks/>
            </p:cNvSpPr>
            <p:nvPr/>
          </p:nvSpPr>
          <p:spPr bwMode="auto">
            <a:xfrm>
              <a:off x="2432"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67" name="Freeform 788">
              <a:extLst>
                <a:ext uri="{FF2B5EF4-FFF2-40B4-BE49-F238E27FC236}">
                  <a16:creationId xmlns:a16="http://schemas.microsoft.com/office/drawing/2014/main" xmlns="" id="{C1DAD244-660E-FC06-607C-F321364DC44F}"/>
                </a:ext>
              </a:extLst>
            </p:cNvPr>
            <p:cNvSpPr>
              <a:spLocks/>
            </p:cNvSpPr>
            <p:nvPr/>
          </p:nvSpPr>
          <p:spPr bwMode="auto">
            <a:xfrm>
              <a:off x="2363"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68" name="Freeform 789">
              <a:extLst>
                <a:ext uri="{FF2B5EF4-FFF2-40B4-BE49-F238E27FC236}">
                  <a16:creationId xmlns:a16="http://schemas.microsoft.com/office/drawing/2014/main" xmlns="" id="{8C6E6E5A-7091-C520-F6C1-40C6277D11D9}"/>
                </a:ext>
              </a:extLst>
            </p:cNvPr>
            <p:cNvSpPr>
              <a:spLocks/>
            </p:cNvSpPr>
            <p:nvPr/>
          </p:nvSpPr>
          <p:spPr bwMode="auto">
            <a:xfrm>
              <a:off x="2365"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69" name="Freeform 790">
              <a:extLst>
                <a:ext uri="{FF2B5EF4-FFF2-40B4-BE49-F238E27FC236}">
                  <a16:creationId xmlns:a16="http://schemas.microsoft.com/office/drawing/2014/main" xmlns="" id="{8114AEBF-8CB4-392E-0558-66A18010037B}"/>
                </a:ext>
              </a:extLst>
            </p:cNvPr>
            <p:cNvSpPr>
              <a:spLocks/>
            </p:cNvSpPr>
            <p:nvPr/>
          </p:nvSpPr>
          <p:spPr bwMode="auto">
            <a:xfrm>
              <a:off x="2436"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70" name="Freeform 791">
              <a:extLst>
                <a:ext uri="{FF2B5EF4-FFF2-40B4-BE49-F238E27FC236}">
                  <a16:creationId xmlns:a16="http://schemas.microsoft.com/office/drawing/2014/main" xmlns="" id="{8ADCF93D-CC50-F39D-0ACA-25E0C4BF14EE}"/>
                </a:ext>
              </a:extLst>
            </p:cNvPr>
            <p:cNvSpPr>
              <a:spLocks/>
            </p:cNvSpPr>
            <p:nvPr/>
          </p:nvSpPr>
          <p:spPr bwMode="auto">
            <a:xfrm>
              <a:off x="2483" y="2128"/>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71" name="Freeform 792">
              <a:extLst>
                <a:ext uri="{FF2B5EF4-FFF2-40B4-BE49-F238E27FC236}">
                  <a16:creationId xmlns:a16="http://schemas.microsoft.com/office/drawing/2014/main" xmlns="" id="{CF9F93F7-74C1-75D4-2FAB-C86F5AF2B416}"/>
                </a:ext>
              </a:extLst>
            </p:cNvPr>
            <p:cNvSpPr>
              <a:spLocks/>
            </p:cNvSpPr>
            <p:nvPr/>
          </p:nvSpPr>
          <p:spPr bwMode="auto">
            <a:xfrm>
              <a:off x="2481" y="2047"/>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72" name="Freeform 793">
              <a:extLst>
                <a:ext uri="{FF2B5EF4-FFF2-40B4-BE49-F238E27FC236}">
                  <a16:creationId xmlns:a16="http://schemas.microsoft.com/office/drawing/2014/main" xmlns="" id="{4DB4CE53-A15C-679E-9D81-3A9BC5D9F1BD}"/>
                </a:ext>
              </a:extLst>
            </p:cNvPr>
            <p:cNvSpPr>
              <a:spLocks/>
            </p:cNvSpPr>
            <p:nvPr/>
          </p:nvSpPr>
          <p:spPr bwMode="auto">
            <a:xfrm>
              <a:off x="2658"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73" name="Freeform 794">
              <a:extLst>
                <a:ext uri="{FF2B5EF4-FFF2-40B4-BE49-F238E27FC236}">
                  <a16:creationId xmlns:a16="http://schemas.microsoft.com/office/drawing/2014/main" xmlns="" id="{22506767-395C-5100-7854-F2D522784817}"/>
                </a:ext>
              </a:extLst>
            </p:cNvPr>
            <p:cNvSpPr>
              <a:spLocks/>
            </p:cNvSpPr>
            <p:nvPr/>
          </p:nvSpPr>
          <p:spPr bwMode="auto">
            <a:xfrm>
              <a:off x="2649" y="1554"/>
              <a:ext cx="30"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74" name="Freeform 795">
              <a:extLst>
                <a:ext uri="{FF2B5EF4-FFF2-40B4-BE49-F238E27FC236}">
                  <a16:creationId xmlns:a16="http://schemas.microsoft.com/office/drawing/2014/main" xmlns="" id="{2FEDE3EF-0A20-774B-50D9-5F990668B2F4}"/>
                </a:ext>
              </a:extLst>
            </p:cNvPr>
            <p:cNvSpPr>
              <a:spLocks/>
            </p:cNvSpPr>
            <p:nvPr/>
          </p:nvSpPr>
          <p:spPr bwMode="auto">
            <a:xfrm>
              <a:off x="2649" y="1554"/>
              <a:ext cx="30"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75" name="Freeform 796">
              <a:extLst>
                <a:ext uri="{FF2B5EF4-FFF2-40B4-BE49-F238E27FC236}">
                  <a16:creationId xmlns:a16="http://schemas.microsoft.com/office/drawing/2014/main" xmlns="" id="{5FF6B7C0-9EDB-98CF-1249-E51B128BEB31}"/>
                </a:ext>
              </a:extLst>
            </p:cNvPr>
            <p:cNvSpPr>
              <a:spLocks/>
            </p:cNvSpPr>
            <p:nvPr/>
          </p:nvSpPr>
          <p:spPr bwMode="auto">
            <a:xfrm>
              <a:off x="2618" y="1565"/>
              <a:ext cx="36" cy="33"/>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76" name="Freeform 797">
              <a:extLst>
                <a:ext uri="{FF2B5EF4-FFF2-40B4-BE49-F238E27FC236}">
                  <a16:creationId xmlns:a16="http://schemas.microsoft.com/office/drawing/2014/main" xmlns="" id="{9272F1E4-3BED-BF1F-B1B1-83F4471BC09F}"/>
                </a:ext>
              </a:extLst>
            </p:cNvPr>
            <p:cNvSpPr>
              <a:spLocks/>
            </p:cNvSpPr>
            <p:nvPr/>
          </p:nvSpPr>
          <p:spPr bwMode="auto">
            <a:xfrm>
              <a:off x="2618" y="1601"/>
              <a:ext cx="36" cy="25"/>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77" name="Freeform 798">
              <a:extLst>
                <a:ext uri="{FF2B5EF4-FFF2-40B4-BE49-F238E27FC236}">
                  <a16:creationId xmlns:a16="http://schemas.microsoft.com/office/drawing/2014/main" xmlns="" id="{540D6F56-AF8D-60F9-CBCE-4E5B30A1D29C}"/>
                </a:ext>
              </a:extLst>
            </p:cNvPr>
            <p:cNvSpPr>
              <a:spLocks/>
            </p:cNvSpPr>
            <p:nvPr/>
          </p:nvSpPr>
          <p:spPr bwMode="auto">
            <a:xfrm>
              <a:off x="2649" y="1610"/>
              <a:ext cx="30"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78" name="Freeform 799">
              <a:extLst>
                <a:ext uri="{FF2B5EF4-FFF2-40B4-BE49-F238E27FC236}">
                  <a16:creationId xmlns:a16="http://schemas.microsoft.com/office/drawing/2014/main" xmlns="" id="{9D662D02-D877-4F3F-23FA-82B1BD92BD1D}"/>
                </a:ext>
              </a:extLst>
            </p:cNvPr>
            <p:cNvSpPr>
              <a:spLocks/>
            </p:cNvSpPr>
            <p:nvPr/>
          </p:nvSpPr>
          <p:spPr bwMode="auto">
            <a:xfrm>
              <a:off x="2667" y="1601"/>
              <a:ext cx="36" cy="25"/>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79" name="Freeform 800">
              <a:extLst>
                <a:ext uri="{FF2B5EF4-FFF2-40B4-BE49-F238E27FC236}">
                  <a16:creationId xmlns:a16="http://schemas.microsoft.com/office/drawing/2014/main" xmlns="" id="{B36EECD9-D516-A419-2F06-E0D08534BEF7}"/>
                </a:ext>
              </a:extLst>
            </p:cNvPr>
            <p:cNvSpPr>
              <a:spLocks/>
            </p:cNvSpPr>
            <p:nvPr/>
          </p:nvSpPr>
          <p:spPr bwMode="auto">
            <a:xfrm>
              <a:off x="2667" y="1565"/>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80" name="Freeform 801">
              <a:extLst>
                <a:ext uri="{FF2B5EF4-FFF2-40B4-BE49-F238E27FC236}">
                  <a16:creationId xmlns:a16="http://schemas.microsoft.com/office/drawing/2014/main" xmlns="" id="{8FCE4AC1-34A7-D88D-37AA-5F64E4DC4332}"/>
                </a:ext>
              </a:extLst>
            </p:cNvPr>
            <p:cNvSpPr>
              <a:spLocks/>
            </p:cNvSpPr>
            <p:nvPr/>
          </p:nvSpPr>
          <p:spPr bwMode="auto">
            <a:xfrm>
              <a:off x="3372" y="2438"/>
              <a:ext cx="12" cy="13"/>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81" name="Freeform 802">
              <a:extLst>
                <a:ext uri="{FF2B5EF4-FFF2-40B4-BE49-F238E27FC236}">
                  <a16:creationId xmlns:a16="http://schemas.microsoft.com/office/drawing/2014/main" xmlns="" id="{2A9306A6-203D-3A2D-187A-0A37E156E68F}"/>
                </a:ext>
              </a:extLst>
            </p:cNvPr>
            <p:cNvSpPr>
              <a:spLocks/>
            </p:cNvSpPr>
            <p:nvPr/>
          </p:nvSpPr>
          <p:spPr bwMode="auto">
            <a:xfrm>
              <a:off x="3369"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82" name="Freeform 803">
              <a:extLst>
                <a:ext uri="{FF2B5EF4-FFF2-40B4-BE49-F238E27FC236}">
                  <a16:creationId xmlns:a16="http://schemas.microsoft.com/office/drawing/2014/main" xmlns="" id="{9051223E-4024-4CE8-51D1-4DCCA6577D49}"/>
                </a:ext>
              </a:extLst>
            </p:cNvPr>
            <p:cNvSpPr>
              <a:spLocks/>
            </p:cNvSpPr>
            <p:nvPr/>
          </p:nvSpPr>
          <p:spPr bwMode="auto">
            <a:xfrm>
              <a:off x="3369"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83" name="Freeform 804">
              <a:extLst>
                <a:ext uri="{FF2B5EF4-FFF2-40B4-BE49-F238E27FC236}">
                  <a16:creationId xmlns:a16="http://schemas.microsoft.com/office/drawing/2014/main" xmlns="" id="{839B6882-638D-FE20-0A9D-423C79066553}"/>
                </a:ext>
              </a:extLst>
            </p:cNvPr>
            <p:cNvSpPr>
              <a:spLocks/>
            </p:cNvSpPr>
            <p:nvPr/>
          </p:nvSpPr>
          <p:spPr bwMode="auto">
            <a:xfrm>
              <a:off x="3331" y="2410"/>
              <a:ext cx="36" cy="26"/>
            </a:xfrm>
            <a:custGeom>
              <a:avLst/>
              <a:gdLst>
                <a:gd name="T0" fmla="*/ 1 w 71"/>
                <a:gd name="T1" fmla="*/ 0 h 58"/>
                <a:gd name="T2" fmla="*/ 1 w 71"/>
                <a:gd name="T3" fmla="*/ 0 h 58"/>
                <a:gd name="T4" fmla="*/ 1 w 71"/>
                <a:gd name="T5" fmla="*/ 0 h 58"/>
                <a:gd name="T6" fmla="*/ 1 w 71"/>
                <a:gd name="T7" fmla="*/ 0 h 58"/>
                <a:gd name="T8" fmla="*/ 1 w 71"/>
                <a:gd name="T9" fmla="*/ 0 h 58"/>
                <a:gd name="T10" fmla="*/ 1 w 71"/>
                <a:gd name="T11" fmla="*/ 0 h 58"/>
                <a:gd name="T12" fmla="*/ 1 w 71"/>
                <a:gd name="T13" fmla="*/ 0 h 58"/>
                <a:gd name="T14" fmla="*/ 1 w 71"/>
                <a:gd name="T15" fmla="*/ 0 h 58"/>
                <a:gd name="T16" fmla="*/ 1 w 71"/>
                <a:gd name="T17" fmla="*/ 0 h 58"/>
                <a:gd name="T18" fmla="*/ 1 w 71"/>
                <a:gd name="T19" fmla="*/ 0 h 58"/>
                <a:gd name="T20" fmla="*/ 0 w 71"/>
                <a:gd name="T21" fmla="*/ 0 h 58"/>
                <a:gd name="T22" fmla="*/ 1 w 71"/>
                <a:gd name="T23" fmla="*/ 0 h 58"/>
                <a:gd name="T24" fmla="*/ 1 w 71"/>
                <a:gd name="T25" fmla="*/ 0 h 58"/>
                <a:gd name="T26" fmla="*/ 1 w 71"/>
                <a:gd name="T27" fmla="*/ 0 h 58"/>
                <a:gd name="T28" fmla="*/ 1 w 71"/>
                <a:gd name="T29" fmla="*/ 0 h 58"/>
                <a:gd name="T30" fmla="*/ 1 w 71"/>
                <a:gd name="T31" fmla="*/ 0 h 58"/>
                <a:gd name="T32" fmla="*/ 1 w 71"/>
                <a:gd name="T33" fmla="*/ 0 h 58"/>
                <a:gd name="T34" fmla="*/ 1 w 71"/>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84" name="Freeform 805">
              <a:extLst>
                <a:ext uri="{FF2B5EF4-FFF2-40B4-BE49-F238E27FC236}">
                  <a16:creationId xmlns:a16="http://schemas.microsoft.com/office/drawing/2014/main" xmlns="" id="{80C364C5-9E3C-20FC-7FC8-40F94D186C55}"/>
                </a:ext>
              </a:extLst>
            </p:cNvPr>
            <p:cNvSpPr>
              <a:spLocks/>
            </p:cNvSpPr>
            <p:nvPr/>
          </p:nvSpPr>
          <p:spPr bwMode="auto">
            <a:xfrm>
              <a:off x="3336" y="2443"/>
              <a:ext cx="35" cy="28"/>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85" name="Freeform 806">
              <a:extLst>
                <a:ext uri="{FF2B5EF4-FFF2-40B4-BE49-F238E27FC236}">
                  <a16:creationId xmlns:a16="http://schemas.microsoft.com/office/drawing/2014/main" xmlns="" id="{60F6FC2C-7F97-85F3-6F8E-448C7ED37C13}"/>
                </a:ext>
              </a:extLst>
            </p:cNvPr>
            <p:cNvSpPr>
              <a:spLocks/>
            </p:cNvSpPr>
            <p:nvPr/>
          </p:nvSpPr>
          <p:spPr bwMode="auto">
            <a:xfrm>
              <a:off x="3369"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86" name="Freeform 807">
              <a:extLst>
                <a:ext uri="{FF2B5EF4-FFF2-40B4-BE49-F238E27FC236}">
                  <a16:creationId xmlns:a16="http://schemas.microsoft.com/office/drawing/2014/main" xmlns="" id="{EE764439-228A-560B-ADFA-4D396E942896}"/>
                </a:ext>
              </a:extLst>
            </p:cNvPr>
            <p:cNvSpPr>
              <a:spLocks/>
            </p:cNvSpPr>
            <p:nvPr/>
          </p:nvSpPr>
          <p:spPr bwMode="auto">
            <a:xfrm>
              <a:off x="3386" y="2444"/>
              <a:ext cx="35" cy="28"/>
            </a:xfrm>
            <a:custGeom>
              <a:avLst/>
              <a:gdLst>
                <a:gd name="T0" fmla="*/ 0 w 71"/>
                <a:gd name="T1" fmla="*/ 0 h 56"/>
                <a:gd name="T2" fmla="*/ 0 w 71"/>
                <a:gd name="T3" fmla="*/ 1 h 56"/>
                <a:gd name="T4" fmla="*/ 0 w 71"/>
                <a:gd name="T5" fmla="*/ 1 h 56"/>
                <a:gd name="T6" fmla="*/ 0 w 71"/>
                <a:gd name="T7" fmla="*/ 1 h 56"/>
                <a:gd name="T8" fmla="*/ 0 w 71"/>
                <a:gd name="T9" fmla="*/ 1 h 56"/>
                <a:gd name="T10" fmla="*/ 0 w 71"/>
                <a:gd name="T11" fmla="*/ 1 h 56"/>
                <a:gd name="T12" fmla="*/ 0 w 71"/>
                <a:gd name="T13" fmla="*/ 1 h 56"/>
                <a:gd name="T14" fmla="*/ 0 w 71"/>
                <a:gd name="T15" fmla="*/ 1 h 56"/>
                <a:gd name="T16" fmla="*/ 0 w 71"/>
                <a:gd name="T17" fmla="*/ 1 h 56"/>
                <a:gd name="T18" fmla="*/ 0 w 71"/>
                <a:gd name="T19" fmla="*/ 1 h 56"/>
                <a:gd name="T20" fmla="*/ 0 w 71"/>
                <a:gd name="T21" fmla="*/ 1 h 56"/>
                <a:gd name="T22" fmla="*/ 0 w 71"/>
                <a:gd name="T23" fmla="*/ 1 h 56"/>
                <a:gd name="T24" fmla="*/ 0 w 71"/>
                <a:gd name="T25" fmla="*/ 1 h 56"/>
                <a:gd name="T26" fmla="*/ 0 w 71"/>
                <a:gd name="T27" fmla="*/ 1 h 56"/>
                <a:gd name="T28" fmla="*/ 0 w 71"/>
                <a:gd name="T29" fmla="*/ 0 h 56"/>
                <a:gd name="T30" fmla="*/ 0 w 71"/>
                <a:gd name="T31" fmla="*/ 0 h 56"/>
                <a:gd name="T32" fmla="*/ 0 w 71"/>
                <a:gd name="T33" fmla="*/ 0 h 56"/>
                <a:gd name="T34" fmla="*/ 0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87" name="Freeform 808">
              <a:extLst>
                <a:ext uri="{FF2B5EF4-FFF2-40B4-BE49-F238E27FC236}">
                  <a16:creationId xmlns:a16="http://schemas.microsoft.com/office/drawing/2014/main" xmlns="" id="{0F4BDADC-83B6-49BC-D58B-8001B7C2E578}"/>
                </a:ext>
              </a:extLst>
            </p:cNvPr>
            <p:cNvSpPr>
              <a:spLocks/>
            </p:cNvSpPr>
            <p:nvPr/>
          </p:nvSpPr>
          <p:spPr bwMode="auto">
            <a:xfrm>
              <a:off x="3385" y="2412"/>
              <a:ext cx="35" cy="25"/>
            </a:xfrm>
            <a:custGeom>
              <a:avLst/>
              <a:gdLst>
                <a:gd name="T0" fmla="*/ 0 w 72"/>
                <a:gd name="T1" fmla="*/ 0 h 57"/>
                <a:gd name="T2" fmla="*/ 0 w 72"/>
                <a:gd name="T3" fmla="*/ 0 h 57"/>
                <a:gd name="T4" fmla="*/ 0 w 72"/>
                <a:gd name="T5" fmla="*/ 0 h 57"/>
                <a:gd name="T6" fmla="*/ 0 w 72"/>
                <a:gd name="T7" fmla="*/ 0 h 57"/>
                <a:gd name="T8" fmla="*/ 0 w 72"/>
                <a:gd name="T9" fmla="*/ 0 h 57"/>
                <a:gd name="T10" fmla="*/ 0 w 72"/>
                <a:gd name="T11" fmla="*/ 0 h 57"/>
                <a:gd name="T12" fmla="*/ 0 w 72"/>
                <a:gd name="T13" fmla="*/ 0 h 57"/>
                <a:gd name="T14" fmla="*/ 0 w 72"/>
                <a:gd name="T15" fmla="*/ 0 h 57"/>
                <a:gd name="T16" fmla="*/ 0 w 72"/>
                <a:gd name="T17" fmla="*/ 0 h 57"/>
                <a:gd name="T18" fmla="*/ 0 w 72"/>
                <a:gd name="T19" fmla="*/ 0 h 57"/>
                <a:gd name="T20" fmla="*/ 0 w 72"/>
                <a:gd name="T21" fmla="*/ 0 h 57"/>
                <a:gd name="T22" fmla="*/ 0 w 72"/>
                <a:gd name="T23" fmla="*/ 0 h 57"/>
                <a:gd name="T24" fmla="*/ 0 w 72"/>
                <a:gd name="T25" fmla="*/ 0 h 57"/>
                <a:gd name="T26" fmla="*/ 0 w 72"/>
                <a:gd name="T27" fmla="*/ 0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88" name="Freeform 809">
              <a:extLst>
                <a:ext uri="{FF2B5EF4-FFF2-40B4-BE49-F238E27FC236}">
                  <a16:creationId xmlns:a16="http://schemas.microsoft.com/office/drawing/2014/main" xmlns="" id="{EC7001FE-FBA6-3875-34FA-16640DF637E6}"/>
                </a:ext>
              </a:extLst>
            </p:cNvPr>
            <p:cNvSpPr>
              <a:spLocks/>
            </p:cNvSpPr>
            <p:nvPr/>
          </p:nvSpPr>
          <p:spPr bwMode="auto">
            <a:xfrm>
              <a:off x="2675" y="2415"/>
              <a:ext cx="12" cy="13"/>
            </a:xfrm>
            <a:custGeom>
              <a:avLst/>
              <a:gdLst>
                <a:gd name="T0" fmla="*/ 1 w 23"/>
                <a:gd name="T1" fmla="*/ 1 h 24"/>
                <a:gd name="T2" fmla="*/ 1 w 23"/>
                <a:gd name="T3" fmla="*/ 1 h 24"/>
                <a:gd name="T4" fmla="*/ 1 w 23"/>
                <a:gd name="T5" fmla="*/ 1 h 24"/>
                <a:gd name="T6" fmla="*/ 1 w 23"/>
                <a:gd name="T7" fmla="*/ 1 h 24"/>
                <a:gd name="T8" fmla="*/ 0 w 23"/>
                <a:gd name="T9" fmla="*/ 1 h 24"/>
                <a:gd name="T10" fmla="*/ 1 w 23"/>
                <a:gd name="T11" fmla="*/ 1 h 24"/>
                <a:gd name="T12" fmla="*/ 1 w 23"/>
                <a:gd name="T13" fmla="*/ 1 h 24"/>
                <a:gd name="T14" fmla="*/ 1 w 23"/>
                <a:gd name="T15" fmla="*/ 1 h 24"/>
                <a:gd name="T16" fmla="*/ 1 w 23"/>
                <a:gd name="T17" fmla="*/ 0 h 24"/>
                <a:gd name="T18" fmla="*/ 1 w 23"/>
                <a:gd name="T19" fmla="*/ 1 h 24"/>
                <a:gd name="T20" fmla="*/ 1 w 23"/>
                <a:gd name="T21" fmla="*/ 1 h 24"/>
                <a:gd name="T22" fmla="*/ 1 w 23"/>
                <a:gd name="T23" fmla="*/ 1 h 24"/>
                <a:gd name="T24" fmla="*/ 1 w 23"/>
                <a:gd name="T25" fmla="*/ 1 h 24"/>
                <a:gd name="T26" fmla="*/ 1 w 23"/>
                <a:gd name="T27" fmla="*/ 1 h 24"/>
                <a:gd name="T28" fmla="*/ 1 w 23"/>
                <a:gd name="T29" fmla="*/ 1 h 24"/>
                <a:gd name="T30" fmla="*/ 1 w 23"/>
                <a:gd name="T31" fmla="*/ 1 h 24"/>
                <a:gd name="T32" fmla="*/ 1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89" name="Freeform 810">
              <a:extLst>
                <a:ext uri="{FF2B5EF4-FFF2-40B4-BE49-F238E27FC236}">
                  <a16:creationId xmlns:a16="http://schemas.microsoft.com/office/drawing/2014/main" xmlns="" id="{0F3FE937-A589-B451-7A90-9B421DA07ED2}"/>
                </a:ext>
              </a:extLst>
            </p:cNvPr>
            <p:cNvSpPr>
              <a:spLocks/>
            </p:cNvSpPr>
            <p:nvPr/>
          </p:nvSpPr>
          <p:spPr bwMode="auto">
            <a:xfrm>
              <a:off x="2671" y="2377"/>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90" name="Freeform 811">
              <a:extLst>
                <a:ext uri="{FF2B5EF4-FFF2-40B4-BE49-F238E27FC236}">
                  <a16:creationId xmlns:a16="http://schemas.microsoft.com/office/drawing/2014/main" xmlns="" id="{003B59CA-3BB4-315F-6E59-51FCDFE4392A}"/>
                </a:ext>
              </a:extLst>
            </p:cNvPr>
            <p:cNvSpPr>
              <a:spLocks/>
            </p:cNvSpPr>
            <p:nvPr/>
          </p:nvSpPr>
          <p:spPr bwMode="auto">
            <a:xfrm>
              <a:off x="2671" y="2377"/>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91" name="Freeform 812">
              <a:extLst>
                <a:ext uri="{FF2B5EF4-FFF2-40B4-BE49-F238E27FC236}">
                  <a16:creationId xmlns:a16="http://schemas.microsoft.com/office/drawing/2014/main" xmlns="" id="{AFFF840B-C29F-0D5F-713E-8707F48CFC1F}"/>
                </a:ext>
              </a:extLst>
            </p:cNvPr>
            <p:cNvSpPr>
              <a:spLocks/>
            </p:cNvSpPr>
            <p:nvPr/>
          </p:nvSpPr>
          <p:spPr bwMode="auto">
            <a:xfrm>
              <a:off x="2640" y="2396"/>
              <a:ext cx="35" cy="24"/>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92" name="Freeform 813">
              <a:extLst>
                <a:ext uri="{FF2B5EF4-FFF2-40B4-BE49-F238E27FC236}">
                  <a16:creationId xmlns:a16="http://schemas.microsoft.com/office/drawing/2014/main" xmlns="" id="{B3535468-7ADB-2897-8F29-E4B4E969687B}"/>
                </a:ext>
              </a:extLst>
            </p:cNvPr>
            <p:cNvSpPr>
              <a:spLocks/>
            </p:cNvSpPr>
            <p:nvPr/>
          </p:nvSpPr>
          <p:spPr bwMode="auto">
            <a:xfrm>
              <a:off x="2635" y="2424"/>
              <a:ext cx="35" cy="33"/>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93" name="Freeform 814">
              <a:extLst>
                <a:ext uri="{FF2B5EF4-FFF2-40B4-BE49-F238E27FC236}">
                  <a16:creationId xmlns:a16="http://schemas.microsoft.com/office/drawing/2014/main" xmlns="" id="{0D29591C-E7B3-A8D6-DF5E-06D5BDB0FE94}"/>
                </a:ext>
              </a:extLst>
            </p:cNvPr>
            <p:cNvSpPr>
              <a:spLocks/>
            </p:cNvSpPr>
            <p:nvPr/>
          </p:nvSpPr>
          <p:spPr bwMode="auto">
            <a:xfrm>
              <a:off x="2668" y="2431"/>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94" name="Freeform 815">
              <a:extLst>
                <a:ext uri="{FF2B5EF4-FFF2-40B4-BE49-F238E27FC236}">
                  <a16:creationId xmlns:a16="http://schemas.microsoft.com/office/drawing/2014/main" xmlns="" id="{C075A613-4A72-F20E-D74F-1E331CE98517}"/>
                </a:ext>
              </a:extLst>
            </p:cNvPr>
            <p:cNvSpPr>
              <a:spLocks/>
            </p:cNvSpPr>
            <p:nvPr/>
          </p:nvSpPr>
          <p:spPr bwMode="auto">
            <a:xfrm>
              <a:off x="2684" y="2424"/>
              <a:ext cx="35" cy="33"/>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95" name="Freeform 816">
              <a:extLst>
                <a:ext uri="{FF2B5EF4-FFF2-40B4-BE49-F238E27FC236}">
                  <a16:creationId xmlns:a16="http://schemas.microsoft.com/office/drawing/2014/main" xmlns="" id="{EF863EC8-4D72-223B-503C-7AE33EECFC1B}"/>
                </a:ext>
              </a:extLst>
            </p:cNvPr>
            <p:cNvSpPr>
              <a:spLocks/>
            </p:cNvSpPr>
            <p:nvPr/>
          </p:nvSpPr>
          <p:spPr bwMode="auto">
            <a:xfrm>
              <a:off x="2690" y="2395"/>
              <a:ext cx="35" cy="25"/>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96" name="Freeform 817">
              <a:extLst>
                <a:ext uri="{FF2B5EF4-FFF2-40B4-BE49-F238E27FC236}">
                  <a16:creationId xmlns:a16="http://schemas.microsoft.com/office/drawing/2014/main" xmlns="" id="{6AC3CB75-456A-ACD3-57FB-4CE22033D17B}"/>
                </a:ext>
              </a:extLst>
            </p:cNvPr>
            <p:cNvSpPr>
              <a:spLocks/>
            </p:cNvSpPr>
            <p:nvPr/>
          </p:nvSpPr>
          <p:spPr bwMode="auto">
            <a:xfrm>
              <a:off x="2475" y="1811"/>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97" name="Freeform 818">
              <a:extLst>
                <a:ext uri="{FF2B5EF4-FFF2-40B4-BE49-F238E27FC236}">
                  <a16:creationId xmlns:a16="http://schemas.microsoft.com/office/drawing/2014/main" xmlns="" id="{36602AAC-F790-76ED-732C-FDE0FC0D0CDF}"/>
                </a:ext>
              </a:extLst>
            </p:cNvPr>
            <p:cNvSpPr>
              <a:spLocks/>
            </p:cNvSpPr>
            <p:nvPr/>
          </p:nvSpPr>
          <p:spPr bwMode="auto">
            <a:xfrm>
              <a:off x="2440" y="1810"/>
              <a:ext cx="105" cy="38"/>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98" name="Freeform 819">
              <a:extLst>
                <a:ext uri="{FF2B5EF4-FFF2-40B4-BE49-F238E27FC236}">
                  <a16:creationId xmlns:a16="http://schemas.microsoft.com/office/drawing/2014/main" xmlns="" id="{B472A158-8C13-DC0A-4BB0-2FE61465CD44}"/>
                </a:ext>
              </a:extLst>
            </p:cNvPr>
            <p:cNvSpPr>
              <a:spLocks/>
            </p:cNvSpPr>
            <p:nvPr/>
          </p:nvSpPr>
          <p:spPr bwMode="auto">
            <a:xfrm>
              <a:off x="2537" y="1811"/>
              <a:ext cx="38" cy="104"/>
            </a:xfrm>
            <a:custGeom>
              <a:avLst/>
              <a:gdLst>
                <a:gd name="T0" fmla="*/ 0 w 84"/>
                <a:gd name="T1" fmla="*/ 0 h 208"/>
                <a:gd name="T2" fmla="*/ 0 w 84"/>
                <a:gd name="T3" fmla="*/ 1 h 208"/>
                <a:gd name="T4" fmla="*/ 0 w 84"/>
                <a:gd name="T5" fmla="*/ 1 h 208"/>
                <a:gd name="T6" fmla="*/ 0 w 84"/>
                <a:gd name="T7" fmla="*/ 1 h 208"/>
                <a:gd name="T8" fmla="*/ 0 w 84"/>
                <a:gd name="T9" fmla="*/ 1 h 208"/>
                <a:gd name="T10" fmla="*/ 0 w 84"/>
                <a:gd name="T11" fmla="*/ 1 h 208"/>
                <a:gd name="T12" fmla="*/ 0 w 84"/>
                <a:gd name="T13" fmla="*/ 1 h 208"/>
                <a:gd name="T14" fmla="*/ 0 w 84"/>
                <a:gd name="T15" fmla="*/ 1 h 208"/>
                <a:gd name="T16" fmla="*/ 0 w 84"/>
                <a:gd name="T17" fmla="*/ 1 h 208"/>
                <a:gd name="T18" fmla="*/ 0 w 84"/>
                <a:gd name="T19" fmla="*/ 1 h 208"/>
                <a:gd name="T20" fmla="*/ 0 w 84"/>
                <a:gd name="T21" fmla="*/ 1 h 208"/>
                <a:gd name="T22" fmla="*/ 0 w 84"/>
                <a:gd name="T23" fmla="*/ 1 h 208"/>
                <a:gd name="T24" fmla="*/ 0 w 84"/>
                <a:gd name="T25" fmla="*/ 1 h 208"/>
                <a:gd name="T26" fmla="*/ 0 w 84"/>
                <a:gd name="T27" fmla="*/ 1 h 208"/>
                <a:gd name="T28" fmla="*/ 0 w 84"/>
                <a:gd name="T29" fmla="*/ 1 h 208"/>
                <a:gd name="T30" fmla="*/ 0 w 84"/>
                <a:gd name="T31" fmla="*/ 1 h 208"/>
                <a:gd name="T32" fmla="*/ 0 w 84"/>
                <a:gd name="T33" fmla="*/ 1 h 208"/>
                <a:gd name="T34" fmla="*/ 0 w 84"/>
                <a:gd name="T35" fmla="*/ 1 h 208"/>
                <a:gd name="T36" fmla="*/ 0 w 84"/>
                <a:gd name="T37" fmla="*/ 1 h 208"/>
                <a:gd name="T38" fmla="*/ 0 w 84"/>
                <a:gd name="T39" fmla="*/ 1 h 208"/>
                <a:gd name="T40" fmla="*/ 0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39999" name="Freeform 820">
              <a:extLst>
                <a:ext uri="{FF2B5EF4-FFF2-40B4-BE49-F238E27FC236}">
                  <a16:creationId xmlns:a16="http://schemas.microsoft.com/office/drawing/2014/main" xmlns="" id="{3BD1826C-42A5-E6CB-0504-60DDDC50D630}"/>
                </a:ext>
              </a:extLst>
            </p:cNvPr>
            <p:cNvSpPr>
              <a:spLocks/>
            </p:cNvSpPr>
            <p:nvPr/>
          </p:nvSpPr>
          <p:spPr bwMode="auto">
            <a:xfrm>
              <a:off x="2554" y="1810"/>
              <a:ext cx="73" cy="82"/>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00" name="Freeform 821">
              <a:extLst>
                <a:ext uri="{FF2B5EF4-FFF2-40B4-BE49-F238E27FC236}">
                  <a16:creationId xmlns:a16="http://schemas.microsoft.com/office/drawing/2014/main" xmlns="" id="{12B8A090-9BA4-3F53-97FE-76ECBCD3FFD8}"/>
                </a:ext>
              </a:extLst>
            </p:cNvPr>
            <p:cNvSpPr>
              <a:spLocks/>
            </p:cNvSpPr>
            <p:nvPr/>
          </p:nvSpPr>
          <p:spPr bwMode="auto">
            <a:xfrm>
              <a:off x="2563" y="1791"/>
              <a:ext cx="99" cy="53"/>
            </a:xfrm>
            <a:custGeom>
              <a:avLst/>
              <a:gdLst>
                <a:gd name="T0" fmla="*/ 0 w 199"/>
                <a:gd name="T1" fmla="*/ 1 h 103"/>
                <a:gd name="T2" fmla="*/ 0 w 199"/>
                <a:gd name="T3" fmla="*/ 1 h 103"/>
                <a:gd name="T4" fmla="*/ 0 w 199"/>
                <a:gd name="T5" fmla="*/ 1 h 103"/>
                <a:gd name="T6" fmla="*/ 0 w 199"/>
                <a:gd name="T7" fmla="*/ 1 h 103"/>
                <a:gd name="T8" fmla="*/ 0 w 199"/>
                <a:gd name="T9" fmla="*/ 1 h 103"/>
                <a:gd name="T10" fmla="*/ 0 w 199"/>
                <a:gd name="T11" fmla="*/ 0 h 103"/>
                <a:gd name="T12" fmla="*/ 0 w 199"/>
                <a:gd name="T13" fmla="*/ 0 h 103"/>
                <a:gd name="T14" fmla="*/ 0 w 199"/>
                <a:gd name="T15" fmla="*/ 0 h 103"/>
                <a:gd name="T16" fmla="*/ 0 w 199"/>
                <a:gd name="T17" fmla="*/ 1 h 103"/>
                <a:gd name="T18" fmla="*/ 0 w 199"/>
                <a:gd name="T19" fmla="*/ 1 h 103"/>
                <a:gd name="T20" fmla="*/ 0 w 199"/>
                <a:gd name="T21" fmla="*/ 1 h 103"/>
                <a:gd name="T22" fmla="*/ 0 w 199"/>
                <a:gd name="T23" fmla="*/ 1 h 103"/>
                <a:gd name="T24" fmla="*/ 0 w 199"/>
                <a:gd name="T25" fmla="*/ 1 h 103"/>
                <a:gd name="T26" fmla="*/ 0 w 199"/>
                <a:gd name="T27" fmla="*/ 1 h 103"/>
                <a:gd name="T28" fmla="*/ 0 w 199"/>
                <a:gd name="T29" fmla="*/ 1 h 103"/>
                <a:gd name="T30" fmla="*/ 0 w 199"/>
                <a:gd name="T31" fmla="*/ 1 h 103"/>
                <a:gd name="T32" fmla="*/ 0 w 199"/>
                <a:gd name="T33" fmla="*/ 1 h 103"/>
                <a:gd name="T34" fmla="*/ 0 w 199"/>
                <a:gd name="T35" fmla="*/ 1 h 103"/>
                <a:gd name="T36" fmla="*/ 0 w 199"/>
                <a:gd name="T37" fmla="*/ 1 h 103"/>
                <a:gd name="T38" fmla="*/ 0 w 199"/>
                <a:gd name="T39" fmla="*/ 1 h 103"/>
                <a:gd name="T40" fmla="*/ 0 w 199"/>
                <a:gd name="T41" fmla="*/ 1 h 103"/>
                <a:gd name="T42" fmla="*/ 0 w 199"/>
                <a:gd name="T43" fmla="*/ 1 h 103"/>
                <a:gd name="T44" fmla="*/ 0 w 199"/>
                <a:gd name="T45" fmla="*/ 1 h 103"/>
                <a:gd name="T46" fmla="*/ 0 w 199"/>
                <a:gd name="T47" fmla="*/ 1 h 103"/>
                <a:gd name="T48" fmla="*/ 0 w 199"/>
                <a:gd name="T49" fmla="*/ 1 h 103"/>
                <a:gd name="T50" fmla="*/ 0 w 199"/>
                <a:gd name="T51" fmla="*/ 1 h 103"/>
                <a:gd name="T52" fmla="*/ 0 w 199"/>
                <a:gd name="T53" fmla="*/ 1 h 103"/>
                <a:gd name="T54" fmla="*/ 0 w 199"/>
                <a:gd name="T55" fmla="*/ 1 h 103"/>
                <a:gd name="T56" fmla="*/ 0 w 199"/>
                <a:gd name="T57" fmla="*/ 1 h 103"/>
                <a:gd name="T58" fmla="*/ 0 w 199"/>
                <a:gd name="T59" fmla="*/ 1 h 103"/>
                <a:gd name="T60" fmla="*/ 0 w 199"/>
                <a:gd name="T61" fmla="*/ 1 h 103"/>
                <a:gd name="T62" fmla="*/ 0 w 199"/>
                <a:gd name="T63" fmla="*/ 1 h 103"/>
                <a:gd name="T64" fmla="*/ 0 w 199"/>
                <a:gd name="T65" fmla="*/ 1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01" name="Freeform 822">
              <a:extLst>
                <a:ext uri="{FF2B5EF4-FFF2-40B4-BE49-F238E27FC236}">
                  <a16:creationId xmlns:a16="http://schemas.microsoft.com/office/drawing/2014/main" xmlns="" id="{2CAFEAAA-D94E-252A-DDD5-6DA5E261A2BE}"/>
                </a:ext>
              </a:extLst>
            </p:cNvPr>
            <p:cNvSpPr>
              <a:spLocks/>
            </p:cNvSpPr>
            <p:nvPr/>
          </p:nvSpPr>
          <p:spPr bwMode="auto">
            <a:xfrm>
              <a:off x="2637"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02" name="Freeform 823">
              <a:extLst>
                <a:ext uri="{FF2B5EF4-FFF2-40B4-BE49-F238E27FC236}">
                  <a16:creationId xmlns:a16="http://schemas.microsoft.com/office/drawing/2014/main" xmlns="" id="{C3E2A8C5-29BA-7954-91DF-377E7D03E151}"/>
                </a:ext>
              </a:extLst>
            </p:cNvPr>
            <p:cNvSpPr>
              <a:spLocks/>
            </p:cNvSpPr>
            <p:nvPr/>
          </p:nvSpPr>
          <p:spPr bwMode="auto">
            <a:xfrm>
              <a:off x="2588" y="2652"/>
              <a:ext cx="89"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03" name="Freeform 824">
              <a:extLst>
                <a:ext uri="{FF2B5EF4-FFF2-40B4-BE49-F238E27FC236}">
                  <a16:creationId xmlns:a16="http://schemas.microsoft.com/office/drawing/2014/main" xmlns="" id="{BAFE828E-11ED-6926-221F-584343A01902}"/>
                </a:ext>
              </a:extLst>
            </p:cNvPr>
            <p:cNvSpPr>
              <a:spLocks/>
            </p:cNvSpPr>
            <p:nvPr/>
          </p:nvSpPr>
          <p:spPr bwMode="auto">
            <a:xfrm>
              <a:off x="2683"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04" name="Freeform 825">
              <a:extLst>
                <a:ext uri="{FF2B5EF4-FFF2-40B4-BE49-F238E27FC236}">
                  <a16:creationId xmlns:a16="http://schemas.microsoft.com/office/drawing/2014/main" xmlns="" id="{9825E02E-BF90-8181-9D51-DBB255514AF5}"/>
                </a:ext>
              </a:extLst>
            </p:cNvPr>
            <p:cNvSpPr>
              <a:spLocks/>
            </p:cNvSpPr>
            <p:nvPr/>
          </p:nvSpPr>
          <p:spPr bwMode="auto">
            <a:xfrm>
              <a:off x="2688" y="2648"/>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05" name="Freeform 826">
              <a:extLst>
                <a:ext uri="{FF2B5EF4-FFF2-40B4-BE49-F238E27FC236}">
                  <a16:creationId xmlns:a16="http://schemas.microsoft.com/office/drawing/2014/main" xmlns="" id="{1556BC29-A3AD-60C4-3720-96B1E18901E3}"/>
                </a:ext>
              </a:extLst>
            </p:cNvPr>
            <p:cNvSpPr>
              <a:spLocks/>
            </p:cNvSpPr>
            <p:nvPr/>
          </p:nvSpPr>
          <p:spPr bwMode="auto">
            <a:xfrm>
              <a:off x="2691" y="2610"/>
              <a:ext cx="106"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06" name="Freeform 827">
              <a:extLst>
                <a:ext uri="{FF2B5EF4-FFF2-40B4-BE49-F238E27FC236}">
                  <a16:creationId xmlns:a16="http://schemas.microsoft.com/office/drawing/2014/main" xmlns="" id="{2F5453D9-5D0D-E917-C14B-B5AA681FCEA1}"/>
                </a:ext>
              </a:extLst>
            </p:cNvPr>
            <p:cNvSpPr>
              <a:spLocks/>
            </p:cNvSpPr>
            <p:nvPr/>
          </p:nvSpPr>
          <p:spPr bwMode="auto">
            <a:xfrm>
              <a:off x="2364" y="2404"/>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07" name="Freeform 828">
              <a:extLst>
                <a:ext uri="{FF2B5EF4-FFF2-40B4-BE49-F238E27FC236}">
                  <a16:creationId xmlns:a16="http://schemas.microsoft.com/office/drawing/2014/main" xmlns="" id="{4CBDB74F-9B2C-A75E-CF7C-11A9FD2F9696}"/>
                </a:ext>
              </a:extLst>
            </p:cNvPr>
            <p:cNvSpPr>
              <a:spLocks/>
            </p:cNvSpPr>
            <p:nvPr/>
          </p:nvSpPr>
          <p:spPr bwMode="auto">
            <a:xfrm>
              <a:off x="2365" y="2410"/>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08" name="Freeform 829">
              <a:extLst>
                <a:ext uri="{FF2B5EF4-FFF2-40B4-BE49-F238E27FC236}">
                  <a16:creationId xmlns:a16="http://schemas.microsoft.com/office/drawing/2014/main" xmlns="" id="{AB1B9D8F-5AF5-5EFC-8DE0-284FD4F3DB25}"/>
                </a:ext>
              </a:extLst>
            </p:cNvPr>
            <p:cNvSpPr>
              <a:spLocks/>
            </p:cNvSpPr>
            <p:nvPr/>
          </p:nvSpPr>
          <p:spPr bwMode="auto">
            <a:xfrm>
              <a:off x="2364" y="2373"/>
              <a:ext cx="82"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09" name="Freeform 830">
              <a:extLst>
                <a:ext uri="{FF2B5EF4-FFF2-40B4-BE49-F238E27FC236}">
                  <a16:creationId xmlns:a16="http://schemas.microsoft.com/office/drawing/2014/main" xmlns="" id="{05AD8641-6026-AE49-2741-59C0564018DD}"/>
                </a:ext>
              </a:extLst>
            </p:cNvPr>
            <p:cNvSpPr>
              <a:spLocks/>
            </p:cNvSpPr>
            <p:nvPr/>
          </p:nvSpPr>
          <p:spPr bwMode="auto">
            <a:xfrm>
              <a:off x="2359" y="2338"/>
              <a:ext cx="59" cy="62"/>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10" name="Freeform 831">
              <a:extLst>
                <a:ext uri="{FF2B5EF4-FFF2-40B4-BE49-F238E27FC236}">
                  <a16:creationId xmlns:a16="http://schemas.microsoft.com/office/drawing/2014/main" xmlns="" id="{E4319EB7-81ED-A1AD-9BCD-5B079B535F4F}"/>
                </a:ext>
              </a:extLst>
            </p:cNvPr>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11" name="Freeform 832">
              <a:extLst>
                <a:ext uri="{FF2B5EF4-FFF2-40B4-BE49-F238E27FC236}">
                  <a16:creationId xmlns:a16="http://schemas.microsoft.com/office/drawing/2014/main" xmlns="" id="{178A2A18-8E67-0CA9-D935-BDF5C6206886}"/>
                </a:ext>
              </a:extLst>
            </p:cNvPr>
            <p:cNvSpPr>
              <a:spLocks/>
            </p:cNvSpPr>
            <p:nvPr/>
          </p:nvSpPr>
          <p:spPr bwMode="auto">
            <a:xfrm>
              <a:off x="2376" y="1599"/>
              <a:ext cx="180" cy="173"/>
            </a:xfrm>
            <a:custGeom>
              <a:avLst/>
              <a:gdLst>
                <a:gd name="T0" fmla="*/ 0 w 361"/>
                <a:gd name="T1" fmla="*/ 0 h 348"/>
                <a:gd name="T2" fmla="*/ 0 w 361"/>
                <a:gd name="T3" fmla="*/ 0 h 348"/>
                <a:gd name="T4" fmla="*/ 0 w 361"/>
                <a:gd name="T5" fmla="*/ 0 h 348"/>
                <a:gd name="T6" fmla="*/ 0 w 361"/>
                <a:gd name="T7" fmla="*/ 0 h 348"/>
                <a:gd name="T8" fmla="*/ 0 w 361"/>
                <a:gd name="T9" fmla="*/ 0 h 348"/>
                <a:gd name="T10" fmla="*/ 0 w 361"/>
                <a:gd name="T11" fmla="*/ 0 h 348"/>
                <a:gd name="T12" fmla="*/ 0 w 361"/>
                <a:gd name="T13" fmla="*/ 0 h 348"/>
                <a:gd name="T14" fmla="*/ 0 w 361"/>
                <a:gd name="T15" fmla="*/ 0 h 348"/>
                <a:gd name="T16" fmla="*/ 0 w 361"/>
                <a:gd name="T17" fmla="*/ 0 h 348"/>
                <a:gd name="T18" fmla="*/ 0 w 361"/>
                <a:gd name="T19" fmla="*/ 0 h 348"/>
                <a:gd name="T20" fmla="*/ 0 w 361"/>
                <a:gd name="T21" fmla="*/ 0 h 348"/>
                <a:gd name="T22" fmla="*/ 0 w 361"/>
                <a:gd name="T23" fmla="*/ 0 h 348"/>
                <a:gd name="T24" fmla="*/ 0 w 361"/>
                <a:gd name="T25" fmla="*/ 0 h 348"/>
                <a:gd name="T26" fmla="*/ 0 w 361"/>
                <a:gd name="T27" fmla="*/ 0 h 348"/>
                <a:gd name="T28" fmla="*/ 0 w 361"/>
                <a:gd name="T29" fmla="*/ 0 h 348"/>
                <a:gd name="T30" fmla="*/ 0 w 361"/>
                <a:gd name="T31" fmla="*/ 0 h 348"/>
                <a:gd name="T32" fmla="*/ 0 w 361"/>
                <a:gd name="T33" fmla="*/ 0 h 348"/>
                <a:gd name="T34" fmla="*/ 0 w 361"/>
                <a:gd name="T35" fmla="*/ 0 h 348"/>
                <a:gd name="T36" fmla="*/ 0 w 361"/>
                <a:gd name="T37" fmla="*/ 0 h 348"/>
                <a:gd name="T38" fmla="*/ 0 w 361"/>
                <a:gd name="T39" fmla="*/ 0 h 348"/>
                <a:gd name="T40" fmla="*/ 0 w 361"/>
                <a:gd name="T41" fmla="*/ 0 h 348"/>
                <a:gd name="T42" fmla="*/ 0 w 361"/>
                <a:gd name="T43" fmla="*/ 0 h 348"/>
                <a:gd name="T44" fmla="*/ 0 w 361"/>
                <a:gd name="T45" fmla="*/ 0 h 348"/>
                <a:gd name="T46" fmla="*/ 0 w 361"/>
                <a:gd name="T47" fmla="*/ 0 h 348"/>
                <a:gd name="T48" fmla="*/ 0 w 361"/>
                <a:gd name="T49" fmla="*/ 0 h 348"/>
                <a:gd name="T50" fmla="*/ 0 w 361"/>
                <a:gd name="T51" fmla="*/ 0 h 348"/>
                <a:gd name="T52" fmla="*/ 0 w 361"/>
                <a:gd name="T53" fmla="*/ 0 h 348"/>
                <a:gd name="T54" fmla="*/ 0 w 361"/>
                <a:gd name="T55" fmla="*/ 0 h 348"/>
                <a:gd name="T56" fmla="*/ 0 w 361"/>
                <a:gd name="T57" fmla="*/ 0 h 348"/>
                <a:gd name="T58" fmla="*/ 0 w 361"/>
                <a:gd name="T59" fmla="*/ 0 h 348"/>
                <a:gd name="T60" fmla="*/ 0 w 361"/>
                <a:gd name="T61" fmla="*/ 0 h 348"/>
                <a:gd name="T62" fmla="*/ 0 w 361"/>
                <a:gd name="T63" fmla="*/ 0 h 348"/>
                <a:gd name="T64" fmla="*/ 0 w 361"/>
                <a:gd name="T65" fmla="*/ 0 h 348"/>
                <a:gd name="T66" fmla="*/ 0 w 361"/>
                <a:gd name="T67" fmla="*/ 0 h 348"/>
                <a:gd name="T68" fmla="*/ 0 w 361"/>
                <a:gd name="T69" fmla="*/ 0 h 348"/>
                <a:gd name="T70" fmla="*/ 0 w 361"/>
                <a:gd name="T71" fmla="*/ 0 h 348"/>
                <a:gd name="T72" fmla="*/ 0 w 361"/>
                <a:gd name="T73" fmla="*/ 0 h 348"/>
                <a:gd name="T74" fmla="*/ 0 w 361"/>
                <a:gd name="T75" fmla="*/ 0 h 348"/>
                <a:gd name="T76" fmla="*/ 0 w 361"/>
                <a:gd name="T77" fmla="*/ 0 h 348"/>
                <a:gd name="T78" fmla="*/ 0 w 361"/>
                <a:gd name="T79" fmla="*/ 0 h 348"/>
                <a:gd name="T80" fmla="*/ 0 w 361"/>
                <a:gd name="T81" fmla="*/ 0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12" name="Freeform 833">
              <a:extLst>
                <a:ext uri="{FF2B5EF4-FFF2-40B4-BE49-F238E27FC236}">
                  <a16:creationId xmlns:a16="http://schemas.microsoft.com/office/drawing/2014/main" xmlns="" id="{80CACCB6-E697-4830-483C-73FCB4861DFD}"/>
                </a:ext>
              </a:extLst>
            </p:cNvPr>
            <p:cNvSpPr>
              <a:spLocks/>
            </p:cNvSpPr>
            <p:nvPr/>
          </p:nvSpPr>
          <p:spPr bwMode="auto">
            <a:xfrm>
              <a:off x="2335" y="2435"/>
              <a:ext cx="63" cy="172"/>
            </a:xfrm>
            <a:custGeom>
              <a:avLst/>
              <a:gdLst>
                <a:gd name="T0" fmla="*/ 1 w 126"/>
                <a:gd name="T1" fmla="*/ 0 h 343"/>
                <a:gd name="T2" fmla="*/ 1 w 126"/>
                <a:gd name="T3" fmla="*/ 1 h 343"/>
                <a:gd name="T4" fmla="*/ 1 w 126"/>
                <a:gd name="T5" fmla="*/ 1 h 343"/>
                <a:gd name="T6" fmla="*/ 0 w 126"/>
                <a:gd name="T7" fmla="*/ 1 h 343"/>
                <a:gd name="T8" fmla="*/ 1 w 126"/>
                <a:gd name="T9" fmla="*/ 1 h 343"/>
                <a:gd name="T10" fmla="*/ 1 w 126"/>
                <a:gd name="T11" fmla="*/ 1 h 343"/>
                <a:gd name="T12" fmla="*/ 1 w 126"/>
                <a:gd name="T13" fmla="*/ 1 h 343"/>
                <a:gd name="T14" fmla="*/ 1 w 126"/>
                <a:gd name="T15" fmla="*/ 1 h 343"/>
                <a:gd name="T16" fmla="*/ 1 w 126"/>
                <a:gd name="T17" fmla="*/ 1 h 343"/>
                <a:gd name="T18" fmla="*/ 1 w 126"/>
                <a:gd name="T19" fmla="*/ 1 h 343"/>
                <a:gd name="T20" fmla="*/ 1 w 126"/>
                <a:gd name="T21" fmla="*/ 1 h 343"/>
                <a:gd name="T22" fmla="*/ 1 w 126"/>
                <a:gd name="T23" fmla="*/ 1 h 343"/>
                <a:gd name="T24" fmla="*/ 1 w 126"/>
                <a:gd name="T25" fmla="*/ 1 h 343"/>
                <a:gd name="T26" fmla="*/ 1 w 126"/>
                <a:gd name="T27" fmla="*/ 1 h 343"/>
                <a:gd name="T28" fmla="*/ 1 w 126"/>
                <a:gd name="T29" fmla="*/ 1 h 343"/>
                <a:gd name="T30" fmla="*/ 1 w 126"/>
                <a:gd name="T31" fmla="*/ 1 h 343"/>
                <a:gd name="T32" fmla="*/ 1 w 126"/>
                <a:gd name="T33" fmla="*/ 1 h 343"/>
                <a:gd name="T34" fmla="*/ 1 w 126"/>
                <a:gd name="T35" fmla="*/ 1 h 343"/>
                <a:gd name="T36" fmla="*/ 1 w 126"/>
                <a:gd name="T37" fmla="*/ 1 h 343"/>
                <a:gd name="T38" fmla="*/ 1 w 126"/>
                <a:gd name="T39" fmla="*/ 1 h 343"/>
                <a:gd name="T40" fmla="*/ 1 w 126"/>
                <a:gd name="T41" fmla="*/ 1 h 343"/>
                <a:gd name="T42" fmla="*/ 1 w 126"/>
                <a:gd name="T43" fmla="*/ 1 h 343"/>
                <a:gd name="T44" fmla="*/ 1 w 126"/>
                <a:gd name="T45" fmla="*/ 1 h 343"/>
                <a:gd name="T46" fmla="*/ 1 w 126"/>
                <a:gd name="T47" fmla="*/ 1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13" name="Freeform 834">
              <a:extLst>
                <a:ext uri="{FF2B5EF4-FFF2-40B4-BE49-F238E27FC236}">
                  <a16:creationId xmlns:a16="http://schemas.microsoft.com/office/drawing/2014/main" xmlns="" id="{AA1E1A72-A23E-4002-C56F-EB4A563C0066}"/>
                </a:ext>
              </a:extLst>
            </p:cNvPr>
            <p:cNvSpPr>
              <a:spLocks/>
            </p:cNvSpPr>
            <p:nvPr/>
          </p:nvSpPr>
          <p:spPr bwMode="auto">
            <a:xfrm>
              <a:off x="2688" y="2477"/>
              <a:ext cx="165" cy="79"/>
            </a:xfrm>
            <a:custGeom>
              <a:avLst/>
              <a:gdLst>
                <a:gd name="T0" fmla="*/ 0 w 332"/>
                <a:gd name="T1" fmla="*/ 0 h 160"/>
                <a:gd name="T2" fmla="*/ 0 w 332"/>
                <a:gd name="T3" fmla="*/ 0 h 160"/>
                <a:gd name="T4" fmla="*/ 0 w 332"/>
                <a:gd name="T5" fmla="*/ 0 h 160"/>
                <a:gd name="T6" fmla="*/ 0 w 332"/>
                <a:gd name="T7" fmla="*/ 0 h 160"/>
                <a:gd name="T8" fmla="*/ 0 w 332"/>
                <a:gd name="T9" fmla="*/ 0 h 160"/>
                <a:gd name="T10" fmla="*/ 0 w 332"/>
                <a:gd name="T11" fmla="*/ 0 h 160"/>
                <a:gd name="T12" fmla="*/ 0 w 332"/>
                <a:gd name="T13" fmla="*/ 0 h 160"/>
                <a:gd name="T14" fmla="*/ 0 w 332"/>
                <a:gd name="T15" fmla="*/ 0 h 160"/>
                <a:gd name="T16" fmla="*/ 0 w 332"/>
                <a:gd name="T17" fmla="*/ 0 h 160"/>
                <a:gd name="T18" fmla="*/ 0 w 332"/>
                <a:gd name="T19" fmla="*/ 0 h 160"/>
                <a:gd name="T20" fmla="*/ 0 w 332"/>
                <a:gd name="T21" fmla="*/ 0 h 160"/>
                <a:gd name="T22" fmla="*/ 0 w 332"/>
                <a:gd name="T23" fmla="*/ 0 h 160"/>
                <a:gd name="T24" fmla="*/ 0 w 332"/>
                <a:gd name="T25" fmla="*/ 0 h 160"/>
                <a:gd name="T26" fmla="*/ 0 w 332"/>
                <a:gd name="T27" fmla="*/ 0 h 160"/>
                <a:gd name="T28" fmla="*/ 0 w 332"/>
                <a:gd name="T29" fmla="*/ 0 h 160"/>
                <a:gd name="T30" fmla="*/ 0 w 332"/>
                <a:gd name="T31" fmla="*/ 0 h 160"/>
                <a:gd name="T32" fmla="*/ 0 w 332"/>
                <a:gd name="T33" fmla="*/ 0 h 160"/>
                <a:gd name="T34" fmla="*/ 0 w 332"/>
                <a:gd name="T35" fmla="*/ 0 h 160"/>
                <a:gd name="T36" fmla="*/ 0 w 332"/>
                <a:gd name="T37" fmla="*/ 0 h 160"/>
                <a:gd name="T38" fmla="*/ 0 w 332"/>
                <a:gd name="T39" fmla="*/ 0 h 160"/>
                <a:gd name="T40" fmla="*/ 0 w 332"/>
                <a:gd name="T41" fmla="*/ 0 h 160"/>
                <a:gd name="T42" fmla="*/ 0 w 332"/>
                <a:gd name="T43" fmla="*/ 0 h 160"/>
                <a:gd name="T44" fmla="*/ 0 w 332"/>
                <a:gd name="T45" fmla="*/ 0 h 160"/>
                <a:gd name="T46" fmla="*/ 0 w 332"/>
                <a:gd name="T47" fmla="*/ 0 h 160"/>
                <a:gd name="T48" fmla="*/ 0 w 332"/>
                <a:gd name="T49" fmla="*/ 0 h 160"/>
                <a:gd name="T50" fmla="*/ 0 w 332"/>
                <a:gd name="T51" fmla="*/ 0 h 160"/>
                <a:gd name="T52" fmla="*/ 0 w 332"/>
                <a:gd name="T53" fmla="*/ 0 h 160"/>
                <a:gd name="T54" fmla="*/ 0 w 332"/>
                <a:gd name="T55" fmla="*/ 0 h 160"/>
                <a:gd name="T56" fmla="*/ 0 w 332"/>
                <a:gd name="T57" fmla="*/ 0 h 160"/>
                <a:gd name="T58" fmla="*/ 0 w 332"/>
                <a:gd name="T59" fmla="*/ 0 h 160"/>
                <a:gd name="T60" fmla="*/ 0 w 332"/>
                <a:gd name="T61" fmla="*/ 0 h 160"/>
                <a:gd name="T62" fmla="*/ 0 w 332"/>
                <a:gd name="T63" fmla="*/ 0 h 160"/>
                <a:gd name="T64" fmla="*/ 0 w 332"/>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14" name="Freeform 835">
              <a:extLst>
                <a:ext uri="{FF2B5EF4-FFF2-40B4-BE49-F238E27FC236}">
                  <a16:creationId xmlns:a16="http://schemas.microsoft.com/office/drawing/2014/main" xmlns="" id="{32435863-EB32-5DA2-7382-2A0B258031ED}"/>
                </a:ext>
              </a:extLst>
            </p:cNvPr>
            <p:cNvSpPr>
              <a:spLocks/>
            </p:cNvSpPr>
            <p:nvPr/>
          </p:nvSpPr>
          <p:spPr bwMode="auto">
            <a:xfrm>
              <a:off x="2467" y="1982"/>
              <a:ext cx="186" cy="668"/>
            </a:xfrm>
            <a:custGeom>
              <a:avLst/>
              <a:gdLst>
                <a:gd name="T0" fmla="*/ 0 w 373"/>
                <a:gd name="T1" fmla="*/ 0 h 1340"/>
                <a:gd name="T2" fmla="*/ 0 w 373"/>
                <a:gd name="T3" fmla="*/ 0 h 1340"/>
                <a:gd name="T4" fmla="*/ 0 w 373"/>
                <a:gd name="T5" fmla="*/ 0 h 1340"/>
                <a:gd name="T6" fmla="*/ 0 w 373"/>
                <a:gd name="T7" fmla="*/ 0 h 1340"/>
                <a:gd name="T8" fmla="*/ 0 w 373"/>
                <a:gd name="T9" fmla="*/ 0 h 1340"/>
                <a:gd name="T10" fmla="*/ 0 w 373"/>
                <a:gd name="T11" fmla="*/ 0 h 1340"/>
                <a:gd name="T12" fmla="*/ 0 w 373"/>
                <a:gd name="T13" fmla="*/ 0 h 1340"/>
                <a:gd name="T14" fmla="*/ 0 w 373"/>
                <a:gd name="T15" fmla="*/ 0 h 1340"/>
                <a:gd name="T16" fmla="*/ 0 w 373"/>
                <a:gd name="T17" fmla="*/ 0 h 1340"/>
                <a:gd name="T18" fmla="*/ 0 w 373"/>
                <a:gd name="T19" fmla="*/ 0 h 1340"/>
                <a:gd name="T20" fmla="*/ 0 w 373"/>
                <a:gd name="T21" fmla="*/ 0 h 1340"/>
                <a:gd name="T22" fmla="*/ 0 w 373"/>
                <a:gd name="T23" fmla="*/ 0 h 1340"/>
                <a:gd name="T24" fmla="*/ 0 w 373"/>
                <a:gd name="T25" fmla="*/ 0 h 1340"/>
                <a:gd name="T26" fmla="*/ 0 w 373"/>
                <a:gd name="T27" fmla="*/ 0 h 1340"/>
                <a:gd name="T28" fmla="*/ 0 w 373"/>
                <a:gd name="T29" fmla="*/ 0 h 1340"/>
                <a:gd name="T30" fmla="*/ 0 w 373"/>
                <a:gd name="T31" fmla="*/ 0 h 1340"/>
                <a:gd name="T32" fmla="*/ 0 w 373"/>
                <a:gd name="T33" fmla="*/ 0 h 1340"/>
                <a:gd name="T34" fmla="*/ 0 w 373"/>
                <a:gd name="T35" fmla="*/ 0 h 1340"/>
                <a:gd name="T36" fmla="*/ 0 w 373"/>
                <a:gd name="T37" fmla="*/ 0 h 1340"/>
                <a:gd name="T38" fmla="*/ 0 w 373"/>
                <a:gd name="T39" fmla="*/ 0 h 1340"/>
                <a:gd name="T40" fmla="*/ 0 w 373"/>
                <a:gd name="T41" fmla="*/ 0 h 1340"/>
                <a:gd name="T42" fmla="*/ 0 w 373"/>
                <a:gd name="T43" fmla="*/ 0 h 1340"/>
                <a:gd name="T44" fmla="*/ 0 w 373"/>
                <a:gd name="T45" fmla="*/ 0 h 1340"/>
                <a:gd name="T46" fmla="*/ 0 w 373"/>
                <a:gd name="T47" fmla="*/ 0 h 1340"/>
                <a:gd name="T48" fmla="*/ 0 w 373"/>
                <a:gd name="T49" fmla="*/ 0 h 1340"/>
                <a:gd name="T50" fmla="*/ 0 w 373"/>
                <a:gd name="T51" fmla="*/ 0 h 1340"/>
                <a:gd name="T52" fmla="*/ 0 w 373"/>
                <a:gd name="T53" fmla="*/ 0 h 1340"/>
                <a:gd name="T54" fmla="*/ 0 w 373"/>
                <a:gd name="T55" fmla="*/ 0 h 1340"/>
                <a:gd name="T56" fmla="*/ 0 w 373"/>
                <a:gd name="T57" fmla="*/ 0 h 1340"/>
                <a:gd name="T58" fmla="*/ 0 w 373"/>
                <a:gd name="T59" fmla="*/ 0 h 1340"/>
                <a:gd name="T60" fmla="*/ 0 w 373"/>
                <a:gd name="T61" fmla="*/ 0 h 1340"/>
                <a:gd name="T62" fmla="*/ 0 w 373"/>
                <a:gd name="T63" fmla="*/ 0 h 1340"/>
                <a:gd name="T64" fmla="*/ 0 w 373"/>
                <a:gd name="T65" fmla="*/ 0 h 1340"/>
                <a:gd name="T66" fmla="*/ 0 w 373"/>
                <a:gd name="T67" fmla="*/ 0 h 1340"/>
                <a:gd name="T68" fmla="*/ 0 w 373"/>
                <a:gd name="T69" fmla="*/ 0 h 1340"/>
                <a:gd name="T70" fmla="*/ 0 w 373"/>
                <a:gd name="T71" fmla="*/ 0 h 1340"/>
                <a:gd name="T72" fmla="*/ 0 w 373"/>
                <a:gd name="T73" fmla="*/ 0 h 1340"/>
                <a:gd name="T74" fmla="*/ 0 w 373"/>
                <a:gd name="T75" fmla="*/ 0 h 1340"/>
                <a:gd name="T76" fmla="*/ 0 w 373"/>
                <a:gd name="T77" fmla="*/ 0 h 1340"/>
                <a:gd name="T78" fmla="*/ 0 w 373"/>
                <a:gd name="T79" fmla="*/ 0 h 1340"/>
                <a:gd name="T80" fmla="*/ 0 w 373"/>
                <a:gd name="T81" fmla="*/ 0 h 1340"/>
                <a:gd name="T82" fmla="*/ 0 w 373"/>
                <a:gd name="T83" fmla="*/ 0 h 1340"/>
                <a:gd name="T84" fmla="*/ 0 w 373"/>
                <a:gd name="T85" fmla="*/ 0 h 1340"/>
                <a:gd name="T86" fmla="*/ 0 w 373"/>
                <a:gd name="T87" fmla="*/ 0 h 1340"/>
                <a:gd name="T88" fmla="*/ 0 w 373"/>
                <a:gd name="T89" fmla="*/ 0 h 1340"/>
                <a:gd name="T90" fmla="*/ 0 w 373"/>
                <a:gd name="T91" fmla="*/ 0 h 1340"/>
                <a:gd name="T92" fmla="*/ 0 w 373"/>
                <a:gd name="T93" fmla="*/ 0 h 1340"/>
                <a:gd name="T94" fmla="*/ 0 w 373"/>
                <a:gd name="T95" fmla="*/ 0 h 1340"/>
                <a:gd name="T96" fmla="*/ 0 w 373"/>
                <a:gd name="T97" fmla="*/ 0 h 1340"/>
                <a:gd name="T98" fmla="*/ 0 w 373"/>
                <a:gd name="T99" fmla="*/ 0 h 1340"/>
                <a:gd name="T100" fmla="*/ 0 w 373"/>
                <a:gd name="T101" fmla="*/ 0 h 1340"/>
                <a:gd name="T102" fmla="*/ 0 w 373"/>
                <a:gd name="T103" fmla="*/ 0 h 1340"/>
                <a:gd name="T104" fmla="*/ 0 w 373"/>
                <a:gd name="T105" fmla="*/ 0 h 1340"/>
                <a:gd name="T106" fmla="*/ 0 w 373"/>
                <a:gd name="T107" fmla="*/ 0 h 1340"/>
                <a:gd name="T108" fmla="*/ 0 w 373"/>
                <a:gd name="T109" fmla="*/ 0 h 1340"/>
                <a:gd name="T110" fmla="*/ 0 w 373"/>
                <a:gd name="T111" fmla="*/ 0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15" name="Freeform 836">
              <a:extLst>
                <a:ext uri="{FF2B5EF4-FFF2-40B4-BE49-F238E27FC236}">
                  <a16:creationId xmlns:a16="http://schemas.microsoft.com/office/drawing/2014/main" xmlns="" id="{104804BE-F44F-EC93-0A44-497C386E88A0}"/>
                </a:ext>
              </a:extLst>
            </p:cNvPr>
            <p:cNvSpPr>
              <a:spLocks/>
            </p:cNvSpPr>
            <p:nvPr/>
          </p:nvSpPr>
          <p:spPr bwMode="auto">
            <a:xfrm>
              <a:off x="2893" y="2685"/>
              <a:ext cx="55" cy="58"/>
            </a:xfrm>
            <a:custGeom>
              <a:avLst/>
              <a:gdLst>
                <a:gd name="T0" fmla="*/ 1 w 110"/>
                <a:gd name="T1" fmla="*/ 0 h 123"/>
                <a:gd name="T2" fmla="*/ 1 w 110"/>
                <a:gd name="T3" fmla="*/ 0 h 123"/>
                <a:gd name="T4" fmla="*/ 1 w 110"/>
                <a:gd name="T5" fmla="*/ 0 h 123"/>
                <a:gd name="T6" fmla="*/ 1 w 110"/>
                <a:gd name="T7" fmla="*/ 0 h 123"/>
                <a:gd name="T8" fmla="*/ 1 w 110"/>
                <a:gd name="T9" fmla="*/ 0 h 123"/>
                <a:gd name="T10" fmla="*/ 1 w 110"/>
                <a:gd name="T11" fmla="*/ 0 h 123"/>
                <a:gd name="T12" fmla="*/ 1 w 110"/>
                <a:gd name="T13" fmla="*/ 0 h 123"/>
                <a:gd name="T14" fmla="*/ 1 w 110"/>
                <a:gd name="T15" fmla="*/ 0 h 123"/>
                <a:gd name="T16" fmla="*/ 1 w 110"/>
                <a:gd name="T17" fmla="*/ 0 h 123"/>
                <a:gd name="T18" fmla="*/ 1 w 110"/>
                <a:gd name="T19" fmla="*/ 0 h 123"/>
                <a:gd name="T20" fmla="*/ 1 w 110"/>
                <a:gd name="T21" fmla="*/ 0 h 123"/>
                <a:gd name="T22" fmla="*/ 1 w 110"/>
                <a:gd name="T23" fmla="*/ 0 h 123"/>
                <a:gd name="T24" fmla="*/ 1 w 110"/>
                <a:gd name="T25" fmla="*/ 0 h 123"/>
                <a:gd name="T26" fmla="*/ 1 w 110"/>
                <a:gd name="T27" fmla="*/ 0 h 123"/>
                <a:gd name="T28" fmla="*/ 1 w 110"/>
                <a:gd name="T29" fmla="*/ 0 h 123"/>
                <a:gd name="T30" fmla="*/ 1 w 110"/>
                <a:gd name="T31" fmla="*/ 0 h 123"/>
                <a:gd name="T32" fmla="*/ 1 w 110"/>
                <a:gd name="T33" fmla="*/ 0 h 123"/>
                <a:gd name="T34" fmla="*/ 1 w 110"/>
                <a:gd name="T35" fmla="*/ 0 h 123"/>
                <a:gd name="T36" fmla="*/ 1 w 110"/>
                <a:gd name="T37" fmla="*/ 0 h 123"/>
                <a:gd name="T38" fmla="*/ 1 w 110"/>
                <a:gd name="T39" fmla="*/ 0 h 123"/>
                <a:gd name="T40" fmla="*/ 1 w 110"/>
                <a:gd name="T41" fmla="*/ 0 h 123"/>
                <a:gd name="T42" fmla="*/ 1 w 110"/>
                <a:gd name="T43" fmla="*/ 0 h 123"/>
                <a:gd name="T44" fmla="*/ 1 w 110"/>
                <a:gd name="T45" fmla="*/ 0 h 123"/>
                <a:gd name="T46" fmla="*/ 1 w 110"/>
                <a:gd name="T47" fmla="*/ 0 h 123"/>
                <a:gd name="T48" fmla="*/ 1 w 110"/>
                <a:gd name="T49" fmla="*/ 0 h 123"/>
                <a:gd name="T50" fmla="*/ 1 w 110"/>
                <a:gd name="T51" fmla="*/ 0 h 123"/>
                <a:gd name="T52" fmla="*/ 0 w 110"/>
                <a:gd name="T53" fmla="*/ 0 h 123"/>
                <a:gd name="T54" fmla="*/ 0 w 110"/>
                <a:gd name="T55" fmla="*/ 0 h 123"/>
                <a:gd name="T56" fmla="*/ 1 w 110"/>
                <a:gd name="T57" fmla="*/ 0 h 123"/>
                <a:gd name="T58" fmla="*/ 1 w 110"/>
                <a:gd name="T59" fmla="*/ 0 h 123"/>
                <a:gd name="T60" fmla="*/ 1 w 110"/>
                <a:gd name="T61" fmla="*/ 0 h 123"/>
                <a:gd name="T62" fmla="*/ 1 w 110"/>
                <a:gd name="T63" fmla="*/ 0 h 123"/>
                <a:gd name="T64" fmla="*/ 1 w 110"/>
                <a:gd name="T65" fmla="*/ 0 h 123"/>
                <a:gd name="T66" fmla="*/ 1 w 110"/>
                <a:gd name="T67" fmla="*/ 0 h 123"/>
                <a:gd name="T68" fmla="*/ 1 w 110"/>
                <a:gd name="T69" fmla="*/ 0 h 123"/>
                <a:gd name="T70" fmla="*/ 1 w 110"/>
                <a:gd name="T71" fmla="*/ 0 h 123"/>
                <a:gd name="T72" fmla="*/ 1 w 110"/>
                <a:gd name="T73" fmla="*/ 0 h 123"/>
                <a:gd name="T74" fmla="*/ 1 w 110"/>
                <a:gd name="T75" fmla="*/ 0 h 123"/>
                <a:gd name="T76" fmla="*/ 1 w 110"/>
                <a:gd name="T77" fmla="*/ 0 h 123"/>
                <a:gd name="T78" fmla="*/ 1 w 110"/>
                <a:gd name="T79" fmla="*/ 0 h 123"/>
                <a:gd name="T80" fmla="*/ 1 w 110"/>
                <a:gd name="T81" fmla="*/ 0 h 123"/>
                <a:gd name="T82" fmla="*/ 1 w 110"/>
                <a:gd name="T83" fmla="*/ 0 h 123"/>
                <a:gd name="T84" fmla="*/ 1 w 110"/>
                <a:gd name="T85" fmla="*/ 0 h 123"/>
                <a:gd name="T86" fmla="*/ 1 w 110"/>
                <a:gd name="T87" fmla="*/ 0 h 123"/>
                <a:gd name="T88" fmla="*/ 1 w 110"/>
                <a:gd name="T89" fmla="*/ 0 h 123"/>
                <a:gd name="T90" fmla="*/ 1 w 110"/>
                <a:gd name="T91" fmla="*/ 0 h 123"/>
                <a:gd name="T92" fmla="*/ 1 w 110"/>
                <a:gd name="T93" fmla="*/ 0 h 123"/>
                <a:gd name="T94" fmla="*/ 1 w 110"/>
                <a:gd name="T95" fmla="*/ 0 h 123"/>
                <a:gd name="T96" fmla="*/ 1 w 110"/>
                <a:gd name="T97" fmla="*/ 0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16" name="Freeform 837">
              <a:extLst>
                <a:ext uri="{FF2B5EF4-FFF2-40B4-BE49-F238E27FC236}">
                  <a16:creationId xmlns:a16="http://schemas.microsoft.com/office/drawing/2014/main" xmlns="" id="{BB0F4F8C-3934-F64A-E1C0-E84F0E5154E3}"/>
                </a:ext>
              </a:extLst>
            </p:cNvPr>
            <p:cNvSpPr>
              <a:spLocks/>
            </p:cNvSpPr>
            <p:nvPr/>
          </p:nvSpPr>
          <p:spPr bwMode="auto">
            <a:xfrm>
              <a:off x="2909" y="2705"/>
              <a:ext cx="16" cy="19"/>
            </a:xfrm>
            <a:custGeom>
              <a:avLst/>
              <a:gdLst>
                <a:gd name="T0" fmla="*/ 1 w 31"/>
                <a:gd name="T1" fmla="*/ 1 h 33"/>
                <a:gd name="T2" fmla="*/ 1 w 31"/>
                <a:gd name="T3" fmla="*/ 1 h 33"/>
                <a:gd name="T4" fmla="*/ 1 w 31"/>
                <a:gd name="T5" fmla="*/ 1 h 33"/>
                <a:gd name="T6" fmla="*/ 1 w 31"/>
                <a:gd name="T7" fmla="*/ 1 h 33"/>
                <a:gd name="T8" fmla="*/ 0 w 31"/>
                <a:gd name="T9" fmla="*/ 1 h 33"/>
                <a:gd name="T10" fmla="*/ 1 w 31"/>
                <a:gd name="T11" fmla="*/ 1 h 33"/>
                <a:gd name="T12" fmla="*/ 1 w 31"/>
                <a:gd name="T13" fmla="*/ 1 h 33"/>
                <a:gd name="T14" fmla="*/ 1 w 31"/>
                <a:gd name="T15" fmla="*/ 1 h 33"/>
                <a:gd name="T16" fmla="*/ 1 w 31"/>
                <a:gd name="T17" fmla="*/ 0 h 33"/>
                <a:gd name="T18" fmla="*/ 1 w 31"/>
                <a:gd name="T19" fmla="*/ 1 h 33"/>
                <a:gd name="T20" fmla="*/ 1 w 31"/>
                <a:gd name="T21" fmla="*/ 1 h 33"/>
                <a:gd name="T22" fmla="*/ 1 w 31"/>
                <a:gd name="T23" fmla="*/ 1 h 33"/>
                <a:gd name="T24" fmla="*/ 1 w 31"/>
                <a:gd name="T25" fmla="*/ 1 h 33"/>
                <a:gd name="T26" fmla="*/ 1 w 31"/>
                <a:gd name="T27" fmla="*/ 1 h 33"/>
                <a:gd name="T28" fmla="*/ 1 w 31"/>
                <a:gd name="T29" fmla="*/ 1 h 33"/>
                <a:gd name="T30" fmla="*/ 1 w 31"/>
                <a:gd name="T31" fmla="*/ 1 h 33"/>
                <a:gd name="T32" fmla="*/ 1 w 31"/>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17" name="Freeform 838">
              <a:extLst>
                <a:ext uri="{FF2B5EF4-FFF2-40B4-BE49-F238E27FC236}">
                  <a16:creationId xmlns:a16="http://schemas.microsoft.com/office/drawing/2014/main" xmlns="" id="{9E393818-DB99-6439-96A2-6BD10766E4D6}"/>
                </a:ext>
              </a:extLst>
            </p:cNvPr>
            <p:cNvSpPr>
              <a:spLocks/>
            </p:cNvSpPr>
            <p:nvPr/>
          </p:nvSpPr>
          <p:spPr bwMode="auto">
            <a:xfrm>
              <a:off x="2370" y="2699"/>
              <a:ext cx="59"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18" name="Freeform 839">
              <a:extLst>
                <a:ext uri="{FF2B5EF4-FFF2-40B4-BE49-F238E27FC236}">
                  <a16:creationId xmlns:a16="http://schemas.microsoft.com/office/drawing/2014/main" xmlns="" id="{25EB0B88-B8C1-A7E5-5971-9A6CE117F9A7}"/>
                </a:ext>
              </a:extLst>
            </p:cNvPr>
            <p:cNvSpPr>
              <a:spLocks/>
            </p:cNvSpPr>
            <p:nvPr/>
          </p:nvSpPr>
          <p:spPr bwMode="auto">
            <a:xfrm>
              <a:off x="2391"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19" name="Freeform 840">
              <a:extLst>
                <a:ext uri="{FF2B5EF4-FFF2-40B4-BE49-F238E27FC236}">
                  <a16:creationId xmlns:a16="http://schemas.microsoft.com/office/drawing/2014/main" xmlns="" id="{5B4F8C6D-C5CD-20DC-D23E-9F7A3F2ED155}"/>
                </a:ext>
              </a:extLst>
            </p:cNvPr>
            <p:cNvSpPr>
              <a:spLocks/>
            </p:cNvSpPr>
            <p:nvPr/>
          </p:nvSpPr>
          <p:spPr bwMode="auto">
            <a:xfrm>
              <a:off x="2408" y="1682"/>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20" name="Freeform 841">
              <a:extLst>
                <a:ext uri="{FF2B5EF4-FFF2-40B4-BE49-F238E27FC236}">
                  <a16:creationId xmlns:a16="http://schemas.microsoft.com/office/drawing/2014/main" xmlns="" id="{2A4503C5-47A8-997D-E957-25CEC4397C65}"/>
                </a:ext>
              </a:extLst>
            </p:cNvPr>
            <p:cNvSpPr>
              <a:spLocks/>
            </p:cNvSpPr>
            <p:nvPr/>
          </p:nvSpPr>
          <p:spPr bwMode="auto">
            <a:xfrm>
              <a:off x="2430"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21" name="Freeform 842">
              <a:extLst>
                <a:ext uri="{FF2B5EF4-FFF2-40B4-BE49-F238E27FC236}">
                  <a16:creationId xmlns:a16="http://schemas.microsoft.com/office/drawing/2014/main" xmlns="" id="{8C13D8D9-29B4-A2AF-2E5F-FAB3403CFBE9}"/>
                </a:ext>
              </a:extLst>
            </p:cNvPr>
            <p:cNvSpPr>
              <a:spLocks/>
            </p:cNvSpPr>
            <p:nvPr/>
          </p:nvSpPr>
          <p:spPr bwMode="auto">
            <a:xfrm>
              <a:off x="3286" y="2529"/>
              <a:ext cx="63"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22" name="Freeform 843">
              <a:extLst>
                <a:ext uri="{FF2B5EF4-FFF2-40B4-BE49-F238E27FC236}">
                  <a16:creationId xmlns:a16="http://schemas.microsoft.com/office/drawing/2014/main" xmlns="" id="{9D50B11C-C96A-C21D-3355-8E1737731039}"/>
                </a:ext>
              </a:extLst>
            </p:cNvPr>
            <p:cNvSpPr>
              <a:spLocks/>
            </p:cNvSpPr>
            <p:nvPr/>
          </p:nvSpPr>
          <p:spPr bwMode="auto">
            <a:xfrm>
              <a:off x="3255" y="2513"/>
              <a:ext cx="45" cy="99"/>
            </a:xfrm>
            <a:custGeom>
              <a:avLst/>
              <a:gdLst>
                <a:gd name="T0" fmla="*/ 1 w 90"/>
                <a:gd name="T1" fmla="*/ 0 h 206"/>
                <a:gd name="T2" fmla="*/ 1 w 90"/>
                <a:gd name="T3" fmla="*/ 0 h 206"/>
                <a:gd name="T4" fmla="*/ 1 w 90"/>
                <a:gd name="T5" fmla="*/ 0 h 206"/>
                <a:gd name="T6" fmla="*/ 1 w 90"/>
                <a:gd name="T7" fmla="*/ 0 h 206"/>
                <a:gd name="T8" fmla="*/ 1 w 90"/>
                <a:gd name="T9" fmla="*/ 0 h 206"/>
                <a:gd name="T10" fmla="*/ 1 w 90"/>
                <a:gd name="T11" fmla="*/ 0 h 206"/>
                <a:gd name="T12" fmla="*/ 1 w 90"/>
                <a:gd name="T13" fmla="*/ 0 h 206"/>
                <a:gd name="T14" fmla="*/ 1 w 90"/>
                <a:gd name="T15" fmla="*/ 0 h 206"/>
                <a:gd name="T16" fmla="*/ 1 w 90"/>
                <a:gd name="T17" fmla="*/ 0 h 206"/>
                <a:gd name="T18" fmla="*/ 1 w 90"/>
                <a:gd name="T19" fmla="*/ 0 h 206"/>
                <a:gd name="T20" fmla="*/ 1 w 90"/>
                <a:gd name="T21" fmla="*/ 0 h 206"/>
                <a:gd name="T22" fmla="*/ 1 w 90"/>
                <a:gd name="T23" fmla="*/ 0 h 206"/>
                <a:gd name="T24" fmla="*/ 1 w 90"/>
                <a:gd name="T25" fmla="*/ 0 h 206"/>
                <a:gd name="T26" fmla="*/ 0 w 90"/>
                <a:gd name="T27" fmla="*/ 0 h 206"/>
                <a:gd name="T28" fmla="*/ 1 w 90"/>
                <a:gd name="T29" fmla="*/ 0 h 206"/>
                <a:gd name="T30" fmla="*/ 1 w 90"/>
                <a:gd name="T31" fmla="*/ 0 h 206"/>
                <a:gd name="T32" fmla="*/ 1 w 90"/>
                <a:gd name="T33" fmla="*/ 0 h 206"/>
                <a:gd name="T34" fmla="*/ 1 w 90"/>
                <a:gd name="T35" fmla="*/ 0 h 206"/>
                <a:gd name="T36" fmla="*/ 1 w 90"/>
                <a:gd name="T37" fmla="*/ 0 h 206"/>
                <a:gd name="T38" fmla="*/ 1 w 90"/>
                <a:gd name="T39" fmla="*/ 0 h 206"/>
                <a:gd name="T40" fmla="*/ 1 w 90"/>
                <a:gd name="T41" fmla="*/ 0 h 206"/>
                <a:gd name="T42" fmla="*/ 1 w 90"/>
                <a:gd name="T43" fmla="*/ 0 h 206"/>
                <a:gd name="T44" fmla="*/ 1 w 90"/>
                <a:gd name="T45" fmla="*/ 0 h 206"/>
                <a:gd name="T46" fmla="*/ 1 w 90"/>
                <a:gd name="T47" fmla="*/ 0 h 206"/>
                <a:gd name="T48" fmla="*/ 1 w 90"/>
                <a:gd name="T49" fmla="*/ 0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23" name="Freeform 844">
              <a:extLst>
                <a:ext uri="{FF2B5EF4-FFF2-40B4-BE49-F238E27FC236}">
                  <a16:creationId xmlns:a16="http://schemas.microsoft.com/office/drawing/2014/main" xmlns="" id="{935AFE30-B93C-9870-9EB7-0C23AC214054}"/>
                </a:ext>
              </a:extLst>
            </p:cNvPr>
            <p:cNvSpPr>
              <a:spLocks/>
            </p:cNvSpPr>
            <p:nvPr/>
          </p:nvSpPr>
          <p:spPr bwMode="auto">
            <a:xfrm>
              <a:off x="3287" y="2583"/>
              <a:ext cx="103" cy="50"/>
            </a:xfrm>
            <a:custGeom>
              <a:avLst/>
              <a:gdLst>
                <a:gd name="T0" fmla="*/ 0 w 201"/>
                <a:gd name="T1" fmla="*/ 1 h 99"/>
                <a:gd name="T2" fmla="*/ 1 w 201"/>
                <a:gd name="T3" fmla="*/ 1 h 99"/>
                <a:gd name="T4" fmla="*/ 1 w 201"/>
                <a:gd name="T5" fmla="*/ 1 h 99"/>
                <a:gd name="T6" fmla="*/ 1 w 201"/>
                <a:gd name="T7" fmla="*/ 1 h 99"/>
                <a:gd name="T8" fmla="*/ 1 w 201"/>
                <a:gd name="T9" fmla="*/ 1 h 99"/>
                <a:gd name="T10" fmla="*/ 1 w 201"/>
                <a:gd name="T11" fmla="*/ 1 h 99"/>
                <a:gd name="T12" fmla="*/ 1 w 201"/>
                <a:gd name="T13" fmla="*/ 1 h 99"/>
                <a:gd name="T14" fmla="*/ 1 w 201"/>
                <a:gd name="T15" fmla="*/ 1 h 99"/>
                <a:gd name="T16" fmla="*/ 1 w 201"/>
                <a:gd name="T17" fmla="*/ 1 h 99"/>
                <a:gd name="T18" fmla="*/ 1 w 201"/>
                <a:gd name="T19" fmla="*/ 1 h 99"/>
                <a:gd name="T20" fmla="*/ 1 w 201"/>
                <a:gd name="T21" fmla="*/ 1 h 99"/>
                <a:gd name="T22" fmla="*/ 1 w 201"/>
                <a:gd name="T23" fmla="*/ 1 h 99"/>
                <a:gd name="T24" fmla="*/ 1 w 201"/>
                <a:gd name="T25" fmla="*/ 1 h 99"/>
                <a:gd name="T26" fmla="*/ 1 w 201"/>
                <a:gd name="T27" fmla="*/ 1 h 99"/>
                <a:gd name="T28" fmla="*/ 1 w 201"/>
                <a:gd name="T29" fmla="*/ 1 h 99"/>
                <a:gd name="T30" fmla="*/ 1 w 201"/>
                <a:gd name="T31" fmla="*/ 1 h 99"/>
                <a:gd name="T32" fmla="*/ 1 w 201"/>
                <a:gd name="T33" fmla="*/ 1 h 99"/>
                <a:gd name="T34" fmla="*/ 1 w 201"/>
                <a:gd name="T35" fmla="*/ 1 h 99"/>
                <a:gd name="T36" fmla="*/ 1 w 201"/>
                <a:gd name="T37" fmla="*/ 1 h 99"/>
                <a:gd name="T38" fmla="*/ 1 w 201"/>
                <a:gd name="T39" fmla="*/ 1 h 99"/>
                <a:gd name="T40" fmla="*/ 1 w 201"/>
                <a:gd name="T41" fmla="*/ 0 h 99"/>
                <a:gd name="T42" fmla="*/ 1 w 201"/>
                <a:gd name="T43" fmla="*/ 1 h 99"/>
                <a:gd name="T44" fmla="*/ 1 w 201"/>
                <a:gd name="T45" fmla="*/ 1 h 99"/>
                <a:gd name="T46" fmla="*/ 1 w 201"/>
                <a:gd name="T47" fmla="*/ 1 h 99"/>
                <a:gd name="T48" fmla="*/ 1 w 201"/>
                <a:gd name="T49" fmla="*/ 1 h 99"/>
                <a:gd name="T50" fmla="*/ 1 w 201"/>
                <a:gd name="T51" fmla="*/ 1 h 99"/>
                <a:gd name="T52" fmla="*/ 1 w 201"/>
                <a:gd name="T53" fmla="*/ 1 h 99"/>
                <a:gd name="T54" fmla="*/ 1 w 201"/>
                <a:gd name="T55" fmla="*/ 1 h 99"/>
                <a:gd name="T56" fmla="*/ 1 w 201"/>
                <a:gd name="T57" fmla="*/ 1 h 99"/>
                <a:gd name="T58" fmla="*/ 1 w 201"/>
                <a:gd name="T59" fmla="*/ 1 h 99"/>
                <a:gd name="T60" fmla="*/ 1 w 201"/>
                <a:gd name="T61" fmla="*/ 1 h 99"/>
                <a:gd name="T62" fmla="*/ 1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24" name="Freeform 845">
              <a:extLst>
                <a:ext uri="{FF2B5EF4-FFF2-40B4-BE49-F238E27FC236}">
                  <a16:creationId xmlns:a16="http://schemas.microsoft.com/office/drawing/2014/main" xmlns="" id="{5D20F512-B53A-0112-6E63-FEB9D619744E}"/>
                </a:ext>
              </a:extLst>
            </p:cNvPr>
            <p:cNvSpPr>
              <a:spLocks/>
            </p:cNvSpPr>
            <p:nvPr/>
          </p:nvSpPr>
          <p:spPr bwMode="auto">
            <a:xfrm>
              <a:off x="3283" y="2628"/>
              <a:ext cx="103"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25" name="Freeform 846">
              <a:extLst>
                <a:ext uri="{FF2B5EF4-FFF2-40B4-BE49-F238E27FC236}">
                  <a16:creationId xmlns:a16="http://schemas.microsoft.com/office/drawing/2014/main" xmlns="" id="{E1F9D2A6-B2F3-8180-F606-7A043B85D79C}"/>
                </a:ext>
              </a:extLst>
            </p:cNvPr>
            <p:cNvSpPr>
              <a:spLocks/>
            </p:cNvSpPr>
            <p:nvPr/>
          </p:nvSpPr>
          <p:spPr bwMode="auto">
            <a:xfrm>
              <a:off x="3280" y="2633"/>
              <a:ext cx="68" cy="91"/>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26" name="Freeform 847">
              <a:extLst>
                <a:ext uri="{FF2B5EF4-FFF2-40B4-BE49-F238E27FC236}">
                  <a16:creationId xmlns:a16="http://schemas.microsoft.com/office/drawing/2014/main" xmlns="" id="{6E20431E-30BC-836B-B41D-074B2C7DDEDE}"/>
                </a:ext>
              </a:extLst>
            </p:cNvPr>
            <p:cNvSpPr>
              <a:spLocks/>
            </p:cNvSpPr>
            <p:nvPr/>
          </p:nvSpPr>
          <p:spPr bwMode="auto">
            <a:xfrm>
              <a:off x="3032" y="2591"/>
              <a:ext cx="234" cy="79"/>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27" name="Freeform 848">
              <a:extLst>
                <a:ext uri="{FF2B5EF4-FFF2-40B4-BE49-F238E27FC236}">
                  <a16:creationId xmlns:a16="http://schemas.microsoft.com/office/drawing/2014/main" xmlns="" id="{EC02A315-B146-797B-DA67-43B864AD52FA}"/>
                </a:ext>
              </a:extLst>
            </p:cNvPr>
            <p:cNvSpPr>
              <a:spLocks/>
            </p:cNvSpPr>
            <p:nvPr/>
          </p:nvSpPr>
          <p:spPr bwMode="auto">
            <a:xfrm>
              <a:off x="3128"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28" name="Freeform 849">
              <a:extLst>
                <a:ext uri="{FF2B5EF4-FFF2-40B4-BE49-F238E27FC236}">
                  <a16:creationId xmlns:a16="http://schemas.microsoft.com/office/drawing/2014/main" xmlns="" id="{29DD958F-41C4-1675-5C78-962CCB2421B7}"/>
                </a:ext>
              </a:extLst>
            </p:cNvPr>
            <p:cNvSpPr>
              <a:spLocks/>
            </p:cNvSpPr>
            <p:nvPr/>
          </p:nvSpPr>
          <p:spPr bwMode="auto">
            <a:xfrm>
              <a:off x="3152" y="2534"/>
              <a:ext cx="21" cy="19"/>
            </a:xfrm>
            <a:custGeom>
              <a:avLst/>
              <a:gdLst>
                <a:gd name="T0" fmla="*/ 1 w 40"/>
                <a:gd name="T1" fmla="*/ 0 h 39"/>
                <a:gd name="T2" fmla="*/ 1 w 40"/>
                <a:gd name="T3" fmla="*/ 0 h 39"/>
                <a:gd name="T4" fmla="*/ 1 w 40"/>
                <a:gd name="T5" fmla="*/ 0 h 39"/>
                <a:gd name="T6" fmla="*/ 1 w 40"/>
                <a:gd name="T7" fmla="*/ 0 h 39"/>
                <a:gd name="T8" fmla="*/ 1 w 40"/>
                <a:gd name="T9" fmla="*/ 0 h 39"/>
                <a:gd name="T10" fmla="*/ 1 w 40"/>
                <a:gd name="T11" fmla="*/ 0 h 39"/>
                <a:gd name="T12" fmla="*/ 1 w 40"/>
                <a:gd name="T13" fmla="*/ 0 h 39"/>
                <a:gd name="T14" fmla="*/ 0 w 40"/>
                <a:gd name="T15" fmla="*/ 0 h 39"/>
                <a:gd name="T16" fmla="*/ 1 w 40"/>
                <a:gd name="T17" fmla="*/ 0 h 39"/>
                <a:gd name="T18" fmla="*/ 1 w 40"/>
                <a:gd name="T19" fmla="*/ 0 h 39"/>
                <a:gd name="T20" fmla="*/ 1 w 40"/>
                <a:gd name="T21" fmla="*/ 0 h 39"/>
                <a:gd name="T22" fmla="*/ 1 w 40"/>
                <a:gd name="T23" fmla="*/ 0 h 39"/>
                <a:gd name="T24" fmla="*/ 1 w 40"/>
                <a:gd name="T25" fmla="*/ 0 h 39"/>
                <a:gd name="T26" fmla="*/ 1 w 40"/>
                <a:gd name="T27" fmla="*/ 0 h 39"/>
                <a:gd name="T28" fmla="*/ 1 w 40"/>
                <a:gd name="T29" fmla="*/ 0 h 39"/>
                <a:gd name="T30" fmla="*/ 1 w 40"/>
                <a:gd name="T31" fmla="*/ 0 h 39"/>
                <a:gd name="T32" fmla="*/ 1 w 40"/>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29" name="Freeform 850">
              <a:extLst>
                <a:ext uri="{FF2B5EF4-FFF2-40B4-BE49-F238E27FC236}">
                  <a16:creationId xmlns:a16="http://schemas.microsoft.com/office/drawing/2014/main" xmlns="" id="{E797BB46-AFF3-BF76-C46D-821BFB833A69}"/>
                </a:ext>
              </a:extLst>
            </p:cNvPr>
            <p:cNvSpPr>
              <a:spLocks/>
            </p:cNvSpPr>
            <p:nvPr/>
          </p:nvSpPr>
          <p:spPr bwMode="auto">
            <a:xfrm>
              <a:off x="2952" y="2496"/>
              <a:ext cx="26" cy="25"/>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30" name="Freeform 851">
              <a:extLst>
                <a:ext uri="{FF2B5EF4-FFF2-40B4-BE49-F238E27FC236}">
                  <a16:creationId xmlns:a16="http://schemas.microsoft.com/office/drawing/2014/main" xmlns="" id="{83F0C93C-B604-09E8-E6F0-8B000E6C4685}"/>
                </a:ext>
              </a:extLst>
            </p:cNvPr>
            <p:cNvSpPr>
              <a:spLocks/>
            </p:cNvSpPr>
            <p:nvPr/>
          </p:nvSpPr>
          <p:spPr bwMode="auto">
            <a:xfrm>
              <a:off x="2934" y="2414"/>
              <a:ext cx="59" cy="78"/>
            </a:xfrm>
            <a:custGeom>
              <a:avLst/>
              <a:gdLst>
                <a:gd name="T0" fmla="*/ 1 w 113"/>
                <a:gd name="T1" fmla="*/ 1 h 156"/>
                <a:gd name="T2" fmla="*/ 1 w 113"/>
                <a:gd name="T3" fmla="*/ 1 h 156"/>
                <a:gd name="T4" fmla="*/ 1 w 113"/>
                <a:gd name="T5" fmla="*/ 1 h 156"/>
                <a:gd name="T6" fmla="*/ 1 w 113"/>
                <a:gd name="T7" fmla="*/ 1 h 156"/>
                <a:gd name="T8" fmla="*/ 1 w 113"/>
                <a:gd name="T9" fmla="*/ 1 h 156"/>
                <a:gd name="T10" fmla="*/ 1 w 113"/>
                <a:gd name="T11" fmla="*/ 1 h 156"/>
                <a:gd name="T12" fmla="*/ 0 w 113"/>
                <a:gd name="T13" fmla="*/ 1 h 156"/>
                <a:gd name="T14" fmla="*/ 1 w 113"/>
                <a:gd name="T15" fmla="*/ 1 h 156"/>
                <a:gd name="T16" fmla="*/ 1 w 113"/>
                <a:gd name="T17" fmla="*/ 1 h 156"/>
                <a:gd name="T18" fmla="*/ 1 w 113"/>
                <a:gd name="T19" fmla="*/ 0 h 156"/>
                <a:gd name="T20" fmla="*/ 1 w 113"/>
                <a:gd name="T21" fmla="*/ 1 h 156"/>
                <a:gd name="T22" fmla="*/ 1 w 113"/>
                <a:gd name="T23" fmla="*/ 1 h 156"/>
                <a:gd name="T24" fmla="*/ 1 w 113"/>
                <a:gd name="T25" fmla="*/ 1 h 156"/>
                <a:gd name="T26" fmla="*/ 1 w 113"/>
                <a:gd name="T27" fmla="*/ 1 h 156"/>
                <a:gd name="T28" fmla="*/ 1 w 113"/>
                <a:gd name="T29" fmla="*/ 1 h 156"/>
                <a:gd name="T30" fmla="*/ 1 w 113"/>
                <a:gd name="T31" fmla="*/ 1 h 156"/>
                <a:gd name="T32" fmla="*/ 1 w 113"/>
                <a:gd name="T33" fmla="*/ 1 h 156"/>
                <a:gd name="T34" fmla="*/ 1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31" name="Freeform 852">
              <a:extLst>
                <a:ext uri="{FF2B5EF4-FFF2-40B4-BE49-F238E27FC236}">
                  <a16:creationId xmlns:a16="http://schemas.microsoft.com/office/drawing/2014/main" xmlns="" id="{A82B92B4-9372-2C17-8189-EFD5DA14BDBA}"/>
                </a:ext>
              </a:extLst>
            </p:cNvPr>
            <p:cNvSpPr>
              <a:spLocks/>
            </p:cNvSpPr>
            <p:nvPr/>
          </p:nvSpPr>
          <p:spPr bwMode="auto">
            <a:xfrm>
              <a:off x="2934" y="2414"/>
              <a:ext cx="59" cy="78"/>
            </a:xfrm>
            <a:custGeom>
              <a:avLst/>
              <a:gdLst>
                <a:gd name="T0" fmla="*/ 1 w 113"/>
                <a:gd name="T1" fmla="*/ 1 h 156"/>
                <a:gd name="T2" fmla="*/ 1 w 113"/>
                <a:gd name="T3" fmla="*/ 1 h 156"/>
                <a:gd name="T4" fmla="*/ 1 w 113"/>
                <a:gd name="T5" fmla="*/ 1 h 156"/>
                <a:gd name="T6" fmla="*/ 1 w 113"/>
                <a:gd name="T7" fmla="*/ 1 h 156"/>
                <a:gd name="T8" fmla="*/ 1 w 113"/>
                <a:gd name="T9" fmla="*/ 1 h 156"/>
                <a:gd name="T10" fmla="*/ 1 w 113"/>
                <a:gd name="T11" fmla="*/ 1 h 156"/>
                <a:gd name="T12" fmla="*/ 0 w 113"/>
                <a:gd name="T13" fmla="*/ 1 h 156"/>
                <a:gd name="T14" fmla="*/ 1 w 113"/>
                <a:gd name="T15" fmla="*/ 1 h 156"/>
                <a:gd name="T16" fmla="*/ 1 w 113"/>
                <a:gd name="T17" fmla="*/ 1 h 156"/>
                <a:gd name="T18" fmla="*/ 1 w 113"/>
                <a:gd name="T19" fmla="*/ 0 h 156"/>
                <a:gd name="T20" fmla="*/ 1 w 113"/>
                <a:gd name="T21" fmla="*/ 1 h 156"/>
                <a:gd name="T22" fmla="*/ 1 w 113"/>
                <a:gd name="T23" fmla="*/ 1 h 156"/>
                <a:gd name="T24" fmla="*/ 1 w 113"/>
                <a:gd name="T25" fmla="*/ 1 h 156"/>
                <a:gd name="T26" fmla="*/ 1 w 113"/>
                <a:gd name="T27" fmla="*/ 1 h 156"/>
                <a:gd name="T28" fmla="*/ 1 w 113"/>
                <a:gd name="T29" fmla="*/ 1 h 156"/>
                <a:gd name="T30" fmla="*/ 1 w 113"/>
                <a:gd name="T31" fmla="*/ 1 h 156"/>
                <a:gd name="T32" fmla="*/ 1 w 113"/>
                <a:gd name="T33" fmla="*/ 1 h 156"/>
                <a:gd name="T34" fmla="*/ 1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32" name="Freeform 853">
              <a:extLst>
                <a:ext uri="{FF2B5EF4-FFF2-40B4-BE49-F238E27FC236}">
                  <a16:creationId xmlns:a16="http://schemas.microsoft.com/office/drawing/2014/main" xmlns="" id="{C3EA79D6-04E0-CDCD-906B-B07067EB408A}"/>
                </a:ext>
              </a:extLst>
            </p:cNvPr>
            <p:cNvSpPr>
              <a:spLocks/>
            </p:cNvSpPr>
            <p:nvPr/>
          </p:nvSpPr>
          <p:spPr bwMode="auto">
            <a:xfrm>
              <a:off x="2975" y="2443"/>
              <a:ext cx="78"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33" name="Freeform 854">
              <a:extLst>
                <a:ext uri="{FF2B5EF4-FFF2-40B4-BE49-F238E27FC236}">
                  <a16:creationId xmlns:a16="http://schemas.microsoft.com/office/drawing/2014/main" xmlns="" id="{EE031F8B-1820-85AD-10F8-81EACE0863F2}"/>
                </a:ext>
              </a:extLst>
            </p:cNvPr>
            <p:cNvSpPr>
              <a:spLocks/>
            </p:cNvSpPr>
            <p:nvPr/>
          </p:nvSpPr>
          <p:spPr bwMode="auto">
            <a:xfrm>
              <a:off x="2975" y="2515"/>
              <a:ext cx="78" cy="59"/>
            </a:xfrm>
            <a:custGeom>
              <a:avLst/>
              <a:gdLst>
                <a:gd name="T0" fmla="*/ 0 w 153"/>
                <a:gd name="T1" fmla="*/ 0 h 122"/>
                <a:gd name="T2" fmla="*/ 1 w 153"/>
                <a:gd name="T3" fmla="*/ 0 h 122"/>
                <a:gd name="T4" fmla="*/ 1 w 153"/>
                <a:gd name="T5" fmla="*/ 0 h 122"/>
                <a:gd name="T6" fmla="*/ 1 w 153"/>
                <a:gd name="T7" fmla="*/ 0 h 122"/>
                <a:gd name="T8" fmla="*/ 1 w 153"/>
                <a:gd name="T9" fmla="*/ 0 h 122"/>
                <a:gd name="T10" fmla="*/ 1 w 153"/>
                <a:gd name="T11" fmla="*/ 0 h 122"/>
                <a:gd name="T12" fmla="*/ 1 w 153"/>
                <a:gd name="T13" fmla="*/ 0 h 122"/>
                <a:gd name="T14" fmla="*/ 1 w 153"/>
                <a:gd name="T15" fmla="*/ 0 h 122"/>
                <a:gd name="T16" fmla="*/ 1 w 153"/>
                <a:gd name="T17" fmla="*/ 0 h 122"/>
                <a:gd name="T18" fmla="*/ 1 w 153"/>
                <a:gd name="T19" fmla="*/ 0 h 122"/>
                <a:gd name="T20" fmla="*/ 1 w 153"/>
                <a:gd name="T21" fmla="*/ 0 h 122"/>
                <a:gd name="T22" fmla="*/ 1 w 153"/>
                <a:gd name="T23" fmla="*/ 0 h 122"/>
                <a:gd name="T24" fmla="*/ 1 w 153"/>
                <a:gd name="T25" fmla="*/ 0 h 122"/>
                <a:gd name="T26" fmla="*/ 1 w 153"/>
                <a:gd name="T27" fmla="*/ 0 h 122"/>
                <a:gd name="T28" fmla="*/ 1 w 153"/>
                <a:gd name="T29" fmla="*/ 0 h 122"/>
                <a:gd name="T30" fmla="*/ 1 w 153"/>
                <a:gd name="T31" fmla="*/ 0 h 122"/>
                <a:gd name="T32" fmla="*/ 1 w 153"/>
                <a:gd name="T33" fmla="*/ 0 h 122"/>
                <a:gd name="T34" fmla="*/ 1 w 153"/>
                <a:gd name="T35" fmla="*/ 0 h 122"/>
                <a:gd name="T36" fmla="*/ 1 w 153"/>
                <a:gd name="T37" fmla="*/ 0 h 122"/>
                <a:gd name="T38" fmla="*/ 1 w 153"/>
                <a:gd name="T39" fmla="*/ 0 h 122"/>
                <a:gd name="T40" fmla="*/ 1 w 153"/>
                <a:gd name="T41" fmla="*/ 0 h 122"/>
                <a:gd name="T42" fmla="*/ 1 w 153"/>
                <a:gd name="T43" fmla="*/ 0 h 122"/>
                <a:gd name="T44" fmla="*/ 1 w 153"/>
                <a:gd name="T45" fmla="*/ 0 h 122"/>
                <a:gd name="T46" fmla="*/ 1 w 153"/>
                <a:gd name="T47" fmla="*/ 0 h 122"/>
                <a:gd name="T48" fmla="*/ 1 w 153"/>
                <a:gd name="T49" fmla="*/ 0 h 122"/>
                <a:gd name="T50" fmla="*/ 0 w 153"/>
                <a:gd name="T51" fmla="*/ 0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34" name="Freeform 855">
              <a:extLst>
                <a:ext uri="{FF2B5EF4-FFF2-40B4-BE49-F238E27FC236}">
                  <a16:creationId xmlns:a16="http://schemas.microsoft.com/office/drawing/2014/main" xmlns="" id="{6873FEE7-F6A7-503E-734B-4ECBEF7038DB}"/>
                </a:ext>
              </a:extLst>
            </p:cNvPr>
            <p:cNvSpPr>
              <a:spLocks/>
            </p:cNvSpPr>
            <p:nvPr/>
          </p:nvSpPr>
          <p:spPr bwMode="auto">
            <a:xfrm>
              <a:off x="2932" y="2532"/>
              <a:ext cx="59" cy="78"/>
            </a:xfrm>
            <a:custGeom>
              <a:avLst/>
              <a:gdLst>
                <a:gd name="T0" fmla="*/ 1 w 112"/>
                <a:gd name="T1" fmla="*/ 0 h 156"/>
                <a:gd name="T2" fmla="*/ 1 w 112"/>
                <a:gd name="T3" fmla="*/ 0 h 156"/>
                <a:gd name="T4" fmla="*/ 1 w 112"/>
                <a:gd name="T5" fmla="*/ 1 h 156"/>
                <a:gd name="T6" fmla="*/ 1 w 112"/>
                <a:gd name="T7" fmla="*/ 1 h 156"/>
                <a:gd name="T8" fmla="*/ 1 w 112"/>
                <a:gd name="T9" fmla="*/ 1 h 156"/>
                <a:gd name="T10" fmla="*/ 1 w 112"/>
                <a:gd name="T11" fmla="*/ 1 h 156"/>
                <a:gd name="T12" fmla="*/ 1 w 112"/>
                <a:gd name="T13" fmla="*/ 1 h 156"/>
                <a:gd name="T14" fmla="*/ 1 w 112"/>
                <a:gd name="T15" fmla="*/ 1 h 156"/>
                <a:gd name="T16" fmla="*/ 1 w 112"/>
                <a:gd name="T17" fmla="*/ 1 h 156"/>
                <a:gd name="T18" fmla="*/ 1 w 112"/>
                <a:gd name="T19" fmla="*/ 1 h 156"/>
                <a:gd name="T20" fmla="*/ 1 w 112"/>
                <a:gd name="T21" fmla="*/ 1 h 156"/>
                <a:gd name="T22" fmla="*/ 1 w 112"/>
                <a:gd name="T23" fmla="*/ 1 h 156"/>
                <a:gd name="T24" fmla="*/ 0 w 112"/>
                <a:gd name="T25" fmla="*/ 1 h 156"/>
                <a:gd name="T26" fmla="*/ 1 w 112"/>
                <a:gd name="T27" fmla="*/ 1 h 156"/>
                <a:gd name="T28" fmla="*/ 1 w 112"/>
                <a:gd name="T29" fmla="*/ 1 h 156"/>
                <a:gd name="T30" fmla="*/ 1 w 112"/>
                <a:gd name="T31" fmla="*/ 1 h 156"/>
                <a:gd name="T32" fmla="*/ 1 w 112"/>
                <a:gd name="T33" fmla="*/ 1 h 156"/>
                <a:gd name="T34" fmla="*/ 1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35" name="Freeform 856">
              <a:extLst>
                <a:ext uri="{FF2B5EF4-FFF2-40B4-BE49-F238E27FC236}">
                  <a16:creationId xmlns:a16="http://schemas.microsoft.com/office/drawing/2014/main" xmlns="" id="{3CF2AD7A-7F7D-4DB1-5AC4-897D4D65F670}"/>
                </a:ext>
              </a:extLst>
            </p:cNvPr>
            <p:cNvSpPr>
              <a:spLocks/>
            </p:cNvSpPr>
            <p:nvPr/>
          </p:nvSpPr>
          <p:spPr bwMode="auto">
            <a:xfrm>
              <a:off x="2868" y="2515"/>
              <a:ext cx="75" cy="58"/>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w 151"/>
                <a:gd name="T19" fmla="*/ 0 h 123"/>
                <a:gd name="T20" fmla="*/ 0 w 151"/>
                <a:gd name="T21" fmla="*/ 0 h 123"/>
                <a:gd name="T22" fmla="*/ 0 w 151"/>
                <a:gd name="T23" fmla="*/ 0 h 123"/>
                <a:gd name="T24" fmla="*/ 0 w 151"/>
                <a:gd name="T25" fmla="*/ 0 h 123"/>
                <a:gd name="T26" fmla="*/ 0 w 151"/>
                <a:gd name="T27" fmla="*/ 0 h 123"/>
                <a:gd name="T28" fmla="*/ 0 w 151"/>
                <a:gd name="T29" fmla="*/ 0 h 123"/>
                <a:gd name="T30" fmla="*/ 0 w 151"/>
                <a:gd name="T31" fmla="*/ 0 h 123"/>
                <a:gd name="T32" fmla="*/ 0 w 151"/>
                <a:gd name="T33" fmla="*/ 0 h 123"/>
                <a:gd name="T34" fmla="*/ 0 w 151"/>
                <a:gd name="T35" fmla="*/ 0 h 123"/>
                <a:gd name="T36" fmla="*/ 0 w 151"/>
                <a:gd name="T37" fmla="*/ 0 h 123"/>
                <a:gd name="T38" fmla="*/ 0 w 151"/>
                <a:gd name="T39" fmla="*/ 0 h 123"/>
                <a:gd name="T40" fmla="*/ 0 w 151"/>
                <a:gd name="T41" fmla="*/ 0 h 123"/>
                <a:gd name="T42" fmla="*/ 0 w 151"/>
                <a:gd name="T43" fmla="*/ 0 h 123"/>
                <a:gd name="T44" fmla="*/ 0 w 151"/>
                <a:gd name="T45" fmla="*/ 0 h 123"/>
                <a:gd name="T46" fmla="*/ 0 w 151"/>
                <a:gd name="T47" fmla="*/ 0 h 123"/>
                <a:gd name="T48" fmla="*/ 0 w 151"/>
                <a:gd name="T49" fmla="*/ 0 h 123"/>
                <a:gd name="T50" fmla="*/ 0 w 151"/>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36" name="Freeform 857">
              <a:extLst>
                <a:ext uri="{FF2B5EF4-FFF2-40B4-BE49-F238E27FC236}">
                  <a16:creationId xmlns:a16="http://schemas.microsoft.com/office/drawing/2014/main" xmlns="" id="{5EC65CFC-4CA1-A010-81C2-B498120BCE82}"/>
                </a:ext>
              </a:extLst>
            </p:cNvPr>
            <p:cNvSpPr>
              <a:spLocks/>
            </p:cNvSpPr>
            <p:nvPr/>
          </p:nvSpPr>
          <p:spPr bwMode="auto">
            <a:xfrm>
              <a:off x="2874" y="2442"/>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37" name="Freeform 858">
              <a:extLst>
                <a:ext uri="{FF2B5EF4-FFF2-40B4-BE49-F238E27FC236}">
                  <a16:creationId xmlns:a16="http://schemas.microsoft.com/office/drawing/2014/main" xmlns="" id="{AD2AB598-BD56-0E39-C9E7-9A6E5D484005}"/>
                </a:ext>
              </a:extLst>
            </p:cNvPr>
            <p:cNvSpPr>
              <a:spLocks/>
            </p:cNvSpPr>
            <p:nvPr/>
          </p:nvSpPr>
          <p:spPr bwMode="auto">
            <a:xfrm>
              <a:off x="2560" y="2443"/>
              <a:ext cx="65" cy="74"/>
            </a:xfrm>
            <a:custGeom>
              <a:avLst/>
              <a:gdLst>
                <a:gd name="T0" fmla="*/ 0 w 136"/>
                <a:gd name="T1" fmla="*/ 1 h 148"/>
                <a:gd name="T2" fmla="*/ 0 w 136"/>
                <a:gd name="T3" fmla="*/ 1 h 148"/>
                <a:gd name="T4" fmla="*/ 0 w 136"/>
                <a:gd name="T5" fmla="*/ 1 h 148"/>
                <a:gd name="T6" fmla="*/ 0 w 136"/>
                <a:gd name="T7" fmla="*/ 1 h 148"/>
                <a:gd name="T8" fmla="*/ 0 w 136"/>
                <a:gd name="T9" fmla="*/ 1 h 148"/>
                <a:gd name="T10" fmla="*/ 0 w 136"/>
                <a:gd name="T11" fmla="*/ 1 h 148"/>
                <a:gd name="T12" fmla="*/ 0 w 136"/>
                <a:gd name="T13" fmla="*/ 1 h 148"/>
                <a:gd name="T14" fmla="*/ 0 w 136"/>
                <a:gd name="T15" fmla="*/ 1 h 148"/>
                <a:gd name="T16" fmla="*/ 0 w 136"/>
                <a:gd name="T17" fmla="*/ 1 h 148"/>
                <a:gd name="T18" fmla="*/ 0 w 136"/>
                <a:gd name="T19" fmla="*/ 1 h 148"/>
                <a:gd name="T20" fmla="*/ 0 w 136"/>
                <a:gd name="T21" fmla="*/ 1 h 148"/>
                <a:gd name="T22" fmla="*/ 0 w 136"/>
                <a:gd name="T23" fmla="*/ 1 h 148"/>
                <a:gd name="T24" fmla="*/ 0 w 136"/>
                <a:gd name="T25" fmla="*/ 1 h 148"/>
                <a:gd name="T26" fmla="*/ 0 w 136"/>
                <a:gd name="T27" fmla="*/ 1 h 148"/>
                <a:gd name="T28" fmla="*/ 0 w 136"/>
                <a:gd name="T29" fmla="*/ 1 h 148"/>
                <a:gd name="T30" fmla="*/ 0 w 136"/>
                <a:gd name="T31" fmla="*/ 1 h 148"/>
                <a:gd name="T32" fmla="*/ 0 w 136"/>
                <a:gd name="T33" fmla="*/ 1 h 148"/>
                <a:gd name="T34" fmla="*/ 0 w 136"/>
                <a:gd name="T35" fmla="*/ 1 h 148"/>
                <a:gd name="T36" fmla="*/ 0 w 136"/>
                <a:gd name="T37" fmla="*/ 1 h 148"/>
                <a:gd name="T38" fmla="*/ 0 w 136"/>
                <a:gd name="T39" fmla="*/ 1 h 148"/>
                <a:gd name="T40" fmla="*/ 0 w 136"/>
                <a:gd name="T41" fmla="*/ 1 h 148"/>
                <a:gd name="T42" fmla="*/ 0 w 136"/>
                <a:gd name="T43" fmla="*/ 1 h 148"/>
                <a:gd name="T44" fmla="*/ 0 w 136"/>
                <a:gd name="T45" fmla="*/ 1 h 148"/>
                <a:gd name="T46" fmla="*/ 0 w 136"/>
                <a:gd name="T47" fmla="*/ 1 h 148"/>
                <a:gd name="T48" fmla="*/ 0 w 136"/>
                <a:gd name="T49" fmla="*/ 1 h 148"/>
                <a:gd name="T50" fmla="*/ 0 w 136"/>
                <a:gd name="T51" fmla="*/ 1 h 148"/>
                <a:gd name="T52" fmla="*/ 0 w 136"/>
                <a:gd name="T53" fmla="*/ 1 h 148"/>
                <a:gd name="T54" fmla="*/ 0 w 136"/>
                <a:gd name="T55" fmla="*/ 1 h 148"/>
                <a:gd name="T56" fmla="*/ 0 w 136"/>
                <a:gd name="T57" fmla="*/ 1 h 148"/>
                <a:gd name="T58" fmla="*/ 0 w 136"/>
                <a:gd name="T59" fmla="*/ 1 h 148"/>
                <a:gd name="T60" fmla="*/ 0 w 136"/>
                <a:gd name="T61" fmla="*/ 1 h 148"/>
                <a:gd name="T62" fmla="*/ 0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38" name="Freeform 859">
              <a:extLst>
                <a:ext uri="{FF2B5EF4-FFF2-40B4-BE49-F238E27FC236}">
                  <a16:creationId xmlns:a16="http://schemas.microsoft.com/office/drawing/2014/main" xmlns="" id="{8DF5AFA4-8750-0B09-BC02-5B107E7608EE}"/>
                </a:ext>
              </a:extLst>
            </p:cNvPr>
            <p:cNvSpPr>
              <a:spLocks/>
            </p:cNvSpPr>
            <p:nvPr/>
          </p:nvSpPr>
          <p:spPr bwMode="auto">
            <a:xfrm>
              <a:off x="2585" y="2473"/>
              <a:ext cx="16" cy="21"/>
            </a:xfrm>
            <a:custGeom>
              <a:avLst/>
              <a:gdLst>
                <a:gd name="T0" fmla="*/ 0 w 39"/>
                <a:gd name="T1" fmla="*/ 1 h 40"/>
                <a:gd name="T2" fmla="*/ 0 w 39"/>
                <a:gd name="T3" fmla="*/ 1 h 40"/>
                <a:gd name="T4" fmla="*/ 0 w 39"/>
                <a:gd name="T5" fmla="*/ 1 h 40"/>
                <a:gd name="T6" fmla="*/ 0 w 39"/>
                <a:gd name="T7" fmla="*/ 1 h 40"/>
                <a:gd name="T8" fmla="*/ 0 w 39"/>
                <a:gd name="T9" fmla="*/ 1 h 40"/>
                <a:gd name="T10" fmla="*/ 0 w 39"/>
                <a:gd name="T11" fmla="*/ 1 h 40"/>
                <a:gd name="T12" fmla="*/ 0 w 39"/>
                <a:gd name="T13" fmla="*/ 1 h 40"/>
                <a:gd name="T14" fmla="*/ 0 w 39"/>
                <a:gd name="T15" fmla="*/ 1 h 40"/>
                <a:gd name="T16" fmla="*/ 0 w 39"/>
                <a:gd name="T17" fmla="*/ 0 h 40"/>
                <a:gd name="T18" fmla="*/ 0 w 39"/>
                <a:gd name="T19" fmla="*/ 1 h 40"/>
                <a:gd name="T20" fmla="*/ 0 w 39"/>
                <a:gd name="T21" fmla="*/ 1 h 40"/>
                <a:gd name="T22" fmla="*/ 0 w 39"/>
                <a:gd name="T23" fmla="*/ 1 h 40"/>
                <a:gd name="T24" fmla="*/ 0 w 39"/>
                <a:gd name="T25" fmla="*/ 1 h 40"/>
                <a:gd name="T26" fmla="*/ 0 w 39"/>
                <a:gd name="T27" fmla="*/ 1 h 40"/>
                <a:gd name="T28" fmla="*/ 0 w 39"/>
                <a:gd name="T29" fmla="*/ 1 h 40"/>
                <a:gd name="T30" fmla="*/ 0 w 39"/>
                <a:gd name="T31" fmla="*/ 1 h 40"/>
                <a:gd name="T32" fmla="*/ 0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39" name="Freeform 860">
              <a:extLst>
                <a:ext uri="{FF2B5EF4-FFF2-40B4-BE49-F238E27FC236}">
                  <a16:creationId xmlns:a16="http://schemas.microsoft.com/office/drawing/2014/main" xmlns="" id="{8BBA2B1D-F666-9932-8153-BAFF2D43F23B}"/>
                </a:ext>
              </a:extLst>
            </p:cNvPr>
            <p:cNvSpPr>
              <a:spLocks/>
            </p:cNvSpPr>
            <p:nvPr/>
          </p:nvSpPr>
          <p:spPr bwMode="auto">
            <a:xfrm>
              <a:off x="2646" y="1922"/>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40" name="Freeform 861">
              <a:extLst>
                <a:ext uri="{FF2B5EF4-FFF2-40B4-BE49-F238E27FC236}">
                  <a16:creationId xmlns:a16="http://schemas.microsoft.com/office/drawing/2014/main" xmlns="" id="{031C97ED-943A-22D7-7331-9713BBA413EC}"/>
                </a:ext>
              </a:extLst>
            </p:cNvPr>
            <p:cNvSpPr>
              <a:spLocks/>
            </p:cNvSpPr>
            <p:nvPr/>
          </p:nvSpPr>
          <p:spPr bwMode="auto">
            <a:xfrm>
              <a:off x="2671" y="1947"/>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41" name="Freeform 862">
              <a:extLst>
                <a:ext uri="{FF2B5EF4-FFF2-40B4-BE49-F238E27FC236}">
                  <a16:creationId xmlns:a16="http://schemas.microsoft.com/office/drawing/2014/main" xmlns="" id="{A99BB50C-9581-0064-36C2-4801D024BC02}"/>
                </a:ext>
              </a:extLst>
            </p:cNvPr>
            <p:cNvSpPr>
              <a:spLocks/>
            </p:cNvSpPr>
            <p:nvPr/>
          </p:nvSpPr>
          <p:spPr bwMode="auto">
            <a:xfrm>
              <a:off x="2600" y="1695"/>
              <a:ext cx="32"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42" name="Freeform 863">
              <a:extLst>
                <a:ext uri="{FF2B5EF4-FFF2-40B4-BE49-F238E27FC236}">
                  <a16:creationId xmlns:a16="http://schemas.microsoft.com/office/drawing/2014/main" xmlns="" id="{BD46F428-9264-304E-8759-63A7419BE9E2}"/>
                </a:ext>
              </a:extLst>
            </p:cNvPr>
            <p:cNvSpPr>
              <a:spLocks/>
            </p:cNvSpPr>
            <p:nvPr/>
          </p:nvSpPr>
          <p:spPr bwMode="auto">
            <a:xfrm>
              <a:off x="2601" y="1698"/>
              <a:ext cx="15" cy="17"/>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43" name="Freeform 864">
              <a:extLst>
                <a:ext uri="{FF2B5EF4-FFF2-40B4-BE49-F238E27FC236}">
                  <a16:creationId xmlns:a16="http://schemas.microsoft.com/office/drawing/2014/main" xmlns="" id="{D9B8CFCE-AAC8-63BB-C912-883A903A5714}"/>
                </a:ext>
              </a:extLst>
            </p:cNvPr>
            <p:cNvSpPr>
              <a:spLocks/>
            </p:cNvSpPr>
            <p:nvPr/>
          </p:nvSpPr>
          <p:spPr bwMode="auto">
            <a:xfrm>
              <a:off x="2360" y="1810"/>
              <a:ext cx="30" cy="34"/>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44" name="Freeform 865">
              <a:extLst>
                <a:ext uri="{FF2B5EF4-FFF2-40B4-BE49-F238E27FC236}">
                  <a16:creationId xmlns:a16="http://schemas.microsoft.com/office/drawing/2014/main" xmlns="" id="{E757071D-A109-2BD0-2BFB-11150351A7E1}"/>
                </a:ext>
              </a:extLst>
            </p:cNvPr>
            <p:cNvSpPr>
              <a:spLocks/>
            </p:cNvSpPr>
            <p:nvPr/>
          </p:nvSpPr>
          <p:spPr bwMode="auto">
            <a:xfrm>
              <a:off x="2363"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45" name="Freeform 866">
              <a:extLst>
                <a:ext uri="{FF2B5EF4-FFF2-40B4-BE49-F238E27FC236}">
                  <a16:creationId xmlns:a16="http://schemas.microsoft.com/office/drawing/2014/main" xmlns="" id="{DA73AB36-38E9-3D43-3510-5B625E29744B}"/>
                </a:ext>
              </a:extLst>
            </p:cNvPr>
            <p:cNvSpPr>
              <a:spLocks/>
            </p:cNvSpPr>
            <p:nvPr/>
          </p:nvSpPr>
          <p:spPr bwMode="auto">
            <a:xfrm>
              <a:off x="2339" y="1603"/>
              <a:ext cx="32" cy="33"/>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46" name="Freeform 867">
              <a:extLst>
                <a:ext uri="{FF2B5EF4-FFF2-40B4-BE49-F238E27FC236}">
                  <a16:creationId xmlns:a16="http://schemas.microsoft.com/office/drawing/2014/main" xmlns="" id="{3E8FA58B-59A6-6942-FC48-60E79F781BB6}"/>
                </a:ext>
              </a:extLst>
            </p:cNvPr>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47" name="Freeform 868">
              <a:extLst>
                <a:ext uri="{FF2B5EF4-FFF2-40B4-BE49-F238E27FC236}">
                  <a16:creationId xmlns:a16="http://schemas.microsoft.com/office/drawing/2014/main" xmlns="" id="{F05F9D82-F7F7-8BDD-A6C6-BB6F3C6B61A3}"/>
                </a:ext>
              </a:extLst>
            </p:cNvPr>
            <p:cNvSpPr>
              <a:spLocks/>
            </p:cNvSpPr>
            <p:nvPr/>
          </p:nvSpPr>
          <p:spPr bwMode="auto">
            <a:xfrm>
              <a:off x="2458" y="1927"/>
              <a:ext cx="34" cy="34"/>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48" name="Freeform 869">
              <a:extLst>
                <a:ext uri="{FF2B5EF4-FFF2-40B4-BE49-F238E27FC236}">
                  <a16:creationId xmlns:a16="http://schemas.microsoft.com/office/drawing/2014/main" xmlns="" id="{A53F285D-D928-56B9-1036-1ECDDA98A6F2}"/>
                </a:ext>
              </a:extLst>
            </p:cNvPr>
            <p:cNvSpPr>
              <a:spLocks/>
            </p:cNvSpPr>
            <p:nvPr/>
          </p:nvSpPr>
          <p:spPr bwMode="auto">
            <a:xfrm>
              <a:off x="2469" y="1935"/>
              <a:ext cx="12" cy="15"/>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49" name="Freeform 870">
              <a:extLst>
                <a:ext uri="{FF2B5EF4-FFF2-40B4-BE49-F238E27FC236}">
                  <a16:creationId xmlns:a16="http://schemas.microsoft.com/office/drawing/2014/main" xmlns="" id="{4D0C32EF-27A1-1B6F-7497-9A770F1A00EA}"/>
                </a:ext>
              </a:extLst>
            </p:cNvPr>
            <p:cNvSpPr>
              <a:spLocks/>
            </p:cNvSpPr>
            <p:nvPr/>
          </p:nvSpPr>
          <p:spPr bwMode="auto">
            <a:xfrm>
              <a:off x="2363" y="1984"/>
              <a:ext cx="32" cy="33"/>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50" name="Freeform 871">
              <a:extLst>
                <a:ext uri="{FF2B5EF4-FFF2-40B4-BE49-F238E27FC236}">
                  <a16:creationId xmlns:a16="http://schemas.microsoft.com/office/drawing/2014/main" xmlns="" id="{7C3858F3-C2A4-CF5E-1A4D-EA6F58ACA48D}"/>
                </a:ext>
              </a:extLst>
            </p:cNvPr>
            <p:cNvSpPr>
              <a:spLocks/>
            </p:cNvSpPr>
            <p:nvPr/>
          </p:nvSpPr>
          <p:spPr bwMode="auto">
            <a:xfrm>
              <a:off x="2365" y="199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51" name="Freeform 872">
              <a:extLst>
                <a:ext uri="{FF2B5EF4-FFF2-40B4-BE49-F238E27FC236}">
                  <a16:creationId xmlns:a16="http://schemas.microsoft.com/office/drawing/2014/main" xmlns="" id="{F7F46259-315F-C2DF-AC9E-E57F35A89583}"/>
                </a:ext>
              </a:extLst>
            </p:cNvPr>
            <p:cNvSpPr>
              <a:spLocks/>
            </p:cNvSpPr>
            <p:nvPr/>
          </p:nvSpPr>
          <p:spPr bwMode="auto">
            <a:xfrm>
              <a:off x="2666" y="2043"/>
              <a:ext cx="30" cy="34"/>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52" name="Freeform 873">
              <a:extLst>
                <a:ext uri="{FF2B5EF4-FFF2-40B4-BE49-F238E27FC236}">
                  <a16:creationId xmlns:a16="http://schemas.microsoft.com/office/drawing/2014/main" xmlns="" id="{B19A901B-8A93-C029-3E11-0C3FD2EB648D}"/>
                </a:ext>
              </a:extLst>
            </p:cNvPr>
            <p:cNvSpPr>
              <a:spLocks/>
            </p:cNvSpPr>
            <p:nvPr/>
          </p:nvSpPr>
          <p:spPr bwMode="auto">
            <a:xfrm>
              <a:off x="2668"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53" name="Freeform 874">
              <a:extLst>
                <a:ext uri="{FF2B5EF4-FFF2-40B4-BE49-F238E27FC236}">
                  <a16:creationId xmlns:a16="http://schemas.microsoft.com/office/drawing/2014/main" xmlns="" id="{C53DEC6D-BA16-9E6A-2A9C-8D3B7C27F6B4}"/>
                </a:ext>
              </a:extLst>
            </p:cNvPr>
            <p:cNvSpPr>
              <a:spLocks/>
            </p:cNvSpPr>
            <p:nvPr/>
          </p:nvSpPr>
          <p:spPr bwMode="auto">
            <a:xfrm>
              <a:off x="2682" y="178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54" name="Freeform 875">
              <a:extLst>
                <a:ext uri="{FF2B5EF4-FFF2-40B4-BE49-F238E27FC236}">
                  <a16:creationId xmlns:a16="http://schemas.microsoft.com/office/drawing/2014/main" xmlns="" id="{4D854751-E3BF-192F-8F1C-408810B197EF}"/>
                </a:ext>
              </a:extLst>
            </p:cNvPr>
            <p:cNvSpPr>
              <a:spLocks/>
            </p:cNvSpPr>
            <p:nvPr/>
          </p:nvSpPr>
          <p:spPr bwMode="auto">
            <a:xfrm>
              <a:off x="2682" y="1791"/>
              <a:ext cx="15" cy="19"/>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55" name="Freeform 876">
              <a:extLst>
                <a:ext uri="{FF2B5EF4-FFF2-40B4-BE49-F238E27FC236}">
                  <a16:creationId xmlns:a16="http://schemas.microsoft.com/office/drawing/2014/main" xmlns="" id="{AC45968D-93EA-9CDA-6098-C213EF02229D}"/>
                </a:ext>
              </a:extLst>
            </p:cNvPr>
            <p:cNvSpPr>
              <a:spLocks/>
            </p:cNvSpPr>
            <p:nvPr/>
          </p:nvSpPr>
          <p:spPr bwMode="auto">
            <a:xfrm>
              <a:off x="2685" y="2160"/>
              <a:ext cx="30" cy="28"/>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56" name="Freeform 877">
              <a:extLst>
                <a:ext uri="{FF2B5EF4-FFF2-40B4-BE49-F238E27FC236}">
                  <a16:creationId xmlns:a16="http://schemas.microsoft.com/office/drawing/2014/main" xmlns="" id="{E5C41F33-4A1C-AFB6-4A54-3A1CF5ED0AE4}"/>
                </a:ext>
              </a:extLst>
            </p:cNvPr>
            <p:cNvSpPr>
              <a:spLocks/>
            </p:cNvSpPr>
            <p:nvPr/>
          </p:nvSpPr>
          <p:spPr bwMode="auto">
            <a:xfrm>
              <a:off x="2691"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57" name="Freeform 878">
              <a:extLst>
                <a:ext uri="{FF2B5EF4-FFF2-40B4-BE49-F238E27FC236}">
                  <a16:creationId xmlns:a16="http://schemas.microsoft.com/office/drawing/2014/main" xmlns="" id="{95F1D041-CFDE-016C-AF2A-24DA53F62B37}"/>
                </a:ext>
              </a:extLst>
            </p:cNvPr>
            <p:cNvSpPr>
              <a:spLocks/>
            </p:cNvSpPr>
            <p:nvPr/>
          </p:nvSpPr>
          <p:spPr bwMode="auto">
            <a:xfrm>
              <a:off x="2543"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58" name="Freeform 879">
              <a:extLst>
                <a:ext uri="{FF2B5EF4-FFF2-40B4-BE49-F238E27FC236}">
                  <a16:creationId xmlns:a16="http://schemas.microsoft.com/office/drawing/2014/main" xmlns="" id="{04997CCD-6786-89CF-02FA-B66256E2914D}"/>
                </a:ext>
              </a:extLst>
            </p:cNvPr>
            <p:cNvSpPr>
              <a:spLocks/>
            </p:cNvSpPr>
            <p:nvPr/>
          </p:nvSpPr>
          <p:spPr bwMode="auto">
            <a:xfrm>
              <a:off x="2550"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59" name="Freeform 880">
              <a:extLst>
                <a:ext uri="{FF2B5EF4-FFF2-40B4-BE49-F238E27FC236}">
                  <a16:creationId xmlns:a16="http://schemas.microsoft.com/office/drawing/2014/main" xmlns="" id="{90D15FA5-A731-160E-C76C-87AD8E4EA5FB}"/>
                </a:ext>
              </a:extLst>
            </p:cNvPr>
            <p:cNvSpPr>
              <a:spLocks/>
            </p:cNvSpPr>
            <p:nvPr/>
          </p:nvSpPr>
          <p:spPr bwMode="auto">
            <a:xfrm>
              <a:off x="2424" y="2287"/>
              <a:ext cx="30" cy="34"/>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60" name="Freeform 881">
              <a:extLst>
                <a:ext uri="{FF2B5EF4-FFF2-40B4-BE49-F238E27FC236}">
                  <a16:creationId xmlns:a16="http://schemas.microsoft.com/office/drawing/2014/main" xmlns="" id="{A1F47B01-FA50-EFB8-5C13-39A61631C7C7}"/>
                </a:ext>
              </a:extLst>
            </p:cNvPr>
            <p:cNvSpPr>
              <a:spLocks/>
            </p:cNvSpPr>
            <p:nvPr/>
          </p:nvSpPr>
          <p:spPr bwMode="auto">
            <a:xfrm>
              <a:off x="2426" y="2294"/>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61" name="Freeform 882">
              <a:extLst>
                <a:ext uri="{FF2B5EF4-FFF2-40B4-BE49-F238E27FC236}">
                  <a16:creationId xmlns:a16="http://schemas.microsoft.com/office/drawing/2014/main" xmlns="" id="{D1AA3F14-73FC-AA5C-631F-FAFC9DD4C468}"/>
                </a:ext>
              </a:extLst>
            </p:cNvPr>
            <p:cNvSpPr>
              <a:spLocks/>
            </p:cNvSpPr>
            <p:nvPr/>
          </p:nvSpPr>
          <p:spPr bwMode="auto">
            <a:xfrm>
              <a:off x="2352" y="2211"/>
              <a:ext cx="30" cy="31"/>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62" name="Freeform 883">
              <a:extLst>
                <a:ext uri="{FF2B5EF4-FFF2-40B4-BE49-F238E27FC236}">
                  <a16:creationId xmlns:a16="http://schemas.microsoft.com/office/drawing/2014/main" xmlns="" id="{1096A4BE-86C9-BC98-FEBD-984D90992809}"/>
                </a:ext>
              </a:extLst>
            </p:cNvPr>
            <p:cNvSpPr>
              <a:spLocks/>
            </p:cNvSpPr>
            <p:nvPr/>
          </p:nvSpPr>
          <p:spPr bwMode="auto">
            <a:xfrm>
              <a:off x="2358" y="2219"/>
              <a:ext cx="12" cy="14"/>
            </a:xfrm>
            <a:custGeom>
              <a:avLst/>
              <a:gdLst>
                <a:gd name="T0" fmla="*/ 0 w 30"/>
                <a:gd name="T1" fmla="*/ 1 h 27"/>
                <a:gd name="T2" fmla="*/ 0 w 30"/>
                <a:gd name="T3" fmla="*/ 1 h 27"/>
                <a:gd name="T4" fmla="*/ 0 w 30"/>
                <a:gd name="T5" fmla="*/ 1 h 27"/>
                <a:gd name="T6" fmla="*/ 0 w 30"/>
                <a:gd name="T7" fmla="*/ 1 h 27"/>
                <a:gd name="T8" fmla="*/ 0 w 30"/>
                <a:gd name="T9" fmla="*/ 1 h 27"/>
                <a:gd name="T10" fmla="*/ 0 w 30"/>
                <a:gd name="T11" fmla="*/ 1 h 27"/>
                <a:gd name="T12" fmla="*/ 0 w 30"/>
                <a:gd name="T13" fmla="*/ 1 h 27"/>
                <a:gd name="T14" fmla="*/ 0 w 30"/>
                <a:gd name="T15" fmla="*/ 1 h 27"/>
                <a:gd name="T16" fmla="*/ 0 w 30"/>
                <a:gd name="T17" fmla="*/ 1 h 27"/>
                <a:gd name="T18" fmla="*/ 0 w 30"/>
                <a:gd name="T19" fmla="*/ 1 h 27"/>
                <a:gd name="T20" fmla="*/ 0 w 30"/>
                <a:gd name="T21" fmla="*/ 1 h 27"/>
                <a:gd name="T22" fmla="*/ 0 w 30"/>
                <a:gd name="T23" fmla="*/ 1 h 27"/>
                <a:gd name="T24" fmla="*/ 0 w 30"/>
                <a:gd name="T25" fmla="*/ 1 h 27"/>
                <a:gd name="T26" fmla="*/ 0 w 30"/>
                <a:gd name="T27" fmla="*/ 1 h 27"/>
                <a:gd name="T28" fmla="*/ 0 w 30"/>
                <a:gd name="T29" fmla="*/ 0 h 27"/>
                <a:gd name="T30" fmla="*/ 0 w 30"/>
                <a:gd name="T31" fmla="*/ 0 h 27"/>
                <a:gd name="T32" fmla="*/ 0 w 30"/>
                <a:gd name="T33" fmla="*/ 0 h 27"/>
                <a:gd name="T34" fmla="*/ 0 w 30"/>
                <a:gd name="T35" fmla="*/ 0 h 27"/>
                <a:gd name="T36" fmla="*/ 0 w 30"/>
                <a:gd name="T37" fmla="*/ 0 h 27"/>
                <a:gd name="T38" fmla="*/ 0 w 30"/>
                <a:gd name="T39" fmla="*/ 1 h 27"/>
                <a:gd name="T40" fmla="*/ 0 w 30"/>
                <a:gd name="T41" fmla="*/ 1 h 27"/>
                <a:gd name="T42" fmla="*/ 0 w 30"/>
                <a:gd name="T43" fmla="*/ 1 h 27"/>
                <a:gd name="T44" fmla="*/ 0 w 30"/>
                <a:gd name="T45" fmla="*/ 1 h 27"/>
                <a:gd name="T46" fmla="*/ 0 w 30"/>
                <a:gd name="T47" fmla="*/ 1 h 27"/>
                <a:gd name="T48" fmla="*/ 0 w 30"/>
                <a:gd name="T49" fmla="*/ 1 h 27"/>
                <a:gd name="T50" fmla="*/ 0 w 30"/>
                <a:gd name="T51" fmla="*/ 1 h 27"/>
                <a:gd name="T52" fmla="*/ 0 w 30"/>
                <a:gd name="T53" fmla="*/ 1 h 27"/>
                <a:gd name="T54" fmla="*/ 0 w 30"/>
                <a:gd name="T55" fmla="*/ 1 h 27"/>
                <a:gd name="T56" fmla="*/ 0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63" name="Freeform 884">
              <a:extLst>
                <a:ext uri="{FF2B5EF4-FFF2-40B4-BE49-F238E27FC236}">
                  <a16:creationId xmlns:a16="http://schemas.microsoft.com/office/drawing/2014/main" xmlns="" id="{8632C16E-1642-5E9D-11C4-CF0748938CE2}"/>
                </a:ext>
              </a:extLst>
            </p:cNvPr>
            <p:cNvSpPr>
              <a:spLocks/>
            </p:cNvSpPr>
            <p:nvPr/>
          </p:nvSpPr>
          <p:spPr bwMode="auto">
            <a:xfrm>
              <a:off x="2460" y="2400"/>
              <a:ext cx="34" cy="33"/>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64" name="Freeform 885">
              <a:extLst>
                <a:ext uri="{FF2B5EF4-FFF2-40B4-BE49-F238E27FC236}">
                  <a16:creationId xmlns:a16="http://schemas.microsoft.com/office/drawing/2014/main" xmlns="" id="{CC7725CC-C344-659B-3F4F-53354A545FE1}"/>
                </a:ext>
              </a:extLst>
            </p:cNvPr>
            <p:cNvSpPr>
              <a:spLocks/>
            </p:cNvSpPr>
            <p:nvPr/>
          </p:nvSpPr>
          <p:spPr bwMode="auto">
            <a:xfrm>
              <a:off x="2472" y="2407"/>
              <a:ext cx="12" cy="15"/>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65" name="Freeform 886">
              <a:extLst>
                <a:ext uri="{FF2B5EF4-FFF2-40B4-BE49-F238E27FC236}">
                  <a16:creationId xmlns:a16="http://schemas.microsoft.com/office/drawing/2014/main" xmlns="" id="{7836D502-FAFC-C438-6BE1-C9360F5E7BEC}"/>
                </a:ext>
              </a:extLst>
            </p:cNvPr>
            <p:cNvSpPr>
              <a:spLocks/>
            </p:cNvSpPr>
            <p:nvPr/>
          </p:nvSpPr>
          <p:spPr bwMode="auto">
            <a:xfrm>
              <a:off x="2407" y="2535"/>
              <a:ext cx="30" cy="34"/>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66" name="Freeform 887">
              <a:extLst>
                <a:ext uri="{FF2B5EF4-FFF2-40B4-BE49-F238E27FC236}">
                  <a16:creationId xmlns:a16="http://schemas.microsoft.com/office/drawing/2014/main" xmlns="" id="{71B591C4-7662-738F-6BF4-8F01B66209E3}"/>
                </a:ext>
              </a:extLst>
            </p:cNvPr>
            <p:cNvSpPr>
              <a:spLocks/>
            </p:cNvSpPr>
            <p:nvPr/>
          </p:nvSpPr>
          <p:spPr bwMode="auto">
            <a:xfrm>
              <a:off x="2410" y="2542"/>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67" name="Freeform 888">
              <a:extLst>
                <a:ext uri="{FF2B5EF4-FFF2-40B4-BE49-F238E27FC236}">
                  <a16:creationId xmlns:a16="http://schemas.microsoft.com/office/drawing/2014/main" xmlns="" id="{21183790-611A-1F2C-266E-1B719839FE94}"/>
                </a:ext>
              </a:extLst>
            </p:cNvPr>
            <p:cNvSpPr>
              <a:spLocks/>
            </p:cNvSpPr>
            <p:nvPr/>
          </p:nvSpPr>
          <p:spPr bwMode="auto">
            <a:xfrm>
              <a:off x="2483" y="2665"/>
              <a:ext cx="34" cy="25"/>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68" name="Freeform 889">
              <a:extLst>
                <a:ext uri="{FF2B5EF4-FFF2-40B4-BE49-F238E27FC236}">
                  <a16:creationId xmlns:a16="http://schemas.microsoft.com/office/drawing/2014/main" xmlns="" id="{77F649AA-3F32-5CDF-9A30-1850EC3B8627}"/>
                </a:ext>
              </a:extLst>
            </p:cNvPr>
            <p:cNvSpPr>
              <a:spLocks/>
            </p:cNvSpPr>
            <p:nvPr/>
          </p:nvSpPr>
          <p:spPr bwMode="auto">
            <a:xfrm>
              <a:off x="2493" y="2668"/>
              <a:ext cx="12" cy="18"/>
            </a:xfrm>
            <a:custGeom>
              <a:avLst/>
              <a:gdLst>
                <a:gd name="T0" fmla="*/ 0 w 29"/>
                <a:gd name="T1" fmla="*/ 1 h 29"/>
                <a:gd name="T2" fmla="*/ 0 w 29"/>
                <a:gd name="T3" fmla="*/ 1 h 29"/>
                <a:gd name="T4" fmla="*/ 0 w 29"/>
                <a:gd name="T5" fmla="*/ 1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0 h 29"/>
                <a:gd name="T32" fmla="*/ 0 w 29"/>
                <a:gd name="T33" fmla="*/ 0 h 29"/>
                <a:gd name="T34" fmla="*/ 0 w 29"/>
                <a:gd name="T35" fmla="*/ 0 h 29"/>
                <a:gd name="T36" fmla="*/ 0 w 29"/>
                <a:gd name="T37" fmla="*/ 1 h 29"/>
                <a:gd name="T38" fmla="*/ 0 w 29"/>
                <a:gd name="T39" fmla="*/ 1 h 29"/>
                <a:gd name="T40" fmla="*/ 0 w 29"/>
                <a:gd name="T41" fmla="*/ 1 h 29"/>
                <a:gd name="T42" fmla="*/ 0 w 29"/>
                <a:gd name="T43" fmla="*/ 1 h 29"/>
                <a:gd name="T44" fmla="*/ 0 w 29"/>
                <a:gd name="T45" fmla="*/ 1 h 29"/>
                <a:gd name="T46" fmla="*/ 0 w 29"/>
                <a:gd name="T47" fmla="*/ 1 h 29"/>
                <a:gd name="T48" fmla="*/ 0 w 29"/>
                <a:gd name="T49" fmla="*/ 1 h 29"/>
                <a:gd name="T50" fmla="*/ 0 w 29"/>
                <a:gd name="T51" fmla="*/ 1 h 29"/>
                <a:gd name="T52" fmla="*/ 0 w 29"/>
                <a:gd name="T53" fmla="*/ 1 h 29"/>
                <a:gd name="T54" fmla="*/ 0 w 29"/>
                <a:gd name="T55" fmla="*/ 1 h 29"/>
                <a:gd name="T56" fmla="*/ 0 w 29"/>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69" name="Freeform 890">
              <a:extLst>
                <a:ext uri="{FF2B5EF4-FFF2-40B4-BE49-F238E27FC236}">
                  <a16:creationId xmlns:a16="http://schemas.microsoft.com/office/drawing/2014/main" xmlns="" id="{AC1C0B58-0AC3-F0EB-679B-07364DF8FC74}"/>
                </a:ext>
              </a:extLst>
            </p:cNvPr>
            <p:cNvSpPr>
              <a:spLocks/>
            </p:cNvSpPr>
            <p:nvPr/>
          </p:nvSpPr>
          <p:spPr bwMode="auto">
            <a:xfrm>
              <a:off x="2626" y="2581"/>
              <a:ext cx="34" cy="27"/>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70" name="Freeform 891">
              <a:extLst>
                <a:ext uri="{FF2B5EF4-FFF2-40B4-BE49-F238E27FC236}">
                  <a16:creationId xmlns:a16="http://schemas.microsoft.com/office/drawing/2014/main" xmlns="" id="{8D76802C-C339-7CCB-D0AA-D83243E6F209}"/>
                </a:ext>
              </a:extLst>
            </p:cNvPr>
            <p:cNvSpPr>
              <a:spLocks/>
            </p:cNvSpPr>
            <p:nvPr/>
          </p:nvSpPr>
          <p:spPr bwMode="auto">
            <a:xfrm>
              <a:off x="2634" y="2591"/>
              <a:ext cx="12" cy="15"/>
            </a:xfrm>
            <a:custGeom>
              <a:avLst/>
              <a:gdLst>
                <a:gd name="T0" fmla="*/ 0 w 30"/>
                <a:gd name="T1" fmla="*/ 1 h 29"/>
                <a:gd name="T2" fmla="*/ 0 w 30"/>
                <a:gd name="T3" fmla="*/ 1 h 29"/>
                <a:gd name="T4" fmla="*/ 0 w 30"/>
                <a:gd name="T5" fmla="*/ 1 h 29"/>
                <a:gd name="T6" fmla="*/ 0 w 30"/>
                <a:gd name="T7" fmla="*/ 1 h 29"/>
                <a:gd name="T8" fmla="*/ 0 w 30"/>
                <a:gd name="T9" fmla="*/ 1 h 29"/>
                <a:gd name="T10" fmla="*/ 0 w 30"/>
                <a:gd name="T11" fmla="*/ 1 h 29"/>
                <a:gd name="T12" fmla="*/ 0 w 30"/>
                <a:gd name="T13" fmla="*/ 1 h 29"/>
                <a:gd name="T14" fmla="*/ 0 w 30"/>
                <a:gd name="T15" fmla="*/ 1 h 29"/>
                <a:gd name="T16" fmla="*/ 0 w 30"/>
                <a:gd name="T17" fmla="*/ 1 h 29"/>
                <a:gd name="T18" fmla="*/ 0 w 30"/>
                <a:gd name="T19" fmla="*/ 1 h 29"/>
                <a:gd name="T20" fmla="*/ 0 w 30"/>
                <a:gd name="T21" fmla="*/ 1 h 29"/>
                <a:gd name="T22" fmla="*/ 0 w 30"/>
                <a:gd name="T23" fmla="*/ 1 h 29"/>
                <a:gd name="T24" fmla="*/ 0 w 30"/>
                <a:gd name="T25" fmla="*/ 1 h 29"/>
                <a:gd name="T26" fmla="*/ 0 w 30"/>
                <a:gd name="T27" fmla="*/ 1 h 29"/>
                <a:gd name="T28" fmla="*/ 0 w 30"/>
                <a:gd name="T29" fmla="*/ 1 h 29"/>
                <a:gd name="T30" fmla="*/ 0 w 30"/>
                <a:gd name="T31" fmla="*/ 0 h 29"/>
                <a:gd name="T32" fmla="*/ 0 w 30"/>
                <a:gd name="T33" fmla="*/ 0 h 29"/>
                <a:gd name="T34" fmla="*/ 0 w 30"/>
                <a:gd name="T35" fmla="*/ 0 h 29"/>
                <a:gd name="T36" fmla="*/ 0 w 30"/>
                <a:gd name="T37" fmla="*/ 1 h 29"/>
                <a:gd name="T38" fmla="*/ 0 w 30"/>
                <a:gd name="T39" fmla="*/ 1 h 29"/>
                <a:gd name="T40" fmla="*/ 0 w 30"/>
                <a:gd name="T41" fmla="*/ 1 h 29"/>
                <a:gd name="T42" fmla="*/ 0 w 30"/>
                <a:gd name="T43" fmla="*/ 1 h 29"/>
                <a:gd name="T44" fmla="*/ 0 w 30"/>
                <a:gd name="T45" fmla="*/ 1 h 29"/>
                <a:gd name="T46" fmla="*/ 0 w 30"/>
                <a:gd name="T47" fmla="*/ 1 h 29"/>
                <a:gd name="T48" fmla="*/ 0 w 30"/>
                <a:gd name="T49" fmla="*/ 1 h 29"/>
                <a:gd name="T50" fmla="*/ 0 w 30"/>
                <a:gd name="T51" fmla="*/ 1 h 29"/>
                <a:gd name="T52" fmla="*/ 0 w 30"/>
                <a:gd name="T53" fmla="*/ 1 h 29"/>
                <a:gd name="T54" fmla="*/ 0 w 30"/>
                <a:gd name="T55" fmla="*/ 1 h 29"/>
                <a:gd name="T56" fmla="*/ 0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71" name="Freeform 892">
              <a:extLst>
                <a:ext uri="{FF2B5EF4-FFF2-40B4-BE49-F238E27FC236}">
                  <a16:creationId xmlns:a16="http://schemas.microsoft.com/office/drawing/2014/main" xmlns="" id="{32CB8D32-E491-7759-53EE-B26ED924173A}"/>
                </a:ext>
              </a:extLst>
            </p:cNvPr>
            <p:cNvSpPr>
              <a:spLocks/>
            </p:cNvSpPr>
            <p:nvPr/>
          </p:nvSpPr>
          <p:spPr bwMode="auto">
            <a:xfrm>
              <a:off x="2623" y="2329"/>
              <a:ext cx="34" cy="33"/>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72" name="Freeform 893">
              <a:extLst>
                <a:ext uri="{FF2B5EF4-FFF2-40B4-BE49-F238E27FC236}">
                  <a16:creationId xmlns:a16="http://schemas.microsoft.com/office/drawing/2014/main" xmlns="" id="{2BC740EF-C668-C7D1-73AD-12FEC05D6196}"/>
                </a:ext>
              </a:extLst>
            </p:cNvPr>
            <p:cNvSpPr>
              <a:spLocks/>
            </p:cNvSpPr>
            <p:nvPr/>
          </p:nvSpPr>
          <p:spPr bwMode="auto">
            <a:xfrm>
              <a:off x="2634" y="2341"/>
              <a:ext cx="12" cy="15"/>
            </a:xfrm>
            <a:custGeom>
              <a:avLst/>
              <a:gdLst>
                <a:gd name="T0" fmla="*/ 0 w 30"/>
                <a:gd name="T1" fmla="*/ 1 h 29"/>
                <a:gd name="T2" fmla="*/ 0 w 30"/>
                <a:gd name="T3" fmla="*/ 1 h 29"/>
                <a:gd name="T4" fmla="*/ 0 w 30"/>
                <a:gd name="T5" fmla="*/ 1 h 29"/>
                <a:gd name="T6" fmla="*/ 0 w 30"/>
                <a:gd name="T7" fmla="*/ 1 h 29"/>
                <a:gd name="T8" fmla="*/ 0 w 30"/>
                <a:gd name="T9" fmla="*/ 1 h 29"/>
                <a:gd name="T10" fmla="*/ 0 w 30"/>
                <a:gd name="T11" fmla="*/ 1 h 29"/>
                <a:gd name="T12" fmla="*/ 0 w 30"/>
                <a:gd name="T13" fmla="*/ 1 h 29"/>
                <a:gd name="T14" fmla="*/ 0 w 30"/>
                <a:gd name="T15" fmla="*/ 1 h 29"/>
                <a:gd name="T16" fmla="*/ 0 w 30"/>
                <a:gd name="T17" fmla="*/ 1 h 29"/>
                <a:gd name="T18" fmla="*/ 0 w 30"/>
                <a:gd name="T19" fmla="*/ 1 h 29"/>
                <a:gd name="T20" fmla="*/ 0 w 30"/>
                <a:gd name="T21" fmla="*/ 1 h 29"/>
                <a:gd name="T22" fmla="*/ 0 w 30"/>
                <a:gd name="T23" fmla="*/ 1 h 29"/>
                <a:gd name="T24" fmla="*/ 0 w 30"/>
                <a:gd name="T25" fmla="*/ 1 h 29"/>
                <a:gd name="T26" fmla="*/ 0 w 30"/>
                <a:gd name="T27" fmla="*/ 1 h 29"/>
                <a:gd name="T28" fmla="*/ 0 w 30"/>
                <a:gd name="T29" fmla="*/ 1 h 29"/>
                <a:gd name="T30" fmla="*/ 0 w 30"/>
                <a:gd name="T31" fmla="*/ 0 h 29"/>
                <a:gd name="T32" fmla="*/ 0 w 30"/>
                <a:gd name="T33" fmla="*/ 0 h 29"/>
                <a:gd name="T34" fmla="*/ 0 w 30"/>
                <a:gd name="T35" fmla="*/ 0 h 29"/>
                <a:gd name="T36" fmla="*/ 0 w 30"/>
                <a:gd name="T37" fmla="*/ 1 h 29"/>
                <a:gd name="T38" fmla="*/ 0 w 30"/>
                <a:gd name="T39" fmla="*/ 1 h 29"/>
                <a:gd name="T40" fmla="*/ 0 w 30"/>
                <a:gd name="T41" fmla="*/ 1 h 29"/>
                <a:gd name="T42" fmla="*/ 0 w 30"/>
                <a:gd name="T43" fmla="*/ 1 h 29"/>
                <a:gd name="T44" fmla="*/ 0 w 30"/>
                <a:gd name="T45" fmla="*/ 1 h 29"/>
                <a:gd name="T46" fmla="*/ 0 w 30"/>
                <a:gd name="T47" fmla="*/ 1 h 29"/>
                <a:gd name="T48" fmla="*/ 0 w 30"/>
                <a:gd name="T49" fmla="*/ 1 h 29"/>
                <a:gd name="T50" fmla="*/ 0 w 30"/>
                <a:gd name="T51" fmla="*/ 1 h 29"/>
                <a:gd name="T52" fmla="*/ 0 w 30"/>
                <a:gd name="T53" fmla="*/ 1 h 29"/>
                <a:gd name="T54" fmla="*/ 0 w 30"/>
                <a:gd name="T55" fmla="*/ 1 h 29"/>
                <a:gd name="T56" fmla="*/ 0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73" name="Freeform 894">
              <a:extLst>
                <a:ext uri="{FF2B5EF4-FFF2-40B4-BE49-F238E27FC236}">
                  <a16:creationId xmlns:a16="http://schemas.microsoft.com/office/drawing/2014/main" xmlns="" id="{F340DB83-5A01-5E58-1C1E-8140E9CEF844}"/>
                </a:ext>
              </a:extLst>
            </p:cNvPr>
            <p:cNvSpPr>
              <a:spLocks/>
            </p:cNvSpPr>
            <p:nvPr/>
          </p:nvSpPr>
          <p:spPr bwMode="auto">
            <a:xfrm>
              <a:off x="2713" y="2524"/>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74" name="Freeform 895">
              <a:extLst>
                <a:ext uri="{FF2B5EF4-FFF2-40B4-BE49-F238E27FC236}">
                  <a16:creationId xmlns:a16="http://schemas.microsoft.com/office/drawing/2014/main" xmlns="" id="{E8FC9A3E-ED4B-778E-4040-3F2ED0E49FF9}"/>
                </a:ext>
              </a:extLst>
            </p:cNvPr>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75" name="Freeform 896">
              <a:extLst>
                <a:ext uri="{FF2B5EF4-FFF2-40B4-BE49-F238E27FC236}">
                  <a16:creationId xmlns:a16="http://schemas.microsoft.com/office/drawing/2014/main" xmlns="" id="{F0904F2F-D849-64C6-1B71-F3D2C40C0BD6}"/>
                </a:ext>
              </a:extLst>
            </p:cNvPr>
            <p:cNvSpPr>
              <a:spLocks/>
            </p:cNvSpPr>
            <p:nvPr/>
          </p:nvSpPr>
          <p:spPr bwMode="auto">
            <a:xfrm>
              <a:off x="2825" y="2423"/>
              <a:ext cx="30" cy="34"/>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76" name="Freeform 897">
              <a:extLst>
                <a:ext uri="{FF2B5EF4-FFF2-40B4-BE49-F238E27FC236}">
                  <a16:creationId xmlns:a16="http://schemas.microsoft.com/office/drawing/2014/main" xmlns="" id="{7BAAA218-C761-2DCE-E5E6-941CC2E0D31A}"/>
                </a:ext>
              </a:extLst>
            </p:cNvPr>
            <p:cNvSpPr>
              <a:spLocks/>
            </p:cNvSpPr>
            <p:nvPr/>
          </p:nvSpPr>
          <p:spPr bwMode="auto">
            <a:xfrm>
              <a:off x="2833" y="2431"/>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77" name="Freeform 898">
              <a:extLst>
                <a:ext uri="{FF2B5EF4-FFF2-40B4-BE49-F238E27FC236}">
                  <a16:creationId xmlns:a16="http://schemas.microsoft.com/office/drawing/2014/main" xmlns="" id="{9523933E-26DA-9B7A-DE91-2EE3B862CA27}"/>
                </a:ext>
              </a:extLst>
            </p:cNvPr>
            <p:cNvSpPr>
              <a:spLocks/>
            </p:cNvSpPr>
            <p:nvPr/>
          </p:nvSpPr>
          <p:spPr bwMode="auto">
            <a:xfrm>
              <a:off x="2825" y="260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78" name="Freeform 899">
              <a:extLst>
                <a:ext uri="{FF2B5EF4-FFF2-40B4-BE49-F238E27FC236}">
                  <a16:creationId xmlns:a16="http://schemas.microsoft.com/office/drawing/2014/main" xmlns="" id="{1F2A41B7-ED37-69BA-E933-7AEFA3287196}"/>
                </a:ext>
              </a:extLst>
            </p:cNvPr>
            <p:cNvSpPr>
              <a:spLocks/>
            </p:cNvSpPr>
            <p:nvPr/>
          </p:nvSpPr>
          <p:spPr bwMode="auto">
            <a:xfrm>
              <a:off x="2830" y="2610"/>
              <a:ext cx="15" cy="18"/>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79" name="Freeform 900">
              <a:extLst>
                <a:ext uri="{FF2B5EF4-FFF2-40B4-BE49-F238E27FC236}">
                  <a16:creationId xmlns:a16="http://schemas.microsoft.com/office/drawing/2014/main" xmlns="" id="{DEB5F86B-4E3E-294C-9047-A4C4776D38A6}"/>
                </a:ext>
              </a:extLst>
            </p:cNvPr>
            <p:cNvSpPr>
              <a:spLocks/>
            </p:cNvSpPr>
            <p:nvPr/>
          </p:nvSpPr>
          <p:spPr bwMode="auto">
            <a:xfrm>
              <a:off x="2809" y="2723"/>
              <a:ext cx="31"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80" name="Freeform 901">
              <a:extLst>
                <a:ext uri="{FF2B5EF4-FFF2-40B4-BE49-F238E27FC236}">
                  <a16:creationId xmlns:a16="http://schemas.microsoft.com/office/drawing/2014/main" xmlns="" id="{B791BDCE-C107-5B04-FFE6-8D18A602236F}"/>
                </a:ext>
              </a:extLst>
            </p:cNvPr>
            <p:cNvSpPr>
              <a:spLocks/>
            </p:cNvSpPr>
            <p:nvPr/>
          </p:nvSpPr>
          <p:spPr bwMode="auto">
            <a:xfrm>
              <a:off x="2812"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81" name="Freeform 902">
              <a:extLst>
                <a:ext uri="{FF2B5EF4-FFF2-40B4-BE49-F238E27FC236}">
                  <a16:creationId xmlns:a16="http://schemas.microsoft.com/office/drawing/2014/main" xmlns="" id="{63EB64B5-64A1-35E6-6871-E8C28F353210}"/>
                </a:ext>
              </a:extLst>
            </p:cNvPr>
            <p:cNvSpPr>
              <a:spLocks/>
            </p:cNvSpPr>
            <p:nvPr/>
          </p:nvSpPr>
          <p:spPr bwMode="auto">
            <a:xfrm>
              <a:off x="3021" y="2651"/>
              <a:ext cx="32" cy="34"/>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82" name="Freeform 903">
              <a:extLst>
                <a:ext uri="{FF2B5EF4-FFF2-40B4-BE49-F238E27FC236}">
                  <a16:creationId xmlns:a16="http://schemas.microsoft.com/office/drawing/2014/main" xmlns="" id="{294541CF-4EA6-F699-D9C3-B71BAB37CCC2}"/>
                </a:ext>
              </a:extLst>
            </p:cNvPr>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83" name="Freeform 904">
              <a:extLst>
                <a:ext uri="{FF2B5EF4-FFF2-40B4-BE49-F238E27FC236}">
                  <a16:creationId xmlns:a16="http://schemas.microsoft.com/office/drawing/2014/main" xmlns="" id="{58833FF4-E54E-D8B6-2DF5-CB469B341319}"/>
                </a:ext>
              </a:extLst>
            </p:cNvPr>
            <p:cNvSpPr>
              <a:spLocks/>
            </p:cNvSpPr>
            <p:nvPr/>
          </p:nvSpPr>
          <p:spPr bwMode="auto">
            <a:xfrm>
              <a:off x="3132" y="2727"/>
              <a:ext cx="30" cy="34"/>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84" name="Freeform 905">
              <a:extLst>
                <a:ext uri="{FF2B5EF4-FFF2-40B4-BE49-F238E27FC236}">
                  <a16:creationId xmlns:a16="http://schemas.microsoft.com/office/drawing/2014/main" xmlns="" id="{A6F14924-A8A3-B5AA-BA96-F2A941447064}"/>
                </a:ext>
              </a:extLst>
            </p:cNvPr>
            <p:cNvSpPr>
              <a:spLocks/>
            </p:cNvSpPr>
            <p:nvPr/>
          </p:nvSpPr>
          <p:spPr bwMode="auto">
            <a:xfrm>
              <a:off x="3136" y="273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85" name="Freeform 906">
              <a:extLst>
                <a:ext uri="{FF2B5EF4-FFF2-40B4-BE49-F238E27FC236}">
                  <a16:creationId xmlns:a16="http://schemas.microsoft.com/office/drawing/2014/main" xmlns="" id="{302BD9CA-B0AD-2225-743B-E33055BC8007}"/>
                </a:ext>
              </a:extLst>
            </p:cNvPr>
            <p:cNvSpPr>
              <a:spLocks/>
            </p:cNvSpPr>
            <p:nvPr/>
          </p:nvSpPr>
          <p:spPr bwMode="auto">
            <a:xfrm>
              <a:off x="3086" y="2458"/>
              <a:ext cx="30" cy="34"/>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86" name="Freeform 907">
              <a:extLst>
                <a:ext uri="{FF2B5EF4-FFF2-40B4-BE49-F238E27FC236}">
                  <a16:creationId xmlns:a16="http://schemas.microsoft.com/office/drawing/2014/main" xmlns="" id="{3A9F393A-C99E-C3DA-04C2-D0D47238F90E}"/>
                </a:ext>
              </a:extLst>
            </p:cNvPr>
            <p:cNvSpPr>
              <a:spLocks/>
            </p:cNvSpPr>
            <p:nvPr/>
          </p:nvSpPr>
          <p:spPr bwMode="auto">
            <a:xfrm>
              <a:off x="3091" y="2465"/>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87" name="Freeform 908">
              <a:extLst>
                <a:ext uri="{FF2B5EF4-FFF2-40B4-BE49-F238E27FC236}">
                  <a16:creationId xmlns:a16="http://schemas.microsoft.com/office/drawing/2014/main" xmlns="" id="{D5C9C7C8-4265-5EAD-9638-0C8A85992121}"/>
                </a:ext>
              </a:extLst>
            </p:cNvPr>
            <p:cNvSpPr>
              <a:spLocks/>
            </p:cNvSpPr>
            <p:nvPr/>
          </p:nvSpPr>
          <p:spPr bwMode="auto">
            <a:xfrm>
              <a:off x="3237" y="2439"/>
              <a:ext cx="34" cy="34"/>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88" name="Freeform 909">
              <a:extLst>
                <a:ext uri="{FF2B5EF4-FFF2-40B4-BE49-F238E27FC236}">
                  <a16:creationId xmlns:a16="http://schemas.microsoft.com/office/drawing/2014/main" xmlns="" id="{6E4F4E0D-ADC5-F3FA-A1D5-F025AF0B13AA}"/>
                </a:ext>
              </a:extLst>
            </p:cNvPr>
            <p:cNvSpPr>
              <a:spLocks/>
            </p:cNvSpPr>
            <p:nvPr/>
          </p:nvSpPr>
          <p:spPr bwMode="auto">
            <a:xfrm>
              <a:off x="3247" y="2446"/>
              <a:ext cx="12" cy="15"/>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89" name="Freeform 910">
              <a:extLst>
                <a:ext uri="{FF2B5EF4-FFF2-40B4-BE49-F238E27FC236}">
                  <a16:creationId xmlns:a16="http://schemas.microsoft.com/office/drawing/2014/main" xmlns="" id="{B37F2D1F-CA23-36BD-EE77-41542A0DED73}"/>
                </a:ext>
              </a:extLst>
            </p:cNvPr>
            <p:cNvSpPr>
              <a:spLocks/>
            </p:cNvSpPr>
            <p:nvPr/>
          </p:nvSpPr>
          <p:spPr bwMode="auto">
            <a:xfrm>
              <a:off x="3209" y="2590"/>
              <a:ext cx="33"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90" name="Freeform 911">
              <a:extLst>
                <a:ext uri="{FF2B5EF4-FFF2-40B4-BE49-F238E27FC236}">
                  <a16:creationId xmlns:a16="http://schemas.microsoft.com/office/drawing/2014/main" xmlns="" id="{5FE94647-A45A-31C8-2087-F58A64B5DA29}"/>
                </a:ext>
              </a:extLst>
            </p:cNvPr>
            <p:cNvSpPr>
              <a:spLocks/>
            </p:cNvSpPr>
            <p:nvPr/>
          </p:nvSpPr>
          <p:spPr bwMode="auto">
            <a:xfrm>
              <a:off x="3221" y="2593"/>
              <a:ext cx="12" cy="17"/>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91" name="Freeform 912">
              <a:extLst>
                <a:ext uri="{FF2B5EF4-FFF2-40B4-BE49-F238E27FC236}">
                  <a16:creationId xmlns:a16="http://schemas.microsoft.com/office/drawing/2014/main" xmlns="" id="{080474EF-8C40-221C-47F9-9DE00680E91C}"/>
                </a:ext>
              </a:extLst>
            </p:cNvPr>
            <p:cNvSpPr>
              <a:spLocks/>
            </p:cNvSpPr>
            <p:nvPr/>
          </p:nvSpPr>
          <p:spPr bwMode="auto">
            <a:xfrm>
              <a:off x="3233" y="2711"/>
              <a:ext cx="34" cy="32"/>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92" name="Freeform 913">
              <a:extLst>
                <a:ext uri="{FF2B5EF4-FFF2-40B4-BE49-F238E27FC236}">
                  <a16:creationId xmlns:a16="http://schemas.microsoft.com/office/drawing/2014/main" xmlns="" id="{9D7FA2A9-EFD4-9839-7BF5-3E52A998D9FB}"/>
                </a:ext>
              </a:extLst>
            </p:cNvPr>
            <p:cNvSpPr>
              <a:spLocks/>
            </p:cNvSpPr>
            <p:nvPr/>
          </p:nvSpPr>
          <p:spPr bwMode="auto">
            <a:xfrm>
              <a:off x="3241" y="2719"/>
              <a:ext cx="12" cy="14"/>
            </a:xfrm>
            <a:custGeom>
              <a:avLst/>
              <a:gdLst>
                <a:gd name="T0" fmla="*/ 0 w 28"/>
                <a:gd name="T1" fmla="*/ 0 h 29"/>
                <a:gd name="T2" fmla="*/ 0 w 28"/>
                <a:gd name="T3" fmla="*/ 0 h 29"/>
                <a:gd name="T4" fmla="*/ 0 w 28"/>
                <a:gd name="T5" fmla="*/ 0 h 29"/>
                <a:gd name="T6" fmla="*/ 0 w 28"/>
                <a:gd name="T7" fmla="*/ 0 h 29"/>
                <a:gd name="T8" fmla="*/ 0 w 28"/>
                <a:gd name="T9" fmla="*/ 0 h 29"/>
                <a:gd name="T10" fmla="*/ 0 w 28"/>
                <a:gd name="T11" fmla="*/ 0 h 29"/>
                <a:gd name="T12" fmla="*/ 0 w 28"/>
                <a:gd name="T13" fmla="*/ 0 h 29"/>
                <a:gd name="T14" fmla="*/ 0 w 28"/>
                <a:gd name="T15" fmla="*/ 0 h 29"/>
                <a:gd name="T16" fmla="*/ 0 w 28"/>
                <a:gd name="T17" fmla="*/ 0 h 29"/>
                <a:gd name="T18" fmla="*/ 0 w 28"/>
                <a:gd name="T19" fmla="*/ 0 h 29"/>
                <a:gd name="T20" fmla="*/ 0 w 28"/>
                <a:gd name="T21" fmla="*/ 0 h 29"/>
                <a:gd name="T22" fmla="*/ 0 w 28"/>
                <a:gd name="T23" fmla="*/ 0 h 29"/>
                <a:gd name="T24" fmla="*/ 0 w 28"/>
                <a:gd name="T25" fmla="*/ 0 h 29"/>
                <a:gd name="T26" fmla="*/ 0 w 28"/>
                <a:gd name="T27" fmla="*/ 0 h 29"/>
                <a:gd name="T28" fmla="*/ 0 w 28"/>
                <a:gd name="T29" fmla="*/ 0 h 29"/>
                <a:gd name="T30" fmla="*/ 0 w 28"/>
                <a:gd name="T31" fmla="*/ 0 h 29"/>
                <a:gd name="T32" fmla="*/ 0 w 28"/>
                <a:gd name="T33" fmla="*/ 0 h 29"/>
                <a:gd name="T34" fmla="*/ 0 w 28"/>
                <a:gd name="T35" fmla="*/ 0 h 29"/>
                <a:gd name="T36" fmla="*/ 0 w 28"/>
                <a:gd name="T37" fmla="*/ 0 h 29"/>
                <a:gd name="T38" fmla="*/ 0 w 28"/>
                <a:gd name="T39" fmla="*/ 0 h 29"/>
                <a:gd name="T40" fmla="*/ 0 w 28"/>
                <a:gd name="T41" fmla="*/ 0 h 29"/>
                <a:gd name="T42" fmla="*/ 0 w 28"/>
                <a:gd name="T43" fmla="*/ 0 h 29"/>
                <a:gd name="T44" fmla="*/ 0 w 28"/>
                <a:gd name="T45" fmla="*/ 0 h 29"/>
                <a:gd name="T46" fmla="*/ 0 w 28"/>
                <a:gd name="T47" fmla="*/ 0 h 29"/>
                <a:gd name="T48" fmla="*/ 0 w 28"/>
                <a:gd name="T49" fmla="*/ 0 h 29"/>
                <a:gd name="T50" fmla="*/ 0 w 28"/>
                <a:gd name="T51" fmla="*/ 0 h 29"/>
                <a:gd name="T52" fmla="*/ 0 w 28"/>
                <a:gd name="T53" fmla="*/ 0 h 29"/>
                <a:gd name="T54" fmla="*/ 0 w 28"/>
                <a:gd name="T55" fmla="*/ 0 h 29"/>
                <a:gd name="T56" fmla="*/ 0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93" name="Freeform 914">
              <a:extLst>
                <a:ext uri="{FF2B5EF4-FFF2-40B4-BE49-F238E27FC236}">
                  <a16:creationId xmlns:a16="http://schemas.microsoft.com/office/drawing/2014/main" xmlns="" id="{BCFD0D72-0E1F-C4CE-1F01-7FC36014771C}"/>
                </a:ext>
              </a:extLst>
            </p:cNvPr>
            <p:cNvSpPr>
              <a:spLocks/>
            </p:cNvSpPr>
            <p:nvPr/>
          </p:nvSpPr>
          <p:spPr bwMode="auto">
            <a:xfrm>
              <a:off x="3388" y="2739"/>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94" name="Freeform 915">
              <a:extLst>
                <a:ext uri="{FF2B5EF4-FFF2-40B4-BE49-F238E27FC236}">
                  <a16:creationId xmlns:a16="http://schemas.microsoft.com/office/drawing/2014/main" xmlns="" id="{079EDAE0-7DAA-3A11-6D21-D92A04131CEC}"/>
                </a:ext>
              </a:extLst>
            </p:cNvPr>
            <p:cNvSpPr>
              <a:spLocks/>
            </p:cNvSpPr>
            <p:nvPr/>
          </p:nvSpPr>
          <p:spPr bwMode="auto">
            <a:xfrm>
              <a:off x="3392" y="2748"/>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95" name="Freeform 916">
              <a:extLst>
                <a:ext uri="{FF2B5EF4-FFF2-40B4-BE49-F238E27FC236}">
                  <a16:creationId xmlns:a16="http://schemas.microsoft.com/office/drawing/2014/main" xmlns="" id="{A1C58951-0327-CE20-6595-C721BB2AB82D}"/>
                </a:ext>
              </a:extLst>
            </p:cNvPr>
            <p:cNvSpPr>
              <a:spLocks/>
            </p:cNvSpPr>
            <p:nvPr/>
          </p:nvSpPr>
          <p:spPr bwMode="auto">
            <a:xfrm>
              <a:off x="3413"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96" name="Freeform 917">
              <a:extLst>
                <a:ext uri="{FF2B5EF4-FFF2-40B4-BE49-F238E27FC236}">
                  <a16:creationId xmlns:a16="http://schemas.microsoft.com/office/drawing/2014/main" xmlns="" id="{72F434D7-94B4-F56C-DFB1-6C02FA5A4E5D}"/>
                </a:ext>
              </a:extLst>
            </p:cNvPr>
            <p:cNvSpPr>
              <a:spLocks/>
            </p:cNvSpPr>
            <p:nvPr/>
          </p:nvSpPr>
          <p:spPr bwMode="auto">
            <a:xfrm>
              <a:off x="3414" y="2648"/>
              <a:ext cx="15" cy="17"/>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97" name="Freeform 918">
              <a:extLst>
                <a:ext uri="{FF2B5EF4-FFF2-40B4-BE49-F238E27FC236}">
                  <a16:creationId xmlns:a16="http://schemas.microsoft.com/office/drawing/2014/main" xmlns="" id="{7CBDD697-7E66-6C48-7F0B-417E56F9CFE0}"/>
                </a:ext>
              </a:extLst>
            </p:cNvPr>
            <p:cNvSpPr>
              <a:spLocks/>
            </p:cNvSpPr>
            <p:nvPr/>
          </p:nvSpPr>
          <p:spPr bwMode="auto">
            <a:xfrm>
              <a:off x="3415"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98" name="Freeform 919">
              <a:extLst>
                <a:ext uri="{FF2B5EF4-FFF2-40B4-BE49-F238E27FC236}">
                  <a16:creationId xmlns:a16="http://schemas.microsoft.com/office/drawing/2014/main" xmlns="" id="{EC099EEE-A1D5-9C05-38FB-C1B8C46A321C}"/>
                </a:ext>
              </a:extLst>
            </p:cNvPr>
            <p:cNvSpPr>
              <a:spLocks/>
            </p:cNvSpPr>
            <p:nvPr/>
          </p:nvSpPr>
          <p:spPr bwMode="auto">
            <a:xfrm>
              <a:off x="3418" y="2518"/>
              <a:ext cx="15" cy="16"/>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099" name="Freeform 920">
              <a:extLst>
                <a:ext uri="{FF2B5EF4-FFF2-40B4-BE49-F238E27FC236}">
                  <a16:creationId xmlns:a16="http://schemas.microsoft.com/office/drawing/2014/main" xmlns="" id="{18F901D9-9D42-ACA8-BF2C-A524DB478842}"/>
                </a:ext>
              </a:extLst>
            </p:cNvPr>
            <p:cNvSpPr>
              <a:spLocks/>
            </p:cNvSpPr>
            <p:nvPr/>
          </p:nvSpPr>
          <p:spPr bwMode="auto">
            <a:xfrm>
              <a:off x="2350" y="2640"/>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00" name="Freeform 921">
              <a:extLst>
                <a:ext uri="{FF2B5EF4-FFF2-40B4-BE49-F238E27FC236}">
                  <a16:creationId xmlns:a16="http://schemas.microsoft.com/office/drawing/2014/main" xmlns="" id="{70529448-DFFE-54B3-9992-3372270DF67F}"/>
                </a:ext>
              </a:extLst>
            </p:cNvPr>
            <p:cNvSpPr>
              <a:spLocks/>
            </p:cNvSpPr>
            <p:nvPr/>
          </p:nvSpPr>
          <p:spPr bwMode="auto">
            <a:xfrm>
              <a:off x="2354" y="2651"/>
              <a:ext cx="15" cy="17"/>
            </a:xfrm>
            <a:custGeom>
              <a:avLst/>
              <a:gdLst>
                <a:gd name="T0" fmla="*/ 1 w 29"/>
                <a:gd name="T1" fmla="*/ 1 h 29"/>
                <a:gd name="T2" fmla="*/ 1 w 29"/>
                <a:gd name="T3" fmla="*/ 1 h 29"/>
                <a:gd name="T4" fmla="*/ 1 w 29"/>
                <a:gd name="T5" fmla="*/ 1 h 29"/>
                <a:gd name="T6" fmla="*/ 1 w 29"/>
                <a:gd name="T7" fmla="*/ 1 h 29"/>
                <a:gd name="T8" fmla="*/ 1 w 29"/>
                <a:gd name="T9" fmla="*/ 1 h 29"/>
                <a:gd name="T10" fmla="*/ 1 w 29"/>
                <a:gd name="T11" fmla="*/ 1 h 29"/>
                <a:gd name="T12" fmla="*/ 1 w 29"/>
                <a:gd name="T13" fmla="*/ 1 h 29"/>
                <a:gd name="T14" fmla="*/ 0 w 29"/>
                <a:gd name="T15" fmla="*/ 1 h 29"/>
                <a:gd name="T16" fmla="*/ 0 w 29"/>
                <a:gd name="T17" fmla="*/ 1 h 29"/>
                <a:gd name="T18" fmla="*/ 0 w 29"/>
                <a:gd name="T19" fmla="*/ 1 h 29"/>
                <a:gd name="T20" fmla="*/ 1 w 29"/>
                <a:gd name="T21" fmla="*/ 1 h 29"/>
                <a:gd name="T22" fmla="*/ 1 w 29"/>
                <a:gd name="T23" fmla="*/ 1 h 29"/>
                <a:gd name="T24" fmla="*/ 1 w 29"/>
                <a:gd name="T25" fmla="*/ 1 h 29"/>
                <a:gd name="T26" fmla="*/ 1 w 29"/>
                <a:gd name="T27" fmla="*/ 1 h 29"/>
                <a:gd name="T28" fmla="*/ 1 w 29"/>
                <a:gd name="T29" fmla="*/ 1 h 29"/>
                <a:gd name="T30" fmla="*/ 1 w 29"/>
                <a:gd name="T31" fmla="*/ 0 h 29"/>
                <a:gd name="T32" fmla="*/ 1 w 29"/>
                <a:gd name="T33" fmla="*/ 0 h 29"/>
                <a:gd name="T34" fmla="*/ 1 w 29"/>
                <a:gd name="T35" fmla="*/ 0 h 29"/>
                <a:gd name="T36" fmla="*/ 1 w 29"/>
                <a:gd name="T37" fmla="*/ 1 h 29"/>
                <a:gd name="T38" fmla="*/ 1 w 29"/>
                <a:gd name="T39" fmla="*/ 1 h 29"/>
                <a:gd name="T40" fmla="*/ 1 w 29"/>
                <a:gd name="T41" fmla="*/ 1 h 29"/>
                <a:gd name="T42" fmla="*/ 1 w 29"/>
                <a:gd name="T43" fmla="*/ 1 h 29"/>
                <a:gd name="T44" fmla="*/ 1 w 29"/>
                <a:gd name="T45" fmla="*/ 1 h 29"/>
                <a:gd name="T46" fmla="*/ 1 w 29"/>
                <a:gd name="T47" fmla="*/ 1 h 29"/>
                <a:gd name="T48" fmla="*/ 1 w 29"/>
                <a:gd name="T49" fmla="*/ 1 h 29"/>
                <a:gd name="T50" fmla="*/ 1 w 29"/>
                <a:gd name="T51" fmla="*/ 1 h 29"/>
                <a:gd name="T52" fmla="*/ 1 w 29"/>
                <a:gd name="T53" fmla="*/ 1 h 29"/>
                <a:gd name="T54" fmla="*/ 1 w 29"/>
                <a:gd name="T55" fmla="*/ 1 h 29"/>
                <a:gd name="T56" fmla="*/ 1 w 29"/>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01" name="Freeform 922">
              <a:extLst>
                <a:ext uri="{FF2B5EF4-FFF2-40B4-BE49-F238E27FC236}">
                  <a16:creationId xmlns:a16="http://schemas.microsoft.com/office/drawing/2014/main" xmlns="" id="{BD2E4F6E-26A3-D292-4298-96F89624E06E}"/>
                </a:ext>
              </a:extLst>
            </p:cNvPr>
            <p:cNvSpPr>
              <a:spLocks/>
            </p:cNvSpPr>
            <p:nvPr/>
          </p:nvSpPr>
          <p:spPr bwMode="auto">
            <a:xfrm>
              <a:off x="2490" y="1565"/>
              <a:ext cx="30" cy="34"/>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sp>
          <p:nvSpPr>
            <p:cNvPr id="40102" name="Freeform 923">
              <a:extLst>
                <a:ext uri="{FF2B5EF4-FFF2-40B4-BE49-F238E27FC236}">
                  <a16:creationId xmlns:a16="http://schemas.microsoft.com/office/drawing/2014/main" xmlns="" id="{5651828C-6B78-3224-F7D8-874BFC6C5ED6}"/>
                </a:ext>
              </a:extLst>
            </p:cNvPr>
            <p:cNvSpPr>
              <a:spLocks/>
            </p:cNvSpPr>
            <p:nvPr/>
          </p:nvSpPr>
          <p:spPr bwMode="auto">
            <a:xfrm>
              <a:off x="2494" y="1577"/>
              <a:ext cx="12" cy="15"/>
            </a:xfrm>
            <a:custGeom>
              <a:avLst/>
              <a:gdLst>
                <a:gd name="T0" fmla="*/ 0 w 30"/>
                <a:gd name="T1" fmla="*/ 1 h 30"/>
                <a:gd name="T2" fmla="*/ 0 w 30"/>
                <a:gd name="T3" fmla="*/ 1 h 30"/>
                <a:gd name="T4" fmla="*/ 0 w 30"/>
                <a:gd name="T5" fmla="*/ 1 h 30"/>
                <a:gd name="T6" fmla="*/ 0 w 30"/>
                <a:gd name="T7" fmla="*/ 1 h 30"/>
                <a:gd name="T8" fmla="*/ 0 w 30"/>
                <a:gd name="T9" fmla="*/ 1 h 30"/>
                <a:gd name="T10" fmla="*/ 0 w 30"/>
                <a:gd name="T11" fmla="*/ 1 h 30"/>
                <a:gd name="T12" fmla="*/ 0 w 30"/>
                <a:gd name="T13" fmla="*/ 1 h 30"/>
                <a:gd name="T14" fmla="*/ 0 w 30"/>
                <a:gd name="T15" fmla="*/ 1 h 30"/>
                <a:gd name="T16" fmla="*/ 0 w 30"/>
                <a:gd name="T17" fmla="*/ 1 h 30"/>
                <a:gd name="T18" fmla="*/ 0 w 30"/>
                <a:gd name="T19" fmla="*/ 1 h 30"/>
                <a:gd name="T20" fmla="*/ 0 w 30"/>
                <a:gd name="T21" fmla="*/ 1 h 30"/>
                <a:gd name="T22" fmla="*/ 0 w 30"/>
                <a:gd name="T23" fmla="*/ 1 h 30"/>
                <a:gd name="T24" fmla="*/ 0 w 30"/>
                <a:gd name="T25" fmla="*/ 1 h 30"/>
                <a:gd name="T26" fmla="*/ 0 w 30"/>
                <a:gd name="T27" fmla="*/ 1 h 30"/>
                <a:gd name="T28" fmla="*/ 0 w 30"/>
                <a:gd name="T29" fmla="*/ 1 h 30"/>
                <a:gd name="T30" fmla="*/ 0 w 30"/>
                <a:gd name="T31" fmla="*/ 0 h 30"/>
                <a:gd name="T32" fmla="*/ 0 w 30"/>
                <a:gd name="T33" fmla="*/ 0 h 30"/>
                <a:gd name="T34" fmla="*/ 0 w 30"/>
                <a:gd name="T35" fmla="*/ 0 h 30"/>
                <a:gd name="T36" fmla="*/ 0 w 30"/>
                <a:gd name="T37" fmla="*/ 1 h 30"/>
                <a:gd name="T38" fmla="*/ 0 w 30"/>
                <a:gd name="T39" fmla="*/ 1 h 30"/>
                <a:gd name="T40" fmla="*/ 0 w 30"/>
                <a:gd name="T41" fmla="*/ 1 h 30"/>
                <a:gd name="T42" fmla="*/ 0 w 30"/>
                <a:gd name="T43" fmla="*/ 1 h 30"/>
                <a:gd name="T44" fmla="*/ 0 w 30"/>
                <a:gd name="T45" fmla="*/ 1 h 30"/>
                <a:gd name="T46" fmla="*/ 0 w 30"/>
                <a:gd name="T47" fmla="*/ 1 h 30"/>
                <a:gd name="T48" fmla="*/ 0 w 30"/>
                <a:gd name="T49" fmla="*/ 1 h 30"/>
                <a:gd name="T50" fmla="*/ 0 w 30"/>
                <a:gd name="T51" fmla="*/ 1 h 30"/>
                <a:gd name="T52" fmla="*/ 0 w 30"/>
                <a:gd name="T53" fmla="*/ 1 h 30"/>
                <a:gd name="T54" fmla="*/ 0 w 30"/>
                <a:gd name="T55" fmla="*/ 1 h 30"/>
                <a:gd name="T56" fmla="*/ 0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00FF00"/>
            </a:solidFill>
            <a:ln w="9525">
              <a:solidFill>
                <a:srgbClr val="FF99FF"/>
              </a:solidFill>
              <a:round/>
              <a:headEnd/>
              <a:tailEnd/>
            </a:ln>
            <a:effectLst>
              <a:outerShdw dist="107763" dir="13500000" algn="ctr" rotWithShape="0">
                <a:srgbClr val="808080">
                  <a:alpha val="50000"/>
                </a:srgbClr>
              </a:outerShdw>
            </a:effectLst>
          </p:spPr>
          <p:txBody>
            <a:bodyPr/>
            <a:lstStyle/>
            <a:p>
              <a:pPr eaLnBrk="0" fontAlgn="base" hangingPunct="0">
                <a:spcBef>
                  <a:spcPct val="0"/>
                </a:spcBef>
                <a:spcAft>
                  <a:spcPct val="0"/>
                </a:spcAft>
                <a:defRPr/>
              </a:pPr>
              <a:endParaRPr lang="en-US">
                <a:solidFill>
                  <a:srgbClr val="000000"/>
                </a:solidFill>
                <a:latin typeface="Comic Sans MS" panose="030F0702030302020204" pitchFamily="66" charset="0"/>
              </a:endParaRPr>
            </a:p>
          </p:txBody>
        </p:sp>
      </p:grpSp>
      <p:pic>
        <p:nvPicPr>
          <p:cNvPr id="39960" name="Picture 924" descr="Picture4">
            <a:extLst>
              <a:ext uri="{FF2B5EF4-FFF2-40B4-BE49-F238E27FC236}">
                <a16:creationId xmlns:a16="http://schemas.microsoft.com/office/drawing/2014/main" xmlns="" id="{59AB0898-16DB-F8A3-79FF-BCA198ABC50D}"/>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8305800" y="5410200"/>
            <a:ext cx="1104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1" name="Picture 925" descr="Picture4">
            <a:extLst>
              <a:ext uri="{FF2B5EF4-FFF2-40B4-BE49-F238E27FC236}">
                <a16:creationId xmlns:a16="http://schemas.microsoft.com/office/drawing/2014/main" xmlns="" id="{B76D3D8E-1D61-B899-9976-A3533375FED0}"/>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9220200" y="3657600"/>
            <a:ext cx="1104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2" name="Picture 926" descr="Picture4">
            <a:extLst>
              <a:ext uri="{FF2B5EF4-FFF2-40B4-BE49-F238E27FC236}">
                <a16:creationId xmlns:a16="http://schemas.microsoft.com/office/drawing/2014/main" xmlns="" id="{0244CA4E-CB82-F8B8-1204-0693D03C8A96}"/>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152400"/>
            <a:ext cx="1104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6703" name="Object 927">
            <a:extLst>
              <a:ext uri="{FF2B5EF4-FFF2-40B4-BE49-F238E27FC236}">
                <a16:creationId xmlns:a16="http://schemas.microsoft.com/office/drawing/2014/main" xmlns="" id="{F3DE1768-45C7-6812-5741-96CB48F39899}"/>
              </a:ext>
            </a:extLst>
          </p:cNvPr>
          <p:cNvGraphicFramePr>
            <a:graphicFrameLocks noGrp="1" noChangeAspect="1"/>
          </p:cNvGraphicFramePr>
          <p:nvPr>
            <p:ph idx="4294967295"/>
          </p:nvPr>
        </p:nvGraphicFramePr>
        <p:xfrm>
          <a:off x="9296403" y="1219200"/>
          <a:ext cx="1228725" cy="1119188"/>
        </p:xfrm>
        <a:graphic>
          <a:graphicData uri="http://schemas.openxmlformats.org/presentationml/2006/ole">
            <mc:AlternateContent xmlns:mc="http://schemas.openxmlformats.org/markup-compatibility/2006">
              <mc:Choice xmlns:v="urn:schemas-microsoft-com:vml" Requires="v">
                <p:oleObj spid="_x0000_s2442" name="CorelDRAW" r:id="rId17" imgW="1228592" imgH="1119262" progId="CorelDRAW.Graphic.12">
                  <p:embed/>
                </p:oleObj>
              </mc:Choice>
              <mc:Fallback>
                <p:oleObj name="CorelDRAW" r:id="rId17" imgW="1228592" imgH="1119262" progId="CorelDRAW.Graphic.12">
                  <p:embed/>
                  <p:pic>
                    <p:nvPicPr>
                      <p:cNvPr id="76703" name="Object 927">
                        <a:extLst>
                          <a:ext uri="{FF2B5EF4-FFF2-40B4-BE49-F238E27FC236}">
                            <a16:creationId xmlns:a16="http://schemas.microsoft.com/office/drawing/2014/main" xmlns="" id="{F3DE1768-45C7-6812-5741-96CB48F398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96403" y="1219200"/>
                        <a:ext cx="1228725"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7" name="Group 3">
            <a:extLst>
              <a:ext uri="{FF2B5EF4-FFF2-40B4-BE49-F238E27FC236}">
                <a16:creationId xmlns:a16="http://schemas.microsoft.com/office/drawing/2014/main" xmlns="" id="{A49332A5-F875-1202-C52D-0C69ADF24A54}"/>
              </a:ext>
            </a:extLst>
          </p:cNvPr>
          <p:cNvGrpSpPr>
            <a:grpSpLocks/>
          </p:cNvGrpSpPr>
          <p:nvPr/>
        </p:nvGrpSpPr>
        <p:grpSpPr bwMode="auto">
          <a:xfrm>
            <a:off x="1" y="33273"/>
            <a:ext cx="12000959" cy="6837362"/>
            <a:chOff x="14" y="-1"/>
            <a:chExt cx="5824" cy="4329"/>
          </a:xfrm>
        </p:grpSpPr>
        <p:pic>
          <p:nvPicPr>
            <p:cNvPr id="928" name="Picture 4" descr="n3">
              <a:extLst>
                <a:ext uri="{FF2B5EF4-FFF2-40B4-BE49-F238E27FC236}">
                  <a16:creationId xmlns:a16="http://schemas.microsoft.com/office/drawing/2014/main" xmlns="" id="{FD6542D7-11C9-228A-9D00-7CB16FC7EB8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 name="Picture 5" descr="n3">
              <a:extLst>
                <a:ext uri="{FF2B5EF4-FFF2-40B4-BE49-F238E27FC236}">
                  <a16:creationId xmlns:a16="http://schemas.microsoft.com/office/drawing/2014/main" xmlns="" id="{C717373A-B5C4-074C-C012-D600ACEF093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2127" y="2140"/>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 name="Picture 6" descr="n3">
              <a:extLst>
                <a:ext uri="{FF2B5EF4-FFF2-40B4-BE49-F238E27FC236}">
                  <a16:creationId xmlns:a16="http://schemas.microsoft.com/office/drawing/2014/main" xmlns="" id="{4003D123-DD6E-A63D-75AA-D071AB6DFFA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 name="Picture 7" descr="n3">
              <a:extLst>
                <a:ext uri="{FF2B5EF4-FFF2-40B4-BE49-F238E27FC236}">
                  <a16:creationId xmlns:a16="http://schemas.microsoft.com/office/drawing/2014/main" xmlns="" id="{222D17D0-27F1-1004-8EEC-72EC6D79CE1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3649" y="2140"/>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repeatCount="2000" fill="hold" nodeType="withEffect">
                                  <p:stCondLst>
                                    <p:cond delay="0"/>
                                  </p:stCondLst>
                                  <p:childTnLst>
                                    <p:set>
                                      <p:cBhvr>
                                        <p:cTn id="6" dur="1" fill="hold">
                                          <p:stCondLst>
                                            <p:cond delay="0"/>
                                          </p:stCondLst>
                                        </p:cTn>
                                        <p:tgtEl>
                                          <p:spTgt spid="76407"/>
                                        </p:tgtEl>
                                        <p:attrNameLst>
                                          <p:attrName>style.visibility</p:attrName>
                                        </p:attrNameLst>
                                      </p:cBhvr>
                                      <p:to>
                                        <p:strVal val="visible"/>
                                      </p:to>
                                    </p:set>
                                    <p:anim calcmode="lin" valueType="num">
                                      <p:cBhvr>
                                        <p:cTn id="7" dur="250" decel="50000" fill="hold">
                                          <p:stCondLst>
                                            <p:cond delay="0"/>
                                          </p:stCondLst>
                                        </p:cTn>
                                        <p:tgtEl>
                                          <p:spTgt spid="76407"/>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76407"/>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76407"/>
                                        </p:tgtEl>
                                        <p:attrNameLst>
                                          <p:attrName>ppt_w</p:attrName>
                                        </p:attrNameLst>
                                      </p:cBhvr>
                                      <p:tavLst>
                                        <p:tav tm="0">
                                          <p:val>
                                            <p:strVal val="#ppt_w*.05"/>
                                          </p:val>
                                        </p:tav>
                                        <p:tav tm="100000">
                                          <p:val>
                                            <p:strVal val="#ppt_w"/>
                                          </p:val>
                                        </p:tav>
                                      </p:tavLst>
                                    </p:anim>
                                    <p:anim calcmode="lin" valueType="num">
                                      <p:cBhvr>
                                        <p:cTn id="10" dur="500" fill="hold"/>
                                        <p:tgtEl>
                                          <p:spTgt spid="76407"/>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76407"/>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76407"/>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76407"/>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76407"/>
                                        </p:tgtEl>
                                      </p:cBhvr>
                                    </p:animEffect>
                                  </p:childTnLst>
                                  <p:subTnLst>
                                    <p:audio>
                                      <p:cMediaNode>
                                        <p:cTn display="0" masterRel="sameClick">
                                          <p:stCondLst>
                                            <p:cond evt="begin" delay="0">
                                              <p:tn val="5"/>
                                            </p:cond>
                                          </p:stCondLst>
                                          <p:endCondLst>
                                            <p:cond evt="onStopAudio" delay="0">
                                              <p:tgtEl>
                                                <p:sldTgt/>
                                              </p:tgtEl>
                                            </p:cond>
                                          </p:endCondLst>
                                        </p:cTn>
                                        <p:tgtEl>
                                          <p:sndTgt r:embed="rId5" name="applause.wav"/>
                                        </p:tgtEl>
                                      </p:cMediaNode>
                                    </p:audio>
                                  </p:subTnLst>
                                </p:cTn>
                              </p:par>
                              <p:par>
                                <p:cTn id="15" presetID="23" presetClass="entr" presetSubtype="16" repeatCount="indefinite" fill="hold" nodeType="withEffect">
                                  <p:stCondLst>
                                    <p:cond delay="0"/>
                                  </p:stCondLst>
                                  <p:childTnLst>
                                    <p:set>
                                      <p:cBhvr>
                                        <p:cTn id="16" dur="1" fill="hold">
                                          <p:stCondLst>
                                            <p:cond delay="0"/>
                                          </p:stCondLst>
                                        </p:cTn>
                                        <p:tgtEl>
                                          <p:spTgt spid="76401"/>
                                        </p:tgtEl>
                                        <p:attrNameLst>
                                          <p:attrName>style.visibility</p:attrName>
                                        </p:attrNameLst>
                                      </p:cBhvr>
                                      <p:to>
                                        <p:strVal val="visible"/>
                                      </p:to>
                                    </p:set>
                                    <p:anim calcmode="lin" valueType="num">
                                      <p:cBhvr>
                                        <p:cTn id="17" dur="1500" fill="hold"/>
                                        <p:tgtEl>
                                          <p:spTgt spid="76401"/>
                                        </p:tgtEl>
                                        <p:attrNameLst>
                                          <p:attrName>ppt_w</p:attrName>
                                        </p:attrNameLst>
                                      </p:cBhvr>
                                      <p:tavLst>
                                        <p:tav tm="0">
                                          <p:val>
                                            <p:fltVal val="0"/>
                                          </p:val>
                                        </p:tav>
                                        <p:tav tm="100000">
                                          <p:val>
                                            <p:strVal val="#ppt_w"/>
                                          </p:val>
                                        </p:tav>
                                      </p:tavLst>
                                    </p:anim>
                                    <p:anim calcmode="lin" valueType="num">
                                      <p:cBhvr>
                                        <p:cTn id="18" dur="1500" fill="hold"/>
                                        <p:tgtEl>
                                          <p:spTgt spid="76401"/>
                                        </p:tgtEl>
                                        <p:attrNameLst>
                                          <p:attrName>ppt_h</p:attrName>
                                        </p:attrNameLst>
                                      </p:cBhvr>
                                      <p:tavLst>
                                        <p:tav tm="0">
                                          <p:val>
                                            <p:fltVal val="0"/>
                                          </p:val>
                                        </p:tav>
                                        <p:tav tm="100000">
                                          <p:val>
                                            <p:strVal val="#ppt_h"/>
                                          </p:val>
                                        </p:tav>
                                      </p:tavLst>
                                    </p:anim>
                                  </p:childTnLst>
                                </p:cTn>
                              </p:par>
                              <p:par>
                                <p:cTn id="19" presetID="23" presetClass="entr" presetSubtype="16" repeatCount="indefinite" fill="hold" nodeType="withEffect">
                                  <p:stCondLst>
                                    <p:cond delay="0"/>
                                  </p:stCondLst>
                                  <p:childTnLst>
                                    <p:set>
                                      <p:cBhvr>
                                        <p:cTn id="20" dur="1" fill="hold">
                                          <p:stCondLst>
                                            <p:cond delay="0"/>
                                          </p:stCondLst>
                                        </p:cTn>
                                        <p:tgtEl>
                                          <p:spTgt spid="76402"/>
                                        </p:tgtEl>
                                        <p:attrNameLst>
                                          <p:attrName>style.visibility</p:attrName>
                                        </p:attrNameLst>
                                      </p:cBhvr>
                                      <p:to>
                                        <p:strVal val="visible"/>
                                      </p:to>
                                    </p:set>
                                    <p:anim calcmode="lin" valueType="num">
                                      <p:cBhvr>
                                        <p:cTn id="21" dur="1500" fill="hold"/>
                                        <p:tgtEl>
                                          <p:spTgt spid="76402"/>
                                        </p:tgtEl>
                                        <p:attrNameLst>
                                          <p:attrName>ppt_w</p:attrName>
                                        </p:attrNameLst>
                                      </p:cBhvr>
                                      <p:tavLst>
                                        <p:tav tm="0">
                                          <p:val>
                                            <p:fltVal val="0"/>
                                          </p:val>
                                        </p:tav>
                                        <p:tav tm="100000">
                                          <p:val>
                                            <p:strVal val="#ppt_w"/>
                                          </p:val>
                                        </p:tav>
                                      </p:tavLst>
                                    </p:anim>
                                    <p:anim calcmode="lin" valueType="num">
                                      <p:cBhvr>
                                        <p:cTn id="22" dur="1500" fill="hold"/>
                                        <p:tgtEl>
                                          <p:spTgt spid="76402"/>
                                        </p:tgtEl>
                                        <p:attrNameLst>
                                          <p:attrName>ppt_h</p:attrName>
                                        </p:attrNameLst>
                                      </p:cBhvr>
                                      <p:tavLst>
                                        <p:tav tm="0">
                                          <p:val>
                                            <p:fltVal val="0"/>
                                          </p:val>
                                        </p:tav>
                                        <p:tav tm="100000">
                                          <p:val>
                                            <p:strVal val="#ppt_h"/>
                                          </p:val>
                                        </p:tav>
                                      </p:tavLst>
                                    </p:anim>
                                  </p:childTnLst>
                                </p:cTn>
                              </p:par>
                              <p:par>
                                <p:cTn id="23" presetID="53" presetClass="entr" presetSubtype="0" repeatCount="indefinite" fill="hold" nodeType="withEffect">
                                  <p:stCondLst>
                                    <p:cond delay="0"/>
                                  </p:stCondLst>
                                  <p:childTnLst>
                                    <p:set>
                                      <p:cBhvr>
                                        <p:cTn id="24" dur="1" fill="hold">
                                          <p:stCondLst>
                                            <p:cond delay="0"/>
                                          </p:stCondLst>
                                        </p:cTn>
                                        <p:tgtEl>
                                          <p:spTgt spid="76403"/>
                                        </p:tgtEl>
                                        <p:attrNameLst>
                                          <p:attrName>style.visibility</p:attrName>
                                        </p:attrNameLst>
                                      </p:cBhvr>
                                      <p:to>
                                        <p:strVal val="visible"/>
                                      </p:to>
                                    </p:set>
                                    <p:anim calcmode="lin" valueType="num">
                                      <p:cBhvr>
                                        <p:cTn id="25" dur="1000" fill="hold"/>
                                        <p:tgtEl>
                                          <p:spTgt spid="76403"/>
                                        </p:tgtEl>
                                        <p:attrNameLst>
                                          <p:attrName>ppt_w</p:attrName>
                                        </p:attrNameLst>
                                      </p:cBhvr>
                                      <p:tavLst>
                                        <p:tav tm="0">
                                          <p:val>
                                            <p:fltVal val="0"/>
                                          </p:val>
                                        </p:tav>
                                        <p:tav tm="100000">
                                          <p:val>
                                            <p:strVal val="#ppt_w"/>
                                          </p:val>
                                        </p:tav>
                                      </p:tavLst>
                                    </p:anim>
                                    <p:anim calcmode="lin" valueType="num">
                                      <p:cBhvr>
                                        <p:cTn id="26" dur="1000" fill="hold"/>
                                        <p:tgtEl>
                                          <p:spTgt spid="76403"/>
                                        </p:tgtEl>
                                        <p:attrNameLst>
                                          <p:attrName>ppt_h</p:attrName>
                                        </p:attrNameLst>
                                      </p:cBhvr>
                                      <p:tavLst>
                                        <p:tav tm="0">
                                          <p:val>
                                            <p:fltVal val="0"/>
                                          </p:val>
                                        </p:tav>
                                        <p:tav tm="100000">
                                          <p:val>
                                            <p:strVal val="#ppt_h"/>
                                          </p:val>
                                        </p:tav>
                                      </p:tavLst>
                                    </p:anim>
                                    <p:animEffect transition="in" filter="fade">
                                      <p:cBhvr>
                                        <p:cTn id="27" dur="1000"/>
                                        <p:tgtEl>
                                          <p:spTgt spid="76403"/>
                                        </p:tgtEl>
                                      </p:cBhvr>
                                    </p:animEffect>
                                  </p:childTnLst>
                                </p:cTn>
                              </p:par>
                              <p:par>
                                <p:cTn id="28" presetID="23" presetClass="entr" presetSubtype="16" repeatCount="indefinite" fill="hold" nodeType="withEffect">
                                  <p:stCondLst>
                                    <p:cond delay="0"/>
                                  </p:stCondLst>
                                  <p:childTnLst>
                                    <p:set>
                                      <p:cBhvr>
                                        <p:cTn id="29" dur="1" fill="hold">
                                          <p:stCondLst>
                                            <p:cond delay="0"/>
                                          </p:stCondLst>
                                        </p:cTn>
                                        <p:tgtEl>
                                          <p:spTgt spid="76404"/>
                                        </p:tgtEl>
                                        <p:attrNameLst>
                                          <p:attrName>style.visibility</p:attrName>
                                        </p:attrNameLst>
                                      </p:cBhvr>
                                      <p:to>
                                        <p:strVal val="visible"/>
                                      </p:to>
                                    </p:set>
                                    <p:anim calcmode="lin" valueType="num">
                                      <p:cBhvr>
                                        <p:cTn id="30" dur="1500" fill="hold"/>
                                        <p:tgtEl>
                                          <p:spTgt spid="76404"/>
                                        </p:tgtEl>
                                        <p:attrNameLst>
                                          <p:attrName>ppt_w</p:attrName>
                                        </p:attrNameLst>
                                      </p:cBhvr>
                                      <p:tavLst>
                                        <p:tav tm="0">
                                          <p:val>
                                            <p:fltVal val="0"/>
                                          </p:val>
                                        </p:tav>
                                        <p:tav tm="100000">
                                          <p:val>
                                            <p:strVal val="#ppt_w"/>
                                          </p:val>
                                        </p:tav>
                                      </p:tavLst>
                                    </p:anim>
                                    <p:anim calcmode="lin" valueType="num">
                                      <p:cBhvr>
                                        <p:cTn id="31" dur="1500" fill="hold"/>
                                        <p:tgtEl>
                                          <p:spTgt spid="76404"/>
                                        </p:tgtEl>
                                        <p:attrNameLst>
                                          <p:attrName>ppt_h</p:attrName>
                                        </p:attrNameLst>
                                      </p:cBhvr>
                                      <p:tavLst>
                                        <p:tav tm="0">
                                          <p:val>
                                            <p:fltVal val="0"/>
                                          </p:val>
                                        </p:tav>
                                        <p:tav tm="100000">
                                          <p:val>
                                            <p:strVal val="#ppt_h"/>
                                          </p:val>
                                        </p:tav>
                                      </p:tavLst>
                                    </p:anim>
                                  </p:childTnLst>
                                </p:cTn>
                              </p:par>
                              <p:par>
                                <p:cTn id="32" presetID="23" presetClass="entr" presetSubtype="16" repeatCount="indefinite" fill="hold" nodeType="withEffect">
                                  <p:stCondLst>
                                    <p:cond delay="5000"/>
                                  </p:stCondLst>
                                  <p:endCondLst>
                                    <p:cond evt="onNext" delay="0">
                                      <p:tgtEl>
                                        <p:sldTgt/>
                                      </p:tgtEl>
                                    </p:cond>
                                  </p:endCondLst>
                                  <p:childTnLst>
                                    <p:set>
                                      <p:cBhvr>
                                        <p:cTn id="33" dur="1" fill="hold">
                                          <p:stCondLst>
                                            <p:cond delay="0"/>
                                          </p:stCondLst>
                                        </p:cTn>
                                        <p:tgtEl>
                                          <p:spTgt spid="76405"/>
                                        </p:tgtEl>
                                        <p:attrNameLst>
                                          <p:attrName>style.visibility</p:attrName>
                                        </p:attrNameLst>
                                      </p:cBhvr>
                                      <p:to>
                                        <p:strVal val="visible"/>
                                      </p:to>
                                    </p:set>
                                    <p:anim calcmode="lin" valueType="num">
                                      <p:cBhvr>
                                        <p:cTn id="34" dur="250" fill="hold"/>
                                        <p:tgtEl>
                                          <p:spTgt spid="76405"/>
                                        </p:tgtEl>
                                        <p:attrNameLst>
                                          <p:attrName>ppt_w</p:attrName>
                                        </p:attrNameLst>
                                      </p:cBhvr>
                                      <p:tavLst>
                                        <p:tav tm="0">
                                          <p:val>
                                            <p:fltVal val="0"/>
                                          </p:val>
                                        </p:tav>
                                        <p:tav tm="100000">
                                          <p:val>
                                            <p:strVal val="#ppt_w"/>
                                          </p:val>
                                        </p:tav>
                                      </p:tavLst>
                                    </p:anim>
                                    <p:anim calcmode="lin" valueType="num">
                                      <p:cBhvr>
                                        <p:cTn id="35" dur="250" fill="hold"/>
                                        <p:tgtEl>
                                          <p:spTgt spid="76405"/>
                                        </p:tgtEl>
                                        <p:attrNameLst>
                                          <p:attrName>ppt_h</p:attrName>
                                        </p:attrNameLst>
                                      </p:cBhvr>
                                      <p:tavLst>
                                        <p:tav tm="0">
                                          <p:val>
                                            <p:fltVal val="0"/>
                                          </p:val>
                                        </p:tav>
                                        <p:tav tm="100000">
                                          <p:val>
                                            <p:strVal val="#ppt_h"/>
                                          </p:val>
                                        </p:tav>
                                      </p:tavLst>
                                    </p:anim>
                                  </p:childTnLst>
                                </p:cTn>
                              </p:par>
                              <p:par>
                                <p:cTn id="36" presetID="23" presetClass="entr" presetSubtype="16" repeatCount="indefinite" fill="hold" nodeType="withEffect">
                                  <p:stCondLst>
                                    <p:cond delay="5000"/>
                                  </p:stCondLst>
                                  <p:endCondLst>
                                    <p:cond evt="onNext" delay="0">
                                      <p:tgtEl>
                                        <p:sldTgt/>
                                      </p:tgtEl>
                                    </p:cond>
                                  </p:endCondLst>
                                  <p:childTnLst>
                                    <p:set>
                                      <p:cBhvr>
                                        <p:cTn id="37" dur="1" fill="hold">
                                          <p:stCondLst>
                                            <p:cond delay="0"/>
                                          </p:stCondLst>
                                        </p:cTn>
                                        <p:tgtEl>
                                          <p:spTgt spid="76406"/>
                                        </p:tgtEl>
                                        <p:attrNameLst>
                                          <p:attrName>style.visibility</p:attrName>
                                        </p:attrNameLst>
                                      </p:cBhvr>
                                      <p:to>
                                        <p:strVal val="visible"/>
                                      </p:to>
                                    </p:set>
                                    <p:anim calcmode="lin" valueType="num">
                                      <p:cBhvr>
                                        <p:cTn id="38" dur="245" fill="hold"/>
                                        <p:tgtEl>
                                          <p:spTgt spid="76406"/>
                                        </p:tgtEl>
                                        <p:attrNameLst>
                                          <p:attrName>ppt_w</p:attrName>
                                        </p:attrNameLst>
                                      </p:cBhvr>
                                      <p:tavLst>
                                        <p:tav tm="0">
                                          <p:val>
                                            <p:fltVal val="0"/>
                                          </p:val>
                                        </p:tav>
                                        <p:tav tm="100000">
                                          <p:val>
                                            <p:strVal val="#ppt_w"/>
                                          </p:val>
                                        </p:tav>
                                      </p:tavLst>
                                    </p:anim>
                                    <p:anim calcmode="lin" valueType="num">
                                      <p:cBhvr>
                                        <p:cTn id="39" dur="245" fill="hold"/>
                                        <p:tgtEl>
                                          <p:spTgt spid="76406"/>
                                        </p:tgtEl>
                                        <p:attrNameLst>
                                          <p:attrName>ppt_h</p:attrName>
                                        </p:attrNameLst>
                                      </p:cBhvr>
                                      <p:tavLst>
                                        <p:tav tm="0">
                                          <p:val>
                                            <p:fltVal val="0"/>
                                          </p:val>
                                        </p:tav>
                                        <p:tav tm="100000">
                                          <p:val>
                                            <p:strVal val="#ppt_h"/>
                                          </p:val>
                                        </p:tav>
                                      </p:tavLst>
                                    </p:anim>
                                  </p:childTnLst>
                                </p:cTn>
                              </p:par>
                              <p:par>
                                <p:cTn id="40" presetID="23" presetClass="entr" presetSubtype="16" repeatCount="indefinite" fill="hold" nodeType="withEffect">
                                  <p:stCondLst>
                                    <p:cond delay="0"/>
                                  </p:stCondLst>
                                  <p:childTnLst>
                                    <p:set>
                                      <p:cBhvr>
                                        <p:cTn id="41" dur="1" fill="hold">
                                          <p:stCondLst>
                                            <p:cond delay="0"/>
                                          </p:stCondLst>
                                        </p:cTn>
                                        <p:tgtEl>
                                          <p:spTgt spid="76409"/>
                                        </p:tgtEl>
                                        <p:attrNameLst>
                                          <p:attrName>style.visibility</p:attrName>
                                        </p:attrNameLst>
                                      </p:cBhvr>
                                      <p:to>
                                        <p:strVal val="visible"/>
                                      </p:to>
                                    </p:set>
                                    <p:anim calcmode="lin" valueType="num">
                                      <p:cBhvr>
                                        <p:cTn id="42" dur="1500" fill="hold"/>
                                        <p:tgtEl>
                                          <p:spTgt spid="76409"/>
                                        </p:tgtEl>
                                        <p:attrNameLst>
                                          <p:attrName>ppt_w</p:attrName>
                                        </p:attrNameLst>
                                      </p:cBhvr>
                                      <p:tavLst>
                                        <p:tav tm="0">
                                          <p:val>
                                            <p:fltVal val="0"/>
                                          </p:val>
                                        </p:tav>
                                        <p:tav tm="100000">
                                          <p:val>
                                            <p:strVal val="#ppt_w"/>
                                          </p:val>
                                        </p:tav>
                                      </p:tavLst>
                                    </p:anim>
                                    <p:anim calcmode="lin" valueType="num">
                                      <p:cBhvr>
                                        <p:cTn id="43" dur="1500" fill="hold"/>
                                        <p:tgtEl>
                                          <p:spTgt spid="76409"/>
                                        </p:tgtEl>
                                        <p:attrNameLst>
                                          <p:attrName>ppt_h</p:attrName>
                                        </p:attrNameLst>
                                      </p:cBhvr>
                                      <p:tavLst>
                                        <p:tav tm="0">
                                          <p:val>
                                            <p:fltVal val="0"/>
                                          </p:val>
                                        </p:tav>
                                        <p:tav tm="100000">
                                          <p:val>
                                            <p:strVal val="#ppt_h"/>
                                          </p:val>
                                        </p:tav>
                                      </p:tavLst>
                                    </p:anim>
                                  </p:childTnLst>
                                </p:cTn>
                              </p:par>
                              <p:par>
                                <p:cTn id="44" presetID="23" presetClass="entr" presetSubtype="16" repeatCount="indefinite" fill="hold" nodeType="withEffect">
                                  <p:stCondLst>
                                    <p:cond delay="0"/>
                                  </p:stCondLst>
                                  <p:childTnLst>
                                    <p:set>
                                      <p:cBhvr>
                                        <p:cTn id="45" dur="1" fill="hold">
                                          <p:stCondLst>
                                            <p:cond delay="0"/>
                                          </p:stCondLst>
                                        </p:cTn>
                                        <p:tgtEl>
                                          <p:spTgt spid="76703"/>
                                        </p:tgtEl>
                                        <p:attrNameLst>
                                          <p:attrName>style.visibility</p:attrName>
                                        </p:attrNameLst>
                                      </p:cBhvr>
                                      <p:to>
                                        <p:strVal val="visible"/>
                                      </p:to>
                                    </p:set>
                                    <p:anim calcmode="lin" valueType="num">
                                      <p:cBhvr>
                                        <p:cTn id="46" dur="1500" fill="hold"/>
                                        <p:tgtEl>
                                          <p:spTgt spid="76703"/>
                                        </p:tgtEl>
                                        <p:attrNameLst>
                                          <p:attrName>ppt_w</p:attrName>
                                        </p:attrNameLst>
                                      </p:cBhvr>
                                      <p:tavLst>
                                        <p:tav tm="0">
                                          <p:val>
                                            <p:fltVal val="0"/>
                                          </p:val>
                                        </p:tav>
                                        <p:tav tm="100000">
                                          <p:val>
                                            <p:strVal val="#ppt_w"/>
                                          </p:val>
                                        </p:tav>
                                      </p:tavLst>
                                    </p:anim>
                                    <p:anim calcmode="lin" valueType="num">
                                      <p:cBhvr>
                                        <p:cTn id="47" dur="1500" fill="hold"/>
                                        <p:tgtEl>
                                          <p:spTgt spid="767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8" repeatCount="indefinite" fill="hold" display="0">
                  <p:stCondLst>
                    <p:cond delay="indefinite"/>
                  </p:stCondLst>
                  <p:endCondLst>
                    <p:cond evt="onPrev" delay="0">
                      <p:tgtEl>
                        <p:sldTgt/>
                      </p:tgtEl>
                    </p:cond>
                    <p:cond evt="onStopAudio" delay="0">
                      <p:tgtEl>
                        <p:sldTgt/>
                      </p:tgtEl>
                    </p:cond>
                  </p:endCondLst>
                </p:cTn>
                <p:tgtEl>
                  <p:spTgt spid="75778"/>
                </p:tgtEl>
              </p:cMediaNode>
            </p:audio>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764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2200">
            <a:off x="10425942" y="416942"/>
            <a:ext cx="1216101" cy="149444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70023" y="368291"/>
            <a:ext cx="1286965" cy="1385696"/>
          </a:xfrm>
          <a:prstGeom prst="rect">
            <a:avLst/>
          </a:prstGeom>
        </p:spPr>
      </p:pic>
      <p:sp>
        <p:nvSpPr>
          <p:cNvPr id="8" name="TextBox 8"/>
          <p:cNvSpPr txBox="1"/>
          <p:nvPr/>
        </p:nvSpPr>
        <p:spPr>
          <a:xfrm>
            <a:off x="1450870" y="730236"/>
            <a:ext cx="9290261" cy="730969"/>
          </a:xfrm>
          <a:prstGeom prst="rect">
            <a:avLst/>
          </a:prstGeom>
        </p:spPr>
        <p:txBody>
          <a:bodyPr lIns="0" tIns="0" rIns="0" bIns="0" rtlCol="0" anchor="t">
            <a:spAutoFit/>
          </a:bodyPr>
          <a:lstStyle/>
          <a:p>
            <a:pPr algn="ctr">
              <a:lnSpc>
                <a:spcPts val="5666"/>
              </a:lnSpc>
            </a:pPr>
            <a:r>
              <a:rPr lang="en-US" sz="4000" b="1" dirty="0">
                <a:solidFill>
                  <a:srgbClr val="FF0000"/>
                </a:solidFill>
                <a:latin typeface="Arial" panose="020B0604020202020204" pitchFamily="34" charset="0"/>
                <a:cs typeface="Arial" panose="020B0604020202020204" pitchFamily="34" charset="0"/>
              </a:rPr>
              <a:t>NỘI DUNG BÀI HỌC </a:t>
            </a:r>
          </a:p>
        </p:txBody>
      </p:sp>
      <p:pic>
        <p:nvPicPr>
          <p:cNvPr id="9" name="Picture 2"/>
          <p:cNvPicPr>
            <a:picLocks noChangeAspect="1"/>
          </p:cNvPicPr>
          <p:nvPr/>
        </p:nvPicPr>
        <p:blipFill>
          <a:blip r:embed="rId6"/>
          <a:srcRect/>
          <a:stretch>
            <a:fillRect/>
          </a:stretch>
        </p:blipFill>
        <p:spPr>
          <a:xfrm>
            <a:off x="9934419" y="4222209"/>
            <a:ext cx="1613424" cy="2483783"/>
          </a:xfrm>
          <a:prstGeom prst="rect">
            <a:avLst/>
          </a:prstGeom>
        </p:spPr>
      </p:pic>
      <p:pic>
        <p:nvPicPr>
          <p:cNvPr id="14"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62773" y="5054600"/>
            <a:ext cx="901466" cy="1422400"/>
          </a:xfrm>
          <a:prstGeom prst="rect">
            <a:avLst/>
          </a:prstGeom>
        </p:spPr>
      </p:pic>
      <p:grpSp>
        <p:nvGrpSpPr>
          <p:cNvPr id="10" name="Group 9"/>
          <p:cNvGrpSpPr/>
          <p:nvPr/>
        </p:nvGrpSpPr>
        <p:grpSpPr>
          <a:xfrm>
            <a:off x="2487373" y="2412594"/>
            <a:ext cx="878128" cy="864006"/>
            <a:chOff x="3352800" y="3102142"/>
            <a:chExt cx="1412687" cy="1285465"/>
          </a:xfrm>
        </p:grpSpPr>
        <p:grpSp>
          <p:nvGrpSpPr>
            <p:cNvPr id="11" name="Group 4"/>
            <p:cNvGrpSpPr/>
            <p:nvPr/>
          </p:nvGrpSpPr>
          <p:grpSpPr>
            <a:xfrm>
              <a:off x="3352800" y="3102142"/>
              <a:ext cx="1412687" cy="1285465"/>
              <a:chOff x="0" y="0"/>
              <a:chExt cx="6350000" cy="6350000"/>
            </a:xfrm>
          </p:grpSpPr>
          <p:sp>
            <p:nvSpPr>
              <p:cNvPr id="13"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2" name="TextBox 15"/>
            <p:cNvSpPr txBox="1"/>
            <p:nvPr/>
          </p:nvSpPr>
          <p:spPr>
            <a:xfrm>
              <a:off x="3534359" y="3579348"/>
              <a:ext cx="1043391" cy="553307"/>
            </a:xfrm>
            <a:prstGeom prst="rect">
              <a:avLst/>
            </a:prstGeom>
          </p:spPr>
          <p:txBody>
            <a:bodyPr lIns="0" tIns="0" rIns="0" bIns="0" rtlCol="0" anchor="t">
              <a:spAutoFit/>
            </a:bodyPr>
            <a:lstStyle/>
            <a:p>
              <a:pPr algn="ctr">
                <a:lnSpc>
                  <a:spcPts val="2912"/>
                </a:lnSpc>
              </a:pPr>
              <a:r>
                <a:rPr lang="en-US" sz="3334" b="1" dirty="0">
                  <a:solidFill>
                    <a:schemeClr val="tx2"/>
                  </a:solidFill>
                  <a:latin typeface="Arial" panose="020B0604020202020204" pitchFamily="34" charset="0"/>
                  <a:cs typeface="Arial" panose="020B0604020202020204" pitchFamily="34" charset="0"/>
                </a:rPr>
                <a:t>01</a:t>
              </a:r>
            </a:p>
          </p:txBody>
        </p:sp>
      </p:grpSp>
      <p:sp>
        <p:nvSpPr>
          <p:cNvPr id="16" name="Rectangle 15"/>
          <p:cNvSpPr/>
          <p:nvPr/>
        </p:nvSpPr>
        <p:spPr>
          <a:xfrm>
            <a:off x="3657600" y="2446901"/>
            <a:ext cx="5972019" cy="784830"/>
          </a:xfrm>
          <a:prstGeom prst="rect">
            <a:avLst/>
          </a:prstGeom>
        </p:spPr>
        <p:txBody>
          <a:bodyPr wrap="square">
            <a:spAutoFit/>
          </a:bodyPr>
          <a:lstStyle/>
          <a:p>
            <a:pPr algn="just">
              <a:lnSpc>
                <a:spcPct val="150000"/>
              </a:lnSpc>
              <a:tabLst>
                <a:tab pos="240042" algn="l"/>
                <a:tab pos="480084" algn="l"/>
              </a:tabLst>
            </a:pPr>
            <a:r>
              <a:rPr lang="en-US" sz="3000" b="1" dirty="0">
                <a:latin typeface="Arial" panose="020B0604020202020204" pitchFamily="34" charset="0"/>
                <a:ea typeface="Calibri" panose="020F0502020204030204" pitchFamily="34" charset="0"/>
                <a:cs typeface="Arial" panose="020B0604020202020204" pitchFamily="34" charset="0"/>
              </a:rPr>
              <a:t>CỘNG HAI ĐA THỨC MỘT BIẾN</a:t>
            </a:r>
            <a:endParaRPr lang="en-US" sz="3000" dirty="0">
              <a:latin typeface="Arial" panose="020B0604020202020204" pitchFamily="34" charset="0"/>
              <a:cs typeface="Arial" panose="020B0604020202020204" pitchFamily="34" charset="0"/>
            </a:endParaRPr>
          </a:p>
        </p:txBody>
      </p:sp>
      <p:grpSp>
        <p:nvGrpSpPr>
          <p:cNvPr id="27" name="Group 26"/>
          <p:cNvGrpSpPr/>
          <p:nvPr/>
        </p:nvGrpSpPr>
        <p:grpSpPr>
          <a:xfrm>
            <a:off x="2485413" y="3987394"/>
            <a:ext cx="878128" cy="864006"/>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9" y="3579348"/>
              <a:ext cx="1043391" cy="553307"/>
            </a:xfrm>
            <a:prstGeom prst="rect">
              <a:avLst/>
            </a:prstGeom>
          </p:spPr>
          <p:txBody>
            <a:bodyPr lIns="0" tIns="0" rIns="0" bIns="0" rtlCol="0" anchor="t">
              <a:spAutoFit/>
            </a:bodyPr>
            <a:lstStyle/>
            <a:p>
              <a:pPr algn="ctr">
                <a:lnSpc>
                  <a:spcPts val="2912"/>
                </a:lnSpc>
              </a:pPr>
              <a:r>
                <a:rPr lang="en-US" sz="3334" b="1" dirty="0">
                  <a:solidFill>
                    <a:schemeClr val="tx2"/>
                  </a:solidFill>
                  <a:latin typeface="Arial" panose="020B0604020202020204" pitchFamily="34" charset="0"/>
                  <a:cs typeface="Arial" panose="020B0604020202020204" pitchFamily="34" charset="0"/>
                </a:rPr>
                <a:t>02</a:t>
              </a:r>
            </a:p>
          </p:txBody>
        </p:sp>
      </p:grpSp>
      <p:sp>
        <p:nvSpPr>
          <p:cNvPr id="24" name="Rectangle 23"/>
          <p:cNvSpPr/>
          <p:nvPr/>
        </p:nvSpPr>
        <p:spPr>
          <a:xfrm>
            <a:off x="3657600" y="4180870"/>
            <a:ext cx="5890973" cy="553998"/>
          </a:xfrm>
          <a:prstGeom prst="rect">
            <a:avLst/>
          </a:prstGeom>
        </p:spPr>
        <p:txBody>
          <a:bodyPr wrap="square">
            <a:spAutoFit/>
          </a:bodyPr>
          <a:lstStyle/>
          <a:p>
            <a:r>
              <a:rPr lang="en-US" sz="3000" b="1" dirty="0">
                <a:latin typeface="Arial" panose="020B0604020202020204" pitchFamily="34" charset="0"/>
                <a:ea typeface="Calibri" panose="020F0502020204030204" pitchFamily="34" charset="0"/>
                <a:cs typeface="Arial" panose="020B0604020202020204" pitchFamily="34" charset="0"/>
              </a:rPr>
              <a:t>TRỪ HAI ĐA THỨC MỘT BIẾN</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776760"/>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sp>
        <p:nvSpPr>
          <p:cNvPr id="8" name="Rounded Rectangle 7"/>
          <p:cNvSpPr/>
          <p:nvPr/>
        </p:nvSpPr>
        <p:spPr>
          <a:xfrm>
            <a:off x="628228" y="330200"/>
            <a:ext cx="10935545" cy="61976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36783">
            <a:off x="10746105" y="234348"/>
            <a:ext cx="1598079" cy="106472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0793243" y="5344931"/>
            <a:ext cx="993823" cy="150011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472788" y="5224625"/>
            <a:ext cx="1316137" cy="1426707"/>
          </a:xfrm>
          <a:prstGeom prst="rect">
            <a:avLst/>
          </a:prstGeom>
        </p:spPr>
      </p:pic>
      <p:sp>
        <p:nvSpPr>
          <p:cNvPr id="18" name="Rectangle 17"/>
          <p:cNvSpPr/>
          <p:nvPr/>
        </p:nvSpPr>
        <p:spPr>
          <a:xfrm>
            <a:off x="886793" y="864106"/>
            <a:ext cx="8566573" cy="1015663"/>
          </a:xfrm>
          <a:prstGeom prst="rect">
            <a:avLst/>
          </a:prstGeom>
        </p:spPr>
        <p:txBody>
          <a:bodyPr wrap="square">
            <a:spAutoFit/>
          </a:bodyPr>
          <a:lstStyle/>
          <a:p>
            <a:pPr algn="ctr">
              <a:lnSpc>
                <a:spcPct val="150000"/>
              </a:lnSpc>
              <a:spcBef>
                <a:spcPts val="400"/>
              </a:spcBef>
              <a:spcAft>
                <a:spcPts val="533"/>
              </a:spcAft>
            </a:pPr>
            <a:r>
              <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rPr>
              <a:t>I. CỘNG HAI ĐA THỨC MỘT BIẾN</a:t>
            </a:r>
          </a:p>
        </p:txBody>
      </p:sp>
      <p:sp>
        <p:nvSpPr>
          <p:cNvPr id="19" name="Rectangle 18"/>
          <p:cNvSpPr/>
          <p:nvPr/>
        </p:nvSpPr>
        <p:spPr>
          <a:xfrm>
            <a:off x="1052644" y="1879769"/>
            <a:ext cx="8234869" cy="901593"/>
          </a:xfrm>
          <a:prstGeom prst="rect">
            <a:avLst/>
          </a:prstGeom>
        </p:spPr>
        <p:txBody>
          <a:bodyPr wrap="square">
            <a:spAutoFit/>
          </a:bodyPr>
          <a:lstStyle/>
          <a:p>
            <a:pPr>
              <a:lnSpc>
                <a:spcPct val="150000"/>
              </a:lnSpc>
              <a:spcBef>
                <a:spcPts val="400"/>
              </a:spcBef>
              <a:spcAft>
                <a:spcPts val="533"/>
              </a:spcAft>
            </a:pPr>
            <a:r>
              <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rPr>
              <a:t>1. </a:t>
            </a:r>
            <a:r>
              <a:rPr lang="en-US" sz="4000" b="1" dirty="0" err="1">
                <a:solidFill>
                  <a:prstClr val="black"/>
                </a:solidFill>
                <a:latin typeface="Arial" panose="020B0604020202020204" pitchFamily="34" charset="0"/>
                <a:ea typeface="Calibri" panose="020F0502020204030204" pitchFamily="34" charset="0"/>
                <a:cs typeface="Arial" panose="020B0604020202020204" pitchFamily="34" charset="0"/>
              </a:rPr>
              <a:t>Cộng</a:t>
            </a:r>
            <a:r>
              <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black"/>
                </a:solidFill>
                <a:latin typeface="Arial" panose="020B0604020202020204" pitchFamily="34" charset="0"/>
                <a:ea typeface="Calibri" panose="020F0502020204030204" pitchFamily="34" charset="0"/>
                <a:cs typeface="Arial" panose="020B0604020202020204" pitchFamily="34" charset="0"/>
              </a:rPr>
              <a:t>cột</a:t>
            </a:r>
            <a:r>
              <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black"/>
                </a:solidFill>
                <a:latin typeface="Arial" panose="020B0604020202020204" pitchFamily="34" charset="0"/>
                <a:ea typeface="Calibri" panose="020F0502020204030204" pitchFamily="34" charset="0"/>
                <a:cs typeface="Arial" panose="020B0604020202020204" pitchFamily="34" charset="0"/>
              </a:rPr>
              <a:t>dọc</a:t>
            </a:r>
            <a:endPar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1052644" y="2978203"/>
            <a:ext cx="8234869" cy="1015663"/>
          </a:xfrm>
          <a:prstGeom prst="rect">
            <a:avLst/>
          </a:prstGeom>
        </p:spPr>
        <p:txBody>
          <a:bodyPr wrap="square">
            <a:spAutoFit/>
          </a:bodyPr>
          <a:lstStyle/>
          <a:p>
            <a:pPr>
              <a:lnSpc>
                <a:spcPct val="150000"/>
              </a:lnSpc>
              <a:spcBef>
                <a:spcPts val="400"/>
              </a:spcBef>
              <a:spcAft>
                <a:spcPts val="533"/>
              </a:spcAft>
            </a:pPr>
            <a:r>
              <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rPr>
              <a:t>2. </a:t>
            </a:r>
            <a:r>
              <a:rPr lang="en-US" sz="4000" b="1" dirty="0" err="1">
                <a:solidFill>
                  <a:prstClr val="black"/>
                </a:solidFill>
                <a:latin typeface="Arial" panose="020B0604020202020204" pitchFamily="34" charset="0"/>
                <a:ea typeface="Calibri" panose="020F0502020204030204" pitchFamily="34" charset="0"/>
                <a:cs typeface="Arial" panose="020B0604020202020204" pitchFamily="34" charset="0"/>
              </a:rPr>
              <a:t>Cộng</a:t>
            </a:r>
            <a:r>
              <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hàng</a:t>
            </a:r>
            <a:r>
              <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ngang</a:t>
            </a:r>
            <a:endPar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8786657"/>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sp>
        <p:nvSpPr>
          <p:cNvPr id="8" name="Rounded Rectangle 7"/>
          <p:cNvSpPr/>
          <p:nvPr/>
        </p:nvSpPr>
        <p:spPr>
          <a:xfrm>
            <a:off x="304800" y="38100"/>
            <a:ext cx="11582400" cy="6753888"/>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975634">
            <a:off x="-44059" y="3850257"/>
            <a:ext cx="735453" cy="1110119"/>
          </a:xfrm>
          <a:prstGeom prst="rect">
            <a:avLst/>
          </a:prstGeom>
        </p:spPr>
      </p:pic>
      <p:grpSp>
        <p:nvGrpSpPr>
          <p:cNvPr id="5" name="Group 4"/>
          <p:cNvGrpSpPr/>
          <p:nvPr/>
        </p:nvGrpSpPr>
        <p:grpSpPr>
          <a:xfrm>
            <a:off x="918663" y="2549108"/>
            <a:ext cx="9448472" cy="2461676"/>
            <a:chOff x="1377995" y="4145260"/>
            <a:chExt cx="14172708" cy="3692514"/>
          </a:xfrm>
        </p:grpSpPr>
        <p:sp>
          <p:nvSpPr>
            <p:cNvPr id="20" name="TextBox 19"/>
            <p:cNvSpPr txBox="1"/>
            <p:nvPr/>
          </p:nvSpPr>
          <p:spPr>
            <a:xfrm>
              <a:off x="1377995" y="4145260"/>
              <a:ext cx="3581400" cy="800316"/>
            </a:xfrm>
            <a:prstGeom prst="rect">
              <a:avLst/>
            </a:prstGeom>
            <a:noFill/>
          </p:spPr>
          <p:txBody>
            <a:bodyPr wrap="square" rtlCol="0">
              <a:spAutoFit/>
            </a:bodyPr>
            <a:lstStyle/>
            <a:p>
              <a:r>
                <a:rPr lang="nl-NL" sz="2867" b="1" dirty="0">
                  <a:latin typeface="Arial" panose="020B0604020202020204" pitchFamily="34" charset="0"/>
                  <a:cs typeface="Arial" panose="020B0604020202020204" pitchFamily="34" charset="0"/>
                </a:rPr>
                <a:t>HĐ1:</a:t>
              </a:r>
              <a:endParaRPr lang="en-US" sz="2867"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1377995" y="4912742"/>
                  <a:ext cx="14172708" cy="2925032"/>
                </a:xfrm>
                <a:prstGeom prst="rect">
                  <a:avLst/>
                </a:prstGeom>
              </p:spPr>
              <p:txBody>
                <a:bodyPr wrap="square">
                  <a:spAutoFit/>
                </a:bodyPr>
                <a:lstStyle/>
                <a:p>
                  <a:pPr>
                    <a:lnSpc>
                      <a:spcPct val="150000"/>
                    </a:lnSpc>
                  </a:pPr>
                  <a:r>
                    <a:rPr lang="en-US" sz="2667" dirty="0">
                      <a:latin typeface="Arial" panose="020B0604020202020204" pitchFamily="34" charset="0"/>
                      <a:ea typeface="Calibri" panose="020F0502020204030204" pitchFamily="34" charset="0"/>
                      <a:cs typeface="Times New Roman" panose="02020603050405020304" pitchFamily="18" charset="0"/>
                    </a:rPr>
                    <a:t>a) </a:t>
                  </a:r>
                  <a:r>
                    <a:rPr lang="en-US" sz="2667" dirty="0" err="1">
                      <a:latin typeface="Arial" panose="020B0604020202020204" pitchFamily="34" charset="0"/>
                      <a:ea typeface="Calibri" panose="020F0502020204030204" pitchFamily="34" charset="0"/>
                      <a:cs typeface="Times New Roman" panose="02020603050405020304" pitchFamily="18" charset="0"/>
                    </a:rPr>
                    <a:t>Thực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hiện</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phép</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cộng</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trong</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mỗi</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trường</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hợp</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sau</a:t>
                  </a:r>
                  <a:r>
                    <a:rPr lang="en-US" sz="2667" dirty="0">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pPr>
                  <a14:m>
                    <m:oMathPara xmlns:m="http://schemas.openxmlformats.org/officeDocument/2006/math">
                      <m:oMathParaPr>
                        <m:jc m:val="centerGroup"/>
                      </m:oMathParaPr>
                      <m:oMath xmlns:m="http://schemas.openxmlformats.org/officeDocument/2006/math">
                        <m:r>
                          <a:rPr lang="en-US" sz="2667">
                            <a:latin typeface="Cambria Math" panose="02040503050406030204" pitchFamily="18" charset="0"/>
                            <a:ea typeface="Calibri" panose="020F0502020204030204" pitchFamily="34" charset="0"/>
                            <a:cs typeface="Arial" panose="020B0604020202020204" pitchFamily="34" charset="0"/>
                          </a:rPr>
                          <m:t>5</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+7</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m:t>
                        </m:r>
                        <m:r>
                          <a:rPr lang="en-US" sz="2667" b="0" i="1" smtClean="0">
                            <a:latin typeface="Cambria Math" panose="02040503050406030204" pitchFamily="18" charset="0"/>
                            <a:ea typeface="Calibri" panose="020F0502020204030204" pitchFamily="34" charset="0"/>
                            <a:cs typeface="Arial" panose="020B0604020202020204" pitchFamily="34" charset="0"/>
                          </a:rPr>
                          <m:t> </m:t>
                        </m:r>
                        <m:r>
                          <a:rPr lang="en-US" sz="2667" i="1">
                            <a:latin typeface="Cambria Math" panose="02040503050406030204" pitchFamily="18" charset="0"/>
                            <a:ea typeface="Calibri" panose="020F0502020204030204" pitchFamily="34" charset="0"/>
                            <a:cs typeface="Arial" panose="020B0604020202020204" pitchFamily="34" charset="0"/>
                          </a:rPr>
                          <m:t>𝑎</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b="0" i="1" smtClean="0">
                                <a:latin typeface="Cambria Math" panose="02040503050406030204" pitchFamily="18" charset="0"/>
                                <a:ea typeface="Calibri" panose="020F0502020204030204" pitchFamily="34" charset="0"/>
                                <a:cs typeface="Arial" panose="020B0604020202020204" pitchFamily="34" charset="0"/>
                              </a:rPr>
                              <m:t>𝑘</m:t>
                            </m:r>
                          </m:sup>
                        </m:sSup>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𝑏</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i="1">
                                <a:latin typeface="Cambria Math" panose="02040503050406030204" pitchFamily="18" charset="0"/>
                                <a:ea typeface="Calibri" panose="020F0502020204030204" pitchFamily="34" charset="0"/>
                                <a:cs typeface="Arial" panose="020B0604020202020204" pitchFamily="34" charset="0"/>
                              </a:rPr>
                              <m:t>𝑘</m:t>
                            </m:r>
                          </m:sup>
                        </m:sSup>
                        <m:r>
                          <a:rPr lang="en-US" sz="2667" b="0" i="1" smtClean="0">
                            <a:latin typeface="Cambria Math" panose="02040503050406030204" pitchFamily="18" charset="0"/>
                            <a:ea typeface="Calibri" panose="020F0502020204030204" pitchFamily="34" charset="0"/>
                            <a:cs typeface="Arial" panose="020B0604020202020204" pitchFamily="34" charset="0"/>
                          </a:rPr>
                          <m:t> </m:t>
                        </m:r>
                        <m:d>
                          <m:dPr>
                            <m:ctrlPr>
                              <a:rPr lang="en-US" sz="2667" i="1">
                                <a:latin typeface="Cambria Math" panose="02040503050406030204" pitchFamily="18" charset="0"/>
                                <a:ea typeface="Calibri" panose="020F0502020204030204" pitchFamily="34" charset="0"/>
                                <a:cs typeface="Arial" panose="020B0604020202020204" pitchFamily="34" charset="0"/>
                              </a:rPr>
                            </m:ctrlPr>
                          </m:dPr>
                          <m:e>
                            <m:r>
                              <a:rPr lang="en-US" sz="2667" i="1">
                                <a:latin typeface="Cambria Math" panose="02040503050406030204" pitchFamily="18" charset="0"/>
                                <a:ea typeface="Calibri" panose="020F0502020204030204" pitchFamily="34" charset="0"/>
                                <a:cs typeface="Arial" panose="020B0604020202020204" pitchFamily="34" charset="0"/>
                              </a:rPr>
                              <m:t>𝑘</m:t>
                            </m:r>
                            <m:r>
                              <a:rPr lang="en-US" sz="2667">
                                <a:latin typeface="Cambria Math" panose="02040503050406030204" pitchFamily="18" charset="0"/>
                                <a:ea typeface="Calibri" panose="020F0502020204030204" pitchFamily="34" charset="0"/>
                                <a:cs typeface="Arial" panose="020B0604020202020204" pitchFamily="34" charset="0"/>
                              </a:rPr>
                              <m:t>∈</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ℕ</m:t>
                                </m:r>
                              </m:e>
                              <m:sup>
                                <m:r>
                                  <a:rPr lang="en-US" sz="2667" i="1">
                                    <a:latin typeface="Cambria Math" panose="02040503050406030204" pitchFamily="18" charset="0"/>
                                    <a:ea typeface="Calibri" panose="020F0502020204030204" pitchFamily="34" charset="0"/>
                                    <a:cs typeface="Arial" panose="020B0604020202020204" pitchFamily="34" charset="0"/>
                                  </a:rPr>
                                  <m:t>∗</m:t>
                                </m:r>
                              </m:sup>
                            </m:sSup>
                          </m:e>
                        </m:d>
                      </m:oMath>
                    </m:oMathPara>
                  </a14:m>
                  <a:endParaRPr lang="en-US" sz="2133"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667" dirty="0">
                      <a:latin typeface="Arial" panose="020B0604020202020204" pitchFamily="34" charset="0"/>
                      <a:ea typeface="Calibri" panose="020F0502020204030204" pitchFamily="34" charset="0"/>
                      <a:cs typeface="Times New Roman" panose="02020603050405020304" pitchFamily="18" charset="0"/>
                    </a:rPr>
                    <a:t>b) </a:t>
                  </a:r>
                  <a:r>
                    <a:rPr lang="en-US" sz="2667" dirty="0" err="1">
                      <a:latin typeface="Arial" panose="020B0604020202020204" pitchFamily="34" charset="0"/>
                      <a:ea typeface="Calibri" panose="020F0502020204030204" pitchFamily="34" charset="0"/>
                      <a:cs typeface="Times New Roman" panose="02020603050405020304" pitchFamily="18" charset="0"/>
                    </a:rPr>
                    <a:t>Nêu</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quy</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tắc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cộng</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hai</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đơn</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thức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có</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cùng</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số</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mũ</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của</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biến</a:t>
                  </a:r>
                  <a:r>
                    <a:rPr lang="en-US" sz="2667" dirty="0">
                      <a:latin typeface="Arial" panose="020B0604020202020204" pitchFamily="34" charset="0"/>
                      <a:ea typeface="Calibri" panose="020F0502020204030204" pitchFamily="34" charset="0"/>
                      <a:cs typeface="Times New Roman" panose="02020603050405020304" pitchFamily="18" charset="0"/>
                    </a:rPr>
                    <a:t>.</a:t>
                  </a:r>
                  <a:endParaRPr lang="en-US" sz="2133"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377995" y="4912742"/>
                  <a:ext cx="14172708" cy="2925032"/>
                </a:xfrm>
                <a:prstGeom prst="rect">
                  <a:avLst/>
                </a:prstGeom>
                <a:blipFill>
                  <a:blip r:embed="rId7"/>
                  <a:stretch>
                    <a:fillRect l="-1226" b="-3750"/>
                  </a:stretch>
                </a:blipFill>
              </p:spPr>
              <p:txBody>
                <a:bodyPr/>
                <a:lstStyle/>
                <a:p>
                  <a:r>
                    <a:rPr lang="en-US">
                      <a:noFill/>
                    </a:rPr>
                    <a:t> </a:t>
                  </a:r>
                </a:p>
              </p:txBody>
            </p:sp>
          </mc:Fallback>
        </mc:AlternateContent>
      </p:grpSp>
      <p:pic>
        <p:nvPicPr>
          <p:cNvPr id="18" name="Picture 17"/>
          <p:cNvPicPr>
            <a:picLocks noChangeAspect="1"/>
          </p:cNvPicPr>
          <p:nvPr/>
        </p:nvPicPr>
        <p:blipFill>
          <a:blip r:embed="rId8"/>
          <a:srcRect/>
          <a:stretch>
            <a:fillRect/>
          </a:stretch>
        </p:blipFill>
        <p:spPr>
          <a:xfrm>
            <a:off x="10896246" y="5700622"/>
            <a:ext cx="975587" cy="1053266"/>
          </a:xfrm>
          <a:prstGeom prst="rect">
            <a:avLst/>
          </a:prstGeom>
        </p:spPr>
      </p:pic>
      <p:grpSp>
        <p:nvGrpSpPr>
          <p:cNvPr id="3" name="Group 2"/>
          <p:cNvGrpSpPr/>
          <p:nvPr/>
        </p:nvGrpSpPr>
        <p:grpSpPr>
          <a:xfrm>
            <a:off x="1947363" y="1687599"/>
            <a:ext cx="8119643" cy="586168"/>
            <a:chOff x="1611219" y="2044475"/>
            <a:chExt cx="12179465" cy="879252"/>
          </a:xfrm>
        </p:grpSpPr>
        <p:sp>
          <p:nvSpPr>
            <p:cNvPr id="15" name="Rectangle 14"/>
            <p:cNvSpPr/>
            <p:nvPr/>
          </p:nvSpPr>
          <p:spPr>
            <a:xfrm>
              <a:off x="2977146" y="2169578"/>
              <a:ext cx="10813538" cy="754149"/>
            </a:xfrm>
            <a:prstGeom prst="rect">
              <a:avLst/>
            </a:prstGeom>
          </p:spPr>
          <p:txBody>
            <a:bodyPr wrap="none">
              <a:spAutoFit/>
            </a:bodyPr>
            <a:lstStyle/>
            <a:p>
              <a:r>
                <a:rPr lang="en-US" sz="2667" b="1" dirty="0">
                  <a:solidFill>
                    <a:srgbClr val="FF0000"/>
                  </a:solidFill>
                  <a:latin typeface="Arial" panose="020B0604020202020204" pitchFamily="34" charset="0"/>
                  <a:cs typeface="Arial" panose="020B0604020202020204" pitchFamily="34" charset="0"/>
                </a:rPr>
                <a:t>THẢO LUẬN NHÓM ĐÔI HOÀN THÀNH HĐ1</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7" name="Rectangle 16"/>
          <p:cNvSpPr/>
          <p:nvPr/>
        </p:nvSpPr>
        <p:spPr>
          <a:xfrm>
            <a:off x="747845" y="279400"/>
            <a:ext cx="8234869" cy="739754"/>
          </a:xfrm>
          <a:prstGeom prst="rect">
            <a:avLst/>
          </a:prstGeom>
        </p:spPr>
        <p:txBody>
          <a:bodyPr wrap="square">
            <a:spAutoFit/>
          </a:bodyPr>
          <a:lstStyle/>
          <a:p>
            <a:pPr>
              <a:lnSpc>
                <a:spcPct val="150000"/>
              </a:lnSpc>
              <a:spcBef>
                <a:spcPts val="400"/>
              </a:spcBef>
              <a:spcAft>
                <a:spcPts val="533"/>
              </a:spcAft>
            </a:pP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1. </a:t>
            </a:r>
            <a:r>
              <a:rPr lang="en-US" sz="3200" b="1" dirty="0" err="1">
                <a:solidFill>
                  <a:prstClr val="black"/>
                </a:solidFill>
                <a:latin typeface="Arial" panose="020B0604020202020204" pitchFamily="34" charset="0"/>
                <a:ea typeface="Calibri" panose="020F0502020204030204" pitchFamily="34" charset="0"/>
                <a:cs typeface="Arial" panose="020B0604020202020204" pitchFamily="34" charset="0"/>
              </a:rPr>
              <a:t>Cộng</a:t>
            </a: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prstClr val="black"/>
                </a:solidFill>
                <a:latin typeface="Arial" panose="020B0604020202020204" pitchFamily="34" charset="0"/>
                <a:ea typeface="Calibri" panose="020F0502020204030204" pitchFamily="34" charset="0"/>
                <a:cs typeface="Arial" panose="020B0604020202020204" pitchFamily="34" charset="0"/>
              </a:rPr>
              <a:t>cột</a:t>
            </a: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prstClr val="black"/>
                </a:solidFill>
                <a:latin typeface="Arial" panose="020B0604020202020204" pitchFamily="34" charset="0"/>
                <a:ea typeface="Calibri" panose="020F0502020204030204" pitchFamily="34" charset="0"/>
                <a:cs typeface="Arial" panose="020B0604020202020204" pitchFamily="34" charset="0"/>
              </a:rPr>
              <a:t>dọc</a:t>
            </a:r>
            <a:endPar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 24">
            <a:extLst>
              <a:ext uri="{FF2B5EF4-FFF2-40B4-BE49-F238E27FC236}">
                <a16:creationId xmlns:a16="http://schemas.microsoft.com/office/drawing/2014/main" xmlns="" id="{EB0A87C0-93C7-C02F-95CF-25B338175FA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999900"/>
            </a:prstShdw>
          </a:effectLst>
        </p:spPr>
        <p:txBody>
          <a:bodyPr wrap="none" anchor="ctr"/>
          <a:lstStyle>
            <a:lvl1pPr>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vi-VN" sz="2000">
                <a:solidFill>
                  <a:srgbClr val="000000"/>
                </a:solidFill>
                <a:latin typeface="Times New Roman" panose="02020603050405020304" pitchFamily="18" charset="0"/>
                <a:cs typeface="Arial" panose="020B0604020202020204" pitchFamily="34" charset="0"/>
              </a:rPr>
              <a:t>Hết giờ</a:t>
            </a:r>
          </a:p>
        </p:txBody>
      </p:sp>
      <p:sp>
        <p:nvSpPr>
          <p:cNvPr id="22" name="Oval 25">
            <a:extLst>
              <a:ext uri="{FF2B5EF4-FFF2-40B4-BE49-F238E27FC236}">
                <a16:creationId xmlns:a16="http://schemas.microsoft.com/office/drawing/2014/main" xmlns="" id="{D4010605-D36F-5D48-6769-C6F3E15AB34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a:t>
            </a:r>
          </a:p>
        </p:txBody>
      </p:sp>
      <p:sp>
        <p:nvSpPr>
          <p:cNvPr id="23" name="Oval 26">
            <a:extLst>
              <a:ext uri="{FF2B5EF4-FFF2-40B4-BE49-F238E27FC236}">
                <a16:creationId xmlns:a16="http://schemas.microsoft.com/office/drawing/2014/main" xmlns="" id="{0B474EF8-EC15-7343-8FD3-9923F32990C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a:t>
            </a:r>
          </a:p>
        </p:txBody>
      </p:sp>
      <p:sp>
        <p:nvSpPr>
          <p:cNvPr id="24" name="Oval 27">
            <a:extLst>
              <a:ext uri="{FF2B5EF4-FFF2-40B4-BE49-F238E27FC236}">
                <a16:creationId xmlns:a16="http://schemas.microsoft.com/office/drawing/2014/main" xmlns="" id="{55ED0D16-2C34-F60D-990A-02A56C85A3E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a:t>
            </a:r>
          </a:p>
        </p:txBody>
      </p:sp>
      <p:sp>
        <p:nvSpPr>
          <p:cNvPr id="25" name="Oval 28">
            <a:extLst>
              <a:ext uri="{FF2B5EF4-FFF2-40B4-BE49-F238E27FC236}">
                <a16:creationId xmlns:a16="http://schemas.microsoft.com/office/drawing/2014/main" xmlns="" id="{541307E7-B88F-899A-4F22-205B9D8AB321}"/>
              </a:ext>
            </a:extLst>
          </p:cNvPr>
          <p:cNvSpPr>
            <a:spLocks noChangeArrowheads="1"/>
          </p:cNvSpPr>
          <p:nvPr/>
        </p:nvSpPr>
        <p:spPr bwMode="auto">
          <a:xfrm>
            <a:off x="10376660"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a:t>
            </a:r>
          </a:p>
        </p:txBody>
      </p:sp>
      <p:sp>
        <p:nvSpPr>
          <p:cNvPr id="26" name="Oval 29">
            <a:extLst>
              <a:ext uri="{FF2B5EF4-FFF2-40B4-BE49-F238E27FC236}">
                <a16:creationId xmlns:a16="http://schemas.microsoft.com/office/drawing/2014/main" xmlns="" id="{F7C76C3F-B53B-180F-07C1-6B873922E745}"/>
              </a:ext>
            </a:extLst>
          </p:cNvPr>
          <p:cNvSpPr>
            <a:spLocks noChangeArrowheads="1"/>
          </p:cNvSpPr>
          <p:nvPr/>
        </p:nvSpPr>
        <p:spPr bwMode="auto">
          <a:xfrm>
            <a:off x="10376660"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a:t>
            </a:r>
          </a:p>
        </p:txBody>
      </p:sp>
      <p:sp>
        <p:nvSpPr>
          <p:cNvPr id="27" name="Oval 30">
            <a:extLst>
              <a:ext uri="{FF2B5EF4-FFF2-40B4-BE49-F238E27FC236}">
                <a16:creationId xmlns:a16="http://schemas.microsoft.com/office/drawing/2014/main" xmlns="" id="{808E399D-A67B-2E20-807E-46781EA8212E}"/>
              </a:ext>
            </a:extLst>
          </p:cNvPr>
          <p:cNvSpPr>
            <a:spLocks noChangeArrowheads="1"/>
          </p:cNvSpPr>
          <p:nvPr/>
        </p:nvSpPr>
        <p:spPr bwMode="auto">
          <a:xfrm>
            <a:off x="10367135" y="6298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a:t>
            </a:r>
          </a:p>
        </p:txBody>
      </p:sp>
      <p:sp>
        <p:nvSpPr>
          <p:cNvPr id="28" name="Oval 31">
            <a:extLst>
              <a:ext uri="{FF2B5EF4-FFF2-40B4-BE49-F238E27FC236}">
                <a16:creationId xmlns:a16="http://schemas.microsoft.com/office/drawing/2014/main" xmlns="" id="{181CD4E5-12AF-57A6-17B8-4B708532A913}"/>
              </a:ext>
            </a:extLst>
          </p:cNvPr>
          <p:cNvSpPr>
            <a:spLocks noChangeArrowheads="1"/>
          </p:cNvSpPr>
          <p:nvPr/>
        </p:nvSpPr>
        <p:spPr bwMode="auto">
          <a:xfrm>
            <a:off x="1036713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a:t>
            </a:r>
          </a:p>
        </p:txBody>
      </p:sp>
      <p:sp>
        <p:nvSpPr>
          <p:cNvPr id="29" name="Oval 32">
            <a:extLst>
              <a:ext uri="{FF2B5EF4-FFF2-40B4-BE49-F238E27FC236}">
                <a16:creationId xmlns:a16="http://schemas.microsoft.com/office/drawing/2014/main" xmlns="" id="{813DDE2E-00D8-485C-8A80-430D29AEEA9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a:t>
            </a:r>
          </a:p>
        </p:txBody>
      </p:sp>
      <p:sp>
        <p:nvSpPr>
          <p:cNvPr id="30" name="Oval 33">
            <a:extLst>
              <a:ext uri="{FF2B5EF4-FFF2-40B4-BE49-F238E27FC236}">
                <a16:creationId xmlns:a16="http://schemas.microsoft.com/office/drawing/2014/main" xmlns="" id="{3C94E183-C7CC-8E96-E7B3-852E19DDCCE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a:t>
            </a:r>
          </a:p>
        </p:txBody>
      </p:sp>
      <p:sp>
        <p:nvSpPr>
          <p:cNvPr id="31" name="Oval 34">
            <a:extLst>
              <a:ext uri="{FF2B5EF4-FFF2-40B4-BE49-F238E27FC236}">
                <a16:creationId xmlns:a16="http://schemas.microsoft.com/office/drawing/2014/main" xmlns="" id="{DE73CBCC-3FBF-39F9-3332-31BF9067EB9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a:t>
            </a:r>
          </a:p>
        </p:txBody>
      </p:sp>
      <p:sp>
        <p:nvSpPr>
          <p:cNvPr id="32" name="Oval 35">
            <a:extLst>
              <a:ext uri="{FF2B5EF4-FFF2-40B4-BE49-F238E27FC236}">
                <a16:creationId xmlns:a16="http://schemas.microsoft.com/office/drawing/2014/main" xmlns="" id="{8BB6152F-44E4-6868-BE44-5E8A4DBCB99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a:t>
            </a:r>
          </a:p>
        </p:txBody>
      </p:sp>
      <p:sp>
        <p:nvSpPr>
          <p:cNvPr id="33" name="Oval 36">
            <a:extLst>
              <a:ext uri="{FF2B5EF4-FFF2-40B4-BE49-F238E27FC236}">
                <a16:creationId xmlns:a16="http://schemas.microsoft.com/office/drawing/2014/main" xmlns="" id="{53469038-5708-7CC2-C5FD-BC0436A7217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a:t>
            </a:r>
          </a:p>
        </p:txBody>
      </p:sp>
      <p:sp>
        <p:nvSpPr>
          <p:cNvPr id="34" name="Oval 37">
            <a:extLst>
              <a:ext uri="{FF2B5EF4-FFF2-40B4-BE49-F238E27FC236}">
                <a16:creationId xmlns:a16="http://schemas.microsoft.com/office/drawing/2014/main" xmlns="" id="{BC6342D9-54FF-367F-B10C-295C0446733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a:t>
            </a:r>
          </a:p>
        </p:txBody>
      </p:sp>
      <p:sp>
        <p:nvSpPr>
          <p:cNvPr id="35" name="Oval 38">
            <a:extLst>
              <a:ext uri="{FF2B5EF4-FFF2-40B4-BE49-F238E27FC236}">
                <a16:creationId xmlns:a16="http://schemas.microsoft.com/office/drawing/2014/main" xmlns="" id="{C212A7FF-8865-8EA1-D85F-8B080533CB5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a:t>
            </a:r>
          </a:p>
        </p:txBody>
      </p:sp>
      <p:sp>
        <p:nvSpPr>
          <p:cNvPr id="36" name="Oval 39">
            <a:extLst>
              <a:ext uri="{FF2B5EF4-FFF2-40B4-BE49-F238E27FC236}">
                <a16:creationId xmlns:a16="http://schemas.microsoft.com/office/drawing/2014/main" xmlns="" id="{ACDB7A21-7359-35D1-1A1D-98898CF7D31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a:t>
            </a:r>
          </a:p>
        </p:txBody>
      </p:sp>
      <p:sp>
        <p:nvSpPr>
          <p:cNvPr id="37" name="Oval 40">
            <a:extLst>
              <a:ext uri="{FF2B5EF4-FFF2-40B4-BE49-F238E27FC236}">
                <a16:creationId xmlns:a16="http://schemas.microsoft.com/office/drawing/2014/main" xmlns="" id="{D06083E7-B478-4490-AA48-EE10F934EDA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a:t>
            </a:r>
          </a:p>
        </p:txBody>
      </p:sp>
      <p:sp>
        <p:nvSpPr>
          <p:cNvPr id="38" name="Oval 41">
            <a:extLst>
              <a:ext uri="{FF2B5EF4-FFF2-40B4-BE49-F238E27FC236}">
                <a16:creationId xmlns:a16="http://schemas.microsoft.com/office/drawing/2014/main" xmlns="" id="{5CAB5CC8-6798-0563-4B61-15C4A689C57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a:t>
            </a:r>
          </a:p>
        </p:txBody>
      </p:sp>
      <p:sp>
        <p:nvSpPr>
          <p:cNvPr id="39" name="Oval 42">
            <a:extLst>
              <a:ext uri="{FF2B5EF4-FFF2-40B4-BE49-F238E27FC236}">
                <a16:creationId xmlns:a16="http://schemas.microsoft.com/office/drawing/2014/main" xmlns="" id="{0B14C057-0873-6865-4A9D-CE357BF1973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18</a:t>
            </a:r>
          </a:p>
        </p:txBody>
      </p:sp>
      <p:sp>
        <p:nvSpPr>
          <p:cNvPr id="40" name="Oval 43">
            <a:extLst>
              <a:ext uri="{FF2B5EF4-FFF2-40B4-BE49-F238E27FC236}">
                <a16:creationId xmlns:a16="http://schemas.microsoft.com/office/drawing/2014/main" xmlns="" id="{21B417BC-8C78-C752-B62B-778D71BCBB6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19</a:t>
            </a:r>
          </a:p>
        </p:txBody>
      </p:sp>
      <p:sp>
        <p:nvSpPr>
          <p:cNvPr id="41" name="Oval 44">
            <a:extLst>
              <a:ext uri="{FF2B5EF4-FFF2-40B4-BE49-F238E27FC236}">
                <a16:creationId xmlns:a16="http://schemas.microsoft.com/office/drawing/2014/main" xmlns="" id="{4B4F7996-75B2-8993-29EC-ACB2C765879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20</a:t>
            </a:r>
          </a:p>
        </p:txBody>
      </p:sp>
      <p:sp>
        <p:nvSpPr>
          <p:cNvPr id="42" name="Oval 45">
            <a:extLst>
              <a:ext uri="{FF2B5EF4-FFF2-40B4-BE49-F238E27FC236}">
                <a16:creationId xmlns:a16="http://schemas.microsoft.com/office/drawing/2014/main" xmlns="" id="{A430035F-A626-7C07-B8F4-645AF2E6991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21</a:t>
            </a:r>
          </a:p>
        </p:txBody>
      </p:sp>
      <p:sp>
        <p:nvSpPr>
          <p:cNvPr id="43" name="Oval 46">
            <a:extLst>
              <a:ext uri="{FF2B5EF4-FFF2-40B4-BE49-F238E27FC236}">
                <a16:creationId xmlns:a16="http://schemas.microsoft.com/office/drawing/2014/main" xmlns="" id="{1A7DFE3A-A07A-C8D7-1FE0-817837D0606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22</a:t>
            </a:r>
          </a:p>
        </p:txBody>
      </p:sp>
      <p:sp>
        <p:nvSpPr>
          <p:cNvPr id="44" name="Oval 47">
            <a:extLst>
              <a:ext uri="{FF2B5EF4-FFF2-40B4-BE49-F238E27FC236}">
                <a16:creationId xmlns:a16="http://schemas.microsoft.com/office/drawing/2014/main" xmlns="" id="{52A7D942-1F4E-A5BC-0BCB-D587F3E2766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23</a:t>
            </a:r>
          </a:p>
        </p:txBody>
      </p:sp>
      <p:sp>
        <p:nvSpPr>
          <p:cNvPr id="45" name="Oval 48">
            <a:extLst>
              <a:ext uri="{FF2B5EF4-FFF2-40B4-BE49-F238E27FC236}">
                <a16:creationId xmlns:a16="http://schemas.microsoft.com/office/drawing/2014/main" xmlns="" id="{C7D23867-404D-8CE6-294B-3AB27DACC8E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24</a:t>
            </a:r>
          </a:p>
        </p:txBody>
      </p:sp>
      <p:sp>
        <p:nvSpPr>
          <p:cNvPr id="46" name="Oval 49">
            <a:extLst>
              <a:ext uri="{FF2B5EF4-FFF2-40B4-BE49-F238E27FC236}">
                <a16:creationId xmlns:a16="http://schemas.microsoft.com/office/drawing/2014/main" xmlns="" id="{8B80CCE0-9D98-433E-E65E-33349DDCDAF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25</a:t>
            </a:r>
          </a:p>
        </p:txBody>
      </p:sp>
      <p:sp>
        <p:nvSpPr>
          <p:cNvPr id="47" name="Oval 50">
            <a:extLst>
              <a:ext uri="{FF2B5EF4-FFF2-40B4-BE49-F238E27FC236}">
                <a16:creationId xmlns:a16="http://schemas.microsoft.com/office/drawing/2014/main" xmlns="" id="{6A66D15F-7463-BED4-66A4-02E57AA8EA7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26</a:t>
            </a:r>
          </a:p>
        </p:txBody>
      </p:sp>
      <p:sp>
        <p:nvSpPr>
          <p:cNvPr id="48" name="Oval 51">
            <a:extLst>
              <a:ext uri="{FF2B5EF4-FFF2-40B4-BE49-F238E27FC236}">
                <a16:creationId xmlns:a16="http://schemas.microsoft.com/office/drawing/2014/main" xmlns="" id="{4BF8E25A-45E1-DA69-8877-72D0D19282C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27</a:t>
            </a:r>
          </a:p>
        </p:txBody>
      </p:sp>
      <p:sp>
        <p:nvSpPr>
          <p:cNvPr id="49" name="Oval 52">
            <a:extLst>
              <a:ext uri="{FF2B5EF4-FFF2-40B4-BE49-F238E27FC236}">
                <a16:creationId xmlns:a16="http://schemas.microsoft.com/office/drawing/2014/main" xmlns="" id="{FEFD6F97-1657-3B77-6429-306AA443C38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28</a:t>
            </a:r>
          </a:p>
        </p:txBody>
      </p:sp>
      <p:sp>
        <p:nvSpPr>
          <p:cNvPr id="50" name="Oval 53">
            <a:extLst>
              <a:ext uri="{FF2B5EF4-FFF2-40B4-BE49-F238E27FC236}">
                <a16:creationId xmlns:a16="http://schemas.microsoft.com/office/drawing/2014/main" xmlns="" id="{E175B2C9-9D57-7564-3A6A-8729394252D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29</a:t>
            </a:r>
          </a:p>
        </p:txBody>
      </p:sp>
      <p:sp>
        <p:nvSpPr>
          <p:cNvPr id="51" name="Oval 54">
            <a:extLst>
              <a:ext uri="{FF2B5EF4-FFF2-40B4-BE49-F238E27FC236}">
                <a16:creationId xmlns:a16="http://schemas.microsoft.com/office/drawing/2014/main" xmlns="" id="{A14F88E6-EB8C-0BEB-6AEE-AF9D2A4B38A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30</a:t>
            </a:r>
          </a:p>
        </p:txBody>
      </p:sp>
      <p:sp>
        <p:nvSpPr>
          <p:cNvPr id="52" name="Oval 55">
            <a:extLst>
              <a:ext uri="{FF2B5EF4-FFF2-40B4-BE49-F238E27FC236}">
                <a16:creationId xmlns:a16="http://schemas.microsoft.com/office/drawing/2014/main" xmlns="" id="{A619F874-87B7-EA71-8BEB-E4DAB78C384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31</a:t>
            </a:r>
          </a:p>
        </p:txBody>
      </p:sp>
      <p:sp>
        <p:nvSpPr>
          <p:cNvPr id="53" name="Oval 56">
            <a:extLst>
              <a:ext uri="{FF2B5EF4-FFF2-40B4-BE49-F238E27FC236}">
                <a16:creationId xmlns:a16="http://schemas.microsoft.com/office/drawing/2014/main" xmlns="" id="{E3E05F25-1706-A028-5996-0639EC5915A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32</a:t>
            </a:r>
          </a:p>
        </p:txBody>
      </p:sp>
      <p:sp>
        <p:nvSpPr>
          <p:cNvPr id="54" name="Oval 57">
            <a:extLst>
              <a:ext uri="{FF2B5EF4-FFF2-40B4-BE49-F238E27FC236}">
                <a16:creationId xmlns:a16="http://schemas.microsoft.com/office/drawing/2014/main" xmlns="" id="{0373396A-05BD-D5A9-CAE1-43376C91A6D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33</a:t>
            </a:r>
          </a:p>
        </p:txBody>
      </p:sp>
      <p:sp>
        <p:nvSpPr>
          <p:cNvPr id="55" name="Oval 58">
            <a:extLst>
              <a:ext uri="{FF2B5EF4-FFF2-40B4-BE49-F238E27FC236}">
                <a16:creationId xmlns:a16="http://schemas.microsoft.com/office/drawing/2014/main" xmlns="" id="{34CCD34D-DF90-1E94-3981-3F3394436EA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34</a:t>
            </a:r>
          </a:p>
        </p:txBody>
      </p:sp>
      <p:sp>
        <p:nvSpPr>
          <p:cNvPr id="56" name="Oval 59">
            <a:extLst>
              <a:ext uri="{FF2B5EF4-FFF2-40B4-BE49-F238E27FC236}">
                <a16:creationId xmlns:a16="http://schemas.microsoft.com/office/drawing/2014/main" xmlns="" id="{F9779127-4D44-50CB-581F-B075E97A52E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35</a:t>
            </a:r>
          </a:p>
        </p:txBody>
      </p:sp>
      <p:sp>
        <p:nvSpPr>
          <p:cNvPr id="57" name="Oval 60">
            <a:extLst>
              <a:ext uri="{FF2B5EF4-FFF2-40B4-BE49-F238E27FC236}">
                <a16:creationId xmlns:a16="http://schemas.microsoft.com/office/drawing/2014/main" xmlns="" id="{AF1C5C38-BF2C-2065-8D61-4E9D13B1DD3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36</a:t>
            </a:r>
          </a:p>
        </p:txBody>
      </p:sp>
      <p:sp>
        <p:nvSpPr>
          <p:cNvPr id="58" name="Oval 61">
            <a:extLst>
              <a:ext uri="{FF2B5EF4-FFF2-40B4-BE49-F238E27FC236}">
                <a16:creationId xmlns:a16="http://schemas.microsoft.com/office/drawing/2014/main" xmlns="" id="{6B230591-EAE8-1572-2363-CD0D6126E01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37</a:t>
            </a:r>
          </a:p>
        </p:txBody>
      </p:sp>
      <p:sp>
        <p:nvSpPr>
          <p:cNvPr id="59" name="Oval 62">
            <a:extLst>
              <a:ext uri="{FF2B5EF4-FFF2-40B4-BE49-F238E27FC236}">
                <a16:creationId xmlns:a16="http://schemas.microsoft.com/office/drawing/2014/main" xmlns="" id="{94163DEC-2138-860E-F28F-56B2E50EB4A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38</a:t>
            </a:r>
          </a:p>
        </p:txBody>
      </p:sp>
      <p:sp>
        <p:nvSpPr>
          <p:cNvPr id="60" name="Oval 63">
            <a:extLst>
              <a:ext uri="{FF2B5EF4-FFF2-40B4-BE49-F238E27FC236}">
                <a16:creationId xmlns:a16="http://schemas.microsoft.com/office/drawing/2014/main" xmlns="" id="{0D94A391-8F05-539D-481F-825C16FC432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39</a:t>
            </a:r>
          </a:p>
        </p:txBody>
      </p:sp>
      <p:sp>
        <p:nvSpPr>
          <p:cNvPr id="61" name="Oval 64">
            <a:extLst>
              <a:ext uri="{FF2B5EF4-FFF2-40B4-BE49-F238E27FC236}">
                <a16:creationId xmlns:a16="http://schemas.microsoft.com/office/drawing/2014/main" xmlns="" id="{12FD8547-A239-29A6-CE87-87E8E95D91D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40</a:t>
            </a:r>
          </a:p>
        </p:txBody>
      </p:sp>
      <p:sp>
        <p:nvSpPr>
          <p:cNvPr id="62" name="Oval 65">
            <a:extLst>
              <a:ext uri="{FF2B5EF4-FFF2-40B4-BE49-F238E27FC236}">
                <a16:creationId xmlns:a16="http://schemas.microsoft.com/office/drawing/2014/main" xmlns="" id="{71C3279B-AEA3-78A5-3BB3-60695D4B46A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41</a:t>
            </a:r>
          </a:p>
        </p:txBody>
      </p:sp>
      <p:sp>
        <p:nvSpPr>
          <p:cNvPr id="63" name="Oval 66">
            <a:extLst>
              <a:ext uri="{FF2B5EF4-FFF2-40B4-BE49-F238E27FC236}">
                <a16:creationId xmlns:a16="http://schemas.microsoft.com/office/drawing/2014/main" xmlns="" id="{67BA8674-6A5C-876A-6AE9-19C931CD19B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42</a:t>
            </a:r>
          </a:p>
        </p:txBody>
      </p:sp>
      <p:sp>
        <p:nvSpPr>
          <p:cNvPr id="64" name="Oval 67">
            <a:extLst>
              <a:ext uri="{FF2B5EF4-FFF2-40B4-BE49-F238E27FC236}">
                <a16:creationId xmlns:a16="http://schemas.microsoft.com/office/drawing/2014/main" xmlns="" id="{DC889584-E072-94DA-061E-E5EB16B8086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43</a:t>
            </a:r>
          </a:p>
        </p:txBody>
      </p:sp>
      <p:sp>
        <p:nvSpPr>
          <p:cNvPr id="65" name="Oval 68">
            <a:extLst>
              <a:ext uri="{FF2B5EF4-FFF2-40B4-BE49-F238E27FC236}">
                <a16:creationId xmlns:a16="http://schemas.microsoft.com/office/drawing/2014/main" xmlns="" id="{D9A826D8-7A2A-2645-FBDD-7884E9466DE3}"/>
              </a:ext>
            </a:extLst>
          </p:cNvPr>
          <p:cNvSpPr>
            <a:spLocks noChangeArrowheads="1"/>
          </p:cNvSpPr>
          <p:nvPr/>
        </p:nvSpPr>
        <p:spPr bwMode="auto">
          <a:xfrm>
            <a:off x="10376660"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44</a:t>
            </a:r>
          </a:p>
        </p:txBody>
      </p:sp>
      <p:sp>
        <p:nvSpPr>
          <p:cNvPr id="66" name="Oval 69">
            <a:extLst>
              <a:ext uri="{FF2B5EF4-FFF2-40B4-BE49-F238E27FC236}">
                <a16:creationId xmlns:a16="http://schemas.microsoft.com/office/drawing/2014/main" xmlns="" id="{20E143FC-CFD7-B4EC-99E9-B54AE287F79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45</a:t>
            </a:r>
          </a:p>
        </p:txBody>
      </p:sp>
      <p:sp>
        <p:nvSpPr>
          <p:cNvPr id="67" name="Oval 70">
            <a:extLst>
              <a:ext uri="{FF2B5EF4-FFF2-40B4-BE49-F238E27FC236}">
                <a16:creationId xmlns:a16="http://schemas.microsoft.com/office/drawing/2014/main" xmlns="" id="{1B7C7A1B-0F16-261E-54F1-FFEF2B05F32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46</a:t>
            </a:r>
          </a:p>
        </p:txBody>
      </p:sp>
      <p:sp>
        <p:nvSpPr>
          <p:cNvPr id="68" name="Oval 71">
            <a:extLst>
              <a:ext uri="{FF2B5EF4-FFF2-40B4-BE49-F238E27FC236}">
                <a16:creationId xmlns:a16="http://schemas.microsoft.com/office/drawing/2014/main" xmlns="" id="{8A4D69DC-9446-BAEC-4E46-B264C923FE9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47</a:t>
            </a:r>
          </a:p>
        </p:txBody>
      </p:sp>
      <p:sp>
        <p:nvSpPr>
          <p:cNvPr id="69" name="Oval 72">
            <a:extLst>
              <a:ext uri="{FF2B5EF4-FFF2-40B4-BE49-F238E27FC236}">
                <a16:creationId xmlns:a16="http://schemas.microsoft.com/office/drawing/2014/main" xmlns="" id="{8A0B4AD7-BF9F-CF26-85A9-A7BC2A9BD26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48</a:t>
            </a:r>
          </a:p>
        </p:txBody>
      </p:sp>
      <p:sp>
        <p:nvSpPr>
          <p:cNvPr id="70" name="Oval 73">
            <a:extLst>
              <a:ext uri="{FF2B5EF4-FFF2-40B4-BE49-F238E27FC236}">
                <a16:creationId xmlns:a16="http://schemas.microsoft.com/office/drawing/2014/main" xmlns="" id="{DA52843E-00B2-3748-BE1D-0FD09B0DA8A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49</a:t>
            </a:r>
          </a:p>
        </p:txBody>
      </p:sp>
      <p:sp>
        <p:nvSpPr>
          <p:cNvPr id="71" name="Oval 74">
            <a:extLst>
              <a:ext uri="{FF2B5EF4-FFF2-40B4-BE49-F238E27FC236}">
                <a16:creationId xmlns:a16="http://schemas.microsoft.com/office/drawing/2014/main" xmlns="" id="{3361DE71-6370-F9B5-9A0F-23931AF665C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50</a:t>
            </a:r>
          </a:p>
        </p:txBody>
      </p:sp>
      <p:sp>
        <p:nvSpPr>
          <p:cNvPr id="72" name="Oval 75">
            <a:extLst>
              <a:ext uri="{FF2B5EF4-FFF2-40B4-BE49-F238E27FC236}">
                <a16:creationId xmlns:a16="http://schemas.microsoft.com/office/drawing/2014/main" xmlns="" id="{929E7EAD-6D1A-4085-5E0E-BD9A0F2C71B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51</a:t>
            </a:r>
          </a:p>
        </p:txBody>
      </p:sp>
      <p:sp>
        <p:nvSpPr>
          <p:cNvPr id="73" name="Oval 76">
            <a:extLst>
              <a:ext uri="{FF2B5EF4-FFF2-40B4-BE49-F238E27FC236}">
                <a16:creationId xmlns:a16="http://schemas.microsoft.com/office/drawing/2014/main" xmlns="" id="{AA1C6BF8-928A-CFAC-E41A-481791D703F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52</a:t>
            </a:r>
          </a:p>
        </p:txBody>
      </p:sp>
      <p:sp>
        <p:nvSpPr>
          <p:cNvPr id="74" name="Oval 77">
            <a:extLst>
              <a:ext uri="{FF2B5EF4-FFF2-40B4-BE49-F238E27FC236}">
                <a16:creationId xmlns:a16="http://schemas.microsoft.com/office/drawing/2014/main" xmlns="" id="{BDB71750-0AA3-B37E-881F-6B8B14CECE4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53</a:t>
            </a:r>
          </a:p>
        </p:txBody>
      </p:sp>
      <p:sp>
        <p:nvSpPr>
          <p:cNvPr id="75" name="Oval 78">
            <a:extLst>
              <a:ext uri="{FF2B5EF4-FFF2-40B4-BE49-F238E27FC236}">
                <a16:creationId xmlns:a16="http://schemas.microsoft.com/office/drawing/2014/main" xmlns="" id="{D4AC2189-7F1F-9DC3-705B-8CAB1B89AA41}"/>
              </a:ext>
            </a:extLst>
          </p:cNvPr>
          <p:cNvSpPr>
            <a:spLocks noChangeArrowheads="1"/>
          </p:cNvSpPr>
          <p:nvPr/>
        </p:nvSpPr>
        <p:spPr bwMode="auto">
          <a:xfrm>
            <a:off x="10376660"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54</a:t>
            </a:r>
          </a:p>
        </p:txBody>
      </p:sp>
      <p:sp>
        <p:nvSpPr>
          <p:cNvPr id="76" name="Oval 79">
            <a:extLst>
              <a:ext uri="{FF2B5EF4-FFF2-40B4-BE49-F238E27FC236}">
                <a16:creationId xmlns:a16="http://schemas.microsoft.com/office/drawing/2014/main" xmlns="" id="{A64C6AB3-E3AB-7D8B-8DAA-4AE6B7A8ED9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55</a:t>
            </a:r>
          </a:p>
        </p:txBody>
      </p:sp>
      <p:sp>
        <p:nvSpPr>
          <p:cNvPr id="77" name="Oval 80">
            <a:extLst>
              <a:ext uri="{FF2B5EF4-FFF2-40B4-BE49-F238E27FC236}">
                <a16:creationId xmlns:a16="http://schemas.microsoft.com/office/drawing/2014/main" xmlns="" id="{A7B2EBAA-01C4-EC6E-7B43-8ED673AAF39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56</a:t>
            </a:r>
          </a:p>
        </p:txBody>
      </p:sp>
      <p:sp>
        <p:nvSpPr>
          <p:cNvPr id="78" name="Oval 81">
            <a:extLst>
              <a:ext uri="{FF2B5EF4-FFF2-40B4-BE49-F238E27FC236}">
                <a16:creationId xmlns:a16="http://schemas.microsoft.com/office/drawing/2014/main" xmlns="" id="{C8CE5B7C-361E-3D9D-6EAB-8AD7E624EE9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57</a:t>
            </a:r>
          </a:p>
        </p:txBody>
      </p:sp>
      <p:sp>
        <p:nvSpPr>
          <p:cNvPr id="79" name="Oval 82">
            <a:extLst>
              <a:ext uri="{FF2B5EF4-FFF2-40B4-BE49-F238E27FC236}">
                <a16:creationId xmlns:a16="http://schemas.microsoft.com/office/drawing/2014/main" xmlns="" id="{613BD6C4-2036-D93C-2868-41A78D9DDA7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58</a:t>
            </a:r>
          </a:p>
        </p:txBody>
      </p:sp>
      <p:sp>
        <p:nvSpPr>
          <p:cNvPr id="80" name="Oval 83">
            <a:extLst>
              <a:ext uri="{FF2B5EF4-FFF2-40B4-BE49-F238E27FC236}">
                <a16:creationId xmlns:a16="http://schemas.microsoft.com/office/drawing/2014/main" xmlns="" id="{015024E6-B3CA-6B72-96B8-30E52A40D44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59</a:t>
            </a:r>
          </a:p>
        </p:txBody>
      </p:sp>
      <p:sp>
        <p:nvSpPr>
          <p:cNvPr id="81" name="Oval 84">
            <a:extLst>
              <a:ext uri="{FF2B5EF4-FFF2-40B4-BE49-F238E27FC236}">
                <a16:creationId xmlns:a16="http://schemas.microsoft.com/office/drawing/2014/main" xmlns="" id="{AFC1B033-9A11-76B4-5D73-50A25F10ACF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60</a:t>
            </a:r>
          </a:p>
        </p:txBody>
      </p:sp>
      <p:sp>
        <p:nvSpPr>
          <p:cNvPr id="82" name="Oval 85">
            <a:extLst>
              <a:ext uri="{FF2B5EF4-FFF2-40B4-BE49-F238E27FC236}">
                <a16:creationId xmlns:a16="http://schemas.microsoft.com/office/drawing/2014/main" xmlns="" id="{9937F422-A54C-42C6-0434-7547B30CA58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61</a:t>
            </a:r>
          </a:p>
        </p:txBody>
      </p:sp>
      <p:sp>
        <p:nvSpPr>
          <p:cNvPr id="83" name="Oval 86">
            <a:extLst>
              <a:ext uri="{FF2B5EF4-FFF2-40B4-BE49-F238E27FC236}">
                <a16:creationId xmlns:a16="http://schemas.microsoft.com/office/drawing/2014/main" xmlns="" id="{BD016C4C-0D6C-54CC-EFD7-17D61095D1F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62</a:t>
            </a:r>
          </a:p>
        </p:txBody>
      </p:sp>
      <p:sp>
        <p:nvSpPr>
          <p:cNvPr id="84" name="Oval 87">
            <a:extLst>
              <a:ext uri="{FF2B5EF4-FFF2-40B4-BE49-F238E27FC236}">
                <a16:creationId xmlns:a16="http://schemas.microsoft.com/office/drawing/2014/main" xmlns="" id="{C3B3CD18-599A-EB47-F24C-1697BD637AF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63</a:t>
            </a:r>
          </a:p>
        </p:txBody>
      </p:sp>
      <p:sp>
        <p:nvSpPr>
          <p:cNvPr id="85" name="Oval 88">
            <a:extLst>
              <a:ext uri="{FF2B5EF4-FFF2-40B4-BE49-F238E27FC236}">
                <a16:creationId xmlns:a16="http://schemas.microsoft.com/office/drawing/2014/main" xmlns="" id="{D2991831-9CDC-2B74-FC8B-03CBEBC925E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64</a:t>
            </a:r>
          </a:p>
        </p:txBody>
      </p:sp>
      <p:sp>
        <p:nvSpPr>
          <p:cNvPr id="86" name="Oval 89">
            <a:extLst>
              <a:ext uri="{FF2B5EF4-FFF2-40B4-BE49-F238E27FC236}">
                <a16:creationId xmlns:a16="http://schemas.microsoft.com/office/drawing/2014/main" xmlns="" id="{9BB2D07A-F638-ABA9-8B7E-B8E388028B8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65</a:t>
            </a:r>
          </a:p>
        </p:txBody>
      </p:sp>
      <p:sp>
        <p:nvSpPr>
          <p:cNvPr id="87" name="Oval 90">
            <a:extLst>
              <a:ext uri="{FF2B5EF4-FFF2-40B4-BE49-F238E27FC236}">
                <a16:creationId xmlns:a16="http://schemas.microsoft.com/office/drawing/2014/main" xmlns="" id="{6A55ED41-3204-6712-48EC-D4821A2CD34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66</a:t>
            </a:r>
          </a:p>
        </p:txBody>
      </p:sp>
      <p:sp>
        <p:nvSpPr>
          <p:cNvPr id="88" name="Oval 91">
            <a:extLst>
              <a:ext uri="{FF2B5EF4-FFF2-40B4-BE49-F238E27FC236}">
                <a16:creationId xmlns:a16="http://schemas.microsoft.com/office/drawing/2014/main" xmlns="" id="{3EA07B6E-5E1D-398B-7051-7A696FB1178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67</a:t>
            </a:r>
          </a:p>
        </p:txBody>
      </p:sp>
      <p:sp>
        <p:nvSpPr>
          <p:cNvPr id="89" name="Oval 92">
            <a:extLst>
              <a:ext uri="{FF2B5EF4-FFF2-40B4-BE49-F238E27FC236}">
                <a16:creationId xmlns:a16="http://schemas.microsoft.com/office/drawing/2014/main" xmlns="" id="{8E84CC94-9B70-31A4-AB97-359E64F1797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68</a:t>
            </a:r>
          </a:p>
        </p:txBody>
      </p:sp>
      <p:sp>
        <p:nvSpPr>
          <p:cNvPr id="90" name="Oval 93">
            <a:extLst>
              <a:ext uri="{FF2B5EF4-FFF2-40B4-BE49-F238E27FC236}">
                <a16:creationId xmlns:a16="http://schemas.microsoft.com/office/drawing/2014/main" xmlns="" id="{7FC8F2EB-78EF-EE1B-23C0-03A4DF3FC2F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69</a:t>
            </a:r>
          </a:p>
        </p:txBody>
      </p:sp>
      <p:sp>
        <p:nvSpPr>
          <p:cNvPr id="91" name="Oval 94">
            <a:extLst>
              <a:ext uri="{FF2B5EF4-FFF2-40B4-BE49-F238E27FC236}">
                <a16:creationId xmlns:a16="http://schemas.microsoft.com/office/drawing/2014/main" xmlns="" id="{74B68E5C-2CAA-C36F-1084-0DB5A4E6A1A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70</a:t>
            </a:r>
          </a:p>
        </p:txBody>
      </p:sp>
      <p:sp>
        <p:nvSpPr>
          <p:cNvPr id="92" name="Oval 95">
            <a:extLst>
              <a:ext uri="{FF2B5EF4-FFF2-40B4-BE49-F238E27FC236}">
                <a16:creationId xmlns:a16="http://schemas.microsoft.com/office/drawing/2014/main" xmlns="" id="{4AE60B85-A4BA-1BA7-F3AA-DAB55E1ABA9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71</a:t>
            </a:r>
          </a:p>
        </p:txBody>
      </p:sp>
      <p:sp>
        <p:nvSpPr>
          <p:cNvPr id="93" name="Oval 96">
            <a:extLst>
              <a:ext uri="{FF2B5EF4-FFF2-40B4-BE49-F238E27FC236}">
                <a16:creationId xmlns:a16="http://schemas.microsoft.com/office/drawing/2014/main" xmlns="" id="{C5913CDE-AB40-D94E-7198-CB974A0063D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72</a:t>
            </a:r>
          </a:p>
        </p:txBody>
      </p:sp>
      <p:sp>
        <p:nvSpPr>
          <p:cNvPr id="94" name="Oval 97">
            <a:extLst>
              <a:ext uri="{FF2B5EF4-FFF2-40B4-BE49-F238E27FC236}">
                <a16:creationId xmlns:a16="http://schemas.microsoft.com/office/drawing/2014/main" xmlns="" id="{6418767C-6E7D-8E4D-CFC0-FE957C2F630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73</a:t>
            </a:r>
          </a:p>
        </p:txBody>
      </p:sp>
      <p:sp>
        <p:nvSpPr>
          <p:cNvPr id="95" name="Oval 98">
            <a:extLst>
              <a:ext uri="{FF2B5EF4-FFF2-40B4-BE49-F238E27FC236}">
                <a16:creationId xmlns:a16="http://schemas.microsoft.com/office/drawing/2014/main" xmlns="" id="{042ECD1C-92DA-18E5-4495-81F8875FD3E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74</a:t>
            </a:r>
          </a:p>
        </p:txBody>
      </p:sp>
      <p:sp>
        <p:nvSpPr>
          <p:cNvPr id="96" name="Oval 99">
            <a:extLst>
              <a:ext uri="{FF2B5EF4-FFF2-40B4-BE49-F238E27FC236}">
                <a16:creationId xmlns:a16="http://schemas.microsoft.com/office/drawing/2014/main" xmlns="" id="{5CB84D66-DD9C-1A38-A5AA-78FC26451B3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75</a:t>
            </a:r>
          </a:p>
        </p:txBody>
      </p:sp>
      <p:sp>
        <p:nvSpPr>
          <p:cNvPr id="97" name="Oval 100">
            <a:extLst>
              <a:ext uri="{FF2B5EF4-FFF2-40B4-BE49-F238E27FC236}">
                <a16:creationId xmlns:a16="http://schemas.microsoft.com/office/drawing/2014/main" xmlns="" id="{09A9F60D-B263-15E4-A4A4-382F3760D37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76</a:t>
            </a:r>
          </a:p>
        </p:txBody>
      </p:sp>
      <p:sp>
        <p:nvSpPr>
          <p:cNvPr id="98" name="Oval 101">
            <a:extLst>
              <a:ext uri="{FF2B5EF4-FFF2-40B4-BE49-F238E27FC236}">
                <a16:creationId xmlns:a16="http://schemas.microsoft.com/office/drawing/2014/main" xmlns="" id="{03133C77-6701-9D6A-2FBD-B61C264FC78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77</a:t>
            </a:r>
          </a:p>
        </p:txBody>
      </p:sp>
      <p:sp>
        <p:nvSpPr>
          <p:cNvPr id="99" name="Oval 102">
            <a:extLst>
              <a:ext uri="{FF2B5EF4-FFF2-40B4-BE49-F238E27FC236}">
                <a16:creationId xmlns:a16="http://schemas.microsoft.com/office/drawing/2014/main" xmlns="" id="{806C7585-E4AF-8F92-B1BE-60354D1AF27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78</a:t>
            </a:r>
          </a:p>
        </p:txBody>
      </p:sp>
      <p:sp>
        <p:nvSpPr>
          <p:cNvPr id="100" name="Oval 103">
            <a:extLst>
              <a:ext uri="{FF2B5EF4-FFF2-40B4-BE49-F238E27FC236}">
                <a16:creationId xmlns:a16="http://schemas.microsoft.com/office/drawing/2014/main" xmlns="" id="{FABB9265-800B-0C9F-30C1-7EF73CED088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79</a:t>
            </a:r>
          </a:p>
        </p:txBody>
      </p:sp>
      <p:sp>
        <p:nvSpPr>
          <p:cNvPr id="101" name="Oval 104">
            <a:extLst>
              <a:ext uri="{FF2B5EF4-FFF2-40B4-BE49-F238E27FC236}">
                <a16:creationId xmlns:a16="http://schemas.microsoft.com/office/drawing/2014/main" xmlns="" id="{00940DA2-E16E-5C27-AB51-ADC21A4FB03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80</a:t>
            </a:r>
          </a:p>
        </p:txBody>
      </p:sp>
      <p:sp>
        <p:nvSpPr>
          <p:cNvPr id="102" name="Oval 105">
            <a:extLst>
              <a:ext uri="{FF2B5EF4-FFF2-40B4-BE49-F238E27FC236}">
                <a16:creationId xmlns:a16="http://schemas.microsoft.com/office/drawing/2014/main" xmlns="" id="{641AA857-96F3-E7DA-A4CB-250FD7F632F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81</a:t>
            </a:r>
          </a:p>
        </p:txBody>
      </p:sp>
      <p:sp>
        <p:nvSpPr>
          <p:cNvPr id="103" name="Oval 106">
            <a:extLst>
              <a:ext uri="{FF2B5EF4-FFF2-40B4-BE49-F238E27FC236}">
                <a16:creationId xmlns:a16="http://schemas.microsoft.com/office/drawing/2014/main" xmlns="" id="{88D3CADA-15C0-5A74-7E63-605CDA79358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82</a:t>
            </a:r>
          </a:p>
        </p:txBody>
      </p:sp>
      <p:sp>
        <p:nvSpPr>
          <p:cNvPr id="104" name="Oval 107">
            <a:extLst>
              <a:ext uri="{FF2B5EF4-FFF2-40B4-BE49-F238E27FC236}">
                <a16:creationId xmlns:a16="http://schemas.microsoft.com/office/drawing/2014/main" xmlns="" id="{37F3EE23-4E95-EBCD-BD87-2FC30C7C2D9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83</a:t>
            </a:r>
          </a:p>
        </p:txBody>
      </p:sp>
      <p:sp>
        <p:nvSpPr>
          <p:cNvPr id="105" name="Oval 108">
            <a:extLst>
              <a:ext uri="{FF2B5EF4-FFF2-40B4-BE49-F238E27FC236}">
                <a16:creationId xmlns:a16="http://schemas.microsoft.com/office/drawing/2014/main" xmlns="" id="{8E094B5A-004E-FA45-EA39-AA0916C144F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84</a:t>
            </a:r>
          </a:p>
        </p:txBody>
      </p:sp>
      <p:sp>
        <p:nvSpPr>
          <p:cNvPr id="106" name="Oval 109">
            <a:extLst>
              <a:ext uri="{FF2B5EF4-FFF2-40B4-BE49-F238E27FC236}">
                <a16:creationId xmlns:a16="http://schemas.microsoft.com/office/drawing/2014/main" xmlns="" id="{34B8E428-4DC7-543F-0144-8FBFD554CA8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85</a:t>
            </a:r>
          </a:p>
        </p:txBody>
      </p:sp>
      <p:sp>
        <p:nvSpPr>
          <p:cNvPr id="107" name="Oval 110">
            <a:extLst>
              <a:ext uri="{FF2B5EF4-FFF2-40B4-BE49-F238E27FC236}">
                <a16:creationId xmlns:a16="http://schemas.microsoft.com/office/drawing/2014/main" xmlns="" id="{21EE7596-5D11-1FE3-D5B1-BA572572769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86</a:t>
            </a:r>
          </a:p>
        </p:txBody>
      </p:sp>
      <p:sp>
        <p:nvSpPr>
          <p:cNvPr id="108" name="Oval 111">
            <a:extLst>
              <a:ext uri="{FF2B5EF4-FFF2-40B4-BE49-F238E27FC236}">
                <a16:creationId xmlns:a16="http://schemas.microsoft.com/office/drawing/2014/main" xmlns="" id="{15DA678A-A7E4-48E8-F7A5-54276354229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87</a:t>
            </a:r>
          </a:p>
        </p:txBody>
      </p:sp>
      <p:sp>
        <p:nvSpPr>
          <p:cNvPr id="109" name="Oval 112">
            <a:extLst>
              <a:ext uri="{FF2B5EF4-FFF2-40B4-BE49-F238E27FC236}">
                <a16:creationId xmlns:a16="http://schemas.microsoft.com/office/drawing/2014/main" xmlns="" id="{F41B12DA-E6ED-D6E4-D9AA-87384BD37C2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88</a:t>
            </a:r>
          </a:p>
        </p:txBody>
      </p:sp>
      <p:sp>
        <p:nvSpPr>
          <p:cNvPr id="110" name="Oval 113">
            <a:extLst>
              <a:ext uri="{FF2B5EF4-FFF2-40B4-BE49-F238E27FC236}">
                <a16:creationId xmlns:a16="http://schemas.microsoft.com/office/drawing/2014/main" xmlns="" id="{81F11971-17D7-5DA4-321D-F492433F348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89</a:t>
            </a:r>
          </a:p>
        </p:txBody>
      </p:sp>
      <p:sp>
        <p:nvSpPr>
          <p:cNvPr id="111" name="Oval 114">
            <a:extLst>
              <a:ext uri="{FF2B5EF4-FFF2-40B4-BE49-F238E27FC236}">
                <a16:creationId xmlns:a16="http://schemas.microsoft.com/office/drawing/2014/main" xmlns="" id="{59D99694-8D59-A67B-74BE-9D59A1F0C7C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90</a:t>
            </a:r>
          </a:p>
        </p:txBody>
      </p:sp>
      <p:sp>
        <p:nvSpPr>
          <p:cNvPr id="112" name="Oval 115">
            <a:extLst>
              <a:ext uri="{FF2B5EF4-FFF2-40B4-BE49-F238E27FC236}">
                <a16:creationId xmlns:a16="http://schemas.microsoft.com/office/drawing/2014/main" xmlns="" id="{7A60035A-283C-18B3-F7DF-D680F3B5DB7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91</a:t>
            </a:r>
          </a:p>
        </p:txBody>
      </p:sp>
      <p:sp>
        <p:nvSpPr>
          <p:cNvPr id="113" name="Oval 116">
            <a:extLst>
              <a:ext uri="{FF2B5EF4-FFF2-40B4-BE49-F238E27FC236}">
                <a16:creationId xmlns:a16="http://schemas.microsoft.com/office/drawing/2014/main" xmlns="" id="{21AC1383-8813-0188-04D7-9D7C0309E52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92</a:t>
            </a:r>
          </a:p>
        </p:txBody>
      </p:sp>
      <p:sp>
        <p:nvSpPr>
          <p:cNvPr id="114" name="Oval 117">
            <a:extLst>
              <a:ext uri="{FF2B5EF4-FFF2-40B4-BE49-F238E27FC236}">
                <a16:creationId xmlns:a16="http://schemas.microsoft.com/office/drawing/2014/main" xmlns="" id="{E41CD272-33EA-E193-3D9E-C0151752FF0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93</a:t>
            </a:r>
          </a:p>
        </p:txBody>
      </p:sp>
      <p:sp>
        <p:nvSpPr>
          <p:cNvPr id="115" name="Oval 118">
            <a:extLst>
              <a:ext uri="{FF2B5EF4-FFF2-40B4-BE49-F238E27FC236}">
                <a16:creationId xmlns:a16="http://schemas.microsoft.com/office/drawing/2014/main" xmlns="" id="{3096481C-0234-37BD-33D9-69238D659DB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94</a:t>
            </a:r>
          </a:p>
        </p:txBody>
      </p:sp>
      <p:sp>
        <p:nvSpPr>
          <p:cNvPr id="116" name="Oval 119">
            <a:extLst>
              <a:ext uri="{FF2B5EF4-FFF2-40B4-BE49-F238E27FC236}">
                <a16:creationId xmlns:a16="http://schemas.microsoft.com/office/drawing/2014/main" xmlns="" id="{B1A79203-1C16-1A6F-F1CC-34EEC0FAF0A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95</a:t>
            </a:r>
          </a:p>
        </p:txBody>
      </p:sp>
      <p:sp>
        <p:nvSpPr>
          <p:cNvPr id="117" name="Oval 120">
            <a:extLst>
              <a:ext uri="{FF2B5EF4-FFF2-40B4-BE49-F238E27FC236}">
                <a16:creationId xmlns:a16="http://schemas.microsoft.com/office/drawing/2014/main" xmlns="" id="{915140FE-9EB8-C159-968C-04650598FEE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96</a:t>
            </a:r>
          </a:p>
        </p:txBody>
      </p:sp>
      <p:sp>
        <p:nvSpPr>
          <p:cNvPr id="118" name="Oval 121">
            <a:extLst>
              <a:ext uri="{FF2B5EF4-FFF2-40B4-BE49-F238E27FC236}">
                <a16:creationId xmlns:a16="http://schemas.microsoft.com/office/drawing/2014/main" xmlns="" id="{F02B0119-074A-EB4F-031A-6D31C53182C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97</a:t>
            </a:r>
          </a:p>
        </p:txBody>
      </p:sp>
      <p:sp>
        <p:nvSpPr>
          <p:cNvPr id="119" name="Oval 122">
            <a:extLst>
              <a:ext uri="{FF2B5EF4-FFF2-40B4-BE49-F238E27FC236}">
                <a16:creationId xmlns:a16="http://schemas.microsoft.com/office/drawing/2014/main" xmlns="" id="{4BDA0BC9-9B5D-5FC2-F6AE-4BA000FA238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98</a:t>
            </a:r>
          </a:p>
        </p:txBody>
      </p:sp>
      <p:sp>
        <p:nvSpPr>
          <p:cNvPr id="120" name="Oval 123">
            <a:extLst>
              <a:ext uri="{FF2B5EF4-FFF2-40B4-BE49-F238E27FC236}">
                <a16:creationId xmlns:a16="http://schemas.microsoft.com/office/drawing/2014/main" xmlns="" id="{2590CCDC-6A7A-D748-C91D-3CFF7AB353B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99</a:t>
            </a:r>
          </a:p>
        </p:txBody>
      </p:sp>
      <p:sp>
        <p:nvSpPr>
          <p:cNvPr id="121" name="Oval 124">
            <a:extLst>
              <a:ext uri="{FF2B5EF4-FFF2-40B4-BE49-F238E27FC236}">
                <a16:creationId xmlns:a16="http://schemas.microsoft.com/office/drawing/2014/main" xmlns="" id="{6316ECAE-FB40-B55A-C70F-3811943110B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100</a:t>
            </a:r>
          </a:p>
        </p:txBody>
      </p:sp>
      <p:sp>
        <p:nvSpPr>
          <p:cNvPr id="122" name="Oval 125">
            <a:extLst>
              <a:ext uri="{FF2B5EF4-FFF2-40B4-BE49-F238E27FC236}">
                <a16:creationId xmlns:a16="http://schemas.microsoft.com/office/drawing/2014/main" xmlns="" id="{B2BFB8CC-BAFE-7ABA-4920-BD8D7DC24EF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101</a:t>
            </a:r>
          </a:p>
        </p:txBody>
      </p:sp>
      <p:sp>
        <p:nvSpPr>
          <p:cNvPr id="123" name="Oval 126">
            <a:extLst>
              <a:ext uri="{FF2B5EF4-FFF2-40B4-BE49-F238E27FC236}">
                <a16:creationId xmlns:a16="http://schemas.microsoft.com/office/drawing/2014/main" xmlns="" id="{EF824CC5-C804-15EC-E89A-586AC0F18C0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102</a:t>
            </a:r>
          </a:p>
        </p:txBody>
      </p:sp>
      <p:sp>
        <p:nvSpPr>
          <p:cNvPr id="124" name="Oval 127">
            <a:extLst>
              <a:ext uri="{FF2B5EF4-FFF2-40B4-BE49-F238E27FC236}">
                <a16:creationId xmlns:a16="http://schemas.microsoft.com/office/drawing/2014/main" xmlns="" id="{B46500E9-12C2-C802-A8F1-F74BDB912DF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103</a:t>
            </a:r>
          </a:p>
        </p:txBody>
      </p:sp>
      <p:sp>
        <p:nvSpPr>
          <p:cNvPr id="125" name="Oval 128">
            <a:extLst>
              <a:ext uri="{FF2B5EF4-FFF2-40B4-BE49-F238E27FC236}">
                <a16:creationId xmlns:a16="http://schemas.microsoft.com/office/drawing/2014/main" xmlns="" id="{457BF172-B2DB-D8C1-11E0-C69F4C6B5D7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104</a:t>
            </a:r>
          </a:p>
        </p:txBody>
      </p:sp>
      <p:sp>
        <p:nvSpPr>
          <p:cNvPr id="126" name="Oval 129">
            <a:extLst>
              <a:ext uri="{FF2B5EF4-FFF2-40B4-BE49-F238E27FC236}">
                <a16:creationId xmlns:a16="http://schemas.microsoft.com/office/drawing/2014/main" xmlns="" id="{A6C36F1A-F6A3-B182-3057-72F4239BA52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105</a:t>
            </a:r>
          </a:p>
        </p:txBody>
      </p:sp>
      <p:sp>
        <p:nvSpPr>
          <p:cNvPr id="127" name="Oval 130">
            <a:extLst>
              <a:ext uri="{FF2B5EF4-FFF2-40B4-BE49-F238E27FC236}">
                <a16:creationId xmlns:a16="http://schemas.microsoft.com/office/drawing/2014/main" xmlns="" id="{525328C3-9C33-0C34-1B1B-33A6A0BECCF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106</a:t>
            </a:r>
          </a:p>
        </p:txBody>
      </p:sp>
      <p:sp>
        <p:nvSpPr>
          <p:cNvPr id="128" name="Oval 131">
            <a:extLst>
              <a:ext uri="{FF2B5EF4-FFF2-40B4-BE49-F238E27FC236}">
                <a16:creationId xmlns:a16="http://schemas.microsoft.com/office/drawing/2014/main" xmlns="" id="{0186A858-C27D-1A61-0EBF-88CD090AC69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107</a:t>
            </a:r>
          </a:p>
        </p:txBody>
      </p:sp>
      <p:sp>
        <p:nvSpPr>
          <p:cNvPr id="129" name="Oval 132">
            <a:extLst>
              <a:ext uri="{FF2B5EF4-FFF2-40B4-BE49-F238E27FC236}">
                <a16:creationId xmlns:a16="http://schemas.microsoft.com/office/drawing/2014/main" xmlns="" id="{64520E24-1F72-DEE3-7A00-8A2A736E052C}"/>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108</a:t>
            </a:r>
          </a:p>
        </p:txBody>
      </p:sp>
      <p:sp>
        <p:nvSpPr>
          <p:cNvPr id="130" name="Oval 133">
            <a:extLst>
              <a:ext uri="{FF2B5EF4-FFF2-40B4-BE49-F238E27FC236}">
                <a16:creationId xmlns:a16="http://schemas.microsoft.com/office/drawing/2014/main" xmlns="" id="{7A214628-45AD-FD1D-E695-D8CCE0DC834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109</a:t>
            </a:r>
          </a:p>
        </p:txBody>
      </p:sp>
      <p:sp>
        <p:nvSpPr>
          <p:cNvPr id="131" name="Oval 134">
            <a:extLst>
              <a:ext uri="{FF2B5EF4-FFF2-40B4-BE49-F238E27FC236}">
                <a16:creationId xmlns:a16="http://schemas.microsoft.com/office/drawing/2014/main" xmlns="" id="{B1C08D0B-73E0-F44A-5A28-FA5562093B4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110</a:t>
            </a:r>
          </a:p>
        </p:txBody>
      </p:sp>
      <p:sp>
        <p:nvSpPr>
          <p:cNvPr id="132" name="Oval 135">
            <a:extLst>
              <a:ext uri="{FF2B5EF4-FFF2-40B4-BE49-F238E27FC236}">
                <a16:creationId xmlns:a16="http://schemas.microsoft.com/office/drawing/2014/main" xmlns="" id="{DAB88916-AA51-1B75-85A9-1C9EED2DB4E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111</a:t>
            </a:r>
          </a:p>
        </p:txBody>
      </p:sp>
      <p:sp>
        <p:nvSpPr>
          <p:cNvPr id="133" name="Oval 136">
            <a:extLst>
              <a:ext uri="{FF2B5EF4-FFF2-40B4-BE49-F238E27FC236}">
                <a16:creationId xmlns:a16="http://schemas.microsoft.com/office/drawing/2014/main" xmlns="" id="{D60ADB6D-9C0D-3E7A-7A83-BAA4867EA10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112</a:t>
            </a:r>
          </a:p>
        </p:txBody>
      </p:sp>
      <p:sp>
        <p:nvSpPr>
          <p:cNvPr id="134" name="Oval 137">
            <a:extLst>
              <a:ext uri="{FF2B5EF4-FFF2-40B4-BE49-F238E27FC236}">
                <a16:creationId xmlns:a16="http://schemas.microsoft.com/office/drawing/2014/main" xmlns="" id="{628852FC-AD51-100C-2AD2-E7EE5FA030A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113</a:t>
            </a:r>
          </a:p>
        </p:txBody>
      </p:sp>
      <p:sp>
        <p:nvSpPr>
          <p:cNvPr id="135" name="Oval 138">
            <a:extLst>
              <a:ext uri="{FF2B5EF4-FFF2-40B4-BE49-F238E27FC236}">
                <a16:creationId xmlns:a16="http://schemas.microsoft.com/office/drawing/2014/main" xmlns="" id="{61981DD1-8131-8E13-CC90-83D4A11079E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114</a:t>
            </a:r>
          </a:p>
        </p:txBody>
      </p:sp>
      <p:sp>
        <p:nvSpPr>
          <p:cNvPr id="136" name="Oval 139">
            <a:extLst>
              <a:ext uri="{FF2B5EF4-FFF2-40B4-BE49-F238E27FC236}">
                <a16:creationId xmlns:a16="http://schemas.microsoft.com/office/drawing/2014/main" xmlns="" id="{1FECF722-A926-8677-C2FA-0B147F0FF98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115</a:t>
            </a:r>
          </a:p>
        </p:txBody>
      </p:sp>
      <p:sp>
        <p:nvSpPr>
          <p:cNvPr id="137" name="Oval 140">
            <a:extLst>
              <a:ext uri="{FF2B5EF4-FFF2-40B4-BE49-F238E27FC236}">
                <a16:creationId xmlns:a16="http://schemas.microsoft.com/office/drawing/2014/main" xmlns="" id="{5709375D-0678-5259-1519-61E685A448B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116</a:t>
            </a:r>
          </a:p>
        </p:txBody>
      </p:sp>
      <p:sp>
        <p:nvSpPr>
          <p:cNvPr id="138" name="Oval 141">
            <a:extLst>
              <a:ext uri="{FF2B5EF4-FFF2-40B4-BE49-F238E27FC236}">
                <a16:creationId xmlns:a16="http://schemas.microsoft.com/office/drawing/2014/main" xmlns="" id="{AB47CA8D-D741-FF94-48F0-61E7F71B926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117</a:t>
            </a:r>
          </a:p>
        </p:txBody>
      </p:sp>
      <p:sp>
        <p:nvSpPr>
          <p:cNvPr id="139" name="Oval 142">
            <a:extLst>
              <a:ext uri="{FF2B5EF4-FFF2-40B4-BE49-F238E27FC236}">
                <a16:creationId xmlns:a16="http://schemas.microsoft.com/office/drawing/2014/main" xmlns="" id="{01025034-FA8F-17DE-F238-E8318605BEC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118</a:t>
            </a:r>
          </a:p>
        </p:txBody>
      </p:sp>
      <p:sp>
        <p:nvSpPr>
          <p:cNvPr id="140" name="Oval 143">
            <a:extLst>
              <a:ext uri="{FF2B5EF4-FFF2-40B4-BE49-F238E27FC236}">
                <a16:creationId xmlns:a16="http://schemas.microsoft.com/office/drawing/2014/main" xmlns="" id="{E4C54634-87C6-7184-E5F8-D38ADAC28BC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119</a:t>
            </a:r>
          </a:p>
        </p:txBody>
      </p:sp>
      <p:sp>
        <p:nvSpPr>
          <p:cNvPr id="141" name="Oval 144">
            <a:extLst>
              <a:ext uri="{FF2B5EF4-FFF2-40B4-BE49-F238E27FC236}">
                <a16:creationId xmlns:a16="http://schemas.microsoft.com/office/drawing/2014/main" xmlns="" id="{48BCAE49-E6CB-8038-FE82-9EFCD911DE3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120</a:t>
            </a:r>
          </a:p>
        </p:txBody>
      </p:sp>
      <p:sp>
        <p:nvSpPr>
          <p:cNvPr id="142" name="Oval 145">
            <a:extLst>
              <a:ext uri="{FF2B5EF4-FFF2-40B4-BE49-F238E27FC236}">
                <a16:creationId xmlns:a16="http://schemas.microsoft.com/office/drawing/2014/main" xmlns="" id="{14536C9E-D171-A4EF-C91E-096876E352A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121</a:t>
            </a:r>
          </a:p>
        </p:txBody>
      </p:sp>
      <p:sp>
        <p:nvSpPr>
          <p:cNvPr id="143" name="Oval 146">
            <a:extLst>
              <a:ext uri="{FF2B5EF4-FFF2-40B4-BE49-F238E27FC236}">
                <a16:creationId xmlns:a16="http://schemas.microsoft.com/office/drawing/2014/main" xmlns="" id="{CE98B07B-8D77-89E5-5B53-31D87861EEE0}"/>
              </a:ext>
            </a:extLst>
          </p:cNvPr>
          <p:cNvSpPr>
            <a:spLocks noChangeArrowheads="1"/>
          </p:cNvSpPr>
          <p:nvPr/>
        </p:nvSpPr>
        <p:spPr bwMode="auto">
          <a:xfrm>
            <a:off x="1036713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122</a:t>
            </a:r>
          </a:p>
        </p:txBody>
      </p:sp>
      <p:sp>
        <p:nvSpPr>
          <p:cNvPr id="144" name="Oval 147">
            <a:extLst>
              <a:ext uri="{FF2B5EF4-FFF2-40B4-BE49-F238E27FC236}">
                <a16:creationId xmlns:a16="http://schemas.microsoft.com/office/drawing/2014/main" xmlns="" id="{4C5239B5-141B-C261-68F4-DBD75447F64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123</a:t>
            </a:r>
          </a:p>
        </p:txBody>
      </p:sp>
      <p:sp>
        <p:nvSpPr>
          <p:cNvPr id="145" name="Oval 148">
            <a:extLst>
              <a:ext uri="{FF2B5EF4-FFF2-40B4-BE49-F238E27FC236}">
                <a16:creationId xmlns:a16="http://schemas.microsoft.com/office/drawing/2014/main" xmlns="" id="{8BD54B2D-5FAC-B28F-7929-6A7651FACDE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124</a:t>
            </a:r>
          </a:p>
        </p:txBody>
      </p:sp>
      <p:sp>
        <p:nvSpPr>
          <p:cNvPr id="146" name="Oval 149">
            <a:extLst>
              <a:ext uri="{FF2B5EF4-FFF2-40B4-BE49-F238E27FC236}">
                <a16:creationId xmlns:a16="http://schemas.microsoft.com/office/drawing/2014/main" xmlns="" id="{A5454242-27EC-BD58-D17F-971F6C5CE5B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125</a:t>
            </a:r>
          </a:p>
        </p:txBody>
      </p:sp>
      <p:sp>
        <p:nvSpPr>
          <p:cNvPr id="147" name="Oval 150">
            <a:extLst>
              <a:ext uri="{FF2B5EF4-FFF2-40B4-BE49-F238E27FC236}">
                <a16:creationId xmlns:a16="http://schemas.microsoft.com/office/drawing/2014/main" xmlns="" id="{B574A967-565A-DE47-650E-24672A0A7FF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126</a:t>
            </a:r>
          </a:p>
        </p:txBody>
      </p:sp>
      <p:sp>
        <p:nvSpPr>
          <p:cNvPr id="148" name="Oval 151">
            <a:extLst>
              <a:ext uri="{FF2B5EF4-FFF2-40B4-BE49-F238E27FC236}">
                <a16:creationId xmlns:a16="http://schemas.microsoft.com/office/drawing/2014/main" xmlns="" id="{6AB759A4-B474-6575-F6D6-F7EE7E232B6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127</a:t>
            </a:r>
          </a:p>
        </p:txBody>
      </p:sp>
      <p:sp>
        <p:nvSpPr>
          <p:cNvPr id="149" name="Oval 152">
            <a:extLst>
              <a:ext uri="{FF2B5EF4-FFF2-40B4-BE49-F238E27FC236}">
                <a16:creationId xmlns:a16="http://schemas.microsoft.com/office/drawing/2014/main" xmlns="" id="{817D581B-8AD5-BE2E-8C0A-3DA78D78158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128</a:t>
            </a:r>
          </a:p>
        </p:txBody>
      </p:sp>
      <p:sp>
        <p:nvSpPr>
          <p:cNvPr id="150" name="Oval 153">
            <a:extLst>
              <a:ext uri="{FF2B5EF4-FFF2-40B4-BE49-F238E27FC236}">
                <a16:creationId xmlns:a16="http://schemas.microsoft.com/office/drawing/2014/main" xmlns="" id="{D264CEC1-3DF2-6E43-79C0-6F23CCE31AF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129</a:t>
            </a:r>
          </a:p>
        </p:txBody>
      </p:sp>
      <p:sp>
        <p:nvSpPr>
          <p:cNvPr id="151" name="Oval 154">
            <a:extLst>
              <a:ext uri="{FF2B5EF4-FFF2-40B4-BE49-F238E27FC236}">
                <a16:creationId xmlns:a16="http://schemas.microsoft.com/office/drawing/2014/main" xmlns="" id="{3B7CD378-037B-4261-5FFB-CD190ABF784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130</a:t>
            </a:r>
          </a:p>
        </p:txBody>
      </p:sp>
      <p:sp>
        <p:nvSpPr>
          <p:cNvPr id="152" name="Oval 155">
            <a:extLst>
              <a:ext uri="{FF2B5EF4-FFF2-40B4-BE49-F238E27FC236}">
                <a16:creationId xmlns:a16="http://schemas.microsoft.com/office/drawing/2014/main" xmlns="" id="{0704D612-944C-B235-9D98-48AB78A660C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131</a:t>
            </a:r>
          </a:p>
        </p:txBody>
      </p:sp>
      <p:sp>
        <p:nvSpPr>
          <p:cNvPr id="153" name="Oval 156">
            <a:extLst>
              <a:ext uri="{FF2B5EF4-FFF2-40B4-BE49-F238E27FC236}">
                <a16:creationId xmlns:a16="http://schemas.microsoft.com/office/drawing/2014/main" xmlns="" id="{6829D0EF-F785-E954-DF01-C241DA7A90E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132</a:t>
            </a:r>
          </a:p>
        </p:txBody>
      </p:sp>
      <p:sp>
        <p:nvSpPr>
          <p:cNvPr id="154" name="Oval 157">
            <a:extLst>
              <a:ext uri="{FF2B5EF4-FFF2-40B4-BE49-F238E27FC236}">
                <a16:creationId xmlns:a16="http://schemas.microsoft.com/office/drawing/2014/main" xmlns="" id="{203A8E3A-ED56-E34D-490A-F395C9A80A2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133</a:t>
            </a:r>
          </a:p>
        </p:txBody>
      </p:sp>
      <p:sp>
        <p:nvSpPr>
          <p:cNvPr id="155" name="Oval 158">
            <a:extLst>
              <a:ext uri="{FF2B5EF4-FFF2-40B4-BE49-F238E27FC236}">
                <a16:creationId xmlns:a16="http://schemas.microsoft.com/office/drawing/2014/main" xmlns="" id="{B3A188C6-971D-9D7E-D68D-47F605605AF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134</a:t>
            </a:r>
          </a:p>
        </p:txBody>
      </p:sp>
      <p:sp>
        <p:nvSpPr>
          <p:cNvPr id="156" name="Oval 159">
            <a:extLst>
              <a:ext uri="{FF2B5EF4-FFF2-40B4-BE49-F238E27FC236}">
                <a16:creationId xmlns:a16="http://schemas.microsoft.com/office/drawing/2014/main" xmlns="" id="{44E99A71-E785-3ABD-4955-68CA982840A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135</a:t>
            </a:r>
          </a:p>
        </p:txBody>
      </p:sp>
      <p:sp>
        <p:nvSpPr>
          <p:cNvPr id="157" name="Oval 160">
            <a:extLst>
              <a:ext uri="{FF2B5EF4-FFF2-40B4-BE49-F238E27FC236}">
                <a16:creationId xmlns:a16="http://schemas.microsoft.com/office/drawing/2014/main" xmlns="" id="{1A8ACC45-899E-FCA3-F76B-61512290E7C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136</a:t>
            </a:r>
          </a:p>
        </p:txBody>
      </p:sp>
      <p:sp>
        <p:nvSpPr>
          <p:cNvPr id="158" name="Oval 161">
            <a:extLst>
              <a:ext uri="{FF2B5EF4-FFF2-40B4-BE49-F238E27FC236}">
                <a16:creationId xmlns:a16="http://schemas.microsoft.com/office/drawing/2014/main" xmlns="" id="{9D3CCBCA-6FE8-C00F-095D-468914F0F3E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137</a:t>
            </a:r>
          </a:p>
        </p:txBody>
      </p:sp>
      <p:sp>
        <p:nvSpPr>
          <p:cNvPr id="159" name="Oval 162">
            <a:extLst>
              <a:ext uri="{FF2B5EF4-FFF2-40B4-BE49-F238E27FC236}">
                <a16:creationId xmlns:a16="http://schemas.microsoft.com/office/drawing/2014/main" xmlns="" id="{08A5FF2E-32CC-1F5B-FDC6-1F8792BA9A1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138</a:t>
            </a:r>
          </a:p>
        </p:txBody>
      </p:sp>
      <p:sp>
        <p:nvSpPr>
          <p:cNvPr id="160" name="Oval 163">
            <a:extLst>
              <a:ext uri="{FF2B5EF4-FFF2-40B4-BE49-F238E27FC236}">
                <a16:creationId xmlns:a16="http://schemas.microsoft.com/office/drawing/2014/main" xmlns="" id="{5F237CB0-FA61-7A9A-24F9-0D7114899CA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139</a:t>
            </a:r>
          </a:p>
        </p:txBody>
      </p:sp>
      <p:sp>
        <p:nvSpPr>
          <p:cNvPr id="161" name="Oval 164">
            <a:extLst>
              <a:ext uri="{FF2B5EF4-FFF2-40B4-BE49-F238E27FC236}">
                <a16:creationId xmlns:a16="http://schemas.microsoft.com/office/drawing/2014/main" xmlns="" id="{0FFB019A-28D3-63B6-9F9D-3542308CE9C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140</a:t>
            </a:r>
          </a:p>
        </p:txBody>
      </p:sp>
      <p:sp>
        <p:nvSpPr>
          <p:cNvPr id="162" name="Oval 165">
            <a:extLst>
              <a:ext uri="{FF2B5EF4-FFF2-40B4-BE49-F238E27FC236}">
                <a16:creationId xmlns:a16="http://schemas.microsoft.com/office/drawing/2014/main" xmlns="" id="{20982EE7-E099-2955-4F9D-7AB78BF524C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141</a:t>
            </a:r>
          </a:p>
        </p:txBody>
      </p:sp>
      <p:sp>
        <p:nvSpPr>
          <p:cNvPr id="163" name="Oval 166">
            <a:extLst>
              <a:ext uri="{FF2B5EF4-FFF2-40B4-BE49-F238E27FC236}">
                <a16:creationId xmlns:a16="http://schemas.microsoft.com/office/drawing/2014/main" xmlns="" id="{778BCE15-AA3C-7B64-826D-EF04C4D40DB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142</a:t>
            </a:r>
          </a:p>
        </p:txBody>
      </p:sp>
      <p:sp>
        <p:nvSpPr>
          <p:cNvPr id="164" name="Oval 167">
            <a:extLst>
              <a:ext uri="{FF2B5EF4-FFF2-40B4-BE49-F238E27FC236}">
                <a16:creationId xmlns:a16="http://schemas.microsoft.com/office/drawing/2014/main" xmlns="" id="{4B2E60FB-57A7-3E01-E6A3-5EB41A092C7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143</a:t>
            </a:r>
          </a:p>
        </p:txBody>
      </p:sp>
      <p:sp>
        <p:nvSpPr>
          <p:cNvPr id="165" name="Oval 168">
            <a:extLst>
              <a:ext uri="{FF2B5EF4-FFF2-40B4-BE49-F238E27FC236}">
                <a16:creationId xmlns:a16="http://schemas.microsoft.com/office/drawing/2014/main" xmlns="" id="{3984C713-2D91-896A-9B64-C1636ABF633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144</a:t>
            </a:r>
          </a:p>
        </p:txBody>
      </p:sp>
      <p:sp>
        <p:nvSpPr>
          <p:cNvPr id="166" name="Oval 169">
            <a:extLst>
              <a:ext uri="{FF2B5EF4-FFF2-40B4-BE49-F238E27FC236}">
                <a16:creationId xmlns:a16="http://schemas.microsoft.com/office/drawing/2014/main" xmlns="" id="{39D59482-23EB-58E3-268B-8162BC0DE3A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145</a:t>
            </a:r>
          </a:p>
        </p:txBody>
      </p:sp>
      <p:sp>
        <p:nvSpPr>
          <p:cNvPr id="167" name="Oval 170">
            <a:extLst>
              <a:ext uri="{FF2B5EF4-FFF2-40B4-BE49-F238E27FC236}">
                <a16:creationId xmlns:a16="http://schemas.microsoft.com/office/drawing/2014/main" xmlns="" id="{93DCBFF6-2844-3A22-1C0B-DBAE30129A3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146</a:t>
            </a:r>
          </a:p>
        </p:txBody>
      </p:sp>
      <p:sp>
        <p:nvSpPr>
          <p:cNvPr id="168" name="Oval 171">
            <a:extLst>
              <a:ext uri="{FF2B5EF4-FFF2-40B4-BE49-F238E27FC236}">
                <a16:creationId xmlns:a16="http://schemas.microsoft.com/office/drawing/2014/main" xmlns="" id="{EF4EEB7E-555A-A10E-E0F4-1C304003855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148</a:t>
            </a:r>
          </a:p>
        </p:txBody>
      </p:sp>
      <p:sp>
        <p:nvSpPr>
          <p:cNvPr id="169" name="Oval 172">
            <a:extLst>
              <a:ext uri="{FF2B5EF4-FFF2-40B4-BE49-F238E27FC236}">
                <a16:creationId xmlns:a16="http://schemas.microsoft.com/office/drawing/2014/main" xmlns="" id="{1C0AC616-8084-A71B-DF54-2827E6C4A10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147</a:t>
            </a:r>
          </a:p>
        </p:txBody>
      </p:sp>
      <p:sp>
        <p:nvSpPr>
          <p:cNvPr id="170" name="Oval 173">
            <a:extLst>
              <a:ext uri="{FF2B5EF4-FFF2-40B4-BE49-F238E27FC236}">
                <a16:creationId xmlns:a16="http://schemas.microsoft.com/office/drawing/2014/main" xmlns="" id="{D319FE33-AF7F-C259-3132-6DD424A7122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148</a:t>
            </a:r>
          </a:p>
        </p:txBody>
      </p:sp>
      <p:sp>
        <p:nvSpPr>
          <p:cNvPr id="171" name="Oval 174">
            <a:extLst>
              <a:ext uri="{FF2B5EF4-FFF2-40B4-BE49-F238E27FC236}">
                <a16:creationId xmlns:a16="http://schemas.microsoft.com/office/drawing/2014/main" xmlns="" id="{915EBC4C-8B93-9927-5D26-898E346A2BD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149</a:t>
            </a:r>
          </a:p>
        </p:txBody>
      </p:sp>
      <p:sp>
        <p:nvSpPr>
          <p:cNvPr id="172" name="Oval 175">
            <a:extLst>
              <a:ext uri="{FF2B5EF4-FFF2-40B4-BE49-F238E27FC236}">
                <a16:creationId xmlns:a16="http://schemas.microsoft.com/office/drawing/2014/main" xmlns="" id="{950A0ACA-F781-2251-95E4-D2AF55A2951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150</a:t>
            </a:r>
          </a:p>
        </p:txBody>
      </p:sp>
      <p:sp>
        <p:nvSpPr>
          <p:cNvPr id="173" name="Oval 176">
            <a:extLst>
              <a:ext uri="{FF2B5EF4-FFF2-40B4-BE49-F238E27FC236}">
                <a16:creationId xmlns:a16="http://schemas.microsoft.com/office/drawing/2014/main" xmlns="" id="{B4CDC249-0280-6DE7-1F1F-8294897BE67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151</a:t>
            </a:r>
          </a:p>
        </p:txBody>
      </p:sp>
      <p:sp>
        <p:nvSpPr>
          <p:cNvPr id="174" name="Oval 177">
            <a:extLst>
              <a:ext uri="{FF2B5EF4-FFF2-40B4-BE49-F238E27FC236}">
                <a16:creationId xmlns:a16="http://schemas.microsoft.com/office/drawing/2014/main" xmlns="" id="{920CF9F7-48B5-578F-DA6A-CC350B77E69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152</a:t>
            </a:r>
          </a:p>
        </p:txBody>
      </p:sp>
      <p:sp>
        <p:nvSpPr>
          <p:cNvPr id="175" name="Oval 178">
            <a:extLst>
              <a:ext uri="{FF2B5EF4-FFF2-40B4-BE49-F238E27FC236}">
                <a16:creationId xmlns:a16="http://schemas.microsoft.com/office/drawing/2014/main" xmlns="" id="{29516E93-4AF2-E854-784A-2E27BBF18D3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153</a:t>
            </a:r>
          </a:p>
        </p:txBody>
      </p:sp>
      <p:sp>
        <p:nvSpPr>
          <p:cNvPr id="176" name="Oval 179">
            <a:extLst>
              <a:ext uri="{FF2B5EF4-FFF2-40B4-BE49-F238E27FC236}">
                <a16:creationId xmlns:a16="http://schemas.microsoft.com/office/drawing/2014/main" xmlns="" id="{BCB2720B-3F18-F551-0F6C-899621ABF89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154</a:t>
            </a:r>
          </a:p>
        </p:txBody>
      </p:sp>
      <p:sp>
        <p:nvSpPr>
          <p:cNvPr id="177" name="Oval 180">
            <a:extLst>
              <a:ext uri="{FF2B5EF4-FFF2-40B4-BE49-F238E27FC236}">
                <a16:creationId xmlns:a16="http://schemas.microsoft.com/office/drawing/2014/main" xmlns="" id="{626EAE10-F90B-E301-65C3-2B06560E7BC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155</a:t>
            </a:r>
          </a:p>
        </p:txBody>
      </p:sp>
      <p:sp>
        <p:nvSpPr>
          <p:cNvPr id="178" name="Oval 181">
            <a:extLst>
              <a:ext uri="{FF2B5EF4-FFF2-40B4-BE49-F238E27FC236}">
                <a16:creationId xmlns:a16="http://schemas.microsoft.com/office/drawing/2014/main" xmlns="" id="{6E4A50FA-CEC7-58A2-51FA-2EB722AC840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156</a:t>
            </a:r>
          </a:p>
        </p:txBody>
      </p:sp>
      <p:sp>
        <p:nvSpPr>
          <p:cNvPr id="179" name="Oval 182">
            <a:extLst>
              <a:ext uri="{FF2B5EF4-FFF2-40B4-BE49-F238E27FC236}">
                <a16:creationId xmlns:a16="http://schemas.microsoft.com/office/drawing/2014/main" xmlns="" id="{C0E18C75-413E-EBC0-9AE4-DB0A32C20A2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157</a:t>
            </a:r>
          </a:p>
        </p:txBody>
      </p:sp>
      <p:sp>
        <p:nvSpPr>
          <p:cNvPr id="180" name="Oval 183">
            <a:extLst>
              <a:ext uri="{FF2B5EF4-FFF2-40B4-BE49-F238E27FC236}">
                <a16:creationId xmlns:a16="http://schemas.microsoft.com/office/drawing/2014/main" xmlns="" id="{8FE0BC46-E7A4-903E-5AB0-D4869DBA47A9}"/>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158</a:t>
            </a:r>
          </a:p>
        </p:txBody>
      </p:sp>
      <p:sp>
        <p:nvSpPr>
          <p:cNvPr id="181" name="Oval 184">
            <a:extLst>
              <a:ext uri="{FF2B5EF4-FFF2-40B4-BE49-F238E27FC236}">
                <a16:creationId xmlns:a16="http://schemas.microsoft.com/office/drawing/2014/main" xmlns="" id="{A6D03BEF-6805-06C4-A125-CE7235AF086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159</a:t>
            </a:r>
          </a:p>
        </p:txBody>
      </p:sp>
      <p:sp>
        <p:nvSpPr>
          <p:cNvPr id="182" name="Oval 185">
            <a:extLst>
              <a:ext uri="{FF2B5EF4-FFF2-40B4-BE49-F238E27FC236}">
                <a16:creationId xmlns:a16="http://schemas.microsoft.com/office/drawing/2014/main" xmlns="" id="{DCC4DA57-1437-0195-4499-C440CE51575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160</a:t>
            </a:r>
          </a:p>
        </p:txBody>
      </p:sp>
      <p:sp>
        <p:nvSpPr>
          <p:cNvPr id="183" name="Oval 186">
            <a:extLst>
              <a:ext uri="{FF2B5EF4-FFF2-40B4-BE49-F238E27FC236}">
                <a16:creationId xmlns:a16="http://schemas.microsoft.com/office/drawing/2014/main" xmlns="" id="{0EDC91EE-7B24-D6CA-B752-212F326BC652}"/>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161</a:t>
            </a:r>
          </a:p>
        </p:txBody>
      </p:sp>
      <p:sp>
        <p:nvSpPr>
          <p:cNvPr id="184" name="Oval 187">
            <a:extLst>
              <a:ext uri="{FF2B5EF4-FFF2-40B4-BE49-F238E27FC236}">
                <a16:creationId xmlns:a16="http://schemas.microsoft.com/office/drawing/2014/main" xmlns="" id="{BA8FA970-F7B4-6B6B-3885-F153675F4AB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162</a:t>
            </a:r>
          </a:p>
        </p:txBody>
      </p:sp>
      <p:sp>
        <p:nvSpPr>
          <p:cNvPr id="185" name="Oval 188">
            <a:extLst>
              <a:ext uri="{FF2B5EF4-FFF2-40B4-BE49-F238E27FC236}">
                <a16:creationId xmlns:a16="http://schemas.microsoft.com/office/drawing/2014/main" xmlns="" id="{233DBE78-E2B7-6788-7067-B5EC6034BBC3}"/>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163</a:t>
            </a:r>
          </a:p>
        </p:txBody>
      </p:sp>
      <p:sp>
        <p:nvSpPr>
          <p:cNvPr id="186" name="Oval 189">
            <a:extLst>
              <a:ext uri="{FF2B5EF4-FFF2-40B4-BE49-F238E27FC236}">
                <a16:creationId xmlns:a16="http://schemas.microsoft.com/office/drawing/2014/main" xmlns="" id="{598EEEF2-D8E4-567B-778A-7D25AF6BC785}"/>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164</a:t>
            </a:r>
          </a:p>
        </p:txBody>
      </p:sp>
      <p:sp>
        <p:nvSpPr>
          <p:cNvPr id="187" name="Oval 190">
            <a:extLst>
              <a:ext uri="{FF2B5EF4-FFF2-40B4-BE49-F238E27FC236}">
                <a16:creationId xmlns:a16="http://schemas.microsoft.com/office/drawing/2014/main" xmlns="" id="{F71A6A44-1300-C754-BCE3-22439197509B}"/>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165</a:t>
            </a:r>
          </a:p>
        </p:txBody>
      </p:sp>
      <p:sp>
        <p:nvSpPr>
          <p:cNvPr id="188" name="Oval 191">
            <a:extLst>
              <a:ext uri="{FF2B5EF4-FFF2-40B4-BE49-F238E27FC236}">
                <a16:creationId xmlns:a16="http://schemas.microsoft.com/office/drawing/2014/main" xmlns="" id="{E163D372-CD4D-6502-9878-B2C36AB7688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166</a:t>
            </a:r>
          </a:p>
        </p:txBody>
      </p:sp>
      <p:sp>
        <p:nvSpPr>
          <p:cNvPr id="189" name="Oval 192">
            <a:extLst>
              <a:ext uri="{FF2B5EF4-FFF2-40B4-BE49-F238E27FC236}">
                <a16:creationId xmlns:a16="http://schemas.microsoft.com/office/drawing/2014/main" xmlns="" id="{EF478212-E077-F9F5-F794-13E6F1047127}"/>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167</a:t>
            </a:r>
          </a:p>
        </p:txBody>
      </p:sp>
      <p:sp>
        <p:nvSpPr>
          <p:cNvPr id="190" name="Oval 193">
            <a:extLst>
              <a:ext uri="{FF2B5EF4-FFF2-40B4-BE49-F238E27FC236}">
                <a16:creationId xmlns:a16="http://schemas.microsoft.com/office/drawing/2014/main" xmlns="" id="{958E9179-CB60-8AC1-31A3-28D33D56103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168</a:t>
            </a:r>
          </a:p>
        </p:txBody>
      </p:sp>
      <p:sp>
        <p:nvSpPr>
          <p:cNvPr id="191" name="Oval 194">
            <a:extLst>
              <a:ext uri="{FF2B5EF4-FFF2-40B4-BE49-F238E27FC236}">
                <a16:creationId xmlns:a16="http://schemas.microsoft.com/office/drawing/2014/main" xmlns="" id="{A211F610-4A8D-73CD-2CFB-BB5B35CB7E4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169</a:t>
            </a:r>
          </a:p>
        </p:txBody>
      </p:sp>
      <p:sp>
        <p:nvSpPr>
          <p:cNvPr id="192" name="Oval 195">
            <a:extLst>
              <a:ext uri="{FF2B5EF4-FFF2-40B4-BE49-F238E27FC236}">
                <a16:creationId xmlns:a16="http://schemas.microsoft.com/office/drawing/2014/main" xmlns="" id="{AABB4C8C-0721-5233-7995-AB37402340E1}"/>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170</a:t>
            </a:r>
          </a:p>
        </p:txBody>
      </p:sp>
      <p:sp>
        <p:nvSpPr>
          <p:cNvPr id="193" name="Oval 196">
            <a:extLst>
              <a:ext uri="{FF2B5EF4-FFF2-40B4-BE49-F238E27FC236}">
                <a16:creationId xmlns:a16="http://schemas.microsoft.com/office/drawing/2014/main" xmlns="" id="{7B08F21D-EE84-D73C-95C5-3C25D9097B50}"/>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171</a:t>
            </a:r>
          </a:p>
        </p:txBody>
      </p:sp>
      <p:sp>
        <p:nvSpPr>
          <p:cNvPr id="194" name="Oval 197">
            <a:extLst>
              <a:ext uri="{FF2B5EF4-FFF2-40B4-BE49-F238E27FC236}">
                <a16:creationId xmlns:a16="http://schemas.microsoft.com/office/drawing/2014/main" xmlns="" id="{91FC2D86-B78D-FA72-7ADE-54D7F840AA6E}"/>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172</a:t>
            </a:r>
          </a:p>
        </p:txBody>
      </p:sp>
      <p:sp>
        <p:nvSpPr>
          <p:cNvPr id="195" name="Oval 198">
            <a:extLst>
              <a:ext uri="{FF2B5EF4-FFF2-40B4-BE49-F238E27FC236}">
                <a16:creationId xmlns:a16="http://schemas.microsoft.com/office/drawing/2014/main" xmlns="" id="{E50BEF77-4B5F-BB0B-0F30-DA48519B7668}"/>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173</a:t>
            </a:r>
          </a:p>
        </p:txBody>
      </p:sp>
      <p:sp>
        <p:nvSpPr>
          <p:cNvPr id="196" name="Oval 199">
            <a:extLst>
              <a:ext uri="{FF2B5EF4-FFF2-40B4-BE49-F238E27FC236}">
                <a16:creationId xmlns:a16="http://schemas.microsoft.com/office/drawing/2014/main" xmlns="" id="{68E5537D-3D07-0D88-E4BA-06F59699E9B6}"/>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174</a:t>
            </a:r>
          </a:p>
        </p:txBody>
      </p:sp>
      <p:sp>
        <p:nvSpPr>
          <p:cNvPr id="197" name="Oval 200">
            <a:extLst>
              <a:ext uri="{FF2B5EF4-FFF2-40B4-BE49-F238E27FC236}">
                <a16:creationId xmlns:a16="http://schemas.microsoft.com/office/drawing/2014/main" xmlns="" id="{C205068C-8B37-B6DD-37D9-49F578BD904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175</a:t>
            </a:r>
          </a:p>
        </p:txBody>
      </p:sp>
      <p:sp>
        <p:nvSpPr>
          <p:cNvPr id="198" name="Oval 201">
            <a:extLst>
              <a:ext uri="{FF2B5EF4-FFF2-40B4-BE49-F238E27FC236}">
                <a16:creationId xmlns:a16="http://schemas.microsoft.com/office/drawing/2014/main" xmlns="" id="{F1FECA0C-B2B9-75B8-D51A-DD0DF61E26A4}"/>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176</a:t>
            </a:r>
          </a:p>
        </p:txBody>
      </p:sp>
      <p:sp>
        <p:nvSpPr>
          <p:cNvPr id="199" name="Oval 202">
            <a:extLst>
              <a:ext uri="{FF2B5EF4-FFF2-40B4-BE49-F238E27FC236}">
                <a16:creationId xmlns:a16="http://schemas.microsoft.com/office/drawing/2014/main" xmlns="" id="{0F128802-288D-28D6-DDD8-ABD0339C50EA}"/>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177</a:t>
            </a:r>
          </a:p>
        </p:txBody>
      </p:sp>
      <p:sp>
        <p:nvSpPr>
          <p:cNvPr id="200" name="Oval 203">
            <a:extLst>
              <a:ext uri="{FF2B5EF4-FFF2-40B4-BE49-F238E27FC236}">
                <a16:creationId xmlns:a16="http://schemas.microsoft.com/office/drawing/2014/main" xmlns="" id="{76E14686-5F1C-42EB-12E4-3362467A6A2D}"/>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178</a:t>
            </a:r>
          </a:p>
        </p:txBody>
      </p:sp>
      <p:sp>
        <p:nvSpPr>
          <p:cNvPr id="201" name="Oval 204">
            <a:extLst>
              <a:ext uri="{FF2B5EF4-FFF2-40B4-BE49-F238E27FC236}">
                <a16:creationId xmlns:a16="http://schemas.microsoft.com/office/drawing/2014/main" xmlns="" id="{3B2ECE0F-B353-B45A-4F29-313F5432BF7F}"/>
              </a:ext>
            </a:extLst>
          </p:cNvPr>
          <p:cNvSpPr>
            <a:spLocks noChangeArrowheads="1"/>
          </p:cNvSpPr>
          <p:nvPr/>
        </p:nvSpPr>
        <p:spPr bwMode="auto">
          <a:xfrm>
            <a:off x="10386185" y="6425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a:solidFill>
                  <a:srgbClr val="FF0000"/>
                </a:solidFill>
                <a:effectLst>
                  <a:outerShdw blurRad="38100" dist="38100" dir="2700000" algn="tl">
                    <a:srgbClr val="000000"/>
                  </a:outerShdw>
                </a:effectLst>
                <a:latin typeface="Times New Roman" panose="02020603050405020304" pitchFamily="18" charset="0"/>
                <a:cs typeface="Arial"/>
              </a:rPr>
              <a:t>179</a:t>
            </a:r>
          </a:p>
        </p:txBody>
      </p:sp>
      <p:sp>
        <p:nvSpPr>
          <p:cNvPr id="202" name="Oval 205">
            <a:extLst>
              <a:ext uri="{FF2B5EF4-FFF2-40B4-BE49-F238E27FC236}">
                <a16:creationId xmlns:a16="http://schemas.microsoft.com/office/drawing/2014/main" xmlns="" id="{E5ACB73D-384D-E360-5109-DA22750B6ABF}"/>
              </a:ext>
            </a:extLst>
          </p:cNvPr>
          <p:cNvSpPr>
            <a:spLocks noChangeArrowheads="1"/>
          </p:cNvSpPr>
          <p:nvPr/>
        </p:nvSpPr>
        <p:spPr bwMode="auto">
          <a:xfrm>
            <a:off x="10367135" y="655295"/>
            <a:ext cx="1348615" cy="1032304"/>
          </a:xfrm>
          <a:prstGeom prst="ellipse">
            <a:avLst/>
          </a:prstGeom>
          <a:solidFill>
            <a:srgbClr val="E5AEF0"/>
          </a:solidFill>
          <a:ln w="9525">
            <a:solidFill>
              <a:srgbClr val="FFFF00"/>
            </a:solidFill>
            <a:round/>
            <a:headEnd/>
            <a:tailEnd/>
          </a:ln>
          <a:effectLst>
            <a:prstShdw prst="shdw17" dist="17961" dir="2700000">
              <a:srgbClr val="FFFF00">
                <a:gamma/>
                <a:shade val="60000"/>
                <a:invGamma/>
              </a:srgbClr>
            </a:prstShdw>
          </a:effectLst>
        </p:spPr>
        <p:txBody>
          <a:bodyPr wrap="none" anchor="ctr"/>
          <a:lstStyle/>
          <a:p>
            <a:pPr algn="ctr" eaLnBrk="0" fontAlgn="base" hangingPunct="0">
              <a:spcBef>
                <a:spcPct val="0"/>
              </a:spcBef>
              <a:spcAft>
                <a:spcPct val="0"/>
              </a:spcAft>
              <a:defRPr/>
            </a:pPr>
            <a:r>
              <a:rPr lang="en-US" sz="4000" b="1" dirty="0">
                <a:solidFill>
                  <a:srgbClr val="FF0000"/>
                </a:solidFill>
                <a:effectLst>
                  <a:outerShdw blurRad="38100" dist="38100" dir="2700000" algn="tl">
                    <a:srgbClr val="000000"/>
                  </a:outerShdw>
                </a:effectLst>
                <a:latin typeface="Times New Roman" panose="02020603050405020304" pitchFamily="18" charset="0"/>
                <a:cs typeface="Arial"/>
              </a:rPr>
              <a:t>180</a:t>
            </a:r>
          </a:p>
        </p:txBody>
      </p:sp>
    </p:spTree>
    <p:extLst>
      <p:ext uri="{BB962C8B-B14F-4D97-AF65-F5344CB8AC3E}">
        <p14:creationId xmlns:p14="http://schemas.microsoft.com/office/powerpoint/2010/main" val="38599194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4)">
                                      <p:cBhvr>
                                        <p:cTn id="25" dur="2000"/>
                                        <p:tgtEl>
                                          <p:spTgt spid="21"/>
                                        </p:tgtEl>
                                      </p:cBhvr>
                                    </p:animEffect>
                                  </p:childTnLst>
                                </p:cTn>
                              </p:par>
                              <p:par>
                                <p:cTn id="26" presetID="21" presetClass="entr" presetSubtype="4" fill="hold" grpId="1"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heel(4)">
                                      <p:cBhvr>
                                        <p:cTn id="28" dur="2000"/>
                                        <p:tgtEl>
                                          <p:spTgt spid="22"/>
                                        </p:tgtEl>
                                      </p:cBhvr>
                                    </p:animEffect>
                                  </p:childTnLst>
                                </p:cTn>
                              </p:par>
                              <p:par>
                                <p:cTn id="29" presetID="21" presetClass="entr" presetSubtype="4" fill="hold" grpId="1"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heel(4)">
                                      <p:cBhvr>
                                        <p:cTn id="31" dur="2000"/>
                                        <p:tgtEl>
                                          <p:spTgt spid="23"/>
                                        </p:tgtEl>
                                      </p:cBhvr>
                                    </p:animEffect>
                                  </p:childTnLst>
                                </p:cTn>
                              </p:par>
                              <p:par>
                                <p:cTn id="32" presetID="21" presetClass="entr" presetSubtype="4" fill="hold" grpId="1"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heel(4)">
                                      <p:cBhvr>
                                        <p:cTn id="34" dur="2000"/>
                                        <p:tgtEl>
                                          <p:spTgt spid="24"/>
                                        </p:tgtEl>
                                      </p:cBhvr>
                                    </p:animEffect>
                                  </p:childTnLst>
                                </p:cTn>
                              </p:par>
                              <p:par>
                                <p:cTn id="35" presetID="21" presetClass="entr" presetSubtype="4" fill="hold" grpId="1"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4)">
                                      <p:cBhvr>
                                        <p:cTn id="37" dur="2000"/>
                                        <p:tgtEl>
                                          <p:spTgt spid="25"/>
                                        </p:tgtEl>
                                      </p:cBhvr>
                                    </p:animEffect>
                                  </p:childTnLst>
                                </p:cTn>
                              </p:par>
                              <p:par>
                                <p:cTn id="38" presetID="21" presetClass="entr" presetSubtype="4" fill="hold" grpId="1"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heel(4)">
                                      <p:cBhvr>
                                        <p:cTn id="40" dur="2000"/>
                                        <p:tgtEl>
                                          <p:spTgt spid="26"/>
                                        </p:tgtEl>
                                      </p:cBhvr>
                                    </p:animEffect>
                                  </p:childTnLst>
                                </p:cTn>
                              </p:par>
                              <p:par>
                                <p:cTn id="41" presetID="21" presetClass="entr" presetSubtype="4" fill="hold" grpId="1"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4)">
                                      <p:cBhvr>
                                        <p:cTn id="43" dur="2000"/>
                                        <p:tgtEl>
                                          <p:spTgt spid="27"/>
                                        </p:tgtEl>
                                      </p:cBhvr>
                                    </p:animEffect>
                                  </p:childTnLst>
                                </p:cTn>
                              </p:par>
                              <p:par>
                                <p:cTn id="44" presetID="21" presetClass="entr" presetSubtype="4" fill="hold" grpId="1"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heel(4)">
                                      <p:cBhvr>
                                        <p:cTn id="46" dur="2000"/>
                                        <p:tgtEl>
                                          <p:spTgt spid="28"/>
                                        </p:tgtEl>
                                      </p:cBhvr>
                                    </p:animEffect>
                                  </p:childTnLst>
                                </p:cTn>
                              </p:par>
                              <p:par>
                                <p:cTn id="47" presetID="21" presetClass="entr" presetSubtype="4" fill="hold" grpId="1"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heel(4)">
                                      <p:cBhvr>
                                        <p:cTn id="49" dur="2000"/>
                                        <p:tgtEl>
                                          <p:spTgt spid="29"/>
                                        </p:tgtEl>
                                      </p:cBhvr>
                                    </p:animEffect>
                                  </p:childTnLst>
                                </p:cTn>
                              </p:par>
                              <p:par>
                                <p:cTn id="50" presetID="21" presetClass="entr" presetSubtype="4" fill="hold" grpId="1"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heel(4)">
                                      <p:cBhvr>
                                        <p:cTn id="52" dur="2000"/>
                                        <p:tgtEl>
                                          <p:spTgt spid="30"/>
                                        </p:tgtEl>
                                      </p:cBhvr>
                                    </p:animEffect>
                                  </p:childTnLst>
                                </p:cTn>
                              </p:par>
                              <p:par>
                                <p:cTn id="53" presetID="21" presetClass="entr" presetSubtype="4"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heel(4)">
                                      <p:cBhvr>
                                        <p:cTn id="55" dur="2000"/>
                                        <p:tgtEl>
                                          <p:spTgt spid="31"/>
                                        </p:tgtEl>
                                      </p:cBhvr>
                                    </p:animEffect>
                                  </p:childTnLst>
                                </p:cTn>
                              </p:par>
                              <p:par>
                                <p:cTn id="56" presetID="21" presetClass="entr" presetSubtype="4" fill="hold" grpId="1"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heel(4)">
                                      <p:cBhvr>
                                        <p:cTn id="58" dur="2000"/>
                                        <p:tgtEl>
                                          <p:spTgt spid="32"/>
                                        </p:tgtEl>
                                      </p:cBhvr>
                                    </p:animEffect>
                                  </p:childTnLst>
                                </p:cTn>
                              </p:par>
                              <p:par>
                                <p:cTn id="59" presetID="21" presetClass="entr" presetSubtype="4" fill="hold" grpId="1"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heel(4)">
                                      <p:cBhvr>
                                        <p:cTn id="61" dur="2000"/>
                                        <p:tgtEl>
                                          <p:spTgt spid="33"/>
                                        </p:tgtEl>
                                      </p:cBhvr>
                                    </p:animEffect>
                                  </p:childTnLst>
                                </p:cTn>
                              </p:par>
                              <p:par>
                                <p:cTn id="62" presetID="21" presetClass="entr" presetSubtype="4" fill="hold" grpId="1"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heel(4)">
                                      <p:cBhvr>
                                        <p:cTn id="64" dur="2000"/>
                                        <p:tgtEl>
                                          <p:spTgt spid="34"/>
                                        </p:tgtEl>
                                      </p:cBhvr>
                                    </p:animEffect>
                                  </p:childTnLst>
                                </p:cTn>
                              </p:par>
                              <p:par>
                                <p:cTn id="65" presetID="21" presetClass="entr" presetSubtype="4" fill="hold" grpId="1"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heel(4)">
                                      <p:cBhvr>
                                        <p:cTn id="67" dur="2000"/>
                                        <p:tgtEl>
                                          <p:spTgt spid="35"/>
                                        </p:tgtEl>
                                      </p:cBhvr>
                                    </p:animEffect>
                                  </p:childTnLst>
                                </p:cTn>
                              </p:par>
                              <p:par>
                                <p:cTn id="68" presetID="21" presetClass="entr" presetSubtype="4" fill="hold" grpId="1"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heel(4)">
                                      <p:cBhvr>
                                        <p:cTn id="70" dur="2000"/>
                                        <p:tgtEl>
                                          <p:spTgt spid="36"/>
                                        </p:tgtEl>
                                      </p:cBhvr>
                                    </p:animEffect>
                                  </p:childTnLst>
                                </p:cTn>
                              </p:par>
                              <p:par>
                                <p:cTn id="71" presetID="21" presetClass="entr" presetSubtype="4" fill="hold" grpId="1"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heel(4)">
                                      <p:cBhvr>
                                        <p:cTn id="73" dur="2000"/>
                                        <p:tgtEl>
                                          <p:spTgt spid="37"/>
                                        </p:tgtEl>
                                      </p:cBhvr>
                                    </p:animEffect>
                                  </p:childTnLst>
                                </p:cTn>
                              </p:par>
                              <p:par>
                                <p:cTn id="74" presetID="21" presetClass="entr" presetSubtype="4" fill="hold" grpId="1"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heel(4)">
                                      <p:cBhvr>
                                        <p:cTn id="76" dur="2000"/>
                                        <p:tgtEl>
                                          <p:spTgt spid="38"/>
                                        </p:tgtEl>
                                      </p:cBhvr>
                                    </p:animEffect>
                                  </p:childTnLst>
                                </p:cTn>
                              </p:par>
                              <p:par>
                                <p:cTn id="77" presetID="21" presetClass="entr" presetSubtype="4" fill="hold" grpId="1"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heel(4)">
                                      <p:cBhvr>
                                        <p:cTn id="79" dur="2000"/>
                                        <p:tgtEl>
                                          <p:spTgt spid="39"/>
                                        </p:tgtEl>
                                      </p:cBhvr>
                                    </p:animEffect>
                                  </p:childTnLst>
                                </p:cTn>
                              </p:par>
                              <p:par>
                                <p:cTn id="80" presetID="21" presetClass="entr" presetSubtype="4" fill="hold" grpId="1"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heel(4)">
                                      <p:cBhvr>
                                        <p:cTn id="82" dur="2000"/>
                                        <p:tgtEl>
                                          <p:spTgt spid="40"/>
                                        </p:tgtEl>
                                      </p:cBhvr>
                                    </p:animEffect>
                                  </p:childTnLst>
                                </p:cTn>
                              </p:par>
                              <p:par>
                                <p:cTn id="83" presetID="21" presetClass="entr" presetSubtype="4" fill="hold" grpId="1"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heel(4)">
                                      <p:cBhvr>
                                        <p:cTn id="85" dur="2000"/>
                                        <p:tgtEl>
                                          <p:spTgt spid="41"/>
                                        </p:tgtEl>
                                      </p:cBhvr>
                                    </p:animEffect>
                                  </p:childTnLst>
                                </p:cTn>
                              </p:par>
                              <p:par>
                                <p:cTn id="86" presetID="21" presetClass="entr" presetSubtype="4" fill="hold" grpId="1"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heel(4)">
                                      <p:cBhvr>
                                        <p:cTn id="88" dur="2000"/>
                                        <p:tgtEl>
                                          <p:spTgt spid="42"/>
                                        </p:tgtEl>
                                      </p:cBhvr>
                                    </p:animEffect>
                                  </p:childTnLst>
                                </p:cTn>
                              </p:par>
                              <p:par>
                                <p:cTn id="89" presetID="21" presetClass="entr" presetSubtype="4" fill="hold" grpId="1"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heel(4)">
                                      <p:cBhvr>
                                        <p:cTn id="91" dur="2000"/>
                                        <p:tgtEl>
                                          <p:spTgt spid="43"/>
                                        </p:tgtEl>
                                      </p:cBhvr>
                                    </p:animEffect>
                                  </p:childTnLst>
                                </p:cTn>
                              </p:par>
                              <p:par>
                                <p:cTn id="92" presetID="21" presetClass="entr" presetSubtype="4" fill="hold" grpId="1"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heel(4)">
                                      <p:cBhvr>
                                        <p:cTn id="94" dur="2000"/>
                                        <p:tgtEl>
                                          <p:spTgt spid="44"/>
                                        </p:tgtEl>
                                      </p:cBhvr>
                                    </p:animEffect>
                                  </p:childTnLst>
                                </p:cTn>
                              </p:par>
                              <p:par>
                                <p:cTn id="95" presetID="21" presetClass="entr" presetSubtype="4" fill="hold" grpId="1"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heel(4)">
                                      <p:cBhvr>
                                        <p:cTn id="97" dur="2000"/>
                                        <p:tgtEl>
                                          <p:spTgt spid="45"/>
                                        </p:tgtEl>
                                      </p:cBhvr>
                                    </p:animEffect>
                                  </p:childTnLst>
                                </p:cTn>
                              </p:par>
                              <p:par>
                                <p:cTn id="98" presetID="21" presetClass="entr" presetSubtype="4" fill="hold" grpId="1"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heel(4)">
                                      <p:cBhvr>
                                        <p:cTn id="100" dur="2000"/>
                                        <p:tgtEl>
                                          <p:spTgt spid="46"/>
                                        </p:tgtEl>
                                      </p:cBhvr>
                                    </p:animEffect>
                                  </p:childTnLst>
                                </p:cTn>
                              </p:par>
                              <p:par>
                                <p:cTn id="101" presetID="21" presetClass="entr" presetSubtype="4" fill="hold" grpId="1"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heel(4)">
                                      <p:cBhvr>
                                        <p:cTn id="103" dur="2000"/>
                                        <p:tgtEl>
                                          <p:spTgt spid="47"/>
                                        </p:tgtEl>
                                      </p:cBhvr>
                                    </p:animEffect>
                                  </p:childTnLst>
                                </p:cTn>
                              </p:par>
                              <p:par>
                                <p:cTn id="104" presetID="21" presetClass="entr" presetSubtype="4" fill="hold" grpId="1"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heel(4)">
                                      <p:cBhvr>
                                        <p:cTn id="106" dur="2000"/>
                                        <p:tgtEl>
                                          <p:spTgt spid="48"/>
                                        </p:tgtEl>
                                      </p:cBhvr>
                                    </p:animEffect>
                                  </p:childTnLst>
                                </p:cTn>
                              </p:par>
                              <p:par>
                                <p:cTn id="107" presetID="21" presetClass="entr" presetSubtype="4" fill="hold" grpId="1"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wheel(4)">
                                      <p:cBhvr>
                                        <p:cTn id="109" dur="2000"/>
                                        <p:tgtEl>
                                          <p:spTgt spid="49"/>
                                        </p:tgtEl>
                                      </p:cBhvr>
                                    </p:animEffect>
                                  </p:childTnLst>
                                </p:cTn>
                              </p:par>
                              <p:par>
                                <p:cTn id="110" presetID="21" presetClass="entr" presetSubtype="4" fill="hold" grpId="1"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wheel(4)">
                                      <p:cBhvr>
                                        <p:cTn id="112" dur="2000"/>
                                        <p:tgtEl>
                                          <p:spTgt spid="50"/>
                                        </p:tgtEl>
                                      </p:cBhvr>
                                    </p:animEffect>
                                  </p:childTnLst>
                                </p:cTn>
                              </p:par>
                              <p:par>
                                <p:cTn id="113" presetID="21" presetClass="entr" presetSubtype="4" fill="hold" grpId="1"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heel(4)">
                                      <p:cBhvr>
                                        <p:cTn id="115" dur="2000"/>
                                        <p:tgtEl>
                                          <p:spTgt spid="51"/>
                                        </p:tgtEl>
                                      </p:cBhvr>
                                    </p:animEffect>
                                  </p:childTnLst>
                                </p:cTn>
                              </p:par>
                              <p:par>
                                <p:cTn id="116" presetID="21" presetClass="entr" presetSubtype="4" fill="hold" grpId="1"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wheel(4)">
                                      <p:cBhvr>
                                        <p:cTn id="118" dur="2000"/>
                                        <p:tgtEl>
                                          <p:spTgt spid="52"/>
                                        </p:tgtEl>
                                      </p:cBhvr>
                                    </p:animEffect>
                                  </p:childTnLst>
                                </p:cTn>
                              </p:par>
                              <p:par>
                                <p:cTn id="119" presetID="21" presetClass="entr" presetSubtype="4" fill="hold" grpId="1" nodeType="with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wheel(4)">
                                      <p:cBhvr>
                                        <p:cTn id="121" dur="2000"/>
                                        <p:tgtEl>
                                          <p:spTgt spid="53"/>
                                        </p:tgtEl>
                                      </p:cBhvr>
                                    </p:animEffect>
                                  </p:childTnLst>
                                </p:cTn>
                              </p:par>
                              <p:par>
                                <p:cTn id="122" presetID="21" presetClass="entr" presetSubtype="4" fill="hold" grpId="1" nodeType="with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wheel(4)">
                                      <p:cBhvr>
                                        <p:cTn id="124" dur="2000"/>
                                        <p:tgtEl>
                                          <p:spTgt spid="54"/>
                                        </p:tgtEl>
                                      </p:cBhvr>
                                    </p:animEffect>
                                  </p:childTnLst>
                                </p:cTn>
                              </p:par>
                              <p:par>
                                <p:cTn id="125" presetID="21" presetClass="entr" presetSubtype="4" fill="hold" grpId="1"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heel(4)">
                                      <p:cBhvr>
                                        <p:cTn id="127" dur="2000"/>
                                        <p:tgtEl>
                                          <p:spTgt spid="55"/>
                                        </p:tgtEl>
                                      </p:cBhvr>
                                    </p:animEffect>
                                  </p:childTnLst>
                                </p:cTn>
                              </p:par>
                              <p:par>
                                <p:cTn id="128" presetID="21" presetClass="entr" presetSubtype="4" fill="hold" grpId="1"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wheel(4)">
                                      <p:cBhvr>
                                        <p:cTn id="130" dur="2000"/>
                                        <p:tgtEl>
                                          <p:spTgt spid="56"/>
                                        </p:tgtEl>
                                      </p:cBhvr>
                                    </p:animEffect>
                                  </p:childTnLst>
                                </p:cTn>
                              </p:par>
                              <p:par>
                                <p:cTn id="131" presetID="21" presetClass="entr" presetSubtype="4" fill="hold" grpId="1" nodeType="with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wheel(4)">
                                      <p:cBhvr>
                                        <p:cTn id="133" dur="2000"/>
                                        <p:tgtEl>
                                          <p:spTgt spid="57"/>
                                        </p:tgtEl>
                                      </p:cBhvr>
                                    </p:animEffect>
                                  </p:childTnLst>
                                </p:cTn>
                              </p:par>
                              <p:par>
                                <p:cTn id="134" presetID="21" presetClass="entr" presetSubtype="4" fill="hold" grpId="1"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wheel(4)">
                                      <p:cBhvr>
                                        <p:cTn id="136" dur="2000"/>
                                        <p:tgtEl>
                                          <p:spTgt spid="58"/>
                                        </p:tgtEl>
                                      </p:cBhvr>
                                    </p:animEffect>
                                  </p:childTnLst>
                                </p:cTn>
                              </p:par>
                              <p:par>
                                <p:cTn id="137" presetID="21" presetClass="entr" presetSubtype="4" fill="hold" grpId="1" nodeType="with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wheel(4)">
                                      <p:cBhvr>
                                        <p:cTn id="139" dur="2000"/>
                                        <p:tgtEl>
                                          <p:spTgt spid="59"/>
                                        </p:tgtEl>
                                      </p:cBhvr>
                                    </p:animEffect>
                                  </p:childTnLst>
                                </p:cTn>
                              </p:par>
                              <p:par>
                                <p:cTn id="140" presetID="21" presetClass="entr" presetSubtype="4" fill="hold" grpId="1" nodeType="withEffect">
                                  <p:stCondLst>
                                    <p:cond delay="0"/>
                                  </p:stCondLst>
                                  <p:childTnLst>
                                    <p:set>
                                      <p:cBhvr>
                                        <p:cTn id="141" dur="1" fill="hold">
                                          <p:stCondLst>
                                            <p:cond delay="0"/>
                                          </p:stCondLst>
                                        </p:cTn>
                                        <p:tgtEl>
                                          <p:spTgt spid="60"/>
                                        </p:tgtEl>
                                        <p:attrNameLst>
                                          <p:attrName>style.visibility</p:attrName>
                                        </p:attrNameLst>
                                      </p:cBhvr>
                                      <p:to>
                                        <p:strVal val="visible"/>
                                      </p:to>
                                    </p:set>
                                    <p:animEffect transition="in" filter="wheel(4)">
                                      <p:cBhvr>
                                        <p:cTn id="142" dur="2000"/>
                                        <p:tgtEl>
                                          <p:spTgt spid="60"/>
                                        </p:tgtEl>
                                      </p:cBhvr>
                                    </p:animEffect>
                                  </p:childTnLst>
                                </p:cTn>
                              </p:par>
                              <p:par>
                                <p:cTn id="143" presetID="21" presetClass="entr" presetSubtype="4" fill="hold" grpId="1"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wheel(4)">
                                      <p:cBhvr>
                                        <p:cTn id="145" dur="2000"/>
                                        <p:tgtEl>
                                          <p:spTgt spid="61"/>
                                        </p:tgtEl>
                                      </p:cBhvr>
                                    </p:animEffect>
                                  </p:childTnLst>
                                </p:cTn>
                              </p:par>
                              <p:par>
                                <p:cTn id="146" presetID="21" presetClass="entr" presetSubtype="4" fill="hold" grpId="1" nodeType="with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wheel(4)">
                                      <p:cBhvr>
                                        <p:cTn id="148" dur="2000"/>
                                        <p:tgtEl>
                                          <p:spTgt spid="62"/>
                                        </p:tgtEl>
                                      </p:cBhvr>
                                    </p:animEffect>
                                  </p:childTnLst>
                                </p:cTn>
                              </p:par>
                              <p:par>
                                <p:cTn id="149" presetID="21" presetClass="entr" presetSubtype="4" fill="hold" grpId="1" nodeType="with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wheel(4)">
                                      <p:cBhvr>
                                        <p:cTn id="151" dur="2000"/>
                                        <p:tgtEl>
                                          <p:spTgt spid="63"/>
                                        </p:tgtEl>
                                      </p:cBhvr>
                                    </p:animEffect>
                                  </p:childTnLst>
                                </p:cTn>
                              </p:par>
                              <p:par>
                                <p:cTn id="152" presetID="21" presetClass="entr" presetSubtype="4" fill="hold" grpId="1" nodeType="with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wheel(4)">
                                      <p:cBhvr>
                                        <p:cTn id="154" dur="2000"/>
                                        <p:tgtEl>
                                          <p:spTgt spid="64"/>
                                        </p:tgtEl>
                                      </p:cBhvr>
                                    </p:animEffect>
                                  </p:childTnLst>
                                </p:cTn>
                              </p:par>
                              <p:par>
                                <p:cTn id="155" presetID="21" presetClass="entr" presetSubtype="4" fill="hold" grpId="1" nodeType="with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wheel(4)">
                                      <p:cBhvr>
                                        <p:cTn id="157" dur="2000"/>
                                        <p:tgtEl>
                                          <p:spTgt spid="65"/>
                                        </p:tgtEl>
                                      </p:cBhvr>
                                    </p:animEffect>
                                  </p:childTnLst>
                                </p:cTn>
                              </p:par>
                              <p:par>
                                <p:cTn id="158" presetID="21" presetClass="entr" presetSubtype="4" fill="hold" grpId="1"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wheel(4)">
                                      <p:cBhvr>
                                        <p:cTn id="160" dur="2000"/>
                                        <p:tgtEl>
                                          <p:spTgt spid="66"/>
                                        </p:tgtEl>
                                      </p:cBhvr>
                                    </p:animEffect>
                                  </p:childTnLst>
                                </p:cTn>
                              </p:par>
                              <p:par>
                                <p:cTn id="161" presetID="21" presetClass="entr" presetSubtype="4" fill="hold" grpId="1" nodeType="withEffect">
                                  <p:stCondLst>
                                    <p:cond delay="0"/>
                                  </p:stCondLst>
                                  <p:childTnLst>
                                    <p:set>
                                      <p:cBhvr>
                                        <p:cTn id="162" dur="1" fill="hold">
                                          <p:stCondLst>
                                            <p:cond delay="0"/>
                                          </p:stCondLst>
                                        </p:cTn>
                                        <p:tgtEl>
                                          <p:spTgt spid="67"/>
                                        </p:tgtEl>
                                        <p:attrNameLst>
                                          <p:attrName>style.visibility</p:attrName>
                                        </p:attrNameLst>
                                      </p:cBhvr>
                                      <p:to>
                                        <p:strVal val="visible"/>
                                      </p:to>
                                    </p:set>
                                    <p:animEffect transition="in" filter="wheel(4)">
                                      <p:cBhvr>
                                        <p:cTn id="163" dur="2000"/>
                                        <p:tgtEl>
                                          <p:spTgt spid="67"/>
                                        </p:tgtEl>
                                      </p:cBhvr>
                                    </p:animEffect>
                                  </p:childTnLst>
                                </p:cTn>
                              </p:par>
                              <p:par>
                                <p:cTn id="164" presetID="21" presetClass="entr" presetSubtype="4" fill="hold" grpId="1" nodeType="withEffect">
                                  <p:stCondLst>
                                    <p:cond delay="0"/>
                                  </p:stCondLst>
                                  <p:childTnLst>
                                    <p:set>
                                      <p:cBhvr>
                                        <p:cTn id="165" dur="1" fill="hold">
                                          <p:stCondLst>
                                            <p:cond delay="0"/>
                                          </p:stCondLst>
                                        </p:cTn>
                                        <p:tgtEl>
                                          <p:spTgt spid="68"/>
                                        </p:tgtEl>
                                        <p:attrNameLst>
                                          <p:attrName>style.visibility</p:attrName>
                                        </p:attrNameLst>
                                      </p:cBhvr>
                                      <p:to>
                                        <p:strVal val="visible"/>
                                      </p:to>
                                    </p:set>
                                    <p:animEffect transition="in" filter="wheel(4)">
                                      <p:cBhvr>
                                        <p:cTn id="166" dur="2000"/>
                                        <p:tgtEl>
                                          <p:spTgt spid="68"/>
                                        </p:tgtEl>
                                      </p:cBhvr>
                                    </p:animEffect>
                                  </p:childTnLst>
                                </p:cTn>
                              </p:par>
                              <p:par>
                                <p:cTn id="167" presetID="21" presetClass="entr" presetSubtype="4" fill="hold" grpId="1" nodeType="withEffect">
                                  <p:stCondLst>
                                    <p:cond delay="0"/>
                                  </p:stCondLst>
                                  <p:childTnLst>
                                    <p:set>
                                      <p:cBhvr>
                                        <p:cTn id="168" dur="1" fill="hold">
                                          <p:stCondLst>
                                            <p:cond delay="0"/>
                                          </p:stCondLst>
                                        </p:cTn>
                                        <p:tgtEl>
                                          <p:spTgt spid="69"/>
                                        </p:tgtEl>
                                        <p:attrNameLst>
                                          <p:attrName>style.visibility</p:attrName>
                                        </p:attrNameLst>
                                      </p:cBhvr>
                                      <p:to>
                                        <p:strVal val="visible"/>
                                      </p:to>
                                    </p:set>
                                    <p:animEffect transition="in" filter="wheel(4)">
                                      <p:cBhvr>
                                        <p:cTn id="169" dur="2000"/>
                                        <p:tgtEl>
                                          <p:spTgt spid="69"/>
                                        </p:tgtEl>
                                      </p:cBhvr>
                                    </p:animEffect>
                                  </p:childTnLst>
                                </p:cTn>
                              </p:par>
                              <p:par>
                                <p:cTn id="170" presetID="21" presetClass="entr" presetSubtype="4" fill="hold" grpId="1" nodeType="withEffect">
                                  <p:stCondLst>
                                    <p:cond delay="0"/>
                                  </p:stCondLst>
                                  <p:childTnLst>
                                    <p:set>
                                      <p:cBhvr>
                                        <p:cTn id="171" dur="1" fill="hold">
                                          <p:stCondLst>
                                            <p:cond delay="0"/>
                                          </p:stCondLst>
                                        </p:cTn>
                                        <p:tgtEl>
                                          <p:spTgt spid="70"/>
                                        </p:tgtEl>
                                        <p:attrNameLst>
                                          <p:attrName>style.visibility</p:attrName>
                                        </p:attrNameLst>
                                      </p:cBhvr>
                                      <p:to>
                                        <p:strVal val="visible"/>
                                      </p:to>
                                    </p:set>
                                    <p:animEffect transition="in" filter="wheel(4)">
                                      <p:cBhvr>
                                        <p:cTn id="172" dur="2000"/>
                                        <p:tgtEl>
                                          <p:spTgt spid="70"/>
                                        </p:tgtEl>
                                      </p:cBhvr>
                                    </p:animEffect>
                                  </p:childTnLst>
                                </p:cTn>
                              </p:par>
                              <p:par>
                                <p:cTn id="173" presetID="21" presetClass="entr" presetSubtype="4" fill="hold" grpId="1" nodeType="withEffect">
                                  <p:stCondLst>
                                    <p:cond delay="0"/>
                                  </p:stCondLst>
                                  <p:childTnLst>
                                    <p:set>
                                      <p:cBhvr>
                                        <p:cTn id="174" dur="1" fill="hold">
                                          <p:stCondLst>
                                            <p:cond delay="0"/>
                                          </p:stCondLst>
                                        </p:cTn>
                                        <p:tgtEl>
                                          <p:spTgt spid="71"/>
                                        </p:tgtEl>
                                        <p:attrNameLst>
                                          <p:attrName>style.visibility</p:attrName>
                                        </p:attrNameLst>
                                      </p:cBhvr>
                                      <p:to>
                                        <p:strVal val="visible"/>
                                      </p:to>
                                    </p:set>
                                    <p:animEffect transition="in" filter="wheel(4)">
                                      <p:cBhvr>
                                        <p:cTn id="175" dur="2000"/>
                                        <p:tgtEl>
                                          <p:spTgt spid="71"/>
                                        </p:tgtEl>
                                      </p:cBhvr>
                                    </p:animEffect>
                                  </p:childTnLst>
                                </p:cTn>
                              </p:par>
                              <p:par>
                                <p:cTn id="176" presetID="21" presetClass="entr" presetSubtype="4" fill="hold" grpId="1" nodeType="withEffect">
                                  <p:stCondLst>
                                    <p:cond delay="0"/>
                                  </p:stCondLst>
                                  <p:childTnLst>
                                    <p:set>
                                      <p:cBhvr>
                                        <p:cTn id="177" dur="1" fill="hold">
                                          <p:stCondLst>
                                            <p:cond delay="0"/>
                                          </p:stCondLst>
                                        </p:cTn>
                                        <p:tgtEl>
                                          <p:spTgt spid="72"/>
                                        </p:tgtEl>
                                        <p:attrNameLst>
                                          <p:attrName>style.visibility</p:attrName>
                                        </p:attrNameLst>
                                      </p:cBhvr>
                                      <p:to>
                                        <p:strVal val="visible"/>
                                      </p:to>
                                    </p:set>
                                    <p:animEffect transition="in" filter="wheel(4)">
                                      <p:cBhvr>
                                        <p:cTn id="178" dur="2000"/>
                                        <p:tgtEl>
                                          <p:spTgt spid="72"/>
                                        </p:tgtEl>
                                      </p:cBhvr>
                                    </p:animEffect>
                                  </p:childTnLst>
                                </p:cTn>
                              </p:par>
                              <p:par>
                                <p:cTn id="179" presetID="21" presetClass="entr" presetSubtype="4" fill="hold" grpId="1" nodeType="withEffect">
                                  <p:stCondLst>
                                    <p:cond delay="0"/>
                                  </p:stCondLst>
                                  <p:childTnLst>
                                    <p:set>
                                      <p:cBhvr>
                                        <p:cTn id="180" dur="1" fill="hold">
                                          <p:stCondLst>
                                            <p:cond delay="0"/>
                                          </p:stCondLst>
                                        </p:cTn>
                                        <p:tgtEl>
                                          <p:spTgt spid="73"/>
                                        </p:tgtEl>
                                        <p:attrNameLst>
                                          <p:attrName>style.visibility</p:attrName>
                                        </p:attrNameLst>
                                      </p:cBhvr>
                                      <p:to>
                                        <p:strVal val="visible"/>
                                      </p:to>
                                    </p:set>
                                    <p:animEffect transition="in" filter="wheel(4)">
                                      <p:cBhvr>
                                        <p:cTn id="181" dur="2000"/>
                                        <p:tgtEl>
                                          <p:spTgt spid="73"/>
                                        </p:tgtEl>
                                      </p:cBhvr>
                                    </p:animEffect>
                                  </p:childTnLst>
                                </p:cTn>
                              </p:par>
                              <p:par>
                                <p:cTn id="182" presetID="21" presetClass="entr" presetSubtype="4" fill="hold" grpId="1" nodeType="withEffect">
                                  <p:stCondLst>
                                    <p:cond delay="0"/>
                                  </p:stCondLst>
                                  <p:childTnLst>
                                    <p:set>
                                      <p:cBhvr>
                                        <p:cTn id="183" dur="1" fill="hold">
                                          <p:stCondLst>
                                            <p:cond delay="0"/>
                                          </p:stCondLst>
                                        </p:cTn>
                                        <p:tgtEl>
                                          <p:spTgt spid="74"/>
                                        </p:tgtEl>
                                        <p:attrNameLst>
                                          <p:attrName>style.visibility</p:attrName>
                                        </p:attrNameLst>
                                      </p:cBhvr>
                                      <p:to>
                                        <p:strVal val="visible"/>
                                      </p:to>
                                    </p:set>
                                    <p:animEffect transition="in" filter="wheel(4)">
                                      <p:cBhvr>
                                        <p:cTn id="184" dur="2000"/>
                                        <p:tgtEl>
                                          <p:spTgt spid="74"/>
                                        </p:tgtEl>
                                      </p:cBhvr>
                                    </p:animEffect>
                                  </p:childTnLst>
                                </p:cTn>
                              </p:par>
                              <p:par>
                                <p:cTn id="185" presetID="21" presetClass="entr" presetSubtype="4" fill="hold" grpId="1" nodeType="withEffect">
                                  <p:stCondLst>
                                    <p:cond delay="0"/>
                                  </p:stCondLst>
                                  <p:childTnLst>
                                    <p:set>
                                      <p:cBhvr>
                                        <p:cTn id="186" dur="1" fill="hold">
                                          <p:stCondLst>
                                            <p:cond delay="0"/>
                                          </p:stCondLst>
                                        </p:cTn>
                                        <p:tgtEl>
                                          <p:spTgt spid="75"/>
                                        </p:tgtEl>
                                        <p:attrNameLst>
                                          <p:attrName>style.visibility</p:attrName>
                                        </p:attrNameLst>
                                      </p:cBhvr>
                                      <p:to>
                                        <p:strVal val="visible"/>
                                      </p:to>
                                    </p:set>
                                    <p:animEffect transition="in" filter="wheel(4)">
                                      <p:cBhvr>
                                        <p:cTn id="187" dur="2000"/>
                                        <p:tgtEl>
                                          <p:spTgt spid="75"/>
                                        </p:tgtEl>
                                      </p:cBhvr>
                                    </p:animEffect>
                                  </p:childTnLst>
                                </p:cTn>
                              </p:par>
                              <p:par>
                                <p:cTn id="188" presetID="21" presetClass="entr" presetSubtype="4" fill="hold" grpId="1" nodeType="withEffect">
                                  <p:stCondLst>
                                    <p:cond delay="0"/>
                                  </p:stCondLst>
                                  <p:childTnLst>
                                    <p:set>
                                      <p:cBhvr>
                                        <p:cTn id="189" dur="1" fill="hold">
                                          <p:stCondLst>
                                            <p:cond delay="0"/>
                                          </p:stCondLst>
                                        </p:cTn>
                                        <p:tgtEl>
                                          <p:spTgt spid="76"/>
                                        </p:tgtEl>
                                        <p:attrNameLst>
                                          <p:attrName>style.visibility</p:attrName>
                                        </p:attrNameLst>
                                      </p:cBhvr>
                                      <p:to>
                                        <p:strVal val="visible"/>
                                      </p:to>
                                    </p:set>
                                    <p:animEffect transition="in" filter="wheel(4)">
                                      <p:cBhvr>
                                        <p:cTn id="190" dur="2000"/>
                                        <p:tgtEl>
                                          <p:spTgt spid="76"/>
                                        </p:tgtEl>
                                      </p:cBhvr>
                                    </p:animEffect>
                                  </p:childTnLst>
                                </p:cTn>
                              </p:par>
                              <p:par>
                                <p:cTn id="191" presetID="21" presetClass="entr" presetSubtype="4" fill="hold" grpId="1" nodeType="withEffect">
                                  <p:stCondLst>
                                    <p:cond delay="0"/>
                                  </p:stCondLst>
                                  <p:childTnLst>
                                    <p:set>
                                      <p:cBhvr>
                                        <p:cTn id="192" dur="1" fill="hold">
                                          <p:stCondLst>
                                            <p:cond delay="0"/>
                                          </p:stCondLst>
                                        </p:cTn>
                                        <p:tgtEl>
                                          <p:spTgt spid="77"/>
                                        </p:tgtEl>
                                        <p:attrNameLst>
                                          <p:attrName>style.visibility</p:attrName>
                                        </p:attrNameLst>
                                      </p:cBhvr>
                                      <p:to>
                                        <p:strVal val="visible"/>
                                      </p:to>
                                    </p:set>
                                    <p:animEffect transition="in" filter="wheel(4)">
                                      <p:cBhvr>
                                        <p:cTn id="193" dur="2000"/>
                                        <p:tgtEl>
                                          <p:spTgt spid="77"/>
                                        </p:tgtEl>
                                      </p:cBhvr>
                                    </p:animEffect>
                                  </p:childTnLst>
                                </p:cTn>
                              </p:par>
                              <p:par>
                                <p:cTn id="194" presetID="21" presetClass="entr" presetSubtype="4" fill="hold" grpId="1" nodeType="withEffect">
                                  <p:stCondLst>
                                    <p:cond delay="0"/>
                                  </p:stCondLst>
                                  <p:childTnLst>
                                    <p:set>
                                      <p:cBhvr>
                                        <p:cTn id="195" dur="1" fill="hold">
                                          <p:stCondLst>
                                            <p:cond delay="0"/>
                                          </p:stCondLst>
                                        </p:cTn>
                                        <p:tgtEl>
                                          <p:spTgt spid="78"/>
                                        </p:tgtEl>
                                        <p:attrNameLst>
                                          <p:attrName>style.visibility</p:attrName>
                                        </p:attrNameLst>
                                      </p:cBhvr>
                                      <p:to>
                                        <p:strVal val="visible"/>
                                      </p:to>
                                    </p:set>
                                    <p:animEffect transition="in" filter="wheel(4)">
                                      <p:cBhvr>
                                        <p:cTn id="196" dur="2000"/>
                                        <p:tgtEl>
                                          <p:spTgt spid="78"/>
                                        </p:tgtEl>
                                      </p:cBhvr>
                                    </p:animEffect>
                                  </p:childTnLst>
                                </p:cTn>
                              </p:par>
                              <p:par>
                                <p:cTn id="197" presetID="21" presetClass="entr" presetSubtype="4" fill="hold" grpId="1" nodeType="withEffect">
                                  <p:stCondLst>
                                    <p:cond delay="0"/>
                                  </p:stCondLst>
                                  <p:childTnLst>
                                    <p:set>
                                      <p:cBhvr>
                                        <p:cTn id="198" dur="1" fill="hold">
                                          <p:stCondLst>
                                            <p:cond delay="0"/>
                                          </p:stCondLst>
                                        </p:cTn>
                                        <p:tgtEl>
                                          <p:spTgt spid="79"/>
                                        </p:tgtEl>
                                        <p:attrNameLst>
                                          <p:attrName>style.visibility</p:attrName>
                                        </p:attrNameLst>
                                      </p:cBhvr>
                                      <p:to>
                                        <p:strVal val="visible"/>
                                      </p:to>
                                    </p:set>
                                    <p:animEffect transition="in" filter="wheel(4)">
                                      <p:cBhvr>
                                        <p:cTn id="199" dur="2000"/>
                                        <p:tgtEl>
                                          <p:spTgt spid="79"/>
                                        </p:tgtEl>
                                      </p:cBhvr>
                                    </p:animEffect>
                                  </p:childTnLst>
                                </p:cTn>
                              </p:par>
                              <p:par>
                                <p:cTn id="200" presetID="21" presetClass="entr" presetSubtype="4" fill="hold" grpId="1" nodeType="withEffect">
                                  <p:stCondLst>
                                    <p:cond delay="0"/>
                                  </p:stCondLst>
                                  <p:childTnLst>
                                    <p:set>
                                      <p:cBhvr>
                                        <p:cTn id="201" dur="1" fill="hold">
                                          <p:stCondLst>
                                            <p:cond delay="0"/>
                                          </p:stCondLst>
                                        </p:cTn>
                                        <p:tgtEl>
                                          <p:spTgt spid="80"/>
                                        </p:tgtEl>
                                        <p:attrNameLst>
                                          <p:attrName>style.visibility</p:attrName>
                                        </p:attrNameLst>
                                      </p:cBhvr>
                                      <p:to>
                                        <p:strVal val="visible"/>
                                      </p:to>
                                    </p:set>
                                    <p:animEffect transition="in" filter="wheel(4)">
                                      <p:cBhvr>
                                        <p:cTn id="202" dur="2000"/>
                                        <p:tgtEl>
                                          <p:spTgt spid="80"/>
                                        </p:tgtEl>
                                      </p:cBhvr>
                                    </p:animEffect>
                                  </p:childTnLst>
                                </p:cTn>
                              </p:par>
                              <p:par>
                                <p:cTn id="203" presetID="21" presetClass="entr" presetSubtype="4" fill="hold" grpId="1" nodeType="withEffect">
                                  <p:stCondLst>
                                    <p:cond delay="0"/>
                                  </p:stCondLst>
                                  <p:childTnLst>
                                    <p:set>
                                      <p:cBhvr>
                                        <p:cTn id="204" dur="1" fill="hold">
                                          <p:stCondLst>
                                            <p:cond delay="0"/>
                                          </p:stCondLst>
                                        </p:cTn>
                                        <p:tgtEl>
                                          <p:spTgt spid="81"/>
                                        </p:tgtEl>
                                        <p:attrNameLst>
                                          <p:attrName>style.visibility</p:attrName>
                                        </p:attrNameLst>
                                      </p:cBhvr>
                                      <p:to>
                                        <p:strVal val="visible"/>
                                      </p:to>
                                    </p:set>
                                    <p:animEffect transition="in" filter="wheel(4)">
                                      <p:cBhvr>
                                        <p:cTn id="205" dur="2000"/>
                                        <p:tgtEl>
                                          <p:spTgt spid="81"/>
                                        </p:tgtEl>
                                      </p:cBhvr>
                                    </p:animEffect>
                                  </p:childTnLst>
                                </p:cTn>
                              </p:par>
                              <p:par>
                                <p:cTn id="206" presetID="21" presetClass="entr" presetSubtype="4" fill="hold" grpId="1" nodeType="withEffect">
                                  <p:stCondLst>
                                    <p:cond delay="0"/>
                                  </p:stCondLst>
                                  <p:childTnLst>
                                    <p:set>
                                      <p:cBhvr>
                                        <p:cTn id="207" dur="1" fill="hold">
                                          <p:stCondLst>
                                            <p:cond delay="0"/>
                                          </p:stCondLst>
                                        </p:cTn>
                                        <p:tgtEl>
                                          <p:spTgt spid="82"/>
                                        </p:tgtEl>
                                        <p:attrNameLst>
                                          <p:attrName>style.visibility</p:attrName>
                                        </p:attrNameLst>
                                      </p:cBhvr>
                                      <p:to>
                                        <p:strVal val="visible"/>
                                      </p:to>
                                    </p:set>
                                    <p:animEffect transition="in" filter="wheel(4)">
                                      <p:cBhvr>
                                        <p:cTn id="208" dur="2000"/>
                                        <p:tgtEl>
                                          <p:spTgt spid="82"/>
                                        </p:tgtEl>
                                      </p:cBhvr>
                                    </p:animEffect>
                                  </p:childTnLst>
                                </p:cTn>
                              </p:par>
                              <p:par>
                                <p:cTn id="209" presetID="21" presetClass="entr" presetSubtype="4" fill="hold" grpId="1" nodeType="withEffect">
                                  <p:stCondLst>
                                    <p:cond delay="0"/>
                                  </p:stCondLst>
                                  <p:childTnLst>
                                    <p:set>
                                      <p:cBhvr>
                                        <p:cTn id="210" dur="1" fill="hold">
                                          <p:stCondLst>
                                            <p:cond delay="0"/>
                                          </p:stCondLst>
                                        </p:cTn>
                                        <p:tgtEl>
                                          <p:spTgt spid="83"/>
                                        </p:tgtEl>
                                        <p:attrNameLst>
                                          <p:attrName>style.visibility</p:attrName>
                                        </p:attrNameLst>
                                      </p:cBhvr>
                                      <p:to>
                                        <p:strVal val="visible"/>
                                      </p:to>
                                    </p:set>
                                    <p:animEffect transition="in" filter="wheel(4)">
                                      <p:cBhvr>
                                        <p:cTn id="211" dur="2000"/>
                                        <p:tgtEl>
                                          <p:spTgt spid="83"/>
                                        </p:tgtEl>
                                      </p:cBhvr>
                                    </p:animEffect>
                                  </p:childTnLst>
                                </p:cTn>
                              </p:par>
                              <p:par>
                                <p:cTn id="212" presetID="21" presetClass="entr" presetSubtype="4" fill="hold" grpId="1" nodeType="withEffect">
                                  <p:stCondLst>
                                    <p:cond delay="0"/>
                                  </p:stCondLst>
                                  <p:childTnLst>
                                    <p:set>
                                      <p:cBhvr>
                                        <p:cTn id="213" dur="1" fill="hold">
                                          <p:stCondLst>
                                            <p:cond delay="0"/>
                                          </p:stCondLst>
                                        </p:cTn>
                                        <p:tgtEl>
                                          <p:spTgt spid="84"/>
                                        </p:tgtEl>
                                        <p:attrNameLst>
                                          <p:attrName>style.visibility</p:attrName>
                                        </p:attrNameLst>
                                      </p:cBhvr>
                                      <p:to>
                                        <p:strVal val="visible"/>
                                      </p:to>
                                    </p:set>
                                    <p:animEffect transition="in" filter="wheel(4)">
                                      <p:cBhvr>
                                        <p:cTn id="214" dur="2000"/>
                                        <p:tgtEl>
                                          <p:spTgt spid="84"/>
                                        </p:tgtEl>
                                      </p:cBhvr>
                                    </p:animEffect>
                                  </p:childTnLst>
                                </p:cTn>
                              </p:par>
                              <p:par>
                                <p:cTn id="215" presetID="21" presetClass="entr" presetSubtype="4" fill="hold" grpId="1" nodeType="withEffect">
                                  <p:stCondLst>
                                    <p:cond delay="0"/>
                                  </p:stCondLst>
                                  <p:childTnLst>
                                    <p:set>
                                      <p:cBhvr>
                                        <p:cTn id="216" dur="1" fill="hold">
                                          <p:stCondLst>
                                            <p:cond delay="0"/>
                                          </p:stCondLst>
                                        </p:cTn>
                                        <p:tgtEl>
                                          <p:spTgt spid="85"/>
                                        </p:tgtEl>
                                        <p:attrNameLst>
                                          <p:attrName>style.visibility</p:attrName>
                                        </p:attrNameLst>
                                      </p:cBhvr>
                                      <p:to>
                                        <p:strVal val="visible"/>
                                      </p:to>
                                    </p:set>
                                    <p:animEffect transition="in" filter="wheel(4)">
                                      <p:cBhvr>
                                        <p:cTn id="217" dur="2000"/>
                                        <p:tgtEl>
                                          <p:spTgt spid="85"/>
                                        </p:tgtEl>
                                      </p:cBhvr>
                                    </p:animEffect>
                                  </p:childTnLst>
                                </p:cTn>
                              </p:par>
                              <p:par>
                                <p:cTn id="218" presetID="21" presetClass="entr" presetSubtype="4" fill="hold" grpId="1" nodeType="withEffect">
                                  <p:stCondLst>
                                    <p:cond delay="0"/>
                                  </p:stCondLst>
                                  <p:childTnLst>
                                    <p:set>
                                      <p:cBhvr>
                                        <p:cTn id="219" dur="1" fill="hold">
                                          <p:stCondLst>
                                            <p:cond delay="0"/>
                                          </p:stCondLst>
                                        </p:cTn>
                                        <p:tgtEl>
                                          <p:spTgt spid="86"/>
                                        </p:tgtEl>
                                        <p:attrNameLst>
                                          <p:attrName>style.visibility</p:attrName>
                                        </p:attrNameLst>
                                      </p:cBhvr>
                                      <p:to>
                                        <p:strVal val="visible"/>
                                      </p:to>
                                    </p:set>
                                    <p:animEffect transition="in" filter="wheel(4)">
                                      <p:cBhvr>
                                        <p:cTn id="220" dur="2000"/>
                                        <p:tgtEl>
                                          <p:spTgt spid="86"/>
                                        </p:tgtEl>
                                      </p:cBhvr>
                                    </p:animEffect>
                                  </p:childTnLst>
                                </p:cTn>
                              </p:par>
                              <p:par>
                                <p:cTn id="221" presetID="21" presetClass="entr" presetSubtype="4" fill="hold" grpId="1" nodeType="with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4)">
                                      <p:cBhvr>
                                        <p:cTn id="223" dur="2000"/>
                                        <p:tgtEl>
                                          <p:spTgt spid="87"/>
                                        </p:tgtEl>
                                      </p:cBhvr>
                                    </p:animEffect>
                                  </p:childTnLst>
                                </p:cTn>
                              </p:par>
                              <p:par>
                                <p:cTn id="224" presetID="21" presetClass="entr" presetSubtype="4" fill="hold" grpId="1" nodeType="withEffect">
                                  <p:stCondLst>
                                    <p:cond delay="0"/>
                                  </p:stCondLst>
                                  <p:childTnLst>
                                    <p:set>
                                      <p:cBhvr>
                                        <p:cTn id="225" dur="1" fill="hold">
                                          <p:stCondLst>
                                            <p:cond delay="0"/>
                                          </p:stCondLst>
                                        </p:cTn>
                                        <p:tgtEl>
                                          <p:spTgt spid="88"/>
                                        </p:tgtEl>
                                        <p:attrNameLst>
                                          <p:attrName>style.visibility</p:attrName>
                                        </p:attrNameLst>
                                      </p:cBhvr>
                                      <p:to>
                                        <p:strVal val="visible"/>
                                      </p:to>
                                    </p:set>
                                    <p:animEffect transition="in" filter="wheel(4)">
                                      <p:cBhvr>
                                        <p:cTn id="226" dur="2000"/>
                                        <p:tgtEl>
                                          <p:spTgt spid="88"/>
                                        </p:tgtEl>
                                      </p:cBhvr>
                                    </p:animEffect>
                                  </p:childTnLst>
                                </p:cTn>
                              </p:par>
                              <p:par>
                                <p:cTn id="227" presetID="21" presetClass="entr" presetSubtype="4" fill="hold" grpId="1" nodeType="withEffect">
                                  <p:stCondLst>
                                    <p:cond delay="0"/>
                                  </p:stCondLst>
                                  <p:childTnLst>
                                    <p:set>
                                      <p:cBhvr>
                                        <p:cTn id="228" dur="1" fill="hold">
                                          <p:stCondLst>
                                            <p:cond delay="0"/>
                                          </p:stCondLst>
                                        </p:cTn>
                                        <p:tgtEl>
                                          <p:spTgt spid="89"/>
                                        </p:tgtEl>
                                        <p:attrNameLst>
                                          <p:attrName>style.visibility</p:attrName>
                                        </p:attrNameLst>
                                      </p:cBhvr>
                                      <p:to>
                                        <p:strVal val="visible"/>
                                      </p:to>
                                    </p:set>
                                    <p:animEffect transition="in" filter="wheel(4)">
                                      <p:cBhvr>
                                        <p:cTn id="229" dur="2000"/>
                                        <p:tgtEl>
                                          <p:spTgt spid="89"/>
                                        </p:tgtEl>
                                      </p:cBhvr>
                                    </p:animEffect>
                                  </p:childTnLst>
                                </p:cTn>
                              </p:par>
                              <p:par>
                                <p:cTn id="230" presetID="21" presetClass="entr" presetSubtype="4" fill="hold" grpId="1" nodeType="withEffect">
                                  <p:stCondLst>
                                    <p:cond delay="0"/>
                                  </p:stCondLst>
                                  <p:childTnLst>
                                    <p:set>
                                      <p:cBhvr>
                                        <p:cTn id="231" dur="1" fill="hold">
                                          <p:stCondLst>
                                            <p:cond delay="0"/>
                                          </p:stCondLst>
                                        </p:cTn>
                                        <p:tgtEl>
                                          <p:spTgt spid="90"/>
                                        </p:tgtEl>
                                        <p:attrNameLst>
                                          <p:attrName>style.visibility</p:attrName>
                                        </p:attrNameLst>
                                      </p:cBhvr>
                                      <p:to>
                                        <p:strVal val="visible"/>
                                      </p:to>
                                    </p:set>
                                    <p:animEffect transition="in" filter="wheel(4)">
                                      <p:cBhvr>
                                        <p:cTn id="232" dur="2000"/>
                                        <p:tgtEl>
                                          <p:spTgt spid="90"/>
                                        </p:tgtEl>
                                      </p:cBhvr>
                                    </p:animEffect>
                                  </p:childTnLst>
                                </p:cTn>
                              </p:par>
                              <p:par>
                                <p:cTn id="233" presetID="21" presetClass="entr" presetSubtype="4" fill="hold" grpId="1" nodeType="withEffect">
                                  <p:stCondLst>
                                    <p:cond delay="0"/>
                                  </p:stCondLst>
                                  <p:childTnLst>
                                    <p:set>
                                      <p:cBhvr>
                                        <p:cTn id="234" dur="1" fill="hold">
                                          <p:stCondLst>
                                            <p:cond delay="0"/>
                                          </p:stCondLst>
                                        </p:cTn>
                                        <p:tgtEl>
                                          <p:spTgt spid="91"/>
                                        </p:tgtEl>
                                        <p:attrNameLst>
                                          <p:attrName>style.visibility</p:attrName>
                                        </p:attrNameLst>
                                      </p:cBhvr>
                                      <p:to>
                                        <p:strVal val="visible"/>
                                      </p:to>
                                    </p:set>
                                    <p:animEffect transition="in" filter="wheel(4)">
                                      <p:cBhvr>
                                        <p:cTn id="235" dur="2000"/>
                                        <p:tgtEl>
                                          <p:spTgt spid="91"/>
                                        </p:tgtEl>
                                      </p:cBhvr>
                                    </p:animEffect>
                                  </p:childTnLst>
                                </p:cTn>
                              </p:par>
                              <p:par>
                                <p:cTn id="236" presetID="21" presetClass="entr" presetSubtype="4" fill="hold" grpId="1" nodeType="withEffect">
                                  <p:stCondLst>
                                    <p:cond delay="0"/>
                                  </p:stCondLst>
                                  <p:childTnLst>
                                    <p:set>
                                      <p:cBhvr>
                                        <p:cTn id="237" dur="1" fill="hold">
                                          <p:stCondLst>
                                            <p:cond delay="0"/>
                                          </p:stCondLst>
                                        </p:cTn>
                                        <p:tgtEl>
                                          <p:spTgt spid="92"/>
                                        </p:tgtEl>
                                        <p:attrNameLst>
                                          <p:attrName>style.visibility</p:attrName>
                                        </p:attrNameLst>
                                      </p:cBhvr>
                                      <p:to>
                                        <p:strVal val="visible"/>
                                      </p:to>
                                    </p:set>
                                    <p:animEffect transition="in" filter="wheel(4)">
                                      <p:cBhvr>
                                        <p:cTn id="238" dur="2000"/>
                                        <p:tgtEl>
                                          <p:spTgt spid="92"/>
                                        </p:tgtEl>
                                      </p:cBhvr>
                                    </p:animEffect>
                                  </p:childTnLst>
                                </p:cTn>
                              </p:par>
                              <p:par>
                                <p:cTn id="239" presetID="21" presetClass="entr" presetSubtype="4" fill="hold" grpId="1" nodeType="withEffect">
                                  <p:stCondLst>
                                    <p:cond delay="0"/>
                                  </p:stCondLst>
                                  <p:childTnLst>
                                    <p:set>
                                      <p:cBhvr>
                                        <p:cTn id="240" dur="1" fill="hold">
                                          <p:stCondLst>
                                            <p:cond delay="0"/>
                                          </p:stCondLst>
                                        </p:cTn>
                                        <p:tgtEl>
                                          <p:spTgt spid="93"/>
                                        </p:tgtEl>
                                        <p:attrNameLst>
                                          <p:attrName>style.visibility</p:attrName>
                                        </p:attrNameLst>
                                      </p:cBhvr>
                                      <p:to>
                                        <p:strVal val="visible"/>
                                      </p:to>
                                    </p:set>
                                    <p:animEffect transition="in" filter="wheel(4)">
                                      <p:cBhvr>
                                        <p:cTn id="241" dur="2000"/>
                                        <p:tgtEl>
                                          <p:spTgt spid="93"/>
                                        </p:tgtEl>
                                      </p:cBhvr>
                                    </p:animEffect>
                                  </p:childTnLst>
                                </p:cTn>
                              </p:par>
                              <p:par>
                                <p:cTn id="242" presetID="21" presetClass="entr" presetSubtype="4" fill="hold" grpId="1" nodeType="withEffect">
                                  <p:stCondLst>
                                    <p:cond delay="0"/>
                                  </p:stCondLst>
                                  <p:childTnLst>
                                    <p:set>
                                      <p:cBhvr>
                                        <p:cTn id="243" dur="1" fill="hold">
                                          <p:stCondLst>
                                            <p:cond delay="0"/>
                                          </p:stCondLst>
                                        </p:cTn>
                                        <p:tgtEl>
                                          <p:spTgt spid="94"/>
                                        </p:tgtEl>
                                        <p:attrNameLst>
                                          <p:attrName>style.visibility</p:attrName>
                                        </p:attrNameLst>
                                      </p:cBhvr>
                                      <p:to>
                                        <p:strVal val="visible"/>
                                      </p:to>
                                    </p:set>
                                    <p:animEffect transition="in" filter="wheel(4)">
                                      <p:cBhvr>
                                        <p:cTn id="244" dur="2000"/>
                                        <p:tgtEl>
                                          <p:spTgt spid="94"/>
                                        </p:tgtEl>
                                      </p:cBhvr>
                                    </p:animEffect>
                                  </p:childTnLst>
                                </p:cTn>
                              </p:par>
                              <p:par>
                                <p:cTn id="245" presetID="21" presetClass="entr" presetSubtype="4" fill="hold" grpId="1" nodeType="withEffect">
                                  <p:stCondLst>
                                    <p:cond delay="0"/>
                                  </p:stCondLst>
                                  <p:childTnLst>
                                    <p:set>
                                      <p:cBhvr>
                                        <p:cTn id="246" dur="1" fill="hold">
                                          <p:stCondLst>
                                            <p:cond delay="0"/>
                                          </p:stCondLst>
                                        </p:cTn>
                                        <p:tgtEl>
                                          <p:spTgt spid="95"/>
                                        </p:tgtEl>
                                        <p:attrNameLst>
                                          <p:attrName>style.visibility</p:attrName>
                                        </p:attrNameLst>
                                      </p:cBhvr>
                                      <p:to>
                                        <p:strVal val="visible"/>
                                      </p:to>
                                    </p:set>
                                    <p:animEffect transition="in" filter="wheel(4)">
                                      <p:cBhvr>
                                        <p:cTn id="247" dur="2000"/>
                                        <p:tgtEl>
                                          <p:spTgt spid="95"/>
                                        </p:tgtEl>
                                      </p:cBhvr>
                                    </p:animEffect>
                                  </p:childTnLst>
                                </p:cTn>
                              </p:par>
                              <p:par>
                                <p:cTn id="248" presetID="21" presetClass="entr" presetSubtype="4" fill="hold" grpId="1" nodeType="withEffect">
                                  <p:stCondLst>
                                    <p:cond delay="0"/>
                                  </p:stCondLst>
                                  <p:childTnLst>
                                    <p:set>
                                      <p:cBhvr>
                                        <p:cTn id="249" dur="1" fill="hold">
                                          <p:stCondLst>
                                            <p:cond delay="0"/>
                                          </p:stCondLst>
                                        </p:cTn>
                                        <p:tgtEl>
                                          <p:spTgt spid="96"/>
                                        </p:tgtEl>
                                        <p:attrNameLst>
                                          <p:attrName>style.visibility</p:attrName>
                                        </p:attrNameLst>
                                      </p:cBhvr>
                                      <p:to>
                                        <p:strVal val="visible"/>
                                      </p:to>
                                    </p:set>
                                    <p:animEffect transition="in" filter="wheel(4)">
                                      <p:cBhvr>
                                        <p:cTn id="250" dur="2000"/>
                                        <p:tgtEl>
                                          <p:spTgt spid="96"/>
                                        </p:tgtEl>
                                      </p:cBhvr>
                                    </p:animEffect>
                                  </p:childTnLst>
                                </p:cTn>
                              </p:par>
                              <p:par>
                                <p:cTn id="251" presetID="21" presetClass="entr" presetSubtype="4" fill="hold" grpId="1" nodeType="withEffect">
                                  <p:stCondLst>
                                    <p:cond delay="0"/>
                                  </p:stCondLst>
                                  <p:childTnLst>
                                    <p:set>
                                      <p:cBhvr>
                                        <p:cTn id="252" dur="1" fill="hold">
                                          <p:stCondLst>
                                            <p:cond delay="0"/>
                                          </p:stCondLst>
                                        </p:cTn>
                                        <p:tgtEl>
                                          <p:spTgt spid="97"/>
                                        </p:tgtEl>
                                        <p:attrNameLst>
                                          <p:attrName>style.visibility</p:attrName>
                                        </p:attrNameLst>
                                      </p:cBhvr>
                                      <p:to>
                                        <p:strVal val="visible"/>
                                      </p:to>
                                    </p:set>
                                    <p:animEffect transition="in" filter="wheel(4)">
                                      <p:cBhvr>
                                        <p:cTn id="253" dur="2000"/>
                                        <p:tgtEl>
                                          <p:spTgt spid="97"/>
                                        </p:tgtEl>
                                      </p:cBhvr>
                                    </p:animEffect>
                                  </p:childTnLst>
                                </p:cTn>
                              </p:par>
                              <p:par>
                                <p:cTn id="254" presetID="21" presetClass="entr" presetSubtype="4" fill="hold" grpId="1" nodeType="withEffect">
                                  <p:stCondLst>
                                    <p:cond delay="0"/>
                                  </p:stCondLst>
                                  <p:childTnLst>
                                    <p:set>
                                      <p:cBhvr>
                                        <p:cTn id="255" dur="1" fill="hold">
                                          <p:stCondLst>
                                            <p:cond delay="0"/>
                                          </p:stCondLst>
                                        </p:cTn>
                                        <p:tgtEl>
                                          <p:spTgt spid="98"/>
                                        </p:tgtEl>
                                        <p:attrNameLst>
                                          <p:attrName>style.visibility</p:attrName>
                                        </p:attrNameLst>
                                      </p:cBhvr>
                                      <p:to>
                                        <p:strVal val="visible"/>
                                      </p:to>
                                    </p:set>
                                    <p:animEffect transition="in" filter="wheel(4)">
                                      <p:cBhvr>
                                        <p:cTn id="256" dur="2000"/>
                                        <p:tgtEl>
                                          <p:spTgt spid="98"/>
                                        </p:tgtEl>
                                      </p:cBhvr>
                                    </p:animEffect>
                                  </p:childTnLst>
                                </p:cTn>
                              </p:par>
                              <p:par>
                                <p:cTn id="257" presetID="21" presetClass="entr" presetSubtype="4" fill="hold" grpId="1" nodeType="with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wheel(4)">
                                      <p:cBhvr>
                                        <p:cTn id="259" dur="2000"/>
                                        <p:tgtEl>
                                          <p:spTgt spid="99"/>
                                        </p:tgtEl>
                                      </p:cBhvr>
                                    </p:animEffect>
                                  </p:childTnLst>
                                </p:cTn>
                              </p:par>
                              <p:par>
                                <p:cTn id="260" presetID="21" presetClass="entr" presetSubtype="4" fill="hold" grpId="1" nodeType="withEffect">
                                  <p:stCondLst>
                                    <p:cond delay="0"/>
                                  </p:stCondLst>
                                  <p:childTnLst>
                                    <p:set>
                                      <p:cBhvr>
                                        <p:cTn id="261" dur="1" fill="hold">
                                          <p:stCondLst>
                                            <p:cond delay="0"/>
                                          </p:stCondLst>
                                        </p:cTn>
                                        <p:tgtEl>
                                          <p:spTgt spid="100"/>
                                        </p:tgtEl>
                                        <p:attrNameLst>
                                          <p:attrName>style.visibility</p:attrName>
                                        </p:attrNameLst>
                                      </p:cBhvr>
                                      <p:to>
                                        <p:strVal val="visible"/>
                                      </p:to>
                                    </p:set>
                                    <p:animEffect transition="in" filter="wheel(4)">
                                      <p:cBhvr>
                                        <p:cTn id="262" dur="2000"/>
                                        <p:tgtEl>
                                          <p:spTgt spid="100"/>
                                        </p:tgtEl>
                                      </p:cBhvr>
                                    </p:animEffect>
                                  </p:childTnLst>
                                </p:cTn>
                              </p:par>
                              <p:par>
                                <p:cTn id="263" presetID="21" presetClass="entr" presetSubtype="4" fill="hold" grpId="1" nodeType="withEffect">
                                  <p:stCondLst>
                                    <p:cond delay="0"/>
                                  </p:stCondLst>
                                  <p:childTnLst>
                                    <p:set>
                                      <p:cBhvr>
                                        <p:cTn id="264" dur="1" fill="hold">
                                          <p:stCondLst>
                                            <p:cond delay="0"/>
                                          </p:stCondLst>
                                        </p:cTn>
                                        <p:tgtEl>
                                          <p:spTgt spid="101"/>
                                        </p:tgtEl>
                                        <p:attrNameLst>
                                          <p:attrName>style.visibility</p:attrName>
                                        </p:attrNameLst>
                                      </p:cBhvr>
                                      <p:to>
                                        <p:strVal val="visible"/>
                                      </p:to>
                                    </p:set>
                                    <p:animEffect transition="in" filter="wheel(4)">
                                      <p:cBhvr>
                                        <p:cTn id="265" dur="2000"/>
                                        <p:tgtEl>
                                          <p:spTgt spid="101"/>
                                        </p:tgtEl>
                                      </p:cBhvr>
                                    </p:animEffect>
                                  </p:childTnLst>
                                </p:cTn>
                              </p:par>
                              <p:par>
                                <p:cTn id="266" presetID="21" presetClass="entr" presetSubtype="4" fill="hold" grpId="1" nodeType="withEffect">
                                  <p:stCondLst>
                                    <p:cond delay="0"/>
                                  </p:stCondLst>
                                  <p:childTnLst>
                                    <p:set>
                                      <p:cBhvr>
                                        <p:cTn id="267" dur="1" fill="hold">
                                          <p:stCondLst>
                                            <p:cond delay="0"/>
                                          </p:stCondLst>
                                        </p:cTn>
                                        <p:tgtEl>
                                          <p:spTgt spid="102"/>
                                        </p:tgtEl>
                                        <p:attrNameLst>
                                          <p:attrName>style.visibility</p:attrName>
                                        </p:attrNameLst>
                                      </p:cBhvr>
                                      <p:to>
                                        <p:strVal val="visible"/>
                                      </p:to>
                                    </p:set>
                                    <p:animEffect transition="in" filter="wheel(4)">
                                      <p:cBhvr>
                                        <p:cTn id="268" dur="2000"/>
                                        <p:tgtEl>
                                          <p:spTgt spid="102"/>
                                        </p:tgtEl>
                                      </p:cBhvr>
                                    </p:animEffect>
                                  </p:childTnLst>
                                </p:cTn>
                              </p:par>
                              <p:par>
                                <p:cTn id="269" presetID="21" presetClass="entr" presetSubtype="4" fill="hold" grpId="1" nodeType="withEffect">
                                  <p:stCondLst>
                                    <p:cond delay="0"/>
                                  </p:stCondLst>
                                  <p:childTnLst>
                                    <p:set>
                                      <p:cBhvr>
                                        <p:cTn id="270" dur="1" fill="hold">
                                          <p:stCondLst>
                                            <p:cond delay="0"/>
                                          </p:stCondLst>
                                        </p:cTn>
                                        <p:tgtEl>
                                          <p:spTgt spid="103"/>
                                        </p:tgtEl>
                                        <p:attrNameLst>
                                          <p:attrName>style.visibility</p:attrName>
                                        </p:attrNameLst>
                                      </p:cBhvr>
                                      <p:to>
                                        <p:strVal val="visible"/>
                                      </p:to>
                                    </p:set>
                                    <p:animEffect transition="in" filter="wheel(4)">
                                      <p:cBhvr>
                                        <p:cTn id="271" dur="2000"/>
                                        <p:tgtEl>
                                          <p:spTgt spid="103"/>
                                        </p:tgtEl>
                                      </p:cBhvr>
                                    </p:animEffect>
                                  </p:childTnLst>
                                </p:cTn>
                              </p:par>
                              <p:par>
                                <p:cTn id="272" presetID="21" presetClass="entr" presetSubtype="4" fill="hold" grpId="1" nodeType="withEffect">
                                  <p:stCondLst>
                                    <p:cond delay="0"/>
                                  </p:stCondLst>
                                  <p:childTnLst>
                                    <p:set>
                                      <p:cBhvr>
                                        <p:cTn id="273" dur="1" fill="hold">
                                          <p:stCondLst>
                                            <p:cond delay="0"/>
                                          </p:stCondLst>
                                        </p:cTn>
                                        <p:tgtEl>
                                          <p:spTgt spid="104"/>
                                        </p:tgtEl>
                                        <p:attrNameLst>
                                          <p:attrName>style.visibility</p:attrName>
                                        </p:attrNameLst>
                                      </p:cBhvr>
                                      <p:to>
                                        <p:strVal val="visible"/>
                                      </p:to>
                                    </p:set>
                                    <p:animEffect transition="in" filter="wheel(4)">
                                      <p:cBhvr>
                                        <p:cTn id="274" dur="2000"/>
                                        <p:tgtEl>
                                          <p:spTgt spid="104"/>
                                        </p:tgtEl>
                                      </p:cBhvr>
                                    </p:animEffect>
                                  </p:childTnLst>
                                </p:cTn>
                              </p:par>
                              <p:par>
                                <p:cTn id="275" presetID="21" presetClass="entr" presetSubtype="4" fill="hold" grpId="1" nodeType="withEffect">
                                  <p:stCondLst>
                                    <p:cond delay="0"/>
                                  </p:stCondLst>
                                  <p:childTnLst>
                                    <p:set>
                                      <p:cBhvr>
                                        <p:cTn id="276" dur="1" fill="hold">
                                          <p:stCondLst>
                                            <p:cond delay="0"/>
                                          </p:stCondLst>
                                        </p:cTn>
                                        <p:tgtEl>
                                          <p:spTgt spid="105"/>
                                        </p:tgtEl>
                                        <p:attrNameLst>
                                          <p:attrName>style.visibility</p:attrName>
                                        </p:attrNameLst>
                                      </p:cBhvr>
                                      <p:to>
                                        <p:strVal val="visible"/>
                                      </p:to>
                                    </p:set>
                                    <p:animEffect transition="in" filter="wheel(4)">
                                      <p:cBhvr>
                                        <p:cTn id="277" dur="2000"/>
                                        <p:tgtEl>
                                          <p:spTgt spid="105"/>
                                        </p:tgtEl>
                                      </p:cBhvr>
                                    </p:animEffect>
                                  </p:childTnLst>
                                </p:cTn>
                              </p:par>
                              <p:par>
                                <p:cTn id="278" presetID="21" presetClass="entr" presetSubtype="4" fill="hold" grpId="1" nodeType="withEffect">
                                  <p:stCondLst>
                                    <p:cond delay="0"/>
                                  </p:stCondLst>
                                  <p:childTnLst>
                                    <p:set>
                                      <p:cBhvr>
                                        <p:cTn id="279" dur="1" fill="hold">
                                          <p:stCondLst>
                                            <p:cond delay="0"/>
                                          </p:stCondLst>
                                        </p:cTn>
                                        <p:tgtEl>
                                          <p:spTgt spid="106"/>
                                        </p:tgtEl>
                                        <p:attrNameLst>
                                          <p:attrName>style.visibility</p:attrName>
                                        </p:attrNameLst>
                                      </p:cBhvr>
                                      <p:to>
                                        <p:strVal val="visible"/>
                                      </p:to>
                                    </p:set>
                                    <p:animEffect transition="in" filter="wheel(4)">
                                      <p:cBhvr>
                                        <p:cTn id="280" dur="2000"/>
                                        <p:tgtEl>
                                          <p:spTgt spid="106"/>
                                        </p:tgtEl>
                                      </p:cBhvr>
                                    </p:animEffect>
                                  </p:childTnLst>
                                </p:cTn>
                              </p:par>
                              <p:par>
                                <p:cTn id="281" presetID="21" presetClass="entr" presetSubtype="4" fill="hold" grpId="1" nodeType="withEffect">
                                  <p:stCondLst>
                                    <p:cond delay="0"/>
                                  </p:stCondLst>
                                  <p:childTnLst>
                                    <p:set>
                                      <p:cBhvr>
                                        <p:cTn id="282" dur="1" fill="hold">
                                          <p:stCondLst>
                                            <p:cond delay="0"/>
                                          </p:stCondLst>
                                        </p:cTn>
                                        <p:tgtEl>
                                          <p:spTgt spid="107"/>
                                        </p:tgtEl>
                                        <p:attrNameLst>
                                          <p:attrName>style.visibility</p:attrName>
                                        </p:attrNameLst>
                                      </p:cBhvr>
                                      <p:to>
                                        <p:strVal val="visible"/>
                                      </p:to>
                                    </p:set>
                                    <p:animEffect transition="in" filter="wheel(4)">
                                      <p:cBhvr>
                                        <p:cTn id="283" dur="2000"/>
                                        <p:tgtEl>
                                          <p:spTgt spid="107"/>
                                        </p:tgtEl>
                                      </p:cBhvr>
                                    </p:animEffect>
                                  </p:childTnLst>
                                </p:cTn>
                              </p:par>
                              <p:par>
                                <p:cTn id="284" presetID="21" presetClass="entr" presetSubtype="4" fill="hold" grpId="1" nodeType="withEffect">
                                  <p:stCondLst>
                                    <p:cond delay="0"/>
                                  </p:stCondLst>
                                  <p:childTnLst>
                                    <p:set>
                                      <p:cBhvr>
                                        <p:cTn id="285" dur="1" fill="hold">
                                          <p:stCondLst>
                                            <p:cond delay="0"/>
                                          </p:stCondLst>
                                        </p:cTn>
                                        <p:tgtEl>
                                          <p:spTgt spid="108"/>
                                        </p:tgtEl>
                                        <p:attrNameLst>
                                          <p:attrName>style.visibility</p:attrName>
                                        </p:attrNameLst>
                                      </p:cBhvr>
                                      <p:to>
                                        <p:strVal val="visible"/>
                                      </p:to>
                                    </p:set>
                                    <p:animEffect transition="in" filter="wheel(4)">
                                      <p:cBhvr>
                                        <p:cTn id="286" dur="2000"/>
                                        <p:tgtEl>
                                          <p:spTgt spid="108"/>
                                        </p:tgtEl>
                                      </p:cBhvr>
                                    </p:animEffect>
                                  </p:childTnLst>
                                </p:cTn>
                              </p:par>
                              <p:par>
                                <p:cTn id="287" presetID="21" presetClass="entr" presetSubtype="4" fill="hold" grpId="1" nodeType="withEffect">
                                  <p:stCondLst>
                                    <p:cond delay="0"/>
                                  </p:stCondLst>
                                  <p:childTnLst>
                                    <p:set>
                                      <p:cBhvr>
                                        <p:cTn id="288" dur="1" fill="hold">
                                          <p:stCondLst>
                                            <p:cond delay="0"/>
                                          </p:stCondLst>
                                        </p:cTn>
                                        <p:tgtEl>
                                          <p:spTgt spid="109"/>
                                        </p:tgtEl>
                                        <p:attrNameLst>
                                          <p:attrName>style.visibility</p:attrName>
                                        </p:attrNameLst>
                                      </p:cBhvr>
                                      <p:to>
                                        <p:strVal val="visible"/>
                                      </p:to>
                                    </p:set>
                                    <p:animEffect transition="in" filter="wheel(4)">
                                      <p:cBhvr>
                                        <p:cTn id="289" dur="2000"/>
                                        <p:tgtEl>
                                          <p:spTgt spid="109"/>
                                        </p:tgtEl>
                                      </p:cBhvr>
                                    </p:animEffect>
                                  </p:childTnLst>
                                </p:cTn>
                              </p:par>
                              <p:par>
                                <p:cTn id="290" presetID="21" presetClass="entr" presetSubtype="4" fill="hold" grpId="1" nodeType="withEffect">
                                  <p:stCondLst>
                                    <p:cond delay="0"/>
                                  </p:stCondLst>
                                  <p:childTnLst>
                                    <p:set>
                                      <p:cBhvr>
                                        <p:cTn id="291" dur="1" fill="hold">
                                          <p:stCondLst>
                                            <p:cond delay="0"/>
                                          </p:stCondLst>
                                        </p:cTn>
                                        <p:tgtEl>
                                          <p:spTgt spid="110"/>
                                        </p:tgtEl>
                                        <p:attrNameLst>
                                          <p:attrName>style.visibility</p:attrName>
                                        </p:attrNameLst>
                                      </p:cBhvr>
                                      <p:to>
                                        <p:strVal val="visible"/>
                                      </p:to>
                                    </p:set>
                                    <p:animEffect transition="in" filter="wheel(4)">
                                      <p:cBhvr>
                                        <p:cTn id="292" dur="2000"/>
                                        <p:tgtEl>
                                          <p:spTgt spid="110"/>
                                        </p:tgtEl>
                                      </p:cBhvr>
                                    </p:animEffect>
                                  </p:childTnLst>
                                </p:cTn>
                              </p:par>
                              <p:par>
                                <p:cTn id="293" presetID="21" presetClass="entr" presetSubtype="4" fill="hold" grpId="1" nodeType="withEffect">
                                  <p:stCondLst>
                                    <p:cond delay="0"/>
                                  </p:stCondLst>
                                  <p:childTnLst>
                                    <p:set>
                                      <p:cBhvr>
                                        <p:cTn id="294" dur="1" fill="hold">
                                          <p:stCondLst>
                                            <p:cond delay="0"/>
                                          </p:stCondLst>
                                        </p:cTn>
                                        <p:tgtEl>
                                          <p:spTgt spid="111"/>
                                        </p:tgtEl>
                                        <p:attrNameLst>
                                          <p:attrName>style.visibility</p:attrName>
                                        </p:attrNameLst>
                                      </p:cBhvr>
                                      <p:to>
                                        <p:strVal val="visible"/>
                                      </p:to>
                                    </p:set>
                                    <p:animEffect transition="in" filter="wheel(4)">
                                      <p:cBhvr>
                                        <p:cTn id="295" dur="2000"/>
                                        <p:tgtEl>
                                          <p:spTgt spid="111"/>
                                        </p:tgtEl>
                                      </p:cBhvr>
                                    </p:animEffect>
                                  </p:childTnLst>
                                </p:cTn>
                              </p:par>
                              <p:par>
                                <p:cTn id="296" presetID="21" presetClass="entr" presetSubtype="4" fill="hold" grpId="1" nodeType="withEffect">
                                  <p:stCondLst>
                                    <p:cond delay="0"/>
                                  </p:stCondLst>
                                  <p:childTnLst>
                                    <p:set>
                                      <p:cBhvr>
                                        <p:cTn id="297" dur="1" fill="hold">
                                          <p:stCondLst>
                                            <p:cond delay="0"/>
                                          </p:stCondLst>
                                        </p:cTn>
                                        <p:tgtEl>
                                          <p:spTgt spid="112"/>
                                        </p:tgtEl>
                                        <p:attrNameLst>
                                          <p:attrName>style.visibility</p:attrName>
                                        </p:attrNameLst>
                                      </p:cBhvr>
                                      <p:to>
                                        <p:strVal val="visible"/>
                                      </p:to>
                                    </p:set>
                                    <p:animEffect transition="in" filter="wheel(4)">
                                      <p:cBhvr>
                                        <p:cTn id="298" dur="2000"/>
                                        <p:tgtEl>
                                          <p:spTgt spid="112"/>
                                        </p:tgtEl>
                                      </p:cBhvr>
                                    </p:animEffect>
                                  </p:childTnLst>
                                </p:cTn>
                              </p:par>
                              <p:par>
                                <p:cTn id="299" presetID="21" presetClass="entr" presetSubtype="4" fill="hold" grpId="1" nodeType="withEffect">
                                  <p:stCondLst>
                                    <p:cond delay="0"/>
                                  </p:stCondLst>
                                  <p:childTnLst>
                                    <p:set>
                                      <p:cBhvr>
                                        <p:cTn id="300" dur="1" fill="hold">
                                          <p:stCondLst>
                                            <p:cond delay="0"/>
                                          </p:stCondLst>
                                        </p:cTn>
                                        <p:tgtEl>
                                          <p:spTgt spid="113"/>
                                        </p:tgtEl>
                                        <p:attrNameLst>
                                          <p:attrName>style.visibility</p:attrName>
                                        </p:attrNameLst>
                                      </p:cBhvr>
                                      <p:to>
                                        <p:strVal val="visible"/>
                                      </p:to>
                                    </p:set>
                                    <p:animEffect transition="in" filter="wheel(4)">
                                      <p:cBhvr>
                                        <p:cTn id="301" dur="2000"/>
                                        <p:tgtEl>
                                          <p:spTgt spid="113"/>
                                        </p:tgtEl>
                                      </p:cBhvr>
                                    </p:animEffect>
                                  </p:childTnLst>
                                </p:cTn>
                              </p:par>
                              <p:par>
                                <p:cTn id="302" presetID="21" presetClass="entr" presetSubtype="4" fill="hold" grpId="1" nodeType="withEffect">
                                  <p:stCondLst>
                                    <p:cond delay="0"/>
                                  </p:stCondLst>
                                  <p:childTnLst>
                                    <p:set>
                                      <p:cBhvr>
                                        <p:cTn id="303" dur="1" fill="hold">
                                          <p:stCondLst>
                                            <p:cond delay="0"/>
                                          </p:stCondLst>
                                        </p:cTn>
                                        <p:tgtEl>
                                          <p:spTgt spid="114"/>
                                        </p:tgtEl>
                                        <p:attrNameLst>
                                          <p:attrName>style.visibility</p:attrName>
                                        </p:attrNameLst>
                                      </p:cBhvr>
                                      <p:to>
                                        <p:strVal val="visible"/>
                                      </p:to>
                                    </p:set>
                                    <p:animEffect transition="in" filter="wheel(4)">
                                      <p:cBhvr>
                                        <p:cTn id="304" dur="2000"/>
                                        <p:tgtEl>
                                          <p:spTgt spid="114"/>
                                        </p:tgtEl>
                                      </p:cBhvr>
                                    </p:animEffect>
                                  </p:childTnLst>
                                </p:cTn>
                              </p:par>
                              <p:par>
                                <p:cTn id="305" presetID="21" presetClass="entr" presetSubtype="4" fill="hold" grpId="1" nodeType="withEffect">
                                  <p:stCondLst>
                                    <p:cond delay="0"/>
                                  </p:stCondLst>
                                  <p:childTnLst>
                                    <p:set>
                                      <p:cBhvr>
                                        <p:cTn id="306" dur="1" fill="hold">
                                          <p:stCondLst>
                                            <p:cond delay="0"/>
                                          </p:stCondLst>
                                        </p:cTn>
                                        <p:tgtEl>
                                          <p:spTgt spid="115"/>
                                        </p:tgtEl>
                                        <p:attrNameLst>
                                          <p:attrName>style.visibility</p:attrName>
                                        </p:attrNameLst>
                                      </p:cBhvr>
                                      <p:to>
                                        <p:strVal val="visible"/>
                                      </p:to>
                                    </p:set>
                                    <p:animEffect transition="in" filter="wheel(4)">
                                      <p:cBhvr>
                                        <p:cTn id="307" dur="2000"/>
                                        <p:tgtEl>
                                          <p:spTgt spid="115"/>
                                        </p:tgtEl>
                                      </p:cBhvr>
                                    </p:animEffect>
                                  </p:childTnLst>
                                </p:cTn>
                              </p:par>
                              <p:par>
                                <p:cTn id="308" presetID="21" presetClass="entr" presetSubtype="4" fill="hold" grpId="1" nodeType="withEffect">
                                  <p:stCondLst>
                                    <p:cond delay="0"/>
                                  </p:stCondLst>
                                  <p:childTnLst>
                                    <p:set>
                                      <p:cBhvr>
                                        <p:cTn id="309" dur="1" fill="hold">
                                          <p:stCondLst>
                                            <p:cond delay="0"/>
                                          </p:stCondLst>
                                        </p:cTn>
                                        <p:tgtEl>
                                          <p:spTgt spid="116"/>
                                        </p:tgtEl>
                                        <p:attrNameLst>
                                          <p:attrName>style.visibility</p:attrName>
                                        </p:attrNameLst>
                                      </p:cBhvr>
                                      <p:to>
                                        <p:strVal val="visible"/>
                                      </p:to>
                                    </p:set>
                                    <p:animEffect transition="in" filter="wheel(4)">
                                      <p:cBhvr>
                                        <p:cTn id="310" dur="2000"/>
                                        <p:tgtEl>
                                          <p:spTgt spid="116"/>
                                        </p:tgtEl>
                                      </p:cBhvr>
                                    </p:animEffect>
                                  </p:childTnLst>
                                </p:cTn>
                              </p:par>
                              <p:par>
                                <p:cTn id="311" presetID="21" presetClass="entr" presetSubtype="4" fill="hold" grpId="1" nodeType="withEffect">
                                  <p:stCondLst>
                                    <p:cond delay="0"/>
                                  </p:stCondLst>
                                  <p:childTnLst>
                                    <p:set>
                                      <p:cBhvr>
                                        <p:cTn id="312" dur="1" fill="hold">
                                          <p:stCondLst>
                                            <p:cond delay="0"/>
                                          </p:stCondLst>
                                        </p:cTn>
                                        <p:tgtEl>
                                          <p:spTgt spid="117"/>
                                        </p:tgtEl>
                                        <p:attrNameLst>
                                          <p:attrName>style.visibility</p:attrName>
                                        </p:attrNameLst>
                                      </p:cBhvr>
                                      <p:to>
                                        <p:strVal val="visible"/>
                                      </p:to>
                                    </p:set>
                                    <p:animEffect transition="in" filter="wheel(4)">
                                      <p:cBhvr>
                                        <p:cTn id="313" dur="2000"/>
                                        <p:tgtEl>
                                          <p:spTgt spid="117"/>
                                        </p:tgtEl>
                                      </p:cBhvr>
                                    </p:animEffect>
                                  </p:childTnLst>
                                </p:cTn>
                              </p:par>
                              <p:par>
                                <p:cTn id="314" presetID="21" presetClass="entr" presetSubtype="4" fill="hold" grpId="1" nodeType="withEffect">
                                  <p:stCondLst>
                                    <p:cond delay="0"/>
                                  </p:stCondLst>
                                  <p:childTnLst>
                                    <p:set>
                                      <p:cBhvr>
                                        <p:cTn id="315" dur="1" fill="hold">
                                          <p:stCondLst>
                                            <p:cond delay="0"/>
                                          </p:stCondLst>
                                        </p:cTn>
                                        <p:tgtEl>
                                          <p:spTgt spid="118"/>
                                        </p:tgtEl>
                                        <p:attrNameLst>
                                          <p:attrName>style.visibility</p:attrName>
                                        </p:attrNameLst>
                                      </p:cBhvr>
                                      <p:to>
                                        <p:strVal val="visible"/>
                                      </p:to>
                                    </p:set>
                                    <p:animEffect transition="in" filter="wheel(4)">
                                      <p:cBhvr>
                                        <p:cTn id="316" dur="2000"/>
                                        <p:tgtEl>
                                          <p:spTgt spid="118"/>
                                        </p:tgtEl>
                                      </p:cBhvr>
                                    </p:animEffect>
                                  </p:childTnLst>
                                </p:cTn>
                              </p:par>
                              <p:par>
                                <p:cTn id="317" presetID="21" presetClass="entr" presetSubtype="4" fill="hold" grpId="1" nodeType="withEffect">
                                  <p:stCondLst>
                                    <p:cond delay="0"/>
                                  </p:stCondLst>
                                  <p:childTnLst>
                                    <p:set>
                                      <p:cBhvr>
                                        <p:cTn id="318" dur="1" fill="hold">
                                          <p:stCondLst>
                                            <p:cond delay="0"/>
                                          </p:stCondLst>
                                        </p:cTn>
                                        <p:tgtEl>
                                          <p:spTgt spid="119"/>
                                        </p:tgtEl>
                                        <p:attrNameLst>
                                          <p:attrName>style.visibility</p:attrName>
                                        </p:attrNameLst>
                                      </p:cBhvr>
                                      <p:to>
                                        <p:strVal val="visible"/>
                                      </p:to>
                                    </p:set>
                                    <p:animEffect transition="in" filter="wheel(4)">
                                      <p:cBhvr>
                                        <p:cTn id="319" dur="2000"/>
                                        <p:tgtEl>
                                          <p:spTgt spid="119"/>
                                        </p:tgtEl>
                                      </p:cBhvr>
                                    </p:animEffect>
                                  </p:childTnLst>
                                </p:cTn>
                              </p:par>
                              <p:par>
                                <p:cTn id="320" presetID="21" presetClass="entr" presetSubtype="4" fill="hold" grpId="1" nodeType="withEffect">
                                  <p:stCondLst>
                                    <p:cond delay="0"/>
                                  </p:stCondLst>
                                  <p:childTnLst>
                                    <p:set>
                                      <p:cBhvr>
                                        <p:cTn id="321" dur="1" fill="hold">
                                          <p:stCondLst>
                                            <p:cond delay="0"/>
                                          </p:stCondLst>
                                        </p:cTn>
                                        <p:tgtEl>
                                          <p:spTgt spid="120"/>
                                        </p:tgtEl>
                                        <p:attrNameLst>
                                          <p:attrName>style.visibility</p:attrName>
                                        </p:attrNameLst>
                                      </p:cBhvr>
                                      <p:to>
                                        <p:strVal val="visible"/>
                                      </p:to>
                                    </p:set>
                                    <p:animEffect transition="in" filter="wheel(4)">
                                      <p:cBhvr>
                                        <p:cTn id="322" dur="2000"/>
                                        <p:tgtEl>
                                          <p:spTgt spid="120"/>
                                        </p:tgtEl>
                                      </p:cBhvr>
                                    </p:animEffect>
                                  </p:childTnLst>
                                </p:cTn>
                              </p:par>
                              <p:par>
                                <p:cTn id="323" presetID="21" presetClass="entr" presetSubtype="4" fill="hold" grpId="1" nodeType="withEffect">
                                  <p:stCondLst>
                                    <p:cond delay="0"/>
                                  </p:stCondLst>
                                  <p:childTnLst>
                                    <p:set>
                                      <p:cBhvr>
                                        <p:cTn id="324" dur="1" fill="hold">
                                          <p:stCondLst>
                                            <p:cond delay="0"/>
                                          </p:stCondLst>
                                        </p:cTn>
                                        <p:tgtEl>
                                          <p:spTgt spid="121"/>
                                        </p:tgtEl>
                                        <p:attrNameLst>
                                          <p:attrName>style.visibility</p:attrName>
                                        </p:attrNameLst>
                                      </p:cBhvr>
                                      <p:to>
                                        <p:strVal val="visible"/>
                                      </p:to>
                                    </p:set>
                                    <p:animEffect transition="in" filter="wheel(4)">
                                      <p:cBhvr>
                                        <p:cTn id="325" dur="2000"/>
                                        <p:tgtEl>
                                          <p:spTgt spid="121"/>
                                        </p:tgtEl>
                                      </p:cBhvr>
                                    </p:animEffect>
                                  </p:childTnLst>
                                </p:cTn>
                              </p:par>
                              <p:par>
                                <p:cTn id="326" presetID="21" presetClass="entr" presetSubtype="4" fill="hold" grpId="1" nodeType="withEffect">
                                  <p:stCondLst>
                                    <p:cond delay="0"/>
                                  </p:stCondLst>
                                  <p:childTnLst>
                                    <p:set>
                                      <p:cBhvr>
                                        <p:cTn id="327" dur="1" fill="hold">
                                          <p:stCondLst>
                                            <p:cond delay="0"/>
                                          </p:stCondLst>
                                        </p:cTn>
                                        <p:tgtEl>
                                          <p:spTgt spid="122"/>
                                        </p:tgtEl>
                                        <p:attrNameLst>
                                          <p:attrName>style.visibility</p:attrName>
                                        </p:attrNameLst>
                                      </p:cBhvr>
                                      <p:to>
                                        <p:strVal val="visible"/>
                                      </p:to>
                                    </p:set>
                                    <p:animEffect transition="in" filter="wheel(4)">
                                      <p:cBhvr>
                                        <p:cTn id="328" dur="2000"/>
                                        <p:tgtEl>
                                          <p:spTgt spid="122"/>
                                        </p:tgtEl>
                                      </p:cBhvr>
                                    </p:animEffect>
                                  </p:childTnLst>
                                </p:cTn>
                              </p:par>
                              <p:par>
                                <p:cTn id="329" presetID="21" presetClass="entr" presetSubtype="4" fill="hold" grpId="1" nodeType="withEffect">
                                  <p:stCondLst>
                                    <p:cond delay="0"/>
                                  </p:stCondLst>
                                  <p:childTnLst>
                                    <p:set>
                                      <p:cBhvr>
                                        <p:cTn id="330" dur="1" fill="hold">
                                          <p:stCondLst>
                                            <p:cond delay="0"/>
                                          </p:stCondLst>
                                        </p:cTn>
                                        <p:tgtEl>
                                          <p:spTgt spid="123"/>
                                        </p:tgtEl>
                                        <p:attrNameLst>
                                          <p:attrName>style.visibility</p:attrName>
                                        </p:attrNameLst>
                                      </p:cBhvr>
                                      <p:to>
                                        <p:strVal val="visible"/>
                                      </p:to>
                                    </p:set>
                                    <p:animEffect transition="in" filter="wheel(4)">
                                      <p:cBhvr>
                                        <p:cTn id="331" dur="2000"/>
                                        <p:tgtEl>
                                          <p:spTgt spid="123"/>
                                        </p:tgtEl>
                                      </p:cBhvr>
                                    </p:animEffect>
                                  </p:childTnLst>
                                </p:cTn>
                              </p:par>
                              <p:par>
                                <p:cTn id="332" presetID="21" presetClass="entr" presetSubtype="4" fill="hold" grpId="1" nodeType="withEffect">
                                  <p:stCondLst>
                                    <p:cond delay="0"/>
                                  </p:stCondLst>
                                  <p:childTnLst>
                                    <p:set>
                                      <p:cBhvr>
                                        <p:cTn id="333" dur="1" fill="hold">
                                          <p:stCondLst>
                                            <p:cond delay="0"/>
                                          </p:stCondLst>
                                        </p:cTn>
                                        <p:tgtEl>
                                          <p:spTgt spid="124"/>
                                        </p:tgtEl>
                                        <p:attrNameLst>
                                          <p:attrName>style.visibility</p:attrName>
                                        </p:attrNameLst>
                                      </p:cBhvr>
                                      <p:to>
                                        <p:strVal val="visible"/>
                                      </p:to>
                                    </p:set>
                                    <p:animEffect transition="in" filter="wheel(4)">
                                      <p:cBhvr>
                                        <p:cTn id="334" dur="2000"/>
                                        <p:tgtEl>
                                          <p:spTgt spid="124"/>
                                        </p:tgtEl>
                                      </p:cBhvr>
                                    </p:animEffect>
                                  </p:childTnLst>
                                </p:cTn>
                              </p:par>
                              <p:par>
                                <p:cTn id="335" presetID="21" presetClass="entr" presetSubtype="4" fill="hold" grpId="1" nodeType="withEffect">
                                  <p:stCondLst>
                                    <p:cond delay="0"/>
                                  </p:stCondLst>
                                  <p:childTnLst>
                                    <p:set>
                                      <p:cBhvr>
                                        <p:cTn id="336" dur="1" fill="hold">
                                          <p:stCondLst>
                                            <p:cond delay="0"/>
                                          </p:stCondLst>
                                        </p:cTn>
                                        <p:tgtEl>
                                          <p:spTgt spid="125"/>
                                        </p:tgtEl>
                                        <p:attrNameLst>
                                          <p:attrName>style.visibility</p:attrName>
                                        </p:attrNameLst>
                                      </p:cBhvr>
                                      <p:to>
                                        <p:strVal val="visible"/>
                                      </p:to>
                                    </p:set>
                                    <p:animEffect transition="in" filter="wheel(4)">
                                      <p:cBhvr>
                                        <p:cTn id="337" dur="2000"/>
                                        <p:tgtEl>
                                          <p:spTgt spid="125"/>
                                        </p:tgtEl>
                                      </p:cBhvr>
                                    </p:animEffect>
                                  </p:childTnLst>
                                </p:cTn>
                              </p:par>
                              <p:par>
                                <p:cTn id="338" presetID="21" presetClass="entr" presetSubtype="4" fill="hold" grpId="1" nodeType="withEffect">
                                  <p:stCondLst>
                                    <p:cond delay="0"/>
                                  </p:stCondLst>
                                  <p:childTnLst>
                                    <p:set>
                                      <p:cBhvr>
                                        <p:cTn id="339" dur="1" fill="hold">
                                          <p:stCondLst>
                                            <p:cond delay="0"/>
                                          </p:stCondLst>
                                        </p:cTn>
                                        <p:tgtEl>
                                          <p:spTgt spid="126"/>
                                        </p:tgtEl>
                                        <p:attrNameLst>
                                          <p:attrName>style.visibility</p:attrName>
                                        </p:attrNameLst>
                                      </p:cBhvr>
                                      <p:to>
                                        <p:strVal val="visible"/>
                                      </p:to>
                                    </p:set>
                                    <p:animEffect transition="in" filter="wheel(4)">
                                      <p:cBhvr>
                                        <p:cTn id="340" dur="2000"/>
                                        <p:tgtEl>
                                          <p:spTgt spid="126"/>
                                        </p:tgtEl>
                                      </p:cBhvr>
                                    </p:animEffect>
                                  </p:childTnLst>
                                </p:cTn>
                              </p:par>
                              <p:par>
                                <p:cTn id="341" presetID="21" presetClass="entr" presetSubtype="4" fill="hold" grpId="1" nodeType="withEffect">
                                  <p:stCondLst>
                                    <p:cond delay="0"/>
                                  </p:stCondLst>
                                  <p:childTnLst>
                                    <p:set>
                                      <p:cBhvr>
                                        <p:cTn id="342" dur="1" fill="hold">
                                          <p:stCondLst>
                                            <p:cond delay="0"/>
                                          </p:stCondLst>
                                        </p:cTn>
                                        <p:tgtEl>
                                          <p:spTgt spid="127"/>
                                        </p:tgtEl>
                                        <p:attrNameLst>
                                          <p:attrName>style.visibility</p:attrName>
                                        </p:attrNameLst>
                                      </p:cBhvr>
                                      <p:to>
                                        <p:strVal val="visible"/>
                                      </p:to>
                                    </p:set>
                                    <p:animEffect transition="in" filter="wheel(4)">
                                      <p:cBhvr>
                                        <p:cTn id="343" dur="2000"/>
                                        <p:tgtEl>
                                          <p:spTgt spid="127"/>
                                        </p:tgtEl>
                                      </p:cBhvr>
                                    </p:animEffect>
                                  </p:childTnLst>
                                </p:cTn>
                              </p:par>
                              <p:par>
                                <p:cTn id="344" presetID="21" presetClass="entr" presetSubtype="4" fill="hold" grpId="1" nodeType="withEffect">
                                  <p:stCondLst>
                                    <p:cond delay="0"/>
                                  </p:stCondLst>
                                  <p:childTnLst>
                                    <p:set>
                                      <p:cBhvr>
                                        <p:cTn id="345" dur="1" fill="hold">
                                          <p:stCondLst>
                                            <p:cond delay="0"/>
                                          </p:stCondLst>
                                        </p:cTn>
                                        <p:tgtEl>
                                          <p:spTgt spid="128"/>
                                        </p:tgtEl>
                                        <p:attrNameLst>
                                          <p:attrName>style.visibility</p:attrName>
                                        </p:attrNameLst>
                                      </p:cBhvr>
                                      <p:to>
                                        <p:strVal val="visible"/>
                                      </p:to>
                                    </p:set>
                                    <p:animEffect transition="in" filter="wheel(4)">
                                      <p:cBhvr>
                                        <p:cTn id="346" dur="2000"/>
                                        <p:tgtEl>
                                          <p:spTgt spid="128"/>
                                        </p:tgtEl>
                                      </p:cBhvr>
                                    </p:animEffect>
                                  </p:childTnLst>
                                </p:cTn>
                              </p:par>
                              <p:par>
                                <p:cTn id="347" presetID="21" presetClass="entr" presetSubtype="4" fill="hold" grpId="1" nodeType="withEffect">
                                  <p:stCondLst>
                                    <p:cond delay="0"/>
                                  </p:stCondLst>
                                  <p:childTnLst>
                                    <p:set>
                                      <p:cBhvr>
                                        <p:cTn id="348" dur="1" fill="hold">
                                          <p:stCondLst>
                                            <p:cond delay="0"/>
                                          </p:stCondLst>
                                        </p:cTn>
                                        <p:tgtEl>
                                          <p:spTgt spid="129"/>
                                        </p:tgtEl>
                                        <p:attrNameLst>
                                          <p:attrName>style.visibility</p:attrName>
                                        </p:attrNameLst>
                                      </p:cBhvr>
                                      <p:to>
                                        <p:strVal val="visible"/>
                                      </p:to>
                                    </p:set>
                                    <p:animEffect transition="in" filter="wheel(4)">
                                      <p:cBhvr>
                                        <p:cTn id="349" dur="2000"/>
                                        <p:tgtEl>
                                          <p:spTgt spid="129"/>
                                        </p:tgtEl>
                                      </p:cBhvr>
                                    </p:animEffect>
                                  </p:childTnLst>
                                </p:cTn>
                              </p:par>
                              <p:par>
                                <p:cTn id="350" presetID="21" presetClass="entr" presetSubtype="4" fill="hold" grpId="1" nodeType="withEffect">
                                  <p:stCondLst>
                                    <p:cond delay="0"/>
                                  </p:stCondLst>
                                  <p:childTnLst>
                                    <p:set>
                                      <p:cBhvr>
                                        <p:cTn id="351" dur="1" fill="hold">
                                          <p:stCondLst>
                                            <p:cond delay="0"/>
                                          </p:stCondLst>
                                        </p:cTn>
                                        <p:tgtEl>
                                          <p:spTgt spid="130"/>
                                        </p:tgtEl>
                                        <p:attrNameLst>
                                          <p:attrName>style.visibility</p:attrName>
                                        </p:attrNameLst>
                                      </p:cBhvr>
                                      <p:to>
                                        <p:strVal val="visible"/>
                                      </p:to>
                                    </p:set>
                                    <p:animEffect transition="in" filter="wheel(4)">
                                      <p:cBhvr>
                                        <p:cTn id="352" dur="2000"/>
                                        <p:tgtEl>
                                          <p:spTgt spid="130"/>
                                        </p:tgtEl>
                                      </p:cBhvr>
                                    </p:animEffect>
                                  </p:childTnLst>
                                </p:cTn>
                              </p:par>
                              <p:par>
                                <p:cTn id="353" presetID="21" presetClass="entr" presetSubtype="4" fill="hold" grpId="1" nodeType="withEffect">
                                  <p:stCondLst>
                                    <p:cond delay="0"/>
                                  </p:stCondLst>
                                  <p:childTnLst>
                                    <p:set>
                                      <p:cBhvr>
                                        <p:cTn id="354" dur="1" fill="hold">
                                          <p:stCondLst>
                                            <p:cond delay="0"/>
                                          </p:stCondLst>
                                        </p:cTn>
                                        <p:tgtEl>
                                          <p:spTgt spid="131"/>
                                        </p:tgtEl>
                                        <p:attrNameLst>
                                          <p:attrName>style.visibility</p:attrName>
                                        </p:attrNameLst>
                                      </p:cBhvr>
                                      <p:to>
                                        <p:strVal val="visible"/>
                                      </p:to>
                                    </p:set>
                                    <p:animEffect transition="in" filter="wheel(4)">
                                      <p:cBhvr>
                                        <p:cTn id="355" dur="2000"/>
                                        <p:tgtEl>
                                          <p:spTgt spid="131"/>
                                        </p:tgtEl>
                                      </p:cBhvr>
                                    </p:animEffect>
                                  </p:childTnLst>
                                </p:cTn>
                              </p:par>
                              <p:par>
                                <p:cTn id="356" presetID="21" presetClass="entr" presetSubtype="4" fill="hold" grpId="1" nodeType="withEffect">
                                  <p:stCondLst>
                                    <p:cond delay="0"/>
                                  </p:stCondLst>
                                  <p:childTnLst>
                                    <p:set>
                                      <p:cBhvr>
                                        <p:cTn id="357" dur="1" fill="hold">
                                          <p:stCondLst>
                                            <p:cond delay="0"/>
                                          </p:stCondLst>
                                        </p:cTn>
                                        <p:tgtEl>
                                          <p:spTgt spid="132"/>
                                        </p:tgtEl>
                                        <p:attrNameLst>
                                          <p:attrName>style.visibility</p:attrName>
                                        </p:attrNameLst>
                                      </p:cBhvr>
                                      <p:to>
                                        <p:strVal val="visible"/>
                                      </p:to>
                                    </p:set>
                                    <p:animEffect transition="in" filter="wheel(4)">
                                      <p:cBhvr>
                                        <p:cTn id="358" dur="2000"/>
                                        <p:tgtEl>
                                          <p:spTgt spid="132"/>
                                        </p:tgtEl>
                                      </p:cBhvr>
                                    </p:animEffect>
                                  </p:childTnLst>
                                </p:cTn>
                              </p:par>
                              <p:par>
                                <p:cTn id="359" presetID="21" presetClass="entr" presetSubtype="4" fill="hold" grpId="1" nodeType="withEffect">
                                  <p:stCondLst>
                                    <p:cond delay="0"/>
                                  </p:stCondLst>
                                  <p:childTnLst>
                                    <p:set>
                                      <p:cBhvr>
                                        <p:cTn id="360" dur="1" fill="hold">
                                          <p:stCondLst>
                                            <p:cond delay="0"/>
                                          </p:stCondLst>
                                        </p:cTn>
                                        <p:tgtEl>
                                          <p:spTgt spid="133"/>
                                        </p:tgtEl>
                                        <p:attrNameLst>
                                          <p:attrName>style.visibility</p:attrName>
                                        </p:attrNameLst>
                                      </p:cBhvr>
                                      <p:to>
                                        <p:strVal val="visible"/>
                                      </p:to>
                                    </p:set>
                                    <p:animEffect transition="in" filter="wheel(4)">
                                      <p:cBhvr>
                                        <p:cTn id="361" dur="2000"/>
                                        <p:tgtEl>
                                          <p:spTgt spid="133"/>
                                        </p:tgtEl>
                                      </p:cBhvr>
                                    </p:animEffect>
                                  </p:childTnLst>
                                </p:cTn>
                              </p:par>
                              <p:par>
                                <p:cTn id="362" presetID="21" presetClass="entr" presetSubtype="4" fill="hold" grpId="1" nodeType="withEffect">
                                  <p:stCondLst>
                                    <p:cond delay="0"/>
                                  </p:stCondLst>
                                  <p:childTnLst>
                                    <p:set>
                                      <p:cBhvr>
                                        <p:cTn id="363" dur="1" fill="hold">
                                          <p:stCondLst>
                                            <p:cond delay="0"/>
                                          </p:stCondLst>
                                        </p:cTn>
                                        <p:tgtEl>
                                          <p:spTgt spid="134"/>
                                        </p:tgtEl>
                                        <p:attrNameLst>
                                          <p:attrName>style.visibility</p:attrName>
                                        </p:attrNameLst>
                                      </p:cBhvr>
                                      <p:to>
                                        <p:strVal val="visible"/>
                                      </p:to>
                                    </p:set>
                                    <p:animEffect transition="in" filter="wheel(4)">
                                      <p:cBhvr>
                                        <p:cTn id="364" dur="2000"/>
                                        <p:tgtEl>
                                          <p:spTgt spid="134"/>
                                        </p:tgtEl>
                                      </p:cBhvr>
                                    </p:animEffect>
                                  </p:childTnLst>
                                </p:cTn>
                              </p:par>
                              <p:par>
                                <p:cTn id="365" presetID="21" presetClass="entr" presetSubtype="4" fill="hold" grpId="1" nodeType="withEffect">
                                  <p:stCondLst>
                                    <p:cond delay="0"/>
                                  </p:stCondLst>
                                  <p:childTnLst>
                                    <p:set>
                                      <p:cBhvr>
                                        <p:cTn id="366" dur="1" fill="hold">
                                          <p:stCondLst>
                                            <p:cond delay="0"/>
                                          </p:stCondLst>
                                        </p:cTn>
                                        <p:tgtEl>
                                          <p:spTgt spid="135"/>
                                        </p:tgtEl>
                                        <p:attrNameLst>
                                          <p:attrName>style.visibility</p:attrName>
                                        </p:attrNameLst>
                                      </p:cBhvr>
                                      <p:to>
                                        <p:strVal val="visible"/>
                                      </p:to>
                                    </p:set>
                                    <p:animEffect transition="in" filter="wheel(4)">
                                      <p:cBhvr>
                                        <p:cTn id="367" dur="2000"/>
                                        <p:tgtEl>
                                          <p:spTgt spid="135"/>
                                        </p:tgtEl>
                                      </p:cBhvr>
                                    </p:animEffect>
                                  </p:childTnLst>
                                </p:cTn>
                              </p:par>
                              <p:par>
                                <p:cTn id="368" presetID="21" presetClass="entr" presetSubtype="4" fill="hold" grpId="1" nodeType="withEffect">
                                  <p:stCondLst>
                                    <p:cond delay="0"/>
                                  </p:stCondLst>
                                  <p:childTnLst>
                                    <p:set>
                                      <p:cBhvr>
                                        <p:cTn id="369" dur="1" fill="hold">
                                          <p:stCondLst>
                                            <p:cond delay="0"/>
                                          </p:stCondLst>
                                        </p:cTn>
                                        <p:tgtEl>
                                          <p:spTgt spid="136"/>
                                        </p:tgtEl>
                                        <p:attrNameLst>
                                          <p:attrName>style.visibility</p:attrName>
                                        </p:attrNameLst>
                                      </p:cBhvr>
                                      <p:to>
                                        <p:strVal val="visible"/>
                                      </p:to>
                                    </p:set>
                                    <p:animEffect transition="in" filter="wheel(4)">
                                      <p:cBhvr>
                                        <p:cTn id="370" dur="2000"/>
                                        <p:tgtEl>
                                          <p:spTgt spid="136"/>
                                        </p:tgtEl>
                                      </p:cBhvr>
                                    </p:animEffect>
                                  </p:childTnLst>
                                </p:cTn>
                              </p:par>
                              <p:par>
                                <p:cTn id="371" presetID="21" presetClass="entr" presetSubtype="4" fill="hold" grpId="1" nodeType="withEffect">
                                  <p:stCondLst>
                                    <p:cond delay="0"/>
                                  </p:stCondLst>
                                  <p:childTnLst>
                                    <p:set>
                                      <p:cBhvr>
                                        <p:cTn id="372" dur="1" fill="hold">
                                          <p:stCondLst>
                                            <p:cond delay="0"/>
                                          </p:stCondLst>
                                        </p:cTn>
                                        <p:tgtEl>
                                          <p:spTgt spid="137"/>
                                        </p:tgtEl>
                                        <p:attrNameLst>
                                          <p:attrName>style.visibility</p:attrName>
                                        </p:attrNameLst>
                                      </p:cBhvr>
                                      <p:to>
                                        <p:strVal val="visible"/>
                                      </p:to>
                                    </p:set>
                                    <p:animEffect transition="in" filter="wheel(4)">
                                      <p:cBhvr>
                                        <p:cTn id="373" dur="2000"/>
                                        <p:tgtEl>
                                          <p:spTgt spid="137"/>
                                        </p:tgtEl>
                                      </p:cBhvr>
                                    </p:animEffect>
                                  </p:childTnLst>
                                </p:cTn>
                              </p:par>
                              <p:par>
                                <p:cTn id="374" presetID="21" presetClass="entr" presetSubtype="4" fill="hold" grpId="1" nodeType="withEffect">
                                  <p:stCondLst>
                                    <p:cond delay="0"/>
                                  </p:stCondLst>
                                  <p:childTnLst>
                                    <p:set>
                                      <p:cBhvr>
                                        <p:cTn id="375" dur="1" fill="hold">
                                          <p:stCondLst>
                                            <p:cond delay="0"/>
                                          </p:stCondLst>
                                        </p:cTn>
                                        <p:tgtEl>
                                          <p:spTgt spid="138"/>
                                        </p:tgtEl>
                                        <p:attrNameLst>
                                          <p:attrName>style.visibility</p:attrName>
                                        </p:attrNameLst>
                                      </p:cBhvr>
                                      <p:to>
                                        <p:strVal val="visible"/>
                                      </p:to>
                                    </p:set>
                                    <p:animEffect transition="in" filter="wheel(4)">
                                      <p:cBhvr>
                                        <p:cTn id="376" dur="2000"/>
                                        <p:tgtEl>
                                          <p:spTgt spid="138"/>
                                        </p:tgtEl>
                                      </p:cBhvr>
                                    </p:animEffect>
                                  </p:childTnLst>
                                </p:cTn>
                              </p:par>
                              <p:par>
                                <p:cTn id="377" presetID="21" presetClass="entr" presetSubtype="4" fill="hold" grpId="1" nodeType="withEffect">
                                  <p:stCondLst>
                                    <p:cond delay="0"/>
                                  </p:stCondLst>
                                  <p:childTnLst>
                                    <p:set>
                                      <p:cBhvr>
                                        <p:cTn id="378" dur="1" fill="hold">
                                          <p:stCondLst>
                                            <p:cond delay="0"/>
                                          </p:stCondLst>
                                        </p:cTn>
                                        <p:tgtEl>
                                          <p:spTgt spid="139"/>
                                        </p:tgtEl>
                                        <p:attrNameLst>
                                          <p:attrName>style.visibility</p:attrName>
                                        </p:attrNameLst>
                                      </p:cBhvr>
                                      <p:to>
                                        <p:strVal val="visible"/>
                                      </p:to>
                                    </p:set>
                                    <p:animEffect transition="in" filter="wheel(4)">
                                      <p:cBhvr>
                                        <p:cTn id="379" dur="2000"/>
                                        <p:tgtEl>
                                          <p:spTgt spid="139"/>
                                        </p:tgtEl>
                                      </p:cBhvr>
                                    </p:animEffect>
                                  </p:childTnLst>
                                </p:cTn>
                              </p:par>
                              <p:par>
                                <p:cTn id="380" presetID="21" presetClass="entr" presetSubtype="4" fill="hold" grpId="1" nodeType="withEffect">
                                  <p:stCondLst>
                                    <p:cond delay="0"/>
                                  </p:stCondLst>
                                  <p:childTnLst>
                                    <p:set>
                                      <p:cBhvr>
                                        <p:cTn id="381" dur="1" fill="hold">
                                          <p:stCondLst>
                                            <p:cond delay="0"/>
                                          </p:stCondLst>
                                        </p:cTn>
                                        <p:tgtEl>
                                          <p:spTgt spid="140"/>
                                        </p:tgtEl>
                                        <p:attrNameLst>
                                          <p:attrName>style.visibility</p:attrName>
                                        </p:attrNameLst>
                                      </p:cBhvr>
                                      <p:to>
                                        <p:strVal val="visible"/>
                                      </p:to>
                                    </p:set>
                                    <p:animEffect transition="in" filter="wheel(4)">
                                      <p:cBhvr>
                                        <p:cTn id="382" dur="2000"/>
                                        <p:tgtEl>
                                          <p:spTgt spid="140"/>
                                        </p:tgtEl>
                                      </p:cBhvr>
                                    </p:animEffect>
                                  </p:childTnLst>
                                </p:cTn>
                              </p:par>
                              <p:par>
                                <p:cTn id="383" presetID="21" presetClass="entr" presetSubtype="4" fill="hold" grpId="1" nodeType="withEffect">
                                  <p:stCondLst>
                                    <p:cond delay="0"/>
                                  </p:stCondLst>
                                  <p:childTnLst>
                                    <p:set>
                                      <p:cBhvr>
                                        <p:cTn id="384" dur="1" fill="hold">
                                          <p:stCondLst>
                                            <p:cond delay="0"/>
                                          </p:stCondLst>
                                        </p:cTn>
                                        <p:tgtEl>
                                          <p:spTgt spid="141"/>
                                        </p:tgtEl>
                                        <p:attrNameLst>
                                          <p:attrName>style.visibility</p:attrName>
                                        </p:attrNameLst>
                                      </p:cBhvr>
                                      <p:to>
                                        <p:strVal val="visible"/>
                                      </p:to>
                                    </p:set>
                                    <p:animEffect transition="in" filter="wheel(4)">
                                      <p:cBhvr>
                                        <p:cTn id="385" dur="2000"/>
                                        <p:tgtEl>
                                          <p:spTgt spid="141"/>
                                        </p:tgtEl>
                                      </p:cBhvr>
                                    </p:animEffect>
                                  </p:childTnLst>
                                </p:cTn>
                              </p:par>
                              <p:par>
                                <p:cTn id="386" presetID="21" presetClass="entr" presetSubtype="4" fill="hold" grpId="1" nodeType="withEffect">
                                  <p:stCondLst>
                                    <p:cond delay="0"/>
                                  </p:stCondLst>
                                  <p:childTnLst>
                                    <p:set>
                                      <p:cBhvr>
                                        <p:cTn id="387" dur="1" fill="hold">
                                          <p:stCondLst>
                                            <p:cond delay="0"/>
                                          </p:stCondLst>
                                        </p:cTn>
                                        <p:tgtEl>
                                          <p:spTgt spid="142"/>
                                        </p:tgtEl>
                                        <p:attrNameLst>
                                          <p:attrName>style.visibility</p:attrName>
                                        </p:attrNameLst>
                                      </p:cBhvr>
                                      <p:to>
                                        <p:strVal val="visible"/>
                                      </p:to>
                                    </p:set>
                                    <p:animEffect transition="in" filter="wheel(4)">
                                      <p:cBhvr>
                                        <p:cTn id="388" dur="2000"/>
                                        <p:tgtEl>
                                          <p:spTgt spid="142"/>
                                        </p:tgtEl>
                                      </p:cBhvr>
                                    </p:animEffect>
                                  </p:childTnLst>
                                </p:cTn>
                              </p:par>
                              <p:par>
                                <p:cTn id="389" presetID="21" presetClass="entr" presetSubtype="4" fill="hold" grpId="1" nodeType="withEffect">
                                  <p:stCondLst>
                                    <p:cond delay="0"/>
                                  </p:stCondLst>
                                  <p:childTnLst>
                                    <p:set>
                                      <p:cBhvr>
                                        <p:cTn id="390" dur="1" fill="hold">
                                          <p:stCondLst>
                                            <p:cond delay="0"/>
                                          </p:stCondLst>
                                        </p:cTn>
                                        <p:tgtEl>
                                          <p:spTgt spid="143"/>
                                        </p:tgtEl>
                                        <p:attrNameLst>
                                          <p:attrName>style.visibility</p:attrName>
                                        </p:attrNameLst>
                                      </p:cBhvr>
                                      <p:to>
                                        <p:strVal val="visible"/>
                                      </p:to>
                                    </p:set>
                                    <p:animEffect transition="in" filter="wheel(4)">
                                      <p:cBhvr>
                                        <p:cTn id="391" dur="2000"/>
                                        <p:tgtEl>
                                          <p:spTgt spid="143"/>
                                        </p:tgtEl>
                                      </p:cBhvr>
                                    </p:animEffect>
                                  </p:childTnLst>
                                </p:cTn>
                              </p:par>
                              <p:par>
                                <p:cTn id="392" presetID="21" presetClass="entr" presetSubtype="4" fill="hold" grpId="1" nodeType="withEffect">
                                  <p:stCondLst>
                                    <p:cond delay="0"/>
                                  </p:stCondLst>
                                  <p:childTnLst>
                                    <p:set>
                                      <p:cBhvr>
                                        <p:cTn id="393" dur="1" fill="hold">
                                          <p:stCondLst>
                                            <p:cond delay="0"/>
                                          </p:stCondLst>
                                        </p:cTn>
                                        <p:tgtEl>
                                          <p:spTgt spid="144"/>
                                        </p:tgtEl>
                                        <p:attrNameLst>
                                          <p:attrName>style.visibility</p:attrName>
                                        </p:attrNameLst>
                                      </p:cBhvr>
                                      <p:to>
                                        <p:strVal val="visible"/>
                                      </p:to>
                                    </p:set>
                                    <p:animEffect transition="in" filter="wheel(4)">
                                      <p:cBhvr>
                                        <p:cTn id="394" dur="2000"/>
                                        <p:tgtEl>
                                          <p:spTgt spid="144"/>
                                        </p:tgtEl>
                                      </p:cBhvr>
                                    </p:animEffect>
                                  </p:childTnLst>
                                </p:cTn>
                              </p:par>
                              <p:par>
                                <p:cTn id="395" presetID="21" presetClass="entr" presetSubtype="4" fill="hold" grpId="1" nodeType="withEffect">
                                  <p:stCondLst>
                                    <p:cond delay="0"/>
                                  </p:stCondLst>
                                  <p:childTnLst>
                                    <p:set>
                                      <p:cBhvr>
                                        <p:cTn id="396" dur="1" fill="hold">
                                          <p:stCondLst>
                                            <p:cond delay="0"/>
                                          </p:stCondLst>
                                        </p:cTn>
                                        <p:tgtEl>
                                          <p:spTgt spid="145"/>
                                        </p:tgtEl>
                                        <p:attrNameLst>
                                          <p:attrName>style.visibility</p:attrName>
                                        </p:attrNameLst>
                                      </p:cBhvr>
                                      <p:to>
                                        <p:strVal val="visible"/>
                                      </p:to>
                                    </p:set>
                                    <p:animEffect transition="in" filter="wheel(4)">
                                      <p:cBhvr>
                                        <p:cTn id="397" dur="2000"/>
                                        <p:tgtEl>
                                          <p:spTgt spid="145"/>
                                        </p:tgtEl>
                                      </p:cBhvr>
                                    </p:animEffect>
                                  </p:childTnLst>
                                </p:cTn>
                              </p:par>
                              <p:par>
                                <p:cTn id="398" presetID="21" presetClass="entr" presetSubtype="4" fill="hold" grpId="1" nodeType="withEffect">
                                  <p:stCondLst>
                                    <p:cond delay="0"/>
                                  </p:stCondLst>
                                  <p:childTnLst>
                                    <p:set>
                                      <p:cBhvr>
                                        <p:cTn id="399" dur="1" fill="hold">
                                          <p:stCondLst>
                                            <p:cond delay="0"/>
                                          </p:stCondLst>
                                        </p:cTn>
                                        <p:tgtEl>
                                          <p:spTgt spid="146"/>
                                        </p:tgtEl>
                                        <p:attrNameLst>
                                          <p:attrName>style.visibility</p:attrName>
                                        </p:attrNameLst>
                                      </p:cBhvr>
                                      <p:to>
                                        <p:strVal val="visible"/>
                                      </p:to>
                                    </p:set>
                                    <p:animEffect transition="in" filter="wheel(4)">
                                      <p:cBhvr>
                                        <p:cTn id="400" dur="2000"/>
                                        <p:tgtEl>
                                          <p:spTgt spid="146"/>
                                        </p:tgtEl>
                                      </p:cBhvr>
                                    </p:animEffect>
                                  </p:childTnLst>
                                </p:cTn>
                              </p:par>
                              <p:par>
                                <p:cTn id="401" presetID="21" presetClass="entr" presetSubtype="4" fill="hold" grpId="1" nodeType="withEffect">
                                  <p:stCondLst>
                                    <p:cond delay="0"/>
                                  </p:stCondLst>
                                  <p:childTnLst>
                                    <p:set>
                                      <p:cBhvr>
                                        <p:cTn id="402" dur="1" fill="hold">
                                          <p:stCondLst>
                                            <p:cond delay="0"/>
                                          </p:stCondLst>
                                        </p:cTn>
                                        <p:tgtEl>
                                          <p:spTgt spid="147"/>
                                        </p:tgtEl>
                                        <p:attrNameLst>
                                          <p:attrName>style.visibility</p:attrName>
                                        </p:attrNameLst>
                                      </p:cBhvr>
                                      <p:to>
                                        <p:strVal val="visible"/>
                                      </p:to>
                                    </p:set>
                                    <p:animEffect transition="in" filter="wheel(4)">
                                      <p:cBhvr>
                                        <p:cTn id="403" dur="2000"/>
                                        <p:tgtEl>
                                          <p:spTgt spid="147"/>
                                        </p:tgtEl>
                                      </p:cBhvr>
                                    </p:animEffect>
                                  </p:childTnLst>
                                </p:cTn>
                              </p:par>
                              <p:par>
                                <p:cTn id="404" presetID="21" presetClass="entr" presetSubtype="4" fill="hold" grpId="1" nodeType="withEffect">
                                  <p:stCondLst>
                                    <p:cond delay="0"/>
                                  </p:stCondLst>
                                  <p:childTnLst>
                                    <p:set>
                                      <p:cBhvr>
                                        <p:cTn id="405" dur="1" fill="hold">
                                          <p:stCondLst>
                                            <p:cond delay="0"/>
                                          </p:stCondLst>
                                        </p:cTn>
                                        <p:tgtEl>
                                          <p:spTgt spid="148"/>
                                        </p:tgtEl>
                                        <p:attrNameLst>
                                          <p:attrName>style.visibility</p:attrName>
                                        </p:attrNameLst>
                                      </p:cBhvr>
                                      <p:to>
                                        <p:strVal val="visible"/>
                                      </p:to>
                                    </p:set>
                                    <p:animEffect transition="in" filter="wheel(4)">
                                      <p:cBhvr>
                                        <p:cTn id="406" dur="2000"/>
                                        <p:tgtEl>
                                          <p:spTgt spid="148"/>
                                        </p:tgtEl>
                                      </p:cBhvr>
                                    </p:animEffect>
                                  </p:childTnLst>
                                </p:cTn>
                              </p:par>
                              <p:par>
                                <p:cTn id="407" presetID="21" presetClass="entr" presetSubtype="4" fill="hold" grpId="1" nodeType="withEffect">
                                  <p:stCondLst>
                                    <p:cond delay="0"/>
                                  </p:stCondLst>
                                  <p:childTnLst>
                                    <p:set>
                                      <p:cBhvr>
                                        <p:cTn id="408" dur="1" fill="hold">
                                          <p:stCondLst>
                                            <p:cond delay="0"/>
                                          </p:stCondLst>
                                        </p:cTn>
                                        <p:tgtEl>
                                          <p:spTgt spid="149"/>
                                        </p:tgtEl>
                                        <p:attrNameLst>
                                          <p:attrName>style.visibility</p:attrName>
                                        </p:attrNameLst>
                                      </p:cBhvr>
                                      <p:to>
                                        <p:strVal val="visible"/>
                                      </p:to>
                                    </p:set>
                                    <p:animEffect transition="in" filter="wheel(4)">
                                      <p:cBhvr>
                                        <p:cTn id="409" dur="2000"/>
                                        <p:tgtEl>
                                          <p:spTgt spid="149"/>
                                        </p:tgtEl>
                                      </p:cBhvr>
                                    </p:animEffect>
                                  </p:childTnLst>
                                </p:cTn>
                              </p:par>
                              <p:par>
                                <p:cTn id="410" presetID="21" presetClass="entr" presetSubtype="4" fill="hold" grpId="1" nodeType="withEffect">
                                  <p:stCondLst>
                                    <p:cond delay="0"/>
                                  </p:stCondLst>
                                  <p:childTnLst>
                                    <p:set>
                                      <p:cBhvr>
                                        <p:cTn id="411" dur="1" fill="hold">
                                          <p:stCondLst>
                                            <p:cond delay="0"/>
                                          </p:stCondLst>
                                        </p:cTn>
                                        <p:tgtEl>
                                          <p:spTgt spid="150"/>
                                        </p:tgtEl>
                                        <p:attrNameLst>
                                          <p:attrName>style.visibility</p:attrName>
                                        </p:attrNameLst>
                                      </p:cBhvr>
                                      <p:to>
                                        <p:strVal val="visible"/>
                                      </p:to>
                                    </p:set>
                                    <p:animEffect transition="in" filter="wheel(4)">
                                      <p:cBhvr>
                                        <p:cTn id="412" dur="2000"/>
                                        <p:tgtEl>
                                          <p:spTgt spid="150"/>
                                        </p:tgtEl>
                                      </p:cBhvr>
                                    </p:animEffect>
                                  </p:childTnLst>
                                </p:cTn>
                              </p:par>
                              <p:par>
                                <p:cTn id="413" presetID="21" presetClass="entr" presetSubtype="4" fill="hold" grpId="1" nodeType="withEffect">
                                  <p:stCondLst>
                                    <p:cond delay="0"/>
                                  </p:stCondLst>
                                  <p:childTnLst>
                                    <p:set>
                                      <p:cBhvr>
                                        <p:cTn id="414" dur="1" fill="hold">
                                          <p:stCondLst>
                                            <p:cond delay="0"/>
                                          </p:stCondLst>
                                        </p:cTn>
                                        <p:tgtEl>
                                          <p:spTgt spid="151"/>
                                        </p:tgtEl>
                                        <p:attrNameLst>
                                          <p:attrName>style.visibility</p:attrName>
                                        </p:attrNameLst>
                                      </p:cBhvr>
                                      <p:to>
                                        <p:strVal val="visible"/>
                                      </p:to>
                                    </p:set>
                                    <p:animEffect transition="in" filter="wheel(4)">
                                      <p:cBhvr>
                                        <p:cTn id="415" dur="2000"/>
                                        <p:tgtEl>
                                          <p:spTgt spid="151"/>
                                        </p:tgtEl>
                                      </p:cBhvr>
                                    </p:animEffect>
                                  </p:childTnLst>
                                </p:cTn>
                              </p:par>
                              <p:par>
                                <p:cTn id="416" presetID="21" presetClass="entr" presetSubtype="4" fill="hold" grpId="1" nodeType="withEffect">
                                  <p:stCondLst>
                                    <p:cond delay="0"/>
                                  </p:stCondLst>
                                  <p:childTnLst>
                                    <p:set>
                                      <p:cBhvr>
                                        <p:cTn id="417" dur="1" fill="hold">
                                          <p:stCondLst>
                                            <p:cond delay="0"/>
                                          </p:stCondLst>
                                        </p:cTn>
                                        <p:tgtEl>
                                          <p:spTgt spid="152"/>
                                        </p:tgtEl>
                                        <p:attrNameLst>
                                          <p:attrName>style.visibility</p:attrName>
                                        </p:attrNameLst>
                                      </p:cBhvr>
                                      <p:to>
                                        <p:strVal val="visible"/>
                                      </p:to>
                                    </p:set>
                                    <p:animEffect transition="in" filter="wheel(4)">
                                      <p:cBhvr>
                                        <p:cTn id="418" dur="2000"/>
                                        <p:tgtEl>
                                          <p:spTgt spid="152"/>
                                        </p:tgtEl>
                                      </p:cBhvr>
                                    </p:animEffect>
                                  </p:childTnLst>
                                </p:cTn>
                              </p:par>
                              <p:par>
                                <p:cTn id="419" presetID="21" presetClass="entr" presetSubtype="4" fill="hold" grpId="1" nodeType="withEffect">
                                  <p:stCondLst>
                                    <p:cond delay="0"/>
                                  </p:stCondLst>
                                  <p:childTnLst>
                                    <p:set>
                                      <p:cBhvr>
                                        <p:cTn id="420" dur="1" fill="hold">
                                          <p:stCondLst>
                                            <p:cond delay="0"/>
                                          </p:stCondLst>
                                        </p:cTn>
                                        <p:tgtEl>
                                          <p:spTgt spid="153"/>
                                        </p:tgtEl>
                                        <p:attrNameLst>
                                          <p:attrName>style.visibility</p:attrName>
                                        </p:attrNameLst>
                                      </p:cBhvr>
                                      <p:to>
                                        <p:strVal val="visible"/>
                                      </p:to>
                                    </p:set>
                                    <p:animEffect transition="in" filter="wheel(4)">
                                      <p:cBhvr>
                                        <p:cTn id="421" dur="2000"/>
                                        <p:tgtEl>
                                          <p:spTgt spid="153"/>
                                        </p:tgtEl>
                                      </p:cBhvr>
                                    </p:animEffect>
                                  </p:childTnLst>
                                </p:cTn>
                              </p:par>
                              <p:par>
                                <p:cTn id="422" presetID="21" presetClass="entr" presetSubtype="4" fill="hold" grpId="1" nodeType="withEffect">
                                  <p:stCondLst>
                                    <p:cond delay="0"/>
                                  </p:stCondLst>
                                  <p:childTnLst>
                                    <p:set>
                                      <p:cBhvr>
                                        <p:cTn id="423" dur="1" fill="hold">
                                          <p:stCondLst>
                                            <p:cond delay="0"/>
                                          </p:stCondLst>
                                        </p:cTn>
                                        <p:tgtEl>
                                          <p:spTgt spid="154"/>
                                        </p:tgtEl>
                                        <p:attrNameLst>
                                          <p:attrName>style.visibility</p:attrName>
                                        </p:attrNameLst>
                                      </p:cBhvr>
                                      <p:to>
                                        <p:strVal val="visible"/>
                                      </p:to>
                                    </p:set>
                                    <p:animEffect transition="in" filter="wheel(4)">
                                      <p:cBhvr>
                                        <p:cTn id="424" dur="2000"/>
                                        <p:tgtEl>
                                          <p:spTgt spid="154"/>
                                        </p:tgtEl>
                                      </p:cBhvr>
                                    </p:animEffect>
                                  </p:childTnLst>
                                </p:cTn>
                              </p:par>
                              <p:par>
                                <p:cTn id="425" presetID="21" presetClass="entr" presetSubtype="4" fill="hold" grpId="1" nodeType="withEffect">
                                  <p:stCondLst>
                                    <p:cond delay="0"/>
                                  </p:stCondLst>
                                  <p:childTnLst>
                                    <p:set>
                                      <p:cBhvr>
                                        <p:cTn id="426" dur="1" fill="hold">
                                          <p:stCondLst>
                                            <p:cond delay="0"/>
                                          </p:stCondLst>
                                        </p:cTn>
                                        <p:tgtEl>
                                          <p:spTgt spid="155"/>
                                        </p:tgtEl>
                                        <p:attrNameLst>
                                          <p:attrName>style.visibility</p:attrName>
                                        </p:attrNameLst>
                                      </p:cBhvr>
                                      <p:to>
                                        <p:strVal val="visible"/>
                                      </p:to>
                                    </p:set>
                                    <p:animEffect transition="in" filter="wheel(4)">
                                      <p:cBhvr>
                                        <p:cTn id="427" dur="2000"/>
                                        <p:tgtEl>
                                          <p:spTgt spid="155"/>
                                        </p:tgtEl>
                                      </p:cBhvr>
                                    </p:animEffect>
                                  </p:childTnLst>
                                </p:cTn>
                              </p:par>
                              <p:par>
                                <p:cTn id="428" presetID="21" presetClass="entr" presetSubtype="4" fill="hold" grpId="1" nodeType="withEffect">
                                  <p:stCondLst>
                                    <p:cond delay="0"/>
                                  </p:stCondLst>
                                  <p:childTnLst>
                                    <p:set>
                                      <p:cBhvr>
                                        <p:cTn id="429" dur="1" fill="hold">
                                          <p:stCondLst>
                                            <p:cond delay="0"/>
                                          </p:stCondLst>
                                        </p:cTn>
                                        <p:tgtEl>
                                          <p:spTgt spid="156"/>
                                        </p:tgtEl>
                                        <p:attrNameLst>
                                          <p:attrName>style.visibility</p:attrName>
                                        </p:attrNameLst>
                                      </p:cBhvr>
                                      <p:to>
                                        <p:strVal val="visible"/>
                                      </p:to>
                                    </p:set>
                                    <p:animEffect transition="in" filter="wheel(4)">
                                      <p:cBhvr>
                                        <p:cTn id="430" dur="2000"/>
                                        <p:tgtEl>
                                          <p:spTgt spid="156"/>
                                        </p:tgtEl>
                                      </p:cBhvr>
                                    </p:animEffect>
                                  </p:childTnLst>
                                </p:cTn>
                              </p:par>
                              <p:par>
                                <p:cTn id="431" presetID="21" presetClass="entr" presetSubtype="4" fill="hold" grpId="1" nodeType="withEffect">
                                  <p:stCondLst>
                                    <p:cond delay="0"/>
                                  </p:stCondLst>
                                  <p:childTnLst>
                                    <p:set>
                                      <p:cBhvr>
                                        <p:cTn id="432" dur="1" fill="hold">
                                          <p:stCondLst>
                                            <p:cond delay="0"/>
                                          </p:stCondLst>
                                        </p:cTn>
                                        <p:tgtEl>
                                          <p:spTgt spid="157"/>
                                        </p:tgtEl>
                                        <p:attrNameLst>
                                          <p:attrName>style.visibility</p:attrName>
                                        </p:attrNameLst>
                                      </p:cBhvr>
                                      <p:to>
                                        <p:strVal val="visible"/>
                                      </p:to>
                                    </p:set>
                                    <p:animEffect transition="in" filter="wheel(4)">
                                      <p:cBhvr>
                                        <p:cTn id="433" dur="2000"/>
                                        <p:tgtEl>
                                          <p:spTgt spid="157"/>
                                        </p:tgtEl>
                                      </p:cBhvr>
                                    </p:animEffect>
                                  </p:childTnLst>
                                </p:cTn>
                              </p:par>
                              <p:par>
                                <p:cTn id="434" presetID="21" presetClass="entr" presetSubtype="4" fill="hold" grpId="1" nodeType="withEffect">
                                  <p:stCondLst>
                                    <p:cond delay="0"/>
                                  </p:stCondLst>
                                  <p:childTnLst>
                                    <p:set>
                                      <p:cBhvr>
                                        <p:cTn id="435" dur="1" fill="hold">
                                          <p:stCondLst>
                                            <p:cond delay="0"/>
                                          </p:stCondLst>
                                        </p:cTn>
                                        <p:tgtEl>
                                          <p:spTgt spid="158"/>
                                        </p:tgtEl>
                                        <p:attrNameLst>
                                          <p:attrName>style.visibility</p:attrName>
                                        </p:attrNameLst>
                                      </p:cBhvr>
                                      <p:to>
                                        <p:strVal val="visible"/>
                                      </p:to>
                                    </p:set>
                                    <p:animEffect transition="in" filter="wheel(4)">
                                      <p:cBhvr>
                                        <p:cTn id="436" dur="2000"/>
                                        <p:tgtEl>
                                          <p:spTgt spid="158"/>
                                        </p:tgtEl>
                                      </p:cBhvr>
                                    </p:animEffect>
                                  </p:childTnLst>
                                </p:cTn>
                              </p:par>
                              <p:par>
                                <p:cTn id="437" presetID="21" presetClass="entr" presetSubtype="4" fill="hold" grpId="1" nodeType="withEffect">
                                  <p:stCondLst>
                                    <p:cond delay="0"/>
                                  </p:stCondLst>
                                  <p:childTnLst>
                                    <p:set>
                                      <p:cBhvr>
                                        <p:cTn id="438" dur="1" fill="hold">
                                          <p:stCondLst>
                                            <p:cond delay="0"/>
                                          </p:stCondLst>
                                        </p:cTn>
                                        <p:tgtEl>
                                          <p:spTgt spid="159"/>
                                        </p:tgtEl>
                                        <p:attrNameLst>
                                          <p:attrName>style.visibility</p:attrName>
                                        </p:attrNameLst>
                                      </p:cBhvr>
                                      <p:to>
                                        <p:strVal val="visible"/>
                                      </p:to>
                                    </p:set>
                                    <p:animEffect transition="in" filter="wheel(4)">
                                      <p:cBhvr>
                                        <p:cTn id="439" dur="2000"/>
                                        <p:tgtEl>
                                          <p:spTgt spid="159"/>
                                        </p:tgtEl>
                                      </p:cBhvr>
                                    </p:animEffect>
                                  </p:childTnLst>
                                </p:cTn>
                              </p:par>
                              <p:par>
                                <p:cTn id="440" presetID="21" presetClass="entr" presetSubtype="4" fill="hold" grpId="1" nodeType="withEffect">
                                  <p:stCondLst>
                                    <p:cond delay="0"/>
                                  </p:stCondLst>
                                  <p:childTnLst>
                                    <p:set>
                                      <p:cBhvr>
                                        <p:cTn id="441" dur="1" fill="hold">
                                          <p:stCondLst>
                                            <p:cond delay="0"/>
                                          </p:stCondLst>
                                        </p:cTn>
                                        <p:tgtEl>
                                          <p:spTgt spid="160"/>
                                        </p:tgtEl>
                                        <p:attrNameLst>
                                          <p:attrName>style.visibility</p:attrName>
                                        </p:attrNameLst>
                                      </p:cBhvr>
                                      <p:to>
                                        <p:strVal val="visible"/>
                                      </p:to>
                                    </p:set>
                                    <p:animEffect transition="in" filter="wheel(4)">
                                      <p:cBhvr>
                                        <p:cTn id="442" dur="2000"/>
                                        <p:tgtEl>
                                          <p:spTgt spid="160"/>
                                        </p:tgtEl>
                                      </p:cBhvr>
                                    </p:animEffect>
                                  </p:childTnLst>
                                </p:cTn>
                              </p:par>
                              <p:par>
                                <p:cTn id="443" presetID="21" presetClass="entr" presetSubtype="4" fill="hold" grpId="1" nodeType="withEffect">
                                  <p:stCondLst>
                                    <p:cond delay="0"/>
                                  </p:stCondLst>
                                  <p:childTnLst>
                                    <p:set>
                                      <p:cBhvr>
                                        <p:cTn id="444" dur="1" fill="hold">
                                          <p:stCondLst>
                                            <p:cond delay="0"/>
                                          </p:stCondLst>
                                        </p:cTn>
                                        <p:tgtEl>
                                          <p:spTgt spid="161"/>
                                        </p:tgtEl>
                                        <p:attrNameLst>
                                          <p:attrName>style.visibility</p:attrName>
                                        </p:attrNameLst>
                                      </p:cBhvr>
                                      <p:to>
                                        <p:strVal val="visible"/>
                                      </p:to>
                                    </p:set>
                                    <p:animEffect transition="in" filter="wheel(4)">
                                      <p:cBhvr>
                                        <p:cTn id="445" dur="2000"/>
                                        <p:tgtEl>
                                          <p:spTgt spid="161"/>
                                        </p:tgtEl>
                                      </p:cBhvr>
                                    </p:animEffect>
                                  </p:childTnLst>
                                </p:cTn>
                              </p:par>
                              <p:par>
                                <p:cTn id="446" presetID="21" presetClass="entr" presetSubtype="4" fill="hold" grpId="1" nodeType="withEffect">
                                  <p:stCondLst>
                                    <p:cond delay="0"/>
                                  </p:stCondLst>
                                  <p:childTnLst>
                                    <p:set>
                                      <p:cBhvr>
                                        <p:cTn id="447" dur="1" fill="hold">
                                          <p:stCondLst>
                                            <p:cond delay="0"/>
                                          </p:stCondLst>
                                        </p:cTn>
                                        <p:tgtEl>
                                          <p:spTgt spid="162"/>
                                        </p:tgtEl>
                                        <p:attrNameLst>
                                          <p:attrName>style.visibility</p:attrName>
                                        </p:attrNameLst>
                                      </p:cBhvr>
                                      <p:to>
                                        <p:strVal val="visible"/>
                                      </p:to>
                                    </p:set>
                                    <p:animEffect transition="in" filter="wheel(4)">
                                      <p:cBhvr>
                                        <p:cTn id="448" dur="2000"/>
                                        <p:tgtEl>
                                          <p:spTgt spid="162"/>
                                        </p:tgtEl>
                                      </p:cBhvr>
                                    </p:animEffect>
                                  </p:childTnLst>
                                </p:cTn>
                              </p:par>
                              <p:par>
                                <p:cTn id="449" presetID="21" presetClass="entr" presetSubtype="4" fill="hold" grpId="1" nodeType="withEffect">
                                  <p:stCondLst>
                                    <p:cond delay="0"/>
                                  </p:stCondLst>
                                  <p:childTnLst>
                                    <p:set>
                                      <p:cBhvr>
                                        <p:cTn id="450" dur="1" fill="hold">
                                          <p:stCondLst>
                                            <p:cond delay="0"/>
                                          </p:stCondLst>
                                        </p:cTn>
                                        <p:tgtEl>
                                          <p:spTgt spid="163"/>
                                        </p:tgtEl>
                                        <p:attrNameLst>
                                          <p:attrName>style.visibility</p:attrName>
                                        </p:attrNameLst>
                                      </p:cBhvr>
                                      <p:to>
                                        <p:strVal val="visible"/>
                                      </p:to>
                                    </p:set>
                                    <p:animEffect transition="in" filter="wheel(4)">
                                      <p:cBhvr>
                                        <p:cTn id="451" dur="2000"/>
                                        <p:tgtEl>
                                          <p:spTgt spid="163"/>
                                        </p:tgtEl>
                                      </p:cBhvr>
                                    </p:animEffect>
                                  </p:childTnLst>
                                </p:cTn>
                              </p:par>
                              <p:par>
                                <p:cTn id="452" presetID="21" presetClass="entr" presetSubtype="4" fill="hold" grpId="1" nodeType="withEffect">
                                  <p:stCondLst>
                                    <p:cond delay="0"/>
                                  </p:stCondLst>
                                  <p:childTnLst>
                                    <p:set>
                                      <p:cBhvr>
                                        <p:cTn id="453" dur="1" fill="hold">
                                          <p:stCondLst>
                                            <p:cond delay="0"/>
                                          </p:stCondLst>
                                        </p:cTn>
                                        <p:tgtEl>
                                          <p:spTgt spid="164"/>
                                        </p:tgtEl>
                                        <p:attrNameLst>
                                          <p:attrName>style.visibility</p:attrName>
                                        </p:attrNameLst>
                                      </p:cBhvr>
                                      <p:to>
                                        <p:strVal val="visible"/>
                                      </p:to>
                                    </p:set>
                                    <p:animEffect transition="in" filter="wheel(4)">
                                      <p:cBhvr>
                                        <p:cTn id="454" dur="2000"/>
                                        <p:tgtEl>
                                          <p:spTgt spid="164"/>
                                        </p:tgtEl>
                                      </p:cBhvr>
                                    </p:animEffect>
                                  </p:childTnLst>
                                </p:cTn>
                              </p:par>
                              <p:par>
                                <p:cTn id="455" presetID="21" presetClass="entr" presetSubtype="4" fill="hold" grpId="1" nodeType="withEffect">
                                  <p:stCondLst>
                                    <p:cond delay="0"/>
                                  </p:stCondLst>
                                  <p:childTnLst>
                                    <p:set>
                                      <p:cBhvr>
                                        <p:cTn id="456" dur="1" fill="hold">
                                          <p:stCondLst>
                                            <p:cond delay="0"/>
                                          </p:stCondLst>
                                        </p:cTn>
                                        <p:tgtEl>
                                          <p:spTgt spid="165"/>
                                        </p:tgtEl>
                                        <p:attrNameLst>
                                          <p:attrName>style.visibility</p:attrName>
                                        </p:attrNameLst>
                                      </p:cBhvr>
                                      <p:to>
                                        <p:strVal val="visible"/>
                                      </p:to>
                                    </p:set>
                                    <p:animEffect transition="in" filter="wheel(4)">
                                      <p:cBhvr>
                                        <p:cTn id="457" dur="2000"/>
                                        <p:tgtEl>
                                          <p:spTgt spid="165"/>
                                        </p:tgtEl>
                                      </p:cBhvr>
                                    </p:animEffect>
                                  </p:childTnLst>
                                </p:cTn>
                              </p:par>
                              <p:par>
                                <p:cTn id="458" presetID="21" presetClass="entr" presetSubtype="4" fill="hold" grpId="1" nodeType="withEffect">
                                  <p:stCondLst>
                                    <p:cond delay="0"/>
                                  </p:stCondLst>
                                  <p:childTnLst>
                                    <p:set>
                                      <p:cBhvr>
                                        <p:cTn id="459" dur="1" fill="hold">
                                          <p:stCondLst>
                                            <p:cond delay="0"/>
                                          </p:stCondLst>
                                        </p:cTn>
                                        <p:tgtEl>
                                          <p:spTgt spid="166"/>
                                        </p:tgtEl>
                                        <p:attrNameLst>
                                          <p:attrName>style.visibility</p:attrName>
                                        </p:attrNameLst>
                                      </p:cBhvr>
                                      <p:to>
                                        <p:strVal val="visible"/>
                                      </p:to>
                                    </p:set>
                                    <p:animEffect transition="in" filter="wheel(4)">
                                      <p:cBhvr>
                                        <p:cTn id="460" dur="2000"/>
                                        <p:tgtEl>
                                          <p:spTgt spid="166"/>
                                        </p:tgtEl>
                                      </p:cBhvr>
                                    </p:animEffect>
                                  </p:childTnLst>
                                </p:cTn>
                              </p:par>
                              <p:par>
                                <p:cTn id="461" presetID="21" presetClass="entr" presetSubtype="4" fill="hold" grpId="1" nodeType="withEffect">
                                  <p:stCondLst>
                                    <p:cond delay="0"/>
                                  </p:stCondLst>
                                  <p:childTnLst>
                                    <p:set>
                                      <p:cBhvr>
                                        <p:cTn id="462" dur="1" fill="hold">
                                          <p:stCondLst>
                                            <p:cond delay="0"/>
                                          </p:stCondLst>
                                        </p:cTn>
                                        <p:tgtEl>
                                          <p:spTgt spid="167"/>
                                        </p:tgtEl>
                                        <p:attrNameLst>
                                          <p:attrName>style.visibility</p:attrName>
                                        </p:attrNameLst>
                                      </p:cBhvr>
                                      <p:to>
                                        <p:strVal val="visible"/>
                                      </p:to>
                                    </p:set>
                                    <p:animEffect transition="in" filter="wheel(4)">
                                      <p:cBhvr>
                                        <p:cTn id="463" dur="2000"/>
                                        <p:tgtEl>
                                          <p:spTgt spid="167"/>
                                        </p:tgtEl>
                                      </p:cBhvr>
                                    </p:animEffect>
                                  </p:childTnLst>
                                </p:cTn>
                              </p:par>
                              <p:par>
                                <p:cTn id="464" presetID="21" presetClass="entr" presetSubtype="4" fill="hold" grpId="1" nodeType="withEffect">
                                  <p:stCondLst>
                                    <p:cond delay="0"/>
                                  </p:stCondLst>
                                  <p:childTnLst>
                                    <p:set>
                                      <p:cBhvr>
                                        <p:cTn id="465" dur="1" fill="hold">
                                          <p:stCondLst>
                                            <p:cond delay="0"/>
                                          </p:stCondLst>
                                        </p:cTn>
                                        <p:tgtEl>
                                          <p:spTgt spid="168"/>
                                        </p:tgtEl>
                                        <p:attrNameLst>
                                          <p:attrName>style.visibility</p:attrName>
                                        </p:attrNameLst>
                                      </p:cBhvr>
                                      <p:to>
                                        <p:strVal val="visible"/>
                                      </p:to>
                                    </p:set>
                                    <p:animEffect transition="in" filter="wheel(4)">
                                      <p:cBhvr>
                                        <p:cTn id="466" dur="2000"/>
                                        <p:tgtEl>
                                          <p:spTgt spid="168"/>
                                        </p:tgtEl>
                                      </p:cBhvr>
                                    </p:animEffect>
                                  </p:childTnLst>
                                </p:cTn>
                              </p:par>
                              <p:par>
                                <p:cTn id="467" presetID="21" presetClass="entr" presetSubtype="4" fill="hold" grpId="1" nodeType="withEffect">
                                  <p:stCondLst>
                                    <p:cond delay="0"/>
                                  </p:stCondLst>
                                  <p:childTnLst>
                                    <p:set>
                                      <p:cBhvr>
                                        <p:cTn id="468" dur="1" fill="hold">
                                          <p:stCondLst>
                                            <p:cond delay="0"/>
                                          </p:stCondLst>
                                        </p:cTn>
                                        <p:tgtEl>
                                          <p:spTgt spid="169"/>
                                        </p:tgtEl>
                                        <p:attrNameLst>
                                          <p:attrName>style.visibility</p:attrName>
                                        </p:attrNameLst>
                                      </p:cBhvr>
                                      <p:to>
                                        <p:strVal val="visible"/>
                                      </p:to>
                                    </p:set>
                                    <p:animEffect transition="in" filter="wheel(4)">
                                      <p:cBhvr>
                                        <p:cTn id="469" dur="2000"/>
                                        <p:tgtEl>
                                          <p:spTgt spid="169"/>
                                        </p:tgtEl>
                                      </p:cBhvr>
                                    </p:animEffect>
                                  </p:childTnLst>
                                </p:cTn>
                              </p:par>
                              <p:par>
                                <p:cTn id="470" presetID="21" presetClass="entr" presetSubtype="4" fill="hold" grpId="1" nodeType="withEffect">
                                  <p:stCondLst>
                                    <p:cond delay="0"/>
                                  </p:stCondLst>
                                  <p:childTnLst>
                                    <p:set>
                                      <p:cBhvr>
                                        <p:cTn id="471" dur="1" fill="hold">
                                          <p:stCondLst>
                                            <p:cond delay="0"/>
                                          </p:stCondLst>
                                        </p:cTn>
                                        <p:tgtEl>
                                          <p:spTgt spid="170"/>
                                        </p:tgtEl>
                                        <p:attrNameLst>
                                          <p:attrName>style.visibility</p:attrName>
                                        </p:attrNameLst>
                                      </p:cBhvr>
                                      <p:to>
                                        <p:strVal val="visible"/>
                                      </p:to>
                                    </p:set>
                                    <p:animEffect transition="in" filter="wheel(4)">
                                      <p:cBhvr>
                                        <p:cTn id="472" dur="2000"/>
                                        <p:tgtEl>
                                          <p:spTgt spid="170"/>
                                        </p:tgtEl>
                                      </p:cBhvr>
                                    </p:animEffect>
                                  </p:childTnLst>
                                </p:cTn>
                              </p:par>
                              <p:par>
                                <p:cTn id="473" presetID="21" presetClass="entr" presetSubtype="4" fill="hold" grpId="1" nodeType="withEffect">
                                  <p:stCondLst>
                                    <p:cond delay="0"/>
                                  </p:stCondLst>
                                  <p:childTnLst>
                                    <p:set>
                                      <p:cBhvr>
                                        <p:cTn id="474" dur="1" fill="hold">
                                          <p:stCondLst>
                                            <p:cond delay="0"/>
                                          </p:stCondLst>
                                        </p:cTn>
                                        <p:tgtEl>
                                          <p:spTgt spid="171"/>
                                        </p:tgtEl>
                                        <p:attrNameLst>
                                          <p:attrName>style.visibility</p:attrName>
                                        </p:attrNameLst>
                                      </p:cBhvr>
                                      <p:to>
                                        <p:strVal val="visible"/>
                                      </p:to>
                                    </p:set>
                                    <p:animEffect transition="in" filter="wheel(4)">
                                      <p:cBhvr>
                                        <p:cTn id="475" dur="2000"/>
                                        <p:tgtEl>
                                          <p:spTgt spid="171"/>
                                        </p:tgtEl>
                                      </p:cBhvr>
                                    </p:animEffect>
                                  </p:childTnLst>
                                </p:cTn>
                              </p:par>
                              <p:par>
                                <p:cTn id="476" presetID="21" presetClass="entr" presetSubtype="4" fill="hold" grpId="1" nodeType="withEffect">
                                  <p:stCondLst>
                                    <p:cond delay="0"/>
                                  </p:stCondLst>
                                  <p:childTnLst>
                                    <p:set>
                                      <p:cBhvr>
                                        <p:cTn id="477" dur="1" fill="hold">
                                          <p:stCondLst>
                                            <p:cond delay="0"/>
                                          </p:stCondLst>
                                        </p:cTn>
                                        <p:tgtEl>
                                          <p:spTgt spid="172"/>
                                        </p:tgtEl>
                                        <p:attrNameLst>
                                          <p:attrName>style.visibility</p:attrName>
                                        </p:attrNameLst>
                                      </p:cBhvr>
                                      <p:to>
                                        <p:strVal val="visible"/>
                                      </p:to>
                                    </p:set>
                                    <p:animEffect transition="in" filter="wheel(4)">
                                      <p:cBhvr>
                                        <p:cTn id="478" dur="2000"/>
                                        <p:tgtEl>
                                          <p:spTgt spid="172"/>
                                        </p:tgtEl>
                                      </p:cBhvr>
                                    </p:animEffect>
                                  </p:childTnLst>
                                </p:cTn>
                              </p:par>
                              <p:par>
                                <p:cTn id="479" presetID="21" presetClass="entr" presetSubtype="4" fill="hold" grpId="1" nodeType="withEffect">
                                  <p:stCondLst>
                                    <p:cond delay="0"/>
                                  </p:stCondLst>
                                  <p:childTnLst>
                                    <p:set>
                                      <p:cBhvr>
                                        <p:cTn id="480" dur="1" fill="hold">
                                          <p:stCondLst>
                                            <p:cond delay="0"/>
                                          </p:stCondLst>
                                        </p:cTn>
                                        <p:tgtEl>
                                          <p:spTgt spid="173"/>
                                        </p:tgtEl>
                                        <p:attrNameLst>
                                          <p:attrName>style.visibility</p:attrName>
                                        </p:attrNameLst>
                                      </p:cBhvr>
                                      <p:to>
                                        <p:strVal val="visible"/>
                                      </p:to>
                                    </p:set>
                                    <p:animEffect transition="in" filter="wheel(4)">
                                      <p:cBhvr>
                                        <p:cTn id="481" dur="2000"/>
                                        <p:tgtEl>
                                          <p:spTgt spid="173"/>
                                        </p:tgtEl>
                                      </p:cBhvr>
                                    </p:animEffect>
                                  </p:childTnLst>
                                </p:cTn>
                              </p:par>
                              <p:par>
                                <p:cTn id="482" presetID="21" presetClass="entr" presetSubtype="4" fill="hold" grpId="1" nodeType="withEffect">
                                  <p:stCondLst>
                                    <p:cond delay="0"/>
                                  </p:stCondLst>
                                  <p:childTnLst>
                                    <p:set>
                                      <p:cBhvr>
                                        <p:cTn id="483" dur="1" fill="hold">
                                          <p:stCondLst>
                                            <p:cond delay="0"/>
                                          </p:stCondLst>
                                        </p:cTn>
                                        <p:tgtEl>
                                          <p:spTgt spid="174"/>
                                        </p:tgtEl>
                                        <p:attrNameLst>
                                          <p:attrName>style.visibility</p:attrName>
                                        </p:attrNameLst>
                                      </p:cBhvr>
                                      <p:to>
                                        <p:strVal val="visible"/>
                                      </p:to>
                                    </p:set>
                                    <p:animEffect transition="in" filter="wheel(4)">
                                      <p:cBhvr>
                                        <p:cTn id="484" dur="2000"/>
                                        <p:tgtEl>
                                          <p:spTgt spid="174"/>
                                        </p:tgtEl>
                                      </p:cBhvr>
                                    </p:animEffect>
                                  </p:childTnLst>
                                </p:cTn>
                              </p:par>
                              <p:par>
                                <p:cTn id="485" presetID="21" presetClass="entr" presetSubtype="4" fill="hold" grpId="1" nodeType="withEffect">
                                  <p:stCondLst>
                                    <p:cond delay="0"/>
                                  </p:stCondLst>
                                  <p:childTnLst>
                                    <p:set>
                                      <p:cBhvr>
                                        <p:cTn id="486" dur="1" fill="hold">
                                          <p:stCondLst>
                                            <p:cond delay="0"/>
                                          </p:stCondLst>
                                        </p:cTn>
                                        <p:tgtEl>
                                          <p:spTgt spid="175"/>
                                        </p:tgtEl>
                                        <p:attrNameLst>
                                          <p:attrName>style.visibility</p:attrName>
                                        </p:attrNameLst>
                                      </p:cBhvr>
                                      <p:to>
                                        <p:strVal val="visible"/>
                                      </p:to>
                                    </p:set>
                                    <p:animEffect transition="in" filter="wheel(4)">
                                      <p:cBhvr>
                                        <p:cTn id="487" dur="2000"/>
                                        <p:tgtEl>
                                          <p:spTgt spid="175"/>
                                        </p:tgtEl>
                                      </p:cBhvr>
                                    </p:animEffect>
                                  </p:childTnLst>
                                </p:cTn>
                              </p:par>
                              <p:par>
                                <p:cTn id="488" presetID="21" presetClass="entr" presetSubtype="4" fill="hold" grpId="1" nodeType="withEffect">
                                  <p:stCondLst>
                                    <p:cond delay="0"/>
                                  </p:stCondLst>
                                  <p:childTnLst>
                                    <p:set>
                                      <p:cBhvr>
                                        <p:cTn id="489" dur="1" fill="hold">
                                          <p:stCondLst>
                                            <p:cond delay="0"/>
                                          </p:stCondLst>
                                        </p:cTn>
                                        <p:tgtEl>
                                          <p:spTgt spid="176"/>
                                        </p:tgtEl>
                                        <p:attrNameLst>
                                          <p:attrName>style.visibility</p:attrName>
                                        </p:attrNameLst>
                                      </p:cBhvr>
                                      <p:to>
                                        <p:strVal val="visible"/>
                                      </p:to>
                                    </p:set>
                                    <p:animEffect transition="in" filter="wheel(4)">
                                      <p:cBhvr>
                                        <p:cTn id="490" dur="2000"/>
                                        <p:tgtEl>
                                          <p:spTgt spid="176"/>
                                        </p:tgtEl>
                                      </p:cBhvr>
                                    </p:animEffect>
                                  </p:childTnLst>
                                </p:cTn>
                              </p:par>
                              <p:par>
                                <p:cTn id="491" presetID="21" presetClass="entr" presetSubtype="4" fill="hold" grpId="1" nodeType="withEffect">
                                  <p:stCondLst>
                                    <p:cond delay="0"/>
                                  </p:stCondLst>
                                  <p:childTnLst>
                                    <p:set>
                                      <p:cBhvr>
                                        <p:cTn id="492" dur="1" fill="hold">
                                          <p:stCondLst>
                                            <p:cond delay="0"/>
                                          </p:stCondLst>
                                        </p:cTn>
                                        <p:tgtEl>
                                          <p:spTgt spid="177"/>
                                        </p:tgtEl>
                                        <p:attrNameLst>
                                          <p:attrName>style.visibility</p:attrName>
                                        </p:attrNameLst>
                                      </p:cBhvr>
                                      <p:to>
                                        <p:strVal val="visible"/>
                                      </p:to>
                                    </p:set>
                                    <p:animEffect transition="in" filter="wheel(4)">
                                      <p:cBhvr>
                                        <p:cTn id="493" dur="2000"/>
                                        <p:tgtEl>
                                          <p:spTgt spid="177"/>
                                        </p:tgtEl>
                                      </p:cBhvr>
                                    </p:animEffect>
                                  </p:childTnLst>
                                </p:cTn>
                              </p:par>
                              <p:par>
                                <p:cTn id="494" presetID="21" presetClass="entr" presetSubtype="4" fill="hold" grpId="1" nodeType="withEffect">
                                  <p:stCondLst>
                                    <p:cond delay="0"/>
                                  </p:stCondLst>
                                  <p:childTnLst>
                                    <p:set>
                                      <p:cBhvr>
                                        <p:cTn id="495" dur="1" fill="hold">
                                          <p:stCondLst>
                                            <p:cond delay="0"/>
                                          </p:stCondLst>
                                        </p:cTn>
                                        <p:tgtEl>
                                          <p:spTgt spid="178"/>
                                        </p:tgtEl>
                                        <p:attrNameLst>
                                          <p:attrName>style.visibility</p:attrName>
                                        </p:attrNameLst>
                                      </p:cBhvr>
                                      <p:to>
                                        <p:strVal val="visible"/>
                                      </p:to>
                                    </p:set>
                                    <p:animEffect transition="in" filter="wheel(4)">
                                      <p:cBhvr>
                                        <p:cTn id="496" dur="2000"/>
                                        <p:tgtEl>
                                          <p:spTgt spid="178"/>
                                        </p:tgtEl>
                                      </p:cBhvr>
                                    </p:animEffect>
                                  </p:childTnLst>
                                </p:cTn>
                              </p:par>
                              <p:par>
                                <p:cTn id="497" presetID="21" presetClass="entr" presetSubtype="4" fill="hold" grpId="1" nodeType="withEffect">
                                  <p:stCondLst>
                                    <p:cond delay="0"/>
                                  </p:stCondLst>
                                  <p:childTnLst>
                                    <p:set>
                                      <p:cBhvr>
                                        <p:cTn id="498" dur="1" fill="hold">
                                          <p:stCondLst>
                                            <p:cond delay="0"/>
                                          </p:stCondLst>
                                        </p:cTn>
                                        <p:tgtEl>
                                          <p:spTgt spid="179"/>
                                        </p:tgtEl>
                                        <p:attrNameLst>
                                          <p:attrName>style.visibility</p:attrName>
                                        </p:attrNameLst>
                                      </p:cBhvr>
                                      <p:to>
                                        <p:strVal val="visible"/>
                                      </p:to>
                                    </p:set>
                                    <p:animEffect transition="in" filter="wheel(4)">
                                      <p:cBhvr>
                                        <p:cTn id="499" dur="2000"/>
                                        <p:tgtEl>
                                          <p:spTgt spid="179"/>
                                        </p:tgtEl>
                                      </p:cBhvr>
                                    </p:animEffect>
                                  </p:childTnLst>
                                </p:cTn>
                              </p:par>
                              <p:par>
                                <p:cTn id="500" presetID="21" presetClass="entr" presetSubtype="4" fill="hold" grpId="1" nodeType="withEffect">
                                  <p:stCondLst>
                                    <p:cond delay="0"/>
                                  </p:stCondLst>
                                  <p:childTnLst>
                                    <p:set>
                                      <p:cBhvr>
                                        <p:cTn id="501" dur="1" fill="hold">
                                          <p:stCondLst>
                                            <p:cond delay="0"/>
                                          </p:stCondLst>
                                        </p:cTn>
                                        <p:tgtEl>
                                          <p:spTgt spid="180"/>
                                        </p:tgtEl>
                                        <p:attrNameLst>
                                          <p:attrName>style.visibility</p:attrName>
                                        </p:attrNameLst>
                                      </p:cBhvr>
                                      <p:to>
                                        <p:strVal val="visible"/>
                                      </p:to>
                                    </p:set>
                                    <p:animEffect transition="in" filter="wheel(4)">
                                      <p:cBhvr>
                                        <p:cTn id="502" dur="2000"/>
                                        <p:tgtEl>
                                          <p:spTgt spid="180"/>
                                        </p:tgtEl>
                                      </p:cBhvr>
                                    </p:animEffect>
                                  </p:childTnLst>
                                </p:cTn>
                              </p:par>
                              <p:par>
                                <p:cTn id="503" presetID="21" presetClass="entr" presetSubtype="4" fill="hold" grpId="1" nodeType="withEffect">
                                  <p:stCondLst>
                                    <p:cond delay="0"/>
                                  </p:stCondLst>
                                  <p:childTnLst>
                                    <p:set>
                                      <p:cBhvr>
                                        <p:cTn id="504" dur="1" fill="hold">
                                          <p:stCondLst>
                                            <p:cond delay="0"/>
                                          </p:stCondLst>
                                        </p:cTn>
                                        <p:tgtEl>
                                          <p:spTgt spid="181"/>
                                        </p:tgtEl>
                                        <p:attrNameLst>
                                          <p:attrName>style.visibility</p:attrName>
                                        </p:attrNameLst>
                                      </p:cBhvr>
                                      <p:to>
                                        <p:strVal val="visible"/>
                                      </p:to>
                                    </p:set>
                                    <p:animEffect transition="in" filter="wheel(4)">
                                      <p:cBhvr>
                                        <p:cTn id="505" dur="2000"/>
                                        <p:tgtEl>
                                          <p:spTgt spid="181"/>
                                        </p:tgtEl>
                                      </p:cBhvr>
                                    </p:animEffect>
                                  </p:childTnLst>
                                </p:cTn>
                              </p:par>
                              <p:par>
                                <p:cTn id="506" presetID="21" presetClass="entr" presetSubtype="4" fill="hold" grpId="1" nodeType="withEffect">
                                  <p:stCondLst>
                                    <p:cond delay="0"/>
                                  </p:stCondLst>
                                  <p:childTnLst>
                                    <p:set>
                                      <p:cBhvr>
                                        <p:cTn id="507" dur="1" fill="hold">
                                          <p:stCondLst>
                                            <p:cond delay="0"/>
                                          </p:stCondLst>
                                        </p:cTn>
                                        <p:tgtEl>
                                          <p:spTgt spid="182"/>
                                        </p:tgtEl>
                                        <p:attrNameLst>
                                          <p:attrName>style.visibility</p:attrName>
                                        </p:attrNameLst>
                                      </p:cBhvr>
                                      <p:to>
                                        <p:strVal val="visible"/>
                                      </p:to>
                                    </p:set>
                                    <p:animEffect transition="in" filter="wheel(4)">
                                      <p:cBhvr>
                                        <p:cTn id="508" dur="2000"/>
                                        <p:tgtEl>
                                          <p:spTgt spid="182"/>
                                        </p:tgtEl>
                                      </p:cBhvr>
                                    </p:animEffect>
                                  </p:childTnLst>
                                </p:cTn>
                              </p:par>
                              <p:par>
                                <p:cTn id="509" presetID="21" presetClass="entr" presetSubtype="4" fill="hold" grpId="1" nodeType="withEffect">
                                  <p:stCondLst>
                                    <p:cond delay="0"/>
                                  </p:stCondLst>
                                  <p:childTnLst>
                                    <p:set>
                                      <p:cBhvr>
                                        <p:cTn id="510" dur="1" fill="hold">
                                          <p:stCondLst>
                                            <p:cond delay="0"/>
                                          </p:stCondLst>
                                        </p:cTn>
                                        <p:tgtEl>
                                          <p:spTgt spid="183"/>
                                        </p:tgtEl>
                                        <p:attrNameLst>
                                          <p:attrName>style.visibility</p:attrName>
                                        </p:attrNameLst>
                                      </p:cBhvr>
                                      <p:to>
                                        <p:strVal val="visible"/>
                                      </p:to>
                                    </p:set>
                                    <p:animEffect transition="in" filter="wheel(4)">
                                      <p:cBhvr>
                                        <p:cTn id="511" dur="2000"/>
                                        <p:tgtEl>
                                          <p:spTgt spid="183"/>
                                        </p:tgtEl>
                                      </p:cBhvr>
                                    </p:animEffect>
                                  </p:childTnLst>
                                </p:cTn>
                              </p:par>
                              <p:par>
                                <p:cTn id="512" presetID="21" presetClass="entr" presetSubtype="4" fill="hold" grpId="1" nodeType="withEffect">
                                  <p:stCondLst>
                                    <p:cond delay="0"/>
                                  </p:stCondLst>
                                  <p:childTnLst>
                                    <p:set>
                                      <p:cBhvr>
                                        <p:cTn id="513" dur="1" fill="hold">
                                          <p:stCondLst>
                                            <p:cond delay="0"/>
                                          </p:stCondLst>
                                        </p:cTn>
                                        <p:tgtEl>
                                          <p:spTgt spid="184"/>
                                        </p:tgtEl>
                                        <p:attrNameLst>
                                          <p:attrName>style.visibility</p:attrName>
                                        </p:attrNameLst>
                                      </p:cBhvr>
                                      <p:to>
                                        <p:strVal val="visible"/>
                                      </p:to>
                                    </p:set>
                                    <p:animEffect transition="in" filter="wheel(4)">
                                      <p:cBhvr>
                                        <p:cTn id="514" dur="2000"/>
                                        <p:tgtEl>
                                          <p:spTgt spid="184"/>
                                        </p:tgtEl>
                                      </p:cBhvr>
                                    </p:animEffect>
                                  </p:childTnLst>
                                </p:cTn>
                              </p:par>
                              <p:par>
                                <p:cTn id="515" presetID="21" presetClass="entr" presetSubtype="4" fill="hold" grpId="1" nodeType="withEffect">
                                  <p:stCondLst>
                                    <p:cond delay="0"/>
                                  </p:stCondLst>
                                  <p:childTnLst>
                                    <p:set>
                                      <p:cBhvr>
                                        <p:cTn id="516" dur="1" fill="hold">
                                          <p:stCondLst>
                                            <p:cond delay="0"/>
                                          </p:stCondLst>
                                        </p:cTn>
                                        <p:tgtEl>
                                          <p:spTgt spid="185"/>
                                        </p:tgtEl>
                                        <p:attrNameLst>
                                          <p:attrName>style.visibility</p:attrName>
                                        </p:attrNameLst>
                                      </p:cBhvr>
                                      <p:to>
                                        <p:strVal val="visible"/>
                                      </p:to>
                                    </p:set>
                                    <p:animEffect transition="in" filter="wheel(4)">
                                      <p:cBhvr>
                                        <p:cTn id="517" dur="2000"/>
                                        <p:tgtEl>
                                          <p:spTgt spid="185"/>
                                        </p:tgtEl>
                                      </p:cBhvr>
                                    </p:animEffect>
                                  </p:childTnLst>
                                </p:cTn>
                              </p:par>
                              <p:par>
                                <p:cTn id="518" presetID="21" presetClass="entr" presetSubtype="4" fill="hold" grpId="1" nodeType="withEffect">
                                  <p:stCondLst>
                                    <p:cond delay="0"/>
                                  </p:stCondLst>
                                  <p:childTnLst>
                                    <p:set>
                                      <p:cBhvr>
                                        <p:cTn id="519" dur="1" fill="hold">
                                          <p:stCondLst>
                                            <p:cond delay="0"/>
                                          </p:stCondLst>
                                        </p:cTn>
                                        <p:tgtEl>
                                          <p:spTgt spid="186"/>
                                        </p:tgtEl>
                                        <p:attrNameLst>
                                          <p:attrName>style.visibility</p:attrName>
                                        </p:attrNameLst>
                                      </p:cBhvr>
                                      <p:to>
                                        <p:strVal val="visible"/>
                                      </p:to>
                                    </p:set>
                                    <p:animEffect transition="in" filter="wheel(4)">
                                      <p:cBhvr>
                                        <p:cTn id="520" dur="2000"/>
                                        <p:tgtEl>
                                          <p:spTgt spid="186"/>
                                        </p:tgtEl>
                                      </p:cBhvr>
                                    </p:animEffect>
                                  </p:childTnLst>
                                </p:cTn>
                              </p:par>
                              <p:par>
                                <p:cTn id="521" presetID="21" presetClass="entr" presetSubtype="4" fill="hold" grpId="1" nodeType="withEffect">
                                  <p:stCondLst>
                                    <p:cond delay="0"/>
                                  </p:stCondLst>
                                  <p:childTnLst>
                                    <p:set>
                                      <p:cBhvr>
                                        <p:cTn id="522" dur="1" fill="hold">
                                          <p:stCondLst>
                                            <p:cond delay="0"/>
                                          </p:stCondLst>
                                        </p:cTn>
                                        <p:tgtEl>
                                          <p:spTgt spid="187"/>
                                        </p:tgtEl>
                                        <p:attrNameLst>
                                          <p:attrName>style.visibility</p:attrName>
                                        </p:attrNameLst>
                                      </p:cBhvr>
                                      <p:to>
                                        <p:strVal val="visible"/>
                                      </p:to>
                                    </p:set>
                                    <p:animEffect transition="in" filter="wheel(4)">
                                      <p:cBhvr>
                                        <p:cTn id="523" dur="2000"/>
                                        <p:tgtEl>
                                          <p:spTgt spid="187"/>
                                        </p:tgtEl>
                                      </p:cBhvr>
                                    </p:animEffect>
                                  </p:childTnLst>
                                </p:cTn>
                              </p:par>
                              <p:par>
                                <p:cTn id="524" presetID="21" presetClass="entr" presetSubtype="4" fill="hold" grpId="1" nodeType="withEffect">
                                  <p:stCondLst>
                                    <p:cond delay="0"/>
                                  </p:stCondLst>
                                  <p:childTnLst>
                                    <p:set>
                                      <p:cBhvr>
                                        <p:cTn id="525" dur="1" fill="hold">
                                          <p:stCondLst>
                                            <p:cond delay="0"/>
                                          </p:stCondLst>
                                        </p:cTn>
                                        <p:tgtEl>
                                          <p:spTgt spid="188"/>
                                        </p:tgtEl>
                                        <p:attrNameLst>
                                          <p:attrName>style.visibility</p:attrName>
                                        </p:attrNameLst>
                                      </p:cBhvr>
                                      <p:to>
                                        <p:strVal val="visible"/>
                                      </p:to>
                                    </p:set>
                                    <p:animEffect transition="in" filter="wheel(4)">
                                      <p:cBhvr>
                                        <p:cTn id="526" dur="2000"/>
                                        <p:tgtEl>
                                          <p:spTgt spid="188"/>
                                        </p:tgtEl>
                                      </p:cBhvr>
                                    </p:animEffect>
                                  </p:childTnLst>
                                </p:cTn>
                              </p:par>
                              <p:par>
                                <p:cTn id="527" presetID="21" presetClass="entr" presetSubtype="4" fill="hold" grpId="1" nodeType="withEffect">
                                  <p:stCondLst>
                                    <p:cond delay="0"/>
                                  </p:stCondLst>
                                  <p:childTnLst>
                                    <p:set>
                                      <p:cBhvr>
                                        <p:cTn id="528" dur="1" fill="hold">
                                          <p:stCondLst>
                                            <p:cond delay="0"/>
                                          </p:stCondLst>
                                        </p:cTn>
                                        <p:tgtEl>
                                          <p:spTgt spid="189"/>
                                        </p:tgtEl>
                                        <p:attrNameLst>
                                          <p:attrName>style.visibility</p:attrName>
                                        </p:attrNameLst>
                                      </p:cBhvr>
                                      <p:to>
                                        <p:strVal val="visible"/>
                                      </p:to>
                                    </p:set>
                                    <p:animEffect transition="in" filter="wheel(4)">
                                      <p:cBhvr>
                                        <p:cTn id="529" dur="2000"/>
                                        <p:tgtEl>
                                          <p:spTgt spid="189"/>
                                        </p:tgtEl>
                                      </p:cBhvr>
                                    </p:animEffect>
                                  </p:childTnLst>
                                </p:cTn>
                              </p:par>
                              <p:par>
                                <p:cTn id="530" presetID="21" presetClass="entr" presetSubtype="4" fill="hold" grpId="1" nodeType="withEffect">
                                  <p:stCondLst>
                                    <p:cond delay="0"/>
                                  </p:stCondLst>
                                  <p:childTnLst>
                                    <p:set>
                                      <p:cBhvr>
                                        <p:cTn id="531" dur="1" fill="hold">
                                          <p:stCondLst>
                                            <p:cond delay="0"/>
                                          </p:stCondLst>
                                        </p:cTn>
                                        <p:tgtEl>
                                          <p:spTgt spid="190"/>
                                        </p:tgtEl>
                                        <p:attrNameLst>
                                          <p:attrName>style.visibility</p:attrName>
                                        </p:attrNameLst>
                                      </p:cBhvr>
                                      <p:to>
                                        <p:strVal val="visible"/>
                                      </p:to>
                                    </p:set>
                                    <p:animEffect transition="in" filter="wheel(4)">
                                      <p:cBhvr>
                                        <p:cTn id="532" dur="2000"/>
                                        <p:tgtEl>
                                          <p:spTgt spid="190"/>
                                        </p:tgtEl>
                                      </p:cBhvr>
                                    </p:animEffect>
                                  </p:childTnLst>
                                </p:cTn>
                              </p:par>
                              <p:par>
                                <p:cTn id="533" presetID="21" presetClass="entr" presetSubtype="4" fill="hold" grpId="1" nodeType="withEffect">
                                  <p:stCondLst>
                                    <p:cond delay="0"/>
                                  </p:stCondLst>
                                  <p:childTnLst>
                                    <p:set>
                                      <p:cBhvr>
                                        <p:cTn id="534" dur="1" fill="hold">
                                          <p:stCondLst>
                                            <p:cond delay="0"/>
                                          </p:stCondLst>
                                        </p:cTn>
                                        <p:tgtEl>
                                          <p:spTgt spid="191"/>
                                        </p:tgtEl>
                                        <p:attrNameLst>
                                          <p:attrName>style.visibility</p:attrName>
                                        </p:attrNameLst>
                                      </p:cBhvr>
                                      <p:to>
                                        <p:strVal val="visible"/>
                                      </p:to>
                                    </p:set>
                                    <p:animEffect transition="in" filter="wheel(4)">
                                      <p:cBhvr>
                                        <p:cTn id="535" dur="2000"/>
                                        <p:tgtEl>
                                          <p:spTgt spid="191"/>
                                        </p:tgtEl>
                                      </p:cBhvr>
                                    </p:animEffect>
                                  </p:childTnLst>
                                </p:cTn>
                              </p:par>
                              <p:par>
                                <p:cTn id="536" presetID="21" presetClass="entr" presetSubtype="4" fill="hold" grpId="1" nodeType="withEffect">
                                  <p:stCondLst>
                                    <p:cond delay="0"/>
                                  </p:stCondLst>
                                  <p:childTnLst>
                                    <p:set>
                                      <p:cBhvr>
                                        <p:cTn id="537" dur="1" fill="hold">
                                          <p:stCondLst>
                                            <p:cond delay="0"/>
                                          </p:stCondLst>
                                        </p:cTn>
                                        <p:tgtEl>
                                          <p:spTgt spid="192"/>
                                        </p:tgtEl>
                                        <p:attrNameLst>
                                          <p:attrName>style.visibility</p:attrName>
                                        </p:attrNameLst>
                                      </p:cBhvr>
                                      <p:to>
                                        <p:strVal val="visible"/>
                                      </p:to>
                                    </p:set>
                                    <p:animEffect transition="in" filter="wheel(4)">
                                      <p:cBhvr>
                                        <p:cTn id="538" dur="2000"/>
                                        <p:tgtEl>
                                          <p:spTgt spid="192"/>
                                        </p:tgtEl>
                                      </p:cBhvr>
                                    </p:animEffect>
                                  </p:childTnLst>
                                </p:cTn>
                              </p:par>
                              <p:par>
                                <p:cTn id="539" presetID="21" presetClass="entr" presetSubtype="4" fill="hold" grpId="1" nodeType="withEffect">
                                  <p:stCondLst>
                                    <p:cond delay="0"/>
                                  </p:stCondLst>
                                  <p:childTnLst>
                                    <p:set>
                                      <p:cBhvr>
                                        <p:cTn id="540" dur="1" fill="hold">
                                          <p:stCondLst>
                                            <p:cond delay="0"/>
                                          </p:stCondLst>
                                        </p:cTn>
                                        <p:tgtEl>
                                          <p:spTgt spid="193"/>
                                        </p:tgtEl>
                                        <p:attrNameLst>
                                          <p:attrName>style.visibility</p:attrName>
                                        </p:attrNameLst>
                                      </p:cBhvr>
                                      <p:to>
                                        <p:strVal val="visible"/>
                                      </p:to>
                                    </p:set>
                                    <p:animEffect transition="in" filter="wheel(4)">
                                      <p:cBhvr>
                                        <p:cTn id="541" dur="2000"/>
                                        <p:tgtEl>
                                          <p:spTgt spid="193"/>
                                        </p:tgtEl>
                                      </p:cBhvr>
                                    </p:animEffect>
                                  </p:childTnLst>
                                </p:cTn>
                              </p:par>
                              <p:par>
                                <p:cTn id="542" presetID="21" presetClass="entr" presetSubtype="4" fill="hold" grpId="1" nodeType="withEffect">
                                  <p:stCondLst>
                                    <p:cond delay="0"/>
                                  </p:stCondLst>
                                  <p:childTnLst>
                                    <p:set>
                                      <p:cBhvr>
                                        <p:cTn id="543" dur="1" fill="hold">
                                          <p:stCondLst>
                                            <p:cond delay="0"/>
                                          </p:stCondLst>
                                        </p:cTn>
                                        <p:tgtEl>
                                          <p:spTgt spid="194"/>
                                        </p:tgtEl>
                                        <p:attrNameLst>
                                          <p:attrName>style.visibility</p:attrName>
                                        </p:attrNameLst>
                                      </p:cBhvr>
                                      <p:to>
                                        <p:strVal val="visible"/>
                                      </p:to>
                                    </p:set>
                                    <p:animEffect transition="in" filter="wheel(4)">
                                      <p:cBhvr>
                                        <p:cTn id="544" dur="2000"/>
                                        <p:tgtEl>
                                          <p:spTgt spid="194"/>
                                        </p:tgtEl>
                                      </p:cBhvr>
                                    </p:animEffect>
                                  </p:childTnLst>
                                </p:cTn>
                              </p:par>
                              <p:par>
                                <p:cTn id="545" presetID="21" presetClass="entr" presetSubtype="4" fill="hold" grpId="1" nodeType="withEffect">
                                  <p:stCondLst>
                                    <p:cond delay="0"/>
                                  </p:stCondLst>
                                  <p:childTnLst>
                                    <p:set>
                                      <p:cBhvr>
                                        <p:cTn id="546" dur="1" fill="hold">
                                          <p:stCondLst>
                                            <p:cond delay="0"/>
                                          </p:stCondLst>
                                        </p:cTn>
                                        <p:tgtEl>
                                          <p:spTgt spid="195"/>
                                        </p:tgtEl>
                                        <p:attrNameLst>
                                          <p:attrName>style.visibility</p:attrName>
                                        </p:attrNameLst>
                                      </p:cBhvr>
                                      <p:to>
                                        <p:strVal val="visible"/>
                                      </p:to>
                                    </p:set>
                                    <p:animEffect transition="in" filter="wheel(4)">
                                      <p:cBhvr>
                                        <p:cTn id="547" dur="2000"/>
                                        <p:tgtEl>
                                          <p:spTgt spid="195"/>
                                        </p:tgtEl>
                                      </p:cBhvr>
                                    </p:animEffect>
                                  </p:childTnLst>
                                </p:cTn>
                              </p:par>
                              <p:par>
                                <p:cTn id="548" presetID="21" presetClass="entr" presetSubtype="4" fill="hold" grpId="1" nodeType="withEffect">
                                  <p:stCondLst>
                                    <p:cond delay="0"/>
                                  </p:stCondLst>
                                  <p:childTnLst>
                                    <p:set>
                                      <p:cBhvr>
                                        <p:cTn id="549" dur="1" fill="hold">
                                          <p:stCondLst>
                                            <p:cond delay="0"/>
                                          </p:stCondLst>
                                        </p:cTn>
                                        <p:tgtEl>
                                          <p:spTgt spid="196"/>
                                        </p:tgtEl>
                                        <p:attrNameLst>
                                          <p:attrName>style.visibility</p:attrName>
                                        </p:attrNameLst>
                                      </p:cBhvr>
                                      <p:to>
                                        <p:strVal val="visible"/>
                                      </p:to>
                                    </p:set>
                                    <p:animEffect transition="in" filter="wheel(4)">
                                      <p:cBhvr>
                                        <p:cTn id="550" dur="2000"/>
                                        <p:tgtEl>
                                          <p:spTgt spid="196"/>
                                        </p:tgtEl>
                                      </p:cBhvr>
                                    </p:animEffect>
                                  </p:childTnLst>
                                </p:cTn>
                              </p:par>
                              <p:par>
                                <p:cTn id="551" presetID="21" presetClass="entr" presetSubtype="4" fill="hold" grpId="1" nodeType="withEffect">
                                  <p:stCondLst>
                                    <p:cond delay="0"/>
                                  </p:stCondLst>
                                  <p:childTnLst>
                                    <p:set>
                                      <p:cBhvr>
                                        <p:cTn id="552" dur="1" fill="hold">
                                          <p:stCondLst>
                                            <p:cond delay="0"/>
                                          </p:stCondLst>
                                        </p:cTn>
                                        <p:tgtEl>
                                          <p:spTgt spid="197"/>
                                        </p:tgtEl>
                                        <p:attrNameLst>
                                          <p:attrName>style.visibility</p:attrName>
                                        </p:attrNameLst>
                                      </p:cBhvr>
                                      <p:to>
                                        <p:strVal val="visible"/>
                                      </p:to>
                                    </p:set>
                                    <p:animEffect transition="in" filter="wheel(4)">
                                      <p:cBhvr>
                                        <p:cTn id="553" dur="2000"/>
                                        <p:tgtEl>
                                          <p:spTgt spid="197"/>
                                        </p:tgtEl>
                                      </p:cBhvr>
                                    </p:animEffect>
                                  </p:childTnLst>
                                </p:cTn>
                              </p:par>
                              <p:par>
                                <p:cTn id="554" presetID="21" presetClass="entr" presetSubtype="4" fill="hold" grpId="1" nodeType="withEffect">
                                  <p:stCondLst>
                                    <p:cond delay="0"/>
                                  </p:stCondLst>
                                  <p:childTnLst>
                                    <p:set>
                                      <p:cBhvr>
                                        <p:cTn id="555" dur="1" fill="hold">
                                          <p:stCondLst>
                                            <p:cond delay="0"/>
                                          </p:stCondLst>
                                        </p:cTn>
                                        <p:tgtEl>
                                          <p:spTgt spid="198"/>
                                        </p:tgtEl>
                                        <p:attrNameLst>
                                          <p:attrName>style.visibility</p:attrName>
                                        </p:attrNameLst>
                                      </p:cBhvr>
                                      <p:to>
                                        <p:strVal val="visible"/>
                                      </p:to>
                                    </p:set>
                                    <p:animEffect transition="in" filter="wheel(4)">
                                      <p:cBhvr>
                                        <p:cTn id="556" dur="2000"/>
                                        <p:tgtEl>
                                          <p:spTgt spid="198"/>
                                        </p:tgtEl>
                                      </p:cBhvr>
                                    </p:animEffect>
                                  </p:childTnLst>
                                </p:cTn>
                              </p:par>
                              <p:par>
                                <p:cTn id="557" presetID="21" presetClass="entr" presetSubtype="4" fill="hold" grpId="1" nodeType="withEffect">
                                  <p:stCondLst>
                                    <p:cond delay="0"/>
                                  </p:stCondLst>
                                  <p:childTnLst>
                                    <p:set>
                                      <p:cBhvr>
                                        <p:cTn id="558" dur="1" fill="hold">
                                          <p:stCondLst>
                                            <p:cond delay="0"/>
                                          </p:stCondLst>
                                        </p:cTn>
                                        <p:tgtEl>
                                          <p:spTgt spid="199"/>
                                        </p:tgtEl>
                                        <p:attrNameLst>
                                          <p:attrName>style.visibility</p:attrName>
                                        </p:attrNameLst>
                                      </p:cBhvr>
                                      <p:to>
                                        <p:strVal val="visible"/>
                                      </p:to>
                                    </p:set>
                                    <p:animEffect transition="in" filter="wheel(4)">
                                      <p:cBhvr>
                                        <p:cTn id="559" dur="2000"/>
                                        <p:tgtEl>
                                          <p:spTgt spid="199"/>
                                        </p:tgtEl>
                                      </p:cBhvr>
                                    </p:animEffect>
                                  </p:childTnLst>
                                </p:cTn>
                              </p:par>
                              <p:par>
                                <p:cTn id="560" presetID="21" presetClass="entr" presetSubtype="4" fill="hold" grpId="1" nodeType="withEffect">
                                  <p:stCondLst>
                                    <p:cond delay="0"/>
                                  </p:stCondLst>
                                  <p:childTnLst>
                                    <p:set>
                                      <p:cBhvr>
                                        <p:cTn id="561" dur="1" fill="hold">
                                          <p:stCondLst>
                                            <p:cond delay="0"/>
                                          </p:stCondLst>
                                        </p:cTn>
                                        <p:tgtEl>
                                          <p:spTgt spid="200"/>
                                        </p:tgtEl>
                                        <p:attrNameLst>
                                          <p:attrName>style.visibility</p:attrName>
                                        </p:attrNameLst>
                                      </p:cBhvr>
                                      <p:to>
                                        <p:strVal val="visible"/>
                                      </p:to>
                                    </p:set>
                                    <p:animEffect transition="in" filter="wheel(4)">
                                      <p:cBhvr>
                                        <p:cTn id="562" dur="2000"/>
                                        <p:tgtEl>
                                          <p:spTgt spid="200"/>
                                        </p:tgtEl>
                                      </p:cBhvr>
                                    </p:animEffect>
                                  </p:childTnLst>
                                </p:cTn>
                              </p:par>
                              <p:par>
                                <p:cTn id="563" presetID="21" presetClass="entr" presetSubtype="4" fill="hold" grpId="1" nodeType="withEffect">
                                  <p:stCondLst>
                                    <p:cond delay="0"/>
                                  </p:stCondLst>
                                  <p:childTnLst>
                                    <p:set>
                                      <p:cBhvr>
                                        <p:cTn id="564" dur="1" fill="hold">
                                          <p:stCondLst>
                                            <p:cond delay="0"/>
                                          </p:stCondLst>
                                        </p:cTn>
                                        <p:tgtEl>
                                          <p:spTgt spid="201"/>
                                        </p:tgtEl>
                                        <p:attrNameLst>
                                          <p:attrName>style.visibility</p:attrName>
                                        </p:attrNameLst>
                                      </p:cBhvr>
                                      <p:to>
                                        <p:strVal val="visible"/>
                                      </p:to>
                                    </p:set>
                                    <p:animEffect transition="in" filter="wheel(4)">
                                      <p:cBhvr>
                                        <p:cTn id="565" dur="2000"/>
                                        <p:tgtEl>
                                          <p:spTgt spid="201"/>
                                        </p:tgtEl>
                                      </p:cBhvr>
                                    </p:animEffect>
                                  </p:childTnLst>
                                </p:cTn>
                              </p:par>
                              <p:par>
                                <p:cTn id="566" presetID="21" presetClass="entr" presetSubtype="4" fill="hold" grpId="1" nodeType="withEffect">
                                  <p:stCondLst>
                                    <p:cond delay="0"/>
                                  </p:stCondLst>
                                  <p:childTnLst>
                                    <p:set>
                                      <p:cBhvr>
                                        <p:cTn id="567" dur="1" fill="hold">
                                          <p:stCondLst>
                                            <p:cond delay="0"/>
                                          </p:stCondLst>
                                        </p:cTn>
                                        <p:tgtEl>
                                          <p:spTgt spid="202"/>
                                        </p:tgtEl>
                                        <p:attrNameLst>
                                          <p:attrName>style.visibility</p:attrName>
                                        </p:attrNameLst>
                                      </p:cBhvr>
                                      <p:to>
                                        <p:strVal val="visible"/>
                                      </p:to>
                                    </p:set>
                                    <p:animEffect transition="in" filter="wheel(4)">
                                      <p:cBhvr>
                                        <p:cTn id="568" dur="2000"/>
                                        <p:tgtEl>
                                          <p:spTgt spid="202"/>
                                        </p:tgtEl>
                                      </p:cBhvr>
                                    </p:animEffect>
                                  </p:childTnLst>
                                </p:cTn>
                              </p:par>
                            </p:childTnLst>
                          </p:cTn>
                        </p:par>
                      </p:childTnLst>
                    </p:cTn>
                  </p:par>
                  <p:par>
                    <p:cTn id="569" fill="hold">
                      <p:stCondLst>
                        <p:cond delay="indefinite"/>
                      </p:stCondLst>
                      <p:childTnLst>
                        <p:par>
                          <p:cTn id="570" fill="hold">
                            <p:stCondLst>
                              <p:cond delay="0"/>
                            </p:stCondLst>
                            <p:childTnLst>
                              <p:par>
                                <p:cTn id="571" presetID="9" presetClass="exit" presetSubtype="0" fill="hold" grpId="0" nodeType="clickEffect">
                                  <p:stCondLst>
                                    <p:cond delay="0"/>
                                  </p:stCondLst>
                                  <p:childTnLst>
                                    <p:animEffect transition="out" filter="dissolve">
                                      <p:cBhvr>
                                        <p:cTn id="572" dur="500"/>
                                        <p:tgtEl>
                                          <p:spTgt spid="202"/>
                                        </p:tgtEl>
                                      </p:cBhvr>
                                    </p:animEffect>
                                    <p:set>
                                      <p:cBhvr>
                                        <p:cTn id="573" dur="1" fill="hold">
                                          <p:stCondLst>
                                            <p:cond delay="499"/>
                                          </p:stCondLst>
                                        </p:cTn>
                                        <p:tgtEl>
                                          <p:spTgt spid="202"/>
                                        </p:tgtEl>
                                        <p:attrNameLst>
                                          <p:attrName>style.visibility</p:attrName>
                                        </p:attrNameLst>
                                      </p:cBhvr>
                                      <p:to>
                                        <p:strVal val="hidden"/>
                                      </p:to>
                                    </p:set>
                                  </p:childTnLst>
                                </p:cTn>
                              </p:par>
                            </p:childTnLst>
                          </p:cTn>
                        </p:par>
                        <p:par>
                          <p:cTn id="574" fill="hold">
                            <p:stCondLst>
                              <p:cond delay="500"/>
                            </p:stCondLst>
                            <p:childTnLst>
                              <p:par>
                                <p:cTn id="575" presetID="9" presetClass="exit" presetSubtype="0" fill="hold" grpId="0" nodeType="afterEffect">
                                  <p:stCondLst>
                                    <p:cond delay="1000"/>
                                  </p:stCondLst>
                                  <p:childTnLst>
                                    <p:animEffect transition="out" filter="dissolve">
                                      <p:cBhvr>
                                        <p:cTn id="576" dur="500"/>
                                        <p:tgtEl>
                                          <p:spTgt spid="201"/>
                                        </p:tgtEl>
                                      </p:cBhvr>
                                    </p:animEffect>
                                    <p:set>
                                      <p:cBhvr>
                                        <p:cTn id="577" dur="1" fill="hold">
                                          <p:stCondLst>
                                            <p:cond delay="499"/>
                                          </p:stCondLst>
                                        </p:cTn>
                                        <p:tgtEl>
                                          <p:spTgt spid="201"/>
                                        </p:tgtEl>
                                        <p:attrNameLst>
                                          <p:attrName>style.visibility</p:attrName>
                                        </p:attrNameLst>
                                      </p:cBhvr>
                                      <p:to>
                                        <p:strVal val="hidden"/>
                                      </p:to>
                                    </p:set>
                                  </p:childTnLst>
                                </p:cTn>
                              </p:par>
                            </p:childTnLst>
                          </p:cTn>
                        </p:par>
                        <p:par>
                          <p:cTn id="578" fill="hold">
                            <p:stCondLst>
                              <p:cond delay="2000"/>
                            </p:stCondLst>
                            <p:childTnLst>
                              <p:par>
                                <p:cTn id="579" presetID="9" presetClass="exit" presetSubtype="0" fill="hold" grpId="0" nodeType="afterEffect">
                                  <p:stCondLst>
                                    <p:cond delay="1000"/>
                                  </p:stCondLst>
                                  <p:childTnLst>
                                    <p:animEffect transition="out" filter="dissolve">
                                      <p:cBhvr>
                                        <p:cTn id="580" dur="500"/>
                                        <p:tgtEl>
                                          <p:spTgt spid="200"/>
                                        </p:tgtEl>
                                      </p:cBhvr>
                                    </p:animEffect>
                                    <p:set>
                                      <p:cBhvr>
                                        <p:cTn id="581" dur="1" fill="hold">
                                          <p:stCondLst>
                                            <p:cond delay="499"/>
                                          </p:stCondLst>
                                        </p:cTn>
                                        <p:tgtEl>
                                          <p:spTgt spid="200"/>
                                        </p:tgtEl>
                                        <p:attrNameLst>
                                          <p:attrName>style.visibility</p:attrName>
                                        </p:attrNameLst>
                                      </p:cBhvr>
                                      <p:to>
                                        <p:strVal val="hidden"/>
                                      </p:to>
                                    </p:set>
                                  </p:childTnLst>
                                </p:cTn>
                              </p:par>
                            </p:childTnLst>
                          </p:cTn>
                        </p:par>
                        <p:par>
                          <p:cTn id="582" fill="hold">
                            <p:stCondLst>
                              <p:cond delay="3500"/>
                            </p:stCondLst>
                            <p:childTnLst>
                              <p:par>
                                <p:cTn id="583" presetID="9" presetClass="exit" presetSubtype="0" fill="hold" grpId="0" nodeType="afterEffect">
                                  <p:stCondLst>
                                    <p:cond delay="1000"/>
                                  </p:stCondLst>
                                  <p:childTnLst>
                                    <p:animEffect transition="out" filter="dissolve">
                                      <p:cBhvr>
                                        <p:cTn id="584" dur="500"/>
                                        <p:tgtEl>
                                          <p:spTgt spid="199"/>
                                        </p:tgtEl>
                                      </p:cBhvr>
                                    </p:animEffect>
                                    <p:set>
                                      <p:cBhvr>
                                        <p:cTn id="585" dur="1" fill="hold">
                                          <p:stCondLst>
                                            <p:cond delay="499"/>
                                          </p:stCondLst>
                                        </p:cTn>
                                        <p:tgtEl>
                                          <p:spTgt spid="199"/>
                                        </p:tgtEl>
                                        <p:attrNameLst>
                                          <p:attrName>style.visibility</p:attrName>
                                        </p:attrNameLst>
                                      </p:cBhvr>
                                      <p:to>
                                        <p:strVal val="hidden"/>
                                      </p:to>
                                    </p:set>
                                  </p:childTnLst>
                                </p:cTn>
                              </p:par>
                            </p:childTnLst>
                          </p:cTn>
                        </p:par>
                        <p:par>
                          <p:cTn id="586" fill="hold">
                            <p:stCondLst>
                              <p:cond delay="5000"/>
                            </p:stCondLst>
                            <p:childTnLst>
                              <p:par>
                                <p:cTn id="587" presetID="9" presetClass="exit" presetSubtype="0" fill="hold" grpId="0" nodeType="afterEffect">
                                  <p:stCondLst>
                                    <p:cond delay="1000"/>
                                  </p:stCondLst>
                                  <p:childTnLst>
                                    <p:animEffect transition="out" filter="dissolve">
                                      <p:cBhvr>
                                        <p:cTn id="588" dur="500"/>
                                        <p:tgtEl>
                                          <p:spTgt spid="198"/>
                                        </p:tgtEl>
                                      </p:cBhvr>
                                    </p:animEffect>
                                    <p:set>
                                      <p:cBhvr>
                                        <p:cTn id="589" dur="1" fill="hold">
                                          <p:stCondLst>
                                            <p:cond delay="499"/>
                                          </p:stCondLst>
                                        </p:cTn>
                                        <p:tgtEl>
                                          <p:spTgt spid="198"/>
                                        </p:tgtEl>
                                        <p:attrNameLst>
                                          <p:attrName>style.visibility</p:attrName>
                                        </p:attrNameLst>
                                      </p:cBhvr>
                                      <p:to>
                                        <p:strVal val="hidden"/>
                                      </p:to>
                                    </p:set>
                                  </p:childTnLst>
                                </p:cTn>
                              </p:par>
                            </p:childTnLst>
                          </p:cTn>
                        </p:par>
                        <p:par>
                          <p:cTn id="590" fill="hold">
                            <p:stCondLst>
                              <p:cond delay="6500"/>
                            </p:stCondLst>
                            <p:childTnLst>
                              <p:par>
                                <p:cTn id="591" presetID="9" presetClass="exit" presetSubtype="0" fill="hold" grpId="0" nodeType="afterEffect">
                                  <p:stCondLst>
                                    <p:cond delay="1000"/>
                                  </p:stCondLst>
                                  <p:childTnLst>
                                    <p:animEffect transition="out" filter="dissolve">
                                      <p:cBhvr>
                                        <p:cTn id="592" dur="500"/>
                                        <p:tgtEl>
                                          <p:spTgt spid="197"/>
                                        </p:tgtEl>
                                      </p:cBhvr>
                                    </p:animEffect>
                                    <p:set>
                                      <p:cBhvr>
                                        <p:cTn id="593" dur="1" fill="hold">
                                          <p:stCondLst>
                                            <p:cond delay="499"/>
                                          </p:stCondLst>
                                        </p:cTn>
                                        <p:tgtEl>
                                          <p:spTgt spid="197"/>
                                        </p:tgtEl>
                                        <p:attrNameLst>
                                          <p:attrName>style.visibility</p:attrName>
                                        </p:attrNameLst>
                                      </p:cBhvr>
                                      <p:to>
                                        <p:strVal val="hidden"/>
                                      </p:to>
                                    </p:set>
                                  </p:childTnLst>
                                </p:cTn>
                              </p:par>
                            </p:childTnLst>
                          </p:cTn>
                        </p:par>
                        <p:par>
                          <p:cTn id="594" fill="hold">
                            <p:stCondLst>
                              <p:cond delay="8000"/>
                            </p:stCondLst>
                            <p:childTnLst>
                              <p:par>
                                <p:cTn id="595" presetID="9" presetClass="exit" presetSubtype="0" fill="hold" grpId="0" nodeType="afterEffect">
                                  <p:stCondLst>
                                    <p:cond delay="1000"/>
                                  </p:stCondLst>
                                  <p:childTnLst>
                                    <p:animEffect transition="out" filter="dissolve">
                                      <p:cBhvr>
                                        <p:cTn id="596" dur="500"/>
                                        <p:tgtEl>
                                          <p:spTgt spid="196"/>
                                        </p:tgtEl>
                                      </p:cBhvr>
                                    </p:animEffect>
                                    <p:set>
                                      <p:cBhvr>
                                        <p:cTn id="597" dur="1" fill="hold">
                                          <p:stCondLst>
                                            <p:cond delay="499"/>
                                          </p:stCondLst>
                                        </p:cTn>
                                        <p:tgtEl>
                                          <p:spTgt spid="196"/>
                                        </p:tgtEl>
                                        <p:attrNameLst>
                                          <p:attrName>style.visibility</p:attrName>
                                        </p:attrNameLst>
                                      </p:cBhvr>
                                      <p:to>
                                        <p:strVal val="hidden"/>
                                      </p:to>
                                    </p:set>
                                  </p:childTnLst>
                                </p:cTn>
                              </p:par>
                            </p:childTnLst>
                          </p:cTn>
                        </p:par>
                        <p:par>
                          <p:cTn id="598" fill="hold">
                            <p:stCondLst>
                              <p:cond delay="9500"/>
                            </p:stCondLst>
                            <p:childTnLst>
                              <p:par>
                                <p:cTn id="599" presetID="9" presetClass="exit" presetSubtype="0" fill="hold" grpId="0" nodeType="afterEffect">
                                  <p:stCondLst>
                                    <p:cond delay="1000"/>
                                  </p:stCondLst>
                                  <p:childTnLst>
                                    <p:animEffect transition="out" filter="dissolve">
                                      <p:cBhvr>
                                        <p:cTn id="600" dur="500"/>
                                        <p:tgtEl>
                                          <p:spTgt spid="195"/>
                                        </p:tgtEl>
                                      </p:cBhvr>
                                    </p:animEffect>
                                    <p:set>
                                      <p:cBhvr>
                                        <p:cTn id="601" dur="1" fill="hold">
                                          <p:stCondLst>
                                            <p:cond delay="499"/>
                                          </p:stCondLst>
                                        </p:cTn>
                                        <p:tgtEl>
                                          <p:spTgt spid="195"/>
                                        </p:tgtEl>
                                        <p:attrNameLst>
                                          <p:attrName>style.visibility</p:attrName>
                                        </p:attrNameLst>
                                      </p:cBhvr>
                                      <p:to>
                                        <p:strVal val="hidden"/>
                                      </p:to>
                                    </p:set>
                                  </p:childTnLst>
                                </p:cTn>
                              </p:par>
                            </p:childTnLst>
                          </p:cTn>
                        </p:par>
                        <p:par>
                          <p:cTn id="602" fill="hold">
                            <p:stCondLst>
                              <p:cond delay="11000"/>
                            </p:stCondLst>
                            <p:childTnLst>
                              <p:par>
                                <p:cTn id="603" presetID="9" presetClass="exit" presetSubtype="0" fill="hold" grpId="0" nodeType="afterEffect">
                                  <p:stCondLst>
                                    <p:cond delay="1000"/>
                                  </p:stCondLst>
                                  <p:childTnLst>
                                    <p:animEffect transition="out" filter="dissolve">
                                      <p:cBhvr>
                                        <p:cTn id="604" dur="500"/>
                                        <p:tgtEl>
                                          <p:spTgt spid="194"/>
                                        </p:tgtEl>
                                      </p:cBhvr>
                                    </p:animEffect>
                                    <p:set>
                                      <p:cBhvr>
                                        <p:cTn id="605" dur="1" fill="hold">
                                          <p:stCondLst>
                                            <p:cond delay="499"/>
                                          </p:stCondLst>
                                        </p:cTn>
                                        <p:tgtEl>
                                          <p:spTgt spid="194"/>
                                        </p:tgtEl>
                                        <p:attrNameLst>
                                          <p:attrName>style.visibility</p:attrName>
                                        </p:attrNameLst>
                                      </p:cBhvr>
                                      <p:to>
                                        <p:strVal val="hidden"/>
                                      </p:to>
                                    </p:set>
                                  </p:childTnLst>
                                </p:cTn>
                              </p:par>
                            </p:childTnLst>
                          </p:cTn>
                        </p:par>
                        <p:par>
                          <p:cTn id="606" fill="hold">
                            <p:stCondLst>
                              <p:cond delay="12500"/>
                            </p:stCondLst>
                            <p:childTnLst>
                              <p:par>
                                <p:cTn id="607" presetID="9" presetClass="exit" presetSubtype="0" fill="hold" grpId="0" nodeType="afterEffect">
                                  <p:stCondLst>
                                    <p:cond delay="1000"/>
                                  </p:stCondLst>
                                  <p:childTnLst>
                                    <p:animEffect transition="out" filter="dissolve">
                                      <p:cBhvr>
                                        <p:cTn id="608" dur="500"/>
                                        <p:tgtEl>
                                          <p:spTgt spid="193"/>
                                        </p:tgtEl>
                                      </p:cBhvr>
                                    </p:animEffect>
                                    <p:set>
                                      <p:cBhvr>
                                        <p:cTn id="609" dur="1" fill="hold">
                                          <p:stCondLst>
                                            <p:cond delay="499"/>
                                          </p:stCondLst>
                                        </p:cTn>
                                        <p:tgtEl>
                                          <p:spTgt spid="193"/>
                                        </p:tgtEl>
                                        <p:attrNameLst>
                                          <p:attrName>style.visibility</p:attrName>
                                        </p:attrNameLst>
                                      </p:cBhvr>
                                      <p:to>
                                        <p:strVal val="hidden"/>
                                      </p:to>
                                    </p:set>
                                  </p:childTnLst>
                                </p:cTn>
                              </p:par>
                            </p:childTnLst>
                          </p:cTn>
                        </p:par>
                        <p:par>
                          <p:cTn id="610" fill="hold">
                            <p:stCondLst>
                              <p:cond delay="14000"/>
                            </p:stCondLst>
                            <p:childTnLst>
                              <p:par>
                                <p:cTn id="611" presetID="9" presetClass="exit" presetSubtype="0" fill="hold" grpId="0" nodeType="afterEffect">
                                  <p:stCondLst>
                                    <p:cond delay="1000"/>
                                  </p:stCondLst>
                                  <p:childTnLst>
                                    <p:animEffect transition="out" filter="dissolve">
                                      <p:cBhvr>
                                        <p:cTn id="612" dur="500"/>
                                        <p:tgtEl>
                                          <p:spTgt spid="192"/>
                                        </p:tgtEl>
                                      </p:cBhvr>
                                    </p:animEffect>
                                    <p:set>
                                      <p:cBhvr>
                                        <p:cTn id="613" dur="1" fill="hold">
                                          <p:stCondLst>
                                            <p:cond delay="499"/>
                                          </p:stCondLst>
                                        </p:cTn>
                                        <p:tgtEl>
                                          <p:spTgt spid="192"/>
                                        </p:tgtEl>
                                        <p:attrNameLst>
                                          <p:attrName>style.visibility</p:attrName>
                                        </p:attrNameLst>
                                      </p:cBhvr>
                                      <p:to>
                                        <p:strVal val="hidden"/>
                                      </p:to>
                                    </p:set>
                                  </p:childTnLst>
                                </p:cTn>
                              </p:par>
                            </p:childTnLst>
                          </p:cTn>
                        </p:par>
                        <p:par>
                          <p:cTn id="614" fill="hold">
                            <p:stCondLst>
                              <p:cond delay="15500"/>
                            </p:stCondLst>
                            <p:childTnLst>
                              <p:par>
                                <p:cTn id="615" presetID="9" presetClass="exit" presetSubtype="0" fill="hold" grpId="0" nodeType="afterEffect">
                                  <p:stCondLst>
                                    <p:cond delay="1000"/>
                                  </p:stCondLst>
                                  <p:childTnLst>
                                    <p:animEffect transition="out" filter="dissolve">
                                      <p:cBhvr>
                                        <p:cTn id="616" dur="500"/>
                                        <p:tgtEl>
                                          <p:spTgt spid="191"/>
                                        </p:tgtEl>
                                      </p:cBhvr>
                                    </p:animEffect>
                                    <p:set>
                                      <p:cBhvr>
                                        <p:cTn id="617" dur="1" fill="hold">
                                          <p:stCondLst>
                                            <p:cond delay="499"/>
                                          </p:stCondLst>
                                        </p:cTn>
                                        <p:tgtEl>
                                          <p:spTgt spid="191"/>
                                        </p:tgtEl>
                                        <p:attrNameLst>
                                          <p:attrName>style.visibility</p:attrName>
                                        </p:attrNameLst>
                                      </p:cBhvr>
                                      <p:to>
                                        <p:strVal val="hidden"/>
                                      </p:to>
                                    </p:set>
                                  </p:childTnLst>
                                </p:cTn>
                              </p:par>
                            </p:childTnLst>
                          </p:cTn>
                        </p:par>
                        <p:par>
                          <p:cTn id="618" fill="hold">
                            <p:stCondLst>
                              <p:cond delay="17000"/>
                            </p:stCondLst>
                            <p:childTnLst>
                              <p:par>
                                <p:cTn id="619" presetID="9" presetClass="exit" presetSubtype="0" fill="hold" grpId="0" nodeType="afterEffect">
                                  <p:stCondLst>
                                    <p:cond delay="1000"/>
                                  </p:stCondLst>
                                  <p:childTnLst>
                                    <p:animEffect transition="out" filter="dissolve">
                                      <p:cBhvr>
                                        <p:cTn id="620" dur="500"/>
                                        <p:tgtEl>
                                          <p:spTgt spid="190"/>
                                        </p:tgtEl>
                                      </p:cBhvr>
                                    </p:animEffect>
                                    <p:set>
                                      <p:cBhvr>
                                        <p:cTn id="621" dur="1" fill="hold">
                                          <p:stCondLst>
                                            <p:cond delay="499"/>
                                          </p:stCondLst>
                                        </p:cTn>
                                        <p:tgtEl>
                                          <p:spTgt spid="190"/>
                                        </p:tgtEl>
                                        <p:attrNameLst>
                                          <p:attrName>style.visibility</p:attrName>
                                        </p:attrNameLst>
                                      </p:cBhvr>
                                      <p:to>
                                        <p:strVal val="hidden"/>
                                      </p:to>
                                    </p:set>
                                  </p:childTnLst>
                                </p:cTn>
                              </p:par>
                            </p:childTnLst>
                          </p:cTn>
                        </p:par>
                        <p:par>
                          <p:cTn id="622" fill="hold">
                            <p:stCondLst>
                              <p:cond delay="18500"/>
                            </p:stCondLst>
                            <p:childTnLst>
                              <p:par>
                                <p:cTn id="623" presetID="9" presetClass="exit" presetSubtype="0" fill="hold" grpId="0" nodeType="afterEffect">
                                  <p:stCondLst>
                                    <p:cond delay="1000"/>
                                  </p:stCondLst>
                                  <p:childTnLst>
                                    <p:animEffect transition="out" filter="dissolve">
                                      <p:cBhvr>
                                        <p:cTn id="624" dur="500"/>
                                        <p:tgtEl>
                                          <p:spTgt spid="189"/>
                                        </p:tgtEl>
                                      </p:cBhvr>
                                    </p:animEffect>
                                    <p:set>
                                      <p:cBhvr>
                                        <p:cTn id="625" dur="1" fill="hold">
                                          <p:stCondLst>
                                            <p:cond delay="499"/>
                                          </p:stCondLst>
                                        </p:cTn>
                                        <p:tgtEl>
                                          <p:spTgt spid="189"/>
                                        </p:tgtEl>
                                        <p:attrNameLst>
                                          <p:attrName>style.visibility</p:attrName>
                                        </p:attrNameLst>
                                      </p:cBhvr>
                                      <p:to>
                                        <p:strVal val="hidden"/>
                                      </p:to>
                                    </p:set>
                                  </p:childTnLst>
                                </p:cTn>
                              </p:par>
                            </p:childTnLst>
                          </p:cTn>
                        </p:par>
                        <p:par>
                          <p:cTn id="626" fill="hold">
                            <p:stCondLst>
                              <p:cond delay="20000"/>
                            </p:stCondLst>
                            <p:childTnLst>
                              <p:par>
                                <p:cTn id="627" presetID="9" presetClass="exit" presetSubtype="0" fill="hold" grpId="0" nodeType="afterEffect">
                                  <p:stCondLst>
                                    <p:cond delay="1000"/>
                                  </p:stCondLst>
                                  <p:childTnLst>
                                    <p:animEffect transition="out" filter="dissolve">
                                      <p:cBhvr>
                                        <p:cTn id="628" dur="500"/>
                                        <p:tgtEl>
                                          <p:spTgt spid="188"/>
                                        </p:tgtEl>
                                      </p:cBhvr>
                                    </p:animEffect>
                                    <p:set>
                                      <p:cBhvr>
                                        <p:cTn id="629" dur="1" fill="hold">
                                          <p:stCondLst>
                                            <p:cond delay="499"/>
                                          </p:stCondLst>
                                        </p:cTn>
                                        <p:tgtEl>
                                          <p:spTgt spid="188"/>
                                        </p:tgtEl>
                                        <p:attrNameLst>
                                          <p:attrName>style.visibility</p:attrName>
                                        </p:attrNameLst>
                                      </p:cBhvr>
                                      <p:to>
                                        <p:strVal val="hidden"/>
                                      </p:to>
                                    </p:set>
                                  </p:childTnLst>
                                </p:cTn>
                              </p:par>
                            </p:childTnLst>
                          </p:cTn>
                        </p:par>
                        <p:par>
                          <p:cTn id="630" fill="hold">
                            <p:stCondLst>
                              <p:cond delay="21500"/>
                            </p:stCondLst>
                            <p:childTnLst>
                              <p:par>
                                <p:cTn id="631" presetID="9" presetClass="exit" presetSubtype="0" fill="hold" grpId="0" nodeType="afterEffect">
                                  <p:stCondLst>
                                    <p:cond delay="1000"/>
                                  </p:stCondLst>
                                  <p:childTnLst>
                                    <p:animEffect transition="out" filter="dissolve">
                                      <p:cBhvr>
                                        <p:cTn id="632" dur="500"/>
                                        <p:tgtEl>
                                          <p:spTgt spid="187"/>
                                        </p:tgtEl>
                                      </p:cBhvr>
                                    </p:animEffect>
                                    <p:set>
                                      <p:cBhvr>
                                        <p:cTn id="633" dur="1" fill="hold">
                                          <p:stCondLst>
                                            <p:cond delay="499"/>
                                          </p:stCondLst>
                                        </p:cTn>
                                        <p:tgtEl>
                                          <p:spTgt spid="187"/>
                                        </p:tgtEl>
                                        <p:attrNameLst>
                                          <p:attrName>style.visibility</p:attrName>
                                        </p:attrNameLst>
                                      </p:cBhvr>
                                      <p:to>
                                        <p:strVal val="hidden"/>
                                      </p:to>
                                    </p:set>
                                  </p:childTnLst>
                                </p:cTn>
                              </p:par>
                            </p:childTnLst>
                          </p:cTn>
                        </p:par>
                        <p:par>
                          <p:cTn id="634" fill="hold">
                            <p:stCondLst>
                              <p:cond delay="23000"/>
                            </p:stCondLst>
                            <p:childTnLst>
                              <p:par>
                                <p:cTn id="635" presetID="9" presetClass="exit" presetSubtype="0" fill="hold" grpId="0" nodeType="afterEffect">
                                  <p:stCondLst>
                                    <p:cond delay="1000"/>
                                  </p:stCondLst>
                                  <p:childTnLst>
                                    <p:animEffect transition="out" filter="dissolve">
                                      <p:cBhvr>
                                        <p:cTn id="636" dur="500"/>
                                        <p:tgtEl>
                                          <p:spTgt spid="186"/>
                                        </p:tgtEl>
                                      </p:cBhvr>
                                    </p:animEffect>
                                    <p:set>
                                      <p:cBhvr>
                                        <p:cTn id="637" dur="1" fill="hold">
                                          <p:stCondLst>
                                            <p:cond delay="499"/>
                                          </p:stCondLst>
                                        </p:cTn>
                                        <p:tgtEl>
                                          <p:spTgt spid="186"/>
                                        </p:tgtEl>
                                        <p:attrNameLst>
                                          <p:attrName>style.visibility</p:attrName>
                                        </p:attrNameLst>
                                      </p:cBhvr>
                                      <p:to>
                                        <p:strVal val="hidden"/>
                                      </p:to>
                                    </p:set>
                                  </p:childTnLst>
                                </p:cTn>
                              </p:par>
                            </p:childTnLst>
                          </p:cTn>
                        </p:par>
                        <p:par>
                          <p:cTn id="638" fill="hold">
                            <p:stCondLst>
                              <p:cond delay="24500"/>
                            </p:stCondLst>
                            <p:childTnLst>
                              <p:par>
                                <p:cTn id="639" presetID="9" presetClass="exit" presetSubtype="0" fill="hold" grpId="0" nodeType="afterEffect">
                                  <p:stCondLst>
                                    <p:cond delay="1000"/>
                                  </p:stCondLst>
                                  <p:childTnLst>
                                    <p:animEffect transition="out" filter="dissolve">
                                      <p:cBhvr>
                                        <p:cTn id="640" dur="500"/>
                                        <p:tgtEl>
                                          <p:spTgt spid="185"/>
                                        </p:tgtEl>
                                      </p:cBhvr>
                                    </p:animEffect>
                                    <p:set>
                                      <p:cBhvr>
                                        <p:cTn id="641" dur="1" fill="hold">
                                          <p:stCondLst>
                                            <p:cond delay="499"/>
                                          </p:stCondLst>
                                        </p:cTn>
                                        <p:tgtEl>
                                          <p:spTgt spid="185"/>
                                        </p:tgtEl>
                                        <p:attrNameLst>
                                          <p:attrName>style.visibility</p:attrName>
                                        </p:attrNameLst>
                                      </p:cBhvr>
                                      <p:to>
                                        <p:strVal val="hidden"/>
                                      </p:to>
                                    </p:set>
                                  </p:childTnLst>
                                </p:cTn>
                              </p:par>
                            </p:childTnLst>
                          </p:cTn>
                        </p:par>
                        <p:par>
                          <p:cTn id="642" fill="hold">
                            <p:stCondLst>
                              <p:cond delay="26000"/>
                            </p:stCondLst>
                            <p:childTnLst>
                              <p:par>
                                <p:cTn id="643" presetID="9" presetClass="exit" presetSubtype="0" fill="hold" grpId="0" nodeType="afterEffect">
                                  <p:stCondLst>
                                    <p:cond delay="1000"/>
                                  </p:stCondLst>
                                  <p:childTnLst>
                                    <p:animEffect transition="out" filter="dissolve">
                                      <p:cBhvr>
                                        <p:cTn id="644" dur="500"/>
                                        <p:tgtEl>
                                          <p:spTgt spid="184"/>
                                        </p:tgtEl>
                                      </p:cBhvr>
                                    </p:animEffect>
                                    <p:set>
                                      <p:cBhvr>
                                        <p:cTn id="645" dur="1" fill="hold">
                                          <p:stCondLst>
                                            <p:cond delay="499"/>
                                          </p:stCondLst>
                                        </p:cTn>
                                        <p:tgtEl>
                                          <p:spTgt spid="184"/>
                                        </p:tgtEl>
                                        <p:attrNameLst>
                                          <p:attrName>style.visibility</p:attrName>
                                        </p:attrNameLst>
                                      </p:cBhvr>
                                      <p:to>
                                        <p:strVal val="hidden"/>
                                      </p:to>
                                    </p:set>
                                  </p:childTnLst>
                                </p:cTn>
                              </p:par>
                            </p:childTnLst>
                          </p:cTn>
                        </p:par>
                        <p:par>
                          <p:cTn id="646" fill="hold">
                            <p:stCondLst>
                              <p:cond delay="27500"/>
                            </p:stCondLst>
                            <p:childTnLst>
                              <p:par>
                                <p:cTn id="647" presetID="9" presetClass="exit" presetSubtype="0" fill="hold" grpId="0" nodeType="afterEffect">
                                  <p:stCondLst>
                                    <p:cond delay="1000"/>
                                  </p:stCondLst>
                                  <p:childTnLst>
                                    <p:animEffect transition="out" filter="dissolve">
                                      <p:cBhvr>
                                        <p:cTn id="648" dur="500"/>
                                        <p:tgtEl>
                                          <p:spTgt spid="183"/>
                                        </p:tgtEl>
                                      </p:cBhvr>
                                    </p:animEffect>
                                    <p:set>
                                      <p:cBhvr>
                                        <p:cTn id="649" dur="1" fill="hold">
                                          <p:stCondLst>
                                            <p:cond delay="499"/>
                                          </p:stCondLst>
                                        </p:cTn>
                                        <p:tgtEl>
                                          <p:spTgt spid="183"/>
                                        </p:tgtEl>
                                        <p:attrNameLst>
                                          <p:attrName>style.visibility</p:attrName>
                                        </p:attrNameLst>
                                      </p:cBhvr>
                                      <p:to>
                                        <p:strVal val="hidden"/>
                                      </p:to>
                                    </p:set>
                                  </p:childTnLst>
                                </p:cTn>
                              </p:par>
                            </p:childTnLst>
                          </p:cTn>
                        </p:par>
                        <p:par>
                          <p:cTn id="650" fill="hold">
                            <p:stCondLst>
                              <p:cond delay="29000"/>
                            </p:stCondLst>
                            <p:childTnLst>
                              <p:par>
                                <p:cTn id="651" presetID="9" presetClass="exit" presetSubtype="0" fill="hold" grpId="0" nodeType="afterEffect">
                                  <p:stCondLst>
                                    <p:cond delay="1000"/>
                                  </p:stCondLst>
                                  <p:childTnLst>
                                    <p:animEffect transition="out" filter="dissolve">
                                      <p:cBhvr>
                                        <p:cTn id="652" dur="500"/>
                                        <p:tgtEl>
                                          <p:spTgt spid="182"/>
                                        </p:tgtEl>
                                      </p:cBhvr>
                                    </p:animEffect>
                                    <p:set>
                                      <p:cBhvr>
                                        <p:cTn id="653" dur="1" fill="hold">
                                          <p:stCondLst>
                                            <p:cond delay="499"/>
                                          </p:stCondLst>
                                        </p:cTn>
                                        <p:tgtEl>
                                          <p:spTgt spid="182"/>
                                        </p:tgtEl>
                                        <p:attrNameLst>
                                          <p:attrName>style.visibility</p:attrName>
                                        </p:attrNameLst>
                                      </p:cBhvr>
                                      <p:to>
                                        <p:strVal val="hidden"/>
                                      </p:to>
                                    </p:set>
                                  </p:childTnLst>
                                </p:cTn>
                              </p:par>
                            </p:childTnLst>
                          </p:cTn>
                        </p:par>
                        <p:par>
                          <p:cTn id="654" fill="hold">
                            <p:stCondLst>
                              <p:cond delay="30500"/>
                            </p:stCondLst>
                            <p:childTnLst>
                              <p:par>
                                <p:cTn id="655" presetID="9" presetClass="exit" presetSubtype="0" fill="hold" grpId="0" nodeType="afterEffect">
                                  <p:stCondLst>
                                    <p:cond delay="1000"/>
                                  </p:stCondLst>
                                  <p:childTnLst>
                                    <p:animEffect transition="out" filter="dissolve">
                                      <p:cBhvr>
                                        <p:cTn id="656" dur="500"/>
                                        <p:tgtEl>
                                          <p:spTgt spid="181"/>
                                        </p:tgtEl>
                                      </p:cBhvr>
                                    </p:animEffect>
                                    <p:set>
                                      <p:cBhvr>
                                        <p:cTn id="657" dur="1" fill="hold">
                                          <p:stCondLst>
                                            <p:cond delay="499"/>
                                          </p:stCondLst>
                                        </p:cTn>
                                        <p:tgtEl>
                                          <p:spTgt spid="181"/>
                                        </p:tgtEl>
                                        <p:attrNameLst>
                                          <p:attrName>style.visibility</p:attrName>
                                        </p:attrNameLst>
                                      </p:cBhvr>
                                      <p:to>
                                        <p:strVal val="hidden"/>
                                      </p:to>
                                    </p:set>
                                  </p:childTnLst>
                                </p:cTn>
                              </p:par>
                            </p:childTnLst>
                          </p:cTn>
                        </p:par>
                        <p:par>
                          <p:cTn id="658" fill="hold">
                            <p:stCondLst>
                              <p:cond delay="32000"/>
                            </p:stCondLst>
                            <p:childTnLst>
                              <p:par>
                                <p:cTn id="659" presetID="9" presetClass="exit" presetSubtype="0" fill="hold" grpId="0" nodeType="afterEffect">
                                  <p:stCondLst>
                                    <p:cond delay="1000"/>
                                  </p:stCondLst>
                                  <p:childTnLst>
                                    <p:animEffect transition="out" filter="dissolve">
                                      <p:cBhvr>
                                        <p:cTn id="660" dur="500"/>
                                        <p:tgtEl>
                                          <p:spTgt spid="180"/>
                                        </p:tgtEl>
                                      </p:cBhvr>
                                    </p:animEffect>
                                    <p:set>
                                      <p:cBhvr>
                                        <p:cTn id="661" dur="1" fill="hold">
                                          <p:stCondLst>
                                            <p:cond delay="499"/>
                                          </p:stCondLst>
                                        </p:cTn>
                                        <p:tgtEl>
                                          <p:spTgt spid="180"/>
                                        </p:tgtEl>
                                        <p:attrNameLst>
                                          <p:attrName>style.visibility</p:attrName>
                                        </p:attrNameLst>
                                      </p:cBhvr>
                                      <p:to>
                                        <p:strVal val="hidden"/>
                                      </p:to>
                                    </p:set>
                                  </p:childTnLst>
                                </p:cTn>
                              </p:par>
                            </p:childTnLst>
                          </p:cTn>
                        </p:par>
                        <p:par>
                          <p:cTn id="662" fill="hold">
                            <p:stCondLst>
                              <p:cond delay="33500"/>
                            </p:stCondLst>
                            <p:childTnLst>
                              <p:par>
                                <p:cTn id="663" presetID="9" presetClass="exit" presetSubtype="0" fill="hold" grpId="0" nodeType="afterEffect">
                                  <p:stCondLst>
                                    <p:cond delay="1000"/>
                                  </p:stCondLst>
                                  <p:childTnLst>
                                    <p:animEffect transition="out" filter="dissolve">
                                      <p:cBhvr>
                                        <p:cTn id="664" dur="500"/>
                                        <p:tgtEl>
                                          <p:spTgt spid="179"/>
                                        </p:tgtEl>
                                      </p:cBhvr>
                                    </p:animEffect>
                                    <p:set>
                                      <p:cBhvr>
                                        <p:cTn id="665" dur="1" fill="hold">
                                          <p:stCondLst>
                                            <p:cond delay="499"/>
                                          </p:stCondLst>
                                        </p:cTn>
                                        <p:tgtEl>
                                          <p:spTgt spid="179"/>
                                        </p:tgtEl>
                                        <p:attrNameLst>
                                          <p:attrName>style.visibility</p:attrName>
                                        </p:attrNameLst>
                                      </p:cBhvr>
                                      <p:to>
                                        <p:strVal val="hidden"/>
                                      </p:to>
                                    </p:set>
                                  </p:childTnLst>
                                </p:cTn>
                              </p:par>
                            </p:childTnLst>
                          </p:cTn>
                        </p:par>
                        <p:par>
                          <p:cTn id="666" fill="hold">
                            <p:stCondLst>
                              <p:cond delay="35000"/>
                            </p:stCondLst>
                            <p:childTnLst>
                              <p:par>
                                <p:cTn id="667" presetID="9" presetClass="exit" presetSubtype="0" fill="hold" grpId="0" nodeType="afterEffect">
                                  <p:stCondLst>
                                    <p:cond delay="1000"/>
                                  </p:stCondLst>
                                  <p:childTnLst>
                                    <p:animEffect transition="out" filter="dissolve">
                                      <p:cBhvr>
                                        <p:cTn id="668" dur="500"/>
                                        <p:tgtEl>
                                          <p:spTgt spid="178"/>
                                        </p:tgtEl>
                                      </p:cBhvr>
                                    </p:animEffect>
                                    <p:set>
                                      <p:cBhvr>
                                        <p:cTn id="669" dur="1" fill="hold">
                                          <p:stCondLst>
                                            <p:cond delay="499"/>
                                          </p:stCondLst>
                                        </p:cTn>
                                        <p:tgtEl>
                                          <p:spTgt spid="178"/>
                                        </p:tgtEl>
                                        <p:attrNameLst>
                                          <p:attrName>style.visibility</p:attrName>
                                        </p:attrNameLst>
                                      </p:cBhvr>
                                      <p:to>
                                        <p:strVal val="hidden"/>
                                      </p:to>
                                    </p:set>
                                  </p:childTnLst>
                                </p:cTn>
                              </p:par>
                            </p:childTnLst>
                          </p:cTn>
                        </p:par>
                        <p:par>
                          <p:cTn id="670" fill="hold">
                            <p:stCondLst>
                              <p:cond delay="36500"/>
                            </p:stCondLst>
                            <p:childTnLst>
                              <p:par>
                                <p:cTn id="671" presetID="9" presetClass="exit" presetSubtype="0" fill="hold" grpId="0" nodeType="afterEffect">
                                  <p:stCondLst>
                                    <p:cond delay="1000"/>
                                  </p:stCondLst>
                                  <p:childTnLst>
                                    <p:animEffect transition="out" filter="dissolve">
                                      <p:cBhvr>
                                        <p:cTn id="672" dur="500"/>
                                        <p:tgtEl>
                                          <p:spTgt spid="177"/>
                                        </p:tgtEl>
                                      </p:cBhvr>
                                    </p:animEffect>
                                    <p:set>
                                      <p:cBhvr>
                                        <p:cTn id="673" dur="1" fill="hold">
                                          <p:stCondLst>
                                            <p:cond delay="499"/>
                                          </p:stCondLst>
                                        </p:cTn>
                                        <p:tgtEl>
                                          <p:spTgt spid="177"/>
                                        </p:tgtEl>
                                        <p:attrNameLst>
                                          <p:attrName>style.visibility</p:attrName>
                                        </p:attrNameLst>
                                      </p:cBhvr>
                                      <p:to>
                                        <p:strVal val="hidden"/>
                                      </p:to>
                                    </p:set>
                                  </p:childTnLst>
                                </p:cTn>
                              </p:par>
                            </p:childTnLst>
                          </p:cTn>
                        </p:par>
                        <p:par>
                          <p:cTn id="674" fill="hold">
                            <p:stCondLst>
                              <p:cond delay="38000"/>
                            </p:stCondLst>
                            <p:childTnLst>
                              <p:par>
                                <p:cTn id="675" presetID="9" presetClass="exit" presetSubtype="0" fill="hold" grpId="0" nodeType="afterEffect">
                                  <p:stCondLst>
                                    <p:cond delay="1000"/>
                                  </p:stCondLst>
                                  <p:childTnLst>
                                    <p:animEffect transition="out" filter="dissolve">
                                      <p:cBhvr>
                                        <p:cTn id="676" dur="500"/>
                                        <p:tgtEl>
                                          <p:spTgt spid="176"/>
                                        </p:tgtEl>
                                      </p:cBhvr>
                                    </p:animEffect>
                                    <p:set>
                                      <p:cBhvr>
                                        <p:cTn id="677" dur="1" fill="hold">
                                          <p:stCondLst>
                                            <p:cond delay="499"/>
                                          </p:stCondLst>
                                        </p:cTn>
                                        <p:tgtEl>
                                          <p:spTgt spid="176"/>
                                        </p:tgtEl>
                                        <p:attrNameLst>
                                          <p:attrName>style.visibility</p:attrName>
                                        </p:attrNameLst>
                                      </p:cBhvr>
                                      <p:to>
                                        <p:strVal val="hidden"/>
                                      </p:to>
                                    </p:set>
                                  </p:childTnLst>
                                </p:cTn>
                              </p:par>
                            </p:childTnLst>
                          </p:cTn>
                        </p:par>
                        <p:par>
                          <p:cTn id="678" fill="hold">
                            <p:stCondLst>
                              <p:cond delay="39500"/>
                            </p:stCondLst>
                            <p:childTnLst>
                              <p:par>
                                <p:cTn id="679" presetID="9" presetClass="exit" presetSubtype="0" fill="hold" grpId="0" nodeType="afterEffect">
                                  <p:stCondLst>
                                    <p:cond delay="1000"/>
                                  </p:stCondLst>
                                  <p:childTnLst>
                                    <p:animEffect transition="out" filter="dissolve">
                                      <p:cBhvr>
                                        <p:cTn id="680" dur="500"/>
                                        <p:tgtEl>
                                          <p:spTgt spid="175"/>
                                        </p:tgtEl>
                                      </p:cBhvr>
                                    </p:animEffect>
                                    <p:set>
                                      <p:cBhvr>
                                        <p:cTn id="681" dur="1" fill="hold">
                                          <p:stCondLst>
                                            <p:cond delay="499"/>
                                          </p:stCondLst>
                                        </p:cTn>
                                        <p:tgtEl>
                                          <p:spTgt spid="175"/>
                                        </p:tgtEl>
                                        <p:attrNameLst>
                                          <p:attrName>style.visibility</p:attrName>
                                        </p:attrNameLst>
                                      </p:cBhvr>
                                      <p:to>
                                        <p:strVal val="hidden"/>
                                      </p:to>
                                    </p:set>
                                  </p:childTnLst>
                                </p:cTn>
                              </p:par>
                            </p:childTnLst>
                          </p:cTn>
                        </p:par>
                        <p:par>
                          <p:cTn id="682" fill="hold">
                            <p:stCondLst>
                              <p:cond delay="41000"/>
                            </p:stCondLst>
                            <p:childTnLst>
                              <p:par>
                                <p:cTn id="683" presetID="9" presetClass="exit" presetSubtype="0" fill="hold" grpId="0" nodeType="afterEffect">
                                  <p:stCondLst>
                                    <p:cond delay="1000"/>
                                  </p:stCondLst>
                                  <p:childTnLst>
                                    <p:animEffect transition="out" filter="dissolve">
                                      <p:cBhvr>
                                        <p:cTn id="684" dur="500"/>
                                        <p:tgtEl>
                                          <p:spTgt spid="174"/>
                                        </p:tgtEl>
                                      </p:cBhvr>
                                    </p:animEffect>
                                    <p:set>
                                      <p:cBhvr>
                                        <p:cTn id="685" dur="1" fill="hold">
                                          <p:stCondLst>
                                            <p:cond delay="499"/>
                                          </p:stCondLst>
                                        </p:cTn>
                                        <p:tgtEl>
                                          <p:spTgt spid="174"/>
                                        </p:tgtEl>
                                        <p:attrNameLst>
                                          <p:attrName>style.visibility</p:attrName>
                                        </p:attrNameLst>
                                      </p:cBhvr>
                                      <p:to>
                                        <p:strVal val="hidden"/>
                                      </p:to>
                                    </p:set>
                                  </p:childTnLst>
                                </p:cTn>
                              </p:par>
                            </p:childTnLst>
                          </p:cTn>
                        </p:par>
                        <p:par>
                          <p:cTn id="686" fill="hold">
                            <p:stCondLst>
                              <p:cond delay="42500"/>
                            </p:stCondLst>
                            <p:childTnLst>
                              <p:par>
                                <p:cTn id="687" presetID="9" presetClass="exit" presetSubtype="0" fill="hold" grpId="0" nodeType="afterEffect">
                                  <p:stCondLst>
                                    <p:cond delay="1000"/>
                                  </p:stCondLst>
                                  <p:childTnLst>
                                    <p:animEffect transition="out" filter="dissolve">
                                      <p:cBhvr>
                                        <p:cTn id="688" dur="500"/>
                                        <p:tgtEl>
                                          <p:spTgt spid="173"/>
                                        </p:tgtEl>
                                      </p:cBhvr>
                                    </p:animEffect>
                                    <p:set>
                                      <p:cBhvr>
                                        <p:cTn id="689" dur="1" fill="hold">
                                          <p:stCondLst>
                                            <p:cond delay="499"/>
                                          </p:stCondLst>
                                        </p:cTn>
                                        <p:tgtEl>
                                          <p:spTgt spid="173"/>
                                        </p:tgtEl>
                                        <p:attrNameLst>
                                          <p:attrName>style.visibility</p:attrName>
                                        </p:attrNameLst>
                                      </p:cBhvr>
                                      <p:to>
                                        <p:strVal val="hidden"/>
                                      </p:to>
                                    </p:set>
                                  </p:childTnLst>
                                </p:cTn>
                              </p:par>
                            </p:childTnLst>
                          </p:cTn>
                        </p:par>
                        <p:par>
                          <p:cTn id="690" fill="hold">
                            <p:stCondLst>
                              <p:cond delay="44000"/>
                            </p:stCondLst>
                            <p:childTnLst>
                              <p:par>
                                <p:cTn id="691" presetID="9" presetClass="exit" presetSubtype="0" fill="hold" grpId="0" nodeType="afterEffect">
                                  <p:stCondLst>
                                    <p:cond delay="1000"/>
                                  </p:stCondLst>
                                  <p:childTnLst>
                                    <p:animEffect transition="out" filter="dissolve">
                                      <p:cBhvr>
                                        <p:cTn id="692" dur="500"/>
                                        <p:tgtEl>
                                          <p:spTgt spid="172"/>
                                        </p:tgtEl>
                                      </p:cBhvr>
                                    </p:animEffect>
                                    <p:set>
                                      <p:cBhvr>
                                        <p:cTn id="693" dur="1" fill="hold">
                                          <p:stCondLst>
                                            <p:cond delay="499"/>
                                          </p:stCondLst>
                                        </p:cTn>
                                        <p:tgtEl>
                                          <p:spTgt spid="172"/>
                                        </p:tgtEl>
                                        <p:attrNameLst>
                                          <p:attrName>style.visibility</p:attrName>
                                        </p:attrNameLst>
                                      </p:cBhvr>
                                      <p:to>
                                        <p:strVal val="hidden"/>
                                      </p:to>
                                    </p:set>
                                  </p:childTnLst>
                                </p:cTn>
                              </p:par>
                            </p:childTnLst>
                          </p:cTn>
                        </p:par>
                        <p:par>
                          <p:cTn id="694" fill="hold">
                            <p:stCondLst>
                              <p:cond delay="45500"/>
                            </p:stCondLst>
                            <p:childTnLst>
                              <p:par>
                                <p:cTn id="695" presetID="9" presetClass="exit" presetSubtype="0" fill="hold" grpId="0" nodeType="afterEffect">
                                  <p:stCondLst>
                                    <p:cond delay="1000"/>
                                  </p:stCondLst>
                                  <p:childTnLst>
                                    <p:animEffect transition="out" filter="dissolve">
                                      <p:cBhvr>
                                        <p:cTn id="696" dur="500"/>
                                        <p:tgtEl>
                                          <p:spTgt spid="171"/>
                                        </p:tgtEl>
                                      </p:cBhvr>
                                    </p:animEffect>
                                    <p:set>
                                      <p:cBhvr>
                                        <p:cTn id="697" dur="1" fill="hold">
                                          <p:stCondLst>
                                            <p:cond delay="499"/>
                                          </p:stCondLst>
                                        </p:cTn>
                                        <p:tgtEl>
                                          <p:spTgt spid="171"/>
                                        </p:tgtEl>
                                        <p:attrNameLst>
                                          <p:attrName>style.visibility</p:attrName>
                                        </p:attrNameLst>
                                      </p:cBhvr>
                                      <p:to>
                                        <p:strVal val="hidden"/>
                                      </p:to>
                                    </p:set>
                                  </p:childTnLst>
                                </p:cTn>
                              </p:par>
                            </p:childTnLst>
                          </p:cTn>
                        </p:par>
                        <p:par>
                          <p:cTn id="698" fill="hold">
                            <p:stCondLst>
                              <p:cond delay="47000"/>
                            </p:stCondLst>
                            <p:childTnLst>
                              <p:par>
                                <p:cTn id="699" presetID="9" presetClass="exit" presetSubtype="0" fill="hold" grpId="0" nodeType="afterEffect">
                                  <p:stCondLst>
                                    <p:cond delay="1000"/>
                                  </p:stCondLst>
                                  <p:childTnLst>
                                    <p:animEffect transition="out" filter="dissolve">
                                      <p:cBhvr>
                                        <p:cTn id="700" dur="500"/>
                                        <p:tgtEl>
                                          <p:spTgt spid="170"/>
                                        </p:tgtEl>
                                      </p:cBhvr>
                                    </p:animEffect>
                                    <p:set>
                                      <p:cBhvr>
                                        <p:cTn id="701" dur="1" fill="hold">
                                          <p:stCondLst>
                                            <p:cond delay="499"/>
                                          </p:stCondLst>
                                        </p:cTn>
                                        <p:tgtEl>
                                          <p:spTgt spid="170"/>
                                        </p:tgtEl>
                                        <p:attrNameLst>
                                          <p:attrName>style.visibility</p:attrName>
                                        </p:attrNameLst>
                                      </p:cBhvr>
                                      <p:to>
                                        <p:strVal val="hidden"/>
                                      </p:to>
                                    </p:set>
                                  </p:childTnLst>
                                </p:cTn>
                              </p:par>
                              <p:par>
                                <p:cTn id="702" presetID="9" presetClass="exit" presetSubtype="0" fill="hold" grpId="0" nodeType="withEffect">
                                  <p:stCondLst>
                                    <p:cond delay="1000"/>
                                  </p:stCondLst>
                                  <p:childTnLst>
                                    <p:animEffect transition="out" filter="dissolve">
                                      <p:cBhvr>
                                        <p:cTn id="703" dur="500"/>
                                        <p:tgtEl>
                                          <p:spTgt spid="168"/>
                                        </p:tgtEl>
                                      </p:cBhvr>
                                    </p:animEffect>
                                    <p:set>
                                      <p:cBhvr>
                                        <p:cTn id="704" dur="1" fill="hold">
                                          <p:stCondLst>
                                            <p:cond delay="499"/>
                                          </p:stCondLst>
                                        </p:cTn>
                                        <p:tgtEl>
                                          <p:spTgt spid="168"/>
                                        </p:tgtEl>
                                        <p:attrNameLst>
                                          <p:attrName>style.visibility</p:attrName>
                                        </p:attrNameLst>
                                      </p:cBhvr>
                                      <p:to>
                                        <p:strVal val="hidden"/>
                                      </p:to>
                                    </p:set>
                                  </p:childTnLst>
                                </p:cTn>
                              </p:par>
                            </p:childTnLst>
                          </p:cTn>
                        </p:par>
                        <p:par>
                          <p:cTn id="705" fill="hold">
                            <p:stCondLst>
                              <p:cond delay="48500"/>
                            </p:stCondLst>
                            <p:childTnLst>
                              <p:par>
                                <p:cTn id="706" presetID="9" presetClass="exit" presetSubtype="0" fill="hold" grpId="0" nodeType="afterEffect">
                                  <p:stCondLst>
                                    <p:cond delay="1000"/>
                                  </p:stCondLst>
                                  <p:childTnLst>
                                    <p:animEffect transition="out" filter="dissolve">
                                      <p:cBhvr>
                                        <p:cTn id="707" dur="500"/>
                                        <p:tgtEl>
                                          <p:spTgt spid="169"/>
                                        </p:tgtEl>
                                      </p:cBhvr>
                                    </p:animEffect>
                                    <p:set>
                                      <p:cBhvr>
                                        <p:cTn id="708" dur="1" fill="hold">
                                          <p:stCondLst>
                                            <p:cond delay="499"/>
                                          </p:stCondLst>
                                        </p:cTn>
                                        <p:tgtEl>
                                          <p:spTgt spid="169"/>
                                        </p:tgtEl>
                                        <p:attrNameLst>
                                          <p:attrName>style.visibility</p:attrName>
                                        </p:attrNameLst>
                                      </p:cBhvr>
                                      <p:to>
                                        <p:strVal val="hidden"/>
                                      </p:to>
                                    </p:set>
                                  </p:childTnLst>
                                </p:cTn>
                              </p:par>
                            </p:childTnLst>
                          </p:cTn>
                        </p:par>
                        <p:par>
                          <p:cTn id="709" fill="hold">
                            <p:stCondLst>
                              <p:cond delay="50000"/>
                            </p:stCondLst>
                            <p:childTnLst>
                              <p:par>
                                <p:cTn id="710" presetID="9" presetClass="exit" presetSubtype="0" fill="hold" grpId="0" nodeType="afterEffect">
                                  <p:stCondLst>
                                    <p:cond delay="1000"/>
                                  </p:stCondLst>
                                  <p:childTnLst>
                                    <p:animEffect transition="out" filter="dissolve">
                                      <p:cBhvr>
                                        <p:cTn id="711" dur="500"/>
                                        <p:tgtEl>
                                          <p:spTgt spid="167"/>
                                        </p:tgtEl>
                                      </p:cBhvr>
                                    </p:animEffect>
                                    <p:set>
                                      <p:cBhvr>
                                        <p:cTn id="712" dur="1" fill="hold">
                                          <p:stCondLst>
                                            <p:cond delay="499"/>
                                          </p:stCondLst>
                                        </p:cTn>
                                        <p:tgtEl>
                                          <p:spTgt spid="167"/>
                                        </p:tgtEl>
                                        <p:attrNameLst>
                                          <p:attrName>style.visibility</p:attrName>
                                        </p:attrNameLst>
                                      </p:cBhvr>
                                      <p:to>
                                        <p:strVal val="hidden"/>
                                      </p:to>
                                    </p:set>
                                  </p:childTnLst>
                                </p:cTn>
                              </p:par>
                            </p:childTnLst>
                          </p:cTn>
                        </p:par>
                        <p:par>
                          <p:cTn id="713" fill="hold">
                            <p:stCondLst>
                              <p:cond delay="51500"/>
                            </p:stCondLst>
                            <p:childTnLst>
                              <p:par>
                                <p:cTn id="714" presetID="9" presetClass="exit" presetSubtype="0" fill="hold" grpId="0" nodeType="afterEffect">
                                  <p:stCondLst>
                                    <p:cond delay="1000"/>
                                  </p:stCondLst>
                                  <p:childTnLst>
                                    <p:animEffect transition="out" filter="dissolve">
                                      <p:cBhvr>
                                        <p:cTn id="715" dur="500"/>
                                        <p:tgtEl>
                                          <p:spTgt spid="166"/>
                                        </p:tgtEl>
                                      </p:cBhvr>
                                    </p:animEffect>
                                    <p:set>
                                      <p:cBhvr>
                                        <p:cTn id="716" dur="1" fill="hold">
                                          <p:stCondLst>
                                            <p:cond delay="499"/>
                                          </p:stCondLst>
                                        </p:cTn>
                                        <p:tgtEl>
                                          <p:spTgt spid="166"/>
                                        </p:tgtEl>
                                        <p:attrNameLst>
                                          <p:attrName>style.visibility</p:attrName>
                                        </p:attrNameLst>
                                      </p:cBhvr>
                                      <p:to>
                                        <p:strVal val="hidden"/>
                                      </p:to>
                                    </p:set>
                                  </p:childTnLst>
                                </p:cTn>
                              </p:par>
                            </p:childTnLst>
                          </p:cTn>
                        </p:par>
                        <p:par>
                          <p:cTn id="717" fill="hold">
                            <p:stCondLst>
                              <p:cond delay="53000"/>
                            </p:stCondLst>
                            <p:childTnLst>
                              <p:par>
                                <p:cTn id="718" presetID="9" presetClass="exit" presetSubtype="0" fill="hold" grpId="0" nodeType="afterEffect">
                                  <p:stCondLst>
                                    <p:cond delay="1000"/>
                                  </p:stCondLst>
                                  <p:childTnLst>
                                    <p:animEffect transition="out" filter="dissolve">
                                      <p:cBhvr>
                                        <p:cTn id="719" dur="500"/>
                                        <p:tgtEl>
                                          <p:spTgt spid="165"/>
                                        </p:tgtEl>
                                      </p:cBhvr>
                                    </p:animEffect>
                                    <p:set>
                                      <p:cBhvr>
                                        <p:cTn id="720" dur="1" fill="hold">
                                          <p:stCondLst>
                                            <p:cond delay="499"/>
                                          </p:stCondLst>
                                        </p:cTn>
                                        <p:tgtEl>
                                          <p:spTgt spid="165"/>
                                        </p:tgtEl>
                                        <p:attrNameLst>
                                          <p:attrName>style.visibility</p:attrName>
                                        </p:attrNameLst>
                                      </p:cBhvr>
                                      <p:to>
                                        <p:strVal val="hidden"/>
                                      </p:to>
                                    </p:set>
                                  </p:childTnLst>
                                </p:cTn>
                              </p:par>
                            </p:childTnLst>
                          </p:cTn>
                        </p:par>
                        <p:par>
                          <p:cTn id="721" fill="hold">
                            <p:stCondLst>
                              <p:cond delay="54500"/>
                            </p:stCondLst>
                            <p:childTnLst>
                              <p:par>
                                <p:cTn id="722" presetID="9" presetClass="exit" presetSubtype="0" fill="hold" grpId="0" nodeType="afterEffect">
                                  <p:stCondLst>
                                    <p:cond delay="1000"/>
                                  </p:stCondLst>
                                  <p:childTnLst>
                                    <p:animEffect transition="out" filter="dissolve">
                                      <p:cBhvr>
                                        <p:cTn id="723" dur="500"/>
                                        <p:tgtEl>
                                          <p:spTgt spid="164"/>
                                        </p:tgtEl>
                                      </p:cBhvr>
                                    </p:animEffect>
                                    <p:set>
                                      <p:cBhvr>
                                        <p:cTn id="724" dur="1" fill="hold">
                                          <p:stCondLst>
                                            <p:cond delay="499"/>
                                          </p:stCondLst>
                                        </p:cTn>
                                        <p:tgtEl>
                                          <p:spTgt spid="164"/>
                                        </p:tgtEl>
                                        <p:attrNameLst>
                                          <p:attrName>style.visibility</p:attrName>
                                        </p:attrNameLst>
                                      </p:cBhvr>
                                      <p:to>
                                        <p:strVal val="hidden"/>
                                      </p:to>
                                    </p:set>
                                  </p:childTnLst>
                                </p:cTn>
                              </p:par>
                            </p:childTnLst>
                          </p:cTn>
                        </p:par>
                        <p:par>
                          <p:cTn id="725" fill="hold">
                            <p:stCondLst>
                              <p:cond delay="56000"/>
                            </p:stCondLst>
                            <p:childTnLst>
                              <p:par>
                                <p:cTn id="726" presetID="9" presetClass="exit" presetSubtype="0" fill="hold" grpId="0" nodeType="afterEffect">
                                  <p:stCondLst>
                                    <p:cond delay="1000"/>
                                  </p:stCondLst>
                                  <p:childTnLst>
                                    <p:animEffect transition="out" filter="dissolve">
                                      <p:cBhvr>
                                        <p:cTn id="727" dur="500"/>
                                        <p:tgtEl>
                                          <p:spTgt spid="163"/>
                                        </p:tgtEl>
                                      </p:cBhvr>
                                    </p:animEffect>
                                    <p:set>
                                      <p:cBhvr>
                                        <p:cTn id="728" dur="1" fill="hold">
                                          <p:stCondLst>
                                            <p:cond delay="499"/>
                                          </p:stCondLst>
                                        </p:cTn>
                                        <p:tgtEl>
                                          <p:spTgt spid="163"/>
                                        </p:tgtEl>
                                        <p:attrNameLst>
                                          <p:attrName>style.visibility</p:attrName>
                                        </p:attrNameLst>
                                      </p:cBhvr>
                                      <p:to>
                                        <p:strVal val="hidden"/>
                                      </p:to>
                                    </p:set>
                                  </p:childTnLst>
                                </p:cTn>
                              </p:par>
                            </p:childTnLst>
                          </p:cTn>
                        </p:par>
                        <p:par>
                          <p:cTn id="729" fill="hold">
                            <p:stCondLst>
                              <p:cond delay="57500"/>
                            </p:stCondLst>
                            <p:childTnLst>
                              <p:par>
                                <p:cTn id="730" presetID="9" presetClass="exit" presetSubtype="0" fill="hold" grpId="0" nodeType="afterEffect">
                                  <p:stCondLst>
                                    <p:cond delay="1000"/>
                                  </p:stCondLst>
                                  <p:childTnLst>
                                    <p:animEffect transition="out" filter="dissolve">
                                      <p:cBhvr>
                                        <p:cTn id="731" dur="500"/>
                                        <p:tgtEl>
                                          <p:spTgt spid="162"/>
                                        </p:tgtEl>
                                      </p:cBhvr>
                                    </p:animEffect>
                                    <p:set>
                                      <p:cBhvr>
                                        <p:cTn id="732" dur="1" fill="hold">
                                          <p:stCondLst>
                                            <p:cond delay="499"/>
                                          </p:stCondLst>
                                        </p:cTn>
                                        <p:tgtEl>
                                          <p:spTgt spid="162"/>
                                        </p:tgtEl>
                                        <p:attrNameLst>
                                          <p:attrName>style.visibility</p:attrName>
                                        </p:attrNameLst>
                                      </p:cBhvr>
                                      <p:to>
                                        <p:strVal val="hidden"/>
                                      </p:to>
                                    </p:set>
                                  </p:childTnLst>
                                </p:cTn>
                              </p:par>
                            </p:childTnLst>
                          </p:cTn>
                        </p:par>
                        <p:par>
                          <p:cTn id="733" fill="hold">
                            <p:stCondLst>
                              <p:cond delay="59000"/>
                            </p:stCondLst>
                            <p:childTnLst>
                              <p:par>
                                <p:cTn id="734" presetID="9" presetClass="exit" presetSubtype="0" fill="hold" grpId="0" nodeType="afterEffect">
                                  <p:stCondLst>
                                    <p:cond delay="1000"/>
                                  </p:stCondLst>
                                  <p:childTnLst>
                                    <p:animEffect transition="out" filter="dissolve">
                                      <p:cBhvr>
                                        <p:cTn id="735" dur="500"/>
                                        <p:tgtEl>
                                          <p:spTgt spid="161"/>
                                        </p:tgtEl>
                                      </p:cBhvr>
                                    </p:animEffect>
                                    <p:set>
                                      <p:cBhvr>
                                        <p:cTn id="736" dur="1" fill="hold">
                                          <p:stCondLst>
                                            <p:cond delay="499"/>
                                          </p:stCondLst>
                                        </p:cTn>
                                        <p:tgtEl>
                                          <p:spTgt spid="161"/>
                                        </p:tgtEl>
                                        <p:attrNameLst>
                                          <p:attrName>style.visibility</p:attrName>
                                        </p:attrNameLst>
                                      </p:cBhvr>
                                      <p:to>
                                        <p:strVal val="hidden"/>
                                      </p:to>
                                    </p:set>
                                  </p:childTnLst>
                                </p:cTn>
                              </p:par>
                            </p:childTnLst>
                          </p:cTn>
                        </p:par>
                        <p:par>
                          <p:cTn id="737" fill="hold">
                            <p:stCondLst>
                              <p:cond delay="60500"/>
                            </p:stCondLst>
                            <p:childTnLst>
                              <p:par>
                                <p:cTn id="738" presetID="9" presetClass="exit" presetSubtype="0" fill="hold" grpId="0" nodeType="afterEffect">
                                  <p:stCondLst>
                                    <p:cond delay="1000"/>
                                  </p:stCondLst>
                                  <p:childTnLst>
                                    <p:animEffect transition="out" filter="dissolve">
                                      <p:cBhvr>
                                        <p:cTn id="739" dur="500"/>
                                        <p:tgtEl>
                                          <p:spTgt spid="160"/>
                                        </p:tgtEl>
                                      </p:cBhvr>
                                    </p:animEffect>
                                    <p:set>
                                      <p:cBhvr>
                                        <p:cTn id="740" dur="1" fill="hold">
                                          <p:stCondLst>
                                            <p:cond delay="499"/>
                                          </p:stCondLst>
                                        </p:cTn>
                                        <p:tgtEl>
                                          <p:spTgt spid="160"/>
                                        </p:tgtEl>
                                        <p:attrNameLst>
                                          <p:attrName>style.visibility</p:attrName>
                                        </p:attrNameLst>
                                      </p:cBhvr>
                                      <p:to>
                                        <p:strVal val="hidden"/>
                                      </p:to>
                                    </p:set>
                                  </p:childTnLst>
                                </p:cTn>
                              </p:par>
                            </p:childTnLst>
                          </p:cTn>
                        </p:par>
                        <p:par>
                          <p:cTn id="741" fill="hold">
                            <p:stCondLst>
                              <p:cond delay="62000"/>
                            </p:stCondLst>
                            <p:childTnLst>
                              <p:par>
                                <p:cTn id="742" presetID="9" presetClass="exit" presetSubtype="0" fill="hold" grpId="0" nodeType="afterEffect">
                                  <p:stCondLst>
                                    <p:cond delay="1000"/>
                                  </p:stCondLst>
                                  <p:childTnLst>
                                    <p:animEffect transition="out" filter="dissolve">
                                      <p:cBhvr>
                                        <p:cTn id="743" dur="500"/>
                                        <p:tgtEl>
                                          <p:spTgt spid="159"/>
                                        </p:tgtEl>
                                      </p:cBhvr>
                                    </p:animEffect>
                                    <p:set>
                                      <p:cBhvr>
                                        <p:cTn id="744" dur="1" fill="hold">
                                          <p:stCondLst>
                                            <p:cond delay="499"/>
                                          </p:stCondLst>
                                        </p:cTn>
                                        <p:tgtEl>
                                          <p:spTgt spid="159"/>
                                        </p:tgtEl>
                                        <p:attrNameLst>
                                          <p:attrName>style.visibility</p:attrName>
                                        </p:attrNameLst>
                                      </p:cBhvr>
                                      <p:to>
                                        <p:strVal val="hidden"/>
                                      </p:to>
                                    </p:set>
                                  </p:childTnLst>
                                </p:cTn>
                              </p:par>
                            </p:childTnLst>
                          </p:cTn>
                        </p:par>
                        <p:par>
                          <p:cTn id="745" fill="hold">
                            <p:stCondLst>
                              <p:cond delay="63500"/>
                            </p:stCondLst>
                            <p:childTnLst>
                              <p:par>
                                <p:cTn id="746" presetID="9" presetClass="exit" presetSubtype="0" fill="hold" grpId="0" nodeType="afterEffect">
                                  <p:stCondLst>
                                    <p:cond delay="1000"/>
                                  </p:stCondLst>
                                  <p:childTnLst>
                                    <p:animEffect transition="out" filter="dissolve">
                                      <p:cBhvr>
                                        <p:cTn id="747" dur="500"/>
                                        <p:tgtEl>
                                          <p:spTgt spid="158"/>
                                        </p:tgtEl>
                                      </p:cBhvr>
                                    </p:animEffect>
                                    <p:set>
                                      <p:cBhvr>
                                        <p:cTn id="748" dur="1" fill="hold">
                                          <p:stCondLst>
                                            <p:cond delay="499"/>
                                          </p:stCondLst>
                                        </p:cTn>
                                        <p:tgtEl>
                                          <p:spTgt spid="158"/>
                                        </p:tgtEl>
                                        <p:attrNameLst>
                                          <p:attrName>style.visibility</p:attrName>
                                        </p:attrNameLst>
                                      </p:cBhvr>
                                      <p:to>
                                        <p:strVal val="hidden"/>
                                      </p:to>
                                    </p:set>
                                  </p:childTnLst>
                                </p:cTn>
                              </p:par>
                            </p:childTnLst>
                          </p:cTn>
                        </p:par>
                        <p:par>
                          <p:cTn id="749" fill="hold">
                            <p:stCondLst>
                              <p:cond delay="65000"/>
                            </p:stCondLst>
                            <p:childTnLst>
                              <p:par>
                                <p:cTn id="750" presetID="9" presetClass="exit" presetSubtype="0" fill="hold" grpId="0" nodeType="afterEffect">
                                  <p:stCondLst>
                                    <p:cond delay="1000"/>
                                  </p:stCondLst>
                                  <p:childTnLst>
                                    <p:animEffect transition="out" filter="dissolve">
                                      <p:cBhvr>
                                        <p:cTn id="751" dur="500"/>
                                        <p:tgtEl>
                                          <p:spTgt spid="157"/>
                                        </p:tgtEl>
                                      </p:cBhvr>
                                    </p:animEffect>
                                    <p:set>
                                      <p:cBhvr>
                                        <p:cTn id="752" dur="1" fill="hold">
                                          <p:stCondLst>
                                            <p:cond delay="499"/>
                                          </p:stCondLst>
                                        </p:cTn>
                                        <p:tgtEl>
                                          <p:spTgt spid="157"/>
                                        </p:tgtEl>
                                        <p:attrNameLst>
                                          <p:attrName>style.visibility</p:attrName>
                                        </p:attrNameLst>
                                      </p:cBhvr>
                                      <p:to>
                                        <p:strVal val="hidden"/>
                                      </p:to>
                                    </p:set>
                                  </p:childTnLst>
                                </p:cTn>
                              </p:par>
                            </p:childTnLst>
                          </p:cTn>
                        </p:par>
                        <p:par>
                          <p:cTn id="753" fill="hold">
                            <p:stCondLst>
                              <p:cond delay="66500"/>
                            </p:stCondLst>
                            <p:childTnLst>
                              <p:par>
                                <p:cTn id="754" presetID="9" presetClass="exit" presetSubtype="0" fill="hold" grpId="0" nodeType="afterEffect">
                                  <p:stCondLst>
                                    <p:cond delay="1000"/>
                                  </p:stCondLst>
                                  <p:childTnLst>
                                    <p:animEffect transition="out" filter="dissolve">
                                      <p:cBhvr>
                                        <p:cTn id="755" dur="500"/>
                                        <p:tgtEl>
                                          <p:spTgt spid="156"/>
                                        </p:tgtEl>
                                      </p:cBhvr>
                                    </p:animEffect>
                                    <p:set>
                                      <p:cBhvr>
                                        <p:cTn id="756" dur="1" fill="hold">
                                          <p:stCondLst>
                                            <p:cond delay="499"/>
                                          </p:stCondLst>
                                        </p:cTn>
                                        <p:tgtEl>
                                          <p:spTgt spid="156"/>
                                        </p:tgtEl>
                                        <p:attrNameLst>
                                          <p:attrName>style.visibility</p:attrName>
                                        </p:attrNameLst>
                                      </p:cBhvr>
                                      <p:to>
                                        <p:strVal val="hidden"/>
                                      </p:to>
                                    </p:set>
                                  </p:childTnLst>
                                </p:cTn>
                              </p:par>
                            </p:childTnLst>
                          </p:cTn>
                        </p:par>
                        <p:par>
                          <p:cTn id="757" fill="hold">
                            <p:stCondLst>
                              <p:cond delay="68000"/>
                            </p:stCondLst>
                            <p:childTnLst>
                              <p:par>
                                <p:cTn id="758" presetID="9" presetClass="exit" presetSubtype="0" fill="hold" grpId="0" nodeType="afterEffect">
                                  <p:stCondLst>
                                    <p:cond delay="1000"/>
                                  </p:stCondLst>
                                  <p:childTnLst>
                                    <p:animEffect transition="out" filter="dissolve">
                                      <p:cBhvr>
                                        <p:cTn id="759" dur="500"/>
                                        <p:tgtEl>
                                          <p:spTgt spid="155"/>
                                        </p:tgtEl>
                                      </p:cBhvr>
                                    </p:animEffect>
                                    <p:set>
                                      <p:cBhvr>
                                        <p:cTn id="760" dur="1" fill="hold">
                                          <p:stCondLst>
                                            <p:cond delay="499"/>
                                          </p:stCondLst>
                                        </p:cTn>
                                        <p:tgtEl>
                                          <p:spTgt spid="155"/>
                                        </p:tgtEl>
                                        <p:attrNameLst>
                                          <p:attrName>style.visibility</p:attrName>
                                        </p:attrNameLst>
                                      </p:cBhvr>
                                      <p:to>
                                        <p:strVal val="hidden"/>
                                      </p:to>
                                    </p:set>
                                  </p:childTnLst>
                                </p:cTn>
                              </p:par>
                            </p:childTnLst>
                          </p:cTn>
                        </p:par>
                        <p:par>
                          <p:cTn id="761" fill="hold">
                            <p:stCondLst>
                              <p:cond delay="69500"/>
                            </p:stCondLst>
                            <p:childTnLst>
                              <p:par>
                                <p:cTn id="762" presetID="9" presetClass="exit" presetSubtype="0" fill="hold" grpId="0" nodeType="afterEffect">
                                  <p:stCondLst>
                                    <p:cond delay="1000"/>
                                  </p:stCondLst>
                                  <p:childTnLst>
                                    <p:animEffect transition="out" filter="dissolve">
                                      <p:cBhvr>
                                        <p:cTn id="763" dur="500"/>
                                        <p:tgtEl>
                                          <p:spTgt spid="154"/>
                                        </p:tgtEl>
                                      </p:cBhvr>
                                    </p:animEffect>
                                    <p:set>
                                      <p:cBhvr>
                                        <p:cTn id="764" dur="1" fill="hold">
                                          <p:stCondLst>
                                            <p:cond delay="499"/>
                                          </p:stCondLst>
                                        </p:cTn>
                                        <p:tgtEl>
                                          <p:spTgt spid="154"/>
                                        </p:tgtEl>
                                        <p:attrNameLst>
                                          <p:attrName>style.visibility</p:attrName>
                                        </p:attrNameLst>
                                      </p:cBhvr>
                                      <p:to>
                                        <p:strVal val="hidden"/>
                                      </p:to>
                                    </p:set>
                                  </p:childTnLst>
                                </p:cTn>
                              </p:par>
                            </p:childTnLst>
                          </p:cTn>
                        </p:par>
                        <p:par>
                          <p:cTn id="765" fill="hold">
                            <p:stCondLst>
                              <p:cond delay="71000"/>
                            </p:stCondLst>
                            <p:childTnLst>
                              <p:par>
                                <p:cTn id="766" presetID="9" presetClass="exit" presetSubtype="0" fill="hold" grpId="0" nodeType="afterEffect">
                                  <p:stCondLst>
                                    <p:cond delay="1000"/>
                                  </p:stCondLst>
                                  <p:childTnLst>
                                    <p:animEffect transition="out" filter="dissolve">
                                      <p:cBhvr>
                                        <p:cTn id="767" dur="500"/>
                                        <p:tgtEl>
                                          <p:spTgt spid="153"/>
                                        </p:tgtEl>
                                      </p:cBhvr>
                                    </p:animEffect>
                                    <p:set>
                                      <p:cBhvr>
                                        <p:cTn id="768" dur="1" fill="hold">
                                          <p:stCondLst>
                                            <p:cond delay="499"/>
                                          </p:stCondLst>
                                        </p:cTn>
                                        <p:tgtEl>
                                          <p:spTgt spid="153"/>
                                        </p:tgtEl>
                                        <p:attrNameLst>
                                          <p:attrName>style.visibility</p:attrName>
                                        </p:attrNameLst>
                                      </p:cBhvr>
                                      <p:to>
                                        <p:strVal val="hidden"/>
                                      </p:to>
                                    </p:set>
                                  </p:childTnLst>
                                </p:cTn>
                              </p:par>
                            </p:childTnLst>
                          </p:cTn>
                        </p:par>
                        <p:par>
                          <p:cTn id="769" fill="hold">
                            <p:stCondLst>
                              <p:cond delay="72500"/>
                            </p:stCondLst>
                            <p:childTnLst>
                              <p:par>
                                <p:cTn id="770" presetID="9" presetClass="exit" presetSubtype="0" fill="hold" grpId="0" nodeType="afterEffect">
                                  <p:stCondLst>
                                    <p:cond delay="1000"/>
                                  </p:stCondLst>
                                  <p:childTnLst>
                                    <p:animEffect transition="out" filter="dissolve">
                                      <p:cBhvr>
                                        <p:cTn id="771" dur="500"/>
                                        <p:tgtEl>
                                          <p:spTgt spid="152"/>
                                        </p:tgtEl>
                                      </p:cBhvr>
                                    </p:animEffect>
                                    <p:set>
                                      <p:cBhvr>
                                        <p:cTn id="772" dur="1" fill="hold">
                                          <p:stCondLst>
                                            <p:cond delay="499"/>
                                          </p:stCondLst>
                                        </p:cTn>
                                        <p:tgtEl>
                                          <p:spTgt spid="152"/>
                                        </p:tgtEl>
                                        <p:attrNameLst>
                                          <p:attrName>style.visibility</p:attrName>
                                        </p:attrNameLst>
                                      </p:cBhvr>
                                      <p:to>
                                        <p:strVal val="hidden"/>
                                      </p:to>
                                    </p:set>
                                  </p:childTnLst>
                                </p:cTn>
                              </p:par>
                            </p:childTnLst>
                          </p:cTn>
                        </p:par>
                        <p:par>
                          <p:cTn id="773" fill="hold">
                            <p:stCondLst>
                              <p:cond delay="74000"/>
                            </p:stCondLst>
                            <p:childTnLst>
                              <p:par>
                                <p:cTn id="774" presetID="9" presetClass="exit" presetSubtype="0" fill="hold" grpId="0" nodeType="afterEffect">
                                  <p:stCondLst>
                                    <p:cond delay="1000"/>
                                  </p:stCondLst>
                                  <p:childTnLst>
                                    <p:animEffect transition="out" filter="dissolve">
                                      <p:cBhvr>
                                        <p:cTn id="775" dur="500"/>
                                        <p:tgtEl>
                                          <p:spTgt spid="151"/>
                                        </p:tgtEl>
                                      </p:cBhvr>
                                    </p:animEffect>
                                    <p:set>
                                      <p:cBhvr>
                                        <p:cTn id="776" dur="1" fill="hold">
                                          <p:stCondLst>
                                            <p:cond delay="499"/>
                                          </p:stCondLst>
                                        </p:cTn>
                                        <p:tgtEl>
                                          <p:spTgt spid="151"/>
                                        </p:tgtEl>
                                        <p:attrNameLst>
                                          <p:attrName>style.visibility</p:attrName>
                                        </p:attrNameLst>
                                      </p:cBhvr>
                                      <p:to>
                                        <p:strVal val="hidden"/>
                                      </p:to>
                                    </p:set>
                                  </p:childTnLst>
                                </p:cTn>
                              </p:par>
                            </p:childTnLst>
                          </p:cTn>
                        </p:par>
                        <p:par>
                          <p:cTn id="777" fill="hold">
                            <p:stCondLst>
                              <p:cond delay="75500"/>
                            </p:stCondLst>
                            <p:childTnLst>
                              <p:par>
                                <p:cTn id="778" presetID="9" presetClass="exit" presetSubtype="0" fill="hold" grpId="0" nodeType="afterEffect">
                                  <p:stCondLst>
                                    <p:cond delay="1000"/>
                                  </p:stCondLst>
                                  <p:childTnLst>
                                    <p:animEffect transition="out" filter="dissolve">
                                      <p:cBhvr>
                                        <p:cTn id="779" dur="500"/>
                                        <p:tgtEl>
                                          <p:spTgt spid="150"/>
                                        </p:tgtEl>
                                      </p:cBhvr>
                                    </p:animEffect>
                                    <p:set>
                                      <p:cBhvr>
                                        <p:cTn id="780" dur="1" fill="hold">
                                          <p:stCondLst>
                                            <p:cond delay="499"/>
                                          </p:stCondLst>
                                        </p:cTn>
                                        <p:tgtEl>
                                          <p:spTgt spid="150"/>
                                        </p:tgtEl>
                                        <p:attrNameLst>
                                          <p:attrName>style.visibility</p:attrName>
                                        </p:attrNameLst>
                                      </p:cBhvr>
                                      <p:to>
                                        <p:strVal val="hidden"/>
                                      </p:to>
                                    </p:set>
                                  </p:childTnLst>
                                </p:cTn>
                              </p:par>
                            </p:childTnLst>
                          </p:cTn>
                        </p:par>
                        <p:par>
                          <p:cTn id="781" fill="hold">
                            <p:stCondLst>
                              <p:cond delay="77000"/>
                            </p:stCondLst>
                            <p:childTnLst>
                              <p:par>
                                <p:cTn id="782" presetID="9" presetClass="exit" presetSubtype="0" fill="hold" grpId="0" nodeType="afterEffect">
                                  <p:stCondLst>
                                    <p:cond delay="1000"/>
                                  </p:stCondLst>
                                  <p:childTnLst>
                                    <p:animEffect transition="out" filter="dissolve">
                                      <p:cBhvr>
                                        <p:cTn id="783" dur="500"/>
                                        <p:tgtEl>
                                          <p:spTgt spid="149"/>
                                        </p:tgtEl>
                                      </p:cBhvr>
                                    </p:animEffect>
                                    <p:set>
                                      <p:cBhvr>
                                        <p:cTn id="784" dur="1" fill="hold">
                                          <p:stCondLst>
                                            <p:cond delay="499"/>
                                          </p:stCondLst>
                                        </p:cTn>
                                        <p:tgtEl>
                                          <p:spTgt spid="149"/>
                                        </p:tgtEl>
                                        <p:attrNameLst>
                                          <p:attrName>style.visibility</p:attrName>
                                        </p:attrNameLst>
                                      </p:cBhvr>
                                      <p:to>
                                        <p:strVal val="hidden"/>
                                      </p:to>
                                    </p:set>
                                  </p:childTnLst>
                                </p:cTn>
                              </p:par>
                            </p:childTnLst>
                          </p:cTn>
                        </p:par>
                        <p:par>
                          <p:cTn id="785" fill="hold">
                            <p:stCondLst>
                              <p:cond delay="78500"/>
                            </p:stCondLst>
                            <p:childTnLst>
                              <p:par>
                                <p:cTn id="786" presetID="9" presetClass="exit" presetSubtype="0" fill="hold" grpId="0" nodeType="afterEffect">
                                  <p:stCondLst>
                                    <p:cond delay="1000"/>
                                  </p:stCondLst>
                                  <p:childTnLst>
                                    <p:animEffect transition="out" filter="dissolve">
                                      <p:cBhvr>
                                        <p:cTn id="787" dur="500"/>
                                        <p:tgtEl>
                                          <p:spTgt spid="148"/>
                                        </p:tgtEl>
                                      </p:cBhvr>
                                    </p:animEffect>
                                    <p:set>
                                      <p:cBhvr>
                                        <p:cTn id="788" dur="1" fill="hold">
                                          <p:stCondLst>
                                            <p:cond delay="499"/>
                                          </p:stCondLst>
                                        </p:cTn>
                                        <p:tgtEl>
                                          <p:spTgt spid="148"/>
                                        </p:tgtEl>
                                        <p:attrNameLst>
                                          <p:attrName>style.visibility</p:attrName>
                                        </p:attrNameLst>
                                      </p:cBhvr>
                                      <p:to>
                                        <p:strVal val="hidden"/>
                                      </p:to>
                                    </p:set>
                                  </p:childTnLst>
                                </p:cTn>
                              </p:par>
                            </p:childTnLst>
                          </p:cTn>
                        </p:par>
                        <p:par>
                          <p:cTn id="789" fill="hold">
                            <p:stCondLst>
                              <p:cond delay="80000"/>
                            </p:stCondLst>
                            <p:childTnLst>
                              <p:par>
                                <p:cTn id="790" presetID="9" presetClass="exit" presetSubtype="0" fill="hold" grpId="0" nodeType="afterEffect">
                                  <p:stCondLst>
                                    <p:cond delay="1000"/>
                                  </p:stCondLst>
                                  <p:childTnLst>
                                    <p:animEffect transition="out" filter="dissolve">
                                      <p:cBhvr>
                                        <p:cTn id="791" dur="500"/>
                                        <p:tgtEl>
                                          <p:spTgt spid="147"/>
                                        </p:tgtEl>
                                      </p:cBhvr>
                                    </p:animEffect>
                                    <p:set>
                                      <p:cBhvr>
                                        <p:cTn id="792" dur="1" fill="hold">
                                          <p:stCondLst>
                                            <p:cond delay="499"/>
                                          </p:stCondLst>
                                        </p:cTn>
                                        <p:tgtEl>
                                          <p:spTgt spid="147"/>
                                        </p:tgtEl>
                                        <p:attrNameLst>
                                          <p:attrName>style.visibility</p:attrName>
                                        </p:attrNameLst>
                                      </p:cBhvr>
                                      <p:to>
                                        <p:strVal val="hidden"/>
                                      </p:to>
                                    </p:set>
                                  </p:childTnLst>
                                </p:cTn>
                              </p:par>
                            </p:childTnLst>
                          </p:cTn>
                        </p:par>
                        <p:par>
                          <p:cTn id="793" fill="hold">
                            <p:stCondLst>
                              <p:cond delay="81500"/>
                            </p:stCondLst>
                            <p:childTnLst>
                              <p:par>
                                <p:cTn id="794" presetID="9" presetClass="exit" presetSubtype="0" fill="hold" grpId="0" nodeType="afterEffect">
                                  <p:stCondLst>
                                    <p:cond delay="1000"/>
                                  </p:stCondLst>
                                  <p:childTnLst>
                                    <p:animEffect transition="out" filter="dissolve">
                                      <p:cBhvr>
                                        <p:cTn id="795" dur="500"/>
                                        <p:tgtEl>
                                          <p:spTgt spid="146"/>
                                        </p:tgtEl>
                                      </p:cBhvr>
                                    </p:animEffect>
                                    <p:set>
                                      <p:cBhvr>
                                        <p:cTn id="796" dur="1" fill="hold">
                                          <p:stCondLst>
                                            <p:cond delay="499"/>
                                          </p:stCondLst>
                                        </p:cTn>
                                        <p:tgtEl>
                                          <p:spTgt spid="146"/>
                                        </p:tgtEl>
                                        <p:attrNameLst>
                                          <p:attrName>style.visibility</p:attrName>
                                        </p:attrNameLst>
                                      </p:cBhvr>
                                      <p:to>
                                        <p:strVal val="hidden"/>
                                      </p:to>
                                    </p:set>
                                  </p:childTnLst>
                                </p:cTn>
                              </p:par>
                            </p:childTnLst>
                          </p:cTn>
                        </p:par>
                        <p:par>
                          <p:cTn id="797" fill="hold">
                            <p:stCondLst>
                              <p:cond delay="83000"/>
                            </p:stCondLst>
                            <p:childTnLst>
                              <p:par>
                                <p:cTn id="798" presetID="9" presetClass="exit" presetSubtype="0" fill="hold" grpId="0" nodeType="afterEffect">
                                  <p:stCondLst>
                                    <p:cond delay="1000"/>
                                  </p:stCondLst>
                                  <p:childTnLst>
                                    <p:animEffect transition="out" filter="dissolve">
                                      <p:cBhvr>
                                        <p:cTn id="799" dur="500"/>
                                        <p:tgtEl>
                                          <p:spTgt spid="145"/>
                                        </p:tgtEl>
                                      </p:cBhvr>
                                    </p:animEffect>
                                    <p:set>
                                      <p:cBhvr>
                                        <p:cTn id="800" dur="1" fill="hold">
                                          <p:stCondLst>
                                            <p:cond delay="499"/>
                                          </p:stCondLst>
                                        </p:cTn>
                                        <p:tgtEl>
                                          <p:spTgt spid="145"/>
                                        </p:tgtEl>
                                        <p:attrNameLst>
                                          <p:attrName>style.visibility</p:attrName>
                                        </p:attrNameLst>
                                      </p:cBhvr>
                                      <p:to>
                                        <p:strVal val="hidden"/>
                                      </p:to>
                                    </p:set>
                                  </p:childTnLst>
                                </p:cTn>
                              </p:par>
                            </p:childTnLst>
                          </p:cTn>
                        </p:par>
                        <p:par>
                          <p:cTn id="801" fill="hold">
                            <p:stCondLst>
                              <p:cond delay="84500"/>
                            </p:stCondLst>
                            <p:childTnLst>
                              <p:par>
                                <p:cTn id="802" presetID="9" presetClass="exit" presetSubtype="0" fill="hold" grpId="0" nodeType="afterEffect">
                                  <p:stCondLst>
                                    <p:cond delay="1000"/>
                                  </p:stCondLst>
                                  <p:childTnLst>
                                    <p:animEffect transition="out" filter="dissolve">
                                      <p:cBhvr>
                                        <p:cTn id="803" dur="500"/>
                                        <p:tgtEl>
                                          <p:spTgt spid="144"/>
                                        </p:tgtEl>
                                      </p:cBhvr>
                                    </p:animEffect>
                                    <p:set>
                                      <p:cBhvr>
                                        <p:cTn id="804" dur="1" fill="hold">
                                          <p:stCondLst>
                                            <p:cond delay="499"/>
                                          </p:stCondLst>
                                        </p:cTn>
                                        <p:tgtEl>
                                          <p:spTgt spid="144"/>
                                        </p:tgtEl>
                                        <p:attrNameLst>
                                          <p:attrName>style.visibility</p:attrName>
                                        </p:attrNameLst>
                                      </p:cBhvr>
                                      <p:to>
                                        <p:strVal val="hidden"/>
                                      </p:to>
                                    </p:set>
                                  </p:childTnLst>
                                </p:cTn>
                              </p:par>
                            </p:childTnLst>
                          </p:cTn>
                        </p:par>
                        <p:par>
                          <p:cTn id="805" fill="hold">
                            <p:stCondLst>
                              <p:cond delay="86000"/>
                            </p:stCondLst>
                            <p:childTnLst>
                              <p:par>
                                <p:cTn id="806" presetID="9" presetClass="exit" presetSubtype="0" fill="hold" grpId="0" nodeType="afterEffect">
                                  <p:stCondLst>
                                    <p:cond delay="1000"/>
                                  </p:stCondLst>
                                  <p:childTnLst>
                                    <p:animEffect transition="out" filter="dissolve">
                                      <p:cBhvr>
                                        <p:cTn id="807" dur="500"/>
                                        <p:tgtEl>
                                          <p:spTgt spid="143"/>
                                        </p:tgtEl>
                                      </p:cBhvr>
                                    </p:animEffect>
                                    <p:set>
                                      <p:cBhvr>
                                        <p:cTn id="808" dur="1" fill="hold">
                                          <p:stCondLst>
                                            <p:cond delay="499"/>
                                          </p:stCondLst>
                                        </p:cTn>
                                        <p:tgtEl>
                                          <p:spTgt spid="143"/>
                                        </p:tgtEl>
                                        <p:attrNameLst>
                                          <p:attrName>style.visibility</p:attrName>
                                        </p:attrNameLst>
                                      </p:cBhvr>
                                      <p:to>
                                        <p:strVal val="hidden"/>
                                      </p:to>
                                    </p:set>
                                  </p:childTnLst>
                                </p:cTn>
                              </p:par>
                            </p:childTnLst>
                          </p:cTn>
                        </p:par>
                        <p:par>
                          <p:cTn id="809" fill="hold">
                            <p:stCondLst>
                              <p:cond delay="87500"/>
                            </p:stCondLst>
                            <p:childTnLst>
                              <p:par>
                                <p:cTn id="810" presetID="9" presetClass="exit" presetSubtype="0" fill="hold" grpId="0" nodeType="afterEffect">
                                  <p:stCondLst>
                                    <p:cond delay="1000"/>
                                  </p:stCondLst>
                                  <p:childTnLst>
                                    <p:animEffect transition="out" filter="dissolve">
                                      <p:cBhvr>
                                        <p:cTn id="811" dur="500"/>
                                        <p:tgtEl>
                                          <p:spTgt spid="142"/>
                                        </p:tgtEl>
                                      </p:cBhvr>
                                    </p:animEffect>
                                    <p:set>
                                      <p:cBhvr>
                                        <p:cTn id="812" dur="1" fill="hold">
                                          <p:stCondLst>
                                            <p:cond delay="499"/>
                                          </p:stCondLst>
                                        </p:cTn>
                                        <p:tgtEl>
                                          <p:spTgt spid="142"/>
                                        </p:tgtEl>
                                        <p:attrNameLst>
                                          <p:attrName>style.visibility</p:attrName>
                                        </p:attrNameLst>
                                      </p:cBhvr>
                                      <p:to>
                                        <p:strVal val="hidden"/>
                                      </p:to>
                                    </p:set>
                                  </p:childTnLst>
                                </p:cTn>
                              </p:par>
                            </p:childTnLst>
                          </p:cTn>
                        </p:par>
                        <p:par>
                          <p:cTn id="813" fill="hold">
                            <p:stCondLst>
                              <p:cond delay="89000"/>
                            </p:stCondLst>
                            <p:childTnLst>
                              <p:par>
                                <p:cTn id="814" presetID="9" presetClass="exit" presetSubtype="0" fill="hold" grpId="0" nodeType="afterEffect">
                                  <p:stCondLst>
                                    <p:cond delay="1000"/>
                                  </p:stCondLst>
                                  <p:childTnLst>
                                    <p:animEffect transition="out" filter="dissolve">
                                      <p:cBhvr>
                                        <p:cTn id="815" dur="500"/>
                                        <p:tgtEl>
                                          <p:spTgt spid="141"/>
                                        </p:tgtEl>
                                      </p:cBhvr>
                                    </p:animEffect>
                                    <p:set>
                                      <p:cBhvr>
                                        <p:cTn id="816" dur="1" fill="hold">
                                          <p:stCondLst>
                                            <p:cond delay="499"/>
                                          </p:stCondLst>
                                        </p:cTn>
                                        <p:tgtEl>
                                          <p:spTgt spid="141"/>
                                        </p:tgtEl>
                                        <p:attrNameLst>
                                          <p:attrName>style.visibility</p:attrName>
                                        </p:attrNameLst>
                                      </p:cBhvr>
                                      <p:to>
                                        <p:strVal val="hidden"/>
                                      </p:to>
                                    </p:set>
                                  </p:childTnLst>
                                </p:cTn>
                              </p:par>
                            </p:childTnLst>
                          </p:cTn>
                        </p:par>
                        <p:par>
                          <p:cTn id="817" fill="hold">
                            <p:stCondLst>
                              <p:cond delay="90500"/>
                            </p:stCondLst>
                            <p:childTnLst>
                              <p:par>
                                <p:cTn id="818" presetID="9" presetClass="exit" presetSubtype="0" fill="hold" grpId="0" nodeType="afterEffect">
                                  <p:stCondLst>
                                    <p:cond delay="1000"/>
                                  </p:stCondLst>
                                  <p:childTnLst>
                                    <p:animEffect transition="out" filter="dissolve">
                                      <p:cBhvr>
                                        <p:cTn id="819" dur="500"/>
                                        <p:tgtEl>
                                          <p:spTgt spid="140"/>
                                        </p:tgtEl>
                                      </p:cBhvr>
                                    </p:animEffect>
                                    <p:set>
                                      <p:cBhvr>
                                        <p:cTn id="820" dur="1" fill="hold">
                                          <p:stCondLst>
                                            <p:cond delay="499"/>
                                          </p:stCondLst>
                                        </p:cTn>
                                        <p:tgtEl>
                                          <p:spTgt spid="140"/>
                                        </p:tgtEl>
                                        <p:attrNameLst>
                                          <p:attrName>style.visibility</p:attrName>
                                        </p:attrNameLst>
                                      </p:cBhvr>
                                      <p:to>
                                        <p:strVal val="hidden"/>
                                      </p:to>
                                    </p:set>
                                  </p:childTnLst>
                                </p:cTn>
                              </p:par>
                            </p:childTnLst>
                          </p:cTn>
                        </p:par>
                        <p:par>
                          <p:cTn id="821" fill="hold">
                            <p:stCondLst>
                              <p:cond delay="92000"/>
                            </p:stCondLst>
                            <p:childTnLst>
                              <p:par>
                                <p:cTn id="822" presetID="9" presetClass="exit" presetSubtype="0" fill="hold" grpId="0" nodeType="afterEffect">
                                  <p:stCondLst>
                                    <p:cond delay="1000"/>
                                  </p:stCondLst>
                                  <p:childTnLst>
                                    <p:animEffect transition="out" filter="dissolve">
                                      <p:cBhvr>
                                        <p:cTn id="823" dur="500"/>
                                        <p:tgtEl>
                                          <p:spTgt spid="139"/>
                                        </p:tgtEl>
                                      </p:cBhvr>
                                    </p:animEffect>
                                    <p:set>
                                      <p:cBhvr>
                                        <p:cTn id="824" dur="1" fill="hold">
                                          <p:stCondLst>
                                            <p:cond delay="499"/>
                                          </p:stCondLst>
                                        </p:cTn>
                                        <p:tgtEl>
                                          <p:spTgt spid="139"/>
                                        </p:tgtEl>
                                        <p:attrNameLst>
                                          <p:attrName>style.visibility</p:attrName>
                                        </p:attrNameLst>
                                      </p:cBhvr>
                                      <p:to>
                                        <p:strVal val="hidden"/>
                                      </p:to>
                                    </p:set>
                                  </p:childTnLst>
                                </p:cTn>
                              </p:par>
                            </p:childTnLst>
                          </p:cTn>
                        </p:par>
                        <p:par>
                          <p:cTn id="825" fill="hold">
                            <p:stCondLst>
                              <p:cond delay="93500"/>
                            </p:stCondLst>
                            <p:childTnLst>
                              <p:par>
                                <p:cTn id="826" presetID="9" presetClass="exit" presetSubtype="0" fill="hold" grpId="0" nodeType="afterEffect">
                                  <p:stCondLst>
                                    <p:cond delay="1000"/>
                                  </p:stCondLst>
                                  <p:childTnLst>
                                    <p:animEffect transition="out" filter="dissolve">
                                      <p:cBhvr>
                                        <p:cTn id="827" dur="500"/>
                                        <p:tgtEl>
                                          <p:spTgt spid="138"/>
                                        </p:tgtEl>
                                      </p:cBhvr>
                                    </p:animEffect>
                                    <p:set>
                                      <p:cBhvr>
                                        <p:cTn id="828" dur="1" fill="hold">
                                          <p:stCondLst>
                                            <p:cond delay="499"/>
                                          </p:stCondLst>
                                        </p:cTn>
                                        <p:tgtEl>
                                          <p:spTgt spid="138"/>
                                        </p:tgtEl>
                                        <p:attrNameLst>
                                          <p:attrName>style.visibility</p:attrName>
                                        </p:attrNameLst>
                                      </p:cBhvr>
                                      <p:to>
                                        <p:strVal val="hidden"/>
                                      </p:to>
                                    </p:set>
                                  </p:childTnLst>
                                </p:cTn>
                              </p:par>
                            </p:childTnLst>
                          </p:cTn>
                        </p:par>
                        <p:par>
                          <p:cTn id="829" fill="hold">
                            <p:stCondLst>
                              <p:cond delay="95000"/>
                            </p:stCondLst>
                            <p:childTnLst>
                              <p:par>
                                <p:cTn id="830" presetID="9" presetClass="exit" presetSubtype="0" fill="hold" grpId="0" nodeType="afterEffect">
                                  <p:stCondLst>
                                    <p:cond delay="1000"/>
                                  </p:stCondLst>
                                  <p:childTnLst>
                                    <p:animEffect transition="out" filter="dissolve">
                                      <p:cBhvr>
                                        <p:cTn id="831" dur="500"/>
                                        <p:tgtEl>
                                          <p:spTgt spid="137"/>
                                        </p:tgtEl>
                                      </p:cBhvr>
                                    </p:animEffect>
                                    <p:set>
                                      <p:cBhvr>
                                        <p:cTn id="832" dur="1" fill="hold">
                                          <p:stCondLst>
                                            <p:cond delay="499"/>
                                          </p:stCondLst>
                                        </p:cTn>
                                        <p:tgtEl>
                                          <p:spTgt spid="137"/>
                                        </p:tgtEl>
                                        <p:attrNameLst>
                                          <p:attrName>style.visibility</p:attrName>
                                        </p:attrNameLst>
                                      </p:cBhvr>
                                      <p:to>
                                        <p:strVal val="hidden"/>
                                      </p:to>
                                    </p:set>
                                  </p:childTnLst>
                                </p:cTn>
                              </p:par>
                            </p:childTnLst>
                          </p:cTn>
                        </p:par>
                        <p:par>
                          <p:cTn id="833" fill="hold">
                            <p:stCondLst>
                              <p:cond delay="96500"/>
                            </p:stCondLst>
                            <p:childTnLst>
                              <p:par>
                                <p:cTn id="834" presetID="9" presetClass="exit" presetSubtype="0" fill="hold" grpId="0" nodeType="afterEffect">
                                  <p:stCondLst>
                                    <p:cond delay="1000"/>
                                  </p:stCondLst>
                                  <p:childTnLst>
                                    <p:animEffect transition="out" filter="dissolve">
                                      <p:cBhvr>
                                        <p:cTn id="835" dur="500"/>
                                        <p:tgtEl>
                                          <p:spTgt spid="136"/>
                                        </p:tgtEl>
                                      </p:cBhvr>
                                    </p:animEffect>
                                    <p:set>
                                      <p:cBhvr>
                                        <p:cTn id="836" dur="1" fill="hold">
                                          <p:stCondLst>
                                            <p:cond delay="499"/>
                                          </p:stCondLst>
                                        </p:cTn>
                                        <p:tgtEl>
                                          <p:spTgt spid="136"/>
                                        </p:tgtEl>
                                        <p:attrNameLst>
                                          <p:attrName>style.visibility</p:attrName>
                                        </p:attrNameLst>
                                      </p:cBhvr>
                                      <p:to>
                                        <p:strVal val="hidden"/>
                                      </p:to>
                                    </p:set>
                                  </p:childTnLst>
                                </p:cTn>
                              </p:par>
                            </p:childTnLst>
                          </p:cTn>
                        </p:par>
                        <p:par>
                          <p:cTn id="837" fill="hold">
                            <p:stCondLst>
                              <p:cond delay="98000"/>
                            </p:stCondLst>
                            <p:childTnLst>
                              <p:par>
                                <p:cTn id="838" presetID="9" presetClass="exit" presetSubtype="0" fill="hold" grpId="0" nodeType="afterEffect">
                                  <p:stCondLst>
                                    <p:cond delay="1000"/>
                                  </p:stCondLst>
                                  <p:childTnLst>
                                    <p:animEffect transition="out" filter="dissolve">
                                      <p:cBhvr>
                                        <p:cTn id="839" dur="500"/>
                                        <p:tgtEl>
                                          <p:spTgt spid="135"/>
                                        </p:tgtEl>
                                      </p:cBhvr>
                                    </p:animEffect>
                                    <p:set>
                                      <p:cBhvr>
                                        <p:cTn id="840" dur="1" fill="hold">
                                          <p:stCondLst>
                                            <p:cond delay="499"/>
                                          </p:stCondLst>
                                        </p:cTn>
                                        <p:tgtEl>
                                          <p:spTgt spid="135"/>
                                        </p:tgtEl>
                                        <p:attrNameLst>
                                          <p:attrName>style.visibility</p:attrName>
                                        </p:attrNameLst>
                                      </p:cBhvr>
                                      <p:to>
                                        <p:strVal val="hidden"/>
                                      </p:to>
                                    </p:set>
                                  </p:childTnLst>
                                </p:cTn>
                              </p:par>
                            </p:childTnLst>
                          </p:cTn>
                        </p:par>
                        <p:par>
                          <p:cTn id="841" fill="hold">
                            <p:stCondLst>
                              <p:cond delay="99500"/>
                            </p:stCondLst>
                            <p:childTnLst>
                              <p:par>
                                <p:cTn id="842" presetID="9" presetClass="exit" presetSubtype="0" fill="hold" grpId="0" nodeType="afterEffect">
                                  <p:stCondLst>
                                    <p:cond delay="1000"/>
                                  </p:stCondLst>
                                  <p:childTnLst>
                                    <p:animEffect transition="out" filter="dissolve">
                                      <p:cBhvr>
                                        <p:cTn id="843" dur="500"/>
                                        <p:tgtEl>
                                          <p:spTgt spid="134"/>
                                        </p:tgtEl>
                                      </p:cBhvr>
                                    </p:animEffect>
                                    <p:set>
                                      <p:cBhvr>
                                        <p:cTn id="844" dur="1" fill="hold">
                                          <p:stCondLst>
                                            <p:cond delay="499"/>
                                          </p:stCondLst>
                                        </p:cTn>
                                        <p:tgtEl>
                                          <p:spTgt spid="134"/>
                                        </p:tgtEl>
                                        <p:attrNameLst>
                                          <p:attrName>style.visibility</p:attrName>
                                        </p:attrNameLst>
                                      </p:cBhvr>
                                      <p:to>
                                        <p:strVal val="hidden"/>
                                      </p:to>
                                    </p:set>
                                  </p:childTnLst>
                                </p:cTn>
                              </p:par>
                            </p:childTnLst>
                          </p:cTn>
                        </p:par>
                        <p:par>
                          <p:cTn id="845" fill="hold">
                            <p:stCondLst>
                              <p:cond delay="101000"/>
                            </p:stCondLst>
                            <p:childTnLst>
                              <p:par>
                                <p:cTn id="846" presetID="9" presetClass="exit" presetSubtype="0" fill="hold" grpId="0" nodeType="afterEffect">
                                  <p:stCondLst>
                                    <p:cond delay="1000"/>
                                  </p:stCondLst>
                                  <p:childTnLst>
                                    <p:animEffect transition="out" filter="dissolve">
                                      <p:cBhvr>
                                        <p:cTn id="847" dur="500"/>
                                        <p:tgtEl>
                                          <p:spTgt spid="133"/>
                                        </p:tgtEl>
                                      </p:cBhvr>
                                    </p:animEffect>
                                    <p:set>
                                      <p:cBhvr>
                                        <p:cTn id="848" dur="1" fill="hold">
                                          <p:stCondLst>
                                            <p:cond delay="499"/>
                                          </p:stCondLst>
                                        </p:cTn>
                                        <p:tgtEl>
                                          <p:spTgt spid="133"/>
                                        </p:tgtEl>
                                        <p:attrNameLst>
                                          <p:attrName>style.visibility</p:attrName>
                                        </p:attrNameLst>
                                      </p:cBhvr>
                                      <p:to>
                                        <p:strVal val="hidden"/>
                                      </p:to>
                                    </p:set>
                                  </p:childTnLst>
                                </p:cTn>
                              </p:par>
                            </p:childTnLst>
                          </p:cTn>
                        </p:par>
                        <p:par>
                          <p:cTn id="849" fill="hold">
                            <p:stCondLst>
                              <p:cond delay="102500"/>
                            </p:stCondLst>
                            <p:childTnLst>
                              <p:par>
                                <p:cTn id="850" presetID="9" presetClass="exit" presetSubtype="0" fill="hold" grpId="0" nodeType="afterEffect">
                                  <p:stCondLst>
                                    <p:cond delay="1000"/>
                                  </p:stCondLst>
                                  <p:childTnLst>
                                    <p:animEffect transition="out" filter="dissolve">
                                      <p:cBhvr>
                                        <p:cTn id="851" dur="500"/>
                                        <p:tgtEl>
                                          <p:spTgt spid="132"/>
                                        </p:tgtEl>
                                      </p:cBhvr>
                                    </p:animEffect>
                                    <p:set>
                                      <p:cBhvr>
                                        <p:cTn id="852" dur="1" fill="hold">
                                          <p:stCondLst>
                                            <p:cond delay="499"/>
                                          </p:stCondLst>
                                        </p:cTn>
                                        <p:tgtEl>
                                          <p:spTgt spid="132"/>
                                        </p:tgtEl>
                                        <p:attrNameLst>
                                          <p:attrName>style.visibility</p:attrName>
                                        </p:attrNameLst>
                                      </p:cBhvr>
                                      <p:to>
                                        <p:strVal val="hidden"/>
                                      </p:to>
                                    </p:set>
                                  </p:childTnLst>
                                </p:cTn>
                              </p:par>
                            </p:childTnLst>
                          </p:cTn>
                        </p:par>
                        <p:par>
                          <p:cTn id="853" fill="hold">
                            <p:stCondLst>
                              <p:cond delay="104000"/>
                            </p:stCondLst>
                            <p:childTnLst>
                              <p:par>
                                <p:cTn id="854" presetID="9" presetClass="exit" presetSubtype="0" fill="hold" grpId="0" nodeType="afterEffect">
                                  <p:stCondLst>
                                    <p:cond delay="1000"/>
                                  </p:stCondLst>
                                  <p:childTnLst>
                                    <p:animEffect transition="out" filter="dissolve">
                                      <p:cBhvr>
                                        <p:cTn id="855" dur="500"/>
                                        <p:tgtEl>
                                          <p:spTgt spid="131"/>
                                        </p:tgtEl>
                                      </p:cBhvr>
                                    </p:animEffect>
                                    <p:set>
                                      <p:cBhvr>
                                        <p:cTn id="856" dur="1" fill="hold">
                                          <p:stCondLst>
                                            <p:cond delay="499"/>
                                          </p:stCondLst>
                                        </p:cTn>
                                        <p:tgtEl>
                                          <p:spTgt spid="131"/>
                                        </p:tgtEl>
                                        <p:attrNameLst>
                                          <p:attrName>style.visibility</p:attrName>
                                        </p:attrNameLst>
                                      </p:cBhvr>
                                      <p:to>
                                        <p:strVal val="hidden"/>
                                      </p:to>
                                    </p:set>
                                  </p:childTnLst>
                                </p:cTn>
                              </p:par>
                            </p:childTnLst>
                          </p:cTn>
                        </p:par>
                        <p:par>
                          <p:cTn id="857" fill="hold">
                            <p:stCondLst>
                              <p:cond delay="105500"/>
                            </p:stCondLst>
                            <p:childTnLst>
                              <p:par>
                                <p:cTn id="858" presetID="9" presetClass="exit" presetSubtype="0" fill="hold" grpId="0" nodeType="afterEffect">
                                  <p:stCondLst>
                                    <p:cond delay="1000"/>
                                  </p:stCondLst>
                                  <p:childTnLst>
                                    <p:animEffect transition="out" filter="dissolve">
                                      <p:cBhvr>
                                        <p:cTn id="859" dur="500"/>
                                        <p:tgtEl>
                                          <p:spTgt spid="130"/>
                                        </p:tgtEl>
                                      </p:cBhvr>
                                    </p:animEffect>
                                    <p:set>
                                      <p:cBhvr>
                                        <p:cTn id="860" dur="1" fill="hold">
                                          <p:stCondLst>
                                            <p:cond delay="499"/>
                                          </p:stCondLst>
                                        </p:cTn>
                                        <p:tgtEl>
                                          <p:spTgt spid="130"/>
                                        </p:tgtEl>
                                        <p:attrNameLst>
                                          <p:attrName>style.visibility</p:attrName>
                                        </p:attrNameLst>
                                      </p:cBhvr>
                                      <p:to>
                                        <p:strVal val="hidden"/>
                                      </p:to>
                                    </p:set>
                                  </p:childTnLst>
                                </p:cTn>
                              </p:par>
                            </p:childTnLst>
                          </p:cTn>
                        </p:par>
                        <p:par>
                          <p:cTn id="861" fill="hold">
                            <p:stCondLst>
                              <p:cond delay="107000"/>
                            </p:stCondLst>
                            <p:childTnLst>
                              <p:par>
                                <p:cTn id="862" presetID="9" presetClass="exit" presetSubtype="0" fill="hold" grpId="0" nodeType="afterEffect">
                                  <p:stCondLst>
                                    <p:cond delay="1000"/>
                                  </p:stCondLst>
                                  <p:childTnLst>
                                    <p:animEffect transition="out" filter="dissolve">
                                      <p:cBhvr>
                                        <p:cTn id="863" dur="500"/>
                                        <p:tgtEl>
                                          <p:spTgt spid="129"/>
                                        </p:tgtEl>
                                      </p:cBhvr>
                                    </p:animEffect>
                                    <p:set>
                                      <p:cBhvr>
                                        <p:cTn id="864" dur="1" fill="hold">
                                          <p:stCondLst>
                                            <p:cond delay="499"/>
                                          </p:stCondLst>
                                        </p:cTn>
                                        <p:tgtEl>
                                          <p:spTgt spid="129"/>
                                        </p:tgtEl>
                                        <p:attrNameLst>
                                          <p:attrName>style.visibility</p:attrName>
                                        </p:attrNameLst>
                                      </p:cBhvr>
                                      <p:to>
                                        <p:strVal val="hidden"/>
                                      </p:to>
                                    </p:set>
                                  </p:childTnLst>
                                </p:cTn>
                              </p:par>
                            </p:childTnLst>
                          </p:cTn>
                        </p:par>
                        <p:par>
                          <p:cTn id="865" fill="hold">
                            <p:stCondLst>
                              <p:cond delay="108500"/>
                            </p:stCondLst>
                            <p:childTnLst>
                              <p:par>
                                <p:cTn id="866" presetID="9" presetClass="exit" presetSubtype="0" fill="hold" grpId="0" nodeType="afterEffect">
                                  <p:stCondLst>
                                    <p:cond delay="1000"/>
                                  </p:stCondLst>
                                  <p:childTnLst>
                                    <p:animEffect transition="out" filter="dissolve">
                                      <p:cBhvr>
                                        <p:cTn id="867" dur="500"/>
                                        <p:tgtEl>
                                          <p:spTgt spid="128"/>
                                        </p:tgtEl>
                                      </p:cBhvr>
                                    </p:animEffect>
                                    <p:set>
                                      <p:cBhvr>
                                        <p:cTn id="868" dur="1" fill="hold">
                                          <p:stCondLst>
                                            <p:cond delay="499"/>
                                          </p:stCondLst>
                                        </p:cTn>
                                        <p:tgtEl>
                                          <p:spTgt spid="128"/>
                                        </p:tgtEl>
                                        <p:attrNameLst>
                                          <p:attrName>style.visibility</p:attrName>
                                        </p:attrNameLst>
                                      </p:cBhvr>
                                      <p:to>
                                        <p:strVal val="hidden"/>
                                      </p:to>
                                    </p:set>
                                  </p:childTnLst>
                                </p:cTn>
                              </p:par>
                            </p:childTnLst>
                          </p:cTn>
                        </p:par>
                        <p:par>
                          <p:cTn id="869" fill="hold">
                            <p:stCondLst>
                              <p:cond delay="110000"/>
                            </p:stCondLst>
                            <p:childTnLst>
                              <p:par>
                                <p:cTn id="870" presetID="9" presetClass="exit" presetSubtype="0" fill="hold" grpId="0" nodeType="afterEffect">
                                  <p:stCondLst>
                                    <p:cond delay="1000"/>
                                  </p:stCondLst>
                                  <p:childTnLst>
                                    <p:animEffect transition="out" filter="dissolve">
                                      <p:cBhvr>
                                        <p:cTn id="871" dur="500"/>
                                        <p:tgtEl>
                                          <p:spTgt spid="127"/>
                                        </p:tgtEl>
                                      </p:cBhvr>
                                    </p:animEffect>
                                    <p:set>
                                      <p:cBhvr>
                                        <p:cTn id="872" dur="1" fill="hold">
                                          <p:stCondLst>
                                            <p:cond delay="499"/>
                                          </p:stCondLst>
                                        </p:cTn>
                                        <p:tgtEl>
                                          <p:spTgt spid="127"/>
                                        </p:tgtEl>
                                        <p:attrNameLst>
                                          <p:attrName>style.visibility</p:attrName>
                                        </p:attrNameLst>
                                      </p:cBhvr>
                                      <p:to>
                                        <p:strVal val="hidden"/>
                                      </p:to>
                                    </p:set>
                                  </p:childTnLst>
                                </p:cTn>
                              </p:par>
                            </p:childTnLst>
                          </p:cTn>
                        </p:par>
                        <p:par>
                          <p:cTn id="873" fill="hold">
                            <p:stCondLst>
                              <p:cond delay="111500"/>
                            </p:stCondLst>
                            <p:childTnLst>
                              <p:par>
                                <p:cTn id="874" presetID="9" presetClass="exit" presetSubtype="0" fill="hold" grpId="0" nodeType="afterEffect">
                                  <p:stCondLst>
                                    <p:cond delay="1000"/>
                                  </p:stCondLst>
                                  <p:childTnLst>
                                    <p:animEffect transition="out" filter="dissolve">
                                      <p:cBhvr>
                                        <p:cTn id="875" dur="500"/>
                                        <p:tgtEl>
                                          <p:spTgt spid="126"/>
                                        </p:tgtEl>
                                      </p:cBhvr>
                                    </p:animEffect>
                                    <p:set>
                                      <p:cBhvr>
                                        <p:cTn id="876" dur="1" fill="hold">
                                          <p:stCondLst>
                                            <p:cond delay="499"/>
                                          </p:stCondLst>
                                        </p:cTn>
                                        <p:tgtEl>
                                          <p:spTgt spid="126"/>
                                        </p:tgtEl>
                                        <p:attrNameLst>
                                          <p:attrName>style.visibility</p:attrName>
                                        </p:attrNameLst>
                                      </p:cBhvr>
                                      <p:to>
                                        <p:strVal val="hidden"/>
                                      </p:to>
                                    </p:set>
                                  </p:childTnLst>
                                </p:cTn>
                              </p:par>
                            </p:childTnLst>
                          </p:cTn>
                        </p:par>
                        <p:par>
                          <p:cTn id="877" fill="hold">
                            <p:stCondLst>
                              <p:cond delay="113000"/>
                            </p:stCondLst>
                            <p:childTnLst>
                              <p:par>
                                <p:cTn id="878" presetID="9" presetClass="exit" presetSubtype="0" fill="hold" grpId="0" nodeType="afterEffect">
                                  <p:stCondLst>
                                    <p:cond delay="1000"/>
                                  </p:stCondLst>
                                  <p:childTnLst>
                                    <p:animEffect transition="out" filter="dissolve">
                                      <p:cBhvr>
                                        <p:cTn id="879" dur="500"/>
                                        <p:tgtEl>
                                          <p:spTgt spid="125"/>
                                        </p:tgtEl>
                                      </p:cBhvr>
                                    </p:animEffect>
                                    <p:set>
                                      <p:cBhvr>
                                        <p:cTn id="880" dur="1" fill="hold">
                                          <p:stCondLst>
                                            <p:cond delay="499"/>
                                          </p:stCondLst>
                                        </p:cTn>
                                        <p:tgtEl>
                                          <p:spTgt spid="125"/>
                                        </p:tgtEl>
                                        <p:attrNameLst>
                                          <p:attrName>style.visibility</p:attrName>
                                        </p:attrNameLst>
                                      </p:cBhvr>
                                      <p:to>
                                        <p:strVal val="hidden"/>
                                      </p:to>
                                    </p:set>
                                  </p:childTnLst>
                                </p:cTn>
                              </p:par>
                            </p:childTnLst>
                          </p:cTn>
                        </p:par>
                        <p:par>
                          <p:cTn id="881" fill="hold">
                            <p:stCondLst>
                              <p:cond delay="114500"/>
                            </p:stCondLst>
                            <p:childTnLst>
                              <p:par>
                                <p:cTn id="882" presetID="9" presetClass="exit" presetSubtype="0" fill="hold" grpId="0" nodeType="afterEffect">
                                  <p:stCondLst>
                                    <p:cond delay="1000"/>
                                  </p:stCondLst>
                                  <p:childTnLst>
                                    <p:animEffect transition="out" filter="dissolve">
                                      <p:cBhvr>
                                        <p:cTn id="883" dur="500"/>
                                        <p:tgtEl>
                                          <p:spTgt spid="124"/>
                                        </p:tgtEl>
                                      </p:cBhvr>
                                    </p:animEffect>
                                    <p:set>
                                      <p:cBhvr>
                                        <p:cTn id="884" dur="1" fill="hold">
                                          <p:stCondLst>
                                            <p:cond delay="499"/>
                                          </p:stCondLst>
                                        </p:cTn>
                                        <p:tgtEl>
                                          <p:spTgt spid="124"/>
                                        </p:tgtEl>
                                        <p:attrNameLst>
                                          <p:attrName>style.visibility</p:attrName>
                                        </p:attrNameLst>
                                      </p:cBhvr>
                                      <p:to>
                                        <p:strVal val="hidden"/>
                                      </p:to>
                                    </p:set>
                                  </p:childTnLst>
                                </p:cTn>
                              </p:par>
                            </p:childTnLst>
                          </p:cTn>
                        </p:par>
                        <p:par>
                          <p:cTn id="885" fill="hold">
                            <p:stCondLst>
                              <p:cond delay="116000"/>
                            </p:stCondLst>
                            <p:childTnLst>
                              <p:par>
                                <p:cTn id="886" presetID="9" presetClass="exit" presetSubtype="0" fill="hold" grpId="0" nodeType="afterEffect">
                                  <p:stCondLst>
                                    <p:cond delay="1000"/>
                                  </p:stCondLst>
                                  <p:childTnLst>
                                    <p:animEffect transition="out" filter="dissolve">
                                      <p:cBhvr>
                                        <p:cTn id="887" dur="500"/>
                                        <p:tgtEl>
                                          <p:spTgt spid="123"/>
                                        </p:tgtEl>
                                      </p:cBhvr>
                                    </p:animEffect>
                                    <p:set>
                                      <p:cBhvr>
                                        <p:cTn id="888" dur="1" fill="hold">
                                          <p:stCondLst>
                                            <p:cond delay="499"/>
                                          </p:stCondLst>
                                        </p:cTn>
                                        <p:tgtEl>
                                          <p:spTgt spid="123"/>
                                        </p:tgtEl>
                                        <p:attrNameLst>
                                          <p:attrName>style.visibility</p:attrName>
                                        </p:attrNameLst>
                                      </p:cBhvr>
                                      <p:to>
                                        <p:strVal val="hidden"/>
                                      </p:to>
                                    </p:set>
                                  </p:childTnLst>
                                </p:cTn>
                              </p:par>
                            </p:childTnLst>
                          </p:cTn>
                        </p:par>
                        <p:par>
                          <p:cTn id="889" fill="hold">
                            <p:stCondLst>
                              <p:cond delay="117500"/>
                            </p:stCondLst>
                            <p:childTnLst>
                              <p:par>
                                <p:cTn id="890" presetID="9" presetClass="exit" presetSubtype="0" fill="hold" grpId="0" nodeType="afterEffect">
                                  <p:stCondLst>
                                    <p:cond delay="1000"/>
                                  </p:stCondLst>
                                  <p:childTnLst>
                                    <p:animEffect transition="out" filter="dissolve">
                                      <p:cBhvr>
                                        <p:cTn id="891" dur="500"/>
                                        <p:tgtEl>
                                          <p:spTgt spid="122"/>
                                        </p:tgtEl>
                                      </p:cBhvr>
                                    </p:animEffect>
                                    <p:set>
                                      <p:cBhvr>
                                        <p:cTn id="892" dur="1" fill="hold">
                                          <p:stCondLst>
                                            <p:cond delay="499"/>
                                          </p:stCondLst>
                                        </p:cTn>
                                        <p:tgtEl>
                                          <p:spTgt spid="122"/>
                                        </p:tgtEl>
                                        <p:attrNameLst>
                                          <p:attrName>style.visibility</p:attrName>
                                        </p:attrNameLst>
                                      </p:cBhvr>
                                      <p:to>
                                        <p:strVal val="hidden"/>
                                      </p:to>
                                    </p:set>
                                  </p:childTnLst>
                                </p:cTn>
                              </p:par>
                            </p:childTnLst>
                          </p:cTn>
                        </p:par>
                        <p:par>
                          <p:cTn id="893" fill="hold">
                            <p:stCondLst>
                              <p:cond delay="119000"/>
                            </p:stCondLst>
                            <p:childTnLst>
                              <p:par>
                                <p:cTn id="894" presetID="9" presetClass="exit" presetSubtype="0" fill="hold" grpId="0" nodeType="afterEffect">
                                  <p:stCondLst>
                                    <p:cond delay="1000"/>
                                  </p:stCondLst>
                                  <p:childTnLst>
                                    <p:animEffect transition="out" filter="dissolve">
                                      <p:cBhvr>
                                        <p:cTn id="895" dur="500"/>
                                        <p:tgtEl>
                                          <p:spTgt spid="121"/>
                                        </p:tgtEl>
                                      </p:cBhvr>
                                    </p:animEffect>
                                    <p:set>
                                      <p:cBhvr>
                                        <p:cTn id="896" dur="1" fill="hold">
                                          <p:stCondLst>
                                            <p:cond delay="499"/>
                                          </p:stCondLst>
                                        </p:cTn>
                                        <p:tgtEl>
                                          <p:spTgt spid="121"/>
                                        </p:tgtEl>
                                        <p:attrNameLst>
                                          <p:attrName>style.visibility</p:attrName>
                                        </p:attrNameLst>
                                      </p:cBhvr>
                                      <p:to>
                                        <p:strVal val="hidden"/>
                                      </p:to>
                                    </p:set>
                                  </p:childTnLst>
                                </p:cTn>
                              </p:par>
                            </p:childTnLst>
                          </p:cTn>
                        </p:par>
                        <p:par>
                          <p:cTn id="897" fill="hold">
                            <p:stCondLst>
                              <p:cond delay="120500"/>
                            </p:stCondLst>
                            <p:childTnLst>
                              <p:par>
                                <p:cTn id="898" presetID="9" presetClass="exit" presetSubtype="0" fill="hold" grpId="0" nodeType="afterEffect">
                                  <p:stCondLst>
                                    <p:cond delay="1000"/>
                                  </p:stCondLst>
                                  <p:childTnLst>
                                    <p:animEffect transition="out" filter="dissolve">
                                      <p:cBhvr>
                                        <p:cTn id="899" dur="500"/>
                                        <p:tgtEl>
                                          <p:spTgt spid="120"/>
                                        </p:tgtEl>
                                      </p:cBhvr>
                                    </p:animEffect>
                                    <p:set>
                                      <p:cBhvr>
                                        <p:cTn id="900" dur="1" fill="hold">
                                          <p:stCondLst>
                                            <p:cond delay="499"/>
                                          </p:stCondLst>
                                        </p:cTn>
                                        <p:tgtEl>
                                          <p:spTgt spid="120"/>
                                        </p:tgtEl>
                                        <p:attrNameLst>
                                          <p:attrName>style.visibility</p:attrName>
                                        </p:attrNameLst>
                                      </p:cBhvr>
                                      <p:to>
                                        <p:strVal val="hidden"/>
                                      </p:to>
                                    </p:set>
                                  </p:childTnLst>
                                </p:cTn>
                              </p:par>
                            </p:childTnLst>
                          </p:cTn>
                        </p:par>
                        <p:par>
                          <p:cTn id="901" fill="hold">
                            <p:stCondLst>
                              <p:cond delay="122000"/>
                            </p:stCondLst>
                            <p:childTnLst>
                              <p:par>
                                <p:cTn id="902" presetID="9" presetClass="exit" presetSubtype="0" fill="hold" grpId="0" nodeType="afterEffect">
                                  <p:stCondLst>
                                    <p:cond delay="1000"/>
                                  </p:stCondLst>
                                  <p:childTnLst>
                                    <p:animEffect transition="out" filter="dissolve">
                                      <p:cBhvr>
                                        <p:cTn id="903" dur="500"/>
                                        <p:tgtEl>
                                          <p:spTgt spid="119"/>
                                        </p:tgtEl>
                                      </p:cBhvr>
                                    </p:animEffect>
                                    <p:set>
                                      <p:cBhvr>
                                        <p:cTn id="904" dur="1" fill="hold">
                                          <p:stCondLst>
                                            <p:cond delay="499"/>
                                          </p:stCondLst>
                                        </p:cTn>
                                        <p:tgtEl>
                                          <p:spTgt spid="119"/>
                                        </p:tgtEl>
                                        <p:attrNameLst>
                                          <p:attrName>style.visibility</p:attrName>
                                        </p:attrNameLst>
                                      </p:cBhvr>
                                      <p:to>
                                        <p:strVal val="hidden"/>
                                      </p:to>
                                    </p:set>
                                  </p:childTnLst>
                                </p:cTn>
                              </p:par>
                            </p:childTnLst>
                          </p:cTn>
                        </p:par>
                        <p:par>
                          <p:cTn id="905" fill="hold">
                            <p:stCondLst>
                              <p:cond delay="123500"/>
                            </p:stCondLst>
                            <p:childTnLst>
                              <p:par>
                                <p:cTn id="906" presetID="9" presetClass="exit" presetSubtype="0" fill="hold" grpId="0" nodeType="afterEffect">
                                  <p:stCondLst>
                                    <p:cond delay="1000"/>
                                  </p:stCondLst>
                                  <p:childTnLst>
                                    <p:animEffect transition="out" filter="dissolve">
                                      <p:cBhvr>
                                        <p:cTn id="907" dur="500"/>
                                        <p:tgtEl>
                                          <p:spTgt spid="118"/>
                                        </p:tgtEl>
                                      </p:cBhvr>
                                    </p:animEffect>
                                    <p:set>
                                      <p:cBhvr>
                                        <p:cTn id="908" dur="1" fill="hold">
                                          <p:stCondLst>
                                            <p:cond delay="499"/>
                                          </p:stCondLst>
                                        </p:cTn>
                                        <p:tgtEl>
                                          <p:spTgt spid="118"/>
                                        </p:tgtEl>
                                        <p:attrNameLst>
                                          <p:attrName>style.visibility</p:attrName>
                                        </p:attrNameLst>
                                      </p:cBhvr>
                                      <p:to>
                                        <p:strVal val="hidden"/>
                                      </p:to>
                                    </p:set>
                                  </p:childTnLst>
                                </p:cTn>
                              </p:par>
                            </p:childTnLst>
                          </p:cTn>
                        </p:par>
                        <p:par>
                          <p:cTn id="909" fill="hold">
                            <p:stCondLst>
                              <p:cond delay="125000"/>
                            </p:stCondLst>
                            <p:childTnLst>
                              <p:par>
                                <p:cTn id="910" presetID="9" presetClass="exit" presetSubtype="0" fill="hold" grpId="0" nodeType="afterEffect">
                                  <p:stCondLst>
                                    <p:cond delay="1000"/>
                                  </p:stCondLst>
                                  <p:childTnLst>
                                    <p:animEffect transition="out" filter="dissolve">
                                      <p:cBhvr>
                                        <p:cTn id="911" dur="500"/>
                                        <p:tgtEl>
                                          <p:spTgt spid="117"/>
                                        </p:tgtEl>
                                      </p:cBhvr>
                                    </p:animEffect>
                                    <p:set>
                                      <p:cBhvr>
                                        <p:cTn id="912" dur="1" fill="hold">
                                          <p:stCondLst>
                                            <p:cond delay="499"/>
                                          </p:stCondLst>
                                        </p:cTn>
                                        <p:tgtEl>
                                          <p:spTgt spid="117"/>
                                        </p:tgtEl>
                                        <p:attrNameLst>
                                          <p:attrName>style.visibility</p:attrName>
                                        </p:attrNameLst>
                                      </p:cBhvr>
                                      <p:to>
                                        <p:strVal val="hidden"/>
                                      </p:to>
                                    </p:set>
                                  </p:childTnLst>
                                </p:cTn>
                              </p:par>
                            </p:childTnLst>
                          </p:cTn>
                        </p:par>
                        <p:par>
                          <p:cTn id="913" fill="hold">
                            <p:stCondLst>
                              <p:cond delay="126500"/>
                            </p:stCondLst>
                            <p:childTnLst>
                              <p:par>
                                <p:cTn id="914" presetID="9" presetClass="exit" presetSubtype="0" fill="hold" grpId="0" nodeType="afterEffect">
                                  <p:stCondLst>
                                    <p:cond delay="1000"/>
                                  </p:stCondLst>
                                  <p:childTnLst>
                                    <p:animEffect transition="out" filter="dissolve">
                                      <p:cBhvr>
                                        <p:cTn id="915" dur="500"/>
                                        <p:tgtEl>
                                          <p:spTgt spid="116"/>
                                        </p:tgtEl>
                                      </p:cBhvr>
                                    </p:animEffect>
                                    <p:set>
                                      <p:cBhvr>
                                        <p:cTn id="916" dur="1" fill="hold">
                                          <p:stCondLst>
                                            <p:cond delay="499"/>
                                          </p:stCondLst>
                                        </p:cTn>
                                        <p:tgtEl>
                                          <p:spTgt spid="116"/>
                                        </p:tgtEl>
                                        <p:attrNameLst>
                                          <p:attrName>style.visibility</p:attrName>
                                        </p:attrNameLst>
                                      </p:cBhvr>
                                      <p:to>
                                        <p:strVal val="hidden"/>
                                      </p:to>
                                    </p:set>
                                  </p:childTnLst>
                                </p:cTn>
                              </p:par>
                            </p:childTnLst>
                          </p:cTn>
                        </p:par>
                        <p:par>
                          <p:cTn id="917" fill="hold">
                            <p:stCondLst>
                              <p:cond delay="128000"/>
                            </p:stCondLst>
                            <p:childTnLst>
                              <p:par>
                                <p:cTn id="918" presetID="9" presetClass="exit" presetSubtype="0" fill="hold" grpId="0" nodeType="afterEffect">
                                  <p:stCondLst>
                                    <p:cond delay="1000"/>
                                  </p:stCondLst>
                                  <p:childTnLst>
                                    <p:animEffect transition="out" filter="dissolve">
                                      <p:cBhvr>
                                        <p:cTn id="919" dur="500"/>
                                        <p:tgtEl>
                                          <p:spTgt spid="115"/>
                                        </p:tgtEl>
                                      </p:cBhvr>
                                    </p:animEffect>
                                    <p:set>
                                      <p:cBhvr>
                                        <p:cTn id="920" dur="1" fill="hold">
                                          <p:stCondLst>
                                            <p:cond delay="499"/>
                                          </p:stCondLst>
                                        </p:cTn>
                                        <p:tgtEl>
                                          <p:spTgt spid="115"/>
                                        </p:tgtEl>
                                        <p:attrNameLst>
                                          <p:attrName>style.visibility</p:attrName>
                                        </p:attrNameLst>
                                      </p:cBhvr>
                                      <p:to>
                                        <p:strVal val="hidden"/>
                                      </p:to>
                                    </p:set>
                                  </p:childTnLst>
                                </p:cTn>
                              </p:par>
                            </p:childTnLst>
                          </p:cTn>
                        </p:par>
                        <p:par>
                          <p:cTn id="921" fill="hold">
                            <p:stCondLst>
                              <p:cond delay="129500"/>
                            </p:stCondLst>
                            <p:childTnLst>
                              <p:par>
                                <p:cTn id="922" presetID="9" presetClass="exit" presetSubtype="0" fill="hold" grpId="0" nodeType="afterEffect">
                                  <p:stCondLst>
                                    <p:cond delay="1000"/>
                                  </p:stCondLst>
                                  <p:childTnLst>
                                    <p:animEffect transition="out" filter="dissolve">
                                      <p:cBhvr>
                                        <p:cTn id="923" dur="500"/>
                                        <p:tgtEl>
                                          <p:spTgt spid="114"/>
                                        </p:tgtEl>
                                      </p:cBhvr>
                                    </p:animEffect>
                                    <p:set>
                                      <p:cBhvr>
                                        <p:cTn id="924" dur="1" fill="hold">
                                          <p:stCondLst>
                                            <p:cond delay="499"/>
                                          </p:stCondLst>
                                        </p:cTn>
                                        <p:tgtEl>
                                          <p:spTgt spid="114"/>
                                        </p:tgtEl>
                                        <p:attrNameLst>
                                          <p:attrName>style.visibility</p:attrName>
                                        </p:attrNameLst>
                                      </p:cBhvr>
                                      <p:to>
                                        <p:strVal val="hidden"/>
                                      </p:to>
                                    </p:set>
                                  </p:childTnLst>
                                </p:cTn>
                              </p:par>
                            </p:childTnLst>
                          </p:cTn>
                        </p:par>
                        <p:par>
                          <p:cTn id="925" fill="hold">
                            <p:stCondLst>
                              <p:cond delay="131000"/>
                            </p:stCondLst>
                            <p:childTnLst>
                              <p:par>
                                <p:cTn id="926" presetID="9" presetClass="exit" presetSubtype="0" fill="hold" grpId="0" nodeType="afterEffect">
                                  <p:stCondLst>
                                    <p:cond delay="1000"/>
                                  </p:stCondLst>
                                  <p:childTnLst>
                                    <p:animEffect transition="out" filter="dissolve">
                                      <p:cBhvr>
                                        <p:cTn id="927" dur="500"/>
                                        <p:tgtEl>
                                          <p:spTgt spid="113"/>
                                        </p:tgtEl>
                                      </p:cBhvr>
                                    </p:animEffect>
                                    <p:set>
                                      <p:cBhvr>
                                        <p:cTn id="928" dur="1" fill="hold">
                                          <p:stCondLst>
                                            <p:cond delay="499"/>
                                          </p:stCondLst>
                                        </p:cTn>
                                        <p:tgtEl>
                                          <p:spTgt spid="113"/>
                                        </p:tgtEl>
                                        <p:attrNameLst>
                                          <p:attrName>style.visibility</p:attrName>
                                        </p:attrNameLst>
                                      </p:cBhvr>
                                      <p:to>
                                        <p:strVal val="hidden"/>
                                      </p:to>
                                    </p:set>
                                  </p:childTnLst>
                                </p:cTn>
                              </p:par>
                            </p:childTnLst>
                          </p:cTn>
                        </p:par>
                        <p:par>
                          <p:cTn id="929" fill="hold">
                            <p:stCondLst>
                              <p:cond delay="132500"/>
                            </p:stCondLst>
                            <p:childTnLst>
                              <p:par>
                                <p:cTn id="930" presetID="9" presetClass="exit" presetSubtype="0" fill="hold" grpId="0" nodeType="afterEffect">
                                  <p:stCondLst>
                                    <p:cond delay="1000"/>
                                  </p:stCondLst>
                                  <p:childTnLst>
                                    <p:animEffect transition="out" filter="dissolve">
                                      <p:cBhvr>
                                        <p:cTn id="931" dur="500"/>
                                        <p:tgtEl>
                                          <p:spTgt spid="112"/>
                                        </p:tgtEl>
                                      </p:cBhvr>
                                    </p:animEffect>
                                    <p:set>
                                      <p:cBhvr>
                                        <p:cTn id="932" dur="1" fill="hold">
                                          <p:stCondLst>
                                            <p:cond delay="499"/>
                                          </p:stCondLst>
                                        </p:cTn>
                                        <p:tgtEl>
                                          <p:spTgt spid="112"/>
                                        </p:tgtEl>
                                        <p:attrNameLst>
                                          <p:attrName>style.visibility</p:attrName>
                                        </p:attrNameLst>
                                      </p:cBhvr>
                                      <p:to>
                                        <p:strVal val="hidden"/>
                                      </p:to>
                                    </p:set>
                                  </p:childTnLst>
                                </p:cTn>
                              </p:par>
                            </p:childTnLst>
                          </p:cTn>
                        </p:par>
                        <p:par>
                          <p:cTn id="933" fill="hold">
                            <p:stCondLst>
                              <p:cond delay="134000"/>
                            </p:stCondLst>
                            <p:childTnLst>
                              <p:par>
                                <p:cTn id="934" presetID="9" presetClass="exit" presetSubtype="0" fill="hold" grpId="0" nodeType="afterEffect">
                                  <p:stCondLst>
                                    <p:cond delay="1000"/>
                                  </p:stCondLst>
                                  <p:childTnLst>
                                    <p:animEffect transition="out" filter="dissolve">
                                      <p:cBhvr>
                                        <p:cTn id="935" dur="500"/>
                                        <p:tgtEl>
                                          <p:spTgt spid="111"/>
                                        </p:tgtEl>
                                      </p:cBhvr>
                                    </p:animEffect>
                                    <p:set>
                                      <p:cBhvr>
                                        <p:cTn id="936" dur="1" fill="hold">
                                          <p:stCondLst>
                                            <p:cond delay="499"/>
                                          </p:stCondLst>
                                        </p:cTn>
                                        <p:tgtEl>
                                          <p:spTgt spid="111"/>
                                        </p:tgtEl>
                                        <p:attrNameLst>
                                          <p:attrName>style.visibility</p:attrName>
                                        </p:attrNameLst>
                                      </p:cBhvr>
                                      <p:to>
                                        <p:strVal val="hidden"/>
                                      </p:to>
                                    </p:set>
                                  </p:childTnLst>
                                </p:cTn>
                              </p:par>
                            </p:childTnLst>
                          </p:cTn>
                        </p:par>
                        <p:par>
                          <p:cTn id="937" fill="hold">
                            <p:stCondLst>
                              <p:cond delay="135500"/>
                            </p:stCondLst>
                            <p:childTnLst>
                              <p:par>
                                <p:cTn id="938" presetID="9" presetClass="exit" presetSubtype="0" fill="hold" grpId="0" nodeType="afterEffect">
                                  <p:stCondLst>
                                    <p:cond delay="1000"/>
                                  </p:stCondLst>
                                  <p:childTnLst>
                                    <p:animEffect transition="out" filter="dissolve">
                                      <p:cBhvr>
                                        <p:cTn id="939" dur="500"/>
                                        <p:tgtEl>
                                          <p:spTgt spid="110"/>
                                        </p:tgtEl>
                                      </p:cBhvr>
                                    </p:animEffect>
                                    <p:set>
                                      <p:cBhvr>
                                        <p:cTn id="940" dur="1" fill="hold">
                                          <p:stCondLst>
                                            <p:cond delay="499"/>
                                          </p:stCondLst>
                                        </p:cTn>
                                        <p:tgtEl>
                                          <p:spTgt spid="110"/>
                                        </p:tgtEl>
                                        <p:attrNameLst>
                                          <p:attrName>style.visibility</p:attrName>
                                        </p:attrNameLst>
                                      </p:cBhvr>
                                      <p:to>
                                        <p:strVal val="hidden"/>
                                      </p:to>
                                    </p:set>
                                  </p:childTnLst>
                                </p:cTn>
                              </p:par>
                            </p:childTnLst>
                          </p:cTn>
                        </p:par>
                        <p:par>
                          <p:cTn id="941" fill="hold">
                            <p:stCondLst>
                              <p:cond delay="137000"/>
                            </p:stCondLst>
                            <p:childTnLst>
                              <p:par>
                                <p:cTn id="942" presetID="9" presetClass="exit" presetSubtype="0" fill="hold" grpId="0" nodeType="afterEffect">
                                  <p:stCondLst>
                                    <p:cond delay="1000"/>
                                  </p:stCondLst>
                                  <p:childTnLst>
                                    <p:animEffect transition="out" filter="dissolve">
                                      <p:cBhvr>
                                        <p:cTn id="943" dur="500"/>
                                        <p:tgtEl>
                                          <p:spTgt spid="109"/>
                                        </p:tgtEl>
                                      </p:cBhvr>
                                    </p:animEffect>
                                    <p:set>
                                      <p:cBhvr>
                                        <p:cTn id="944" dur="1" fill="hold">
                                          <p:stCondLst>
                                            <p:cond delay="499"/>
                                          </p:stCondLst>
                                        </p:cTn>
                                        <p:tgtEl>
                                          <p:spTgt spid="109"/>
                                        </p:tgtEl>
                                        <p:attrNameLst>
                                          <p:attrName>style.visibility</p:attrName>
                                        </p:attrNameLst>
                                      </p:cBhvr>
                                      <p:to>
                                        <p:strVal val="hidden"/>
                                      </p:to>
                                    </p:set>
                                  </p:childTnLst>
                                </p:cTn>
                              </p:par>
                            </p:childTnLst>
                          </p:cTn>
                        </p:par>
                        <p:par>
                          <p:cTn id="945" fill="hold">
                            <p:stCondLst>
                              <p:cond delay="138500"/>
                            </p:stCondLst>
                            <p:childTnLst>
                              <p:par>
                                <p:cTn id="946" presetID="9" presetClass="exit" presetSubtype="0" fill="hold" grpId="0" nodeType="afterEffect">
                                  <p:stCondLst>
                                    <p:cond delay="1000"/>
                                  </p:stCondLst>
                                  <p:childTnLst>
                                    <p:animEffect transition="out" filter="dissolve">
                                      <p:cBhvr>
                                        <p:cTn id="947" dur="500"/>
                                        <p:tgtEl>
                                          <p:spTgt spid="108"/>
                                        </p:tgtEl>
                                      </p:cBhvr>
                                    </p:animEffect>
                                    <p:set>
                                      <p:cBhvr>
                                        <p:cTn id="948" dur="1" fill="hold">
                                          <p:stCondLst>
                                            <p:cond delay="499"/>
                                          </p:stCondLst>
                                        </p:cTn>
                                        <p:tgtEl>
                                          <p:spTgt spid="108"/>
                                        </p:tgtEl>
                                        <p:attrNameLst>
                                          <p:attrName>style.visibility</p:attrName>
                                        </p:attrNameLst>
                                      </p:cBhvr>
                                      <p:to>
                                        <p:strVal val="hidden"/>
                                      </p:to>
                                    </p:set>
                                  </p:childTnLst>
                                </p:cTn>
                              </p:par>
                            </p:childTnLst>
                          </p:cTn>
                        </p:par>
                        <p:par>
                          <p:cTn id="949" fill="hold">
                            <p:stCondLst>
                              <p:cond delay="140000"/>
                            </p:stCondLst>
                            <p:childTnLst>
                              <p:par>
                                <p:cTn id="950" presetID="9" presetClass="exit" presetSubtype="0" fill="hold" grpId="0" nodeType="afterEffect">
                                  <p:stCondLst>
                                    <p:cond delay="1000"/>
                                  </p:stCondLst>
                                  <p:childTnLst>
                                    <p:animEffect transition="out" filter="dissolve">
                                      <p:cBhvr>
                                        <p:cTn id="951" dur="500"/>
                                        <p:tgtEl>
                                          <p:spTgt spid="107"/>
                                        </p:tgtEl>
                                      </p:cBhvr>
                                    </p:animEffect>
                                    <p:set>
                                      <p:cBhvr>
                                        <p:cTn id="952" dur="1" fill="hold">
                                          <p:stCondLst>
                                            <p:cond delay="499"/>
                                          </p:stCondLst>
                                        </p:cTn>
                                        <p:tgtEl>
                                          <p:spTgt spid="107"/>
                                        </p:tgtEl>
                                        <p:attrNameLst>
                                          <p:attrName>style.visibility</p:attrName>
                                        </p:attrNameLst>
                                      </p:cBhvr>
                                      <p:to>
                                        <p:strVal val="hidden"/>
                                      </p:to>
                                    </p:set>
                                  </p:childTnLst>
                                </p:cTn>
                              </p:par>
                            </p:childTnLst>
                          </p:cTn>
                        </p:par>
                        <p:par>
                          <p:cTn id="953" fill="hold">
                            <p:stCondLst>
                              <p:cond delay="141500"/>
                            </p:stCondLst>
                            <p:childTnLst>
                              <p:par>
                                <p:cTn id="954" presetID="9" presetClass="exit" presetSubtype="0" fill="hold" grpId="0" nodeType="afterEffect">
                                  <p:stCondLst>
                                    <p:cond delay="1000"/>
                                  </p:stCondLst>
                                  <p:childTnLst>
                                    <p:animEffect transition="out" filter="dissolve">
                                      <p:cBhvr>
                                        <p:cTn id="955" dur="500"/>
                                        <p:tgtEl>
                                          <p:spTgt spid="106"/>
                                        </p:tgtEl>
                                      </p:cBhvr>
                                    </p:animEffect>
                                    <p:set>
                                      <p:cBhvr>
                                        <p:cTn id="956" dur="1" fill="hold">
                                          <p:stCondLst>
                                            <p:cond delay="499"/>
                                          </p:stCondLst>
                                        </p:cTn>
                                        <p:tgtEl>
                                          <p:spTgt spid="106"/>
                                        </p:tgtEl>
                                        <p:attrNameLst>
                                          <p:attrName>style.visibility</p:attrName>
                                        </p:attrNameLst>
                                      </p:cBhvr>
                                      <p:to>
                                        <p:strVal val="hidden"/>
                                      </p:to>
                                    </p:set>
                                  </p:childTnLst>
                                </p:cTn>
                              </p:par>
                            </p:childTnLst>
                          </p:cTn>
                        </p:par>
                        <p:par>
                          <p:cTn id="957" fill="hold">
                            <p:stCondLst>
                              <p:cond delay="143000"/>
                            </p:stCondLst>
                            <p:childTnLst>
                              <p:par>
                                <p:cTn id="958" presetID="9" presetClass="exit" presetSubtype="0" fill="hold" grpId="0" nodeType="afterEffect">
                                  <p:stCondLst>
                                    <p:cond delay="1000"/>
                                  </p:stCondLst>
                                  <p:childTnLst>
                                    <p:animEffect transition="out" filter="dissolve">
                                      <p:cBhvr>
                                        <p:cTn id="959" dur="500"/>
                                        <p:tgtEl>
                                          <p:spTgt spid="105"/>
                                        </p:tgtEl>
                                      </p:cBhvr>
                                    </p:animEffect>
                                    <p:set>
                                      <p:cBhvr>
                                        <p:cTn id="960" dur="1" fill="hold">
                                          <p:stCondLst>
                                            <p:cond delay="499"/>
                                          </p:stCondLst>
                                        </p:cTn>
                                        <p:tgtEl>
                                          <p:spTgt spid="105"/>
                                        </p:tgtEl>
                                        <p:attrNameLst>
                                          <p:attrName>style.visibility</p:attrName>
                                        </p:attrNameLst>
                                      </p:cBhvr>
                                      <p:to>
                                        <p:strVal val="hidden"/>
                                      </p:to>
                                    </p:set>
                                  </p:childTnLst>
                                </p:cTn>
                              </p:par>
                            </p:childTnLst>
                          </p:cTn>
                        </p:par>
                        <p:par>
                          <p:cTn id="961" fill="hold">
                            <p:stCondLst>
                              <p:cond delay="144500"/>
                            </p:stCondLst>
                            <p:childTnLst>
                              <p:par>
                                <p:cTn id="962" presetID="9" presetClass="exit" presetSubtype="0" fill="hold" grpId="0" nodeType="afterEffect">
                                  <p:stCondLst>
                                    <p:cond delay="1000"/>
                                  </p:stCondLst>
                                  <p:childTnLst>
                                    <p:animEffect transition="out" filter="dissolve">
                                      <p:cBhvr>
                                        <p:cTn id="963" dur="500"/>
                                        <p:tgtEl>
                                          <p:spTgt spid="104"/>
                                        </p:tgtEl>
                                      </p:cBhvr>
                                    </p:animEffect>
                                    <p:set>
                                      <p:cBhvr>
                                        <p:cTn id="964" dur="1" fill="hold">
                                          <p:stCondLst>
                                            <p:cond delay="499"/>
                                          </p:stCondLst>
                                        </p:cTn>
                                        <p:tgtEl>
                                          <p:spTgt spid="104"/>
                                        </p:tgtEl>
                                        <p:attrNameLst>
                                          <p:attrName>style.visibility</p:attrName>
                                        </p:attrNameLst>
                                      </p:cBhvr>
                                      <p:to>
                                        <p:strVal val="hidden"/>
                                      </p:to>
                                    </p:set>
                                  </p:childTnLst>
                                </p:cTn>
                              </p:par>
                            </p:childTnLst>
                          </p:cTn>
                        </p:par>
                        <p:par>
                          <p:cTn id="965" fill="hold">
                            <p:stCondLst>
                              <p:cond delay="146000"/>
                            </p:stCondLst>
                            <p:childTnLst>
                              <p:par>
                                <p:cTn id="966" presetID="9" presetClass="exit" presetSubtype="0" fill="hold" grpId="0" nodeType="afterEffect">
                                  <p:stCondLst>
                                    <p:cond delay="1000"/>
                                  </p:stCondLst>
                                  <p:childTnLst>
                                    <p:animEffect transition="out" filter="dissolve">
                                      <p:cBhvr>
                                        <p:cTn id="967" dur="500"/>
                                        <p:tgtEl>
                                          <p:spTgt spid="103"/>
                                        </p:tgtEl>
                                      </p:cBhvr>
                                    </p:animEffect>
                                    <p:set>
                                      <p:cBhvr>
                                        <p:cTn id="968" dur="1" fill="hold">
                                          <p:stCondLst>
                                            <p:cond delay="499"/>
                                          </p:stCondLst>
                                        </p:cTn>
                                        <p:tgtEl>
                                          <p:spTgt spid="103"/>
                                        </p:tgtEl>
                                        <p:attrNameLst>
                                          <p:attrName>style.visibility</p:attrName>
                                        </p:attrNameLst>
                                      </p:cBhvr>
                                      <p:to>
                                        <p:strVal val="hidden"/>
                                      </p:to>
                                    </p:set>
                                  </p:childTnLst>
                                </p:cTn>
                              </p:par>
                            </p:childTnLst>
                          </p:cTn>
                        </p:par>
                        <p:par>
                          <p:cTn id="969" fill="hold">
                            <p:stCondLst>
                              <p:cond delay="147500"/>
                            </p:stCondLst>
                            <p:childTnLst>
                              <p:par>
                                <p:cTn id="970" presetID="9" presetClass="exit" presetSubtype="0" fill="hold" grpId="0" nodeType="afterEffect">
                                  <p:stCondLst>
                                    <p:cond delay="1000"/>
                                  </p:stCondLst>
                                  <p:childTnLst>
                                    <p:animEffect transition="out" filter="dissolve">
                                      <p:cBhvr>
                                        <p:cTn id="971" dur="500"/>
                                        <p:tgtEl>
                                          <p:spTgt spid="102"/>
                                        </p:tgtEl>
                                      </p:cBhvr>
                                    </p:animEffect>
                                    <p:set>
                                      <p:cBhvr>
                                        <p:cTn id="972" dur="1" fill="hold">
                                          <p:stCondLst>
                                            <p:cond delay="499"/>
                                          </p:stCondLst>
                                        </p:cTn>
                                        <p:tgtEl>
                                          <p:spTgt spid="102"/>
                                        </p:tgtEl>
                                        <p:attrNameLst>
                                          <p:attrName>style.visibility</p:attrName>
                                        </p:attrNameLst>
                                      </p:cBhvr>
                                      <p:to>
                                        <p:strVal val="hidden"/>
                                      </p:to>
                                    </p:set>
                                  </p:childTnLst>
                                </p:cTn>
                              </p:par>
                            </p:childTnLst>
                          </p:cTn>
                        </p:par>
                        <p:par>
                          <p:cTn id="973" fill="hold">
                            <p:stCondLst>
                              <p:cond delay="149000"/>
                            </p:stCondLst>
                            <p:childTnLst>
                              <p:par>
                                <p:cTn id="974" presetID="9" presetClass="exit" presetSubtype="0" fill="hold" grpId="0" nodeType="afterEffect">
                                  <p:stCondLst>
                                    <p:cond delay="1000"/>
                                  </p:stCondLst>
                                  <p:childTnLst>
                                    <p:animEffect transition="out" filter="dissolve">
                                      <p:cBhvr>
                                        <p:cTn id="975" dur="500"/>
                                        <p:tgtEl>
                                          <p:spTgt spid="101"/>
                                        </p:tgtEl>
                                      </p:cBhvr>
                                    </p:animEffect>
                                    <p:set>
                                      <p:cBhvr>
                                        <p:cTn id="976" dur="1" fill="hold">
                                          <p:stCondLst>
                                            <p:cond delay="499"/>
                                          </p:stCondLst>
                                        </p:cTn>
                                        <p:tgtEl>
                                          <p:spTgt spid="101"/>
                                        </p:tgtEl>
                                        <p:attrNameLst>
                                          <p:attrName>style.visibility</p:attrName>
                                        </p:attrNameLst>
                                      </p:cBhvr>
                                      <p:to>
                                        <p:strVal val="hidden"/>
                                      </p:to>
                                    </p:set>
                                  </p:childTnLst>
                                </p:cTn>
                              </p:par>
                            </p:childTnLst>
                          </p:cTn>
                        </p:par>
                        <p:par>
                          <p:cTn id="977" fill="hold">
                            <p:stCondLst>
                              <p:cond delay="150500"/>
                            </p:stCondLst>
                            <p:childTnLst>
                              <p:par>
                                <p:cTn id="978" presetID="9" presetClass="exit" presetSubtype="0" fill="hold" grpId="0" nodeType="afterEffect">
                                  <p:stCondLst>
                                    <p:cond delay="1000"/>
                                  </p:stCondLst>
                                  <p:childTnLst>
                                    <p:animEffect transition="out" filter="dissolve">
                                      <p:cBhvr>
                                        <p:cTn id="979" dur="500"/>
                                        <p:tgtEl>
                                          <p:spTgt spid="100"/>
                                        </p:tgtEl>
                                      </p:cBhvr>
                                    </p:animEffect>
                                    <p:set>
                                      <p:cBhvr>
                                        <p:cTn id="980" dur="1" fill="hold">
                                          <p:stCondLst>
                                            <p:cond delay="499"/>
                                          </p:stCondLst>
                                        </p:cTn>
                                        <p:tgtEl>
                                          <p:spTgt spid="100"/>
                                        </p:tgtEl>
                                        <p:attrNameLst>
                                          <p:attrName>style.visibility</p:attrName>
                                        </p:attrNameLst>
                                      </p:cBhvr>
                                      <p:to>
                                        <p:strVal val="hidden"/>
                                      </p:to>
                                    </p:set>
                                  </p:childTnLst>
                                </p:cTn>
                              </p:par>
                            </p:childTnLst>
                          </p:cTn>
                        </p:par>
                        <p:par>
                          <p:cTn id="981" fill="hold">
                            <p:stCondLst>
                              <p:cond delay="152000"/>
                            </p:stCondLst>
                            <p:childTnLst>
                              <p:par>
                                <p:cTn id="982" presetID="9" presetClass="exit" presetSubtype="0" fill="hold" grpId="0" nodeType="afterEffect">
                                  <p:stCondLst>
                                    <p:cond delay="1000"/>
                                  </p:stCondLst>
                                  <p:childTnLst>
                                    <p:animEffect transition="out" filter="dissolve">
                                      <p:cBhvr>
                                        <p:cTn id="983" dur="500"/>
                                        <p:tgtEl>
                                          <p:spTgt spid="99"/>
                                        </p:tgtEl>
                                      </p:cBhvr>
                                    </p:animEffect>
                                    <p:set>
                                      <p:cBhvr>
                                        <p:cTn id="984" dur="1" fill="hold">
                                          <p:stCondLst>
                                            <p:cond delay="499"/>
                                          </p:stCondLst>
                                        </p:cTn>
                                        <p:tgtEl>
                                          <p:spTgt spid="99"/>
                                        </p:tgtEl>
                                        <p:attrNameLst>
                                          <p:attrName>style.visibility</p:attrName>
                                        </p:attrNameLst>
                                      </p:cBhvr>
                                      <p:to>
                                        <p:strVal val="hidden"/>
                                      </p:to>
                                    </p:set>
                                  </p:childTnLst>
                                </p:cTn>
                              </p:par>
                            </p:childTnLst>
                          </p:cTn>
                        </p:par>
                        <p:par>
                          <p:cTn id="985" fill="hold">
                            <p:stCondLst>
                              <p:cond delay="153500"/>
                            </p:stCondLst>
                            <p:childTnLst>
                              <p:par>
                                <p:cTn id="986" presetID="9" presetClass="exit" presetSubtype="0" fill="hold" grpId="0" nodeType="afterEffect">
                                  <p:stCondLst>
                                    <p:cond delay="1000"/>
                                  </p:stCondLst>
                                  <p:childTnLst>
                                    <p:animEffect transition="out" filter="dissolve">
                                      <p:cBhvr>
                                        <p:cTn id="987" dur="500"/>
                                        <p:tgtEl>
                                          <p:spTgt spid="98"/>
                                        </p:tgtEl>
                                      </p:cBhvr>
                                    </p:animEffect>
                                    <p:set>
                                      <p:cBhvr>
                                        <p:cTn id="988" dur="1" fill="hold">
                                          <p:stCondLst>
                                            <p:cond delay="499"/>
                                          </p:stCondLst>
                                        </p:cTn>
                                        <p:tgtEl>
                                          <p:spTgt spid="98"/>
                                        </p:tgtEl>
                                        <p:attrNameLst>
                                          <p:attrName>style.visibility</p:attrName>
                                        </p:attrNameLst>
                                      </p:cBhvr>
                                      <p:to>
                                        <p:strVal val="hidden"/>
                                      </p:to>
                                    </p:set>
                                  </p:childTnLst>
                                </p:cTn>
                              </p:par>
                            </p:childTnLst>
                          </p:cTn>
                        </p:par>
                        <p:par>
                          <p:cTn id="989" fill="hold">
                            <p:stCondLst>
                              <p:cond delay="155000"/>
                            </p:stCondLst>
                            <p:childTnLst>
                              <p:par>
                                <p:cTn id="990" presetID="9" presetClass="exit" presetSubtype="0" fill="hold" grpId="0" nodeType="afterEffect">
                                  <p:stCondLst>
                                    <p:cond delay="1000"/>
                                  </p:stCondLst>
                                  <p:childTnLst>
                                    <p:animEffect transition="out" filter="dissolve">
                                      <p:cBhvr>
                                        <p:cTn id="991" dur="500"/>
                                        <p:tgtEl>
                                          <p:spTgt spid="97"/>
                                        </p:tgtEl>
                                      </p:cBhvr>
                                    </p:animEffect>
                                    <p:set>
                                      <p:cBhvr>
                                        <p:cTn id="992" dur="1" fill="hold">
                                          <p:stCondLst>
                                            <p:cond delay="499"/>
                                          </p:stCondLst>
                                        </p:cTn>
                                        <p:tgtEl>
                                          <p:spTgt spid="97"/>
                                        </p:tgtEl>
                                        <p:attrNameLst>
                                          <p:attrName>style.visibility</p:attrName>
                                        </p:attrNameLst>
                                      </p:cBhvr>
                                      <p:to>
                                        <p:strVal val="hidden"/>
                                      </p:to>
                                    </p:set>
                                  </p:childTnLst>
                                </p:cTn>
                              </p:par>
                            </p:childTnLst>
                          </p:cTn>
                        </p:par>
                        <p:par>
                          <p:cTn id="993" fill="hold">
                            <p:stCondLst>
                              <p:cond delay="156500"/>
                            </p:stCondLst>
                            <p:childTnLst>
                              <p:par>
                                <p:cTn id="994" presetID="9" presetClass="exit" presetSubtype="0" fill="hold" grpId="0" nodeType="afterEffect">
                                  <p:stCondLst>
                                    <p:cond delay="1000"/>
                                  </p:stCondLst>
                                  <p:childTnLst>
                                    <p:animEffect transition="out" filter="dissolve">
                                      <p:cBhvr>
                                        <p:cTn id="995" dur="500"/>
                                        <p:tgtEl>
                                          <p:spTgt spid="96"/>
                                        </p:tgtEl>
                                      </p:cBhvr>
                                    </p:animEffect>
                                    <p:set>
                                      <p:cBhvr>
                                        <p:cTn id="996" dur="1" fill="hold">
                                          <p:stCondLst>
                                            <p:cond delay="499"/>
                                          </p:stCondLst>
                                        </p:cTn>
                                        <p:tgtEl>
                                          <p:spTgt spid="96"/>
                                        </p:tgtEl>
                                        <p:attrNameLst>
                                          <p:attrName>style.visibility</p:attrName>
                                        </p:attrNameLst>
                                      </p:cBhvr>
                                      <p:to>
                                        <p:strVal val="hidden"/>
                                      </p:to>
                                    </p:set>
                                  </p:childTnLst>
                                </p:cTn>
                              </p:par>
                            </p:childTnLst>
                          </p:cTn>
                        </p:par>
                        <p:par>
                          <p:cTn id="997" fill="hold">
                            <p:stCondLst>
                              <p:cond delay="158000"/>
                            </p:stCondLst>
                            <p:childTnLst>
                              <p:par>
                                <p:cTn id="998" presetID="9" presetClass="exit" presetSubtype="0" fill="hold" grpId="0" nodeType="afterEffect">
                                  <p:stCondLst>
                                    <p:cond delay="1000"/>
                                  </p:stCondLst>
                                  <p:childTnLst>
                                    <p:animEffect transition="out" filter="dissolve">
                                      <p:cBhvr>
                                        <p:cTn id="999" dur="500"/>
                                        <p:tgtEl>
                                          <p:spTgt spid="95"/>
                                        </p:tgtEl>
                                      </p:cBhvr>
                                    </p:animEffect>
                                    <p:set>
                                      <p:cBhvr>
                                        <p:cTn id="1000" dur="1" fill="hold">
                                          <p:stCondLst>
                                            <p:cond delay="499"/>
                                          </p:stCondLst>
                                        </p:cTn>
                                        <p:tgtEl>
                                          <p:spTgt spid="95"/>
                                        </p:tgtEl>
                                        <p:attrNameLst>
                                          <p:attrName>style.visibility</p:attrName>
                                        </p:attrNameLst>
                                      </p:cBhvr>
                                      <p:to>
                                        <p:strVal val="hidden"/>
                                      </p:to>
                                    </p:set>
                                  </p:childTnLst>
                                </p:cTn>
                              </p:par>
                            </p:childTnLst>
                          </p:cTn>
                        </p:par>
                        <p:par>
                          <p:cTn id="1001" fill="hold">
                            <p:stCondLst>
                              <p:cond delay="159500"/>
                            </p:stCondLst>
                            <p:childTnLst>
                              <p:par>
                                <p:cTn id="1002" presetID="9" presetClass="exit" presetSubtype="0" fill="hold" grpId="0" nodeType="afterEffect">
                                  <p:stCondLst>
                                    <p:cond delay="1000"/>
                                  </p:stCondLst>
                                  <p:childTnLst>
                                    <p:animEffect transition="out" filter="dissolve">
                                      <p:cBhvr>
                                        <p:cTn id="1003" dur="500"/>
                                        <p:tgtEl>
                                          <p:spTgt spid="94"/>
                                        </p:tgtEl>
                                      </p:cBhvr>
                                    </p:animEffect>
                                    <p:set>
                                      <p:cBhvr>
                                        <p:cTn id="1004" dur="1" fill="hold">
                                          <p:stCondLst>
                                            <p:cond delay="499"/>
                                          </p:stCondLst>
                                        </p:cTn>
                                        <p:tgtEl>
                                          <p:spTgt spid="94"/>
                                        </p:tgtEl>
                                        <p:attrNameLst>
                                          <p:attrName>style.visibility</p:attrName>
                                        </p:attrNameLst>
                                      </p:cBhvr>
                                      <p:to>
                                        <p:strVal val="hidden"/>
                                      </p:to>
                                    </p:set>
                                  </p:childTnLst>
                                </p:cTn>
                              </p:par>
                            </p:childTnLst>
                          </p:cTn>
                        </p:par>
                        <p:par>
                          <p:cTn id="1005" fill="hold">
                            <p:stCondLst>
                              <p:cond delay="161000"/>
                            </p:stCondLst>
                            <p:childTnLst>
                              <p:par>
                                <p:cTn id="1006" presetID="9" presetClass="exit" presetSubtype="0" fill="hold" grpId="0" nodeType="afterEffect">
                                  <p:stCondLst>
                                    <p:cond delay="1000"/>
                                  </p:stCondLst>
                                  <p:childTnLst>
                                    <p:animEffect transition="out" filter="dissolve">
                                      <p:cBhvr>
                                        <p:cTn id="1007" dur="500"/>
                                        <p:tgtEl>
                                          <p:spTgt spid="93"/>
                                        </p:tgtEl>
                                      </p:cBhvr>
                                    </p:animEffect>
                                    <p:set>
                                      <p:cBhvr>
                                        <p:cTn id="1008" dur="1" fill="hold">
                                          <p:stCondLst>
                                            <p:cond delay="499"/>
                                          </p:stCondLst>
                                        </p:cTn>
                                        <p:tgtEl>
                                          <p:spTgt spid="93"/>
                                        </p:tgtEl>
                                        <p:attrNameLst>
                                          <p:attrName>style.visibility</p:attrName>
                                        </p:attrNameLst>
                                      </p:cBhvr>
                                      <p:to>
                                        <p:strVal val="hidden"/>
                                      </p:to>
                                    </p:set>
                                  </p:childTnLst>
                                </p:cTn>
                              </p:par>
                            </p:childTnLst>
                          </p:cTn>
                        </p:par>
                        <p:par>
                          <p:cTn id="1009" fill="hold">
                            <p:stCondLst>
                              <p:cond delay="162500"/>
                            </p:stCondLst>
                            <p:childTnLst>
                              <p:par>
                                <p:cTn id="1010" presetID="9" presetClass="exit" presetSubtype="0" fill="hold" grpId="0" nodeType="afterEffect">
                                  <p:stCondLst>
                                    <p:cond delay="1000"/>
                                  </p:stCondLst>
                                  <p:childTnLst>
                                    <p:animEffect transition="out" filter="dissolve">
                                      <p:cBhvr>
                                        <p:cTn id="1011" dur="500"/>
                                        <p:tgtEl>
                                          <p:spTgt spid="92"/>
                                        </p:tgtEl>
                                      </p:cBhvr>
                                    </p:animEffect>
                                    <p:set>
                                      <p:cBhvr>
                                        <p:cTn id="1012" dur="1" fill="hold">
                                          <p:stCondLst>
                                            <p:cond delay="499"/>
                                          </p:stCondLst>
                                        </p:cTn>
                                        <p:tgtEl>
                                          <p:spTgt spid="92"/>
                                        </p:tgtEl>
                                        <p:attrNameLst>
                                          <p:attrName>style.visibility</p:attrName>
                                        </p:attrNameLst>
                                      </p:cBhvr>
                                      <p:to>
                                        <p:strVal val="hidden"/>
                                      </p:to>
                                    </p:set>
                                  </p:childTnLst>
                                </p:cTn>
                              </p:par>
                            </p:childTnLst>
                          </p:cTn>
                        </p:par>
                        <p:par>
                          <p:cTn id="1013" fill="hold">
                            <p:stCondLst>
                              <p:cond delay="164000"/>
                            </p:stCondLst>
                            <p:childTnLst>
                              <p:par>
                                <p:cTn id="1014" presetID="9" presetClass="exit" presetSubtype="0" fill="hold" grpId="0" nodeType="afterEffect">
                                  <p:stCondLst>
                                    <p:cond delay="1000"/>
                                  </p:stCondLst>
                                  <p:childTnLst>
                                    <p:animEffect transition="out" filter="dissolve">
                                      <p:cBhvr>
                                        <p:cTn id="1015" dur="500"/>
                                        <p:tgtEl>
                                          <p:spTgt spid="91"/>
                                        </p:tgtEl>
                                      </p:cBhvr>
                                    </p:animEffect>
                                    <p:set>
                                      <p:cBhvr>
                                        <p:cTn id="1016" dur="1" fill="hold">
                                          <p:stCondLst>
                                            <p:cond delay="499"/>
                                          </p:stCondLst>
                                        </p:cTn>
                                        <p:tgtEl>
                                          <p:spTgt spid="91"/>
                                        </p:tgtEl>
                                        <p:attrNameLst>
                                          <p:attrName>style.visibility</p:attrName>
                                        </p:attrNameLst>
                                      </p:cBhvr>
                                      <p:to>
                                        <p:strVal val="hidden"/>
                                      </p:to>
                                    </p:set>
                                  </p:childTnLst>
                                </p:cTn>
                              </p:par>
                            </p:childTnLst>
                          </p:cTn>
                        </p:par>
                        <p:par>
                          <p:cTn id="1017" fill="hold">
                            <p:stCondLst>
                              <p:cond delay="165500"/>
                            </p:stCondLst>
                            <p:childTnLst>
                              <p:par>
                                <p:cTn id="1018" presetID="9" presetClass="exit" presetSubtype="0" fill="hold" grpId="0" nodeType="afterEffect">
                                  <p:stCondLst>
                                    <p:cond delay="1000"/>
                                  </p:stCondLst>
                                  <p:childTnLst>
                                    <p:animEffect transition="out" filter="dissolve">
                                      <p:cBhvr>
                                        <p:cTn id="1019" dur="500"/>
                                        <p:tgtEl>
                                          <p:spTgt spid="90"/>
                                        </p:tgtEl>
                                      </p:cBhvr>
                                    </p:animEffect>
                                    <p:set>
                                      <p:cBhvr>
                                        <p:cTn id="1020" dur="1" fill="hold">
                                          <p:stCondLst>
                                            <p:cond delay="499"/>
                                          </p:stCondLst>
                                        </p:cTn>
                                        <p:tgtEl>
                                          <p:spTgt spid="90"/>
                                        </p:tgtEl>
                                        <p:attrNameLst>
                                          <p:attrName>style.visibility</p:attrName>
                                        </p:attrNameLst>
                                      </p:cBhvr>
                                      <p:to>
                                        <p:strVal val="hidden"/>
                                      </p:to>
                                    </p:set>
                                  </p:childTnLst>
                                </p:cTn>
                              </p:par>
                            </p:childTnLst>
                          </p:cTn>
                        </p:par>
                        <p:par>
                          <p:cTn id="1021" fill="hold">
                            <p:stCondLst>
                              <p:cond delay="167000"/>
                            </p:stCondLst>
                            <p:childTnLst>
                              <p:par>
                                <p:cTn id="1022" presetID="9" presetClass="exit" presetSubtype="0" fill="hold" grpId="0" nodeType="afterEffect">
                                  <p:stCondLst>
                                    <p:cond delay="1000"/>
                                  </p:stCondLst>
                                  <p:childTnLst>
                                    <p:animEffect transition="out" filter="dissolve">
                                      <p:cBhvr>
                                        <p:cTn id="1023" dur="500"/>
                                        <p:tgtEl>
                                          <p:spTgt spid="89"/>
                                        </p:tgtEl>
                                      </p:cBhvr>
                                    </p:animEffect>
                                    <p:set>
                                      <p:cBhvr>
                                        <p:cTn id="1024" dur="1" fill="hold">
                                          <p:stCondLst>
                                            <p:cond delay="499"/>
                                          </p:stCondLst>
                                        </p:cTn>
                                        <p:tgtEl>
                                          <p:spTgt spid="89"/>
                                        </p:tgtEl>
                                        <p:attrNameLst>
                                          <p:attrName>style.visibility</p:attrName>
                                        </p:attrNameLst>
                                      </p:cBhvr>
                                      <p:to>
                                        <p:strVal val="hidden"/>
                                      </p:to>
                                    </p:set>
                                  </p:childTnLst>
                                </p:cTn>
                              </p:par>
                            </p:childTnLst>
                          </p:cTn>
                        </p:par>
                        <p:par>
                          <p:cTn id="1025" fill="hold">
                            <p:stCondLst>
                              <p:cond delay="168500"/>
                            </p:stCondLst>
                            <p:childTnLst>
                              <p:par>
                                <p:cTn id="1026" presetID="9" presetClass="exit" presetSubtype="0" fill="hold" grpId="0" nodeType="afterEffect">
                                  <p:stCondLst>
                                    <p:cond delay="1000"/>
                                  </p:stCondLst>
                                  <p:childTnLst>
                                    <p:animEffect transition="out" filter="dissolve">
                                      <p:cBhvr>
                                        <p:cTn id="1027" dur="500"/>
                                        <p:tgtEl>
                                          <p:spTgt spid="88"/>
                                        </p:tgtEl>
                                      </p:cBhvr>
                                    </p:animEffect>
                                    <p:set>
                                      <p:cBhvr>
                                        <p:cTn id="1028" dur="1" fill="hold">
                                          <p:stCondLst>
                                            <p:cond delay="499"/>
                                          </p:stCondLst>
                                        </p:cTn>
                                        <p:tgtEl>
                                          <p:spTgt spid="88"/>
                                        </p:tgtEl>
                                        <p:attrNameLst>
                                          <p:attrName>style.visibility</p:attrName>
                                        </p:attrNameLst>
                                      </p:cBhvr>
                                      <p:to>
                                        <p:strVal val="hidden"/>
                                      </p:to>
                                    </p:set>
                                  </p:childTnLst>
                                </p:cTn>
                              </p:par>
                            </p:childTnLst>
                          </p:cTn>
                        </p:par>
                        <p:par>
                          <p:cTn id="1029" fill="hold">
                            <p:stCondLst>
                              <p:cond delay="170000"/>
                            </p:stCondLst>
                            <p:childTnLst>
                              <p:par>
                                <p:cTn id="1030" presetID="9" presetClass="exit" presetSubtype="0" fill="hold" grpId="0" nodeType="afterEffect">
                                  <p:stCondLst>
                                    <p:cond delay="1000"/>
                                  </p:stCondLst>
                                  <p:childTnLst>
                                    <p:animEffect transition="out" filter="dissolve">
                                      <p:cBhvr>
                                        <p:cTn id="1031" dur="500"/>
                                        <p:tgtEl>
                                          <p:spTgt spid="87"/>
                                        </p:tgtEl>
                                      </p:cBhvr>
                                    </p:animEffect>
                                    <p:set>
                                      <p:cBhvr>
                                        <p:cTn id="1032" dur="1" fill="hold">
                                          <p:stCondLst>
                                            <p:cond delay="499"/>
                                          </p:stCondLst>
                                        </p:cTn>
                                        <p:tgtEl>
                                          <p:spTgt spid="87"/>
                                        </p:tgtEl>
                                        <p:attrNameLst>
                                          <p:attrName>style.visibility</p:attrName>
                                        </p:attrNameLst>
                                      </p:cBhvr>
                                      <p:to>
                                        <p:strVal val="hidden"/>
                                      </p:to>
                                    </p:set>
                                  </p:childTnLst>
                                </p:cTn>
                              </p:par>
                            </p:childTnLst>
                          </p:cTn>
                        </p:par>
                        <p:par>
                          <p:cTn id="1033" fill="hold">
                            <p:stCondLst>
                              <p:cond delay="171500"/>
                            </p:stCondLst>
                            <p:childTnLst>
                              <p:par>
                                <p:cTn id="1034" presetID="9" presetClass="exit" presetSubtype="0" fill="hold" grpId="0" nodeType="afterEffect">
                                  <p:stCondLst>
                                    <p:cond delay="1000"/>
                                  </p:stCondLst>
                                  <p:childTnLst>
                                    <p:animEffect transition="out" filter="dissolve">
                                      <p:cBhvr>
                                        <p:cTn id="1035" dur="500"/>
                                        <p:tgtEl>
                                          <p:spTgt spid="86"/>
                                        </p:tgtEl>
                                      </p:cBhvr>
                                    </p:animEffect>
                                    <p:set>
                                      <p:cBhvr>
                                        <p:cTn id="1036" dur="1" fill="hold">
                                          <p:stCondLst>
                                            <p:cond delay="499"/>
                                          </p:stCondLst>
                                        </p:cTn>
                                        <p:tgtEl>
                                          <p:spTgt spid="86"/>
                                        </p:tgtEl>
                                        <p:attrNameLst>
                                          <p:attrName>style.visibility</p:attrName>
                                        </p:attrNameLst>
                                      </p:cBhvr>
                                      <p:to>
                                        <p:strVal val="hidden"/>
                                      </p:to>
                                    </p:set>
                                  </p:childTnLst>
                                </p:cTn>
                              </p:par>
                            </p:childTnLst>
                          </p:cTn>
                        </p:par>
                        <p:par>
                          <p:cTn id="1037" fill="hold">
                            <p:stCondLst>
                              <p:cond delay="173000"/>
                            </p:stCondLst>
                            <p:childTnLst>
                              <p:par>
                                <p:cTn id="1038" presetID="9" presetClass="exit" presetSubtype="0" fill="hold" grpId="0" nodeType="afterEffect">
                                  <p:stCondLst>
                                    <p:cond delay="1000"/>
                                  </p:stCondLst>
                                  <p:childTnLst>
                                    <p:animEffect transition="out" filter="dissolve">
                                      <p:cBhvr>
                                        <p:cTn id="1039" dur="500"/>
                                        <p:tgtEl>
                                          <p:spTgt spid="85"/>
                                        </p:tgtEl>
                                      </p:cBhvr>
                                    </p:animEffect>
                                    <p:set>
                                      <p:cBhvr>
                                        <p:cTn id="1040" dur="1" fill="hold">
                                          <p:stCondLst>
                                            <p:cond delay="499"/>
                                          </p:stCondLst>
                                        </p:cTn>
                                        <p:tgtEl>
                                          <p:spTgt spid="85"/>
                                        </p:tgtEl>
                                        <p:attrNameLst>
                                          <p:attrName>style.visibility</p:attrName>
                                        </p:attrNameLst>
                                      </p:cBhvr>
                                      <p:to>
                                        <p:strVal val="hidden"/>
                                      </p:to>
                                    </p:set>
                                  </p:childTnLst>
                                </p:cTn>
                              </p:par>
                            </p:childTnLst>
                          </p:cTn>
                        </p:par>
                        <p:par>
                          <p:cTn id="1041" fill="hold">
                            <p:stCondLst>
                              <p:cond delay="174500"/>
                            </p:stCondLst>
                            <p:childTnLst>
                              <p:par>
                                <p:cTn id="1042" presetID="9" presetClass="exit" presetSubtype="0" fill="hold" grpId="0" nodeType="afterEffect">
                                  <p:stCondLst>
                                    <p:cond delay="1000"/>
                                  </p:stCondLst>
                                  <p:childTnLst>
                                    <p:animEffect transition="out" filter="dissolve">
                                      <p:cBhvr>
                                        <p:cTn id="1043" dur="500"/>
                                        <p:tgtEl>
                                          <p:spTgt spid="84"/>
                                        </p:tgtEl>
                                      </p:cBhvr>
                                    </p:animEffect>
                                    <p:set>
                                      <p:cBhvr>
                                        <p:cTn id="1044" dur="1" fill="hold">
                                          <p:stCondLst>
                                            <p:cond delay="499"/>
                                          </p:stCondLst>
                                        </p:cTn>
                                        <p:tgtEl>
                                          <p:spTgt spid="84"/>
                                        </p:tgtEl>
                                        <p:attrNameLst>
                                          <p:attrName>style.visibility</p:attrName>
                                        </p:attrNameLst>
                                      </p:cBhvr>
                                      <p:to>
                                        <p:strVal val="hidden"/>
                                      </p:to>
                                    </p:set>
                                  </p:childTnLst>
                                </p:cTn>
                              </p:par>
                            </p:childTnLst>
                          </p:cTn>
                        </p:par>
                        <p:par>
                          <p:cTn id="1045" fill="hold">
                            <p:stCondLst>
                              <p:cond delay="176000"/>
                            </p:stCondLst>
                            <p:childTnLst>
                              <p:par>
                                <p:cTn id="1046" presetID="9" presetClass="exit" presetSubtype="0" fill="hold" grpId="0" nodeType="afterEffect">
                                  <p:stCondLst>
                                    <p:cond delay="1000"/>
                                  </p:stCondLst>
                                  <p:childTnLst>
                                    <p:animEffect transition="out" filter="dissolve">
                                      <p:cBhvr>
                                        <p:cTn id="1047" dur="500"/>
                                        <p:tgtEl>
                                          <p:spTgt spid="83"/>
                                        </p:tgtEl>
                                      </p:cBhvr>
                                    </p:animEffect>
                                    <p:set>
                                      <p:cBhvr>
                                        <p:cTn id="1048" dur="1" fill="hold">
                                          <p:stCondLst>
                                            <p:cond delay="499"/>
                                          </p:stCondLst>
                                        </p:cTn>
                                        <p:tgtEl>
                                          <p:spTgt spid="83"/>
                                        </p:tgtEl>
                                        <p:attrNameLst>
                                          <p:attrName>style.visibility</p:attrName>
                                        </p:attrNameLst>
                                      </p:cBhvr>
                                      <p:to>
                                        <p:strVal val="hidden"/>
                                      </p:to>
                                    </p:set>
                                  </p:childTnLst>
                                </p:cTn>
                              </p:par>
                            </p:childTnLst>
                          </p:cTn>
                        </p:par>
                        <p:par>
                          <p:cTn id="1049" fill="hold">
                            <p:stCondLst>
                              <p:cond delay="177500"/>
                            </p:stCondLst>
                            <p:childTnLst>
                              <p:par>
                                <p:cTn id="1050" presetID="9" presetClass="exit" presetSubtype="0" fill="hold" grpId="0" nodeType="afterEffect">
                                  <p:stCondLst>
                                    <p:cond delay="1000"/>
                                  </p:stCondLst>
                                  <p:childTnLst>
                                    <p:animEffect transition="out" filter="dissolve">
                                      <p:cBhvr>
                                        <p:cTn id="1051" dur="500"/>
                                        <p:tgtEl>
                                          <p:spTgt spid="82"/>
                                        </p:tgtEl>
                                      </p:cBhvr>
                                    </p:animEffect>
                                    <p:set>
                                      <p:cBhvr>
                                        <p:cTn id="1052" dur="1" fill="hold">
                                          <p:stCondLst>
                                            <p:cond delay="499"/>
                                          </p:stCondLst>
                                        </p:cTn>
                                        <p:tgtEl>
                                          <p:spTgt spid="82"/>
                                        </p:tgtEl>
                                        <p:attrNameLst>
                                          <p:attrName>style.visibility</p:attrName>
                                        </p:attrNameLst>
                                      </p:cBhvr>
                                      <p:to>
                                        <p:strVal val="hidden"/>
                                      </p:to>
                                    </p:set>
                                  </p:childTnLst>
                                </p:cTn>
                              </p:par>
                            </p:childTnLst>
                          </p:cTn>
                        </p:par>
                        <p:par>
                          <p:cTn id="1053" fill="hold">
                            <p:stCondLst>
                              <p:cond delay="179000"/>
                            </p:stCondLst>
                            <p:childTnLst>
                              <p:par>
                                <p:cTn id="1054" presetID="9" presetClass="exit" presetSubtype="0" fill="hold" grpId="0" nodeType="afterEffect">
                                  <p:stCondLst>
                                    <p:cond delay="1000"/>
                                  </p:stCondLst>
                                  <p:childTnLst>
                                    <p:animEffect transition="out" filter="dissolve">
                                      <p:cBhvr>
                                        <p:cTn id="1055" dur="500"/>
                                        <p:tgtEl>
                                          <p:spTgt spid="81"/>
                                        </p:tgtEl>
                                      </p:cBhvr>
                                    </p:animEffect>
                                    <p:set>
                                      <p:cBhvr>
                                        <p:cTn id="1056" dur="1" fill="hold">
                                          <p:stCondLst>
                                            <p:cond delay="499"/>
                                          </p:stCondLst>
                                        </p:cTn>
                                        <p:tgtEl>
                                          <p:spTgt spid="81"/>
                                        </p:tgtEl>
                                        <p:attrNameLst>
                                          <p:attrName>style.visibility</p:attrName>
                                        </p:attrNameLst>
                                      </p:cBhvr>
                                      <p:to>
                                        <p:strVal val="hidden"/>
                                      </p:to>
                                    </p:set>
                                  </p:childTnLst>
                                </p:cTn>
                              </p:par>
                            </p:childTnLst>
                          </p:cTn>
                        </p:par>
                        <p:par>
                          <p:cTn id="1057" fill="hold">
                            <p:stCondLst>
                              <p:cond delay="180500"/>
                            </p:stCondLst>
                            <p:childTnLst>
                              <p:par>
                                <p:cTn id="1058" presetID="9" presetClass="exit" presetSubtype="0" fill="hold" grpId="0" nodeType="afterEffect">
                                  <p:stCondLst>
                                    <p:cond delay="1000"/>
                                  </p:stCondLst>
                                  <p:childTnLst>
                                    <p:animEffect transition="out" filter="dissolve">
                                      <p:cBhvr>
                                        <p:cTn id="1059" dur="500"/>
                                        <p:tgtEl>
                                          <p:spTgt spid="80"/>
                                        </p:tgtEl>
                                      </p:cBhvr>
                                    </p:animEffect>
                                    <p:set>
                                      <p:cBhvr>
                                        <p:cTn id="1060" dur="1" fill="hold">
                                          <p:stCondLst>
                                            <p:cond delay="499"/>
                                          </p:stCondLst>
                                        </p:cTn>
                                        <p:tgtEl>
                                          <p:spTgt spid="80"/>
                                        </p:tgtEl>
                                        <p:attrNameLst>
                                          <p:attrName>style.visibility</p:attrName>
                                        </p:attrNameLst>
                                      </p:cBhvr>
                                      <p:to>
                                        <p:strVal val="hidden"/>
                                      </p:to>
                                    </p:set>
                                  </p:childTnLst>
                                </p:cTn>
                              </p:par>
                            </p:childTnLst>
                          </p:cTn>
                        </p:par>
                        <p:par>
                          <p:cTn id="1061" fill="hold">
                            <p:stCondLst>
                              <p:cond delay="182000"/>
                            </p:stCondLst>
                            <p:childTnLst>
                              <p:par>
                                <p:cTn id="1062" presetID="9" presetClass="exit" presetSubtype="0" fill="hold" grpId="0" nodeType="afterEffect">
                                  <p:stCondLst>
                                    <p:cond delay="1000"/>
                                  </p:stCondLst>
                                  <p:childTnLst>
                                    <p:animEffect transition="out" filter="dissolve">
                                      <p:cBhvr>
                                        <p:cTn id="1063" dur="500"/>
                                        <p:tgtEl>
                                          <p:spTgt spid="79"/>
                                        </p:tgtEl>
                                      </p:cBhvr>
                                    </p:animEffect>
                                    <p:set>
                                      <p:cBhvr>
                                        <p:cTn id="1064" dur="1" fill="hold">
                                          <p:stCondLst>
                                            <p:cond delay="499"/>
                                          </p:stCondLst>
                                        </p:cTn>
                                        <p:tgtEl>
                                          <p:spTgt spid="79"/>
                                        </p:tgtEl>
                                        <p:attrNameLst>
                                          <p:attrName>style.visibility</p:attrName>
                                        </p:attrNameLst>
                                      </p:cBhvr>
                                      <p:to>
                                        <p:strVal val="hidden"/>
                                      </p:to>
                                    </p:set>
                                  </p:childTnLst>
                                </p:cTn>
                              </p:par>
                            </p:childTnLst>
                          </p:cTn>
                        </p:par>
                        <p:par>
                          <p:cTn id="1065" fill="hold">
                            <p:stCondLst>
                              <p:cond delay="183500"/>
                            </p:stCondLst>
                            <p:childTnLst>
                              <p:par>
                                <p:cTn id="1066" presetID="9" presetClass="exit" presetSubtype="0" fill="hold" grpId="0" nodeType="afterEffect">
                                  <p:stCondLst>
                                    <p:cond delay="1000"/>
                                  </p:stCondLst>
                                  <p:childTnLst>
                                    <p:animEffect transition="out" filter="dissolve">
                                      <p:cBhvr>
                                        <p:cTn id="1067" dur="500"/>
                                        <p:tgtEl>
                                          <p:spTgt spid="78"/>
                                        </p:tgtEl>
                                      </p:cBhvr>
                                    </p:animEffect>
                                    <p:set>
                                      <p:cBhvr>
                                        <p:cTn id="1068" dur="1" fill="hold">
                                          <p:stCondLst>
                                            <p:cond delay="499"/>
                                          </p:stCondLst>
                                        </p:cTn>
                                        <p:tgtEl>
                                          <p:spTgt spid="78"/>
                                        </p:tgtEl>
                                        <p:attrNameLst>
                                          <p:attrName>style.visibility</p:attrName>
                                        </p:attrNameLst>
                                      </p:cBhvr>
                                      <p:to>
                                        <p:strVal val="hidden"/>
                                      </p:to>
                                    </p:set>
                                  </p:childTnLst>
                                </p:cTn>
                              </p:par>
                            </p:childTnLst>
                          </p:cTn>
                        </p:par>
                        <p:par>
                          <p:cTn id="1069" fill="hold">
                            <p:stCondLst>
                              <p:cond delay="185000"/>
                            </p:stCondLst>
                            <p:childTnLst>
                              <p:par>
                                <p:cTn id="1070" presetID="9" presetClass="exit" presetSubtype="0" fill="hold" grpId="0" nodeType="afterEffect">
                                  <p:stCondLst>
                                    <p:cond delay="1000"/>
                                  </p:stCondLst>
                                  <p:childTnLst>
                                    <p:animEffect transition="out" filter="dissolve">
                                      <p:cBhvr>
                                        <p:cTn id="1071" dur="500"/>
                                        <p:tgtEl>
                                          <p:spTgt spid="77"/>
                                        </p:tgtEl>
                                      </p:cBhvr>
                                    </p:animEffect>
                                    <p:set>
                                      <p:cBhvr>
                                        <p:cTn id="1072" dur="1" fill="hold">
                                          <p:stCondLst>
                                            <p:cond delay="499"/>
                                          </p:stCondLst>
                                        </p:cTn>
                                        <p:tgtEl>
                                          <p:spTgt spid="77"/>
                                        </p:tgtEl>
                                        <p:attrNameLst>
                                          <p:attrName>style.visibility</p:attrName>
                                        </p:attrNameLst>
                                      </p:cBhvr>
                                      <p:to>
                                        <p:strVal val="hidden"/>
                                      </p:to>
                                    </p:set>
                                  </p:childTnLst>
                                </p:cTn>
                              </p:par>
                            </p:childTnLst>
                          </p:cTn>
                        </p:par>
                        <p:par>
                          <p:cTn id="1073" fill="hold">
                            <p:stCondLst>
                              <p:cond delay="186500"/>
                            </p:stCondLst>
                            <p:childTnLst>
                              <p:par>
                                <p:cTn id="1074" presetID="9" presetClass="exit" presetSubtype="0" fill="hold" grpId="0" nodeType="afterEffect">
                                  <p:stCondLst>
                                    <p:cond delay="1000"/>
                                  </p:stCondLst>
                                  <p:childTnLst>
                                    <p:animEffect transition="out" filter="dissolve">
                                      <p:cBhvr>
                                        <p:cTn id="1075" dur="500"/>
                                        <p:tgtEl>
                                          <p:spTgt spid="76"/>
                                        </p:tgtEl>
                                      </p:cBhvr>
                                    </p:animEffect>
                                    <p:set>
                                      <p:cBhvr>
                                        <p:cTn id="1076" dur="1" fill="hold">
                                          <p:stCondLst>
                                            <p:cond delay="499"/>
                                          </p:stCondLst>
                                        </p:cTn>
                                        <p:tgtEl>
                                          <p:spTgt spid="76"/>
                                        </p:tgtEl>
                                        <p:attrNameLst>
                                          <p:attrName>style.visibility</p:attrName>
                                        </p:attrNameLst>
                                      </p:cBhvr>
                                      <p:to>
                                        <p:strVal val="hidden"/>
                                      </p:to>
                                    </p:set>
                                  </p:childTnLst>
                                </p:cTn>
                              </p:par>
                            </p:childTnLst>
                          </p:cTn>
                        </p:par>
                        <p:par>
                          <p:cTn id="1077" fill="hold">
                            <p:stCondLst>
                              <p:cond delay="188000"/>
                            </p:stCondLst>
                            <p:childTnLst>
                              <p:par>
                                <p:cTn id="1078" presetID="9" presetClass="exit" presetSubtype="0" fill="hold" grpId="0" nodeType="afterEffect">
                                  <p:stCondLst>
                                    <p:cond delay="1000"/>
                                  </p:stCondLst>
                                  <p:childTnLst>
                                    <p:animEffect transition="out" filter="dissolve">
                                      <p:cBhvr>
                                        <p:cTn id="1079" dur="500"/>
                                        <p:tgtEl>
                                          <p:spTgt spid="75"/>
                                        </p:tgtEl>
                                      </p:cBhvr>
                                    </p:animEffect>
                                    <p:set>
                                      <p:cBhvr>
                                        <p:cTn id="1080" dur="1" fill="hold">
                                          <p:stCondLst>
                                            <p:cond delay="499"/>
                                          </p:stCondLst>
                                        </p:cTn>
                                        <p:tgtEl>
                                          <p:spTgt spid="75"/>
                                        </p:tgtEl>
                                        <p:attrNameLst>
                                          <p:attrName>style.visibility</p:attrName>
                                        </p:attrNameLst>
                                      </p:cBhvr>
                                      <p:to>
                                        <p:strVal val="hidden"/>
                                      </p:to>
                                    </p:set>
                                  </p:childTnLst>
                                </p:cTn>
                              </p:par>
                            </p:childTnLst>
                          </p:cTn>
                        </p:par>
                        <p:par>
                          <p:cTn id="1081" fill="hold">
                            <p:stCondLst>
                              <p:cond delay="189500"/>
                            </p:stCondLst>
                            <p:childTnLst>
                              <p:par>
                                <p:cTn id="1082" presetID="9" presetClass="exit" presetSubtype="0" fill="hold" grpId="0" nodeType="afterEffect">
                                  <p:stCondLst>
                                    <p:cond delay="1000"/>
                                  </p:stCondLst>
                                  <p:childTnLst>
                                    <p:animEffect transition="out" filter="dissolve">
                                      <p:cBhvr>
                                        <p:cTn id="1083" dur="500"/>
                                        <p:tgtEl>
                                          <p:spTgt spid="74"/>
                                        </p:tgtEl>
                                      </p:cBhvr>
                                    </p:animEffect>
                                    <p:set>
                                      <p:cBhvr>
                                        <p:cTn id="1084" dur="1" fill="hold">
                                          <p:stCondLst>
                                            <p:cond delay="499"/>
                                          </p:stCondLst>
                                        </p:cTn>
                                        <p:tgtEl>
                                          <p:spTgt spid="74"/>
                                        </p:tgtEl>
                                        <p:attrNameLst>
                                          <p:attrName>style.visibility</p:attrName>
                                        </p:attrNameLst>
                                      </p:cBhvr>
                                      <p:to>
                                        <p:strVal val="hidden"/>
                                      </p:to>
                                    </p:set>
                                  </p:childTnLst>
                                </p:cTn>
                              </p:par>
                            </p:childTnLst>
                          </p:cTn>
                        </p:par>
                        <p:par>
                          <p:cTn id="1085" fill="hold">
                            <p:stCondLst>
                              <p:cond delay="191000"/>
                            </p:stCondLst>
                            <p:childTnLst>
                              <p:par>
                                <p:cTn id="1086" presetID="9" presetClass="exit" presetSubtype="0" fill="hold" grpId="0" nodeType="afterEffect">
                                  <p:stCondLst>
                                    <p:cond delay="1000"/>
                                  </p:stCondLst>
                                  <p:childTnLst>
                                    <p:animEffect transition="out" filter="dissolve">
                                      <p:cBhvr>
                                        <p:cTn id="1087" dur="500"/>
                                        <p:tgtEl>
                                          <p:spTgt spid="73"/>
                                        </p:tgtEl>
                                      </p:cBhvr>
                                    </p:animEffect>
                                    <p:set>
                                      <p:cBhvr>
                                        <p:cTn id="1088" dur="1" fill="hold">
                                          <p:stCondLst>
                                            <p:cond delay="499"/>
                                          </p:stCondLst>
                                        </p:cTn>
                                        <p:tgtEl>
                                          <p:spTgt spid="73"/>
                                        </p:tgtEl>
                                        <p:attrNameLst>
                                          <p:attrName>style.visibility</p:attrName>
                                        </p:attrNameLst>
                                      </p:cBhvr>
                                      <p:to>
                                        <p:strVal val="hidden"/>
                                      </p:to>
                                    </p:set>
                                  </p:childTnLst>
                                </p:cTn>
                              </p:par>
                            </p:childTnLst>
                          </p:cTn>
                        </p:par>
                        <p:par>
                          <p:cTn id="1089" fill="hold">
                            <p:stCondLst>
                              <p:cond delay="192500"/>
                            </p:stCondLst>
                            <p:childTnLst>
                              <p:par>
                                <p:cTn id="1090" presetID="9" presetClass="exit" presetSubtype="0" fill="hold" grpId="0" nodeType="afterEffect">
                                  <p:stCondLst>
                                    <p:cond delay="1000"/>
                                  </p:stCondLst>
                                  <p:childTnLst>
                                    <p:animEffect transition="out" filter="dissolve">
                                      <p:cBhvr>
                                        <p:cTn id="1091" dur="500"/>
                                        <p:tgtEl>
                                          <p:spTgt spid="72"/>
                                        </p:tgtEl>
                                      </p:cBhvr>
                                    </p:animEffect>
                                    <p:set>
                                      <p:cBhvr>
                                        <p:cTn id="1092" dur="1" fill="hold">
                                          <p:stCondLst>
                                            <p:cond delay="499"/>
                                          </p:stCondLst>
                                        </p:cTn>
                                        <p:tgtEl>
                                          <p:spTgt spid="72"/>
                                        </p:tgtEl>
                                        <p:attrNameLst>
                                          <p:attrName>style.visibility</p:attrName>
                                        </p:attrNameLst>
                                      </p:cBhvr>
                                      <p:to>
                                        <p:strVal val="hidden"/>
                                      </p:to>
                                    </p:set>
                                  </p:childTnLst>
                                </p:cTn>
                              </p:par>
                            </p:childTnLst>
                          </p:cTn>
                        </p:par>
                        <p:par>
                          <p:cTn id="1093" fill="hold">
                            <p:stCondLst>
                              <p:cond delay="194000"/>
                            </p:stCondLst>
                            <p:childTnLst>
                              <p:par>
                                <p:cTn id="1094" presetID="9" presetClass="exit" presetSubtype="0" fill="hold" grpId="0" nodeType="afterEffect">
                                  <p:stCondLst>
                                    <p:cond delay="1000"/>
                                  </p:stCondLst>
                                  <p:childTnLst>
                                    <p:animEffect transition="out" filter="dissolve">
                                      <p:cBhvr>
                                        <p:cTn id="1095" dur="500"/>
                                        <p:tgtEl>
                                          <p:spTgt spid="71"/>
                                        </p:tgtEl>
                                      </p:cBhvr>
                                    </p:animEffect>
                                    <p:set>
                                      <p:cBhvr>
                                        <p:cTn id="1096" dur="1" fill="hold">
                                          <p:stCondLst>
                                            <p:cond delay="499"/>
                                          </p:stCondLst>
                                        </p:cTn>
                                        <p:tgtEl>
                                          <p:spTgt spid="71"/>
                                        </p:tgtEl>
                                        <p:attrNameLst>
                                          <p:attrName>style.visibility</p:attrName>
                                        </p:attrNameLst>
                                      </p:cBhvr>
                                      <p:to>
                                        <p:strVal val="hidden"/>
                                      </p:to>
                                    </p:set>
                                  </p:childTnLst>
                                </p:cTn>
                              </p:par>
                            </p:childTnLst>
                          </p:cTn>
                        </p:par>
                        <p:par>
                          <p:cTn id="1097" fill="hold">
                            <p:stCondLst>
                              <p:cond delay="195500"/>
                            </p:stCondLst>
                            <p:childTnLst>
                              <p:par>
                                <p:cTn id="1098" presetID="9" presetClass="exit" presetSubtype="0" fill="hold" grpId="0" nodeType="afterEffect">
                                  <p:stCondLst>
                                    <p:cond delay="1000"/>
                                  </p:stCondLst>
                                  <p:childTnLst>
                                    <p:animEffect transition="out" filter="dissolve">
                                      <p:cBhvr>
                                        <p:cTn id="1099" dur="500"/>
                                        <p:tgtEl>
                                          <p:spTgt spid="70"/>
                                        </p:tgtEl>
                                      </p:cBhvr>
                                    </p:animEffect>
                                    <p:set>
                                      <p:cBhvr>
                                        <p:cTn id="1100" dur="1" fill="hold">
                                          <p:stCondLst>
                                            <p:cond delay="499"/>
                                          </p:stCondLst>
                                        </p:cTn>
                                        <p:tgtEl>
                                          <p:spTgt spid="70"/>
                                        </p:tgtEl>
                                        <p:attrNameLst>
                                          <p:attrName>style.visibility</p:attrName>
                                        </p:attrNameLst>
                                      </p:cBhvr>
                                      <p:to>
                                        <p:strVal val="hidden"/>
                                      </p:to>
                                    </p:set>
                                  </p:childTnLst>
                                </p:cTn>
                              </p:par>
                            </p:childTnLst>
                          </p:cTn>
                        </p:par>
                        <p:par>
                          <p:cTn id="1101" fill="hold">
                            <p:stCondLst>
                              <p:cond delay="197000"/>
                            </p:stCondLst>
                            <p:childTnLst>
                              <p:par>
                                <p:cTn id="1102" presetID="9" presetClass="exit" presetSubtype="0" fill="hold" grpId="0" nodeType="afterEffect">
                                  <p:stCondLst>
                                    <p:cond delay="1000"/>
                                  </p:stCondLst>
                                  <p:childTnLst>
                                    <p:animEffect transition="out" filter="dissolve">
                                      <p:cBhvr>
                                        <p:cTn id="1103" dur="500"/>
                                        <p:tgtEl>
                                          <p:spTgt spid="69"/>
                                        </p:tgtEl>
                                      </p:cBhvr>
                                    </p:animEffect>
                                    <p:set>
                                      <p:cBhvr>
                                        <p:cTn id="1104" dur="1" fill="hold">
                                          <p:stCondLst>
                                            <p:cond delay="499"/>
                                          </p:stCondLst>
                                        </p:cTn>
                                        <p:tgtEl>
                                          <p:spTgt spid="69"/>
                                        </p:tgtEl>
                                        <p:attrNameLst>
                                          <p:attrName>style.visibility</p:attrName>
                                        </p:attrNameLst>
                                      </p:cBhvr>
                                      <p:to>
                                        <p:strVal val="hidden"/>
                                      </p:to>
                                    </p:set>
                                  </p:childTnLst>
                                </p:cTn>
                              </p:par>
                            </p:childTnLst>
                          </p:cTn>
                        </p:par>
                        <p:par>
                          <p:cTn id="1105" fill="hold">
                            <p:stCondLst>
                              <p:cond delay="198500"/>
                            </p:stCondLst>
                            <p:childTnLst>
                              <p:par>
                                <p:cTn id="1106" presetID="9" presetClass="exit" presetSubtype="0" fill="hold" grpId="0" nodeType="afterEffect">
                                  <p:stCondLst>
                                    <p:cond delay="1000"/>
                                  </p:stCondLst>
                                  <p:childTnLst>
                                    <p:animEffect transition="out" filter="dissolve">
                                      <p:cBhvr>
                                        <p:cTn id="1107" dur="500"/>
                                        <p:tgtEl>
                                          <p:spTgt spid="68"/>
                                        </p:tgtEl>
                                      </p:cBhvr>
                                    </p:animEffect>
                                    <p:set>
                                      <p:cBhvr>
                                        <p:cTn id="1108" dur="1" fill="hold">
                                          <p:stCondLst>
                                            <p:cond delay="499"/>
                                          </p:stCondLst>
                                        </p:cTn>
                                        <p:tgtEl>
                                          <p:spTgt spid="68"/>
                                        </p:tgtEl>
                                        <p:attrNameLst>
                                          <p:attrName>style.visibility</p:attrName>
                                        </p:attrNameLst>
                                      </p:cBhvr>
                                      <p:to>
                                        <p:strVal val="hidden"/>
                                      </p:to>
                                    </p:set>
                                  </p:childTnLst>
                                </p:cTn>
                              </p:par>
                            </p:childTnLst>
                          </p:cTn>
                        </p:par>
                        <p:par>
                          <p:cTn id="1109" fill="hold">
                            <p:stCondLst>
                              <p:cond delay="200000"/>
                            </p:stCondLst>
                            <p:childTnLst>
                              <p:par>
                                <p:cTn id="1110" presetID="9" presetClass="exit" presetSubtype="0" fill="hold" grpId="0" nodeType="afterEffect">
                                  <p:stCondLst>
                                    <p:cond delay="1000"/>
                                  </p:stCondLst>
                                  <p:childTnLst>
                                    <p:animEffect transition="out" filter="dissolve">
                                      <p:cBhvr>
                                        <p:cTn id="1111" dur="500"/>
                                        <p:tgtEl>
                                          <p:spTgt spid="67"/>
                                        </p:tgtEl>
                                      </p:cBhvr>
                                    </p:animEffect>
                                    <p:set>
                                      <p:cBhvr>
                                        <p:cTn id="1112" dur="1" fill="hold">
                                          <p:stCondLst>
                                            <p:cond delay="499"/>
                                          </p:stCondLst>
                                        </p:cTn>
                                        <p:tgtEl>
                                          <p:spTgt spid="67"/>
                                        </p:tgtEl>
                                        <p:attrNameLst>
                                          <p:attrName>style.visibility</p:attrName>
                                        </p:attrNameLst>
                                      </p:cBhvr>
                                      <p:to>
                                        <p:strVal val="hidden"/>
                                      </p:to>
                                    </p:set>
                                  </p:childTnLst>
                                </p:cTn>
                              </p:par>
                            </p:childTnLst>
                          </p:cTn>
                        </p:par>
                        <p:par>
                          <p:cTn id="1113" fill="hold">
                            <p:stCondLst>
                              <p:cond delay="201500"/>
                            </p:stCondLst>
                            <p:childTnLst>
                              <p:par>
                                <p:cTn id="1114" presetID="9" presetClass="exit" presetSubtype="0" fill="hold" grpId="0" nodeType="afterEffect">
                                  <p:stCondLst>
                                    <p:cond delay="1000"/>
                                  </p:stCondLst>
                                  <p:childTnLst>
                                    <p:animEffect transition="out" filter="dissolve">
                                      <p:cBhvr>
                                        <p:cTn id="1115" dur="500"/>
                                        <p:tgtEl>
                                          <p:spTgt spid="66"/>
                                        </p:tgtEl>
                                      </p:cBhvr>
                                    </p:animEffect>
                                    <p:set>
                                      <p:cBhvr>
                                        <p:cTn id="1116" dur="1" fill="hold">
                                          <p:stCondLst>
                                            <p:cond delay="499"/>
                                          </p:stCondLst>
                                        </p:cTn>
                                        <p:tgtEl>
                                          <p:spTgt spid="66"/>
                                        </p:tgtEl>
                                        <p:attrNameLst>
                                          <p:attrName>style.visibility</p:attrName>
                                        </p:attrNameLst>
                                      </p:cBhvr>
                                      <p:to>
                                        <p:strVal val="hidden"/>
                                      </p:to>
                                    </p:set>
                                  </p:childTnLst>
                                </p:cTn>
                              </p:par>
                            </p:childTnLst>
                          </p:cTn>
                        </p:par>
                        <p:par>
                          <p:cTn id="1117" fill="hold">
                            <p:stCondLst>
                              <p:cond delay="203000"/>
                            </p:stCondLst>
                            <p:childTnLst>
                              <p:par>
                                <p:cTn id="1118" presetID="9" presetClass="exit" presetSubtype="0" fill="hold" grpId="0" nodeType="afterEffect">
                                  <p:stCondLst>
                                    <p:cond delay="1000"/>
                                  </p:stCondLst>
                                  <p:childTnLst>
                                    <p:animEffect transition="out" filter="dissolve">
                                      <p:cBhvr>
                                        <p:cTn id="1119" dur="500"/>
                                        <p:tgtEl>
                                          <p:spTgt spid="65"/>
                                        </p:tgtEl>
                                      </p:cBhvr>
                                    </p:animEffect>
                                    <p:set>
                                      <p:cBhvr>
                                        <p:cTn id="1120" dur="1" fill="hold">
                                          <p:stCondLst>
                                            <p:cond delay="499"/>
                                          </p:stCondLst>
                                        </p:cTn>
                                        <p:tgtEl>
                                          <p:spTgt spid="65"/>
                                        </p:tgtEl>
                                        <p:attrNameLst>
                                          <p:attrName>style.visibility</p:attrName>
                                        </p:attrNameLst>
                                      </p:cBhvr>
                                      <p:to>
                                        <p:strVal val="hidden"/>
                                      </p:to>
                                    </p:set>
                                  </p:childTnLst>
                                </p:cTn>
                              </p:par>
                            </p:childTnLst>
                          </p:cTn>
                        </p:par>
                        <p:par>
                          <p:cTn id="1121" fill="hold">
                            <p:stCondLst>
                              <p:cond delay="204500"/>
                            </p:stCondLst>
                            <p:childTnLst>
                              <p:par>
                                <p:cTn id="1122" presetID="9" presetClass="exit" presetSubtype="0" fill="hold" grpId="0" nodeType="afterEffect">
                                  <p:stCondLst>
                                    <p:cond delay="1000"/>
                                  </p:stCondLst>
                                  <p:childTnLst>
                                    <p:animEffect transition="out" filter="dissolve">
                                      <p:cBhvr>
                                        <p:cTn id="1123" dur="500"/>
                                        <p:tgtEl>
                                          <p:spTgt spid="64"/>
                                        </p:tgtEl>
                                      </p:cBhvr>
                                    </p:animEffect>
                                    <p:set>
                                      <p:cBhvr>
                                        <p:cTn id="1124" dur="1" fill="hold">
                                          <p:stCondLst>
                                            <p:cond delay="499"/>
                                          </p:stCondLst>
                                        </p:cTn>
                                        <p:tgtEl>
                                          <p:spTgt spid="64"/>
                                        </p:tgtEl>
                                        <p:attrNameLst>
                                          <p:attrName>style.visibility</p:attrName>
                                        </p:attrNameLst>
                                      </p:cBhvr>
                                      <p:to>
                                        <p:strVal val="hidden"/>
                                      </p:to>
                                    </p:set>
                                  </p:childTnLst>
                                </p:cTn>
                              </p:par>
                            </p:childTnLst>
                          </p:cTn>
                        </p:par>
                        <p:par>
                          <p:cTn id="1125" fill="hold">
                            <p:stCondLst>
                              <p:cond delay="206000"/>
                            </p:stCondLst>
                            <p:childTnLst>
                              <p:par>
                                <p:cTn id="1126" presetID="9" presetClass="exit" presetSubtype="0" fill="hold" grpId="0" nodeType="afterEffect">
                                  <p:stCondLst>
                                    <p:cond delay="1000"/>
                                  </p:stCondLst>
                                  <p:childTnLst>
                                    <p:animEffect transition="out" filter="dissolve">
                                      <p:cBhvr>
                                        <p:cTn id="1127" dur="500"/>
                                        <p:tgtEl>
                                          <p:spTgt spid="63"/>
                                        </p:tgtEl>
                                      </p:cBhvr>
                                    </p:animEffect>
                                    <p:set>
                                      <p:cBhvr>
                                        <p:cTn id="1128" dur="1" fill="hold">
                                          <p:stCondLst>
                                            <p:cond delay="499"/>
                                          </p:stCondLst>
                                        </p:cTn>
                                        <p:tgtEl>
                                          <p:spTgt spid="63"/>
                                        </p:tgtEl>
                                        <p:attrNameLst>
                                          <p:attrName>style.visibility</p:attrName>
                                        </p:attrNameLst>
                                      </p:cBhvr>
                                      <p:to>
                                        <p:strVal val="hidden"/>
                                      </p:to>
                                    </p:set>
                                  </p:childTnLst>
                                </p:cTn>
                              </p:par>
                            </p:childTnLst>
                          </p:cTn>
                        </p:par>
                        <p:par>
                          <p:cTn id="1129" fill="hold">
                            <p:stCondLst>
                              <p:cond delay="207500"/>
                            </p:stCondLst>
                            <p:childTnLst>
                              <p:par>
                                <p:cTn id="1130" presetID="9" presetClass="exit" presetSubtype="0" fill="hold" grpId="0" nodeType="afterEffect">
                                  <p:stCondLst>
                                    <p:cond delay="1000"/>
                                  </p:stCondLst>
                                  <p:childTnLst>
                                    <p:animEffect transition="out" filter="dissolve">
                                      <p:cBhvr>
                                        <p:cTn id="1131" dur="500"/>
                                        <p:tgtEl>
                                          <p:spTgt spid="62"/>
                                        </p:tgtEl>
                                      </p:cBhvr>
                                    </p:animEffect>
                                    <p:set>
                                      <p:cBhvr>
                                        <p:cTn id="1132" dur="1" fill="hold">
                                          <p:stCondLst>
                                            <p:cond delay="499"/>
                                          </p:stCondLst>
                                        </p:cTn>
                                        <p:tgtEl>
                                          <p:spTgt spid="62"/>
                                        </p:tgtEl>
                                        <p:attrNameLst>
                                          <p:attrName>style.visibility</p:attrName>
                                        </p:attrNameLst>
                                      </p:cBhvr>
                                      <p:to>
                                        <p:strVal val="hidden"/>
                                      </p:to>
                                    </p:set>
                                  </p:childTnLst>
                                </p:cTn>
                              </p:par>
                            </p:childTnLst>
                          </p:cTn>
                        </p:par>
                        <p:par>
                          <p:cTn id="1133" fill="hold">
                            <p:stCondLst>
                              <p:cond delay="209000"/>
                            </p:stCondLst>
                            <p:childTnLst>
                              <p:par>
                                <p:cTn id="1134" presetID="9" presetClass="exit" presetSubtype="0" fill="hold" grpId="0" nodeType="afterEffect">
                                  <p:stCondLst>
                                    <p:cond delay="1000"/>
                                  </p:stCondLst>
                                  <p:childTnLst>
                                    <p:animEffect transition="out" filter="dissolve">
                                      <p:cBhvr>
                                        <p:cTn id="1135" dur="500"/>
                                        <p:tgtEl>
                                          <p:spTgt spid="61"/>
                                        </p:tgtEl>
                                      </p:cBhvr>
                                    </p:animEffect>
                                    <p:set>
                                      <p:cBhvr>
                                        <p:cTn id="1136" dur="1" fill="hold">
                                          <p:stCondLst>
                                            <p:cond delay="499"/>
                                          </p:stCondLst>
                                        </p:cTn>
                                        <p:tgtEl>
                                          <p:spTgt spid="61"/>
                                        </p:tgtEl>
                                        <p:attrNameLst>
                                          <p:attrName>style.visibility</p:attrName>
                                        </p:attrNameLst>
                                      </p:cBhvr>
                                      <p:to>
                                        <p:strVal val="hidden"/>
                                      </p:to>
                                    </p:set>
                                  </p:childTnLst>
                                </p:cTn>
                              </p:par>
                            </p:childTnLst>
                          </p:cTn>
                        </p:par>
                        <p:par>
                          <p:cTn id="1137" fill="hold">
                            <p:stCondLst>
                              <p:cond delay="210500"/>
                            </p:stCondLst>
                            <p:childTnLst>
                              <p:par>
                                <p:cTn id="1138" presetID="9" presetClass="exit" presetSubtype="0" fill="hold" grpId="0" nodeType="afterEffect">
                                  <p:stCondLst>
                                    <p:cond delay="1000"/>
                                  </p:stCondLst>
                                  <p:childTnLst>
                                    <p:animEffect transition="out" filter="dissolve">
                                      <p:cBhvr>
                                        <p:cTn id="1139" dur="500"/>
                                        <p:tgtEl>
                                          <p:spTgt spid="60"/>
                                        </p:tgtEl>
                                      </p:cBhvr>
                                    </p:animEffect>
                                    <p:set>
                                      <p:cBhvr>
                                        <p:cTn id="1140" dur="1" fill="hold">
                                          <p:stCondLst>
                                            <p:cond delay="499"/>
                                          </p:stCondLst>
                                        </p:cTn>
                                        <p:tgtEl>
                                          <p:spTgt spid="60"/>
                                        </p:tgtEl>
                                        <p:attrNameLst>
                                          <p:attrName>style.visibility</p:attrName>
                                        </p:attrNameLst>
                                      </p:cBhvr>
                                      <p:to>
                                        <p:strVal val="hidden"/>
                                      </p:to>
                                    </p:set>
                                  </p:childTnLst>
                                </p:cTn>
                              </p:par>
                            </p:childTnLst>
                          </p:cTn>
                        </p:par>
                        <p:par>
                          <p:cTn id="1141" fill="hold">
                            <p:stCondLst>
                              <p:cond delay="212000"/>
                            </p:stCondLst>
                            <p:childTnLst>
                              <p:par>
                                <p:cTn id="1142" presetID="9" presetClass="exit" presetSubtype="0" fill="hold" grpId="0" nodeType="afterEffect">
                                  <p:stCondLst>
                                    <p:cond delay="1000"/>
                                  </p:stCondLst>
                                  <p:childTnLst>
                                    <p:animEffect transition="out" filter="dissolve">
                                      <p:cBhvr>
                                        <p:cTn id="1143" dur="500"/>
                                        <p:tgtEl>
                                          <p:spTgt spid="59"/>
                                        </p:tgtEl>
                                      </p:cBhvr>
                                    </p:animEffect>
                                    <p:set>
                                      <p:cBhvr>
                                        <p:cTn id="1144" dur="1" fill="hold">
                                          <p:stCondLst>
                                            <p:cond delay="499"/>
                                          </p:stCondLst>
                                        </p:cTn>
                                        <p:tgtEl>
                                          <p:spTgt spid="59"/>
                                        </p:tgtEl>
                                        <p:attrNameLst>
                                          <p:attrName>style.visibility</p:attrName>
                                        </p:attrNameLst>
                                      </p:cBhvr>
                                      <p:to>
                                        <p:strVal val="hidden"/>
                                      </p:to>
                                    </p:set>
                                  </p:childTnLst>
                                </p:cTn>
                              </p:par>
                            </p:childTnLst>
                          </p:cTn>
                        </p:par>
                        <p:par>
                          <p:cTn id="1145" fill="hold">
                            <p:stCondLst>
                              <p:cond delay="213500"/>
                            </p:stCondLst>
                            <p:childTnLst>
                              <p:par>
                                <p:cTn id="1146" presetID="9" presetClass="exit" presetSubtype="0" fill="hold" grpId="0" nodeType="afterEffect">
                                  <p:stCondLst>
                                    <p:cond delay="1000"/>
                                  </p:stCondLst>
                                  <p:childTnLst>
                                    <p:animEffect transition="out" filter="dissolve">
                                      <p:cBhvr>
                                        <p:cTn id="1147" dur="500"/>
                                        <p:tgtEl>
                                          <p:spTgt spid="58"/>
                                        </p:tgtEl>
                                      </p:cBhvr>
                                    </p:animEffect>
                                    <p:set>
                                      <p:cBhvr>
                                        <p:cTn id="1148" dur="1" fill="hold">
                                          <p:stCondLst>
                                            <p:cond delay="499"/>
                                          </p:stCondLst>
                                        </p:cTn>
                                        <p:tgtEl>
                                          <p:spTgt spid="58"/>
                                        </p:tgtEl>
                                        <p:attrNameLst>
                                          <p:attrName>style.visibility</p:attrName>
                                        </p:attrNameLst>
                                      </p:cBhvr>
                                      <p:to>
                                        <p:strVal val="hidden"/>
                                      </p:to>
                                    </p:set>
                                  </p:childTnLst>
                                </p:cTn>
                              </p:par>
                            </p:childTnLst>
                          </p:cTn>
                        </p:par>
                        <p:par>
                          <p:cTn id="1149" fill="hold">
                            <p:stCondLst>
                              <p:cond delay="215000"/>
                            </p:stCondLst>
                            <p:childTnLst>
                              <p:par>
                                <p:cTn id="1150" presetID="9" presetClass="exit" presetSubtype="0" fill="hold" grpId="0" nodeType="afterEffect">
                                  <p:stCondLst>
                                    <p:cond delay="1000"/>
                                  </p:stCondLst>
                                  <p:childTnLst>
                                    <p:animEffect transition="out" filter="dissolve">
                                      <p:cBhvr>
                                        <p:cTn id="1151" dur="500"/>
                                        <p:tgtEl>
                                          <p:spTgt spid="57"/>
                                        </p:tgtEl>
                                      </p:cBhvr>
                                    </p:animEffect>
                                    <p:set>
                                      <p:cBhvr>
                                        <p:cTn id="1152" dur="1" fill="hold">
                                          <p:stCondLst>
                                            <p:cond delay="499"/>
                                          </p:stCondLst>
                                        </p:cTn>
                                        <p:tgtEl>
                                          <p:spTgt spid="57"/>
                                        </p:tgtEl>
                                        <p:attrNameLst>
                                          <p:attrName>style.visibility</p:attrName>
                                        </p:attrNameLst>
                                      </p:cBhvr>
                                      <p:to>
                                        <p:strVal val="hidden"/>
                                      </p:to>
                                    </p:set>
                                  </p:childTnLst>
                                </p:cTn>
                              </p:par>
                            </p:childTnLst>
                          </p:cTn>
                        </p:par>
                        <p:par>
                          <p:cTn id="1153" fill="hold">
                            <p:stCondLst>
                              <p:cond delay="216500"/>
                            </p:stCondLst>
                            <p:childTnLst>
                              <p:par>
                                <p:cTn id="1154" presetID="9" presetClass="exit" presetSubtype="0" fill="hold" grpId="0" nodeType="afterEffect">
                                  <p:stCondLst>
                                    <p:cond delay="1000"/>
                                  </p:stCondLst>
                                  <p:childTnLst>
                                    <p:animEffect transition="out" filter="dissolve">
                                      <p:cBhvr>
                                        <p:cTn id="1155" dur="500"/>
                                        <p:tgtEl>
                                          <p:spTgt spid="56"/>
                                        </p:tgtEl>
                                      </p:cBhvr>
                                    </p:animEffect>
                                    <p:set>
                                      <p:cBhvr>
                                        <p:cTn id="1156" dur="1" fill="hold">
                                          <p:stCondLst>
                                            <p:cond delay="499"/>
                                          </p:stCondLst>
                                        </p:cTn>
                                        <p:tgtEl>
                                          <p:spTgt spid="56"/>
                                        </p:tgtEl>
                                        <p:attrNameLst>
                                          <p:attrName>style.visibility</p:attrName>
                                        </p:attrNameLst>
                                      </p:cBhvr>
                                      <p:to>
                                        <p:strVal val="hidden"/>
                                      </p:to>
                                    </p:set>
                                  </p:childTnLst>
                                </p:cTn>
                              </p:par>
                            </p:childTnLst>
                          </p:cTn>
                        </p:par>
                        <p:par>
                          <p:cTn id="1157" fill="hold">
                            <p:stCondLst>
                              <p:cond delay="218000"/>
                            </p:stCondLst>
                            <p:childTnLst>
                              <p:par>
                                <p:cTn id="1158" presetID="9" presetClass="exit" presetSubtype="0" fill="hold" grpId="0" nodeType="afterEffect">
                                  <p:stCondLst>
                                    <p:cond delay="1000"/>
                                  </p:stCondLst>
                                  <p:childTnLst>
                                    <p:animEffect transition="out" filter="dissolve">
                                      <p:cBhvr>
                                        <p:cTn id="1159" dur="500"/>
                                        <p:tgtEl>
                                          <p:spTgt spid="55"/>
                                        </p:tgtEl>
                                      </p:cBhvr>
                                    </p:animEffect>
                                    <p:set>
                                      <p:cBhvr>
                                        <p:cTn id="1160" dur="1" fill="hold">
                                          <p:stCondLst>
                                            <p:cond delay="499"/>
                                          </p:stCondLst>
                                        </p:cTn>
                                        <p:tgtEl>
                                          <p:spTgt spid="55"/>
                                        </p:tgtEl>
                                        <p:attrNameLst>
                                          <p:attrName>style.visibility</p:attrName>
                                        </p:attrNameLst>
                                      </p:cBhvr>
                                      <p:to>
                                        <p:strVal val="hidden"/>
                                      </p:to>
                                    </p:set>
                                  </p:childTnLst>
                                </p:cTn>
                              </p:par>
                            </p:childTnLst>
                          </p:cTn>
                        </p:par>
                        <p:par>
                          <p:cTn id="1161" fill="hold">
                            <p:stCondLst>
                              <p:cond delay="219500"/>
                            </p:stCondLst>
                            <p:childTnLst>
                              <p:par>
                                <p:cTn id="1162" presetID="9" presetClass="exit" presetSubtype="0" fill="hold" grpId="0" nodeType="afterEffect">
                                  <p:stCondLst>
                                    <p:cond delay="1000"/>
                                  </p:stCondLst>
                                  <p:childTnLst>
                                    <p:animEffect transition="out" filter="dissolve">
                                      <p:cBhvr>
                                        <p:cTn id="1163" dur="500"/>
                                        <p:tgtEl>
                                          <p:spTgt spid="54"/>
                                        </p:tgtEl>
                                      </p:cBhvr>
                                    </p:animEffect>
                                    <p:set>
                                      <p:cBhvr>
                                        <p:cTn id="1164" dur="1" fill="hold">
                                          <p:stCondLst>
                                            <p:cond delay="499"/>
                                          </p:stCondLst>
                                        </p:cTn>
                                        <p:tgtEl>
                                          <p:spTgt spid="54"/>
                                        </p:tgtEl>
                                        <p:attrNameLst>
                                          <p:attrName>style.visibility</p:attrName>
                                        </p:attrNameLst>
                                      </p:cBhvr>
                                      <p:to>
                                        <p:strVal val="hidden"/>
                                      </p:to>
                                    </p:set>
                                  </p:childTnLst>
                                </p:cTn>
                              </p:par>
                            </p:childTnLst>
                          </p:cTn>
                        </p:par>
                        <p:par>
                          <p:cTn id="1165" fill="hold">
                            <p:stCondLst>
                              <p:cond delay="221000"/>
                            </p:stCondLst>
                            <p:childTnLst>
                              <p:par>
                                <p:cTn id="1166" presetID="9" presetClass="exit" presetSubtype="0" fill="hold" grpId="0" nodeType="afterEffect">
                                  <p:stCondLst>
                                    <p:cond delay="1000"/>
                                  </p:stCondLst>
                                  <p:childTnLst>
                                    <p:animEffect transition="out" filter="dissolve">
                                      <p:cBhvr>
                                        <p:cTn id="1167" dur="500"/>
                                        <p:tgtEl>
                                          <p:spTgt spid="53"/>
                                        </p:tgtEl>
                                      </p:cBhvr>
                                    </p:animEffect>
                                    <p:set>
                                      <p:cBhvr>
                                        <p:cTn id="1168" dur="1" fill="hold">
                                          <p:stCondLst>
                                            <p:cond delay="499"/>
                                          </p:stCondLst>
                                        </p:cTn>
                                        <p:tgtEl>
                                          <p:spTgt spid="53"/>
                                        </p:tgtEl>
                                        <p:attrNameLst>
                                          <p:attrName>style.visibility</p:attrName>
                                        </p:attrNameLst>
                                      </p:cBhvr>
                                      <p:to>
                                        <p:strVal val="hidden"/>
                                      </p:to>
                                    </p:set>
                                  </p:childTnLst>
                                </p:cTn>
                              </p:par>
                            </p:childTnLst>
                          </p:cTn>
                        </p:par>
                        <p:par>
                          <p:cTn id="1169" fill="hold">
                            <p:stCondLst>
                              <p:cond delay="222500"/>
                            </p:stCondLst>
                            <p:childTnLst>
                              <p:par>
                                <p:cTn id="1170" presetID="9" presetClass="exit" presetSubtype="0" fill="hold" grpId="0" nodeType="afterEffect">
                                  <p:stCondLst>
                                    <p:cond delay="1000"/>
                                  </p:stCondLst>
                                  <p:childTnLst>
                                    <p:animEffect transition="out" filter="dissolve">
                                      <p:cBhvr>
                                        <p:cTn id="1171" dur="500"/>
                                        <p:tgtEl>
                                          <p:spTgt spid="52"/>
                                        </p:tgtEl>
                                      </p:cBhvr>
                                    </p:animEffect>
                                    <p:set>
                                      <p:cBhvr>
                                        <p:cTn id="1172" dur="1" fill="hold">
                                          <p:stCondLst>
                                            <p:cond delay="499"/>
                                          </p:stCondLst>
                                        </p:cTn>
                                        <p:tgtEl>
                                          <p:spTgt spid="52"/>
                                        </p:tgtEl>
                                        <p:attrNameLst>
                                          <p:attrName>style.visibility</p:attrName>
                                        </p:attrNameLst>
                                      </p:cBhvr>
                                      <p:to>
                                        <p:strVal val="hidden"/>
                                      </p:to>
                                    </p:set>
                                  </p:childTnLst>
                                </p:cTn>
                              </p:par>
                            </p:childTnLst>
                          </p:cTn>
                        </p:par>
                        <p:par>
                          <p:cTn id="1173" fill="hold">
                            <p:stCondLst>
                              <p:cond delay="224000"/>
                            </p:stCondLst>
                            <p:childTnLst>
                              <p:par>
                                <p:cTn id="1174" presetID="9" presetClass="exit" presetSubtype="0" fill="hold" grpId="0" nodeType="afterEffect">
                                  <p:stCondLst>
                                    <p:cond delay="1000"/>
                                  </p:stCondLst>
                                  <p:childTnLst>
                                    <p:animEffect transition="out" filter="dissolve">
                                      <p:cBhvr>
                                        <p:cTn id="1175" dur="500"/>
                                        <p:tgtEl>
                                          <p:spTgt spid="51"/>
                                        </p:tgtEl>
                                      </p:cBhvr>
                                    </p:animEffect>
                                    <p:set>
                                      <p:cBhvr>
                                        <p:cTn id="1176" dur="1" fill="hold">
                                          <p:stCondLst>
                                            <p:cond delay="499"/>
                                          </p:stCondLst>
                                        </p:cTn>
                                        <p:tgtEl>
                                          <p:spTgt spid="51"/>
                                        </p:tgtEl>
                                        <p:attrNameLst>
                                          <p:attrName>style.visibility</p:attrName>
                                        </p:attrNameLst>
                                      </p:cBhvr>
                                      <p:to>
                                        <p:strVal val="hidden"/>
                                      </p:to>
                                    </p:set>
                                  </p:childTnLst>
                                </p:cTn>
                              </p:par>
                            </p:childTnLst>
                          </p:cTn>
                        </p:par>
                        <p:par>
                          <p:cTn id="1177" fill="hold">
                            <p:stCondLst>
                              <p:cond delay="225500"/>
                            </p:stCondLst>
                            <p:childTnLst>
                              <p:par>
                                <p:cTn id="1178" presetID="9" presetClass="exit" presetSubtype="0" fill="hold" grpId="0" nodeType="afterEffect">
                                  <p:stCondLst>
                                    <p:cond delay="1000"/>
                                  </p:stCondLst>
                                  <p:childTnLst>
                                    <p:animEffect transition="out" filter="dissolve">
                                      <p:cBhvr>
                                        <p:cTn id="1179" dur="500"/>
                                        <p:tgtEl>
                                          <p:spTgt spid="50"/>
                                        </p:tgtEl>
                                      </p:cBhvr>
                                    </p:animEffect>
                                    <p:set>
                                      <p:cBhvr>
                                        <p:cTn id="1180" dur="1" fill="hold">
                                          <p:stCondLst>
                                            <p:cond delay="499"/>
                                          </p:stCondLst>
                                        </p:cTn>
                                        <p:tgtEl>
                                          <p:spTgt spid="50"/>
                                        </p:tgtEl>
                                        <p:attrNameLst>
                                          <p:attrName>style.visibility</p:attrName>
                                        </p:attrNameLst>
                                      </p:cBhvr>
                                      <p:to>
                                        <p:strVal val="hidden"/>
                                      </p:to>
                                    </p:set>
                                  </p:childTnLst>
                                </p:cTn>
                              </p:par>
                            </p:childTnLst>
                          </p:cTn>
                        </p:par>
                        <p:par>
                          <p:cTn id="1181" fill="hold">
                            <p:stCondLst>
                              <p:cond delay="227000"/>
                            </p:stCondLst>
                            <p:childTnLst>
                              <p:par>
                                <p:cTn id="1182" presetID="9" presetClass="exit" presetSubtype="0" fill="hold" grpId="0" nodeType="afterEffect">
                                  <p:stCondLst>
                                    <p:cond delay="1000"/>
                                  </p:stCondLst>
                                  <p:childTnLst>
                                    <p:animEffect transition="out" filter="dissolve">
                                      <p:cBhvr>
                                        <p:cTn id="1183" dur="500"/>
                                        <p:tgtEl>
                                          <p:spTgt spid="49"/>
                                        </p:tgtEl>
                                      </p:cBhvr>
                                    </p:animEffect>
                                    <p:set>
                                      <p:cBhvr>
                                        <p:cTn id="1184" dur="1" fill="hold">
                                          <p:stCondLst>
                                            <p:cond delay="499"/>
                                          </p:stCondLst>
                                        </p:cTn>
                                        <p:tgtEl>
                                          <p:spTgt spid="49"/>
                                        </p:tgtEl>
                                        <p:attrNameLst>
                                          <p:attrName>style.visibility</p:attrName>
                                        </p:attrNameLst>
                                      </p:cBhvr>
                                      <p:to>
                                        <p:strVal val="hidden"/>
                                      </p:to>
                                    </p:set>
                                  </p:childTnLst>
                                </p:cTn>
                              </p:par>
                            </p:childTnLst>
                          </p:cTn>
                        </p:par>
                        <p:par>
                          <p:cTn id="1185" fill="hold">
                            <p:stCondLst>
                              <p:cond delay="228500"/>
                            </p:stCondLst>
                            <p:childTnLst>
                              <p:par>
                                <p:cTn id="1186" presetID="9" presetClass="exit" presetSubtype="0" fill="hold" grpId="0" nodeType="afterEffect">
                                  <p:stCondLst>
                                    <p:cond delay="1000"/>
                                  </p:stCondLst>
                                  <p:childTnLst>
                                    <p:animEffect transition="out" filter="dissolve">
                                      <p:cBhvr>
                                        <p:cTn id="1187" dur="500"/>
                                        <p:tgtEl>
                                          <p:spTgt spid="48"/>
                                        </p:tgtEl>
                                      </p:cBhvr>
                                    </p:animEffect>
                                    <p:set>
                                      <p:cBhvr>
                                        <p:cTn id="1188" dur="1" fill="hold">
                                          <p:stCondLst>
                                            <p:cond delay="499"/>
                                          </p:stCondLst>
                                        </p:cTn>
                                        <p:tgtEl>
                                          <p:spTgt spid="48"/>
                                        </p:tgtEl>
                                        <p:attrNameLst>
                                          <p:attrName>style.visibility</p:attrName>
                                        </p:attrNameLst>
                                      </p:cBhvr>
                                      <p:to>
                                        <p:strVal val="hidden"/>
                                      </p:to>
                                    </p:set>
                                  </p:childTnLst>
                                </p:cTn>
                              </p:par>
                            </p:childTnLst>
                          </p:cTn>
                        </p:par>
                        <p:par>
                          <p:cTn id="1189" fill="hold">
                            <p:stCondLst>
                              <p:cond delay="230000"/>
                            </p:stCondLst>
                            <p:childTnLst>
                              <p:par>
                                <p:cTn id="1190" presetID="9" presetClass="exit" presetSubtype="0" fill="hold" grpId="0" nodeType="afterEffect">
                                  <p:stCondLst>
                                    <p:cond delay="1000"/>
                                  </p:stCondLst>
                                  <p:childTnLst>
                                    <p:animEffect transition="out" filter="dissolve">
                                      <p:cBhvr>
                                        <p:cTn id="1191" dur="500"/>
                                        <p:tgtEl>
                                          <p:spTgt spid="47"/>
                                        </p:tgtEl>
                                      </p:cBhvr>
                                    </p:animEffect>
                                    <p:set>
                                      <p:cBhvr>
                                        <p:cTn id="1192" dur="1" fill="hold">
                                          <p:stCondLst>
                                            <p:cond delay="499"/>
                                          </p:stCondLst>
                                        </p:cTn>
                                        <p:tgtEl>
                                          <p:spTgt spid="47"/>
                                        </p:tgtEl>
                                        <p:attrNameLst>
                                          <p:attrName>style.visibility</p:attrName>
                                        </p:attrNameLst>
                                      </p:cBhvr>
                                      <p:to>
                                        <p:strVal val="hidden"/>
                                      </p:to>
                                    </p:set>
                                  </p:childTnLst>
                                </p:cTn>
                              </p:par>
                            </p:childTnLst>
                          </p:cTn>
                        </p:par>
                        <p:par>
                          <p:cTn id="1193" fill="hold">
                            <p:stCondLst>
                              <p:cond delay="231500"/>
                            </p:stCondLst>
                            <p:childTnLst>
                              <p:par>
                                <p:cTn id="1194" presetID="9" presetClass="exit" presetSubtype="0" fill="hold" grpId="0" nodeType="afterEffect">
                                  <p:stCondLst>
                                    <p:cond delay="1000"/>
                                  </p:stCondLst>
                                  <p:childTnLst>
                                    <p:animEffect transition="out" filter="dissolve">
                                      <p:cBhvr>
                                        <p:cTn id="1195" dur="500"/>
                                        <p:tgtEl>
                                          <p:spTgt spid="46"/>
                                        </p:tgtEl>
                                      </p:cBhvr>
                                    </p:animEffect>
                                    <p:set>
                                      <p:cBhvr>
                                        <p:cTn id="1196" dur="1" fill="hold">
                                          <p:stCondLst>
                                            <p:cond delay="499"/>
                                          </p:stCondLst>
                                        </p:cTn>
                                        <p:tgtEl>
                                          <p:spTgt spid="46"/>
                                        </p:tgtEl>
                                        <p:attrNameLst>
                                          <p:attrName>style.visibility</p:attrName>
                                        </p:attrNameLst>
                                      </p:cBhvr>
                                      <p:to>
                                        <p:strVal val="hidden"/>
                                      </p:to>
                                    </p:set>
                                  </p:childTnLst>
                                </p:cTn>
                              </p:par>
                            </p:childTnLst>
                          </p:cTn>
                        </p:par>
                        <p:par>
                          <p:cTn id="1197" fill="hold">
                            <p:stCondLst>
                              <p:cond delay="233000"/>
                            </p:stCondLst>
                            <p:childTnLst>
                              <p:par>
                                <p:cTn id="1198" presetID="9" presetClass="exit" presetSubtype="0" fill="hold" grpId="0" nodeType="afterEffect">
                                  <p:stCondLst>
                                    <p:cond delay="1000"/>
                                  </p:stCondLst>
                                  <p:childTnLst>
                                    <p:animEffect transition="out" filter="dissolve">
                                      <p:cBhvr>
                                        <p:cTn id="1199" dur="500"/>
                                        <p:tgtEl>
                                          <p:spTgt spid="45"/>
                                        </p:tgtEl>
                                      </p:cBhvr>
                                    </p:animEffect>
                                    <p:set>
                                      <p:cBhvr>
                                        <p:cTn id="1200" dur="1" fill="hold">
                                          <p:stCondLst>
                                            <p:cond delay="499"/>
                                          </p:stCondLst>
                                        </p:cTn>
                                        <p:tgtEl>
                                          <p:spTgt spid="45"/>
                                        </p:tgtEl>
                                        <p:attrNameLst>
                                          <p:attrName>style.visibility</p:attrName>
                                        </p:attrNameLst>
                                      </p:cBhvr>
                                      <p:to>
                                        <p:strVal val="hidden"/>
                                      </p:to>
                                    </p:set>
                                  </p:childTnLst>
                                </p:cTn>
                              </p:par>
                            </p:childTnLst>
                          </p:cTn>
                        </p:par>
                        <p:par>
                          <p:cTn id="1201" fill="hold">
                            <p:stCondLst>
                              <p:cond delay="234500"/>
                            </p:stCondLst>
                            <p:childTnLst>
                              <p:par>
                                <p:cTn id="1202" presetID="9" presetClass="exit" presetSubtype="0" fill="hold" grpId="0" nodeType="afterEffect">
                                  <p:stCondLst>
                                    <p:cond delay="1000"/>
                                  </p:stCondLst>
                                  <p:childTnLst>
                                    <p:animEffect transition="out" filter="dissolve">
                                      <p:cBhvr>
                                        <p:cTn id="1203" dur="500"/>
                                        <p:tgtEl>
                                          <p:spTgt spid="44"/>
                                        </p:tgtEl>
                                      </p:cBhvr>
                                    </p:animEffect>
                                    <p:set>
                                      <p:cBhvr>
                                        <p:cTn id="1204" dur="1" fill="hold">
                                          <p:stCondLst>
                                            <p:cond delay="499"/>
                                          </p:stCondLst>
                                        </p:cTn>
                                        <p:tgtEl>
                                          <p:spTgt spid="44"/>
                                        </p:tgtEl>
                                        <p:attrNameLst>
                                          <p:attrName>style.visibility</p:attrName>
                                        </p:attrNameLst>
                                      </p:cBhvr>
                                      <p:to>
                                        <p:strVal val="hidden"/>
                                      </p:to>
                                    </p:set>
                                  </p:childTnLst>
                                </p:cTn>
                              </p:par>
                            </p:childTnLst>
                          </p:cTn>
                        </p:par>
                        <p:par>
                          <p:cTn id="1205" fill="hold">
                            <p:stCondLst>
                              <p:cond delay="236000"/>
                            </p:stCondLst>
                            <p:childTnLst>
                              <p:par>
                                <p:cTn id="1206" presetID="9" presetClass="exit" presetSubtype="0" fill="hold" grpId="0" nodeType="afterEffect">
                                  <p:stCondLst>
                                    <p:cond delay="1000"/>
                                  </p:stCondLst>
                                  <p:childTnLst>
                                    <p:animEffect transition="out" filter="dissolve">
                                      <p:cBhvr>
                                        <p:cTn id="1207" dur="500"/>
                                        <p:tgtEl>
                                          <p:spTgt spid="43"/>
                                        </p:tgtEl>
                                      </p:cBhvr>
                                    </p:animEffect>
                                    <p:set>
                                      <p:cBhvr>
                                        <p:cTn id="1208" dur="1" fill="hold">
                                          <p:stCondLst>
                                            <p:cond delay="499"/>
                                          </p:stCondLst>
                                        </p:cTn>
                                        <p:tgtEl>
                                          <p:spTgt spid="43"/>
                                        </p:tgtEl>
                                        <p:attrNameLst>
                                          <p:attrName>style.visibility</p:attrName>
                                        </p:attrNameLst>
                                      </p:cBhvr>
                                      <p:to>
                                        <p:strVal val="hidden"/>
                                      </p:to>
                                    </p:set>
                                  </p:childTnLst>
                                </p:cTn>
                              </p:par>
                            </p:childTnLst>
                          </p:cTn>
                        </p:par>
                        <p:par>
                          <p:cTn id="1209" fill="hold">
                            <p:stCondLst>
                              <p:cond delay="237500"/>
                            </p:stCondLst>
                            <p:childTnLst>
                              <p:par>
                                <p:cTn id="1210" presetID="9" presetClass="exit" presetSubtype="0" fill="hold" grpId="0" nodeType="afterEffect">
                                  <p:stCondLst>
                                    <p:cond delay="1000"/>
                                  </p:stCondLst>
                                  <p:childTnLst>
                                    <p:animEffect transition="out" filter="dissolve">
                                      <p:cBhvr>
                                        <p:cTn id="1211" dur="500"/>
                                        <p:tgtEl>
                                          <p:spTgt spid="42"/>
                                        </p:tgtEl>
                                      </p:cBhvr>
                                    </p:animEffect>
                                    <p:set>
                                      <p:cBhvr>
                                        <p:cTn id="1212" dur="1" fill="hold">
                                          <p:stCondLst>
                                            <p:cond delay="499"/>
                                          </p:stCondLst>
                                        </p:cTn>
                                        <p:tgtEl>
                                          <p:spTgt spid="42"/>
                                        </p:tgtEl>
                                        <p:attrNameLst>
                                          <p:attrName>style.visibility</p:attrName>
                                        </p:attrNameLst>
                                      </p:cBhvr>
                                      <p:to>
                                        <p:strVal val="hidden"/>
                                      </p:to>
                                    </p:set>
                                  </p:childTnLst>
                                </p:cTn>
                              </p:par>
                            </p:childTnLst>
                          </p:cTn>
                        </p:par>
                        <p:par>
                          <p:cTn id="1213" fill="hold">
                            <p:stCondLst>
                              <p:cond delay="239000"/>
                            </p:stCondLst>
                            <p:childTnLst>
                              <p:par>
                                <p:cTn id="1214" presetID="9" presetClass="exit" presetSubtype="0" fill="hold" grpId="0" nodeType="afterEffect">
                                  <p:stCondLst>
                                    <p:cond delay="1000"/>
                                  </p:stCondLst>
                                  <p:childTnLst>
                                    <p:animEffect transition="out" filter="dissolve">
                                      <p:cBhvr>
                                        <p:cTn id="1215" dur="500"/>
                                        <p:tgtEl>
                                          <p:spTgt spid="41"/>
                                        </p:tgtEl>
                                      </p:cBhvr>
                                    </p:animEffect>
                                    <p:set>
                                      <p:cBhvr>
                                        <p:cTn id="1216" dur="1" fill="hold">
                                          <p:stCondLst>
                                            <p:cond delay="499"/>
                                          </p:stCondLst>
                                        </p:cTn>
                                        <p:tgtEl>
                                          <p:spTgt spid="41"/>
                                        </p:tgtEl>
                                        <p:attrNameLst>
                                          <p:attrName>style.visibility</p:attrName>
                                        </p:attrNameLst>
                                      </p:cBhvr>
                                      <p:to>
                                        <p:strVal val="hidden"/>
                                      </p:to>
                                    </p:set>
                                  </p:childTnLst>
                                </p:cTn>
                              </p:par>
                            </p:childTnLst>
                          </p:cTn>
                        </p:par>
                        <p:par>
                          <p:cTn id="1217" fill="hold">
                            <p:stCondLst>
                              <p:cond delay="240500"/>
                            </p:stCondLst>
                            <p:childTnLst>
                              <p:par>
                                <p:cTn id="1218" presetID="9" presetClass="exit" presetSubtype="0" fill="hold" grpId="0" nodeType="afterEffect">
                                  <p:stCondLst>
                                    <p:cond delay="1000"/>
                                  </p:stCondLst>
                                  <p:childTnLst>
                                    <p:animEffect transition="out" filter="dissolve">
                                      <p:cBhvr>
                                        <p:cTn id="1219" dur="500"/>
                                        <p:tgtEl>
                                          <p:spTgt spid="40"/>
                                        </p:tgtEl>
                                      </p:cBhvr>
                                    </p:animEffect>
                                    <p:set>
                                      <p:cBhvr>
                                        <p:cTn id="1220" dur="1" fill="hold">
                                          <p:stCondLst>
                                            <p:cond delay="499"/>
                                          </p:stCondLst>
                                        </p:cTn>
                                        <p:tgtEl>
                                          <p:spTgt spid="40"/>
                                        </p:tgtEl>
                                        <p:attrNameLst>
                                          <p:attrName>style.visibility</p:attrName>
                                        </p:attrNameLst>
                                      </p:cBhvr>
                                      <p:to>
                                        <p:strVal val="hidden"/>
                                      </p:to>
                                    </p:set>
                                  </p:childTnLst>
                                </p:cTn>
                              </p:par>
                            </p:childTnLst>
                          </p:cTn>
                        </p:par>
                        <p:par>
                          <p:cTn id="1221" fill="hold">
                            <p:stCondLst>
                              <p:cond delay="242000"/>
                            </p:stCondLst>
                            <p:childTnLst>
                              <p:par>
                                <p:cTn id="1222" presetID="9" presetClass="exit" presetSubtype="0" fill="hold" grpId="0" nodeType="afterEffect">
                                  <p:stCondLst>
                                    <p:cond delay="1000"/>
                                  </p:stCondLst>
                                  <p:childTnLst>
                                    <p:animEffect transition="out" filter="dissolve">
                                      <p:cBhvr>
                                        <p:cTn id="1223" dur="500"/>
                                        <p:tgtEl>
                                          <p:spTgt spid="39"/>
                                        </p:tgtEl>
                                      </p:cBhvr>
                                    </p:animEffect>
                                    <p:set>
                                      <p:cBhvr>
                                        <p:cTn id="1224" dur="1" fill="hold">
                                          <p:stCondLst>
                                            <p:cond delay="499"/>
                                          </p:stCondLst>
                                        </p:cTn>
                                        <p:tgtEl>
                                          <p:spTgt spid="39"/>
                                        </p:tgtEl>
                                        <p:attrNameLst>
                                          <p:attrName>style.visibility</p:attrName>
                                        </p:attrNameLst>
                                      </p:cBhvr>
                                      <p:to>
                                        <p:strVal val="hidden"/>
                                      </p:to>
                                    </p:set>
                                  </p:childTnLst>
                                </p:cTn>
                              </p:par>
                            </p:childTnLst>
                          </p:cTn>
                        </p:par>
                        <p:par>
                          <p:cTn id="1225" fill="hold">
                            <p:stCondLst>
                              <p:cond delay="243500"/>
                            </p:stCondLst>
                            <p:childTnLst>
                              <p:par>
                                <p:cTn id="1226" presetID="9" presetClass="exit" presetSubtype="0" fill="hold" grpId="0" nodeType="afterEffect">
                                  <p:stCondLst>
                                    <p:cond delay="1000"/>
                                  </p:stCondLst>
                                  <p:childTnLst>
                                    <p:animEffect transition="out" filter="dissolve">
                                      <p:cBhvr>
                                        <p:cTn id="1227" dur="500"/>
                                        <p:tgtEl>
                                          <p:spTgt spid="38"/>
                                        </p:tgtEl>
                                      </p:cBhvr>
                                    </p:animEffect>
                                    <p:set>
                                      <p:cBhvr>
                                        <p:cTn id="1228" dur="1" fill="hold">
                                          <p:stCondLst>
                                            <p:cond delay="499"/>
                                          </p:stCondLst>
                                        </p:cTn>
                                        <p:tgtEl>
                                          <p:spTgt spid="38"/>
                                        </p:tgtEl>
                                        <p:attrNameLst>
                                          <p:attrName>style.visibility</p:attrName>
                                        </p:attrNameLst>
                                      </p:cBhvr>
                                      <p:to>
                                        <p:strVal val="hidden"/>
                                      </p:to>
                                    </p:set>
                                  </p:childTnLst>
                                </p:cTn>
                              </p:par>
                            </p:childTnLst>
                          </p:cTn>
                        </p:par>
                        <p:par>
                          <p:cTn id="1229" fill="hold">
                            <p:stCondLst>
                              <p:cond delay="245000"/>
                            </p:stCondLst>
                            <p:childTnLst>
                              <p:par>
                                <p:cTn id="1230" presetID="9" presetClass="exit" presetSubtype="0" fill="hold" grpId="0" nodeType="afterEffect">
                                  <p:stCondLst>
                                    <p:cond delay="1000"/>
                                  </p:stCondLst>
                                  <p:childTnLst>
                                    <p:animEffect transition="out" filter="dissolve">
                                      <p:cBhvr>
                                        <p:cTn id="1231" dur="500"/>
                                        <p:tgtEl>
                                          <p:spTgt spid="37"/>
                                        </p:tgtEl>
                                      </p:cBhvr>
                                    </p:animEffect>
                                    <p:set>
                                      <p:cBhvr>
                                        <p:cTn id="1232" dur="1" fill="hold">
                                          <p:stCondLst>
                                            <p:cond delay="499"/>
                                          </p:stCondLst>
                                        </p:cTn>
                                        <p:tgtEl>
                                          <p:spTgt spid="37"/>
                                        </p:tgtEl>
                                        <p:attrNameLst>
                                          <p:attrName>style.visibility</p:attrName>
                                        </p:attrNameLst>
                                      </p:cBhvr>
                                      <p:to>
                                        <p:strVal val="hidden"/>
                                      </p:to>
                                    </p:set>
                                  </p:childTnLst>
                                </p:cTn>
                              </p:par>
                            </p:childTnLst>
                          </p:cTn>
                        </p:par>
                        <p:par>
                          <p:cTn id="1233" fill="hold">
                            <p:stCondLst>
                              <p:cond delay="246500"/>
                            </p:stCondLst>
                            <p:childTnLst>
                              <p:par>
                                <p:cTn id="1234" presetID="9" presetClass="exit" presetSubtype="0" fill="hold" grpId="0" nodeType="afterEffect">
                                  <p:stCondLst>
                                    <p:cond delay="1000"/>
                                  </p:stCondLst>
                                  <p:childTnLst>
                                    <p:animEffect transition="out" filter="dissolve">
                                      <p:cBhvr>
                                        <p:cTn id="1235" dur="500"/>
                                        <p:tgtEl>
                                          <p:spTgt spid="36"/>
                                        </p:tgtEl>
                                      </p:cBhvr>
                                    </p:animEffect>
                                    <p:set>
                                      <p:cBhvr>
                                        <p:cTn id="1236" dur="1" fill="hold">
                                          <p:stCondLst>
                                            <p:cond delay="499"/>
                                          </p:stCondLst>
                                        </p:cTn>
                                        <p:tgtEl>
                                          <p:spTgt spid="36"/>
                                        </p:tgtEl>
                                        <p:attrNameLst>
                                          <p:attrName>style.visibility</p:attrName>
                                        </p:attrNameLst>
                                      </p:cBhvr>
                                      <p:to>
                                        <p:strVal val="hidden"/>
                                      </p:to>
                                    </p:set>
                                  </p:childTnLst>
                                </p:cTn>
                              </p:par>
                            </p:childTnLst>
                          </p:cTn>
                        </p:par>
                        <p:par>
                          <p:cTn id="1237" fill="hold">
                            <p:stCondLst>
                              <p:cond delay="248000"/>
                            </p:stCondLst>
                            <p:childTnLst>
                              <p:par>
                                <p:cTn id="1238" presetID="9" presetClass="exit" presetSubtype="0" fill="hold" grpId="0" nodeType="afterEffect">
                                  <p:stCondLst>
                                    <p:cond delay="1000"/>
                                  </p:stCondLst>
                                  <p:childTnLst>
                                    <p:animEffect transition="out" filter="dissolve">
                                      <p:cBhvr>
                                        <p:cTn id="1239" dur="500"/>
                                        <p:tgtEl>
                                          <p:spTgt spid="35"/>
                                        </p:tgtEl>
                                      </p:cBhvr>
                                    </p:animEffect>
                                    <p:set>
                                      <p:cBhvr>
                                        <p:cTn id="1240" dur="1" fill="hold">
                                          <p:stCondLst>
                                            <p:cond delay="499"/>
                                          </p:stCondLst>
                                        </p:cTn>
                                        <p:tgtEl>
                                          <p:spTgt spid="35"/>
                                        </p:tgtEl>
                                        <p:attrNameLst>
                                          <p:attrName>style.visibility</p:attrName>
                                        </p:attrNameLst>
                                      </p:cBhvr>
                                      <p:to>
                                        <p:strVal val="hidden"/>
                                      </p:to>
                                    </p:set>
                                  </p:childTnLst>
                                </p:cTn>
                              </p:par>
                            </p:childTnLst>
                          </p:cTn>
                        </p:par>
                        <p:par>
                          <p:cTn id="1241" fill="hold">
                            <p:stCondLst>
                              <p:cond delay="249500"/>
                            </p:stCondLst>
                            <p:childTnLst>
                              <p:par>
                                <p:cTn id="1242" presetID="9" presetClass="exit" presetSubtype="0" fill="hold" grpId="0" nodeType="afterEffect">
                                  <p:stCondLst>
                                    <p:cond delay="1000"/>
                                  </p:stCondLst>
                                  <p:childTnLst>
                                    <p:animEffect transition="out" filter="dissolve">
                                      <p:cBhvr>
                                        <p:cTn id="1243" dur="500"/>
                                        <p:tgtEl>
                                          <p:spTgt spid="34"/>
                                        </p:tgtEl>
                                      </p:cBhvr>
                                    </p:animEffect>
                                    <p:set>
                                      <p:cBhvr>
                                        <p:cTn id="1244" dur="1" fill="hold">
                                          <p:stCondLst>
                                            <p:cond delay="499"/>
                                          </p:stCondLst>
                                        </p:cTn>
                                        <p:tgtEl>
                                          <p:spTgt spid="34"/>
                                        </p:tgtEl>
                                        <p:attrNameLst>
                                          <p:attrName>style.visibility</p:attrName>
                                        </p:attrNameLst>
                                      </p:cBhvr>
                                      <p:to>
                                        <p:strVal val="hidden"/>
                                      </p:to>
                                    </p:set>
                                  </p:childTnLst>
                                </p:cTn>
                              </p:par>
                            </p:childTnLst>
                          </p:cTn>
                        </p:par>
                        <p:par>
                          <p:cTn id="1245" fill="hold">
                            <p:stCondLst>
                              <p:cond delay="251000"/>
                            </p:stCondLst>
                            <p:childTnLst>
                              <p:par>
                                <p:cTn id="1246" presetID="9" presetClass="exit" presetSubtype="0" fill="hold" grpId="0" nodeType="afterEffect">
                                  <p:stCondLst>
                                    <p:cond delay="1000"/>
                                  </p:stCondLst>
                                  <p:childTnLst>
                                    <p:animEffect transition="out" filter="dissolve">
                                      <p:cBhvr>
                                        <p:cTn id="1247" dur="500"/>
                                        <p:tgtEl>
                                          <p:spTgt spid="33"/>
                                        </p:tgtEl>
                                      </p:cBhvr>
                                    </p:animEffect>
                                    <p:set>
                                      <p:cBhvr>
                                        <p:cTn id="1248" dur="1" fill="hold">
                                          <p:stCondLst>
                                            <p:cond delay="499"/>
                                          </p:stCondLst>
                                        </p:cTn>
                                        <p:tgtEl>
                                          <p:spTgt spid="33"/>
                                        </p:tgtEl>
                                        <p:attrNameLst>
                                          <p:attrName>style.visibility</p:attrName>
                                        </p:attrNameLst>
                                      </p:cBhvr>
                                      <p:to>
                                        <p:strVal val="hidden"/>
                                      </p:to>
                                    </p:set>
                                  </p:childTnLst>
                                </p:cTn>
                              </p:par>
                            </p:childTnLst>
                          </p:cTn>
                        </p:par>
                        <p:par>
                          <p:cTn id="1249" fill="hold">
                            <p:stCondLst>
                              <p:cond delay="252500"/>
                            </p:stCondLst>
                            <p:childTnLst>
                              <p:par>
                                <p:cTn id="1250" presetID="9" presetClass="exit" presetSubtype="0" fill="hold" grpId="0" nodeType="afterEffect">
                                  <p:stCondLst>
                                    <p:cond delay="1000"/>
                                  </p:stCondLst>
                                  <p:childTnLst>
                                    <p:animEffect transition="out" filter="dissolve">
                                      <p:cBhvr>
                                        <p:cTn id="1251" dur="500"/>
                                        <p:tgtEl>
                                          <p:spTgt spid="32"/>
                                        </p:tgtEl>
                                      </p:cBhvr>
                                    </p:animEffect>
                                    <p:set>
                                      <p:cBhvr>
                                        <p:cTn id="1252" dur="1" fill="hold">
                                          <p:stCondLst>
                                            <p:cond delay="499"/>
                                          </p:stCondLst>
                                        </p:cTn>
                                        <p:tgtEl>
                                          <p:spTgt spid="32"/>
                                        </p:tgtEl>
                                        <p:attrNameLst>
                                          <p:attrName>style.visibility</p:attrName>
                                        </p:attrNameLst>
                                      </p:cBhvr>
                                      <p:to>
                                        <p:strVal val="hidden"/>
                                      </p:to>
                                    </p:set>
                                  </p:childTnLst>
                                </p:cTn>
                              </p:par>
                            </p:childTnLst>
                          </p:cTn>
                        </p:par>
                        <p:par>
                          <p:cTn id="1253" fill="hold">
                            <p:stCondLst>
                              <p:cond delay="254000"/>
                            </p:stCondLst>
                            <p:childTnLst>
                              <p:par>
                                <p:cTn id="1254" presetID="9" presetClass="exit" presetSubtype="0" fill="hold" grpId="0" nodeType="afterEffect">
                                  <p:stCondLst>
                                    <p:cond delay="1000"/>
                                  </p:stCondLst>
                                  <p:childTnLst>
                                    <p:animEffect transition="out" filter="dissolve">
                                      <p:cBhvr>
                                        <p:cTn id="1255" dur="500"/>
                                        <p:tgtEl>
                                          <p:spTgt spid="31"/>
                                        </p:tgtEl>
                                      </p:cBhvr>
                                    </p:animEffect>
                                    <p:set>
                                      <p:cBhvr>
                                        <p:cTn id="1256" dur="1" fill="hold">
                                          <p:stCondLst>
                                            <p:cond delay="499"/>
                                          </p:stCondLst>
                                        </p:cTn>
                                        <p:tgtEl>
                                          <p:spTgt spid="31"/>
                                        </p:tgtEl>
                                        <p:attrNameLst>
                                          <p:attrName>style.visibility</p:attrName>
                                        </p:attrNameLst>
                                      </p:cBhvr>
                                      <p:to>
                                        <p:strVal val="hidden"/>
                                      </p:to>
                                    </p:set>
                                  </p:childTnLst>
                                </p:cTn>
                              </p:par>
                            </p:childTnLst>
                          </p:cTn>
                        </p:par>
                        <p:par>
                          <p:cTn id="1257" fill="hold">
                            <p:stCondLst>
                              <p:cond delay="255500"/>
                            </p:stCondLst>
                            <p:childTnLst>
                              <p:par>
                                <p:cTn id="1258" presetID="9" presetClass="exit" presetSubtype="0" fill="hold" grpId="0" nodeType="afterEffect">
                                  <p:stCondLst>
                                    <p:cond delay="1000"/>
                                  </p:stCondLst>
                                  <p:childTnLst>
                                    <p:animEffect transition="out" filter="dissolve">
                                      <p:cBhvr>
                                        <p:cTn id="1259" dur="500"/>
                                        <p:tgtEl>
                                          <p:spTgt spid="30"/>
                                        </p:tgtEl>
                                      </p:cBhvr>
                                    </p:animEffect>
                                    <p:set>
                                      <p:cBhvr>
                                        <p:cTn id="1260" dur="1" fill="hold">
                                          <p:stCondLst>
                                            <p:cond delay="499"/>
                                          </p:stCondLst>
                                        </p:cTn>
                                        <p:tgtEl>
                                          <p:spTgt spid="30"/>
                                        </p:tgtEl>
                                        <p:attrNameLst>
                                          <p:attrName>style.visibility</p:attrName>
                                        </p:attrNameLst>
                                      </p:cBhvr>
                                      <p:to>
                                        <p:strVal val="hidden"/>
                                      </p:to>
                                    </p:set>
                                  </p:childTnLst>
                                </p:cTn>
                              </p:par>
                            </p:childTnLst>
                          </p:cTn>
                        </p:par>
                        <p:par>
                          <p:cTn id="1261" fill="hold">
                            <p:stCondLst>
                              <p:cond delay="257000"/>
                            </p:stCondLst>
                            <p:childTnLst>
                              <p:par>
                                <p:cTn id="1262" presetID="9" presetClass="exit" presetSubtype="0" fill="hold" grpId="0" nodeType="afterEffect">
                                  <p:stCondLst>
                                    <p:cond delay="1000"/>
                                  </p:stCondLst>
                                  <p:childTnLst>
                                    <p:animEffect transition="out" filter="dissolve">
                                      <p:cBhvr>
                                        <p:cTn id="1263" dur="500"/>
                                        <p:tgtEl>
                                          <p:spTgt spid="29"/>
                                        </p:tgtEl>
                                      </p:cBhvr>
                                    </p:animEffect>
                                    <p:set>
                                      <p:cBhvr>
                                        <p:cTn id="1264" dur="1" fill="hold">
                                          <p:stCondLst>
                                            <p:cond delay="499"/>
                                          </p:stCondLst>
                                        </p:cTn>
                                        <p:tgtEl>
                                          <p:spTgt spid="29"/>
                                        </p:tgtEl>
                                        <p:attrNameLst>
                                          <p:attrName>style.visibility</p:attrName>
                                        </p:attrNameLst>
                                      </p:cBhvr>
                                      <p:to>
                                        <p:strVal val="hidden"/>
                                      </p:to>
                                    </p:set>
                                  </p:childTnLst>
                                </p:cTn>
                              </p:par>
                            </p:childTnLst>
                          </p:cTn>
                        </p:par>
                        <p:par>
                          <p:cTn id="1265" fill="hold">
                            <p:stCondLst>
                              <p:cond delay="258500"/>
                            </p:stCondLst>
                            <p:childTnLst>
                              <p:par>
                                <p:cTn id="1266" presetID="9" presetClass="exit" presetSubtype="0" fill="hold" grpId="0" nodeType="afterEffect">
                                  <p:stCondLst>
                                    <p:cond delay="1000"/>
                                  </p:stCondLst>
                                  <p:childTnLst>
                                    <p:animEffect transition="out" filter="dissolve">
                                      <p:cBhvr>
                                        <p:cTn id="1267" dur="500"/>
                                        <p:tgtEl>
                                          <p:spTgt spid="28"/>
                                        </p:tgtEl>
                                      </p:cBhvr>
                                    </p:animEffect>
                                    <p:set>
                                      <p:cBhvr>
                                        <p:cTn id="1268" dur="1" fill="hold">
                                          <p:stCondLst>
                                            <p:cond delay="499"/>
                                          </p:stCondLst>
                                        </p:cTn>
                                        <p:tgtEl>
                                          <p:spTgt spid="28"/>
                                        </p:tgtEl>
                                        <p:attrNameLst>
                                          <p:attrName>style.visibility</p:attrName>
                                        </p:attrNameLst>
                                      </p:cBhvr>
                                      <p:to>
                                        <p:strVal val="hidden"/>
                                      </p:to>
                                    </p:set>
                                  </p:childTnLst>
                                </p:cTn>
                              </p:par>
                            </p:childTnLst>
                          </p:cTn>
                        </p:par>
                        <p:par>
                          <p:cTn id="1269" fill="hold">
                            <p:stCondLst>
                              <p:cond delay="260000"/>
                            </p:stCondLst>
                            <p:childTnLst>
                              <p:par>
                                <p:cTn id="1270" presetID="9" presetClass="exit" presetSubtype="0" fill="hold" grpId="0" nodeType="afterEffect">
                                  <p:stCondLst>
                                    <p:cond delay="0"/>
                                  </p:stCondLst>
                                  <p:childTnLst>
                                    <p:animEffect transition="out" filter="dissolve">
                                      <p:cBhvr>
                                        <p:cTn id="1271" dur="500"/>
                                        <p:tgtEl>
                                          <p:spTgt spid="27"/>
                                        </p:tgtEl>
                                      </p:cBhvr>
                                    </p:animEffect>
                                    <p:set>
                                      <p:cBhvr>
                                        <p:cTn id="1272" dur="1" fill="hold">
                                          <p:stCondLst>
                                            <p:cond delay="499"/>
                                          </p:stCondLst>
                                        </p:cTn>
                                        <p:tgtEl>
                                          <p:spTgt spid="27"/>
                                        </p:tgtEl>
                                        <p:attrNameLst>
                                          <p:attrName>style.visibility</p:attrName>
                                        </p:attrNameLst>
                                      </p:cBhvr>
                                      <p:to>
                                        <p:strVal val="hidden"/>
                                      </p:to>
                                    </p:set>
                                  </p:childTnLst>
                                </p:cTn>
                              </p:par>
                            </p:childTnLst>
                          </p:cTn>
                        </p:par>
                        <p:par>
                          <p:cTn id="1273" fill="hold">
                            <p:stCondLst>
                              <p:cond delay="260500"/>
                            </p:stCondLst>
                            <p:childTnLst>
                              <p:par>
                                <p:cTn id="1274" presetID="9" presetClass="exit" presetSubtype="0" fill="hold" grpId="0" nodeType="afterEffect">
                                  <p:stCondLst>
                                    <p:cond delay="0"/>
                                  </p:stCondLst>
                                  <p:childTnLst>
                                    <p:animEffect transition="out" filter="dissolve">
                                      <p:cBhvr>
                                        <p:cTn id="1275" dur="500"/>
                                        <p:tgtEl>
                                          <p:spTgt spid="26"/>
                                        </p:tgtEl>
                                      </p:cBhvr>
                                    </p:animEffect>
                                    <p:set>
                                      <p:cBhvr>
                                        <p:cTn id="1276" dur="1" fill="hold">
                                          <p:stCondLst>
                                            <p:cond delay="499"/>
                                          </p:stCondLst>
                                        </p:cTn>
                                        <p:tgtEl>
                                          <p:spTgt spid="26"/>
                                        </p:tgtEl>
                                        <p:attrNameLst>
                                          <p:attrName>style.visibility</p:attrName>
                                        </p:attrNameLst>
                                      </p:cBhvr>
                                      <p:to>
                                        <p:strVal val="hidden"/>
                                      </p:to>
                                    </p:set>
                                  </p:childTnLst>
                                </p:cTn>
                              </p:par>
                            </p:childTnLst>
                          </p:cTn>
                        </p:par>
                        <p:par>
                          <p:cTn id="1277" fill="hold">
                            <p:stCondLst>
                              <p:cond delay="261000"/>
                            </p:stCondLst>
                            <p:childTnLst>
                              <p:par>
                                <p:cTn id="1278" presetID="9" presetClass="exit" presetSubtype="0" fill="hold" grpId="0" nodeType="afterEffect">
                                  <p:stCondLst>
                                    <p:cond delay="0"/>
                                  </p:stCondLst>
                                  <p:childTnLst>
                                    <p:animEffect transition="out" filter="dissolve">
                                      <p:cBhvr>
                                        <p:cTn id="1279" dur="500"/>
                                        <p:tgtEl>
                                          <p:spTgt spid="25"/>
                                        </p:tgtEl>
                                      </p:cBhvr>
                                    </p:animEffect>
                                    <p:set>
                                      <p:cBhvr>
                                        <p:cTn id="1280" dur="1" fill="hold">
                                          <p:stCondLst>
                                            <p:cond delay="499"/>
                                          </p:stCondLst>
                                        </p:cTn>
                                        <p:tgtEl>
                                          <p:spTgt spid="25"/>
                                        </p:tgtEl>
                                        <p:attrNameLst>
                                          <p:attrName>style.visibility</p:attrName>
                                        </p:attrNameLst>
                                      </p:cBhvr>
                                      <p:to>
                                        <p:strVal val="hidden"/>
                                      </p:to>
                                    </p:set>
                                  </p:childTnLst>
                                </p:cTn>
                              </p:par>
                            </p:childTnLst>
                          </p:cTn>
                        </p:par>
                        <p:par>
                          <p:cTn id="1281" fill="hold">
                            <p:stCondLst>
                              <p:cond delay="261500"/>
                            </p:stCondLst>
                            <p:childTnLst>
                              <p:par>
                                <p:cTn id="1282" presetID="9" presetClass="exit" presetSubtype="0" fill="hold" grpId="0" nodeType="afterEffect">
                                  <p:stCondLst>
                                    <p:cond delay="0"/>
                                  </p:stCondLst>
                                  <p:childTnLst>
                                    <p:animEffect transition="out" filter="dissolve">
                                      <p:cBhvr>
                                        <p:cTn id="1283" dur="500"/>
                                        <p:tgtEl>
                                          <p:spTgt spid="24"/>
                                        </p:tgtEl>
                                      </p:cBhvr>
                                    </p:animEffect>
                                    <p:set>
                                      <p:cBhvr>
                                        <p:cTn id="1284" dur="1" fill="hold">
                                          <p:stCondLst>
                                            <p:cond delay="499"/>
                                          </p:stCondLst>
                                        </p:cTn>
                                        <p:tgtEl>
                                          <p:spTgt spid="24"/>
                                        </p:tgtEl>
                                        <p:attrNameLst>
                                          <p:attrName>style.visibility</p:attrName>
                                        </p:attrNameLst>
                                      </p:cBhvr>
                                      <p:to>
                                        <p:strVal val="hidden"/>
                                      </p:to>
                                    </p:set>
                                  </p:childTnLst>
                                </p:cTn>
                              </p:par>
                            </p:childTnLst>
                          </p:cTn>
                        </p:par>
                        <p:par>
                          <p:cTn id="1285" fill="hold">
                            <p:stCondLst>
                              <p:cond delay="262000"/>
                            </p:stCondLst>
                            <p:childTnLst>
                              <p:par>
                                <p:cTn id="1286" presetID="9" presetClass="exit" presetSubtype="0" fill="hold" grpId="0" nodeType="afterEffect">
                                  <p:stCondLst>
                                    <p:cond delay="1000"/>
                                  </p:stCondLst>
                                  <p:childTnLst>
                                    <p:animEffect transition="out" filter="dissolve">
                                      <p:cBhvr>
                                        <p:cTn id="1287" dur="500"/>
                                        <p:tgtEl>
                                          <p:spTgt spid="23"/>
                                        </p:tgtEl>
                                      </p:cBhvr>
                                    </p:animEffect>
                                    <p:set>
                                      <p:cBhvr>
                                        <p:cTn id="1288" dur="1" fill="hold">
                                          <p:stCondLst>
                                            <p:cond delay="499"/>
                                          </p:stCondLst>
                                        </p:cTn>
                                        <p:tgtEl>
                                          <p:spTgt spid="23"/>
                                        </p:tgtEl>
                                        <p:attrNameLst>
                                          <p:attrName>style.visibility</p:attrName>
                                        </p:attrNameLst>
                                      </p:cBhvr>
                                      <p:to>
                                        <p:strVal val="hidden"/>
                                      </p:to>
                                    </p:set>
                                  </p:childTnLst>
                                </p:cTn>
                              </p:par>
                            </p:childTnLst>
                          </p:cTn>
                        </p:par>
                        <p:par>
                          <p:cTn id="1289" fill="hold">
                            <p:stCondLst>
                              <p:cond delay="263500"/>
                            </p:stCondLst>
                            <p:childTnLst>
                              <p:par>
                                <p:cTn id="1290" presetID="9" presetClass="exit" presetSubtype="0" fill="hold" grpId="0" nodeType="afterEffect">
                                  <p:stCondLst>
                                    <p:cond delay="1000"/>
                                  </p:stCondLst>
                                  <p:childTnLst>
                                    <p:animEffect transition="out" filter="dissolve">
                                      <p:cBhvr>
                                        <p:cTn id="1291" dur="500"/>
                                        <p:tgtEl>
                                          <p:spTgt spid="22"/>
                                        </p:tgtEl>
                                      </p:cBhvr>
                                    </p:animEffect>
                                    <p:set>
                                      <p:cBhvr>
                                        <p:cTn id="1292" dur="1" fill="hold">
                                          <p:stCondLst>
                                            <p:cond delay="499"/>
                                          </p:stCondLst>
                                        </p:cTn>
                                        <p:tgtEl>
                                          <p:spTgt spid="22"/>
                                        </p:tgtEl>
                                        <p:attrNameLst>
                                          <p:attrName>style.visibility</p:attrName>
                                        </p:attrNameLst>
                                      </p:cBhvr>
                                      <p:to>
                                        <p:strVal val="hidden"/>
                                      </p:to>
                                    </p:set>
                                  </p:childTnLst>
                                </p:cTn>
                              </p:par>
                            </p:childTnLst>
                          </p:cTn>
                        </p:par>
                      </p:childTnLst>
                    </p:cTn>
                  </p:par>
                  <p:par>
                    <p:cTn id="1293" fill="hold">
                      <p:stCondLst>
                        <p:cond delay="indefinite"/>
                      </p:stCondLst>
                      <p:childTnLst>
                        <p:par>
                          <p:cTn id="1294" fill="hold">
                            <p:stCondLst>
                              <p:cond delay="0"/>
                            </p:stCondLst>
                            <p:childTnLst>
                              <p:par>
                                <p:cTn id="1295" presetID="22" presetClass="exit" presetSubtype="4" fill="hold" grpId="1" nodeType="clickEffect">
                                  <p:stCondLst>
                                    <p:cond delay="0"/>
                                  </p:stCondLst>
                                  <p:childTnLst>
                                    <p:animEffect transition="out" filter="wipe(down)">
                                      <p:cBhvr>
                                        <p:cTn id="1296" dur="500"/>
                                        <p:tgtEl>
                                          <p:spTgt spid="21"/>
                                        </p:tgtEl>
                                      </p:cBhvr>
                                    </p:animEffect>
                                    <p:set>
                                      <p:cBhvr>
                                        <p:cTn id="129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sp>
        <p:nvSpPr>
          <p:cNvPr id="8" name="Rounded Rectangle 7"/>
          <p:cNvSpPr/>
          <p:nvPr/>
        </p:nvSpPr>
        <p:spPr>
          <a:xfrm>
            <a:off x="271856" y="0"/>
            <a:ext cx="11582400" cy="6350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975634">
            <a:off x="-44059" y="3850257"/>
            <a:ext cx="735453" cy="1110119"/>
          </a:xfrm>
          <a:prstGeom prst="rect">
            <a:avLst/>
          </a:prstGeom>
        </p:spPr>
      </p:pic>
      <p:sp>
        <p:nvSpPr>
          <p:cNvPr id="20" name="TextBox 19"/>
          <p:cNvSpPr txBox="1"/>
          <p:nvPr/>
        </p:nvSpPr>
        <p:spPr>
          <a:xfrm>
            <a:off x="5722346" y="624754"/>
            <a:ext cx="1002304" cy="533544"/>
          </a:xfrm>
          <a:prstGeom prst="rect">
            <a:avLst/>
          </a:prstGeom>
          <a:noFill/>
        </p:spPr>
        <p:txBody>
          <a:bodyPr wrap="square" rtlCol="0">
            <a:spAutoFit/>
          </a:bodyPr>
          <a:lstStyle/>
          <a:p>
            <a:r>
              <a:rPr lang="nl-NL" sz="2867" b="1" dirty="0">
                <a:latin typeface="Arial" panose="020B0604020202020204" pitchFamily="34" charset="0"/>
                <a:cs typeface="Arial" panose="020B0604020202020204" pitchFamily="34" charset="0"/>
              </a:rPr>
              <a:t>GIẢI</a:t>
            </a:r>
            <a:endParaRPr lang="en-US" sz="2867"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085345" y="1511014"/>
                <a:ext cx="10298694" cy="1265026"/>
              </a:xfrm>
              <a:prstGeom prst="rect">
                <a:avLst/>
              </a:prstGeom>
            </p:spPr>
            <p:txBody>
              <a:bodyPr wrap="square">
                <a:spAutoFit/>
              </a:bodyPr>
              <a:lstStyle/>
              <a:p>
                <a:pPr>
                  <a:lnSpc>
                    <a:spcPct val="150000"/>
                  </a:lnSpc>
                </a:pPr>
                <a:r>
                  <a:rPr lang="en-US" sz="2667" dirty="0">
                    <a:solidFill>
                      <a:schemeClr val="tx1"/>
                    </a:solidFill>
                    <a:latin typeface="Arial" panose="020B0604020202020204" pitchFamily="34" charset="0"/>
                    <a:ea typeface="Times New Roman" panose="02020603050405020304" pitchFamily="18" charset="0"/>
                  </a:rPr>
                  <a:t>a) </a:t>
                </a:r>
                <a14:m>
                  <m:oMath xmlns:m="http://schemas.openxmlformats.org/officeDocument/2006/math">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5</m:t>
                    </m:r>
                    <m:sSup>
                      <m:sSupPr>
                        <m:ctrlP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+7</m:t>
                    </m:r>
                    <m:sSup>
                      <m:sSupPr>
                        <m:ctrlP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=(5+7)</m:t>
                    </m:r>
                    <m:sSup>
                      <m:sSupPr>
                        <m:ctrlP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=12</m:t>
                    </m:r>
                    <m:sSup>
                      <m:sSupPr>
                        <m:ctrlP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2400" dirty="0">
                  <a:solidFill>
                    <a:schemeClr val="tx1"/>
                  </a:solidFill>
                  <a:latin typeface="Times New Roman" panose="02020603050405020304" pitchFamily="18" charset="0"/>
                  <a:ea typeface="Times New Roman" panose="02020603050405020304" pitchFamily="18" charset="0"/>
                </a:endParaRPr>
              </a:p>
              <a:p>
                <a:pPr>
                  <a:lnSpc>
                    <a:spcPct val="150000"/>
                  </a:lnSpc>
                </a:pPr>
                <a:r>
                  <a:rPr lang="en-US" sz="2667" dirty="0">
                    <a:solidFill>
                      <a:schemeClr val="tx1"/>
                    </a:solidFill>
                    <a:ea typeface="Times New Roman" panose="02020603050405020304" pitchFamily="18" charset="0"/>
                    <a:cs typeface="Arial" panose="020B0604020202020204" pitchFamily="34" charset="0"/>
                  </a:rPr>
                  <a:t>     </a:t>
                </a:r>
                <a14:m>
                  <m:oMath xmlns:m="http://schemas.openxmlformats.org/officeDocument/2006/math">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𝑎</m:t>
                    </m:r>
                    <m:sSup>
                      <m:sSupPr>
                        <m:ctrlP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2667" b="0"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𝑘</m:t>
                        </m:r>
                      </m:sup>
                    </m:sSup>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𝑏</m:t>
                    </m:r>
                    <m:sSup>
                      <m:sSupPr>
                        <m:ctrlP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2667" b="0"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𝑘</m:t>
                        </m:r>
                      </m:sup>
                    </m:sSup>
                  </m:oMath>
                </a14:m>
                <a:r>
                  <a:rPr lang="en-US" sz="2667"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en-US" sz="2667" i="1" dirty="0">
                        <a:solidFill>
                          <a:schemeClr val="tx1"/>
                        </a:solidFill>
                        <a:latin typeface="Cambria Math" panose="02040503050406030204" pitchFamily="18" charset="0"/>
                        <a:ea typeface="Times New Roman" panose="02020603050405020304" pitchFamily="18" charset="0"/>
                      </a:rPr>
                      <m:t>=</m:t>
                    </m:r>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𝑎</m:t>
                    </m:r>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𝑏</m:t>
                    </m:r>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667"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2667" b="0"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𝑘</m:t>
                        </m:r>
                      </m:sup>
                    </m:sSup>
                  </m:oMath>
                </a14:m>
                <a:endParaRPr lang="en-US" sz="2400" dirty="0">
                  <a:solidFill>
                    <a:schemeClr val="tx1"/>
                  </a:solidFill>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85345" y="1511014"/>
                <a:ext cx="10298694" cy="1265026"/>
              </a:xfrm>
              <a:prstGeom prst="rect">
                <a:avLst/>
              </a:prstGeom>
              <a:blipFill>
                <a:blip r:embed="rId7"/>
                <a:stretch>
                  <a:fillRect l="-1125"/>
                </a:stretch>
              </a:blipFill>
            </p:spPr>
            <p:txBody>
              <a:bodyPr/>
              <a:lstStyle/>
              <a:p>
                <a:r>
                  <a:rPr lang="en-US">
                    <a:noFill/>
                  </a:rPr>
                  <a:t> </a:t>
                </a:r>
              </a:p>
            </p:txBody>
          </p:sp>
        </mc:Fallback>
      </mc:AlternateContent>
      <p:pic>
        <p:nvPicPr>
          <p:cNvPr id="18" name="Picture 17"/>
          <p:cNvPicPr>
            <a:picLocks noChangeAspect="1"/>
          </p:cNvPicPr>
          <p:nvPr/>
        </p:nvPicPr>
        <p:blipFill>
          <a:blip r:embed="rId8"/>
          <a:srcRect/>
          <a:stretch>
            <a:fillRect/>
          </a:stretch>
        </p:blipFill>
        <p:spPr>
          <a:xfrm>
            <a:off x="10896246" y="5700622"/>
            <a:ext cx="975587" cy="1053266"/>
          </a:xfrm>
          <a:prstGeom prst="rect">
            <a:avLst/>
          </a:prstGeom>
        </p:spPr>
      </p:pic>
      <p:sp>
        <p:nvSpPr>
          <p:cNvPr id="21" name="Rectangle 20"/>
          <p:cNvSpPr/>
          <p:nvPr/>
        </p:nvSpPr>
        <p:spPr>
          <a:xfrm>
            <a:off x="946653" y="2685556"/>
            <a:ext cx="10298694" cy="1877694"/>
          </a:xfrm>
          <a:prstGeom prst="rect">
            <a:avLst/>
          </a:prstGeom>
        </p:spPr>
        <p:txBody>
          <a:bodyPr wrap="square">
            <a:spAutoFit/>
          </a:bodyPr>
          <a:lstStyle/>
          <a:p>
            <a:pPr>
              <a:lnSpc>
                <a:spcPct val="150000"/>
              </a:lnSpc>
            </a:pPr>
            <a:endParaRPr lang="en-US" sz="2400" dirty="0">
              <a:solidFill>
                <a:schemeClr val="tx1"/>
              </a:solidFill>
              <a:latin typeface="Times New Roman" panose="02020603050405020304" pitchFamily="18" charset="0"/>
              <a:ea typeface="Times New Roman" panose="02020603050405020304" pitchFamily="18" charset="0"/>
            </a:endParaRPr>
          </a:p>
          <a:p>
            <a:pPr>
              <a:lnSpc>
                <a:spcPct val="150000"/>
              </a:lnSpc>
            </a:pPr>
            <a:r>
              <a:rPr lang="en-US" sz="2667" dirty="0">
                <a:solidFill>
                  <a:schemeClr val="tx1"/>
                </a:solidFill>
                <a:latin typeface="Arial" panose="020B0604020202020204" pitchFamily="34" charset="0"/>
                <a:ea typeface="Times New Roman" panose="02020603050405020304" pitchFamily="18" charset="0"/>
              </a:rPr>
              <a:t>b) </a:t>
            </a:r>
            <a:r>
              <a:rPr lang="en-US" sz="2667" dirty="0" err="1">
                <a:solidFill>
                  <a:schemeClr val="tx1"/>
                </a:solidFill>
                <a:latin typeface="Arial" panose="020B0604020202020204" pitchFamily="34" charset="0"/>
                <a:ea typeface="Times New Roman" panose="02020603050405020304" pitchFamily="18" charset="0"/>
              </a:rPr>
              <a:t>Để</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cộng</a:t>
            </a:r>
            <a:r>
              <a:rPr lang="en-US" sz="2667" dirty="0">
                <a:solidFill>
                  <a:schemeClr val="tx1"/>
                </a:solidFill>
                <a:latin typeface="Arial" panose="020B0604020202020204" pitchFamily="34" charset="0"/>
                <a:ea typeface="Times New Roman" panose="02020603050405020304" pitchFamily="18" charset="0"/>
              </a:rPr>
              <a:t> (hay </a:t>
            </a:r>
            <a:r>
              <a:rPr lang="en-US" sz="2667" dirty="0" err="1">
                <a:solidFill>
                  <a:schemeClr val="tx1"/>
                </a:solidFill>
                <a:latin typeface="Arial" panose="020B0604020202020204" pitchFamily="34" charset="0"/>
                <a:ea typeface="Times New Roman" panose="02020603050405020304" pitchFamily="18" charset="0"/>
              </a:rPr>
              <a:t>trừ</a:t>
            </a:r>
            <a:r>
              <a:rPr lang="en-US" sz="2667" dirty="0">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hai</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đơn</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thức</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có</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cùng</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số</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mũ</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của</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biến</a:t>
            </a:r>
            <a:r>
              <a:rPr lang="en-US" sz="2667" dirty="0">
                <a:solidFill>
                  <a:schemeClr val="tx1"/>
                </a:solidFill>
                <a:latin typeface="Arial" panose="020B0604020202020204" pitchFamily="34" charset="0"/>
                <a:ea typeface="Times New Roman" panose="02020603050405020304" pitchFamily="18" charset="0"/>
              </a:rPr>
              <a:t>, ta </a:t>
            </a:r>
            <a:r>
              <a:rPr lang="en-US" sz="2667" dirty="0" err="1">
                <a:solidFill>
                  <a:schemeClr val="tx1"/>
                </a:solidFill>
                <a:latin typeface="Arial" panose="020B0604020202020204" pitchFamily="34" charset="0"/>
                <a:ea typeface="Times New Roman" panose="02020603050405020304" pitchFamily="18" charset="0"/>
              </a:rPr>
              <a:t>cộng</a:t>
            </a:r>
            <a:r>
              <a:rPr lang="en-US" sz="2667" dirty="0">
                <a:solidFill>
                  <a:schemeClr val="tx1"/>
                </a:solidFill>
                <a:latin typeface="Arial" panose="020B0604020202020204" pitchFamily="34" charset="0"/>
                <a:ea typeface="Times New Roman" panose="02020603050405020304" pitchFamily="18" charset="0"/>
              </a:rPr>
              <a:t> (hay </a:t>
            </a:r>
            <a:r>
              <a:rPr lang="en-US" sz="2667" dirty="0" err="1">
                <a:solidFill>
                  <a:schemeClr val="tx1"/>
                </a:solidFill>
                <a:latin typeface="Arial" panose="020B0604020202020204" pitchFamily="34" charset="0"/>
                <a:ea typeface="Times New Roman" panose="02020603050405020304" pitchFamily="18" charset="0"/>
              </a:rPr>
              <a:t>trừ</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các</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hệ</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số</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với</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nhau</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và</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giữ</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nguyên</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phần</a:t>
            </a:r>
            <a:r>
              <a:rPr lang="en-US" sz="2667" dirty="0">
                <a:solidFill>
                  <a:schemeClr val="tx1"/>
                </a:solidFill>
                <a:latin typeface="Arial" panose="020B0604020202020204" pitchFamily="34" charset="0"/>
                <a:ea typeface="Times New Roman" panose="02020603050405020304" pitchFamily="18" charset="0"/>
              </a:rPr>
              <a:t> </a:t>
            </a:r>
            <a:r>
              <a:rPr lang="en-US" sz="2667" dirty="0" err="1">
                <a:solidFill>
                  <a:schemeClr val="tx1"/>
                </a:solidFill>
                <a:latin typeface="Arial" panose="020B0604020202020204" pitchFamily="34" charset="0"/>
                <a:ea typeface="Times New Roman" panose="02020603050405020304" pitchFamily="18" charset="0"/>
              </a:rPr>
              <a:t>biến</a:t>
            </a:r>
            <a:r>
              <a:rPr lang="en-US" sz="2667" dirty="0">
                <a:solidFill>
                  <a:schemeClr val="tx1"/>
                </a:solidFill>
                <a:latin typeface="Arial" panose="020B0604020202020204" pitchFamily="34" charset="0"/>
                <a:ea typeface="Times New Roman" panose="02020603050405020304" pitchFamily="18" charset="0"/>
              </a:rPr>
              <a:t>.</a:t>
            </a:r>
            <a:endParaRPr lang="en-US" sz="24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96586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4002" y="246390"/>
            <a:ext cx="2048713" cy="642610"/>
            <a:chOff x="1365216" y="636980"/>
            <a:chExt cx="3073070" cy="963915"/>
          </a:xfrm>
        </p:grpSpPr>
        <p:pic>
          <p:nvPicPr>
            <p:cNvPr id="17" name="Picture 1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65216" y="636980"/>
              <a:ext cx="1032846" cy="963915"/>
            </a:xfrm>
            <a:prstGeom prst="rect">
              <a:avLst/>
            </a:prstGeom>
          </p:spPr>
        </p:pic>
        <p:sp>
          <p:nvSpPr>
            <p:cNvPr id="22" name="TextBox 21"/>
            <p:cNvSpPr txBox="1"/>
            <p:nvPr/>
          </p:nvSpPr>
          <p:spPr>
            <a:xfrm>
              <a:off x="2491040" y="797327"/>
              <a:ext cx="1947246" cy="754149"/>
            </a:xfrm>
            <a:prstGeom prst="rect">
              <a:avLst/>
            </a:prstGeom>
            <a:noFill/>
          </p:spPr>
          <p:txBody>
            <a:bodyPr wrap="square" rtlCol="0">
              <a:spAutoFit/>
            </a:bodyPr>
            <a:lstStyle/>
            <a:p>
              <a:r>
                <a:rPr lang="nl-NL" sz="2667" b="1" dirty="0">
                  <a:latin typeface="Arial" panose="020B0604020202020204" pitchFamily="34" charset="0"/>
                  <a:cs typeface="Arial" panose="020B0604020202020204" pitchFamily="34" charset="0"/>
                </a:rPr>
                <a:t>HĐ 2:</a:t>
              </a:r>
              <a:endParaRPr lang="en-US" sz="2667" dirty="0">
                <a:latin typeface="Arial" panose="020B0604020202020204" pitchFamily="34" charset="0"/>
                <a:cs typeface="Arial" panose="020B0604020202020204" pitchFamily="34" charset="0"/>
              </a:endParaRPr>
            </a:p>
          </p:txBody>
        </p:sp>
      </p:grpSp>
      <p:sp>
        <p:nvSpPr>
          <p:cNvPr id="11" name="Rectangle 10"/>
          <p:cNvSpPr/>
          <p:nvPr/>
        </p:nvSpPr>
        <p:spPr>
          <a:xfrm>
            <a:off x="1981200" y="243882"/>
            <a:ext cx="6096000" cy="677045"/>
          </a:xfrm>
          <a:prstGeom prst="rect">
            <a:avLst/>
          </a:prstGeom>
        </p:spPr>
        <p:txBody>
          <a:bodyPr>
            <a:spAutoFit/>
          </a:bodyPr>
          <a:lstStyle/>
          <a:p>
            <a:pPr>
              <a:lnSpc>
                <a:spcPct val="150000"/>
              </a:lnSpc>
            </a:pPr>
            <a:r>
              <a:rPr lang="en-US" sz="2533" dirty="0">
                <a:latin typeface="Arial" panose="020B0604020202020204" pitchFamily="34" charset="0"/>
                <a:ea typeface="Times New Roman" panose="02020603050405020304" pitchFamily="18" charset="0"/>
              </a:rPr>
              <a:t>Cho </a:t>
            </a:r>
            <a:r>
              <a:rPr lang="en-US" sz="2533" dirty="0" err="1">
                <a:latin typeface="Arial" panose="020B0604020202020204" pitchFamily="34" charset="0"/>
                <a:ea typeface="Times New Roman" panose="02020603050405020304" pitchFamily="18" charset="0"/>
              </a:rPr>
              <a:t>hai</a:t>
            </a:r>
            <a:r>
              <a:rPr lang="en-US" sz="2533" dirty="0">
                <a:latin typeface="Arial" panose="020B0604020202020204" pitchFamily="34" charset="0"/>
                <a:ea typeface="Times New Roman" panose="02020603050405020304" pitchFamily="18" charset="0"/>
              </a:rPr>
              <a:t> </a:t>
            </a:r>
            <a:r>
              <a:rPr lang="en-US" sz="2533" dirty="0" err="1">
                <a:latin typeface="Arial" panose="020B0604020202020204" pitchFamily="34" charset="0"/>
                <a:ea typeface="Times New Roman" panose="02020603050405020304" pitchFamily="18" charset="0"/>
              </a:rPr>
              <a:t>đa</a:t>
            </a:r>
            <a:r>
              <a:rPr lang="en-US" sz="2533" dirty="0">
                <a:latin typeface="Arial" panose="020B0604020202020204" pitchFamily="34" charset="0"/>
                <a:ea typeface="Times New Roman" panose="02020603050405020304" pitchFamily="18" charset="0"/>
              </a:rPr>
              <a:t> </a:t>
            </a:r>
            <a:r>
              <a:rPr lang="en-US" sz="2533" dirty="0" err="1">
                <a:latin typeface="Arial" panose="020B0604020202020204" pitchFamily="34" charset="0"/>
                <a:ea typeface="Times New Roman" panose="02020603050405020304" pitchFamily="18" charset="0"/>
              </a:rPr>
              <a:t>thức</a:t>
            </a:r>
            <a:r>
              <a:rPr lang="en-US" sz="2533" dirty="0">
                <a:latin typeface="Arial" panose="020B0604020202020204" pitchFamily="34" charset="0"/>
                <a:ea typeface="Times New Roman" panose="02020603050405020304" pitchFamily="18" charset="0"/>
              </a:rPr>
              <a:t>:</a:t>
            </a:r>
            <a:endParaRPr lang="en-US" sz="2533"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265721" y="772119"/>
                <a:ext cx="11672279" cy="3015890"/>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533"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𝑃</m:t>
                      </m:r>
                      <m:d>
                        <m:dPr>
                          <m:ctrlP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533" b="0" i="1" smtClean="0">
                          <a:solidFill>
                            <a:prstClr val="black"/>
                          </a:solidFill>
                          <a:latin typeface="Cambria Math"/>
                          <a:ea typeface="Calibri" panose="020F0502020204030204" pitchFamily="34" charset="0"/>
                          <a:cs typeface="Arial" panose="020B0604020202020204" pitchFamily="34" charset="0"/>
                        </a:rPr>
                        <m:t>5</m:t>
                      </m:r>
                      <m:sSup>
                        <m:sSupPr>
                          <m:ctrlP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533" b="0" i="0" smtClean="0">
                          <a:solidFill>
                            <a:prstClr val="black"/>
                          </a:solidFill>
                          <a:latin typeface="Cambria Math"/>
                          <a:ea typeface="Calibri" panose="020F0502020204030204" pitchFamily="34" charset="0"/>
                          <a:cs typeface="Arial" panose="020B0604020202020204" pitchFamily="34" charset="0"/>
                        </a:rPr>
                        <m:t>4</m:t>
                      </m:r>
                      <m:r>
                        <a:rPr lang="en-US" sz="2533"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m:rPr>
                          <m:nor/>
                        </m:rPr>
                        <a:rPr lang="en-US" sz="2533"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2533">
                          <a:solidFill>
                            <a:prstClr val="black"/>
                          </a:solidFill>
                          <a:latin typeface="Arial" panose="020B0604020202020204" pitchFamily="34" charset="0"/>
                          <a:ea typeface="Calibri" panose="020F0502020204030204" pitchFamily="34" charset="0"/>
                          <a:cs typeface="Times New Roman" panose="02020603050405020304" pitchFamily="18" charset="0"/>
                        </a:rPr>
                        <m:t>v</m:t>
                      </m:r>
                      <m:r>
                        <m:rPr>
                          <m:nor/>
                        </m:rPr>
                        <a:rPr lang="en-US" sz="2533">
                          <a:solidFill>
                            <a:prstClr val="black"/>
                          </a:solidFill>
                          <a:latin typeface="Arial" panose="020B0604020202020204" pitchFamily="34" charset="0"/>
                          <a:ea typeface="Calibri" panose="020F0502020204030204" pitchFamily="34" charset="0"/>
                          <a:cs typeface="Times New Roman" panose="02020603050405020304" pitchFamily="18" charset="0"/>
                        </a:rPr>
                        <m:t>à</m:t>
                      </m:r>
                      <m:r>
                        <m:rPr>
                          <m:nor/>
                        </m:rPr>
                        <a:rPr lang="en-US" sz="2533"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𝑄</m:t>
                      </m:r>
                      <m:d>
                        <m:dPr>
                          <m:ctrlP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533" b="0" i="1" smtClean="0">
                          <a:solidFill>
                            <a:prstClr val="black"/>
                          </a:solidFill>
                          <a:latin typeface="Cambria Math"/>
                          <a:ea typeface="Calibri" panose="020F0502020204030204" pitchFamily="34" charset="0"/>
                          <a:cs typeface="Arial" panose="020B0604020202020204" pitchFamily="34" charset="0"/>
                        </a:rPr>
                        <m:t>8</m:t>
                      </m:r>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533" b="0" i="0" smtClean="0">
                          <a:solidFill>
                            <a:prstClr val="black"/>
                          </a:solidFill>
                          <a:latin typeface="Cambria Math"/>
                          <a:ea typeface="Calibri" panose="020F0502020204030204" pitchFamily="34" charset="0"/>
                          <a:cs typeface="Arial" panose="020B0604020202020204" pitchFamily="34" charset="0"/>
                        </a:rPr>
                        <m:t>1</m:t>
                      </m:r>
                    </m:oMath>
                  </m:oMathPara>
                </a14:m>
                <a:endParaRPr lang="en-US" sz="2533"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Sắp</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xếp</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các</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đa</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thức</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𝑃</m:t>
                    </m:r>
                    <m:d>
                      <m:dPr>
                        <m:ctrlP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𝑄</m:t>
                    </m:r>
                    <m:d>
                      <m:dPr>
                        <m:ctrlP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theo</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số</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mũ</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giảm</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dần</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của</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biến</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US" sz="2533"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b)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Tìm</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đơn</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thức</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thích</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hợp</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trong</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dạng</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thu</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gọn</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của</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𝑃</m:t>
                    </m:r>
                    <m:d>
                      <m:dPr>
                        <m:ctrlP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và</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𝑄</m:t>
                    </m:r>
                    <m:d>
                      <m:dPr>
                        <m:ctrlP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cho</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ở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bảng</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sau</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rồi</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cộng</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hai</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đơn</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thức</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theo</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từng</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cột</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và</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thể</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hiện</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kết</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quả</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ở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dòng</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cuối</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cùng</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ở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mỗi</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cột</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US" sz="2533"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65721" y="772119"/>
                <a:ext cx="11672279" cy="3015890"/>
              </a:xfrm>
              <a:prstGeom prst="rect">
                <a:avLst/>
              </a:prstGeom>
              <a:blipFill rotWithShape="1">
                <a:blip r:embed="rId4"/>
                <a:stretch>
                  <a:fillRect l="-940" r="-940" b="-1822"/>
                </a:stretch>
              </a:blipFill>
            </p:spPr>
            <p:txBody>
              <a:bodyPr/>
              <a:lstStyle/>
              <a:p>
                <a:r>
                  <a:rPr lang="en-US">
                    <a:noFill/>
                  </a:rPr>
                  <a:t> </a:t>
                </a:r>
              </a:p>
            </p:txBody>
          </p:sp>
        </mc:Fallback>
      </mc:AlternateContent>
      <p:pic>
        <p:nvPicPr>
          <p:cNvPr id="30" name="Picture 29" descr="Icon&#10;&#10;Description automatically generated"/>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tretch>
            <a:fillRect/>
          </a:stretch>
        </p:blipFill>
        <p:spPr>
          <a:xfrm>
            <a:off x="10210800" y="1949190"/>
            <a:ext cx="609600" cy="568325"/>
          </a:xfrm>
          <a:prstGeom prst="rect">
            <a:avLst/>
          </a:prstGeom>
        </p:spPr>
      </p:pic>
      <p:pic>
        <p:nvPicPr>
          <p:cNvPr id="16" name="Picture 15"/>
          <p:cNvPicPr>
            <a:picLocks noChangeAspect="1"/>
          </p:cNvPicPr>
          <p:nvPr/>
        </p:nvPicPr>
        <p:blipFill>
          <a:blip r:embed="rId7"/>
          <a:stretch>
            <a:fillRect/>
          </a:stretch>
        </p:blipFill>
        <p:spPr>
          <a:xfrm>
            <a:off x="2292020" y="3508723"/>
            <a:ext cx="7985537" cy="2511077"/>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265721" y="6153246"/>
                <a:ext cx="11582401" cy="677045"/>
              </a:xfrm>
              <a:prstGeom prst="rect">
                <a:avLst/>
              </a:prstGeom>
            </p:spPr>
            <p:txBody>
              <a:bodyPr wrap="square">
                <a:spAutoFit/>
              </a:bodyPr>
              <a:lstStyle/>
              <a:p>
                <a:pPr lvl="0" algn="just">
                  <a:lnSpc>
                    <a:spcPct val="150000"/>
                  </a:lnSpc>
                </a:pP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Dựa</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vào</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kết</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quả</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cộng</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hai</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đơn</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thức</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theo</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từng</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cột</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xác</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định</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đa</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533"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thức</a:t>
                </a:r>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𝑅</m:t>
                    </m:r>
                    <m:d>
                      <m:dPr>
                        <m:ctrlP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r>
                  <a:rPr lang="en-US" sz="2533"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US" sz="2533"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65721" y="6153246"/>
                <a:ext cx="11582401" cy="677045"/>
              </a:xfrm>
              <a:prstGeom prst="rect">
                <a:avLst/>
              </a:prstGeom>
              <a:blipFill>
                <a:blip r:embed="rId8"/>
                <a:stretch>
                  <a:fillRect l="-947" b="-10811"/>
                </a:stretch>
              </a:blipFill>
            </p:spPr>
            <p:txBody>
              <a:bodyPr/>
              <a:lstStyle/>
              <a:p>
                <a:r>
                  <a:rPr lang="en-US">
                    <a:noFill/>
                  </a:rPr>
                  <a:t> </a:t>
                </a:r>
              </a:p>
            </p:txBody>
          </p:sp>
        </mc:Fallback>
      </mc:AlternateContent>
      <p:grpSp>
        <p:nvGrpSpPr>
          <p:cNvPr id="10" name="Group 2">
            <a:extLst>
              <a:ext uri="{FF2B5EF4-FFF2-40B4-BE49-F238E27FC236}">
                <a16:creationId xmlns:a16="http://schemas.microsoft.com/office/drawing/2014/main" xmlns="" id="{A8B04B5C-DF82-4EE7-8B24-D4CA1A54C6C1}"/>
              </a:ext>
            </a:extLst>
          </p:cNvPr>
          <p:cNvGrpSpPr/>
          <p:nvPr/>
        </p:nvGrpSpPr>
        <p:grpSpPr>
          <a:xfrm>
            <a:off x="5029200" y="214917"/>
            <a:ext cx="4532122" cy="586168"/>
            <a:chOff x="1611219" y="2044475"/>
            <a:chExt cx="6798183" cy="879252"/>
          </a:xfrm>
        </p:grpSpPr>
        <p:sp>
          <p:nvSpPr>
            <p:cNvPr id="13" name="Rectangle 14">
              <a:extLst>
                <a:ext uri="{FF2B5EF4-FFF2-40B4-BE49-F238E27FC236}">
                  <a16:creationId xmlns:a16="http://schemas.microsoft.com/office/drawing/2014/main" xmlns="" id="{7532F213-C153-4D90-89ED-F350A6FF4BB2}"/>
                </a:ext>
              </a:extLst>
            </p:cNvPr>
            <p:cNvSpPr/>
            <p:nvPr/>
          </p:nvSpPr>
          <p:spPr>
            <a:xfrm>
              <a:off x="2977146" y="2169578"/>
              <a:ext cx="5432256" cy="754149"/>
            </a:xfrm>
            <a:prstGeom prst="rect">
              <a:avLst/>
            </a:prstGeom>
          </p:spPr>
          <p:txBody>
            <a:bodyPr wrap="none">
              <a:spAutoFit/>
            </a:bodyPr>
            <a:lstStyle/>
            <a:p>
              <a:r>
                <a:rPr lang="en-US" sz="2667" b="1" dirty="0">
                  <a:solidFill>
                    <a:srgbClr val="FF0000"/>
                  </a:solidFill>
                  <a:latin typeface="Arial" panose="020B0604020202020204" pitchFamily="34" charset="0"/>
                  <a:cs typeface="Arial" panose="020B0604020202020204" pitchFamily="34" charset="0"/>
                </a:rPr>
                <a:t>THẢO LUẬN NHÓM 5</a:t>
              </a:r>
            </a:p>
          </p:txBody>
        </p:sp>
        <p:pic>
          <p:nvPicPr>
            <p:cNvPr id="14" name="Picture 15">
              <a:extLst>
                <a:ext uri="{FF2B5EF4-FFF2-40B4-BE49-F238E27FC236}">
                  <a16:creationId xmlns:a16="http://schemas.microsoft.com/office/drawing/2014/main" xmlns="" id="{BE94082E-9AB2-41FF-A54E-68DA3F1CE0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Tree>
    <p:extLst>
      <p:ext uri="{BB962C8B-B14F-4D97-AF65-F5344CB8AC3E}">
        <p14:creationId xmlns:p14="http://schemas.microsoft.com/office/powerpoint/2010/main" val="14371711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24235">
            <a:off x="11510718" y="5499702"/>
            <a:ext cx="797465" cy="120372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96591" y="503142"/>
                <a:ext cx="3748719" cy="1247521"/>
              </a:xfrm>
              <a:prstGeom prst="rect">
                <a:avLst/>
              </a:prstGeom>
            </p:spPr>
            <p:txBody>
              <a:bodyPr wrap="none">
                <a:spAutoFit/>
              </a:bodyPr>
              <a:lstStyle/>
              <a:p>
                <a:pPr marL="514350" indent="-514350">
                  <a:lnSpc>
                    <a:spcPct val="150000"/>
                  </a:lnSpc>
                  <a:buAutoNum type="alphaLcParenR"/>
                </a:pP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P(x) = </a:t>
                </a:r>
                <a14:m>
                  <m:oMath xmlns:m="http://schemas.openxmlformats.org/officeDocument/2006/math">
                    <m:r>
                      <a:rPr lang="en-US" sz="2667" i="1">
                        <a:latin typeface="Cambria Math"/>
                        <a:ea typeface="Times New Roman" panose="02020603050405020304" pitchFamily="18" charset="0"/>
                        <a:cs typeface="Arial" panose="020B0604020202020204" pitchFamily="34" charset="0"/>
                      </a:rPr>
                      <m:t>5</m:t>
                    </m:r>
                    <m:sSup>
                      <m:sSupPr>
                        <m:ctrlPr>
                          <a:rPr lang="en-US" sz="2667" i="1">
                            <a:latin typeface="Cambria Math" panose="02040503050406030204" pitchFamily="18" charset="0"/>
                            <a:ea typeface="Times New Roman" panose="02020603050405020304" pitchFamily="18" charset="0"/>
                            <a:cs typeface="Arial" panose="020B0604020202020204" pitchFamily="34" charset="0"/>
                          </a:rPr>
                        </m:ctrlPr>
                      </m:sSupPr>
                      <m:e>
                        <m:r>
                          <a:rPr lang="en-US" sz="2667" i="1">
                            <a:latin typeface="Cambria Math" panose="02040503050406030204" pitchFamily="18" charset="0"/>
                            <a:ea typeface="Times New Roman" panose="02020603050405020304" pitchFamily="18" charset="0"/>
                            <a:cs typeface="Arial" panose="020B0604020202020204" pitchFamily="34" charset="0"/>
                          </a:rPr>
                          <m:t>𝑥</m:t>
                        </m:r>
                      </m:e>
                      <m:sup>
                        <m:r>
                          <a:rPr lang="en-US" sz="2667" i="1">
                            <a:latin typeface="Cambria Math" panose="02040503050406030204" pitchFamily="18" charset="0"/>
                            <a:ea typeface="Times New Roman" panose="02020603050405020304" pitchFamily="18" charset="0"/>
                            <a:cs typeface="Arial" panose="020B0604020202020204" pitchFamily="34" charset="0"/>
                          </a:rPr>
                          <m:t>2</m:t>
                        </m:r>
                      </m:sup>
                    </m:sSup>
                    <m:r>
                      <a:rPr lang="en-US" sz="2667" i="1">
                        <a:latin typeface="Cambria Math" panose="02040503050406030204" pitchFamily="18" charset="0"/>
                        <a:ea typeface="Times New Roman" panose="02020603050405020304" pitchFamily="18" charset="0"/>
                        <a:cs typeface="Arial" panose="020B0604020202020204" pitchFamily="34" charset="0"/>
                      </a:rPr>
                      <m:t>+2</m:t>
                    </m:r>
                    <m:r>
                      <a:rPr lang="en-US" sz="2667" i="1">
                        <a:latin typeface="Cambria Math" panose="02040503050406030204" pitchFamily="18" charset="0"/>
                        <a:ea typeface="Times New Roman" panose="02020603050405020304" pitchFamily="18" charset="0"/>
                        <a:cs typeface="Arial" panose="020B0604020202020204" pitchFamily="34" charset="0"/>
                      </a:rPr>
                      <m:t>𝑥</m:t>
                    </m:r>
                    <m:r>
                      <a:rPr lang="en-US" sz="2667" i="1">
                        <a:latin typeface="Cambria Math" panose="02040503050406030204" pitchFamily="18" charset="0"/>
                        <a:ea typeface="Times New Roman" panose="02020603050405020304" pitchFamily="18" charset="0"/>
                        <a:cs typeface="Arial" panose="020B0604020202020204" pitchFamily="34" charset="0"/>
                      </a:rPr>
                      <m:t>+</m:t>
                    </m:r>
                    <m:r>
                      <a:rPr lang="en-US" sz="2667" b="0" i="0" smtClean="0">
                        <a:latin typeface="Cambria Math"/>
                        <a:ea typeface="Times New Roman" panose="02020603050405020304" pitchFamily="18" charset="0"/>
                        <a:cs typeface="Arial" panose="020B0604020202020204" pitchFamily="34" charset="0"/>
                      </a:rPr>
                      <m:t>4</m:t>
                    </m:r>
                  </m:oMath>
                </a14:m>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Q(x) = </a:t>
                </a:r>
                <a14:m>
                  <m:oMath xmlns:m="http://schemas.openxmlformats.org/officeDocument/2006/math">
                    <m:sSup>
                      <m:sSupPr>
                        <m:ctrlPr>
                          <a:rPr lang="en-US" sz="2667" i="1">
                            <a:latin typeface="Cambria Math" panose="02040503050406030204" pitchFamily="18" charset="0"/>
                            <a:ea typeface="Times New Roman" panose="02020603050405020304" pitchFamily="18" charset="0"/>
                            <a:cs typeface="Arial" panose="020B0604020202020204" pitchFamily="34" charset="0"/>
                          </a:rPr>
                        </m:ctrlPr>
                      </m:sSupPr>
                      <m:e>
                        <m:r>
                          <a:rPr lang="en-US" sz="2667" i="1">
                            <a:latin typeface="Cambria Math" panose="02040503050406030204" pitchFamily="18" charset="0"/>
                            <a:ea typeface="Times New Roman" panose="02020603050405020304" pitchFamily="18" charset="0"/>
                            <a:cs typeface="Arial" panose="020B0604020202020204" pitchFamily="34" charset="0"/>
                          </a:rPr>
                          <m:t>𝑥</m:t>
                        </m:r>
                      </m:e>
                      <m:sup>
                        <m:r>
                          <a:rPr lang="en-US" sz="2667" i="1">
                            <a:latin typeface="Cambria Math" panose="02040503050406030204" pitchFamily="18" charset="0"/>
                            <a:ea typeface="Times New Roman" panose="02020603050405020304" pitchFamily="18" charset="0"/>
                            <a:cs typeface="Arial" panose="020B0604020202020204" pitchFamily="34" charset="0"/>
                          </a:rPr>
                          <m:t>2</m:t>
                        </m:r>
                      </m:sup>
                    </m:sSup>
                    <m:r>
                      <a:rPr lang="en-US" sz="2667" i="1">
                        <a:latin typeface="Cambria Math" panose="02040503050406030204" pitchFamily="18" charset="0"/>
                        <a:ea typeface="Times New Roman" panose="02020603050405020304" pitchFamily="18" charset="0"/>
                        <a:cs typeface="Arial" panose="020B0604020202020204" pitchFamily="34" charset="0"/>
                      </a:rPr>
                      <m:t>+</m:t>
                    </m:r>
                    <m:r>
                      <a:rPr lang="en-US" sz="2667" b="0" i="1" smtClean="0">
                        <a:latin typeface="Cambria Math"/>
                        <a:ea typeface="Times New Roman" panose="02020603050405020304" pitchFamily="18" charset="0"/>
                        <a:cs typeface="Arial" panose="020B0604020202020204" pitchFamily="34" charset="0"/>
                      </a:rPr>
                      <m:t>8</m:t>
                    </m:r>
                    <m:r>
                      <a:rPr lang="en-US" sz="2667" i="1">
                        <a:latin typeface="Cambria Math" panose="02040503050406030204" pitchFamily="18" charset="0"/>
                        <a:ea typeface="Times New Roman" panose="02020603050405020304" pitchFamily="18" charset="0"/>
                        <a:cs typeface="Arial" panose="020B0604020202020204" pitchFamily="34" charset="0"/>
                      </a:rPr>
                      <m:t>𝑥</m:t>
                    </m:r>
                    <m:r>
                      <a:rPr lang="en-US" sz="2667" i="1">
                        <a:latin typeface="Cambria Math" panose="02040503050406030204" pitchFamily="18" charset="0"/>
                        <a:ea typeface="Times New Roman" panose="02020603050405020304" pitchFamily="18" charset="0"/>
                        <a:cs typeface="Arial" panose="020B0604020202020204" pitchFamily="34" charset="0"/>
                      </a:rPr>
                      <m:t>+1</m:t>
                    </m:r>
                  </m:oMath>
                </a14:m>
                <a:endParaRPr lang="en-US" sz="2667"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96591" y="503142"/>
                <a:ext cx="3748719" cy="1247521"/>
              </a:xfrm>
              <a:prstGeom prst="rect">
                <a:avLst/>
              </a:prstGeom>
              <a:blipFill>
                <a:blip r:embed="rId4"/>
                <a:stretch>
                  <a:fillRect l="-3089" r="-2114" b="-12255"/>
                </a:stretch>
              </a:blipFill>
            </p:spPr>
            <p:txBody>
              <a:bodyPr/>
              <a:lstStyle/>
              <a:p>
                <a:r>
                  <a:rPr lang="vi-VN">
                    <a:noFill/>
                  </a:rPr>
                  <a:t> </a:t>
                </a:r>
              </a:p>
            </p:txBody>
          </p:sp>
        </mc:Fallback>
      </mc:AlternateContent>
      <p:pic>
        <p:nvPicPr>
          <p:cNvPr id="11" name="Picture 10"/>
          <p:cNvPicPr>
            <a:picLocks noChangeAspect="1"/>
          </p:cNvPicPr>
          <p:nvPr/>
        </p:nvPicPr>
        <p:blipFill>
          <a:blip r:embed="rId5"/>
          <a:stretch>
            <a:fillRect/>
          </a:stretch>
        </p:blipFill>
        <p:spPr>
          <a:xfrm>
            <a:off x="1135920" y="2311400"/>
            <a:ext cx="9795189" cy="3251200"/>
          </a:xfrm>
          <a:prstGeom prst="rect">
            <a:avLst/>
          </a:prstGeom>
        </p:spPr>
      </p:pic>
      <p:sp>
        <p:nvSpPr>
          <p:cNvPr id="3" name="Rectangle 2"/>
          <p:cNvSpPr/>
          <p:nvPr/>
        </p:nvSpPr>
        <p:spPr>
          <a:xfrm>
            <a:off x="1010272" y="1803400"/>
            <a:ext cx="583814" cy="502766"/>
          </a:xfrm>
          <a:prstGeom prst="rect">
            <a:avLst/>
          </a:prstGeom>
        </p:spPr>
        <p:txBody>
          <a:bodyPr wrap="none">
            <a:spAutoFit/>
          </a:bodyPr>
          <a:lstStyle/>
          <a:p>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endParaRPr lang="en-US" sz="1200" dirty="0"/>
          </a:p>
        </p:txBody>
      </p:sp>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212116" y="5153583"/>
            <a:ext cx="1403581" cy="1773877"/>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855073" y="3733801"/>
                <a:ext cx="718210" cy="511871"/>
              </a:xfrm>
              <a:prstGeom prst="rect">
                <a:avLst/>
              </a:prstGeom>
              <a:solidFill>
                <a:schemeClr val="bg1"/>
              </a:solidFill>
            </p:spPr>
            <p:txBody>
              <a:bodyPr wrap="none">
                <a:spAutoFit/>
              </a:bodyPr>
              <a:lstStyle/>
              <a:p>
                <a:r>
                  <a:rPr lang="en-US" sz="2667" b="1" dirty="0"/>
                  <a:t>5</a:t>
                </a:r>
                <a14:m>
                  <m:oMath xmlns:m="http://schemas.openxmlformats.org/officeDocument/2006/math">
                    <m:sSup>
                      <m:sSupPr>
                        <m:ctrlPr>
                          <a:rPr lang="en-US" sz="2667" b="1" i="1">
                            <a:latin typeface="Cambria Math" panose="02040503050406030204" pitchFamily="18" charset="0"/>
                          </a:rPr>
                        </m:ctrlPr>
                      </m:sSupPr>
                      <m:e>
                        <m:r>
                          <a:rPr lang="en-US" sz="2667" b="1" i="1">
                            <a:latin typeface="Cambria Math" panose="02040503050406030204" pitchFamily="18" charset="0"/>
                          </a:rPr>
                          <m:t>𝒙</m:t>
                        </m:r>
                      </m:e>
                      <m:sup>
                        <m:r>
                          <a:rPr lang="en-US" sz="2667" b="1">
                            <a:latin typeface="Cambria Math" panose="02040503050406030204" pitchFamily="18" charset="0"/>
                          </a:rPr>
                          <m:t>𝟐</m:t>
                        </m:r>
                      </m:sup>
                    </m:sSup>
                  </m:oMath>
                </a14:m>
                <a:endParaRPr lang="en-US" sz="2667" b="1" dirty="0"/>
              </a:p>
            </p:txBody>
          </p:sp>
        </mc:Choice>
        <mc:Fallback xmlns="">
          <p:sp>
            <p:nvSpPr>
              <p:cNvPr id="7" name="Rectangle 6"/>
              <p:cNvSpPr>
                <a:spLocks noRot="1" noChangeAspect="1" noMove="1" noResize="1" noEditPoints="1" noAdjustHandles="1" noChangeArrowheads="1" noChangeShapeType="1" noTextEdit="1"/>
              </p:cNvSpPr>
              <p:nvPr/>
            </p:nvSpPr>
            <p:spPr>
              <a:xfrm>
                <a:off x="3855073" y="3733801"/>
                <a:ext cx="718210" cy="511871"/>
              </a:xfrm>
              <a:prstGeom prst="rect">
                <a:avLst/>
              </a:prstGeom>
              <a:blipFill rotWithShape="1">
                <a:blip r:embed="rId26"/>
                <a:stretch>
                  <a:fillRect l="-15254" t="-8434" b="-313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839852" y="4299871"/>
                <a:ext cx="772712" cy="51187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667" b="1" i="1" smtClean="0">
                              <a:latin typeface="Cambria Math" panose="02040503050406030204" pitchFamily="18" charset="0"/>
                            </a:rPr>
                          </m:ctrlPr>
                        </m:sSupPr>
                        <m:e>
                          <m:r>
                            <a:rPr lang="en-US" sz="2667" b="1" i="1" smtClean="0">
                              <a:latin typeface="Cambria Math"/>
                            </a:rPr>
                            <m:t>  </m:t>
                          </m:r>
                          <m:r>
                            <a:rPr lang="en-US" sz="2667" b="1" i="1">
                              <a:latin typeface="Cambria Math" panose="02040503050406030204" pitchFamily="18" charset="0"/>
                            </a:rPr>
                            <m:t>𝒙</m:t>
                          </m:r>
                        </m:e>
                        <m:sup>
                          <m:r>
                            <a:rPr lang="en-US" sz="2667" b="1">
                              <a:latin typeface="Cambria Math" panose="02040503050406030204" pitchFamily="18" charset="0"/>
                            </a:rPr>
                            <m:t>𝟐</m:t>
                          </m:r>
                        </m:sup>
                      </m:sSup>
                    </m:oMath>
                  </m:oMathPara>
                </a14:m>
                <a:endParaRPr lang="en-US" sz="2667" b="1" dirty="0"/>
              </a:p>
            </p:txBody>
          </p:sp>
        </mc:Choice>
        <mc:Fallback xmlns="">
          <p:sp>
            <p:nvSpPr>
              <p:cNvPr id="15" name="Rectangle 14"/>
              <p:cNvSpPr>
                <a:spLocks noRot="1" noChangeAspect="1" noMove="1" noResize="1" noEditPoints="1" noAdjustHandles="1" noChangeArrowheads="1" noChangeShapeType="1" noTextEdit="1"/>
              </p:cNvSpPr>
              <p:nvPr/>
            </p:nvSpPr>
            <p:spPr>
              <a:xfrm>
                <a:off x="3839852" y="4299871"/>
                <a:ext cx="772712" cy="511871"/>
              </a:xfrm>
              <a:prstGeom prst="rect">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841704" y="4899365"/>
                <a:ext cx="827214" cy="51187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2667" b="1" i="1">
                          <a:latin typeface="Cambria Math" panose="02040503050406030204" pitchFamily="18" charset="0"/>
                        </a:rPr>
                        <m:t>𝟔</m:t>
                      </m:r>
                      <m:sSup>
                        <m:sSupPr>
                          <m:ctrlPr>
                            <a:rPr lang="en-US" sz="2667" b="1" i="1">
                              <a:latin typeface="Cambria Math" panose="02040503050406030204" pitchFamily="18" charset="0"/>
                            </a:rPr>
                          </m:ctrlPr>
                        </m:sSupPr>
                        <m:e>
                          <m:r>
                            <a:rPr lang="en-US" sz="2667" b="1" i="1">
                              <a:latin typeface="Cambria Math" panose="02040503050406030204" pitchFamily="18" charset="0"/>
                            </a:rPr>
                            <m:t>𝒙</m:t>
                          </m:r>
                        </m:e>
                        <m:sup>
                          <m:r>
                            <a:rPr lang="en-US" sz="2667" b="1">
                              <a:latin typeface="Cambria Math" panose="02040503050406030204" pitchFamily="18" charset="0"/>
                            </a:rPr>
                            <m:t>𝟐</m:t>
                          </m:r>
                        </m:sup>
                      </m:sSup>
                    </m:oMath>
                  </m:oMathPara>
                </a14:m>
                <a:endParaRPr lang="en-US" sz="2667" b="1" dirty="0"/>
              </a:p>
            </p:txBody>
          </p:sp>
        </mc:Choice>
        <mc:Fallback xmlns="">
          <p:sp>
            <p:nvSpPr>
              <p:cNvPr id="16" name="Rectangle 15"/>
              <p:cNvSpPr>
                <a:spLocks noRot="1" noChangeAspect="1" noMove="1" noResize="1" noEditPoints="1" noAdjustHandles="1" noChangeArrowheads="1" noChangeShapeType="1" noTextEdit="1"/>
              </p:cNvSpPr>
              <p:nvPr/>
            </p:nvSpPr>
            <p:spPr>
              <a:xfrm>
                <a:off x="3841704" y="4899365"/>
                <a:ext cx="827214" cy="511871"/>
              </a:xfrm>
              <a:prstGeom prst="rect">
                <a:avLst/>
              </a:prstGeom>
              <a:blipFill rotWithShape="1">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504398" y="3733800"/>
                <a:ext cx="663964" cy="50276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2667" b="1" i="1">
                          <a:latin typeface="Cambria Math" panose="02040503050406030204" pitchFamily="18" charset="0"/>
                        </a:rPr>
                        <m:t>𝟐</m:t>
                      </m:r>
                      <m:r>
                        <a:rPr lang="en-US" sz="2667" b="1" i="1">
                          <a:latin typeface="Cambria Math" panose="02040503050406030204" pitchFamily="18" charset="0"/>
                        </a:rPr>
                        <m:t>𝒙</m:t>
                      </m:r>
                    </m:oMath>
                  </m:oMathPara>
                </a14:m>
                <a:endParaRPr lang="en-US" sz="2667" b="1" dirty="0"/>
              </a:p>
            </p:txBody>
          </p:sp>
        </mc:Choice>
        <mc:Fallback xmlns="">
          <p:sp>
            <p:nvSpPr>
              <p:cNvPr id="20" name="Rectangle 19"/>
              <p:cNvSpPr>
                <a:spLocks noRot="1" noChangeAspect="1" noMove="1" noResize="1" noEditPoints="1" noAdjustHandles="1" noChangeArrowheads="1" noChangeShapeType="1" noTextEdit="1"/>
              </p:cNvSpPr>
              <p:nvPr/>
            </p:nvSpPr>
            <p:spPr>
              <a:xfrm>
                <a:off x="6504398" y="3733800"/>
                <a:ext cx="663964" cy="502766"/>
              </a:xfrm>
              <a:prstGeom prst="rect">
                <a:avLst/>
              </a:prstGeom>
              <a:blipFill rotWithShape="1">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534525" y="4310565"/>
                <a:ext cx="554960" cy="502766"/>
              </a:xfrm>
              <a:prstGeom prst="rect">
                <a:avLst/>
              </a:prstGeom>
              <a:solidFill>
                <a:schemeClr val="bg1"/>
              </a:solidFill>
            </p:spPr>
            <p:txBody>
              <a:bodyPr wrap="none">
                <a:spAutoFit/>
              </a:bodyPr>
              <a:lstStyle/>
              <a:p>
                <a:r>
                  <a:rPr lang="en-US" sz="2667" b="1" dirty="0"/>
                  <a:t>8</a:t>
                </a:r>
                <a14:m>
                  <m:oMath xmlns:m="http://schemas.openxmlformats.org/officeDocument/2006/math">
                    <m:r>
                      <a:rPr lang="en-US" sz="2667" b="1" i="1">
                        <a:latin typeface="Cambria Math" panose="02040503050406030204" pitchFamily="18" charset="0"/>
                      </a:rPr>
                      <m:t>𝒙</m:t>
                    </m:r>
                  </m:oMath>
                </a14:m>
                <a:endParaRPr lang="en-US" sz="2667" b="1" dirty="0"/>
              </a:p>
            </p:txBody>
          </p:sp>
        </mc:Choice>
        <mc:Fallback xmlns="">
          <p:sp>
            <p:nvSpPr>
              <p:cNvPr id="21" name="Rectangle 20"/>
              <p:cNvSpPr>
                <a:spLocks noRot="1" noChangeAspect="1" noMove="1" noResize="1" noEditPoints="1" noAdjustHandles="1" noChangeArrowheads="1" noChangeShapeType="1" noTextEdit="1"/>
              </p:cNvSpPr>
              <p:nvPr/>
            </p:nvSpPr>
            <p:spPr>
              <a:xfrm>
                <a:off x="6534525" y="4310565"/>
                <a:ext cx="554960" cy="502766"/>
              </a:xfrm>
              <a:prstGeom prst="rect">
                <a:avLst/>
              </a:prstGeom>
              <a:blipFill rotWithShape="1">
                <a:blip r:embed="rId30"/>
                <a:stretch>
                  <a:fillRect l="-20879" t="-10843" b="-30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387918" y="4902200"/>
                <a:ext cx="844364" cy="502766"/>
              </a:xfrm>
              <a:prstGeom prst="rect">
                <a:avLst/>
              </a:prstGeom>
              <a:solidFill>
                <a:schemeClr val="bg1"/>
              </a:solidFill>
            </p:spPr>
            <p:txBody>
              <a:bodyPr wrap="square">
                <a:spAutoFit/>
              </a:bodyPr>
              <a:lstStyle/>
              <a:p>
                <a:r>
                  <a:rPr lang="en-US" sz="2667" b="1" dirty="0"/>
                  <a:t>10</a:t>
                </a:r>
                <a14:m>
                  <m:oMath xmlns:m="http://schemas.openxmlformats.org/officeDocument/2006/math">
                    <m:r>
                      <a:rPr lang="en-US" sz="2667" b="1" i="1">
                        <a:latin typeface="Cambria Math" panose="02040503050406030204" pitchFamily="18" charset="0"/>
                      </a:rPr>
                      <m:t>𝒙</m:t>
                    </m:r>
                  </m:oMath>
                </a14:m>
                <a:endParaRPr lang="en-US" sz="2667" b="1" dirty="0"/>
              </a:p>
            </p:txBody>
          </p:sp>
        </mc:Choice>
        <mc:Fallback xmlns="">
          <p:sp>
            <p:nvSpPr>
              <p:cNvPr id="22" name="Rectangle 21"/>
              <p:cNvSpPr>
                <a:spLocks noRot="1" noChangeAspect="1" noMove="1" noResize="1" noEditPoints="1" noAdjustHandles="1" noChangeArrowheads="1" noChangeShapeType="1" noTextEdit="1"/>
              </p:cNvSpPr>
              <p:nvPr/>
            </p:nvSpPr>
            <p:spPr>
              <a:xfrm>
                <a:off x="6387918" y="4902200"/>
                <a:ext cx="844364" cy="502766"/>
              </a:xfrm>
              <a:prstGeom prst="rect">
                <a:avLst/>
              </a:prstGeom>
              <a:blipFill rotWithShape="1">
                <a:blip r:embed="rId31"/>
                <a:stretch>
                  <a:fillRect l="-13768" t="-10843" b="-30120"/>
                </a:stretch>
              </a:blipFill>
            </p:spPr>
            <p:txBody>
              <a:bodyPr/>
              <a:lstStyle/>
              <a:p>
                <a:r>
                  <a:rPr lang="en-US">
                    <a:noFill/>
                  </a:rPr>
                  <a:t> </a:t>
                </a:r>
              </a:p>
            </p:txBody>
          </p:sp>
        </mc:Fallback>
      </mc:AlternateContent>
      <p:sp>
        <p:nvSpPr>
          <p:cNvPr id="23" name="Rectangle 22"/>
          <p:cNvSpPr/>
          <p:nvPr/>
        </p:nvSpPr>
        <p:spPr>
          <a:xfrm>
            <a:off x="9239872" y="3743077"/>
            <a:ext cx="558800" cy="502766"/>
          </a:xfrm>
          <a:prstGeom prst="rect">
            <a:avLst/>
          </a:prstGeom>
          <a:solidFill>
            <a:schemeClr val="bg1"/>
          </a:solidFill>
        </p:spPr>
        <p:txBody>
          <a:bodyPr wrap="square">
            <a:spAutoFit/>
          </a:bodyPr>
          <a:lstStyle/>
          <a:p>
            <a:r>
              <a:rPr lang="en-US" sz="2667" b="1" dirty="0"/>
              <a:t>4</a:t>
            </a:r>
          </a:p>
        </p:txBody>
      </p:sp>
      <mc:AlternateContent xmlns:mc="http://schemas.openxmlformats.org/markup-compatibility/2006" xmlns:a14="http://schemas.microsoft.com/office/drawing/2010/main">
        <mc:Choice Requires="a14">
          <p:sp>
            <p:nvSpPr>
              <p:cNvPr id="24" name="Rectangle 23"/>
              <p:cNvSpPr/>
              <p:nvPr/>
            </p:nvSpPr>
            <p:spPr>
              <a:xfrm>
                <a:off x="9115180" y="4310660"/>
                <a:ext cx="558800" cy="50276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667" b="1" i="1">
                          <a:latin typeface="Cambria Math" panose="02040503050406030204" pitchFamily="18" charset="0"/>
                        </a:rPr>
                        <m:t>𝟏</m:t>
                      </m:r>
                    </m:oMath>
                  </m:oMathPara>
                </a14:m>
                <a:endParaRPr lang="en-US" sz="2667" b="1" dirty="0"/>
              </a:p>
            </p:txBody>
          </p:sp>
        </mc:Choice>
        <mc:Fallback xmlns="">
          <p:sp>
            <p:nvSpPr>
              <p:cNvPr id="24" name="Rectangle 23"/>
              <p:cNvSpPr>
                <a:spLocks noRot="1" noChangeAspect="1" noMove="1" noResize="1" noEditPoints="1" noAdjustHandles="1" noChangeArrowheads="1" noChangeShapeType="1" noTextEdit="1"/>
              </p:cNvSpPr>
              <p:nvPr/>
            </p:nvSpPr>
            <p:spPr>
              <a:xfrm>
                <a:off x="9115180" y="4310660"/>
                <a:ext cx="558800" cy="502766"/>
              </a:xfrm>
              <a:prstGeom prst="rect">
                <a:avLst/>
              </a:prstGeom>
              <a:blipFill rotWithShape="1">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9094398" y="4902200"/>
                <a:ext cx="558800" cy="50276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667" b="1" i="1" smtClean="0">
                          <a:latin typeface="Cambria Math"/>
                        </a:rPr>
                        <m:t>𝟓</m:t>
                      </m:r>
                    </m:oMath>
                  </m:oMathPara>
                </a14:m>
                <a:endParaRPr lang="en-US" sz="2667" b="1" dirty="0"/>
              </a:p>
            </p:txBody>
          </p:sp>
        </mc:Choice>
        <mc:Fallback xmlns="">
          <p:sp>
            <p:nvSpPr>
              <p:cNvPr id="25" name="Rectangle 24"/>
              <p:cNvSpPr>
                <a:spLocks noRot="1" noChangeAspect="1" noMove="1" noResize="1" noEditPoints="1" noAdjustHandles="1" noChangeArrowheads="1" noChangeShapeType="1" noTextEdit="1"/>
              </p:cNvSpPr>
              <p:nvPr/>
            </p:nvSpPr>
            <p:spPr>
              <a:xfrm>
                <a:off x="9094398" y="4902200"/>
                <a:ext cx="558800" cy="502766"/>
              </a:xfrm>
              <a:prstGeom prst="rect">
                <a:avLst/>
              </a:prstGeom>
              <a:blipFill rotWithShape="1">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55073" y="5668073"/>
                <a:ext cx="3629520" cy="633763"/>
              </a:xfrm>
              <a:prstGeom prst="rect">
                <a:avLst/>
              </a:prstGeom>
            </p:spPr>
            <p:txBody>
              <a:bodyPr wrap="none">
                <a:spAutoFit/>
              </a:bodyPr>
              <a:lstStyle/>
              <a:p>
                <a:pPr>
                  <a:lnSpc>
                    <a:spcPct val="150000"/>
                  </a:lnSpc>
                </a:pPr>
                <a:r>
                  <a:rPr lang="en-US" sz="2667" dirty="0">
                    <a:solidFill>
                      <a:srgbClr val="333333"/>
                    </a:solidFill>
                    <a:latin typeface="Arial" panose="020B0604020202020204" pitchFamily="34" charset="0"/>
                    <a:ea typeface="Times New Roman" panose="02020603050405020304" pitchFamily="18" charset="0"/>
                  </a:rPr>
                  <a:t>c) R(x) = </a:t>
                </a:r>
                <a14:m>
                  <m:oMath xmlns:m="http://schemas.openxmlformats.org/officeDocument/2006/math">
                    <m:r>
                      <a:rPr lang="en-US" sz="2667" i="1">
                        <a:latin typeface="Cambria Math" panose="02040503050406030204" pitchFamily="18" charset="0"/>
                        <a:ea typeface="Times New Roman" panose="02020603050405020304" pitchFamily="18" charset="0"/>
                        <a:cs typeface="Arial" panose="020B0604020202020204" pitchFamily="34" charset="0"/>
                      </a:rPr>
                      <m:t>6</m:t>
                    </m:r>
                    <m:sSup>
                      <m:sSupPr>
                        <m:ctrlPr>
                          <a:rPr lang="en-US" sz="2667" i="1">
                            <a:latin typeface="Cambria Math" panose="02040503050406030204" pitchFamily="18" charset="0"/>
                            <a:ea typeface="Times New Roman" panose="02020603050405020304" pitchFamily="18" charset="0"/>
                            <a:cs typeface="Arial" panose="020B0604020202020204" pitchFamily="34" charset="0"/>
                          </a:rPr>
                        </m:ctrlPr>
                      </m:sSupPr>
                      <m:e>
                        <m:r>
                          <a:rPr lang="en-US" sz="2667" i="1">
                            <a:latin typeface="Cambria Math" panose="02040503050406030204" pitchFamily="18" charset="0"/>
                            <a:ea typeface="Times New Roman" panose="02020603050405020304" pitchFamily="18" charset="0"/>
                            <a:cs typeface="Arial" panose="020B0604020202020204" pitchFamily="34" charset="0"/>
                          </a:rPr>
                          <m:t>𝑥</m:t>
                        </m:r>
                      </m:e>
                      <m:sup>
                        <m:r>
                          <a:rPr lang="en-US" sz="2667" i="1">
                            <a:latin typeface="Cambria Math" panose="02040503050406030204" pitchFamily="18" charset="0"/>
                            <a:ea typeface="Times New Roman" panose="02020603050405020304" pitchFamily="18" charset="0"/>
                            <a:cs typeface="Arial" panose="020B0604020202020204" pitchFamily="34" charset="0"/>
                          </a:rPr>
                          <m:t>2</m:t>
                        </m:r>
                      </m:sup>
                    </m:sSup>
                    <m:r>
                      <a:rPr lang="en-US" sz="2667" i="1">
                        <a:latin typeface="Cambria Math" panose="02040503050406030204" pitchFamily="18" charset="0"/>
                        <a:ea typeface="Times New Roman" panose="02020603050405020304" pitchFamily="18" charset="0"/>
                        <a:cs typeface="Arial" panose="020B0604020202020204" pitchFamily="34" charset="0"/>
                      </a:rPr>
                      <m:t>+</m:t>
                    </m:r>
                    <m:r>
                      <a:rPr lang="en-US" sz="2667" b="0" i="1" smtClean="0">
                        <a:latin typeface="Cambria Math" panose="02040503050406030204" pitchFamily="18" charset="0"/>
                        <a:ea typeface="Times New Roman" panose="02020603050405020304" pitchFamily="18" charset="0"/>
                        <a:cs typeface="Arial" panose="020B0604020202020204" pitchFamily="34" charset="0"/>
                      </a:rPr>
                      <m:t>10</m:t>
                    </m:r>
                    <m:r>
                      <a:rPr lang="en-US" sz="2667" i="1">
                        <a:latin typeface="Cambria Math" panose="02040503050406030204" pitchFamily="18" charset="0"/>
                        <a:ea typeface="Times New Roman" panose="02020603050405020304" pitchFamily="18" charset="0"/>
                        <a:cs typeface="Arial" panose="020B0604020202020204" pitchFamily="34" charset="0"/>
                      </a:rPr>
                      <m:t>𝑥</m:t>
                    </m:r>
                    <m:r>
                      <a:rPr lang="en-US" sz="2667" i="1">
                        <a:latin typeface="Cambria Math" panose="02040503050406030204" pitchFamily="18" charset="0"/>
                        <a:ea typeface="Times New Roman" panose="02020603050405020304" pitchFamily="18" charset="0"/>
                        <a:cs typeface="Arial" panose="020B0604020202020204" pitchFamily="34" charset="0"/>
                      </a:rPr>
                      <m:t>+</m:t>
                    </m:r>
                  </m:oMath>
                </a14:m>
                <a:r>
                  <a:rPr lang="en-US" sz="2667" dirty="0">
                    <a:latin typeface="Times New Roman" panose="02020603050405020304" pitchFamily="18" charset="0"/>
                    <a:ea typeface="Times New Roman" panose="02020603050405020304" pitchFamily="18" charset="0"/>
                  </a:rPr>
                  <a:t>5</a:t>
                </a:r>
              </a:p>
            </p:txBody>
          </p:sp>
        </mc:Choice>
        <mc:Fallback xmlns="">
          <p:sp>
            <p:nvSpPr>
              <p:cNvPr id="12" name="Rectangle 11"/>
              <p:cNvSpPr>
                <a:spLocks noRot="1" noChangeAspect="1" noMove="1" noResize="1" noEditPoints="1" noAdjustHandles="1" noChangeArrowheads="1" noChangeShapeType="1" noTextEdit="1"/>
              </p:cNvSpPr>
              <p:nvPr/>
            </p:nvSpPr>
            <p:spPr>
              <a:xfrm>
                <a:off x="3855073" y="5668073"/>
                <a:ext cx="3629520" cy="633763"/>
              </a:xfrm>
              <a:prstGeom prst="rect">
                <a:avLst/>
              </a:prstGeom>
              <a:blipFill>
                <a:blip r:embed="rId34"/>
                <a:stretch>
                  <a:fillRect l="-3188" r="-2181" b="-24038"/>
                </a:stretch>
              </a:blipFill>
            </p:spPr>
            <p:txBody>
              <a:bodyPr/>
              <a:lstStyle/>
              <a:p>
                <a:r>
                  <a:rPr lang="vi-VN">
                    <a:noFill/>
                  </a:rPr>
                  <a:t> </a:t>
                </a:r>
              </a:p>
            </p:txBody>
          </p:sp>
        </mc:Fallback>
      </mc:AlternateContent>
      <p:sp>
        <p:nvSpPr>
          <p:cNvPr id="26" name="Oval Callout 25"/>
          <p:cNvSpPr/>
          <p:nvPr/>
        </p:nvSpPr>
        <p:spPr>
          <a:xfrm>
            <a:off x="0" y="78457"/>
            <a:ext cx="1333910" cy="602469"/>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2667" b="1" dirty="0">
                <a:solidFill>
                  <a:prstClr val="black"/>
                </a:solidFill>
              </a:rPr>
              <a:t>Giải</a:t>
            </a:r>
            <a:endParaRPr lang="en-US" sz="2667" b="1" dirty="0">
              <a:solidFill>
                <a:prstClr val="black"/>
              </a:solidFill>
            </a:endParaRPr>
          </a:p>
        </p:txBody>
      </p:sp>
      <p:sp>
        <p:nvSpPr>
          <p:cNvPr id="4" name="Oval Callout 3"/>
          <p:cNvSpPr/>
          <p:nvPr/>
        </p:nvSpPr>
        <p:spPr>
          <a:xfrm>
            <a:off x="7926112" y="219609"/>
            <a:ext cx="4021270" cy="1507186"/>
          </a:xfrm>
          <a:prstGeom prst="wedgeEllipseCallout">
            <a:avLst>
              <a:gd name="adj1" fmla="val 49168"/>
              <a:gd name="adj2" fmla="val 9699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Trong</a:t>
            </a:r>
            <a:r>
              <a:rPr lang="en-US" sz="2800" dirty="0">
                <a:solidFill>
                  <a:schemeClr val="tx1"/>
                </a:solidFill>
              </a:rPr>
              <a:t> HĐ2, </a:t>
            </a:r>
            <a:r>
              <a:rPr lang="en-US" sz="2800" dirty="0" err="1">
                <a:solidFill>
                  <a:schemeClr val="tx1"/>
                </a:solidFill>
              </a:rPr>
              <a:t>chúng</a:t>
            </a:r>
            <a:r>
              <a:rPr lang="en-US" sz="2800" dirty="0">
                <a:solidFill>
                  <a:schemeClr val="tx1"/>
                </a:solidFill>
              </a:rPr>
              <a:t> ta </a:t>
            </a:r>
            <a:r>
              <a:rPr lang="en-US" sz="2800" dirty="0" err="1">
                <a:solidFill>
                  <a:schemeClr val="tx1"/>
                </a:solidFill>
              </a:rPr>
              <a:t>đã</a:t>
            </a:r>
            <a:r>
              <a:rPr lang="en-US" sz="2800" dirty="0">
                <a:solidFill>
                  <a:schemeClr val="tx1"/>
                </a:solidFill>
              </a:rPr>
              <a:t> </a:t>
            </a:r>
            <a:r>
              <a:rPr lang="en-US" sz="2800" dirty="0" err="1">
                <a:solidFill>
                  <a:schemeClr val="tx1"/>
                </a:solidFill>
              </a:rPr>
              <a:t>thực</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bước</a:t>
            </a:r>
            <a:r>
              <a:rPr lang="en-US" sz="2800" dirty="0">
                <a:solidFill>
                  <a:schemeClr val="tx1"/>
                </a:solidFill>
              </a:rPr>
              <a:t> </a:t>
            </a:r>
            <a:r>
              <a:rPr lang="en-US" sz="2800" dirty="0" err="1">
                <a:solidFill>
                  <a:schemeClr val="tx1"/>
                </a:solidFill>
              </a:rPr>
              <a:t>nào</a:t>
            </a:r>
            <a:r>
              <a:rPr lang="en-US" sz="2800" dirty="0">
                <a:solidFill>
                  <a:schemeClr val="tx1"/>
                </a:solidFill>
              </a:rPr>
              <a:t>?</a:t>
            </a:r>
          </a:p>
        </p:txBody>
      </p:sp>
      <p:sp>
        <p:nvSpPr>
          <p:cNvPr id="5" name="Bong bóng Lời nói: Hình chữ nhật 4">
            <a:extLst>
              <a:ext uri="{FF2B5EF4-FFF2-40B4-BE49-F238E27FC236}">
                <a16:creationId xmlns:a16="http://schemas.microsoft.com/office/drawing/2014/main" xmlns="" id="{A0F82424-F2AB-49BF-A341-BC11206964A6}"/>
              </a:ext>
            </a:extLst>
          </p:cNvPr>
          <p:cNvSpPr/>
          <p:nvPr/>
        </p:nvSpPr>
        <p:spPr>
          <a:xfrm>
            <a:off x="7896534" y="163773"/>
            <a:ext cx="4391536" cy="1989993"/>
          </a:xfrm>
          <a:prstGeom prst="wedgeRectCallout">
            <a:avLst>
              <a:gd name="adj1" fmla="val 51431"/>
              <a:gd name="adj2" fmla="val 9493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dọc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endPar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vi-VN" dirty="0">
              <a:solidFill>
                <a:srgbClr val="FF0000"/>
              </a:solidFill>
            </a:endParaRPr>
          </a:p>
        </p:txBody>
      </p:sp>
    </p:spTree>
    <p:extLst>
      <p:ext uri="{BB962C8B-B14F-4D97-AF65-F5344CB8AC3E}">
        <p14:creationId xmlns:p14="http://schemas.microsoft.com/office/powerpoint/2010/main" val="74261554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circle(in)">
                                      <p:cBhvr>
                                        <p:cTn id="73" dur="20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circle(in)">
                                      <p:cBhvr>
                                        <p:cTn id="7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15" grpId="0" animBg="1"/>
      <p:bldP spid="16" grpId="0" animBg="1"/>
      <p:bldP spid="20" grpId="0" animBg="1"/>
      <p:bldP spid="21" grpId="0" animBg="1"/>
      <p:bldP spid="22" grpId="0" animBg="1"/>
      <p:bldP spid="23" grpId="0" animBg="1"/>
      <p:bldP spid="24" grpId="0" animBg="1"/>
      <p:bldP spid="25" grpId="0" animBg="1"/>
      <p:bldP spid="12" grpId="0"/>
      <p:bldP spid="26"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6683" y="167375"/>
            <a:ext cx="11998629" cy="643298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6838">
            <a:off x="-103816" y="6033485"/>
            <a:ext cx="906655" cy="982823"/>
          </a:xfrm>
          <a:prstGeom prst="rect">
            <a:avLst/>
          </a:prstGeom>
        </p:spPr>
      </p:pic>
      <p:sp>
        <p:nvSpPr>
          <p:cNvPr id="10" name="Rectangle 9"/>
          <p:cNvSpPr/>
          <p:nvPr/>
        </p:nvSpPr>
        <p:spPr>
          <a:xfrm>
            <a:off x="422561" y="1869566"/>
            <a:ext cx="11346871" cy="3118867"/>
          </a:xfrm>
          <a:prstGeom prst="rect">
            <a:avLst/>
          </a:prstGeom>
          <a:solidFill>
            <a:schemeClr val="accent4">
              <a:lumMod val="40000"/>
              <a:lumOff val="60000"/>
            </a:schemeClr>
          </a:solidFill>
        </p:spPr>
        <p:txBody>
          <a:bodyPr wrap="square">
            <a:spAutoFit/>
          </a:bodyPr>
          <a:lstStyle/>
          <a:p>
            <a:pPr algn="just">
              <a:spcBef>
                <a:spcPts val="600"/>
              </a:spcBef>
              <a:spcAft>
                <a:spcPts val="600"/>
              </a:spcAft>
            </a:pP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Để</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cộng</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hai</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đa</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thức</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một</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biến</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theo</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cột</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dọc</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ta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có</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thể</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làm</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như</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sau</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81019" indent="-381019" algn="just">
              <a:spcBef>
                <a:spcPts val="600"/>
              </a:spcBef>
              <a:spcAft>
                <a:spcPts val="600"/>
              </a:spcAft>
              <a:buFontTx/>
              <a:buChar char="-"/>
              <a:tabLst>
                <a:tab pos="304815" algn="l"/>
              </a:tabLst>
            </a:pP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Thu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gọn</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mỗi</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đa</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thức</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và</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sắp</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xếp</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hai</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đa</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thức</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đó</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cùng</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theo</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số</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mũ</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giảm</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dần</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hoặc</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tăng</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dần</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của</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biến</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p>
          <a:p>
            <a:pPr marL="381019" indent="-381019" algn="just">
              <a:spcBef>
                <a:spcPts val="600"/>
              </a:spcBef>
              <a:spcAft>
                <a:spcPts val="600"/>
              </a:spcAft>
              <a:buFontTx/>
              <a:buChar char="-"/>
              <a:tabLst>
                <a:tab pos="304815" algn="l"/>
              </a:tabLst>
            </a:pP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Đặt</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hai</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đơn</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thức</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có</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cùng</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số</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mũ</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của</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biến</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ở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cùng</a:t>
            </a:r>
            <a:r>
              <a:rPr lang="en-US"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cột</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81019" indent="-381019" algn="just">
              <a:spcBef>
                <a:spcPts val="600"/>
              </a:spcBef>
              <a:spcAft>
                <a:spcPts val="600"/>
              </a:spcAft>
              <a:buFontTx/>
              <a:buChar char="-"/>
              <a:tabLst>
                <a:tab pos="304815" algn="l"/>
              </a:tabLst>
            </a:pP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Cộng</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hai</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đơn</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thức</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trong</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từng</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cột</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ta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có</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tổng</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cần</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28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tìm</a:t>
            </a:r>
            <a:r>
              <a:rPr lang="en-US"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515612" y="749961"/>
            <a:ext cx="3160774" cy="86196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533"/>
              </a:spcAft>
            </a:pPr>
            <a:r>
              <a:rPr lang="nl-NL" sz="3334"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NHẬN XÉT</a:t>
            </a:r>
            <a:endParaRPr lang="en-US" sz="3334"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rotWithShape="1">
          <a:blip r:embed="rId7"/>
          <a:srcRect l="31156" r="28102" b="22486"/>
          <a:stretch/>
        </p:blipFill>
        <p:spPr>
          <a:xfrm>
            <a:off x="10523679" y="4700488"/>
            <a:ext cx="1524000" cy="1824408"/>
          </a:xfrm>
          <a:prstGeom prst="rect">
            <a:avLst/>
          </a:prstGeom>
        </p:spPr>
      </p:pic>
    </p:spTree>
    <p:extLst>
      <p:ext uri="{BB962C8B-B14F-4D97-AF65-F5344CB8AC3E}">
        <p14:creationId xmlns:p14="http://schemas.microsoft.com/office/powerpoint/2010/main" val="3069747269"/>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ature Illustration 16x9">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1243</TotalTime>
  <Words>1626</Words>
  <Application>Microsoft Office PowerPoint</Application>
  <PresentationFormat>Widescreen</PresentationFormat>
  <Paragraphs>867</Paragraphs>
  <Slides>21</Slides>
  <Notes>0</Notes>
  <HiddenSlides>0</HiddenSlides>
  <MMClips>2</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Calibri Light</vt:lpstr>
      <vt:lpstr>Cambria Math</vt:lpstr>
      <vt:lpstr>Comic Sans MS</vt:lpstr>
      <vt:lpstr>Times New Roman</vt:lpstr>
      <vt:lpstr>Verdana</vt:lpstr>
      <vt:lpstr>Default Design</vt:lpstr>
      <vt:lpstr>Nature Illustration 16x9</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Hoàng Diệu</dc:creator>
  <cp:lastModifiedBy>Administrator</cp:lastModifiedBy>
  <cp:revision>145</cp:revision>
  <cp:lastPrinted>2023-02-20T14:34:14Z</cp:lastPrinted>
  <dcterms:created xsi:type="dcterms:W3CDTF">2023-02-18T09:56:53Z</dcterms:created>
  <dcterms:modified xsi:type="dcterms:W3CDTF">2024-06-19T05:56:22Z</dcterms:modified>
</cp:coreProperties>
</file>